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tmp" ContentType="image/png"/>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2.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3.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4.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5.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theme/theme6.xml" ContentType="application/vnd.openxmlformats-officedocument.theme+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7.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8.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9.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10.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11.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12.xml" ContentType="application/vnd.openxmlformats-officedocument.theme+xml"/>
  <Override PartName="/ppt/tags/tag1.xml" ContentType="application/vnd.openxmlformats-officedocument.presentationml.tags+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13.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theme/theme14.xml" ContentType="application/vnd.openxmlformats-officedocument.theme+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15.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16.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theme/theme17.xml" ContentType="application/vnd.openxmlformats-officedocument.theme+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18.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19.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20.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21.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22.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23.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theme/theme24.xml" ContentType="application/vnd.openxmlformats-officedocument.theme+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theme/theme25.xml" ContentType="application/vnd.openxmlformats-officedocument.theme+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theme/theme26.xml" ContentType="application/vnd.openxmlformats-officedocument.theme+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27.xml" ContentType="application/vnd.openxmlformats-officedocument.theme+xml"/>
  <Override PartName="/ppt/tags/tag2.xml" ContentType="application/vnd.openxmlformats-officedocument.presentationml.tags+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28.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theme/theme29.xml" ContentType="application/vnd.openxmlformats-officedocument.theme+xml"/>
  <Override PartName="/ppt/theme/theme30.xml" ContentType="application/vnd.openxmlformats-officedocument.theme+xml"/>
  <Override PartName="/ppt/media/image63.jpg" ContentType="image/jpg"/>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9.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0" r:id="rId1"/>
    <p:sldMasterId id="2147483836" r:id="rId2"/>
    <p:sldMasterId id="2147483950" r:id="rId3"/>
    <p:sldMasterId id="2147484054" r:id="rId4"/>
    <p:sldMasterId id="2147484061" r:id="rId5"/>
    <p:sldMasterId id="2147484073" r:id="rId6"/>
    <p:sldMasterId id="2147484101" r:id="rId7"/>
    <p:sldMasterId id="2147484149" r:id="rId8"/>
    <p:sldMasterId id="2147484231" r:id="rId9"/>
    <p:sldMasterId id="2147484276" r:id="rId10"/>
    <p:sldMasterId id="2147484423" r:id="rId11"/>
    <p:sldMasterId id="2147484448" r:id="rId12"/>
    <p:sldMasterId id="2147484470" r:id="rId13"/>
    <p:sldMasterId id="2147484493" r:id="rId14"/>
    <p:sldMasterId id="2147484500" r:id="rId15"/>
    <p:sldMasterId id="2147484567" r:id="rId16"/>
    <p:sldMasterId id="2147484601" r:id="rId17"/>
    <p:sldMasterId id="2147484636" r:id="rId18"/>
    <p:sldMasterId id="2147484657" r:id="rId19"/>
    <p:sldMasterId id="2147484687" r:id="rId20"/>
    <p:sldMasterId id="2147484703" r:id="rId21"/>
    <p:sldMasterId id="2147484722" r:id="rId22"/>
    <p:sldMasterId id="2147484740" r:id="rId23"/>
    <p:sldMasterId id="2147484771" r:id="rId24"/>
    <p:sldMasterId id="2147484781" r:id="rId25"/>
    <p:sldMasterId id="2147484840" r:id="rId26"/>
    <p:sldMasterId id="2147484865" r:id="rId27"/>
    <p:sldMasterId id="2147484881" r:id="rId28"/>
    <p:sldMasterId id="2147484917" r:id="rId29"/>
  </p:sldMasterIdLst>
  <p:notesMasterIdLst>
    <p:notesMasterId r:id="rId84"/>
  </p:notesMasterIdLst>
  <p:sldIdLst>
    <p:sldId id="277" r:id="rId30"/>
    <p:sldId id="16763949" r:id="rId31"/>
    <p:sldId id="2147470074" r:id="rId32"/>
    <p:sldId id="465" r:id="rId33"/>
    <p:sldId id="466" r:id="rId34"/>
    <p:sldId id="2139" r:id="rId35"/>
    <p:sldId id="2051" r:id="rId36"/>
    <p:sldId id="858" r:id="rId37"/>
    <p:sldId id="2147470070" r:id="rId38"/>
    <p:sldId id="16669184" r:id="rId39"/>
    <p:sldId id="281" r:id="rId40"/>
    <p:sldId id="301" r:id="rId41"/>
    <p:sldId id="283" r:id="rId42"/>
    <p:sldId id="303" r:id="rId43"/>
    <p:sldId id="285" r:id="rId44"/>
    <p:sldId id="2113" r:id="rId45"/>
    <p:sldId id="500" r:id="rId46"/>
    <p:sldId id="1202" r:id="rId47"/>
    <p:sldId id="460" r:id="rId48"/>
    <p:sldId id="305" r:id="rId49"/>
    <p:sldId id="2147375622" r:id="rId50"/>
    <p:sldId id="1126" r:id="rId51"/>
    <p:sldId id="2147375623" r:id="rId52"/>
    <p:sldId id="1153" r:id="rId53"/>
    <p:sldId id="569" r:id="rId54"/>
    <p:sldId id="308" r:id="rId55"/>
    <p:sldId id="2147375625" r:id="rId56"/>
    <p:sldId id="2121" r:id="rId57"/>
    <p:sldId id="1142" r:id="rId58"/>
    <p:sldId id="502" r:id="rId59"/>
    <p:sldId id="321" r:id="rId60"/>
    <p:sldId id="859" r:id="rId61"/>
    <p:sldId id="322" r:id="rId62"/>
    <p:sldId id="493" r:id="rId63"/>
    <p:sldId id="492" r:id="rId64"/>
    <p:sldId id="487" r:id="rId65"/>
    <p:sldId id="488" r:id="rId66"/>
    <p:sldId id="489" r:id="rId67"/>
    <p:sldId id="490" r:id="rId68"/>
    <p:sldId id="2119" r:id="rId69"/>
    <p:sldId id="288" r:id="rId70"/>
    <p:sldId id="467" r:id="rId71"/>
    <p:sldId id="289" r:id="rId72"/>
    <p:sldId id="324" r:id="rId73"/>
    <p:sldId id="413" r:id="rId74"/>
    <p:sldId id="1201" r:id="rId75"/>
    <p:sldId id="1165" r:id="rId76"/>
    <p:sldId id="272" r:id="rId77"/>
    <p:sldId id="2147470075" r:id="rId78"/>
    <p:sldId id="257" r:id="rId79"/>
    <p:sldId id="262" r:id="rId80"/>
    <p:sldId id="259" r:id="rId81"/>
    <p:sldId id="266" r:id="rId82"/>
    <p:sldId id="297" r:id="rId83"/>
  </p:sldIdLst>
  <p:sldSz cx="9144000" cy="5143500" type="screen16x9"/>
  <p:notesSz cx="6858000" cy="9144000"/>
  <p:defaultTextStyle>
    <a:defPPr>
      <a:defRPr lang="id-ID"/>
    </a:defPPr>
    <a:lvl1pPr marL="0" algn="l" defTabSz="913703" rtl="0" eaLnBrk="1" latinLnBrk="0" hangingPunct="1">
      <a:defRPr sz="1800" kern="1200">
        <a:solidFill>
          <a:schemeClr val="tx1"/>
        </a:solidFill>
        <a:latin typeface="+mn-lt"/>
        <a:ea typeface="+mn-ea"/>
        <a:cs typeface="+mn-cs"/>
      </a:defRPr>
    </a:lvl1pPr>
    <a:lvl2pPr marL="456830" algn="l" defTabSz="913703" rtl="0" eaLnBrk="1" latinLnBrk="0" hangingPunct="1">
      <a:defRPr sz="1800" kern="1200">
        <a:solidFill>
          <a:schemeClr val="tx1"/>
        </a:solidFill>
        <a:latin typeface="+mn-lt"/>
        <a:ea typeface="+mn-ea"/>
        <a:cs typeface="+mn-cs"/>
      </a:defRPr>
    </a:lvl2pPr>
    <a:lvl3pPr marL="913703" algn="l" defTabSz="913703" rtl="0" eaLnBrk="1" latinLnBrk="0" hangingPunct="1">
      <a:defRPr sz="1800" kern="1200">
        <a:solidFill>
          <a:schemeClr val="tx1"/>
        </a:solidFill>
        <a:latin typeface="+mn-lt"/>
        <a:ea typeface="+mn-ea"/>
        <a:cs typeface="+mn-cs"/>
      </a:defRPr>
    </a:lvl3pPr>
    <a:lvl4pPr marL="1370546" algn="l" defTabSz="913703" rtl="0" eaLnBrk="1" latinLnBrk="0" hangingPunct="1">
      <a:defRPr sz="1800" kern="1200">
        <a:solidFill>
          <a:schemeClr val="tx1"/>
        </a:solidFill>
        <a:latin typeface="+mn-lt"/>
        <a:ea typeface="+mn-ea"/>
        <a:cs typeface="+mn-cs"/>
      </a:defRPr>
    </a:lvl4pPr>
    <a:lvl5pPr marL="1827404" algn="l" defTabSz="913703" rtl="0" eaLnBrk="1" latinLnBrk="0" hangingPunct="1">
      <a:defRPr sz="1800" kern="1200">
        <a:solidFill>
          <a:schemeClr val="tx1"/>
        </a:solidFill>
        <a:latin typeface="+mn-lt"/>
        <a:ea typeface="+mn-ea"/>
        <a:cs typeface="+mn-cs"/>
      </a:defRPr>
    </a:lvl5pPr>
    <a:lvl6pPr marL="2284233" algn="l" defTabSz="913703" rtl="0" eaLnBrk="1" latinLnBrk="0" hangingPunct="1">
      <a:defRPr sz="1800" kern="1200">
        <a:solidFill>
          <a:schemeClr val="tx1"/>
        </a:solidFill>
        <a:latin typeface="+mn-lt"/>
        <a:ea typeface="+mn-ea"/>
        <a:cs typeface="+mn-cs"/>
      </a:defRPr>
    </a:lvl6pPr>
    <a:lvl7pPr marL="2741063" algn="l" defTabSz="913703" rtl="0" eaLnBrk="1" latinLnBrk="0" hangingPunct="1">
      <a:defRPr sz="1800" kern="1200">
        <a:solidFill>
          <a:schemeClr val="tx1"/>
        </a:solidFill>
        <a:latin typeface="+mn-lt"/>
        <a:ea typeface="+mn-ea"/>
        <a:cs typeface="+mn-cs"/>
      </a:defRPr>
    </a:lvl7pPr>
    <a:lvl8pPr marL="3197920" algn="l" defTabSz="913703" rtl="0" eaLnBrk="1" latinLnBrk="0" hangingPunct="1">
      <a:defRPr sz="1800" kern="1200">
        <a:solidFill>
          <a:schemeClr val="tx1"/>
        </a:solidFill>
        <a:latin typeface="+mn-lt"/>
        <a:ea typeface="+mn-ea"/>
        <a:cs typeface="+mn-cs"/>
      </a:defRPr>
    </a:lvl8pPr>
    <a:lvl9pPr marL="3654765" algn="l" defTabSz="913703"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8E87"/>
    <a:srgbClr val="00D0C6"/>
    <a:srgbClr val="00A8A0"/>
    <a:srgbClr val="00FAEE"/>
    <a:srgbClr val="C7EDEB"/>
    <a:srgbClr val="005050"/>
    <a:srgbClr val="00B3AC"/>
    <a:srgbClr val="F7F7C2"/>
    <a:srgbClr val="007E7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79" d="100"/>
          <a:sy n="79" d="100"/>
        </p:scale>
        <p:origin x="848" y="60"/>
      </p:cViewPr>
      <p:guideLst>
        <p:guide orient="horz" pos="1620"/>
        <p:guide pos="2880"/>
      </p:guideLst>
    </p:cSldViewPr>
  </p:slid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Master" Target="slideMasters/slideMaster26.xml"/><Relationship Id="rId39" Type="http://schemas.openxmlformats.org/officeDocument/2006/relationships/slide" Target="slides/slide10.xml"/><Relationship Id="rId21" Type="http://schemas.openxmlformats.org/officeDocument/2006/relationships/slideMaster" Target="slideMasters/slideMaster21.xml"/><Relationship Id="rId34" Type="http://schemas.openxmlformats.org/officeDocument/2006/relationships/slide" Target="slides/slide5.xml"/><Relationship Id="rId42" Type="http://schemas.openxmlformats.org/officeDocument/2006/relationships/slide" Target="slides/slide13.xml"/><Relationship Id="rId47" Type="http://schemas.openxmlformats.org/officeDocument/2006/relationships/slide" Target="slides/slide18.xml"/><Relationship Id="rId50" Type="http://schemas.openxmlformats.org/officeDocument/2006/relationships/slide" Target="slides/slide21.xml"/><Relationship Id="rId55" Type="http://schemas.openxmlformats.org/officeDocument/2006/relationships/slide" Target="slides/slide26.xml"/><Relationship Id="rId63" Type="http://schemas.openxmlformats.org/officeDocument/2006/relationships/slide" Target="slides/slide34.xml"/><Relationship Id="rId68" Type="http://schemas.openxmlformats.org/officeDocument/2006/relationships/slide" Target="slides/slide39.xml"/><Relationship Id="rId76" Type="http://schemas.openxmlformats.org/officeDocument/2006/relationships/slide" Target="slides/slide47.xml"/><Relationship Id="rId84" Type="http://schemas.openxmlformats.org/officeDocument/2006/relationships/notesMaster" Target="notesMasters/notesMaster1.xml"/><Relationship Id="rId7" Type="http://schemas.openxmlformats.org/officeDocument/2006/relationships/slideMaster" Target="slideMasters/slideMaster7.xml"/><Relationship Id="rId71" Type="http://schemas.openxmlformats.org/officeDocument/2006/relationships/slide" Target="slides/slide42.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Master" Target="slideMasters/slideMaster29.xml"/><Relationship Id="rId11" Type="http://schemas.openxmlformats.org/officeDocument/2006/relationships/slideMaster" Target="slideMasters/slideMaster11.xml"/><Relationship Id="rId24" Type="http://schemas.openxmlformats.org/officeDocument/2006/relationships/slideMaster" Target="slideMasters/slideMaster24.xml"/><Relationship Id="rId32" Type="http://schemas.openxmlformats.org/officeDocument/2006/relationships/slide" Target="slides/slide3.xml"/><Relationship Id="rId37" Type="http://schemas.openxmlformats.org/officeDocument/2006/relationships/slide" Target="slides/slide8.xml"/><Relationship Id="rId40" Type="http://schemas.openxmlformats.org/officeDocument/2006/relationships/slide" Target="slides/slide11.xml"/><Relationship Id="rId45" Type="http://schemas.openxmlformats.org/officeDocument/2006/relationships/slide" Target="slides/slide16.xml"/><Relationship Id="rId53" Type="http://schemas.openxmlformats.org/officeDocument/2006/relationships/slide" Target="slides/slide24.xml"/><Relationship Id="rId58" Type="http://schemas.openxmlformats.org/officeDocument/2006/relationships/slide" Target="slides/slide29.xml"/><Relationship Id="rId66" Type="http://schemas.openxmlformats.org/officeDocument/2006/relationships/slide" Target="slides/slide37.xml"/><Relationship Id="rId74" Type="http://schemas.openxmlformats.org/officeDocument/2006/relationships/slide" Target="slides/slide45.xml"/><Relationship Id="rId79" Type="http://schemas.openxmlformats.org/officeDocument/2006/relationships/slide" Target="slides/slide50.xml"/><Relationship Id="rId87" Type="http://schemas.openxmlformats.org/officeDocument/2006/relationships/theme" Target="theme/theme1.xml"/><Relationship Id="rId5" Type="http://schemas.openxmlformats.org/officeDocument/2006/relationships/slideMaster" Target="slideMasters/slideMaster5.xml"/><Relationship Id="rId61" Type="http://schemas.openxmlformats.org/officeDocument/2006/relationships/slide" Target="slides/slide32.xml"/><Relationship Id="rId82" Type="http://schemas.openxmlformats.org/officeDocument/2006/relationships/slide" Target="slides/slide53.xml"/><Relationship Id="rId19" Type="http://schemas.openxmlformats.org/officeDocument/2006/relationships/slideMaster" Target="slideMasters/slideMaster19.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30" Type="http://schemas.openxmlformats.org/officeDocument/2006/relationships/slide" Target="slides/slide1.xml"/><Relationship Id="rId35" Type="http://schemas.openxmlformats.org/officeDocument/2006/relationships/slide" Target="slides/slide6.xml"/><Relationship Id="rId43" Type="http://schemas.openxmlformats.org/officeDocument/2006/relationships/slide" Target="slides/slide14.xml"/><Relationship Id="rId48" Type="http://schemas.openxmlformats.org/officeDocument/2006/relationships/slide" Target="slides/slide19.xml"/><Relationship Id="rId56" Type="http://schemas.openxmlformats.org/officeDocument/2006/relationships/slide" Target="slides/slide27.xml"/><Relationship Id="rId64" Type="http://schemas.openxmlformats.org/officeDocument/2006/relationships/slide" Target="slides/slide35.xml"/><Relationship Id="rId69" Type="http://schemas.openxmlformats.org/officeDocument/2006/relationships/slide" Target="slides/slide40.xml"/><Relationship Id="rId77" Type="http://schemas.openxmlformats.org/officeDocument/2006/relationships/slide" Target="slides/slide48.xml"/><Relationship Id="rId8" Type="http://schemas.openxmlformats.org/officeDocument/2006/relationships/slideMaster" Target="slideMasters/slideMaster8.xml"/><Relationship Id="rId51" Type="http://schemas.openxmlformats.org/officeDocument/2006/relationships/slide" Target="slides/slide22.xml"/><Relationship Id="rId72" Type="http://schemas.openxmlformats.org/officeDocument/2006/relationships/slide" Target="slides/slide43.xml"/><Relationship Id="rId80" Type="http://schemas.openxmlformats.org/officeDocument/2006/relationships/slide" Target="slides/slide51.xml"/><Relationship Id="rId85"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 Target="slides/slide4.xml"/><Relationship Id="rId38" Type="http://schemas.openxmlformats.org/officeDocument/2006/relationships/slide" Target="slides/slide9.xml"/><Relationship Id="rId46" Type="http://schemas.openxmlformats.org/officeDocument/2006/relationships/slide" Target="slides/slide17.xml"/><Relationship Id="rId59" Type="http://schemas.openxmlformats.org/officeDocument/2006/relationships/slide" Target="slides/slide30.xml"/><Relationship Id="rId67" Type="http://schemas.openxmlformats.org/officeDocument/2006/relationships/slide" Target="slides/slide38.xml"/><Relationship Id="rId20" Type="http://schemas.openxmlformats.org/officeDocument/2006/relationships/slideMaster" Target="slideMasters/slideMaster20.xml"/><Relationship Id="rId41" Type="http://schemas.openxmlformats.org/officeDocument/2006/relationships/slide" Target="slides/slide12.xml"/><Relationship Id="rId54" Type="http://schemas.openxmlformats.org/officeDocument/2006/relationships/slide" Target="slides/slide25.xml"/><Relationship Id="rId62" Type="http://schemas.openxmlformats.org/officeDocument/2006/relationships/slide" Target="slides/slide33.xml"/><Relationship Id="rId70" Type="http://schemas.openxmlformats.org/officeDocument/2006/relationships/slide" Target="slides/slide41.xml"/><Relationship Id="rId75" Type="http://schemas.openxmlformats.org/officeDocument/2006/relationships/slide" Target="slides/slide46.xml"/><Relationship Id="rId83" Type="http://schemas.openxmlformats.org/officeDocument/2006/relationships/slide" Target="slides/slide54.xml"/><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 Target="slides/slide7.xml"/><Relationship Id="rId49" Type="http://schemas.openxmlformats.org/officeDocument/2006/relationships/slide" Target="slides/slide20.xml"/><Relationship Id="rId57" Type="http://schemas.openxmlformats.org/officeDocument/2006/relationships/slide" Target="slides/slide28.xml"/><Relationship Id="rId10" Type="http://schemas.openxmlformats.org/officeDocument/2006/relationships/slideMaster" Target="slideMasters/slideMaster10.xml"/><Relationship Id="rId31" Type="http://schemas.openxmlformats.org/officeDocument/2006/relationships/slide" Target="slides/slide2.xml"/><Relationship Id="rId44" Type="http://schemas.openxmlformats.org/officeDocument/2006/relationships/slide" Target="slides/slide15.xml"/><Relationship Id="rId52" Type="http://schemas.openxmlformats.org/officeDocument/2006/relationships/slide" Target="slides/slide23.xml"/><Relationship Id="rId60" Type="http://schemas.openxmlformats.org/officeDocument/2006/relationships/slide" Target="slides/slide31.xml"/><Relationship Id="rId65" Type="http://schemas.openxmlformats.org/officeDocument/2006/relationships/slide" Target="slides/slide36.xml"/><Relationship Id="rId73" Type="http://schemas.openxmlformats.org/officeDocument/2006/relationships/slide" Target="slides/slide44.xml"/><Relationship Id="rId78" Type="http://schemas.openxmlformats.org/officeDocument/2006/relationships/slide" Target="slides/slide49.xml"/><Relationship Id="rId81" Type="http://schemas.openxmlformats.org/officeDocument/2006/relationships/slide" Target="slides/slide52.xml"/><Relationship Id="rId86" Type="http://schemas.openxmlformats.org/officeDocument/2006/relationships/viewProps" Target="viewProps.xml"/></Relationships>
</file>

<file path=ppt/diagrams/_rels/data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image" Target="../media/image101.png"/></Relationships>
</file>

<file path=ppt/diagrams/_rels/drawing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image" Target="../media/image101.png"/></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1">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1">
  <dgm:title val=""/>
  <dgm:desc val=""/>
  <dgm:catLst>
    <dgm:cat type="colorful" pri="10500"/>
  </dgm:catLst>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B983981-9149-4736-A6D3-CAB2BC97D996}" type="doc">
      <dgm:prSet loTypeId="urn:microsoft.com/office/officeart/2005/8/layout/process1" loCatId="process" qsTypeId="urn:microsoft.com/office/officeart/2005/8/quickstyle/simple1" qsCatId="simple" csTypeId="urn:microsoft.com/office/officeart/2005/8/colors/colorful1" csCatId="colorful" phldr="1"/>
      <dgm:spPr/>
    </dgm:pt>
    <dgm:pt modelId="{9730051C-739F-477F-93B4-846ACDBC3059}">
      <dgm:prSet phldrT="[Text]"/>
      <dgm:spPr>
        <a:ln w="38100">
          <a:solidFill>
            <a:srgbClr val="FF0000"/>
          </a:solidFill>
          <a:prstDash val="sysDash"/>
        </a:ln>
      </dgm:spPr>
      <dgm:t>
        <a:bodyPr/>
        <a:lstStyle/>
        <a:p>
          <a:r>
            <a:rPr lang="en-US" b="1" dirty="0"/>
            <a:t>UU No. 5 </a:t>
          </a:r>
          <a:r>
            <a:rPr lang="en-US" b="1" dirty="0" err="1"/>
            <a:t>Tahun</a:t>
          </a:r>
          <a:r>
            <a:rPr lang="en-US" b="1" dirty="0"/>
            <a:t> 2014</a:t>
          </a:r>
        </a:p>
      </dgm:t>
    </dgm:pt>
    <dgm:pt modelId="{79B7FBDC-571E-44B3-A1DA-6D573C7ED3D8}" type="parTrans" cxnId="{EC0860F1-1191-455E-AA31-56B988CB1FA3}">
      <dgm:prSet/>
      <dgm:spPr/>
      <dgm:t>
        <a:bodyPr/>
        <a:lstStyle/>
        <a:p>
          <a:endParaRPr lang="en-US"/>
        </a:p>
      </dgm:t>
    </dgm:pt>
    <dgm:pt modelId="{DDF0B85F-06E5-48CF-850D-36273E81E9F2}" type="sibTrans" cxnId="{EC0860F1-1191-455E-AA31-56B988CB1FA3}">
      <dgm:prSet/>
      <dgm:spPr/>
      <dgm:t>
        <a:bodyPr/>
        <a:lstStyle/>
        <a:p>
          <a:endParaRPr lang="en-US"/>
        </a:p>
      </dgm:t>
    </dgm:pt>
    <dgm:pt modelId="{8B29EA12-E91D-421B-9AAF-D7C565F1C772}">
      <dgm:prSet phldrT="[Text]"/>
      <dgm:spPr>
        <a:solidFill>
          <a:schemeClr val="accent6">
            <a:lumMod val="75000"/>
          </a:schemeClr>
        </a:solidFill>
        <a:ln w="28575">
          <a:solidFill>
            <a:srgbClr val="FF0000"/>
          </a:solidFill>
          <a:prstDash val="sysDash"/>
        </a:ln>
      </dgm:spPr>
      <dgm:t>
        <a:bodyPr/>
        <a:lstStyle/>
        <a:p>
          <a:r>
            <a:rPr lang="en-ID" b="1" dirty="0"/>
            <a:t>PP No. 11 </a:t>
          </a:r>
          <a:r>
            <a:rPr lang="en-ID" b="1" dirty="0" err="1"/>
            <a:t>Tahun</a:t>
          </a:r>
          <a:r>
            <a:rPr lang="en-ID" b="1" dirty="0"/>
            <a:t> 2017</a:t>
          </a:r>
          <a:endParaRPr lang="en-US" b="1" dirty="0"/>
        </a:p>
      </dgm:t>
    </dgm:pt>
    <dgm:pt modelId="{6BDB2BB8-ED55-42A6-BFA5-EFF046E1A45B}" type="parTrans" cxnId="{134A7015-C00E-4639-880F-E86D5F4DA874}">
      <dgm:prSet/>
      <dgm:spPr/>
      <dgm:t>
        <a:bodyPr/>
        <a:lstStyle/>
        <a:p>
          <a:endParaRPr lang="en-US"/>
        </a:p>
      </dgm:t>
    </dgm:pt>
    <dgm:pt modelId="{6F93A901-458C-4B44-BEBF-AC30219A5FE0}" type="sibTrans" cxnId="{134A7015-C00E-4639-880F-E86D5F4DA874}">
      <dgm:prSet/>
      <dgm:spPr/>
      <dgm:t>
        <a:bodyPr/>
        <a:lstStyle/>
        <a:p>
          <a:endParaRPr lang="en-US"/>
        </a:p>
      </dgm:t>
    </dgm:pt>
    <dgm:pt modelId="{B43E2A21-6BB5-4AB6-B51E-B793CDEBCBC3}">
      <dgm:prSet phldrT="[Text]"/>
      <dgm:spPr>
        <a:solidFill>
          <a:schemeClr val="accent2">
            <a:lumMod val="75000"/>
          </a:schemeClr>
        </a:solidFill>
      </dgm:spPr>
      <dgm:t>
        <a:bodyPr/>
        <a:lstStyle/>
        <a:p>
          <a:r>
            <a:rPr lang="en-ID" b="1" dirty="0" err="1"/>
            <a:t>Keppres</a:t>
          </a:r>
          <a:r>
            <a:rPr lang="en-ID" b="1" dirty="0"/>
            <a:t> No. 87 </a:t>
          </a:r>
          <a:r>
            <a:rPr lang="en-ID" b="1" dirty="0" err="1"/>
            <a:t>Tahun</a:t>
          </a:r>
          <a:r>
            <a:rPr lang="en-ID" b="1" dirty="0"/>
            <a:t> 1999</a:t>
          </a:r>
          <a:endParaRPr lang="en-US" b="1" dirty="0"/>
        </a:p>
      </dgm:t>
    </dgm:pt>
    <dgm:pt modelId="{E630781E-3938-4443-8AE6-102567446A30}" type="parTrans" cxnId="{56E53944-8547-464A-A24D-DCED9F1DEEA1}">
      <dgm:prSet/>
      <dgm:spPr/>
      <dgm:t>
        <a:bodyPr/>
        <a:lstStyle/>
        <a:p>
          <a:endParaRPr lang="en-US"/>
        </a:p>
      </dgm:t>
    </dgm:pt>
    <dgm:pt modelId="{E82B832E-3687-417B-8B36-2FEE7BF0E167}" type="sibTrans" cxnId="{56E53944-8547-464A-A24D-DCED9F1DEEA1}">
      <dgm:prSet/>
      <dgm:spPr/>
      <dgm:t>
        <a:bodyPr/>
        <a:lstStyle/>
        <a:p>
          <a:endParaRPr lang="en-US"/>
        </a:p>
      </dgm:t>
    </dgm:pt>
    <dgm:pt modelId="{B47F068B-39D8-4188-9F22-5921369732E7}">
      <dgm:prSet phldrT="[Text]"/>
      <dgm:spPr>
        <a:ln w="28575">
          <a:solidFill>
            <a:srgbClr val="FF0000"/>
          </a:solidFill>
          <a:prstDash val="sysDash"/>
        </a:ln>
      </dgm:spPr>
      <dgm:t>
        <a:bodyPr/>
        <a:lstStyle/>
        <a:p>
          <a:r>
            <a:rPr lang="en-US" b="1" dirty="0" err="1"/>
            <a:t>PermenPANRB</a:t>
          </a:r>
          <a:r>
            <a:rPr lang="en-US" b="1" dirty="0"/>
            <a:t> No. 13 </a:t>
          </a:r>
          <a:r>
            <a:rPr lang="en-US" b="1" dirty="0" err="1"/>
            <a:t>Tahun</a:t>
          </a:r>
          <a:r>
            <a:rPr lang="en-US" b="1" dirty="0"/>
            <a:t> 2019</a:t>
          </a:r>
        </a:p>
      </dgm:t>
    </dgm:pt>
    <dgm:pt modelId="{2E3C1D90-04DE-407A-8479-37C95003CFB0}" type="parTrans" cxnId="{F20BD126-4E5C-4698-B5DB-699C352E9CA8}">
      <dgm:prSet/>
      <dgm:spPr/>
      <dgm:t>
        <a:bodyPr/>
        <a:lstStyle/>
        <a:p>
          <a:endParaRPr lang="en-US"/>
        </a:p>
      </dgm:t>
    </dgm:pt>
    <dgm:pt modelId="{9877CB5F-8C8C-439B-8173-DD03EC6BF3AB}" type="sibTrans" cxnId="{F20BD126-4E5C-4698-B5DB-699C352E9CA8}">
      <dgm:prSet/>
      <dgm:spPr/>
      <dgm:t>
        <a:bodyPr/>
        <a:lstStyle/>
        <a:p>
          <a:endParaRPr lang="en-US"/>
        </a:p>
      </dgm:t>
    </dgm:pt>
    <dgm:pt modelId="{A04C1D64-DCCF-4EB6-8C47-535A77C986BA}">
      <dgm:prSet phldrT="[Text]"/>
      <dgm:spPr>
        <a:solidFill>
          <a:srgbClr val="7030A0"/>
        </a:solidFill>
      </dgm:spPr>
      <dgm:t>
        <a:bodyPr/>
        <a:lstStyle/>
        <a:p>
          <a:r>
            <a:rPr lang="en-US" b="1" dirty="0" err="1"/>
            <a:t>PermenPANRB</a:t>
          </a:r>
          <a:r>
            <a:rPr lang="en-US" b="1" dirty="0"/>
            <a:t> No. 14 </a:t>
          </a:r>
          <a:r>
            <a:rPr lang="en-US" b="1" dirty="0" err="1"/>
            <a:t>Tahun</a:t>
          </a:r>
          <a:r>
            <a:rPr lang="en-US" b="1" dirty="0"/>
            <a:t> 2019</a:t>
          </a:r>
        </a:p>
      </dgm:t>
    </dgm:pt>
    <dgm:pt modelId="{8C3E6A8C-0E98-4A83-A9A5-94FDD7BD03C0}" type="parTrans" cxnId="{B5971055-11CA-42F2-BC58-B51AF95B355C}">
      <dgm:prSet/>
      <dgm:spPr/>
      <dgm:t>
        <a:bodyPr/>
        <a:lstStyle/>
        <a:p>
          <a:endParaRPr lang="en-ID"/>
        </a:p>
      </dgm:t>
    </dgm:pt>
    <dgm:pt modelId="{7FC10500-4990-40D9-B572-6C01E96D0ADD}" type="sibTrans" cxnId="{B5971055-11CA-42F2-BC58-B51AF95B355C}">
      <dgm:prSet/>
      <dgm:spPr/>
      <dgm:t>
        <a:bodyPr/>
        <a:lstStyle/>
        <a:p>
          <a:endParaRPr lang="en-ID"/>
        </a:p>
      </dgm:t>
    </dgm:pt>
    <dgm:pt modelId="{8FB87A2E-414C-414B-80F1-D6A7804B532C}" type="pres">
      <dgm:prSet presAssocID="{0B983981-9149-4736-A6D3-CAB2BC97D996}" presName="Name0" presStyleCnt="0">
        <dgm:presLayoutVars>
          <dgm:dir/>
          <dgm:resizeHandles val="exact"/>
        </dgm:presLayoutVars>
      </dgm:prSet>
      <dgm:spPr/>
    </dgm:pt>
    <dgm:pt modelId="{1EE3102F-9E2C-44C2-8351-11C4C58769CC}" type="pres">
      <dgm:prSet presAssocID="{9730051C-739F-477F-93B4-846ACDBC3059}" presName="node" presStyleLbl="node1" presStyleIdx="0" presStyleCnt="5">
        <dgm:presLayoutVars>
          <dgm:bulletEnabled val="1"/>
        </dgm:presLayoutVars>
      </dgm:prSet>
      <dgm:spPr/>
    </dgm:pt>
    <dgm:pt modelId="{03A611D3-7690-41DE-9069-F0CAA2393478}" type="pres">
      <dgm:prSet presAssocID="{DDF0B85F-06E5-48CF-850D-36273E81E9F2}" presName="sibTrans" presStyleLbl="sibTrans2D1" presStyleIdx="0" presStyleCnt="4"/>
      <dgm:spPr/>
    </dgm:pt>
    <dgm:pt modelId="{73A4819A-1C0B-4ED7-A264-97188C52FA7E}" type="pres">
      <dgm:prSet presAssocID="{DDF0B85F-06E5-48CF-850D-36273E81E9F2}" presName="connectorText" presStyleLbl="sibTrans2D1" presStyleIdx="0" presStyleCnt="4"/>
      <dgm:spPr/>
    </dgm:pt>
    <dgm:pt modelId="{1EC82EDD-5EB9-429D-8AEF-EE2D3FB3FE50}" type="pres">
      <dgm:prSet presAssocID="{8B29EA12-E91D-421B-9AAF-D7C565F1C772}" presName="node" presStyleLbl="node1" presStyleIdx="1" presStyleCnt="5">
        <dgm:presLayoutVars>
          <dgm:bulletEnabled val="1"/>
        </dgm:presLayoutVars>
      </dgm:prSet>
      <dgm:spPr/>
    </dgm:pt>
    <dgm:pt modelId="{183593A4-9E27-4364-B8AA-C725DE246637}" type="pres">
      <dgm:prSet presAssocID="{6F93A901-458C-4B44-BEBF-AC30219A5FE0}" presName="sibTrans" presStyleLbl="sibTrans2D1" presStyleIdx="1" presStyleCnt="4"/>
      <dgm:spPr/>
    </dgm:pt>
    <dgm:pt modelId="{484652B9-368A-4C2C-8FBB-8975EC74D704}" type="pres">
      <dgm:prSet presAssocID="{6F93A901-458C-4B44-BEBF-AC30219A5FE0}" presName="connectorText" presStyleLbl="sibTrans2D1" presStyleIdx="1" presStyleCnt="4"/>
      <dgm:spPr/>
    </dgm:pt>
    <dgm:pt modelId="{4526A8DA-764E-492C-B690-B38506F992CB}" type="pres">
      <dgm:prSet presAssocID="{B43E2A21-6BB5-4AB6-B51E-B793CDEBCBC3}" presName="node" presStyleLbl="node1" presStyleIdx="2" presStyleCnt="5">
        <dgm:presLayoutVars>
          <dgm:bulletEnabled val="1"/>
        </dgm:presLayoutVars>
      </dgm:prSet>
      <dgm:spPr/>
    </dgm:pt>
    <dgm:pt modelId="{F274432A-8B57-4260-8FDC-5720D867180C}" type="pres">
      <dgm:prSet presAssocID="{E82B832E-3687-417B-8B36-2FEE7BF0E167}" presName="sibTrans" presStyleLbl="sibTrans2D1" presStyleIdx="2" presStyleCnt="4"/>
      <dgm:spPr/>
    </dgm:pt>
    <dgm:pt modelId="{6B630149-E720-4961-A0B1-C6051D09038C}" type="pres">
      <dgm:prSet presAssocID="{E82B832E-3687-417B-8B36-2FEE7BF0E167}" presName="connectorText" presStyleLbl="sibTrans2D1" presStyleIdx="2" presStyleCnt="4"/>
      <dgm:spPr/>
    </dgm:pt>
    <dgm:pt modelId="{A3C34648-6BBB-4949-9E20-58C965254E33}" type="pres">
      <dgm:prSet presAssocID="{B47F068B-39D8-4188-9F22-5921369732E7}" presName="node" presStyleLbl="node1" presStyleIdx="3" presStyleCnt="5">
        <dgm:presLayoutVars>
          <dgm:bulletEnabled val="1"/>
        </dgm:presLayoutVars>
      </dgm:prSet>
      <dgm:spPr/>
    </dgm:pt>
    <dgm:pt modelId="{8D7FC9E4-DE0F-4B9D-87B0-B813E4DFDE12}" type="pres">
      <dgm:prSet presAssocID="{9877CB5F-8C8C-439B-8173-DD03EC6BF3AB}" presName="sibTrans" presStyleLbl="sibTrans2D1" presStyleIdx="3" presStyleCnt="4"/>
      <dgm:spPr/>
    </dgm:pt>
    <dgm:pt modelId="{5085F0A6-444D-49B0-A296-8323301CD55F}" type="pres">
      <dgm:prSet presAssocID="{9877CB5F-8C8C-439B-8173-DD03EC6BF3AB}" presName="connectorText" presStyleLbl="sibTrans2D1" presStyleIdx="3" presStyleCnt="4"/>
      <dgm:spPr/>
    </dgm:pt>
    <dgm:pt modelId="{A6C36DA0-F82E-41CC-B6EF-8D33019CE9B5}" type="pres">
      <dgm:prSet presAssocID="{A04C1D64-DCCF-4EB6-8C47-535A77C986BA}" presName="node" presStyleLbl="node1" presStyleIdx="4" presStyleCnt="5">
        <dgm:presLayoutVars>
          <dgm:bulletEnabled val="1"/>
        </dgm:presLayoutVars>
      </dgm:prSet>
      <dgm:spPr/>
    </dgm:pt>
  </dgm:ptLst>
  <dgm:cxnLst>
    <dgm:cxn modelId="{BA8D7802-8757-454A-9C1B-C8506DBD3EA4}" type="presOf" srcId="{6F93A901-458C-4B44-BEBF-AC30219A5FE0}" destId="{183593A4-9E27-4364-B8AA-C725DE246637}" srcOrd="0" destOrd="0" presId="urn:microsoft.com/office/officeart/2005/8/layout/process1"/>
    <dgm:cxn modelId="{EA94A50A-F242-4371-B20E-1488C0AFFB34}" type="presOf" srcId="{9730051C-739F-477F-93B4-846ACDBC3059}" destId="{1EE3102F-9E2C-44C2-8351-11C4C58769CC}" srcOrd="0" destOrd="0" presId="urn:microsoft.com/office/officeart/2005/8/layout/process1"/>
    <dgm:cxn modelId="{134A7015-C00E-4639-880F-E86D5F4DA874}" srcId="{0B983981-9149-4736-A6D3-CAB2BC97D996}" destId="{8B29EA12-E91D-421B-9AAF-D7C565F1C772}" srcOrd="1" destOrd="0" parTransId="{6BDB2BB8-ED55-42A6-BFA5-EFF046E1A45B}" sibTransId="{6F93A901-458C-4B44-BEBF-AC30219A5FE0}"/>
    <dgm:cxn modelId="{E4753521-C8AD-4311-ADE9-C3534F4C14BA}" type="presOf" srcId="{DDF0B85F-06E5-48CF-850D-36273E81E9F2}" destId="{03A611D3-7690-41DE-9069-F0CAA2393478}" srcOrd="0" destOrd="0" presId="urn:microsoft.com/office/officeart/2005/8/layout/process1"/>
    <dgm:cxn modelId="{F20BD126-4E5C-4698-B5DB-699C352E9CA8}" srcId="{0B983981-9149-4736-A6D3-CAB2BC97D996}" destId="{B47F068B-39D8-4188-9F22-5921369732E7}" srcOrd="3" destOrd="0" parTransId="{2E3C1D90-04DE-407A-8479-37C95003CFB0}" sibTransId="{9877CB5F-8C8C-439B-8173-DD03EC6BF3AB}"/>
    <dgm:cxn modelId="{56E53944-8547-464A-A24D-DCED9F1DEEA1}" srcId="{0B983981-9149-4736-A6D3-CAB2BC97D996}" destId="{B43E2A21-6BB5-4AB6-B51E-B793CDEBCBC3}" srcOrd="2" destOrd="0" parTransId="{E630781E-3938-4443-8AE6-102567446A30}" sibTransId="{E82B832E-3687-417B-8B36-2FEE7BF0E167}"/>
    <dgm:cxn modelId="{9CD0A854-E498-457F-A14A-61F779D63D02}" type="presOf" srcId="{A04C1D64-DCCF-4EB6-8C47-535A77C986BA}" destId="{A6C36DA0-F82E-41CC-B6EF-8D33019CE9B5}" srcOrd="0" destOrd="0" presId="urn:microsoft.com/office/officeart/2005/8/layout/process1"/>
    <dgm:cxn modelId="{B5971055-11CA-42F2-BC58-B51AF95B355C}" srcId="{0B983981-9149-4736-A6D3-CAB2BC97D996}" destId="{A04C1D64-DCCF-4EB6-8C47-535A77C986BA}" srcOrd="4" destOrd="0" parTransId="{8C3E6A8C-0E98-4A83-A9A5-94FDD7BD03C0}" sibTransId="{7FC10500-4990-40D9-B572-6C01E96D0ADD}"/>
    <dgm:cxn modelId="{09E0BC77-404B-4C88-B986-A096E3F3EDB6}" type="presOf" srcId="{B43E2A21-6BB5-4AB6-B51E-B793CDEBCBC3}" destId="{4526A8DA-764E-492C-B690-B38506F992CB}" srcOrd="0" destOrd="0" presId="urn:microsoft.com/office/officeart/2005/8/layout/process1"/>
    <dgm:cxn modelId="{B650D885-F9D5-41F1-B932-EAAB6494789F}" type="presOf" srcId="{9877CB5F-8C8C-439B-8173-DD03EC6BF3AB}" destId="{5085F0A6-444D-49B0-A296-8323301CD55F}" srcOrd="1" destOrd="0" presId="urn:microsoft.com/office/officeart/2005/8/layout/process1"/>
    <dgm:cxn modelId="{85443B8C-199F-43EE-8042-F9ADF974BC2D}" type="presOf" srcId="{6F93A901-458C-4B44-BEBF-AC30219A5FE0}" destId="{484652B9-368A-4C2C-8FBB-8975EC74D704}" srcOrd="1" destOrd="0" presId="urn:microsoft.com/office/officeart/2005/8/layout/process1"/>
    <dgm:cxn modelId="{576C1D91-086B-46F0-A605-4AFDC92CF470}" type="presOf" srcId="{B47F068B-39D8-4188-9F22-5921369732E7}" destId="{A3C34648-6BBB-4949-9E20-58C965254E33}" srcOrd="0" destOrd="0" presId="urn:microsoft.com/office/officeart/2005/8/layout/process1"/>
    <dgm:cxn modelId="{A00BE596-4ABB-4083-B3C9-7F15B4EC3945}" type="presOf" srcId="{0B983981-9149-4736-A6D3-CAB2BC97D996}" destId="{8FB87A2E-414C-414B-80F1-D6A7804B532C}" srcOrd="0" destOrd="0" presId="urn:microsoft.com/office/officeart/2005/8/layout/process1"/>
    <dgm:cxn modelId="{BE1CC998-6D09-4EE9-98A5-FCDCF182141A}" type="presOf" srcId="{E82B832E-3687-417B-8B36-2FEE7BF0E167}" destId="{F274432A-8B57-4260-8FDC-5720D867180C}" srcOrd="0" destOrd="0" presId="urn:microsoft.com/office/officeart/2005/8/layout/process1"/>
    <dgm:cxn modelId="{75F3409A-C0FA-4169-810A-B540FD4D7327}" type="presOf" srcId="{9877CB5F-8C8C-439B-8173-DD03EC6BF3AB}" destId="{8D7FC9E4-DE0F-4B9D-87B0-B813E4DFDE12}" srcOrd="0" destOrd="0" presId="urn:microsoft.com/office/officeart/2005/8/layout/process1"/>
    <dgm:cxn modelId="{7D1A82B5-3BBA-4D85-8D02-9B4DC4F88459}" type="presOf" srcId="{E82B832E-3687-417B-8B36-2FEE7BF0E167}" destId="{6B630149-E720-4961-A0B1-C6051D09038C}" srcOrd="1" destOrd="0" presId="urn:microsoft.com/office/officeart/2005/8/layout/process1"/>
    <dgm:cxn modelId="{392AA7ED-09EE-4F97-93C1-B63CF81C275F}" type="presOf" srcId="{DDF0B85F-06E5-48CF-850D-36273E81E9F2}" destId="{73A4819A-1C0B-4ED7-A264-97188C52FA7E}" srcOrd="1" destOrd="0" presId="urn:microsoft.com/office/officeart/2005/8/layout/process1"/>
    <dgm:cxn modelId="{EC0860F1-1191-455E-AA31-56B988CB1FA3}" srcId="{0B983981-9149-4736-A6D3-CAB2BC97D996}" destId="{9730051C-739F-477F-93B4-846ACDBC3059}" srcOrd="0" destOrd="0" parTransId="{79B7FBDC-571E-44B3-A1DA-6D573C7ED3D8}" sibTransId="{DDF0B85F-06E5-48CF-850D-36273E81E9F2}"/>
    <dgm:cxn modelId="{6C08F6F5-1C80-4AC1-A65F-EAC7D3D50438}" type="presOf" srcId="{8B29EA12-E91D-421B-9AAF-D7C565F1C772}" destId="{1EC82EDD-5EB9-429D-8AEF-EE2D3FB3FE50}" srcOrd="0" destOrd="0" presId="urn:microsoft.com/office/officeart/2005/8/layout/process1"/>
    <dgm:cxn modelId="{085CA3F9-FBF9-4E0C-8D2C-DA7EA86FA024}" type="presParOf" srcId="{8FB87A2E-414C-414B-80F1-D6A7804B532C}" destId="{1EE3102F-9E2C-44C2-8351-11C4C58769CC}" srcOrd="0" destOrd="0" presId="urn:microsoft.com/office/officeart/2005/8/layout/process1"/>
    <dgm:cxn modelId="{2C9F4B30-D1E1-4AA1-BD4F-D836BC03B42B}" type="presParOf" srcId="{8FB87A2E-414C-414B-80F1-D6A7804B532C}" destId="{03A611D3-7690-41DE-9069-F0CAA2393478}" srcOrd="1" destOrd="0" presId="urn:microsoft.com/office/officeart/2005/8/layout/process1"/>
    <dgm:cxn modelId="{566454C1-900E-405D-9805-404C69C3DD6E}" type="presParOf" srcId="{03A611D3-7690-41DE-9069-F0CAA2393478}" destId="{73A4819A-1C0B-4ED7-A264-97188C52FA7E}" srcOrd="0" destOrd="0" presId="urn:microsoft.com/office/officeart/2005/8/layout/process1"/>
    <dgm:cxn modelId="{1F6D79DA-CF94-4046-8033-F15468EB3DB1}" type="presParOf" srcId="{8FB87A2E-414C-414B-80F1-D6A7804B532C}" destId="{1EC82EDD-5EB9-429D-8AEF-EE2D3FB3FE50}" srcOrd="2" destOrd="0" presId="urn:microsoft.com/office/officeart/2005/8/layout/process1"/>
    <dgm:cxn modelId="{1C38D8A6-D410-42B8-A81B-B0D62F1649F9}" type="presParOf" srcId="{8FB87A2E-414C-414B-80F1-D6A7804B532C}" destId="{183593A4-9E27-4364-B8AA-C725DE246637}" srcOrd="3" destOrd="0" presId="urn:microsoft.com/office/officeart/2005/8/layout/process1"/>
    <dgm:cxn modelId="{742E8D28-0D35-4132-A466-D60EF34748A5}" type="presParOf" srcId="{183593A4-9E27-4364-B8AA-C725DE246637}" destId="{484652B9-368A-4C2C-8FBB-8975EC74D704}" srcOrd="0" destOrd="0" presId="urn:microsoft.com/office/officeart/2005/8/layout/process1"/>
    <dgm:cxn modelId="{12A67FD3-0DB5-4FB0-9555-5A66B1DEA943}" type="presParOf" srcId="{8FB87A2E-414C-414B-80F1-D6A7804B532C}" destId="{4526A8DA-764E-492C-B690-B38506F992CB}" srcOrd="4" destOrd="0" presId="urn:microsoft.com/office/officeart/2005/8/layout/process1"/>
    <dgm:cxn modelId="{5FFFB5C8-F0F2-4587-B042-48F67C48AE62}" type="presParOf" srcId="{8FB87A2E-414C-414B-80F1-D6A7804B532C}" destId="{F274432A-8B57-4260-8FDC-5720D867180C}" srcOrd="5" destOrd="0" presId="urn:microsoft.com/office/officeart/2005/8/layout/process1"/>
    <dgm:cxn modelId="{D0499337-D216-44A2-853E-2C7FDD79B21D}" type="presParOf" srcId="{F274432A-8B57-4260-8FDC-5720D867180C}" destId="{6B630149-E720-4961-A0B1-C6051D09038C}" srcOrd="0" destOrd="0" presId="urn:microsoft.com/office/officeart/2005/8/layout/process1"/>
    <dgm:cxn modelId="{4F5288DB-D597-47B8-9AB4-0F33A475F9AF}" type="presParOf" srcId="{8FB87A2E-414C-414B-80F1-D6A7804B532C}" destId="{A3C34648-6BBB-4949-9E20-58C965254E33}" srcOrd="6" destOrd="0" presId="urn:microsoft.com/office/officeart/2005/8/layout/process1"/>
    <dgm:cxn modelId="{C5C3E60C-79E6-48FB-BAF1-CF4C0F9EB87D}" type="presParOf" srcId="{8FB87A2E-414C-414B-80F1-D6A7804B532C}" destId="{8D7FC9E4-DE0F-4B9D-87B0-B813E4DFDE12}" srcOrd="7" destOrd="0" presId="urn:microsoft.com/office/officeart/2005/8/layout/process1"/>
    <dgm:cxn modelId="{9217B71E-C949-4998-8236-50C2EC8EAA0C}" type="presParOf" srcId="{8D7FC9E4-DE0F-4B9D-87B0-B813E4DFDE12}" destId="{5085F0A6-444D-49B0-A296-8323301CD55F}" srcOrd="0" destOrd="0" presId="urn:microsoft.com/office/officeart/2005/8/layout/process1"/>
    <dgm:cxn modelId="{BE612337-A442-4C53-AA9E-80387A6DD402}" type="presParOf" srcId="{8FB87A2E-414C-414B-80F1-D6A7804B532C}" destId="{A6C36DA0-F82E-41CC-B6EF-8D33019CE9B5}" srcOrd="8"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8AD05A6-E4FD-4FA1-957F-AA5F96B4BEFC}" type="doc">
      <dgm:prSet loTypeId="urn:microsoft.com/office/officeart/2009/3/layout/StepUpProcess#1" loCatId="process" qsTypeId="urn:microsoft.com/office/officeart/2005/8/quickstyle/simple1#1" qsCatId="simple" csTypeId="urn:microsoft.com/office/officeart/2005/8/colors/colorful2#1" csCatId="colorful" phldr="1"/>
      <dgm:spPr/>
      <dgm:t>
        <a:bodyPr/>
        <a:lstStyle/>
        <a:p>
          <a:endParaRPr lang="en-US"/>
        </a:p>
      </dgm:t>
    </dgm:pt>
    <dgm:pt modelId="{ABBECD66-D3A8-476B-ABA6-D9FFC19D6AB0}">
      <dgm:prSet phldrT="[Text]" custT="1"/>
      <dgm:spPr/>
      <dgm:t>
        <a:bodyPr/>
        <a:lstStyle/>
        <a:p>
          <a:r>
            <a:rPr lang="en-US" sz="2000" dirty="0"/>
            <a:t>Ahli </a:t>
          </a:r>
          <a:r>
            <a:rPr lang="en-US" sz="2000" dirty="0" err="1"/>
            <a:t>Pertama</a:t>
          </a:r>
          <a:endParaRPr lang="en-US" sz="2000" dirty="0"/>
        </a:p>
      </dgm:t>
    </dgm:pt>
    <dgm:pt modelId="{200BBDF9-669B-4F0C-80FA-E6641A071F84}" type="parTrans" cxnId="{F2B1F5B3-407C-4BD8-A901-49F7B9D16B44}">
      <dgm:prSet/>
      <dgm:spPr/>
      <dgm:t>
        <a:bodyPr/>
        <a:lstStyle/>
        <a:p>
          <a:endParaRPr lang="en-US"/>
        </a:p>
      </dgm:t>
    </dgm:pt>
    <dgm:pt modelId="{F7DDD7A5-E191-46EE-8C00-AC8877FA6819}" type="sibTrans" cxnId="{F2B1F5B3-407C-4BD8-A901-49F7B9D16B44}">
      <dgm:prSet/>
      <dgm:spPr/>
      <dgm:t>
        <a:bodyPr/>
        <a:lstStyle/>
        <a:p>
          <a:endParaRPr lang="en-US"/>
        </a:p>
      </dgm:t>
    </dgm:pt>
    <dgm:pt modelId="{FD0E8340-08A3-4D2E-B46F-9AF0CCED11C1}">
      <dgm:prSet phldrT="[Text]" custT="1"/>
      <dgm:spPr/>
      <dgm:t>
        <a:bodyPr/>
        <a:lstStyle/>
        <a:p>
          <a:r>
            <a:rPr lang="en-US" sz="2000" dirty="0"/>
            <a:t>Ahli Muda</a:t>
          </a:r>
        </a:p>
      </dgm:t>
    </dgm:pt>
    <dgm:pt modelId="{E0E7CFDF-1288-4599-9861-E36F2DD2E018}" type="parTrans" cxnId="{E4DE3E9C-CC43-4A7C-BF65-F276D31547F9}">
      <dgm:prSet/>
      <dgm:spPr/>
      <dgm:t>
        <a:bodyPr/>
        <a:lstStyle/>
        <a:p>
          <a:endParaRPr lang="en-US"/>
        </a:p>
      </dgm:t>
    </dgm:pt>
    <dgm:pt modelId="{A65F1B14-CAFF-4F78-8750-1C7D15C2E841}" type="sibTrans" cxnId="{E4DE3E9C-CC43-4A7C-BF65-F276D31547F9}">
      <dgm:prSet/>
      <dgm:spPr/>
      <dgm:t>
        <a:bodyPr/>
        <a:lstStyle/>
        <a:p>
          <a:endParaRPr lang="en-US"/>
        </a:p>
      </dgm:t>
    </dgm:pt>
    <dgm:pt modelId="{E0941CE5-0CE1-4967-96E2-082B3604C2C0}">
      <dgm:prSet phldrT="[Text]" custT="1"/>
      <dgm:spPr/>
      <dgm:t>
        <a:bodyPr/>
        <a:lstStyle/>
        <a:p>
          <a:r>
            <a:rPr lang="en-US" sz="2000" dirty="0"/>
            <a:t>Ahli Madya</a:t>
          </a:r>
        </a:p>
      </dgm:t>
    </dgm:pt>
    <dgm:pt modelId="{4C8F6EC6-A8E5-42D9-B9D5-1AEC0A9EB0DC}" type="parTrans" cxnId="{94037206-9619-4A2D-8E5D-6756C31B9F97}">
      <dgm:prSet/>
      <dgm:spPr/>
      <dgm:t>
        <a:bodyPr/>
        <a:lstStyle/>
        <a:p>
          <a:endParaRPr lang="en-US"/>
        </a:p>
      </dgm:t>
    </dgm:pt>
    <dgm:pt modelId="{F4E3E99B-3598-4C0D-93BC-B8E1B73FEE7B}" type="sibTrans" cxnId="{94037206-9619-4A2D-8E5D-6756C31B9F97}">
      <dgm:prSet/>
      <dgm:spPr/>
      <dgm:t>
        <a:bodyPr/>
        <a:lstStyle/>
        <a:p>
          <a:endParaRPr lang="en-US"/>
        </a:p>
      </dgm:t>
    </dgm:pt>
    <dgm:pt modelId="{3FD72DAF-DA04-4FF3-A126-EF8D54A1E0FB}">
      <dgm:prSet phldrT="[Text]" custT="1"/>
      <dgm:spPr/>
      <dgm:t>
        <a:bodyPr/>
        <a:lstStyle/>
        <a:p>
          <a:r>
            <a:rPr lang="en-US" sz="2000" dirty="0"/>
            <a:t>Ahli Utama</a:t>
          </a:r>
        </a:p>
      </dgm:t>
    </dgm:pt>
    <dgm:pt modelId="{D77EE997-7C8B-4833-A0D8-3CF0D04D41B6}" type="parTrans" cxnId="{72CBEB8C-E336-4A68-97CB-8F988EABA958}">
      <dgm:prSet/>
      <dgm:spPr/>
      <dgm:t>
        <a:bodyPr/>
        <a:lstStyle/>
        <a:p>
          <a:endParaRPr lang="en-US"/>
        </a:p>
      </dgm:t>
    </dgm:pt>
    <dgm:pt modelId="{A08C7E56-496D-4DC1-AA84-DC492BAECFA6}" type="sibTrans" cxnId="{72CBEB8C-E336-4A68-97CB-8F988EABA958}">
      <dgm:prSet/>
      <dgm:spPr/>
      <dgm:t>
        <a:bodyPr/>
        <a:lstStyle/>
        <a:p>
          <a:endParaRPr lang="en-US"/>
        </a:p>
      </dgm:t>
    </dgm:pt>
    <dgm:pt modelId="{12A77764-0EC6-4501-93F5-02F85D589DC4}" type="pres">
      <dgm:prSet presAssocID="{18AD05A6-E4FD-4FA1-957F-AA5F96B4BEFC}" presName="rootnode" presStyleCnt="0">
        <dgm:presLayoutVars>
          <dgm:chMax/>
          <dgm:chPref/>
          <dgm:dir/>
          <dgm:animLvl val="lvl"/>
        </dgm:presLayoutVars>
      </dgm:prSet>
      <dgm:spPr/>
    </dgm:pt>
    <dgm:pt modelId="{389494D4-1100-454E-9F5F-3F84D33224E6}" type="pres">
      <dgm:prSet presAssocID="{ABBECD66-D3A8-476B-ABA6-D9FFC19D6AB0}" presName="composite" presStyleCnt="0"/>
      <dgm:spPr/>
    </dgm:pt>
    <dgm:pt modelId="{5B3DC552-7D2C-4039-8BF9-62A20764DEDD}" type="pres">
      <dgm:prSet presAssocID="{ABBECD66-D3A8-476B-ABA6-D9FFC19D6AB0}" presName="LShape" presStyleLbl="alignNode1" presStyleIdx="0" presStyleCnt="7"/>
      <dgm:spPr/>
    </dgm:pt>
    <dgm:pt modelId="{2F393A7E-B464-41D3-963C-96B55ED0924F}" type="pres">
      <dgm:prSet presAssocID="{ABBECD66-D3A8-476B-ABA6-D9FFC19D6AB0}" presName="ParentText" presStyleLbl="revTx" presStyleIdx="0" presStyleCnt="4" custScaleX="120051" custLinFactNeighborX="15840" custLinFactNeighborY="-864">
        <dgm:presLayoutVars>
          <dgm:chMax val="0"/>
          <dgm:chPref val="0"/>
          <dgm:bulletEnabled val="1"/>
        </dgm:presLayoutVars>
      </dgm:prSet>
      <dgm:spPr/>
    </dgm:pt>
    <dgm:pt modelId="{CEDE2C89-7128-4FFE-88BB-DF5A7C5DEC5D}" type="pres">
      <dgm:prSet presAssocID="{ABBECD66-D3A8-476B-ABA6-D9FFC19D6AB0}" presName="Triangle" presStyleLbl="alignNode1" presStyleIdx="1" presStyleCnt="7"/>
      <dgm:spPr/>
    </dgm:pt>
    <dgm:pt modelId="{12EB4096-40DE-4F69-8CD6-EC8DC3DB12D6}" type="pres">
      <dgm:prSet presAssocID="{F7DDD7A5-E191-46EE-8C00-AC8877FA6819}" presName="sibTrans" presStyleCnt="0"/>
      <dgm:spPr/>
    </dgm:pt>
    <dgm:pt modelId="{A72D2E04-D857-44D3-90E4-653CBBF421B2}" type="pres">
      <dgm:prSet presAssocID="{F7DDD7A5-E191-46EE-8C00-AC8877FA6819}" presName="space" presStyleCnt="0"/>
      <dgm:spPr/>
    </dgm:pt>
    <dgm:pt modelId="{48BAF09C-5189-4F22-9851-124DC1D94A30}" type="pres">
      <dgm:prSet presAssocID="{FD0E8340-08A3-4D2E-B46F-9AF0CCED11C1}" presName="composite" presStyleCnt="0"/>
      <dgm:spPr/>
    </dgm:pt>
    <dgm:pt modelId="{885AA8D2-B884-459F-81B4-0436A469E726}" type="pres">
      <dgm:prSet presAssocID="{FD0E8340-08A3-4D2E-B46F-9AF0CCED11C1}" presName="LShape" presStyleLbl="alignNode1" presStyleIdx="2" presStyleCnt="7"/>
      <dgm:spPr/>
    </dgm:pt>
    <dgm:pt modelId="{13BD9BED-0A45-47ED-95C5-13DB0BAA6CE5}" type="pres">
      <dgm:prSet presAssocID="{FD0E8340-08A3-4D2E-B46F-9AF0CCED11C1}" presName="ParentText" presStyleLbl="revTx" presStyleIdx="1" presStyleCnt="4">
        <dgm:presLayoutVars>
          <dgm:chMax val="0"/>
          <dgm:chPref val="0"/>
          <dgm:bulletEnabled val="1"/>
        </dgm:presLayoutVars>
      </dgm:prSet>
      <dgm:spPr/>
    </dgm:pt>
    <dgm:pt modelId="{0CF4F7FA-827E-4184-BC32-C8CE16C9E463}" type="pres">
      <dgm:prSet presAssocID="{FD0E8340-08A3-4D2E-B46F-9AF0CCED11C1}" presName="Triangle" presStyleLbl="alignNode1" presStyleIdx="3" presStyleCnt="7"/>
      <dgm:spPr/>
    </dgm:pt>
    <dgm:pt modelId="{47DCF27F-9BFB-46C0-98B3-840874418104}" type="pres">
      <dgm:prSet presAssocID="{A65F1B14-CAFF-4F78-8750-1C7D15C2E841}" presName="sibTrans" presStyleCnt="0"/>
      <dgm:spPr/>
    </dgm:pt>
    <dgm:pt modelId="{56FD6610-B15A-4F98-95B4-FC913DCD1251}" type="pres">
      <dgm:prSet presAssocID="{A65F1B14-CAFF-4F78-8750-1C7D15C2E841}" presName="space" presStyleCnt="0"/>
      <dgm:spPr/>
    </dgm:pt>
    <dgm:pt modelId="{8AF68015-4CA2-49C9-BD3E-D3677DB4E2FB}" type="pres">
      <dgm:prSet presAssocID="{E0941CE5-0CE1-4967-96E2-082B3604C2C0}" presName="composite" presStyleCnt="0"/>
      <dgm:spPr/>
    </dgm:pt>
    <dgm:pt modelId="{DC1B49AA-6B26-44E3-B2FC-EFEAA0A85F0E}" type="pres">
      <dgm:prSet presAssocID="{E0941CE5-0CE1-4967-96E2-082B3604C2C0}" presName="LShape" presStyleLbl="alignNode1" presStyleIdx="4" presStyleCnt="7"/>
      <dgm:spPr/>
    </dgm:pt>
    <dgm:pt modelId="{5B8AE6F7-FC36-40FE-B4E8-B83B2EA02C5A}" type="pres">
      <dgm:prSet presAssocID="{E0941CE5-0CE1-4967-96E2-082B3604C2C0}" presName="ParentText" presStyleLbl="revTx" presStyleIdx="2" presStyleCnt="4">
        <dgm:presLayoutVars>
          <dgm:chMax val="0"/>
          <dgm:chPref val="0"/>
          <dgm:bulletEnabled val="1"/>
        </dgm:presLayoutVars>
      </dgm:prSet>
      <dgm:spPr/>
    </dgm:pt>
    <dgm:pt modelId="{40793C79-C26F-4653-A6A1-9995FEB00378}" type="pres">
      <dgm:prSet presAssocID="{E0941CE5-0CE1-4967-96E2-082B3604C2C0}" presName="Triangle" presStyleLbl="alignNode1" presStyleIdx="5" presStyleCnt="7"/>
      <dgm:spPr/>
    </dgm:pt>
    <dgm:pt modelId="{C787076E-9718-4788-B649-BBBF84085B10}" type="pres">
      <dgm:prSet presAssocID="{F4E3E99B-3598-4C0D-93BC-B8E1B73FEE7B}" presName="sibTrans" presStyleCnt="0"/>
      <dgm:spPr/>
    </dgm:pt>
    <dgm:pt modelId="{9B6217B1-0F20-4AB2-B5C0-A8DE21D381D4}" type="pres">
      <dgm:prSet presAssocID="{F4E3E99B-3598-4C0D-93BC-B8E1B73FEE7B}" presName="space" presStyleCnt="0"/>
      <dgm:spPr/>
    </dgm:pt>
    <dgm:pt modelId="{A034C348-55FD-4438-B152-294881639F7B}" type="pres">
      <dgm:prSet presAssocID="{3FD72DAF-DA04-4FF3-A126-EF8D54A1E0FB}" presName="composite" presStyleCnt="0"/>
      <dgm:spPr/>
    </dgm:pt>
    <dgm:pt modelId="{DED2F5E4-887F-4AA4-A3A9-C9DBEFCEE209}" type="pres">
      <dgm:prSet presAssocID="{3FD72DAF-DA04-4FF3-A126-EF8D54A1E0FB}" presName="LShape" presStyleLbl="alignNode1" presStyleIdx="6" presStyleCnt="7"/>
      <dgm:spPr/>
    </dgm:pt>
    <dgm:pt modelId="{943C8C0E-632C-4AFA-A073-5BAF403ADE11}" type="pres">
      <dgm:prSet presAssocID="{3FD72DAF-DA04-4FF3-A126-EF8D54A1E0FB}" presName="ParentText" presStyleLbl="revTx" presStyleIdx="3" presStyleCnt="4">
        <dgm:presLayoutVars>
          <dgm:chMax val="0"/>
          <dgm:chPref val="0"/>
          <dgm:bulletEnabled val="1"/>
        </dgm:presLayoutVars>
      </dgm:prSet>
      <dgm:spPr/>
    </dgm:pt>
  </dgm:ptLst>
  <dgm:cxnLst>
    <dgm:cxn modelId="{94037206-9619-4A2D-8E5D-6756C31B9F97}" srcId="{18AD05A6-E4FD-4FA1-957F-AA5F96B4BEFC}" destId="{E0941CE5-0CE1-4967-96E2-082B3604C2C0}" srcOrd="2" destOrd="0" parTransId="{4C8F6EC6-A8E5-42D9-B9D5-1AEC0A9EB0DC}" sibTransId="{F4E3E99B-3598-4C0D-93BC-B8E1B73FEE7B}"/>
    <dgm:cxn modelId="{A7486A3E-47C1-4439-82D5-6CCEA7D22782}" type="presOf" srcId="{ABBECD66-D3A8-476B-ABA6-D9FFC19D6AB0}" destId="{2F393A7E-B464-41D3-963C-96B55ED0924F}" srcOrd="0" destOrd="0" presId="urn:microsoft.com/office/officeart/2009/3/layout/StepUpProcess#1"/>
    <dgm:cxn modelId="{96985484-A1CD-423A-9E0A-3240C455CEDD}" type="presOf" srcId="{FD0E8340-08A3-4D2E-B46F-9AF0CCED11C1}" destId="{13BD9BED-0A45-47ED-95C5-13DB0BAA6CE5}" srcOrd="0" destOrd="0" presId="urn:microsoft.com/office/officeart/2009/3/layout/StepUpProcess#1"/>
    <dgm:cxn modelId="{72CBEB8C-E336-4A68-97CB-8F988EABA958}" srcId="{18AD05A6-E4FD-4FA1-957F-AA5F96B4BEFC}" destId="{3FD72DAF-DA04-4FF3-A126-EF8D54A1E0FB}" srcOrd="3" destOrd="0" parTransId="{D77EE997-7C8B-4833-A0D8-3CF0D04D41B6}" sibTransId="{A08C7E56-496D-4DC1-AA84-DC492BAECFA6}"/>
    <dgm:cxn modelId="{E4DE3E9C-CC43-4A7C-BF65-F276D31547F9}" srcId="{18AD05A6-E4FD-4FA1-957F-AA5F96B4BEFC}" destId="{FD0E8340-08A3-4D2E-B46F-9AF0CCED11C1}" srcOrd="1" destOrd="0" parTransId="{E0E7CFDF-1288-4599-9861-E36F2DD2E018}" sibTransId="{A65F1B14-CAFF-4F78-8750-1C7D15C2E841}"/>
    <dgm:cxn modelId="{F2B1F5B3-407C-4BD8-A901-49F7B9D16B44}" srcId="{18AD05A6-E4FD-4FA1-957F-AA5F96B4BEFC}" destId="{ABBECD66-D3A8-476B-ABA6-D9FFC19D6AB0}" srcOrd="0" destOrd="0" parTransId="{200BBDF9-669B-4F0C-80FA-E6641A071F84}" sibTransId="{F7DDD7A5-E191-46EE-8C00-AC8877FA6819}"/>
    <dgm:cxn modelId="{DC0492D5-6AE6-4958-988D-C8382293E7AC}" type="presOf" srcId="{18AD05A6-E4FD-4FA1-957F-AA5F96B4BEFC}" destId="{12A77764-0EC6-4501-93F5-02F85D589DC4}" srcOrd="0" destOrd="0" presId="urn:microsoft.com/office/officeart/2009/3/layout/StepUpProcess#1"/>
    <dgm:cxn modelId="{278DFFF3-F986-4B00-8B49-1F113779B7AF}" type="presOf" srcId="{3FD72DAF-DA04-4FF3-A126-EF8D54A1E0FB}" destId="{943C8C0E-632C-4AFA-A073-5BAF403ADE11}" srcOrd="0" destOrd="0" presId="urn:microsoft.com/office/officeart/2009/3/layout/StepUpProcess#1"/>
    <dgm:cxn modelId="{E5094CFE-B42A-44EF-AA4C-54F3107F1D0B}" type="presOf" srcId="{E0941CE5-0CE1-4967-96E2-082B3604C2C0}" destId="{5B8AE6F7-FC36-40FE-B4E8-B83B2EA02C5A}" srcOrd="0" destOrd="0" presId="urn:microsoft.com/office/officeart/2009/3/layout/StepUpProcess#1"/>
    <dgm:cxn modelId="{4DCCF041-919F-4072-9B59-6CB8A70EBBA0}" type="presParOf" srcId="{12A77764-0EC6-4501-93F5-02F85D589DC4}" destId="{389494D4-1100-454E-9F5F-3F84D33224E6}" srcOrd="0" destOrd="0" presId="urn:microsoft.com/office/officeart/2009/3/layout/StepUpProcess#1"/>
    <dgm:cxn modelId="{1A2AE058-04D2-48FC-A594-7804AF7CF1AC}" type="presParOf" srcId="{389494D4-1100-454E-9F5F-3F84D33224E6}" destId="{5B3DC552-7D2C-4039-8BF9-62A20764DEDD}" srcOrd="0" destOrd="0" presId="urn:microsoft.com/office/officeart/2009/3/layout/StepUpProcess#1"/>
    <dgm:cxn modelId="{70F16D66-36BA-4E6C-B555-0FD955AB4826}" type="presParOf" srcId="{389494D4-1100-454E-9F5F-3F84D33224E6}" destId="{2F393A7E-B464-41D3-963C-96B55ED0924F}" srcOrd="1" destOrd="0" presId="urn:microsoft.com/office/officeart/2009/3/layout/StepUpProcess#1"/>
    <dgm:cxn modelId="{E1B7094A-960B-4760-B219-937087701487}" type="presParOf" srcId="{389494D4-1100-454E-9F5F-3F84D33224E6}" destId="{CEDE2C89-7128-4FFE-88BB-DF5A7C5DEC5D}" srcOrd="2" destOrd="0" presId="urn:microsoft.com/office/officeart/2009/3/layout/StepUpProcess#1"/>
    <dgm:cxn modelId="{80FD60B7-C46F-4E24-9982-E061447D0C1F}" type="presParOf" srcId="{12A77764-0EC6-4501-93F5-02F85D589DC4}" destId="{12EB4096-40DE-4F69-8CD6-EC8DC3DB12D6}" srcOrd="1" destOrd="0" presId="urn:microsoft.com/office/officeart/2009/3/layout/StepUpProcess#1"/>
    <dgm:cxn modelId="{1C049E2B-1B73-4D20-AF6F-349AB04C0599}" type="presParOf" srcId="{12EB4096-40DE-4F69-8CD6-EC8DC3DB12D6}" destId="{A72D2E04-D857-44D3-90E4-653CBBF421B2}" srcOrd="0" destOrd="0" presId="urn:microsoft.com/office/officeart/2009/3/layout/StepUpProcess#1"/>
    <dgm:cxn modelId="{5E5F76D4-78DB-4DDA-B74F-704955823B42}" type="presParOf" srcId="{12A77764-0EC6-4501-93F5-02F85D589DC4}" destId="{48BAF09C-5189-4F22-9851-124DC1D94A30}" srcOrd="2" destOrd="0" presId="urn:microsoft.com/office/officeart/2009/3/layout/StepUpProcess#1"/>
    <dgm:cxn modelId="{151B2E1B-D4D7-4A6B-96F5-61BC008393EA}" type="presParOf" srcId="{48BAF09C-5189-4F22-9851-124DC1D94A30}" destId="{885AA8D2-B884-459F-81B4-0436A469E726}" srcOrd="0" destOrd="0" presId="urn:microsoft.com/office/officeart/2009/3/layout/StepUpProcess#1"/>
    <dgm:cxn modelId="{6935A2AA-1A65-45E3-A20B-AF4AB270058F}" type="presParOf" srcId="{48BAF09C-5189-4F22-9851-124DC1D94A30}" destId="{13BD9BED-0A45-47ED-95C5-13DB0BAA6CE5}" srcOrd="1" destOrd="0" presId="urn:microsoft.com/office/officeart/2009/3/layout/StepUpProcess#1"/>
    <dgm:cxn modelId="{DE19EBFC-EE6D-45E8-AAB2-757169287E55}" type="presParOf" srcId="{48BAF09C-5189-4F22-9851-124DC1D94A30}" destId="{0CF4F7FA-827E-4184-BC32-C8CE16C9E463}" srcOrd="2" destOrd="0" presId="urn:microsoft.com/office/officeart/2009/3/layout/StepUpProcess#1"/>
    <dgm:cxn modelId="{7851028A-0DD5-4914-AFDC-291AEABCD89A}" type="presParOf" srcId="{12A77764-0EC6-4501-93F5-02F85D589DC4}" destId="{47DCF27F-9BFB-46C0-98B3-840874418104}" srcOrd="3" destOrd="0" presId="urn:microsoft.com/office/officeart/2009/3/layout/StepUpProcess#1"/>
    <dgm:cxn modelId="{D09DF357-B8A9-4359-B6E1-0F7E6FB3D57E}" type="presParOf" srcId="{47DCF27F-9BFB-46C0-98B3-840874418104}" destId="{56FD6610-B15A-4F98-95B4-FC913DCD1251}" srcOrd="0" destOrd="0" presId="urn:microsoft.com/office/officeart/2009/3/layout/StepUpProcess#1"/>
    <dgm:cxn modelId="{B1CE4DC3-1D53-4CC3-9ABC-E3D6DDED3406}" type="presParOf" srcId="{12A77764-0EC6-4501-93F5-02F85D589DC4}" destId="{8AF68015-4CA2-49C9-BD3E-D3677DB4E2FB}" srcOrd="4" destOrd="0" presId="urn:microsoft.com/office/officeart/2009/3/layout/StepUpProcess#1"/>
    <dgm:cxn modelId="{3CA163CE-4331-4390-84BF-E75643C1BA32}" type="presParOf" srcId="{8AF68015-4CA2-49C9-BD3E-D3677DB4E2FB}" destId="{DC1B49AA-6B26-44E3-B2FC-EFEAA0A85F0E}" srcOrd="0" destOrd="0" presId="urn:microsoft.com/office/officeart/2009/3/layout/StepUpProcess#1"/>
    <dgm:cxn modelId="{B225BA5A-5F4C-4215-8634-087A67E9FF30}" type="presParOf" srcId="{8AF68015-4CA2-49C9-BD3E-D3677DB4E2FB}" destId="{5B8AE6F7-FC36-40FE-B4E8-B83B2EA02C5A}" srcOrd="1" destOrd="0" presId="urn:microsoft.com/office/officeart/2009/3/layout/StepUpProcess#1"/>
    <dgm:cxn modelId="{71B38483-37E4-4892-BF26-0C5866D83B66}" type="presParOf" srcId="{8AF68015-4CA2-49C9-BD3E-D3677DB4E2FB}" destId="{40793C79-C26F-4653-A6A1-9995FEB00378}" srcOrd="2" destOrd="0" presId="urn:microsoft.com/office/officeart/2009/3/layout/StepUpProcess#1"/>
    <dgm:cxn modelId="{F5609E88-F550-4E33-BE35-137DD5755B1C}" type="presParOf" srcId="{12A77764-0EC6-4501-93F5-02F85D589DC4}" destId="{C787076E-9718-4788-B649-BBBF84085B10}" srcOrd="5" destOrd="0" presId="urn:microsoft.com/office/officeart/2009/3/layout/StepUpProcess#1"/>
    <dgm:cxn modelId="{5A6B2341-6C0F-4A16-9F57-D4496BD93A42}" type="presParOf" srcId="{C787076E-9718-4788-B649-BBBF84085B10}" destId="{9B6217B1-0F20-4AB2-B5C0-A8DE21D381D4}" srcOrd="0" destOrd="0" presId="urn:microsoft.com/office/officeart/2009/3/layout/StepUpProcess#1"/>
    <dgm:cxn modelId="{EE14D022-5893-4222-9C73-B391E75B2AD5}" type="presParOf" srcId="{12A77764-0EC6-4501-93F5-02F85D589DC4}" destId="{A034C348-55FD-4438-B152-294881639F7B}" srcOrd="6" destOrd="0" presId="urn:microsoft.com/office/officeart/2009/3/layout/StepUpProcess#1"/>
    <dgm:cxn modelId="{46D4C7BD-33F5-4794-8ECF-C1DE6814DDF1}" type="presParOf" srcId="{A034C348-55FD-4438-B152-294881639F7B}" destId="{DED2F5E4-887F-4AA4-A3A9-C9DBEFCEE209}" srcOrd="0" destOrd="0" presId="urn:microsoft.com/office/officeart/2009/3/layout/StepUpProcess#1"/>
    <dgm:cxn modelId="{D4A72690-EA28-4476-84C2-622834E1BF0E}" type="presParOf" srcId="{A034C348-55FD-4438-B152-294881639F7B}" destId="{943C8C0E-632C-4AFA-A073-5BAF403ADE11}" srcOrd="1" destOrd="0" presId="urn:microsoft.com/office/officeart/2009/3/layout/StepUp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FBDF1EB-E3BA-46A3-A91E-4EFD06BFD8D9}" type="doc">
      <dgm:prSet loTypeId="urn:microsoft.com/office/officeart/2005/8/layout/radial4" loCatId="relationship" qsTypeId="urn:microsoft.com/office/officeart/2005/8/quickstyle/simple1" qsCatId="simple" csTypeId="urn:microsoft.com/office/officeart/2005/8/colors/colorful2" csCatId="colorful" phldr="1"/>
      <dgm:spPr/>
      <dgm:t>
        <a:bodyPr/>
        <a:lstStyle/>
        <a:p>
          <a:endParaRPr lang="en-US"/>
        </a:p>
      </dgm:t>
    </dgm:pt>
    <dgm:pt modelId="{C8E2EC9D-560D-4471-BBD6-B7A44B68AB15}">
      <dgm:prSet phldrT="[Text]" custT="1"/>
      <dgm:spPr>
        <a:solidFill>
          <a:schemeClr val="accent2"/>
        </a:solidFill>
        <a:ln>
          <a:solidFill>
            <a:schemeClr val="tx1"/>
          </a:solidFill>
        </a:ln>
      </dgm:spPr>
      <dgm:t>
        <a:bodyPr/>
        <a:lstStyle/>
        <a:p>
          <a:r>
            <a:rPr lang="en-US" sz="2000" b="1" dirty="0">
              <a:solidFill>
                <a:schemeClr val="tx1"/>
              </a:solidFill>
            </a:rPr>
            <a:t>KEWAJIBAN PEJABAT FUNGSIONAL</a:t>
          </a:r>
        </a:p>
      </dgm:t>
    </dgm:pt>
    <dgm:pt modelId="{7AE81A7E-042C-4561-B394-721C59262084}" type="parTrans" cxnId="{F8890965-2B30-4D8A-A442-22BB7CD438BD}">
      <dgm:prSet/>
      <dgm:spPr/>
      <dgm:t>
        <a:bodyPr/>
        <a:lstStyle/>
        <a:p>
          <a:endParaRPr lang="en-US"/>
        </a:p>
      </dgm:t>
    </dgm:pt>
    <dgm:pt modelId="{D8D424C2-3DDC-49E9-A7C1-CFAE0041FF0D}" type="sibTrans" cxnId="{F8890965-2B30-4D8A-A442-22BB7CD438BD}">
      <dgm:prSet/>
      <dgm:spPr/>
      <dgm:t>
        <a:bodyPr/>
        <a:lstStyle/>
        <a:p>
          <a:endParaRPr lang="en-US"/>
        </a:p>
      </dgm:t>
    </dgm:pt>
    <dgm:pt modelId="{1C5860DB-E2A2-4498-A780-0E2D32833167}">
      <dgm:prSet phldrT="[Text]" custT="1"/>
      <dgm:spPr>
        <a:solidFill>
          <a:schemeClr val="accent4">
            <a:lumMod val="60000"/>
            <a:lumOff val="40000"/>
          </a:schemeClr>
        </a:solidFill>
        <a:ln>
          <a:solidFill>
            <a:schemeClr val="tx1"/>
          </a:solidFill>
        </a:ln>
      </dgm:spPr>
      <dgm:t>
        <a:bodyPr/>
        <a:lstStyle/>
        <a:p>
          <a:r>
            <a:rPr lang="en-US" sz="1600" b="1" dirty="0" err="1">
              <a:solidFill>
                <a:schemeClr val="tx1"/>
              </a:solidFill>
            </a:rPr>
            <a:t>Melaksanakan</a:t>
          </a:r>
          <a:r>
            <a:rPr lang="en-US" sz="1600" b="1" dirty="0">
              <a:solidFill>
                <a:schemeClr val="tx1"/>
              </a:solidFill>
            </a:rPr>
            <a:t> </a:t>
          </a:r>
          <a:r>
            <a:rPr lang="en-US" sz="1600" b="1" dirty="0" err="1">
              <a:solidFill>
                <a:schemeClr val="tx1"/>
              </a:solidFill>
            </a:rPr>
            <a:t>tugas</a:t>
          </a:r>
          <a:r>
            <a:rPr lang="en-US" sz="1600" b="1" dirty="0">
              <a:solidFill>
                <a:schemeClr val="tx1"/>
              </a:solidFill>
            </a:rPr>
            <a:t> </a:t>
          </a:r>
          <a:r>
            <a:rPr lang="en-US" sz="1600" b="1" dirty="0" err="1">
              <a:solidFill>
                <a:schemeClr val="tx1"/>
              </a:solidFill>
            </a:rPr>
            <a:t>pokok</a:t>
          </a:r>
          <a:endParaRPr lang="en-US" sz="1600" b="1" dirty="0">
            <a:solidFill>
              <a:schemeClr val="tx1"/>
            </a:solidFill>
          </a:endParaRPr>
        </a:p>
      </dgm:t>
    </dgm:pt>
    <dgm:pt modelId="{644BC475-82B1-4BA3-882B-2A6FB7CCA4A6}" type="parTrans" cxnId="{8E396626-75EE-47C1-9293-FE4B70457279}">
      <dgm:prSet/>
      <dgm:spPr>
        <a:solidFill>
          <a:schemeClr val="accent2">
            <a:lumMod val="50000"/>
          </a:schemeClr>
        </a:solidFill>
      </dgm:spPr>
      <dgm:t>
        <a:bodyPr/>
        <a:lstStyle/>
        <a:p>
          <a:endParaRPr lang="en-US"/>
        </a:p>
      </dgm:t>
    </dgm:pt>
    <dgm:pt modelId="{8CA9E0CF-303D-421F-8285-327397A43EF3}" type="sibTrans" cxnId="{8E396626-75EE-47C1-9293-FE4B70457279}">
      <dgm:prSet/>
      <dgm:spPr/>
      <dgm:t>
        <a:bodyPr/>
        <a:lstStyle/>
        <a:p>
          <a:endParaRPr lang="en-US"/>
        </a:p>
      </dgm:t>
    </dgm:pt>
    <dgm:pt modelId="{1C3B8177-B94A-48C4-B417-DE6D85E52CD4}">
      <dgm:prSet phldrT="[Text]" custT="1"/>
      <dgm:spPr>
        <a:solidFill>
          <a:srgbClr val="CC9900"/>
        </a:solidFill>
        <a:ln>
          <a:solidFill>
            <a:schemeClr val="tx1"/>
          </a:solidFill>
        </a:ln>
      </dgm:spPr>
      <dgm:t>
        <a:bodyPr/>
        <a:lstStyle/>
        <a:p>
          <a:r>
            <a:rPr lang="en-US" sz="1600" b="1" dirty="0" err="1">
              <a:solidFill>
                <a:schemeClr val="tx1"/>
              </a:solidFill>
            </a:rPr>
            <a:t>Mencatat</a:t>
          </a:r>
          <a:r>
            <a:rPr lang="en-US" sz="1600" b="1" dirty="0">
              <a:solidFill>
                <a:schemeClr val="tx1"/>
              </a:solidFill>
            </a:rPr>
            <a:t> </a:t>
          </a:r>
          <a:r>
            <a:rPr lang="en-US" sz="1600" b="1" dirty="0" err="1">
              <a:solidFill>
                <a:schemeClr val="tx1"/>
              </a:solidFill>
            </a:rPr>
            <a:t>dan</a:t>
          </a:r>
          <a:r>
            <a:rPr lang="en-US" sz="1600" b="1" dirty="0">
              <a:solidFill>
                <a:schemeClr val="tx1"/>
              </a:solidFill>
            </a:rPr>
            <a:t> </a:t>
          </a:r>
          <a:r>
            <a:rPr lang="en-US" sz="1600" b="1" dirty="0" err="1">
              <a:solidFill>
                <a:schemeClr val="tx1"/>
              </a:solidFill>
            </a:rPr>
            <a:t>menginventarisir</a:t>
          </a:r>
          <a:endParaRPr lang="en-US" sz="1600" b="1" dirty="0">
            <a:solidFill>
              <a:schemeClr val="tx1"/>
            </a:solidFill>
          </a:endParaRPr>
        </a:p>
      </dgm:t>
    </dgm:pt>
    <dgm:pt modelId="{06B6BBC5-AD9F-4202-916E-7067AEED757C}" type="parTrans" cxnId="{83AF2EA8-A6AF-44A1-A2D4-478EE59F76D6}">
      <dgm:prSet/>
      <dgm:spPr>
        <a:solidFill>
          <a:srgbClr val="FFFF00"/>
        </a:solidFill>
      </dgm:spPr>
      <dgm:t>
        <a:bodyPr/>
        <a:lstStyle/>
        <a:p>
          <a:endParaRPr lang="en-US"/>
        </a:p>
      </dgm:t>
    </dgm:pt>
    <dgm:pt modelId="{46BCF6A9-A53A-43A3-A2A1-47E3D21AA8EF}" type="sibTrans" cxnId="{83AF2EA8-A6AF-44A1-A2D4-478EE59F76D6}">
      <dgm:prSet/>
      <dgm:spPr/>
      <dgm:t>
        <a:bodyPr/>
        <a:lstStyle/>
        <a:p>
          <a:endParaRPr lang="en-US"/>
        </a:p>
      </dgm:t>
    </dgm:pt>
    <dgm:pt modelId="{729E07B3-2CDB-4BED-922B-FDAD2DBB1E3A}">
      <dgm:prSet phldrT="[Text]" custT="1"/>
      <dgm:spPr>
        <a:solidFill>
          <a:schemeClr val="accent4">
            <a:lumMod val="60000"/>
            <a:lumOff val="40000"/>
          </a:schemeClr>
        </a:solidFill>
        <a:ln>
          <a:solidFill>
            <a:schemeClr val="tx1"/>
          </a:solidFill>
        </a:ln>
      </dgm:spPr>
      <dgm:t>
        <a:bodyPr/>
        <a:lstStyle/>
        <a:p>
          <a:r>
            <a:rPr lang="en-US" sz="1400" b="1" dirty="0" err="1">
              <a:solidFill>
                <a:schemeClr val="tx1"/>
              </a:solidFill>
            </a:rPr>
            <a:t>Mengumpulkan</a:t>
          </a:r>
          <a:r>
            <a:rPr lang="en-US" sz="1400" b="1" dirty="0">
              <a:solidFill>
                <a:schemeClr val="tx1"/>
              </a:solidFill>
            </a:rPr>
            <a:t> </a:t>
          </a:r>
          <a:r>
            <a:rPr lang="en-US" sz="1400" b="1" dirty="0" err="1">
              <a:solidFill>
                <a:schemeClr val="tx1"/>
              </a:solidFill>
            </a:rPr>
            <a:t>bukti</a:t>
          </a:r>
          <a:r>
            <a:rPr lang="en-US" sz="1400" b="1" dirty="0">
              <a:solidFill>
                <a:schemeClr val="tx1"/>
              </a:solidFill>
            </a:rPr>
            <a:t> </a:t>
          </a:r>
          <a:r>
            <a:rPr lang="en-US" sz="1400" b="1" dirty="0" err="1">
              <a:solidFill>
                <a:schemeClr val="tx1"/>
              </a:solidFill>
            </a:rPr>
            <a:t>fisik</a:t>
          </a:r>
          <a:r>
            <a:rPr lang="en-US" sz="1400" b="1" dirty="0">
              <a:solidFill>
                <a:schemeClr val="tx1"/>
              </a:solidFill>
            </a:rPr>
            <a:t> </a:t>
          </a:r>
          <a:r>
            <a:rPr lang="en-US" sz="1400" b="1" dirty="0" err="1">
              <a:solidFill>
                <a:schemeClr val="tx1"/>
              </a:solidFill>
            </a:rPr>
            <a:t>hasil</a:t>
          </a:r>
          <a:r>
            <a:rPr lang="en-US" sz="1400" b="1" dirty="0">
              <a:solidFill>
                <a:schemeClr val="tx1"/>
              </a:solidFill>
            </a:rPr>
            <a:t> </a:t>
          </a:r>
          <a:r>
            <a:rPr lang="en-US" sz="1400" b="1" dirty="0" err="1">
              <a:solidFill>
                <a:schemeClr val="tx1"/>
              </a:solidFill>
            </a:rPr>
            <a:t>pelaksanaan</a:t>
          </a:r>
          <a:r>
            <a:rPr lang="en-US" sz="1400" b="1" dirty="0">
              <a:solidFill>
                <a:schemeClr val="tx1"/>
              </a:solidFill>
            </a:rPr>
            <a:t> </a:t>
          </a:r>
          <a:r>
            <a:rPr lang="en-US" sz="1400" b="1" dirty="0" err="1">
              <a:solidFill>
                <a:schemeClr val="tx1"/>
              </a:solidFill>
            </a:rPr>
            <a:t>kegiatan</a:t>
          </a:r>
          <a:r>
            <a:rPr lang="en-US" sz="1400" b="1" dirty="0">
              <a:solidFill>
                <a:schemeClr val="tx1"/>
              </a:solidFill>
            </a:rPr>
            <a:t> </a:t>
          </a:r>
          <a:r>
            <a:rPr lang="en-US" sz="1400" b="1" dirty="0" err="1">
              <a:solidFill>
                <a:schemeClr val="tx1"/>
              </a:solidFill>
            </a:rPr>
            <a:t>pelayanan</a:t>
          </a:r>
          <a:r>
            <a:rPr lang="en-US" sz="1400" b="1" dirty="0">
              <a:solidFill>
                <a:schemeClr val="tx1"/>
              </a:solidFill>
            </a:rPr>
            <a:t>/</a:t>
          </a:r>
          <a:r>
            <a:rPr lang="en-US" sz="1400" b="1" dirty="0" err="1">
              <a:solidFill>
                <a:schemeClr val="tx1"/>
              </a:solidFill>
            </a:rPr>
            <a:t>pekerjaan</a:t>
          </a:r>
          <a:r>
            <a:rPr lang="en-US" sz="1400" b="1" dirty="0">
              <a:solidFill>
                <a:schemeClr val="tx1"/>
              </a:solidFill>
            </a:rPr>
            <a:t> </a:t>
          </a:r>
          <a:r>
            <a:rPr lang="en-US" sz="1400" b="1" dirty="0" err="1">
              <a:solidFill>
                <a:schemeClr val="tx1"/>
              </a:solidFill>
            </a:rPr>
            <a:t>sehari-hari</a:t>
          </a:r>
          <a:r>
            <a:rPr lang="en-US" sz="1400" b="1" dirty="0">
              <a:solidFill>
                <a:schemeClr val="tx1"/>
              </a:solidFill>
            </a:rPr>
            <a:t> </a:t>
          </a:r>
          <a:r>
            <a:rPr lang="en-US" sz="1400" b="1" dirty="0" err="1">
              <a:solidFill>
                <a:schemeClr val="tx1"/>
              </a:solidFill>
            </a:rPr>
            <a:t>sebagai</a:t>
          </a:r>
          <a:r>
            <a:rPr lang="en-US" sz="1400" b="1" dirty="0">
              <a:solidFill>
                <a:schemeClr val="tx1"/>
              </a:solidFill>
            </a:rPr>
            <a:t> </a:t>
          </a:r>
          <a:r>
            <a:rPr lang="en-US" sz="1400" b="1" dirty="0" err="1">
              <a:solidFill>
                <a:schemeClr val="tx1"/>
              </a:solidFill>
            </a:rPr>
            <a:t>dasar</a:t>
          </a:r>
          <a:r>
            <a:rPr lang="en-US" sz="1400" b="1" dirty="0">
              <a:solidFill>
                <a:schemeClr val="tx1"/>
              </a:solidFill>
            </a:rPr>
            <a:t> </a:t>
          </a:r>
          <a:r>
            <a:rPr lang="en-US" sz="1400" b="1" dirty="0" err="1">
              <a:solidFill>
                <a:schemeClr val="tx1"/>
              </a:solidFill>
            </a:rPr>
            <a:t>untuk</a:t>
          </a:r>
          <a:r>
            <a:rPr lang="en-US" sz="1400" b="1" dirty="0">
              <a:solidFill>
                <a:schemeClr val="tx1"/>
              </a:solidFill>
            </a:rPr>
            <a:t> </a:t>
          </a:r>
          <a:r>
            <a:rPr lang="en-US" sz="1400" b="1" dirty="0" err="1">
              <a:solidFill>
                <a:schemeClr val="tx1"/>
              </a:solidFill>
            </a:rPr>
            <a:t>pengumpulan</a:t>
          </a:r>
          <a:r>
            <a:rPr lang="en-US" sz="1400" b="1" dirty="0">
              <a:solidFill>
                <a:schemeClr val="tx1"/>
              </a:solidFill>
            </a:rPr>
            <a:t> </a:t>
          </a:r>
          <a:r>
            <a:rPr lang="en-US" sz="1400" b="1" dirty="0" err="1">
              <a:solidFill>
                <a:schemeClr val="tx1"/>
              </a:solidFill>
            </a:rPr>
            <a:t>angka</a:t>
          </a:r>
          <a:r>
            <a:rPr lang="en-US" sz="1400" b="1" dirty="0">
              <a:solidFill>
                <a:schemeClr val="tx1"/>
              </a:solidFill>
            </a:rPr>
            <a:t> </a:t>
          </a:r>
          <a:r>
            <a:rPr lang="en-US" sz="1400" b="1" dirty="0" err="1">
              <a:solidFill>
                <a:schemeClr val="tx1"/>
              </a:solidFill>
            </a:rPr>
            <a:t>kredit</a:t>
          </a:r>
          <a:endParaRPr lang="en-US" sz="1400" b="1" dirty="0">
            <a:solidFill>
              <a:schemeClr val="tx1"/>
            </a:solidFill>
          </a:endParaRPr>
        </a:p>
      </dgm:t>
    </dgm:pt>
    <dgm:pt modelId="{DEE2C123-5A37-4270-A166-F0D0A1A791D8}" type="parTrans" cxnId="{65EA85B6-5EB9-4EE2-AC79-A6EF6DA7849E}">
      <dgm:prSet/>
      <dgm:spPr>
        <a:solidFill>
          <a:srgbClr val="FFFF00"/>
        </a:solidFill>
      </dgm:spPr>
      <dgm:t>
        <a:bodyPr/>
        <a:lstStyle/>
        <a:p>
          <a:endParaRPr lang="en-US"/>
        </a:p>
      </dgm:t>
    </dgm:pt>
    <dgm:pt modelId="{FAF95D7D-92D5-4F12-9852-66270C75B284}" type="sibTrans" cxnId="{65EA85B6-5EB9-4EE2-AC79-A6EF6DA7849E}">
      <dgm:prSet/>
      <dgm:spPr/>
      <dgm:t>
        <a:bodyPr/>
        <a:lstStyle/>
        <a:p>
          <a:endParaRPr lang="en-US"/>
        </a:p>
      </dgm:t>
    </dgm:pt>
    <dgm:pt modelId="{9663524B-28FC-46A8-B306-49449BA868B4}" type="pres">
      <dgm:prSet presAssocID="{AFBDF1EB-E3BA-46A3-A91E-4EFD06BFD8D9}" presName="cycle" presStyleCnt="0">
        <dgm:presLayoutVars>
          <dgm:chMax val="1"/>
          <dgm:dir/>
          <dgm:animLvl val="ctr"/>
          <dgm:resizeHandles val="exact"/>
        </dgm:presLayoutVars>
      </dgm:prSet>
      <dgm:spPr/>
    </dgm:pt>
    <dgm:pt modelId="{8BCB4A40-18F5-4071-9B63-9BA998440656}" type="pres">
      <dgm:prSet presAssocID="{C8E2EC9D-560D-4471-BBD6-B7A44B68AB15}" presName="centerShape" presStyleLbl="node0" presStyleIdx="0" presStyleCnt="1" custScaleX="250825" custScaleY="247525"/>
      <dgm:spPr/>
    </dgm:pt>
    <dgm:pt modelId="{9CB6C9ED-8EFA-4658-9D18-64179B036B83}" type="pres">
      <dgm:prSet presAssocID="{644BC475-82B1-4BA3-882B-2A6FB7CCA4A6}" presName="parTrans" presStyleLbl="bgSibTrans2D1" presStyleIdx="0" presStyleCnt="3" custAng="20732609" custFlipHor="1" custScaleX="114659" custLinFactX="-89643" custLinFactY="300000" custLinFactNeighborX="-100000" custLinFactNeighborY="316746" custRadScaleRad="121531"/>
      <dgm:spPr/>
    </dgm:pt>
    <dgm:pt modelId="{0BE6BA40-AB57-4EC0-807C-59AC27EBA9AF}" type="pres">
      <dgm:prSet presAssocID="{1C5860DB-E2A2-4498-A780-0E2D32833167}" presName="node" presStyleLbl="node1" presStyleIdx="0" presStyleCnt="3" custScaleY="39205" custRadScaleRad="56212" custRadScaleInc="14820">
        <dgm:presLayoutVars>
          <dgm:bulletEnabled val="1"/>
        </dgm:presLayoutVars>
      </dgm:prSet>
      <dgm:spPr/>
    </dgm:pt>
    <dgm:pt modelId="{B013BA4F-B1EE-4E0E-B185-9BC9ADADDEC6}" type="pres">
      <dgm:prSet presAssocID="{06B6BBC5-AD9F-4202-916E-7067AEED757C}" presName="parTrans" presStyleLbl="bgSibTrans2D1" presStyleIdx="1" presStyleCnt="3" custAng="10116712" custLinFactNeighborX="18375" custLinFactNeighborY="-82701"/>
      <dgm:spPr/>
    </dgm:pt>
    <dgm:pt modelId="{FC247A95-85A2-445F-9557-3BE082991235}" type="pres">
      <dgm:prSet presAssocID="{1C3B8177-B94A-48C4-B417-DE6D85E52CD4}" presName="node" presStyleLbl="node1" presStyleIdx="1" presStyleCnt="3" custScaleX="134570" custScaleY="47889" custRadScaleRad="63433" custRadScaleInc="87871">
        <dgm:presLayoutVars>
          <dgm:bulletEnabled val="1"/>
        </dgm:presLayoutVars>
      </dgm:prSet>
      <dgm:spPr/>
    </dgm:pt>
    <dgm:pt modelId="{00B10FD2-DBA9-4217-B5EA-FC6E3F4A00C9}" type="pres">
      <dgm:prSet presAssocID="{DEE2C123-5A37-4270-A166-F0D0A1A791D8}" presName="parTrans" presStyleLbl="bgSibTrans2D1" presStyleIdx="2" presStyleCnt="3" custAng="780342" custLinFactX="160619" custLinFactY="-100000" custLinFactNeighborX="200000" custLinFactNeighborY="-139037"/>
      <dgm:spPr/>
    </dgm:pt>
    <dgm:pt modelId="{D50B7CC6-3B20-424C-9CCC-10FCDA3410D2}" type="pres">
      <dgm:prSet presAssocID="{729E07B3-2CDB-4BED-922B-FDAD2DBB1E3A}" presName="node" presStyleLbl="node1" presStyleIdx="2" presStyleCnt="3" custScaleX="162531" custRadScaleRad="58979" custRadScaleInc="265141">
        <dgm:presLayoutVars>
          <dgm:bulletEnabled val="1"/>
        </dgm:presLayoutVars>
      </dgm:prSet>
      <dgm:spPr/>
    </dgm:pt>
  </dgm:ptLst>
  <dgm:cxnLst>
    <dgm:cxn modelId="{8E396626-75EE-47C1-9293-FE4B70457279}" srcId="{C8E2EC9D-560D-4471-BBD6-B7A44B68AB15}" destId="{1C5860DB-E2A2-4498-A780-0E2D32833167}" srcOrd="0" destOrd="0" parTransId="{644BC475-82B1-4BA3-882B-2A6FB7CCA4A6}" sibTransId="{8CA9E0CF-303D-421F-8285-327397A43EF3}"/>
    <dgm:cxn modelId="{95779826-50B8-43D4-9BAA-5DA0AB79F126}" type="presOf" srcId="{1C5860DB-E2A2-4498-A780-0E2D32833167}" destId="{0BE6BA40-AB57-4EC0-807C-59AC27EBA9AF}" srcOrd="0" destOrd="0" presId="urn:microsoft.com/office/officeart/2005/8/layout/radial4"/>
    <dgm:cxn modelId="{78137429-2E51-40A1-ADC9-325C3C494D81}" type="presOf" srcId="{729E07B3-2CDB-4BED-922B-FDAD2DBB1E3A}" destId="{D50B7CC6-3B20-424C-9CCC-10FCDA3410D2}" srcOrd="0" destOrd="0" presId="urn:microsoft.com/office/officeart/2005/8/layout/radial4"/>
    <dgm:cxn modelId="{90A0FC2F-C2EE-4694-9F7A-FA73F482BAAE}" type="presOf" srcId="{AFBDF1EB-E3BA-46A3-A91E-4EFD06BFD8D9}" destId="{9663524B-28FC-46A8-B306-49449BA868B4}" srcOrd="0" destOrd="0" presId="urn:microsoft.com/office/officeart/2005/8/layout/radial4"/>
    <dgm:cxn modelId="{F8890965-2B30-4D8A-A442-22BB7CD438BD}" srcId="{AFBDF1EB-E3BA-46A3-A91E-4EFD06BFD8D9}" destId="{C8E2EC9D-560D-4471-BBD6-B7A44B68AB15}" srcOrd="0" destOrd="0" parTransId="{7AE81A7E-042C-4561-B394-721C59262084}" sibTransId="{D8D424C2-3DDC-49E9-A7C1-CFAE0041FF0D}"/>
    <dgm:cxn modelId="{CC303B54-A5CE-4061-88A2-64B1C163D67C}" type="presOf" srcId="{DEE2C123-5A37-4270-A166-F0D0A1A791D8}" destId="{00B10FD2-DBA9-4217-B5EA-FC6E3F4A00C9}" srcOrd="0" destOrd="0" presId="urn:microsoft.com/office/officeart/2005/8/layout/radial4"/>
    <dgm:cxn modelId="{797D3C74-0EEA-4DD1-B301-4B171F731E40}" type="presOf" srcId="{06B6BBC5-AD9F-4202-916E-7067AEED757C}" destId="{B013BA4F-B1EE-4E0E-B185-9BC9ADADDEC6}" srcOrd="0" destOrd="0" presId="urn:microsoft.com/office/officeart/2005/8/layout/radial4"/>
    <dgm:cxn modelId="{83AF2EA8-A6AF-44A1-A2D4-478EE59F76D6}" srcId="{C8E2EC9D-560D-4471-BBD6-B7A44B68AB15}" destId="{1C3B8177-B94A-48C4-B417-DE6D85E52CD4}" srcOrd="1" destOrd="0" parTransId="{06B6BBC5-AD9F-4202-916E-7067AEED757C}" sibTransId="{46BCF6A9-A53A-43A3-A2A1-47E3D21AA8EF}"/>
    <dgm:cxn modelId="{65EA85B6-5EB9-4EE2-AC79-A6EF6DA7849E}" srcId="{C8E2EC9D-560D-4471-BBD6-B7A44B68AB15}" destId="{729E07B3-2CDB-4BED-922B-FDAD2DBB1E3A}" srcOrd="2" destOrd="0" parTransId="{DEE2C123-5A37-4270-A166-F0D0A1A791D8}" sibTransId="{FAF95D7D-92D5-4F12-9852-66270C75B284}"/>
    <dgm:cxn modelId="{B43F17CB-0FF4-4426-907C-60122A61B076}" type="presOf" srcId="{1C3B8177-B94A-48C4-B417-DE6D85E52CD4}" destId="{FC247A95-85A2-445F-9557-3BE082991235}" srcOrd="0" destOrd="0" presId="urn:microsoft.com/office/officeart/2005/8/layout/radial4"/>
    <dgm:cxn modelId="{E2B949DB-1382-44F7-ADD0-C2ADD49C8840}" type="presOf" srcId="{644BC475-82B1-4BA3-882B-2A6FB7CCA4A6}" destId="{9CB6C9ED-8EFA-4658-9D18-64179B036B83}" srcOrd="0" destOrd="0" presId="urn:microsoft.com/office/officeart/2005/8/layout/radial4"/>
    <dgm:cxn modelId="{BA84CAF5-C897-49C8-925F-D6DCADD75D97}" type="presOf" srcId="{C8E2EC9D-560D-4471-BBD6-B7A44B68AB15}" destId="{8BCB4A40-18F5-4071-9B63-9BA998440656}" srcOrd="0" destOrd="0" presId="urn:microsoft.com/office/officeart/2005/8/layout/radial4"/>
    <dgm:cxn modelId="{51CDED10-50C0-4690-85B7-10208AEFBB9F}" type="presParOf" srcId="{9663524B-28FC-46A8-B306-49449BA868B4}" destId="{8BCB4A40-18F5-4071-9B63-9BA998440656}" srcOrd="0" destOrd="0" presId="urn:microsoft.com/office/officeart/2005/8/layout/radial4"/>
    <dgm:cxn modelId="{C7779A07-F264-46AB-8640-9D3675709361}" type="presParOf" srcId="{9663524B-28FC-46A8-B306-49449BA868B4}" destId="{9CB6C9ED-8EFA-4658-9D18-64179B036B83}" srcOrd="1" destOrd="0" presId="urn:microsoft.com/office/officeart/2005/8/layout/radial4"/>
    <dgm:cxn modelId="{926987E4-D103-42BD-BD1D-021EC01CECAF}" type="presParOf" srcId="{9663524B-28FC-46A8-B306-49449BA868B4}" destId="{0BE6BA40-AB57-4EC0-807C-59AC27EBA9AF}" srcOrd="2" destOrd="0" presId="urn:microsoft.com/office/officeart/2005/8/layout/radial4"/>
    <dgm:cxn modelId="{04BE0791-7C51-421A-9836-E4BCC2EF17BB}" type="presParOf" srcId="{9663524B-28FC-46A8-B306-49449BA868B4}" destId="{B013BA4F-B1EE-4E0E-B185-9BC9ADADDEC6}" srcOrd="3" destOrd="0" presId="urn:microsoft.com/office/officeart/2005/8/layout/radial4"/>
    <dgm:cxn modelId="{46E4E31A-B7B0-46B5-8A09-30601E311A9D}" type="presParOf" srcId="{9663524B-28FC-46A8-B306-49449BA868B4}" destId="{FC247A95-85A2-445F-9557-3BE082991235}" srcOrd="4" destOrd="0" presId="urn:microsoft.com/office/officeart/2005/8/layout/radial4"/>
    <dgm:cxn modelId="{F67798B0-AC4A-418A-ABD5-F4DE057609FA}" type="presParOf" srcId="{9663524B-28FC-46A8-B306-49449BA868B4}" destId="{00B10FD2-DBA9-4217-B5EA-FC6E3F4A00C9}" srcOrd="5" destOrd="0" presId="urn:microsoft.com/office/officeart/2005/8/layout/radial4"/>
    <dgm:cxn modelId="{44773EA9-B72A-4CBE-B3BE-E5FB86C3D7DE}" type="presParOf" srcId="{9663524B-28FC-46A8-B306-49449BA868B4}" destId="{D50B7CC6-3B20-424C-9CCC-10FCDA3410D2}" srcOrd="6" destOrd="0" presId="urn:microsoft.com/office/officeart/2005/8/layout/radial4"/>
  </dgm:cxnLst>
  <dgm:bg/>
  <dgm:whole>
    <a:ln>
      <a:solidFill>
        <a:schemeClr val="tx1"/>
      </a:solidFill>
    </a:ln>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BB5C732E-9938-1D40-AD4A-12A5635D78FF}" type="doc">
      <dgm:prSet loTypeId="urn:microsoft.com/office/officeart/2005/8/layout/hList2#1" loCatId="" qsTypeId="urn:microsoft.com/office/officeart/2005/8/quickstyle/simple1#3" qsCatId="simple" csTypeId="urn:microsoft.com/office/officeart/2005/8/colors/colorful5#1" csCatId="colorful" phldr="1"/>
      <dgm:spPr/>
      <dgm:t>
        <a:bodyPr/>
        <a:lstStyle/>
        <a:p>
          <a:endParaRPr lang="en-US"/>
        </a:p>
      </dgm:t>
    </dgm:pt>
    <dgm:pt modelId="{10DFB35F-CFC9-4F42-970A-EA2B78064511}">
      <dgm:prSet phldrT="[Text]"/>
      <dgm:spPr/>
      <dgm:t>
        <a:bodyPr/>
        <a:lstStyle/>
        <a:p>
          <a:r>
            <a:rPr lang="en-US" dirty="0" err="1"/>
            <a:t>Kenaikan</a:t>
          </a:r>
          <a:r>
            <a:rPr lang="en-US" dirty="0"/>
            <a:t> </a:t>
          </a:r>
          <a:r>
            <a:rPr lang="en-US" dirty="0" err="1"/>
            <a:t>Pangkat</a:t>
          </a:r>
          <a:endParaRPr lang="en-US" dirty="0"/>
        </a:p>
      </dgm:t>
    </dgm:pt>
    <dgm:pt modelId="{8B8F1F01-CADE-0B44-A369-5CCF25156F13}" type="parTrans" cxnId="{67A23B61-5ED0-CE47-8178-0876624C94BA}">
      <dgm:prSet/>
      <dgm:spPr/>
      <dgm:t>
        <a:bodyPr/>
        <a:lstStyle/>
        <a:p>
          <a:endParaRPr lang="en-US"/>
        </a:p>
      </dgm:t>
    </dgm:pt>
    <dgm:pt modelId="{88080D7B-F3BF-A040-B4E6-E7FE254BF0C0}" type="sibTrans" cxnId="{67A23B61-5ED0-CE47-8178-0876624C94BA}">
      <dgm:prSet/>
      <dgm:spPr/>
      <dgm:t>
        <a:bodyPr/>
        <a:lstStyle/>
        <a:p>
          <a:endParaRPr lang="en-US"/>
        </a:p>
      </dgm:t>
    </dgm:pt>
    <dgm:pt modelId="{AF99FE7E-5D82-4048-8D22-629EEF5CAC4F}">
      <dgm:prSet phldrT="[Text]" custT="1"/>
      <dgm:spPr/>
      <dgm:t>
        <a:bodyPr/>
        <a:lstStyle/>
        <a:p>
          <a:pPr marL="11430" indent="0" algn="l">
            <a:buFont typeface="+mj-lt"/>
            <a:buNone/>
          </a:pPr>
          <a:r>
            <a:rPr lang="en-US" sz="1200" dirty="0" err="1"/>
            <a:t>Dapat</a:t>
          </a:r>
          <a:r>
            <a:rPr lang="en-US" sz="1200" dirty="0"/>
            <a:t> </a:t>
          </a:r>
          <a:r>
            <a:rPr lang="en-US" sz="1200" dirty="0" err="1"/>
            <a:t>melaksanakan</a:t>
          </a:r>
          <a:r>
            <a:rPr lang="en-US" sz="1200" dirty="0"/>
            <a:t> </a:t>
          </a:r>
          <a:r>
            <a:rPr lang="en-US" sz="1200" dirty="0" err="1"/>
            <a:t>kegiatan</a:t>
          </a:r>
          <a:r>
            <a:rPr lang="en-US" sz="1200" dirty="0"/>
            <a:t> </a:t>
          </a:r>
          <a:r>
            <a:rPr lang="en-US" sz="1200" dirty="0" err="1"/>
            <a:t>penunjang</a:t>
          </a:r>
          <a:r>
            <a:rPr lang="en-US" sz="1200" dirty="0"/>
            <a:t> yang </a:t>
          </a:r>
          <a:r>
            <a:rPr lang="en-US" sz="1200" dirty="0" err="1"/>
            <a:t>diberikan</a:t>
          </a:r>
          <a:r>
            <a:rPr lang="en-US" sz="1200" dirty="0"/>
            <a:t> </a:t>
          </a:r>
          <a:r>
            <a:rPr lang="en-US" sz="1200" dirty="0" err="1"/>
            <a:t>Angka</a:t>
          </a:r>
          <a:r>
            <a:rPr lang="en-US" sz="1200" dirty="0"/>
            <a:t> </a:t>
          </a:r>
          <a:r>
            <a:rPr lang="en-US" sz="1200" dirty="0" err="1"/>
            <a:t>Kredit</a:t>
          </a:r>
          <a:r>
            <a:rPr lang="en-US" sz="1200" dirty="0"/>
            <a:t> paling </a:t>
          </a:r>
          <a:r>
            <a:rPr lang="en-US" sz="1200" dirty="0" err="1"/>
            <a:t>tinggi</a:t>
          </a:r>
          <a:r>
            <a:rPr lang="en-US" sz="1200" dirty="0"/>
            <a:t> 20% </a:t>
          </a:r>
          <a:r>
            <a:rPr lang="en-US" sz="1200" dirty="0" err="1"/>
            <a:t>dari</a:t>
          </a:r>
          <a:r>
            <a:rPr lang="en-US" sz="1200" dirty="0"/>
            <a:t> </a:t>
          </a:r>
          <a:r>
            <a:rPr lang="en-US" sz="1200" dirty="0" err="1"/>
            <a:t>Angka</a:t>
          </a:r>
          <a:r>
            <a:rPr lang="en-US" sz="1200" dirty="0"/>
            <a:t> </a:t>
          </a:r>
          <a:r>
            <a:rPr lang="en-US" sz="1200" dirty="0" err="1"/>
            <a:t>Kredit</a:t>
          </a:r>
          <a:r>
            <a:rPr lang="en-US" sz="1200" dirty="0"/>
            <a:t> </a:t>
          </a:r>
          <a:r>
            <a:rPr lang="en-US" sz="1200" dirty="0" err="1"/>
            <a:t>Kumulatif</a:t>
          </a:r>
          <a:r>
            <a:rPr lang="en-US" sz="1200" dirty="0"/>
            <a:t> </a:t>
          </a:r>
          <a:r>
            <a:rPr lang="en-US" sz="1200" dirty="0" err="1"/>
            <a:t>kenaikan</a:t>
          </a:r>
          <a:r>
            <a:rPr lang="en-US" sz="1200" dirty="0"/>
            <a:t> </a:t>
          </a:r>
          <a:r>
            <a:rPr lang="en-US" sz="1200" dirty="0" err="1"/>
            <a:t>pangkat</a:t>
          </a:r>
          <a:r>
            <a:rPr lang="en-US" sz="1200" dirty="0"/>
            <a:t> </a:t>
          </a:r>
          <a:r>
            <a:rPr lang="en-US" sz="1200" dirty="0" err="1"/>
            <a:t>dan</a:t>
          </a:r>
          <a:r>
            <a:rPr lang="en-US" sz="1200" dirty="0"/>
            <a:t> </a:t>
          </a:r>
          <a:r>
            <a:rPr lang="en-US" sz="1200" dirty="0" err="1"/>
            <a:t>diberikan</a:t>
          </a:r>
          <a:r>
            <a:rPr lang="en-US" sz="1200" dirty="0"/>
            <a:t> </a:t>
          </a:r>
          <a:r>
            <a:rPr lang="en-US" sz="1200" dirty="0" err="1"/>
            <a:t>untuk</a:t>
          </a:r>
          <a:r>
            <a:rPr lang="en-US" sz="1200" dirty="0"/>
            <a:t> </a:t>
          </a:r>
          <a:r>
            <a:rPr lang="en-US" sz="1200" dirty="0" err="1"/>
            <a:t>satu</a:t>
          </a:r>
          <a:r>
            <a:rPr lang="en-US" sz="1200" dirty="0"/>
            <a:t> kali </a:t>
          </a:r>
          <a:r>
            <a:rPr lang="en-US" sz="1200" dirty="0" err="1"/>
            <a:t>kenaikan</a:t>
          </a:r>
          <a:r>
            <a:rPr lang="en-US" sz="1200" dirty="0"/>
            <a:t> </a:t>
          </a:r>
          <a:r>
            <a:rPr lang="en-US" sz="1200" dirty="0" err="1"/>
            <a:t>pangkat</a:t>
          </a:r>
          <a:r>
            <a:rPr lang="en-US" sz="1200" dirty="0"/>
            <a:t>, </a:t>
          </a:r>
          <a:r>
            <a:rPr lang="en-US" sz="1200" dirty="0" err="1"/>
            <a:t>meliputi</a:t>
          </a:r>
          <a:r>
            <a:rPr lang="en-US" sz="1200" dirty="0"/>
            <a:t>:</a:t>
          </a:r>
        </a:p>
      </dgm:t>
    </dgm:pt>
    <dgm:pt modelId="{38EFA84F-C210-A54F-B14C-724DBA112281}" type="parTrans" cxnId="{50D22FB0-A5AD-1845-A578-0A47D90A8DCF}">
      <dgm:prSet/>
      <dgm:spPr/>
      <dgm:t>
        <a:bodyPr/>
        <a:lstStyle/>
        <a:p>
          <a:endParaRPr lang="en-US"/>
        </a:p>
      </dgm:t>
    </dgm:pt>
    <dgm:pt modelId="{A297D73E-8315-804C-859D-8A785E9EE98B}" type="sibTrans" cxnId="{50D22FB0-A5AD-1845-A578-0A47D90A8DCF}">
      <dgm:prSet/>
      <dgm:spPr/>
      <dgm:t>
        <a:bodyPr/>
        <a:lstStyle/>
        <a:p>
          <a:endParaRPr lang="en-US"/>
        </a:p>
      </dgm:t>
    </dgm:pt>
    <dgm:pt modelId="{2959B480-F5D2-7F46-A6D9-34EB4C760F1A}">
      <dgm:prSet phldrT="[Text]"/>
      <dgm:spPr/>
      <dgm:t>
        <a:bodyPr/>
        <a:lstStyle/>
        <a:p>
          <a:r>
            <a:rPr lang="en-US" dirty="0" err="1"/>
            <a:t>Kenaikan</a:t>
          </a:r>
          <a:r>
            <a:rPr lang="en-US" dirty="0"/>
            <a:t> </a:t>
          </a:r>
          <a:r>
            <a:rPr lang="en-US" dirty="0" err="1"/>
            <a:t>Jenjang</a:t>
          </a:r>
          <a:endParaRPr lang="en-US" dirty="0"/>
        </a:p>
      </dgm:t>
    </dgm:pt>
    <dgm:pt modelId="{0C3FC41D-38BD-354A-A617-E1E938DD6DCB}" type="parTrans" cxnId="{2CF96BB4-93E3-3240-9BB3-8B4F29872C6A}">
      <dgm:prSet/>
      <dgm:spPr/>
      <dgm:t>
        <a:bodyPr/>
        <a:lstStyle/>
        <a:p>
          <a:endParaRPr lang="en-US"/>
        </a:p>
      </dgm:t>
    </dgm:pt>
    <dgm:pt modelId="{274D2549-14B4-8040-8FCF-60F4F4FC6BB7}" type="sibTrans" cxnId="{2CF96BB4-93E3-3240-9BB3-8B4F29872C6A}">
      <dgm:prSet/>
      <dgm:spPr/>
      <dgm:t>
        <a:bodyPr/>
        <a:lstStyle/>
        <a:p>
          <a:endParaRPr lang="en-US"/>
        </a:p>
      </dgm:t>
    </dgm:pt>
    <dgm:pt modelId="{075400B0-7E62-144A-916F-A83FE52E6DD0}">
      <dgm:prSet phldrT="[Text]" custT="1"/>
      <dgm:spPr/>
      <dgm:t>
        <a:bodyPr/>
        <a:lstStyle/>
        <a:p>
          <a:pPr marL="184150" indent="-173355">
            <a:buSzPct val="150000"/>
            <a:buFont typeface="Wingdings" panose="05000000000000000000" pitchFamily="2" charset="2"/>
            <a:buChar char="§"/>
          </a:pPr>
          <a:r>
            <a:rPr lang="id-ID" sz="1200" dirty="0"/>
            <a:t>uji kompetensi kenaikan jenjang</a:t>
          </a:r>
          <a:endParaRPr lang="en-ID" sz="1200" dirty="0"/>
        </a:p>
      </dgm:t>
    </dgm:pt>
    <dgm:pt modelId="{9DB451F7-25F8-D246-A966-864EA6534411}" type="parTrans" cxnId="{54932B51-6C94-1043-8D84-FF998AE212E3}">
      <dgm:prSet/>
      <dgm:spPr/>
      <dgm:t>
        <a:bodyPr/>
        <a:lstStyle/>
        <a:p>
          <a:endParaRPr lang="en-US"/>
        </a:p>
      </dgm:t>
    </dgm:pt>
    <dgm:pt modelId="{0E82E5F7-0F91-F943-BF8F-1DC63B06E915}" type="sibTrans" cxnId="{54932B51-6C94-1043-8D84-FF998AE212E3}">
      <dgm:prSet/>
      <dgm:spPr/>
      <dgm:t>
        <a:bodyPr/>
        <a:lstStyle/>
        <a:p>
          <a:endParaRPr lang="en-US"/>
        </a:p>
      </dgm:t>
    </dgm:pt>
    <dgm:pt modelId="{181B8E7E-37C5-B244-8FD2-6331A42C3AC3}">
      <dgm:prSet phldrT="[Text]" custT="1"/>
      <dgm:spPr/>
      <dgm:t>
        <a:bodyPr/>
        <a:lstStyle/>
        <a:p>
          <a:pPr marL="230505" indent="-219075" algn="l">
            <a:buFont typeface="Wingdings" panose="05000000000000000000" pitchFamily="2" charset="2"/>
            <a:buChar char="q"/>
          </a:pPr>
          <a:r>
            <a:rPr lang="en-US" sz="1200" dirty="0" err="1"/>
            <a:t>menjadi</a:t>
          </a:r>
          <a:r>
            <a:rPr lang="en-US" sz="1200" dirty="0"/>
            <a:t> </a:t>
          </a:r>
          <a:r>
            <a:rPr lang="en-US" sz="1200" dirty="0" err="1"/>
            <a:t>pengajar</a:t>
          </a:r>
          <a:r>
            <a:rPr lang="en-US" sz="1200" dirty="0"/>
            <a:t>/</a:t>
          </a:r>
          <a:r>
            <a:rPr lang="en-US" sz="1200" dirty="0" err="1"/>
            <a:t>pelatih</a:t>
          </a:r>
          <a:r>
            <a:rPr lang="en-US" sz="1200" dirty="0"/>
            <a:t> di </a:t>
          </a:r>
          <a:r>
            <a:rPr lang="en-US" sz="1200" dirty="0" err="1"/>
            <a:t>bidang</a:t>
          </a:r>
          <a:r>
            <a:rPr lang="en-US" sz="1200" dirty="0"/>
            <a:t> </a:t>
          </a:r>
          <a:r>
            <a:rPr lang="en-US" sz="1200" dirty="0" err="1"/>
            <a:t>tugas</a:t>
          </a:r>
          <a:r>
            <a:rPr lang="en-US" sz="1200" dirty="0"/>
            <a:t> JF;</a:t>
          </a:r>
        </a:p>
      </dgm:t>
    </dgm:pt>
    <dgm:pt modelId="{85F3E882-22BA-364F-994C-A46EE78AF88C}" type="parTrans" cxnId="{C5C7FDB5-39BE-5F45-B6AF-6AD876C5EB18}">
      <dgm:prSet/>
      <dgm:spPr/>
      <dgm:t>
        <a:bodyPr/>
        <a:lstStyle/>
        <a:p>
          <a:endParaRPr lang="en-US"/>
        </a:p>
      </dgm:t>
    </dgm:pt>
    <dgm:pt modelId="{6AAA26C5-2BD0-EA4F-B778-BF9219A9E793}" type="sibTrans" cxnId="{C5C7FDB5-39BE-5F45-B6AF-6AD876C5EB18}">
      <dgm:prSet/>
      <dgm:spPr/>
      <dgm:t>
        <a:bodyPr/>
        <a:lstStyle/>
        <a:p>
          <a:endParaRPr lang="en-US"/>
        </a:p>
      </dgm:t>
    </dgm:pt>
    <dgm:pt modelId="{19175A6C-9719-B64F-BBF8-75DA1B05B3D9}">
      <dgm:prSet phldrT="[Text]" custT="1"/>
      <dgm:spPr/>
      <dgm:t>
        <a:bodyPr/>
        <a:lstStyle/>
        <a:p>
          <a:pPr marL="230505" indent="-219075" algn="l">
            <a:buFont typeface="Wingdings" panose="05000000000000000000" pitchFamily="2" charset="2"/>
            <a:buChar char="q"/>
          </a:pPr>
          <a:r>
            <a:rPr lang="en-US" sz="1200" dirty="0" err="1"/>
            <a:t>keanggotaan</a:t>
          </a:r>
          <a:r>
            <a:rPr lang="en-US" sz="1200" dirty="0"/>
            <a:t> </a:t>
          </a:r>
          <a:r>
            <a:rPr lang="en-US" sz="1200" dirty="0" err="1"/>
            <a:t>dalam</a:t>
          </a:r>
          <a:r>
            <a:rPr lang="en-US" sz="1200" dirty="0"/>
            <a:t> Tim </a:t>
          </a:r>
          <a:r>
            <a:rPr lang="en-US" sz="1200" dirty="0" err="1"/>
            <a:t>Penilai</a:t>
          </a:r>
          <a:r>
            <a:rPr lang="en-US" sz="1200" dirty="0"/>
            <a:t>; </a:t>
          </a:r>
        </a:p>
      </dgm:t>
    </dgm:pt>
    <dgm:pt modelId="{866E7658-26FE-2A4F-B806-7C43E4CD506F}" type="parTrans" cxnId="{C64C75AE-E66D-1A45-B202-504438F9A90F}">
      <dgm:prSet/>
      <dgm:spPr/>
      <dgm:t>
        <a:bodyPr/>
        <a:lstStyle/>
        <a:p>
          <a:endParaRPr lang="en-US"/>
        </a:p>
      </dgm:t>
    </dgm:pt>
    <dgm:pt modelId="{64E3A5BD-5572-2645-93CA-116ABBEA423B}" type="sibTrans" cxnId="{C64C75AE-E66D-1A45-B202-504438F9A90F}">
      <dgm:prSet/>
      <dgm:spPr/>
      <dgm:t>
        <a:bodyPr/>
        <a:lstStyle/>
        <a:p>
          <a:endParaRPr lang="en-US"/>
        </a:p>
      </dgm:t>
    </dgm:pt>
    <dgm:pt modelId="{A605658B-5920-8E4E-8801-F701CE3AAEBD}">
      <dgm:prSet phldrT="[Text]" custT="1"/>
      <dgm:spPr/>
      <dgm:t>
        <a:bodyPr/>
        <a:lstStyle/>
        <a:p>
          <a:pPr marL="230505" indent="-219075" algn="l">
            <a:buFont typeface="Wingdings" panose="05000000000000000000" pitchFamily="2" charset="2"/>
            <a:buChar char="q"/>
          </a:pPr>
          <a:r>
            <a:rPr lang="en-US" sz="1200" dirty="0" err="1"/>
            <a:t>perolehan</a:t>
          </a:r>
          <a:r>
            <a:rPr lang="en-US" sz="1200" dirty="0"/>
            <a:t> </a:t>
          </a:r>
          <a:r>
            <a:rPr lang="en-US" sz="1200" dirty="0" err="1"/>
            <a:t>penghargaan</a:t>
          </a:r>
          <a:r>
            <a:rPr lang="en-US" sz="1200" dirty="0"/>
            <a:t>/</a:t>
          </a:r>
          <a:r>
            <a:rPr lang="en-US" sz="1200" dirty="0" err="1"/>
            <a:t>tanda</a:t>
          </a:r>
          <a:r>
            <a:rPr lang="en-US" sz="1200" dirty="0"/>
            <a:t> </a:t>
          </a:r>
          <a:r>
            <a:rPr lang="en-US" sz="1200" dirty="0" err="1"/>
            <a:t>jasa</a:t>
          </a:r>
          <a:r>
            <a:rPr lang="en-US" sz="1200" dirty="0"/>
            <a:t>;</a:t>
          </a:r>
        </a:p>
      </dgm:t>
    </dgm:pt>
    <dgm:pt modelId="{ABABF36D-B803-8440-96A8-D0E6ADA8C5E7}" type="parTrans" cxnId="{CDDD4B6E-DB10-6344-A3C6-49287B804684}">
      <dgm:prSet/>
      <dgm:spPr/>
      <dgm:t>
        <a:bodyPr/>
        <a:lstStyle/>
        <a:p>
          <a:endParaRPr lang="en-US"/>
        </a:p>
      </dgm:t>
    </dgm:pt>
    <dgm:pt modelId="{4ADDB9EB-E64A-C245-A4BA-BC55F32BBBA2}" type="sibTrans" cxnId="{CDDD4B6E-DB10-6344-A3C6-49287B804684}">
      <dgm:prSet/>
      <dgm:spPr/>
      <dgm:t>
        <a:bodyPr/>
        <a:lstStyle/>
        <a:p>
          <a:endParaRPr lang="en-US"/>
        </a:p>
      </dgm:t>
    </dgm:pt>
    <dgm:pt modelId="{2D7D6660-540E-F543-9992-1D92B87A56B8}">
      <dgm:prSet phldrT="[Text]" custT="1"/>
      <dgm:spPr/>
      <dgm:t>
        <a:bodyPr/>
        <a:lstStyle/>
        <a:p>
          <a:pPr marL="230505" indent="-219075" algn="l">
            <a:buFont typeface="Wingdings" panose="05000000000000000000" pitchFamily="2" charset="2"/>
            <a:buChar char="q"/>
          </a:pPr>
          <a:r>
            <a:rPr lang="en-US" sz="1200" dirty="0" err="1"/>
            <a:t>melaksanakan</a:t>
          </a:r>
          <a:r>
            <a:rPr lang="en-US" sz="1200" dirty="0"/>
            <a:t> </a:t>
          </a:r>
          <a:r>
            <a:rPr lang="en-US" sz="1200" dirty="0" err="1"/>
            <a:t>tugas</a:t>
          </a:r>
          <a:r>
            <a:rPr lang="en-US" sz="1200" dirty="0"/>
            <a:t> lain yang </a:t>
          </a:r>
          <a:r>
            <a:rPr lang="en-US" sz="1200" dirty="0" err="1"/>
            <a:t>mendukung</a:t>
          </a:r>
          <a:r>
            <a:rPr lang="en-US" sz="1200" dirty="0"/>
            <a:t> </a:t>
          </a:r>
          <a:r>
            <a:rPr lang="en-US" sz="1200" dirty="0" err="1"/>
            <a:t>pelaksanaan</a:t>
          </a:r>
          <a:r>
            <a:rPr lang="en-US" sz="1200" dirty="0"/>
            <a:t> </a:t>
          </a:r>
          <a:r>
            <a:rPr lang="en-US" sz="1200" dirty="0" err="1"/>
            <a:t>tugas</a:t>
          </a:r>
          <a:r>
            <a:rPr lang="en-US" sz="1200" dirty="0"/>
            <a:t> JF; </a:t>
          </a:r>
          <a:r>
            <a:rPr lang="en-US" sz="1200" dirty="0" err="1"/>
            <a:t>atau</a:t>
          </a:r>
          <a:endParaRPr lang="en-US" sz="1200" dirty="0"/>
        </a:p>
      </dgm:t>
    </dgm:pt>
    <dgm:pt modelId="{86698E2A-66BA-7F48-9530-7554D6AC7621}" type="parTrans" cxnId="{706A6671-3E45-D74F-937B-5B8FDC50D246}">
      <dgm:prSet/>
      <dgm:spPr/>
      <dgm:t>
        <a:bodyPr/>
        <a:lstStyle/>
        <a:p>
          <a:endParaRPr lang="en-US"/>
        </a:p>
      </dgm:t>
    </dgm:pt>
    <dgm:pt modelId="{B3DD0F4D-C4E2-994A-AF15-419E46C1B35C}" type="sibTrans" cxnId="{706A6671-3E45-D74F-937B-5B8FDC50D246}">
      <dgm:prSet/>
      <dgm:spPr/>
      <dgm:t>
        <a:bodyPr/>
        <a:lstStyle/>
        <a:p>
          <a:endParaRPr lang="en-US"/>
        </a:p>
      </dgm:t>
    </dgm:pt>
    <dgm:pt modelId="{3BD8BFDE-5ED0-5F4F-9E8A-365AA6C168CD}">
      <dgm:prSet phldrT="[Text]" custT="1"/>
      <dgm:spPr/>
      <dgm:t>
        <a:bodyPr/>
        <a:lstStyle/>
        <a:p>
          <a:pPr marL="230505" indent="-219075" algn="l">
            <a:buFont typeface="Wingdings" panose="05000000000000000000" pitchFamily="2" charset="2"/>
            <a:buChar char="q"/>
          </a:pPr>
          <a:r>
            <a:rPr lang="en-US" sz="1200" dirty="0" err="1"/>
            <a:t>perolehan</a:t>
          </a:r>
          <a:r>
            <a:rPr lang="en-US" sz="1200" dirty="0"/>
            <a:t> </a:t>
          </a:r>
          <a:r>
            <a:rPr lang="en-US" sz="1200" dirty="0" err="1"/>
            <a:t>gelar</a:t>
          </a:r>
          <a:r>
            <a:rPr lang="en-US" sz="1200" dirty="0"/>
            <a:t>/ijazah lain.</a:t>
          </a:r>
        </a:p>
      </dgm:t>
    </dgm:pt>
    <dgm:pt modelId="{85CDAFBA-DB29-FA4B-9803-7934D160F615}" type="parTrans" cxnId="{E9B9ABD4-01D1-1945-976E-0C588DDDAA09}">
      <dgm:prSet/>
      <dgm:spPr/>
      <dgm:t>
        <a:bodyPr/>
        <a:lstStyle/>
        <a:p>
          <a:endParaRPr lang="en-US"/>
        </a:p>
      </dgm:t>
    </dgm:pt>
    <dgm:pt modelId="{7BE25746-1054-8A46-95A1-4487F1C2D6F4}" type="sibTrans" cxnId="{E9B9ABD4-01D1-1945-976E-0C588DDDAA09}">
      <dgm:prSet/>
      <dgm:spPr/>
      <dgm:t>
        <a:bodyPr/>
        <a:lstStyle/>
        <a:p>
          <a:endParaRPr lang="en-US"/>
        </a:p>
      </dgm:t>
    </dgm:pt>
    <dgm:pt modelId="{5566B87B-70AB-C14F-AB8E-06122486B1DB}">
      <dgm:prSet phldrT="[Text]" custT="1"/>
      <dgm:spPr/>
      <dgm:t>
        <a:bodyPr/>
        <a:lstStyle/>
        <a:p>
          <a:pPr marL="184150" indent="-173355">
            <a:buSzPct val="150000"/>
            <a:buFont typeface="Wingdings" panose="05000000000000000000" pitchFamily="2" charset="2"/>
            <a:buChar char="§"/>
          </a:pPr>
          <a:r>
            <a:rPr lang="en-US" sz="1200" dirty="0" err="1"/>
            <a:t>Dapat</a:t>
          </a:r>
          <a:r>
            <a:rPr lang="en-US" sz="1200" dirty="0"/>
            <a:t> </a:t>
          </a:r>
          <a:r>
            <a:rPr lang="en-US" sz="1200" dirty="0" err="1"/>
            <a:t>melaksanakan</a:t>
          </a:r>
          <a:r>
            <a:rPr lang="en-US" sz="1200" dirty="0"/>
            <a:t> </a:t>
          </a:r>
          <a:r>
            <a:rPr lang="en-US" sz="1200" dirty="0" err="1"/>
            <a:t>kegiatan</a:t>
          </a:r>
          <a:r>
            <a:rPr lang="en-US" sz="1200" dirty="0"/>
            <a:t> </a:t>
          </a:r>
          <a:r>
            <a:rPr lang="en-US" sz="1200" dirty="0" err="1"/>
            <a:t>pengembangan</a:t>
          </a:r>
          <a:r>
            <a:rPr lang="en-US" sz="1200" dirty="0"/>
            <a:t> </a:t>
          </a:r>
          <a:r>
            <a:rPr lang="en-US" sz="1200" dirty="0" err="1"/>
            <a:t>profesi</a:t>
          </a:r>
          <a:r>
            <a:rPr lang="en-US" sz="1200" dirty="0"/>
            <a:t> </a:t>
          </a:r>
          <a:r>
            <a:rPr lang="en-US" sz="1200" dirty="0" err="1"/>
            <a:t>dan</a:t>
          </a:r>
          <a:r>
            <a:rPr lang="en-US" sz="1200" dirty="0"/>
            <a:t>, </a:t>
          </a:r>
          <a:r>
            <a:rPr lang="en-US" sz="1200" dirty="0" err="1"/>
            <a:t>meliputi</a:t>
          </a:r>
          <a:r>
            <a:rPr lang="en-US" sz="1200" dirty="0"/>
            <a:t>:</a:t>
          </a:r>
          <a:endParaRPr lang="en-ID" sz="1200" dirty="0"/>
        </a:p>
      </dgm:t>
    </dgm:pt>
    <dgm:pt modelId="{D3DFE8AF-DEC8-7F44-B528-06CF8E3ED5F2}" type="parTrans" cxnId="{44F92F40-53D1-2A4A-A20A-2AA32BF4A920}">
      <dgm:prSet/>
      <dgm:spPr/>
      <dgm:t>
        <a:bodyPr/>
        <a:lstStyle/>
        <a:p>
          <a:endParaRPr lang="en-US"/>
        </a:p>
      </dgm:t>
    </dgm:pt>
    <dgm:pt modelId="{4A3D7BD5-8A74-004A-8CCB-CDD94E21C5EF}" type="sibTrans" cxnId="{44F92F40-53D1-2A4A-A20A-2AA32BF4A920}">
      <dgm:prSet/>
      <dgm:spPr/>
      <dgm:t>
        <a:bodyPr/>
        <a:lstStyle/>
        <a:p>
          <a:endParaRPr lang="en-US"/>
        </a:p>
      </dgm:t>
    </dgm:pt>
    <dgm:pt modelId="{1C44D470-02CB-8F43-A6FD-FE529CB5843B}">
      <dgm:prSet phldrT="[Text]" custT="1"/>
      <dgm:spPr/>
      <dgm:t>
        <a:bodyPr/>
        <a:lstStyle/>
        <a:p>
          <a:pPr marL="449580" indent="-265430">
            <a:buSzPct val="150000"/>
            <a:buFont typeface="Courier New" panose="02070309020205020404" pitchFamily="49" charset="0"/>
            <a:buChar char="o"/>
          </a:pPr>
          <a:r>
            <a:rPr lang="en-ID" sz="1200" dirty="0" err="1"/>
            <a:t>Perolehan</a:t>
          </a:r>
          <a:r>
            <a:rPr lang="en-ID" sz="1200" dirty="0"/>
            <a:t> ijazah/</a:t>
          </a:r>
          <a:r>
            <a:rPr lang="en-ID" sz="1200" dirty="0" err="1"/>
            <a:t>gelar</a:t>
          </a:r>
          <a:r>
            <a:rPr lang="en-ID" sz="1200" dirty="0"/>
            <a:t> </a:t>
          </a:r>
          <a:r>
            <a:rPr lang="en-ID" sz="1200" dirty="0" err="1"/>
            <a:t>pendidikan</a:t>
          </a:r>
          <a:r>
            <a:rPr lang="en-ID" sz="1200" dirty="0"/>
            <a:t> formal;</a:t>
          </a:r>
        </a:p>
      </dgm:t>
    </dgm:pt>
    <dgm:pt modelId="{DCD0E399-B3F1-4E41-8FAE-C3DFF4B799C3}" type="parTrans" cxnId="{9F112B7D-6FEC-AC4C-BAC5-E1DC69CAB566}">
      <dgm:prSet/>
      <dgm:spPr/>
      <dgm:t>
        <a:bodyPr/>
        <a:lstStyle/>
        <a:p>
          <a:endParaRPr lang="en-US"/>
        </a:p>
      </dgm:t>
    </dgm:pt>
    <dgm:pt modelId="{1CA0C0B6-0D44-1A40-A858-800829CF0CF7}" type="sibTrans" cxnId="{9F112B7D-6FEC-AC4C-BAC5-E1DC69CAB566}">
      <dgm:prSet/>
      <dgm:spPr/>
      <dgm:t>
        <a:bodyPr/>
        <a:lstStyle/>
        <a:p>
          <a:endParaRPr lang="en-US"/>
        </a:p>
      </dgm:t>
    </dgm:pt>
    <dgm:pt modelId="{62785CC1-1FAA-B840-9072-75E7A06224E6}">
      <dgm:prSet phldrT="[Text]" custT="1"/>
      <dgm:spPr/>
      <dgm:t>
        <a:bodyPr/>
        <a:lstStyle/>
        <a:p>
          <a:pPr marL="449580" indent="-265430">
            <a:buSzPct val="150000"/>
            <a:buFont typeface="Courier New" panose="02070309020205020404" pitchFamily="49" charset="0"/>
            <a:buChar char="o"/>
          </a:pPr>
          <a:r>
            <a:rPr lang="en-US" sz="1200" dirty="0" err="1"/>
            <a:t>penyusunan</a:t>
          </a:r>
          <a:r>
            <a:rPr lang="en-US" sz="1200" dirty="0"/>
            <a:t> </a:t>
          </a:r>
          <a:r>
            <a:rPr lang="en-US" sz="1200" dirty="0" err="1"/>
            <a:t>Karya</a:t>
          </a:r>
          <a:r>
            <a:rPr lang="en-US" sz="1200" dirty="0"/>
            <a:t> </a:t>
          </a:r>
          <a:r>
            <a:rPr lang="en-US" sz="1200" dirty="0" err="1"/>
            <a:t>Tulis</a:t>
          </a:r>
          <a:r>
            <a:rPr lang="en-US" sz="1200" dirty="0"/>
            <a:t>/</a:t>
          </a:r>
          <a:r>
            <a:rPr lang="en-US" sz="1200" dirty="0" err="1"/>
            <a:t>Karya</a:t>
          </a:r>
          <a:r>
            <a:rPr lang="en-US" sz="1200" dirty="0"/>
            <a:t> </a:t>
          </a:r>
          <a:r>
            <a:rPr lang="en-US" sz="1200" dirty="0" err="1"/>
            <a:t>Ilmiah</a:t>
          </a:r>
          <a:r>
            <a:rPr lang="en-US" sz="1200" dirty="0"/>
            <a:t>;</a:t>
          </a:r>
          <a:endParaRPr lang="en-ID" sz="1200" dirty="0"/>
        </a:p>
      </dgm:t>
    </dgm:pt>
    <dgm:pt modelId="{23F894D4-56BD-F040-9AE1-8F47334A402E}" type="parTrans" cxnId="{32308713-FE17-D042-B95D-E20CD4238A69}">
      <dgm:prSet/>
      <dgm:spPr/>
      <dgm:t>
        <a:bodyPr/>
        <a:lstStyle/>
        <a:p>
          <a:endParaRPr lang="en-US"/>
        </a:p>
      </dgm:t>
    </dgm:pt>
    <dgm:pt modelId="{9D0404F7-D9AC-2F46-91B2-0D9A25716DF5}" type="sibTrans" cxnId="{32308713-FE17-D042-B95D-E20CD4238A69}">
      <dgm:prSet/>
      <dgm:spPr/>
      <dgm:t>
        <a:bodyPr/>
        <a:lstStyle/>
        <a:p>
          <a:endParaRPr lang="en-US"/>
        </a:p>
      </dgm:t>
    </dgm:pt>
    <dgm:pt modelId="{442C6C25-2312-D149-A45F-60CB52A24068}">
      <dgm:prSet phldrT="[Text]" custT="1"/>
      <dgm:spPr/>
      <dgm:t>
        <a:bodyPr/>
        <a:lstStyle/>
        <a:p>
          <a:pPr marL="449580" indent="-265430">
            <a:buSzPct val="150000"/>
            <a:buFont typeface="Courier New" panose="02070309020205020404" pitchFamily="49" charset="0"/>
            <a:buChar char="o"/>
          </a:pPr>
          <a:r>
            <a:rPr lang="en-US" sz="1200" dirty="0" err="1"/>
            <a:t>penyusunan</a:t>
          </a:r>
          <a:r>
            <a:rPr lang="en-US" sz="1200" dirty="0"/>
            <a:t> </a:t>
          </a:r>
          <a:r>
            <a:rPr lang="en-US" sz="1200" dirty="0" err="1"/>
            <a:t>pedoman</a:t>
          </a:r>
          <a:r>
            <a:rPr lang="en-US" sz="1200" dirty="0"/>
            <a:t>/</a:t>
          </a:r>
          <a:r>
            <a:rPr lang="en-US" sz="1200" dirty="0" err="1"/>
            <a:t>petunjuk</a:t>
          </a:r>
          <a:r>
            <a:rPr lang="en-US" sz="1200" dirty="0"/>
            <a:t> </a:t>
          </a:r>
          <a:r>
            <a:rPr lang="en-US" sz="1200" dirty="0" err="1"/>
            <a:t>teknis</a:t>
          </a:r>
          <a:r>
            <a:rPr lang="en-US" sz="1200" dirty="0"/>
            <a:t>;</a:t>
          </a:r>
          <a:endParaRPr lang="en-ID" sz="1200" dirty="0"/>
        </a:p>
      </dgm:t>
    </dgm:pt>
    <dgm:pt modelId="{0FAA6C75-5C2C-3D40-9C41-25B939C154BF}" type="parTrans" cxnId="{4586F46C-3F84-AC43-9B56-38ED35C23647}">
      <dgm:prSet/>
      <dgm:spPr/>
      <dgm:t>
        <a:bodyPr/>
        <a:lstStyle/>
        <a:p>
          <a:endParaRPr lang="en-US"/>
        </a:p>
      </dgm:t>
    </dgm:pt>
    <dgm:pt modelId="{B7249AEB-2743-234F-BC08-02AF221C2DB6}" type="sibTrans" cxnId="{4586F46C-3F84-AC43-9B56-38ED35C23647}">
      <dgm:prSet/>
      <dgm:spPr/>
      <dgm:t>
        <a:bodyPr/>
        <a:lstStyle/>
        <a:p>
          <a:endParaRPr lang="en-US"/>
        </a:p>
      </dgm:t>
    </dgm:pt>
    <dgm:pt modelId="{54E513CC-7876-D04A-B490-C4BB8CAAD608}">
      <dgm:prSet phldrT="[Text]" custT="1"/>
      <dgm:spPr/>
      <dgm:t>
        <a:bodyPr/>
        <a:lstStyle/>
        <a:p>
          <a:pPr marL="449580" indent="-265430">
            <a:buSzPct val="150000"/>
            <a:buFont typeface="Courier New" panose="02070309020205020404" pitchFamily="49" charset="0"/>
            <a:buChar char="o"/>
          </a:pPr>
          <a:r>
            <a:rPr lang="en-US" sz="1200" dirty="0" err="1"/>
            <a:t>kegiatan</a:t>
          </a:r>
          <a:r>
            <a:rPr lang="en-US" sz="1200" dirty="0"/>
            <a:t> lain yang </a:t>
          </a:r>
          <a:r>
            <a:rPr lang="en-US" sz="1200" dirty="0" err="1"/>
            <a:t>ditetapkan</a:t>
          </a:r>
          <a:r>
            <a:rPr lang="en-US" sz="1200" dirty="0"/>
            <a:t> </a:t>
          </a:r>
          <a:r>
            <a:rPr lang="en-US" sz="1200" dirty="0" err="1"/>
            <a:t>oleh</a:t>
          </a:r>
          <a:r>
            <a:rPr lang="en-US" sz="1200" dirty="0"/>
            <a:t> </a:t>
          </a:r>
          <a:r>
            <a:rPr lang="en-US" sz="1200" dirty="0" err="1"/>
            <a:t>Instansi</a:t>
          </a:r>
          <a:r>
            <a:rPr lang="en-US" sz="1200" dirty="0"/>
            <a:t> Pembina di </a:t>
          </a:r>
          <a:r>
            <a:rPr lang="en-US" sz="1200" dirty="0" err="1"/>
            <a:t>bidang</a:t>
          </a:r>
          <a:r>
            <a:rPr lang="en-US" sz="1200" dirty="0"/>
            <a:t> JF</a:t>
          </a:r>
          <a:endParaRPr lang="en-ID" sz="1200" dirty="0"/>
        </a:p>
      </dgm:t>
    </dgm:pt>
    <dgm:pt modelId="{93274865-EBBA-0148-9704-5EB553696937}" type="parTrans" cxnId="{CA20B1B5-D0AD-DB46-9971-0C6BE0D1A68E}">
      <dgm:prSet/>
      <dgm:spPr/>
      <dgm:t>
        <a:bodyPr/>
        <a:lstStyle/>
        <a:p>
          <a:endParaRPr lang="en-US"/>
        </a:p>
      </dgm:t>
    </dgm:pt>
    <dgm:pt modelId="{99EE1045-71C4-3142-8945-1D16980E43FD}" type="sibTrans" cxnId="{CA20B1B5-D0AD-DB46-9971-0C6BE0D1A68E}">
      <dgm:prSet/>
      <dgm:spPr/>
      <dgm:t>
        <a:bodyPr/>
        <a:lstStyle/>
        <a:p>
          <a:endParaRPr lang="en-US"/>
        </a:p>
      </dgm:t>
    </dgm:pt>
    <dgm:pt modelId="{2FE8FF99-58D7-E648-B15F-2C7CE8583FDE}">
      <dgm:prSet phldrT="[Text]" custT="1"/>
      <dgm:spPr/>
      <dgm:t>
        <a:bodyPr/>
        <a:lstStyle/>
        <a:p>
          <a:pPr marL="449580" indent="-265430">
            <a:buSzPct val="150000"/>
            <a:buFont typeface="Courier New" panose="02070309020205020404" pitchFamily="49" charset="0"/>
            <a:buChar char="o"/>
          </a:pPr>
          <a:r>
            <a:rPr lang="en-US" sz="1200" dirty="0" err="1"/>
            <a:t>penerjemahan</a:t>
          </a:r>
          <a:r>
            <a:rPr lang="en-US" sz="1200" dirty="0"/>
            <a:t>/</a:t>
          </a:r>
          <a:r>
            <a:rPr lang="en-US" sz="1200" dirty="0" err="1"/>
            <a:t>penyaduran</a:t>
          </a:r>
          <a:r>
            <a:rPr lang="en-US" sz="1200" dirty="0"/>
            <a:t> </a:t>
          </a:r>
          <a:r>
            <a:rPr lang="en-US" sz="1200" dirty="0" err="1"/>
            <a:t>buku</a:t>
          </a:r>
          <a:r>
            <a:rPr lang="en-US" sz="1200" dirty="0"/>
            <a:t> </a:t>
          </a:r>
          <a:r>
            <a:rPr lang="en-US" sz="1200" dirty="0" err="1"/>
            <a:t>dan</a:t>
          </a:r>
          <a:r>
            <a:rPr lang="en-US" sz="1200" dirty="0"/>
            <a:t> </a:t>
          </a:r>
          <a:r>
            <a:rPr lang="en-US" sz="1200" dirty="0" err="1"/>
            <a:t>karya</a:t>
          </a:r>
          <a:r>
            <a:rPr lang="en-US" sz="1200" dirty="0"/>
            <a:t> </a:t>
          </a:r>
          <a:r>
            <a:rPr lang="en-US" sz="1200" dirty="0" err="1"/>
            <a:t>ilmiah</a:t>
          </a:r>
          <a:r>
            <a:rPr lang="en-US" sz="1200" dirty="0"/>
            <a:t>;</a:t>
          </a:r>
          <a:endParaRPr lang="en-ID" sz="1200" dirty="0"/>
        </a:p>
      </dgm:t>
    </dgm:pt>
    <dgm:pt modelId="{907B710F-38F9-4247-A404-28A2E0283D26}" type="parTrans" cxnId="{F4678FFA-4319-A847-9D6C-3A17E1FCF565}">
      <dgm:prSet/>
      <dgm:spPr/>
      <dgm:t>
        <a:bodyPr/>
        <a:lstStyle/>
        <a:p>
          <a:endParaRPr lang="en-US"/>
        </a:p>
      </dgm:t>
    </dgm:pt>
    <dgm:pt modelId="{DF91C0BB-437B-1841-90CE-8FE3D9B57F61}" type="sibTrans" cxnId="{F4678FFA-4319-A847-9D6C-3A17E1FCF565}">
      <dgm:prSet/>
      <dgm:spPr/>
      <dgm:t>
        <a:bodyPr/>
        <a:lstStyle/>
        <a:p>
          <a:endParaRPr lang="en-US"/>
        </a:p>
      </dgm:t>
    </dgm:pt>
    <dgm:pt modelId="{C4B0DAE1-359C-9D45-8B80-21DCBEA0DEA7}">
      <dgm:prSet phldrT="[Text]" custT="1"/>
      <dgm:spPr/>
      <dgm:t>
        <a:bodyPr/>
        <a:lstStyle/>
        <a:p>
          <a:pPr marL="449580" indent="-265430">
            <a:buSzPct val="150000"/>
            <a:buFont typeface="Courier New" panose="02070309020205020404" pitchFamily="49" charset="0"/>
            <a:buChar char="o"/>
          </a:pPr>
          <a:r>
            <a:rPr lang="en-US" sz="1200" dirty="0" err="1"/>
            <a:t>pelatihan</a:t>
          </a:r>
          <a:r>
            <a:rPr lang="en-US" sz="1200" dirty="0"/>
            <a:t>/</a:t>
          </a:r>
          <a:r>
            <a:rPr lang="en-US" sz="1200" dirty="0" err="1"/>
            <a:t>pengembangan</a:t>
          </a:r>
          <a:r>
            <a:rPr lang="en-US" sz="1200" dirty="0"/>
            <a:t> </a:t>
          </a:r>
          <a:r>
            <a:rPr lang="en-US" sz="1200" dirty="0" err="1"/>
            <a:t>kompetensi;atau</a:t>
          </a:r>
          <a:endParaRPr lang="en-ID" sz="1200" dirty="0"/>
        </a:p>
      </dgm:t>
    </dgm:pt>
    <dgm:pt modelId="{1F32282A-CE10-FB47-B6C4-778697CDC3BD}" type="parTrans" cxnId="{A6A83709-E084-CD49-8D88-0C88A016F382}">
      <dgm:prSet/>
      <dgm:spPr/>
      <dgm:t>
        <a:bodyPr/>
        <a:lstStyle/>
        <a:p>
          <a:endParaRPr lang="en-US"/>
        </a:p>
      </dgm:t>
    </dgm:pt>
    <dgm:pt modelId="{B85CB0F3-7D87-9B46-A273-1387EFE41183}" type="sibTrans" cxnId="{A6A83709-E084-CD49-8D88-0C88A016F382}">
      <dgm:prSet/>
      <dgm:spPr/>
      <dgm:t>
        <a:bodyPr/>
        <a:lstStyle/>
        <a:p>
          <a:endParaRPr lang="en-US"/>
        </a:p>
      </dgm:t>
    </dgm:pt>
    <dgm:pt modelId="{DF95A7FD-7E26-2748-A7EF-821387891871}" type="pres">
      <dgm:prSet presAssocID="{BB5C732E-9938-1D40-AD4A-12A5635D78FF}" presName="linearFlow" presStyleCnt="0">
        <dgm:presLayoutVars>
          <dgm:dir/>
          <dgm:animLvl val="lvl"/>
          <dgm:resizeHandles/>
        </dgm:presLayoutVars>
      </dgm:prSet>
      <dgm:spPr/>
    </dgm:pt>
    <dgm:pt modelId="{DAA704A2-D003-094F-B5B8-71EA6C2308CF}" type="pres">
      <dgm:prSet presAssocID="{10DFB35F-CFC9-4F42-970A-EA2B78064511}" presName="compositeNode" presStyleCnt="0">
        <dgm:presLayoutVars>
          <dgm:bulletEnabled val="1"/>
        </dgm:presLayoutVars>
      </dgm:prSet>
      <dgm:spPr/>
    </dgm:pt>
    <dgm:pt modelId="{B81AD5AF-CC03-8B4F-BBA7-E4EF831B62C5}" type="pres">
      <dgm:prSet presAssocID="{10DFB35F-CFC9-4F42-970A-EA2B78064511}" presName="image" presStyleLbl="fgImgPlace1" presStyleIdx="0" presStyleCnt="2" custScaleX="80923" custScaleY="48370" custLinFactNeighborX="-5718" custLinFactNeighborY="-54751"/>
      <dgm:spPr>
        <a:blipFill>
          <a:blip xmlns:r="http://schemas.openxmlformats.org/officeDocument/2006/relationships" r:embed="rId1">
            <a:extLst>
              <a:ext uri="{28A0092B-C50C-407E-A947-70E740481C1C}">
                <a14:useLocalDpi xmlns:a14="http://schemas.microsoft.com/office/drawing/2010/main" val="0"/>
              </a:ext>
            </a:extLst>
          </a:blip>
          <a:srcRect/>
          <a:stretch>
            <a:fillRect t="-34000" b="-34000"/>
          </a:stretch>
        </a:blipFill>
      </dgm:spPr>
    </dgm:pt>
    <dgm:pt modelId="{7369B7EE-A8CD-334D-B6CC-4637F40767F6}" type="pres">
      <dgm:prSet presAssocID="{10DFB35F-CFC9-4F42-970A-EA2B78064511}" presName="childNode" presStyleLbl="node1" presStyleIdx="0" presStyleCnt="2">
        <dgm:presLayoutVars>
          <dgm:bulletEnabled val="1"/>
        </dgm:presLayoutVars>
      </dgm:prSet>
      <dgm:spPr/>
    </dgm:pt>
    <dgm:pt modelId="{E0BA6741-4700-2A4F-8F02-64AC980A09F6}" type="pres">
      <dgm:prSet presAssocID="{10DFB35F-CFC9-4F42-970A-EA2B78064511}" presName="parentNode" presStyleLbl="revTx" presStyleIdx="0" presStyleCnt="2">
        <dgm:presLayoutVars>
          <dgm:chMax val="0"/>
          <dgm:bulletEnabled val="1"/>
        </dgm:presLayoutVars>
      </dgm:prSet>
      <dgm:spPr/>
    </dgm:pt>
    <dgm:pt modelId="{A00704C3-E7C2-284B-9EF2-B92FE045032F}" type="pres">
      <dgm:prSet presAssocID="{88080D7B-F3BF-A040-B4E6-E7FE254BF0C0}" presName="sibTrans" presStyleCnt="0"/>
      <dgm:spPr/>
    </dgm:pt>
    <dgm:pt modelId="{1A79C070-8CEC-EA4E-A86E-26FFF3172AA7}" type="pres">
      <dgm:prSet presAssocID="{2959B480-F5D2-7F46-A6D9-34EB4C760F1A}" presName="compositeNode" presStyleCnt="0">
        <dgm:presLayoutVars>
          <dgm:bulletEnabled val="1"/>
        </dgm:presLayoutVars>
      </dgm:prSet>
      <dgm:spPr/>
    </dgm:pt>
    <dgm:pt modelId="{A23A47A6-D94F-FF49-A71F-7C0BA4DF23CE}" type="pres">
      <dgm:prSet presAssocID="{2959B480-F5D2-7F46-A6D9-34EB4C760F1A}" presName="image" presStyleLbl="fgImgPlace1" presStyleIdx="1" presStyleCnt="2" custScaleX="83786" custScaleY="48370" custLinFactNeighborX="-5718" custLinFactNeighborY="-54751"/>
      <dgm:spPr>
        <a:blipFill>
          <a:blip xmlns:r="http://schemas.openxmlformats.org/officeDocument/2006/relationships" r:embed="rId2">
            <a:extLst>
              <a:ext uri="{28A0092B-C50C-407E-A947-70E740481C1C}">
                <a14:useLocalDpi xmlns:a14="http://schemas.microsoft.com/office/drawing/2010/main" val="0"/>
              </a:ext>
            </a:extLst>
          </a:blip>
          <a:srcRect/>
          <a:stretch>
            <a:fillRect t="-37000" b="-37000"/>
          </a:stretch>
        </a:blipFill>
      </dgm:spPr>
    </dgm:pt>
    <dgm:pt modelId="{44F6A203-D7B3-C34C-BC2E-1C19868E3A82}" type="pres">
      <dgm:prSet presAssocID="{2959B480-F5D2-7F46-A6D9-34EB4C760F1A}" presName="childNode" presStyleLbl="node1" presStyleIdx="1" presStyleCnt="2" custScaleX="125380">
        <dgm:presLayoutVars>
          <dgm:bulletEnabled val="1"/>
        </dgm:presLayoutVars>
      </dgm:prSet>
      <dgm:spPr/>
    </dgm:pt>
    <dgm:pt modelId="{A86D8989-020F-224A-879F-A9BA3E3782AA}" type="pres">
      <dgm:prSet presAssocID="{2959B480-F5D2-7F46-A6D9-34EB4C760F1A}" presName="parentNode" presStyleLbl="revTx" presStyleIdx="1" presStyleCnt="2" custLinFactNeighborX="-66176" custLinFactNeighborY="-811">
        <dgm:presLayoutVars>
          <dgm:chMax val="0"/>
          <dgm:bulletEnabled val="1"/>
        </dgm:presLayoutVars>
      </dgm:prSet>
      <dgm:spPr/>
    </dgm:pt>
  </dgm:ptLst>
  <dgm:cxnLst>
    <dgm:cxn modelId="{A6A83709-E084-CD49-8D88-0C88A016F382}" srcId="{2959B480-F5D2-7F46-A6D9-34EB4C760F1A}" destId="{C4B0DAE1-359C-9D45-8B80-21DCBEA0DEA7}" srcOrd="6" destOrd="0" parTransId="{1F32282A-CE10-FB47-B6C4-778697CDC3BD}" sibTransId="{B85CB0F3-7D87-9B46-A273-1387EFE41183}"/>
    <dgm:cxn modelId="{56657F0E-EB8B-4CD2-9F76-6BB953AE9B72}" type="presOf" srcId="{075400B0-7E62-144A-916F-A83FE52E6DD0}" destId="{44F6A203-D7B3-C34C-BC2E-1C19868E3A82}" srcOrd="0" destOrd="0" presId="urn:microsoft.com/office/officeart/2005/8/layout/hList2#1"/>
    <dgm:cxn modelId="{32308713-FE17-D042-B95D-E20CD4238A69}" srcId="{2959B480-F5D2-7F46-A6D9-34EB4C760F1A}" destId="{62785CC1-1FAA-B840-9072-75E7A06224E6}" srcOrd="3" destOrd="0" parTransId="{23F894D4-56BD-F040-9AE1-8F47334A402E}" sibTransId="{9D0404F7-D9AC-2F46-91B2-0D9A25716DF5}"/>
    <dgm:cxn modelId="{44F92F40-53D1-2A4A-A20A-2AA32BF4A920}" srcId="{2959B480-F5D2-7F46-A6D9-34EB4C760F1A}" destId="{5566B87B-70AB-C14F-AB8E-06122486B1DB}" srcOrd="1" destOrd="0" parTransId="{D3DFE8AF-DEC8-7F44-B528-06CF8E3ED5F2}" sibTransId="{4A3D7BD5-8A74-004A-8CCB-CDD94E21C5EF}"/>
    <dgm:cxn modelId="{67A23B61-5ED0-CE47-8178-0876624C94BA}" srcId="{BB5C732E-9938-1D40-AD4A-12A5635D78FF}" destId="{10DFB35F-CFC9-4F42-970A-EA2B78064511}" srcOrd="0" destOrd="0" parTransId="{8B8F1F01-CADE-0B44-A369-5CCF25156F13}" sibTransId="{88080D7B-F3BF-A040-B4E6-E7FE254BF0C0}"/>
    <dgm:cxn modelId="{61905443-F129-490F-955A-E8500B530484}" type="presOf" srcId="{A605658B-5920-8E4E-8801-F701CE3AAEBD}" destId="{7369B7EE-A8CD-334D-B6CC-4637F40767F6}" srcOrd="0" destOrd="3" presId="urn:microsoft.com/office/officeart/2005/8/layout/hList2#1"/>
    <dgm:cxn modelId="{9BBBD745-E0D3-4EB5-AA93-A1CBD964B686}" type="presOf" srcId="{2D7D6660-540E-F543-9992-1D92B87A56B8}" destId="{7369B7EE-A8CD-334D-B6CC-4637F40767F6}" srcOrd="0" destOrd="4" presId="urn:microsoft.com/office/officeart/2005/8/layout/hList2#1"/>
    <dgm:cxn modelId="{0D7F5166-EE9F-4FB5-A484-A6D523AD02AB}" type="presOf" srcId="{3BD8BFDE-5ED0-5F4F-9E8A-365AA6C168CD}" destId="{7369B7EE-A8CD-334D-B6CC-4637F40767F6}" srcOrd="0" destOrd="5" presId="urn:microsoft.com/office/officeart/2005/8/layout/hList2#1"/>
    <dgm:cxn modelId="{4586F46C-3F84-AC43-9B56-38ED35C23647}" srcId="{2959B480-F5D2-7F46-A6D9-34EB4C760F1A}" destId="{442C6C25-2312-D149-A45F-60CB52A24068}" srcOrd="5" destOrd="0" parTransId="{0FAA6C75-5C2C-3D40-9C41-25B939C154BF}" sibTransId="{B7249AEB-2743-234F-BC08-02AF221C2DB6}"/>
    <dgm:cxn modelId="{CDDD4B6E-DB10-6344-A3C6-49287B804684}" srcId="{10DFB35F-CFC9-4F42-970A-EA2B78064511}" destId="{A605658B-5920-8E4E-8801-F701CE3AAEBD}" srcOrd="3" destOrd="0" parTransId="{ABABF36D-B803-8440-96A8-D0E6ADA8C5E7}" sibTransId="{4ADDB9EB-E64A-C245-A4BA-BC55F32BBBA2}"/>
    <dgm:cxn modelId="{54932B51-6C94-1043-8D84-FF998AE212E3}" srcId="{2959B480-F5D2-7F46-A6D9-34EB4C760F1A}" destId="{075400B0-7E62-144A-916F-A83FE52E6DD0}" srcOrd="0" destOrd="0" parTransId="{9DB451F7-25F8-D246-A966-864EA6534411}" sibTransId="{0E82E5F7-0F91-F943-BF8F-1DC63B06E915}"/>
    <dgm:cxn modelId="{706A6671-3E45-D74F-937B-5B8FDC50D246}" srcId="{10DFB35F-CFC9-4F42-970A-EA2B78064511}" destId="{2D7D6660-540E-F543-9992-1D92B87A56B8}" srcOrd="4" destOrd="0" parTransId="{86698E2A-66BA-7F48-9530-7554D6AC7621}" sibTransId="{B3DD0F4D-C4E2-994A-AF15-419E46C1B35C}"/>
    <dgm:cxn modelId="{4CDCAA56-623B-4A16-8960-641A878786D6}" type="presOf" srcId="{62785CC1-1FAA-B840-9072-75E7A06224E6}" destId="{44F6A203-D7B3-C34C-BC2E-1C19868E3A82}" srcOrd="0" destOrd="3" presId="urn:microsoft.com/office/officeart/2005/8/layout/hList2#1"/>
    <dgm:cxn modelId="{FD8BD17C-204F-4E13-910F-767D170C7DF6}" type="presOf" srcId="{BB5C732E-9938-1D40-AD4A-12A5635D78FF}" destId="{DF95A7FD-7E26-2748-A7EF-821387891871}" srcOrd="0" destOrd="0" presId="urn:microsoft.com/office/officeart/2005/8/layout/hList2#1"/>
    <dgm:cxn modelId="{9F112B7D-6FEC-AC4C-BAC5-E1DC69CAB566}" srcId="{2959B480-F5D2-7F46-A6D9-34EB4C760F1A}" destId="{1C44D470-02CB-8F43-A6FD-FE529CB5843B}" srcOrd="2" destOrd="0" parTransId="{DCD0E399-B3F1-4E41-8FAE-C3DFF4B799C3}" sibTransId="{1CA0C0B6-0D44-1A40-A858-800829CF0CF7}"/>
    <dgm:cxn modelId="{8786DA81-2FA0-4DC6-BB33-30EC740AF705}" type="presOf" srcId="{442C6C25-2312-D149-A45F-60CB52A24068}" destId="{44F6A203-D7B3-C34C-BC2E-1C19868E3A82}" srcOrd="0" destOrd="5" presId="urn:microsoft.com/office/officeart/2005/8/layout/hList2#1"/>
    <dgm:cxn modelId="{A92BA08C-34A2-4F68-9A32-C30D504EC2A9}" type="presOf" srcId="{181B8E7E-37C5-B244-8FD2-6331A42C3AC3}" destId="{7369B7EE-A8CD-334D-B6CC-4637F40767F6}" srcOrd="0" destOrd="1" presId="urn:microsoft.com/office/officeart/2005/8/layout/hList2#1"/>
    <dgm:cxn modelId="{2BC51D9F-9EC8-4193-AA9E-8A899009663B}" type="presOf" srcId="{2959B480-F5D2-7F46-A6D9-34EB4C760F1A}" destId="{A86D8989-020F-224A-879F-A9BA3E3782AA}" srcOrd="0" destOrd="0" presId="urn:microsoft.com/office/officeart/2005/8/layout/hList2#1"/>
    <dgm:cxn modelId="{187E01A2-226C-4EFF-98EA-936354CCF1CE}" type="presOf" srcId="{5566B87B-70AB-C14F-AB8E-06122486B1DB}" destId="{44F6A203-D7B3-C34C-BC2E-1C19868E3A82}" srcOrd="0" destOrd="1" presId="urn:microsoft.com/office/officeart/2005/8/layout/hList2#1"/>
    <dgm:cxn modelId="{C64C75AE-E66D-1A45-B202-504438F9A90F}" srcId="{10DFB35F-CFC9-4F42-970A-EA2B78064511}" destId="{19175A6C-9719-B64F-BBF8-75DA1B05B3D9}" srcOrd="2" destOrd="0" parTransId="{866E7658-26FE-2A4F-B806-7C43E4CD506F}" sibTransId="{64E3A5BD-5572-2645-93CA-116ABBEA423B}"/>
    <dgm:cxn modelId="{50D22FB0-A5AD-1845-A578-0A47D90A8DCF}" srcId="{10DFB35F-CFC9-4F42-970A-EA2B78064511}" destId="{AF99FE7E-5D82-4048-8D22-629EEF5CAC4F}" srcOrd="0" destOrd="0" parTransId="{38EFA84F-C210-A54F-B14C-724DBA112281}" sibTransId="{A297D73E-8315-804C-859D-8A785E9EE98B}"/>
    <dgm:cxn modelId="{2CF96BB4-93E3-3240-9BB3-8B4F29872C6A}" srcId="{BB5C732E-9938-1D40-AD4A-12A5635D78FF}" destId="{2959B480-F5D2-7F46-A6D9-34EB4C760F1A}" srcOrd="1" destOrd="0" parTransId="{0C3FC41D-38BD-354A-A617-E1E938DD6DCB}" sibTransId="{274D2549-14B4-8040-8FCF-60F4F4FC6BB7}"/>
    <dgm:cxn modelId="{CA20B1B5-D0AD-DB46-9971-0C6BE0D1A68E}" srcId="{2959B480-F5D2-7F46-A6D9-34EB4C760F1A}" destId="{54E513CC-7876-D04A-B490-C4BB8CAAD608}" srcOrd="7" destOrd="0" parTransId="{93274865-EBBA-0148-9704-5EB553696937}" sibTransId="{99EE1045-71C4-3142-8945-1D16980E43FD}"/>
    <dgm:cxn modelId="{C5C7FDB5-39BE-5F45-B6AF-6AD876C5EB18}" srcId="{10DFB35F-CFC9-4F42-970A-EA2B78064511}" destId="{181B8E7E-37C5-B244-8FD2-6331A42C3AC3}" srcOrd="1" destOrd="0" parTransId="{85F3E882-22BA-364F-994C-A46EE78AF88C}" sibTransId="{6AAA26C5-2BD0-EA4F-B778-BF9219A9E793}"/>
    <dgm:cxn modelId="{40AE29B7-23DB-4EB0-803D-5A8B0A49FE7E}" type="presOf" srcId="{19175A6C-9719-B64F-BBF8-75DA1B05B3D9}" destId="{7369B7EE-A8CD-334D-B6CC-4637F40767F6}" srcOrd="0" destOrd="2" presId="urn:microsoft.com/office/officeart/2005/8/layout/hList2#1"/>
    <dgm:cxn modelId="{5BA768BA-951A-458C-A09C-90615E401DD4}" type="presOf" srcId="{10DFB35F-CFC9-4F42-970A-EA2B78064511}" destId="{E0BA6741-4700-2A4F-8F02-64AC980A09F6}" srcOrd="0" destOrd="0" presId="urn:microsoft.com/office/officeart/2005/8/layout/hList2#1"/>
    <dgm:cxn modelId="{CF1716BB-F873-46AD-929C-0D57A2059CF9}" type="presOf" srcId="{1C44D470-02CB-8F43-A6FD-FE529CB5843B}" destId="{44F6A203-D7B3-C34C-BC2E-1C19868E3A82}" srcOrd="0" destOrd="2" presId="urn:microsoft.com/office/officeart/2005/8/layout/hList2#1"/>
    <dgm:cxn modelId="{E9B9ABD4-01D1-1945-976E-0C588DDDAA09}" srcId="{10DFB35F-CFC9-4F42-970A-EA2B78064511}" destId="{3BD8BFDE-5ED0-5F4F-9E8A-365AA6C168CD}" srcOrd="5" destOrd="0" parTransId="{85CDAFBA-DB29-FA4B-9803-7934D160F615}" sibTransId="{7BE25746-1054-8A46-95A1-4487F1C2D6F4}"/>
    <dgm:cxn modelId="{9B2724D9-FB35-4950-95F1-D8F1F123B2FF}" type="presOf" srcId="{2FE8FF99-58D7-E648-B15F-2C7CE8583FDE}" destId="{44F6A203-D7B3-C34C-BC2E-1C19868E3A82}" srcOrd="0" destOrd="4" presId="urn:microsoft.com/office/officeart/2005/8/layout/hList2#1"/>
    <dgm:cxn modelId="{58D51CF3-6F0D-4C2E-A09A-302B6FBA271C}" type="presOf" srcId="{C4B0DAE1-359C-9D45-8B80-21DCBEA0DEA7}" destId="{44F6A203-D7B3-C34C-BC2E-1C19868E3A82}" srcOrd="0" destOrd="6" presId="urn:microsoft.com/office/officeart/2005/8/layout/hList2#1"/>
    <dgm:cxn modelId="{F4678FFA-4319-A847-9D6C-3A17E1FCF565}" srcId="{2959B480-F5D2-7F46-A6D9-34EB4C760F1A}" destId="{2FE8FF99-58D7-E648-B15F-2C7CE8583FDE}" srcOrd="4" destOrd="0" parTransId="{907B710F-38F9-4247-A404-28A2E0283D26}" sibTransId="{DF91C0BB-437B-1841-90CE-8FE3D9B57F61}"/>
    <dgm:cxn modelId="{C3C10EFC-FE15-4D67-BC8F-C66C51347416}" type="presOf" srcId="{AF99FE7E-5D82-4048-8D22-629EEF5CAC4F}" destId="{7369B7EE-A8CD-334D-B6CC-4637F40767F6}" srcOrd="0" destOrd="0" presId="urn:microsoft.com/office/officeart/2005/8/layout/hList2#1"/>
    <dgm:cxn modelId="{1C9EBBFE-771F-4EE1-A3A2-65FFB48E39AD}" type="presOf" srcId="{54E513CC-7876-D04A-B490-C4BB8CAAD608}" destId="{44F6A203-D7B3-C34C-BC2E-1C19868E3A82}" srcOrd="0" destOrd="7" presId="urn:microsoft.com/office/officeart/2005/8/layout/hList2#1"/>
    <dgm:cxn modelId="{DA7647BA-8849-41C2-81DC-18B623AFEEC7}" type="presParOf" srcId="{DF95A7FD-7E26-2748-A7EF-821387891871}" destId="{DAA704A2-D003-094F-B5B8-71EA6C2308CF}" srcOrd="0" destOrd="0" presId="urn:microsoft.com/office/officeart/2005/8/layout/hList2#1"/>
    <dgm:cxn modelId="{D2707B84-ECAE-42B9-99DB-E5ABDE8CB464}" type="presParOf" srcId="{DAA704A2-D003-094F-B5B8-71EA6C2308CF}" destId="{B81AD5AF-CC03-8B4F-BBA7-E4EF831B62C5}" srcOrd="0" destOrd="0" presId="urn:microsoft.com/office/officeart/2005/8/layout/hList2#1"/>
    <dgm:cxn modelId="{501420C2-AC39-46E7-B9FB-ACDBC8724AB7}" type="presParOf" srcId="{DAA704A2-D003-094F-B5B8-71EA6C2308CF}" destId="{7369B7EE-A8CD-334D-B6CC-4637F40767F6}" srcOrd="1" destOrd="0" presId="urn:microsoft.com/office/officeart/2005/8/layout/hList2#1"/>
    <dgm:cxn modelId="{842312C4-8760-4DB0-92BC-628E2A153E16}" type="presParOf" srcId="{DAA704A2-D003-094F-B5B8-71EA6C2308CF}" destId="{E0BA6741-4700-2A4F-8F02-64AC980A09F6}" srcOrd="2" destOrd="0" presId="urn:microsoft.com/office/officeart/2005/8/layout/hList2#1"/>
    <dgm:cxn modelId="{272D50A6-F475-423E-8EB9-B36C3D9F497C}" type="presParOf" srcId="{DF95A7FD-7E26-2748-A7EF-821387891871}" destId="{A00704C3-E7C2-284B-9EF2-B92FE045032F}" srcOrd="1" destOrd="0" presId="urn:microsoft.com/office/officeart/2005/8/layout/hList2#1"/>
    <dgm:cxn modelId="{6226AC0F-676F-47AC-BE44-620B003E7783}" type="presParOf" srcId="{DF95A7FD-7E26-2748-A7EF-821387891871}" destId="{1A79C070-8CEC-EA4E-A86E-26FFF3172AA7}" srcOrd="2" destOrd="0" presId="urn:microsoft.com/office/officeart/2005/8/layout/hList2#1"/>
    <dgm:cxn modelId="{2A665E60-5600-45A0-B962-1128E2FF38DA}" type="presParOf" srcId="{1A79C070-8CEC-EA4E-A86E-26FFF3172AA7}" destId="{A23A47A6-D94F-FF49-A71F-7C0BA4DF23CE}" srcOrd="0" destOrd="0" presId="urn:microsoft.com/office/officeart/2005/8/layout/hList2#1"/>
    <dgm:cxn modelId="{0BD23AC7-AA60-4D2B-B1F1-5D5C7907473C}" type="presParOf" srcId="{1A79C070-8CEC-EA4E-A86E-26FFF3172AA7}" destId="{44F6A203-D7B3-C34C-BC2E-1C19868E3A82}" srcOrd="1" destOrd="0" presId="urn:microsoft.com/office/officeart/2005/8/layout/hList2#1"/>
    <dgm:cxn modelId="{79F7B3CD-7409-4721-87E9-8D21F51EA5ED}" type="presParOf" srcId="{1A79C070-8CEC-EA4E-A86E-26FFF3172AA7}" destId="{A86D8989-020F-224A-879F-A9BA3E3782AA}" srcOrd="2" destOrd="0" presId="urn:microsoft.com/office/officeart/2005/8/layout/h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11FD92F3-98AE-4847-8EFD-10D94C4BF794}" type="doc">
      <dgm:prSet loTypeId="urn:microsoft.com/office/officeart/2005/8/layout/radial3" loCatId="relationship" qsTypeId="urn:microsoft.com/office/officeart/2005/8/quickstyle/simple1" qsCatId="simple" csTypeId="urn:microsoft.com/office/officeart/2005/8/colors/accent1_2" csCatId="accent1" phldr="1"/>
      <dgm:spPr/>
      <dgm:t>
        <a:bodyPr/>
        <a:lstStyle/>
        <a:p>
          <a:endParaRPr lang="en-US"/>
        </a:p>
      </dgm:t>
    </dgm:pt>
    <dgm:pt modelId="{9395110F-1289-4641-917B-18C97D5F3A4B}">
      <dgm:prSet phldrT="[Text]"/>
      <dgm:spPr/>
      <dgm:t>
        <a:bodyPr/>
        <a:lstStyle/>
        <a:p>
          <a:r>
            <a:rPr lang="id-ID"/>
            <a:t>Jabfung Di Dinkes</a:t>
          </a:r>
          <a:endParaRPr lang="en-US"/>
        </a:p>
      </dgm:t>
    </dgm:pt>
    <dgm:pt modelId="{F8B80F73-59D4-4787-BBB5-9BA88C49D208}" type="parTrans" cxnId="{FF771F4F-E21C-48D2-85A5-B934D6FBD0AC}">
      <dgm:prSet/>
      <dgm:spPr/>
      <dgm:t>
        <a:bodyPr/>
        <a:lstStyle/>
        <a:p>
          <a:endParaRPr lang="en-US"/>
        </a:p>
      </dgm:t>
    </dgm:pt>
    <dgm:pt modelId="{D1E4C09F-D41A-4544-9FD2-9C0F7514E9FE}" type="sibTrans" cxnId="{FF771F4F-E21C-48D2-85A5-B934D6FBD0AC}">
      <dgm:prSet/>
      <dgm:spPr/>
      <dgm:t>
        <a:bodyPr/>
        <a:lstStyle/>
        <a:p>
          <a:endParaRPr lang="en-US"/>
        </a:p>
      </dgm:t>
    </dgm:pt>
    <dgm:pt modelId="{F55A91F5-71E4-4AE0-B033-CACC0460C33F}">
      <dgm:prSet phldrT="[Text]"/>
      <dgm:spPr/>
      <dgm:t>
        <a:bodyPr/>
        <a:lstStyle/>
        <a:p>
          <a:r>
            <a:rPr lang="id-ID"/>
            <a:t>Adminkes</a:t>
          </a:r>
          <a:endParaRPr lang="en-US"/>
        </a:p>
      </dgm:t>
    </dgm:pt>
    <dgm:pt modelId="{F39EB4EA-D83F-4BEF-A0F7-7E4BB4199718}" type="parTrans" cxnId="{33F03221-9D58-4382-A4B4-AB82BCF30155}">
      <dgm:prSet/>
      <dgm:spPr/>
      <dgm:t>
        <a:bodyPr/>
        <a:lstStyle/>
        <a:p>
          <a:endParaRPr lang="en-US"/>
        </a:p>
      </dgm:t>
    </dgm:pt>
    <dgm:pt modelId="{E8285BFF-894C-469C-BAC8-BB5848B609CD}" type="sibTrans" cxnId="{33F03221-9D58-4382-A4B4-AB82BCF30155}">
      <dgm:prSet/>
      <dgm:spPr/>
      <dgm:t>
        <a:bodyPr/>
        <a:lstStyle/>
        <a:p>
          <a:endParaRPr lang="en-US"/>
        </a:p>
      </dgm:t>
    </dgm:pt>
    <dgm:pt modelId="{8C94E4F2-6E96-4C22-9F72-47B64CA18DB6}">
      <dgm:prSet phldrT="[Text]"/>
      <dgm:spPr/>
      <dgm:t>
        <a:bodyPr/>
        <a:lstStyle/>
        <a:p>
          <a:r>
            <a:rPr lang="id-ID"/>
            <a:t>Epidkes</a:t>
          </a:r>
          <a:endParaRPr lang="en-US"/>
        </a:p>
      </dgm:t>
    </dgm:pt>
    <dgm:pt modelId="{D0F7C0A5-5F34-4406-890F-5B1F420BFEC5}" type="parTrans" cxnId="{21B15CF6-CBCF-409D-8234-B3CC012E57CD}">
      <dgm:prSet/>
      <dgm:spPr/>
      <dgm:t>
        <a:bodyPr/>
        <a:lstStyle/>
        <a:p>
          <a:endParaRPr lang="en-US"/>
        </a:p>
      </dgm:t>
    </dgm:pt>
    <dgm:pt modelId="{C8B63747-D782-442D-8771-3651CDAF9169}" type="sibTrans" cxnId="{21B15CF6-CBCF-409D-8234-B3CC012E57CD}">
      <dgm:prSet/>
      <dgm:spPr/>
      <dgm:t>
        <a:bodyPr/>
        <a:lstStyle/>
        <a:p>
          <a:endParaRPr lang="en-US"/>
        </a:p>
      </dgm:t>
    </dgm:pt>
    <dgm:pt modelId="{0C150754-7F36-471E-A237-9D48DE3B4912}">
      <dgm:prSet phldrT="[Text]"/>
      <dgm:spPr/>
      <dgm:t>
        <a:bodyPr/>
        <a:lstStyle/>
        <a:p>
          <a:r>
            <a:rPr lang="id-ID"/>
            <a:t>Sanitarian</a:t>
          </a:r>
          <a:endParaRPr lang="en-US"/>
        </a:p>
      </dgm:t>
    </dgm:pt>
    <dgm:pt modelId="{AF109EFF-FF1D-462E-89FA-5C2B325E0839}" type="parTrans" cxnId="{35858D2C-C35C-4EEB-83F9-063DE681426B}">
      <dgm:prSet/>
      <dgm:spPr/>
      <dgm:t>
        <a:bodyPr/>
        <a:lstStyle/>
        <a:p>
          <a:endParaRPr lang="en-US"/>
        </a:p>
      </dgm:t>
    </dgm:pt>
    <dgm:pt modelId="{B7E311F0-4E66-4666-BB38-A05C1D386FFA}" type="sibTrans" cxnId="{35858D2C-C35C-4EEB-83F9-063DE681426B}">
      <dgm:prSet/>
      <dgm:spPr/>
      <dgm:t>
        <a:bodyPr/>
        <a:lstStyle/>
        <a:p>
          <a:endParaRPr lang="en-US"/>
        </a:p>
      </dgm:t>
    </dgm:pt>
    <dgm:pt modelId="{96ACA01E-D132-4EC3-B4CD-DCD0D43AB5B0}">
      <dgm:prSet phldrT="[Text]"/>
      <dgm:spPr/>
      <dgm:t>
        <a:bodyPr/>
        <a:lstStyle/>
        <a:p>
          <a:r>
            <a:rPr lang="id-ID"/>
            <a:t>Entokes</a:t>
          </a:r>
          <a:endParaRPr lang="en-US"/>
        </a:p>
      </dgm:t>
    </dgm:pt>
    <dgm:pt modelId="{312147E2-255F-40D0-A1D2-8741D953F44A}" type="parTrans" cxnId="{2158B734-7F11-45DA-9795-2085D06E38D5}">
      <dgm:prSet/>
      <dgm:spPr/>
      <dgm:t>
        <a:bodyPr/>
        <a:lstStyle/>
        <a:p>
          <a:endParaRPr lang="en-US"/>
        </a:p>
      </dgm:t>
    </dgm:pt>
    <dgm:pt modelId="{3906B0E5-D6D6-45D8-8F92-AF0FD6303932}" type="sibTrans" cxnId="{2158B734-7F11-45DA-9795-2085D06E38D5}">
      <dgm:prSet/>
      <dgm:spPr/>
      <dgm:t>
        <a:bodyPr/>
        <a:lstStyle/>
        <a:p>
          <a:endParaRPr lang="en-US"/>
        </a:p>
      </dgm:t>
    </dgm:pt>
    <dgm:pt modelId="{9C770BA0-80B7-41AA-881B-63D190C52455}">
      <dgm:prSet phldrT="[Text]"/>
      <dgm:spPr/>
      <dgm:t>
        <a:bodyPr/>
        <a:lstStyle/>
        <a:p>
          <a:r>
            <a:rPr lang="id-ID"/>
            <a:t>Penyuluh Kesmas</a:t>
          </a:r>
          <a:endParaRPr lang="en-US"/>
        </a:p>
      </dgm:t>
    </dgm:pt>
    <dgm:pt modelId="{65E6C8E2-32AF-4ACA-A724-A9F2168B279F}" type="parTrans" cxnId="{E701FE51-AB6E-4CC7-A393-F9048A947D22}">
      <dgm:prSet/>
      <dgm:spPr/>
      <dgm:t>
        <a:bodyPr/>
        <a:lstStyle/>
        <a:p>
          <a:endParaRPr lang="en-US"/>
        </a:p>
      </dgm:t>
    </dgm:pt>
    <dgm:pt modelId="{DFF95F79-5B71-4031-A11F-7C1DE9BB298A}" type="sibTrans" cxnId="{E701FE51-AB6E-4CC7-A393-F9048A947D22}">
      <dgm:prSet/>
      <dgm:spPr/>
      <dgm:t>
        <a:bodyPr/>
        <a:lstStyle/>
        <a:p>
          <a:endParaRPr lang="en-US"/>
        </a:p>
      </dgm:t>
    </dgm:pt>
    <dgm:pt modelId="{68A05F54-27AE-42C6-8D31-D5AB2ED7FAB6}">
      <dgm:prSet phldrT="[Text]"/>
      <dgm:spPr/>
      <dgm:t>
        <a:bodyPr/>
        <a:lstStyle/>
        <a:p>
          <a:r>
            <a:rPr lang="id-ID"/>
            <a:t>Nutrisionis</a:t>
          </a:r>
          <a:endParaRPr lang="en-US"/>
        </a:p>
      </dgm:t>
    </dgm:pt>
    <dgm:pt modelId="{610CF187-AA0E-4642-8AA3-41F8CE32C180}" type="parTrans" cxnId="{E48BA1AE-27B4-4FF7-9B64-1E8463E7E07C}">
      <dgm:prSet/>
      <dgm:spPr/>
      <dgm:t>
        <a:bodyPr/>
        <a:lstStyle/>
        <a:p>
          <a:endParaRPr lang="en-US"/>
        </a:p>
      </dgm:t>
    </dgm:pt>
    <dgm:pt modelId="{F7A30308-4C82-48F2-A857-1578D07C97DA}" type="sibTrans" cxnId="{E48BA1AE-27B4-4FF7-9B64-1E8463E7E07C}">
      <dgm:prSet/>
      <dgm:spPr/>
      <dgm:t>
        <a:bodyPr/>
        <a:lstStyle/>
        <a:p>
          <a:endParaRPr lang="en-US"/>
        </a:p>
      </dgm:t>
    </dgm:pt>
    <dgm:pt modelId="{2D3B22D7-C430-482C-AEC7-DA61339DC3CC}">
      <dgm:prSet phldrT="[Text]"/>
      <dgm:spPr/>
      <dgm:t>
        <a:bodyPr/>
        <a:lstStyle/>
        <a:p>
          <a:r>
            <a:rPr lang="id-ID"/>
            <a:t>Pembimbing Kesja</a:t>
          </a:r>
          <a:endParaRPr lang="en-US"/>
        </a:p>
      </dgm:t>
    </dgm:pt>
    <dgm:pt modelId="{C7EA09D7-7EB3-424C-B0D0-3E6BAF5FDD50}" type="parTrans" cxnId="{B200152B-C87A-4292-A89E-D592B930607A}">
      <dgm:prSet/>
      <dgm:spPr/>
      <dgm:t>
        <a:bodyPr/>
        <a:lstStyle/>
        <a:p>
          <a:endParaRPr lang="en-US"/>
        </a:p>
      </dgm:t>
    </dgm:pt>
    <dgm:pt modelId="{D413DDB5-99D3-4C62-A6C8-05778E46925B}" type="sibTrans" cxnId="{B200152B-C87A-4292-A89E-D592B930607A}">
      <dgm:prSet/>
      <dgm:spPr/>
      <dgm:t>
        <a:bodyPr/>
        <a:lstStyle/>
        <a:p>
          <a:endParaRPr lang="en-US"/>
        </a:p>
      </dgm:t>
    </dgm:pt>
    <dgm:pt modelId="{7B0E45BC-972E-409A-9F55-C027292064EA}" type="pres">
      <dgm:prSet presAssocID="{11FD92F3-98AE-4847-8EFD-10D94C4BF794}" presName="composite" presStyleCnt="0">
        <dgm:presLayoutVars>
          <dgm:chMax val="1"/>
          <dgm:dir/>
          <dgm:resizeHandles val="exact"/>
        </dgm:presLayoutVars>
      </dgm:prSet>
      <dgm:spPr/>
    </dgm:pt>
    <dgm:pt modelId="{BA995C98-5322-4AA6-BD20-824E8DA59F7F}" type="pres">
      <dgm:prSet presAssocID="{11FD92F3-98AE-4847-8EFD-10D94C4BF794}" presName="radial" presStyleCnt="0">
        <dgm:presLayoutVars>
          <dgm:animLvl val="ctr"/>
        </dgm:presLayoutVars>
      </dgm:prSet>
      <dgm:spPr/>
    </dgm:pt>
    <dgm:pt modelId="{2812DD71-88D1-44FE-B6ED-BE93C54ABE14}" type="pres">
      <dgm:prSet presAssocID="{9395110F-1289-4641-917B-18C97D5F3A4B}" presName="centerShape" presStyleLbl="vennNode1" presStyleIdx="0" presStyleCnt="8"/>
      <dgm:spPr/>
    </dgm:pt>
    <dgm:pt modelId="{49BB9D88-59CE-4086-9657-2B134C0722CB}" type="pres">
      <dgm:prSet presAssocID="{F55A91F5-71E4-4AE0-B033-CACC0460C33F}" presName="node" presStyleLbl="vennNode1" presStyleIdx="1" presStyleCnt="8">
        <dgm:presLayoutVars>
          <dgm:bulletEnabled val="1"/>
        </dgm:presLayoutVars>
      </dgm:prSet>
      <dgm:spPr/>
    </dgm:pt>
    <dgm:pt modelId="{36A385E9-C127-41BF-81DF-3A4702B76B78}" type="pres">
      <dgm:prSet presAssocID="{8C94E4F2-6E96-4C22-9F72-47B64CA18DB6}" presName="node" presStyleLbl="vennNode1" presStyleIdx="2" presStyleCnt="8">
        <dgm:presLayoutVars>
          <dgm:bulletEnabled val="1"/>
        </dgm:presLayoutVars>
      </dgm:prSet>
      <dgm:spPr/>
    </dgm:pt>
    <dgm:pt modelId="{6C2CEBF0-0CBA-435C-A6FC-6584C3F924C0}" type="pres">
      <dgm:prSet presAssocID="{0C150754-7F36-471E-A237-9D48DE3B4912}" presName="node" presStyleLbl="vennNode1" presStyleIdx="3" presStyleCnt="8">
        <dgm:presLayoutVars>
          <dgm:bulletEnabled val="1"/>
        </dgm:presLayoutVars>
      </dgm:prSet>
      <dgm:spPr/>
    </dgm:pt>
    <dgm:pt modelId="{356C9891-EA92-4657-A990-629EF77003B6}" type="pres">
      <dgm:prSet presAssocID="{96ACA01E-D132-4EC3-B4CD-DCD0D43AB5B0}" presName="node" presStyleLbl="vennNode1" presStyleIdx="4" presStyleCnt="8">
        <dgm:presLayoutVars>
          <dgm:bulletEnabled val="1"/>
        </dgm:presLayoutVars>
      </dgm:prSet>
      <dgm:spPr/>
    </dgm:pt>
    <dgm:pt modelId="{39F0735F-1B74-480C-861C-2D1D6EA0D870}" type="pres">
      <dgm:prSet presAssocID="{9C770BA0-80B7-41AA-881B-63D190C52455}" presName="node" presStyleLbl="vennNode1" presStyleIdx="5" presStyleCnt="8">
        <dgm:presLayoutVars>
          <dgm:bulletEnabled val="1"/>
        </dgm:presLayoutVars>
      </dgm:prSet>
      <dgm:spPr/>
    </dgm:pt>
    <dgm:pt modelId="{AAE135FB-F425-43C6-B7BE-A2944E3BEADB}" type="pres">
      <dgm:prSet presAssocID="{68A05F54-27AE-42C6-8D31-D5AB2ED7FAB6}" presName="node" presStyleLbl="vennNode1" presStyleIdx="6" presStyleCnt="8">
        <dgm:presLayoutVars>
          <dgm:bulletEnabled val="1"/>
        </dgm:presLayoutVars>
      </dgm:prSet>
      <dgm:spPr/>
    </dgm:pt>
    <dgm:pt modelId="{1CB8D2AF-4450-4A02-BABD-D9823E2B1213}" type="pres">
      <dgm:prSet presAssocID="{2D3B22D7-C430-482C-AEC7-DA61339DC3CC}" presName="node" presStyleLbl="vennNode1" presStyleIdx="7" presStyleCnt="8">
        <dgm:presLayoutVars>
          <dgm:bulletEnabled val="1"/>
        </dgm:presLayoutVars>
      </dgm:prSet>
      <dgm:spPr/>
    </dgm:pt>
  </dgm:ptLst>
  <dgm:cxnLst>
    <dgm:cxn modelId="{2551A306-2F74-4EEA-8A0B-3F95C01FDFF9}" type="presOf" srcId="{0C150754-7F36-471E-A237-9D48DE3B4912}" destId="{6C2CEBF0-0CBA-435C-A6FC-6584C3F924C0}" srcOrd="0" destOrd="0" presId="urn:microsoft.com/office/officeart/2005/8/layout/radial3"/>
    <dgm:cxn modelId="{33F03221-9D58-4382-A4B4-AB82BCF30155}" srcId="{9395110F-1289-4641-917B-18C97D5F3A4B}" destId="{F55A91F5-71E4-4AE0-B033-CACC0460C33F}" srcOrd="0" destOrd="0" parTransId="{F39EB4EA-D83F-4BEF-A0F7-7E4BB4199718}" sibTransId="{E8285BFF-894C-469C-BAC8-BB5848B609CD}"/>
    <dgm:cxn modelId="{7684C825-3CD2-44A3-89B0-2A6C8633013F}" type="presOf" srcId="{9C770BA0-80B7-41AA-881B-63D190C52455}" destId="{39F0735F-1B74-480C-861C-2D1D6EA0D870}" srcOrd="0" destOrd="0" presId="urn:microsoft.com/office/officeart/2005/8/layout/radial3"/>
    <dgm:cxn modelId="{B200152B-C87A-4292-A89E-D592B930607A}" srcId="{9395110F-1289-4641-917B-18C97D5F3A4B}" destId="{2D3B22D7-C430-482C-AEC7-DA61339DC3CC}" srcOrd="6" destOrd="0" parTransId="{C7EA09D7-7EB3-424C-B0D0-3E6BAF5FDD50}" sibTransId="{D413DDB5-99D3-4C62-A6C8-05778E46925B}"/>
    <dgm:cxn modelId="{35858D2C-C35C-4EEB-83F9-063DE681426B}" srcId="{9395110F-1289-4641-917B-18C97D5F3A4B}" destId="{0C150754-7F36-471E-A237-9D48DE3B4912}" srcOrd="2" destOrd="0" parTransId="{AF109EFF-FF1D-462E-89FA-5C2B325E0839}" sibTransId="{B7E311F0-4E66-4666-BB38-A05C1D386FFA}"/>
    <dgm:cxn modelId="{2158B734-7F11-45DA-9795-2085D06E38D5}" srcId="{9395110F-1289-4641-917B-18C97D5F3A4B}" destId="{96ACA01E-D132-4EC3-B4CD-DCD0D43AB5B0}" srcOrd="3" destOrd="0" parTransId="{312147E2-255F-40D0-A1D2-8741D953F44A}" sibTransId="{3906B0E5-D6D6-45D8-8F92-AF0FD6303932}"/>
    <dgm:cxn modelId="{4FD5EB62-E362-4E0F-9B39-A703C380B1BD}" type="presOf" srcId="{68A05F54-27AE-42C6-8D31-D5AB2ED7FAB6}" destId="{AAE135FB-F425-43C6-B7BE-A2944E3BEADB}" srcOrd="0" destOrd="0" presId="urn:microsoft.com/office/officeart/2005/8/layout/radial3"/>
    <dgm:cxn modelId="{FF771F4F-E21C-48D2-85A5-B934D6FBD0AC}" srcId="{11FD92F3-98AE-4847-8EFD-10D94C4BF794}" destId="{9395110F-1289-4641-917B-18C97D5F3A4B}" srcOrd="0" destOrd="0" parTransId="{F8B80F73-59D4-4787-BBB5-9BA88C49D208}" sibTransId="{D1E4C09F-D41A-4544-9FD2-9C0F7514E9FE}"/>
    <dgm:cxn modelId="{E701FE51-AB6E-4CC7-A393-F9048A947D22}" srcId="{9395110F-1289-4641-917B-18C97D5F3A4B}" destId="{9C770BA0-80B7-41AA-881B-63D190C52455}" srcOrd="4" destOrd="0" parTransId="{65E6C8E2-32AF-4ACA-A724-A9F2168B279F}" sibTransId="{DFF95F79-5B71-4031-A11F-7C1DE9BB298A}"/>
    <dgm:cxn modelId="{3555E78D-9E3C-4E90-8D54-864C3994B588}" type="presOf" srcId="{11FD92F3-98AE-4847-8EFD-10D94C4BF794}" destId="{7B0E45BC-972E-409A-9F55-C027292064EA}" srcOrd="0" destOrd="0" presId="urn:microsoft.com/office/officeart/2005/8/layout/radial3"/>
    <dgm:cxn modelId="{3FADF098-C332-4926-B182-BAF6020D5DF2}" type="presOf" srcId="{96ACA01E-D132-4EC3-B4CD-DCD0D43AB5B0}" destId="{356C9891-EA92-4657-A990-629EF77003B6}" srcOrd="0" destOrd="0" presId="urn:microsoft.com/office/officeart/2005/8/layout/radial3"/>
    <dgm:cxn modelId="{5563E9AC-A34F-4536-8EC9-384A7153B192}" type="presOf" srcId="{2D3B22D7-C430-482C-AEC7-DA61339DC3CC}" destId="{1CB8D2AF-4450-4A02-BABD-D9823E2B1213}" srcOrd="0" destOrd="0" presId="urn:microsoft.com/office/officeart/2005/8/layout/radial3"/>
    <dgm:cxn modelId="{E48BA1AE-27B4-4FF7-9B64-1E8463E7E07C}" srcId="{9395110F-1289-4641-917B-18C97D5F3A4B}" destId="{68A05F54-27AE-42C6-8D31-D5AB2ED7FAB6}" srcOrd="5" destOrd="0" parTransId="{610CF187-AA0E-4642-8AA3-41F8CE32C180}" sibTransId="{F7A30308-4C82-48F2-A857-1578D07C97DA}"/>
    <dgm:cxn modelId="{ED419FC1-7890-41BA-9C22-64E41E3F33AE}" type="presOf" srcId="{8C94E4F2-6E96-4C22-9F72-47B64CA18DB6}" destId="{36A385E9-C127-41BF-81DF-3A4702B76B78}" srcOrd="0" destOrd="0" presId="urn:microsoft.com/office/officeart/2005/8/layout/radial3"/>
    <dgm:cxn modelId="{B058A1E6-CA12-4CDD-98B9-B93CDA53B600}" type="presOf" srcId="{F55A91F5-71E4-4AE0-B033-CACC0460C33F}" destId="{49BB9D88-59CE-4086-9657-2B134C0722CB}" srcOrd="0" destOrd="0" presId="urn:microsoft.com/office/officeart/2005/8/layout/radial3"/>
    <dgm:cxn modelId="{21B15CF6-CBCF-409D-8234-B3CC012E57CD}" srcId="{9395110F-1289-4641-917B-18C97D5F3A4B}" destId="{8C94E4F2-6E96-4C22-9F72-47B64CA18DB6}" srcOrd="1" destOrd="0" parTransId="{D0F7C0A5-5F34-4406-890F-5B1F420BFEC5}" sibTransId="{C8B63747-D782-442D-8771-3651CDAF9169}"/>
    <dgm:cxn modelId="{11B67DF8-5D68-4494-B619-3D177E65DC0D}" type="presOf" srcId="{9395110F-1289-4641-917B-18C97D5F3A4B}" destId="{2812DD71-88D1-44FE-B6ED-BE93C54ABE14}" srcOrd="0" destOrd="0" presId="urn:microsoft.com/office/officeart/2005/8/layout/radial3"/>
    <dgm:cxn modelId="{2391BE66-522C-483E-9A10-0ADE3C76123D}" type="presParOf" srcId="{7B0E45BC-972E-409A-9F55-C027292064EA}" destId="{BA995C98-5322-4AA6-BD20-824E8DA59F7F}" srcOrd="0" destOrd="0" presId="urn:microsoft.com/office/officeart/2005/8/layout/radial3"/>
    <dgm:cxn modelId="{0A3E1DD2-4D13-44C1-B83A-E1DFA3E48455}" type="presParOf" srcId="{BA995C98-5322-4AA6-BD20-824E8DA59F7F}" destId="{2812DD71-88D1-44FE-B6ED-BE93C54ABE14}" srcOrd="0" destOrd="0" presId="urn:microsoft.com/office/officeart/2005/8/layout/radial3"/>
    <dgm:cxn modelId="{46AB8F9B-A49B-4100-ADDE-18C6ED1BB44C}" type="presParOf" srcId="{BA995C98-5322-4AA6-BD20-824E8DA59F7F}" destId="{49BB9D88-59CE-4086-9657-2B134C0722CB}" srcOrd="1" destOrd="0" presId="urn:microsoft.com/office/officeart/2005/8/layout/radial3"/>
    <dgm:cxn modelId="{EB7CDF81-3516-4ECD-9B1F-9F668774D731}" type="presParOf" srcId="{BA995C98-5322-4AA6-BD20-824E8DA59F7F}" destId="{36A385E9-C127-41BF-81DF-3A4702B76B78}" srcOrd="2" destOrd="0" presId="urn:microsoft.com/office/officeart/2005/8/layout/radial3"/>
    <dgm:cxn modelId="{F0CD0627-044F-42CF-99E6-A82C51695969}" type="presParOf" srcId="{BA995C98-5322-4AA6-BD20-824E8DA59F7F}" destId="{6C2CEBF0-0CBA-435C-A6FC-6584C3F924C0}" srcOrd="3" destOrd="0" presId="urn:microsoft.com/office/officeart/2005/8/layout/radial3"/>
    <dgm:cxn modelId="{D34664DC-B478-4DB8-9A16-0DB422BDCE83}" type="presParOf" srcId="{BA995C98-5322-4AA6-BD20-824E8DA59F7F}" destId="{356C9891-EA92-4657-A990-629EF77003B6}" srcOrd="4" destOrd="0" presId="urn:microsoft.com/office/officeart/2005/8/layout/radial3"/>
    <dgm:cxn modelId="{6D07D67C-BB40-4AF9-988C-60183AC5A31B}" type="presParOf" srcId="{BA995C98-5322-4AA6-BD20-824E8DA59F7F}" destId="{39F0735F-1B74-480C-861C-2D1D6EA0D870}" srcOrd="5" destOrd="0" presId="urn:microsoft.com/office/officeart/2005/8/layout/radial3"/>
    <dgm:cxn modelId="{AA0CCB84-683A-447B-B4E6-EF10ECAF815C}" type="presParOf" srcId="{BA995C98-5322-4AA6-BD20-824E8DA59F7F}" destId="{AAE135FB-F425-43C6-B7BE-A2944E3BEADB}" srcOrd="6" destOrd="0" presId="urn:microsoft.com/office/officeart/2005/8/layout/radial3"/>
    <dgm:cxn modelId="{34BADF64-8DE9-49E9-9169-B7028B101CDF}" type="presParOf" srcId="{BA995C98-5322-4AA6-BD20-824E8DA59F7F}" destId="{1CB8D2AF-4450-4A02-BABD-D9823E2B1213}" srcOrd="7" destOrd="0" presId="urn:microsoft.com/office/officeart/2005/8/layout/radial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E3102F-9E2C-44C2-8351-11C4C58769CC}">
      <dsp:nvSpPr>
        <dsp:cNvPr id="0" name=""/>
        <dsp:cNvSpPr/>
      </dsp:nvSpPr>
      <dsp:spPr>
        <a:xfrm>
          <a:off x="3269" y="738615"/>
          <a:ext cx="1013666" cy="608199"/>
        </a:xfrm>
        <a:prstGeom prst="roundRect">
          <a:avLst>
            <a:gd name="adj" fmla="val 10000"/>
          </a:avLst>
        </a:prstGeom>
        <a:solidFill>
          <a:schemeClr val="accent2">
            <a:hueOff val="0"/>
            <a:satOff val="0"/>
            <a:lumOff val="0"/>
            <a:alphaOff val="0"/>
          </a:schemeClr>
        </a:solidFill>
        <a:ln w="38100" cap="flat" cmpd="sng" algn="ctr">
          <a:solidFill>
            <a:srgbClr val="FF0000"/>
          </a:solidFill>
          <a:prstDash val="sysDash"/>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n-US" sz="1100" b="1" kern="1200" dirty="0"/>
            <a:t>UU No. 5 </a:t>
          </a:r>
          <a:r>
            <a:rPr lang="en-US" sz="1100" b="1" kern="1200" dirty="0" err="1"/>
            <a:t>Tahun</a:t>
          </a:r>
          <a:r>
            <a:rPr lang="en-US" sz="1100" b="1" kern="1200" dirty="0"/>
            <a:t> 2014</a:t>
          </a:r>
        </a:p>
      </dsp:txBody>
      <dsp:txXfrm>
        <a:off x="21083" y="756429"/>
        <a:ext cx="978038" cy="572571"/>
      </dsp:txXfrm>
    </dsp:sp>
    <dsp:sp modelId="{03A611D3-7690-41DE-9069-F0CAA2393478}">
      <dsp:nvSpPr>
        <dsp:cNvPr id="0" name=""/>
        <dsp:cNvSpPr/>
      </dsp:nvSpPr>
      <dsp:spPr>
        <a:xfrm>
          <a:off x="1118303" y="917020"/>
          <a:ext cx="214897" cy="251389"/>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n-US" sz="900" kern="1200"/>
        </a:p>
      </dsp:txBody>
      <dsp:txXfrm>
        <a:off x="1118303" y="967298"/>
        <a:ext cx="150428" cy="150833"/>
      </dsp:txXfrm>
    </dsp:sp>
    <dsp:sp modelId="{1EC82EDD-5EB9-429D-8AEF-EE2D3FB3FE50}">
      <dsp:nvSpPr>
        <dsp:cNvPr id="0" name=""/>
        <dsp:cNvSpPr/>
      </dsp:nvSpPr>
      <dsp:spPr>
        <a:xfrm>
          <a:off x="1422403" y="738615"/>
          <a:ext cx="1013666" cy="608199"/>
        </a:xfrm>
        <a:prstGeom prst="roundRect">
          <a:avLst>
            <a:gd name="adj" fmla="val 10000"/>
          </a:avLst>
        </a:prstGeom>
        <a:solidFill>
          <a:schemeClr val="accent6">
            <a:lumMod val="75000"/>
          </a:schemeClr>
        </a:solidFill>
        <a:ln w="28575" cap="flat" cmpd="sng" algn="ctr">
          <a:solidFill>
            <a:srgbClr val="FF0000"/>
          </a:solidFill>
          <a:prstDash val="sysDash"/>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n-ID" sz="1100" b="1" kern="1200" dirty="0"/>
            <a:t>PP No. 11 </a:t>
          </a:r>
          <a:r>
            <a:rPr lang="en-ID" sz="1100" b="1" kern="1200" dirty="0" err="1"/>
            <a:t>Tahun</a:t>
          </a:r>
          <a:r>
            <a:rPr lang="en-ID" sz="1100" b="1" kern="1200" dirty="0"/>
            <a:t> 2017</a:t>
          </a:r>
          <a:endParaRPr lang="en-US" sz="1100" b="1" kern="1200" dirty="0"/>
        </a:p>
      </dsp:txBody>
      <dsp:txXfrm>
        <a:off x="1440217" y="756429"/>
        <a:ext cx="978038" cy="572571"/>
      </dsp:txXfrm>
    </dsp:sp>
    <dsp:sp modelId="{183593A4-9E27-4364-B8AA-C725DE246637}">
      <dsp:nvSpPr>
        <dsp:cNvPr id="0" name=""/>
        <dsp:cNvSpPr/>
      </dsp:nvSpPr>
      <dsp:spPr>
        <a:xfrm>
          <a:off x="2537436" y="917020"/>
          <a:ext cx="214897" cy="251389"/>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n-US" sz="900" kern="1200"/>
        </a:p>
      </dsp:txBody>
      <dsp:txXfrm>
        <a:off x="2537436" y="967298"/>
        <a:ext cx="150428" cy="150833"/>
      </dsp:txXfrm>
    </dsp:sp>
    <dsp:sp modelId="{4526A8DA-764E-492C-B690-B38506F992CB}">
      <dsp:nvSpPr>
        <dsp:cNvPr id="0" name=""/>
        <dsp:cNvSpPr/>
      </dsp:nvSpPr>
      <dsp:spPr>
        <a:xfrm>
          <a:off x="2841536" y="738615"/>
          <a:ext cx="1013666" cy="608199"/>
        </a:xfrm>
        <a:prstGeom prst="roundRect">
          <a:avLst>
            <a:gd name="adj" fmla="val 10000"/>
          </a:avLst>
        </a:prstGeom>
        <a:solidFill>
          <a:schemeClr val="accent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n-ID" sz="1100" b="1" kern="1200" dirty="0" err="1"/>
            <a:t>Keppres</a:t>
          </a:r>
          <a:r>
            <a:rPr lang="en-ID" sz="1100" b="1" kern="1200" dirty="0"/>
            <a:t> No. 87 </a:t>
          </a:r>
          <a:r>
            <a:rPr lang="en-ID" sz="1100" b="1" kern="1200" dirty="0" err="1"/>
            <a:t>Tahun</a:t>
          </a:r>
          <a:r>
            <a:rPr lang="en-ID" sz="1100" b="1" kern="1200" dirty="0"/>
            <a:t> 1999</a:t>
          </a:r>
          <a:endParaRPr lang="en-US" sz="1100" b="1" kern="1200" dirty="0"/>
        </a:p>
      </dsp:txBody>
      <dsp:txXfrm>
        <a:off x="2859350" y="756429"/>
        <a:ext cx="978038" cy="572571"/>
      </dsp:txXfrm>
    </dsp:sp>
    <dsp:sp modelId="{F274432A-8B57-4260-8FDC-5720D867180C}">
      <dsp:nvSpPr>
        <dsp:cNvPr id="0" name=""/>
        <dsp:cNvSpPr/>
      </dsp:nvSpPr>
      <dsp:spPr>
        <a:xfrm>
          <a:off x="3956569" y="917020"/>
          <a:ext cx="214897" cy="251389"/>
        </a:xfrm>
        <a:prstGeom prs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n-US" sz="900" kern="1200"/>
        </a:p>
      </dsp:txBody>
      <dsp:txXfrm>
        <a:off x="3956569" y="967298"/>
        <a:ext cx="150428" cy="150833"/>
      </dsp:txXfrm>
    </dsp:sp>
    <dsp:sp modelId="{A3C34648-6BBB-4949-9E20-58C965254E33}">
      <dsp:nvSpPr>
        <dsp:cNvPr id="0" name=""/>
        <dsp:cNvSpPr/>
      </dsp:nvSpPr>
      <dsp:spPr>
        <a:xfrm>
          <a:off x="4260669" y="738615"/>
          <a:ext cx="1013666" cy="608199"/>
        </a:xfrm>
        <a:prstGeom prst="roundRect">
          <a:avLst>
            <a:gd name="adj" fmla="val 10000"/>
          </a:avLst>
        </a:prstGeom>
        <a:solidFill>
          <a:schemeClr val="accent5">
            <a:hueOff val="0"/>
            <a:satOff val="0"/>
            <a:lumOff val="0"/>
            <a:alphaOff val="0"/>
          </a:schemeClr>
        </a:solidFill>
        <a:ln w="28575" cap="flat" cmpd="sng" algn="ctr">
          <a:solidFill>
            <a:srgbClr val="FF0000"/>
          </a:solidFill>
          <a:prstDash val="sysDash"/>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n-US" sz="1100" b="1" kern="1200" dirty="0" err="1"/>
            <a:t>PermenPANRB</a:t>
          </a:r>
          <a:r>
            <a:rPr lang="en-US" sz="1100" b="1" kern="1200" dirty="0"/>
            <a:t> No. 13 </a:t>
          </a:r>
          <a:r>
            <a:rPr lang="en-US" sz="1100" b="1" kern="1200" dirty="0" err="1"/>
            <a:t>Tahun</a:t>
          </a:r>
          <a:r>
            <a:rPr lang="en-US" sz="1100" b="1" kern="1200" dirty="0"/>
            <a:t> 2019</a:t>
          </a:r>
        </a:p>
      </dsp:txBody>
      <dsp:txXfrm>
        <a:off x="4278483" y="756429"/>
        <a:ext cx="978038" cy="572571"/>
      </dsp:txXfrm>
    </dsp:sp>
    <dsp:sp modelId="{8D7FC9E4-DE0F-4B9D-87B0-B813E4DFDE12}">
      <dsp:nvSpPr>
        <dsp:cNvPr id="0" name=""/>
        <dsp:cNvSpPr/>
      </dsp:nvSpPr>
      <dsp:spPr>
        <a:xfrm>
          <a:off x="5375702" y="917020"/>
          <a:ext cx="214897" cy="251389"/>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00050">
            <a:lnSpc>
              <a:spcPct val="90000"/>
            </a:lnSpc>
            <a:spcBef>
              <a:spcPct val="0"/>
            </a:spcBef>
            <a:spcAft>
              <a:spcPct val="35000"/>
            </a:spcAft>
            <a:buNone/>
          </a:pPr>
          <a:endParaRPr lang="en-US" sz="900" kern="1200"/>
        </a:p>
      </dsp:txBody>
      <dsp:txXfrm>
        <a:off x="5375702" y="967298"/>
        <a:ext cx="150428" cy="150833"/>
      </dsp:txXfrm>
    </dsp:sp>
    <dsp:sp modelId="{A6C36DA0-F82E-41CC-B6EF-8D33019CE9B5}">
      <dsp:nvSpPr>
        <dsp:cNvPr id="0" name=""/>
        <dsp:cNvSpPr/>
      </dsp:nvSpPr>
      <dsp:spPr>
        <a:xfrm>
          <a:off x="5679802" y="738615"/>
          <a:ext cx="1013666" cy="608199"/>
        </a:xfrm>
        <a:prstGeom prst="roundRect">
          <a:avLst>
            <a:gd name="adj" fmla="val 10000"/>
          </a:avLst>
        </a:prstGeom>
        <a:solidFill>
          <a:srgbClr val="7030A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n-US" sz="1100" b="1" kern="1200" dirty="0" err="1"/>
            <a:t>PermenPANRB</a:t>
          </a:r>
          <a:r>
            <a:rPr lang="en-US" sz="1100" b="1" kern="1200" dirty="0"/>
            <a:t> No. 14 </a:t>
          </a:r>
          <a:r>
            <a:rPr lang="en-US" sz="1100" b="1" kern="1200" dirty="0" err="1"/>
            <a:t>Tahun</a:t>
          </a:r>
          <a:r>
            <a:rPr lang="en-US" sz="1100" b="1" kern="1200" dirty="0"/>
            <a:t> 2019</a:t>
          </a:r>
        </a:p>
      </dsp:txBody>
      <dsp:txXfrm>
        <a:off x="5697616" y="756429"/>
        <a:ext cx="978038" cy="57257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3DC552-7D2C-4039-8BF9-62A20764DEDD}">
      <dsp:nvSpPr>
        <dsp:cNvPr id="0" name=""/>
        <dsp:cNvSpPr/>
      </dsp:nvSpPr>
      <dsp:spPr>
        <a:xfrm rot="5400000">
          <a:off x="970443" y="677375"/>
          <a:ext cx="654996" cy="1089900"/>
        </a:xfrm>
        <a:prstGeom prst="corner">
          <a:avLst>
            <a:gd name="adj1" fmla="val 16120"/>
            <a:gd name="adj2" fmla="val 1611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F393A7E-B464-41D3-963C-96B55ED0924F}">
      <dsp:nvSpPr>
        <dsp:cNvPr id="0" name=""/>
        <dsp:cNvSpPr/>
      </dsp:nvSpPr>
      <dsp:spPr>
        <a:xfrm>
          <a:off x="918321" y="995568"/>
          <a:ext cx="1181263" cy="8625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l" defTabSz="889000">
            <a:lnSpc>
              <a:spcPct val="90000"/>
            </a:lnSpc>
            <a:spcBef>
              <a:spcPct val="0"/>
            </a:spcBef>
            <a:spcAft>
              <a:spcPct val="35000"/>
            </a:spcAft>
            <a:buNone/>
          </a:pPr>
          <a:r>
            <a:rPr lang="en-US" sz="2000" kern="1200" dirty="0"/>
            <a:t>Ahli </a:t>
          </a:r>
          <a:r>
            <a:rPr lang="en-US" sz="2000" kern="1200" dirty="0" err="1"/>
            <a:t>Pertama</a:t>
          </a:r>
          <a:endParaRPr lang="en-US" sz="2000" kern="1200" dirty="0"/>
        </a:p>
      </dsp:txBody>
      <dsp:txXfrm>
        <a:off x="918321" y="995568"/>
        <a:ext cx="1181263" cy="862505"/>
      </dsp:txXfrm>
    </dsp:sp>
    <dsp:sp modelId="{CEDE2C89-7128-4FFE-88BB-DF5A7C5DEC5D}">
      <dsp:nvSpPr>
        <dsp:cNvPr id="0" name=""/>
        <dsp:cNvSpPr/>
      </dsp:nvSpPr>
      <dsp:spPr>
        <a:xfrm>
          <a:off x="1659422" y="597135"/>
          <a:ext cx="185654" cy="185654"/>
        </a:xfrm>
        <a:prstGeom prst="triangle">
          <a:avLst>
            <a:gd name="adj" fmla="val 100000"/>
          </a:avLst>
        </a:prstGeom>
        <a:solidFill>
          <a:schemeClr val="accent2">
            <a:hueOff val="-238930"/>
            <a:satOff val="-5757"/>
            <a:lumOff val="-3464"/>
            <a:alphaOff val="0"/>
          </a:schemeClr>
        </a:solidFill>
        <a:ln w="12700" cap="flat" cmpd="sng" algn="ctr">
          <a:solidFill>
            <a:schemeClr val="accent2">
              <a:hueOff val="-238930"/>
              <a:satOff val="-5757"/>
              <a:lumOff val="-3464"/>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85AA8D2-B884-459F-81B4-0436A469E726}">
      <dsp:nvSpPr>
        <dsp:cNvPr id="0" name=""/>
        <dsp:cNvSpPr/>
      </dsp:nvSpPr>
      <dsp:spPr>
        <a:xfrm rot="5400000">
          <a:off x="2273660" y="379303"/>
          <a:ext cx="654996" cy="1089900"/>
        </a:xfrm>
        <a:prstGeom prst="corner">
          <a:avLst>
            <a:gd name="adj1" fmla="val 16120"/>
            <a:gd name="adj2" fmla="val 16110"/>
          </a:avLst>
        </a:prstGeom>
        <a:solidFill>
          <a:schemeClr val="accent2">
            <a:hueOff val="-477861"/>
            <a:satOff val="-11515"/>
            <a:lumOff val="-6928"/>
            <a:alphaOff val="0"/>
          </a:schemeClr>
        </a:solidFill>
        <a:ln w="12700" cap="flat" cmpd="sng" algn="ctr">
          <a:solidFill>
            <a:schemeClr val="accent2">
              <a:hueOff val="-477861"/>
              <a:satOff val="-11515"/>
              <a:lumOff val="-6928"/>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3BD9BED-0A45-47ED-95C5-13DB0BAA6CE5}">
      <dsp:nvSpPr>
        <dsp:cNvPr id="0" name=""/>
        <dsp:cNvSpPr/>
      </dsp:nvSpPr>
      <dsp:spPr>
        <a:xfrm>
          <a:off x="2164325" y="704948"/>
          <a:ext cx="983968" cy="8625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l" defTabSz="889000">
            <a:lnSpc>
              <a:spcPct val="90000"/>
            </a:lnSpc>
            <a:spcBef>
              <a:spcPct val="0"/>
            </a:spcBef>
            <a:spcAft>
              <a:spcPct val="35000"/>
            </a:spcAft>
            <a:buNone/>
          </a:pPr>
          <a:r>
            <a:rPr lang="en-US" sz="2000" kern="1200" dirty="0"/>
            <a:t>Ahli Muda</a:t>
          </a:r>
        </a:p>
      </dsp:txBody>
      <dsp:txXfrm>
        <a:off x="2164325" y="704948"/>
        <a:ext cx="983968" cy="862505"/>
      </dsp:txXfrm>
    </dsp:sp>
    <dsp:sp modelId="{0CF4F7FA-827E-4184-BC32-C8CE16C9E463}">
      <dsp:nvSpPr>
        <dsp:cNvPr id="0" name=""/>
        <dsp:cNvSpPr/>
      </dsp:nvSpPr>
      <dsp:spPr>
        <a:xfrm>
          <a:off x="2962638" y="299063"/>
          <a:ext cx="185654" cy="185654"/>
        </a:xfrm>
        <a:prstGeom prst="triangle">
          <a:avLst>
            <a:gd name="adj" fmla="val 100000"/>
          </a:avLst>
        </a:prstGeom>
        <a:solidFill>
          <a:schemeClr val="accent2">
            <a:hueOff val="-716791"/>
            <a:satOff val="-17272"/>
            <a:lumOff val="-10393"/>
            <a:alphaOff val="0"/>
          </a:schemeClr>
        </a:solidFill>
        <a:ln w="12700" cap="flat" cmpd="sng" algn="ctr">
          <a:solidFill>
            <a:schemeClr val="accent2">
              <a:hueOff val="-716791"/>
              <a:satOff val="-17272"/>
              <a:lumOff val="-10393"/>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C1B49AA-6B26-44E3-B2FC-EFEAA0A85F0E}">
      <dsp:nvSpPr>
        <dsp:cNvPr id="0" name=""/>
        <dsp:cNvSpPr/>
      </dsp:nvSpPr>
      <dsp:spPr>
        <a:xfrm rot="5400000">
          <a:off x="3576877" y="81231"/>
          <a:ext cx="654996" cy="1089900"/>
        </a:xfrm>
        <a:prstGeom prst="corner">
          <a:avLst>
            <a:gd name="adj1" fmla="val 16120"/>
            <a:gd name="adj2" fmla="val 16110"/>
          </a:avLst>
        </a:prstGeom>
        <a:solidFill>
          <a:schemeClr val="accent2">
            <a:hueOff val="-955721"/>
            <a:satOff val="-23029"/>
            <a:lumOff val="-13857"/>
            <a:alphaOff val="0"/>
          </a:schemeClr>
        </a:solidFill>
        <a:ln w="12700" cap="flat" cmpd="sng" algn="ctr">
          <a:solidFill>
            <a:schemeClr val="accent2">
              <a:hueOff val="-955721"/>
              <a:satOff val="-23029"/>
              <a:lumOff val="-13857"/>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B8AE6F7-FC36-40FE-B4E8-B83B2EA02C5A}">
      <dsp:nvSpPr>
        <dsp:cNvPr id="0" name=""/>
        <dsp:cNvSpPr/>
      </dsp:nvSpPr>
      <dsp:spPr>
        <a:xfrm>
          <a:off x="3467542" y="406877"/>
          <a:ext cx="983968" cy="8625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l" defTabSz="889000">
            <a:lnSpc>
              <a:spcPct val="90000"/>
            </a:lnSpc>
            <a:spcBef>
              <a:spcPct val="0"/>
            </a:spcBef>
            <a:spcAft>
              <a:spcPct val="35000"/>
            </a:spcAft>
            <a:buNone/>
          </a:pPr>
          <a:r>
            <a:rPr lang="en-US" sz="2000" kern="1200" dirty="0"/>
            <a:t>Ahli Madya</a:t>
          </a:r>
        </a:p>
      </dsp:txBody>
      <dsp:txXfrm>
        <a:off x="3467542" y="406877"/>
        <a:ext cx="983968" cy="862505"/>
      </dsp:txXfrm>
    </dsp:sp>
    <dsp:sp modelId="{40793C79-C26F-4653-A6A1-9995FEB00378}">
      <dsp:nvSpPr>
        <dsp:cNvPr id="0" name=""/>
        <dsp:cNvSpPr/>
      </dsp:nvSpPr>
      <dsp:spPr>
        <a:xfrm>
          <a:off x="4265855" y="992"/>
          <a:ext cx="185654" cy="185654"/>
        </a:xfrm>
        <a:prstGeom prst="triangle">
          <a:avLst>
            <a:gd name="adj" fmla="val 100000"/>
          </a:avLst>
        </a:prstGeom>
        <a:solidFill>
          <a:schemeClr val="accent2">
            <a:hueOff val="-1194652"/>
            <a:satOff val="-28787"/>
            <a:lumOff val="-17321"/>
            <a:alphaOff val="0"/>
          </a:schemeClr>
        </a:solidFill>
        <a:ln w="12700" cap="flat" cmpd="sng" algn="ctr">
          <a:solidFill>
            <a:schemeClr val="accent2">
              <a:hueOff val="-1194652"/>
              <a:satOff val="-28787"/>
              <a:lumOff val="-17321"/>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ED2F5E4-887F-4AA4-A3A9-C9DBEFCEE209}">
      <dsp:nvSpPr>
        <dsp:cNvPr id="0" name=""/>
        <dsp:cNvSpPr/>
      </dsp:nvSpPr>
      <dsp:spPr>
        <a:xfrm rot="5400000">
          <a:off x="4880094" y="-216840"/>
          <a:ext cx="654996" cy="1089900"/>
        </a:xfrm>
        <a:prstGeom prst="corner">
          <a:avLst>
            <a:gd name="adj1" fmla="val 16120"/>
            <a:gd name="adj2" fmla="val 16110"/>
          </a:avLst>
        </a:prstGeom>
        <a:solidFill>
          <a:schemeClr val="accent2">
            <a:hueOff val="-1433582"/>
            <a:satOff val="-34544"/>
            <a:lumOff val="-20785"/>
            <a:alphaOff val="0"/>
          </a:schemeClr>
        </a:solidFill>
        <a:ln w="12700" cap="flat" cmpd="sng" algn="ctr">
          <a:solidFill>
            <a:schemeClr val="accent2">
              <a:hueOff val="-1433582"/>
              <a:satOff val="-34544"/>
              <a:lumOff val="-20785"/>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43C8C0E-632C-4AFA-A073-5BAF403ADE11}">
      <dsp:nvSpPr>
        <dsp:cNvPr id="0" name=""/>
        <dsp:cNvSpPr/>
      </dsp:nvSpPr>
      <dsp:spPr>
        <a:xfrm>
          <a:off x="4770758" y="108805"/>
          <a:ext cx="983968" cy="8625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t" anchorCtr="0">
          <a:noAutofit/>
        </a:bodyPr>
        <a:lstStyle/>
        <a:p>
          <a:pPr marL="0" lvl="0" indent="0" algn="l" defTabSz="889000">
            <a:lnSpc>
              <a:spcPct val="90000"/>
            </a:lnSpc>
            <a:spcBef>
              <a:spcPct val="0"/>
            </a:spcBef>
            <a:spcAft>
              <a:spcPct val="35000"/>
            </a:spcAft>
            <a:buNone/>
          </a:pPr>
          <a:r>
            <a:rPr lang="en-US" sz="2000" kern="1200" dirty="0"/>
            <a:t>Ahli Utama</a:t>
          </a:r>
        </a:p>
      </dsp:txBody>
      <dsp:txXfrm>
        <a:off x="4770758" y="108805"/>
        <a:ext cx="983968" cy="86250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CB4A40-18F5-4071-9B63-9BA998440656}">
      <dsp:nvSpPr>
        <dsp:cNvPr id="0" name=""/>
        <dsp:cNvSpPr/>
      </dsp:nvSpPr>
      <dsp:spPr>
        <a:xfrm>
          <a:off x="295468" y="109575"/>
          <a:ext cx="4082747" cy="4029032"/>
        </a:xfrm>
        <a:prstGeom prst="ellipse">
          <a:avLst/>
        </a:prstGeom>
        <a:solidFill>
          <a:schemeClr val="accent2"/>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sz="2000" b="1" kern="1200" dirty="0">
              <a:solidFill>
                <a:schemeClr val="tx1"/>
              </a:solidFill>
            </a:rPr>
            <a:t>KEWAJIBAN PEJABAT FUNGSIONAL</a:t>
          </a:r>
        </a:p>
      </dsp:txBody>
      <dsp:txXfrm>
        <a:off x="893372" y="699613"/>
        <a:ext cx="2886939" cy="2848956"/>
      </dsp:txXfrm>
    </dsp:sp>
    <dsp:sp modelId="{9CB6C9ED-8EFA-4658-9D18-64179B036B83}">
      <dsp:nvSpPr>
        <dsp:cNvPr id="0" name=""/>
        <dsp:cNvSpPr/>
      </dsp:nvSpPr>
      <dsp:spPr>
        <a:xfrm rot="19833871" flipH="1">
          <a:off x="-428796" y="3534208"/>
          <a:ext cx="857592" cy="463902"/>
        </a:xfrm>
        <a:prstGeom prst="leftArrow">
          <a:avLst>
            <a:gd name="adj1" fmla="val 60000"/>
            <a:gd name="adj2" fmla="val 50000"/>
          </a:avLst>
        </a:prstGeom>
        <a:solidFill>
          <a:schemeClr val="accent2">
            <a:lumMod val="50000"/>
          </a:schemeClr>
        </a:solidFill>
        <a:ln>
          <a:noFill/>
        </a:ln>
        <a:effectLst/>
      </dsp:spPr>
      <dsp:style>
        <a:lnRef idx="0">
          <a:scrgbClr r="0" g="0" b="0"/>
        </a:lnRef>
        <a:fillRef idx="1">
          <a:scrgbClr r="0" g="0" b="0"/>
        </a:fillRef>
        <a:effectRef idx="0">
          <a:scrgbClr r="0" g="0" b="0"/>
        </a:effectRef>
        <a:fontRef idx="minor">
          <a:schemeClr val="lt1"/>
        </a:fontRef>
      </dsp:style>
    </dsp:sp>
    <dsp:sp modelId="{0BE6BA40-AB57-4EC0-807C-59AC27EBA9AF}">
      <dsp:nvSpPr>
        <dsp:cNvPr id="0" name=""/>
        <dsp:cNvSpPr/>
      </dsp:nvSpPr>
      <dsp:spPr>
        <a:xfrm>
          <a:off x="672339" y="1024085"/>
          <a:ext cx="1546341" cy="484994"/>
        </a:xfrm>
        <a:prstGeom prst="roundRect">
          <a:avLst>
            <a:gd name="adj" fmla="val 10000"/>
          </a:avLst>
        </a:prstGeom>
        <a:solidFill>
          <a:schemeClr val="accent4">
            <a:lumMod val="60000"/>
            <a:lumOff val="40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711200">
            <a:lnSpc>
              <a:spcPct val="90000"/>
            </a:lnSpc>
            <a:spcBef>
              <a:spcPct val="0"/>
            </a:spcBef>
            <a:spcAft>
              <a:spcPct val="35000"/>
            </a:spcAft>
            <a:buNone/>
          </a:pPr>
          <a:r>
            <a:rPr lang="en-US" sz="1600" b="1" kern="1200" dirty="0" err="1">
              <a:solidFill>
                <a:schemeClr val="tx1"/>
              </a:solidFill>
            </a:rPr>
            <a:t>Melaksanakan</a:t>
          </a:r>
          <a:r>
            <a:rPr lang="en-US" sz="1600" b="1" kern="1200" dirty="0">
              <a:solidFill>
                <a:schemeClr val="tx1"/>
              </a:solidFill>
            </a:rPr>
            <a:t> </a:t>
          </a:r>
          <a:r>
            <a:rPr lang="en-US" sz="1600" b="1" kern="1200" dirty="0" err="1">
              <a:solidFill>
                <a:schemeClr val="tx1"/>
              </a:solidFill>
            </a:rPr>
            <a:t>tugas</a:t>
          </a:r>
          <a:r>
            <a:rPr lang="en-US" sz="1600" b="1" kern="1200" dirty="0">
              <a:solidFill>
                <a:schemeClr val="tx1"/>
              </a:solidFill>
            </a:rPr>
            <a:t> </a:t>
          </a:r>
          <a:r>
            <a:rPr lang="en-US" sz="1600" b="1" kern="1200" dirty="0" err="1">
              <a:solidFill>
                <a:schemeClr val="tx1"/>
              </a:solidFill>
            </a:rPr>
            <a:t>pokok</a:t>
          </a:r>
          <a:endParaRPr lang="en-US" sz="1600" b="1" kern="1200" dirty="0">
            <a:solidFill>
              <a:schemeClr val="tx1"/>
            </a:solidFill>
          </a:endParaRPr>
        </a:p>
      </dsp:txBody>
      <dsp:txXfrm>
        <a:off x="686544" y="1038290"/>
        <a:ext cx="1517931" cy="456584"/>
      </dsp:txXfrm>
    </dsp:sp>
    <dsp:sp modelId="{B013BA4F-B1EE-4E0E-B185-9BC9ADADDEC6}">
      <dsp:nvSpPr>
        <dsp:cNvPr id="0" name=""/>
        <dsp:cNvSpPr/>
      </dsp:nvSpPr>
      <dsp:spPr>
        <a:xfrm rot="18680068">
          <a:off x="3496467" y="481213"/>
          <a:ext cx="600700" cy="463902"/>
        </a:xfrm>
        <a:prstGeom prst="leftArrow">
          <a:avLst>
            <a:gd name="adj1" fmla="val 60000"/>
            <a:gd name="adj2" fmla="val 50000"/>
          </a:avLst>
        </a:prstGeom>
        <a:solidFill>
          <a:srgbClr val="FFFF00"/>
        </a:solidFill>
        <a:ln>
          <a:noFill/>
        </a:ln>
        <a:effectLst/>
      </dsp:spPr>
      <dsp:style>
        <a:lnRef idx="0">
          <a:scrgbClr r="0" g="0" b="0"/>
        </a:lnRef>
        <a:fillRef idx="1">
          <a:scrgbClr r="0" g="0" b="0"/>
        </a:fillRef>
        <a:effectRef idx="0">
          <a:scrgbClr r="0" g="0" b="0"/>
        </a:effectRef>
        <a:fontRef idx="minor">
          <a:schemeClr val="lt1"/>
        </a:fontRef>
      </dsp:style>
    </dsp:sp>
    <dsp:sp modelId="{FC247A95-85A2-445F-9557-3BE082991235}">
      <dsp:nvSpPr>
        <dsp:cNvPr id="0" name=""/>
        <dsp:cNvSpPr/>
      </dsp:nvSpPr>
      <dsp:spPr>
        <a:xfrm>
          <a:off x="2406990" y="982519"/>
          <a:ext cx="2080911" cy="592421"/>
        </a:xfrm>
        <a:prstGeom prst="roundRect">
          <a:avLst>
            <a:gd name="adj" fmla="val 10000"/>
          </a:avLst>
        </a:prstGeom>
        <a:solidFill>
          <a:srgbClr val="CC9900"/>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marL="0" lvl="0" indent="0" algn="ctr" defTabSz="711200">
            <a:lnSpc>
              <a:spcPct val="90000"/>
            </a:lnSpc>
            <a:spcBef>
              <a:spcPct val="0"/>
            </a:spcBef>
            <a:spcAft>
              <a:spcPct val="35000"/>
            </a:spcAft>
            <a:buNone/>
          </a:pPr>
          <a:r>
            <a:rPr lang="en-US" sz="1600" b="1" kern="1200" dirty="0" err="1">
              <a:solidFill>
                <a:schemeClr val="tx1"/>
              </a:solidFill>
            </a:rPr>
            <a:t>Mencatat</a:t>
          </a:r>
          <a:r>
            <a:rPr lang="en-US" sz="1600" b="1" kern="1200" dirty="0">
              <a:solidFill>
                <a:schemeClr val="tx1"/>
              </a:solidFill>
            </a:rPr>
            <a:t> </a:t>
          </a:r>
          <a:r>
            <a:rPr lang="en-US" sz="1600" b="1" kern="1200" dirty="0" err="1">
              <a:solidFill>
                <a:schemeClr val="tx1"/>
              </a:solidFill>
            </a:rPr>
            <a:t>dan</a:t>
          </a:r>
          <a:r>
            <a:rPr lang="en-US" sz="1600" b="1" kern="1200" dirty="0">
              <a:solidFill>
                <a:schemeClr val="tx1"/>
              </a:solidFill>
            </a:rPr>
            <a:t> </a:t>
          </a:r>
          <a:r>
            <a:rPr lang="en-US" sz="1600" b="1" kern="1200" dirty="0" err="1">
              <a:solidFill>
                <a:schemeClr val="tx1"/>
              </a:solidFill>
            </a:rPr>
            <a:t>menginventarisir</a:t>
          </a:r>
          <a:endParaRPr lang="en-US" sz="1600" b="1" kern="1200" dirty="0">
            <a:solidFill>
              <a:schemeClr val="tx1"/>
            </a:solidFill>
          </a:endParaRPr>
        </a:p>
      </dsp:txBody>
      <dsp:txXfrm>
        <a:off x="2424341" y="999870"/>
        <a:ext cx="2046209" cy="557719"/>
      </dsp:txXfrm>
    </dsp:sp>
    <dsp:sp modelId="{00B10FD2-DBA9-4217-B5EA-FC6E3F4A00C9}">
      <dsp:nvSpPr>
        <dsp:cNvPr id="0" name=""/>
        <dsp:cNvSpPr/>
      </dsp:nvSpPr>
      <dsp:spPr>
        <a:xfrm rot="19104084">
          <a:off x="3653215" y="2102508"/>
          <a:ext cx="725576" cy="463902"/>
        </a:xfrm>
        <a:prstGeom prst="leftArrow">
          <a:avLst>
            <a:gd name="adj1" fmla="val 60000"/>
            <a:gd name="adj2" fmla="val 50000"/>
          </a:avLst>
        </a:prstGeom>
        <a:solidFill>
          <a:srgbClr val="FFFF00"/>
        </a:solidFill>
        <a:ln>
          <a:noFill/>
        </a:ln>
        <a:effectLst/>
      </dsp:spPr>
      <dsp:style>
        <a:lnRef idx="0">
          <a:scrgbClr r="0" g="0" b="0"/>
        </a:lnRef>
        <a:fillRef idx="1">
          <a:scrgbClr r="0" g="0" b="0"/>
        </a:fillRef>
        <a:effectRef idx="0">
          <a:scrgbClr r="0" g="0" b="0"/>
        </a:effectRef>
        <a:fontRef idx="minor">
          <a:schemeClr val="lt1"/>
        </a:fontRef>
      </dsp:style>
    </dsp:sp>
    <dsp:sp modelId="{D50B7CC6-3B20-424C-9CCC-10FCDA3410D2}">
      <dsp:nvSpPr>
        <dsp:cNvPr id="0" name=""/>
        <dsp:cNvSpPr/>
      </dsp:nvSpPr>
      <dsp:spPr>
        <a:xfrm>
          <a:off x="352930" y="2529086"/>
          <a:ext cx="2513283" cy="1237073"/>
        </a:xfrm>
        <a:prstGeom prst="roundRect">
          <a:avLst>
            <a:gd name="adj" fmla="val 10000"/>
          </a:avLst>
        </a:prstGeom>
        <a:solidFill>
          <a:schemeClr val="accent4">
            <a:lumMod val="60000"/>
            <a:lumOff val="40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26670" rIns="26670" bIns="26670" numCol="1" spcCol="1270" anchor="ctr" anchorCtr="0">
          <a:noAutofit/>
        </a:bodyPr>
        <a:lstStyle/>
        <a:p>
          <a:pPr marL="0" lvl="0" indent="0" algn="ctr" defTabSz="622300">
            <a:lnSpc>
              <a:spcPct val="90000"/>
            </a:lnSpc>
            <a:spcBef>
              <a:spcPct val="0"/>
            </a:spcBef>
            <a:spcAft>
              <a:spcPct val="35000"/>
            </a:spcAft>
            <a:buNone/>
          </a:pPr>
          <a:r>
            <a:rPr lang="en-US" sz="1400" b="1" kern="1200" dirty="0" err="1">
              <a:solidFill>
                <a:schemeClr val="tx1"/>
              </a:solidFill>
            </a:rPr>
            <a:t>Mengumpulkan</a:t>
          </a:r>
          <a:r>
            <a:rPr lang="en-US" sz="1400" b="1" kern="1200" dirty="0">
              <a:solidFill>
                <a:schemeClr val="tx1"/>
              </a:solidFill>
            </a:rPr>
            <a:t> </a:t>
          </a:r>
          <a:r>
            <a:rPr lang="en-US" sz="1400" b="1" kern="1200" dirty="0" err="1">
              <a:solidFill>
                <a:schemeClr val="tx1"/>
              </a:solidFill>
            </a:rPr>
            <a:t>bukti</a:t>
          </a:r>
          <a:r>
            <a:rPr lang="en-US" sz="1400" b="1" kern="1200" dirty="0">
              <a:solidFill>
                <a:schemeClr val="tx1"/>
              </a:solidFill>
            </a:rPr>
            <a:t> </a:t>
          </a:r>
          <a:r>
            <a:rPr lang="en-US" sz="1400" b="1" kern="1200" dirty="0" err="1">
              <a:solidFill>
                <a:schemeClr val="tx1"/>
              </a:solidFill>
            </a:rPr>
            <a:t>fisik</a:t>
          </a:r>
          <a:r>
            <a:rPr lang="en-US" sz="1400" b="1" kern="1200" dirty="0">
              <a:solidFill>
                <a:schemeClr val="tx1"/>
              </a:solidFill>
            </a:rPr>
            <a:t> </a:t>
          </a:r>
          <a:r>
            <a:rPr lang="en-US" sz="1400" b="1" kern="1200" dirty="0" err="1">
              <a:solidFill>
                <a:schemeClr val="tx1"/>
              </a:solidFill>
            </a:rPr>
            <a:t>hasil</a:t>
          </a:r>
          <a:r>
            <a:rPr lang="en-US" sz="1400" b="1" kern="1200" dirty="0">
              <a:solidFill>
                <a:schemeClr val="tx1"/>
              </a:solidFill>
            </a:rPr>
            <a:t> </a:t>
          </a:r>
          <a:r>
            <a:rPr lang="en-US" sz="1400" b="1" kern="1200" dirty="0" err="1">
              <a:solidFill>
                <a:schemeClr val="tx1"/>
              </a:solidFill>
            </a:rPr>
            <a:t>pelaksanaan</a:t>
          </a:r>
          <a:r>
            <a:rPr lang="en-US" sz="1400" b="1" kern="1200" dirty="0">
              <a:solidFill>
                <a:schemeClr val="tx1"/>
              </a:solidFill>
            </a:rPr>
            <a:t> </a:t>
          </a:r>
          <a:r>
            <a:rPr lang="en-US" sz="1400" b="1" kern="1200" dirty="0" err="1">
              <a:solidFill>
                <a:schemeClr val="tx1"/>
              </a:solidFill>
            </a:rPr>
            <a:t>kegiatan</a:t>
          </a:r>
          <a:r>
            <a:rPr lang="en-US" sz="1400" b="1" kern="1200" dirty="0">
              <a:solidFill>
                <a:schemeClr val="tx1"/>
              </a:solidFill>
            </a:rPr>
            <a:t> </a:t>
          </a:r>
          <a:r>
            <a:rPr lang="en-US" sz="1400" b="1" kern="1200" dirty="0" err="1">
              <a:solidFill>
                <a:schemeClr val="tx1"/>
              </a:solidFill>
            </a:rPr>
            <a:t>pelayanan</a:t>
          </a:r>
          <a:r>
            <a:rPr lang="en-US" sz="1400" b="1" kern="1200" dirty="0">
              <a:solidFill>
                <a:schemeClr val="tx1"/>
              </a:solidFill>
            </a:rPr>
            <a:t>/</a:t>
          </a:r>
          <a:r>
            <a:rPr lang="en-US" sz="1400" b="1" kern="1200" dirty="0" err="1">
              <a:solidFill>
                <a:schemeClr val="tx1"/>
              </a:solidFill>
            </a:rPr>
            <a:t>pekerjaan</a:t>
          </a:r>
          <a:r>
            <a:rPr lang="en-US" sz="1400" b="1" kern="1200" dirty="0">
              <a:solidFill>
                <a:schemeClr val="tx1"/>
              </a:solidFill>
            </a:rPr>
            <a:t> </a:t>
          </a:r>
          <a:r>
            <a:rPr lang="en-US" sz="1400" b="1" kern="1200" dirty="0" err="1">
              <a:solidFill>
                <a:schemeClr val="tx1"/>
              </a:solidFill>
            </a:rPr>
            <a:t>sehari-hari</a:t>
          </a:r>
          <a:r>
            <a:rPr lang="en-US" sz="1400" b="1" kern="1200" dirty="0">
              <a:solidFill>
                <a:schemeClr val="tx1"/>
              </a:solidFill>
            </a:rPr>
            <a:t> </a:t>
          </a:r>
          <a:r>
            <a:rPr lang="en-US" sz="1400" b="1" kern="1200" dirty="0" err="1">
              <a:solidFill>
                <a:schemeClr val="tx1"/>
              </a:solidFill>
            </a:rPr>
            <a:t>sebagai</a:t>
          </a:r>
          <a:r>
            <a:rPr lang="en-US" sz="1400" b="1" kern="1200" dirty="0">
              <a:solidFill>
                <a:schemeClr val="tx1"/>
              </a:solidFill>
            </a:rPr>
            <a:t> </a:t>
          </a:r>
          <a:r>
            <a:rPr lang="en-US" sz="1400" b="1" kern="1200" dirty="0" err="1">
              <a:solidFill>
                <a:schemeClr val="tx1"/>
              </a:solidFill>
            </a:rPr>
            <a:t>dasar</a:t>
          </a:r>
          <a:r>
            <a:rPr lang="en-US" sz="1400" b="1" kern="1200" dirty="0">
              <a:solidFill>
                <a:schemeClr val="tx1"/>
              </a:solidFill>
            </a:rPr>
            <a:t> </a:t>
          </a:r>
          <a:r>
            <a:rPr lang="en-US" sz="1400" b="1" kern="1200" dirty="0" err="1">
              <a:solidFill>
                <a:schemeClr val="tx1"/>
              </a:solidFill>
            </a:rPr>
            <a:t>untuk</a:t>
          </a:r>
          <a:r>
            <a:rPr lang="en-US" sz="1400" b="1" kern="1200" dirty="0">
              <a:solidFill>
                <a:schemeClr val="tx1"/>
              </a:solidFill>
            </a:rPr>
            <a:t> </a:t>
          </a:r>
          <a:r>
            <a:rPr lang="en-US" sz="1400" b="1" kern="1200" dirty="0" err="1">
              <a:solidFill>
                <a:schemeClr val="tx1"/>
              </a:solidFill>
            </a:rPr>
            <a:t>pengumpulan</a:t>
          </a:r>
          <a:r>
            <a:rPr lang="en-US" sz="1400" b="1" kern="1200" dirty="0">
              <a:solidFill>
                <a:schemeClr val="tx1"/>
              </a:solidFill>
            </a:rPr>
            <a:t> </a:t>
          </a:r>
          <a:r>
            <a:rPr lang="en-US" sz="1400" b="1" kern="1200" dirty="0" err="1">
              <a:solidFill>
                <a:schemeClr val="tx1"/>
              </a:solidFill>
            </a:rPr>
            <a:t>angka</a:t>
          </a:r>
          <a:r>
            <a:rPr lang="en-US" sz="1400" b="1" kern="1200" dirty="0">
              <a:solidFill>
                <a:schemeClr val="tx1"/>
              </a:solidFill>
            </a:rPr>
            <a:t> </a:t>
          </a:r>
          <a:r>
            <a:rPr lang="en-US" sz="1400" b="1" kern="1200" dirty="0" err="1">
              <a:solidFill>
                <a:schemeClr val="tx1"/>
              </a:solidFill>
            </a:rPr>
            <a:t>kredit</a:t>
          </a:r>
          <a:endParaRPr lang="en-US" sz="1400" b="1" kern="1200" dirty="0">
            <a:solidFill>
              <a:schemeClr val="tx1"/>
            </a:solidFill>
          </a:endParaRPr>
        </a:p>
      </dsp:txBody>
      <dsp:txXfrm>
        <a:off x="389163" y="2565319"/>
        <a:ext cx="2440817" cy="116460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0BA6741-4700-2A4F-8F02-64AC980A09F6}">
      <dsp:nvSpPr>
        <dsp:cNvPr id="0" name=""/>
        <dsp:cNvSpPr/>
      </dsp:nvSpPr>
      <dsp:spPr>
        <a:xfrm rot="16200000">
          <a:off x="-1419789" y="2115003"/>
          <a:ext cx="3365783" cy="4335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82337" bIns="0" numCol="1" spcCol="1270" anchor="t" anchorCtr="0">
          <a:noAutofit/>
        </a:bodyPr>
        <a:lstStyle/>
        <a:p>
          <a:pPr marL="0" lvl="0" indent="0" algn="r" defTabSz="1200150">
            <a:lnSpc>
              <a:spcPct val="90000"/>
            </a:lnSpc>
            <a:spcBef>
              <a:spcPct val="0"/>
            </a:spcBef>
            <a:spcAft>
              <a:spcPct val="35000"/>
            </a:spcAft>
            <a:buNone/>
          </a:pPr>
          <a:r>
            <a:rPr lang="en-US" sz="2700" kern="1200" dirty="0" err="1"/>
            <a:t>Kenaikan</a:t>
          </a:r>
          <a:r>
            <a:rPr lang="en-US" sz="2700" kern="1200" dirty="0"/>
            <a:t> </a:t>
          </a:r>
          <a:r>
            <a:rPr lang="en-US" sz="2700" kern="1200" dirty="0" err="1"/>
            <a:t>Pangkat</a:t>
          </a:r>
          <a:endParaRPr lang="en-US" sz="2700" kern="1200" dirty="0"/>
        </a:p>
      </dsp:txBody>
      <dsp:txXfrm>
        <a:off x="-1419789" y="2115003"/>
        <a:ext cx="3365783" cy="433515"/>
      </dsp:txXfrm>
    </dsp:sp>
    <dsp:sp modelId="{7369B7EE-A8CD-334D-B6CC-4637F40767F6}">
      <dsp:nvSpPr>
        <dsp:cNvPr id="0" name=""/>
        <dsp:cNvSpPr/>
      </dsp:nvSpPr>
      <dsp:spPr>
        <a:xfrm>
          <a:off x="479859" y="648870"/>
          <a:ext cx="2159368" cy="3365783"/>
        </a:xfrm>
        <a:prstGeom prst="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382337" rIns="85344" bIns="85344" numCol="1" spcCol="1270" anchor="t" anchorCtr="0">
          <a:noAutofit/>
        </a:bodyPr>
        <a:lstStyle/>
        <a:p>
          <a:pPr marL="11430" lvl="1" indent="0" algn="l" defTabSz="533400">
            <a:lnSpc>
              <a:spcPct val="90000"/>
            </a:lnSpc>
            <a:spcBef>
              <a:spcPct val="0"/>
            </a:spcBef>
            <a:spcAft>
              <a:spcPct val="15000"/>
            </a:spcAft>
            <a:buFont typeface="+mj-lt"/>
            <a:buNone/>
          </a:pPr>
          <a:r>
            <a:rPr lang="en-US" sz="1200" kern="1200" dirty="0" err="1"/>
            <a:t>Dapat</a:t>
          </a:r>
          <a:r>
            <a:rPr lang="en-US" sz="1200" kern="1200" dirty="0"/>
            <a:t> </a:t>
          </a:r>
          <a:r>
            <a:rPr lang="en-US" sz="1200" kern="1200" dirty="0" err="1"/>
            <a:t>melaksanakan</a:t>
          </a:r>
          <a:r>
            <a:rPr lang="en-US" sz="1200" kern="1200" dirty="0"/>
            <a:t> </a:t>
          </a:r>
          <a:r>
            <a:rPr lang="en-US" sz="1200" kern="1200" dirty="0" err="1"/>
            <a:t>kegiatan</a:t>
          </a:r>
          <a:r>
            <a:rPr lang="en-US" sz="1200" kern="1200" dirty="0"/>
            <a:t> </a:t>
          </a:r>
          <a:r>
            <a:rPr lang="en-US" sz="1200" kern="1200" dirty="0" err="1"/>
            <a:t>penunjang</a:t>
          </a:r>
          <a:r>
            <a:rPr lang="en-US" sz="1200" kern="1200" dirty="0"/>
            <a:t> yang </a:t>
          </a:r>
          <a:r>
            <a:rPr lang="en-US" sz="1200" kern="1200" dirty="0" err="1"/>
            <a:t>diberikan</a:t>
          </a:r>
          <a:r>
            <a:rPr lang="en-US" sz="1200" kern="1200" dirty="0"/>
            <a:t> </a:t>
          </a:r>
          <a:r>
            <a:rPr lang="en-US" sz="1200" kern="1200" dirty="0" err="1"/>
            <a:t>Angka</a:t>
          </a:r>
          <a:r>
            <a:rPr lang="en-US" sz="1200" kern="1200" dirty="0"/>
            <a:t> </a:t>
          </a:r>
          <a:r>
            <a:rPr lang="en-US" sz="1200" kern="1200" dirty="0" err="1"/>
            <a:t>Kredit</a:t>
          </a:r>
          <a:r>
            <a:rPr lang="en-US" sz="1200" kern="1200" dirty="0"/>
            <a:t> paling </a:t>
          </a:r>
          <a:r>
            <a:rPr lang="en-US" sz="1200" kern="1200" dirty="0" err="1"/>
            <a:t>tinggi</a:t>
          </a:r>
          <a:r>
            <a:rPr lang="en-US" sz="1200" kern="1200" dirty="0"/>
            <a:t> 20% </a:t>
          </a:r>
          <a:r>
            <a:rPr lang="en-US" sz="1200" kern="1200" dirty="0" err="1"/>
            <a:t>dari</a:t>
          </a:r>
          <a:r>
            <a:rPr lang="en-US" sz="1200" kern="1200" dirty="0"/>
            <a:t> </a:t>
          </a:r>
          <a:r>
            <a:rPr lang="en-US" sz="1200" kern="1200" dirty="0" err="1"/>
            <a:t>Angka</a:t>
          </a:r>
          <a:r>
            <a:rPr lang="en-US" sz="1200" kern="1200" dirty="0"/>
            <a:t> </a:t>
          </a:r>
          <a:r>
            <a:rPr lang="en-US" sz="1200" kern="1200" dirty="0" err="1"/>
            <a:t>Kredit</a:t>
          </a:r>
          <a:r>
            <a:rPr lang="en-US" sz="1200" kern="1200" dirty="0"/>
            <a:t> </a:t>
          </a:r>
          <a:r>
            <a:rPr lang="en-US" sz="1200" kern="1200" dirty="0" err="1"/>
            <a:t>Kumulatif</a:t>
          </a:r>
          <a:r>
            <a:rPr lang="en-US" sz="1200" kern="1200" dirty="0"/>
            <a:t> </a:t>
          </a:r>
          <a:r>
            <a:rPr lang="en-US" sz="1200" kern="1200" dirty="0" err="1"/>
            <a:t>kenaikan</a:t>
          </a:r>
          <a:r>
            <a:rPr lang="en-US" sz="1200" kern="1200" dirty="0"/>
            <a:t> </a:t>
          </a:r>
          <a:r>
            <a:rPr lang="en-US" sz="1200" kern="1200" dirty="0" err="1"/>
            <a:t>pangkat</a:t>
          </a:r>
          <a:r>
            <a:rPr lang="en-US" sz="1200" kern="1200" dirty="0"/>
            <a:t> </a:t>
          </a:r>
          <a:r>
            <a:rPr lang="en-US" sz="1200" kern="1200" dirty="0" err="1"/>
            <a:t>dan</a:t>
          </a:r>
          <a:r>
            <a:rPr lang="en-US" sz="1200" kern="1200" dirty="0"/>
            <a:t> </a:t>
          </a:r>
          <a:r>
            <a:rPr lang="en-US" sz="1200" kern="1200" dirty="0" err="1"/>
            <a:t>diberikan</a:t>
          </a:r>
          <a:r>
            <a:rPr lang="en-US" sz="1200" kern="1200" dirty="0"/>
            <a:t> </a:t>
          </a:r>
          <a:r>
            <a:rPr lang="en-US" sz="1200" kern="1200" dirty="0" err="1"/>
            <a:t>untuk</a:t>
          </a:r>
          <a:r>
            <a:rPr lang="en-US" sz="1200" kern="1200" dirty="0"/>
            <a:t> </a:t>
          </a:r>
          <a:r>
            <a:rPr lang="en-US" sz="1200" kern="1200" dirty="0" err="1"/>
            <a:t>satu</a:t>
          </a:r>
          <a:r>
            <a:rPr lang="en-US" sz="1200" kern="1200" dirty="0"/>
            <a:t> kali </a:t>
          </a:r>
          <a:r>
            <a:rPr lang="en-US" sz="1200" kern="1200" dirty="0" err="1"/>
            <a:t>kenaikan</a:t>
          </a:r>
          <a:r>
            <a:rPr lang="en-US" sz="1200" kern="1200" dirty="0"/>
            <a:t> </a:t>
          </a:r>
          <a:r>
            <a:rPr lang="en-US" sz="1200" kern="1200" dirty="0" err="1"/>
            <a:t>pangkat</a:t>
          </a:r>
          <a:r>
            <a:rPr lang="en-US" sz="1200" kern="1200" dirty="0"/>
            <a:t>, </a:t>
          </a:r>
          <a:r>
            <a:rPr lang="en-US" sz="1200" kern="1200" dirty="0" err="1"/>
            <a:t>meliputi</a:t>
          </a:r>
          <a:r>
            <a:rPr lang="en-US" sz="1200" kern="1200" dirty="0"/>
            <a:t>:</a:t>
          </a:r>
        </a:p>
        <a:p>
          <a:pPr marL="230505" lvl="1" indent="-219075" algn="l" defTabSz="533400">
            <a:lnSpc>
              <a:spcPct val="90000"/>
            </a:lnSpc>
            <a:spcBef>
              <a:spcPct val="0"/>
            </a:spcBef>
            <a:spcAft>
              <a:spcPct val="15000"/>
            </a:spcAft>
            <a:buFont typeface="Wingdings" panose="05000000000000000000" pitchFamily="2" charset="2"/>
            <a:buChar char="q"/>
          </a:pPr>
          <a:r>
            <a:rPr lang="en-US" sz="1200" kern="1200" dirty="0" err="1"/>
            <a:t>menjadi</a:t>
          </a:r>
          <a:r>
            <a:rPr lang="en-US" sz="1200" kern="1200" dirty="0"/>
            <a:t> </a:t>
          </a:r>
          <a:r>
            <a:rPr lang="en-US" sz="1200" kern="1200" dirty="0" err="1"/>
            <a:t>pengajar</a:t>
          </a:r>
          <a:r>
            <a:rPr lang="en-US" sz="1200" kern="1200" dirty="0"/>
            <a:t>/</a:t>
          </a:r>
          <a:r>
            <a:rPr lang="en-US" sz="1200" kern="1200" dirty="0" err="1"/>
            <a:t>pelatih</a:t>
          </a:r>
          <a:r>
            <a:rPr lang="en-US" sz="1200" kern="1200" dirty="0"/>
            <a:t> di </a:t>
          </a:r>
          <a:r>
            <a:rPr lang="en-US" sz="1200" kern="1200" dirty="0" err="1"/>
            <a:t>bidang</a:t>
          </a:r>
          <a:r>
            <a:rPr lang="en-US" sz="1200" kern="1200" dirty="0"/>
            <a:t> </a:t>
          </a:r>
          <a:r>
            <a:rPr lang="en-US" sz="1200" kern="1200" dirty="0" err="1"/>
            <a:t>tugas</a:t>
          </a:r>
          <a:r>
            <a:rPr lang="en-US" sz="1200" kern="1200" dirty="0"/>
            <a:t> JF;</a:t>
          </a:r>
        </a:p>
        <a:p>
          <a:pPr marL="230505" lvl="1" indent="-219075" algn="l" defTabSz="533400">
            <a:lnSpc>
              <a:spcPct val="90000"/>
            </a:lnSpc>
            <a:spcBef>
              <a:spcPct val="0"/>
            </a:spcBef>
            <a:spcAft>
              <a:spcPct val="15000"/>
            </a:spcAft>
            <a:buFont typeface="Wingdings" panose="05000000000000000000" pitchFamily="2" charset="2"/>
            <a:buChar char="q"/>
          </a:pPr>
          <a:r>
            <a:rPr lang="en-US" sz="1200" kern="1200" dirty="0" err="1"/>
            <a:t>keanggotaan</a:t>
          </a:r>
          <a:r>
            <a:rPr lang="en-US" sz="1200" kern="1200" dirty="0"/>
            <a:t> </a:t>
          </a:r>
          <a:r>
            <a:rPr lang="en-US" sz="1200" kern="1200" dirty="0" err="1"/>
            <a:t>dalam</a:t>
          </a:r>
          <a:r>
            <a:rPr lang="en-US" sz="1200" kern="1200" dirty="0"/>
            <a:t> Tim </a:t>
          </a:r>
          <a:r>
            <a:rPr lang="en-US" sz="1200" kern="1200" dirty="0" err="1"/>
            <a:t>Penilai</a:t>
          </a:r>
          <a:r>
            <a:rPr lang="en-US" sz="1200" kern="1200" dirty="0"/>
            <a:t>; </a:t>
          </a:r>
        </a:p>
        <a:p>
          <a:pPr marL="230505" lvl="1" indent="-219075" algn="l" defTabSz="533400">
            <a:lnSpc>
              <a:spcPct val="90000"/>
            </a:lnSpc>
            <a:spcBef>
              <a:spcPct val="0"/>
            </a:spcBef>
            <a:spcAft>
              <a:spcPct val="15000"/>
            </a:spcAft>
            <a:buFont typeface="Wingdings" panose="05000000000000000000" pitchFamily="2" charset="2"/>
            <a:buChar char="q"/>
          </a:pPr>
          <a:r>
            <a:rPr lang="en-US" sz="1200" kern="1200" dirty="0" err="1"/>
            <a:t>perolehan</a:t>
          </a:r>
          <a:r>
            <a:rPr lang="en-US" sz="1200" kern="1200" dirty="0"/>
            <a:t> </a:t>
          </a:r>
          <a:r>
            <a:rPr lang="en-US" sz="1200" kern="1200" dirty="0" err="1"/>
            <a:t>penghargaan</a:t>
          </a:r>
          <a:r>
            <a:rPr lang="en-US" sz="1200" kern="1200" dirty="0"/>
            <a:t>/</a:t>
          </a:r>
          <a:r>
            <a:rPr lang="en-US" sz="1200" kern="1200" dirty="0" err="1"/>
            <a:t>tanda</a:t>
          </a:r>
          <a:r>
            <a:rPr lang="en-US" sz="1200" kern="1200" dirty="0"/>
            <a:t> </a:t>
          </a:r>
          <a:r>
            <a:rPr lang="en-US" sz="1200" kern="1200" dirty="0" err="1"/>
            <a:t>jasa</a:t>
          </a:r>
          <a:r>
            <a:rPr lang="en-US" sz="1200" kern="1200" dirty="0"/>
            <a:t>;</a:t>
          </a:r>
        </a:p>
        <a:p>
          <a:pPr marL="230505" lvl="1" indent="-219075" algn="l" defTabSz="533400">
            <a:lnSpc>
              <a:spcPct val="90000"/>
            </a:lnSpc>
            <a:spcBef>
              <a:spcPct val="0"/>
            </a:spcBef>
            <a:spcAft>
              <a:spcPct val="15000"/>
            </a:spcAft>
            <a:buFont typeface="Wingdings" panose="05000000000000000000" pitchFamily="2" charset="2"/>
            <a:buChar char="q"/>
          </a:pPr>
          <a:r>
            <a:rPr lang="en-US" sz="1200" kern="1200" dirty="0" err="1"/>
            <a:t>melaksanakan</a:t>
          </a:r>
          <a:r>
            <a:rPr lang="en-US" sz="1200" kern="1200" dirty="0"/>
            <a:t> </a:t>
          </a:r>
          <a:r>
            <a:rPr lang="en-US" sz="1200" kern="1200" dirty="0" err="1"/>
            <a:t>tugas</a:t>
          </a:r>
          <a:r>
            <a:rPr lang="en-US" sz="1200" kern="1200" dirty="0"/>
            <a:t> lain yang </a:t>
          </a:r>
          <a:r>
            <a:rPr lang="en-US" sz="1200" kern="1200" dirty="0" err="1"/>
            <a:t>mendukung</a:t>
          </a:r>
          <a:r>
            <a:rPr lang="en-US" sz="1200" kern="1200" dirty="0"/>
            <a:t> </a:t>
          </a:r>
          <a:r>
            <a:rPr lang="en-US" sz="1200" kern="1200" dirty="0" err="1"/>
            <a:t>pelaksanaan</a:t>
          </a:r>
          <a:r>
            <a:rPr lang="en-US" sz="1200" kern="1200" dirty="0"/>
            <a:t> </a:t>
          </a:r>
          <a:r>
            <a:rPr lang="en-US" sz="1200" kern="1200" dirty="0" err="1"/>
            <a:t>tugas</a:t>
          </a:r>
          <a:r>
            <a:rPr lang="en-US" sz="1200" kern="1200" dirty="0"/>
            <a:t> JF; </a:t>
          </a:r>
          <a:r>
            <a:rPr lang="en-US" sz="1200" kern="1200" dirty="0" err="1"/>
            <a:t>atau</a:t>
          </a:r>
          <a:endParaRPr lang="en-US" sz="1200" kern="1200" dirty="0"/>
        </a:p>
        <a:p>
          <a:pPr marL="230505" lvl="1" indent="-219075" algn="l" defTabSz="533400">
            <a:lnSpc>
              <a:spcPct val="90000"/>
            </a:lnSpc>
            <a:spcBef>
              <a:spcPct val="0"/>
            </a:spcBef>
            <a:spcAft>
              <a:spcPct val="15000"/>
            </a:spcAft>
            <a:buFont typeface="Wingdings" panose="05000000000000000000" pitchFamily="2" charset="2"/>
            <a:buChar char="q"/>
          </a:pPr>
          <a:r>
            <a:rPr lang="en-US" sz="1200" kern="1200" dirty="0" err="1"/>
            <a:t>perolehan</a:t>
          </a:r>
          <a:r>
            <a:rPr lang="en-US" sz="1200" kern="1200" dirty="0"/>
            <a:t> </a:t>
          </a:r>
          <a:r>
            <a:rPr lang="en-US" sz="1200" kern="1200" dirty="0" err="1"/>
            <a:t>gelar</a:t>
          </a:r>
          <a:r>
            <a:rPr lang="en-US" sz="1200" kern="1200" dirty="0"/>
            <a:t>/ijazah lain.</a:t>
          </a:r>
        </a:p>
      </dsp:txBody>
      <dsp:txXfrm>
        <a:off x="479859" y="648870"/>
        <a:ext cx="2159368" cy="3365783"/>
      </dsp:txXfrm>
    </dsp:sp>
    <dsp:sp modelId="{B81AD5AF-CC03-8B4F-BBA7-E4EF831B62C5}">
      <dsp:nvSpPr>
        <dsp:cNvPr id="0" name=""/>
        <dsp:cNvSpPr/>
      </dsp:nvSpPr>
      <dsp:spPr>
        <a:xfrm>
          <a:off x="79468" y="0"/>
          <a:ext cx="701627" cy="419383"/>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t="-34000" b="-34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86D8989-020F-224A-879F-A9BA3E3782AA}">
      <dsp:nvSpPr>
        <dsp:cNvPr id="0" name=""/>
        <dsp:cNvSpPr/>
      </dsp:nvSpPr>
      <dsp:spPr>
        <a:xfrm rot="16200000">
          <a:off x="1429731" y="2087707"/>
          <a:ext cx="3365783" cy="4335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82337" bIns="0" numCol="1" spcCol="1270" anchor="t" anchorCtr="0">
          <a:noAutofit/>
        </a:bodyPr>
        <a:lstStyle/>
        <a:p>
          <a:pPr marL="0" lvl="0" indent="0" algn="r" defTabSz="1200150">
            <a:lnSpc>
              <a:spcPct val="90000"/>
            </a:lnSpc>
            <a:spcBef>
              <a:spcPct val="0"/>
            </a:spcBef>
            <a:spcAft>
              <a:spcPct val="35000"/>
            </a:spcAft>
            <a:buNone/>
          </a:pPr>
          <a:r>
            <a:rPr lang="en-US" sz="2700" kern="1200" dirty="0" err="1"/>
            <a:t>Kenaikan</a:t>
          </a:r>
          <a:r>
            <a:rPr lang="en-US" sz="2700" kern="1200" dirty="0"/>
            <a:t> </a:t>
          </a:r>
          <a:r>
            <a:rPr lang="en-US" sz="2700" kern="1200" dirty="0" err="1"/>
            <a:t>Jenjang</a:t>
          </a:r>
          <a:endParaRPr lang="en-US" sz="2700" kern="1200" dirty="0"/>
        </a:p>
      </dsp:txBody>
      <dsp:txXfrm>
        <a:off x="1429731" y="2087707"/>
        <a:ext cx="3365783" cy="433515"/>
      </dsp:txXfrm>
    </dsp:sp>
    <dsp:sp modelId="{44F6A203-D7B3-C34C-BC2E-1C19868E3A82}">
      <dsp:nvSpPr>
        <dsp:cNvPr id="0" name=""/>
        <dsp:cNvSpPr/>
      </dsp:nvSpPr>
      <dsp:spPr>
        <a:xfrm>
          <a:off x="3342240" y="648870"/>
          <a:ext cx="2707415" cy="3365783"/>
        </a:xfrm>
        <a:prstGeom prst="rect">
          <a:avLst/>
        </a:prstGeom>
        <a:solidFill>
          <a:schemeClr val="accent5">
            <a:hueOff val="892465"/>
            <a:satOff val="35736"/>
            <a:lumOff val="-1921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382337" rIns="85344" bIns="85344" numCol="1" spcCol="1270" anchor="t" anchorCtr="0">
          <a:noAutofit/>
        </a:bodyPr>
        <a:lstStyle/>
        <a:p>
          <a:pPr marL="184150" lvl="1" indent="-173355" algn="l" defTabSz="533400">
            <a:lnSpc>
              <a:spcPct val="90000"/>
            </a:lnSpc>
            <a:spcBef>
              <a:spcPct val="0"/>
            </a:spcBef>
            <a:spcAft>
              <a:spcPct val="15000"/>
            </a:spcAft>
            <a:buSzPct val="150000"/>
            <a:buFont typeface="Wingdings" panose="05000000000000000000" pitchFamily="2" charset="2"/>
            <a:buChar char="§"/>
          </a:pPr>
          <a:r>
            <a:rPr lang="id-ID" sz="1200" kern="1200" dirty="0"/>
            <a:t>uji kompetensi kenaikan jenjang</a:t>
          </a:r>
          <a:endParaRPr lang="en-ID" sz="1200" kern="1200" dirty="0"/>
        </a:p>
        <a:p>
          <a:pPr marL="184150" lvl="1" indent="-173355" algn="l" defTabSz="533400">
            <a:lnSpc>
              <a:spcPct val="90000"/>
            </a:lnSpc>
            <a:spcBef>
              <a:spcPct val="0"/>
            </a:spcBef>
            <a:spcAft>
              <a:spcPct val="15000"/>
            </a:spcAft>
            <a:buSzPct val="150000"/>
            <a:buFont typeface="Wingdings" panose="05000000000000000000" pitchFamily="2" charset="2"/>
            <a:buChar char="§"/>
          </a:pPr>
          <a:r>
            <a:rPr lang="en-US" sz="1200" kern="1200" dirty="0" err="1"/>
            <a:t>Dapat</a:t>
          </a:r>
          <a:r>
            <a:rPr lang="en-US" sz="1200" kern="1200" dirty="0"/>
            <a:t> </a:t>
          </a:r>
          <a:r>
            <a:rPr lang="en-US" sz="1200" kern="1200" dirty="0" err="1"/>
            <a:t>melaksanakan</a:t>
          </a:r>
          <a:r>
            <a:rPr lang="en-US" sz="1200" kern="1200" dirty="0"/>
            <a:t> </a:t>
          </a:r>
          <a:r>
            <a:rPr lang="en-US" sz="1200" kern="1200" dirty="0" err="1"/>
            <a:t>kegiatan</a:t>
          </a:r>
          <a:r>
            <a:rPr lang="en-US" sz="1200" kern="1200" dirty="0"/>
            <a:t> </a:t>
          </a:r>
          <a:r>
            <a:rPr lang="en-US" sz="1200" kern="1200" dirty="0" err="1"/>
            <a:t>pengembangan</a:t>
          </a:r>
          <a:r>
            <a:rPr lang="en-US" sz="1200" kern="1200" dirty="0"/>
            <a:t> </a:t>
          </a:r>
          <a:r>
            <a:rPr lang="en-US" sz="1200" kern="1200" dirty="0" err="1"/>
            <a:t>profesi</a:t>
          </a:r>
          <a:r>
            <a:rPr lang="en-US" sz="1200" kern="1200" dirty="0"/>
            <a:t> </a:t>
          </a:r>
          <a:r>
            <a:rPr lang="en-US" sz="1200" kern="1200" dirty="0" err="1"/>
            <a:t>dan</a:t>
          </a:r>
          <a:r>
            <a:rPr lang="en-US" sz="1200" kern="1200" dirty="0"/>
            <a:t>, </a:t>
          </a:r>
          <a:r>
            <a:rPr lang="en-US" sz="1200" kern="1200" dirty="0" err="1"/>
            <a:t>meliputi</a:t>
          </a:r>
          <a:r>
            <a:rPr lang="en-US" sz="1200" kern="1200" dirty="0"/>
            <a:t>:</a:t>
          </a:r>
          <a:endParaRPr lang="en-ID" sz="1200" kern="1200" dirty="0"/>
        </a:p>
        <a:p>
          <a:pPr marL="449580" lvl="1" indent="-265430" algn="l" defTabSz="533400">
            <a:lnSpc>
              <a:spcPct val="90000"/>
            </a:lnSpc>
            <a:spcBef>
              <a:spcPct val="0"/>
            </a:spcBef>
            <a:spcAft>
              <a:spcPct val="15000"/>
            </a:spcAft>
            <a:buSzPct val="150000"/>
            <a:buFont typeface="Courier New" panose="02070309020205020404" pitchFamily="49" charset="0"/>
            <a:buChar char="o"/>
          </a:pPr>
          <a:r>
            <a:rPr lang="en-ID" sz="1200" kern="1200" dirty="0" err="1"/>
            <a:t>Perolehan</a:t>
          </a:r>
          <a:r>
            <a:rPr lang="en-ID" sz="1200" kern="1200" dirty="0"/>
            <a:t> ijazah/</a:t>
          </a:r>
          <a:r>
            <a:rPr lang="en-ID" sz="1200" kern="1200" dirty="0" err="1"/>
            <a:t>gelar</a:t>
          </a:r>
          <a:r>
            <a:rPr lang="en-ID" sz="1200" kern="1200" dirty="0"/>
            <a:t> </a:t>
          </a:r>
          <a:r>
            <a:rPr lang="en-ID" sz="1200" kern="1200" dirty="0" err="1"/>
            <a:t>pendidikan</a:t>
          </a:r>
          <a:r>
            <a:rPr lang="en-ID" sz="1200" kern="1200" dirty="0"/>
            <a:t> formal;</a:t>
          </a:r>
        </a:p>
        <a:p>
          <a:pPr marL="449580" lvl="1" indent="-265430" algn="l" defTabSz="533400">
            <a:lnSpc>
              <a:spcPct val="90000"/>
            </a:lnSpc>
            <a:spcBef>
              <a:spcPct val="0"/>
            </a:spcBef>
            <a:spcAft>
              <a:spcPct val="15000"/>
            </a:spcAft>
            <a:buSzPct val="150000"/>
            <a:buFont typeface="Courier New" panose="02070309020205020404" pitchFamily="49" charset="0"/>
            <a:buChar char="o"/>
          </a:pPr>
          <a:r>
            <a:rPr lang="en-US" sz="1200" kern="1200" dirty="0" err="1"/>
            <a:t>penyusunan</a:t>
          </a:r>
          <a:r>
            <a:rPr lang="en-US" sz="1200" kern="1200" dirty="0"/>
            <a:t> </a:t>
          </a:r>
          <a:r>
            <a:rPr lang="en-US" sz="1200" kern="1200" dirty="0" err="1"/>
            <a:t>Karya</a:t>
          </a:r>
          <a:r>
            <a:rPr lang="en-US" sz="1200" kern="1200" dirty="0"/>
            <a:t> </a:t>
          </a:r>
          <a:r>
            <a:rPr lang="en-US" sz="1200" kern="1200" dirty="0" err="1"/>
            <a:t>Tulis</a:t>
          </a:r>
          <a:r>
            <a:rPr lang="en-US" sz="1200" kern="1200" dirty="0"/>
            <a:t>/</a:t>
          </a:r>
          <a:r>
            <a:rPr lang="en-US" sz="1200" kern="1200" dirty="0" err="1"/>
            <a:t>Karya</a:t>
          </a:r>
          <a:r>
            <a:rPr lang="en-US" sz="1200" kern="1200" dirty="0"/>
            <a:t> </a:t>
          </a:r>
          <a:r>
            <a:rPr lang="en-US" sz="1200" kern="1200" dirty="0" err="1"/>
            <a:t>Ilmiah</a:t>
          </a:r>
          <a:r>
            <a:rPr lang="en-US" sz="1200" kern="1200" dirty="0"/>
            <a:t>;</a:t>
          </a:r>
          <a:endParaRPr lang="en-ID" sz="1200" kern="1200" dirty="0"/>
        </a:p>
        <a:p>
          <a:pPr marL="449580" lvl="1" indent="-265430" algn="l" defTabSz="533400">
            <a:lnSpc>
              <a:spcPct val="90000"/>
            </a:lnSpc>
            <a:spcBef>
              <a:spcPct val="0"/>
            </a:spcBef>
            <a:spcAft>
              <a:spcPct val="15000"/>
            </a:spcAft>
            <a:buSzPct val="150000"/>
            <a:buFont typeface="Courier New" panose="02070309020205020404" pitchFamily="49" charset="0"/>
            <a:buChar char="o"/>
          </a:pPr>
          <a:r>
            <a:rPr lang="en-US" sz="1200" kern="1200" dirty="0" err="1"/>
            <a:t>penerjemahan</a:t>
          </a:r>
          <a:r>
            <a:rPr lang="en-US" sz="1200" kern="1200" dirty="0"/>
            <a:t>/</a:t>
          </a:r>
          <a:r>
            <a:rPr lang="en-US" sz="1200" kern="1200" dirty="0" err="1"/>
            <a:t>penyaduran</a:t>
          </a:r>
          <a:r>
            <a:rPr lang="en-US" sz="1200" kern="1200" dirty="0"/>
            <a:t> </a:t>
          </a:r>
          <a:r>
            <a:rPr lang="en-US" sz="1200" kern="1200" dirty="0" err="1"/>
            <a:t>buku</a:t>
          </a:r>
          <a:r>
            <a:rPr lang="en-US" sz="1200" kern="1200" dirty="0"/>
            <a:t> </a:t>
          </a:r>
          <a:r>
            <a:rPr lang="en-US" sz="1200" kern="1200" dirty="0" err="1"/>
            <a:t>dan</a:t>
          </a:r>
          <a:r>
            <a:rPr lang="en-US" sz="1200" kern="1200" dirty="0"/>
            <a:t> </a:t>
          </a:r>
          <a:r>
            <a:rPr lang="en-US" sz="1200" kern="1200" dirty="0" err="1"/>
            <a:t>karya</a:t>
          </a:r>
          <a:r>
            <a:rPr lang="en-US" sz="1200" kern="1200" dirty="0"/>
            <a:t> </a:t>
          </a:r>
          <a:r>
            <a:rPr lang="en-US" sz="1200" kern="1200" dirty="0" err="1"/>
            <a:t>ilmiah</a:t>
          </a:r>
          <a:r>
            <a:rPr lang="en-US" sz="1200" kern="1200" dirty="0"/>
            <a:t>;</a:t>
          </a:r>
          <a:endParaRPr lang="en-ID" sz="1200" kern="1200" dirty="0"/>
        </a:p>
        <a:p>
          <a:pPr marL="449580" lvl="1" indent="-265430" algn="l" defTabSz="533400">
            <a:lnSpc>
              <a:spcPct val="90000"/>
            </a:lnSpc>
            <a:spcBef>
              <a:spcPct val="0"/>
            </a:spcBef>
            <a:spcAft>
              <a:spcPct val="15000"/>
            </a:spcAft>
            <a:buSzPct val="150000"/>
            <a:buFont typeface="Courier New" panose="02070309020205020404" pitchFamily="49" charset="0"/>
            <a:buChar char="o"/>
          </a:pPr>
          <a:r>
            <a:rPr lang="en-US" sz="1200" kern="1200" dirty="0" err="1"/>
            <a:t>penyusunan</a:t>
          </a:r>
          <a:r>
            <a:rPr lang="en-US" sz="1200" kern="1200" dirty="0"/>
            <a:t> </a:t>
          </a:r>
          <a:r>
            <a:rPr lang="en-US" sz="1200" kern="1200" dirty="0" err="1"/>
            <a:t>pedoman</a:t>
          </a:r>
          <a:r>
            <a:rPr lang="en-US" sz="1200" kern="1200" dirty="0"/>
            <a:t>/</a:t>
          </a:r>
          <a:r>
            <a:rPr lang="en-US" sz="1200" kern="1200" dirty="0" err="1"/>
            <a:t>petunjuk</a:t>
          </a:r>
          <a:r>
            <a:rPr lang="en-US" sz="1200" kern="1200" dirty="0"/>
            <a:t> </a:t>
          </a:r>
          <a:r>
            <a:rPr lang="en-US" sz="1200" kern="1200" dirty="0" err="1"/>
            <a:t>teknis</a:t>
          </a:r>
          <a:r>
            <a:rPr lang="en-US" sz="1200" kern="1200" dirty="0"/>
            <a:t>;</a:t>
          </a:r>
          <a:endParaRPr lang="en-ID" sz="1200" kern="1200" dirty="0"/>
        </a:p>
        <a:p>
          <a:pPr marL="449580" lvl="1" indent="-265430" algn="l" defTabSz="533400">
            <a:lnSpc>
              <a:spcPct val="90000"/>
            </a:lnSpc>
            <a:spcBef>
              <a:spcPct val="0"/>
            </a:spcBef>
            <a:spcAft>
              <a:spcPct val="15000"/>
            </a:spcAft>
            <a:buSzPct val="150000"/>
            <a:buFont typeface="Courier New" panose="02070309020205020404" pitchFamily="49" charset="0"/>
            <a:buChar char="o"/>
          </a:pPr>
          <a:r>
            <a:rPr lang="en-US" sz="1200" kern="1200" dirty="0" err="1"/>
            <a:t>pelatihan</a:t>
          </a:r>
          <a:r>
            <a:rPr lang="en-US" sz="1200" kern="1200" dirty="0"/>
            <a:t>/</a:t>
          </a:r>
          <a:r>
            <a:rPr lang="en-US" sz="1200" kern="1200" dirty="0" err="1"/>
            <a:t>pengembangan</a:t>
          </a:r>
          <a:r>
            <a:rPr lang="en-US" sz="1200" kern="1200" dirty="0"/>
            <a:t> </a:t>
          </a:r>
          <a:r>
            <a:rPr lang="en-US" sz="1200" kern="1200" dirty="0" err="1"/>
            <a:t>kompetensi;atau</a:t>
          </a:r>
          <a:endParaRPr lang="en-ID" sz="1200" kern="1200" dirty="0"/>
        </a:p>
        <a:p>
          <a:pPr marL="449580" lvl="1" indent="-265430" algn="l" defTabSz="533400">
            <a:lnSpc>
              <a:spcPct val="90000"/>
            </a:lnSpc>
            <a:spcBef>
              <a:spcPct val="0"/>
            </a:spcBef>
            <a:spcAft>
              <a:spcPct val="15000"/>
            </a:spcAft>
            <a:buSzPct val="150000"/>
            <a:buFont typeface="Courier New" panose="02070309020205020404" pitchFamily="49" charset="0"/>
            <a:buChar char="o"/>
          </a:pPr>
          <a:r>
            <a:rPr lang="en-US" sz="1200" kern="1200" dirty="0" err="1"/>
            <a:t>kegiatan</a:t>
          </a:r>
          <a:r>
            <a:rPr lang="en-US" sz="1200" kern="1200" dirty="0"/>
            <a:t> lain yang </a:t>
          </a:r>
          <a:r>
            <a:rPr lang="en-US" sz="1200" kern="1200" dirty="0" err="1"/>
            <a:t>ditetapkan</a:t>
          </a:r>
          <a:r>
            <a:rPr lang="en-US" sz="1200" kern="1200" dirty="0"/>
            <a:t> </a:t>
          </a:r>
          <a:r>
            <a:rPr lang="en-US" sz="1200" kern="1200" dirty="0" err="1"/>
            <a:t>oleh</a:t>
          </a:r>
          <a:r>
            <a:rPr lang="en-US" sz="1200" kern="1200" dirty="0"/>
            <a:t> </a:t>
          </a:r>
          <a:r>
            <a:rPr lang="en-US" sz="1200" kern="1200" dirty="0" err="1"/>
            <a:t>Instansi</a:t>
          </a:r>
          <a:r>
            <a:rPr lang="en-US" sz="1200" kern="1200" dirty="0"/>
            <a:t> Pembina di </a:t>
          </a:r>
          <a:r>
            <a:rPr lang="en-US" sz="1200" kern="1200" dirty="0" err="1"/>
            <a:t>bidang</a:t>
          </a:r>
          <a:r>
            <a:rPr lang="en-US" sz="1200" kern="1200" dirty="0"/>
            <a:t> JF</a:t>
          </a:r>
          <a:endParaRPr lang="en-ID" sz="1200" kern="1200" dirty="0"/>
        </a:p>
      </dsp:txBody>
      <dsp:txXfrm>
        <a:off x="3342240" y="648870"/>
        <a:ext cx="2707415" cy="3365783"/>
      </dsp:txXfrm>
    </dsp:sp>
    <dsp:sp modelId="{A23A47A6-D94F-FF49-A71F-7C0BA4DF23CE}">
      <dsp:nvSpPr>
        <dsp:cNvPr id="0" name=""/>
        <dsp:cNvSpPr/>
      </dsp:nvSpPr>
      <dsp:spPr>
        <a:xfrm>
          <a:off x="3203461" y="0"/>
          <a:ext cx="726451" cy="419383"/>
        </a:xfrm>
        <a:prstGeom prst="rect">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37000" b="-37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12DD71-88D1-44FE-B6ED-BE93C54ABE14}">
      <dsp:nvSpPr>
        <dsp:cNvPr id="0" name=""/>
        <dsp:cNvSpPr/>
      </dsp:nvSpPr>
      <dsp:spPr>
        <a:xfrm>
          <a:off x="2651959" y="829422"/>
          <a:ext cx="1983897" cy="1983897"/>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9370" tIns="39370" rIns="39370" bIns="39370" numCol="1" spcCol="1270" anchor="ctr" anchorCtr="0">
          <a:noAutofit/>
        </a:bodyPr>
        <a:lstStyle/>
        <a:p>
          <a:pPr marL="0" lvl="0" indent="0" algn="ctr" defTabSz="1377950">
            <a:lnSpc>
              <a:spcPct val="90000"/>
            </a:lnSpc>
            <a:spcBef>
              <a:spcPct val="0"/>
            </a:spcBef>
            <a:spcAft>
              <a:spcPct val="35000"/>
            </a:spcAft>
            <a:buNone/>
          </a:pPr>
          <a:r>
            <a:rPr lang="id-ID" sz="3100" kern="1200"/>
            <a:t>Jabfung Di Dinkes</a:t>
          </a:r>
          <a:endParaRPr lang="en-US" sz="3100" kern="1200"/>
        </a:p>
      </dsp:txBody>
      <dsp:txXfrm>
        <a:off x="2942494" y="1119957"/>
        <a:ext cx="1402827" cy="1402827"/>
      </dsp:txXfrm>
    </dsp:sp>
    <dsp:sp modelId="{49BB9D88-59CE-4086-9657-2B134C0722CB}">
      <dsp:nvSpPr>
        <dsp:cNvPr id="0" name=""/>
        <dsp:cNvSpPr/>
      </dsp:nvSpPr>
      <dsp:spPr>
        <a:xfrm>
          <a:off x="3147933" y="32694"/>
          <a:ext cx="991948" cy="99194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id-ID" sz="1000" kern="1200"/>
            <a:t>Adminkes</a:t>
          </a:r>
          <a:endParaRPr lang="en-US" sz="1000" kern="1200"/>
        </a:p>
      </dsp:txBody>
      <dsp:txXfrm>
        <a:off x="3293200" y="177961"/>
        <a:ext cx="701414" cy="701414"/>
      </dsp:txXfrm>
    </dsp:sp>
    <dsp:sp modelId="{36A385E9-C127-41BF-81DF-3A4702B76B78}">
      <dsp:nvSpPr>
        <dsp:cNvPr id="0" name=""/>
        <dsp:cNvSpPr/>
      </dsp:nvSpPr>
      <dsp:spPr>
        <a:xfrm>
          <a:off x="4158609" y="519410"/>
          <a:ext cx="991948" cy="99194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id-ID" sz="1000" kern="1200"/>
            <a:t>Epidkes</a:t>
          </a:r>
          <a:endParaRPr lang="en-US" sz="1000" kern="1200"/>
        </a:p>
      </dsp:txBody>
      <dsp:txXfrm>
        <a:off x="4303876" y="664677"/>
        <a:ext cx="701414" cy="701414"/>
      </dsp:txXfrm>
    </dsp:sp>
    <dsp:sp modelId="{6C2CEBF0-0CBA-435C-A6FC-6584C3F924C0}">
      <dsp:nvSpPr>
        <dsp:cNvPr id="0" name=""/>
        <dsp:cNvSpPr/>
      </dsp:nvSpPr>
      <dsp:spPr>
        <a:xfrm>
          <a:off x="4408225" y="1613050"/>
          <a:ext cx="991948" cy="99194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id-ID" sz="1000" kern="1200"/>
            <a:t>Sanitarian</a:t>
          </a:r>
          <a:endParaRPr lang="en-US" sz="1000" kern="1200"/>
        </a:p>
      </dsp:txBody>
      <dsp:txXfrm>
        <a:off x="4553492" y="1758317"/>
        <a:ext cx="701414" cy="701414"/>
      </dsp:txXfrm>
    </dsp:sp>
    <dsp:sp modelId="{356C9891-EA92-4657-A990-629EF77003B6}">
      <dsp:nvSpPr>
        <dsp:cNvPr id="0" name=""/>
        <dsp:cNvSpPr/>
      </dsp:nvSpPr>
      <dsp:spPr>
        <a:xfrm>
          <a:off x="3708816" y="2490081"/>
          <a:ext cx="991948" cy="99194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id-ID" sz="1000" kern="1200"/>
            <a:t>Entokes</a:t>
          </a:r>
          <a:endParaRPr lang="en-US" sz="1000" kern="1200"/>
        </a:p>
      </dsp:txBody>
      <dsp:txXfrm>
        <a:off x="3854083" y="2635348"/>
        <a:ext cx="701414" cy="701414"/>
      </dsp:txXfrm>
    </dsp:sp>
    <dsp:sp modelId="{39F0735F-1B74-480C-861C-2D1D6EA0D870}">
      <dsp:nvSpPr>
        <dsp:cNvPr id="0" name=""/>
        <dsp:cNvSpPr/>
      </dsp:nvSpPr>
      <dsp:spPr>
        <a:xfrm>
          <a:off x="2587051" y="2490081"/>
          <a:ext cx="991948" cy="99194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id-ID" sz="1000" kern="1200"/>
            <a:t>Penyuluh Kesmas</a:t>
          </a:r>
          <a:endParaRPr lang="en-US" sz="1000" kern="1200"/>
        </a:p>
      </dsp:txBody>
      <dsp:txXfrm>
        <a:off x="2732318" y="2635348"/>
        <a:ext cx="701414" cy="701414"/>
      </dsp:txXfrm>
    </dsp:sp>
    <dsp:sp modelId="{AAE135FB-F425-43C6-B7BE-A2944E3BEADB}">
      <dsp:nvSpPr>
        <dsp:cNvPr id="0" name=""/>
        <dsp:cNvSpPr/>
      </dsp:nvSpPr>
      <dsp:spPr>
        <a:xfrm>
          <a:off x="1887641" y="1613050"/>
          <a:ext cx="991948" cy="99194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id-ID" sz="1000" kern="1200"/>
            <a:t>Nutrisionis</a:t>
          </a:r>
          <a:endParaRPr lang="en-US" sz="1000" kern="1200"/>
        </a:p>
      </dsp:txBody>
      <dsp:txXfrm>
        <a:off x="2032908" y="1758317"/>
        <a:ext cx="701414" cy="701414"/>
      </dsp:txXfrm>
    </dsp:sp>
    <dsp:sp modelId="{1CB8D2AF-4450-4A02-BABD-D9823E2B1213}">
      <dsp:nvSpPr>
        <dsp:cNvPr id="0" name=""/>
        <dsp:cNvSpPr/>
      </dsp:nvSpPr>
      <dsp:spPr>
        <a:xfrm>
          <a:off x="2137258" y="519410"/>
          <a:ext cx="991948" cy="99194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id-ID" sz="1000" kern="1200"/>
            <a:t>Pembimbing Kesja</a:t>
          </a:r>
          <a:endParaRPr lang="en-US" sz="1000" kern="1200"/>
        </a:p>
      </dsp:txBody>
      <dsp:txXfrm>
        <a:off x="2282525" y="664677"/>
        <a:ext cx="701414" cy="701414"/>
      </dsp:txXfrm>
    </dsp:sp>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9/3/layout/StepUpProcess#1">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bkpt" val="fixed"/>
          <dgm:param type="bkPtFixedVal" val="1"/>
          <dgm:param type="off" val="off"/>
          <dgm:param type="grDir" val="bL"/>
          <dgm:param type="flowDir" val="row"/>
        </dgm:alg>
      </dgm:if>
      <dgm:else name="Name2">
        <dgm:alg type="snake">
          <dgm:param type="bkpt" val="fixed"/>
          <dgm:param type="bkPtFixedVal" val="1"/>
          <dgm:param type="off" val="off"/>
          <dgm:param type="grDir" val="bR"/>
          <dgm:param type="flowDir" val="row"/>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List2#1">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parTxLTRAlign" val="r"/>
                <dgm:param type="parTxRTLAlign" val="r"/>
                <dgm:param type="txAnchorVert" val="t"/>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3">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905431EA-D652-4212-A9AE-018BE4F0AC46}" type="datetimeFigureOut">
              <a:rPr lang="id-ID" smtClean="0"/>
              <a:t>29/06/2022</a:t>
            </a:fld>
            <a:endParaRPr lang="id-ID"/>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355331B-C78F-46F4-AC83-A99831A8F650}" type="slidenum">
              <a:rPr lang="id-ID" smtClean="0"/>
              <a:t>‹#›</a:t>
            </a:fld>
            <a:endParaRPr lang="id-ID"/>
          </a:p>
        </p:txBody>
      </p:sp>
    </p:spTree>
    <p:extLst>
      <p:ext uri="{BB962C8B-B14F-4D97-AF65-F5344CB8AC3E}">
        <p14:creationId xmlns:p14="http://schemas.microsoft.com/office/powerpoint/2010/main" val="2752255073"/>
      </p:ext>
    </p:extLst>
  </p:cSld>
  <p:clrMap bg1="lt1" tx1="dk1" bg2="lt2" tx2="dk2" accent1="accent1" accent2="accent2" accent3="accent3" accent4="accent4" accent5="accent5" accent6="accent6" hlink="hlink" folHlink="folHlink"/>
  <p:notesStyle>
    <a:lvl1pPr marL="0" algn="l" defTabSz="913703" rtl="0" eaLnBrk="1" latinLnBrk="0" hangingPunct="1">
      <a:defRPr sz="1200" kern="1200">
        <a:solidFill>
          <a:schemeClr val="tx1"/>
        </a:solidFill>
        <a:latin typeface="+mn-lt"/>
        <a:ea typeface="+mn-ea"/>
        <a:cs typeface="+mn-cs"/>
      </a:defRPr>
    </a:lvl1pPr>
    <a:lvl2pPr marL="456830" algn="l" defTabSz="913703" rtl="0" eaLnBrk="1" latinLnBrk="0" hangingPunct="1">
      <a:defRPr sz="1200" kern="1200">
        <a:solidFill>
          <a:schemeClr val="tx1"/>
        </a:solidFill>
        <a:latin typeface="+mn-lt"/>
        <a:ea typeface="+mn-ea"/>
        <a:cs typeface="+mn-cs"/>
      </a:defRPr>
    </a:lvl2pPr>
    <a:lvl3pPr marL="913703" algn="l" defTabSz="913703" rtl="0" eaLnBrk="1" latinLnBrk="0" hangingPunct="1">
      <a:defRPr sz="1200" kern="1200">
        <a:solidFill>
          <a:schemeClr val="tx1"/>
        </a:solidFill>
        <a:latin typeface="+mn-lt"/>
        <a:ea typeface="+mn-ea"/>
        <a:cs typeface="+mn-cs"/>
      </a:defRPr>
    </a:lvl3pPr>
    <a:lvl4pPr marL="1370546" algn="l" defTabSz="913703" rtl="0" eaLnBrk="1" latinLnBrk="0" hangingPunct="1">
      <a:defRPr sz="1200" kern="1200">
        <a:solidFill>
          <a:schemeClr val="tx1"/>
        </a:solidFill>
        <a:latin typeface="+mn-lt"/>
        <a:ea typeface="+mn-ea"/>
        <a:cs typeface="+mn-cs"/>
      </a:defRPr>
    </a:lvl4pPr>
    <a:lvl5pPr marL="1827404" algn="l" defTabSz="913703" rtl="0" eaLnBrk="1" latinLnBrk="0" hangingPunct="1">
      <a:defRPr sz="1200" kern="1200">
        <a:solidFill>
          <a:schemeClr val="tx1"/>
        </a:solidFill>
        <a:latin typeface="+mn-lt"/>
        <a:ea typeface="+mn-ea"/>
        <a:cs typeface="+mn-cs"/>
      </a:defRPr>
    </a:lvl5pPr>
    <a:lvl6pPr marL="2284233" algn="l" defTabSz="913703" rtl="0" eaLnBrk="1" latinLnBrk="0" hangingPunct="1">
      <a:defRPr sz="1200" kern="1200">
        <a:solidFill>
          <a:schemeClr val="tx1"/>
        </a:solidFill>
        <a:latin typeface="+mn-lt"/>
        <a:ea typeface="+mn-ea"/>
        <a:cs typeface="+mn-cs"/>
      </a:defRPr>
    </a:lvl6pPr>
    <a:lvl7pPr marL="2741063" algn="l" defTabSz="913703" rtl="0" eaLnBrk="1" latinLnBrk="0" hangingPunct="1">
      <a:defRPr sz="1200" kern="1200">
        <a:solidFill>
          <a:schemeClr val="tx1"/>
        </a:solidFill>
        <a:latin typeface="+mn-lt"/>
        <a:ea typeface="+mn-ea"/>
        <a:cs typeface="+mn-cs"/>
      </a:defRPr>
    </a:lvl7pPr>
    <a:lvl8pPr marL="3197920" algn="l" defTabSz="913703" rtl="0" eaLnBrk="1" latinLnBrk="0" hangingPunct="1">
      <a:defRPr sz="1200" kern="1200">
        <a:solidFill>
          <a:schemeClr val="tx1"/>
        </a:solidFill>
        <a:latin typeface="+mn-lt"/>
        <a:ea typeface="+mn-ea"/>
        <a:cs typeface="+mn-cs"/>
      </a:defRPr>
    </a:lvl8pPr>
    <a:lvl9pPr marL="3654765" algn="l" defTabSz="913703"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32770"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3836" tIns="46918" rIns="93836" bIns="46918" numCol="1" anchor="t" anchorCtr="0" compatLnSpc="1"/>
          <a:lstStyle/>
          <a:p>
            <a:pPr eaLnBrk="1" hangingPunct="1">
              <a:spcBef>
                <a:spcPct val="0"/>
              </a:spcBef>
            </a:pPr>
            <a:r>
              <a:rPr lang="en-US" altLang="id-ID"/>
              <a:t>A list of procedures and steps, or a lecture slide with media.</a:t>
            </a:r>
          </a:p>
        </p:txBody>
      </p:sp>
      <p:sp>
        <p:nvSpPr>
          <p:cNvPr id="32771"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Rockwell" panose="02060603020205020403" charset="0"/>
              </a:defRPr>
            </a:lvl1pPr>
            <a:lvl2pPr marL="762635" indent="-293370">
              <a:defRPr>
                <a:solidFill>
                  <a:schemeClr val="tx1"/>
                </a:solidFill>
                <a:latin typeface="Rockwell" panose="02060603020205020403" charset="0"/>
              </a:defRPr>
            </a:lvl2pPr>
            <a:lvl3pPr marL="1172845" indent="-234315">
              <a:defRPr>
                <a:solidFill>
                  <a:schemeClr val="tx1"/>
                </a:solidFill>
                <a:latin typeface="Rockwell" panose="02060603020205020403" charset="0"/>
              </a:defRPr>
            </a:lvl3pPr>
            <a:lvl4pPr marL="1642110" indent="-234315">
              <a:defRPr>
                <a:solidFill>
                  <a:schemeClr val="tx1"/>
                </a:solidFill>
                <a:latin typeface="Rockwell" panose="02060603020205020403" charset="0"/>
              </a:defRPr>
            </a:lvl4pPr>
            <a:lvl5pPr marL="2111375" indent="-234315">
              <a:defRPr>
                <a:solidFill>
                  <a:schemeClr val="tx1"/>
                </a:solidFill>
                <a:latin typeface="Rockwell" panose="02060603020205020403" charset="0"/>
              </a:defRPr>
            </a:lvl5pPr>
            <a:lvl6pPr marL="2580640" indent="-234315" defTabSz="469265" eaLnBrk="0" fontAlgn="base" hangingPunct="0">
              <a:spcBef>
                <a:spcPct val="0"/>
              </a:spcBef>
              <a:spcAft>
                <a:spcPct val="0"/>
              </a:spcAft>
              <a:defRPr>
                <a:solidFill>
                  <a:schemeClr val="tx1"/>
                </a:solidFill>
                <a:latin typeface="Rockwell" panose="02060603020205020403" charset="0"/>
              </a:defRPr>
            </a:lvl6pPr>
            <a:lvl7pPr marL="3049905" indent="-234315" defTabSz="469265" eaLnBrk="0" fontAlgn="base" hangingPunct="0">
              <a:spcBef>
                <a:spcPct val="0"/>
              </a:spcBef>
              <a:spcAft>
                <a:spcPct val="0"/>
              </a:spcAft>
              <a:defRPr>
                <a:solidFill>
                  <a:schemeClr val="tx1"/>
                </a:solidFill>
                <a:latin typeface="Rockwell" panose="02060603020205020403" charset="0"/>
              </a:defRPr>
            </a:lvl7pPr>
            <a:lvl8pPr marL="3518535" indent="-234315" defTabSz="469265" eaLnBrk="0" fontAlgn="base" hangingPunct="0">
              <a:spcBef>
                <a:spcPct val="0"/>
              </a:spcBef>
              <a:spcAft>
                <a:spcPct val="0"/>
              </a:spcAft>
              <a:defRPr>
                <a:solidFill>
                  <a:schemeClr val="tx1"/>
                </a:solidFill>
                <a:latin typeface="Rockwell" panose="02060603020205020403" charset="0"/>
              </a:defRPr>
            </a:lvl8pPr>
            <a:lvl9pPr marL="3987800" indent="-234315" defTabSz="469265" eaLnBrk="0" fontAlgn="base" hangingPunct="0">
              <a:spcBef>
                <a:spcPct val="0"/>
              </a:spcBef>
              <a:spcAft>
                <a:spcPct val="0"/>
              </a:spcAft>
              <a:defRPr>
                <a:solidFill>
                  <a:schemeClr val="tx1"/>
                </a:solidFill>
                <a:latin typeface="Rockwell" panose="02060603020205020403" charset="0"/>
              </a:defRPr>
            </a:lvl9pPr>
          </a:lstStyle>
          <a:p>
            <a:pPr marL="0" marR="0" lvl="0" indent="0" algn="r" defTabSz="914264" rtl="0" eaLnBrk="1" fontAlgn="base" latinLnBrk="0" hangingPunct="1">
              <a:lnSpc>
                <a:spcPct val="100000"/>
              </a:lnSpc>
              <a:spcBef>
                <a:spcPct val="0"/>
              </a:spcBef>
              <a:spcAft>
                <a:spcPct val="0"/>
              </a:spcAft>
              <a:buClrTx/>
              <a:buSzTx/>
              <a:buFontTx/>
              <a:buNone/>
              <a:tabLst/>
              <a:defRPr/>
            </a:pPr>
            <a:fld id="{4AABEDDA-CC76-2E42-8B0D-B931A8A4B822}" type="slidenum">
              <a:rPr kumimoji="0" lang="en-US" altLang="id-ID" sz="1200" b="0" i="0" u="none" strike="noStrike" kern="1200" cap="none" spc="0" normalizeH="0" baseline="0" noProof="0">
                <a:ln>
                  <a:noFill/>
                </a:ln>
                <a:solidFill>
                  <a:prstClr val="black"/>
                </a:solidFill>
                <a:effectLst/>
                <a:uLnTx/>
                <a:uFillTx/>
                <a:latin typeface="Calibri" panose="020F0502020204030204" charset="0"/>
                <a:ea typeface="+mn-ea"/>
                <a:cs typeface="+mn-cs"/>
              </a:rPr>
              <a:pPr marL="0" marR="0" lvl="0" indent="0" algn="r" defTabSz="914264" rtl="0" eaLnBrk="1" fontAlgn="base" latinLnBrk="0" hangingPunct="1">
                <a:lnSpc>
                  <a:spcPct val="100000"/>
                </a:lnSpc>
                <a:spcBef>
                  <a:spcPct val="0"/>
                </a:spcBef>
                <a:spcAft>
                  <a:spcPct val="0"/>
                </a:spcAft>
                <a:buClrTx/>
                <a:buSzTx/>
                <a:buFontTx/>
                <a:buNone/>
                <a:tabLst/>
                <a:defRPr/>
              </a:pPr>
              <a:t>8</a:t>
            </a:fld>
            <a:endParaRPr kumimoji="0" lang="en-US" altLang="id-ID" sz="1200" b="0" i="0" u="none" strike="noStrike" kern="1200" cap="none" spc="0" normalizeH="0" baseline="0" noProof="0">
              <a:ln>
                <a:noFill/>
              </a:ln>
              <a:solidFill>
                <a:prstClr val="black"/>
              </a:solidFill>
              <a:effectLst/>
              <a:uLnTx/>
              <a:uFillTx/>
              <a:latin typeface="Calibri" panose="020F0502020204030204" charset="0"/>
              <a:ea typeface="+mn-ea"/>
              <a:cs typeface="+mn-cs"/>
            </a:endParaRPr>
          </a:p>
        </p:txBody>
      </p:sp>
    </p:spTree>
    <p:extLst>
      <p:ext uri="{BB962C8B-B14F-4D97-AF65-F5344CB8AC3E}">
        <p14:creationId xmlns:p14="http://schemas.microsoft.com/office/powerpoint/2010/main" val="29782238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68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4" name="Slide Number Placeholder 3"/>
          <p:cNvSpPr>
            <a:spLocks noGrp="1"/>
          </p:cNvSpPr>
          <p:nvPr>
            <p:ph type="sldNum" sz="quarter" idx="5"/>
          </p:nvPr>
        </p:nvSpPr>
        <p:spPr>
          <a:xfrm>
            <a:off x="3940180" y="8128325"/>
            <a:ext cx="3013075" cy="427577"/>
          </a:xfrm>
          <a:prstGeom prst="rect">
            <a:avLst/>
          </a:prstGeom>
        </p:spPr>
        <p:txBody>
          <a:bodyPr/>
          <a:lstStyle/>
          <a:p>
            <a:pPr>
              <a:buFont typeface="Arial" pitchFamily="34" charset="0"/>
              <a:buNone/>
            </a:pPr>
            <a:fld id="{AC9C8B99-E0BB-4DDF-BA12-C6D4FCCFA5A8}" type="slidenum">
              <a:rPr lang="id-ID" sz="1400">
                <a:solidFill>
                  <a:prstClr val="black"/>
                </a:solidFill>
                <a:cs typeface="Arial" pitchFamily="34" charset="0"/>
                <a:sym typeface="Arial" pitchFamily="34" charset="0"/>
              </a:rPr>
              <a:pPr>
                <a:buFont typeface="Arial" pitchFamily="34" charset="0"/>
                <a:buNone/>
              </a:pPr>
              <a:t>11</a:t>
            </a:fld>
            <a:endParaRPr lang="id-ID" sz="1400">
              <a:solidFill>
                <a:prstClr val="black"/>
              </a:solidFill>
              <a:cs typeface="Arial" pitchFamily="34" charset="0"/>
              <a:sym typeface="Arial" pitchFamily="34" charset="0"/>
            </a:endParaRPr>
          </a:p>
        </p:txBody>
      </p:sp>
    </p:spTree>
    <p:extLst>
      <p:ext uri="{BB962C8B-B14F-4D97-AF65-F5344CB8AC3E}">
        <p14:creationId xmlns:p14="http://schemas.microsoft.com/office/powerpoint/2010/main" val="134290006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id-ID" altLang="id-ID"/>
          </a:p>
        </p:txBody>
      </p:sp>
      <p:sp>
        <p:nvSpPr>
          <p:cNvPr id="121860" name="Slide Number Placeholder 3"/>
          <p:cNvSpPr>
            <a:spLocks noGrp="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Franklin Gothic Book" pitchFamily="34" charset="0"/>
              </a:defRPr>
            </a:lvl1pPr>
            <a:lvl2pPr marL="742950" indent="-285750">
              <a:defRPr>
                <a:solidFill>
                  <a:schemeClr val="tx1"/>
                </a:solidFill>
                <a:latin typeface="Franklin Gothic Book" pitchFamily="34" charset="0"/>
              </a:defRPr>
            </a:lvl2pPr>
            <a:lvl3pPr marL="1143000" indent="-228600">
              <a:defRPr>
                <a:solidFill>
                  <a:schemeClr val="tx1"/>
                </a:solidFill>
                <a:latin typeface="Franklin Gothic Book" pitchFamily="34" charset="0"/>
              </a:defRPr>
            </a:lvl3pPr>
            <a:lvl4pPr marL="1600200" indent="-228600">
              <a:defRPr>
                <a:solidFill>
                  <a:schemeClr val="tx1"/>
                </a:solidFill>
                <a:latin typeface="Franklin Gothic Book" pitchFamily="34" charset="0"/>
              </a:defRPr>
            </a:lvl4pPr>
            <a:lvl5pPr marL="2057400" indent="-228600">
              <a:defRPr>
                <a:solidFill>
                  <a:schemeClr val="tx1"/>
                </a:solidFill>
                <a:latin typeface="Franklin Gothic Book" pitchFamily="34" charset="0"/>
              </a:defRPr>
            </a:lvl5pPr>
            <a:lvl6pPr marL="2514600" indent="-228600" fontAlgn="base">
              <a:spcBef>
                <a:spcPct val="0"/>
              </a:spcBef>
              <a:spcAft>
                <a:spcPct val="0"/>
              </a:spcAft>
              <a:defRPr>
                <a:solidFill>
                  <a:schemeClr val="tx1"/>
                </a:solidFill>
                <a:latin typeface="Franklin Gothic Book" pitchFamily="34" charset="0"/>
              </a:defRPr>
            </a:lvl6pPr>
            <a:lvl7pPr marL="2971800" indent="-228600" fontAlgn="base">
              <a:spcBef>
                <a:spcPct val="0"/>
              </a:spcBef>
              <a:spcAft>
                <a:spcPct val="0"/>
              </a:spcAft>
              <a:defRPr>
                <a:solidFill>
                  <a:schemeClr val="tx1"/>
                </a:solidFill>
                <a:latin typeface="Franklin Gothic Book" pitchFamily="34" charset="0"/>
              </a:defRPr>
            </a:lvl7pPr>
            <a:lvl8pPr marL="3429000" indent="-228600" fontAlgn="base">
              <a:spcBef>
                <a:spcPct val="0"/>
              </a:spcBef>
              <a:spcAft>
                <a:spcPct val="0"/>
              </a:spcAft>
              <a:defRPr>
                <a:solidFill>
                  <a:schemeClr val="tx1"/>
                </a:solidFill>
                <a:latin typeface="Franklin Gothic Book" pitchFamily="34" charset="0"/>
              </a:defRPr>
            </a:lvl8pPr>
            <a:lvl9pPr marL="3886200" indent="-228600" fontAlgn="base">
              <a:spcBef>
                <a:spcPct val="0"/>
              </a:spcBef>
              <a:spcAft>
                <a:spcPct val="0"/>
              </a:spcAft>
              <a:defRPr>
                <a:solidFill>
                  <a:schemeClr val="tx1"/>
                </a:solidFill>
                <a:latin typeface="Franklin Gothic Book"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A6A8C0-AD61-49D7-8702-A5AFA44F60B1}" type="slidenum">
              <a:rPr kumimoji="0" lang="id-ID" altLang="id-ID" sz="1200" b="0" i="0" u="none" strike="noStrike" kern="1200" cap="none" spc="0" normalizeH="0" baseline="0" noProof="0" smtClean="0">
                <a:ln>
                  <a:noFill/>
                </a:ln>
                <a:solidFill>
                  <a:prstClr val="black"/>
                </a:solidFill>
                <a:effectLst/>
                <a:uLnTx/>
                <a:uFillTx/>
                <a:latin typeface="Calibri"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id-ID" altLang="id-ID" sz="1200" b="0" i="0" u="none" strike="noStrike" kern="1200" cap="none" spc="0" normalizeH="0" baseline="0" noProof="0">
              <a:ln>
                <a:noFill/>
              </a:ln>
              <a:solidFill>
                <a:prstClr val="black"/>
              </a:solidFill>
              <a:effectLst/>
              <a:uLnTx/>
              <a:uFillTx/>
              <a:latin typeface="Calibri" pitchFamily="34" charset="0"/>
              <a:ea typeface="+mn-ea"/>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1350" y="1162050"/>
            <a:ext cx="5575300" cy="3136900"/>
          </a:xfrm>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25B3669-ED3B-477A-B8E3-F4A5E6358321}" type="slidenum">
              <a:rPr kumimoji="0" lang="en-ID" sz="1200" b="0" i="0" u="none" strike="noStrike" kern="1200" cap="none" spc="0" normalizeH="0" baseline="0" noProof="0" smtClean="0">
                <a:ln>
                  <a:noFill/>
                </a:ln>
                <a:solidFill>
                  <a:prstClr val="black"/>
                </a:solidFill>
                <a:effectLst/>
                <a:uLnTx/>
                <a:uFillTx/>
                <a:latin typeface="Merriweather Light"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ID" sz="1200" b="0" i="0" u="none" strike="noStrike" kern="1200" cap="none" spc="0" normalizeH="0" baseline="0" noProof="0">
              <a:ln>
                <a:noFill/>
              </a:ln>
              <a:solidFill>
                <a:prstClr val="black"/>
              </a:solidFill>
              <a:effectLst/>
              <a:uLnTx/>
              <a:uFillTx/>
              <a:latin typeface="Merriweather Light" pitchFamily="2" charset="77"/>
              <a:ea typeface="+mn-ea"/>
              <a:cs typeface="+mn-cs"/>
            </a:endParaRPr>
          </a:p>
        </p:txBody>
      </p:sp>
    </p:spTree>
    <p:extLst>
      <p:ext uri="{BB962C8B-B14F-4D97-AF65-F5344CB8AC3E}">
        <p14:creationId xmlns:p14="http://schemas.microsoft.com/office/powerpoint/2010/main" val="7696404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355331B-C78F-46F4-AC83-A99831A8F650}" type="slidenum">
              <a:rPr lang="id-ID" smtClean="0"/>
              <a:t>23</a:t>
            </a:fld>
            <a:endParaRPr lang="id-ID"/>
          </a:p>
        </p:txBody>
      </p:sp>
    </p:spTree>
    <p:extLst>
      <p:ext uri="{BB962C8B-B14F-4D97-AF65-F5344CB8AC3E}">
        <p14:creationId xmlns:p14="http://schemas.microsoft.com/office/powerpoint/2010/main" val="111828354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pPr marL="0" marR="0" lvl="0" indent="0" algn="r" defTabSz="913613" rtl="0" eaLnBrk="1" fontAlgn="auto" latinLnBrk="0" hangingPunct="1">
              <a:lnSpc>
                <a:spcPct val="100000"/>
              </a:lnSpc>
              <a:spcBef>
                <a:spcPts val="0"/>
              </a:spcBef>
              <a:spcAft>
                <a:spcPts val="0"/>
              </a:spcAft>
              <a:buClrTx/>
              <a:buSzTx/>
              <a:buFontTx/>
              <a:buNone/>
              <a:tabLst/>
              <a:defRPr/>
            </a:pPr>
            <a:fld id="{0FB702CF-E7EA-40E8-92BE-776C99D050D6}" type="slidenum">
              <a:rPr kumimoji="0" lang="id-ID"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3613" rtl="0" eaLnBrk="1" fontAlgn="auto" latinLnBrk="0" hangingPunct="1">
                <a:lnSpc>
                  <a:spcPct val="100000"/>
                </a:lnSpc>
                <a:spcBef>
                  <a:spcPts val="0"/>
                </a:spcBef>
                <a:spcAft>
                  <a:spcPts val="0"/>
                </a:spcAft>
                <a:buClrTx/>
                <a:buSzTx/>
                <a:buFontTx/>
                <a:buNone/>
                <a:tabLst/>
                <a:defRPr/>
              </a:pPr>
              <a:t>24</a:t>
            </a:fld>
            <a:endParaRPr kumimoji="0" lang="id-ID"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573508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1350" y="1162050"/>
            <a:ext cx="5575300" cy="3136900"/>
          </a:xfrm>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79F471A-6D8A-4C34-93AF-44C4F33B957D}" type="slidenum">
              <a:rPr kumimoji="0" lang="id-ID"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id-ID"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89946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791A30-3926-426E-862F-0D950F98BE00}" type="slidenum">
              <a:rPr kumimoji="0" lang="en-ID"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ID"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029860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a:xfrm>
            <a:off x="3884613" y="8685213"/>
            <a:ext cx="2971800" cy="457200"/>
          </a:xfrm>
          <a:prstGeom prst="rect">
            <a:avLst/>
          </a:prstGeom>
        </p:spPr>
        <p:txBody>
          <a:bodyPr/>
          <a:lstStyle/>
          <a:p>
            <a:pPr marL="0" marR="0" lvl="0" indent="0" algn="r" defTabSz="913613" rtl="0" eaLnBrk="1" fontAlgn="auto" latinLnBrk="0" hangingPunct="1">
              <a:lnSpc>
                <a:spcPct val="100000"/>
              </a:lnSpc>
              <a:spcBef>
                <a:spcPts val="0"/>
              </a:spcBef>
              <a:spcAft>
                <a:spcPts val="0"/>
              </a:spcAft>
              <a:buClrTx/>
              <a:buSzTx/>
              <a:buFontTx/>
              <a:buNone/>
              <a:tabLst/>
              <a:defRPr/>
            </a:pPr>
            <a:fld id="{168375C1-7C5C-42A2-80F2-05631BB3764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3613"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833919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6.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eg"/><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7.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8.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8.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8.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8.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Master" Target="../slideMasters/slideMaster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0.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0.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0.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0.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0.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0.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0.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Master" Target="../slideMasters/slideMaster1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3.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4.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15.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15.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1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15.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5.xml"/></Relationships>
</file>

<file path=ppt/slideLayouts/_rels/slideLayout43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Master" Target="../slideMasters/slideMaster15.xml"/><Relationship Id="rId4" Type="http://schemas.openxmlformats.org/officeDocument/2006/relationships/image" Target="../media/image42.png"/></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6.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6.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6.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6.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6.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6.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7.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7.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7.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7.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7.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7.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8.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8.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8.xml"/></Relationships>
</file>

<file path=ppt/slideLayouts/_rels/slideLayout52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eg"/><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0.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2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2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Master" Target="../slideMasters/slideMaster2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22.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2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Master" Target="../slideMasters/slideMaster23.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51.jpg"/><Relationship Id="rId1" Type="http://schemas.openxmlformats.org/officeDocument/2006/relationships/slideMaster" Target="../slideMasters/slideMaster23.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52.jpg"/><Relationship Id="rId1" Type="http://schemas.openxmlformats.org/officeDocument/2006/relationships/slideMaster" Target="../slideMasters/slideMaster2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3.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23.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5.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5.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5.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2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25.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5.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Master" Target="../slideMasters/slideMaster26.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26.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26.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Master" Target="../slideMasters/slideMaster26.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2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2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6.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48.jpeg"/><Relationship Id="rId1" Type="http://schemas.openxmlformats.org/officeDocument/2006/relationships/slideMaster" Target="../slideMasters/slideMaster2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Master" Target="../slideMasters/slideMaster2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7.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7.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7.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7.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7.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8.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8.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8.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8.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8.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8.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9.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29.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9.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9.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9" y="254661"/>
            <a:ext cx="8679898" cy="543185"/>
          </a:xfrm>
          <a:prstGeom prst="rect">
            <a:avLst/>
          </a:prstGeom>
        </p:spPr>
        <p:txBody>
          <a:bodyPr lIns="68534" tIns="34289" rIns="68534" bIns="3428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2433897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795096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697473" y="853678"/>
            <a:ext cx="2996239" cy="1718072"/>
          </a:xfrm>
        </p:spPr>
        <p:txBody>
          <a:bodyPr/>
          <a:lstStyle/>
          <a:p>
            <a:endParaRPr lang="en-US" dirty="0"/>
          </a:p>
        </p:txBody>
      </p:sp>
      <p:cxnSp>
        <p:nvCxnSpPr>
          <p:cNvPr id="4" name="Straight Connector 3"/>
          <p:cNvCxnSpPr/>
          <p:nvPr userDrawn="1"/>
        </p:nvCxnSpPr>
        <p:spPr>
          <a:xfrm>
            <a:off x="4596063" y="853678"/>
            <a:ext cx="4512" cy="4289822"/>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userDrawn="1"/>
        </p:nvCxnSpPr>
        <p:spPr>
          <a:xfrm flipH="1">
            <a:off x="4614110" y="1712714"/>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userDrawn="1"/>
        </p:nvCxnSpPr>
        <p:spPr>
          <a:xfrm flipH="1">
            <a:off x="4174975" y="3593347"/>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7" name="Picture Placeholder 7"/>
          <p:cNvSpPr>
            <a:spLocks noGrp="1"/>
          </p:cNvSpPr>
          <p:nvPr>
            <p:ph type="pic" sz="quarter" idx="11"/>
          </p:nvPr>
        </p:nvSpPr>
        <p:spPr>
          <a:xfrm>
            <a:off x="5443928" y="2734312"/>
            <a:ext cx="2996239" cy="1718072"/>
          </a:xfrm>
        </p:spPr>
        <p:txBody>
          <a:bodyPr/>
          <a:lstStyle>
            <a:lvl1pPr>
              <a:defRPr/>
            </a:lvl1pPr>
          </a:lstStyle>
          <a:p>
            <a:endParaRPr lang="en-US" dirty="0"/>
          </a:p>
        </p:txBody>
      </p:sp>
      <p:sp>
        <p:nvSpPr>
          <p:cNvPr id="10" name="Text Placeholder 12"/>
          <p:cNvSpPr>
            <a:spLocks noGrp="1"/>
          </p:cNvSpPr>
          <p:nvPr>
            <p:ph type="body" sz="quarter" idx="12"/>
          </p:nvPr>
        </p:nvSpPr>
        <p:spPr>
          <a:xfrm>
            <a:off x="5443915" y="853678"/>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2"/>
          <p:cNvSpPr>
            <a:spLocks noGrp="1"/>
          </p:cNvSpPr>
          <p:nvPr>
            <p:ph type="body" sz="quarter" idx="13"/>
          </p:nvPr>
        </p:nvSpPr>
        <p:spPr>
          <a:xfrm>
            <a:off x="697270" y="2734312"/>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 Placeholder 2"/>
          <p:cNvSpPr>
            <a:spLocks noGrp="1"/>
          </p:cNvSpPr>
          <p:nvPr>
            <p:ph type="body" sz="quarter" idx="14"/>
          </p:nvPr>
        </p:nvSpPr>
        <p:spPr>
          <a:xfrm>
            <a:off x="2700182" y="343773"/>
            <a:ext cx="3827859" cy="285750"/>
          </a:xfrm>
        </p:spPr>
        <p:txBody>
          <a:bodyPr/>
          <a:lstStyle>
            <a:lvl1pPr marL="0" indent="0" algn="ctr">
              <a:buNone/>
              <a:defRPr/>
            </a:lvl1pPr>
          </a:lstStyle>
          <a:p>
            <a:pPr lvl="0"/>
            <a:r>
              <a:rPr lang="en-US" dirty="0"/>
              <a:t>Edit Master text styles</a:t>
            </a:r>
          </a:p>
        </p:txBody>
      </p:sp>
    </p:spTree>
    <p:extLst>
      <p:ext uri="{BB962C8B-B14F-4D97-AF65-F5344CB8AC3E}">
        <p14:creationId xmlns:p14="http://schemas.microsoft.com/office/powerpoint/2010/main" val="2085839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nodePh="1">
                                  <p:stCondLst>
                                    <p:cond delay="0"/>
                                  </p:stCondLst>
                                  <p:endCondLst>
                                    <p:cond evt="begin" delay="0">
                                      <p:tn val="11"/>
                                    </p:cond>
                                  </p:end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500"/>
                            </p:stCondLst>
                            <p:childTnLst>
                              <p:par>
                                <p:cTn id="15" presetID="22" presetClass="entr" presetSubtype="1"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Effect transition="in" filter="wipe(left)">
                                      <p:cBhvr>
                                        <p:cTn id="25" dur="500"/>
                                        <p:tgtEl>
                                          <p:spTgt spid="10">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0">
                                            <p:txEl>
                                              <p:pRg st="1" end="1"/>
                                            </p:txEl>
                                          </p:spTgt>
                                        </p:tgtEl>
                                        <p:attrNameLst>
                                          <p:attrName>style.visibility</p:attrName>
                                        </p:attrNameLst>
                                      </p:cBhvr>
                                      <p:to>
                                        <p:strVal val="visible"/>
                                      </p:to>
                                    </p:set>
                                    <p:animEffect transition="in" filter="wipe(left)">
                                      <p:cBhvr>
                                        <p:cTn id="29" dur="500"/>
                                        <p:tgtEl>
                                          <p:spTgt spid="10">
                                            <p:txEl>
                                              <p:pRg st="1" end="1"/>
                                            </p:txEl>
                                          </p:spTgt>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0">
                                            <p:txEl>
                                              <p:pRg st="2" end="2"/>
                                            </p:txEl>
                                          </p:spTgt>
                                        </p:tgtEl>
                                        <p:attrNameLst>
                                          <p:attrName>style.visibility</p:attrName>
                                        </p:attrNameLst>
                                      </p:cBhvr>
                                      <p:to>
                                        <p:strVal val="visible"/>
                                      </p:to>
                                    </p:set>
                                    <p:animEffect transition="in" filter="wipe(left)">
                                      <p:cBhvr>
                                        <p:cTn id="33" dur="500"/>
                                        <p:tgtEl>
                                          <p:spTgt spid="10">
                                            <p:txEl>
                                              <p:pRg st="2" end="2"/>
                                            </p:txEl>
                                          </p:spTgt>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0">
                                            <p:txEl>
                                              <p:pRg st="3" end="3"/>
                                            </p:txEl>
                                          </p:spTgt>
                                        </p:tgtEl>
                                        <p:attrNameLst>
                                          <p:attrName>style.visibility</p:attrName>
                                        </p:attrNameLst>
                                      </p:cBhvr>
                                      <p:to>
                                        <p:strVal val="visible"/>
                                      </p:to>
                                    </p:set>
                                    <p:animEffect transition="in" filter="wipe(left)">
                                      <p:cBhvr>
                                        <p:cTn id="37" dur="500"/>
                                        <p:tgtEl>
                                          <p:spTgt spid="10">
                                            <p:txEl>
                                              <p:pRg st="3" end="3"/>
                                            </p:txEl>
                                          </p:spTgt>
                                        </p:tgtEl>
                                      </p:cBhvr>
                                    </p:animEffect>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0">
                                            <p:txEl>
                                              <p:pRg st="4" end="4"/>
                                            </p:txEl>
                                          </p:spTgt>
                                        </p:tgtEl>
                                        <p:attrNameLst>
                                          <p:attrName>style.visibility</p:attrName>
                                        </p:attrNameLst>
                                      </p:cBhvr>
                                      <p:to>
                                        <p:strVal val="visible"/>
                                      </p:to>
                                    </p:set>
                                    <p:animEffect transition="in" filter="wipe(left)">
                                      <p:cBhvr>
                                        <p:cTn id="41" dur="500"/>
                                        <p:tgtEl>
                                          <p:spTgt spid="10">
                                            <p:txEl>
                                              <p:pRg st="4" end="4"/>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grpId="0" nodeType="clickEffect" nodePh="1">
                                  <p:stCondLst>
                                    <p:cond delay="0"/>
                                  </p:stCondLst>
                                  <p:endCondLst>
                                    <p:cond evt="begin" delay="0">
                                      <p:tn val="44"/>
                                    </p:cond>
                                  </p:endCondLst>
                                  <p:childTnLst>
                                    <p:set>
                                      <p:cBhvr>
                                        <p:cTn id="45" dur="1" fill="hold">
                                          <p:stCondLst>
                                            <p:cond delay="0"/>
                                          </p:stCondLst>
                                        </p:cTn>
                                        <p:tgtEl>
                                          <p:spTgt spid="7"/>
                                        </p:tgtEl>
                                        <p:attrNameLst>
                                          <p:attrName>style.visibility</p:attrName>
                                        </p:attrNameLst>
                                      </p:cBhvr>
                                      <p:to>
                                        <p:strVal val="visible"/>
                                      </p:to>
                                    </p:set>
                                    <p:animEffect transition="in" filter="wipe(right)">
                                      <p:cBhvr>
                                        <p:cTn id="46" dur="500"/>
                                        <p:tgtEl>
                                          <p:spTgt spid="7"/>
                                        </p:tgtEl>
                                      </p:cBhvr>
                                    </p:animEffect>
                                  </p:childTnLst>
                                </p:cTn>
                              </p:par>
                            </p:childTnLst>
                          </p:cTn>
                        </p:par>
                        <p:par>
                          <p:cTn id="47" fill="hold">
                            <p:stCondLst>
                              <p:cond delay="500"/>
                            </p:stCondLst>
                            <p:childTnLst>
                              <p:par>
                                <p:cTn id="48" presetID="22" presetClass="entr" presetSubtype="2" fill="hold" nodeType="after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wipe(right)">
                                      <p:cBhvr>
                                        <p:cTn id="50" dur="500"/>
                                        <p:tgtEl>
                                          <p:spTgt spid="6"/>
                                        </p:tgtEl>
                                      </p:cBhvr>
                                    </p:animEffect>
                                  </p:childTnLst>
                                </p:cTn>
                              </p:par>
                            </p:childTnLst>
                          </p:cTn>
                        </p:par>
                        <p:par>
                          <p:cTn id="51" fill="hold">
                            <p:stCondLst>
                              <p:cond delay="1000"/>
                            </p:stCondLst>
                            <p:childTnLst>
                              <p:par>
                                <p:cTn id="52" presetID="22" presetClass="entr" presetSubtype="2" fill="hold" grpId="0" nodeType="afterEffect">
                                  <p:stCondLst>
                                    <p:cond delay="0"/>
                                  </p:stCondLst>
                                  <p:childTnLst>
                                    <p:set>
                                      <p:cBhvr>
                                        <p:cTn id="53" dur="1" fill="hold">
                                          <p:stCondLst>
                                            <p:cond delay="0"/>
                                          </p:stCondLst>
                                        </p:cTn>
                                        <p:tgtEl>
                                          <p:spTgt spid="11">
                                            <p:txEl>
                                              <p:pRg st="0" end="0"/>
                                            </p:txEl>
                                          </p:spTgt>
                                        </p:tgtEl>
                                        <p:attrNameLst>
                                          <p:attrName>style.visibility</p:attrName>
                                        </p:attrNameLst>
                                      </p:cBhvr>
                                      <p:to>
                                        <p:strVal val="visible"/>
                                      </p:to>
                                    </p:set>
                                    <p:animEffect transition="in" filter="wipe(right)">
                                      <p:cBhvr>
                                        <p:cTn id="54" dur="500"/>
                                        <p:tgtEl>
                                          <p:spTgt spid="11">
                                            <p:txEl>
                                              <p:pRg st="0" end="0"/>
                                            </p:txEl>
                                          </p:spTgt>
                                        </p:tgtEl>
                                      </p:cBhvr>
                                    </p:animEffect>
                                  </p:childTnLst>
                                </p:cTn>
                              </p:par>
                            </p:childTnLst>
                          </p:cTn>
                        </p:par>
                        <p:par>
                          <p:cTn id="55" fill="hold">
                            <p:stCondLst>
                              <p:cond delay="1500"/>
                            </p:stCondLst>
                            <p:childTnLst>
                              <p:par>
                                <p:cTn id="56" presetID="22" presetClass="entr" presetSubtype="2" fill="hold" grpId="0" nodeType="afterEffect">
                                  <p:stCondLst>
                                    <p:cond delay="0"/>
                                  </p:stCondLst>
                                  <p:childTnLst>
                                    <p:set>
                                      <p:cBhvr>
                                        <p:cTn id="57" dur="1" fill="hold">
                                          <p:stCondLst>
                                            <p:cond delay="0"/>
                                          </p:stCondLst>
                                        </p:cTn>
                                        <p:tgtEl>
                                          <p:spTgt spid="11">
                                            <p:txEl>
                                              <p:pRg st="1" end="1"/>
                                            </p:txEl>
                                          </p:spTgt>
                                        </p:tgtEl>
                                        <p:attrNameLst>
                                          <p:attrName>style.visibility</p:attrName>
                                        </p:attrNameLst>
                                      </p:cBhvr>
                                      <p:to>
                                        <p:strVal val="visible"/>
                                      </p:to>
                                    </p:set>
                                    <p:animEffect transition="in" filter="wipe(right)">
                                      <p:cBhvr>
                                        <p:cTn id="58" dur="500"/>
                                        <p:tgtEl>
                                          <p:spTgt spid="11">
                                            <p:txEl>
                                              <p:pRg st="1" end="1"/>
                                            </p:txEl>
                                          </p:spTgt>
                                        </p:tgtEl>
                                      </p:cBhvr>
                                    </p:animEffect>
                                  </p:childTnLst>
                                </p:cTn>
                              </p:par>
                            </p:childTnLst>
                          </p:cTn>
                        </p:par>
                        <p:par>
                          <p:cTn id="59" fill="hold">
                            <p:stCondLst>
                              <p:cond delay="2000"/>
                            </p:stCondLst>
                            <p:childTnLst>
                              <p:par>
                                <p:cTn id="60" presetID="22" presetClass="entr" presetSubtype="2" fill="hold" grpId="0" nodeType="afterEffect">
                                  <p:stCondLst>
                                    <p:cond delay="0"/>
                                  </p:stCondLst>
                                  <p:childTnLst>
                                    <p:set>
                                      <p:cBhvr>
                                        <p:cTn id="61" dur="1" fill="hold">
                                          <p:stCondLst>
                                            <p:cond delay="0"/>
                                          </p:stCondLst>
                                        </p:cTn>
                                        <p:tgtEl>
                                          <p:spTgt spid="11">
                                            <p:txEl>
                                              <p:pRg st="2" end="2"/>
                                            </p:txEl>
                                          </p:spTgt>
                                        </p:tgtEl>
                                        <p:attrNameLst>
                                          <p:attrName>style.visibility</p:attrName>
                                        </p:attrNameLst>
                                      </p:cBhvr>
                                      <p:to>
                                        <p:strVal val="visible"/>
                                      </p:to>
                                    </p:set>
                                    <p:animEffect transition="in" filter="wipe(right)">
                                      <p:cBhvr>
                                        <p:cTn id="62" dur="500"/>
                                        <p:tgtEl>
                                          <p:spTgt spid="11">
                                            <p:txEl>
                                              <p:pRg st="2" end="2"/>
                                            </p:txEl>
                                          </p:spTgt>
                                        </p:tgtEl>
                                      </p:cBhvr>
                                    </p:animEffect>
                                  </p:childTnLst>
                                </p:cTn>
                              </p:par>
                            </p:childTnLst>
                          </p:cTn>
                        </p:par>
                        <p:par>
                          <p:cTn id="63" fill="hold">
                            <p:stCondLst>
                              <p:cond delay="2500"/>
                            </p:stCondLst>
                            <p:childTnLst>
                              <p:par>
                                <p:cTn id="64" presetID="22" presetClass="entr" presetSubtype="2" fill="hold" grpId="0" nodeType="afterEffect">
                                  <p:stCondLst>
                                    <p:cond delay="0"/>
                                  </p:stCondLst>
                                  <p:childTnLst>
                                    <p:set>
                                      <p:cBhvr>
                                        <p:cTn id="65" dur="1" fill="hold">
                                          <p:stCondLst>
                                            <p:cond delay="0"/>
                                          </p:stCondLst>
                                        </p:cTn>
                                        <p:tgtEl>
                                          <p:spTgt spid="11">
                                            <p:txEl>
                                              <p:pRg st="3" end="3"/>
                                            </p:txEl>
                                          </p:spTgt>
                                        </p:tgtEl>
                                        <p:attrNameLst>
                                          <p:attrName>style.visibility</p:attrName>
                                        </p:attrNameLst>
                                      </p:cBhvr>
                                      <p:to>
                                        <p:strVal val="visible"/>
                                      </p:to>
                                    </p:set>
                                    <p:animEffect transition="in" filter="wipe(right)">
                                      <p:cBhvr>
                                        <p:cTn id="66" dur="500"/>
                                        <p:tgtEl>
                                          <p:spTgt spid="11">
                                            <p:txEl>
                                              <p:pRg st="3" end="3"/>
                                            </p:txEl>
                                          </p:spTgt>
                                        </p:tgtEl>
                                      </p:cBhvr>
                                    </p:animEffect>
                                  </p:childTnLst>
                                </p:cTn>
                              </p:par>
                            </p:childTnLst>
                          </p:cTn>
                        </p:par>
                        <p:par>
                          <p:cTn id="67" fill="hold">
                            <p:stCondLst>
                              <p:cond delay="3000"/>
                            </p:stCondLst>
                            <p:childTnLst>
                              <p:par>
                                <p:cTn id="68" presetID="22" presetClass="entr" presetSubtype="2" fill="hold" grpId="0" nodeType="afterEffect">
                                  <p:stCondLst>
                                    <p:cond delay="0"/>
                                  </p:stCondLst>
                                  <p:childTnLst>
                                    <p:set>
                                      <p:cBhvr>
                                        <p:cTn id="69" dur="1" fill="hold">
                                          <p:stCondLst>
                                            <p:cond delay="0"/>
                                          </p:stCondLst>
                                        </p:cTn>
                                        <p:tgtEl>
                                          <p:spTgt spid="11">
                                            <p:txEl>
                                              <p:pRg st="4" end="4"/>
                                            </p:txEl>
                                          </p:spTgt>
                                        </p:tgtEl>
                                        <p:attrNameLst>
                                          <p:attrName>style.visibility</p:attrName>
                                        </p:attrNameLst>
                                      </p:cBhvr>
                                      <p:to>
                                        <p:strVal val="visible"/>
                                      </p:to>
                                    </p:set>
                                    <p:animEffect transition="in" filter="wipe(right)">
                                      <p:cBhvr>
                                        <p:cTn id="70" dur="500"/>
                                        <p:tgtEl>
                                          <p:spTgt spid="1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2">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3">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4">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5">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Lst>
      </p:bldP>
      <p:bldP spid="3" grpId="0" build="p">
        <p:tmplLst>
          <p:tmpl lvl="1">
            <p:tnLst>
              <p:par>
                <p:cTn presetID="2" presetClass="entr" presetSubtype="1" fill="hold" nodeType="withEffect">
                  <p:stCondLst>
                    <p:cond delay="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ppt_x"/>
                          </p:val>
                        </p:tav>
                        <p:tav tm="100000">
                          <p:val>
                            <p:strVal val="#ppt_x"/>
                          </p:val>
                        </p:tav>
                      </p:tavLst>
                    </p:anim>
                    <p:anim calcmode="lin" valueType="num">
                      <p:cBhvr additive="base">
                        <p:cTn dur="500" fill="hold"/>
                        <p:tgtEl>
                          <p:spTgt spid="3"/>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5_Custom Layout">
    <p:spTree>
      <p:nvGrpSpPr>
        <p:cNvPr id="1" name=""/>
        <p:cNvGrpSpPr/>
        <p:nvPr/>
      </p:nvGrpSpPr>
      <p:grpSpPr>
        <a:xfrm>
          <a:off x="0" y="0"/>
          <a:ext cx="0" cy="0"/>
          <a:chOff x="0" y="0"/>
          <a:chExt cx="0" cy="0"/>
        </a:xfrm>
      </p:grpSpPr>
      <p:sp>
        <p:nvSpPr>
          <p:cNvPr id="7" name="Picture Placeholder 7"/>
          <p:cNvSpPr>
            <a:spLocks noGrp="1"/>
          </p:cNvSpPr>
          <p:nvPr>
            <p:ph type="pic" sz="quarter" idx="11"/>
          </p:nvPr>
        </p:nvSpPr>
        <p:spPr>
          <a:xfrm>
            <a:off x="5443928" y="2734312"/>
            <a:ext cx="2996239" cy="1718072"/>
          </a:xfrm>
        </p:spPr>
        <p:txBody>
          <a:bodyPr/>
          <a:lstStyle>
            <a:lvl1pPr>
              <a:defRPr/>
            </a:lvl1pPr>
          </a:lstStyle>
          <a:p>
            <a:endParaRPr lang="en-US" dirty="0"/>
          </a:p>
        </p:txBody>
      </p:sp>
      <p:cxnSp>
        <p:nvCxnSpPr>
          <p:cNvPr id="8" name="Straight Connector 7"/>
          <p:cNvCxnSpPr/>
          <p:nvPr userDrawn="1"/>
        </p:nvCxnSpPr>
        <p:spPr>
          <a:xfrm>
            <a:off x="4596063" y="-122829"/>
            <a:ext cx="4512" cy="526633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H="1">
            <a:off x="4614110" y="1712714"/>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flipH="1">
            <a:off x="4174975" y="3439810"/>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13" name="Text Placeholder 12"/>
          <p:cNvSpPr>
            <a:spLocks noGrp="1"/>
          </p:cNvSpPr>
          <p:nvPr>
            <p:ph type="body" sz="quarter" idx="12"/>
          </p:nvPr>
        </p:nvSpPr>
        <p:spPr>
          <a:xfrm>
            <a:off x="5443915" y="853678"/>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Picture Placeholder 7"/>
          <p:cNvSpPr>
            <a:spLocks noGrp="1"/>
          </p:cNvSpPr>
          <p:nvPr>
            <p:ph type="pic" sz="quarter" idx="10"/>
          </p:nvPr>
        </p:nvSpPr>
        <p:spPr>
          <a:xfrm>
            <a:off x="697473" y="853678"/>
            <a:ext cx="2996239" cy="1718072"/>
          </a:xfrm>
        </p:spPr>
        <p:txBody>
          <a:bodyPr/>
          <a:lstStyle/>
          <a:p>
            <a:endParaRPr lang="en-US" dirty="0"/>
          </a:p>
        </p:txBody>
      </p:sp>
      <p:sp>
        <p:nvSpPr>
          <p:cNvPr id="15" name="Text Placeholder 12"/>
          <p:cNvSpPr>
            <a:spLocks noGrp="1"/>
          </p:cNvSpPr>
          <p:nvPr>
            <p:ph type="body" sz="quarter" idx="13"/>
          </p:nvPr>
        </p:nvSpPr>
        <p:spPr>
          <a:xfrm>
            <a:off x="697270" y="2734312"/>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8456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500"/>
                                        <p:tgtEl>
                                          <p:spTgt spid="1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wipe(left)">
                                      <p:cBhvr>
                                        <p:cTn id="23" dur="500"/>
                                        <p:tgtEl>
                                          <p:spTgt spid="13">
                                            <p:txEl>
                                              <p:pRg st="1" end="1"/>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3">
                                            <p:txEl>
                                              <p:pRg st="2" end="2"/>
                                            </p:txEl>
                                          </p:spTgt>
                                        </p:tgtEl>
                                        <p:attrNameLst>
                                          <p:attrName>style.visibility</p:attrName>
                                        </p:attrNameLst>
                                      </p:cBhvr>
                                      <p:to>
                                        <p:strVal val="visible"/>
                                      </p:to>
                                    </p:set>
                                    <p:animEffect transition="in" filter="wipe(left)">
                                      <p:cBhvr>
                                        <p:cTn id="27" dur="500"/>
                                        <p:tgtEl>
                                          <p:spTgt spid="13">
                                            <p:txEl>
                                              <p:pRg st="2" end="2"/>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3">
                                            <p:txEl>
                                              <p:pRg st="3" end="3"/>
                                            </p:txEl>
                                          </p:spTgt>
                                        </p:tgtEl>
                                        <p:attrNameLst>
                                          <p:attrName>style.visibility</p:attrName>
                                        </p:attrNameLst>
                                      </p:cBhvr>
                                      <p:to>
                                        <p:strVal val="visible"/>
                                      </p:to>
                                    </p:set>
                                    <p:animEffect transition="in" filter="wipe(left)">
                                      <p:cBhvr>
                                        <p:cTn id="31" dur="500"/>
                                        <p:tgtEl>
                                          <p:spTgt spid="13">
                                            <p:txEl>
                                              <p:pRg st="3" end="3"/>
                                            </p:tx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3">
                                            <p:txEl>
                                              <p:pRg st="4" end="4"/>
                                            </p:txEl>
                                          </p:spTgt>
                                        </p:tgtEl>
                                        <p:attrNameLst>
                                          <p:attrName>style.visibility</p:attrName>
                                        </p:attrNameLst>
                                      </p:cBhvr>
                                      <p:to>
                                        <p:strVal val="visible"/>
                                      </p:to>
                                    </p:set>
                                    <p:animEffect transition="in" filter="wipe(left)">
                                      <p:cBhvr>
                                        <p:cTn id="35" dur="500"/>
                                        <p:tgtEl>
                                          <p:spTgt spid="13">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grpId="0" nodeType="clickEffect" nodePh="1">
                                  <p:stCondLst>
                                    <p:cond delay="0"/>
                                  </p:stCondLst>
                                  <p:endCondLst>
                                    <p:cond evt="begin" delay="0">
                                      <p:tn val="38"/>
                                    </p:cond>
                                  </p:endCondLst>
                                  <p:childTnLst>
                                    <p:set>
                                      <p:cBhvr>
                                        <p:cTn id="39" dur="1" fill="hold">
                                          <p:stCondLst>
                                            <p:cond delay="0"/>
                                          </p:stCondLst>
                                        </p:cTn>
                                        <p:tgtEl>
                                          <p:spTgt spid="7"/>
                                        </p:tgtEl>
                                        <p:attrNameLst>
                                          <p:attrName>style.visibility</p:attrName>
                                        </p:attrNameLst>
                                      </p:cBhvr>
                                      <p:to>
                                        <p:strVal val="visible"/>
                                      </p:to>
                                    </p:set>
                                    <p:animEffect transition="in" filter="wipe(right)">
                                      <p:cBhvr>
                                        <p:cTn id="40" dur="500"/>
                                        <p:tgtEl>
                                          <p:spTgt spid="7"/>
                                        </p:tgtEl>
                                      </p:cBhvr>
                                    </p:animEffect>
                                  </p:childTnLst>
                                </p:cTn>
                              </p:par>
                            </p:childTnLst>
                          </p:cTn>
                        </p:par>
                        <p:par>
                          <p:cTn id="41" fill="hold">
                            <p:stCondLst>
                              <p:cond delay="500"/>
                            </p:stCondLst>
                            <p:childTnLst>
                              <p:par>
                                <p:cTn id="42" presetID="22" presetClass="entr" presetSubtype="2" fill="hold" nodeType="after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ipe(right)">
                                      <p:cBhvr>
                                        <p:cTn id="44" dur="500"/>
                                        <p:tgtEl>
                                          <p:spTgt spid="10"/>
                                        </p:tgtEl>
                                      </p:cBhvr>
                                    </p:animEffect>
                                  </p:childTnLst>
                                </p:cTn>
                              </p:par>
                            </p:childTnLst>
                          </p:cTn>
                        </p:par>
                        <p:par>
                          <p:cTn id="45" fill="hold">
                            <p:stCondLst>
                              <p:cond delay="1000"/>
                            </p:stCondLst>
                            <p:childTnLst>
                              <p:par>
                                <p:cTn id="46" presetID="22" presetClass="entr" presetSubtype="2" fill="hold" grpId="0" nodeType="afterEffect">
                                  <p:stCondLst>
                                    <p:cond delay="0"/>
                                  </p:stCondLst>
                                  <p:childTnLst>
                                    <p:set>
                                      <p:cBhvr>
                                        <p:cTn id="47" dur="1" fill="hold">
                                          <p:stCondLst>
                                            <p:cond delay="0"/>
                                          </p:stCondLst>
                                        </p:cTn>
                                        <p:tgtEl>
                                          <p:spTgt spid="15">
                                            <p:txEl>
                                              <p:pRg st="0" end="0"/>
                                            </p:txEl>
                                          </p:spTgt>
                                        </p:tgtEl>
                                        <p:attrNameLst>
                                          <p:attrName>style.visibility</p:attrName>
                                        </p:attrNameLst>
                                      </p:cBhvr>
                                      <p:to>
                                        <p:strVal val="visible"/>
                                      </p:to>
                                    </p:set>
                                    <p:animEffect transition="in" filter="wipe(right)">
                                      <p:cBhvr>
                                        <p:cTn id="48" dur="500"/>
                                        <p:tgtEl>
                                          <p:spTgt spid="15">
                                            <p:txEl>
                                              <p:pRg st="0" end="0"/>
                                            </p:txEl>
                                          </p:spTgt>
                                        </p:tgtEl>
                                      </p:cBhvr>
                                    </p:animEffect>
                                  </p:childTnLst>
                                </p:cTn>
                              </p:par>
                            </p:childTnLst>
                          </p:cTn>
                        </p:par>
                        <p:par>
                          <p:cTn id="49" fill="hold">
                            <p:stCondLst>
                              <p:cond delay="1500"/>
                            </p:stCondLst>
                            <p:childTnLst>
                              <p:par>
                                <p:cTn id="50" presetID="22" presetClass="entr" presetSubtype="2" fill="hold" grpId="0" nodeType="afterEffect">
                                  <p:stCondLst>
                                    <p:cond delay="0"/>
                                  </p:stCondLst>
                                  <p:childTnLst>
                                    <p:set>
                                      <p:cBhvr>
                                        <p:cTn id="51" dur="1" fill="hold">
                                          <p:stCondLst>
                                            <p:cond delay="0"/>
                                          </p:stCondLst>
                                        </p:cTn>
                                        <p:tgtEl>
                                          <p:spTgt spid="15">
                                            <p:txEl>
                                              <p:pRg st="1" end="1"/>
                                            </p:txEl>
                                          </p:spTgt>
                                        </p:tgtEl>
                                        <p:attrNameLst>
                                          <p:attrName>style.visibility</p:attrName>
                                        </p:attrNameLst>
                                      </p:cBhvr>
                                      <p:to>
                                        <p:strVal val="visible"/>
                                      </p:to>
                                    </p:set>
                                    <p:animEffect transition="in" filter="wipe(right)">
                                      <p:cBhvr>
                                        <p:cTn id="52" dur="500"/>
                                        <p:tgtEl>
                                          <p:spTgt spid="15">
                                            <p:txEl>
                                              <p:pRg st="1" end="1"/>
                                            </p:txEl>
                                          </p:spTgt>
                                        </p:tgtEl>
                                      </p:cBhvr>
                                    </p:animEffect>
                                  </p:childTnLst>
                                </p:cTn>
                              </p:par>
                            </p:childTnLst>
                          </p:cTn>
                        </p:par>
                        <p:par>
                          <p:cTn id="53" fill="hold">
                            <p:stCondLst>
                              <p:cond delay="2000"/>
                            </p:stCondLst>
                            <p:childTnLst>
                              <p:par>
                                <p:cTn id="54" presetID="22" presetClass="entr" presetSubtype="2" fill="hold" grpId="0" nodeType="afterEffect">
                                  <p:stCondLst>
                                    <p:cond delay="0"/>
                                  </p:stCondLst>
                                  <p:childTnLst>
                                    <p:set>
                                      <p:cBhvr>
                                        <p:cTn id="55" dur="1" fill="hold">
                                          <p:stCondLst>
                                            <p:cond delay="0"/>
                                          </p:stCondLst>
                                        </p:cTn>
                                        <p:tgtEl>
                                          <p:spTgt spid="15">
                                            <p:txEl>
                                              <p:pRg st="2" end="2"/>
                                            </p:txEl>
                                          </p:spTgt>
                                        </p:tgtEl>
                                        <p:attrNameLst>
                                          <p:attrName>style.visibility</p:attrName>
                                        </p:attrNameLst>
                                      </p:cBhvr>
                                      <p:to>
                                        <p:strVal val="visible"/>
                                      </p:to>
                                    </p:set>
                                    <p:animEffect transition="in" filter="wipe(right)">
                                      <p:cBhvr>
                                        <p:cTn id="56" dur="500"/>
                                        <p:tgtEl>
                                          <p:spTgt spid="15">
                                            <p:txEl>
                                              <p:pRg st="2" end="2"/>
                                            </p:txEl>
                                          </p:spTgt>
                                        </p:tgtEl>
                                      </p:cBhvr>
                                    </p:animEffect>
                                  </p:childTnLst>
                                </p:cTn>
                              </p:par>
                            </p:childTnLst>
                          </p:cTn>
                        </p:par>
                        <p:par>
                          <p:cTn id="57" fill="hold">
                            <p:stCondLst>
                              <p:cond delay="2500"/>
                            </p:stCondLst>
                            <p:childTnLst>
                              <p:par>
                                <p:cTn id="58" presetID="22" presetClass="entr" presetSubtype="2" fill="hold" grpId="0" nodeType="afterEffect">
                                  <p:stCondLst>
                                    <p:cond delay="0"/>
                                  </p:stCondLst>
                                  <p:childTnLst>
                                    <p:set>
                                      <p:cBhvr>
                                        <p:cTn id="59" dur="1" fill="hold">
                                          <p:stCondLst>
                                            <p:cond delay="0"/>
                                          </p:stCondLst>
                                        </p:cTn>
                                        <p:tgtEl>
                                          <p:spTgt spid="15">
                                            <p:txEl>
                                              <p:pRg st="3" end="3"/>
                                            </p:txEl>
                                          </p:spTgt>
                                        </p:tgtEl>
                                        <p:attrNameLst>
                                          <p:attrName>style.visibility</p:attrName>
                                        </p:attrNameLst>
                                      </p:cBhvr>
                                      <p:to>
                                        <p:strVal val="visible"/>
                                      </p:to>
                                    </p:set>
                                    <p:animEffect transition="in" filter="wipe(right)">
                                      <p:cBhvr>
                                        <p:cTn id="60" dur="500"/>
                                        <p:tgtEl>
                                          <p:spTgt spid="15">
                                            <p:txEl>
                                              <p:pRg st="3" end="3"/>
                                            </p:txEl>
                                          </p:spTgt>
                                        </p:tgtEl>
                                      </p:cBhvr>
                                    </p:animEffect>
                                  </p:childTnLst>
                                </p:cTn>
                              </p:par>
                            </p:childTnLst>
                          </p:cTn>
                        </p:par>
                        <p:par>
                          <p:cTn id="61" fill="hold">
                            <p:stCondLst>
                              <p:cond delay="3000"/>
                            </p:stCondLst>
                            <p:childTnLst>
                              <p:par>
                                <p:cTn id="62" presetID="22" presetClass="entr" presetSubtype="2" fill="hold" grpId="0" nodeType="afterEffect">
                                  <p:stCondLst>
                                    <p:cond delay="0"/>
                                  </p:stCondLst>
                                  <p:childTnLst>
                                    <p:set>
                                      <p:cBhvr>
                                        <p:cTn id="63" dur="1" fill="hold">
                                          <p:stCondLst>
                                            <p:cond delay="0"/>
                                          </p:stCondLst>
                                        </p:cTn>
                                        <p:tgtEl>
                                          <p:spTgt spid="15">
                                            <p:txEl>
                                              <p:pRg st="4" end="4"/>
                                            </p:txEl>
                                          </p:spTgt>
                                        </p:tgtEl>
                                        <p:attrNameLst>
                                          <p:attrName>style.visibility</p:attrName>
                                        </p:attrNameLst>
                                      </p:cBhvr>
                                      <p:to>
                                        <p:strVal val="visible"/>
                                      </p:to>
                                    </p:set>
                                    <p:animEffect transition="in" filter="wipe(right)">
                                      <p:cBhvr>
                                        <p:cTn id="64" dur="500"/>
                                        <p:tgtEl>
                                          <p:spTgt spid="1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p:bldP spid="15" grpId="0" build="p">
        <p:tmplLst>
          <p:tmpl lvl="1">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2">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3">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4">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5">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Lst>
      </p:bldP>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Picture Placeholder 7"/>
          <p:cNvSpPr>
            <a:spLocks noGrp="1"/>
          </p:cNvSpPr>
          <p:nvPr>
            <p:ph type="pic" sz="quarter" idx="11"/>
          </p:nvPr>
        </p:nvSpPr>
        <p:spPr>
          <a:xfrm>
            <a:off x="3073897" y="1712716"/>
            <a:ext cx="2996239" cy="1718072"/>
          </a:xfrm>
        </p:spPr>
        <p:txBody>
          <a:bodyPr/>
          <a:lstStyle>
            <a:lvl1pPr>
              <a:defRPr/>
            </a:lvl1pPr>
          </a:lstStyle>
          <a:p>
            <a:endParaRPr lang="en-US" dirty="0"/>
          </a:p>
        </p:txBody>
      </p:sp>
      <p:cxnSp>
        <p:nvCxnSpPr>
          <p:cNvPr id="3" name="Straight Connector 2"/>
          <p:cNvCxnSpPr/>
          <p:nvPr userDrawn="1"/>
        </p:nvCxnSpPr>
        <p:spPr>
          <a:xfrm>
            <a:off x="4572000" y="-120316"/>
            <a:ext cx="0" cy="183303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p:nvPr>
        </p:nvSpPr>
        <p:spPr>
          <a:xfrm>
            <a:off x="3073882" y="3685001"/>
            <a:ext cx="2996240" cy="859631"/>
          </a:xfrm>
        </p:spPr>
        <p:txBody>
          <a:bodyPr>
            <a:normAutofit/>
          </a:bodyPr>
          <a:lstStyle>
            <a:lvl1pPr marL="0" indent="0" algn="ctr">
              <a:buNone/>
              <a:defRPr sz="1200"/>
            </a:lvl1pPr>
            <a:lvl2pPr algn="ctr">
              <a:defRPr/>
            </a:lvl2pPr>
            <a:lvl3pPr algn="ctr">
              <a:defRPr/>
            </a:lvl3pPr>
            <a:lvl4pPr algn="ctr">
              <a:defRPr/>
            </a:lvl4pPr>
            <a:lvl5pPr algn="ctr">
              <a:defRPr/>
            </a:lvl5pPr>
          </a:lstStyle>
          <a:p>
            <a:pPr lvl="0"/>
            <a:r>
              <a:rPr lang="en-US" dirty="0"/>
              <a:t>Edit Master text styles</a:t>
            </a:r>
          </a:p>
        </p:txBody>
      </p:sp>
    </p:spTree>
    <p:extLst>
      <p:ext uri="{BB962C8B-B14F-4D97-AF65-F5344CB8AC3E}">
        <p14:creationId xmlns:p14="http://schemas.microsoft.com/office/powerpoint/2010/main" val="2887183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ipe(down)">
                                      <p:cBhvr>
                                        <p:cTn id="15"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4" grpId="0" build="p">
        <p:tmplLst>
          <p:tmpl lvl="1">
            <p:tnLst>
              <p:par>
                <p:cTn presetID="22" presetClass="entr" presetSubtype="4"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301582" y="1585913"/>
            <a:ext cx="2717714" cy="1971675"/>
          </a:xfrm>
        </p:spPr>
        <p:txBody>
          <a:bodyPr/>
          <a:lstStyle/>
          <a:p>
            <a:endParaRPr lang="en-US" dirty="0"/>
          </a:p>
        </p:txBody>
      </p:sp>
      <p:sp>
        <p:nvSpPr>
          <p:cNvPr id="8" name="Picture Placeholder 6"/>
          <p:cNvSpPr>
            <a:spLocks noGrp="1"/>
          </p:cNvSpPr>
          <p:nvPr>
            <p:ph type="pic" sz="quarter" idx="11"/>
          </p:nvPr>
        </p:nvSpPr>
        <p:spPr>
          <a:xfrm>
            <a:off x="3251179" y="1585913"/>
            <a:ext cx="2717714" cy="1971675"/>
          </a:xfrm>
        </p:spPr>
        <p:txBody>
          <a:bodyPr/>
          <a:lstStyle/>
          <a:p>
            <a:endParaRPr lang="en-US" dirty="0"/>
          </a:p>
        </p:txBody>
      </p:sp>
      <p:sp>
        <p:nvSpPr>
          <p:cNvPr id="9" name="Picture Placeholder 6"/>
          <p:cNvSpPr>
            <a:spLocks noGrp="1"/>
          </p:cNvSpPr>
          <p:nvPr>
            <p:ph type="pic" sz="quarter" idx="12"/>
          </p:nvPr>
        </p:nvSpPr>
        <p:spPr>
          <a:xfrm>
            <a:off x="6200775" y="1585913"/>
            <a:ext cx="2717714" cy="1971675"/>
          </a:xfrm>
        </p:spPr>
        <p:txBody>
          <a:bodyPr/>
          <a:lstStyle/>
          <a:p>
            <a:endParaRPr lang="en-US" dirty="0"/>
          </a:p>
        </p:txBody>
      </p:sp>
      <p:sp>
        <p:nvSpPr>
          <p:cNvPr id="25" name="Text Placeholder 24"/>
          <p:cNvSpPr>
            <a:spLocks noGrp="1"/>
          </p:cNvSpPr>
          <p:nvPr>
            <p:ph type="body" sz="quarter" idx="13"/>
          </p:nvPr>
        </p:nvSpPr>
        <p:spPr>
          <a:xfrm>
            <a:off x="301582" y="3729053"/>
            <a:ext cx="2717714" cy="1128713"/>
          </a:xfrm>
        </p:spPr>
        <p:txBody>
          <a:bodyPr/>
          <a:lstStyle>
            <a:lvl4pPr marL="1028292" indent="0">
              <a:buNone/>
              <a:defRPr/>
            </a:lvl4pPr>
            <a:lvl5pPr marL="1371056" indent="0">
              <a:buNone/>
              <a:defRPr/>
            </a:lvl5pPr>
          </a:lstStyle>
          <a:p>
            <a:pPr lvl="0"/>
            <a:r>
              <a:rPr lang="en-US" dirty="0"/>
              <a:t>Edit Master text styles</a:t>
            </a:r>
          </a:p>
          <a:p>
            <a:pPr lvl="1"/>
            <a:r>
              <a:rPr lang="en-US" dirty="0"/>
              <a:t>Second level</a:t>
            </a:r>
          </a:p>
          <a:p>
            <a:pPr lvl="2"/>
            <a:r>
              <a:rPr lang="en-US" dirty="0"/>
              <a:t>Third level</a:t>
            </a:r>
          </a:p>
        </p:txBody>
      </p:sp>
      <p:sp>
        <p:nvSpPr>
          <p:cNvPr id="26" name="Text Placeholder 24"/>
          <p:cNvSpPr>
            <a:spLocks noGrp="1"/>
          </p:cNvSpPr>
          <p:nvPr>
            <p:ph type="body" sz="quarter" idx="14"/>
          </p:nvPr>
        </p:nvSpPr>
        <p:spPr>
          <a:xfrm>
            <a:off x="3251179" y="3729053"/>
            <a:ext cx="2717714" cy="1128713"/>
          </a:xfrm>
        </p:spPr>
        <p:txBody>
          <a:bodyPr/>
          <a:lstStyle>
            <a:lvl4pPr marL="1028292" indent="0">
              <a:buNone/>
              <a:defRPr/>
            </a:lvl4pPr>
            <a:lvl5pPr marL="1371056" indent="0">
              <a:buNone/>
              <a:defRPr/>
            </a:lvl5pPr>
          </a:lstStyle>
          <a:p>
            <a:pPr lvl="0"/>
            <a:r>
              <a:rPr lang="en-US" dirty="0"/>
              <a:t>Edit Master text styles</a:t>
            </a:r>
          </a:p>
          <a:p>
            <a:pPr lvl="1"/>
            <a:r>
              <a:rPr lang="en-US" dirty="0"/>
              <a:t>Second level</a:t>
            </a:r>
          </a:p>
          <a:p>
            <a:pPr lvl="2"/>
            <a:r>
              <a:rPr lang="en-US" dirty="0"/>
              <a:t>Third level</a:t>
            </a:r>
          </a:p>
        </p:txBody>
      </p:sp>
      <p:sp>
        <p:nvSpPr>
          <p:cNvPr id="27" name="Text Placeholder 24"/>
          <p:cNvSpPr>
            <a:spLocks noGrp="1"/>
          </p:cNvSpPr>
          <p:nvPr>
            <p:ph type="body" sz="quarter" idx="15"/>
          </p:nvPr>
        </p:nvSpPr>
        <p:spPr>
          <a:xfrm>
            <a:off x="6200775" y="3729053"/>
            <a:ext cx="2717714" cy="1128713"/>
          </a:xfrm>
        </p:spPr>
        <p:txBody>
          <a:bodyPr/>
          <a:lstStyle>
            <a:lvl4pPr marL="1028292" indent="0">
              <a:buNone/>
              <a:defRPr/>
            </a:lvl4pPr>
            <a:lvl5pPr marL="1371056" indent="0">
              <a:buNone/>
              <a:defRPr/>
            </a:lvl5pPr>
          </a:lstStyle>
          <a:p>
            <a:pPr lvl="0"/>
            <a:r>
              <a:rPr lang="en-US" dirty="0"/>
              <a:t>Edit Master text styles</a:t>
            </a:r>
          </a:p>
          <a:p>
            <a:pPr lvl="1"/>
            <a:r>
              <a:rPr lang="en-US" dirty="0"/>
              <a:t>Second level</a:t>
            </a:r>
          </a:p>
          <a:p>
            <a:pPr lvl="2"/>
            <a:r>
              <a:rPr lang="en-US" dirty="0"/>
              <a:t>Third level</a:t>
            </a:r>
          </a:p>
        </p:txBody>
      </p:sp>
      <p:sp>
        <p:nvSpPr>
          <p:cNvPr id="28" name="Text Placeholder 24"/>
          <p:cNvSpPr>
            <a:spLocks noGrp="1"/>
          </p:cNvSpPr>
          <p:nvPr>
            <p:ph type="body" sz="quarter" idx="16"/>
          </p:nvPr>
        </p:nvSpPr>
        <p:spPr>
          <a:xfrm>
            <a:off x="301598" y="457202"/>
            <a:ext cx="8616907" cy="714375"/>
          </a:xfrm>
        </p:spPr>
        <p:txBody>
          <a:bodyPr/>
          <a:lstStyle>
            <a:lvl1pPr algn="ctr">
              <a:defRPr/>
            </a:lvl1pPr>
            <a:lvl2pPr marL="342758" indent="0">
              <a:buNone/>
              <a:defRPr/>
            </a:lvl2pPr>
            <a:lvl3pPr marL="685528" indent="0">
              <a:buNone/>
              <a:defRPr/>
            </a:lvl3pPr>
            <a:lvl4pPr marL="1028292" indent="0">
              <a:buNone/>
              <a:defRPr/>
            </a:lvl4pPr>
            <a:lvl5pPr marL="1371056" indent="0">
              <a:buNone/>
              <a:defRPr/>
            </a:lvl5pPr>
          </a:lstStyle>
          <a:p>
            <a:pPr lvl="0"/>
            <a:r>
              <a:rPr lang="en-US" dirty="0"/>
              <a:t>Edit Master text styles</a:t>
            </a:r>
          </a:p>
        </p:txBody>
      </p:sp>
    </p:spTree>
    <p:extLst>
      <p:ext uri="{BB962C8B-B14F-4D97-AF65-F5344CB8AC3E}">
        <p14:creationId xmlns:p14="http://schemas.microsoft.com/office/powerpoint/2010/main" val="2417711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 calcmode="lin" valueType="num">
                                      <p:cBhvr additive="base">
                                        <p:cTn id="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25">
                                            <p:txEl>
                                              <p:pRg st="0" end="0"/>
                                            </p:txEl>
                                          </p:spTgt>
                                        </p:tgtEl>
                                        <p:attrNameLst>
                                          <p:attrName>style.visibility</p:attrName>
                                        </p:attrNameLst>
                                      </p:cBhvr>
                                      <p:to>
                                        <p:strVal val="visible"/>
                                      </p:to>
                                    </p:set>
                                    <p:anim calcmode="lin" valueType="num">
                                      <p:cBhvr additive="base">
                                        <p:cTn id="18"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p:stCondLst>
                                    <p:cond delay="0"/>
                                  </p:stCondLst>
                                  <p:childTnLst>
                                    <p:set>
                                      <p:cBhvr>
                                        <p:cTn id="22" dur="1" fill="hold">
                                          <p:stCondLst>
                                            <p:cond delay="0"/>
                                          </p:stCondLst>
                                        </p:cTn>
                                        <p:tgtEl>
                                          <p:spTgt spid="25">
                                            <p:txEl>
                                              <p:pRg st="1" end="1"/>
                                            </p:txEl>
                                          </p:spTgt>
                                        </p:tgtEl>
                                        <p:attrNameLst>
                                          <p:attrName>style.visibility</p:attrName>
                                        </p:attrNameLst>
                                      </p:cBhvr>
                                      <p:to>
                                        <p:strVal val="visible"/>
                                      </p:to>
                                    </p:set>
                                    <p:anim calcmode="lin" valueType="num">
                                      <p:cBhvr additive="base">
                                        <p:cTn id="23"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5">
                                            <p:txEl>
                                              <p:pRg st="1" end="1"/>
                                            </p:txEl>
                                          </p:spTgt>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2" presetClass="entr" presetSubtype="4" fill="hold" grpId="0" nodeType="afterEffect">
                                  <p:stCondLst>
                                    <p:cond delay="0"/>
                                  </p:stCondLst>
                                  <p:childTnLst>
                                    <p:set>
                                      <p:cBhvr>
                                        <p:cTn id="27" dur="1" fill="hold">
                                          <p:stCondLst>
                                            <p:cond delay="0"/>
                                          </p:stCondLst>
                                        </p:cTn>
                                        <p:tgtEl>
                                          <p:spTgt spid="25">
                                            <p:txEl>
                                              <p:pRg st="2" end="2"/>
                                            </p:txEl>
                                          </p:spTgt>
                                        </p:tgtEl>
                                        <p:attrNameLst>
                                          <p:attrName>style.visibility</p:attrName>
                                        </p:attrNameLst>
                                      </p:cBhvr>
                                      <p:to>
                                        <p:strVal val="visible"/>
                                      </p:to>
                                    </p:set>
                                    <p:anim calcmode="lin" valueType="num">
                                      <p:cBhvr additive="base">
                                        <p:cTn id="28" dur="500" fill="hold"/>
                                        <p:tgtEl>
                                          <p:spTgt spid="25">
                                            <p:txEl>
                                              <p:pRg st="2" end="2"/>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nodePh="1">
                                  <p:stCondLst>
                                    <p:cond delay="0"/>
                                  </p:stCondLst>
                                  <p:endCondLst>
                                    <p:cond evt="begin" delay="0">
                                      <p:tn val="32"/>
                                    </p:cond>
                                  </p:endCondLst>
                                  <p:childTnLst>
                                    <p:set>
                                      <p:cBhvr>
                                        <p:cTn id="33" dur="1" fill="hold">
                                          <p:stCondLst>
                                            <p:cond delay="0"/>
                                          </p:stCondLst>
                                        </p:cTn>
                                        <p:tgtEl>
                                          <p:spTgt spid="8"/>
                                        </p:tgtEl>
                                        <p:attrNameLst>
                                          <p:attrName>style.visibility</p:attrName>
                                        </p:attrNameLst>
                                      </p:cBhvr>
                                      <p:to>
                                        <p:strVal val="visible"/>
                                      </p:to>
                                    </p:set>
                                    <p:anim calcmode="lin" valueType="num">
                                      <p:cBhvr additive="base">
                                        <p:cTn id="34" dur="500" fill="hold"/>
                                        <p:tgtEl>
                                          <p:spTgt spid="8"/>
                                        </p:tgtEl>
                                        <p:attrNameLst>
                                          <p:attrName>ppt_x</p:attrName>
                                        </p:attrNameLst>
                                      </p:cBhvr>
                                      <p:tavLst>
                                        <p:tav tm="0">
                                          <p:val>
                                            <p:strVal val="#ppt_x"/>
                                          </p:val>
                                        </p:tav>
                                        <p:tav tm="100000">
                                          <p:val>
                                            <p:strVal val="#ppt_x"/>
                                          </p:val>
                                        </p:tav>
                                      </p:tavLst>
                                    </p:anim>
                                    <p:anim calcmode="lin" valueType="num">
                                      <p:cBhvr additive="base">
                                        <p:cTn id="35" dur="500" fill="hold"/>
                                        <p:tgtEl>
                                          <p:spTgt spid="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2" presetClass="entr" presetSubtype="4" fill="hold" grpId="0" nodeType="afterEffect">
                                  <p:stCondLst>
                                    <p:cond delay="0"/>
                                  </p:stCondLst>
                                  <p:childTnLst>
                                    <p:set>
                                      <p:cBhvr>
                                        <p:cTn id="38" dur="1" fill="hold">
                                          <p:stCondLst>
                                            <p:cond delay="0"/>
                                          </p:stCondLst>
                                        </p:cTn>
                                        <p:tgtEl>
                                          <p:spTgt spid="26">
                                            <p:txEl>
                                              <p:pRg st="0" end="0"/>
                                            </p:txEl>
                                          </p:spTgt>
                                        </p:tgtEl>
                                        <p:attrNameLst>
                                          <p:attrName>style.visibility</p:attrName>
                                        </p:attrNameLst>
                                      </p:cBhvr>
                                      <p:to>
                                        <p:strVal val="visible"/>
                                      </p:to>
                                    </p:set>
                                    <p:anim calcmode="lin" valueType="num">
                                      <p:cBhvr additive="base">
                                        <p:cTn id="3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1000"/>
                            </p:stCondLst>
                            <p:childTnLst>
                              <p:par>
                                <p:cTn id="42" presetID="2" presetClass="entr" presetSubtype="4" fill="hold" grpId="0" nodeType="afterEffect">
                                  <p:stCondLst>
                                    <p:cond delay="0"/>
                                  </p:stCondLst>
                                  <p:childTnLst>
                                    <p:set>
                                      <p:cBhvr>
                                        <p:cTn id="43" dur="1" fill="hold">
                                          <p:stCondLst>
                                            <p:cond delay="0"/>
                                          </p:stCondLst>
                                        </p:cTn>
                                        <p:tgtEl>
                                          <p:spTgt spid="26">
                                            <p:txEl>
                                              <p:pRg st="1" end="1"/>
                                            </p:txEl>
                                          </p:spTgt>
                                        </p:tgtEl>
                                        <p:attrNameLst>
                                          <p:attrName>style.visibility</p:attrName>
                                        </p:attrNameLst>
                                      </p:cBhvr>
                                      <p:to>
                                        <p:strVal val="visible"/>
                                      </p:to>
                                    </p:set>
                                    <p:anim calcmode="lin" valueType="num">
                                      <p:cBhvr additive="base">
                                        <p:cTn id="44" dur="500" fill="hold"/>
                                        <p:tgtEl>
                                          <p:spTgt spid="26">
                                            <p:txEl>
                                              <p:pRg st="1" end="1"/>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6">
                                            <p:txEl>
                                              <p:pRg st="1" end="1"/>
                                            </p:txEl>
                                          </p:spTgt>
                                        </p:tgtEl>
                                        <p:attrNameLst>
                                          <p:attrName>ppt_y</p:attrName>
                                        </p:attrNameLst>
                                      </p:cBhvr>
                                      <p:tavLst>
                                        <p:tav tm="0">
                                          <p:val>
                                            <p:strVal val="1+#ppt_h/2"/>
                                          </p:val>
                                        </p:tav>
                                        <p:tav tm="100000">
                                          <p:val>
                                            <p:strVal val="#ppt_y"/>
                                          </p:val>
                                        </p:tav>
                                      </p:tavLst>
                                    </p:anim>
                                  </p:childTnLst>
                                </p:cTn>
                              </p:par>
                            </p:childTnLst>
                          </p:cTn>
                        </p:par>
                        <p:par>
                          <p:cTn id="46" fill="hold">
                            <p:stCondLst>
                              <p:cond delay="1500"/>
                            </p:stCondLst>
                            <p:childTnLst>
                              <p:par>
                                <p:cTn id="47" presetID="2" presetClass="entr" presetSubtype="4" fill="hold" grpId="0" nodeType="afterEffect">
                                  <p:stCondLst>
                                    <p:cond delay="0"/>
                                  </p:stCondLst>
                                  <p:childTnLst>
                                    <p:set>
                                      <p:cBhvr>
                                        <p:cTn id="48" dur="1" fill="hold">
                                          <p:stCondLst>
                                            <p:cond delay="0"/>
                                          </p:stCondLst>
                                        </p:cTn>
                                        <p:tgtEl>
                                          <p:spTgt spid="26">
                                            <p:txEl>
                                              <p:pRg st="2" end="2"/>
                                            </p:txEl>
                                          </p:spTgt>
                                        </p:tgtEl>
                                        <p:attrNameLst>
                                          <p:attrName>style.visibility</p:attrName>
                                        </p:attrNameLst>
                                      </p:cBhvr>
                                      <p:to>
                                        <p:strVal val="visible"/>
                                      </p:to>
                                    </p:set>
                                    <p:anim calcmode="lin" valueType="num">
                                      <p:cBhvr additive="base">
                                        <p:cTn id="49" dur="500" fill="hold"/>
                                        <p:tgtEl>
                                          <p:spTgt spid="26">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nodePh="1">
                                  <p:stCondLst>
                                    <p:cond delay="0"/>
                                  </p:stCondLst>
                                  <p:endCondLst>
                                    <p:cond evt="begin" delay="0">
                                      <p:tn val="53"/>
                                    </p:cond>
                                  </p:end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1+#ppt_h/2"/>
                                          </p:val>
                                        </p:tav>
                                        <p:tav tm="100000">
                                          <p:val>
                                            <p:strVal val="#ppt_y"/>
                                          </p:val>
                                        </p:tav>
                                      </p:tavLst>
                                    </p:anim>
                                  </p:childTnLst>
                                </p:cTn>
                              </p:par>
                            </p:childTnLst>
                          </p:cTn>
                        </p:par>
                        <p:par>
                          <p:cTn id="57" fill="hold">
                            <p:stCondLst>
                              <p:cond delay="500"/>
                            </p:stCondLst>
                            <p:childTnLst>
                              <p:par>
                                <p:cTn id="58" presetID="2" presetClass="entr" presetSubtype="4" fill="hold" grpId="0" nodeType="afterEffect">
                                  <p:stCondLst>
                                    <p:cond delay="0"/>
                                  </p:stCondLst>
                                  <p:childTnLst>
                                    <p:set>
                                      <p:cBhvr>
                                        <p:cTn id="59" dur="1" fill="hold">
                                          <p:stCondLst>
                                            <p:cond delay="0"/>
                                          </p:stCondLst>
                                        </p:cTn>
                                        <p:tgtEl>
                                          <p:spTgt spid="27">
                                            <p:txEl>
                                              <p:pRg st="0" end="0"/>
                                            </p:txEl>
                                          </p:spTgt>
                                        </p:tgtEl>
                                        <p:attrNameLst>
                                          <p:attrName>style.visibility</p:attrName>
                                        </p:attrNameLst>
                                      </p:cBhvr>
                                      <p:to>
                                        <p:strVal val="visible"/>
                                      </p:to>
                                    </p:set>
                                    <p:anim calcmode="lin" valueType="num">
                                      <p:cBhvr additive="base">
                                        <p:cTn id="60"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27">
                                            <p:txEl>
                                              <p:pRg st="0" end="0"/>
                                            </p:txEl>
                                          </p:spTgt>
                                        </p:tgtEl>
                                        <p:attrNameLst>
                                          <p:attrName>ppt_y</p:attrName>
                                        </p:attrNameLst>
                                      </p:cBhvr>
                                      <p:tavLst>
                                        <p:tav tm="0">
                                          <p:val>
                                            <p:strVal val="1+#ppt_h/2"/>
                                          </p:val>
                                        </p:tav>
                                        <p:tav tm="100000">
                                          <p:val>
                                            <p:strVal val="#ppt_y"/>
                                          </p:val>
                                        </p:tav>
                                      </p:tavLst>
                                    </p:anim>
                                  </p:childTnLst>
                                </p:cTn>
                              </p:par>
                            </p:childTnLst>
                          </p:cTn>
                        </p:par>
                        <p:par>
                          <p:cTn id="62" fill="hold">
                            <p:stCondLst>
                              <p:cond delay="1000"/>
                            </p:stCondLst>
                            <p:childTnLst>
                              <p:par>
                                <p:cTn id="63" presetID="2" presetClass="entr" presetSubtype="4" fill="hold" grpId="0" nodeType="afterEffect">
                                  <p:stCondLst>
                                    <p:cond delay="0"/>
                                  </p:stCondLst>
                                  <p:childTnLst>
                                    <p:set>
                                      <p:cBhvr>
                                        <p:cTn id="64" dur="1" fill="hold">
                                          <p:stCondLst>
                                            <p:cond delay="0"/>
                                          </p:stCondLst>
                                        </p:cTn>
                                        <p:tgtEl>
                                          <p:spTgt spid="27">
                                            <p:txEl>
                                              <p:pRg st="1" end="1"/>
                                            </p:txEl>
                                          </p:spTgt>
                                        </p:tgtEl>
                                        <p:attrNameLst>
                                          <p:attrName>style.visibility</p:attrName>
                                        </p:attrNameLst>
                                      </p:cBhvr>
                                      <p:to>
                                        <p:strVal val="visible"/>
                                      </p:to>
                                    </p:set>
                                    <p:anim calcmode="lin" valueType="num">
                                      <p:cBhvr additive="base">
                                        <p:cTn id="65" dur="500" fill="hold"/>
                                        <p:tgtEl>
                                          <p:spTgt spid="27">
                                            <p:txEl>
                                              <p:pRg st="1" end="1"/>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27">
                                            <p:txEl>
                                              <p:pRg st="1" end="1"/>
                                            </p:txEl>
                                          </p:spTgt>
                                        </p:tgtEl>
                                        <p:attrNameLst>
                                          <p:attrName>ppt_y</p:attrName>
                                        </p:attrNameLst>
                                      </p:cBhvr>
                                      <p:tavLst>
                                        <p:tav tm="0">
                                          <p:val>
                                            <p:strVal val="1+#ppt_h/2"/>
                                          </p:val>
                                        </p:tav>
                                        <p:tav tm="100000">
                                          <p:val>
                                            <p:strVal val="#ppt_y"/>
                                          </p:val>
                                        </p:tav>
                                      </p:tavLst>
                                    </p:anim>
                                  </p:childTnLst>
                                </p:cTn>
                              </p:par>
                            </p:childTnLst>
                          </p:cTn>
                        </p:par>
                        <p:par>
                          <p:cTn id="67" fill="hold">
                            <p:stCondLst>
                              <p:cond delay="1500"/>
                            </p:stCondLst>
                            <p:childTnLst>
                              <p:par>
                                <p:cTn id="68" presetID="2" presetClass="entr" presetSubtype="4"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 calcmode="lin" valueType="num">
                                      <p:cBhvr additive="base">
                                        <p:cTn id="70" dur="500" fill="hold"/>
                                        <p:tgtEl>
                                          <p:spTgt spid="27">
                                            <p:txEl>
                                              <p:pRg st="2" end="2"/>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1"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44_Custom Layout">
    <p:spTree>
      <p:nvGrpSpPr>
        <p:cNvPr id="1" name=""/>
        <p:cNvGrpSpPr/>
        <p:nvPr/>
      </p:nvGrpSpPr>
      <p:grpSpPr>
        <a:xfrm>
          <a:off x="0" y="0"/>
          <a:ext cx="0" cy="0"/>
          <a:chOff x="0" y="0"/>
          <a:chExt cx="0" cy="0"/>
        </a:xfrm>
      </p:grpSpPr>
      <p:sp>
        <p:nvSpPr>
          <p:cNvPr id="13" name="Picture Placeholder 11"/>
          <p:cNvSpPr>
            <a:spLocks noGrp="1"/>
          </p:cNvSpPr>
          <p:nvPr>
            <p:ph type="pic" sz="quarter" idx="13"/>
          </p:nvPr>
        </p:nvSpPr>
        <p:spPr>
          <a:xfrm>
            <a:off x="3570817" y="1414463"/>
            <a:ext cx="1987022" cy="2486025"/>
          </a:xfrm>
        </p:spPr>
        <p:txBody>
          <a:bodyPr/>
          <a:lstStyle/>
          <a:p>
            <a:endParaRPr lang="en-US" dirty="0"/>
          </a:p>
        </p:txBody>
      </p:sp>
      <p:sp>
        <p:nvSpPr>
          <p:cNvPr id="12" name="Picture Placeholder 11"/>
          <p:cNvSpPr>
            <a:spLocks noGrp="1"/>
          </p:cNvSpPr>
          <p:nvPr>
            <p:ph type="pic" sz="quarter" idx="12"/>
          </p:nvPr>
        </p:nvSpPr>
        <p:spPr>
          <a:xfrm>
            <a:off x="831020" y="1414463"/>
            <a:ext cx="1971675" cy="2486025"/>
          </a:xfrm>
        </p:spPr>
        <p:txBody>
          <a:bodyPr/>
          <a:lstStyle/>
          <a:p>
            <a:endParaRPr lang="en-US" dirty="0"/>
          </a:p>
        </p:txBody>
      </p:sp>
      <p:sp>
        <p:nvSpPr>
          <p:cNvPr id="14" name="Picture Placeholder 11"/>
          <p:cNvSpPr>
            <a:spLocks noGrp="1"/>
          </p:cNvSpPr>
          <p:nvPr>
            <p:ph type="pic" sz="quarter" idx="14"/>
          </p:nvPr>
        </p:nvSpPr>
        <p:spPr>
          <a:xfrm>
            <a:off x="6341306" y="1414463"/>
            <a:ext cx="1971675" cy="2486025"/>
          </a:xfrm>
        </p:spPr>
        <p:txBody>
          <a:bodyPr/>
          <a:lstStyle/>
          <a:p>
            <a:endParaRPr lang="en-US" dirty="0"/>
          </a:p>
        </p:txBody>
      </p:sp>
      <p:sp>
        <p:nvSpPr>
          <p:cNvPr id="70" name="Text Placeholder 24"/>
          <p:cNvSpPr>
            <a:spLocks noGrp="1"/>
          </p:cNvSpPr>
          <p:nvPr>
            <p:ph type="body" sz="quarter" idx="16"/>
          </p:nvPr>
        </p:nvSpPr>
        <p:spPr>
          <a:xfrm>
            <a:off x="831022" y="457202"/>
            <a:ext cx="7481960" cy="714375"/>
          </a:xfrm>
        </p:spPr>
        <p:txBody>
          <a:bodyPr/>
          <a:lstStyle>
            <a:lvl1pPr algn="ctr">
              <a:defRPr/>
            </a:lvl1pPr>
            <a:lvl2pPr marL="342758" indent="0">
              <a:buNone/>
              <a:defRPr/>
            </a:lvl2pPr>
            <a:lvl3pPr marL="685528" indent="0">
              <a:buNone/>
              <a:defRPr/>
            </a:lvl3pPr>
            <a:lvl4pPr marL="1028292" indent="0">
              <a:buNone/>
              <a:defRPr/>
            </a:lvl4pPr>
            <a:lvl5pPr marL="1371056" indent="0">
              <a:buNone/>
              <a:defRPr/>
            </a:lvl5pPr>
          </a:lstStyle>
          <a:p>
            <a:pPr lvl="0"/>
            <a:r>
              <a:rPr lang="en-US" dirty="0"/>
              <a:t>Edit Master text styles</a:t>
            </a:r>
          </a:p>
        </p:txBody>
      </p:sp>
    </p:spTree>
    <p:extLst>
      <p:ext uri="{BB962C8B-B14F-4D97-AF65-F5344CB8AC3E}">
        <p14:creationId xmlns:p14="http://schemas.microsoft.com/office/powerpoint/2010/main" val="3279012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0">
                                            <p:txEl>
                                              <p:pRg st="0" end="0"/>
                                            </p:txEl>
                                          </p:spTgt>
                                        </p:tgtEl>
                                        <p:attrNameLst>
                                          <p:attrName>style.visibility</p:attrName>
                                        </p:attrNameLst>
                                      </p:cBhvr>
                                      <p:to>
                                        <p:strVal val="visible"/>
                                      </p:to>
                                    </p:set>
                                    <p:anim calcmode="lin" valueType="num">
                                      <p:cBhvr additive="base">
                                        <p:cTn id="7"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0">
                                            <p:txEl>
                                              <p:pRg st="0" end="0"/>
                                            </p:txEl>
                                          </p:spTgt>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ppt_x"/>
                                          </p:val>
                                        </p:tav>
                                        <p:tav tm="100000">
                                          <p:val>
                                            <p:strVal val="#ppt_x"/>
                                          </p:val>
                                        </p:tav>
                                      </p:tavLst>
                                    </p:anim>
                                    <p:anim calcmode="lin" valueType="num">
                                      <p:cBhvr additive="base">
                                        <p:cTn id="2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2" grpId="0"/>
      <p:bldP spid="14" grpId="0"/>
      <p:bldP spid="70" grpId="0" build="p">
        <p:tmplLst>
          <p:tmpl lvl="1">
            <p:tnLst>
              <p:par>
                <p:cTn presetID="2" presetClass="entr" presetSubtype="1" fill="hold" nodeType="with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ppt_x"/>
                          </p:val>
                        </p:tav>
                        <p:tav tm="100000">
                          <p:val>
                            <p:strVal val="#ppt_x"/>
                          </p:val>
                        </p:tav>
                      </p:tavLst>
                    </p:anim>
                    <p:anim calcmode="lin" valueType="num">
                      <p:cBhvr additive="base">
                        <p:cTn dur="500" fill="hold"/>
                        <p:tgtEl>
                          <p:spTgt spid="70"/>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21113" y="634674"/>
            <a:ext cx="3874169" cy="387416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402056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46_Custom Layout">
    <p:spTree>
      <p:nvGrpSpPr>
        <p:cNvPr id="1" name=""/>
        <p:cNvGrpSpPr/>
        <p:nvPr/>
      </p:nvGrpSpPr>
      <p:grpSpPr>
        <a:xfrm>
          <a:off x="0" y="0"/>
          <a:ext cx="0" cy="0"/>
          <a:chOff x="0" y="0"/>
          <a:chExt cx="0" cy="0"/>
        </a:xfrm>
      </p:grpSpPr>
      <p:sp>
        <p:nvSpPr>
          <p:cNvPr id="11" name="Picture Placeholder 9"/>
          <p:cNvSpPr>
            <a:spLocks noGrp="1"/>
          </p:cNvSpPr>
          <p:nvPr>
            <p:ph type="pic" sz="quarter" idx="11"/>
          </p:nvPr>
        </p:nvSpPr>
        <p:spPr>
          <a:xfrm>
            <a:off x="1303899" y="1333500"/>
            <a:ext cx="2108597" cy="2476500"/>
          </a:xfrm>
        </p:spPr>
        <p:txBody>
          <a:bodyPr/>
          <a:lstStyle/>
          <a:p>
            <a:endParaRPr lang="en-US" dirty="0"/>
          </a:p>
        </p:txBody>
      </p:sp>
    </p:spTree>
    <p:extLst>
      <p:ext uri="{BB962C8B-B14F-4D97-AF65-F5344CB8AC3E}">
        <p14:creationId xmlns:p14="http://schemas.microsoft.com/office/powerpoint/2010/main" val="257091188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76727"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2481514"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4686301"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6891088"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02976411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 y="1444244"/>
            <a:ext cx="4404122" cy="1803797"/>
          </a:xfrm>
        </p:spPr>
        <p:txBody>
          <a:bodyPr/>
          <a:lstStyle/>
          <a:p>
            <a:endParaRPr lang="en-US" dirty="0"/>
          </a:p>
        </p:txBody>
      </p:sp>
      <p:sp>
        <p:nvSpPr>
          <p:cNvPr id="8" name="Picture Placeholder 6"/>
          <p:cNvSpPr>
            <a:spLocks noGrp="1"/>
          </p:cNvSpPr>
          <p:nvPr>
            <p:ph type="pic" sz="quarter" idx="11"/>
          </p:nvPr>
        </p:nvSpPr>
        <p:spPr>
          <a:xfrm>
            <a:off x="4739878" y="1444244"/>
            <a:ext cx="4404122" cy="1803797"/>
          </a:xfrm>
        </p:spPr>
        <p:txBody>
          <a:bodyPr/>
          <a:lstStyle/>
          <a:p>
            <a:endParaRPr lang="en-US" dirty="0"/>
          </a:p>
        </p:txBody>
      </p:sp>
    </p:spTree>
    <p:extLst>
      <p:ext uri="{BB962C8B-B14F-4D97-AF65-F5344CB8AC3E}">
        <p14:creationId xmlns:p14="http://schemas.microsoft.com/office/powerpoint/2010/main" val="190405850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3302101" y="1594422"/>
            <a:ext cx="2652386" cy="1600200"/>
          </a:xfrm>
          <a:prstGeom prst="rect">
            <a:avLst/>
          </a:prstGeom>
        </p:spPr>
      </p:pic>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6145980" y="1594422"/>
            <a:ext cx="2652386" cy="1600200"/>
          </a:xfrm>
          <a:prstGeom prst="rect">
            <a:avLst/>
          </a:prstGeom>
        </p:spPr>
      </p:pic>
      <p:pic>
        <p:nvPicPr>
          <p:cNvPr id="8" name="Picture 7"/>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471817" y="1594422"/>
            <a:ext cx="2652386" cy="1600200"/>
          </a:xfrm>
          <a:prstGeom prst="rect">
            <a:avLst/>
          </a:prstGeom>
        </p:spPr>
      </p:pic>
      <p:sp>
        <p:nvSpPr>
          <p:cNvPr id="10" name="Picture Placeholder 9"/>
          <p:cNvSpPr>
            <a:spLocks noGrp="1"/>
          </p:cNvSpPr>
          <p:nvPr>
            <p:ph type="pic" sz="quarter" idx="10"/>
          </p:nvPr>
        </p:nvSpPr>
        <p:spPr>
          <a:xfrm>
            <a:off x="857251" y="1769788"/>
            <a:ext cx="1840832" cy="1166813"/>
          </a:xfrm>
        </p:spPr>
        <p:txBody>
          <a:bodyPr/>
          <a:lstStyle/>
          <a:p>
            <a:endParaRPr lang="en-US" dirty="0"/>
          </a:p>
        </p:txBody>
      </p:sp>
      <p:sp>
        <p:nvSpPr>
          <p:cNvPr id="11" name="Picture Placeholder 9"/>
          <p:cNvSpPr>
            <a:spLocks noGrp="1"/>
          </p:cNvSpPr>
          <p:nvPr>
            <p:ph type="pic" sz="quarter" idx="11"/>
          </p:nvPr>
        </p:nvSpPr>
        <p:spPr>
          <a:xfrm>
            <a:off x="3690407" y="1769788"/>
            <a:ext cx="1841125" cy="1166813"/>
          </a:xfrm>
        </p:spPr>
        <p:txBody>
          <a:bodyPr/>
          <a:lstStyle/>
          <a:p>
            <a:endParaRPr lang="en-US" dirty="0"/>
          </a:p>
        </p:txBody>
      </p:sp>
      <p:sp>
        <p:nvSpPr>
          <p:cNvPr id="12" name="Picture Placeholder 9"/>
          <p:cNvSpPr>
            <a:spLocks noGrp="1"/>
          </p:cNvSpPr>
          <p:nvPr>
            <p:ph type="pic" sz="quarter" idx="12"/>
          </p:nvPr>
        </p:nvSpPr>
        <p:spPr>
          <a:xfrm>
            <a:off x="6524126" y="1769788"/>
            <a:ext cx="1843335" cy="1166813"/>
          </a:xfrm>
        </p:spPr>
        <p:txBody>
          <a:bodyPr/>
          <a:lstStyle/>
          <a:p>
            <a:endParaRPr lang="en-US" dirty="0"/>
          </a:p>
        </p:txBody>
      </p:sp>
      <p:sp>
        <p:nvSpPr>
          <p:cNvPr id="9" name="Text Placeholder 24"/>
          <p:cNvSpPr>
            <a:spLocks noGrp="1"/>
          </p:cNvSpPr>
          <p:nvPr>
            <p:ph type="body" sz="quarter" idx="13"/>
          </p:nvPr>
        </p:nvSpPr>
        <p:spPr>
          <a:xfrm>
            <a:off x="301582" y="3414084"/>
            <a:ext cx="2717714" cy="1128713"/>
          </a:xfrm>
        </p:spPr>
        <p:txBody>
          <a:bodyPr/>
          <a:lstStyle>
            <a:lvl1pPr marL="0" indent="0" algn="ctr">
              <a:buNone/>
              <a:defRPr/>
            </a:lvl1pPr>
            <a:lvl4pPr marL="1028292" indent="0">
              <a:buNone/>
              <a:defRPr/>
            </a:lvl4pPr>
            <a:lvl5pPr marL="1371056" indent="0">
              <a:buNone/>
              <a:defRPr/>
            </a:lvl5pPr>
          </a:lstStyle>
          <a:p>
            <a:pPr lvl="0"/>
            <a:r>
              <a:rPr lang="en-US" dirty="0"/>
              <a:t>Edit Master text styles</a:t>
            </a:r>
          </a:p>
        </p:txBody>
      </p:sp>
      <p:sp>
        <p:nvSpPr>
          <p:cNvPr id="13" name="Text Placeholder 24"/>
          <p:cNvSpPr>
            <a:spLocks noGrp="1"/>
          </p:cNvSpPr>
          <p:nvPr>
            <p:ph type="body" sz="quarter" idx="14"/>
          </p:nvPr>
        </p:nvSpPr>
        <p:spPr>
          <a:xfrm>
            <a:off x="3251179" y="3414084"/>
            <a:ext cx="2717714" cy="1128713"/>
          </a:xfrm>
        </p:spPr>
        <p:txBody>
          <a:bodyPr/>
          <a:lstStyle>
            <a:lvl1pPr marL="0" indent="0" algn="ctr">
              <a:buNone/>
              <a:defRPr/>
            </a:lvl1pPr>
            <a:lvl4pPr marL="1028292" indent="0">
              <a:buNone/>
              <a:defRPr/>
            </a:lvl4pPr>
            <a:lvl5pPr marL="1371056" indent="0">
              <a:buNone/>
              <a:defRPr/>
            </a:lvl5pPr>
          </a:lstStyle>
          <a:p>
            <a:pPr lvl="0"/>
            <a:r>
              <a:rPr lang="en-US" dirty="0"/>
              <a:t>Edit Master text styles</a:t>
            </a:r>
          </a:p>
        </p:txBody>
      </p:sp>
      <p:sp>
        <p:nvSpPr>
          <p:cNvPr id="14" name="Text Placeholder 24"/>
          <p:cNvSpPr>
            <a:spLocks noGrp="1"/>
          </p:cNvSpPr>
          <p:nvPr>
            <p:ph type="body" sz="quarter" idx="15"/>
          </p:nvPr>
        </p:nvSpPr>
        <p:spPr>
          <a:xfrm>
            <a:off x="6200775" y="3414084"/>
            <a:ext cx="2717714" cy="1128713"/>
          </a:xfrm>
        </p:spPr>
        <p:txBody>
          <a:bodyPr/>
          <a:lstStyle>
            <a:lvl1pPr marL="0" indent="0" algn="ctr">
              <a:buNone/>
              <a:defRPr/>
            </a:lvl1pPr>
            <a:lvl4pPr marL="1028292" indent="0">
              <a:buNone/>
              <a:defRPr/>
            </a:lvl4pPr>
            <a:lvl5pPr marL="1371056" indent="0">
              <a:buNone/>
              <a:defRPr/>
            </a:lvl5pPr>
          </a:lstStyle>
          <a:p>
            <a:pPr lvl="0"/>
            <a:r>
              <a:rPr lang="en-US" dirty="0"/>
              <a:t>Edit Master text styles</a:t>
            </a:r>
          </a:p>
        </p:txBody>
      </p:sp>
      <p:sp>
        <p:nvSpPr>
          <p:cNvPr id="15" name="Text Placeholder 24"/>
          <p:cNvSpPr>
            <a:spLocks noGrp="1"/>
          </p:cNvSpPr>
          <p:nvPr>
            <p:ph type="body" sz="quarter" idx="16"/>
          </p:nvPr>
        </p:nvSpPr>
        <p:spPr>
          <a:xfrm>
            <a:off x="301598" y="683854"/>
            <a:ext cx="8616907" cy="714375"/>
          </a:xfrm>
        </p:spPr>
        <p:txBody>
          <a:bodyPr/>
          <a:lstStyle>
            <a:lvl1pPr marL="0" indent="0" algn="ctr">
              <a:buNone/>
              <a:defRPr/>
            </a:lvl1pPr>
            <a:lvl2pPr marL="342758" indent="0">
              <a:buNone/>
              <a:defRPr/>
            </a:lvl2pPr>
            <a:lvl3pPr marL="685528" indent="0">
              <a:buNone/>
              <a:defRPr/>
            </a:lvl3pPr>
            <a:lvl4pPr marL="1028292" indent="0">
              <a:buNone/>
              <a:defRPr/>
            </a:lvl4pPr>
            <a:lvl5pPr marL="1371056" indent="0">
              <a:buNone/>
              <a:defRPr/>
            </a:lvl5pPr>
          </a:lstStyle>
          <a:p>
            <a:pPr lvl="0"/>
            <a:r>
              <a:rPr lang="en-US" dirty="0"/>
              <a:t>Edit Master text styles</a:t>
            </a:r>
          </a:p>
        </p:txBody>
      </p:sp>
    </p:spTree>
    <p:extLst>
      <p:ext uri="{BB962C8B-B14F-4D97-AF65-F5344CB8AC3E}">
        <p14:creationId xmlns:p14="http://schemas.microsoft.com/office/powerpoint/2010/main" val="375143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ppt_x"/>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childTnLst>
                          </p:cTn>
                        </p:par>
                        <p:par>
                          <p:cTn id="31" fill="hold">
                            <p:stCondLst>
                              <p:cond delay="500"/>
                            </p:stCondLst>
                            <p:childTnLst>
                              <p:par>
                                <p:cTn id="32" presetID="2" presetClass="entr" presetSubtype="4" fill="hold" grpId="0" nodeType="afterEffect" nodePh="1">
                                  <p:stCondLst>
                                    <p:cond delay="0"/>
                                  </p:stCondLst>
                                  <p:endCondLst>
                                    <p:cond evt="begin" delay="0">
                                      <p:tn val="32"/>
                                    </p:cond>
                                  </p:end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500" fill="hold"/>
                                        <p:tgtEl>
                                          <p:spTgt spid="11"/>
                                        </p:tgtEl>
                                        <p:attrNameLst>
                                          <p:attrName>ppt_x</p:attrName>
                                        </p:attrNameLst>
                                      </p:cBhvr>
                                      <p:tavLst>
                                        <p:tav tm="0">
                                          <p:val>
                                            <p:strVal val="#ppt_x"/>
                                          </p:val>
                                        </p:tav>
                                        <p:tav tm="100000">
                                          <p:val>
                                            <p:strVal val="#ppt_x"/>
                                          </p:val>
                                        </p:tav>
                                      </p:tavLst>
                                    </p:anim>
                                    <p:anim calcmode="lin" valueType="num">
                                      <p:cBhvr additive="base">
                                        <p:cTn id="35" dur="500" fill="hold"/>
                                        <p:tgtEl>
                                          <p:spTgt spid="11"/>
                                        </p:tgtEl>
                                        <p:attrNameLst>
                                          <p:attrName>ppt_y</p:attrName>
                                        </p:attrNameLst>
                                      </p:cBhvr>
                                      <p:tavLst>
                                        <p:tav tm="0">
                                          <p:val>
                                            <p:strVal val="1+#ppt_h/2"/>
                                          </p:val>
                                        </p:tav>
                                        <p:tav tm="100000">
                                          <p:val>
                                            <p:strVal val="#ppt_y"/>
                                          </p:val>
                                        </p:tav>
                                      </p:tavLst>
                                    </p:anim>
                                  </p:childTnLst>
                                </p:cTn>
                              </p:par>
                            </p:childTnLst>
                          </p:cTn>
                        </p:par>
                        <p:par>
                          <p:cTn id="36" fill="hold">
                            <p:stCondLst>
                              <p:cond delay="1000"/>
                            </p:stCondLst>
                            <p:childTnLst>
                              <p:par>
                                <p:cTn id="37" presetID="2" presetClass="entr" presetSubtype="4" fill="hold" grpId="0" nodeType="afterEffect">
                                  <p:stCondLst>
                                    <p:cond delay="0"/>
                                  </p:stCondLst>
                                  <p:childTnLst>
                                    <p:set>
                                      <p:cBhvr>
                                        <p:cTn id="38" dur="1" fill="hold">
                                          <p:stCondLst>
                                            <p:cond delay="0"/>
                                          </p:stCondLst>
                                        </p:cTn>
                                        <p:tgtEl>
                                          <p:spTgt spid="13">
                                            <p:txEl>
                                              <p:pRg st="0" end="0"/>
                                            </p:txEl>
                                          </p:spTgt>
                                        </p:tgtEl>
                                        <p:attrNameLst>
                                          <p:attrName>style.visibility</p:attrName>
                                        </p:attrNameLst>
                                      </p:cBhvr>
                                      <p:to>
                                        <p:strVal val="visible"/>
                                      </p:to>
                                    </p:set>
                                    <p:anim calcmode="lin" valueType="num">
                                      <p:cBhvr additive="base">
                                        <p:cTn id="39"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500" fill="hold"/>
                                        <p:tgtEl>
                                          <p:spTgt spid="7"/>
                                        </p:tgtEl>
                                        <p:attrNameLst>
                                          <p:attrName>ppt_x</p:attrName>
                                        </p:attrNameLst>
                                      </p:cBhvr>
                                      <p:tavLst>
                                        <p:tav tm="0">
                                          <p:val>
                                            <p:strVal val="#ppt_x"/>
                                          </p:val>
                                        </p:tav>
                                        <p:tav tm="100000">
                                          <p:val>
                                            <p:strVal val="#ppt_x"/>
                                          </p:val>
                                        </p:tav>
                                      </p:tavLst>
                                    </p:anim>
                                    <p:anim calcmode="lin" valueType="num">
                                      <p:cBhvr additive="base">
                                        <p:cTn id="46" dur="500" fill="hold"/>
                                        <p:tgtEl>
                                          <p:spTgt spid="7"/>
                                        </p:tgtEl>
                                        <p:attrNameLst>
                                          <p:attrName>ppt_y</p:attrName>
                                        </p:attrNameLst>
                                      </p:cBhvr>
                                      <p:tavLst>
                                        <p:tav tm="0">
                                          <p:val>
                                            <p:strVal val="1+#ppt_h/2"/>
                                          </p:val>
                                        </p:tav>
                                        <p:tav tm="100000">
                                          <p:val>
                                            <p:strVal val="#ppt_y"/>
                                          </p:val>
                                        </p:tav>
                                      </p:tavLst>
                                    </p:anim>
                                  </p:childTnLst>
                                </p:cTn>
                              </p:par>
                            </p:childTnLst>
                          </p:cTn>
                        </p:par>
                        <p:par>
                          <p:cTn id="47" fill="hold">
                            <p:stCondLst>
                              <p:cond delay="500"/>
                            </p:stCondLst>
                            <p:childTnLst>
                              <p:par>
                                <p:cTn id="48" presetID="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12"/>
                                        </p:tgtEl>
                                        <p:attrNameLst>
                                          <p:attrName>style.visibility</p:attrName>
                                        </p:attrNameLst>
                                      </p:cBhvr>
                                      <p:to>
                                        <p:strVal val="visible"/>
                                      </p:to>
                                    </p:set>
                                    <p:anim calcmode="lin" valueType="num">
                                      <p:cBhvr additive="base">
                                        <p:cTn id="50" dur="500" fill="hold"/>
                                        <p:tgtEl>
                                          <p:spTgt spid="12"/>
                                        </p:tgtEl>
                                        <p:attrNameLst>
                                          <p:attrName>ppt_x</p:attrName>
                                        </p:attrNameLst>
                                      </p:cBhvr>
                                      <p:tavLst>
                                        <p:tav tm="0">
                                          <p:val>
                                            <p:strVal val="#ppt_x"/>
                                          </p:val>
                                        </p:tav>
                                        <p:tav tm="100000">
                                          <p:val>
                                            <p:strVal val="#ppt_x"/>
                                          </p:val>
                                        </p:tav>
                                      </p:tavLst>
                                    </p:anim>
                                    <p:anim calcmode="lin" valueType="num">
                                      <p:cBhvr additive="base">
                                        <p:cTn id="51" dur="500" fill="hold"/>
                                        <p:tgtEl>
                                          <p:spTgt spid="12"/>
                                        </p:tgtEl>
                                        <p:attrNameLst>
                                          <p:attrName>ppt_y</p:attrName>
                                        </p:attrNameLst>
                                      </p:cBhvr>
                                      <p:tavLst>
                                        <p:tav tm="0">
                                          <p:val>
                                            <p:strVal val="1+#ppt_h/2"/>
                                          </p:val>
                                        </p:tav>
                                        <p:tav tm="100000">
                                          <p:val>
                                            <p:strVal val="#ppt_y"/>
                                          </p:val>
                                        </p:tav>
                                      </p:tavLst>
                                    </p:anim>
                                  </p:childTnLst>
                                </p:cTn>
                              </p:par>
                            </p:childTnLst>
                          </p:cTn>
                        </p:par>
                        <p:par>
                          <p:cTn id="52" fill="hold">
                            <p:stCondLst>
                              <p:cond delay="1000"/>
                            </p:stCondLst>
                            <p:childTnLst>
                              <p:par>
                                <p:cTn id="53" presetID="2" presetClass="entr" presetSubtype="4" fill="hold" grpId="0" nodeType="after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anim calcmode="lin" valueType="num">
                                      <p:cBhvr additive="base">
                                        <p:cTn id="55"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ppt_x"/>
                          </p:val>
                        </p:tav>
                        <p:tav tm="100000">
                          <p:val>
                            <p:strVal val="#ppt_x"/>
                          </p:val>
                        </p:tav>
                      </p:tavLst>
                    </p:anim>
                    <p:anim calcmode="lin" valueType="num">
                      <p:cBhvr additive="base">
                        <p:cTn dur="500" fill="hold"/>
                        <p:tgtEl>
                          <p:spTgt spid="9"/>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 presetClass="entr" presetSubtype="4"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2" presetClass="entr" presetSubtype="1"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1_Contents slide layout">
    <p:bg>
      <p:bgPr>
        <a:solidFill>
          <a:schemeClr val="accent1"/>
        </a:solidFill>
        <a:effectLst/>
      </p:bgPr>
    </p:bg>
    <p:spTree>
      <p:nvGrpSpPr>
        <p:cNvPr id="1" name=""/>
        <p:cNvGrpSpPr/>
        <p:nvPr/>
      </p:nvGrpSpPr>
      <p:grpSpPr>
        <a:xfrm>
          <a:off x="0" y="0"/>
          <a:ext cx="0" cy="0"/>
          <a:chOff x="0" y="0"/>
          <a:chExt cx="0" cy="0"/>
        </a:xfrm>
      </p:grpSpPr>
      <p:sp>
        <p:nvSpPr>
          <p:cNvPr id="2" name="Picture Placeholder 22">
            <a:extLst>
              <a:ext uri="{FF2B5EF4-FFF2-40B4-BE49-F238E27FC236}">
                <a16:creationId xmlns:a16="http://schemas.microsoft.com/office/drawing/2014/main" id="{E58C46AB-72B0-452F-8968-7F13D6C69330}"/>
              </a:ext>
            </a:extLst>
          </p:cNvPr>
          <p:cNvSpPr>
            <a:spLocks noGrp="1"/>
          </p:cNvSpPr>
          <p:nvPr>
            <p:ph type="pic" sz="quarter" idx="10" hasCustomPrompt="1"/>
          </p:nvPr>
        </p:nvSpPr>
        <p:spPr>
          <a:xfrm>
            <a:off x="0" y="21"/>
            <a:ext cx="9144000" cy="4921067"/>
          </a:xfrm>
          <a:custGeom>
            <a:avLst/>
            <a:gdLst>
              <a:gd name="connsiteX0" fmla="*/ 0 w 12192000"/>
              <a:gd name="connsiteY0" fmla="*/ 0 h 6561423"/>
              <a:gd name="connsiteX1" fmla="*/ 12192000 w 12192000"/>
              <a:gd name="connsiteY1" fmla="*/ 0 h 6561423"/>
              <a:gd name="connsiteX2" fmla="*/ 12192000 w 12192000"/>
              <a:gd name="connsiteY2" fmla="*/ 2455328 h 6561423"/>
              <a:gd name="connsiteX3" fmla="*/ 9675392 w 12192000"/>
              <a:gd name="connsiteY3" fmla="*/ 3302886 h 6561423"/>
              <a:gd name="connsiteX4" fmla="*/ 10157317 w 12192000"/>
              <a:gd name="connsiteY4" fmla="*/ 4390513 h 6561423"/>
              <a:gd name="connsiteX5" fmla="*/ 8230254 w 12192000"/>
              <a:gd name="connsiteY5" fmla="*/ 3789588 h 6561423"/>
              <a:gd name="connsiteX6" fmla="*/ 0 w 12192000"/>
              <a:gd name="connsiteY6" fmla="*/ 6561423 h 656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6561423">
                <a:moveTo>
                  <a:pt x="0" y="0"/>
                </a:moveTo>
                <a:lnTo>
                  <a:pt x="12192000" y="0"/>
                </a:lnTo>
                <a:lnTo>
                  <a:pt x="12192000" y="2455328"/>
                </a:lnTo>
                <a:lnTo>
                  <a:pt x="9675392" y="3302886"/>
                </a:lnTo>
                <a:lnTo>
                  <a:pt x="10157317" y="4390513"/>
                </a:lnTo>
                <a:lnTo>
                  <a:pt x="8230254" y="3789588"/>
                </a:lnTo>
                <a:lnTo>
                  <a:pt x="0" y="6561423"/>
                </a:lnTo>
                <a:close/>
              </a:path>
            </a:pathLst>
          </a:custGeom>
          <a:solidFill>
            <a:schemeClr val="bg1">
              <a:lumMod val="95000"/>
            </a:schemeClr>
          </a:solidFill>
        </p:spPr>
        <p:txBody>
          <a:bodyPr wrap="square" lIns="68534" tIns="34289" rIns="68534" bIns="34289" anchor="ctr">
            <a:noAutofit/>
          </a:bodyPr>
          <a:lstStyle>
            <a:lvl1pPr marL="0" marR="0" indent="0" algn="ctr" defTabSz="685273" rtl="0" eaLnBrk="1" fontAlgn="auto" latinLnBrk="1" hangingPunct="1">
              <a:lnSpc>
                <a:spcPct val="100000"/>
              </a:lnSpc>
              <a:spcBef>
                <a:spcPct val="20000"/>
              </a:spcBef>
              <a:spcAft>
                <a:spcPts val="0"/>
              </a:spcAft>
              <a:buClrTx/>
              <a:buSzTx/>
              <a:buFont typeface="Arial" pitchFamily="34" charset="0"/>
              <a:buNone/>
              <a:tabLst/>
              <a:defRPr sz="900">
                <a:latin typeface="+mn-lt"/>
              </a:defRPr>
            </a:lvl1pPr>
          </a:lstStyle>
          <a:p>
            <a:r>
              <a:rPr lang="en-US" altLang="ko-KR" dirty="0"/>
              <a:t>Your Picture Here And Send To Back</a:t>
            </a:r>
            <a:endParaRPr lang="ko-KR" altLang="en-US" dirty="0"/>
          </a:p>
          <a:p>
            <a:endParaRPr lang="ko-KR" altLang="en-US" dirty="0"/>
          </a:p>
        </p:txBody>
      </p:sp>
    </p:spTree>
    <p:extLst>
      <p:ext uri="{BB962C8B-B14F-4D97-AF65-F5344CB8AC3E}">
        <p14:creationId xmlns:p14="http://schemas.microsoft.com/office/powerpoint/2010/main" val="10957917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892724" y="981246"/>
            <a:ext cx="3394522" cy="3394522"/>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4459669" y="3434537"/>
            <a:ext cx="600457" cy="600457"/>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3363815" y="2000252"/>
            <a:ext cx="1263225" cy="1263225"/>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7682027" y="509972"/>
            <a:ext cx="942549" cy="94254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10" name="Picture Placeholder 9"/>
          <p:cNvSpPr>
            <a:spLocks noGrp="1"/>
          </p:cNvSpPr>
          <p:nvPr>
            <p:ph type="pic" sz="quarter" idx="14"/>
          </p:nvPr>
        </p:nvSpPr>
        <p:spPr>
          <a:xfrm>
            <a:off x="7682027" y="3906605"/>
            <a:ext cx="942549" cy="94254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735044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1317" y="1653043"/>
            <a:ext cx="2026694" cy="202669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2417359" y="2299606"/>
            <a:ext cx="2026694" cy="202669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4220585" y="881962"/>
            <a:ext cx="2565779" cy="256577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6607221" y="2164835"/>
            <a:ext cx="2021574" cy="202157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28827486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444460" y="1233989"/>
            <a:ext cx="5699540" cy="3562213"/>
          </a:xfrm>
          <a:prstGeom prst="rect">
            <a:avLst/>
          </a:prstGeom>
        </p:spPr>
      </p:pic>
      <p:sp>
        <p:nvSpPr>
          <p:cNvPr id="8" name="Picture Placeholder 7"/>
          <p:cNvSpPr>
            <a:spLocks noGrp="1"/>
          </p:cNvSpPr>
          <p:nvPr>
            <p:ph type="pic" sz="quarter" idx="10"/>
          </p:nvPr>
        </p:nvSpPr>
        <p:spPr>
          <a:xfrm>
            <a:off x="4651169" y="1678197"/>
            <a:ext cx="3250887" cy="1863328"/>
          </a:xfrm>
        </p:spPr>
        <p:txBody>
          <a:bodyPr/>
          <a:lstStyle/>
          <a:p>
            <a:endParaRPr lang="en-US" dirty="0"/>
          </a:p>
        </p:txBody>
      </p:sp>
    </p:spTree>
    <p:extLst>
      <p:ext uri="{BB962C8B-B14F-4D97-AF65-F5344CB8AC3E}">
        <p14:creationId xmlns:p14="http://schemas.microsoft.com/office/powerpoint/2010/main" val="671749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1+#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24789" y="745965"/>
            <a:ext cx="7893022" cy="4397543"/>
          </a:xfrm>
          <a:prstGeom prst="rect">
            <a:avLst/>
          </a:prstGeom>
        </p:spPr>
      </p:pic>
      <p:sp>
        <p:nvSpPr>
          <p:cNvPr id="11" name="Picture Placeholder 10"/>
          <p:cNvSpPr>
            <a:spLocks noGrp="1"/>
          </p:cNvSpPr>
          <p:nvPr>
            <p:ph type="pic" sz="quarter" idx="10"/>
          </p:nvPr>
        </p:nvSpPr>
        <p:spPr>
          <a:xfrm>
            <a:off x="-2021306" y="902495"/>
            <a:ext cx="6262437" cy="3537159"/>
          </a:xfrm>
        </p:spPr>
        <p:txBody>
          <a:bodyPr/>
          <a:lstStyle/>
          <a:p>
            <a:endParaRPr lang="en-US" dirty="0"/>
          </a:p>
        </p:txBody>
      </p:sp>
    </p:spTree>
    <p:extLst>
      <p:ext uri="{BB962C8B-B14F-4D97-AF65-F5344CB8AC3E}">
        <p14:creationId xmlns:p14="http://schemas.microsoft.com/office/powerpoint/2010/main" val="569958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7" name="Media Placeholder 6"/>
          <p:cNvSpPr>
            <a:spLocks noGrp="1"/>
          </p:cNvSpPr>
          <p:nvPr>
            <p:ph type="media" sz="quarter" idx="10"/>
          </p:nvPr>
        </p:nvSpPr>
        <p:spPr>
          <a:xfrm>
            <a:off x="1541097" y="1156657"/>
            <a:ext cx="6061806" cy="3655976"/>
          </a:xfrm>
        </p:spPr>
        <p:txBody>
          <a:bodyPr/>
          <a:lstStyle/>
          <a:p>
            <a:endParaRPr lang="en-US" dirty="0"/>
          </a:p>
        </p:txBody>
      </p:sp>
    </p:spTree>
    <p:extLst>
      <p:ext uri="{BB962C8B-B14F-4D97-AF65-F5344CB8AC3E}">
        <p14:creationId xmlns:p14="http://schemas.microsoft.com/office/powerpoint/2010/main" val="375546747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45"/>
            <a:ext cx="9144000" cy="2043113"/>
          </a:xfrm>
        </p:spPr>
        <p:txBody>
          <a:bodyPr/>
          <a:lstStyle/>
          <a:p>
            <a:endParaRPr lang="en-US" dirty="0"/>
          </a:p>
        </p:txBody>
      </p:sp>
    </p:spTree>
    <p:extLst>
      <p:ext uri="{BB962C8B-B14F-4D97-AF65-F5344CB8AC3E}">
        <p14:creationId xmlns:p14="http://schemas.microsoft.com/office/powerpoint/2010/main" val="178903068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 y="1481423"/>
            <a:ext cx="2994338" cy="2180655"/>
          </a:xfrm>
        </p:spPr>
        <p:txBody>
          <a:bodyPr/>
          <a:lstStyle/>
          <a:p>
            <a:endParaRPr lang="en-US" dirty="0"/>
          </a:p>
        </p:txBody>
      </p:sp>
      <p:sp>
        <p:nvSpPr>
          <p:cNvPr id="9" name="Picture Placeholder 6"/>
          <p:cNvSpPr>
            <a:spLocks noGrp="1"/>
          </p:cNvSpPr>
          <p:nvPr>
            <p:ph type="pic" sz="quarter" idx="11"/>
          </p:nvPr>
        </p:nvSpPr>
        <p:spPr>
          <a:xfrm>
            <a:off x="6149662" y="1481423"/>
            <a:ext cx="2994338" cy="2180655"/>
          </a:xfrm>
        </p:spPr>
        <p:txBody>
          <a:bodyPr/>
          <a:lstStyle/>
          <a:p>
            <a:endParaRPr lang="en-US" dirty="0"/>
          </a:p>
        </p:txBody>
      </p:sp>
    </p:spTree>
    <p:extLst>
      <p:ext uri="{BB962C8B-B14F-4D97-AF65-F5344CB8AC3E}">
        <p14:creationId xmlns:p14="http://schemas.microsoft.com/office/powerpoint/2010/main" val="177884815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8"/>
            <a:ext cx="9144000" cy="1684735"/>
          </a:xfrm>
        </p:spPr>
        <p:txBody>
          <a:bodyPr/>
          <a:lstStyle/>
          <a:p>
            <a:endParaRPr lang="en-US" dirty="0"/>
          </a:p>
        </p:txBody>
      </p:sp>
    </p:spTree>
    <p:extLst>
      <p:ext uri="{BB962C8B-B14F-4D97-AF65-F5344CB8AC3E}">
        <p14:creationId xmlns:p14="http://schemas.microsoft.com/office/powerpoint/2010/main" val="29020817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6" name="Picture Placeholder 6"/>
          <p:cNvSpPr>
            <a:spLocks noGrp="1"/>
          </p:cNvSpPr>
          <p:nvPr>
            <p:ph type="pic" sz="quarter" idx="10"/>
          </p:nvPr>
        </p:nvSpPr>
        <p:spPr>
          <a:xfrm>
            <a:off x="0" y="12"/>
            <a:ext cx="9144000" cy="3513221"/>
          </a:xfrm>
        </p:spPr>
        <p:txBody>
          <a:bodyPr/>
          <a:lstStyle/>
          <a:p>
            <a:endParaRPr lang="en-US" dirty="0"/>
          </a:p>
        </p:txBody>
      </p:sp>
    </p:spTree>
    <p:extLst>
      <p:ext uri="{BB962C8B-B14F-4D97-AF65-F5344CB8AC3E}">
        <p14:creationId xmlns:p14="http://schemas.microsoft.com/office/powerpoint/2010/main" val="393803401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89" y="685800"/>
            <a:ext cx="2114551" cy="2057400"/>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6"/>
          </p:nvPr>
        </p:nvSpPr>
        <p:spPr>
          <a:xfrm>
            <a:off x="2708689" y="2745313"/>
            <a:ext cx="2114551" cy="205383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77"/>
          </p:nvPr>
        </p:nvSpPr>
        <p:spPr>
          <a:xfrm>
            <a:off x="622700" y="2741737"/>
            <a:ext cx="2085975" cy="2057400"/>
          </a:xfrm>
          <a:noFill/>
        </p:spPr>
        <p:txBody>
          <a:bodyPr anchor="ctr" anchorCtr="0">
            <a:normAutofit/>
          </a:bodyPr>
          <a:lstStyle>
            <a:lvl1pPr algn="ctr">
              <a:defRPr sz="800"/>
            </a:lvl1pPr>
          </a:lstStyle>
          <a:p>
            <a:endParaRPr lang="en-US" dirty="0"/>
          </a:p>
        </p:txBody>
      </p:sp>
      <p:sp>
        <p:nvSpPr>
          <p:cNvPr id="9" name="Рисунок 4"/>
          <p:cNvSpPr>
            <a:spLocks noGrp="1"/>
          </p:cNvSpPr>
          <p:nvPr>
            <p:ph type="pic" sz="quarter" idx="78"/>
          </p:nvPr>
        </p:nvSpPr>
        <p:spPr>
          <a:xfrm>
            <a:off x="4825564" y="2745324"/>
            <a:ext cx="2114551" cy="2053829"/>
          </a:xfrm>
          <a:noFill/>
        </p:spPr>
        <p:txBody>
          <a:bodyPr anchor="ctr" anchorCtr="0">
            <a:normAutofit/>
          </a:bodyPr>
          <a:lstStyle>
            <a:lvl1pPr algn="ctr">
              <a:defRPr sz="800"/>
            </a:lvl1pPr>
          </a:lstStyle>
          <a:p>
            <a:endParaRPr lang="en-US" dirty="0"/>
          </a:p>
        </p:txBody>
      </p:sp>
      <p:sp>
        <p:nvSpPr>
          <p:cNvPr id="10" name="Рисунок 4"/>
          <p:cNvSpPr>
            <a:spLocks noGrp="1"/>
          </p:cNvSpPr>
          <p:nvPr>
            <p:ph type="pic" sz="quarter" idx="79"/>
          </p:nvPr>
        </p:nvSpPr>
        <p:spPr>
          <a:xfrm>
            <a:off x="4825549" y="685800"/>
            <a:ext cx="3708854" cy="2057400"/>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3749002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10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20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decel="50000" fill="hold" grpId="0" nodeType="with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decel="50000" fill="hold" grpId="0" nodeType="withEffect" nodePh="1">
                                  <p:stCondLst>
                                    <p:cond delay="100"/>
                                  </p:stCondLst>
                                  <p:endCondLst>
                                    <p:cond evt="begin" delay="0">
                                      <p:tn val="21"/>
                                    </p:cond>
                                  </p:end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1452783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73" y="685800"/>
            <a:ext cx="4043076" cy="4113336"/>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7"/>
          </p:nvPr>
        </p:nvSpPr>
        <p:spPr>
          <a:xfrm>
            <a:off x="622700" y="2741737"/>
            <a:ext cx="2085975" cy="205740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79"/>
          </p:nvPr>
        </p:nvSpPr>
        <p:spPr>
          <a:xfrm>
            <a:off x="6751749" y="685817"/>
            <a:ext cx="1782658" cy="4113337"/>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1172726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10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300"/>
                                  </p:stCondLst>
                                  <p:endCondLst>
                                    <p:cond evt="begin" delay="0">
                                      <p:tn val="13"/>
                                    </p:cond>
                                  </p:end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74" y="685817"/>
            <a:ext cx="3726656" cy="4113337"/>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7"/>
          </p:nvPr>
        </p:nvSpPr>
        <p:spPr>
          <a:xfrm>
            <a:off x="6438791" y="2741744"/>
            <a:ext cx="2085975" cy="205740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82"/>
          </p:nvPr>
        </p:nvSpPr>
        <p:spPr>
          <a:xfrm>
            <a:off x="6428399" y="684337"/>
            <a:ext cx="2085975" cy="2057400"/>
          </a:xfrm>
          <a:noFill/>
        </p:spPr>
        <p:txBody>
          <a:bodyPr anchor="ctr" anchorCtr="0">
            <a:normAutofit/>
          </a:bodyPr>
          <a:lstStyle>
            <a:lvl1pPr algn="ctr">
              <a:defRPr sz="800"/>
            </a:lvl1pPr>
          </a:lstStyle>
          <a:p>
            <a:endParaRPr lang="en-US" dirty="0"/>
          </a:p>
        </p:txBody>
      </p:sp>
      <p:sp>
        <p:nvSpPr>
          <p:cNvPr id="9" name="Рисунок 4"/>
          <p:cNvSpPr>
            <a:spLocks noGrp="1"/>
          </p:cNvSpPr>
          <p:nvPr>
            <p:ph type="pic" sz="quarter" idx="83"/>
          </p:nvPr>
        </p:nvSpPr>
        <p:spPr>
          <a:xfrm>
            <a:off x="619235" y="684337"/>
            <a:ext cx="2085975" cy="2057400"/>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4196916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0"/>
                                  </p:stCondLst>
                                  <p:endCondLst>
                                    <p:cond evt="begin" delay="0">
                                      <p:tn val="9"/>
                                    </p:cond>
                                  </p:end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10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decel="50000" fill="hold" grpId="0" nodeType="with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pic>
        <p:nvPicPr>
          <p:cNvPr id="10" name="Picture 9"/>
          <p:cNvPicPr>
            <a:picLocks noChangeAspect="1"/>
          </p:cNvPicPr>
          <p:nvPr userDrawn="1"/>
        </p:nvPicPr>
        <p:blipFill>
          <a:blip r:embed="rId2"/>
          <a:stretch>
            <a:fillRect/>
          </a:stretch>
        </p:blipFill>
        <p:spPr>
          <a:xfrm rot="1088670">
            <a:off x="828031" y="813273"/>
            <a:ext cx="3415580" cy="371735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1" name="Picture 10"/>
          <p:cNvPicPr>
            <a:picLocks noChangeAspect="1"/>
          </p:cNvPicPr>
          <p:nvPr userDrawn="1"/>
        </p:nvPicPr>
        <p:blipFill>
          <a:blip r:embed="rId2"/>
          <a:stretch>
            <a:fillRect/>
          </a:stretch>
        </p:blipFill>
        <p:spPr>
          <a:xfrm>
            <a:off x="992767" y="813273"/>
            <a:ext cx="3415580" cy="371735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12" name="Picture Placeholder 8"/>
          <p:cNvSpPr>
            <a:spLocks noGrp="1"/>
          </p:cNvSpPr>
          <p:nvPr>
            <p:ph type="pic" sz="quarter" idx="10"/>
          </p:nvPr>
        </p:nvSpPr>
        <p:spPr>
          <a:xfrm rot="21180954">
            <a:off x="1194937" y="929326"/>
            <a:ext cx="3011234" cy="2297906"/>
          </a:xfrm>
        </p:spPr>
        <p:txBody>
          <a:bodyPr/>
          <a:lstStyle/>
          <a:p>
            <a:endParaRPr lang="en-US" dirty="0"/>
          </a:p>
        </p:txBody>
      </p:sp>
    </p:spTree>
    <p:extLst>
      <p:ext uri="{BB962C8B-B14F-4D97-AF65-F5344CB8AC3E}">
        <p14:creationId xmlns:p14="http://schemas.microsoft.com/office/powerpoint/2010/main" val="1926400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nodePh="1">
                                  <p:stCondLst>
                                    <p:cond delay="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545937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stretch>
            <a:fillRect/>
          </a:stretch>
        </p:blipFill>
        <p:spPr>
          <a:xfrm>
            <a:off x="3730282" y="347056"/>
            <a:ext cx="5413718" cy="4796444"/>
          </a:xfrm>
          <a:prstGeom prst="rect">
            <a:avLst/>
          </a:prstGeom>
        </p:spPr>
      </p:pic>
    </p:spTree>
    <p:extLst>
      <p:ext uri="{BB962C8B-B14F-4D97-AF65-F5344CB8AC3E}">
        <p14:creationId xmlns:p14="http://schemas.microsoft.com/office/powerpoint/2010/main" val="22325690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6" name="Rectangle 5"/>
          <p:cNvSpPr/>
          <p:nvPr userDrawn="1"/>
        </p:nvSpPr>
        <p:spPr>
          <a:xfrm>
            <a:off x="0" y="1323486"/>
            <a:ext cx="9144000" cy="2189747"/>
          </a:xfrm>
          <a:prstGeom prst="rect">
            <a:avLst/>
          </a:prstGeom>
          <a:solidFill>
            <a:srgbClr val="0A1A28"/>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528"/>
            <a:endParaRPr lang="en-US" sz="1400" dirty="0">
              <a:solidFill>
                <a:prstClr val="white"/>
              </a:solidFill>
            </a:endParaRPr>
          </a:p>
        </p:txBody>
      </p:sp>
      <p:sp>
        <p:nvSpPr>
          <p:cNvPr id="7" name="Rectangle 6"/>
          <p:cNvSpPr/>
          <p:nvPr userDrawn="1"/>
        </p:nvSpPr>
        <p:spPr>
          <a:xfrm>
            <a:off x="4451700" y="1564107"/>
            <a:ext cx="3874169" cy="27672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528"/>
            <a:endParaRPr lang="en-US" sz="1400" dirty="0">
              <a:solidFill>
                <a:prstClr val="white"/>
              </a:solidFill>
            </a:endParaRPr>
          </a:p>
        </p:txBody>
      </p:sp>
      <p:sp>
        <p:nvSpPr>
          <p:cNvPr id="9" name="Picture Placeholder 8"/>
          <p:cNvSpPr>
            <a:spLocks noGrp="1"/>
          </p:cNvSpPr>
          <p:nvPr>
            <p:ph type="pic" sz="quarter" idx="10"/>
          </p:nvPr>
        </p:nvSpPr>
        <p:spPr>
          <a:xfrm>
            <a:off x="4692253" y="1792268"/>
            <a:ext cx="3405188" cy="2322909"/>
          </a:xfrm>
        </p:spPr>
        <p:txBody>
          <a:bodyPr/>
          <a:lstStyle/>
          <a:p>
            <a:endParaRPr lang="en-US" dirty="0"/>
          </a:p>
        </p:txBody>
      </p:sp>
    </p:spTree>
    <p:extLst>
      <p:ext uri="{BB962C8B-B14F-4D97-AF65-F5344CB8AC3E}">
        <p14:creationId xmlns:p14="http://schemas.microsoft.com/office/powerpoint/2010/main" val="1688600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11" name="Picture Placeholder 10"/>
          <p:cNvSpPr>
            <a:spLocks noGrp="1"/>
          </p:cNvSpPr>
          <p:nvPr>
            <p:ph type="pic" sz="quarter" idx="10"/>
          </p:nvPr>
        </p:nvSpPr>
        <p:spPr>
          <a:xfrm>
            <a:off x="3435709" y="-2590395"/>
            <a:ext cx="7611578" cy="6569981"/>
          </a:xfrm>
          <a:custGeom>
            <a:avLst/>
            <a:gdLst>
              <a:gd name="connsiteX0" fmla="*/ 2619217 w 10148770"/>
              <a:gd name="connsiteY0" fmla="*/ 0 h 8759974"/>
              <a:gd name="connsiteX1" fmla="*/ 9034465 w 10148770"/>
              <a:gd name="connsiteY1" fmla="*/ 1292933 h 8759974"/>
              <a:gd name="connsiteX2" fmla="*/ 10148770 w 10148770"/>
              <a:gd name="connsiteY2" fmla="*/ 5402682 h 8759974"/>
              <a:gd name="connsiteX3" fmla="*/ 7529553 w 10148770"/>
              <a:gd name="connsiteY3" fmla="*/ 8759974 h 8759974"/>
              <a:gd name="connsiteX4" fmla="*/ 1114305 w 10148770"/>
              <a:gd name="connsiteY4" fmla="*/ 7467041 h 8759974"/>
              <a:gd name="connsiteX5" fmla="*/ 0 w 10148770"/>
              <a:gd name="connsiteY5" fmla="*/ 3357292 h 87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48770" h="8759974">
                <a:moveTo>
                  <a:pt x="2619217" y="0"/>
                </a:moveTo>
                <a:lnTo>
                  <a:pt x="9034465" y="1292933"/>
                </a:lnTo>
                <a:lnTo>
                  <a:pt x="10148770" y="5402682"/>
                </a:lnTo>
                <a:lnTo>
                  <a:pt x="7529553" y="8759974"/>
                </a:lnTo>
                <a:lnTo>
                  <a:pt x="1114305" y="7467041"/>
                </a:lnTo>
                <a:lnTo>
                  <a:pt x="0" y="3357292"/>
                </a:lnTo>
                <a:close/>
              </a:path>
            </a:pathLst>
          </a:custGeom>
        </p:spPr>
        <p:txBody>
          <a:bodyPr wrap="square">
            <a:noAutofit/>
          </a:bodyPr>
          <a:lstStyle/>
          <a:p>
            <a:endParaRPr lang="en-US" dirty="0"/>
          </a:p>
        </p:txBody>
      </p:sp>
    </p:spTree>
    <p:extLst>
      <p:ext uri="{BB962C8B-B14F-4D97-AF65-F5344CB8AC3E}">
        <p14:creationId xmlns:p14="http://schemas.microsoft.com/office/powerpoint/2010/main" val="147372584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723853" y="1354205"/>
            <a:ext cx="9097145" cy="9097146"/>
          </a:xfrm>
          <a:custGeom>
            <a:avLst/>
            <a:gdLst>
              <a:gd name="connsiteX0" fmla="*/ 6717641 w 12129527"/>
              <a:gd name="connsiteY0" fmla="*/ 727 h 12129528"/>
              <a:gd name="connsiteX1" fmla="*/ 10593200 w 12129527"/>
              <a:gd name="connsiteY1" fmla="*/ 2466012 h 12129528"/>
              <a:gd name="connsiteX2" fmla="*/ 11769242 w 12129527"/>
              <a:gd name="connsiteY2" fmla="*/ 5107332 h 12129528"/>
              <a:gd name="connsiteX3" fmla="*/ 9663518 w 12129527"/>
              <a:gd name="connsiteY3" fmla="*/ 10593200 h 12129528"/>
              <a:gd name="connsiteX4" fmla="*/ 7022197 w 12129527"/>
              <a:gd name="connsiteY4" fmla="*/ 11769243 h 12129528"/>
              <a:gd name="connsiteX5" fmla="*/ 1536329 w 12129527"/>
              <a:gd name="connsiteY5" fmla="*/ 9663518 h 12129528"/>
              <a:gd name="connsiteX6" fmla="*/ 360286 w 12129527"/>
              <a:gd name="connsiteY6" fmla="*/ 7022198 h 12129528"/>
              <a:gd name="connsiteX7" fmla="*/ 2466011 w 12129527"/>
              <a:gd name="connsiteY7" fmla="*/ 1536330 h 12129528"/>
              <a:gd name="connsiteX8" fmla="*/ 5107331 w 12129527"/>
              <a:gd name="connsiteY8" fmla="*/ 360287 h 12129528"/>
              <a:gd name="connsiteX9" fmla="*/ 6717641 w 12129527"/>
              <a:gd name="connsiteY9" fmla="*/ 727 h 1212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9527" h="12129528">
                <a:moveTo>
                  <a:pt x="6717641" y="727"/>
                </a:moveTo>
                <a:cubicBezTo>
                  <a:pt x="8336576" y="-29632"/>
                  <a:pt x="9893149" y="893741"/>
                  <a:pt x="10593200" y="2466012"/>
                </a:cubicBezTo>
                <a:lnTo>
                  <a:pt x="11769242" y="5107332"/>
                </a:lnTo>
                <a:cubicBezTo>
                  <a:pt x="12702643" y="7203692"/>
                  <a:pt x="11759878" y="9659800"/>
                  <a:pt x="9663518" y="10593200"/>
                </a:cubicBezTo>
                <a:lnTo>
                  <a:pt x="7022197" y="11769243"/>
                </a:lnTo>
                <a:cubicBezTo>
                  <a:pt x="4925837" y="12702644"/>
                  <a:pt x="2469730" y="11759879"/>
                  <a:pt x="1536329" y="9663518"/>
                </a:cubicBezTo>
                <a:lnTo>
                  <a:pt x="360286" y="7022198"/>
                </a:lnTo>
                <a:cubicBezTo>
                  <a:pt x="-573115" y="4925838"/>
                  <a:pt x="369650" y="2469731"/>
                  <a:pt x="2466011" y="1536330"/>
                </a:cubicBezTo>
                <a:lnTo>
                  <a:pt x="5107331" y="360287"/>
                </a:lnTo>
                <a:cubicBezTo>
                  <a:pt x="5631421" y="126937"/>
                  <a:pt x="6177996" y="10847"/>
                  <a:pt x="6717641" y="727"/>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60657511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6119116" y="2727469"/>
            <a:ext cx="2513972" cy="2513972"/>
          </a:xfrm>
          <a:custGeom>
            <a:avLst/>
            <a:gdLst>
              <a:gd name="connsiteX0" fmla="*/ 1703683 w 3351963"/>
              <a:gd name="connsiteY0" fmla="*/ 0 h 3351963"/>
              <a:gd name="connsiteX1" fmla="*/ 3351963 w 3351963"/>
              <a:gd name="connsiteY1" fmla="*/ 1703683 h 3351963"/>
              <a:gd name="connsiteX2" fmla="*/ 1648280 w 3351963"/>
              <a:gd name="connsiteY2" fmla="*/ 3351963 h 3351963"/>
              <a:gd name="connsiteX3" fmla="*/ 0 w 3351963"/>
              <a:gd name="connsiteY3" fmla="*/ 1648280 h 3351963"/>
            </a:gdLst>
            <a:ahLst/>
            <a:cxnLst>
              <a:cxn ang="0">
                <a:pos x="connsiteX0" y="connsiteY0"/>
              </a:cxn>
              <a:cxn ang="0">
                <a:pos x="connsiteX1" y="connsiteY1"/>
              </a:cxn>
              <a:cxn ang="0">
                <a:pos x="connsiteX2" y="connsiteY2"/>
              </a:cxn>
              <a:cxn ang="0">
                <a:pos x="connsiteX3" y="connsiteY3"/>
              </a:cxn>
            </a:cxnLst>
            <a:rect l="l" t="t" r="r" b="b"/>
            <a:pathLst>
              <a:path w="3351963" h="3351963">
                <a:moveTo>
                  <a:pt x="1703683" y="0"/>
                </a:moveTo>
                <a:lnTo>
                  <a:pt x="3351963" y="1703683"/>
                </a:lnTo>
                <a:lnTo>
                  <a:pt x="1648280" y="3351963"/>
                </a:lnTo>
                <a:lnTo>
                  <a:pt x="0" y="1648280"/>
                </a:lnTo>
                <a:close/>
              </a:path>
            </a:pathLst>
          </a:custGeom>
        </p:spPr>
        <p:txBody>
          <a:bodyPr wrap="square">
            <a:noAutofit/>
          </a:bodyPr>
          <a:lstStyle/>
          <a:p>
            <a:endParaRPr lang="en-US" dirty="0"/>
          </a:p>
        </p:txBody>
      </p:sp>
      <p:sp>
        <p:nvSpPr>
          <p:cNvPr id="26" name="Picture Placeholder 25"/>
          <p:cNvSpPr>
            <a:spLocks noGrp="1"/>
          </p:cNvSpPr>
          <p:nvPr>
            <p:ph type="pic" sz="quarter" idx="10"/>
          </p:nvPr>
        </p:nvSpPr>
        <p:spPr>
          <a:xfrm>
            <a:off x="2183733" y="-848226"/>
            <a:ext cx="6845968" cy="6797842"/>
          </a:xfrm>
          <a:custGeom>
            <a:avLst/>
            <a:gdLst>
              <a:gd name="connsiteX0" fmla="*/ 2181727 w 9127957"/>
              <a:gd name="connsiteY0" fmla="*/ 4700336 h 9063789"/>
              <a:gd name="connsiteX1" fmla="*/ 4363453 w 9127957"/>
              <a:gd name="connsiteY1" fmla="*/ 6882063 h 9063789"/>
              <a:gd name="connsiteX2" fmla="*/ 2181727 w 9127957"/>
              <a:gd name="connsiteY2" fmla="*/ 9063789 h 9063789"/>
              <a:gd name="connsiteX3" fmla="*/ 0 w 9127957"/>
              <a:gd name="connsiteY3" fmla="*/ 6882063 h 9063789"/>
              <a:gd name="connsiteX4" fmla="*/ 7748337 w 9127957"/>
              <a:gd name="connsiteY4" fmla="*/ 3882188 h 9063789"/>
              <a:gd name="connsiteX5" fmla="*/ 8398043 w 9127957"/>
              <a:gd name="connsiteY5" fmla="*/ 4531894 h 9063789"/>
              <a:gd name="connsiteX6" fmla="*/ 7748337 w 9127957"/>
              <a:gd name="connsiteY6" fmla="*/ 5181600 h 9063789"/>
              <a:gd name="connsiteX7" fmla="*/ 7098631 w 9127957"/>
              <a:gd name="connsiteY7" fmla="*/ 4531894 h 9063789"/>
              <a:gd name="connsiteX8" fmla="*/ 4547937 w 9127957"/>
              <a:gd name="connsiteY8" fmla="*/ 2350168 h 9063789"/>
              <a:gd name="connsiteX9" fmla="*/ 6729663 w 9127957"/>
              <a:gd name="connsiteY9" fmla="*/ 4531895 h 9063789"/>
              <a:gd name="connsiteX10" fmla="*/ 4547937 w 9127957"/>
              <a:gd name="connsiteY10" fmla="*/ 6713621 h 9063789"/>
              <a:gd name="connsiteX11" fmla="*/ 2366210 w 9127957"/>
              <a:gd name="connsiteY11" fmla="*/ 4531895 h 9063789"/>
              <a:gd name="connsiteX12" fmla="*/ 3745830 w 9127957"/>
              <a:gd name="connsiteY12" fmla="*/ 1532020 h 9063789"/>
              <a:gd name="connsiteX13" fmla="*/ 4395536 w 9127957"/>
              <a:gd name="connsiteY13" fmla="*/ 2181726 h 9063789"/>
              <a:gd name="connsiteX14" fmla="*/ 3745830 w 9127957"/>
              <a:gd name="connsiteY14" fmla="*/ 2831432 h 9063789"/>
              <a:gd name="connsiteX15" fmla="*/ 3096124 w 9127957"/>
              <a:gd name="connsiteY15" fmla="*/ 2181726 h 9063789"/>
              <a:gd name="connsiteX16" fmla="*/ 6946231 w 9127957"/>
              <a:gd name="connsiteY16" fmla="*/ 0 h 9063789"/>
              <a:gd name="connsiteX17" fmla="*/ 9127957 w 9127957"/>
              <a:gd name="connsiteY17" fmla="*/ 2181727 h 9063789"/>
              <a:gd name="connsiteX18" fmla="*/ 6946231 w 9127957"/>
              <a:gd name="connsiteY18" fmla="*/ 4363453 h 9063789"/>
              <a:gd name="connsiteX19" fmla="*/ 4764504 w 9127957"/>
              <a:gd name="connsiteY19" fmla="*/ 2181727 h 906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27957" h="9063789">
                <a:moveTo>
                  <a:pt x="2181727" y="4700336"/>
                </a:moveTo>
                <a:lnTo>
                  <a:pt x="4363453" y="6882063"/>
                </a:lnTo>
                <a:lnTo>
                  <a:pt x="2181727" y="9063789"/>
                </a:lnTo>
                <a:lnTo>
                  <a:pt x="0" y="6882063"/>
                </a:lnTo>
                <a:close/>
                <a:moveTo>
                  <a:pt x="7748337" y="3882188"/>
                </a:moveTo>
                <a:lnTo>
                  <a:pt x="8398043" y="4531894"/>
                </a:lnTo>
                <a:lnTo>
                  <a:pt x="7748337" y="5181600"/>
                </a:lnTo>
                <a:lnTo>
                  <a:pt x="7098631" y="4531894"/>
                </a:lnTo>
                <a:close/>
                <a:moveTo>
                  <a:pt x="4547937" y="2350168"/>
                </a:moveTo>
                <a:lnTo>
                  <a:pt x="6729663" y="4531895"/>
                </a:lnTo>
                <a:lnTo>
                  <a:pt x="4547937" y="6713621"/>
                </a:lnTo>
                <a:lnTo>
                  <a:pt x="2366210" y="4531895"/>
                </a:lnTo>
                <a:close/>
                <a:moveTo>
                  <a:pt x="3745830" y="1532020"/>
                </a:moveTo>
                <a:lnTo>
                  <a:pt x="4395536" y="2181726"/>
                </a:lnTo>
                <a:lnTo>
                  <a:pt x="3745830" y="2831432"/>
                </a:lnTo>
                <a:lnTo>
                  <a:pt x="3096124" y="2181726"/>
                </a:lnTo>
                <a:close/>
                <a:moveTo>
                  <a:pt x="6946231" y="0"/>
                </a:moveTo>
                <a:lnTo>
                  <a:pt x="9127957" y="2181727"/>
                </a:lnTo>
                <a:lnTo>
                  <a:pt x="6946231" y="4363453"/>
                </a:lnTo>
                <a:lnTo>
                  <a:pt x="4764504" y="2181727"/>
                </a:lnTo>
                <a:close/>
              </a:path>
            </a:pathLst>
          </a:custGeom>
        </p:spPr>
        <p:txBody>
          <a:bodyPr wrap="square">
            <a:noAutofit/>
          </a:bodyPr>
          <a:lstStyle/>
          <a:p>
            <a:endParaRPr lang="en-US" dirty="0"/>
          </a:p>
        </p:txBody>
      </p:sp>
      <p:sp>
        <p:nvSpPr>
          <p:cNvPr id="10" name="Picture Placeholder 9"/>
          <p:cNvSpPr>
            <a:spLocks noGrp="1"/>
          </p:cNvSpPr>
          <p:nvPr>
            <p:ph type="pic" sz="quarter" idx="12"/>
          </p:nvPr>
        </p:nvSpPr>
        <p:spPr>
          <a:xfrm>
            <a:off x="4733227" y="4084783"/>
            <a:ext cx="2513972" cy="2513972"/>
          </a:xfrm>
          <a:custGeom>
            <a:avLst/>
            <a:gdLst>
              <a:gd name="connsiteX0" fmla="*/ 1703683 w 3351963"/>
              <a:gd name="connsiteY0" fmla="*/ 0 h 3351963"/>
              <a:gd name="connsiteX1" fmla="*/ 3351963 w 3351963"/>
              <a:gd name="connsiteY1" fmla="*/ 1703683 h 3351963"/>
              <a:gd name="connsiteX2" fmla="*/ 1648280 w 3351963"/>
              <a:gd name="connsiteY2" fmla="*/ 3351963 h 3351963"/>
              <a:gd name="connsiteX3" fmla="*/ 0 w 3351963"/>
              <a:gd name="connsiteY3" fmla="*/ 1648280 h 3351963"/>
            </a:gdLst>
            <a:ahLst/>
            <a:cxnLst>
              <a:cxn ang="0">
                <a:pos x="connsiteX0" y="connsiteY0"/>
              </a:cxn>
              <a:cxn ang="0">
                <a:pos x="connsiteX1" y="connsiteY1"/>
              </a:cxn>
              <a:cxn ang="0">
                <a:pos x="connsiteX2" y="connsiteY2"/>
              </a:cxn>
              <a:cxn ang="0">
                <a:pos x="connsiteX3" y="connsiteY3"/>
              </a:cxn>
            </a:cxnLst>
            <a:rect l="l" t="t" r="r" b="b"/>
            <a:pathLst>
              <a:path w="3351963" h="3351963">
                <a:moveTo>
                  <a:pt x="1703683" y="0"/>
                </a:moveTo>
                <a:lnTo>
                  <a:pt x="3351963" y="1703683"/>
                </a:lnTo>
                <a:lnTo>
                  <a:pt x="1648280" y="3351963"/>
                </a:lnTo>
                <a:lnTo>
                  <a:pt x="0" y="1648280"/>
                </a:lnTo>
                <a:close/>
              </a:path>
            </a:pathLst>
          </a:custGeom>
        </p:spPr>
        <p:txBody>
          <a:bodyPr wrap="square">
            <a:noAutofit/>
          </a:bodyPr>
          <a:lstStyle/>
          <a:p>
            <a:endParaRPr lang="en-US" dirty="0"/>
          </a:p>
        </p:txBody>
      </p:sp>
    </p:spTree>
    <p:extLst>
      <p:ext uri="{BB962C8B-B14F-4D97-AF65-F5344CB8AC3E}">
        <p14:creationId xmlns:p14="http://schemas.microsoft.com/office/powerpoint/2010/main" val="1278864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nodePh="1">
                                  <p:stCondLst>
                                    <p:cond delay="0"/>
                                  </p:stCondLst>
                                  <p:endCondLst>
                                    <p:cond evt="begin" delay="0">
                                      <p:tn val="5"/>
                                    </p:cond>
                                  </p:end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par>
                          <p:cTn id="8" fill="hold">
                            <p:stCondLst>
                              <p:cond delay="500"/>
                            </p:stCondLst>
                            <p:childTnLst>
                              <p:par>
                                <p:cTn id="9" presetID="2" presetClass="entr" presetSubtype="2" fill="hold" grpId="0" nodeType="after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1+#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2" presetClass="entr" presetSubtype="0" fill="hold" grpId="0" nodeType="afterEffect" nodePh="1">
                                  <p:stCondLst>
                                    <p:cond delay="0"/>
                                  </p:stCondLst>
                                  <p:endCondLst>
                                    <p:cond evt="begin" delay="0">
                                      <p:tn val="14"/>
                                    </p:cond>
                                  </p:endCondLst>
                                  <p:childTnLst>
                                    <p:set>
                                      <p:cBhvr>
                                        <p:cTn id="15" dur="1" fill="hold">
                                          <p:stCondLst>
                                            <p:cond delay="0"/>
                                          </p:stCondLst>
                                        </p:cTn>
                                        <p:tgtEl>
                                          <p:spTgt spid="10"/>
                                        </p:tgtEl>
                                        <p:attrNameLst>
                                          <p:attrName>style.visibility</p:attrName>
                                        </p:attrNameLst>
                                      </p:cBhvr>
                                      <p:to>
                                        <p:strVal val="visible"/>
                                      </p:to>
                                    </p:set>
                                    <p:animEffect transition="in" filter="fade">
                                      <p:cBhvr>
                                        <p:cTn id="16" dur="1000"/>
                                        <p:tgtEl>
                                          <p:spTgt spid="10"/>
                                        </p:tgtEl>
                                      </p:cBhvr>
                                    </p:animEffect>
                                    <p:anim calcmode="lin" valueType="num">
                                      <p:cBhvr>
                                        <p:cTn id="17" dur="1000" fill="hold"/>
                                        <p:tgtEl>
                                          <p:spTgt spid="10"/>
                                        </p:tgtEl>
                                        <p:attrNameLst>
                                          <p:attrName>ppt_x</p:attrName>
                                        </p:attrNameLst>
                                      </p:cBhvr>
                                      <p:tavLst>
                                        <p:tav tm="0">
                                          <p:val>
                                            <p:strVal val="#ppt_x"/>
                                          </p:val>
                                        </p:tav>
                                        <p:tav tm="100000">
                                          <p:val>
                                            <p:strVal val="#ppt_x"/>
                                          </p:val>
                                        </p:tav>
                                      </p:tavLst>
                                    </p:anim>
                                    <p:anim calcmode="lin" valueType="num">
                                      <p:cBhvr>
                                        <p:cTn id="1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6" grpId="0"/>
      <p:bldP spid="10" grpId="0"/>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2" y="0"/>
            <a:ext cx="3000375" cy="5143500"/>
          </a:xfrm>
        </p:spPr>
        <p:txBody>
          <a:bodyPr/>
          <a:lstStyle/>
          <a:p>
            <a:endParaRPr lang="en-US" dirty="0"/>
          </a:p>
        </p:txBody>
      </p:sp>
    </p:spTree>
    <p:extLst>
      <p:ext uri="{BB962C8B-B14F-4D97-AF65-F5344CB8AC3E}">
        <p14:creationId xmlns:p14="http://schemas.microsoft.com/office/powerpoint/2010/main" val="37713017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0AE252F-2F95-498B-9748-639B6E785753}"/>
              </a:ext>
            </a:extLst>
          </p:cNvPr>
          <p:cNvSpPr/>
          <p:nvPr userDrawn="1"/>
        </p:nvSpPr>
        <p:spPr>
          <a:xfrm>
            <a:off x="270483" y="227797"/>
            <a:ext cx="4140557" cy="468791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en-US" sz="900">
              <a:solidFill>
                <a:prstClr val="white"/>
              </a:solidFill>
            </a:endParaRPr>
          </a:p>
        </p:txBody>
      </p:sp>
      <p:sp>
        <p:nvSpPr>
          <p:cNvPr id="3" name="Picture Placeholder 2">
            <a:extLst>
              <a:ext uri="{FF2B5EF4-FFF2-40B4-BE49-F238E27FC236}">
                <a16:creationId xmlns:a16="http://schemas.microsoft.com/office/drawing/2014/main" id="{2000EF3A-BE58-433D-9D14-B9221C51EC72}"/>
              </a:ext>
            </a:extLst>
          </p:cNvPr>
          <p:cNvSpPr>
            <a:spLocks noGrp="1"/>
          </p:cNvSpPr>
          <p:nvPr>
            <p:ph type="pic" idx="16" hasCustomPrompt="1"/>
          </p:nvPr>
        </p:nvSpPr>
        <p:spPr>
          <a:xfrm>
            <a:off x="412126" y="392806"/>
            <a:ext cx="2781836" cy="4391696"/>
          </a:xfrm>
          <a:prstGeom prst="rect">
            <a:avLst/>
          </a:prstGeom>
          <a:solidFill>
            <a:schemeClr val="bg1">
              <a:lumMod val="95000"/>
            </a:schemeClr>
          </a:solidFill>
        </p:spPr>
        <p:txBody>
          <a:bodyPr lIns="68534" tIns="34289" rIns="68534" bIns="34289" anchor="ctr"/>
          <a:lstStyle>
            <a:lvl1pPr marL="0" indent="0" algn="ctr">
              <a:buNone/>
              <a:defRPr sz="900">
                <a:latin typeface="+mn-lt"/>
                <a:cs typeface="Arial" pitchFamily="34" charset="0"/>
              </a:defRPr>
            </a:lvl1pPr>
            <a:lvl2pPr marL="342638" indent="0">
              <a:buNone/>
              <a:defRPr sz="2100"/>
            </a:lvl2pPr>
            <a:lvl3pPr marL="685308" indent="0">
              <a:buNone/>
              <a:defRPr sz="1800"/>
            </a:lvl3pPr>
            <a:lvl4pPr marL="1027961" indent="0">
              <a:buNone/>
              <a:defRPr sz="1500"/>
            </a:lvl4pPr>
            <a:lvl5pPr marL="1370614" indent="0">
              <a:buNone/>
              <a:defRPr sz="1500"/>
            </a:lvl5pPr>
            <a:lvl6pPr marL="1713284" indent="0">
              <a:buNone/>
              <a:defRPr sz="1500"/>
            </a:lvl6pPr>
            <a:lvl7pPr marL="2055922" indent="0">
              <a:buNone/>
              <a:defRPr sz="1500"/>
            </a:lvl7pPr>
            <a:lvl8pPr marL="2398560" indent="0">
              <a:buNone/>
              <a:defRPr sz="1500"/>
            </a:lvl8pPr>
            <a:lvl9pPr marL="2741198"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343165025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a:stretch>
            <a:fillRect/>
          </a:stretch>
        </p:blipFill>
        <p:spPr>
          <a:xfrm rot="1056430">
            <a:off x="3293513" y="792984"/>
            <a:ext cx="1853499" cy="190987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3" name="Picture 12"/>
          <p:cNvPicPr>
            <a:picLocks noChangeAspect="1"/>
          </p:cNvPicPr>
          <p:nvPr userDrawn="1"/>
        </p:nvPicPr>
        <p:blipFill>
          <a:blip r:embed="rId2"/>
          <a:stretch>
            <a:fillRect/>
          </a:stretch>
        </p:blipFill>
        <p:spPr>
          <a:xfrm rot="21215366">
            <a:off x="1148168" y="799262"/>
            <a:ext cx="1853499" cy="190987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16" name="Picture Placeholder 15"/>
          <p:cNvSpPr>
            <a:spLocks noGrp="1"/>
          </p:cNvSpPr>
          <p:nvPr>
            <p:ph type="pic" sz="quarter" idx="10"/>
          </p:nvPr>
        </p:nvSpPr>
        <p:spPr>
          <a:xfrm rot="20792528">
            <a:off x="1244676" y="918438"/>
            <a:ext cx="1588294" cy="1454944"/>
          </a:xfrm>
        </p:spPr>
        <p:txBody>
          <a:bodyPr/>
          <a:lstStyle/>
          <a:p>
            <a:endParaRPr lang="en-US" dirty="0"/>
          </a:p>
        </p:txBody>
      </p:sp>
      <p:sp>
        <p:nvSpPr>
          <p:cNvPr id="19" name="Picture Placeholder 15"/>
          <p:cNvSpPr>
            <a:spLocks noGrp="1"/>
          </p:cNvSpPr>
          <p:nvPr>
            <p:ph type="pic" sz="quarter" idx="12"/>
          </p:nvPr>
        </p:nvSpPr>
        <p:spPr>
          <a:xfrm rot="648612">
            <a:off x="3468756" y="922887"/>
            <a:ext cx="1588294" cy="1454944"/>
          </a:xfrm>
        </p:spPr>
        <p:txBody>
          <a:bodyPr/>
          <a:lstStyle/>
          <a:p>
            <a:endParaRPr lang="en-US" dirty="0"/>
          </a:p>
        </p:txBody>
      </p:sp>
      <p:pic>
        <p:nvPicPr>
          <p:cNvPr id="22" name="Picture 21"/>
          <p:cNvPicPr>
            <a:picLocks noChangeAspect="1"/>
          </p:cNvPicPr>
          <p:nvPr userDrawn="1"/>
        </p:nvPicPr>
        <p:blipFill>
          <a:blip r:embed="rId2"/>
          <a:stretch>
            <a:fillRect/>
          </a:stretch>
        </p:blipFill>
        <p:spPr>
          <a:xfrm>
            <a:off x="1835393" y="2734330"/>
            <a:ext cx="1853499" cy="190987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3" name="Picture Placeholder 15"/>
          <p:cNvSpPr>
            <a:spLocks noGrp="1"/>
          </p:cNvSpPr>
          <p:nvPr>
            <p:ph type="pic" sz="quarter" idx="11"/>
          </p:nvPr>
        </p:nvSpPr>
        <p:spPr>
          <a:xfrm rot="21218486">
            <a:off x="1961706" y="2812980"/>
            <a:ext cx="1588294" cy="1454944"/>
          </a:xfrm>
        </p:spPr>
        <p:txBody>
          <a:bodyPr/>
          <a:lstStyle/>
          <a:p>
            <a:endParaRPr lang="en-US" dirty="0"/>
          </a:p>
        </p:txBody>
      </p:sp>
    </p:spTree>
    <p:extLst>
      <p:ext uri="{BB962C8B-B14F-4D97-AF65-F5344CB8AC3E}">
        <p14:creationId xmlns:p14="http://schemas.microsoft.com/office/powerpoint/2010/main" val="3505273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nodePh="1">
                                  <p:stCondLst>
                                    <p:cond delay="0"/>
                                  </p:stCondLst>
                                  <p:endCondLst>
                                    <p:cond evt="begin" delay="0">
                                      <p:tn val="5"/>
                                    </p:cond>
                                  </p:end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16" presetClass="entr" presetSubtype="21" fill="hold" grpId="0" nodeType="afterEffect" nodePh="1">
                                  <p:stCondLst>
                                    <p:cond delay="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Effect transition="in" filter="barn(in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p:bldP spid="23" grpId="0"/>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063637" y="450389"/>
            <a:ext cx="3838433" cy="3838433"/>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0" name="Picture Placeholder 9"/>
          <p:cNvSpPr>
            <a:spLocks noGrp="1"/>
          </p:cNvSpPr>
          <p:nvPr>
            <p:ph type="pic" sz="quarter" idx="11"/>
          </p:nvPr>
        </p:nvSpPr>
        <p:spPr>
          <a:xfrm>
            <a:off x="3215770" y="777921"/>
            <a:ext cx="1506371" cy="1506371"/>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1" name="Picture Placeholder 10"/>
          <p:cNvSpPr>
            <a:spLocks noGrp="1"/>
          </p:cNvSpPr>
          <p:nvPr>
            <p:ph type="pic" sz="quarter" idx="12"/>
          </p:nvPr>
        </p:nvSpPr>
        <p:spPr>
          <a:xfrm>
            <a:off x="6052797" y="3799210"/>
            <a:ext cx="1122529" cy="1122529"/>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2" name="Picture Placeholder 11"/>
          <p:cNvSpPr>
            <a:spLocks noGrp="1"/>
          </p:cNvSpPr>
          <p:nvPr>
            <p:ph type="pic" sz="quarter" idx="13"/>
          </p:nvPr>
        </p:nvSpPr>
        <p:spPr>
          <a:xfrm>
            <a:off x="4764788" y="3799209"/>
            <a:ext cx="1122529" cy="1122529"/>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3" name="Picture Placeholder 12"/>
          <p:cNvSpPr>
            <a:spLocks noGrp="1"/>
          </p:cNvSpPr>
          <p:nvPr>
            <p:ph type="pic" sz="quarter" idx="14"/>
          </p:nvPr>
        </p:nvSpPr>
        <p:spPr>
          <a:xfrm>
            <a:off x="7243566" y="777921"/>
            <a:ext cx="1506371" cy="1506371"/>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Tree>
    <p:extLst>
      <p:ext uri="{BB962C8B-B14F-4D97-AF65-F5344CB8AC3E}">
        <p14:creationId xmlns:p14="http://schemas.microsoft.com/office/powerpoint/2010/main" val="1324651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fltVal val="0"/>
                                          </p:val>
                                        </p:tav>
                                        <p:tav tm="100000">
                                          <p:val>
                                            <p:strVal val="#ppt_h"/>
                                          </p:val>
                                        </p:tav>
                                      </p:tavLst>
                                    </p:anim>
                                    <p:animEffect transition="in" filter="fade">
                                      <p:cBhvr>
                                        <p:cTn id="15" dur="500"/>
                                        <p:tgtEl>
                                          <p:spTgt spid="10"/>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12"/>
                                        </p:tgtEl>
                                        <p:attrNameLst>
                                          <p:attrName>style.visibility</p:attrName>
                                        </p:attrNameLst>
                                      </p:cBhvr>
                                      <p:to>
                                        <p:strVal val="visible"/>
                                      </p:to>
                                    </p:set>
                                    <p:anim calcmode="lin" valueType="num">
                                      <p:cBhvr>
                                        <p:cTn id="25" dur="500" fill="hold"/>
                                        <p:tgtEl>
                                          <p:spTgt spid="12"/>
                                        </p:tgtEl>
                                        <p:attrNameLst>
                                          <p:attrName>ppt_w</p:attrName>
                                        </p:attrNameLst>
                                      </p:cBhvr>
                                      <p:tavLst>
                                        <p:tav tm="0">
                                          <p:val>
                                            <p:fltVal val="0"/>
                                          </p:val>
                                        </p:tav>
                                        <p:tav tm="100000">
                                          <p:val>
                                            <p:strVal val="#ppt_w"/>
                                          </p:val>
                                        </p:tav>
                                      </p:tavLst>
                                    </p:anim>
                                    <p:anim calcmode="lin" valueType="num">
                                      <p:cBhvr>
                                        <p:cTn id="26" dur="500" fill="hold"/>
                                        <p:tgtEl>
                                          <p:spTgt spid="12"/>
                                        </p:tgtEl>
                                        <p:attrNameLst>
                                          <p:attrName>ppt_h</p:attrName>
                                        </p:attrNameLst>
                                      </p:cBhvr>
                                      <p:tavLst>
                                        <p:tav tm="0">
                                          <p:val>
                                            <p:fltVal val="0"/>
                                          </p:val>
                                        </p:tav>
                                        <p:tav tm="100000">
                                          <p:val>
                                            <p:strVal val="#ppt_h"/>
                                          </p:val>
                                        </p:tav>
                                      </p:tavLst>
                                    </p:anim>
                                    <p:animEffect transition="in" filter="fade">
                                      <p:cBhvr>
                                        <p:cTn id="27" dur="500"/>
                                        <p:tgtEl>
                                          <p:spTgt spid="12"/>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7" name="Media Placeholder 6"/>
          <p:cNvSpPr>
            <a:spLocks noGrp="1"/>
          </p:cNvSpPr>
          <p:nvPr>
            <p:ph type="media" sz="quarter" idx="10"/>
          </p:nvPr>
        </p:nvSpPr>
        <p:spPr>
          <a:xfrm>
            <a:off x="637219" y="1265349"/>
            <a:ext cx="5756672" cy="3360900"/>
          </a:xfrm>
        </p:spPr>
        <p:txBody>
          <a:bodyPr/>
          <a:lstStyle/>
          <a:p>
            <a:endParaRPr lang="en-US" dirty="0"/>
          </a:p>
        </p:txBody>
      </p:sp>
    </p:spTree>
    <p:extLst>
      <p:ext uri="{BB962C8B-B14F-4D97-AF65-F5344CB8AC3E}">
        <p14:creationId xmlns:p14="http://schemas.microsoft.com/office/powerpoint/2010/main" val="43712904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p:txBody>
          <a:bodyPr/>
          <a:lstStyle/>
          <a:p>
            <a:fld id="{508046E7-1096-40A7-AEE5-8D02D03B7A55}" type="datetimeFigureOut">
              <a:rPr lang="id-ID" smtClean="0">
                <a:solidFill>
                  <a:prstClr val="black">
                    <a:tint val="75000"/>
                  </a:prstClr>
                </a:solidFill>
              </a:rPr>
              <a:pPr/>
              <a:t>29/06/2022</a:t>
            </a:fld>
            <a:endParaRPr lang="id-ID">
              <a:solidFill>
                <a:prstClr val="black">
                  <a:tint val="75000"/>
                </a:prstClr>
              </a:solidFill>
            </a:endParaRPr>
          </a:p>
        </p:txBody>
      </p:sp>
      <p:sp>
        <p:nvSpPr>
          <p:cNvPr id="5" name="Footer Placeholder 4"/>
          <p:cNvSpPr>
            <a:spLocks noGrp="1"/>
          </p:cNvSpPr>
          <p:nvPr>
            <p:ph type="ftr" sz="quarter" idx="11"/>
          </p:nvPr>
        </p:nvSpPr>
        <p:spPr/>
        <p:txBody>
          <a:bodyPr/>
          <a:lstStyle/>
          <a:p>
            <a:endParaRPr lang="id-ID">
              <a:solidFill>
                <a:prstClr val="black">
                  <a:tint val="75000"/>
                </a:prstClr>
              </a:solidFill>
            </a:endParaRPr>
          </a:p>
        </p:txBody>
      </p:sp>
      <p:sp>
        <p:nvSpPr>
          <p:cNvPr id="6" name="Slide Number Placeholder 5"/>
          <p:cNvSpPr>
            <a:spLocks noGrp="1"/>
          </p:cNvSpPr>
          <p:nvPr>
            <p:ph type="sldNum" sz="quarter" idx="12"/>
          </p:nvPr>
        </p:nvSpPr>
        <p:spPr/>
        <p:txBody>
          <a:bodyPr/>
          <a:lstStyle/>
          <a:p>
            <a:fld id="{A83F8367-2F47-4DDC-80BC-0061A6CB7003}" type="slidenum">
              <a:rPr lang="id-ID" smtClean="0">
                <a:solidFill>
                  <a:prstClr val="black">
                    <a:tint val="75000"/>
                  </a:prstClr>
                </a:solidFill>
              </a:rPr>
              <a:pPr/>
              <a:t>‹#›</a:t>
            </a:fld>
            <a:endParaRPr lang="id-ID">
              <a:solidFill>
                <a:prstClr val="black">
                  <a:tint val="75000"/>
                </a:prstClr>
              </a:solidFill>
            </a:endParaRPr>
          </a:p>
        </p:txBody>
      </p:sp>
    </p:spTree>
    <p:extLst>
      <p:ext uri="{BB962C8B-B14F-4D97-AF65-F5344CB8AC3E}">
        <p14:creationId xmlns:p14="http://schemas.microsoft.com/office/powerpoint/2010/main" val="272174090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Date Placeholder 2"/>
          <p:cNvSpPr>
            <a:spLocks noGrp="1"/>
          </p:cNvSpPr>
          <p:nvPr>
            <p:ph type="dt" sz="half" idx="10"/>
          </p:nvPr>
        </p:nvSpPr>
        <p:spPr/>
        <p:txBody>
          <a:bodyPr/>
          <a:lstStyle/>
          <a:p>
            <a:fld id="{508046E7-1096-40A7-AEE5-8D02D03B7A55}" type="datetimeFigureOut">
              <a:rPr lang="id-ID" smtClean="0">
                <a:solidFill>
                  <a:prstClr val="black">
                    <a:tint val="75000"/>
                  </a:prstClr>
                </a:solidFill>
              </a:rPr>
              <a:pPr/>
              <a:t>29/06/2022</a:t>
            </a:fld>
            <a:endParaRPr lang="id-ID">
              <a:solidFill>
                <a:prstClr val="black">
                  <a:tint val="75000"/>
                </a:prstClr>
              </a:solidFill>
            </a:endParaRPr>
          </a:p>
        </p:txBody>
      </p:sp>
      <p:sp>
        <p:nvSpPr>
          <p:cNvPr id="4" name="Footer Placeholder 3"/>
          <p:cNvSpPr>
            <a:spLocks noGrp="1"/>
          </p:cNvSpPr>
          <p:nvPr>
            <p:ph type="ftr" sz="quarter" idx="11"/>
          </p:nvPr>
        </p:nvSpPr>
        <p:spPr/>
        <p:txBody>
          <a:bodyPr/>
          <a:lstStyle/>
          <a:p>
            <a:endParaRPr lang="id-ID">
              <a:solidFill>
                <a:prstClr val="black">
                  <a:tint val="75000"/>
                </a:prstClr>
              </a:solidFill>
            </a:endParaRPr>
          </a:p>
        </p:txBody>
      </p:sp>
      <p:sp>
        <p:nvSpPr>
          <p:cNvPr id="5" name="Slide Number Placeholder 4"/>
          <p:cNvSpPr>
            <a:spLocks noGrp="1"/>
          </p:cNvSpPr>
          <p:nvPr>
            <p:ph type="sldNum" sz="quarter" idx="12"/>
          </p:nvPr>
        </p:nvSpPr>
        <p:spPr/>
        <p:txBody>
          <a:bodyPr/>
          <a:lstStyle/>
          <a:p>
            <a:fld id="{A83F8367-2F47-4DDC-80BC-0061A6CB7003}" type="slidenum">
              <a:rPr lang="id-ID" smtClean="0">
                <a:solidFill>
                  <a:prstClr val="black">
                    <a:tint val="75000"/>
                  </a:prstClr>
                </a:solidFill>
              </a:rPr>
              <a:pPr/>
              <a:t>‹#›</a:t>
            </a:fld>
            <a:endParaRPr lang="id-ID">
              <a:solidFill>
                <a:prstClr val="black">
                  <a:tint val="75000"/>
                </a:prstClr>
              </a:solidFill>
            </a:endParaRPr>
          </a:p>
        </p:txBody>
      </p:sp>
    </p:spTree>
    <p:extLst>
      <p:ext uri="{BB962C8B-B14F-4D97-AF65-F5344CB8AC3E}">
        <p14:creationId xmlns:p14="http://schemas.microsoft.com/office/powerpoint/2010/main" val="381388260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2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4" tIns="45702" rIns="91404" bIns="45702" anchor="ctr"/>
          <a:lstStyle/>
          <a:p>
            <a:pPr algn="ctr" defTabSz="685528">
              <a:defRPr/>
            </a:pPr>
            <a:endParaRPr lang="en-US" sz="1400">
              <a:solidFill>
                <a:prstClr val="white"/>
              </a:solidFill>
            </a:endParaRPr>
          </a:p>
        </p:txBody>
      </p:sp>
      <p:sp>
        <p:nvSpPr>
          <p:cNvPr id="10" name="Text Placeholder 9"/>
          <p:cNvSpPr>
            <a:spLocks noGrp="1"/>
          </p:cNvSpPr>
          <p:nvPr>
            <p:ph type="body" sz="quarter" idx="10"/>
          </p:nvPr>
        </p:nvSpPr>
        <p:spPr>
          <a:xfrm>
            <a:off x="0" y="195486"/>
            <a:ext cx="9144000" cy="576064"/>
          </a:xfrm>
          <a:prstGeom prst="rect">
            <a:avLst/>
          </a:prstGeom>
        </p:spPr>
        <p:txBody>
          <a:bodyPr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0"/>
            <a:ext cx="9144000" cy="288032"/>
          </a:xfrm>
          <a:prstGeom prst="rect">
            <a:avLst/>
          </a:prstGeom>
        </p:spPr>
        <p:txBody>
          <a:bodyPr anchor="ctr"/>
          <a:lstStyle>
            <a:lvl1pPr marL="0" indent="0" algn="ctr">
              <a:buNone/>
              <a:defRPr sz="1400" b="0" baseline="0">
                <a:solidFill>
                  <a:schemeClr val="tx1">
                    <a:lumMod val="75000"/>
                    <a:lumOff val="25000"/>
                  </a:schemeClr>
                </a:solidFill>
                <a:latin typeface="+mn-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80874816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3_Cover slide layout">
    <p:bg>
      <p:bgPr>
        <a:solidFill>
          <a:srgbClr val="1D405D"/>
        </a:solidFill>
        <a:effectLst/>
      </p:bgPr>
    </p:bg>
    <p:spTree>
      <p:nvGrpSpPr>
        <p:cNvPr id="1" name=""/>
        <p:cNvGrpSpPr/>
        <p:nvPr/>
      </p:nvGrpSpPr>
      <p:grpSpPr>
        <a:xfrm>
          <a:off x="0" y="0"/>
          <a:ext cx="0" cy="0"/>
          <a:chOff x="0" y="0"/>
          <a:chExt cx="0" cy="0"/>
        </a:xfrm>
      </p:grpSpPr>
      <p:pic>
        <p:nvPicPr>
          <p:cNvPr id="2" name="Picture 4"/>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38"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3504262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1_Picture with Captio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Picture Placeholder 2"/>
          <p:cNvSpPr>
            <a:spLocks noGrp="1"/>
          </p:cNvSpPr>
          <p:nvPr>
            <p:ph type="pic" idx="1" hasCustomPrompt="1"/>
          </p:nvPr>
        </p:nvSpPr>
        <p:spPr>
          <a:xfrm>
            <a:off x="650184" y="1446919"/>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anose="020B0604020202020204" pitchFamily="34" charset="0"/>
              </a:defRPr>
            </a:lvl1pPr>
            <a:lvl2pPr marL="609360" indent="0">
              <a:buNone/>
              <a:defRPr sz="3800"/>
            </a:lvl2pPr>
            <a:lvl3pPr marL="1218719" indent="0">
              <a:buNone/>
              <a:defRPr sz="3200"/>
            </a:lvl3pPr>
            <a:lvl4pPr marL="1828079" indent="0">
              <a:buNone/>
              <a:defRPr sz="2700"/>
            </a:lvl4pPr>
            <a:lvl5pPr marL="2437424" indent="0">
              <a:buNone/>
              <a:defRPr sz="2700"/>
            </a:lvl5pPr>
            <a:lvl6pPr marL="3046784" indent="0">
              <a:buNone/>
              <a:defRPr sz="2700"/>
            </a:lvl6pPr>
            <a:lvl7pPr marL="3656137" indent="0">
              <a:buNone/>
              <a:defRPr sz="2700"/>
            </a:lvl7pPr>
            <a:lvl8pPr marL="4265496" indent="0">
              <a:buNone/>
              <a:defRPr sz="2700"/>
            </a:lvl8pPr>
            <a:lvl9pPr marL="4874375" indent="0">
              <a:buNone/>
              <a:defRPr sz="2700"/>
            </a:lvl9pPr>
          </a:lstStyle>
          <a:p>
            <a:r>
              <a:rPr lang="en-US" altLang="ko-KR" dirty="0"/>
              <a:t>Insert Your Image</a:t>
            </a:r>
            <a:endParaRPr lang="ko-KR" altLang="en-US" dirty="0"/>
          </a:p>
        </p:txBody>
      </p:sp>
      <p:sp>
        <p:nvSpPr>
          <p:cNvPr id="4" name="Title 2"/>
          <p:cNvSpPr>
            <a:spLocks noGrp="1"/>
          </p:cNvSpPr>
          <p:nvPr>
            <p:ph type="title" hasCustomPrompt="1"/>
          </p:nvPr>
        </p:nvSpPr>
        <p:spPr>
          <a:xfrm>
            <a:off x="107504" y="0"/>
            <a:ext cx="9036496" cy="884466"/>
          </a:xfrm>
          <a:prstGeom prst="rect">
            <a:avLst/>
          </a:prstGeom>
        </p:spPr>
        <p:txBody>
          <a:bodyPr anchor="ctr"/>
          <a:lstStyle>
            <a:lvl1pPr algn="l">
              <a:defRPr sz="4800" b="1">
                <a:solidFill>
                  <a:schemeClr val="tx1">
                    <a:lumMod val="75000"/>
                    <a:lumOff val="25000"/>
                  </a:schemeClr>
                </a:solidFill>
                <a:latin typeface="+mj-lt"/>
                <a:cs typeface="Arial" panose="020B0604020202020204" pitchFamily="34" charset="0"/>
              </a:defRPr>
            </a:lvl1pPr>
          </a:lstStyle>
          <a:p>
            <a:r>
              <a:rPr lang="en-US" dirty="0"/>
              <a:t> </a:t>
            </a:r>
            <a:r>
              <a:rPr lang="en-US" altLang="ko-KR" dirty="0"/>
              <a:t>Free PPT _ Click to add title</a:t>
            </a:r>
            <a:endParaRPr lang="en-US" dirty="0"/>
          </a:p>
        </p:txBody>
      </p:sp>
      <p:sp>
        <p:nvSpPr>
          <p:cNvPr id="9" name="Picture Placeholder 2"/>
          <p:cNvSpPr>
            <a:spLocks noGrp="1"/>
          </p:cNvSpPr>
          <p:nvPr>
            <p:ph type="pic" idx="10" hasCustomPrompt="1"/>
          </p:nvPr>
        </p:nvSpPr>
        <p:spPr>
          <a:xfrm>
            <a:off x="650184" y="3082758"/>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anose="020B0604020202020204" pitchFamily="34" charset="0"/>
              </a:defRPr>
            </a:lvl1pPr>
            <a:lvl2pPr marL="609360" indent="0">
              <a:buNone/>
              <a:defRPr sz="3800"/>
            </a:lvl2pPr>
            <a:lvl3pPr marL="1218719" indent="0">
              <a:buNone/>
              <a:defRPr sz="3200"/>
            </a:lvl3pPr>
            <a:lvl4pPr marL="1828079" indent="0">
              <a:buNone/>
              <a:defRPr sz="2700"/>
            </a:lvl4pPr>
            <a:lvl5pPr marL="2437424" indent="0">
              <a:buNone/>
              <a:defRPr sz="2700"/>
            </a:lvl5pPr>
            <a:lvl6pPr marL="3046784" indent="0">
              <a:buNone/>
              <a:defRPr sz="2700"/>
            </a:lvl6pPr>
            <a:lvl7pPr marL="3656137" indent="0">
              <a:buNone/>
              <a:defRPr sz="2700"/>
            </a:lvl7pPr>
            <a:lvl8pPr marL="4265496" indent="0">
              <a:buNone/>
              <a:defRPr sz="2700"/>
            </a:lvl8pPr>
            <a:lvl9pPr marL="4874375" indent="0">
              <a:buNone/>
              <a:defRPr sz="2700"/>
            </a:lvl9pPr>
          </a:lstStyle>
          <a:p>
            <a:r>
              <a:rPr lang="en-US" altLang="ko-KR" dirty="0"/>
              <a:t>Insert Your Image</a:t>
            </a:r>
            <a:endParaRPr lang="ko-KR" altLang="en-US" dirty="0"/>
          </a:p>
        </p:txBody>
      </p:sp>
      <p:sp>
        <p:nvSpPr>
          <p:cNvPr id="2" name="Rectangle 1"/>
          <p:cNvSpPr/>
          <p:nvPr userDrawn="1"/>
        </p:nvSpPr>
        <p:spPr>
          <a:xfrm>
            <a:off x="650184" y="2597349"/>
            <a:ext cx="1656000" cy="360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06" tIns="45703" rIns="91406" bIns="45703" rtlCol="0" anchor="ctr"/>
          <a:lstStyle/>
          <a:p>
            <a:pPr algn="ctr" defTabSz="685528"/>
            <a:endParaRPr lang="ko-KR" altLang="en-US" sz="1600">
              <a:solidFill>
                <a:prstClr val="black">
                  <a:lumMod val="75000"/>
                  <a:lumOff val="25000"/>
                </a:prstClr>
              </a:solidFill>
            </a:endParaRPr>
          </a:p>
        </p:txBody>
      </p:sp>
      <p:sp>
        <p:nvSpPr>
          <p:cNvPr id="10" name="Rectangle 9"/>
          <p:cNvSpPr/>
          <p:nvPr userDrawn="1"/>
        </p:nvSpPr>
        <p:spPr>
          <a:xfrm>
            <a:off x="650184" y="4234764"/>
            <a:ext cx="1656000" cy="360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06" tIns="45703" rIns="91406" bIns="45703" rtlCol="0" anchor="ctr"/>
          <a:lstStyle/>
          <a:p>
            <a:pPr algn="ctr" defTabSz="685528"/>
            <a:endParaRPr lang="ko-KR" altLang="en-US" sz="1600">
              <a:solidFill>
                <a:prstClr val="black">
                  <a:lumMod val="75000"/>
                  <a:lumOff val="25000"/>
                </a:prstClr>
              </a:solidFill>
            </a:endParaRPr>
          </a:p>
        </p:txBody>
      </p:sp>
      <p:sp>
        <p:nvSpPr>
          <p:cNvPr id="11" name="Picture Placeholder 2"/>
          <p:cNvSpPr>
            <a:spLocks noGrp="1"/>
          </p:cNvSpPr>
          <p:nvPr>
            <p:ph type="pic" idx="11" hasCustomPrompt="1"/>
          </p:nvPr>
        </p:nvSpPr>
        <p:spPr>
          <a:xfrm>
            <a:off x="4677950" y="1450687"/>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anose="020B0604020202020204" pitchFamily="34" charset="0"/>
              </a:defRPr>
            </a:lvl1pPr>
            <a:lvl2pPr marL="609360" indent="0">
              <a:buNone/>
              <a:defRPr sz="3800"/>
            </a:lvl2pPr>
            <a:lvl3pPr marL="1218719" indent="0">
              <a:buNone/>
              <a:defRPr sz="3200"/>
            </a:lvl3pPr>
            <a:lvl4pPr marL="1828079" indent="0">
              <a:buNone/>
              <a:defRPr sz="2700"/>
            </a:lvl4pPr>
            <a:lvl5pPr marL="2437424" indent="0">
              <a:buNone/>
              <a:defRPr sz="2700"/>
            </a:lvl5pPr>
            <a:lvl6pPr marL="3046784" indent="0">
              <a:buNone/>
              <a:defRPr sz="2700"/>
            </a:lvl6pPr>
            <a:lvl7pPr marL="3656137" indent="0">
              <a:buNone/>
              <a:defRPr sz="2700"/>
            </a:lvl7pPr>
            <a:lvl8pPr marL="4265496" indent="0">
              <a:buNone/>
              <a:defRPr sz="2700"/>
            </a:lvl8pPr>
            <a:lvl9pPr marL="4874375" indent="0">
              <a:buNone/>
              <a:defRPr sz="2700"/>
            </a:lvl9pPr>
          </a:lstStyle>
          <a:p>
            <a:r>
              <a:rPr lang="en-US" altLang="ko-KR" dirty="0"/>
              <a:t>Insert Your Image</a:t>
            </a:r>
            <a:endParaRPr lang="ko-KR" altLang="en-US" dirty="0"/>
          </a:p>
        </p:txBody>
      </p:sp>
      <p:sp>
        <p:nvSpPr>
          <p:cNvPr id="12" name="Picture Placeholder 2"/>
          <p:cNvSpPr>
            <a:spLocks noGrp="1"/>
          </p:cNvSpPr>
          <p:nvPr>
            <p:ph type="pic" idx="12" hasCustomPrompt="1"/>
          </p:nvPr>
        </p:nvSpPr>
        <p:spPr>
          <a:xfrm>
            <a:off x="4677950" y="3086526"/>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anose="020B0604020202020204" pitchFamily="34" charset="0"/>
              </a:defRPr>
            </a:lvl1pPr>
            <a:lvl2pPr marL="609360" indent="0">
              <a:buNone/>
              <a:defRPr sz="3800"/>
            </a:lvl2pPr>
            <a:lvl3pPr marL="1218719" indent="0">
              <a:buNone/>
              <a:defRPr sz="3200"/>
            </a:lvl3pPr>
            <a:lvl4pPr marL="1828079" indent="0">
              <a:buNone/>
              <a:defRPr sz="2700"/>
            </a:lvl4pPr>
            <a:lvl5pPr marL="2437424" indent="0">
              <a:buNone/>
              <a:defRPr sz="2700"/>
            </a:lvl5pPr>
            <a:lvl6pPr marL="3046784" indent="0">
              <a:buNone/>
              <a:defRPr sz="2700"/>
            </a:lvl6pPr>
            <a:lvl7pPr marL="3656137" indent="0">
              <a:buNone/>
              <a:defRPr sz="2700"/>
            </a:lvl7pPr>
            <a:lvl8pPr marL="4265496" indent="0">
              <a:buNone/>
              <a:defRPr sz="2700"/>
            </a:lvl8pPr>
            <a:lvl9pPr marL="4874375" indent="0">
              <a:buNone/>
              <a:defRPr sz="2700"/>
            </a:lvl9pPr>
          </a:lstStyle>
          <a:p>
            <a:r>
              <a:rPr lang="en-US" altLang="ko-KR" dirty="0"/>
              <a:t>Insert Your Image</a:t>
            </a:r>
            <a:endParaRPr lang="ko-KR" altLang="en-US" dirty="0"/>
          </a:p>
        </p:txBody>
      </p:sp>
      <p:sp>
        <p:nvSpPr>
          <p:cNvPr id="13" name="Rectangle 12"/>
          <p:cNvSpPr/>
          <p:nvPr userDrawn="1"/>
        </p:nvSpPr>
        <p:spPr>
          <a:xfrm>
            <a:off x="4677950" y="2601120"/>
            <a:ext cx="1656000" cy="360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06" tIns="45703" rIns="91406" bIns="45703" rtlCol="0" anchor="ctr"/>
          <a:lstStyle/>
          <a:p>
            <a:pPr algn="ctr" defTabSz="685528"/>
            <a:endParaRPr lang="ko-KR" altLang="en-US" sz="1600">
              <a:solidFill>
                <a:prstClr val="black">
                  <a:lumMod val="75000"/>
                  <a:lumOff val="25000"/>
                </a:prstClr>
              </a:solidFill>
            </a:endParaRPr>
          </a:p>
        </p:txBody>
      </p:sp>
      <p:sp>
        <p:nvSpPr>
          <p:cNvPr id="14" name="Rectangle 13"/>
          <p:cNvSpPr/>
          <p:nvPr userDrawn="1"/>
        </p:nvSpPr>
        <p:spPr>
          <a:xfrm>
            <a:off x="4677950" y="4238532"/>
            <a:ext cx="1656000" cy="360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06" tIns="45703" rIns="91406" bIns="45703" rtlCol="0" anchor="ctr"/>
          <a:lstStyle/>
          <a:p>
            <a:pPr algn="ctr" defTabSz="685528"/>
            <a:endParaRPr lang="ko-KR" altLang="en-US" sz="1600">
              <a:solidFill>
                <a:prstClr val="black">
                  <a:lumMod val="75000"/>
                  <a:lumOff val="25000"/>
                </a:prstClr>
              </a:solidFill>
            </a:endParaRPr>
          </a:p>
        </p:txBody>
      </p:sp>
    </p:spTree>
    <p:extLst>
      <p:ext uri="{BB962C8B-B14F-4D97-AF65-F5344CB8AC3E}">
        <p14:creationId xmlns:p14="http://schemas.microsoft.com/office/powerpoint/2010/main" val="334256398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49"/>
            <a:ext cx="8679898" cy="543185"/>
          </a:xfrm>
          <a:prstGeom prst="rect">
            <a:avLst/>
          </a:prstGeom>
        </p:spPr>
        <p:txBody>
          <a:bodyPr lIns="91398" tIns="45701" rIns="91398" bIns="45701"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309118366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4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anose="020B0604020202020204"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200" b="0" baseline="0">
                <a:solidFill>
                  <a:schemeClr val="accent1"/>
                </a:solidFill>
                <a:latin typeface="+mn-lt"/>
                <a:cs typeface="Arial" panose="020B0604020202020204" pitchFamily="34" charset="0"/>
              </a:defRPr>
            </a:lvl1pPr>
          </a:lstStyle>
          <a:p>
            <a:pPr lvl="0"/>
            <a:r>
              <a:rPr lang="en-US" altLang="ko-KR" dirty="0"/>
              <a:t>Insert the title of your subtitle Here</a:t>
            </a:r>
          </a:p>
        </p:txBody>
      </p:sp>
      <p:sp>
        <p:nvSpPr>
          <p:cNvPr id="2" name="Rectangle 1"/>
          <p:cNvSpPr/>
          <p:nvPr userDrawn="1"/>
        </p:nvSpPr>
        <p:spPr>
          <a:xfrm>
            <a:off x="0" y="4876006"/>
            <a:ext cx="9144000" cy="288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40" tIns="34283" rIns="68540" bIns="34283" rtlCol="0" anchor="ctr"/>
          <a:lstStyle/>
          <a:p>
            <a:pPr algn="ctr" defTabSz="685528"/>
            <a:endParaRPr lang="ko-KR" altLang="en-US">
              <a:solidFill>
                <a:srgbClr val="FFFFFF"/>
              </a:solidFill>
            </a:endParaRPr>
          </a:p>
        </p:txBody>
      </p:sp>
    </p:spTree>
    <p:extLst>
      <p:ext uri="{BB962C8B-B14F-4D97-AF65-F5344CB8AC3E}">
        <p14:creationId xmlns:p14="http://schemas.microsoft.com/office/powerpoint/2010/main" val="168448359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0013344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351620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6" tIns="45703" rIns="91406" bIns="45703" rtlCol="0" anchor="ctr"/>
          <a:lstStyle/>
          <a:p>
            <a:pPr algn="ctr" defTabSz="685528"/>
            <a:endParaRPr lang="ko-KR" altLang="en-US" sz="1400">
              <a:solidFill>
                <a:prstClr val="white"/>
              </a:solidFill>
            </a:endParaRPr>
          </a:p>
        </p:txBody>
      </p:sp>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anose="020B0604020202020204"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400" b="0" baseline="0">
                <a:solidFill>
                  <a:schemeClr val="accent1"/>
                </a:solidFill>
                <a:latin typeface="+mn-lt"/>
                <a:cs typeface="Arial" panose="020B0604020202020204"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188553294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5_Cover slide layout">
    <p:bg>
      <p:bgPr>
        <a:solidFill>
          <a:srgbClr val="013B4B"/>
        </a:solid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38"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808436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583"/>
            <a:ext cx="9144000" cy="802136"/>
          </a:xfrm>
          <a:prstGeom prst="rect">
            <a:avLst/>
          </a:prstGeom>
        </p:spPr>
        <p:txBody>
          <a:bodyPr anchor="ctr"/>
          <a:lstStyle>
            <a:lvl1pPr>
              <a:defRPr b="1" baseline="0">
                <a:solidFill>
                  <a:schemeClr val="tx1">
                    <a:lumMod val="75000"/>
                    <a:lumOff val="25000"/>
                  </a:schemeClr>
                </a:solidFill>
                <a:latin typeface="Arial" panose="020B0604020202020204" pitchFamily="34" charset="0"/>
                <a:cs typeface="Arial" panose="020B0604020202020204" pitchFamily="34" charset="0"/>
              </a:defRPr>
            </a:lvl1pPr>
          </a:lstStyle>
          <a:p>
            <a:r>
              <a:rPr lang="en-US" altLang="ko-KR" dirty="0"/>
              <a:t> Click to add title</a:t>
            </a:r>
            <a:endParaRPr lang="ko-KR" altLang="en-US" dirty="0"/>
          </a:p>
        </p:txBody>
      </p:sp>
      <p:sp>
        <p:nvSpPr>
          <p:cNvPr id="3" name="Content Placeholder 2"/>
          <p:cNvSpPr>
            <a:spLocks noGrp="1"/>
          </p:cNvSpPr>
          <p:nvPr>
            <p:ph idx="1"/>
          </p:nvPr>
        </p:nvSpPr>
        <p:spPr>
          <a:xfrm>
            <a:off x="457200" y="1200151"/>
            <a:ext cx="8229600" cy="345486"/>
          </a:xfrm>
          <a:prstGeom prst="rect">
            <a:avLst/>
          </a:prstGeom>
        </p:spPr>
        <p:txBody>
          <a:bodyPr anchor="ctr"/>
          <a:lstStyle>
            <a:lvl1pPr marL="0" indent="0">
              <a:buNone/>
              <a:defRPr sz="2000">
                <a:solidFill>
                  <a:schemeClr val="tx1">
                    <a:lumMod val="75000"/>
                    <a:lumOff val="25000"/>
                  </a:schemeClr>
                </a:solidFill>
              </a:defRPr>
            </a:lvl1pPr>
          </a:lstStyle>
          <a:p>
            <a:pPr lvl="0"/>
            <a:r>
              <a:rPr lang="en-US" altLang="ko-KR" dirty="0"/>
              <a:t>Click to edit Master text styles</a:t>
            </a:r>
          </a:p>
        </p:txBody>
      </p:sp>
      <p:sp>
        <p:nvSpPr>
          <p:cNvPr id="4" name="Content Placeholder 2"/>
          <p:cNvSpPr>
            <a:spLocks noGrp="1"/>
          </p:cNvSpPr>
          <p:nvPr>
            <p:ph idx="10"/>
          </p:nvPr>
        </p:nvSpPr>
        <p:spPr>
          <a:xfrm>
            <a:off x="467544" y="1707654"/>
            <a:ext cx="8229600" cy="2700300"/>
          </a:xfrm>
          <a:prstGeom prst="rect">
            <a:avLst/>
          </a:prstGeom>
        </p:spPr>
        <p:txBody>
          <a:bodyPr lIns="395830" anchor="t"/>
          <a:lstStyle>
            <a:lvl1pPr marL="0" indent="0">
              <a:buNone/>
              <a:defRPr sz="1400">
                <a:solidFill>
                  <a:schemeClr val="tx1">
                    <a:lumMod val="75000"/>
                    <a:lumOff val="25000"/>
                  </a:schemeClr>
                </a:solidFill>
              </a:defRPr>
            </a:lvl1pPr>
          </a:lstStyle>
          <a:p>
            <a:pPr lvl="0"/>
            <a:r>
              <a:rPr lang="en-US" altLang="ko-KR" dirty="0"/>
              <a:t>Click to edit Master text styles</a:t>
            </a:r>
          </a:p>
        </p:txBody>
      </p:sp>
    </p:spTree>
    <p:extLst>
      <p:ext uri="{BB962C8B-B14F-4D97-AF65-F5344CB8AC3E}">
        <p14:creationId xmlns:p14="http://schemas.microsoft.com/office/powerpoint/2010/main" val="256396938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a:prstGeom prst="rect">
            <a:avLst/>
          </a:prstGeom>
        </p:spPr>
        <p:txBody>
          <a:bodyPr anchor="b"/>
          <a:lstStyle>
            <a:lvl1pPr algn="ctr">
              <a:defRPr sz="4500"/>
            </a:lvl1pPr>
          </a:lstStyle>
          <a:p>
            <a:r>
              <a:rPr lang="en-US"/>
              <a:t>Click to edit Master title style</a:t>
            </a:r>
            <a:endParaRPr lang="id-ID"/>
          </a:p>
        </p:txBody>
      </p:sp>
      <p:sp>
        <p:nvSpPr>
          <p:cNvPr id="3" name="Subtitle 2"/>
          <p:cNvSpPr>
            <a:spLocks noGrp="1"/>
          </p:cNvSpPr>
          <p:nvPr>
            <p:ph type="subTitle" idx="1"/>
          </p:nvPr>
        </p:nvSpPr>
        <p:spPr>
          <a:xfrm>
            <a:off x="1143000" y="2701528"/>
            <a:ext cx="6858000" cy="1241822"/>
          </a:xfrm>
          <a:prstGeom prst="rect">
            <a:avLst/>
          </a:prstGeom>
        </p:spPr>
        <p:txBody>
          <a:bodyPr/>
          <a:lstStyle>
            <a:lvl1pPr marL="0" indent="0" algn="ctr">
              <a:buNone/>
              <a:defRPr sz="1800"/>
            </a:lvl1pPr>
            <a:lvl2pPr marL="342758" indent="0" algn="ctr">
              <a:buNone/>
              <a:defRPr sz="1500"/>
            </a:lvl2pPr>
            <a:lvl3pPr marL="685528" indent="0" algn="ctr">
              <a:buNone/>
              <a:defRPr sz="1400"/>
            </a:lvl3pPr>
            <a:lvl4pPr marL="1028292" indent="0" algn="ctr">
              <a:buNone/>
              <a:defRPr sz="1200"/>
            </a:lvl4pPr>
            <a:lvl5pPr marL="1371056" indent="0" algn="ctr">
              <a:buNone/>
              <a:defRPr sz="1200"/>
            </a:lvl5pPr>
            <a:lvl6pPr marL="1713827" indent="0" algn="ctr">
              <a:buNone/>
              <a:defRPr sz="1200"/>
            </a:lvl6pPr>
            <a:lvl7pPr marL="2056583" indent="0" algn="ctr">
              <a:buNone/>
              <a:defRPr sz="1200"/>
            </a:lvl7pPr>
            <a:lvl8pPr marL="2399340" indent="0" algn="ctr">
              <a:buNone/>
              <a:defRPr sz="1200"/>
            </a:lvl8pPr>
            <a:lvl9pPr marL="2742098" indent="0" algn="ctr">
              <a:buNone/>
              <a:defRPr sz="1200"/>
            </a:lvl9pPr>
          </a:lstStyle>
          <a:p>
            <a:r>
              <a:rPr lang="en-US"/>
              <a:t>Click to edit Master subtitle style</a:t>
            </a:r>
            <a:endParaRPr lang="id-ID"/>
          </a:p>
        </p:txBody>
      </p:sp>
      <p:sp>
        <p:nvSpPr>
          <p:cNvPr id="4" name="Date Placeholder 3"/>
          <p:cNvSpPr>
            <a:spLocks noGrp="1"/>
          </p:cNvSpPr>
          <p:nvPr>
            <p:ph type="dt" sz="half" idx="10"/>
          </p:nvPr>
        </p:nvSpPr>
        <p:spPr>
          <a:xfrm>
            <a:off x="628650" y="4767264"/>
            <a:ext cx="2057400" cy="273844"/>
          </a:xfrm>
          <a:prstGeom prst="rect">
            <a:avLst/>
          </a:prstGeom>
        </p:spPr>
        <p:txBody>
          <a:bodyPr/>
          <a:lstStyle>
            <a:lvl1pPr fontAlgn="auto">
              <a:spcBef>
                <a:spcPts val="0"/>
              </a:spcBef>
              <a:spcAft>
                <a:spcPts val="0"/>
              </a:spcAft>
              <a:defRPr>
                <a:latin typeface="+mn-lt"/>
                <a:cs typeface="+mn-cs"/>
              </a:defRPr>
            </a:lvl1pPr>
          </a:lstStyle>
          <a:p>
            <a:pPr>
              <a:defRPr/>
            </a:pPr>
            <a:fld id="{5BE2186C-7699-4BFF-B5AD-7755429878AC}" type="datetimeFigureOut">
              <a:rPr lang="id-ID">
                <a:solidFill>
                  <a:prstClr val="black">
                    <a:tint val="75000"/>
                  </a:prstClr>
                </a:solidFill>
              </a:rPr>
              <a:pPr>
                <a:defRPr/>
              </a:pPr>
              <a:t>29/06/2022</a:t>
            </a:fld>
            <a:endParaRPr lang="id-ID">
              <a:solidFill>
                <a:prstClr val="black">
                  <a:tint val="75000"/>
                </a:prstClr>
              </a:solidFill>
            </a:endParaRPr>
          </a:p>
        </p:txBody>
      </p:sp>
      <p:sp>
        <p:nvSpPr>
          <p:cNvPr id="5" name="Footer Placeholder 4"/>
          <p:cNvSpPr>
            <a:spLocks noGrp="1"/>
          </p:cNvSpPr>
          <p:nvPr>
            <p:ph type="ftr" sz="quarter" idx="11"/>
          </p:nvPr>
        </p:nvSpPr>
        <p:spPr>
          <a:xfrm>
            <a:off x="3028950" y="4767264"/>
            <a:ext cx="3086100" cy="273844"/>
          </a:xfrm>
          <a:prstGeom prst="rect">
            <a:avLst/>
          </a:prstGeom>
        </p:spPr>
        <p:txBody>
          <a:bodyPr/>
          <a:lstStyle>
            <a:lvl1pPr fontAlgn="auto">
              <a:spcBef>
                <a:spcPts val="0"/>
              </a:spcBef>
              <a:spcAft>
                <a:spcPts val="0"/>
              </a:spcAft>
              <a:defRPr>
                <a:latin typeface="+mn-lt"/>
                <a:cs typeface="+mn-cs"/>
              </a:defRPr>
            </a:lvl1pPr>
          </a:lstStyle>
          <a:p>
            <a:pPr>
              <a:defRPr/>
            </a:pPr>
            <a:endParaRPr lang="id-ID">
              <a:solidFill>
                <a:prstClr val="black">
                  <a:tint val="75000"/>
                </a:prstClr>
              </a:solidFill>
            </a:endParaRPr>
          </a:p>
        </p:txBody>
      </p:sp>
      <p:sp>
        <p:nvSpPr>
          <p:cNvPr id="6" name="Slide Number Placeholder 5"/>
          <p:cNvSpPr>
            <a:spLocks noGrp="1"/>
          </p:cNvSpPr>
          <p:nvPr>
            <p:ph type="sldNum" sz="quarter" idx="12"/>
          </p:nvPr>
        </p:nvSpPr>
        <p:spPr>
          <a:xfrm>
            <a:off x="6457950" y="4767264"/>
            <a:ext cx="2057400" cy="273844"/>
          </a:xfrm>
          <a:prstGeom prst="rect">
            <a:avLst/>
          </a:prstGeom>
        </p:spPr>
        <p:txBody>
          <a:bodyPr/>
          <a:lstStyle>
            <a:lvl1pPr fontAlgn="auto">
              <a:spcBef>
                <a:spcPts val="0"/>
              </a:spcBef>
              <a:spcAft>
                <a:spcPts val="0"/>
              </a:spcAft>
              <a:defRPr>
                <a:latin typeface="+mn-lt"/>
                <a:cs typeface="+mn-cs"/>
              </a:defRPr>
            </a:lvl1pPr>
          </a:lstStyle>
          <a:p>
            <a:pPr>
              <a:defRPr/>
            </a:pPr>
            <a:fld id="{185086C8-7AB9-4F33-B9C5-F66F47E288BD}" type="slidenum">
              <a:rPr lang="id-ID">
                <a:solidFill>
                  <a:prstClr val="black">
                    <a:tint val="75000"/>
                  </a:prstClr>
                </a:solidFill>
              </a:rPr>
              <a:pPr>
                <a:defRPr/>
              </a:pPr>
              <a:t>‹#›</a:t>
            </a:fld>
            <a:endParaRPr lang="id-ID">
              <a:solidFill>
                <a:prstClr val="black">
                  <a:tint val="75000"/>
                </a:prstClr>
              </a:solidFill>
            </a:endParaRPr>
          </a:p>
        </p:txBody>
      </p:sp>
    </p:spTree>
    <p:extLst>
      <p:ext uri="{BB962C8B-B14F-4D97-AF65-F5344CB8AC3E}">
        <p14:creationId xmlns:p14="http://schemas.microsoft.com/office/powerpoint/2010/main" val="393567317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x">
  <p:cSld name="Boş">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8247841"/>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6_Style slide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805566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4"/>
            <a:ext cx="2057400" cy="273844"/>
          </a:xfrm>
          <a:prstGeom prst="rect">
            <a:avLst/>
          </a:prstGeom>
        </p:spPr>
        <p:txBody>
          <a:bodyPr lIns="68555" tIns="34289" rIns="68555" bIns="34289"/>
          <a:lstStyle/>
          <a:p>
            <a:fld id="{1D48AA86-DC2F-4CD9-9033-7086D89E4DE3}" type="datetimeFigureOut">
              <a:rPr lang="en-US" smtClean="0">
                <a:solidFill>
                  <a:prstClr val="black">
                    <a:tint val="75000"/>
                  </a:prstClr>
                </a:solidFill>
              </a:rPr>
              <a:pPr/>
              <a:t>6/29/2022</a:t>
            </a:fld>
            <a:endParaRPr lang="en-US">
              <a:solidFill>
                <a:prstClr val="black">
                  <a:tint val="75000"/>
                </a:prstClr>
              </a:solidFill>
            </a:endParaRPr>
          </a:p>
        </p:txBody>
      </p:sp>
      <p:sp>
        <p:nvSpPr>
          <p:cNvPr id="3" name="Footer Placeholder 2"/>
          <p:cNvSpPr>
            <a:spLocks noGrp="1"/>
          </p:cNvSpPr>
          <p:nvPr>
            <p:ph type="ftr" sz="quarter" idx="11"/>
          </p:nvPr>
        </p:nvSpPr>
        <p:spPr>
          <a:xfrm>
            <a:off x="3028950" y="4767264"/>
            <a:ext cx="3086100" cy="273844"/>
          </a:xfrm>
          <a:prstGeom prst="rect">
            <a:avLst/>
          </a:prstGeom>
        </p:spPr>
        <p:txBody>
          <a:bodyPr lIns="68555" tIns="34289" rIns="68555" bIns="34289"/>
          <a:lstStyle/>
          <a:p>
            <a:endParaRPr lang="en-US">
              <a:solidFill>
                <a:prstClr val="black">
                  <a:tint val="75000"/>
                </a:prstClr>
              </a:solidFill>
            </a:endParaRPr>
          </a:p>
        </p:txBody>
      </p:sp>
      <p:sp>
        <p:nvSpPr>
          <p:cNvPr id="4" name="Slide Number Placeholder 3"/>
          <p:cNvSpPr>
            <a:spLocks noGrp="1"/>
          </p:cNvSpPr>
          <p:nvPr>
            <p:ph type="sldNum" sz="quarter" idx="12"/>
          </p:nvPr>
        </p:nvSpPr>
        <p:spPr>
          <a:xfrm>
            <a:off x="6457950" y="4767264"/>
            <a:ext cx="2057400" cy="273844"/>
          </a:xfrm>
          <a:prstGeom prst="rect">
            <a:avLst/>
          </a:prstGeom>
        </p:spPr>
        <p:txBody>
          <a:bodyPr lIns="68555" tIns="34289" rIns="68555" bIns="34289"/>
          <a:lstStyle/>
          <a:p>
            <a:fld id="{3AD7A5EA-0847-4508-B1F8-9FF5A055F9C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2199607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a:prstGeom prst="rect">
            <a:avLst/>
          </a:prstGeom>
        </p:spPr>
        <p:txBody>
          <a:bodyPr anchor="b"/>
          <a:lstStyle>
            <a:lvl1pPr>
              <a:defRPr sz="2400"/>
            </a:lvl1pPr>
          </a:lstStyle>
          <a:p>
            <a:r>
              <a:rPr lang="en-US"/>
              <a:t>Click to edit Master title style</a:t>
            </a:r>
            <a:endParaRPr lang="id-ID"/>
          </a:p>
        </p:txBody>
      </p:sp>
      <p:sp>
        <p:nvSpPr>
          <p:cNvPr id="3" name="Content Placeholder 2"/>
          <p:cNvSpPr>
            <a:spLocks noGrp="1"/>
          </p:cNvSpPr>
          <p:nvPr>
            <p:ph idx="1"/>
          </p:nvPr>
        </p:nvSpPr>
        <p:spPr>
          <a:xfrm>
            <a:off x="3887391" y="740585"/>
            <a:ext cx="4629150" cy="3655219"/>
          </a:xfrm>
          <a:prstGeom prst="rect">
            <a:avLst/>
          </a:prstGeo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Text Placeholder 3"/>
          <p:cNvSpPr>
            <a:spLocks noGrp="1"/>
          </p:cNvSpPr>
          <p:nvPr>
            <p:ph type="body" sz="half" idx="2"/>
          </p:nvPr>
        </p:nvSpPr>
        <p:spPr>
          <a:xfrm>
            <a:off x="629841" y="1543052"/>
            <a:ext cx="2949178" cy="2858691"/>
          </a:xfrm>
          <a:prstGeom prst="rect">
            <a:avLst/>
          </a:prstGeom>
        </p:spPr>
        <p:txBody>
          <a:bodyPr/>
          <a:lstStyle>
            <a:lvl1pPr marL="0" indent="0">
              <a:buNone/>
              <a:defRPr sz="1200"/>
            </a:lvl1pPr>
            <a:lvl2pPr marL="342758" indent="0">
              <a:buNone/>
              <a:defRPr sz="1100"/>
            </a:lvl2pPr>
            <a:lvl3pPr marL="685528" indent="0">
              <a:buNone/>
              <a:defRPr sz="900"/>
            </a:lvl3pPr>
            <a:lvl4pPr marL="1028292" indent="0">
              <a:buNone/>
              <a:defRPr sz="800"/>
            </a:lvl4pPr>
            <a:lvl5pPr marL="1371056" indent="0">
              <a:buNone/>
              <a:defRPr sz="800"/>
            </a:lvl5pPr>
            <a:lvl6pPr marL="1713827" indent="0">
              <a:buNone/>
              <a:defRPr sz="800"/>
            </a:lvl6pPr>
            <a:lvl7pPr marL="2056583" indent="0">
              <a:buNone/>
              <a:defRPr sz="800"/>
            </a:lvl7pPr>
            <a:lvl8pPr marL="2399340" indent="0">
              <a:buNone/>
              <a:defRPr sz="800"/>
            </a:lvl8pPr>
            <a:lvl9pPr marL="2742098" indent="0">
              <a:buNone/>
              <a:defRPr sz="800"/>
            </a:lvl9pPr>
          </a:lstStyle>
          <a:p>
            <a:pPr lvl="0"/>
            <a:r>
              <a:rPr lang="en-US"/>
              <a:t>Click to edit Master text styles</a:t>
            </a:r>
          </a:p>
        </p:txBody>
      </p:sp>
      <p:sp>
        <p:nvSpPr>
          <p:cNvPr id="5" name="Date Placeholder 4"/>
          <p:cNvSpPr>
            <a:spLocks noGrp="1"/>
          </p:cNvSpPr>
          <p:nvPr>
            <p:ph type="dt" sz="half" idx="10"/>
          </p:nvPr>
        </p:nvSpPr>
        <p:spPr>
          <a:xfrm>
            <a:off x="628650" y="4767264"/>
            <a:ext cx="2057400" cy="273844"/>
          </a:xfrm>
          <a:prstGeom prst="rect">
            <a:avLst/>
          </a:prstGeom>
        </p:spPr>
        <p:txBody>
          <a:bodyPr/>
          <a:lstStyle/>
          <a:p>
            <a:pPr defTabSz="685528"/>
            <a:fld id="{790EDADC-DC7A-4D4C-9293-63AFCE520F45}" type="datetimeFigureOut">
              <a:rPr lang="id-ID" sz="1400" smtClean="0">
                <a:solidFill>
                  <a:srgbClr val="323232"/>
                </a:solidFill>
              </a:rPr>
              <a:pPr defTabSz="685528"/>
              <a:t>29/06/2022</a:t>
            </a:fld>
            <a:endParaRPr lang="id-ID" sz="1400">
              <a:solidFill>
                <a:srgbClr val="323232"/>
              </a:solidFill>
            </a:endParaRPr>
          </a:p>
        </p:txBody>
      </p:sp>
      <p:sp>
        <p:nvSpPr>
          <p:cNvPr id="6" name="Footer Placeholder 5"/>
          <p:cNvSpPr>
            <a:spLocks noGrp="1"/>
          </p:cNvSpPr>
          <p:nvPr>
            <p:ph type="ftr" sz="quarter" idx="11"/>
          </p:nvPr>
        </p:nvSpPr>
        <p:spPr>
          <a:xfrm>
            <a:off x="3028950" y="4767264"/>
            <a:ext cx="3086100" cy="273844"/>
          </a:xfrm>
          <a:prstGeom prst="rect">
            <a:avLst/>
          </a:prstGeom>
        </p:spPr>
        <p:txBody>
          <a:bodyPr/>
          <a:lstStyle/>
          <a:p>
            <a:pPr defTabSz="685528"/>
            <a:endParaRPr lang="id-ID" sz="1400">
              <a:solidFill>
                <a:srgbClr val="323232"/>
              </a:solidFill>
            </a:endParaRPr>
          </a:p>
        </p:txBody>
      </p:sp>
      <p:sp>
        <p:nvSpPr>
          <p:cNvPr id="7" name="Slide Number Placeholder 6"/>
          <p:cNvSpPr>
            <a:spLocks noGrp="1"/>
          </p:cNvSpPr>
          <p:nvPr>
            <p:ph type="sldNum" sz="quarter" idx="12"/>
          </p:nvPr>
        </p:nvSpPr>
        <p:spPr>
          <a:xfrm>
            <a:off x="6457950" y="4767264"/>
            <a:ext cx="2057400" cy="273844"/>
          </a:xfrm>
          <a:prstGeom prst="rect">
            <a:avLst/>
          </a:prstGeom>
        </p:spPr>
        <p:txBody>
          <a:bodyPr/>
          <a:lstStyle/>
          <a:p>
            <a:pPr defTabSz="685528"/>
            <a:fld id="{DA291F86-B5BD-40F5-9803-2C64B4F5798C}" type="slidenum">
              <a:rPr lang="id-ID" sz="1400" smtClean="0">
                <a:solidFill>
                  <a:srgbClr val="323232"/>
                </a:solidFill>
              </a:rPr>
              <a:pPr defTabSz="685528"/>
              <a:t>‹#›</a:t>
            </a:fld>
            <a:endParaRPr lang="id-ID" sz="1400">
              <a:solidFill>
                <a:srgbClr val="323232"/>
              </a:solidFill>
            </a:endParaRPr>
          </a:p>
        </p:txBody>
      </p:sp>
    </p:spTree>
    <p:extLst>
      <p:ext uri="{BB962C8B-B14F-4D97-AF65-F5344CB8AC3E}">
        <p14:creationId xmlns:p14="http://schemas.microsoft.com/office/powerpoint/2010/main" val="173936807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40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Date Placeholder 2"/>
          <p:cNvSpPr>
            <a:spLocks noGrp="1"/>
          </p:cNvSpPr>
          <p:nvPr>
            <p:ph type="dt" sz="half" idx="10"/>
          </p:nvPr>
        </p:nvSpPr>
        <p:spPr>
          <a:xfrm>
            <a:off x="457200" y="4683919"/>
            <a:ext cx="2133600" cy="357188"/>
          </a:xfrm>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a:xfrm>
            <a:off x="3124200" y="4683919"/>
            <a:ext cx="2895600" cy="357188"/>
          </a:xfrm>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a:xfrm>
            <a:off x="6553200" y="4683919"/>
            <a:ext cx="2133600" cy="357188"/>
          </a:xfrm>
        </p:spPr>
        <p:txBody>
          <a:bodyPr/>
          <a:lstStyle/>
          <a:p>
            <a:fld id="{9A0DB2DC-4C9A-4742-B13C-FB6460FD3503}"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4159257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8_Images &amp; Conten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Rectangle 18"/>
          <p:cNvSpPr/>
          <p:nvPr userDrawn="1"/>
        </p:nvSpPr>
        <p:spPr>
          <a:xfrm>
            <a:off x="0" y="2517776"/>
            <a:ext cx="9144000" cy="26257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ko-KR" altLang="en-US" sz="1400">
              <a:solidFill>
                <a:prstClr val="white"/>
              </a:solidFill>
            </a:endParaRPr>
          </a:p>
        </p:txBody>
      </p:sp>
      <p:sp>
        <p:nvSpPr>
          <p:cNvPr id="18" name="그림 개체 틀 2"/>
          <p:cNvSpPr>
            <a:spLocks noGrp="1"/>
          </p:cNvSpPr>
          <p:nvPr>
            <p:ph type="pic" sz="quarter" idx="10" hasCustomPrompt="1"/>
          </p:nvPr>
        </p:nvSpPr>
        <p:spPr>
          <a:xfrm>
            <a:off x="0" y="1"/>
            <a:ext cx="9144000" cy="2449286"/>
          </a:xfrm>
          <a:prstGeom prst="rect">
            <a:avLst/>
          </a:prstGeom>
          <a:solidFill>
            <a:schemeClr val="bg1">
              <a:lumMod val="95000"/>
            </a:schemeClr>
          </a:solidFill>
          <a:ln w="25400">
            <a:noFill/>
          </a:ln>
          <a:effectLst/>
        </p:spPr>
        <p:txBody>
          <a:bodyPr lIns="68534" tIns="34289" rIns="68534" bIns="34289" anchor="ctr"/>
          <a:lstStyle>
            <a:lvl1pPr marL="0" indent="0" algn="ctr">
              <a:buFontTx/>
              <a:buNone/>
              <a:defRPr sz="900">
                <a:solidFill>
                  <a:schemeClr val="tx1">
                    <a:lumMod val="85000"/>
                    <a:lumOff val="15000"/>
                  </a:schemeClr>
                </a:solidFill>
                <a:latin typeface="+mn-lt"/>
                <a:cs typeface="Arial" pitchFamily="34" charset="0"/>
              </a:defRPr>
            </a:lvl1pPr>
          </a:lstStyle>
          <a:p>
            <a:r>
              <a:rPr lang="en-US" altLang="ko-KR" dirty="0"/>
              <a:t>Place Your Picture Here And Send To Back</a:t>
            </a:r>
            <a:endParaRPr lang="ko-KR" altLang="en-US" dirty="0"/>
          </a:p>
        </p:txBody>
      </p:sp>
      <p:sp>
        <p:nvSpPr>
          <p:cNvPr id="20" name="Rectangle 19"/>
          <p:cNvSpPr/>
          <p:nvPr userDrawn="1"/>
        </p:nvSpPr>
        <p:spPr>
          <a:xfrm>
            <a:off x="0" y="2449316"/>
            <a:ext cx="9144000" cy="684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ko-KR" altLang="en-US" sz="1400">
              <a:solidFill>
                <a:prstClr val="white"/>
              </a:solidFill>
            </a:endParaRPr>
          </a:p>
        </p:txBody>
      </p:sp>
    </p:spTree>
    <p:extLst>
      <p:ext uri="{BB962C8B-B14F-4D97-AF65-F5344CB8AC3E}">
        <p14:creationId xmlns:p14="http://schemas.microsoft.com/office/powerpoint/2010/main" val="104994942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11" y="81016"/>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68556" tIns="34289" rIns="68556"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4661"/>
            <a:endParaRPr sz="1400">
              <a:solidFill>
                <a:prstClr val="black"/>
              </a:solidFill>
            </a:endParaRPr>
          </a:p>
        </p:txBody>
      </p:sp>
      <p:sp>
        <p:nvSpPr>
          <p:cNvPr id="12" name="Subtitle 2"/>
          <p:cNvSpPr>
            <a:spLocks noGrp="1"/>
          </p:cNvSpPr>
          <p:nvPr>
            <p:ph type="subTitle" idx="13"/>
          </p:nvPr>
        </p:nvSpPr>
        <p:spPr>
          <a:xfrm>
            <a:off x="243000" y="450320"/>
            <a:ext cx="8640000" cy="304587"/>
          </a:xfrm>
        </p:spPr>
        <p:txBody>
          <a:bodyPr anchor="ctr">
            <a:normAutofit/>
          </a:bodyPr>
          <a:lstStyle>
            <a:lvl1pPr marL="0" indent="0" algn="l">
              <a:buNone/>
              <a:defRPr sz="1200" cap="all">
                <a:solidFill>
                  <a:srgbClr val="007E78"/>
                </a:solidFill>
              </a:defRPr>
            </a:lvl1pPr>
            <a:lvl2pPr marL="342758" indent="0" algn="ctr">
              <a:buNone/>
              <a:defRPr>
                <a:solidFill>
                  <a:schemeClr val="tx1">
                    <a:tint val="75000"/>
                  </a:schemeClr>
                </a:solidFill>
              </a:defRPr>
            </a:lvl2pPr>
            <a:lvl3pPr marL="685528" indent="0" algn="ctr">
              <a:buNone/>
              <a:defRPr>
                <a:solidFill>
                  <a:schemeClr val="tx1">
                    <a:tint val="75000"/>
                  </a:schemeClr>
                </a:solidFill>
              </a:defRPr>
            </a:lvl3pPr>
            <a:lvl4pPr marL="1028292" indent="0" algn="ctr">
              <a:buNone/>
              <a:defRPr>
                <a:solidFill>
                  <a:schemeClr val="tx1">
                    <a:tint val="75000"/>
                  </a:schemeClr>
                </a:solidFill>
              </a:defRPr>
            </a:lvl4pPr>
            <a:lvl5pPr marL="1371056" indent="0" algn="ctr">
              <a:buNone/>
              <a:defRPr>
                <a:solidFill>
                  <a:schemeClr val="tx1">
                    <a:tint val="75000"/>
                  </a:schemeClr>
                </a:solidFill>
              </a:defRPr>
            </a:lvl5pPr>
            <a:lvl6pPr marL="1713827" indent="0" algn="ctr">
              <a:buNone/>
              <a:defRPr>
                <a:solidFill>
                  <a:schemeClr val="tx1">
                    <a:tint val="75000"/>
                  </a:schemeClr>
                </a:solidFill>
              </a:defRPr>
            </a:lvl6pPr>
            <a:lvl7pPr marL="2056583" indent="0" algn="ctr">
              <a:buNone/>
              <a:defRPr>
                <a:solidFill>
                  <a:schemeClr val="tx1">
                    <a:tint val="75000"/>
                  </a:schemeClr>
                </a:solidFill>
              </a:defRPr>
            </a:lvl7pPr>
            <a:lvl8pPr marL="2399340" indent="0" algn="ctr">
              <a:buNone/>
              <a:defRPr>
                <a:solidFill>
                  <a:schemeClr val="tx1">
                    <a:tint val="75000"/>
                  </a:schemeClr>
                </a:solidFill>
              </a:defRPr>
            </a:lvl8pPr>
            <a:lvl9pPr marL="2742098"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0019425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594485"/>
            <a:ext cx="7772400" cy="276999"/>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371600" y="2880360"/>
            <a:ext cx="640080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solidFill>
                  <a:prstClr val="black">
                    <a:tint val="75000"/>
                  </a:prstClr>
                </a:solidFill>
              </a:rPr>
              <a:pPr/>
              <a:t>6/29/2022</a:t>
            </a:fld>
            <a:endParaRPr lang="en-US">
              <a:solidFill>
                <a:prstClr val="black">
                  <a:tint val="75000"/>
                </a:prstClr>
              </a:solidFill>
            </a:endParaRPr>
          </a:p>
        </p:txBody>
      </p:sp>
      <p:sp>
        <p:nvSpPr>
          <p:cNvPr id="6" name="Holder 6"/>
          <p:cNvSpPr>
            <a:spLocks noGrp="1"/>
          </p:cNvSpPr>
          <p:nvPr>
            <p:ph type="sldNum" sz="quarter" idx="7"/>
          </p:nvPr>
        </p:nvSpPr>
        <p:spPr/>
        <p:txBody>
          <a:bodyPr lIns="0" tIns="0" rIns="0" bIns="0"/>
          <a:lstStyle>
            <a:lvl1pPr>
              <a:defRPr sz="900" b="0" i="0">
                <a:solidFill>
                  <a:srgbClr val="7F7F7F"/>
                </a:solidFill>
                <a:latin typeface="Arial"/>
                <a:cs typeface="Arial"/>
              </a:defRPr>
            </a:lvl1pPr>
          </a:lstStyle>
          <a:p>
            <a:pPr marL="28575">
              <a:lnSpc>
                <a:spcPts val="1069"/>
              </a:lnSpc>
            </a:pPr>
            <a:fld id="{81D60167-4931-47E6-BA6A-407CBD079E47}" type="slidenum">
              <a:rPr lang="id-ID" smtClean="0"/>
              <a:pPr marL="28575">
                <a:lnSpc>
                  <a:spcPts val="1069"/>
                </a:lnSpc>
              </a:pPr>
              <a:t>‹#›</a:t>
            </a:fld>
            <a:endParaRPr lang="id-ID" dirty="0"/>
          </a:p>
        </p:txBody>
      </p:sp>
    </p:spTree>
    <p:extLst>
      <p:ext uri="{BB962C8B-B14F-4D97-AF65-F5344CB8AC3E}">
        <p14:creationId xmlns:p14="http://schemas.microsoft.com/office/powerpoint/2010/main" val="326860398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2252643" y="85725"/>
            <a:ext cx="4638713" cy="215444"/>
          </a:xfrm>
        </p:spPr>
        <p:txBody>
          <a:bodyPr lIns="0" tIns="0" rIns="0" bIns="0"/>
          <a:lstStyle>
            <a:lvl1pPr>
              <a:defRPr sz="1400" b="1" i="0">
                <a:solidFill>
                  <a:schemeClr val="bg1"/>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solidFill>
                  <a:prstClr val="black">
                    <a:tint val="75000"/>
                  </a:prstClr>
                </a:solidFill>
              </a:rPr>
              <a:pPr/>
              <a:t>6/29/2022</a:t>
            </a:fld>
            <a:endParaRPr lang="en-US">
              <a:solidFill>
                <a:prstClr val="black">
                  <a:tint val="75000"/>
                </a:prstClr>
              </a:solidFill>
            </a:endParaRPr>
          </a:p>
        </p:txBody>
      </p:sp>
      <p:sp>
        <p:nvSpPr>
          <p:cNvPr id="6" name="Holder 6"/>
          <p:cNvSpPr>
            <a:spLocks noGrp="1"/>
          </p:cNvSpPr>
          <p:nvPr>
            <p:ph type="sldNum" sz="quarter" idx="7"/>
          </p:nvPr>
        </p:nvSpPr>
        <p:spPr/>
        <p:txBody>
          <a:bodyPr lIns="0" tIns="0" rIns="0" bIns="0"/>
          <a:lstStyle>
            <a:lvl1pPr>
              <a:defRPr sz="900" b="0" i="0">
                <a:solidFill>
                  <a:srgbClr val="7F7F7F"/>
                </a:solidFill>
                <a:latin typeface="Arial"/>
                <a:cs typeface="Arial"/>
              </a:defRPr>
            </a:lvl1pPr>
          </a:lstStyle>
          <a:p>
            <a:pPr marL="28575">
              <a:lnSpc>
                <a:spcPts val="1069"/>
              </a:lnSpc>
            </a:pPr>
            <a:fld id="{81D60167-4931-47E6-BA6A-407CBD079E47}" type="slidenum">
              <a:rPr lang="id-ID" smtClean="0"/>
              <a:pPr marL="28575">
                <a:lnSpc>
                  <a:spcPts val="1069"/>
                </a:lnSpc>
              </a:pPr>
              <a:t>‹#›</a:t>
            </a:fld>
            <a:endParaRPr lang="id-ID" dirty="0"/>
          </a:p>
        </p:txBody>
      </p:sp>
    </p:spTree>
    <p:extLst>
      <p:ext uri="{BB962C8B-B14F-4D97-AF65-F5344CB8AC3E}">
        <p14:creationId xmlns:p14="http://schemas.microsoft.com/office/powerpoint/2010/main" val="259103694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obj" preserve="1">
  <p:cSld name="Two Content">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2486025" cy="5143500"/>
          </a:xfrm>
          <a:custGeom>
            <a:avLst/>
            <a:gdLst/>
            <a:ahLst/>
            <a:cxnLst/>
            <a:rect l="l" t="t" r="r" b="b"/>
            <a:pathLst>
              <a:path w="3314700" h="6858000">
                <a:moveTo>
                  <a:pt x="0" y="6858000"/>
                </a:moveTo>
                <a:lnTo>
                  <a:pt x="0" y="0"/>
                </a:lnTo>
                <a:lnTo>
                  <a:pt x="3314700" y="0"/>
                </a:lnTo>
                <a:lnTo>
                  <a:pt x="3314700" y="6858000"/>
                </a:lnTo>
                <a:lnTo>
                  <a:pt x="0" y="6858000"/>
                </a:lnTo>
                <a:close/>
              </a:path>
            </a:pathLst>
          </a:custGeom>
          <a:solidFill>
            <a:srgbClr val="D9D9D9"/>
          </a:solidFill>
        </p:spPr>
        <p:txBody>
          <a:bodyPr wrap="square" lIns="0" tIns="0" rIns="0" bIns="0" rtlCol="0"/>
          <a:lstStyle/>
          <a:p>
            <a:pPr defTabSz="685800"/>
            <a:endParaRPr sz="1400">
              <a:solidFill>
                <a:prstClr val="black"/>
              </a:solidFill>
            </a:endParaRPr>
          </a:p>
        </p:txBody>
      </p:sp>
      <p:sp>
        <p:nvSpPr>
          <p:cNvPr id="17" name="bg object 17"/>
          <p:cNvSpPr/>
          <p:nvPr/>
        </p:nvSpPr>
        <p:spPr>
          <a:xfrm>
            <a:off x="7543800" y="4638675"/>
            <a:ext cx="962025" cy="438150"/>
          </a:xfrm>
          <a:prstGeom prst="rect">
            <a:avLst/>
          </a:prstGeom>
          <a:blipFill>
            <a:blip r:embed="rId2" cstate="print"/>
            <a:stretch>
              <a:fillRect/>
            </a:stretch>
          </a:blipFill>
        </p:spPr>
        <p:txBody>
          <a:bodyPr wrap="square" lIns="0" tIns="0" rIns="0" bIns="0" rtlCol="0"/>
          <a:lstStyle/>
          <a:p>
            <a:pPr defTabSz="685800"/>
            <a:endParaRPr sz="1400">
              <a:solidFill>
                <a:prstClr val="black"/>
              </a:solidFill>
            </a:endParaRPr>
          </a:p>
        </p:txBody>
      </p:sp>
      <p:sp>
        <p:nvSpPr>
          <p:cNvPr id="18" name="bg object 18"/>
          <p:cNvSpPr/>
          <p:nvPr/>
        </p:nvSpPr>
        <p:spPr>
          <a:xfrm>
            <a:off x="457200" y="752474"/>
            <a:ext cx="2943225" cy="3962400"/>
          </a:xfrm>
          <a:custGeom>
            <a:avLst/>
            <a:gdLst/>
            <a:ahLst/>
            <a:cxnLst/>
            <a:rect l="l" t="t" r="r" b="b"/>
            <a:pathLst>
              <a:path w="3924300" h="5283200">
                <a:moveTo>
                  <a:pt x="3924300" y="2641600"/>
                </a:moveTo>
                <a:lnTo>
                  <a:pt x="2616200" y="0"/>
                </a:lnTo>
                <a:lnTo>
                  <a:pt x="2616200" y="762000"/>
                </a:lnTo>
                <a:lnTo>
                  <a:pt x="141808" y="762000"/>
                </a:lnTo>
                <a:lnTo>
                  <a:pt x="96989" y="769239"/>
                </a:lnTo>
                <a:lnTo>
                  <a:pt x="58051" y="789368"/>
                </a:lnTo>
                <a:lnTo>
                  <a:pt x="27355" y="820077"/>
                </a:lnTo>
                <a:lnTo>
                  <a:pt x="7226" y="859002"/>
                </a:lnTo>
                <a:lnTo>
                  <a:pt x="0" y="903820"/>
                </a:lnTo>
                <a:lnTo>
                  <a:pt x="0" y="1471079"/>
                </a:lnTo>
                <a:lnTo>
                  <a:pt x="7226" y="1515910"/>
                </a:lnTo>
                <a:lnTo>
                  <a:pt x="27355" y="1554848"/>
                </a:lnTo>
                <a:lnTo>
                  <a:pt x="58051" y="1585544"/>
                </a:lnTo>
                <a:lnTo>
                  <a:pt x="96989" y="1605673"/>
                </a:lnTo>
                <a:lnTo>
                  <a:pt x="141808" y="1612900"/>
                </a:lnTo>
                <a:lnTo>
                  <a:pt x="2616200" y="1612900"/>
                </a:lnTo>
                <a:lnTo>
                  <a:pt x="2616200" y="5283200"/>
                </a:lnTo>
                <a:lnTo>
                  <a:pt x="3924300" y="2641600"/>
                </a:lnTo>
                <a:close/>
              </a:path>
            </a:pathLst>
          </a:custGeom>
          <a:solidFill>
            <a:srgbClr val="C7EDEB"/>
          </a:solidFill>
        </p:spPr>
        <p:txBody>
          <a:bodyPr wrap="square" lIns="0" tIns="0" rIns="0" bIns="0" rtlCol="0"/>
          <a:lstStyle/>
          <a:p>
            <a:pPr defTabSz="685800"/>
            <a:endParaRPr sz="1400">
              <a:solidFill>
                <a:prstClr val="black"/>
              </a:solidFill>
            </a:endParaRPr>
          </a:p>
        </p:txBody>
      </p:sp>
      <p:sp>
        <p:nvSpPr>
          <p:cNvPr id="2" name="Holder 2"/>
          <p:cNvSpPr>
            <a:spLocks noGrp="1"/>
          </p:cNvSpPr>
          <p:nvPr>
            <p:ph type="title"/>
          </p:nvPr>
        </p:nvSpPr>
        <p:spPr>
          <a:xfrm>
            <a:off x="2252643" y="85725"/>
            <a:ext cx="4638713" cy="215444"/>
          </a:xfrm>
        </p:spPr>
        <p:txBody>
          <a:bodyPr lIns="0" tIns="0" rIns="0" bIns="0"/>
          <a:lstStyle>
            <a:lvl1pPr>
              <a:defRPr sz="1400" b="1" i="0">
                <a:solidFill>
                  <a:schemeClr val="bg1"/>
                </a:solidFill>
                <a:latin typeface="Arial"/>
                <a:cs typeface="Arial"/>
              </a:defRPr>
            </a:lvl1pPr>
          </a:lstStyle>
          <a:p>
            <a:endParaRPr/>
          </a:p>
        </p:txBody>
      </p:sp>
      <p:sp>
        <p:nvSpPr>
          <p:cNvPr id="3" name="Holder 3"/>
          <p:cNvSpPr>
            <a:spLocks noGrp="1"/>
          </p:cNvSpPr>
          <p:nvPr>
            <p:ph sz="half" idx="2"/>
          </p:nvPr>
        </p:nvSpPr>
        <p:spPr>
          <a:xfrm>
            <a:off x="457200" y="1183005"/>
            <a:ext cx="397764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5"/>
            <a:ext cx="3977640" cy="276999"/>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solidFill>
                  <a:prstClr val="black">
                    <a:tint val="75000"/>
                  </a:prstClr>
                </a:solidFill>
              </a:rPr>
              <a:pPr/>
              <a:t>6/29/2022</a:t>
            </a:fld>
            <a:endParaRPr lang="en-US">
              <a:solidFill>
                <a:prstClr val="black">
                  <a:tint val="75000"/>
                </a:prstClr>
              </a:solidFill>
            </a:endParaRPr>
          </a:p>
        </p:txBody>
      </p:sp>
      <p:sp>
        <p:nvSpPr>
          <p:cNvPr id="7" name="Holder 7"/>
          <p:cNvSpPr>
            <a:spLocks noGrp="1"/>
          </p:cNvSpPr>
          <p:nvPr>
            <p:ph type="sldNum" sz="quarter" idx="7"/>
          </p:nvPr>
        </p:nvSpPr>
        <p:spPr/>
        <p:txBody>
          <a:bodyPr lIns="0" tIns="0" rIns="0" bIns="0"/>
          <a:lstStyle>
            <a:lvl1pPr>
              <a:defRPr sz="900" b="0" i="0">
                <a:solidFill>
                  <a:srgbClr val="7F7F7F"/>
                </a:solidFill>
                <a:latin typeface="Arial"/>
                <a:cs typeface="Arial"/>
              </a:defRPr>
            </a:lvl1pPr>
          </a:lstStyle>
          <a:p>
            <a:pPr marL="28575">
              <a:lnSpc>
                <a:spcPts val="1069"/>
              </a:lnSpc>
            </a:pPr>
            <a:fld id="{81D60167-4931-47E6-BA6A-407CBD079E47}" type="slidenum">
              <a:rPr lang="id-ID" smtClean="0"/>
              <a:pPr marL="28575">
                <a:lnSpc>
                  <a:spcPts val="1069"/>
                </a:lnSpc>
              </a:pPr>
              <a:t>‹#›</a:t>
            </a:fld>
            <a:endParaRPr lang="id-ID" dirty="0"/>
          </a:p>
        </p:txBody>
      </p:sp>
    </p:spTree>
    <p:extLst>
      <p:ext uri="{BB962C8B-B14F-4D97-AF65-F5344CB8AC3E}">
        <p14:creationId xmlns:p14="http://schemas.microsoft.com/office/powerpoint/2010/main" val="389446452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2486025" cy="5143500"/>
          </a:xfrm>
          <a:custGeom>
            <a:avLst/>
            <a:gdLst/>
            <a:ahLst/>
            <a:cxnLst/>
            <a:rect l="l" t="t" r="r" b="b"/>
            <a:pathLst>
              <a:path w="3314700" h="6858000">
                <a:moveTo>
                  <a:pt x="0" y="6858000"/>
                </a:moveTo>
                <a:lnTo>
                  <a:pt x="0" y="0"/>
                </a:lnTo>
                <a:lnTo>
                  <a:pt x="3314700" y="0"/>
                </a:lnTo>
                <a:lnTo>
                  <a:pt x="3314700" y="6858000"/>
                </a:lnTo>
                <a:lnTo>
                  <a:pt x="0" y="6858000"/>
                </a:lnTo>
                <a:close/>
              </a:path>
            </a:pathLst>
          </a:custGeom>
          <a:solidFill>
            <a:srgbClr val="408F88"/>
          </a:solidFill>
        </p:spPr>
        <p:txBody>
          <a:bodyPr wrap="square" lIns="0" tIns="0" rIns="0" bIns="0" rtlCol="0"/>
          <a:lstStyle/>
          <a:p>
            <a:pPr defTabSz="685800"/>
            <a:endParaRPr sz="1400">
              <a:solidFill>
                <a:prstClr val="black"/>
              </a:solidFill>
            </a:endParaRPr>
          </a:p>
        </p:txBody>
      </p:sp>
      <p:sp>
        <p:nvSpPr>
          <p:cNvPr id="17" name="bg object 17"/>
          <p:cNvSpPr/>
          <p:nvPr/>
        </p:nvSpPr>
        <p:spPr>
          <a:xfrm>
            <a:off x="7543800" y="4638675"/>
            <a:ext cx="962025" cy="438150"/>
          </a:xfrm>
          <a:prstGeom prst="rect">
            <a:avLst/>
          </a:prstGeom>
          <a:blipFill>
            <a:blip r:embed="rId2" cstate="print"/>
            <a:stretch>
              <a:fillRect/>
            </a:stretch>
          </a:blipFill>
        </p:spPr>
        <p:txBody>
          <a:bodyPr wrap="square" lIns="0" tIns="0" rIns="0" bIns="0" rtlCol="0"/>
          <a:lstStyle/>
          <a:p>
            <a:pPr defTabSz="685800"/>
            <a:endParaRPr sz="1400">
              <a:solidFill>
                <a:prstClr val="black"/>
              </a:solidFill>
            </a:endParaRPr>
          </a:p>
        </p:txBody>
      </p:sp>
      <p:sp>
        <p:nvSpPr>
          <p:cNvPr id="2" name="Holder 2"/>
          <p:cNvSpPr>
            <a:spLocks noGrp="1"/>
          </p:cNvSpPr>
          <p:nvPr>
            <p:ph type="title"/>
          </p:nvPr>
        </p:nvSpPr>
        <p:spPr>
          <a:xfrm>
            <a:off x="2252643" y="85725"/>
            <a:ext cx="4638713" cy="215444"/>
          </a:xfrm>
        </p:spPr>
        <p:txBody>
          <a:bodyPr lIns="0" tIns="0" rIns="0" bIns="0"/>
          <a:lstStyle>
            <a:lvl1pPr>
              <a:defRPr sz="1400" b="1" i="0">
                <a:solidFill>
                  <a:schemeClr val="bg1"/>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solidFill>
                  <a:prstClr val="black">
                    <a:tint val="75000"/>
                  </a:prstClr>
                </a:solidFill>
              </a:rPr>
              <a:pPr/>
              <a:t>6/29/2022</a:t>
            </a:fld>
            <a:endParaRPr lang="en-US">
              <a:solidFill>
                <a:prstClr val="black">
                  <a:tint val="75000"/>
                </a:prstClr>
              </a:solidFill>
            </a:endParaRPr>
          </a:p>
        </p:txBody>
      </p:sp>
      <p:sp>
        <p:nvSpPr>
          <p:cNvPr id="5" name="Holder 5"/>
          <p:cNvSpPr>
            <a:spLocks noGrp="1"/>
          </p:cNvSpPr>
          <p:nvPr>
            <p:ph type="sldNum" sz="quarter" idx="7"/>
          </p:nvPr>
        </p:nvSpPr>
        <p:spPr/>
        <p:txBody>
          <a:bodyPr lIns="0" tIns="0" rIns="0" bIns="0"/>
          <a:lstStyle>
            <a:lvl1pPr>
              <a:defRPr sz="900" b="0" i="0">
                <a:solidFill>
                  <a:srgbClr val="7F7F7F"/>
                </a:solidFill>
                <a:latin typeface="Arial"/>
                <a:cs typeface="Arial"/>
              </a:defRPr>
            </a:lvl1pPr>
          </a:lstStyle>
          <a:p>
            <a:pPr marL="28575">
              <a:lnSpc>
                <a:spcPts val="1069"/>
              </a:lnSpc>
            </a:pPr>
            <a:fld id="{81D60167-4931-47E6-BA6A-407CBD079E47}" type="slidenum">
              <a:rPr lang="id-ID" smtClean="0"/>
              <a:pPr marL="28575">
                <a:lnSpc>
                  <a:spcPts val="1069"/>
                </a:lnSpc>
              </a:pPr>
              <a:t>‹#›</a:t>
            </a:fld>
            <a:endParaRPr lang="id-ID" dirty="0"/>
          </a:p>
        </p:txBody>
      </p:sp>
    </p:spTree>
    <p:extLst>
      <p:ext uri="{BB962C8B-B14F-4D97-AF65-F5344CB8AC3E}">
        <p14:creationId xmlns:p14="http://schemas.microsoft.com/office/powerpoint/2010/main" val="5829121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2486025" cy="5143500"/>
          </a:xfrm>
          <a:custGeom>
            <a:avLst/>
            <a:gdLst/>
            <a:ahLst/>
            <a:cxnLst/>
            <a:rect l="l" t="t" r="r" b="b"/>
            <a:pathLst>
              <a:path w="3314700" h="6858000">
                <a:moveTo>
                  <a:pt x="0" y="6858000"/>
                </a:moveTo>
                <a:lnTo>
                  <a:pt x="0" y="0"/>
                </a:lnTo>
                <a:lnTo>
                  <a:pt x="3314700" y="0"/>
                </a:lnTo>
                <a:lnTo>
                  <a:pt x="3314700" y="6858000"/>
                </a:lnTo>
                <a:lnTo>
                  <a:pt x="0" y="6858000"/>
                </a:lnTo>
                <a:close/>
              </a:path>
            </a:pathLst>
          </a:custGeom>
          <a:solidFill>
            <a:srgbClr val="408F88"/>
          </a:solidFill>
        </p:spPr>
        <p:txBody>
          <a:bodyPr wrap="square" lIns="0" tIns="0" rIns="0" bIns="0" rtlCol="0"/>
          <a:lstStyle/>
          <a:p>
            <a:pPr defTabSz="685800"/>
            <a:endParaRPr sz="1400">
              <a:solidFill>
                <a:prstClr val="black"/>
              </a:solidFill>
            </a:endParaRPr>
          </a:p>
        </p:txBody>
      </p:sp>
      <p:sp>
        <p:nvSpPr>
          <p:cNvPr id="17" name="bg object 17"/>
          <p:cNvSpPr/>
          <p:nvPr/>
        </p:nvSpPr>
        <p:spPr>
          <a:xfrm>
            <a:off x="7543800" y="4638675"/>
            <a:ext cx="962025" cy="438150"/>
          </a:xfrm>
          <a:prstGeom prst="rect">
            <a:avLst/>
          </a:prstGeom>
          <a:blipFill>
            <a:blip r:embed="rId2" cstate="print"/>
            <a:stretch>
              <a:fillRect/>
            </a:stretch>
          </a:blipFill>
        </p:spPr>
        <p:txBody>
          <a:bodyPr wrap="square" lIns="0" tIns="0" rIns="0" bIns="0" rtlCol="0"/>
          <a:lstStyle/>
          <a:p>
            <a:pPr defTabSz="685800"/>
            <a:endParaRPr sz="1400">
              <a:solidFill>
                <a:prstClr val="black"/>
              </a:solidFill>
            </a:endParaRPr>
          </a:p>
        </p:txBody>
      </p:sp>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solidFill>
                  <a:prstClr val="black">
                    <a:tint val="75000"/>
                  </a:prstClr>
                </a:solidFill>
              </a:rPr>
              <a:pPr/>
              <a:t>6/29/2022</a:t>
            </a:fld>
            <a:endParaRPr lang="en-US">
              <a:solidFill>
                <a:prstClr val="black">
                  <a:tint val="75000"/>
                </a:prstClr>
              </a:solidFill>
            </a:endParaRPr>
          </a:p>
        </p:txBody>
      </p:sp>
      <p:sp>
        <p:nvSpPr>
          <p:cNvPr id="4" name="Holder 4"/>
          <p:cNvSpPr>
            <a:spLocks noGrp="1"/>
          </p:cNvSpPr>
          <p:nvPr>
            <p:ph type="sldNum" sz="quarter" idx="7"/>
          </p:nvPr>
        </p:nvSpPr>
        <p:spPr/>
        <p:txBody>
          <a:bodyPr lIns="0" tIns="0" rIns="0" bIns="0"/>
          <a:lstStyle>
            <a:lvl1pPr>
              <a:defRPr sz="900" b="0" i="0">
                <a:solidFill>
                  <a:srgbClr val="7F7F7F"/>
                </a:solidFill>
                <a:latin typeface="Arial"/>
                <a:cs typeface="Arial"/>
              </a:defRPr>
            </a:lvl1pPr>
          </a:lstStyle>
          <a:p>
            <a:pPr marL="28575">
              <a:lnSpc>
                <a:spcPts val="1069"/>
              </a:lnSpc>
            </a:pPr>
            <a:fld id="{81D60167-4931-47E6-BA6A-407CBD079E47}" type="slidenum">
              <a:rPr lang="id-ID" smtClean="0"/>
              <a:pPr marL="28575">
                <a:lnSpc>
                  <a:spcPts val="1069"/>
                </a:lnSpc>
              </a:pPr>
              <a:t>‹#›</a:t>
            </a:fld>
            <a:endParaRPr lang="id-ID" dirty="0"/>
          </a:p>
        </p:txBody>
      </p:sp>
    </p:spTree>
    <p:extLst>
      <p:ext uri="{BB962C8B-B14F-4D97-AF65-F5344CB8AC3E}">
        <p14:creationId xmlns:p14="http://schemas.microsoft.com/office/powerpoint/2010/main" val="101437567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3_Basic Layout">
    <p:bg>
      <p:bgPr>
        <a:solidFill>
          <a:schemeClr val="bg1"/>
        </a:solidFill>
        <a:effectLst/>
      </p:bgPr>
    </p:bg>
    <p:spTree>
      <p:nvGrpSpPr>
        <p:cNvPr id="1" name=""/>
        <p:cNvGrpSpPr/>
        <p:nvPr/>
      </p:nvGrpSpPr>
      <p:grpSpPr>
        <a:xfrm>
          <a:off x="0" y="0"/>
          <a:ext cx="0" cy="0"/>
          <a:chOff x="0" y="0"/>
          <a:chExt cx="0" cy="0"/>
        </a:xfrm>
      </p:grpSpPr>
      <p:sp>
        <p:nvSpPr>
          <p:cNvPr id="4" name="Rectangle 3"/>
          <p:cNvSpPr/>
          <p:nvPr userDrawn="1"/>
        </p:nvSpPr>
        <p:spPr>
          <a:xfrm>
            <a:off x="0" y="4875780"/>
            <a:ext cx="9144000" cy="2881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63" tIns="34277" rIns="68463" bIns="34277" anchor="ctr"/>
          <a:lstStyle/>
          <a:p>
            <a:pPr algn="ctr" defTabSz="684654">
              <a:buClr>
                <a:srgbClr val="000000"/>
              </a:buClr>
              <a:buFont typeface="Arial"/>
              <a:buNone/>
              <a:defRPr/>
            </a:pPr>
            <a:endParaRPr lang="ko-KR" altLang="en-US" sz="1400" kern="0">
              <a:solidFill>
                <a:srgbClr val="FFFFFF"/>
              </a:solidFill>
              <a:sym typeface="Arial"/>
            </a:endParaRPr>
          </a:p>
        </p:txBody>
      </p:sp>
      <p:sp>
        <p:nvSpPr>
          <p:cNvPr id="10" name="Text Placeholder 9"/>
          <p:cNvSpPr>
            <a:spLocks noGrp="1"/>
          </p:cNvSpPr>
          <p:nvPr>
            <p:ph type="body" sz="quarter" idx="10"/>
          </p:nvPr>
        </p:nvSpPr>
        <p:spPr>
          <a:xfrm>
            <a:off x="0" y="123582"/>
            <a:ext cx="9144000" cy="576064"/>
          </a:xfrm>
          <a:prstGeom prst="rect">
            <a:avLst/>
          </a:prstGeom>
        </p:spPr>
        <p:txBody>
          <a:bodyPr/>
          <a:lstStyle>
            <a:lvl1pPr marL="0" indent="0" algn="ctr">
              <a:buNone/>
              <a:defRPr sz="3600" b="0" baseline="0">
                <a:solidFill>
                  <a:schemeClr val="accent1"/>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699643"/>
            <a:ext cx="9144000" cy="184666"/>
          </a:xfrm>
          <a:prstGeom prst="rect">
            <a:avLst/>
          </a:prstGeom>
        </p:spPr>
        <p:txBody>
          <a:bodyPr/>
          <a:lstStyle>
            <a:lvl1pPr marL="0" indent="0" algn="ctr">
              <a:buNone/>
              <a:defRPr sz="1200" b="0" baseline="0">
                <a:solidFill>
                  <a:schemeClr val="accent1"/>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2425835702"/>
      </p:ext>
    </p:extLst>
  </p:cSld>
  <p:clrMapOvr>
    <a:masterClrMapping/>
  </p:clrMapOvr>
  <p:transition>
    <p:fade thruBlk="1"/>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1786" indent="0" algn="ctr">
              <a:buNone/>
              <a:defRPr sz="1500"/>
            </a:lvl2pPr>
            <a:lvl3pPr marL="683692" indent="0" algn="ctr">
              <a:buNone/>
              <a:defRPr sz="1400"/>
            </a:lvl3pPr>
            <a:lvl4pPr marL="1025538" indent="0" algn="ctr">
              <a:buNone/>
              <a:defRPr sz="1200"/>
            </a:lvl4pPr>
            <a:lvl5pPr marL="1367384" indent="0" algn="ctr">
              <a:buNone/>
              <a:defRPr sz="1200"/>
            </a:lvl5pPr>
            <a:lvl6pPr marL="1709291" indent="0" algn="ctr">
              <a:buNone/>
              <a:defRPr sz="1200"/>
            </a:lvl6pPr>
            <a:lvl7pPr marL="2051075" indent="0" algn="ctr">
              <a:buNone/>
              <a:defRPr sz="1200"/>
            </a:lvl7pPr>
            <a:lvl8pPr marL="2392860" indent="0" algn="ctr">
              <a:buNone/>
              <a:defRPr sz="1200"/>
            </a:lvl8pPr>
            <a:lvl9pPr marL="2734651"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F2468A4-0303-42AE-BDF1-23F28C07515E}"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EAEEBF-D9C5-499E-A180-F3BBF32DA3A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6486205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F2468A4-0303-42AE-BDF1-23F28C07515E}"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EAEEBF-D9C5-499E-A180-F3BBF32DA3A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2729881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428"/>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1786" indent="0">
              <a:buNone/>
              <a:defRPr sz="1500">
                <a:solidFill>
                  <a:schemeClr val="tx1">
                    <a:tint val="75000"/>
                  </a:schemeClr>
                </a:solidFill>
              </a:defRPr>
            </a:lvl2pPr>
            <a:lvl3pPr marL="683692" indent="0">
              <a:buNone/>
              <a:defRPr sz="1400">
                <a:solidFill>
                  <a:schemeClr val="tx1">
                    <a:tint val="75000"/>
                  </a:schemeClr>
                </a:solidFill>
              </a:defRPr>
            </a:lvl3pPr>
            <a:lvl4pPr marL="1025538" indent="0">
              <a:buNone/>
              <a:defRPr sz="1200">
                <a:solidFill>
                  <a:schemeClr val="tx1">
                    <a:tint val="75000"/>
                  </a:schemeClr>
                </a:solidFill>
              </a:defRPr>
            </a:lvl4pPr>
            <a:lvl5pPr marL="1367384" indent="0">
              <a:buNone/>
              <a:defRPr sz="1200">
                <a:solidFill>
                  <a:schemeClr val="tx1">
                    <a:tint val="75000"/>
                  </a:schemeClr>
                </a:solidFill>
              </a:defRPr>
            </a:lvl5pPr>
            <a:lvl6pPr marL="1709291" indent="0">
              <a:buNone/>
              <a:defRPr sz="1200">
                <a:solidFill>
                  <a:schemeClr val="tx1">
                    <a:tint val="75000"/>
                  </a:schemeClr>
                </a:solidFill>
              </a:defRPr>
            </a:lvl6pPr>
            <a:lvl7pPr marL="2051075" indent="0">
              <a:buNone/>
              <a:defRPr sz="1200">
                <a:solidFill>
                  <a:schemeClr val="tx1">
                    <a:tint val="75000"/>
                  </a:schemeClr>
                </a:solidFill>
              </a:defRPr>
            </a:lvl7pPr>
            <a:lvl8pPr marL="2392860" indent="0">
              <a:buNone/>
              <a:defRPr sz="1200">
                <a:solidFill>
                  <a:schemeClr val="tx1">
                    <a:tint val="75000"/>
                  </a:schemeClr>
                </a:solidFill>
              </a:defRPr>
            </a:lvl8pPr>
            <a:lvl9pPr marL="2734651"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2468A4-0303-42AE-BDF1-23F28C07515E}"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EAEEBF-D9C5-499E-A180-F3BBF32DA3A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1485675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080342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2468A4-0303-42AE-BDF1-23F28C07515E}"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EAEEBF-D9C5-499E-A180-F3BBF32DA3A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449254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1786" indent="0">
              <a:buNone/>
              <a:defRPr sz="1500" b="1"/>
            </a:lvl2pPr>
            <a:lvl3pPr marL="683692" indent="0">
              <a:buNone/>
              <a:defRPr sz="1400" b="1"/>
            </a:lvl3pPr>
            <a:lvl4pPr marL="1025538" indent="0">
              <a:buNone/>
              <a:defRPr sz="1200" b="1"/>
            </a:lvl4pPr>
            <a:lvl5pPr marL="1367384" indent="0">
              <a:buNone/>
              <a:defRPr sz="1200" b="1"/>
            </a:lvl5pPr>
            <a:lvl6pPr marL="1709291" indent="0">
              <a:buNone/>
              <a:defRPr sz="1200" b="1"/>
            </a:lvl6pPr>
            <a:lvl7pPr marL="2051075" indent="0">
              <a:buNone/>
              <a:defRPr sz="1200" b="1"/>
            </a:lvl7pPr>
            <a:lvl8pPr marL="2392860" indent="0">
              <a:buNone/>
              <a:defRPr sz="1200" b="1"/>
            </a:lvl8pPr>
            <a:lvl9pPr marL="2734651"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2" y="1260872"/>
            <a:ext cx="3887391" cy="617934"/>
          </a:xfrm>
        </p:spPr>
        <p:txBody>
          <a:bodyPr anchor="b"/>
          <a:lstStyle>
            <a:lvl1pPr marL="0" indent="0">
              <a:buNone/>
              <a:defRPr sz="1800" b="1"/>
            </a:lvl1pPr>
            <a:lvl2pPr marL="341786" indent="0">
              <a:buNone/>
              <a:defRPr sz="1500" b="1"/>
            </a:lvl2pPr>
            <a:lvl3pPr marL="683692" indent="0">
              <a:buNone/>
              <a:defRPr sz="1400" b="1"/>
            </a:lvl3pPr>
            <a:lvl4pPr marL="1025538" indent="0">
              <a:buNone/>
              <a:defRPr sz="1200" b="1"/>
            </a:lvl4pPr>
            <a:lvl5pPr marL="1367384" indent="0">
              <a:buNone/>
              <a:defRPr sz="1200" b="1"/>
            </a:lvl5pPr>
            <a:lvl6pPr marL="1709291" indent="0">
              <a:buNone/>
              <a:defRPr sz="1200" b="1"/>
            </a:lvl6pPr>
            <a:lvl7pPr marL="2051075" indent="0">
              <a:buNone/>
              <a:defRPr sz="1200" b="1"/>
            </a:lvl7pPr>
            <a:lvl8pPr marL="2392860" indent="0">
              <a:buNone/>
              <a:defRPr sz="1200" b="1"/>
            </a:lvl8pPr>
            <a:lvl9pPr marL="2734651"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2"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2468A4-0303-42AE-BDF1-23F28C07515E}" type="datetimeFigureOut">
              <a:rPr lang="en-US" smtClean="0">
                <a:solidFill>
                  <a:prstClr val="black">
                    <a:tint val="75000"/>
                  </a:prstClr>
                </a:solidFill>
              </a:rPr>
              <a:pPr/>
              <a:t>6/29/2022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CEAEEBF-D9C5-499E-A180-F3BBF32DA3A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4410738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F2468A4-0303-42AE-BDF1-23F28C07515E}" type="datetimeFigureOut">
              <a:rPr lang="en-US" smtClean="0">
                <a:solidFill>
                  <a:prstClr val="black">
                    <a:tint val="75000"/>
                  </a:prstClr>
                </a:solidFill>
              </a:rPr>
              <a:pPr/>
              <a:t>6/29/2022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CEAEEBF-D9C5-499E-A180-F3BBF32DA3A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0543724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F2468A4-0303-42AE-BDF1-23F28C07515E}" type="datetimeFigureOut">
              <a:rPr lang="en-US" smtClean="0">
                <a:solidFill>
                  <a:prstClr val="black">
                    <a:tint val="75000"/>
                  </a:prstClr>
                </a:solidFill>
              </a:rPr>
              <a:pPr/>
              <a:t>6/29/2022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CEAEEBF-D9C5-499E-A180-F3BBF32DA3A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6933154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692"/>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2"/>
            <a:ext cx="2949178" cy="2858691"/>
          </a:xfrm>
        </p:spPr>
        <p:txBody>
          <a:bodyPr/>
          <a:lstStyle>
            <a:lvl1pPr marL="0" indent="0">
              <a:buNone/>
              <a:defRPr sz="1200"/>
            </a:lvl1pPr>
            <a:lvl2pPr marL="341786" indent="0">
              <a:buNone/>
              <a:defRPr sz="1100"/>
            </a:lvl2pPr>
            <a:lvl3pPr marL="683692" indent="0">
              <a:buNone/>
              <a:defRPr sz="900"/>
            </a:lvl3pPr>
            <a:lvl4pPr marL="1025538" indent="0">
              <a:buNone/>
              <a:defRPr sz="800"/>
            </a:lvl4pPr>
            <a:lvl5pPr marL="1367384" indent="0">
              <a:buNone/>
              <a:defRPr sz="800"/>
            </a:lvl5pPr>
            <a:lvl6pPr marL="1709291" indent="0">
              <a:buNone/>
              <a:defRPr sz="800"/>
            </a:lvl6pPr>
            <a:lvl7pPr marL="2051075" indent="0">
              <a:buNone/>
              <a:defRPr sz="800"/>
            </a:lvl7pPr>
            <a:lvl8pPr marL="2392860" indent="0">
              <a:buNone/>
              <a:defRPr sz="800"/>
            </a:lvl8pPr>
            <a:lvl9pPr marL="2734651" indent="0">
              <a:buNone/>
              <a:defRPr sz="800"/>
            </a:lvl9pPr>
          </a:lstStyle>
          <a:p>
            <a:pPr lvl="0"/>
            <a:r>
              <a:rPr lang="en-US"/>
              <a:t>Click to edit Master text styles</a:t>
            </a:r>
          </a:p>
        </p:txBody>
      </p:sp>
      <p:sp>
        <p:nvSpPr>
          <p:cNvPr id="5" name="Date Placeholder 4"/>
          <p:cNvSpPr>
            <a:spLocks noGrp="1"/>
          </p:cNvSpPr>
          <p:nvPr>
            <p:ph type="dt" sz="half" idx="10"/>
          </p:nvPr>
        </p:nvSpPr>
        <p:spPr/>
        <p:txBody>
          <a:bodyPr/>
          <a:lstStyle/>
          <a:p>
            <a:fld id="{9F2468A4-0303-42AE-BDF1-23F28C07515E}"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EAEEBF-D9C5-499E-A180-F3BBF32DA3A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0867533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692"/>
            <a:ext cx="4629150" cy="3655219"/>
          </a:xfrm>
        </p:spPr>
        <p:txBody>
          <a:bodyPr anchor="t"/>
          <a:lstStyle>
            <a:lvl1pPr marL="0" indent="0">
              <a:buNone/>
              <a:defRPr sz="2400"/>
            </a:lvl1pPr>
            <a:lvl2pPr marL="341786" indent="0">
              <a:buNone/>
              <a:defRPr sz="2100"/>
            </a:lvl2pPr>
            <a:lvl3pPr marL="683692" indent="0">
              <a:buNone/>
              <a:defRPr sz="1800"/>
            </a:lvl3pPr>
            <a:lvl4pPr marL="1025538" indent="0">
              <a:buNone/>
              <a:defRPr sz="1500"/>
            </a:lvl4pPr>
            <a:lvl5pPr marL="1367384" indent="0">
              <a:buNone/>
              <a:defRPr sz="1500"/>
            </a:lvl5pPr>
            <a:lvl6pPr marL="1709291" indent="0">
              <a:buNone/>
              <a:defRPr sz="1500"/>
            </a:lvl6pPr>
            <a:lvl7pPr marL="2051075" indent="0">
              <a:buNone/>
              <a:defRPr sz="1500"/>
            </a:lvl7pPr>
            <a:lvl8pPr marL="2392860" indent="0">
              <a:buNone/>
              <a:defRPr sz="1500"/>
            </a:lvl8pPr>
            <a:lvl9pPr marL="2734651"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543052"/>
            <a:ext cx="2949178" cy="2858691"/>
          </a:xfrm>
        </p:spPr>
        <p:txBody>
          <a:bodyPr/>
          <a:lstStyle>
            <a:lvl1pPr marL="0" indent="0">
              <a:buNone/>
              <a:defRPr sz="1200"/>
            </a:lvl1pPr>
            <a:lvl2pPr marL="341786" indent="0">
              <a:buNone/>
              <a:defRPr sz="1100"/>
            </a:lvl2pPr>
            <a:lvl3pPr marL="683692" indent="0">
              <a:buNone/>
              <a:defRPr sz="900"/>
            </a:lvl3pPr>
            <a:lvl4pPr marL="1025538" indent="0">
              <a:buNone/>
              <a:defRPr sz="800"/>
            </a:lvl4pPr>
            <a:lvl5pPr marL="1367384" indent="0">
              <a:buNone/>
              <a:defRPr sz="800"/>
            </a:lvl5pPr>
            <a:lvl6pPr marL="1709291" indent="0">
              <a:buNone/>
              <a:defRPr sz="800"/>
            </a:lvl6pPr>
            <a:lvl7pPr marL="2051075" indent="0">
              <a:buNone/>
              <a:defRPr sz="800"/>
            </a:lvl7pPr>
            <a:lvl8pPr marL="2392860" indent="0">
              <a:buNone/>
              <a:defRPr sz="800"/>
            </a:lvl8pPr>
            <a:lvl9pPr marL="2734651" indent="0">
              <a:buNone/>
              <a:defRPr sz="800"/>
            </a:lvl9pPr>
          </a:lstStyle>
          <a:p>
            <a:pPr lvl="0"/>
            <a:r>
              <a:rPr lang="en-US"/>
              <a:t>Click to edit Master text styles</a:t>
            </a:r>
          </a:p>
        </p:txBody>
      </p:sp>
      <p:sp>
        <p:nvSpPr>
          <p:cNvPr id="5" name="Date Placeholder 4"/>
          <p:cNvSpPr>
            <a:spLocks noGrp="1"/>
          </p:cNvSpPr>
          <p:nvPr>
            <p:ph type="dt" sz="half" idx="10"/>
          </p:nvPr>
        </p:nvSpPr>
        <p:spPr/>
        <p:txBody>
          <a:bodyPr/>
          <a:lstStyle/>
          <a:p>
            <a:fld id="{9F2468A4-0303-42AE-BDF1-23F28C07515E}"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CEAEEBF-D9C5-499E-A180-F3BBF32DA3A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8647300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F2468A4-0303-42AE-BDF1-23F28C07515E}"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EAEEBF-D9C5-499E-A180-F3BBF32DA3A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5444209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968"/>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2" y="273968"/>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F2468A4-0303-42AE-BDF1-23F28C07515E}"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CEAEEBF-D9C5-499E-A180-F3BBF32DA3A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1968717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3_Basic Layout">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anchor="ctr"/>
          <a:lstStyle/>
          <a:p>
            <a:pPr algn="ctr">
              <a:defRPr/>
            </a:pPr>
            <a:endParaRPr lang="en-US" sz="1350">
              <a:solidFill>
                <a:prstClr val="white"/>
              </a:solidFill>
            </a:endParaRPr>
          </a:p>
        </p:txBody>
      </p:sp>
      <p:sp>
        <p:nvSpPr>
          <p:cNvPr id="10" name="Text Placeholder 9"/>
          <p:cNvSpPr>
            <a:spLocks noGrp="1"/>
          </p:cNvSpPr>
          <p:nvPr>
            <p:ph type="body" sz="quarter" idx="10"/>
          </p:nvPr>
        </p:nvSpPr>
        <p:spPr>
          <a:xfrm>
            <a:off x="0" y="195488"/>
            <a:ext cx="9144000" cy="576064"/>
          </a:xfrm>
          <a:prstGeom prst="rect">
            <a:avLst/>
          </a:prstGeom>
        </p:spPr>
        <p:txBody>
          <a:bodyPr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2"/>
            <a:ext cx="9144000" cy="288032"/>
          </a:xfrm>
          <a:prstGeom prst="rect">
            <a:avLst/>
          </a:prstGeom>
        </p:spPr>
        <p:txBody>
          <a:bodyPr anchor="ctr"/>
          <a:lstStyle>
            <a:lvl1pPr marL="0" indent="0" algn="ctr">
              <a:buNone/>
              <a:defRPr sz="1425" b="0" baseline="0">
                <a:solidFill>
                  <a:schemeClr val="tx1">
                    <a:lumMod val="75000"/>
                    <a:lumOff val="25000"/>
                  </a:schemeClr>
                </a:solidFill>
                <a:latin typeface="+mn-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37274800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9" y="254654"/>
            <a:ext cx="8679898" cy="543185"/>
          </a:xfrm>
          <a:prstGeom prst="rect">
            <a:avLst/>
          </a:prstGeom>
        </p:spPr>
        <p:txBody>
          <a:bodyPr lIns="68546" tIns="34289" rIns="68546" bIns="3428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7933817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a:blip r:embed="rId2"/>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5843228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549547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523589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242649" y="254654"/>
            <a:ext cx="8679898" cy="543185"/>
          </a:xfrm>
          <a:prstGeom prst="rect">
            <a:avLst/>
          </a:prstGeom>
        </p:spPr>
        <p:txBody>
          <a:bodyPr lIns="68546" tIns="34289" rIns="68546" bIns="3428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Picture Placeholder 2">
            <a:extLst>
              <a:ext uri="{FF2B5EF4-FFF2-40B4-BE49-F238E27FC236}">
                <a16:creationId xmlns:a16="http://schemas.microsoft.com/office/drawing/2014/main" id="{CA1A6E33-8A0F-4192-83F6-2FB90AE8DE70}"/>
              </a:ext>
            </a:extLst>
          </p:cNvPr>
          <p:cNvSpPr>
            <a:spLocks noGrp="1"/>
          </p:cNvSpPr>
          <p:nvPr>
            <p:ph type="pic" idx="15" hasCustomPrompt="1"/>
          </p:nvPr>
        </p:nvSpPr>
        <p:spPr>
          <a:xfrm>
            <a:off x="2737643" y="1327061"/>
            <a:ext cx="1593000" cy="1571271"/>
          </a:xfrm>
          <a:prstGeom prst="rect">
            <a:avLst/>
          </a:prstGeom>
          <a:solidFill>
            <a:schemeClr val="bg1">
              <a:lumMod val="95000"/>
            </a:schemeClr>
          </a:solidFill>
          <a:ln w="127000">
            <a:noFill/>
          </a:ln>
        </p:spPr>
        <p:txBody>
          <a:bodyPr lIns="68546" tIns="34289" rIns="68546" bIns="34289" anchor="ctr"/>
          <a:lstStyle>
            <a:lvl1pPr marL="0" indent="0" algn="ctr">
              <a:buNone/>
              <a:defRPr sz="900">
                <a:latin typeface="+mn-lt"/>
                <a:cs typeface="Arial" pitchFamily="34" charset="0"/>
              </a:defRPr>
            </a:lvl1pPr>
            <a:lvl2pPr marL="342710" indent="0">
              <a:buNone/>
              <a:defRPr sz="2100"/>
            </a:lvl2pPr>
            <a:lvl3pPr marL="685444" indent="0">
              <a:buNone/>
              <a:defRPr sz="1800"/>
            </a:lvl3pPr>
            <a:lvl4pPr marL="1028165" indent="0">
              <a:buNone/>
              <a:defRPr sz="1500"/>
            </a:lvl4pPr>
            <a:lvl5pPr marL="1370886" indent="0">
              <a:buNone/>
              <a:defRPr sz="1500"/>
            </a:lvl5pPr>
            <a:lvl6pPr marL="1713620" indent="0">
              <a:buNone/>
              <a:defRPr sz="1500"/>
            </a:lvl6pPr>
            <a:lvl7pPr marL="2056330" indent="0">
              <a:buNone/>
              <a:defRPr sz="1500"/>
            </a:lvl7pPr>
            <a:lvl8pPr marL="2399040" indent="0">
              <a:buNone/>
              <a:defRPr sz="1500"/>
            </a:lvl8pPr>
            <a:lvl9pPr marL="2741750" indent="0">
              <a:buNone/>
              <a:defRPr sz="1500"/>
            </a:lvl9pPr>
          </a:lstStyle>
          <a:p>
            <a:r>
              <a:rPr lang="en-US" altLang="ko-KR" dirty="0"/>
              <a:t>Your Picture Here</a:t>
            </a:r>
            <a:endParaRPr lang="ko-KR" altLang="en-US" dirty="0"/>
          </a:p>
        </p:txBody>
      </p:sp>
      <p:sp>
        <p:nvSpPr>
          <p:cNvPr id="5" name="Picture Placeholder 2">
            <a:extLst>
              <a:ext uri="{FF2B5EF4-FFF2-40B4-BE49-F238E27FC236}">
                <a16:creationId xmlns:a16="http://schemas.microsoft.com/office/drawing/2014/main" id="{B7332FD6-4CCE-4EA6-A914-847EA767CDE7}"/>
              </a:ext>
            </a:extLst>
          </p:cNvPr>
          <p:cNvSpPr>
            <a:spLocks noGrp="1"/>
          </p:cNvSpPr>
          <p:nvPr>
            <p:ph type="pic" idx="16" hasCustomPrompt="1"/>
          </p:nvPr>
        </p:nvSpPr>
        <p:spPr>
          <a:xfrm>
            <a:off x="4802548" y="1327061"/>
            <a:ext cx="1593000" cy="1571271"/>
          </a:xfrm>
          <a:prstGeom prst="rect">
            <a:avLst/>
          </a:prstGeom>
          <a:solidFill>
            <a:schemeClr val="bg1">
              <a:lumMod val="95000"/>
            </a:schemeClr>
          </a:solidFill>
          <a:ln w="127000">
            <a:noFill/>
          </a:ln>
        </p:spPr>
        <p:txBody>
          <a:bodyPr lIns="68546" tIns="34289" rIns="68546" bIns="34289" anchor="ctr"/>
          <a:lstStyle>
            <a:lvl1pPr marL="0" indent="0" algn="ctr">
              <a:buNone/>
              <a:defRPr sz="900">
                <a:latin typeface="+mn-lt"/>
                <a:cs typeface="Arial" pitchFamily="34" charset="0"/>
              </a:defRPr>
            </a:lvl1pPr>
            <a:lvl2pPr marL="342710" indent="0">
              <a:buNone/>
              <a:defRPr sz="2100"/>
            </a:lvl2pPr>
            <a:lvl3pPr marL="685444" indent="0">
              <a:buNone/>
              <a:defRPr sz="1800"/>
            </a:lvl3pPr>
            <a:lvl4pPr marL="1028165" indent="0">
              <a:buNone/>
              <a:defRPr sz="1500"/>
            </a:lvl4pPr>
            <a:lvl5pPr marL="1370886" indent="0">
              <a:buNone/>
              <a:defRPr sz="1500"/>
            </a:lvl5pPr>
            <a:lvl6pPr marL="1713620" indent="0">
              <a:buNone/>
              <a:defRPr sz="1500"/>
            </a:lvl6pPr>
            <a:lvl7pPr marL="2056330" indent="0">
              <a:buNone/>
              <a:defRPr sz="1500"/>
            </a:lvl7pPr>
            <a:lvl8pPr marL="2399040" indent="0">
              <a:buNone/>
              <a:defRPr sz="1500"/>
            </a:lvl8pPr>
            <a:lvl9pPr marL="2741750" indent="0">
              <a:buNone/>
              <a:defRPr sz="1500"/>
            </a:lvl9pPr>
          </a:lstStyle>
          <a:p>
            <a:r>
              <a:rPr lang="en-US" altLang="ko-KR" dirty="0"/>
              <a:t>Your Picture Here</a:t>
            </a:r>
            <a:endParaRPr lang="ko-KR" altLang="en-US" dirty="0"/>
          </a:p>
        </p:txBody>
      </p:sp>
      <p:sp>
        <p:nvSpPr>
          <p:cNvPr id="6" name="Picture Placeholder 2">
            <a:extLst>
              <a:ext uri="{FF2B5EF4-FFF2-40B4-BE49-F238E27FC236}">
                <a16:creationId xmlns:a16="http://schemas.microsoft.com/office/drawing/2014/main" id="{5A41DCAB-7A97-4D72-8703-2A5EBB6B4047}"/>
              </a:ext>
            </a:extLst>
          </p:cNvPr>
          <p:cNvSpPr>
            <a:spLocks noGrp="1"/>
          </p:cNvSpPr>
          <p:nvPr>
            <p:ph type="pic" idx="17" hasCustomPrompt="1"/>
          </p:nvPr>
        </p:nvSpPr>
        <p:spPr>
          <a:xfrm>
            <a:off x="6867452" y="1327061"/>
            <a:ext cx="1593000" cy="1571271"/>
          </a:xfrm>
          <a:prstGeom prst="rect">
            <a:avLst/>
          </a:prstGeom>
          <a:solidFill>
            <a:schemeClr val="bg1">
              <a:lumMod val="95000"/>
            </a:schemeClr>
          </a:solidFill>
          <a:ln w="127000">
            <a:noFill/>
          </a:ln>
        </p:spPr>
        <p:txBody>
          <a:bodyPr lIns="68546" tIns="34289" rIns="68546" bIns="34289" anchor="ctr"/>
          <a:lstStyle>
            <a:lvl1pPr marL="0" indent="0" algn="ctr">
              <a:buNone/>
              <a:defRPr sz="900">
                <a:latin typeface="+mn-lt"/>
                <a:cs typeface="Arial" pitchFamily="34" charset="0"/>
              </a:defRPr>
            </a:lvl1pPr>
            <a:lvl2pPr marL="342710" indent="0">
              <a:buNone/>
              <a:defRPr sz="2100"/>
            </a:lvl2pPr>
            <a:lvl3pPr marL="685444" indent="0">
              <a:buNone/>
              <a:defRPr sz="1800"/>
            </a:lvl3pPr>
            <a:lvl4pPr marL="1028165" indent="0">
              <a:buNone/>
              <a:defRPr sz="1500"/>
            </a:lvl4pPr>
            <a:lvl5pPr marL="1370886" indent="0">
              <a:buNone/>
              <a:defRPr sz="1500"/>
            </a:lvl5pPr>
            <a:lvl6pPr marL="1713620" indent="0">
              <a:buNone/>
              <a:defRPr sz="1500"/>
            </a:lvl6pPr>
            <a:lvl7pPr marL="2056330" indent="0">
              <a:buNone/>
              <a:defRPr sz="1500"/>
            </a:lvl7pPr>
            <a:lvl8pPr marL="2399040" indent="0">
              <a:buNone/>
              <a:defRPr sz="1500"/>
            </a:lvl8pPr>
            <a:lvl9pPr marL="2741750" indent="0">
              <a:buNone/>
              <a:defRPr sz="1500"/>
            </a:lvl9pPr>
          </a:lstStyle>
          <a:p>
            <a:r>
              <a:rPr lang="en-US" altLang="ko-KR" dirty="0"/>
              <a:t>Your Picture Here</a:t>
            </a:r>
            <a:endParaRPr lang="ko-KR" altLang="en-US" dirty="0"/>
          </a:p>
        </p:txBody>
      </p:sp>
      <p:sp>
        <p:nvSpPr>
          <p:cNvPr id="7" name="Picture Placeholder 2">
            <a:extLst>
              <a:ext uri="{FF2B5EF4-FFF2-40B4-BE49-F238E27FC236}">
                <a16:creationId xmlns:a16="http://schemas.microsoft.com/office/drawing/2014/main" id="{DE59F880-57D5-4D69-ADDA-A3030C94684E}"/>
              </a:ext>
            </a:extLst>
          </p:cNvPr>
          <p:cNvSpPr>
            <a:spLocks noGrp="1"/>
          </p:cNvSpPr>
          <p:nvPr>
            <p:ph type="pic" idx="18" hasCustomPrompt="1"/>
          </p:nvPr>
        </p:nvSpPr>
        <p:spPr>
          <a:xfrm>
            <a:off x="672737" y="1327061"/>
            <a:ext cx="1593000" cy="1571271"/>
          </a:xfrm>
          <a:prstGeom prst="rect">
            <a:avLst/>
          </a:prstGeom>
          <a:solidFill>
            <a:schemeClr val="bg1">
              <a:lumMod val="95000"/>
            </a:schemeClr>
          </a:solidFill>
          <a:ln w="127000">
            <a:noFill/>
          </a:ln>
        </p:spPr>
        <p:txBody>
          <a:bodyPr lIns="68546" tIns="34289" rIns="68546" bIns="34289" anchor="ctr"/>
          <a:lstStyle>
            <a:lvl1pPr marL="0" indent="0" algn="ctr">
              <a:buNone/>
              <a:defRPr sz="900">
                <a:latin typeface="+mn-lt"/>
                <a:cs typeface="Arial" pitchFamily="34" charset="0"/>
              </a:defRPr>
            </a:lvl1pPr>
            <a:lvl2pPr marL="342710" indent="0">
              <a:buNone/>
              <a:defRPr sz="2100"/>
            </a:lvl2pPr>
            <a:lvl3pPr marL="685444" indent="0">
              <a:buNone/>
              <a:defRPr sz="1800"/>
            </a:lvl3pPr>
            <a:lvl4pPr marL="1028165" indent="0">
              <a:buNone/>
              <a:defRPr sz="1500"/>
            </a:lvl4pPr>
            <a:lvl5pPr marL="1370886" indent="0">
              <a:buNone/>
              <a:defRPr sz="1500"/>
            </a:lvl5pPr>
            <a:lvl6pPr marL="1713620" indent="0">
              <a:buNone/>
              <a:defRPr sz="1500"/>
            </a:lvl6pPr>
            <a:lvl7pPr marL="2056330" indent="0">
              <a:buNone/>
              <a:defRPr sz="1500"/>
            </a:lvl7pPr>
            <a:lvl8pPr marL="2399040" indent="0">
              <a:buNone/>
              <a:defRPr sz="1500"/>
            </a:lvl8pPr>
            <a:lvl9pPr marL="2741750"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103608860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343D5AB-FDE8-4863-8B0B-FF0EDBC68861}"/>
              </a:ext>
            </a:extLst>
          </p:cNvPr>
          <p:cNvSpPr/>
          <p:nvPr userDrawn="1"/>
        </p:nvSpPr>
        <p:spPr>
          <a:xfrm>
            <a:off x="2743220" y="1424986"/>
            <a:ext cx="5635127" cy="24677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5" name="Rectangle 4">
            <a:extLst>
              <a:ext uri="{FF2B5EF4-FFF2-40B4-BE49-F238E27FC236}">
                <a16:creationId xmlns:a16="http://schemas.microsoft.com/office/drawing/2014/main" id="{A0C96F43-3876-47CC-B363-9FBE2E05752F}"/>
              </a:ext>
            </a:extLst>
          </p:cNvPr>
          <p:cNvSpPr/>
          <p:nvPr userDrawn="1"/>
        </p:nvSpPr>
        <p:spPr>
          <a:xfrm rot="20400000">
            <a:off x="790300" y="1672050"/>
            <a:ext cx="2161904" cy="2560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6" name="Rectangle 5">
            <a:extLst>
              <a:ext uri="{FF2B5EF4-FFF2-40B4-BE49-F238E27FC236}">
                <a16:creationId xmlns:a16="http://schemas.microsoft.com/office/drawing/2014/main" id="{E4127DCA-3196-491D-86F7-98470FD4534B}"/>
              </a:ext>
            </a:extLst>
          </p:cNvPr>
          <p:cNvSpPr/>
          <p:nvPr userDrawn="1"/>
        </p:nvSpPr>
        <p:spPr>
          <a:xfrm rot="20640000">
            <a:off x="809896" y="1652455"/>
            <a:ext cx="2161904" cy="256032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7" name="Rectangle 6">
            <a:extLst>
              <a:ext uri="{FF2B5EF4-FFF2-40B4-BE49-F238E27FC236}">
                <a16:creationId xmlns:a16="http://schemas.microsoft.com/office/drawing/2014/main" id="{C0F3D9F4-8CA6-4676-B29C-CF1677EB90FF}"/>
              </a:ext>
            </a:extLst>
          </p:cNvPr>
          <p:cNvSpPr/>
          <p:nvPr userDrawn="1"/>
        </p:nvSpPr>
        <p:spPr>
          <a:xfrm rot="20971299">
            <a:off x="836023" y="1600201"/>
            <a:ext cx="2161904" cy="25603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2" name="그림 개체 틀 2">
            <a:extLst>
              <a:ext uri="{FF2B5EF4-FFF2-40B4-BE49-F238E27FC236}">
                <a16:creationId xmlns:a16="http://schemas.microsoft.com/office/drawing/2014/main" id="{BCD635CC-1412-43AB-9F1C-D19087A8B8A1}"/>
              </a:ext>
            </a:extLst>
          </p:cNvPr>
          <p:cNvSpPr>
            <a:spLocks noGrp="1"/>
          </p:cNvSpPr>
          <p:nvPr>
            <p:ph type="pic" sz="quarter" idx="14" hasCustomPrompt="1"/>
          </p:nvPr>
        </p:nvSpPr>
        <p:spPr>
          <a:xfrm rot="20971299">
            <a:off x="896999" y="1714966"/>
            <a:ext cx="1948553" cy="1766288"/>
          </a:xfrm>
          <a:prstGeom prst="rect">
            <a:avLst/>
          </a:prstGeom>
          <a:solidFill>
            <a:schemeClr val="bg1">
              <a:lumMod val="95000"/>
            </a:schemeClr>
          </a:solidFill>
        </p:spPr>
        <p:txBody>
          <a:bodyPr lIns="68546" tIns="34289" rIns="68546" bIns="34289" anchor="ct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3" name="Text Placeholder 9">
            <a:extLst>
              <a:ext uri="{FF2B5EF4-FFF2-40B4-BE49-F238E27FC236}">
                <a16:creationId xmlns:a16="http://schemas.microsoft.com/office/drawing/2014/main" id="{A92F2F0B-AB18-4F91-BFCD-5E07920CEC1B}"/>
              </a:ext>
            </a:extLst>
          </p:cNvPr>
          <p:cNvSpPr>
            <a:spLocks noGrp="1"/>
          </p:cNvSpPr>
          <p:nvPr>
            <p:ph type="body" sz="quarter" idx="10" hasCustomPrompt="1"/>
          </p:nvPr>
        </p:nvSpPr>
        <p:spPr>
          <a:xfrm>
            <a:off x="242649" y="254654"/>
            <a:ext cx="8679898" cy="543185"/>
          </a:xfrm>
          <a:prstGeom prst="rect">
            <a:avLst/>
          </a:prstGeom>
        </p:spPr>
        <p:txBody>
          <a:bodyPr lIns="68546" tIns="34289" rIns="68546" bIns="3428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251249502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988066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FB08BDAF-A042-4560-BBD8-F1CA5D9DB155}"/>
              </a:ext>
            </a:extLst>
          </p:cNvPr>
          <p:cNvSpPr>
            <a:spLocks noGrp="1"/>
          </p:cNvSpPr>
          <p:nvPr>
            <p:ph type="pic" sz="quarter" idx="17" hasCustomPrompt="1"/>
          </p:nvPr>
        </p:nvSpPr>
        <p:spPr>
          <a:xfrm>
            <a:off x="5767757" y="2249347"/>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68546" tIns="34289" rIns="68546" bIns="34289"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20" name="Picture Placeholder 19">
            <a:extLst>
              <a:ext uri="{FF2B5EF4-FFF2-40B4-BE49-F238E27FC236}">
                <a16:creationId xmlns:a16="http://schemas.microsoft.com/office/drawing/2014/main" id="{E375B096-EBDB-4C71-BACA-9F780BF70233}"/>
              </a:ext>
            </a:extLst>
          </p:cNvPr>
          <p:cNvSpPr>
            <a:spLocks noGrp="1"/>
          </p:cNvSpPr>
          <p:nvPr>
            <p:ph type="pic" sz="quarter" idx="18" hasCustomPrompt="1"/>
          </p:nvPr>
        </p:nvSpPr>
        <p:spPr>
          <a:xfrm>
            <a:off x="3505991" y="2717354"/>
            <a:ext cx="2089287" cy="2077567"/>
          </a:xfrm>
          <a:custGeom>
            <a:avLst/>
            <a:gdLst>
              <a:gd name="connsiteX0" fmla="*/ 1137861 w 2785716"/>
              <a:gd name="connsiteY0" fmla="*/ 0 h 2770089"/>
              <a:gd name="connsiteX1" fmla="*/ 2785716 w 2785716"/>
              <a:gd name="connsiteY1" fmla="*/ 1140221 h 2770089"/>
              <a:gd name="connsiteX2" fmla="*/ 1657942 w 2785716"/>
              <a:gd name="connsiteY2" fmla="*/ 2770089 h 2770089"/>
              <a:gd name="connsiteX3" fmla="*/ 1626789 w 2785716"/>
              <a:gd name="connsiteY3" fmla="*/ 2770089 h 2770089"/>
              <a:gd name="connsiteX4" fmla="*/ 0 w 2785716"/>
              <a:gd name="connsiteY4" fmla="*/ 1644444 h 277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5716" h="2770089">
                <a:moveTo>
                  <a:pt x="1137861" y="0"/>
                </a:moveTo>
                <a:lnTo>
                  <a:pt x="2785716" y="1140221"/>
                </a:lnTo>
                <a:lnTo>
                  <a:pt x="1657942" y="2770089"/>
                </a:lnTo>
                <a:lnTo>
                  <a:pt x="1626789" y="2770089"/>
                </a:lnTo>
                <a:lnTo>
                  <a:pt x="0" y="1644444"/>
                </a:lnTo>
                <a:close/>
              </a:path>
            </a:pathLst>
          </a:custGeom>
          <a:solidFill>
            <a:schemeClr val="bg1">
              <a:lumMod val="95000"/>
            </a:schemeClr>
          </a:solidFill>
        </p:spPr>
        <p:txBody>
          <a:bodyPr wrap="square" lIns="68546" tIns="34289" rIns="68546" bIns="34289"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19" name="Picture Placeholder 18">
            <a:extLst>
              <a:ext uri="{FF2B5EF4-FFF2-40B4-BE49-F238E27FC236}">
                <a16:creationId xmlns:a16="http://schemas.microsoft.com/office/drawing/2014/main" id="{31F3A08B-34AD-476C-9953-B19BAF7F628C}"/>
              </a:ext>
            </a:extLst>
          </p:cNvPr>
          <p:cNvSpPr>
            <a:spLocks noGrp="1"/>
          </p:cNvSpPr>
          <p:nvPr>
            <p:ph type="pic" sz="quarter" idx="19" hasCustomPrompt="1"/>
          </p:nvPr>
        </p:nvSpPr>
        <p:spPr>
          <a:xfrm>
            <a:off x="6669845" y="907288"/>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68546" tIns="34289" rIns="68546" bIns="34289"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18" name="Picture Placeholder 17">
            <a:extLst>
              <a:ext uri="{FF2B5EF4-FFF2-40B4-BE49-F238E27FC236}">
                <a16:creationId xmlns:a16="http://schemas.microsoft.com/office/drawing/2014/main" id="{164DE5B1-7A92-485E-BF4B-DC34DB0ECFFE}"/>
              </a:ext>
            </a:extLst>
          </p:cNvPr>
          <p:cNvSpPr>
            <a:spLocks noGrp="1"/>
          </p:cNvSpPr>
          <p:nvPr>
            <p:ph type="pic" sz="quarter" idx="20" hasCustomPrompt="1"/>
          </p:nvPr>
        </p:nvSpPr>
        <p:spPr>
          <a:xfrm>
            <a:off x="4408079" y="1375270"/>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68546" tIns="34289" rIns="68546" bIns="34289"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6" name="Freeform: Shape 5">
            <a:extLst>
              <a:ext uri="{FF2B5EF4-FFF2-40B4-BE49-F238E27FC236}">
                <a16:creationId xmlns:a16="http://schemas.microsoft.com/office/drawing/2014/main" id="{D6D283E2-312F-41C5-9422-DB6C85B4455D}"/>
              </a:ext>
            </a:extLst>
          </p:cNvPr>
          <p:cNvSpPr/>
          <p:nvPr userDrawn="1"/>
        </p:nvSpPr>
        <p:spPr>
          <a:xfrm flipH="1">
            <a:off x="7112988" y="1798609"/>
            <a:ext cx="2031035" cy="2559812"/>
          </a:xfrm>
          <a:custGeom>
            <a:avLst/>
            <a:gdLst>
              <a:gd name="connsiteX0" fmla="*/ 0 w 2708047"/>
              <a:gd name="connsiteY0" fmla="*/ 0 h 3335839"/>
              <a:gd name="connsiteX1" fmla="*/ 347734 w 2708047"/>
              <a:gd name="connsiteY1" fmla="*/ 0 h 3335839"/>
              <a:gd name="connsiteX2" fmla="*/ 2708047 w 2708047"/>
              <a:gd name="connsiteY2" fmla="*/ 3335839 h 3335839"/>
              <a:gd name="connsiteX3" fmla="*/ 0 w 2708047"/>
              <a:gd name="connsiteY3" fmla="*/ 3335839 h 3335839"/>
            </a:gdLst>
            <a:ahLst/>
            <a:cxnLst>
              <a:cxn ang="0">
                <a:pos x="connsiteX0" y="connsiteY0"/>
              </a:cxn>
              <a:cxn ang="0">
                <a:pos x="connsiteX1" y="connsiteY1"/>
              </a:cxn>
              <a:cxn ang="0">
                <a:pos x="connsiteX2" y="connsiteY2"/>
              </a:cxn>
              <a:cxn ang="0">
                <a:pos x="connsiteX3" y="connsiteY3"/>
              </a:cxn>
            </a:cxnLst>
            <a:rect l="l" t="t" r="r" b="b"/>
            <a:pathLst>
              <a:path w="2708047" h="3335839">
                <a:moveTo>
                  <a:pt x="0" y="0"/>
                </a:moveTo>
                <a:lnTo>
                  <a:pt x="347734" y="0"/>
                </a:lnTo>
                <a:lnTo>
                  <a:pt x="2708047" y="3335839"/>
                </a:lnTo>
                <a:lnTo>
                  <a:pt x="0" y="333583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13" name="Freeform: Shape 12">
            <a:extLst>
              <a:ext uri="{FF2B5EF4-FFF2-40B4-BE49-F238E27FC236}">
                <a16:creationId xmlns:a16="http://schemas.microsoft.com/office/drawing/2014/main" id="{B1AAC7CE-37C6-4882-8A2F-D617C7403A00}"/>
              </a:ext>
            </a:extLst>
          </p:cNvPr>
          <p:cNvSpPr/>
          <p:nvPr userDrawn="1"/>
        </p:nvSpPr>
        <p:spPr>
          <a:xfrm flipH="1">
            <a:off x="0" y="1364728"/>
            <a:ext cx="5152158" cy="2549510"/>
          </a:xfrm>
          <a:custGeom>
            <a:avLst/>
            <a:gdLst>
              <a:gd name="connsiteX0" fmla="*/ 6869544 w 6869544"/>
              <a:gd name="connsiteY0" fmla="*/ 0 h 3399346"/>
              <a:gd name="connsiteX1" fmla="*/ 0 w 6869544"/>
              <a:gd name="connsiteY1" fmla="*/ 0 h 3399346"/>
              <a:gd name="connsiteX2" fmla="*/ 2360312 w 6869544"/>
              <a:gd name="connsiteY2" fmla="*/ 3399346 h 3399346"/>
              <a:gd name="connsiteX3" fmla="*/ 6869544 w 6869544"/>
              <a:gd name="connsiteY3" fmla="*/ 3399346 h 3399346"/>
            </a:gdLst>
            <a:ahLst/>
            <a:cxnLst>
              <a:cxn ang="0">
                <a:pos x="connsiteX0" y="connsiteY0"/>
              </a:cxn>
              <a:cxn ang="0">
                <a:pos x="connsiteX1" y="connsiteY1"/>
              </a:cxn>
              <a:cxn ang="0">
                <a:pos x="connsiteX2" y="connsiteY2"/>
              </a:cxn>
              <a:cxn ang="0">
                <a:pos x="connsiteX3" y="connsiteY3"/>
              </a:cxn>
            </a:cxnLst>
            <a:rect l="l" t="t" r="r" b="b"/>
            <a:pathLst>
              <a:path w="6869544" h="3399346">
                <a:moveTo>
                  <a:pt x="6869544" y="0"/>
                </a:moveTo>
                <a:lnTo>
                  <a:pt x="0" y="0"/>
                </a:lnTo>
                <a:lnTo>
                  <a:pt x="2360312" y="3399346"/>
                </a:lnTo>
                <a:lnTo>
                  <a:pt x="6869544" y="339934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46" tIns="34289" rIns="68546" bIns="34289" rtlCol="0" anchor="ctr">
            <a:noAutofit/>
          </a:bodyPr>
          <a:lstStyle/>
          <a:p>
            <a:pPr algn="ctr" defTabSz="685409"/>
            <a:endParaRPr lang="en-US" sz="1400">
              <a:solidFill>
                <a:prstClr val="white"/>
              </a:solidFill>
            </a:endParaRPr>
          </a:p>
        </p:txBody>
      </p:sp>
    </p:spTree>
    <p:extLst>
      <p:ext uri="{BB962C8B-B14F-4D97-AF65-F5344CB8AC3E}">
        <p14:creationId xmlns:p14="http://schemas.microsoft.com/office/powerpoint/2010/main" val="14136635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4706889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ABD26266-8DF8-4F9E-8108-90547D7F6DB4}"/>
              </a:ext>
            </a:extLst>
          </p:cNvPr>
          <p:cNvGrpSpPr/>
          <p:nvPr userDrawn="1"/>
        </p:nvGrpSpPr>
        <p:grpSpPr>
          <a:xfrm>
            <a:off x="7210260" y="1502435"/>
            <a:ext cx="1933763" cy="3039240"/>
            <a:chOff x="9508727" y="2147107"/>
            <a:chExt cx="2683273" cy="4217224"/>
          </a:xfrm>
        </p:grpSpPr>
        <p:sp>
          <p:nvSpPr>
            <p:cNvPr id="11" name="Freeform: Shape 10">
              <a:extLst>
                <a:ext uri="{FF2B5EF4-FFF2-40B4-BE49-F238E27FC236}">
                  <a16:creationId xmlns:a16="http://schemas.microsoft.com/office/drawing/2014/main" id="{27F633FE-376E-404F-91E4-885447763090}"/>
                </a:ext>
              </a:extLst>
            </p:cNvPr>
            <p:cNvSpPr/>
            <p:nvPr/>
          </p:nvSpPr>
          <p:spPr>
            <a:xfrm>
              <a:off x="11381596" y="5780548"/>
              <a:ext cx="810404" cy="583783"/>
            </a:xfrm>
            <a:custGeom>
              <a:avLst/>
              <a:gdLst>
                <a:gd name="connsiteX0" fmla="*/ 267669 w 810404"/>
                <a:gd name="connsiteY0" fmla="*/ 0 h 583783"/>
                <a:gd name="connsiteX1" fmla="*/ 769357 w 810404"/>
                <a:gd name="connsiteY1" fmla="*/ 0 h 583783"/>
                <a:gd name="connsiteX2" fmla="*/ 805844 w 810404"/>
                <a:gd name="connsiteY2" fmla="*/ 0 h 583783"/>
                <a:gd name="connsiteX3" fmla="*/ 810404 w 810404"/>
                <a:gd name="connsiteY3" fmla="*/ 0 h 583783"/>
                <a:gd name="connsiteX4" fmla="*/ 810404 w 810404"/>
                <a:gd name="connsiteY4" fmla="*/ 583783 h 583783"/>
                <a:gd name="connsiteX5" fmla="*/ 805844 w 810404"/>
                <a:gd name="connsiteY5" fmla="*/ 583783 h 583783"/>
                <a:gd name="connsiteX6" fmla="*/ 769357 w 810404"/>
                <a:gd name="connsiteY6" fmla="*/ 583783 h 583783"/>
                <a:gd name="connsiteX7" fmla="*/ 170371 w 810404"/>
                <a:gd name="connsiteY7" fmla="*/ 583783 h 583783"/>
                <a:gd name="connsiteX8" fmla="*/ 152128 w 810404"/>
                <a:gd name="connsiteY8" fmla="*/ 367906 h 583783"/>
                <a:gd name="connsiteX9" fmla="*/ 267669 w 810404"/>
                <a:gd name="connsiteY9" fmla="*/ 0 h 58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404" h="583783">
                  <a:moveTo>
                    <a:pt x="267669" y="0"/>
                  </a:moveTo>
                  <a:lnTo>
                    <a:pt x="769357" y="0"/>
                  </a:lnTo>
                  <a:lnTo>
                    <a:pt x="805844" y="0"/>
                  </a:lnTo>
                  <a:lnTo>
                    <a:pt x="810404" y="0"/>
                  </a:lnTo>
                  <a:lnTo>
                    <a:pt x="810404" y="583783"/>
                  </a:lnTo>
                  <a:lnTo>
                    <a:pt x="805844" y="583783"/>
                  </a:lnTo>
                  <a:cubicBezTo>
                    <a:pt x="805844" y="583783"/>
                    <a:pt x="793682" y="583783"/>
                    <a:pt x="769357" y="583783"/>
                  </a:cubicBezTo>
                  <a:cubicBezTo>
                    <a:pt x="675101" y="583783"/>
                    <a:pt x="413614" y="583783"/>
                    <a:pt x="170371" y="583783"/>
                  </a:cubicBezTo>
                  <a:cubicBezTo>
                    <a:pt x="-133682" y="583783"/>
                    <a:pt x="39629" y="483446"/>
                    <a:pt x="152128" y="367906"/>
                  </a:cubicBezTo>
                  <a:cubicBezTo>
                    <a:pt x="264629" y="249324"/>
                    <a:pt x="267669" y="0"/>
                    <a:pt x="267669" y="0"/>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wrap="square" rtlCol="0" anchor="ctr">
              <a:noAutofit/>
            </a:bodyPr>
            <a:lstStyle/>
            <a:p>
              <a:pPr defTabSz="685409"/>
              <a:endParaRPr lang="en-US" sz="1400">
                <a:solidFill>
                  <a:prstClr val="black"/>
                </a:solidFill>
              </a:endParaRPr>
            </a:p>
          </p:txBody>
        </p:sp>
        <p:sp>
          <p:nvSpPr>
            <p:cNvPr id="12" name="Freeform: Shape 11">
              <a:extLst>
                <a:ext uri="{FF2B5EF4-FFF2-40B4-BE49-F238E27FC236}">
                  <a16:creationId xmlns:a16="http://schemas.microsoft.com/office/drawing/2014/main" id="{400AA72A-9E73-4E92-9A24-FC8789F6DFA4}"/>
                </a:ext>
              </a:extLst>
            </p:cNvPr>
            <p:cNvSpPr/>
            <p:nvPr/>
          </p:nvSpPr>
          <p:spPr>
            <a:xfrm>
              <a:off x="9508727" y="2147107"/>
              <a:ext cx="2683273" cy="3642562"/>
            </a:xfrm>
            <a:custGeom>
              <a:avLst/>
              <a:gdLst>
                <a:gd name="connsiteX0" fmla="*/ 170270 w 2683273"/>
                <a:gd name="connsiteY0" fmla="*/ 0 h 3642562"/>
                <a:gd name="connsiteX1" fmla="*/ 2645266 w 2683273"/>
                <a:gd name="connsiteY1" fmla="*/ 0 h 3642562"/>
                <a:gd name="connsiteX2" fmla="*/ 2683273 w 2683273"/>
                <a:gd name="connsiteY2" fmla="*/ 0 h 3642562"/>
                <a:gd name="connsiteX3" fmla="*/ 2683273 w 2683273"/>
                <a:gd name="connsiteY3" fmla="*/ 3642562 h 3642562"/>
                <a:gd name="connsiteX4" fmla="*/ 155068 w 2683273"/>
                <a:gd name="connsiteY4" fmla="*/ 3642562 h 3642562"/>
                <a:gd name="connsiteX5" fmla="*/ 0 w 2683273"/>
                <a:gd name="connsiteY5" fmla="*/ 3469251 h 3642562"/>
                <a:gd name="connsiteX6" fmla="*/ 0 w 2683273"/>
                <a:gd name="connsiteY6" fmla="*/ 170270 h 3642562"/>
                <a:gd name="connsiteX7" fmla="*/ 170270 w 2683273"/>
                <a:gd name="connsiteY7" fmla="*/ 0 h 364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3273" h="3642562">
                  <a:moveTo>
                    <a:pt x="170270" y="0"/>
                  </a:moveTo>
                  <a:lnTo>
                    <a:pt x="2645266" y="0"/>
                  </a:lnTo>
                  <a:lnTo>
                    <a:pt x="2683273" y="0"/>
                  </a:lnTo>
                  <a:lnTo>
                    <a:pt x="2683273" y="3642562"/>
                  </a:lnTo>
                  <a:lnTo>
                    <a:pt x="155068" y="3642562"/>
                  </a:lnTo>
                  <a:cubicBezTo>
                    <a:pt x="69933" y="3642562"/>
                    <a:pt x="0" y="3566549"/>
                    <a:pt x="0" y="3469251"/>
                  </a:cubicBezTo>
                  <a:lnTo>
                    <a:pt x="0" y="170270"/>
                  </a:lnTo>
                  <a:cubicBezTo>
                    <a:pt x="0" y="72973"/>
                    <a:pt x="82095" y="0"/>
                    <a:pt x="170270" y="0"/>
                  </a:cubicBezTo>
                  <a:close/>
                </a:path>
              </a:pathLst>
            </a:custGeom>
            <a:solidFill>
              <a:srgbClr val="999999"/>
            </a:solidFill>
            <a:ln w="9525" cap="flat">
              <a:noFill/>
              <a:prstDash val="solid"/>
              <a:miter/>
            </a:ln>
          </p:spPr>
          <p:txBody>
            <a:bodyPr wrap="square" rtlCol="0" anchor="ctr">
              <a:noAutofit/>
            </a:bodyPr>
            <a:lstStyle/>
            <a:p>
              <a:pPr defTabSz="685409"/>
              <a:endParaRPr lang="en-US" sz="1400" dirty="0">
                <a:solidFill>
                  <a:prstClr val="black"/>
                </a:solidFill>
              </a:endParaRPr>
            </a:p>
          </p:txBody>
        </p:sp>
        <p:sp>
          <p:nvSpPr>
            <p:cNvPr id="13" name="Freeform: Shape 12">
              <a:extLst>
                <a:ext uri="{FF2B5EF4-FFF2-40B4-BE49-F238E27FC236}">
                  <a16:creationId xmlns:a16="http://schemas.microsoft.com/office/drawing/2014/main" id="{46BD5C51-A833-433E-BB70-71DFE09A603C}"/>
                </a:ext>
              </a:extLst>
            </p:cNvPr>
            <p:cNvSpPr/>
            <p:nvPr/>
          </p:nvSpPr>
          <p:spPr>
            <a:xfrm>
              <a:off x="9536092" y="2177513"/>
              <a:ext cx="2655908" cy="3195604"/>
            </a:xfrm>
            <a:custGeom>
              <a:avLst/>
              <a:gdLst>
                <a:gd name="connsiteX0" fmla="*/ 170270 w 2655908"/>
                <a:gd name="connsiteY0" fmla="*/ 0 h 3195604"/>
                <a:gd name="connsiteX1" fmla="*/ 2623983 w 2655908"/>
                <a:gd name="connsiteY1" fmla="*/ 0 h 3195604"/>
                <a:gd name="connsiteX2" fmla="*/ 2655908 w 2655908"/>
                <a:gd name="connsiteY2" fmla="*/ 0 h 3195604"/>
                <a:gd name="connsiteX3" fmla="*/ 2655908 w 2655908"/>
                <a:gd name="connsiteY3" fmla="*/ 3195604 h 3195604"/>
                <a:gd name="connsiteX4" fmla="*/ 0 w 2655908"/>
                <a:gd name="connsiteY4" fmla="*/ 3195604 h 3195604"/>
                <a:gd name="connsiteX5" fmla="*/ 0 w 2655908"/>
                <a:gd name="connsiteY5" fmla="*/ 148987 h 3195604"/>
                <a:gd name="connsiteX6" fmla="*/ 170270 w 2655908"/>
                <a:gd name="connsiteY6" fmla="*/ 0 h 319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5908" h="3195604">
                  <a:moveTo>
                    <a:pt x="170270" y="0"/>
                  </a:moveTo>
                  <a:lnTo>
                    <a:pt x="2623983" y="0"/>
                  </a:lnTo>
                  <a:lnTo>
                    <a:pt x="2655908" y="0"/>
                  </a:lnTo>
                  <a:lnTo>
                    <a:pt x="2655908" y="3195604"/>
                  </a:lnTo>
                  <a:lnTo>
                    <a:pt x="0" y="3195604"/>
                  </a:lnTo>
                  <a:lnTo>
                    <a:pt x="0" y="148987"/>
                  </a:lnTo>
                  <a:cubicBezTo>
                    <a:pt x="0" y="60811"/>
                    <a:pt x="82095" y="0"/>
                    <a:pt x="170270" y="0"/>
                  </a:cubicBezTo>
                  <a:close/>
                </a:path>
              </a:pathLst>
            </a:custGeom>
            <a:solidFill>
              <a:srgbClr val="231F20"/>
            </a:solidFill>
            <a:ln w="9525" cap="flat">
              <a:noFill/>
              <a:prstDash val="solid"/>
              <a:miter/>
            </a:ln>
          </p:spPr>
          <p:txBody>
            <a:bodyPr wrap="square" rtlCol="0" anchor="ctr">
              <a:noAutofit/>
            </a:bodyPr>
            <a:lstStyle/>
            <a:p>
              <a:pPr defTabSz="685409"/>
              <a:endParaRPr lang="en-US" sz="1400" dirty="0">
                <a:solidFill>
                  <a:prstClr val="black"/>
                </a:solidFill>
              </a:endParaRPr>
            </a:p>
          </p:txBody>
        </p:sp>
        <p:sp>
          <p:nvSpPr>
            <p:cNvPr id="14" name="Freeform: Shape 13">
              <a:extLst>
                <a:ext uri="{FF2B5EF4-FFF2-40B4-BE49-F238E27FC236}">
                  <a16:creationId xmlns:a16="http://schemas.microsoft.com/office/drawing/2014/main" id="{F38E9B8E-66AA-4D07-8C4F-4CA5F0182522}"/>
                </a:ext>
              </a:extLst>
            </p:cNvPr>
            <p:cNvSpPr/>
            <p:nvPr/>
          </p:nvSpPr>
          <p:spPr>
            <a:xfrm>
              <a:off x="11384738" y="6312642"/>
              <a:ext cx="807262" cy="48649"/>
            </a:xfrm>
            <a:custGeom>
              <a:avLst/>
              <a:gdLst>
                <a:gd name="connsiteX0" fmla="*/ 0 w 807262"/>
                <a:gd name="connsiteY0" fmla="*/ 0 h 48649"/>
                <a:gd name="connsiteX1" fmla="*/ 807262 w 807262"/>
                <a:gd name="connsiteY1" fmla="*/ 0 h 48649"/>
                <a:gd name="connsiteX2" fmla="*/ 807262 w 807262"/>
                <a:gd name="connsiteY2" fmla="*/ 48649 h 48649"/>
                <a:gd name="connsiteX3" fmla="*/ 799662 w 807262"/>
                <a:gd name="connsiteY3" fmla="*/ 48649 h 48649"/>
                <a:gd name="connsiteX4" fmla="*/ 772297 w 807262"/>
                <a:gd name="connsiteY4" fmla="*/ 48649 h 48649"/>
                <a:gd name="connsiteX5" fmla="*/ 173311 w 807262"/>
                <a:gd name="connsiteY5" fmla="*/ 48649 h 48649"/>
                <a:gd name="connsiteX6" fmla="*/ 0 w 807262"/>
                <a:gd name="connsiteY6" fmla="*/ 6081 h 48649"/>
                <a:gd name="connsiteX7" fmla="*/ 0 w 807262"/>
                <a:gd name="connsiteY7" fmla="*/ 3041 h 4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262" h="48649">
                  <a:moveTo>
                    <a:pt x="0" y="0"/>
                  </a:moveTo>
                  <a:lnTo>
                    <a:pt x="807262" y="0"/>
                  </a:lnTo>
                  <a:lnTo>
                    <a:pt x="807262" y="48649"/>
                  </a:lnTo>
                  <a:lnTo>
                    <a:pt x="799662" y="48649"/>
                  </a:lnTo>
                  <a:cubicBezTo>
                    <a:pt x="793581" y="48649"/>
                    <a:pt x="784459" y="48649"/>
                    <a:pt x="772297" y="48649"/>
                  </a:cubicBezTo>
                  <a:cubicBezTo>
                    <a:pt x="678039" y="48649"/>
                    <a:pt x="416553" y="48649"/>
                    <a:pt x="173311" y="48649"/>
                  </a:cubicBezTo>
                  <a:cubicBezTo>
                    <a:pt x="48648" y="48649"/>
                    <a:pt x="0" y="36487"/>
                    <a:pt x="0" y="6081"/>
                  </a:cubicBezTo>
                  <a:cubicBezTo>
                    <a:pt x="0" y="6081"/>
                    <a:pt x="0" y="6081"/>
                    <a:pt x="0" y="3041"/>
                  </a:cubicBezTo>
                  <a:close/>
                </a:path>
              </a:pathLst>
            </a:custGeom>
            <a:solidFill>
              <a:schemeClr val="tx1">
                <a:lumMod val="50000"/>
                <a:lumOff val="50000"/>
              </a:schemeClr>
            </a:solidFill>
            <a:ln w="9525" cap="flat">
              <a:noFill/>
              <a:prstDash val="solid"/>
              <a:miter/>
            </a:ln>
          </p:spPr>
          <p:txBody>
            <a:bodyPr wrap="square" rtlCol="0" anchor="ctr">
              <a:noAutofit/>
            </a:bodyPr>
            <a:lstStyle/>
            <a:p>
              <a:pPr defTabSz="685409"/>
              <a:endParaRPr lang="en-US" sz="1400" dirty="0">
                <a:solidFill>
                  <a:prstClr val="black"/>
                </a:solidFill>
              </a:endParaRPr>
            </a:p>
          </p:txBody>
        </p:sp>
        <p:sp>
          <p:nvSpPr>
            <p:cNvPr id="15" name="Freeform: Shape 14">
              <a:extLst>
                <a:ext uri="{FF2B5EF4-FFF2-40B4-BE49-F238E27FC236}">
                  <a16:creationId xmlns:a16="http://schemas.microsoft.com/office/drawing/2014/main" id="{3BC8E66A-1394-4D3C-B2E0-334A1F599DAF}"/>
                </a:ext>
              </a:extLst>
            </p:cNvPr>
            <p:cNvSpPr/>
            <p:nvPr/>
          </p:nvSpPr>
          <p:spPr>
            <a:xfrm>
              <a:off x="9536092" y="5379197"/>
              <a:ext cx="2655908" cy="395270"/>
            </a:xfrm>
            <a:custGeom>
              <a:avLst/>
              <a:gdLst>
                <a:gd name="connsiteX0" fmla="*/ 0 w 2655908"/>
                <a:gd name="connsiteY0" fmla="*/ 0 h 395270"/>
                <a:gd name="connsiteX1" fmla="*/ 2655908 w 2655908"/>
                <a:gd name="connsiteY1" fmla="*/ 0 h 395270"/>
                <a:gd name="connsiteX2" fmla="*/ 2655908 w 2655908"/>
                <a:gd name="connsiteY2" fmla="*/ 395270 h 395270"/>
                <a:gd name="connsiteX3" fmla="*/ 2623983 w 2655908"/>
                <a:gd name="connsiteY3" fmla="*/ 395270 h 395270"/>
                <a:gd name="connsiteX4" fmla="*/ 170270 w 2655908"/>
                <a:gd name="connsiteY4" fmla="*/ 395270 h 395270"/>
                <a:gd name="connsiteX5" fmla="*/ 0 w 2655908"/>
                <a:gd name="connsiteY5" fmla="*/ 246284 h 39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5908" h="395270">
                  <a:moveTo>
                    <a:pt x="0" y="0"/>
                  </a:moveTo>
                  <a:lnTo>
                    <a:pt x="2655908" y="0"/>
                  </a:lnTo>
                  <a:lnTo>
                    <a:pt x="2655908" y="395270"/>
                  </a:lnTo>
                  <a:lnTo>
                    <a:pt x="2623983" y="395270"/>
                  </a:lnTo>
                  <a:lnTo>
                    <a:pt x="170270" y="395270"/>
                  </a:lnTo>
                  <a:cubicBezTo>
                    <a:pt x="82095" y="395270"/>
                    <a:pt x="0" y="322297"/>
                    <a:pt x="0" y="246284"/>
                  </a:cubicBezTo>
                  <a:close/>
                </a:path>
              </a:pathLst>
            </a:custGeom>
            <a:solidFill>
              <a:schemeClr val="bg1">
                <a:lumMod val="75000"/>
              </a:schemeClr>
            </a:solidFill>
            <a:ln w="9525" cap="flat">
              <a:noFill/>
              <a:prstDash val="solid"/>
              <a:miter/>
            </a:ln>
          </p:spPr>
          <p:txBody>
            <a:bodyPr wrap="square" rtlCol="0" anchor="ctr">
              <a:noAutofit/>
            </a:bodyPr>
            <a:lstStyle/>
            <a:p>
              <a:pPr defTabSz="685409"/>
              <a:endParaRPr lang="en-US" sz="1400">
                <a:solidFill>
                  <a:prstClr val="black"/>
                </a:solidFill>
              </a:endParaRPr>
            </a:p>
          </p:txBody>
        </p:sp>
        <p:sp>
          <p:nvSpPr>
            <p:cNvPr id="16" name="Freeform: Shape 15">
              <a:extLst>
                <a:ext uri="{FF2B5EF4-FFF2-40B4-BE49-F238E27FC236}">
                  <a16:creationId xmlns:a16="http://schemas.microsoft.com/office/drawing/2014/main" id="{BD4802E1-A5FC-45E8-8180-8E940D832B5F}"/>
                </a:ext>
              </a:extLst>
            </p:cNvPr>
            <p:cNvSpPr/>
            <p:nvPr/>
          </p:nvSpPr>
          <p:spPr>
            <a:xfrm>
              <a:off x="9711093" y="2388830"/>
              <a:ext cx="2480907" cy="2797293"/>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pPr defTabSz="685409"/>
              <a:endParaRPr lang="en-US" sz="1400">
                <a:solidFill>
                  <a:prstClr val="black"/>
                </a:solidFill>
              </a:endParaRPr>
            </a:p>
          </p:txBody>
        </p:sp>
        <p:sp>
          <p:nvSpPr>
            <p:cNvPr id="17" name="Freeform: Shape 16">
              <a:extLst>
                <a:ext uri="{FF2B5EF4-FFF2-40B4-BE49-F238E27FC236}">
                  <a16:creationId xmlns:a16="http://schemas.microsoft.com/office/drawing/2014/main" id="{92825B71-4111-4DEB-8EF4-3C86689A682C}"/>
                </a:ext>
              </a:extLst>
            </p:cNvPr>
            <p:cNvSpPr/>
            <p:nvPr/>
          </p:nvSpPr>
          <p:spPr>
            <a:xfrm>
              <a:off x="10791316" y="2439610"/>
              <a:ext cx="1400684" cy="2776919"/>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defTabSz="685409"/>
              <a:endParaRPr lang="en-US" sz="1400" dirty="0">
                <a:solidFill>
                  <a:prstClr val="black"/>
                </a:solidFill>
              </a:endParaRPr>
            </a:p>
          </p:txBody>
        </p:sp>
      </p:grpSp>
      <p:sp>
        <p:nvSpPr>
          <p:cNvPr id="18" name="Rectangle 17">
            <a:extLst>
              <a:ext uri="{FF2B5EF4-FFF2-40B4-BE49-F238E27FC236}">
                <a16:creationId xmlns:a16="http://schemas.microsoft.com/office/drawing/2014/main" id="{23A80384-9207-4A80-9B70-A1F7CDE8F6C3}"/>
              </a:ext>
            </a:extLst>
          </p:cNvPr>
          <p:cNvSpPr/>
          <p:nvPr userDrawn="1"/>
        </p:nvSpPr>
        <p:spPr>
          <a:xfrm>
            <a:off x="0" y="5"/>
            <a:ext cx="9144000" cy="141033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ko-KR" altLang="en-US" sz="1400">
              <a:solidFill>
                <a:prstClr val="white"/>
              </a:solidFill>
            </a:endParaRPr>
          </a:p>
        </p:txBody>
      </p:sp>
      <p:sp>
        <p:nvSpPr>
          <p:cNvPr id="19" name="Oval 18">
            <a:extLst>
              <a:ext uri="{FF2B5EF4-FFF2-40B4-BE49-F238E27FC236}">
                <a16:creationId xmlns:a16="http://schemas.microsoft.com/office/drawing/2014/main" id="{4C416A75-B8CF-4929-BC37-2BBFEDC80AA1}"/>
              </a:ext>
            </a:extLst>
          </p:cNvPr>
          <p:cNvSpPr/>
          <p:nvPr userDrawn="1"/>
        </p:nvSpPr>
        <p:spPr>
          <a:xfrm>
            <a:off x="4099500" y="924774"/>
            <a:ext cx="945000" cy="94500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ko-KR" altLang="en-US" sz="1400">
              <a:solidFill>
                <a:prstClr val="white"/>
              </a:solidFill>
            </a:endParaRPr>
          </a:p>
        </p:txBody>
      </p:sp>
      <p:sp>
        <p:nvSpPr>
          <p:cNvPr id="21" name="Oval 9">
            <a:extLst>
              <a:ext uri="{FF2B5EF4-FFF2-40B4-BE49-F238E27FC236}">
                <a16:creationId xmlns:a16="http://schemas.microsoft.com/office/drawing/2014/main" id="{01AED590-6033-41B9-B612-A655FC2D2471}"/>
              </a:ext>
            </a:extLst>
          </p:cNvPr>
          <p:cNvSpPr/>
          <p:nvPr userDrawn="1"/>
        </p:nvSpPr>
        <p:spPr>
          <a:xfrm>
            <a:off x="5036063" y="2807910"/>
            <a:ext cx="1890000" cy="189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ko-KR" altLang="en-US" sz="2000">
              <a:solidFill>
                <a:prstClr val="white"/>
              </a:solidFill>
            </a:endParaRPr>
          </a:p>
        </p:txBody>
      </p:sp>
      <p:sp>
        <p:nvSpPr>
          <p:cNvPr id="22" name="Picture Placeholder 2">
            <a:extLst>
              <a:ext uri="{FF2B5EF4-FFF2-40B4-BE49-F238E27FC236}">
                <a16:creationId xmlns:a16="http://schemas.microsoft.com/office/drawing/2014/main" id="{4BA74944-B383-469B-9810-16FAA4736103}"/>
              </a:ext>
            </a:extLst>
          </p:cNvPr>
          <p:cNvSpPr>
            <a:spLocks noGrp="1"/>
          </p:cNvSpPr>
          <p:nvPr>
            <p:ph type="pic" idx="10" hasCustomPrompt="1"/>
          </p:nvPr>
        </p:nvSpPr>
        <p:spPr>
          <a:xfrm>
            <a:off x="7309361" y="1665948"/>
            <a:ext cx="1834641" cy="2052611"/>
          </a:xfrm>
          <a:prstGeom prst="rect">
            <a:avLst/>
          </a:prstGeom>
          <a:solidFill>
            <a:schemeClr val="bg1">
              <a:lumMod val="95000"/>
            </a:schemeClr>
          </a:solidFill>
          <a:ln w="12700">
            <a:noFill/>
          </a:ln>
        </p:spPr>
        <p:txBody>
          <a:bodyPr lIns="68546" tIns="34289" rIns="68546" bIns="34289" anchor="ctr"/>
          <a:lstStyle>
            <a:lvl1pPr marL="0" indent="0" algn="ctr">
              <a:buNone/>
              <a:defRPr sz="900">
                <a:latin typeface="+mn-lt"/>
                <a:cs typeface="Arial" pitchFamily="34" charset="0"/>
              </a:defRPr>
            </a:lvl1pPr>
            <a:lvl2pPr marL="342710" indent="0">
              <a:buNone/>
              <a:defRPr sz="2100"/>
            </a:lvl2pPr>
            <a:lvl3pPr marL="685444" indent="0">
              <a:buNone/>
              <a:defRPr sz="1800"/>
            </a:lvl3pPr>
            <a:lvl4pPr marL="1028165" indent="0">
              <a:buNone/>
              <a:defRPr sz="1500"/>
            </a:lvl4pPr>
            <a:lvl5pPr marL="1370886" indent="0">
              <a:buNone/>
              <a:defRPr sz="1500"/>
            </a:lvl5pPr>
            <a:lvl6pPr marL="1713620" indent="0">
              <a:buNone/>
              <a:defRPr sz="1500"/>
            </a:lvl6pPr>
            <a:lvl7pPr marL="2056330" indent="0">
              <a:buNone/>
              <a:defRPr sz="1500"/>
            </a:lvl7pPr>
            <a:lvl8pPr marL="2399040" indent="0">
              <a:buNone/>
              <a:defRPr sz="1500"/>
            </a:lvl8pPr>
            <a:lvl9pPr marL="2741750" indent="0">
              <a:buNone/>
              <a:defRPr sz="1500"/>
            </a:lvl9pPr>
          </a:lstStyle>
          <a:p>
            <a:r>
              <a:rPr lang="en-US" altLang="ko-KR" dirty="0"/>
              <a:t>Your Picture Here </a:t>
            </a:r>
            <a:endParaRPr lang="ko-KR" altLang="en-US" dirty="0"/>
          </a:p>
        </p:txBody>
      </p:sp>
      <p:grpSp>
        <p:nvGrpSpPr>
          <p:cNvPr id="23" name="Group 20">
            <a:extLst>
              <a:ext uri="{FF2B5EF4-FFF2-40B4-BE49-F238E27FC236}">
                <a16:creationId xmlns:a16="http://schemas.microsoft.com/office/drawing/2014/main" id="{73844864-235F-4E14-9FBA-EB17CB8C013A}"/>
              </a:ext>
            </a:extLst>
          </p:cNvPr>
          <p:cNvGrpSpPr/>
          <p:nvPr userDrawn="1"/>
        </p:nvGrpSpPr>
        <p:grpSpPr>
          <a:xfrm>
            <a:off x="5264357" y="1756485"/>
            <a:ext cx="1418069" cy="2492891"/>
            <a:chOff x="445712" y="1449040"/>
            <a:chExt cx="2113018" cy="3924176"/>
          </a:xfrm>
        </p:grpSpPr>
        <p:sp>
          <p:nvSpPr>
            <p:cNvPr id="24" name="Rounded Rectangle 21">
              <a:extLst>
                <a:ext uri="{FF2B5EF4-FFF2-40B4-BE49-F238E27FC236}">
                  <a16:creationId xmlns:a16="http://schemas.microsoft.com/office/drawing/2014/main" id="{A0C7D66C-8C6F-4B9E-8DC1-072BF2073C6A}"/>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409"/>
              <a:endParaRPr lang="ko-KR" altLang="en-US" sz="1400" dirty="0">
                <a:solidFill>
                  <a:prstClr val="white"/>
                </a:solidFill>
              </a:endParaRPr>
            </a:p>
          </p:txBody>
        </p:sp>
        <p:sp>
          <p:nvSpPr>
            <p:cNvPr id="25" name="Rectangle 22">
              <a:extLst>
                <a:ext uri="{FF2B5EF4-FFF2-40B4-BE49-F238E27FC236}">
                  <a16:creationId xmlns:a16="http://schemas.microsoft.com/office/drawing/2014/main" id="{764ECC13-9256-4F74-B289-1001D8F2747F}"/>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409"/>
              <a:endParaRPr lang="ko-KR" altLang="en-US" sz="1400">
                <a:solidFill>
                  <a:prstClr val="white"/>
                </a:solidFill>
              </a:endParaRPr>
            </a:p>
          </p:txBody>
        </p:sp>
        <p:grpSp>
          <p:nvGrpSpPr>
            <p:cNvPr id="26" name="Group 23">
              <a:extLst>
                <a:ext uri="{FF2B5EF4-FFF2-40B4-BE49-F238E27FC236}">
                  <a16:creationId xmlns:a16="http://schemas.microsoft.com/office/drawing/2014/main" id="{808E2BAA-465D-4C79-8B44-51C252EE8A0B}"/>
                </a:ext>
              </a:extLst>
            </p:cNvPr>
            <p:cNvGrpSpPr/>
            <p:nvPr userDrawn="1"/>
          </p:nvGrpSpPr>
          <p:grpSpPr>
            <a:xfrm>
              <a:off x="1407705" y="5045834"/>
              <a:ext cx="211967" cy="211967"/>
              <a:chOff x="1549420" y="5712364"/>
              <a:chExt cx="312583" cy="312583"/>
            </a:xfrm>
          </p:grpSpPr>
          <p:sp>
            <p:nvSpPr>
              <p:cNvPr id="27" name="Oval 24">
                <a:extLst>
                  <a:ext uri="{FF2B5EF4-FFF2-40B4-BE49-F238E27FC236}">
                    <a16:creationId xmlns:a16="http://schemas.microsoft.com/office/drawing/2014/main" id="{2402E4F7-C37D-4790-B616-737E2810F7FC}"/>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409"/>
                <a:endParaRPr lang="ko-KR" altLang="en-US" sz="1400">
                  <a:solidFill>
                    <a:prstClr val="white"/>
                  </a:solidFill>
                </a:endParaRPr>
              </a:p>
            </p:txBody>
          </p:sp>
          <p:sp>
            <p:nvSpPr>
              <p:cNvPr id="28" name="Rounded Rectangle 25">
                <a:extLst>
                  <a:ext uri="{FF2B5EF4-FFF2-40B4-BE49-F238E27FC236}">
                    <a16:creationId xmlns:a16="http://schemas.microsoft.com/office/drawing/2014/main" id="{76D07C3D-86F4-43C7-B719-BBBFD744E107}"/>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409"/>
                <a:endParaRPr lang="ko-KR" altLang="en-US" sz="1400">
                  <a:solidFill>
                    <a:prstClr val="white"/>
                  </a:solidFill>
                </a:endParaRPr>
              </a:p>
            </p:txBody>
          </p:sp>
        </p:grpSp>
      </p:grpSp>
      <p:sp>
        <p:nvSpPr>
          <p:cNvPr id="29" name="Picture Placeholder 2">
            <a:extLst>
              <a:ext uri="{FF2B5EF4-FFF2-40B4-BE49-F238E27FC236}">
                <a16:creationId xmlns:a16="http://schemas.microsoft.com/office/drawing/2014/main" id="{1B67B68D-FEC5-42A8-B837-0016014A5CE9}"/>
              </a:ext>
            </a:extLst>
          </p:cNvPr>
          <p:cNvSpPr>
            <a:spLocks noGrp="1"/>
          </p:cNvSpPr>
          <p:nvPr>
            <p:ph type="pic" idx="11" hasCustomPrompt="1"/>
          </p:nvPr>
        </p:nvSpPr>
        <p:spPr>
          <a:xfrm>
            <a:off x="5359135" y="2001680"/>
            <a:ext cx="1218031" cy="1997571"/>
          </a:xfrm>
          <a:prstGeom prst="rect">
            <a:avLst/>
          </a:prstGeom>
          <a:solidFill>
            <a:schemeClr val="bg1">
              <a:lumMod val="95000"/>
            </a:schemeClr>
          </a:solidFill>
          <a:ln w="12700">
            <a:noFill/>
          </a:ln>
        </p:spPr>
        <p:txBody>
          <a:bodyPr lIns="68546" tIns="34289" rIns="68546" bIns="34289" anchor="ctr"/>
          <a:lstStyle>
            <a:lvl1pPr marL="0" indent="0" algn="ctr">
              <a:buNone/>
              <a:defRPr sz="900">
                <a:latin typeface="+mn-lt"/>
                <a:cs typeface="Arial" pitchFamily="34" charset="0"/>
              </a:defRPr>
            </a:lvl1pPr>
            <a:lvl2pPr marL="342710" indent="0">
              <a:buNone/>
              <a:defRPr sz="2100"/>
            </a:lvl2pPr>
            <a:lvl3pPr marL="685444" indent="0">
              <a:buNone/>
              <a:defRPr sz="1800"/>
            </a:lvl3pPr>
            <a:lvl4pPr marL="1028165" indent="0">
              <a:buNone/>
              <a:defRPr sz="1500"/>
            </a:lvl4pPr>
            <a:lvl5pPr marL="1370886" indent="0">
              <a:buNone/>
              <a:defRPr sz="1500"/>
            </a:lvl5pPr>
            <a:lvl6pPr marL="1713620" indent="0">
              <a:buNone/>
              <a:defRPr sz="1500"/>
            </a:lvl6pPr>
            <a:lvl7pPr marL="2056330" indent="0">
              <a:buNone/>
              <a:defRPr sz="1500"/>
            </a:lvl7pPr>
            <a:lvl8pPr marL="2399040" indent="0">
              <a:buNone/>
              <a:defRPr sz="1500"/>
            </a:lvl8pPr>
            <a:lvl9pPr marL="2741750" indent="0">
              <a:buNone/>
              <a:defRPr sz="1500"/>
            </a:lvl9pPr>
          </a:lstStyle>
          <a:p>
            <a:r>
              <a:rPr lang="en-US" altLang="ko-KR" dirty="0"/>
              <a:t>Your Picture Here </a:t>
            </a:r>
            <a:endParaRPr lang="ko-KR" altLang="en-US" dirty="0"/>
          </a:p>
        </p:txBody>
      </p:sp>
      <p:sp>
        <p:nvSpPr>
          <p:cNvPr id="30" name="Text Placeholder 9">
            <a:extLst>
              <a:ext uri="{FF2B5EF4-FFF2-40B4-BE49-F238E27FC236}">
                <a16:creationId xmlns:a16="http://schemas.microsoft.com/office/drawing/2014/main" id="{16F402C5-963E-430D-8D32-CCEA9657B818}"/>
              </a:ext>
            </a:extLst>
          </p:cNvPr>
          <p:cNvSpPr>
            <a:spLocks noGrp="1"/>
          </p:cNvSpPr>
          <p:nvPr>
            <p:ph type="body" sz="quarter" idx="12" hasCustomPrompt="1"/>
          </p:nvPr>
        </p:nvSpPr>
        <p:spPr>
          <a:xfrm>
            <a:off x="242649" y="254654"/>
            <a:ext cx="8679898" cy="543185"/>
          </a:xfrm>
          <a:prstGeom prst="rect">
            <a:avLst/>
          </a:prstGeom>
        </p:spPr>
        <p:txBody>
          <a:bodyPr lIns="68546" tIns="34289" rIns="68546" bIns="34289" anchor="ctr"/>
          <a:lstStyle>
            <a:lvl1pPr marL="0" indent="0" algn="ctr">
              <a:buNone/>
              <a:defRPr sz="410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401042773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621900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1_Contents slide layout">
    <p:bg>
      <p:bgPr>
        <a:solidFill>
          <a:schemeClr val="accent1"/>
        </a:solidFill>
        <a:effectLst/>
      </p:bgPr>
    </p:bg>
    <p:spTree>
      <p:nvGrpSpPr>
        <p:cNvPr id="1" name=""/>
        <p:cNvGrpSpPr/>
        <p:nvPr/>
      </p:nvGrpSpPr>
      <p:grpSpPr>
        <a:xfrm>
          <a:off x="0" y="0"/>
          <a:ext cx="0" cy="0"/>
          <a:chOff x="0" y="0"/>
          <a:chExt cx="0" cy="0"/>
        </a:xfrm>
      </p:grpSpPr>
      <p:sp>
        <p:nvSpPr>
          <p:cNvPr id="2" name="Picture Placeholder 22">
            <a:extLst>
              <a:ext uri="{FF2B5EF4-FFF2-40B4-BE49-F238E27FC236}">
                <a16:creationId xmlns:a16="http://schemas.microsoft.com/office/drawing/2014/main" id="{E58C46AB-72B0-452F-8968-7F13D6C69330}"/>
              </a:ext>
            </a:extLst>
          </p:cNvPr>
          <p:cNvSpPr>
            <a:spLocks noGrp="1"/>
          </p:cNvSpPr>
          <p:nvPr>
            <p:ph type="pic" sz="quarter" idx="10" hasCustomPrompt="1"/>
          </p:nvPr>
        </p:nvSpPr>
        <p:spPr>
          <a:xfrm>
            <a:off x="0" y="20"/>
            <a:ext cx="9144000" cy="4921067"/>
          </a:xfrm>
          <a:custGeom>
            <a:avLst/>
            <a:gdLst>
              <a:gd name="connsiteX0" fmla="*/ 0 w 12192000"/>
              <a:gd name="connsiteY0" fmla="*/ 0 h 6561423"/>
              <a:gd name="connsiteX1" fmla="*/ 12192000 w 12192000"/>
              <a:gd name="connsiteY1" fmla="*/ 0 h 6561423"/>
              <a:gd name="connsiteX2" fmla="*/ 12192000 w 12192000"/>
              <a:gd name="connsiteY2" fmla="*/ 2455328 h 6561423"/>
              <a:gd name="connsiteX3" fmla="*/ 9675392 w 12192000"/>
              <a:gd name="connsiteY3" fmla="*/ 3302886 h 6561423"/>
              <a:gd name="connsiteX4" fmla="*/ 10157317 w 12192000"/>
              <a:gd name="connsiteY4" fmla="*/ 4390513 h 6561423"/>
              <a:gd name="connsiteX5" fmla="*/ 8230254 w 12192000"/>
              <a:gd name="connsiteY5" fmla="*/ 3789588 h 6561423"/>
              <a:gd name="connsiteX6" fmla="*/ 0 w 12192000"/>
              <a:gd name="connsiteY6" fmla="*/ 6561423 h 656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6561423">
                <a:moveTo>
                  <a:pt x="0" y="0"/>
                </a:moveTo>
                <a:lnTo>
                  <a:pt x="12192000" y="0"/>
                </a:lnTo>
                <a:lnTo>
                  <a:pt x="12192000" y="2455328"/>
                </a:lnTo>
                <a:lnTo>
                  <a:pt x="9675392" y="3302886"/>
                </a:lnTo>
                <a:lnTo>
                  <a:pt x="10157317" y="4390513"/>
                </a:lnTo>
                <a:lnTo>
                  <a:pt x="8230254" y="3789588"/>
                </a:lnTo>
                <a:lnTo>
                  <a:pt x="0" y="6561423"/>
                </a:lnTo>
                <a:close/>
              </a:path>
            </a:pathLst>
          </a:custGeom>
          <a:solidFill>
            <a:schemeClr val="bg1">
              <a:lumMod val="95000"/>
            </a:schemeClr>
          </a:solidFill>
        </p:spPr>
        <p:txBody>
          <a:bodyPr wrap="square" lIns="68546" tIns="34289" rIns="68546" bIns="34289" anchor="ctr">
            <a:noAutofit/>
          </a:bodyPr>
          <a:lstStyle>
            <a:lvl1pPr marL="0" marR="0" indent="0" algn="ctr" defTabSz="685409" rtl="0" eaLnBrk="1" fontAlgn="auto" latinLnBrk="1" hangingPunct="1">
              <a:lnSpc>
                <a:spcPct val="100000"/>
              </a:lnSpc>
              <a:spcBef>
                <a:spcPct val="20000"/>
              </a:spcBef>
              <a:spcAft>
                <a:spcPts val="0"/>
              </a:spcAft>
              <a:buClrTx/>
              <a:buSzTx/>
              <a:buFont typeface="Arial" pitchFamily="34" charset="0"/>
              <a:buNone/>
              <a:tabLst/>
              <a:defRPr sz="900">
                <a:latin typeface="+mn-lt"/>
              </a:defRPr>
            </a:lvl1pPr>
          </a:lstStyle>
          <a:p>
            <a:r>
              <a:rPr lang="en-US" altLang="ko-KR" dirty="0"/>
              <a:t>Your Picture Here And Send To Back</a:t>
            </a:r>
            <a:endParaRPr lang="ko-KR" altLang="en-US" dirty="0"/>
          </a:p>
          <a:p>
            <a:endParaRPr lang="ko-KR" altLang="en-US" dirty="0"/>
          </a:p>
        </p:txBody>
      </p:sp>
    </p:spTree>
    <p:extLst>
      <p:ext uri="{BB962C8B-B14F-4D97-AF65-F5344CB8AC3E}">
        <p14:creationId xmlns:p14="http://schemas.microsoft.com/office/powerpoint/2010/main" val="5381505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49393"/>
            <a:ext cx="8679898" cy="543185"/>
          </a:xfrm>
          <a:prstGeom prst="rect">
            <a:avLst/>
          </a:prstGeom>
        </p:spPr>
        <p:txBody>
          <a:bodyPr lIns="68534" tIns="34289" rIns="68534" bIns="3428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158106135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810987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0AE252F-2F95-498B-9748-639B6E785753}"/>
              </a:ext>
            </a:extLst>
          </p:cNvPr>
          <p:cNvSpPr/>
          <p:nvPr userDrawn="1"/>
        </p:nvSpPr>
        <p:spPr>
          <a:xfrm>
            <a:off x="270479" y="227797"/>
            <a:ext cx="4140557" cy="468791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900">
              <a:solidFill>
                <a:prstClr val="white"/>
              </a:solidFill>
            </a:endParaRPr>
          </a:p>
        </p:txBody>
      </p:sp>
      <p:sp>
        <p:nvSpPr>
          <p:cNvPr id="3" name="Picture Placeholder 2">
            <a:extLst>
              <a:ext uri="{FF2B5EF4-FFF2-40B4-BE49-F238E27FC236}">
                <a16:creationId xmlns:a16="http://schemas.microsoft.com/office/drawing/2014/main" id="{2000EF3A-BE58-433D-9D14-B9221C51EC72}"/>
              </a:ext>
            </a:extLst>
          </p:cNvPr>
          <p:cNvSpPr>
            <a:spLocks noGrp="1"/>
          </p:cNvSpPr>
          <p:nvPr>
            <p:ph type="pic" idx="16" hasCustomPrompt="1"/>
          </p:nvPr>
        </p:nvSpPr>
        <p:spPr>
          <a:xfrm>
            <a:off x="412126" y="392806"/>
            <a:ext cx="2781836" cy="4391696"/>
          </a:xfrm>
          <a:prstGeom prst="rect">
            <a:avLst/>
          </a:prstGeom>
          <a:solidFill>
            <a:schemeClr val="bg1">
              <a:lumMod val="95000"/>
            </a:schemeClr>
          </a:solidFill>
        </p:spPr>
        <p:txBody>
          <a:bodyPr lIns="68546" tIns="34289" rIns="68546" bIns="34289" anchor="ctr"/>
          <a:lstStyle>
            <a:lvl1pPr marL="0" indent="0" algn="ctr">
              <a:buNone/>
              <a:defRPr sz="900">
                <a:latin typeface="+mn-lt"/>
                <a:cs typeface="Arial" pitchFamily="34" charset="0"/>
              </a:defRPr>
            </a:lvl1pPr>
            <a:lvl2pPr marL="342710" indent="0">
              <a:buNone/>
              <a:defRPr sz="2100"/>
            </a:lvl2pPr>
            <a:lvl3pPr marL="685444" indent="0">
              <a:buNone/>
              <a:defRPr sz="1800"/>
            </a:lvl3pPr>
            <a:lvl4pPr marL="1028165" indent="0">
              <a:buNone/>
              <a:defRPr sz="1500"/>
            </a:lvl4pPr>
            <a:lvl5pPr marL="1370886" indent="0">
              <a:buNone/>
              <a:defRPr sz="1500"/>
            </a:lvl5pPr>
            <a:lvl6pPr marL="1713620" indent="0">
              <a:buNone/>
              <a:defRPr sz="1500"/>
            </a:lvl6pPr>
            <a:lvl7pPr marL="2056330" indent="0">
              <a:buNone/>
              <a:defRPr sz="1500"/>
            </a:lvl7pPr>
            <a:lvl8pPr marL="2399040" indent="0">
              <a:buNone/>
              <a:defRPr sz="1500"/>
            </a:lvl8pPr>
            <a:lvl9pPr marL="2741750"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170566101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8400944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8_Images &amp; Conten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Rectangle 18"/>
          <p:cNvSpPr/>
          <p:nvPr userDrawn="1"/>
        </p:nvSpPr>
        <p:spPr>
          <a:xfrm>
            <a:off x="0" y="2517768"/>
            <a:ext cx="9144000" cy="26257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ko-KR" altLang="en-US" sz="1400">
              <a:solidFill>
                <a:prstClr val="white"/>
              </a:solidFill>
            </a:endParaRPr>
          </a:p>
        </p:txBody>
      </p:sp>
      <p:sp>
        <p:nvSpPr>
          <p:cNvPr id="18" name="그림 개체 틀 2"/>
          <p:cNvSpPr>
            <a:spLocks noGrp="1"/>
          </p:cNvSpPr>
          <p:nvPr>
            <p:ph type="pic" sz="quarter" idx="10" hasCustomPrompt="1"/>
          </p:nvPr>
        </p:nvSpPr>
        <p:spPr>
          <a:xfrm>
            <a:off x="0" y="1"/>
            <a:ext cx="9144000" cy="2449286"/>
          </a:xfrm>
          <a:prstGeom prst="rect">
            <a:avLst/>
          </a:prstGeom>
          <a:solidFill>
            <a:schemeClr val="bg1">
              <a:lumMod val="95000"/>
            </a:schemeClr>
          </a:solidFill>
          <a:ln w="25400">
            <a:noFill/>
          </a:ln>
          <a:effectLst/>
        </p:spPr>
        <p:txBody>
          <a:bodyPr lIns="68546" tIns="34289" rIns="68546" bIns="34289" anchor="ctr"/>
          <a:lstStyle>
            <a:lvl1pPr marL="0" indent="0" algn="ctr">
              <a:buFontTx/>
              <a:buNone/>
              <a:defRPr sz="900">
                <a:solidFill>
                  <a:schemeClr val="tx1">
                    <a:lumMod val="85000"/>
                    <a:lumOff val="15000"/>
                  </a:schemeClr>
                </a:solidFill>
                <a:latin typeface="+mn-lt"/>
                <a:cs typeface="Arial" pitchFamily="34" charset="0"/>
              </a:defRPr>
            </a:lvl1pPr>
          </a:lstStyle>
          <a:p>
            <a:r>
              <a:rPr lang="en-US" altLang="ko-KR" dirty="0"/>
              <a:t>Place Your Picture Here And Send To Back</a:t>
            </a:r>
            <a:endParaRPr lang="ko-KR" altLang="en-US" dirty="0"/>
          </a:p>
        </p:txBody>
      </p:sp>
      <p:sp>
        <p:nvSpPr>
          <p:cNvPr id="20" name="Rectangle 19"/>
          <p:cNvSpPr/>
          <p:nvPr userDrawn="1"/>
        </p:nvSpPr>
        <p:spPr>
          <a:xfrm>
            <a:off x="0" y="2449308"/>
            <a:ext cx="9144000" cy="684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ko-KR" altLang="en-US" sz="1400">
              <a:solidFill>
                <a:prstClr val="white"/>
              </a:solidFill>
            </a:endParaRPr>
          </a:p>
        </p:txBody>
      </p:sp>
    </p:spTree>
    <p:extLst>
      <p:ext uri="{BB962C8B-B14F-4D97-AF65-F5344CB8AC3E}">
        <p14:creationId xmlns:p14="http://schemas.microsoft.com/office/powerpoint/2010/main" val="393769719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324277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a:blip r:embed="rId2"/>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28903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49385"/>
            <a:ext cx="8679898" cy="543185"/>
          </a:xfrm>
          <a:prstGeom prst="rect">
            <a:avLst/>
          </a:prstGeom>
        </p:spPr>
        <p:txBody>
          <a:bodyPr lIns="68546" tIns="34289" rIns="68546" bIns="3428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346763670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30"/>
            <a:ext cx="8679898" cy="543185"/>
          </a:xfrm>
          <a:prstGeom prst="rect">
            <a:avLst/>
          </a:prstGeom>
        </p:spPr>
        <p:txBody>
          <a:bodyPr lIns="68546" tIns="34289" rIns="68546" bIns="3428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265529" y="848717"/>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ko-KR" altLang="en-US" sz="1000">
              <a:solidFill>
                <a:prstClr val="white"/>
              </a:solidFill>
            </a:endParaRPr>
          </a:p>
        </p:txBody>
      </p:sp>
      <p:sp>
        <p:nvSpPr>
          <p:cNvPr id="5" name="Half Frame 4"/>
          <p:cNvSpPr/>
          <p:nvPr userDrawn="1"/>
        </p:nvSpPr>
        <p:spPr>
          <a:xfrm rot="5400000">
            <a:off x="2292906"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ko-KR" altLang="en-US" sz="1000">
              <a:solidFill>
                <a:prstClr val="black">
                  <a:lumMod val="85000"/>
                  <a:lumOff val="15000"/>
                </a:prst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533778" y="1216369"/>
            <a:ext cx="1674186" cy="415497"/>
          </a:xfrm>
          <a:prstGeom prst="rect">
            <a:avLst/>
          </a:prstGeom>
          <a:noFill/>
        </p:spPr>
        <p:txBody>
          <a:bodyPr wrap="square" lIns="68546" tIns="34289" rIns="68546" bIns="34289" rtlCol="0" anchor="ctr">
            <a:spAutoFit/>
          </a:bodyPr>
          <a:lstStyle/>
          <a:p>
            <a:pPr defTabSz="685409"/>
            <a:r>
              <a:rPr lang="en-US" altLang="ko-KR" sz="1100" b="1" dirty="0">
                <a:solidFill>
                  <a:prstClr val="white"/>
                </a:solidFill>
                <a:cs typeface="Arial" pitchFamily="34" charset="0"/>
              </a:rPr>
              <a:t>You can Resize without losing quality</a:t>
            </a:r>
            <a:endParaRPr lang="ko-KR" altLang="en-US" sz="1100" b="1" dirty="0">
              <a:solidFill>
                <a:prstClr val="white"/>
              </a:solidFill>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533778" y="1578287"/>
            <a:ext cx="1674186" cy="588621"/>
          </a:xfrm>
          <a:prstGeom prst="rect">
            <a:avLst/>
          </a:prstGeom>
          <a:noFill/>
        </p:spPr>
        <p:txBody>
          <a:bodyPr wrap="square" lIns="68546" tIns="34289" rIns="68546" bIns="34289" rtlCol="0" anchor="ctr">
            <a:spAutoFit/>
          </a:bodyPr>
          <a:lstStyle/>
          <a:p>
            <a:pPr defTabSz="685409"/>
            <a:r>
              <a:rPr lang="en-US" altLang="ko-KR" sz="1100" b="1" dirty="0">
                <a:solidFill>
                  <a:prstClr val="white"/>
                </a:solidFill>
                <a:cs typeface="Arial" pitchFamily="34" charset="0"/>
              </a:rPr>
              <a:t>You can Change Fill Color &amp;</a:t>
            </a:r>
          </a:p>
          <a:p>
            <a:pPr defTabSz="685409"/>
            <a:r>
              <a:rPr lang="en-US" altLang="ko-KR" sz="1100" b="1" dirty="0">
                <a:solidFill>
                  <a:prstClr val="white"/>
                </a:solidFill>
                <a:cs typeface="Arial" pitchFamily="34" charset="0"/>
              </a:rPr>
              <a:t>Line Color</a:t>
            </a:r>
            <a:endParaRPr lang="ko-KR" altLang="en-US" sz="1100" b="1" dirty="0">
              <a:solidFill>
                <a:prstClr val="white"/>
              </a:solidFill>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540922" y="4350562"/>
            <a:ext cx="1674000" cy="242372"/>
          </a:xfrm>
          <a:prstGeom prst="rect">
            <a:avLst/>
          </a:prstGeom>
          <a:noFill/>
        </p:spPr>
        <p:txBody>
          <a:bodyPr wrap="square" lIns="68546" tIns="34289" rIns="68546" bIns="34289" rtlCol="0" anchor="ctr">
            <a:spAutoFit/>
          </a:bodyPr>
          <a:lstStyle/>
          <a:p>
            <a:pPr defTabSz="685409"/>
            <a:r>
              <a:rPr lang="en-US" altLang="ko-KR" sz="1100" dirty="0">
                <a:solidFill>
                  <a:prstClr val="white"/>
                </a:solidFill>
                <a:cs typeface="Arial" pitchFamily="34" charset="0"/>
              </a:rPr>
              <a:t>www.allppt.com</a:t>
            </a:r>
            <a:endParaRPr lang="ko-KR" altLang="en-US" sz="1100" dirty="0">
              <a:solidFill>
                <a:prstClr val="white"/>
              </a:solidFill>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540922" y="3337744"/>
            <a:ext cx="2037972" cy="1038746"/>
          </a:xfrm>
          <a:prstGeom prst="rect">
            <a:avLst/>
          </a:prstGeom>
          <a:noFill/>
        </p:spPr>
        <p:txBody>
          <a:bodyPr wrap="square" lIns="68546" tIns="34289" rIns="68546" bIns="34289" rtlCol="0" anchor="ctr">
            <a:spAutoFit/>
          </a:bodyPr>
          <a:lstStyle/>
          <a:p>
            <a:pPr defTabSz="685409"/>
            <a:r>
              <a:rPr lang="en-US" altLang="ko-KR" sz="2100" b="1" dirty="0">
                <a:solidFill>
                  <a:prstClr val="white"/>
                </a:solidFill>
                <a:cs typeface="Arial" pitchFamily="34" charset="0"/>
              </a:rPr>
              <a:t>FREE </a:t>
            </a:r>
          </a:p>
          <a:p>
            <a:pPr defTabSz="685409"/>
            <a:r>
              <a:rPr lang="en-US" altLang="ko-KR" sz="2100" b="1" dirty="0">
                <a:solidFill>
                  <a:prstClr val="white"/>
                </a:solidFill>
                <a:cs typeface="Arial" pitchFamily="34" charset="0"/>
              </a:rPr>
              <a:t>PPT TEMPLATES</a:t>
            </a:r>
          </a:p>
        </p:txBody>
      </p:sp>
    </p:spTree>
    <p:extLst>
      <p:ext uri="{BB962C8B-B14F-4D97-AF65-F5344CB8AC3E}">
        <p14:creationId xmlns:p14="http://schemas.microsoft.com/office/powerpoint/2010/main" val="164525043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549" tIns="45775" rIns="91549" bIns="45775" rtlCol="0" anchor="ctr"/>
          <a:lstStyle/>
          <a:p>
            <a:pPr algn="ctr" defTabSz="685409"/>
            <a:endParaRPr lang="ko-KR" altLang="en-US" sz="1400">
              <a:solidFill>
                <a:prstClr val="white"/>
              </a:solidFill>
            </a:endParaRPr>
          </a:p>
        </p:txBody>
      </p:sp>
      <p:sp>
        <p:nvSpPr>
          <p:cNvPr id="10" name="Text Placeholder 9"/>
          <p:cNvSpPr>
            <a:spLocks noGrp="1"/>
          </p:cNvSpPr>
          <p:nvPr>
            <p:ph type="body" sz="quarter" idx="10" hasCustomPrompt="1"/>
          </p:nvPr>
        </p:nvSpPr>
        <p:spPr>
          <a:xfrm>
            <a:off x="0" y="123480"/>
            <a:ext cx="9144000" cy="576064"/>
          </a:xfrm>
          <a:prstGeom prst="rect">
            <a:avLst/>
          </a:prstGeom>
        </p:spPr>
        <p:txBody>
          <a:bodyPr lIns="91549" tIns="45775" rIns="91549" bIns="45775" anchor="ctr"/>
          <a:lstStyle>
            <a:lvl1pPr marL="0" indent="0" algn="ctr">
              <a:buNone/>
              <a:defRPr sz="3600" b="0" baseline="0">
                <a:solidFill>
                  <a:schemeClr val="accent1"/>
                </a:solidFill>
                <a:latin typeface="+mj-lt"/>
                <a:cs typeface="Arial" panose="020B0604020202020204"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lIns="91549" tIns="45775" rIns="91549" bIns="45775" anchor="ctr"/>
          <a:lstStyle>
            <a:lvl1pPr marL="0" indent="0" algn="ctr">
              <a:buNone/>
              <a:defRPr sz="1400" b="0" baseline="0">
                <a:solidFill>
                  <a:schemeClr val="accent1"/>
                </a:solidFill>
                <a:latin typeface="+mn-lt"/>
                <a:cs typeface="Arial" panose="020B0604020202020204"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378422862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4"/>
            <a:ext cx="2057400" cy="273844"/>
          </a:xfrm>
          <a:prstGeom prst="rect">
            <a:avLst/>
          </a:prstGeom>
        </p:spPr>
        <p:txBody>
          <a:bodyPr lIns="68544" tIns="34289" rIns="68544" bIns="34289"/>
          <a:lstStyle/>
          <a:p>
            <a:pPr defTabSz="685409"/>
            <a:fld id="{1D48AA86-DC2F-4CD9-9033-7086D89E4DE3}" type="datetimeFigureOut">
              <a:rPr lang="en-US" sz="1400" smtClean="0">
                <a:solidFill>
                  <a:prstClr val="black"/>
                </a:solidFill>
              </a:rPr>
              <a:pPr defTabSz="685409"/>
              <a:t>6/29/2022</a:t>
            </a:fld>
            <a:endParaRPr lang="en-US" sz="1400">
              <a:solidFill>
                <a:prstClr val="black"/>
              </a:solidFill>
            </a:endParaRPr>
          </a:p>
        </p:txBody>
      </p:sp>
      <p:sp>
        <p:nvSpPr>
          <p:cNvPr id="3" name="Footer Placeholder 2"/>
          <p:cNvSpPr>
            <a:spLocks noGrp="1"/>
          </p:cNvSpPr>
          <p:nvPr>
            <p:ph type="ftr" sz="quarter" idx="11"/>
          </p:nvPr>
        </p:nvSpPr>
        <p:spPr>
          <a:xfrm>
            <a:off x="3028950" y="4767264"/>
            <a:ext cx="3086100" cy="273844"/>
          </a:xfrm>
          <a:prstGeom prst="rect">
            <a:avLst/>
          </a:prstGeom>
        </p:spPr>
        <p:txBody>
          <a:bodyPr lIns="68544" tIns="34289" rIns="68544" bIns="34289"/>
          <a:lstStyle/>
          <a:p>
            <a:pPr defTabSz="685409"/>
            <a:endParaRPr lang="en-US" sz="1400">
              <a:solidFill>
                <a:prstClr val="black"/>
              </a:solidFill>
            </a:endParaRPr>
          </a:p>
        </p:txBody>
      </p:sp>
      <p:sp>
        <p:nvSpPr>
          <p:cNvPr id="4" name="Slide Number Placeholder 3"/>
          <p:cNvSpPr>
            <a:spLocks noGrp="1"/>
          </p:cNvSpPr>
          <p:nvPr>
            <p:ph type="sldNum" sz="quarter" idx="12"/>
          </p:nvPr>
        </p:nvSpPr>
        <p:spPr>
          <a:xfrm>
            <a:off x="6457950" y="4767264"/>
            <a:ext cx="2057400" cy="273844"/>
          </a:xfrm>
          <a:prstGeom prst="rect">
            <a:avLst/>
          </a:prstGeom>
        </p:spPr>
        <p:txBody>
          <a:bodyPr lIns="68544" tIns="34289" rIns="68544" bIns="34289"/>
          <a:lstStyle/>
          <a:p>
            <a:pPr defTabSz="685409"/>
            <a:fld id="{3AD7A5EA-0847-4508-B1F8-9FF5A055F9CD}" type="slidenum">
              <a:rPr lang="en-US" sz="1400" smtClean="0">
                <a:solidFill>
                  <a:prstClr val="black"/>
                </a:solidFill>
              </a:rPr>
              <a:pPr defTabSz="685409"/>
              <a:t>‹#›</a:t>
            </a:fld>
            <a:endParaRPr lang="en-US" sz="1400">
              <a:solidFill>
                <a:prstClr val="black"/>
              </a:solidFill>
            </a:endParaRPr>
          </a:p>
        </p:txBody>
      </p:sp>
    </p:spTree>
    <p:extLst>
      <p:ext uri="{BB962C8B-B14F-4D97-AF65-F5344CB8AC3E}">
        <p14:creationId xmlns:p14="http://schemas.microsoft.com/office/powerpoint/2010/main" val="8696917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34"/>
            <a:ext cx="8679898" cy="543185"/>
          </a:xfrm>
          <a:prstGeom prst="rect">
            <a:avLst/>
          </a:prstGeom>
        </p:spPr>
        <p:txBody>
          <a:bodyPr lIns="68534" tIns="34289" rIns="68534" bIns="3428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265537" y="848723"/>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ko-KR" altLang="en-US" sz="1000">
              <a:solidFill>
                <a:prstClr val="white"/>
              </a:solidFill>
            </a:endParaRPr>
          </a:p>
        </p:txBody>
      </p:sp>
      <p:sp>
        <p:nvSpPr>
          <p:cNvPr id="5" name="Half Frame 4"/>
          <p:cNvSpPr/>
          <p:nvPr userDrawn="1"/>
        </p:nvSpPr>
        <p:spPr>
          <a:xfrm rot="5400000">
            <a:off x="2292914"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ko-KR" altLang="en-US" sz="1000">
              <a:solidFill>
                <a:prstClr val="black">
                  <a:lumMod val="85000"/>
                  <a:lumOff val="15000"/>
                </a:prst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533778" y="1216369"/>
            <a:ext cx="1674186" cy="415497"/>
          </a:xfrm>
          <a:prstGeom prst="rect">
            <a:avLst/>
          </a:prstGeom>
          <a:noFill/>
        </p:spPr>
        <p:txBody>
          <a:bodyPr wrap="square" lIns="68534" tIns="34289" rIns="68534" bIns="34289" rtlCol="0" anchor="ctr">
            <a:spAutoFit/>
          </a:bodyPr>
          <a:lstStyle/>
          <a:p>
            <a:pPr defTabSz="685273"/>
            <a:r>
              <a:rPr lang="en-US" altLang="ko-KR" sz="1100" b="1" dirty="0">
                <a:solidFill>
                  <a:prstClr val="white"/>
                </a:solidFill>
                <a:cs typeface="Arial" pitchFamily="34" charset="0"/>
              </a:rPr>
              <a:t>You can Resize without losing quality</a:t>
            </a:r>
            <a:endParaRPr lang="ko-KR" altLang="en-US" sz="1100" b="1" dirty="0">
              <a:solidFill>
                <a:prstClr val="white"/>
              </a:solidFill>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533778" y="1578287"/>
            <a:ext cx="1674186" cy="588621"/>
          </a:xfrm>
          <a:prstGeom prst="rect">
            <a:avLst/>
          </a:prstGeom>
          <a:noFill/>
        </p:spPr>
        <p:txBody>
          <a:bodyPr wrap="square" lIns="68534" tIns="34289" rIns="68534" bIns="34289" rtlCol="0" anchor="ctr">
            <a:spAutoFit/>
          </a:bodyPr>
          <a:lstStyle/>
          <a:p>
            <a:pPr defTabSz="685273"/>
            <a:r>
              <a:rPr lang="en-US" altLang="ko-KR" sz="1100" b="1" dirty="0">
                <a:solidFill>
                  <a:prstClr val="white"/>
                </a:solidFill>
                <a:cs typeface="Arial" pitchFamily="34" charset="0"/>
              </a:rPr>
              <a:t>You can Change Fill Color &amp;</a:t>
            </a:r>
          </a:p>
          <a:p>
            <a:pPr defTabSz="685273"/>
            <a:r>
              <a:rPr lang="en-US" altLang="ko-KR" sz="1100" b="1" dirty="0">
                <a:solidFill>
                  <a:prstClr val="white"/>
                </a:solidFill>
                <a:cs typeface="Arial" pitchFamily="34" charset="0"/>
              </a:rPr>
              <a:t>Line Color</a:t>
            </a:r>
            <a:endParaRPr lang="ko-KR" altLang="en-US" sz="1100" b="1" dirty="0">
              <a:solidFill>
                <a:prstClr val="white"/>
              </a:solidFill>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540922" y="4350562"/>
            <a:ext cx="1674000" cy="242372"/>
          </a:xfrm>
          <a:prstGeom prst="rect">
            <a:avLst/>
          </a:prstGeom>
          <a:noFill/>
        </p:spPr>
        <p:txBody>
          <a:bodyPr wrap="square" lIns="68534" tIns="34289" rIns="68534" bIns="34289" rtlCol="0" anchor="ctr">
            <a:spAutoFit/>
          </a:bodyPr>
          <a:lstStyle/>
          <a:p>
            <a:pPr defTabSz="685273"/>
            <a:r>
              <a:rPr lang="en-US" altLang="ko-KR" sz="1100" dirty="0">
                <a:solidFill>
                  <a:prstClr val="white"/>
                </a:solidFill>
                <a:cs typeface="Arial" pitchFamily="34" charset="0"/>
              </a:rPr>
              <a:t>www.allppt.com</a:t>
            </a:r>
            <a:endParaRPr lang="ko-KR" altLang="en-US" sz="1100" dirty="0">
              <a:solidFill>
                <a:prstClr val="white"/>
              </a:solidFill>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540922" y="3337744"/>
            <a:ext cx="2037972" cy="1038746"/>
          </a:xfrm>
          <a:prstGeom prst="rect">
            <a:avLst/>
          </a:prstGeom>
          <a:noFill/>
        </p:spPr>
        <p:txBody>
          <a:bodyPr wrap="square" lIns="68534" tIns="34289" rIns="68534" bIns="34289" rtlCol="0" anchor="ctr">
            <a:spAutoFit/>
          </a:bodyPr>
          <a:lstStyle/>
          <a:p>
            <a:pPr defTabSz="685273"/>
            <a:r>
              <a:rPr lang="en-US" altLang="ko-KR" sz="2100" b="1" dirty="0">
                <a:solidFill>
                  <a:prstClr val="white"/>
                </a:solidFill>
                <a:cs typeface="Arial" pitchFamily="34" charset="0"/>
              </a:rPr>
              <a:t>FREE </a:t>
            </a:r>
          </a:p>
          <a:p>
            <a:pPr defTabSz="685273"/>
            <a:r>
              <a:rPr lang="en-US" altLang="ko-KR" sz="2100" b="1" dirty="0">
                <a:solidFill>
                  <a:prstClr val="white"/>
                </a:solidFill>
                <a:cs typeface="Arial" pitchFamily="34" charset="0"/>
              </a:rPr>
              <a:t>PPT TEMPLATES</a:t>
            </a:r>
          </a:p>
        </p:txBody>
      </p:sp>
    </p:spTree>
    <p:extLst>
      <p:ext uri="{BB962C8B-B14F-4D97-AF65-F5344CB8AC3E}">
        <p14:creationId xmlns:p14="http://schemas.microsoft.com/office/powerpoint/2010/main" val="380197449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8804898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5_Cover slide layout">
    <p:bg>
      <p:bgPr>
        <a:solidFill>
          <a:srgbClr val="13606F"/>
        </a:solidFill>
        <a:effectLst/>
      </p:bgPr>
    </p:bg>
    <p:spTree>
      <p:nvGrpSpPr>
        <p:cNvPr id="1" name=""/>
        <p:cNvGrpSpPr/>
        <p:nvPr/>
      </p:nvGrpSpPr>
      <p:grpSpPr>
        <a:xfrm>
          <a:off x="0" y="0"/>
          <a:ext cx="0" cy="0"/>
          <a:chOff x="0" y="0"/>
          <a:chExt cx="0" cy="0"/>
        </a:xfrm>
      </p:grpSpPr>
      <p:pic>
        <p:nvPicPr>
          <p:cNvPr id="22530" name="Picture 6"/>
          <p:cNvPicPr>
            <a:picLocks noChangeAspect="1"/>
          </p:cNvPicPr>
          <p:nvPr userDrawn="1"/>
        </p:nvPicPr>
        <p:blipFill>
          <a:blip r:embed="rId2"/>
          <a:stretch>
            <a:fillRect/>
          </a:stretch>
        </p:blipFill>
        <p:spPr>
          <a:xfrm>
            <a:off x="300038" y="-225028"/>
            <a:ext cx="8543925" cy="5593556"/>
          </a:xfrm>
          <a:prstGeom prst="rect">
            <a:avLst/>
          </a:prstGeom>
          <a:noFill/>
          <a:ln w="9525">
            <a:noFill/>
          </a:ln>
        </p:spPr>
      </p:pic>
      <p:sp>
        <p:nvSpPr>
          <p:cNvPr id="2" name="Placeholder Tanggal 1"/>
          <p:cNvSpPr>
            <a:spLocks noGrp="1"/>
          </p:cNvSpPr>
          <p:nvPr>
            <p:ph type="dt" sz="half" idx="10"/>
          </p:nvPr>
        </p:nvSpPr>
        <p:spPr>
          <a:xfrm>
            <a:off x="628650" y="4767264"/>
            <a:ext cx="2057400" cy="273844"/>
          </a:xfrm>
        </p:spPr>
        <p:txBody>
          <a:bodyPr lIns="91392" tIns="45696" rIns="91392" bIns="45696"/>
          <a:lstStyle/>
          <a:p>
            <a:pPr defTabSz="913860">
              <a:defRPr/>
            </a:pPr>
            <a:fld id="{F665207B-678C-48B9-B503-8844F71E6C4B}" type="datetimeFigureOut">
              <a:rPr lang="en-US" sz="1200" smtClean="0">
                <a:solidFill>
                  <a:srgbClr val="44546A"/>
                </a:solidFill>
                <a:latin typeface="Playfair Display" pitchFamily="2" charset="77"/>
              </a:rPr>
              <a:pPr defTabSz="913860">
                <a:defRPr/>
              </a:pPr>
              <a:t>6/29/2022</a:t>
            </a:fld>
            <a:endParaRPr lang="en-US" sz="1200" dirty="0">
              <a:solidFill>
                <a:srgbClr val="44546A"/>
              </a:solidFill>
              <a:latin typeface="Playfair Display" pitchFamily="2" charset="77"/>
            </a:endParaRPr>
          </a:p>
        </p:txBody>
      </p:sp>
      <p:sp>
        <p:nvSpPr>
          <p:cNvPr id="3" name="Placeholder Footer 2"/>
          <p:cNvSpPr>
            <a:spLocks noGrp="1"/>
          </p:cNvSpPr>
          <p:nvPr>
            <p:ph type="ftr" sz="quarter" idx="11"/>
          </p:nvPr>
        </p:nvSpPr>
        <p:spPr>
          <a:xfrm>
            <a:off x="3028950" y="4767264"/>
            <a:ext cx="3086100" cy="273844"/>
          </a:xfrm>
        </p:spPr>
        <p:txBody>
          <a:bodyPr lIns="91392" tIns="45696" rIns="91392" bIns="45696"/>
          <a:lstStyle/>
          <a:p>
            <a:pPr algn="ctr" defTabSz="913860">
              <a:defRPr/>
            </a:pPr>
            <a:endParaRPr lang="en-US" sz="1200">
              <a:solidFill>
                <a:srgbClr val="44546A"/>
              </a:solidFill>
              <a:latin typeface="Playfair Display" pitchFamily="2" charset="77"/>
            </a:endParaRPr>
          </a:p>
        </p:txBody>
      </p:sp>
      <p:sp>
        <p:nvSpPr>
          <p:cNvPr id="4" name="Placeholder Nomor Slide 3"/>
          <p:cNvSpPr>
            <a:spLocks noGrp="1"/>
          </p:cNvSpPr>
          <p:nvPr>
            <p:ph type="sldNum" sz="quarter" idx="12"/>
          </p:nvPr>
        </p:nvSpPr>
        <p:spPr>
          <a:xfrm>
            <a:off x="6457950" y="4767264"/>
            <a:ext cx="2057400" cy="273844"/>
          </a:xfrm>
        </p:spPr>
        <p:txBody>
          <a:bodyPr lIns="91392" tIns="45696" rIns="91392" bIns="45696"/>
          <a:lstStyle/>
          <a:p>
            <a:pPr defTabSz="685409"/>
            <a:fld id="{9A0DB2DC-4C9A-4742-B13C-FB6460FD3503}" type="slidenum">
              <a:rPr lang="en-US" sz="1400" smtClean="0">
                <a:solidFill>
                  <a:prstClr val="black"/>
                </a:solidFill>
              </a:rPr>
              <a:pPr defTabSz="685409"/>
              <a:t>‹#›</a:t>
            </a:fld>
            <a:endParaRPr lang="en-US" sz="1400" dirty="0">
              <a:solidFill>
                <a:prstClr val="black"/>
              </a:solidFill>
            </a:endParaRPr>
          </a:p>
        </p:txBody>
      </p:sp>
    </p:spTree>
    <p:extLst>
      <p:ext uri="{BB962C8B-B14F-4D97-AF65-F5344CB8AC3E}">
        <p14:creationId xmlns:p14="http://schemas.microsoft.com/office/powerpoint/2010/main" val="92109287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2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9" tIns="45694" rIns="91389" bIns="45694" anchor="ctr"/>
          <a:lstStyle/>
          <a:p>
            <a:pPr algn="ctr" defTabSz="685409">
              <a:defRPr/>
            </a:pPr>
            <a:endParaRPr lang="en-US" sz="1400">
              <a:solidFill>
                <a:prstClr val="white"/>
              </a:solidFill>
            </a:endParaRPr>
          </a:p>
        </p:txBody>
      </p:sp>
      <p:sp>
        <p:nvSpPr>
          <p:cNvPr id="10" name="Text Placeholder 9"/>
          <p:cNvSpPr>
            <a:spLocks noGrp="1"/>
          </p:cNvSpPr>
          <p:nvPr>
            <p:ph type="body" sz="quarter" idx="10"/>
          </p:nvPr>
        </p:nvSpPr>
        <p:spPr>
          <a:xfrm>
            <a:off x="0" y="195489"/>
            <a:ext cx="9144000" cy="576064"/>
          </a:xfrm>
          <a:prstGeom prst="rect">
            <a:avLst/>
          </a:prstGeom>
        </p:spPr>
        <p:txBody>
          <a:bodyPr lIns="91392" tIns="45696" rIns="91392" bIns="45696"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3"/>
            <a:ext cx="9144000" cy="288032"/>
          </a:xfrm>
          <a:prstGeom prst="rect">
            <a:avLst/>
          </a:prstGeom>
        </p:spPr>
        <p:txBody>
          <a:bodyPr lIns="91392" tIns="45696" rIns="91392" bIns="45696" anchor="ctr"/>
          <a:lstStyle>
            <a:lvl1pPr marL="0" indent="0" algn="ctr">
              <a:buNone/>
              <a:defRPr sz="1400" b="0" baseline="0">
                <a:solidFill>
                  <a:schemeClr val="tx1">
                    <a:lumMod val="75000"/>
                    <a:lumOff val="25000"/>
                  </a:schemeClr>
                </a:solidFill>
                <a:latin typeface="+mn-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161652204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61"/>
            <a:ext cx="9144000" cy="2043113"/>
          </a:xfrm>
          <a:prstGeom prst="rect">
            <a:avLst/>
          </a:prstGeom>
        </p:spPr>
        <p:txBody>
          <a:bodyPr lIns="91392" tIns="45696" rIns="91392" bIns="45696"/>
          <a:lstStyle/>
          <a:p>
            <a:pPr lvl="0"/>
            <a:endParaRPr lang="en-US" noProof="0" dirty="0"/>
          </a:p>
        </p:txBody>
      </p:sp>
    </p:spTree>
    <p:extLst>
      <p:ext uri="{BB962C8B-B14F-4D97-AF65-F5344CB8AC3E}">
        <p14:creationId xmlns:p14="http://schemas.microsoft.com/office/powerpoint/2010/main" val="37275333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68546" tIns="34289" rIns="68546" bIns="34289"/>
          <a:lstStyle/>
          <a:p>
            <a:r>
              <a:rPr lang="en-US"/>
              <a:t>Click to edit Master title style</a:t>
            </a:r>
            <a:endParaRPr lang="id-ID"/>
          </a:p>
        </p:txBody>
      </p:sp>
      <p:sp>
        <p:nvSpPr>
          <p:cNvPr id="3" name="Content Placeholder 2"/>
          <p:cNvSpPr>
            <a:spLocks noGrp="1"/>
          </p:cNvSpPr>
          <p:nvPr>
            <p:ph sz="half" idx="1"/>
          </p:nvPr>
        </p:nvSpPr>
        <p:spPr>
          <a:xfrm>
            <a:off x="628733" y="1369219"/>
            <a:ext cx="3886583" cy="3263504"/>
          </a:xfrm>
        </p:spPr>
        <p:txBody>
          <a:bodyPr lIns="68546" tIns="34289" rIns="68546" bIns="34289"/>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p:cNvSpPr>
            <a:spLocks noGrp="1"/>
          </p:cNvSpPr>
          <p:nvPr>
            <p:ph sz="half" idx="2"/>
          </p:nvPr>
        </p:nvSpPr>
        <p:spPr>
          <a:xfrm>
            <a:off x="4629629" y="1369219"/>
            <a:ext cx="3886583" cy="3263504"/>
          </a:xfrm>
        </p:spPr>
        <p:txBody>
          <a:bodyPr lIns="68546" tIns="34289" rIns="68546" bIns="34289"/>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p:cNvSpPr>
            <a:spLocks noGrp="1"/>
          </p:cNvSpPr>
          <p:nvPr>
            <p:ph type="dt" sz="half" idx="10"/>
          </p:nvPr>
        </p:nvSpPr>
        <p:spPr/>
        <p:txBody>
          <a:bodyPr lIns="68546" tIns="34289" rIns="68546" bIns="34289"/>
          <a:lstStyle/>
          <a:p>
            <a:pPr defTabSz="685409"/>
            <a:fld id="{1F4B6610-F676-43F7-86C0-247746088B33}" type="datetimeFigureOut">
              <a:rPr lang="id-ID" sz="1400" smtClean="0">
                <a:solidFill>
                  <a:prstClr val="black"/>
                </a:solidFill>
              </a:rPr>
              <a:pPr defTabSz="685409"/>
              <a:t>29/06/2022</a:t>
            </a:fld>
            <a:endParaRPr lang="id-ID" sz="1400">
              <a:solidFill>
                <a:prstClr val="black"/>
              </a:solidFill>
            </a:endParaRPr>
          </a:p>
        </p:txBody>
      </p:sp>
      <p:sp>
        <p:nvSpPr>
          <p:cNvPr id="6" name="Footer Placeholder 5"/>
          <p:cNvSpPr>
            <a:spLocks noGrp="1"/>
          </p:cNvSpPr>
          <p:nvPr>
            <p:ph type="ftr" sz="quarter" idx="11"/>
          </p:nvPr>
        </p:nvSpPr>
        <p:spPr/>
        <p:txBody>
          <a:bodyPr lIns="68546" tIns="34289" rIns="68546" bIns="34289"/>
          <a:lstStyle/>
          <a:p>
            <a:pPr defTabSz="685409"/>
            <a:endParaRPr lang="id-ID" sz="1400">
              <a:solidFill>
                <a:prstClr val="black"/>
              </a:solidFill>
            </a:endParaRPr>
          </a:p>
        </p:txBody>
      </p:sp>
      <p:sp>
        <p:nvSpPr>
          <p:cNvPr id="7" name="Slide Number Placeholder 6"/>
          <p:cNvSpPr>
            <a:spLocks noGrp="1"/>
          </p:cNvSpPr>
          <p:nvPr>
            <p:ph type="sldNum" sz="quarter" idx="12"/>
          </p:nvPr>
        </p:nvSpPr>
        <p:spPr/>
        <p:txBody>
          <a:bodyPr lIns="68546" tIns="34289" rIns="68546" bIns="34289"/>
          <a:lstStyle/>
          <a:p>
            <a:pPr defTabSz="685409"/>
            <a:fld id="{768BAA96-63AE-4BAB-AA24-411514B41B5B}" type="slidenum">
              <a:rPr lang="id-ID" sz="1400" smtClean="0">
                <a:solidFill>
                  <a:prstClr val="black"/>
                </a:solidFill>
              </a:rPr>
              <a:pPr defTabSz="685409"/>
              <a:t>‹#›</a:t>
            </a:fld>
            <a:endParaRPr lang="id-ID" sz="1400">
              <a:solidFill>
                <a:prstClr val="black"/>
              </a:solidFill>
            </a:endParaRPr>
          </a:p>
        </p:txBody>
      </p:sp>
    </p:spTree>
    <p:extLst>
      <p:ext uri="{BB962C8B-B14F-4D97-AF65-F5344CB8AC3E}">
        <p14:creationId xmlns:p14="http://schemas.microsoft.com/office/powerpoint/2010/main" val="53734150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46F6CD4C-6216-CD4A-83A4-FDAE476F2F4B}"/>
              </a:ext>
            </a:extLst>
          </p:cNvPr>
          <p:cNvSpPr/>
          <p:nvPr userDrawn="1"/>
        </p:nvSpPr>
        <p:spPr>
          <a:xfrm>
            <a:off x="408215" y="2575248"/>
            <a:ext cx="8327571" cy="2244946"/>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3" name="Subtitle 2"/>
          <p:cNvSpPr>
            <a:spLocks noGrp="1"/>
          </p:cNvSpPr>
          <p:nvPr>
            <p:ph type="subTitle" idx="1"/>
          </p:nvPr>
        </p:nvSpPr>
        <p:spPr>
          <a:xfrm>
            <a:off x="1143000" y="2830520"/>
            <a:ext cx="6858000" cy="710293"/>
          </a:xfrm>
          <a:prstGeom prst="rect">
            <a:avLst/>
          </a:prstGeom>
        </p:spPr>
        <p:txBody>
          <a:bodyPr lIns="68546" tIns="34289" rIns="68546" bIns="34289"/>
          <a:lstStyle>
            <a:lvl1pPr marL="0" indent="0" algn="ctr">
              <a:buNone/>
              <a:defRPr sz="2100" b="1">
                <a:solidFill>
                  <a:schemeClr val="bg1">
                    <a:lumMod val="95000"/>
                  </a:schemeClr>
                </a:solidFill>
              </a:defRPr>
            </a:lvl1pPr>
            <a:lvl2pPr marL="342695" indent="0" algn="ctr">
              <a:buNone/>
              <a:defRPr sz="1500"/>
            </a:lvl2pPr>
            <a:lvl3pPr marL="685409" indent="0" algn="ctr">
              <a:buNone/>
              <a:defRPr sz="1400"/>
            </a:lvl3pPr>
            <a:lvl4pPr marL="1028114" indent="0" algn="ctr">
              <a:buNone/>
              <a:defRPr sz="1200"/>
            </a:lvl4pPr>
            <a:lvl5pPr marL="1370818" indent="0" algn="ctr">
              <a:buNone/>
              <a:defRPr sz="1200"/>
            </a:lvl5pPr>
            <a:lvl6pPr marL="1713533" indent="0" algn="ctr">
              <a:buNone/>
              <a:defRPr sz="1200"/>
            </a:lvl6pPr>
            <a:lvl7pPr marL="2056226" indent="0" algn="ctr">
              <a:buNone/>
              <a:defRPr sz="1200"/>
            </a:lvl7pPr>
            <a:lvl8pPr marL="2398920" indent="0" algn="ctr">
              <a:buNone/>
              <a:defRPr sz="1200"/>
            </a:lvl8pPr>
            <a:lvl9pPr marL="2741615" indent="0" algn="ctr">
              <a:buNone/>
              <a:defRPr sz="1200"/>
            </a:lvl9pPr>
          </a:lstStyle>
          <a:p>
            <a:endParaRPr lang="en-US" dirty="0"/>
          </a:p>
        </p:txBody>
      </p:sp>
      <p:sp>
        <p:nvSpPr>
          <p:cNvPr id="9" name="Title 8">
            <a:extLst>
              <a:ext uri="{FF2B5EF4-FFF2-40B4-BE49-F238E27FC236}">
                <a16:creationId xmlns:a16="http://schemas.microsoft.com/office/drawing/2014/main" id="{2345AB0A-8594-D242-ACD9-F5D74DFF0ACB}"/>
              </a:ext>
            </a:extLst>
          </p:cNvPr>
          <p:cNvSpPr>
            <a:spLocks noGrp="1"/>
          </p:cNvSpPr>
          <p:nvPr>
            <p:ph type="title"/>
          </p:nvPr>
        </p:nvSpPr>
        <p:spPr>
          <a:xfrm>
            <a:off x="628650" y="1135381"/>
            <a:ext cx="7886700" cy="544118"/>
          </a:xfrm>
          <a:prstGeom prst="rect">
            <a:avLst/>
          </a:prstGeom>
        </p:spPr>
        <p:txBody>
          <a:bodyPr lIns="68546" tIns="34289" rIns="68546" bIns="34289"/>
          <a:lstStyle>
            <a:lvl1pPr>
              <a:defRPr>
                <a:solidFill>
                  <a:srgbClr val="215150"/>
                </a:solidFill>
              </a:defRPr>
            </a:lvl1pPr>
          </a:lstStyle>
          <a:p>
            <a:endParaRPr lang="en-US" dirty="0"/>
          </a:p>
        </p:txBody>
      </p:sp>
      <p:sp>
        <p:nvSpPr>
          <p:cNvPr id="17" name="Text Placeholder 16">
            <a:extLst>
              <a:ext uri="{FF2B5EF4-FFF2-40B4-BE49-F238E27FC236}">
                <a16:creationId xmlns:a16="http://schemas.microsoft.com/office/drawing/2014/main" id="{EA0A2237-D00E-5343-8A18-C94C0B622A50}"/>
              </a:ext>
            </a:extLst>
          </p:cNvPr>
          <p:cNvSpPr>
            <a:spLocks noGrp="1"/>
          </p:cNvSpPr>
          <p:nvPr>
            <p:ph type="body" sz="quarter" idx="14"/>
          </p:nvPr>
        </p:nvSpPr>
        <p:spPr>
          <a:xfrm>
            <a:off x="2043731" y="4028522"/>
            <a:ext cx="5056583" cy="592931"/>
          </a:xfrm>
          <a:prstGeom prst="rect">
            <a:avLst/>
          </a:prstGeom>
        </p:spPr>
        <p:txBody>
          <a:bodyPr lIns="68546" tIns="34289" rIns="68546" bIns="34289"/>
          <a:lstStyle>
            <a:lvl1pPr marL="0" indent="0" algn="ctr">
              <a:buNone/>
              <a:defRPr sz="2000" b="1">
                <a:solidFill>
                  <a:schemeClr val="bg1">
                    <a:lumMod val="95000"/>
                  </a:schemeClr>
                </a:solidFill>
              </a:defRPr>
            </a:lvl1pPr>
            <a:lvl2pPr marL="342695" indent="0">
              <a:buNone/>
              <a:defRPr/>
            </a:lvl2pPr>
          </a:lstStyle>
          <a:p>
            <a:pPr lvl="0"/>
            <a:endParaRPr lang="en-US" dirty="0"/>
          </a:p>
        </p:txBody>
      </p:sp>
      <p:sp>
        <p:nvSpPr>
          <p:cNvPr id="22" name="object 6">
            <a:extLst>
              <a:ext uri="{FF2B5EF4-FFF2-40B4-BE49-F238E27FC236}">
                <a16:creationId xmlns:a16="http://schemas.microsoft.com/office/drawing/2014/main" id="{B4B42245-8D3D-5645-B272-83D4A3617B45}"/>
              </a:ext>
            </a:extLst>
          </p:cNvPr>
          <p:cNvSpPr>
            <a:spLocks noChangeArrowheads="1"/>
          </p:cNvSpPr>
          <p:nvPr userDrawn="1"/>
        </p:nvSpPr>
        <p:spPr bwMode="auto">
          <a:xfrm>
            <a:off x="3849121" y="173855"/>
            <a:ext cx="661988" cy="726281"/>
          </a:xfrm>
          <a:prstGeom prst="rect">
            <a:avLst/>
          </a:prstGeom>
          <a:blipFill dpi="0" rotWithShape="1">
            <a:blip r:embed="rId2" cstate="print">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685409"/>
            <a:endParaRPr lang="en-US" altLang="en-US" sz="1400">
              <a:solidFill>
                <a:srgbClr val="000000"/>
              </a:solidFill>
            </a:endParaRPr>
          </a:p>
        </p:txBody>
      </p:sp>
      <p:pic>
        <p:nvPicPr>
          <p:cNvPr id="26" name="Picture 25" descr="A green and white logo&#10;&#10;Description automatically generated with low confidence">
            <a:extLst>
              <a:ext uri="{FF2B5EF4-FFF2-40B4-BE49-F238E27FC236}">
                <a16:creationId xmlns:a16="http://schemas.microsoft.com/office/drawing/2014/main" id="{36E29D7B-75C6-5546-B3D6-42D2159A171A}"/>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b="-3903"/>
          <a:stretch/>
        </p:blipFill>
        <p:spPr>
          <a:xfrm>
            <a:off x="4646645" y="169220"/>
            <a:ext cx="713793" cy="747535"/>
          </a:xfrm>
          <a:prstGeom prst="rect">
            <a:avLst/>
          </a:prstGeom>
        </p:spPr>
      </p:pic>
      <p:sp>
        <p:nvSpPr>
          <p:cNvPr id="31" name="Slide Number Placeholder 30">
            <a:extLst>
              <a:ext uri="{FF2B5EF4-FFF2-40B4-BE49-F238E27FC236}">
                <a16:creationId xmlns:a16="http://schemas.microsoft.com/office/drawing/2014/main" id="{E22AE2EF-2C0B-D144-A4DF-8A62E82D56FB}"/>
              </a:ext>
            </a:extLst>
          </p:cNvPr>
          <p:cNvSpPr>
            <a:spLocks noGrp="1"/>
          </p:cNvSpPr>
          <p:nvPr>
            <p:ph type="sldNum" sz="quarter" idx="15"/>
          </p:nvPr>
        </p:nvSpPr>
        <p:spPr/>
        <p:txBody>
          <a:bodyPr/>
          <a:lstStyle/>
          <a:p>
            <a:fld id="{9C099C12-0FA6-5345-B979-B19A08F582EA}" type="slidenum">
              <a:rPr lang="en-US" smtClean="0">
                <a:solidFill>
                  <a:prstClr val="black">
                    <a:tint val="75000"/>
                  </a:prstClr>
                </a:solidFill>
              </a:rPr>
              <a:pPr/>
              <a:t>‹#›</a:t>
            </a:fld>
            <a:endParaRPr lang="en-US">
              <a:solidFill>
                <a:prstClr val="black">
                  <a:tint val="75000"/>
                </a:prstClr>
              </a:solidFill>
            </a:endParaRPr>
          </a:p>
        </p:txBody>
      </p:sp>
      <p:sp>
        <p:nvSpPr>
          <p:cNvPr id="34" name="Text Placeholder 33">
            <a:extLst>
              <a:ext uri="{FF2B5EF4-FFF2-40B4-BE49-F238E27FC236}">
                <a16:creationId xmlns:a16="http://schemas.microsoft.com/office/drawing/2014/main" id="{13975255-35B7-CF4C-902B-F417482BC394}"/>
              </a:ext>
            </a:extLst>
          </p:cNvPr>
          <p:cNvSpPr>
            <a:spLocks noGrp="1"/>
          </p:cNvSpPr>
          <p:nvPr>
            <p:ph type="body" sz="quarter" idx="16" hasCustomPrompt="1"/>
          </p:nvPr>
        </p:nvSpPr>
        <p:spPr>
          <a:xfrm>
            <a:off x="3767755" y="1991183"/>
            <a:ext cx="1608535" cy="409575"/>
          </a:xfrm>
          <a:prstGeom prst="rect">
            <a:avLst/>
          </a:prstGeom>
        </p:spPr>
        <p:txBody>
          <a:bodyPr lIns="68546" tIns="34289" rIns="68546" bIns="34289"/>
          <a:lstStyle>
            <a:lvl1pPr marL="0" indent="0" algn="ctr">
              <a:buNone/>
              <a:defRPr sz="1500"/>
            </a:lvl1pPr>
          </a:lstStyle>
          <a:p>
            <a:pPr lvl="0"/>
            <a:r>
              <a:rPr lang="en-US" dirty="0"/>
              <a:t>DD MM YYYY</a:t>
            </a:r>
          </a:p>
        </p:txBody>
      </p:sp>
    </p:spTree>
    <p:extLst>
      <p:ext uri="{BB962C8B-B14F-4D97-AF65-F5344CB8AC3E}">
        <p14:creationId xmlns:p14="http://schemas.microsoft.com/office/powerpoint/2010/main" val="215373292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49" y="127395"/>
            <a:ext cx="8748347" cy="293260"/>
          </a:xfrm>
          <a:prstGeom prst="rect">
            <a:avLst/>
          </a:prstGeom>
        </p:spPr>
        <p:txBody>
          <a:bodyPr lIns="68546" tIns="34289" rIns="68546" bIns="34289"/>
          <a:lstStyle>
            <a:lvl1pPr algn="l">
              <a:defRPr sz="1900"/>
            </a:lvl1pPr>
          </a:lstStyle>
          <a:p>
            <a:r>
              <a:rPr lang="en-US" dirty="0"/>
              <a:t>Click to edit title</a:t>
            </a:r>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40" y="449080"/>
            <a:ext cx="8748731" cy="245681"/>
          </a:xfrm>
          <a:prstGeom prst="rect">
            <a:avLst/>
          </a:prstGeom>
        </p:spPr>
        <p:txBody>
          <a:bodyPr lIns="68546" tIns="34289" rIns="68546" bIns="34289"/>
          <a:lstStyle>
            <a:lvl1pPr marL="0" indent="0">
              <a:buNone/>
              <a:defRPr sz="1400">
                <a:solidFill>
                  <a:srgbClr val="007E78"/>
                </a:solidFill>
              </a:defRPr>
            </a:lvl1pPr>
          </a:lstStyle>
          <a:p>
            <a:pPr lvl="0"/>
            <a:r>
              <a:rPr lang="en-US" dirty="0"/>
              <a:t>Click to edit subtitle</a:t>
            </a:r>
          </a:p>
        </p:txBody>
      </p:sp>
      <p:sp>
        <p:nvSpPr>
          <p:cNvPr id="17" name="Text Placeholder 16">
            <a:extLst>
              <a:ext uri="{FF2B5EF4-FFF2-40B4-BE49-F238E27FC236}">
                <a16:creationId xmlns:a16="http://schemas.microsoft.com/office/drawing/2014/main" id="{3A84A077-0FE0-9046-898B-ED6DF2AD8929}"/>
              </a:ext>
            </a:extLst>
          </p:cNvPr>
          <p:cNvSpPr>
            <a:spLocks noGrp="1"/>
          </p:cNvSpPr>
          <p:nvPr>
            <p:ph type="body" sz="quarter" idx="12" hasCustomPrompt="1"/>
          </p:nvPr>
        </p:nvSpPr>
        <p:spPr>
          <a:xfrm>
            <a:off x="193799" y="4810624"/>
            <a:ext cx="3209925" cy="164450"/>
          </a:xfrm>
          <a:prstGeom prst="rect">
            <a:avLst/>
          </a:prstGeom>
        </p:spPr>
        <p:txBody>
          <a:bodyPr lIns="68546" tIns="34289" rIns="68546" bIns="34289" anchor="ctr"/>
          <a:lstStyle>
            <a:lvl1pPr marL="0" indent="0">
              <a:buNone/>
              <a:defRPr sz="80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84419259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42E220A-1BDE-BE4F-ADA7-E876FEA2AE96}"/>
              </a:ext>
            </a:extLst>
          </p:cNvPr>
          <p:cNvSpPr/>
          <p:nvPr userDrawn="1"/>
        </p:nvSpPr>
        <p:spPr>
          <a:xfrm>
            <a:off x="-12700" y="-12700"/>
            <a:ext cx="2498725" cy="5173981"/>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solidFill>
                  <a:srgbClr val="000000">
                    <a:lumMod val="50000"/>
                    <a:lumOff val="50000"/>
                  </a:srgbClr>
                </a:solidFill>
              </a:rPr>
              <a:pPr/>
              <a:t>‹#›</a:t>
            </a:fld>
            <a:endParaRPr lang="en-US" dirty="0">
              <a:solidFill>
                <a:srgbClr val="000000">
                  <a:lumMod val="50000"/>
                  <a:lumOff val="50000"/>
                </a:srgbClr>
              </a:solidFill>
            </a:endParaRPr>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80065" y="1384119"/>
            <a:ext cx="2273300" cy="2375297"/>
          </a:xfrm>
          <a:prstGeom prst="rect">
            <a:avLst/>
          </a:prstGeom>
        </p:spPr>
        <p:txBody>
          <a:bodyPr lIns="68546" tIns="34289" rIns="68546" bIns="34289" anchor="ctr"/>
          <a:lstStyle>
            <a:lvl1pPr marL="0" indent="0" algn="ctr">
              <a:buNone/>
              <a:defRPr sz="1800" i="0">
                <a:solidFill>
                  <a:schemeClr val="bg1">
                    <a:lumMod val="85000"/>
                  </a:schemeClr>
                </a:solidFill>
              </a:defRPr>
            </a:lvl1pPr>
          </a:lstStyle>
          <a:p>
            <a:pPr lvl="0"/>
            <a:r>
              <a:rPr lang="en-US" dirty="0"/>
              <a:t>Click to add topics</a:t>
            </a:r>
          </a:p>
        </p:txBody>
      </p:sp>
      <p:sp>
        <p:nvSpPr>
          <p:cNvPr id="10" name="Text Placeholder 16">
            <a:extLst>
              <a:ext uri="{FF2B5EF4-FFF2-40B4-BE49-F238E27FC236}">
                <a16:creationId xmlns:a16="http://schemas.microsoft.com/office/drawing/2014/main" id="{B43CE6DF-B1AA-0845-961B-D3E7760A0BF2}"/>
              </a:ext>
            </a:extLst>
          </p:cNvPr>
          <p:cNvSpPr>
            <a:spLocks noGrp="1"/>
          </p:cNvSpPr>
          <p:nvPr>
            <p:ph type="body" sz="quarter" idx="13" hasCustomPrompt="1"/>
          </p:nvPr>
        </p:nvSpPr>
        <p:spPr>
          <a:xfrm>
            <a:off x="2910620" y="4810624"/>
            <a:ext cx="3209925" cy="164450"/>
          </a:xfrm>
          <a:prstGeom prst="rect">
            <a:avLst/>
          </a:prstGeom>
        </p:spPr>
        <p:txBody>
          <a:bodyPr lIns="68546" tIns="34289" rIns="68546" bIns="34289" anchor="ctr"/>
          <a:lstStyle>
            <a:lvl1pPr marL="0" indent="0">
              <a:buNone/>
              <a:defRPr sz="800">
                <a:solidFill>
                  <a:schemeClr val="tx2">
                    <a:lumMod val="75000"/>
                    <a:lumOff val="25000"/>
                  </a:schemeClr>
                </a:solidFill>
              </a:defRPr>
            </a:lvl1pPr>
          </a:lstStyle>
          <a:p>
            <a:pPr lvl="0"/>
            <a:r>
              <a:rPr lang="en-US" dirty="0"/>
              <a:t>Click to add sources</a:t>
            </a:r>
          </a:p>
        </p:txBody>
      </p:sp>
      <p:sp>
        <p:nvSpPr>
          <p:cNvPr id="11" name="Title 1">
            <a:extLst>
              <a:ext uri="{FF2B5EF4-FFF2-40B4-BE49-F238E27FC236}">
                <a16:creationId xmlns:a16="http://schemas.microsoft.com/office/drawing/2014/main" id="{54BF61F4-98D1-6E44-A59E-5ABCCA7052C5}"/>
              </a:ext>
            </a:extLst>
          </p:cNvPr>
          <p:cNvSpPr>
            <a:spLocks noGrp="1"/>
          </p:cNvSpPr>
          <p:nvPr>
            <p:ph type="title" hasCustomPrompt="1"/>
          </p:nvPr>
        </p:nvSpPr>
        <p:spPr>
          <a:xfrm>
            <a:off x="2687027" y="127395"/>
            <a:ext cx="6172200" cy="293260"/>
          </a:xfrm>
          <a:prstGeom prst="rect">
            <a:avLst/>
          </a:prstGeom>
        </p:spPr>
        <p:txBody>
          <a:bodyPr lIns="68546" tIns="34289" rIns="68546" bIns="34289"/>
          <a:lstStyle>
            <a:lvl1pPr algn="l">
              <a:defRPr sz="1900"/>
            </a:lvl1pPr>
          </a:lstStyle>
          <a:p>
            <a:r>
              <a:rPr lang="en-US" dirty="0"/>
              <a:t>Click to edit title</a:t>
            </a:r>
          </a:p>
        </p:txBody>
      </p:sp>
      <p:sp>
        <p:nvSpPr>
          <p:cNvPr id="12" name="Text Placeholder 14">
            <a:extLst>
              <a:ext uri="{FF2B5EF4-FFF2-40B4-BE49-F238E27FC236}">
                <a16:creationId xmlns:a16="http://schemas.microsoft.com/office/drawing/2014/main" id="{E44A2E56-00B1-2041-9B8C-7F65C39A9702}"/>
              </a:ext>
            </a:extLst>
          </p:cNvPr>
          <p:cNvSpPr>
            <a:spLocks noGrp="1"/>
          </p:cNvSpPr>
          <p:nvPr>
            <p:ph type="body" sz="quarter" idx="11" hasCustomPrompt="1"/>
          </p:nvPr>
        </p:nvSpPr>
        <p:spPr>
          <a:xfrm>
            <a:off x="2680502" y="449080"/>
            <a:ext cx="6172200" cy="245681"/>
          </a:xfrm>
          <a:prstGeom prst="rect">
            <a:avLst/>
          </a:prstGeom>
        </p:spPr>
        <p:txBody>
          <a:bodyPr lIns="68546" tIns="34289" rIns="68546" bIns="34289"/>
          <a:lstStyle>
            <a:lvl1pPr marL="0" indent="0">
              <a:buNone/>
              <a:defRPr sz="1400">
                <a:solidFill>
                  <a:srgbClr val="007E78"/>
                </a:solidFill>
              </a:defRPr>
            </a:lvl1pPr>
          </a:lstStyle>
          <a:p>
            <a:pPr lvl="0"/>
            <a:r>
              <a:rPr lang="en-US" dirty="0"/>
              <a:t>Click to edit subtitle</a:t>
            </a:r>
          </a:p>
        </p:txBody>
      </p:sp>
      <p:sp>
        <p:nvSpPr>
          <p:cNvPr id="3" name="Text Placeholder 2">
            <a:extLst>
              <a:ext uri="{FF2B5EF4-FFF2-40B4-BE49-F238E27FC236}">
                <a16:creationId xmlns:a16="http://schemas.microsoft.com/office/drawing/2014/main" id="{3F5815BB-F583-8749-B29D-F85A9B1143EA}"/>
              </a:ext>
            </a:extLst>
          </p:cNvPr>
          <p:cNvSpPr>
            <a:spLocks noGrp="1"/>
          </p:cNvSpPr>
          <p:nvPr>
            <p:ph type="body" sz="quarter" idx="14" hasCustomPrompt="1"/>
          </p:nvPr>
        </p:nvSpPr>
        <p:spPr>
          <a:xfrm>
            <a:off x="2728913" y="1382131"/>
            <a:ext cx="6144816" cy="2388996"/>
          </a:xfrm>
          <a:prstGeom prst="rect">
            <a:avLst/>
          </a:prstGeom>
        </p:spPr>
        <p:txBody>
          <a:bodyPr lIns="68546" tIns="34289" rIns="68546" bIns="34289" anchor="ctr"/>
          <a:lstStyle>
            <a:lvl1pPr marL="171358" indent="-171358">
              <a:buFont typeface="Wingdings" pitchFamily="2" charset="2"/>
              <a:buChar char="§"/>
              <a:defRPr sz="1800">
                <a:solidFill>
                  <a:srgbClr val="215150"/>
                </a:solidFill>
              </a:defRPr>
            </a:lvl1pPr>
            <a:lvl2pPr marL="514073" indent="-171358">
              <a:buFont typeface="Wingdings" pitchFamily="2" charset="2"/>
              <a:buChar char="§"/>
              <a:defRPr/>
            </a:lvl2pPr>
            <a:lvl3pPr marL="856766" indent="-171358">
              <a:buFont typeface="Wingdings" pitchFamily="2" charset="2"/>
              <a:buChar char="§"/>
              <a:defRPr/>
            </a:lvl3pPr>
            <a:lvl4pPr marL="1199460" indent="-171358">
              <a:buFont typeface="Wingdings" pitchFamily="2" charset="2"/>
              <a:buChar char="§"/>
              <a:defRPr/>
            </a:lvl4pPr>
            <a:lvl5pPr marL="1542155" indent="-171358">
              <a:buFont typeface="Wingdings" pitchFamily="2" charset="2"/>
              <a:buChar char="§"/>
              <a:defRPr/>
            </a:lvl5pPr>
          </a:lstStyle>
          <a:p>
            <a:pPr lvl="0"/>
            <a:r>
              <a:rPr lang="en-US" dirty="0"/>
              <a:t>Click to edit topic titles</a:t>
            </a:r>
          </a:p>
        </p:txBody>
      </p:sp>
    </p:spTree>
    <p:extLst>
      <p:ext uri="{BB962C8B-B14F-4D97-AF65-F5344CB8AC3E}">
        <p14:creationId xmlns:p14="http://schemas.microsoft.com/office/powerpoint/2010/main" val="290168087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42E220A-1BDE-BE4F-ADA7-E876FEA2AE96}"/>
              </a:ext>
            </a:extLst>
          </p:cNvPr>
          <p:cNvSpPr/>
          <p:nvPr userDrawn="1"/>
        </p:nvSpPr>
        <p:spPr>
          <a:xfrm>
            <a:off x="-12700" y="-12700"/>
            <a:ext cx="2498725" cy="517398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solidFill>
                  <a:srgbClr val="000000">
                    <a:lumMod val="50000"/>
                    <a:lumOff val="50000"/>
                  </a:srgbClr>
                </a:solidFill>
              </a:rPr>
              <a:pPr/>
              <a:t>‹#›</a:t>
            </a:fld>
            <a:endParaRPr lang="en-US" dirty="0">
              <a:solidFill>
                <a:srgbClr val="000000">
                  <a:lumMod val="50000"/>
                  <a:lumOff val="50000"/>
                </a:srgbClr>
              </a:solidFill>
            </a:endParaRPr>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83344" y="1384119"/>
            <a:ext cx="2273300" cy="2375297"/>
          </a:xfrm>
          <a:prstGeom prst="rect">
            <a:avLst/>
          </a:prstGeom>
        </p:spPr>
        <p:txBody>
          <a:bodyPr lIns="68546" tIns="34289" rIns="68546" bIns="34289" anchor="ctr"/>
          <a:lstStyle>
            <a:lvl1pPr marL="0" indent="0" algn="ctr">
              <a:buNone/>
              <a:defRPr sz="1800" i="0">
                <a:solidFill>
                  <a:schemeClr val="tx2">
                    <a:lumMod val="65000"/>
                    <a:lumOff val="35000"/>
                  </a:schemeClr>
                </a:solidFill>
              </a:defRPr>
            </a:lvl1pPr>
          </a:lstStyle>
          <a:p>
            <a:pPr lvl="0"/>
            <a:r>
              <a:rPr lang="en-US" dirty="0"/>
              <a:t>Click to add topics</a:t>
            </a:r>
          </a:p>
        </p:txBody>
      </p:sp>
      <p:sp>
        <p:nvSpPr>
          <p:cNvPr id="6" name="Text Placeholder 16">
            <a:extLst>
              <a:ext uri="{FF2B5EF4-FFF2-40B4-BE49-F238E27FC236}">
                <a16:creationId xmlns:a16="http://schemas.microsoft.com/office/drawing/2014/main" id="{9B9C573F-8011-4F47-9DFF-F28BDCC2B0A3}"/>
              </a:ext>
            </a:extLst>
          </p:cNvPr>
          <p:cNvSpPr>
            <a:spLocks noGrp="1"/>
          </p:cNvSpPr>
          <p:nvPr>
            <p:ph type="body" sz="quarter" idx="13" hasCustomPrompt="1"/>
          </p:nvPr>
        </p:nvSpPr>
        <p:spPr>
          <a:xfrm>
            <a:off x="2910620" y="4810624"/>
            <a:ext cx="3209925" cy="164450"/>
          </a:xfrm>
          <a:prstGeom prst="rect">
            <a:avLst/>
          </a:prstGeom>
        </p:spPr>
        <p:txBody>
          <a:bodyPr lIns="68546" tIns="34289" rIns="68546" bIns="34289" anchor="ctr"/>
          <a:lstStyle>
            <a:lvl1pPr marL="0" indent="0">
              <a:buNone/>
              <a:defRPr sz="800">
                <a:solidFill>
                  <a:schemeClr val="tx2">
                    <a:lumMod val="75000"/>
                    <a:lumOff val="25000"/>
                  </a:schemeClr>
                </a:solidFill>
              </a:defRPr>
            </a:lvl1pPr>
          </a:lstStyle>
          <a:p>
            <a:pPr lvl="0"/>
            <a:r>
              <a:rPr lang="en-US" dirty="0"/>
              <a:t>Click to add sources</a:t>
            </a:r>
          </a:p>
        </p:txBody>
      </p:sp>
      <p:sp>
        <p:nvSpPr>
          <p:cNvPr id="10" name="Title 1">
            <a:extLst>
              <a:ext uri="{FF2B5EF4-FFF2-40B4-BE49-F238E27FC236}">
                <a16:creationId xmlns:a16="http://schemas.microsoft.com/office/drawing/2014/main" id="{BFDB46D0-2414-8044-9F2F-DBF1C9CE8534}"/>
              </a:ext>
            </a:extLst>
          </p:cNvPr>
          <p:cNvSpPr>
            <a:spLocks noGrp="1"/>
          </p:cNvSpPr>
          <p:nvPr>
            <p:ph type="title" hasCustomPrompt="1"/>
          </p:nvPr>
        </p:nvSpPr>
        <p:spPr>
          <a:xfrm>
            <a:off x="2687027" y="127395"/>
            <a:ext cx="6172200" cy="293260"/>
          </a:xfrm>
          <a:prstGeom prst="rect">
            <a:avLst/>
          </a:prstGeom>
        </p:spPr>
        <p:txBody>
          <a:bodyPr lIns="68546" tIns="34289" rIns="68546" bIns="34289"/>
          <a:lstStyle>
            <a:lvl1pPr algn="l">
              <a:defRPr sz="1900"/>
            </a:lvl1pPr>
          </a:lstStyle>
          <a:p>
            <a:r>
              <a:rPr lang="en-US" dirty="0"/>
              <a:t>Click to edit title</a:t>
            </a:r>
          </a:p>
        </p:txBody>
      </p:sp>
      <p:sp>
        <p:nvSpPr>
          <p:cNvPr id="11" name="Text Placeholder 14">
            <a:extLst>
              <a:ext uri="{FF2B5EF4-FFF2-40B4-BE49-F238E27FC236}">
                <a16:creationId xmlns:a16="http://schemas.microsoft.com/office/drawing/2014/main" id="{5E13C62B-728A-604B-8A64-B8D0ABB709EB}"/>
              </a:ext>
            </a:extLst>
          </p:cNvPr>
          <p:cNvSpPr>
            <a:spLocks noGrp="1"/>
          </p:cNvSpPr>
          <p:nvPr>
            <p:ph type="body" sz="quarter" idx="11" hasCustomPrompt="1"/>
          </p:nvPr>
        </p:nvSpPr>
        <p:spPr>
          <a:xfrm>
            <a:off x="2680502" y="449080"/>
            <a:ext cx="6172200" cy="245681"/>
          </a:xfrm>
          <a:prstGeom prst="rect">
            <a:avLst/>
          </a:prstGeom>
        </p:spPr>
        <p:txBody>
          <a:bodyPr lIns="68546" tIns="34289" rIns="68546" bIns="34289"/>
          <a:lstStyle>
            <a:lvl1pPr marL="0" indent="0">
              <a:buNone/>
              <a:defRPr sz="1400">
                <a:solidFill>
                  <a:srgbClr val="007E78"/>
                </a:solidFill>
              </a:defRPr>
            </a:lvl1pPr>
          </a:lstStyle>
          <a:p>
            <a:pPr lvl="0"/>
            <a:r>
              <a:rPr lang="en-US" dirty="0"/>
              <a:t>Click to edit subtitle</a:t>
            </a:r>
          </a:p>
        </p:txBody>
      </p:sp>
      <p:sp>
        <p:nvSpPr>
          <p:cNvPr id="12" name="Text Placeholder 2">
            <a:extLst>
              <a:ext uri="{FF2B5EF4-FFF2-40B4-BE49-F238E27FC236}">
                <a16:creationId xmlns:a16="http://schemas.microsoft.com/office/drawing/2014/main" id="{C84F9490-E467-C840-A985-171F6D9B56DB}"/>
              </a:ext>
            </a:extLst>
          </p:cNvPr>
          <p:cNvSpPr>
            <a:spLocks noGrp="1"/>
          </p:cNvSpPr>
          <p:nvPr>
            <p:ph type="body" sz="quarter" idx="14" hasCustomPrompt="1"/>
          </p:nvPr>
        </p:nvSpPr>
        <p:spPr>
          <a:xfrm>
            <a:off x="2728913" y="1382131"/>
            <a:ext cx="6144816" cy="2388996"/>
          </a:xfrm>
          <a:prstGeom prst="rect">
            <a:avLst/>
          </a:prstGeom>
        </p:spPr>
        <p:txBody>
          <a:bodyPr lIns="68546" tIns="34289" rIns="68546" bIns="34289" anchor="ctr"/>
          <a:lstStyle>
            <a:lvl1pPr marL="171358" indent="-171358">
              <a:buFont typeface="Wingdings" pitchFamily="2" charset="2"/>
              <a:buChar char="§"/>
              <a:defRPr sz="1800">
                <a:solidFill>
                  <a:srgbClr val="215150"/>
                </a:solidFill>
              </a:defRPr>
            </a:lvl1pPr>
            <a:lvl2pPr marL="514073" indent="-171358">
              <a:buFont typeface="Wingdings" pitchFamily="2" charset="2"/>
              <a:buChar char="§"/>
              <a:defRPr/>
            </a:lvl2pPr>
            <a:lvl3pPr marL="856766" indent="-171358">
              <a:buFont typeface="Wingdings" pitchFamily="2" charset="2"/>
              <a:buChar char="§"/>
              <a:defRPr/>
            </a:lvl3pPr>
            <a:lvl4pPr marL="1199460" indent="-171358">
              <a:buFont typeface="Wingdings" pitchFamily="2" charset="2"/>
              <a:buChar char="§"/>
              <a:defRPr/>
            </a:lvl4pPr>
            <a:lvl5pPr marL="1542155" indent="-171358">
              <a:buFont typeface="Wingdings" pitchFamily="2" charset="2"/>
              <a:buChar char="§"/>
              <a:defRPr/>
            </a:lvl5pPr>
          </a:lstStyle>
          <a:p>
            <a:pPr lvl="0"/>
            <a:r>
              <a:rPr lang="en-US" dirty="0"/>
              <a:t>Click to edit topic titles</a:t>
            </a:r>
          </a:p>
        </p:txBody>
      </p:sp>
    </p:spTree>
    <p:extLst>
      <p:ext uri="{BB962C8B-B14F-4D97-AF65-F5344CB8AC3E}">
        <p14:creationId xmlns:p14="http://schemas.microsoft.com/office/powerpoint/2010/main" val="53404071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BCAE387-E560-064E-AA14-B5086F411BD1}"/>
              </a:ext>
            </a:extLst>
          </p:cNvPr>
          <p:cNvSpPr/>
          <p:nvPr userDrawn="1"/>
        </p:nvSpPr>
        <p:spPr>
          <a:xfrm>
            <a:off x="6648064" y="-12700"/>
            <a:ext cx="2508638" cy="517398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5"/>
            <a:ext cx="6000750" cy="293260"/>
          </a:xfrm>
          <a:prstGeom prst="rect">
            <a:avLst/>
          </a:prstGeom>
        </p:spPr>
        <p:txBody>
          <a:bodyPr lIns="68546" tIns="34289" rIns="68546" bIns="34289"/>
          <a:lstStyle>
            <a:lvl1pPr algn="l">
              <a:defRPr sz="1900"/>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solidFill>
                  <a:srgbClr val="000000">
                    <a:lumMod val="50000"/>
                    <a:lumOff val="50000"/>
                  </a:srgbClr>
                </a:solidFill>
              </a:rPr>
              <a:pPr/>
              <a:t>‹#›</a:t>
            </a:fld>
            <a:endParaRPr lang="en-US" dirty="0">
              <a:solidFill>
                <a:srgbClr val="000000">
                  <a:lumMod val="50000"/>
                  <a:lumOff val="50000"/>
                </a:srgbClr>
              </a:solidFill>
            </a:endParaRPr>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80"/>
            <a:ext cx="6000750" cy="245681"/>
          </a:xfrm>
          <a:prstGeom prst="rect">
            <a:avLst/>
          </a:prstGeom>
        </p:spPr>
        <p:txBody>
          <a:bodyPr lIns="68546" tIns="34289" rIns="68546" bIns="34289"/>
          <a:lstStyle>
            <a:lvl1pPr marL="0" indent="0">
              <a:buNone/>
              <a:defRPr sz="1400">
                <a:solidFill>
                  <a:srgbClr val="007E78"/>
                </a:solidFill>
              </a:defRPr>
            </a:lvl1pPr>
          </a:lstStyle>
          <a:p>
            <a:pPr lvl="0"/>
            <a:r>
              <a:rPr lang="en-US" dirty="0"/>
              <a:t>Click to edit subtitle</a:t>
            </a:r>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6857999" y="1384119"/>
            <a:ext cx="2099388" cy="2375297"/>
          </a:xfrm>
          <a:prstGeom prst="rect">
            <a:avLst/>
          </a:prstGeom>
        </p:spPr>
        <p:txBody>
          <a:bodyPr lIns="68546" tIns="34289" rIns="68546" bIns="34289"/>
          <a:lstStyle>
            <a:lvl1pPr marL="0" indent="0">
              <a:buNone/>
              <a:defRPr sz="1800" i="0"/>
            </a:lvl1pPr>
          </a:lstStyle>
          <a:p>
            <a:pPr lvl="0"/>
            <a:r>
              <a:rPr lang="en-US" dirty="0"/>
              <a:t>Click to edit text</a:t>
            </a:r>
          </a:p>
        </p:txBody>
      </p:sp>
      <p:sp>
        <p:nvSpPr>
          <p:cNvPr id="10" name="Text Placeholder 16">
            <a:extLst>
              <a:ext uri="{FF2B5EF4-FFF2-40B4-BE49-F238E27FC236}">
                <a16:creationId xmlns:a16="http://schemas.microsoft.com/office/drawing/2014/main" id="{AC67A378-5B43-DC4B-A5F5-16AE63EA79BE}"/>
              </a:ext>
            </a:extLst>
          </p:cNvPr>
          <p:cNvSpPr>
            <a:spLocks noGrp="1"/>
          </p:cNvSpPr>
          <p:nvPr>
            <p:ph type="body" sz="quarter" idx="13" hasCustomPrompt="1"/>
          </p:nvPr>
        </p:nvSpPr>
        <p:spPr>
          <a:xfrm>
            <a:off x="193799" y="4810624"/>
            <a:ext cx="3209925" cy="164450"/>
          </a:xfrm>
          <a:prstGeom prst="rect">
            <a:avLst/>
          </a:prstGeom>
        </p:spPr>
        <p:txBody>
          <a:bodyPr lIns="68546" tIns="34289" rIns="68546" bIns="34289" anchor="ctr"/>
          <a:lstStyle>
            <a:lvl1pPr marL="0" indent="0">
              <a:buNone/>
              <a:defRPr sz="80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673711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4622776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533" tIns="45767" rIns="91533" bIns="45767" rtlCol="0" anchor="ctr"/>
          <a:lstStyle/>
          <a:p>
            <a:pPr algn="ctr" defTabSz="685273"/>
            <a:endParaRPr lang="ko-KR" altLang="en-US" sz="1400">
              <a:solidFill>
                <a:prstClr val="white"/>
              </a:solidFill>
            </a:endParaRPr>
          </a:p>
        </p:txBody>
      </p:sp>
      <p:sp>
        <p:nvSpPr>
          <p:cNvPr id="10" name="Text Placeholder 9"/>
          <p:cNvSpPr>
            <a:spLocks noGrp="1"/>
          </p:cNvSpPr>
          <p:nvPr>
            <p:ph type="body" sz="quarter" idx="10" hasCustomPrompt="1"/>
          </p:nvPr>
        </p:nvSpPr>
        <p:spPr>
          <a:xfrm>
            <a:off x="0" y="123480"/>
            <a:ext cx="9144000" cy="576064"/>
          </a:xfrm>
          <a:prstGeom prst="rect">
            <a:avLst/>
          </a:prstGeom>
        </p:spPr>
        <p:txBody>
          <a:bodyPr lIns="91533" tIns="45767" rIns="91533" bIns="45767" anchor="ctr"/>
          <a:lstStyle>
            <a:lvl1pPr marL="0" indent="0" algn="ctr">
              <a:buNone/>
              <a:defRPr sz="3600" b="0" baseline="0">
                <a:solidFill>
                  <a:schemeClr val="accent1"/>
                </a:solidFill>
                <a:latin typeface="+mj-lt"/>
                <a:cs typeface="Arial" panose="020B0604020202020204"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lIns="91533" tIns="45767" rIns="91533" bIns="45767" anchor="ctr"/>
          <a:lstStyle>
            <a:lvl1pPr marL="0" indent="0" algn="ctr">
              <a:buNone/>
              <a:defRPr sz="1400" b="0" baseline="0">
                <a:solidFill>
                  <a:schemeClr val="accent1"/>
                </a:solidFill>
                <a:latin typeface="+mn-lt"/>
                <a:cs typeface="Arial" panose="020B0604020202020204"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65273558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42E220A-1BDE-BE4F-ADA7-E876FEA2AE96}"/>
              </a:ext>
            </a:extLst>
          </p:cNvPr>
          <p:cNvSpPr/>
          <p:nvPr userDrawn="1"/>
        </p:nvSpPr>
        <p:spPr>
          <a:xfrm>
            <a:off x="6648064" y="-12700"/>
            <a:ext cx="2508638" cy="5173981"/>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5"/>
            <a:ext cx="6000750" cy="293260"/>
          </a:xfrm>
          <a:prstGeom prst="rect">
            <a:avLst/>
          </a:prstGeom>
        </p:spPr>
        <p:txBody>
          <a:bodyPr lIns="68546" tIns="34289" rIns="68546" bIns="34289"/>
          <a:lstStyle>
            <a:lvl1pPr algn="l">
              <a:defRPr sz="1900"/>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solidFill>
                  <a:prstClr val="white">
                    <a:lumMod val="95000"/>
                  </a:prstClr>
                </a:solidFill>
              </a:rPr>
              <a:pPr/>
              <a:t>‹#›</a:t>
            </a:fld>
            <a:endParaRPr lang="en-US" dirty="0">
              <a:solidFill>
                <a:prstClr val="white">
                  <a:lumMod val="95000"/>
                </a:prstClr>
              </a:solidFill>
            </a:endParaRPr>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80"/>
            <a:ext cx="6000750" cy="245681"/>
          </a:xfrm>
          <a:prstGeom prst="rect">
            <a:avLst/>
          </a:prstGeom>
        </p:spPr>
        <p:txBody>
          <a:bodyPr lIns="68546" tIns="34289" rIns="68546" bIns="34289"/>
          <a:lstStyle>
            <a:lvl1pPr marL="0" indent="0">
              <a:buNone/>
              <a:defRPr sz="1400">
                <a:solidFill>
                  <a:srgbClr val="007E78"/>
                </a:solidFill>
              </a:defRPr>
            </a:lvl1pPr>
          </a:lstStyle>
          <a:p>
            <a:pPr lvl="0"/>
            <a:r>
              <a:rPr lang="en-US" dirty="0"/>
              <a:t>Click to edit subtitle</a:t>
            </a:r>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6858001" y="1384119"/>
            <a:ext cx="2124788" cy="2375297"/>
          </a:xfrm>
          <a:prstGeom prst="rect">
            <a:avLst/>
          </a:prstGeom>
        </p:spPr>
        <p:txBody>
          <a:bodyPr lIns="68546" tIns="34289" rIns="68546" bIns="34289"/>
          <a:lstStyle>
            <a:lvl1pPr marL="0" indent="0">
              <a:buNone/>
              <a:defRPr sz="1800" i="0">
                <a:solidFill>
                  <a:schemeClr val="bg1">
                    <a:lumMod val="85000"/>
                  </a:schemeClr>
                </a:solidFill>
              </a:defRPr>
            </a:lvl1pPr>
          </a:lstStyle>
          <a:p>
            <a:pPr lvl="0"/>
            <a:r>
              <a:rPr lang="en-US" dirty="0"/>
              <a:t>Click to edit text</a:t>
            </a:r>
          </a:p>
        </p:txBody>
      </p:sp>
      <p:sp>
        <p:nvSpPr>
          <p:cNvPr id="10" name="Text Placeholder 16">
            <a:extLst>
              <a:ext uri="{FF2B5EF4-FFF2-40B4-BE49-F238E27FC236}">
                <a16:creationId xmlns:a16="http://schemas.microsoft.com/office/drawing/2014/main" id="{8F516462-CE37-C549-A85E-42F7B59C48A9}"/>
              </a:ext>
            </a:extLst>
          </p:cNvPr>
          <p:cNvSpPr>
            <a:spLocks noGrp="1"/>
          </p:cNvSpPr>
          <p:nvPr>
            <p:ph type="body" sz="quarter" idx="13" hasCustomPrompt="1"/>
          </p:nvPr>
        </p:nvSpPr>
        <p:spPr>
          <a:xfrm>
            <a:off x="193799" y="4810624"/>
            <a:ext cx="3209925" cy="164450"/>
          </a:xfrm>
          <a:prstGeom prst="rect">
            <a:avLst/>
          </a:prstGeom>
        </p:spPr>
        <p:txBody>
          <a:bodyPr lIns="68546" tIns="34289" rIns="68546" bIns="34289" anchor="ctr"/>
          <a:lstStyle>
            <a:lvl1pPr marL="0" indent="0">
              <a:buNone/>
              <a:defRPr sz="80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327152907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98703CC6-8477-444D-9E15-F448F8EB1FAC}"/>
              </a:ext>
            </a:extLst>
          </p:cNvPr>
          <p:cNvSpPr/>
          <p:nvPr userDrawn="1"/>
        </p:nvSpPr>
        <p:spPr>
          <a:xfrm>
            <a:off x="4562587" y="-8907"/>
            <a:ext cx="4594860" cy="51777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5"/>
            <a:ext cx="4251960" cy="293260"/>
          </a:xfrm>
          <a:prstGeom prst="rect">
            <a:avLst/>
          </a:prstGeom>
        </p:spPr>
        <p:txBody>
          <a:bodyPr lIns="68546" tIns="34289" rIns="68546" bIns="34289"/>
          <a:lstStyle>
            <a:lvl1pPr algn="l">
              <a:defRPr sz="1900"/>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solidFill>
                  <a:srgbClr val="000000">
                    <a:lumMod val="50000"/>
                    <a:lumOff val="50000"/>
                  </a:srgbClr>
                </a:solidFill>
              </a:rPr>
              <a:pPr/>
              <a:t>‹#›</a:t>
            </a:fld>
            <a:endParaRPr lang="en-US" dirty="0">
              <a:solidFill>
                <a:srgbClr val="000000">
                  <a:lumMod val="50000"/>
                  <a:lumOff val="50000"/>
                </a:srgbClr>
              </a:solidFill>
            </a:endParaRPr>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80"/>
            <a:ext cx="4251960" cy="245681"/>
          </a:xfrm>
          <a:prstGeom prst="rect">
            <a:avLst/>
          </a:prstGeom>
        </p:spPr>
        <p:txBody>
          <a:bodyPr lIns="68546" tIns="34289" rIns="68546" bIns="34289"/>
          <a:lstStyle>
            <a:lvl1pPr marL="0" indent="0">
              <a:buNone/>
              <a:defRPr sz="1400">
                <a:solidFill>
                  <a:srgbClr val="007E78"/>
                </a:solidFill>
              </a:defRPr>
            </a:lvl1pPr>
          </a:lstStyle>
          <a:p>
            <a:pPr lvl="0"/>
            <a:r>
              <a:rPr lang="en-US" dirty="0"/>
              <a:t>Click to edit subtitle</a:t>
            </a:r>
          </a:p>
        </p:txBody>
      </p:sp>
      <p:sp>
        <p:nvSpPr>
          <p:cNvPr id="12" name="Text Placeholder 16">
            <a:extLst>
              <a:ext uri="{FF2B5EF4-FFF2-40B4-BE49-F238E27FC236}">
                <a16:creationId xmlns:a16="http://schemas.microsoft.com/office/drawing/2014/main" id="{B12D97C5-956F-7E4F-B4FD-65DC6EFE123F}"/>
              </a:ext>
            </a:extLst>
          </p:cNvPr>
          <p:cNvSpPr>
            <a:spLocks noGrp="1"/>
          </p:cNvSpPr>
          <p:nvPr>
            <p:ph type="body" sz="quarter" idx="12" hasCustomPrompt="1"/>
          </p:nvPr>
        </p:nvSpPr>
        <p:spPr>
          <a:xfrm>
            <a:off x="193799" y="4810624"/>
            <a:ext cx="3209925" cy="164450"/>
          </a:xfrm>
          <a:prstGeom prst="rect">
            <a:avLst/>
          </a:prstGeom>
        </p:spPr>
        <p:txBody>
          <a:bodyPr lIns="68546" tIns="34289" rIns="68546" bIns="34289" anchor="ctr"/>
          <a:lstStyle>
            <a:lvl1pPr marL="0" indent="0">
              <a:buNone/>
              <a:defRPr sz="80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312885978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753A612-36DC-A64E-B974-0C716E5D4700}"/>
              </a:ext>
            </a:extLst>
          </p:cNvPr>
          <p:cNvSpPr/>
          <p:nvPr userDrawn="1"/>
        </p:nvSpPr>
        <p:spPr>
          <a:xfrm>
            <a:off x="4562587" y="-8907"/>
            <a:ext cx="4594860" cy="5177790"/>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5"/>
            <a:ext cx="4251960" cy="293260"/>
          </a:xfrm>
          <a:prstGeom prst="rect">
            <a:avLst/>
          </a:prstGeom>
        </p:spPr>
        <p:txBody>
          <a:bodyPr lIns="68546" tIns="34289" rIns="68546" bIns="34289"/>
          <a:lstStyle>
            <a:lvl1pPr algn="l">
              <a:defRPr sz="1900"/>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solidFill>
                  <a:prstClr val="white">
                    <a:lumMod val="95000"/>
                  </a:prstClr>
                </a:solidFill>
              </a:rPr>
              <a:pPr/>
              <a:t>‹#›</a:t>
            </a:fld>
            <a:endParaRPr lang="en-US" dirty="0">
              <a:solidFill>
                <a:prstClr val="white">
                  <a:lumMod val="95000"/>
                </a:prstClr>
              </a:solidFill>
            </a:endParaRPr>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80"/>
            <a:ext cx="4251960" cy="245681"/>
          </a:xfrm>
          <a:prstGeom prst="rect">
            <a:avLst/>
          </a:prstGeom>
        </p:spPr>
        <p:txBody>
          <a:bodyPr lIns="68546" tIns="34289" rIns="68546" bIns="34289"/>
          <a:lstStyle>
            <a:lvl1pPr marL="0" indent="0">
              <a:buNone/>
              <a:defRPr sz="1400">
                <a:solidFill>
                  <a:srgbClr val="007E78"/>
                </a:solidFill>
              </a:defRPr>
            </a:lvl1pPr>
          </a:lstStyle>
          <a:p>
            <a:pPr lvl="0"/>
            <a:r>
              <a:rPr lang="en-US" dirty="0"/>
              <a:t>Click to edit subtitle</a:t>
            </a:r>
          </a:p>
        </p:txBody>
      </p:sp>
      <p:sp>
        <p:nvSpPr>
          <p:cNvPr id="9" name="Text Placeholder 16">
            <a:extLst>
              <a:ext uri="{FF2B5EF4-FFF2-40B4-BE49-F238E27FC236}">
                <a16:creationId xmlns:a16="http://schemas.microsoft.com/office/drawing/2014/main" id="{7AA2D2E2-DE20-1A4C-AF57-77D85C236D45}"/>
              </a:ext>
            </a:extLst>
          </p:cNvPr>
          <p:cNvSpPr>
            <a:spLocks noGrp="1"/>
          </p:cNvSpPr>
          <p:nvPr>
            <p:ph type="body" sz="quarter" idx="12" hasCustomPrompt="1"/>
          </p:nvPr>
        </p:nvSpPr>
        <p:spPr>
          <a:xfrm>
            <a:off x="193799" y="4810624"/>
            <a:ext cx="3209925" cy="164450"/>
          </a:xfrm>
          <a:prstGeom prst="rect">
            <a:avLst/>
          </a:prstGeom>
        </p:spPr>
        <p:txBody>
          <a:bodyPr lIns="68546" tIns="34289" rIns="68546" bIns="34289" anchor="ctr"/>
          <a:lstStyle>
            <a:lvl1pPr marL="0" indent="0">
              <a:buNone/>
              <a:defRPr sz="80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164383136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E1B83FD-1779-9D46-94E5-C62CD960E75A}"/>
              </a:ext>
            </a:extLst>
          </p:cNvPr>
          <p:cNvSpPr/>
          <p:nvPr userDrawn="1"/>
        </p:nvSpPr>
        <p:spPr>
          <a:xfrm>
            <a:off x="-13189" y="-8907"/>
            <a:ext cx="4594860" cy="5177790"/>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pic>
        <p:nvPicPr>
          <p:cNvPr id="5" name="Picture 4">
            <a:extLst>
              <a:ext uri="{FF2B5EF4-FFF2-40B4-BE49-F238E27FC236}">
                <a16:creationId xmlns:a16="http://schemas.microsoft.com/office/drawing/2014/main" id="{08D5D43D-B07C-6842-A2FC-AD2DB8B95842}"/>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6" name="Slide Number Placeholder 7">
            <a:extLst>
              <a:ext uri="{FF2B5EF4-FFF2-40B4-BE49-F238E27FC236}">
                <a16:creationId xmlns:a16="http://schemas.microsoft.com/office/drawing/2014/main" id="{25107843-B14F-7F4E-AB0C-841208EDA9E0}"/>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solidFill>
                  <a:srgbClr val="000000">
                    <a:lumMod val="50000"/>
                    <a:lumOff val="50000"/>
                  </a:srgbClr>
                </a:solidFill>
              </a:rPr>
              <a:pPr/>
              <a:t>‹#›</a:t>
            </a:fld>
            <a:endParaRPr lang="en-US" dirty="0">
              <a:solidFill>
                <a:srgbClr val="000000">
                  <a:lumMod val="50000"/>
                  <a:lumOff val="50000"/>
                </a:srgbClr>
              </a:solidFill>
            </a:endParaRPr>
          </a:p>
        </p:txBody>
      </p:sp>
      <p:sp>
        <p:nvSpPr>
          <p:cNvPr id="11" name="Text Placeholder 14">
            <a:extLst>
              <a:ext uri="{FF2B5EF4-FFF2-40B4-BE49-F238E27FC236}">
                <a16:creationId xmlns:a16="http://schemas.microsoft.com/office/drawing/2014/main" id="{DCBDAD0C-F5C2-1246-80BF-BF3884608BCD}"/>
              </a:ext>
            </a:extLst>
          </p:cNvPr>
          <p:cNvSpPr>
            <a:spLocks noGrp="1"/>
          </p:cNvSpPr>
          <p:nvPr>
            <p:ph type="body" sz="quarter" idx="11" hasCustomPrompt="1"/>
          </p:nvPr>
        </p:nvSpPr>
        <p:spPr>
          <a:xfrm>
            <a:off x="202019" y="449080"/>
            <a:ext cx="4251960" cy="245681"/>
          </a:xfrm>
          <a:prstGeom prst="rect">
            <a:avLst/>
          </a:prstGeom>
        </p:spPr>
        <p:txBody>
          <a:bodyPr lIns="68546" tIns="34289" rIns="68546" bIns="34289"/>
          <a:lstStyle>
            <a:lvl1pPr marL="0" indent="0">
              <a:buNone/>
              <a:defRPr sz="1400">
                <a:solidFill>
                  <a:schemeClr val="bg1">
                    <a:lumMod val="85000"/>
                  </a:schemeClr>
                </a:solidFill>
              </a:defRPr>
            </a:lvl1pPr>
          </a:lstStyle>
          <a:p>
            <a:pPr lvl="0"/>
            <a:r>
              <a:rPr lang="en-US" dirty="0"/>
              <a:t>Click to edit subtitle</a:t>
            </a:r>
          </a:p>
        </p:txBody>
      </p:sp>
      <p:sp>
        <p:nvSpPr>
          <p:cNvPr id="15" name="Title 13">
            <a:extLst>
              <a:ext uri="{FF2B5EF4-FFF2-40B4-BE49-F238E27FC236}">
                <a16:creationId xmlns:a16="http://schemas.microsoft.com/office/drawing/2014/main" id="{7966B2C4-3DAC-7E4C-8A22-58063CADAF73}"/>
              </a:ext>
            </a:extLst>
          </p:cNvPr>
          <p:cNvSpPr>
            <a:spLocks noGrp="1"/>
          </p:cNvSpPr>
          <p:nvPr>
            <p:ph type="title" hasCustomPrompt="1"/>
          </p:nvPr>
        </p:nvSpPr>
        <p:spPr>
          <a:xfrm>
            <a:off x="196824" y="128794"/>
            <a:ext cx="4264270" cy="319637"/>
          </a:xfrm>
          <a:prstGeom prst="rect">
            <a:avLst/>
          </a:prstGeom>
        </p:spPr>
        <p:txBody>
          <a:bodyPr lIns="68546" tIns="34289" rIns="68546" bIns="34289"/>
          <a:lstStyle>
            <a:lvl1pPr algn="l">
              <a:defRPr sz="1800">
                <a:solidFill>
                  <a:schemeClr val="bg1">
                    <a:lumMod val="85000"/>
                  </a:schemeClr>
                </a:solidFill>
              </a:defRPr>
            </a:lvl1pPr>
          </a:lstStyle>
          <a:p>
            <a:r>
              <a:rPr lang="en-US" dirty="0"/>
              <a:t>Click to edit title</a:t>
            </a:r>
          </a:p>
        </p:txBody>
      </p:sp>
      <p:sp>
        <p:nvSpPr>
          <p:cNvPr id="16" name="Text Placeholder 16">
            <a:extLst>
              <a:ext uri="{FF2B5EF4-FFF2-40B4-BE49-F238E27FC236}">
                <a16:creationId xmlns:a16="http://schemas.microsoft.com/office/drawing/2014/main" id="{D4E2AC1C-B31F-7546-A630-14D00445DED5}"/>
              </a:ext>
            </a:extLst>
          </p:cNvPr>
          <p:cNvSpPr>
            <a:spLocks noGrp="1"/>
          </p:cNvSpPr>
          <p:nvPr>
            <p:ph type="body" sz="quarter" idx="12" hasCustomPrompt="1"/>
          </p:nvPr>
        </p:nvSpPr>
        <p:spPr>
          <a:xfrm>
            <a:off x="193799" y="4810624"/>
            <a:ext cx="3209925" cy="164450"/>
          </a:xfrm>
          <a:prstGeom prst="rect">
            <a:avLst/>
          </a:prstGeom>
        </p:spPr>
        <p:txBody>
          <a:bodyPr lIns="68546" tIns="34289" rIns="68546" bIns="34289" anchor="ctr"/>
          <a:lstStyle>
            <a:lvl1pPr marL="0" indent="0">
              <a:buNone/>
              <a:defRPr sz="800">
                <a:solidFill>
                  <a:schemeClr val="bg1">
                    <a:lumMod val="85000"/>
                  </a:schemeClr>
                </a:solidFill>
              </a:defRPr>
            </a:lvl1pPr>
          </a:lstStyle>
          <a:p>
            <a:pPr lvl="0"/>
            <a:r>
              <a:rPr lang="en-US" dirty="0"/>
              <a:t>Click to add sources</a:t>
            </a:r>
          </a:p>
        </p:txBody>
      </p:sp>
    </p:spTree>
    <p:extLst>
      <p:ext uri="{BB962C8B-B14F-4D97-AF65-F5344CB8AC3E}">
        <p14:creationId xmlns:p14="http://schemas.microsoft.com/office/powerpoint/2010/main" val="127642386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E1B83FD-1779-9D46-94E5-C62CD960E75A}"/>
              </a:ext>
            </a:extLst>
          </p:cNvPr>
          <p:cNvSpPr/>
          <p:nvPr userDrawn="1"/>
        </p:nvSpPr>
        <p:spPr>
          <a:xfrm>
            <a:off x="-13189" y="-8907"/>
            <a:ext cx="4594860" cy="51777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6" name="Slide Number Placeholder 7">
            <a:extLst>
              <a:ext uri="{FF2B5EF4-FFF2-40B4-BE49-F238E27FC236}">
                <a16:creationId xmlns:a16="http://schemas.microsoft.com/office/drawing/2014/main" id="{25107843-B14F-7F4E-AB0C-841208EDA9E0}"/>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solidFill>
                  <a:srgbClr val="000000">
                    <a:lumMod val="50000"/>
                    <a:lumOff val="50000"/>
                  </a:srgbClr>
                </a:solidFill>
              </a:rPr>
              <a:pPr/>
              <a:t>‹#›</a:t>
            </a:fld>
            <a:endParaRPr lang="en-US" dirty="0">
              <a:solidFill>
                <a:srgbClr val="000000">
                  <a:lumMod val="50000"/>
                  <a:lumOff val="50000"/>
                </a:srgbClr>
              </a:solidFill>
            </a:endParaRPr>
          </a:p>
        </p:txBody>
      </p:sp>
      <p:sp>
        <p:nvSpPr>
          <p:cNvPr id="11" name="Text Placeholder 14">
            <a:extLst>
              <a:ext uri="{FF2B5EF4-FFF2-40B4-BE49-F238E27FC236}">
                <a16:creationId xmlns:a16="http://schemas.microsoft.com/office/drawing/2014/main" id="{DCBDAD0C-F5C2-1246-80BF-BF3884608BCD}"/>
              </a:ext>
            </a:extLst>
          </p:cNvPr>
          <p:cNvSpPr>
            <a:spLocks noGrp="1"/>
          </p:cNvSpPr>
          <p:nvPr>
            <p:ph type="body" sz="quarter" idx="11" hasCustomPrompt="1"/>
          </p:nvPr>
        </p:nvSpPr>
        <p:spPr>
          <a:xfrm>
            <a:off x="202019" y="449080"/>
            <a:ext cx="4251960" cy="245681"/>
          </a:xfrm>
          <a:prstGeom prst="rect">
            <a:avLst/>
          </a:prstGeom>
        </p:spPr>
        <p:txBody>
          <a:bodyPr lIns="68546" tIns="34289" rIns="68546" bIns="34289"/>
          <a:lstStyle>
            <a:lvl1pPr marL="0" indent="0">
              <a:buNone/>
              <a:defRPr sz="1400">
                <a:solidFill>
                  <a:srgbClr val="215150"/>
                </a:solidFill>
              </a:defRPr>
            </a:lvl1pPr>
          </a:lstStyle>
          <a:p>
            <a:pPr lvl="0"/>
            <a:r>
              <a:rPr lang="en-US" dirty="0"/>
              <a:t>Click to edit subtitle</a:t>
            </a:r>
          </a:p>
        </p:txBody>
      </p:sp>
      <p:sp>
        <p:nvSpPr>
          <p:cNvPr id="15" name="Title 13">
            <a:extLst>
              <a:ext uri="{FF2B5EF4-FFF2-40B4-BE49-F238E27FC236}">
                <a16:creationId xmlns:a16="http://schemas.microsoft.com/office/drawing/2014/main" id="{7966B2C4-3DAC-7E4C-8A22-58063CADAF73}"/>
              </a:ext>
            </a:extLst>
          </p:cNvPr>
          <p:cNvSpPr>
            <a:spLocks noGrp="1"/>
          </p:cNvSpPr>
          <p:nvPr>
            <p:ph type="title" hasCustomPrompt="1"/>
          </p:nvPr>
        </p:nvSpPr>
        <p:spPr>
          <a:xfrm>
            <a:off x="196824" y="128794"/>
            <a:ext cx="4264270" cy="319637"/>
          </a:xfrm>
          <a:prstGeom prst="rect">
            <a:avLst/>
          </a:prstGeom>
        </p:spPr>
        <p:txBody>
          <a:bodyPr lIns="68546" tIns="34289" rIns="68546" bIns="34289"/>
          <a:lstStyle>
            <a:lvl1pPr algn="l">
              <a:defRPr sz="1800">
                <a:solidFill>
                  <a:srgbClr val="215150"/>
                </a:solidFill>
              </a:defRPr>
            </a:lvl1pPr>
          </a:lstStyle>
          <a:p>
            <a:r>
              <a:rPr lang="en-US" dirty="0"/>
              <a:t>Click to edit title</a:t>
            </a:r>
          </a:p>
        </p:txBody>
      </p:sp>
      <p:sp>
        <p:nvSpPr>
          <p:cNvPr id="7" name="Text Placeholder 16">
            <a:extLst>
              <a:ext uri="{FF2B5EF4-FFF2-40B4-BE49-F238E27FC236}">
                <a16:creationId xmlns:a16="http://schemas.microsoft.com/office/drawing/2014/main" id="{7A4F39A7-B819-0947-B7EE-CE7BE0A51B06}"/>
              </a:ext>
            </a:extLst>
          </p:cNvPr>
          <p:cNvSpPr>
            <a:spLocks noGrp="1"/>
          </p:cNvSpPr>
          <p:nvPr>
            <p:ph type="body" sz="quarter" idx="12" hasCustomPrompt="1"/>
          </p:nvPr>
        </p:nvSpPr>
        <p:spPr>
          <a:xfrm>
            <a:off x="193799" y="4810624"/>
            <a:ext cx="3209925" cy="164450"/>
          </a:xfrm>
          <a:prstGeom prst="rect">
            <a:avLst/>
          </a:prstGeom>
        </p:spPr>
        <p:txBody>
          <a:bodyPr lIns="68546" tIns="34289" rIns="68546" bIns="34289" anchor="ctr"/>
          <a:lstStyle>
            <a:lvl1pPr marL="0" indent="0">
              <a:buNone/>
              <a:defRPr sz="80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348896899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E5C6FB1-9ED9-CE41-982E-B10C5EE52B23}"/>
              </a:ext>
            </a:extLst>
          </p:cNvPr>
          <p:cNvSpPr/>
          <p:nvPr userDrawn="1"/>
        </p:nvSpPr>
        <p:spPr>
          <a:xfrm>
            <a:off x="2502916" y="-13716"/>
            <a:ext cx="6654800" cy="517093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2687027" y="127395"/>
            <a:ext cx="6172200" cy="293260"/>
          </a:xfrm>
          <a:prstGeom prst="rect">
            <a:avLst/>
          </a:prstGeom>
        </p:spPr>
        <p:txBody>
          <a:bodyPr lIns="68546" tIns="34289" rIns="68546" bIns="34289"/>
          <a:lstStyle>
            <a:lvl1pPr algn="l">
              <a:defRPr sz="1900"/>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solidFill>
                  <a:srgbClr val="000000">
                    <a:lumMod val="50000"/>
                    <a:lumOff val="50000"/>
                  </a:srgbClr>
                </a:solidFill>
              </a:rPr>
              <a:pPr/>
              <a:t>‹#›</a:t>
            </a:fld>
            <a:endParaRPr lang="en-US" dirty="0">
              <a:solidFill>
                <a:srgbClr val="000000">
                  <a:lumMod val="50000"/>
                  <a:lumOff val="50000"/>
                </a:srgbClr>
              </a:solidFill>
            </a:endParaRPr>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680502" y="449080"/>
            <a:ext cx="6172200" cy="245681"/>
          </a:xfrm>
          <a:prstGeom prst="rect">
            <a:avLst/>
          </a:prstGeom>
        </p:spPr>
        <p:txBody>
          <a:bodyPr lIns="68546" tIns="34289" rIns="68546" bIns="34289"/>
          <a:lstStyle>
            <a:lvl1pPr marL="0" indent="0">
              <a:buNone/>
              <a:defRPr sz="1400">
                <a:solidFill>
                  <a:srgbClr val="007E78"/>
                </a:solidFill>
              </a:defRPr>
            </a:lvl1pPr>
          </a:lstStyle>
          <a:p>
            <a:pPr lvl="0"/>
            <a:r>
              <a:rPr lang="en-US" dirty="0"/>
              <a:t>Click to edit subtitle</a:t>
            </a:r>
          </a:p>
        </p:txBody>
      </p:sp>
      <p:sp>
        <p:nvSpPr>
          <p:cNvPr id="10" name="Text Placeholder 16">
            <a:extLst>
              <a:ext uri="{FF2B5EF4-FFF2-40B4-BE49-F238E27FC236}">
                <a16:creationId xmlns:a16="http://schemas.microsoft.com/office/drawing/2014/main" id="{A718DC2A-3A10-F747-AAD3-BCB677058FFE}"/>
              </a:ext>
            </a:extLst>
          </p:cNvPr>
          <p:cNvSpPr>
            <a:spLocks noGrp="1"/>
          </p:cNvSpPr>
          <p:nvPr>
            <p:ph type="body" sz="quarter" idx="13" hasCustomPrompt="1"/>
          </p:nvPr>
        </p:nvSpPr>
        <p:spPr>
          <a:xfrm>
            <a:off x="2751389" y="4822450"/>
            <a:ext cx="3209925" cy="164450"/>
          </a:xfrm>
          <a:prstGeom prst="rect">
            <a:avLst/>
          </a:prstGeom>
        </p:spPr>
        <p:txBody>
          <a:bodyPr lIns="68546" tIns="34289" rIns="68546" bIns="34289" anchor="ctr"/>
          <a:lstStyle>
            <a:lvl1pPr marL="0" indent="0">
              <a:buNone/>
              <a:defRPr sz="80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386675553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765A85ED-C740-8840-AA2F-2015300BBD57}"/>
              </a:ext>
            </a:extLst>
          </p:cNvPr>
          <p:cNvSpPr/>
          <p:nvPr userDrawn="1"/>
        </p:nvSpPr>
        <p:spPr>
          <a:xfrm>
            <a:off x="2502916" y="-13716"/>
            <a:ext cx="6654800" cy="5170932"/>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endParaRPr lang="en-US" sz="1400">
              <a:solidFill>
                <a:prstClr val="white"/>
              </a:solidFill>
            </a:endParaRPr>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2687027" y="127395"/>
            <a:ext cx="6172200" cy="293260"/>
          </a:xfrm>
          <a:prstGeom prst="rect">
            <a:avLst/>
          </a:prstGeom>
        </p:spPr>
        <p:txBody>
          <a:bodyPr lIns="68546" tIns="34289" rIns="68546" bIns="34289"/>
          <a:lstStyle>
            <a:lvl1pPr algn="l">
              <a:defRPr sz="1900">
                <a:solidFill>
                  <a:schemeClr val="bg1">
                    <a:lumMod val="85000"/>
                  </a:schemeClr>
                </a:solidFill>
              </a:defRPr>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solidFill>
                  <a:prstClr val="white">
                    <a:lumMod val="95000"/>
                  </a:prstClr>
                </a:solidFill>
              </a:rPr>
              <a:pPr/>
              <a:t>‹#›</a:t>
            </a:fld>
            <a:endParaRPr lang="en-US" dirty="0">
              <a:solidFill>
                <a:prstClr val="white">
                  <a:lumMod val="95000"/>
                </a:prstClr>
              </a:solidFill>
            </a:endParaRPr>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680502" y="449080"/>
            <a:ext cx="6172200" cy="245681"/>
          </a:xfrm>
          <a:prstGeom prst="rect">
            <a:avLst/>
          </a:prstGeom>
        </p:spPr>
        <p:txBody>
          <a:bodyPr lIns="68546" tIns="34289" rIns="68546" bIns="34289"/>
          <a:lstStyle>
            <a:lvl1pPr marL="0" indent="0">
              <a:buNone/>
              <a:defRPr sz="1400">
                <a:solidFill>
                  <a:schemeClr val="bg1">
                    <a:lumMod val="85000"/>
                  </a:schemeClr>
                </a:solidFill>
              </a:defRPr>
            </a:lvl1pPr>
          </a:lstStyle>
          <a:p>
            <a:pPr lvl="0"/>
            <a:r>
              <a:rPr lang="en-US" dirty="0"/>
              <a:t>Click to edit subtitle</a:t>
            </a:r>
          </a:p>
        </p:txBody>
      </p:sp>
      <p:sp>
        <p:nvSpPr>
          <p:cNvPr id="10" name="Text Placeholder 16">
            <a:extLst>
              <a:ext uri="{FF2B5EF4-FFF2-40B4-BE49-F238E27FC236}">
                <a16:creationId xmlns:a16="http://schemas.microsoft.com/office/drawing/2014/main" id="{E3E58950-5A1C-504A-897D-C1643E41CA03}"/>
              </a:ext>
            </a:extLst>
          </p:cNvPr>
          <p:cNvSpPr>
            <a:spLocks noGrp="1"/>
          </p:cNvSpPr>
          <p:nvPr>
            <p:ph type="body" sz="quarter" idx="13" hasCustomPrompt="1"/>
          </p:nvPr>
        </p:nvSpPr>
        <p:spPr>
          <a:xfrm>
            <a:off x="2745083" y="4810624"/>
            <a:ext cx="3209925" cy="164450"/>
          </a:xfrm>
          <a:prstGeom prst="rect">
            <a:avLst/>
          </a:prstGeom>
        </p:spPr>
        <p:txBody>
          <a:bodyPr lIns="68546" tIns="34289" rIns="68546" bIns="34289" anchor="ctr"/>
          <a:lstStyle>
            <a:lvl1pPr marL="0" indent="0">
              <a:buNone/>
              <a:defRPr sz="800">
                <a:solidFill>
                  <a:schemeClr val="bg1">
                    <a:lumMod val="85000"/>
                  </a:schemeClr>
                </a:solidFill>
              </a:defRPr>
            </a:lvl1pPr>
          </a:lstStyle>
          <a:p>
            <a:pPr lvl="0"/>
            <a:r>
              <a:rPr lang="en-US" dirty="0"/>
              <a:t>Click to add sources</a:t>
            </a:r>
          </a:p>
        </p:txBody>
      </p:sp>
    </p:spTree>
    <p:extLst>
      <p:ext uri="{BB962C8B-B14F-4D97-AF65-F5344CB8AC3E}">
        <p14:creationId xmlns:p14="http://schemas.microsoft.com/office/powerpoint/2010/main" val="223792570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408F88"/>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49" y="127395"/>
            <a:ext cx="8748347" cy="293260"/>
          </a:xfrm>
          <a:prstGeom prst="rect">
            <a:avLst/>
          </a:prstGeom>
        </p:spPr>
        <p:txBody>
          <a:bodyPr lIns="68546" tIns="34289" rIns="68546" bIns="34289"/>
          <a:lstStyle>
            <a:lvl1pPr algn="l">
              <a:defRPr sz="1900">
                <a:solidFill>
                  <a:schemeClr val="bg1">
                    <a:lumMod val="95000"/>
                  </a:schemeClr>
                </a:solidFill>
              </a:defRPr>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solidFill>
                  <a:prstClr val="white">
                    <a:lumMod val="95000"/>
                  </a:prstClr>
                </a:solidFill>
              </a:rPr>
              <a:pPr/>
              <a:t>‹#›</a:t>
            </a:fld>
            <a:endParaRPr lang="en-US" dirty="0">
              <a:solidFill>
                <a:prstClr val="white">
                  <a:lumMod val="95000"/>
                </a:prstClr>
              </a:solidFill>
            </a:endParaRPr>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40" y="449080"/>
            <a:ext cx="8748731" cy="245681"/>
          </a:xfrm>
          <a:prstGeom prst="rect">
            <a:avLst/>
          </a:prstGeom>
        </p:spPr>
        <p:txBody>
          <a:bodyPr lIns="68546" tIns="34289" rIns="68546" bIns="34289"/>
          <a:lstStyle>
            <a:lvl1pPr marL="0" indent="0">
              <a:buNone/>
              <a:defRPr sz="1400">
                <a:solidFill>
                  <a:schemeClr val="bg1">
                    <a:lumMod val="95000"/>
                  </a:schemeClr>
                </a:solidFill>
              </a:defRPr>
            </a:lvl1pPr>
          </a:lstStyle>
          <a:p>
            <a:pPr lvl="0"/>
            <a:r>
              <a:rPr lang="en-US" dirty="0"/>
              <a:t>Click to edit subtitle</a:t>
            </a:r>
          </a:p>
        </p:txBody>
      </p:sp>
      <p:sp>
        <p:nvSpPr>
          <p:cNvPr id="6" name="Text Placeholder 16">
            <a:extLst>
              <a:ext uri="{FF2B5EF4-FFF2-40B4-BE49-F238E27FC236}">
                <a16:creationId xmlns:a16="http://schemas.microsoft.com/office/drawing/2014/main" id="{F7E96943-980C-5E45-B993-172A7349A504}"/>
              </a:ext>
            </a:extLst>
          </p:cNvPr>
          <p:cNvSpPr>
            <a:spLocks noGrp="1"/>
          </p:cNvSpPr>
          <p:nvPr>
            <p:ph type="body" sz="quarter" idx="12" hasCustomPrompt="1"/>
          </p:nvPr>
        </p:nvSpPr>
        <p:spPr>
          <a:xfrm>
            <a:off x="193799" y="4810624"/>
            <a:ext cx="3209925" cy="164450"/>
          </a:xfrm>
          <a:prstGeom prst="rect">
            <a:avLst/>
          </a:prstGeom>
        </p:spPr>
        <p:txBody>
          <a:bodyPr lIns="68546" tIns="34289" rIns="68546" bIns="34289" anchor="ctr"/>
          <a:lstStyle>
            <a:lvl1pPr marL="0" indent="0">
              <a:buNone/>
              <a:defRPr sz="800">
                <a:solidFill>
                  <a:schemeClr val="bg1">
                    <a:lumMod val="85000"/>
                  </a:schemeClr>
                </a:solidFill>
              </a:defRPr>
            </a:lvl1pPr>
          </a:lstStyle>
          <a:p>
            <a:pPr lvl="0"/>
            <a:r>
              <a:rPr lang="en-US" dirty="0"/>
              <a:t>Click to add sources</a:t>
            </a:r>
          </a:p>
        </p:txBody>
      </p:sp>
    </p:spTree>
    <p:extLst>
      <p:ext uri="{BB962C8B-B14F-4D97-AF65-F5344CB8AC3E}">
        <p14:creationId xmlns:p14="http://schemas.microsoft.com/office/powerpoint/2010/main" val="317133792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chemeClr val="bg1">
            <a:lumMod val="85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49" y="127395"/>
            <a:ext cx="8748347" cy="293260"/>
          </a:xfrm>
          <a:prstGeom prst="rect">
            <a:avLst/>
          </a:prstGeom>
        </p:spPr>
        <p:txBody>
          <a:bodyPr lIns="68546" tIns="34289" rIns="68546" bIns="34289"/>
          <a:lstStyle>
            <a:lvl1pPr algn="l">
              <a:defRPr sz="1900">
                <a:solidFill>
                  <a:srgbClr val="408F88"/>
                </a:solidFill>
              </a:defRPr>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solidFill>
                  <a:srgbClr val="000000">
                    <a:lumMod val="50000"/>
                    <a:lumOff val="50000"/>
                  </a:srgbClr>
                </a:solidFill>
              </a:rPr>
              <a:pPr/>
              <a:t>‹#›</a:t>
            </a:fld>
            <a:endParaRPr lang="en-US" dirty="0">
              <a:solidFill>
                <a:srgbClr val="000000">
                  <a:lumMod val="50000"/>
                  <a:lumOff val="50000"/>
                </a:srgbClr>
              </a:solidFill>
            </a:endParaRPr>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40" y="449080"/>
            <a:ext cx="8748731" cy="245681"/>
          </a:xfrm>
          <a:prstGeom prst="rect">
            <a:avLst/>
          </a:prstGeom>
        </p:spPr>
        <p:txBody>
          <a:bodyPr lIns="68546" tIns="34289" rIns="68546" bIns="34289"/>
          <a:lstStyle>
            <a:lvl1pPr marL="0" indent="0">
              <a:buNone/>
              <a:defRPr sz="1400">
                <a:solidFill>
                  <a:srgbClr val="408F88"/>
                </a:solidFill>
              </a:defRPr>
            </a:lvl1pPr>
          </a:lstStyle>
          <a:p>
            <a:pPr lvl="0"/>
            <a:r>
              <a:rPr lang="en-US" dirty="0"/>
              <a:t>Click to edit subtitle</a:t>
            </a:r>
          </a:p>
        </p:txBody>
      </p:sp>
      <p:sp>
        <p:nvSpPr>
          <p:cNvPr id="6" name="Text Placeholder 16">
            <a:extLst>
              <a:ext uri="{FF2B5EF4-FFF2-40B4-BE49-F238E27FC236}">
                <a16:creationId xmlns:a16="http://schemas.microsoft.com/office/drawing/2014/main" id="{2ADD404D-DC3B-8C42-917A-88238BCB20B1}"/>
              </a:ext>
            </a:extLst>
          </p:cNvPr>
          <p:cNvSpPr>
            <a:spLocks noGrp="1"/>
          </p:cNvSpPr>
          <p:nvPr>
            <p:ph type="body" sz="quarter" idx="12" hasCustomPrompt="1"/>
          </p:nvPr>
        </p:nvSpPr>
        <p:spPr>
          <a:xfrm>
            <a:off x="193799" y="4810624"/>
            <a:ext cx="3209925" cy="164450"/>
          </a:xfrm>
          <a:prstGeom prst="rect">
            <a:avLst/>
          </a:prstGeom>
        </p:spPr>
        <p:txBody>
          <a:bodyPr lIns="68546" tIns="34289" rIns="68546" bIns="34289" anchor="ctr"/>
          <a:lstStyle>
            <a:lvl1pPr marL="0" indent="0">
              <a:buNone/>
              <a:defRPr sz="80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192771268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595FE91-2852-A242-A92B-85165269D2A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886200" y="2261415"/>
            <a:ext cx="1371600" cy="620705"/>
          </a:xfrm>
          <a:prstGeom prst="rect">
            <a:avLst/>
          </a:prstGeom>
        </p:spPr>
      </p:pic>
    </p:spTree>
    <p:extLst>
      <p:ext uri="{BB962C8B-B14F-4D97-AF65-F5344CB8AC3E}">
        <p14:creationId xmlns:p14="http://schemas.microsoft.com/office/powerpoint/2010/main" val="40109752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4"/>
            <a:ext cx="2057400" cy="273844"/>
          </a:xfrm>
          <a:prstGeom prst="rect">
            <a:avLst/>
          </a:prstGeom>
        </p:spPr>
        <p:txBody>
          <a:bodyPr lIns="68532" tIns="34289" rIns="68532" bIns="34289"/>
          <a:lstStyle/>
          <a:p>
            <a:pPr defTabSz="685273"/>
            <a:fld id="{1D48AA86-DC2F-4CD9-9033-7086D89E4DE3}" type="datetimeFigureOut">
              <a:rPr lang="en-US" sz="1400" smtClean="0">
                <a:solidFill>
                  <a:prstClr val="black"/>
                </a:solidFill>
              </a:rPr>
              <a:pPr defTabSz="685273"/>
              <a:t>6/29/2022</a:t>
            </a:fld>
            <a:endParaRPr lang="en-US" sz="1400">
              <a:solidFill>
                <a:prstClr val="black"/>
              </a:solidFill>
            </a:endParaRPr>
          </a:p>
        </p:txBody>
      </p:sp>
      <p:sp>
        <p:nvSpPr>
          <p:cNvPr id="3" name="Footer Placeholder 2"/>
          <p:cNvSpPr>
            <a:spLocks noGrp="1"/>
          </p:cNvSpPr>
          <p:nvPr>
            <p:ph type="ftr" sz="quarter" idx="11"/>
          </p:nvPr>
        </p:nvSpPr>
        <p:spPr>
          <a:xfrm>
            <a:off x="3028950" y="4767264"/>
            <a:ext cx="3086100" cy="273844"/>
          </a:xfrm>
          <a:prstGeom prst="rect">
            <a:avLst/>
          </a:prstGeom>
        </p:spPr>
        <p:txBody>
          <a:bodyPr lIns="68532" tIns="34289" rIns="68532" bIns="34289"/>
          <a:lstStyle/>
          <a:p>
            <a:pPr defTabSz="685273"/>
            <a:endParaRPr lang="en-US" sz="1400">
              <a:solidFill>
                <a:prstClr val="black"/>
              </a:solidFill>
            </a:endParaRPr>
          </a:p>
        </p:txBody>
      </p:sp>
      <p:sp>
        <p:nvSpPr>
          <p:cNvPr id="4" name="Slide Number Placeholder 3"/>
          <p:cNvSpPr>
            <a:spLocks noGrp="1"/>
          </p:cNvSpPr>
          <p:nvPr>
            <p:ph type="sldNum" sz="quarter" idx="12"/>
          </p:nvPr>
        </p:nvSpPr>
        <p:spPr>
          <a:xfrm>
            <a:off x="6457950" y="4767264"/>
            <a:ext cx="2057400" cy="273844"/>
          </a:xfrm>
          <a:prstGeom prst="rect">
            <a:avLst/>
          </a:prstGeom>
        </p:spPr>
        <p:txBody>
          <a:bodyPr lIns="68532" tIns="34289" rIns="68532" bIns="34289"/>
          <a:lstStyle/>
          <a:p>
            <a:pPr defTabSz="685273"/>
            <a:fld id="{3AD7A5EA-0847-4508-B1F8-9FF5A055F9CD}" type="slidenum">
              <a:rPr lang="en-US" sz="1400" smtClean="0">
                <a:solidFill>
                  <a:prstClr val="black"/>
                </a:solidFill>
              </a:rPr>
              <a:pPr defTabSz="685273"/>
              <a:t>‹#›</a:t>
            </a:fld>
            <a:endParaRPr lang="en-US" sz="1400">
              <a:solidFill>
                <a:prstClr val="black"/>
              </a:solidFill>
            </a:endParaRPr>
          </a:p>
        </p:txBody>
      </p:sp>
    </p:spTree>
    <p:extLst>
      <p:ext uri="{BB962C8B-B14F-4D97-AF65-F5344CB8AC3E}">
        <p14:creationId xmlns:p14="http://schemas.microsoft.com/office/powerpoint/2010/main" val="323542048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FFB18A8-E314-49FE-AB86-3E0F25B65B86}"/>
              </a:ext>
            </a:extLst>
          </p:cNvPr>
          <p:cNvSpPr>
            <a:spLocks noGrp="1"/>
          </p:cNvSpPr>
          <p:nvPr>
            <p:ph type="title"/>
          </p:nvPr>
        </p:nvSpPr>
        <p:spPr>
          <a:xfrm>
            <a:off x="243022" y="81023"/>
            <a:ext cx="6629275" cy="386843"/>
          </a:xfrm>
          <a:prstGeom prst="rect">
            <a:avLst/>
          </a:prstGeom>
          <a:effectLst/>
        </p:spPr>
        <p:txBody>
          <a:bodyPr lIns="68546" tIns="34289" rIns="68546" bIns="34289"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a:extLst>
              <a:ext uri="{FF2B5EF4-FFF2-40B4-BE49-F238E27FC236}">
                <a16:creationId xmlns:a16="http://schemas.microsoft.com/office/drawing/2014/main" id="{9C79BAE7-2FF2-4284-9734-12E9E5C45F14}"/>
              </a:ext>
            </a:extLst>
          </p:cNvPr>
          <p:cNvSpPr>
            <a:spLocks noGrp="1"/>
          </p:cNvSpPr>
          <p:nvPr>
            <p:ph idx="1"/>
          </p:nvPr>
        </p:nvSpPr>
        <p:spPr>
          <a:xfrm>
            <a:off x="242999" y="810000"/>
            <a:ext cx="8640000" cy="4158000"/>
          </a:xfrm>
          <a:prstGeom prst="rect">
            <a:avLst/>
          </a:prstGeom>
        </p:spPr>
        <p:txBody>
          <a:bodyPr vert="horz" lIns="68546" tIns="34289" rIns="68546"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a:extLst>
              <a:ext uri="{FF2B5EF4-FFF2-40B4-BE49-F238E27FC236}">
                <a16:creationId xmlns:a16="http://schemas.microsoft.com/office/drawing/2014/main" id="{3242E750-6BB0-448D-A74E-5338E05E9B4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342695">
              <a:defRPr/>
            </a:pPr>
            <a:endParaRPr sz="1400">
              <a:solidFill>
                <a:prstClr val="black"/>
              </a:solidFill>
            </a:endParaRPr>
          </a:p>
        </p:txBody>
      </p:sp>
      <p:sp>
        <p:nvSpPr>
          <p:cNvPr id="12" name="Subtitle 2">
            <a:extLst>
              <a:ext uri="{FF2B5EF4-FFF2-40B4-BE49-F238E27FC236}">
                <a16:creationId xmlns:a16="http://schemas.microsoft.com/office/drawing/2014/main" id="{37247F20-8A35-4640-BF5E-C32DBA11F18A}"/>
              </a:ext>
            </a:extLst>
          </p:cNvPr>
          <p:cNvSpPr>
            <a:spLocks noGrp="1"/>
          </p:cNvSpPr>
          <p:nvPr>
            <p:ph type="subTitle" idx="13"/>
          </p:nvPr>
        </p:nvSpPr>
        <p:spPr>
          <a:xfrm>
            <a:off x="243000" y="450320"/>
            <a:ext cx="8640000" cy="304587"/>
          </a:xfrm>
        </p:spPr>
        <p:txBody>
          <a:bodyPr lIns="68546" tIns="34289" rIns="68546" bIns="34289" anchor="ctr">
            <a:normAutofit/>
          </a:bodyPr>
          <a:lstStyle>
            <a:lvl1pPr marL="0" indent="0" algn="l">
              <a:buNone/>
              <a:defRPr sz="1200" cap="all">
                <a:solidFill>
                  <a:srgbClr val="007E78"/>
                </a:solidFill>
              </a:defRPr>
            </a:lvl1pPr>
            <a:lvl2pPr marL="342695" indent="0" algn="ctr">
              <a:buNone/>
              <a:defRPr>
                <a:solidFill>
                  <a:schemeClr val="tx1">
                    <a:tint val="75000"/>
                  </a:schemeClr>
                </a:solidFill>
              </a:defRPr>
            </a:lvl2pPr>
            <a:lvl3pPr marL="685409" indent="0" algn="ctr">
              <a:buNone/>
              <a:defRPr>
                <a:solidFill>
                  <a:schemeClr val="tx1">
                    <a:tint val="75000"/>
                  </a:schemeClr>
                </a:solidFill>
              </a:defRPr>
            </a:lvl3pPr>
            <a:lvl4pPr marL="1028114" indent="0" algn="ctr">
              <a:buNone/>
              <a:defRPr>
                <a:solidFill>
                  <a:schemeClr val="tx1">
                    <a:tint val="75000"/>
                  </a:schemeClr>
                </a:solidFill>
              </a:defRPr>
            </a:lvl4pPr>
            <a:lvl5pPr marL="1370818" indent="0" algn="ctr">
              <a:buNone/>
              <a:defRPr>
                <a:solidFill>
                  <a:schemeClr val="tx1">
                    <a:tint val="75000"/>
                  </a:schemeClr>
                </a:solidFill>
              </a:defRPr>
            </a:lvl5pPr>
            <a:lvl6pPr marL="1713533" indent="0" algn="ctr">
              <a:buNone/>
              <a:defRPr>
                <a:solidFill>
                  <a:schemeClr val="tx1">
                    <a:tint val="75000"/>
                  </a:schemeClr>
                </a:solidFill>
              </a:defRPr>
            </a:lvl6pPr>
            <a:lvl7pPr marL="2056226" indent="0" algn="ctr">
              <a:buNone/>
              <a:defRPr>
                <a:solidFill>
                  <a:schemeClr val="tx1">
                    <a:tint val="75000"/>
                  </a:schemeClr>
                </a:solidFill>
              </a:defRPr>
            </a:lvl7pPr>
            <a:lvl8pPr marL="2398920" indent="0" algn="ctr">
              <a:buNone/>
              <a:defRPr>
                <a:solidFill>
                  <a:schemeClr val="tx1">
                    <a:tint val="75000"/>
                  </a:schemeClr>
                </a:solidFill>
              </a:defRPr>
            </a:lvl8pPr>
            <a:lvl9pPr marL="2741615"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90136832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710275" y="536650"/>
            <a:ext cx="7723500" cy="481200"/>
          </a:xfrm>
          <a:prstGeom prst="rect">
            <a:avLst/>
          </a:prstGeom>
        </p:spPr>
        <p:txBody>
          <a:bodyPr spcFirstLastPara="1" wrap="square" lIns="68534" tIns="68534" rIns="68534" bIns="68534"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710275" y="1152475"/>
            <a:ext cx="7723500" cy="3454500"/>
          </a:xfrm>
          <a:prstGeom prst="rect">
            <a:avLst/>
          </a:prstGeom>
        </p:spPr>
        <p:txBody>
          <a:bodyPr spcFirstLastPara="1" wrap="square" lIns="68534" tIns="68534" rIns="68534" bIns="68534" anchor="t" anchorCtr="0">
            <a:noAutofit/>
          </a:bodyPr>
          <a:lstStyle>
            <a:lvl1pPr marL="456914" lvl="0" indent="-342686">
              <a:spcBef>
                <a:spcPts val="0"/>
              </a:spcBef>
              <a:spcAft>
                <a:spcPts val="0"/>
              </a:spcAft>
              <a:buSzPts val="1800"/>
              <a:buChar char="●"/>
              <a:defRPr/>
            </a:lvl1pPr>
            <a:lvl2pPr marL="913860" lvl="1" indent="-317308">
              <a:spcBef>
                <a:spcPts val="1600"/>
              </a:spcBef>
              <a:spcAft>
                <a:spcPts val="0"/>
              </a:spcAft>
              <a:buSzPts val="1400"/>
              <a:buChar char="○"/>
              <a:defRPr/>
            </a:lvl2pPr>
            <a:lvl3pPr marL="1370784" lvl="2" indent="-317308">
              <a:spcBef>
                <a:spcPts val="1600"/>
              </a:spcBef>
              <a:spcAft>
                <a:spcPts val="0"/>
              </a:spcAft>
              <a:buSzPts val="1400"/>
              <a:buChar char="■"/>
              <a:defRPr/>
            </a:lvl3pPr>
            <a:lvl4pPr marL="1827719" lvl="3" indent="-317308">
              <a:spcBef>
                <a:spcPts val="1600"/>
              </a:spcBef>
              <a:spcAft>
                <a:spcPts val="0"/>
              </a:spcAft>
              <a:buSzPts val="1400"/>
              <a:buChar char="●"/>
              <a:defRPr/>
            </a:lvl4pPr>
            <a:lvl5pPr marL="2284632" lvl="4" indent="-317308">
              <a:spcBef>
                <a:spcPts val="1600"/>
              </a:spcBef>
              <a:spcAft>
                <a:spcPts val="0"/>
              </a:spcAft>
              <a:buSzPts val="1400"/>
              <a:buChar char="○"/>
              <a:defRPr/>
            </a:lvl5pPr>
            <a:lvl6pPr marL="2741546" lvl="5" indent="-317308">
              <a:spcBef>
                <a:spcPts val="1600"/>
              </a:spcBef>
              <a:spcAft>
                <a:spcPts val="0"/>
              </a:spcAft>
              <a:buSzPts val="1400"/>
              <a:buChar char="■"/>
              <a:defRPr/>
            </a:lvl6pPr>
            <a:lvl7pPr marL="3198480" lvl="6" indent="-317308">
              <a:spcBef>
                <a:spcPts val="1600"/>
              </a:spcBef>
              <a:spcAft>
                <a:spcPts val="0"/>
              </a:spcAft>
              <a:buSzPts val="1400"/>
              <a:buChar char="●"/>
              <a:defRPr/>
            </a:lvl7pPr>
            <a:lvl8pPr marL="3655405" lvl="7" indent="-317308">
              <a:spcBef>
                <a:spcPts val="1600"/>
              </a:spcBef>
              <a:spcAft>
                <a:spcPts val="0"/>
              </a:spcAft>
              <a:buSzPts val="1400"/>
              <a:buChar char="○"/>
              <a:defRPr/>
            </a:lvl8pPr>
            <a:lvl9pPr marL="4112351" lvl="8" indent="-317308">
              <a:spcBef>
                <a:spcPts val="1600"/>
              </a:spcBef>
              <a:spcAft>
                <a:spcPts val="1600"/>
              </a:spcAft>
              <a:buSzPts val="1400"/>
              <a:buChar char="■"/>
              <a:defRPr/>
            </a:lvl9pPr>
          </a:lstStyle>
          <a:p>
            <a:endParaRPr/>
          </a:p>
        </p:txBody>
      </p:sp>
      <p:sp>
        <p:nvSpPr>
          <p:cNvPr id="17" name="Google Shape;17;p4"/>
          <p:cNvSpPr txBox="1">
            <a:spLocks noGrp="1"/>
          </p:cNvSpPr>
          <p:nvPr>
            <p:ph type="sldNum" idx="12"/>
          </p:nvPr>
        </p:nvSpPr>
        <p:spPr>
          <a:xfrm>
            <a:off x="8472458" y="4663217"/>
            <a:ext cx="548700" cy="393600"/>
          </a:xfrm>
          <a:prstGeom prst="rect">
            <a:avLst/>
          </a:prstGeom>
          <a:noFill/>
          <a:ln>
            <a:noFill/>
          </a:ln>
        </p:spPr>
        <p:txBody>
          <a:bodyPr spcFirstLastPara="1" wrap="square" lIns="68534" tIns="68534" rIns="68534" bIns="68534"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defTabSz="342695">
              <a:defRPr/>
            </a:pPr>
            <a:fld id="{00000000-1234-1234-1234-123412341234}" type="slidenum">
              <a:rPr lang="en" smtClean="0">
                <a:solidFill>
                  <a:prstClr val="black">
                    <a:tint val="75000"/>
                  </a:prstClr>
                </a:solidFill>
              </a:rPr>
              <a:pPr defTabSz="342695">
                <a:defRPr/>
              </a:pPr>
              <a:t>‹#›</a:t>
            </a:fld>
            <a:endParaRPr lang="en">
              <a:solidFill>
                <a:prstClr val="black">
                  <a:tint val="75000"/>
                </a:prstClr>
              </a:solidFill>
            </a:endParaRPr>
          </a:p>
        </p:txBody>
      </p:sp>
    </p:spTree>
    <p:extLst>
      <p:ext uri="{BB962C8B-B14F-4D97-AF65-F5344CB8AC3E}">
        <p14:creationId xmlns:p14="http://schemas.microsoft.com/office/powerpoint/2010/main" val="351473556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cSld name="2_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406922"/>
            <a:ext cx="7772400" cy="332399"/>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371600" y="2541501"/>
            <a:ext cx="6400800" cy="29084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pPr defTabSz="342695">
              <a:defRPr/>
            </a:pPr>
            <a:endParaRPr lang="id-ID" sz="1400">
              <a:solidFill>
                <a:prstClr val="black">
                  <a:tint val="75000"/>
                </a:prstClr>
              </a:solidFill>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pPr defTabSz="342695">
              <a:defRPr/>
            </a:pPr>
            <a:fld id="{1D8BD707-D9CF-40AE-B4C6-C98DA3205C09}" type="datetimeFigureOut">
              <a:rPr lang="en-US" sz="1400" smtClean="0">
                <a:solidFill>
                  <a:prstClr val="black">
                    <a:tint val="75000"/>
                  </a:prstClr>
                </a:solidFill>
              </a:rPr>
              <a:pPr defTabSz="342695">
                <a:defRPr/>
              </a:pPr>
              <a:t>6/29/2022</a:t>
            </a:fld>
            <a:endParaRPr lang="en-US" sz="1400">
              <a:solidFill>
                <a:prstClr val="black">
                  <a:tint val="75000"/>
                </a:prstClr>
              </a:solidFill>
            </a:endParaRPr>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pPr defTabSz="342695">
              <a:defRPr/>
            </a:pPr>
            <a:fld id="{B6F15528-21DE-4FAA-801E-634DDDAF4B2B}" type="slidenum">
              <a:rPr lang="id-ID" smtClean="0">
                <a:solidFill>
                  <a:prstClr val="black">
                    <a:tint val="75000"/>
                  </a:prstClr>
                </a:solidFill>
              </a:rPr>
              <a:pPr defTabSz="342695">
                <a:defRPr/>
              </a:pPr>
              <a:t>‹#›</a:t>
            </a:fld>
            <a:endParaRPr lang="id-ID">
              <a:solidFill>
                <a:prstClr val="black">
                  <a:tint val="75000"/>
                </a:prstClr>
              </a:solidFill>
            </a:endParaRPr>
          </a:p>
        </p:txBody>
      </p:sp>
    </p:spTree>
    <p:extLst>
      <p:ext uri="{BB962C8B-B14F-4D97-AF65-F5344CB8AC3E}">
        <p14:creationId xmlns:p14="http://schemas.microsoft.com/office/powerpoint/2010/main" val="170007884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9C5BB2-44D0-4737-8BBF-8B2107CAE964}"/>
              </a:ext>
            </a:extLst>
          </p:cNvPr>
          <p:cNvSpPr>
            <a:spLocks noGrp="1"/>
          </p:cNvSpPr>
          <p:nvPr>
            <p:ph type="title"/>
          </p:nvPr>
        </p:nvSpPr>
        <p:spPr/>
        <p:txBody>
          <a:bodyPr lIns="68546" tIns="34289" rIns="68546" bIns="34289"/>
          <a:lstStyle/>
          <a:p>
            <a:r>
              <a:rPr lang="en-US"/>
              <a:t>Click to edit Master title style</a:t>
            </a:r>
          </a:p>
        </p:txBody>
      </p:sp>
      <p:sp>
        <p:nvSpPr>
          <p:cNvPr id="3" name="Content Placeholder 2">
            <a:extLst>
              <a:ext uri="{FF2B5EF4-FFF2-40B4-BE49-F238E27FC236}">
                <a16:creationId xmlns:a16="http://schemas.microsoft.com/office/drawing/2014/main" id="{606988F2-3F84-4811-AE5C-5547C96B25FC}"/>
              </a:ext>
            </a:extLst>
          </p:cNvPr>
          <p:cNvSpPr>
            <a:spLocks noGrp="1"/>
          </p:cNvSpPr>
          <p:nvPr>
            <p:ph idx="1"/>
          </p:nvPr>
        </p:nvSpPr>
        <p:spPr/>
        <p:txBody>
          <a:bodyPr lIns="68546" tIns="34289" rIns="68546" bIns="3428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A50B6F5-9D29-4D82-A030-425273D92488}"/>
              </a:ext>
            </a:extLst>
          </p:cNvPr>
          <p:cNvSpPr>
            <a:spLocks noGrp="1"/>
          </p:cNvSpPr>
          <p:nvPr>
            <p:ph type="dt" sz="half" idx="10"/>
          </p:nvPr>
        </p:nvSpPr>
        <p:spPr/>
        <p:txBody>
          <a:bodyPr lIns="68546" tIns="34289" rIns="68546" bIns="34289"/>
          <a:lstStyle/>
          <a:p>
            <a:pPr defTabSz="342695">
              <a:defRPr/>
            </a:pPr>
            <a:fld id="{377936CE-AE59-4C83-A2B7-A82176454AE6}" type="datetimeFigureOut">
              <a:rPr lang="en-US" sz="1400" smtClean="0">
                <a:solidFill>
                  <a:prstClr val="black"/>
                </a:solidFill>
              </a:rPr>
              <a:pPr defTabSz="342695">
                <a:defRPr/>
              </a:pPr>
              <a:t>6/29/2022</a:t>
            </a:fld>
            <a:endParaRPr lang="en-US" sz="1400">
              <a:solidFill>
                <a:prstClr val="black"/>
              </a:solidFill>
            </a:endParaRPr>
          </a:p>
        </p:txBody>
      </p:sp>
      <p:sp>
        <p:nvSpPr>
          <p:cNvPr id="5" name="Footer Placeholder 4">
            <a:extLst>
              <a:ext uri="{FF2B5EF4-FFF2-40B4-BE49-F238E27FC236}">
                <a16:creationId xmlns:a16="http://schemas.microsoft.com/office/drawing/2014/main" id="{12CE712A-97E1-4C6D-8972-89EFBD7853D2}"/>
              </a:ext>
            </a:extLst>
          </p:cNvPr>
          <p:cNvSpPr>
            <a:spLocks noGrp="1"/>
          </p:cNvSpPr>
          <p:nvPr>
            <p:ph type="ftr" sz="quarter" idx="11"/>
          </p:nvPr>
        </p:nvSpPr>
        <p:spPr/>
        <p:txBody>
          <a:bodyPr lIns="68546" tIns="34289" rIns="68546" bIns="34289"/>
          <a:lstStyle/>
          <a:p>
            <a:pPr defTabSz="342695">
              <a:defRPr/>
            </a:pPr>
            <a:endParaRPr lang="en-US" sz="1400">
              <a:solidFill>
                <a:prstClr val="black"/>
              </a:solidFill>
            </a:endParaRPr>
          </a:p>
        </p:txBody>
      </p:sp>
      <p:sp>
        <p:nvSpPr>
          <p:cNvPr id="6" name="Slide Number Placeholder 5">
            <a:extLst>
              <a:ext uri="{FF2B5EF4-FFF2-40B4-BE49-F238E27FC236}">
                <a16:creationId xmlns:a16="http://schemas.microsoft.com/office/drawing/2014/main" id="{9DD0D078-1531-43D5-8A7C-D070ADF743AE}"/>
              </a:ext>
            </a:extLst>
          </p:cNvPr>
          <p:cNvSpPr>
            <a:spLocks noGrp="1"/>
          </p:cNvSpPr>
          <p:nvPr>
            <p:ph type="sldNum" sz="quarter" idx="12"/>
          </p:nvPr>
        </p:nvSpPr>
        <p:spPr/>
        <p:txBody>
          <a:bodyPr/>
          <a:lstStyle/>
          <a:p>
            <a:pPr defTabSz="342695">
              <a:defRPr/>
            </a:pPr>
            <a:fld id="{A17BA286-AC93-4A1C-B0BC-B5A3B392FDCB}" type="slidenum">
              <a:rPr lang="en-US" smtClean="0">
                <a:solidFill>
                  <a:prstClr val="black">
                    <a:tint val="75000"/>
                  </a:prstClr>
                </a:solidFill>
              </a:rPr>
              <a:pPr defTabSz="342695">
                <a:defRPr/>
              </a:pPr>
              <a:t>‹#›</a:t>
            </a:fld>
            <a:endParaRPr lang="en-US">
              <a:solidFill>
                <a:prstClr val="black">
                  <a:tint val="75000"/>
                </a:prstClr>
              </a:solidFill>
            </a:endParaRPr>
          </a:p>
        </p:txBody>
      </p:sp>
    </p:spTree>
    <p:extLst>
      <p:ext uri="{BB962C8B-B14F-4D97-AF65-F5344CB8AC3E}">
        <p14:creationId xmlns:p14="http://schemas.microsoft.com/office/powerpoint/2010/main" val="254223585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Blank with Footer &amp;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157974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3_Title and Conten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619673" y="0"/>
            <a:ext cx="7524328" cy="884466"/>
          </a:xfrm>
          <a:prstGeom prst="rect">
            <a:avLst/>
          </a:prstGeom>
        </p:spPr>
        <p:txBody>
          <a:bodyPr lIns="68546" tIns="34289" rIns="68546" bIns="34289"/>
          <a:lstStyle>
            <a:lvl1pPr algn="l">
              <a:defRPr>
                <a:solidFill>
                  <a:schemeClr val="tx1">
                    <a:lumMod val="75000"/>
                    <a:lumOff val="25000"/>
                  </a:schemeClr>
                </a:solidFill>
                <a:latin typeface="+mj-lt"/>
                <a:cs typeface="Arial" pitchFamily="34" charset="0"/>
              </a:defRPr>
            </a:lvl1pPr>
          </a:lstStyle>
          <a:p>
            <a:r>
              <a:rPr lang="en-US" altLang="ko-KR"/>
              <a:t>Click to edit Master title style</a:t>
            </a:r>
            <a:endParaRPr lang="ko-KR" altLang="en-US" dirty="0"/>
          </a:p>
        </p:txBody>
      </p:sp>
    </p:spTree>
    <p:extLst>
      <p:ext uri="{BB962C8B-B14F-4D97-AF65-F5344CB8AC3E}">
        <p14:creationId xmlns:p14="http://schemas.microsoft.com/office/powerpoint/2010/main" val="223378995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7" name="Rectangle 6"/>
          <p:cNvSpPr/>
          <p:nvPr/>
        </p:nvSpPr>
        <p:spPr>
          <a:xfrm>
            <a:off x="334901" y="2314323"/>
            <a:ext cx="8474199" cy="2503612"/>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lIns="68469" tIns="34289" rIns="68469" bIns="34289"/>
          <a:lstStyle/>
          <a:p>
            <a:pPr defTabSz="685409"/>
            <a:endParaRPr lang="en-US" sz="1400">
              <a:solidFill>
                <a:prstClr val="white"/>
              </a:solidFill>
            </a:endParaRPr>
          </a:p>
        </p:txBody>
      </p:sp>
      <p:sp>
        <p:nvSpPr>
          <p:cNvPr id="2" name="Title 1"/>
          <p:cNvSpPr>
            <a:spLocks noGrp="1"/>
          </p:cNvSpPr>
          <p:nvPr>
            <p:ph type="ctrTitle"/>
          </p:nvPr>
        </p:nvSpPr>
        <p:spPr>
          <a:xfrm>
            <a:off x="435894" y="765324"/>
            <a:ext cx="8245162" cy="1106260"/>
          </a:xfrm>
          <a:prstGeom prst="rect">
            <a:avLst/>
          </a:prstGeom>
          <a:effectLst/>
        </p:spPr>
        <p:txBody>
          <a:bodyPr lIns="68469" tIns="34289" rIns="68469" bIns="34289" anchor="b">
            <a:normAutofit/>
          </a:bodyPr>
          <a:lstStyle>
            <a:lvl1pPr>
              <a:defRPr lang="en-US" sz="2400" b="1" dirty="0">
                <a:solidFill>
                  <a:srgbClr val="005050"/>
                </a:solidFill>
              </a:defRPr>
            </a:lvl1pPr>
          </a:lstStyle>
          <a:p>
            <a:pPr lvl="0"/>
            <a:r>
              <a:rPr lang="en-US"/>
              <a:t>Click to edit Master title style</a:t>
            </a:r>
            <a:endParaRPr lang="en-US" dirty="0"/>
          </a:p>
        </p:txBody>
      </p:sp>
      <p:sp>
        <p:nvSpPr>
          <p:cNvPr id="3" name="Subtitle 2"/>
          <p:cNvSpPr>
            <a:spLocks noGrp="1"/>
          </p:cNvSpPr>
          <p:nvPr>
            <p:ph type="subTitle" idx="1"/>
          </p:nvPr>
        </p:nvSpPr>
        <p:spPr>
          <a:xfrm>
            <a:off x="435895" y="1871659"/>
            <a:ext cx="8245160" cy="442741"/>
          </a:xfrm>
        </p:spPr>
        <p:txBody>
          <a:bodyPr vert="horz" lIns="68469" tIns="34289" rIns="68469" bIns="34289" rtlCol="0" anchor="t">
            <a:normAutofit/>
          </a:bodyPr>
          <a:lstStyle>
            <a:lvl1pPr marL="0" indent="0" algn="l">
              <a:buNone/>
              <a:defRPr lang="en-US" sz="1200" cap="all" dirty="0">
                <a:solidFill>
                  <a:srgbClr val="007E78"/>
                </a:solidFill>
              </a:defRPr>
            </a:lvl1pPr>
            <a:lvl2pPr marL="342227" indent="0" algn="ctr">
              <a:buNone/>
              <a:defRPr>
                <a:solidFill>
                  <a:schemeClr val="tx1">
                    <a:tint val="75000"/>
                  </a:schemeClr>
                </a:solidFill>
              </a:defRPr>
            </a:lvl2pPr>
            <a:lvl3pPr marL="684525" indent="0" algn="ctr">
              <a:buNone/>
              <a:defRPr>
                <a:solidFill>
                  <a:schemeClr val="tx1">
                    <a:tint val="75000"/>
                  </a:schemeClr>
                </a:solidFill>
              </a:defRPr>
            </a:lvl3pPr>
            <a:lvl4pPr marL="1026788" indent="0" algn="ctr">
              <a:buNone/>
              <a:defRPr>
                <a:solidFill>
                  <a:schemeClr val="tx1">
                    <a:tint val="75000"/>
                  </a:schemeClr>
                </a:solidFill>
              </a:defRPr>
            </a:lvl4pPr>
            <a:lvl5pPr marL="1369050" indent="0" algn="ctr">
              <a:buNone/>
              <a:defRPr>
                <a:solidFill>
                  <a:schemeClr val="tx1">
                    <a:tint val="75000"/>
                  </a:schemeClr>
                </a:solidFill>
              </a:defRPr>
            </a:lvl5pPr>
            <a:lvl6pPr marL="1711349" indent="0" algn="ctr">
              <a:buNone/>
              <a:defRPr>
                <a:solidFill>
                  <a:schemeClr val="tx1">
                    <a:tint val="75000"/>
                  </a:schemeClr>
                </a:solidFill>
              </a:defRPr>
            </a:lvl6pPr>
            <a:lvl7pPr marL="2053574" indent="0" algn="ctr">
              <a:buNone/>
              <a:defRPr>
                <a:solidFill>
                  <a:schemeClr val="tx1">
                    <a:tint val="75000"/>
                  </a:schemeClr>
                </a:solidFill>
              </a:defRPr>
            </a:lvl7pPr>
            <a:lvl8pPr marL="2395800" indent="0" algn="ctr">
              <a:buNone/>
              <a:defRPr>
                <a:solidFill>
                  <a:schemeClr val="tx1">
                    <a:tint val="75000"/>
                  </a:schemeClr>
                </a:solidFill>
              </a:defRPr>
            </a:lvl8pPr>
            <a:lvl9pPr marL="2738027" indent="0" algn="ctr">
              <a:buNone/>
              <a:defRPr>
                <a:solidFill>
                  <a:schemeClr val="tx1">
                    <a:tint val="75000"/>
                  </a:schemeClr>
                </a:solidFill>
              </a:defRPr>
            </a:lvl9pPr>
          </a:lstStyle>
          <a:p>
            <a:pPr marL="0" lvl="0" indent="0">
              <a:buNone/>
            </a:pPr>
            <a:r>
              <a:rPr lang="en-US" dirty="0"/>
              <a:t>Click to edit Master subtitle style</a:t>
            </a:r>
          </a:p>
        </p:txBody>
      </p:sp>
      <p:sp>
        <p:nvSpPr>
          <p:cNvPr id="12"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5409"/>
            <a:endParaRPr sz="1400">
              <a:solidFill>
                <a:prstClr val="black"/>
              </a:solidFill>
            </a:endParaRPr>
          </a:p>
        </p:txBody>
      </p:sp>
    </p:spTree>
    <p:extLst>
      <p:ext uri="{BB962C8B-B14F-4D97-AF65-F5344CB8AC3E}">
        <p14:creationId xmlns:p14="http://schemas.microsoft.com/office/powerpoint/2010/main" val="99996330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22" y="81024"/>
            <a:ext cx="6629275" cy="386843"/>
          </a:xfrm>
          <a:prstGeom prst="rect">
            <a:avLst/>
          </a:prstGeom>
          <a:effectLst/>
        </p:spPr>
        <p:txBody>
          <a:bodyPr lIns="68546" tIns="34289" rIns="68546" bIns="34289"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68546" tIns="34289" rIns="68546"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5409"/>
            <a:endParaRPr sz="1400">
              <a:solidFill>
                <a:prstClr val="black"/>
              </a:solidFill>
            </a:endParaRPr>
          </a:p>
        </p:txBody>
      </p:sp>
      <p:sp>
        <p:nvSpPr>
          <p:cNvPr id="12" name="Subtitle 2"/>
          <p:cNvSpPr>
            <a:spLocks noGrp="1"/>
          </p:cNvSpPr>
          <p:nvPr>
            <p:ph type="subTitle" idx="13"/>
          </p:nvPr>
        </p:nvSpPr>
        <p:spPr>
          <a:xfrm>
            <a:off x="243000" y="450320"/>
            <a:ext cx="8640000" cy="304587"/>
          </a:xfrm>
        </p:spPr>
        <p:txBody>
          <a:bodyPr lIns="68546" tIns="34289" rIns="68546" bIns="34289" anchor="ctr">
            <a:normAutofit/>
          </a:bodyPr>
          <a:lstStyle>
            <a:lvl1pPr marL="0" indent="0" algn="l">
              <a:buNone/>
              <a:defRPr sz="1200" cap="all">
                <a:solidFill>
                  <a:srgbClr val="007E78"/>
                </a:solidFill>
              </a:defRPr>
            </a:lvl1pPr>
            <a:lvl2pPr marL="342686" indent="0" algn="ctr">
              <a:buNone/>
              <a:defRPr>
                <a:solidFill>
                  <a:schemeClr val="tx1">
                    <a:tint val="75000"/>
                  </a:schemeClr>
                </a:solidFill>
              </a:defRPr>
            </a:lvl2pPr>
            <a:lvl3pPr marL="685392" indent="0" algn="ctr">
              <a:buNone/>
              <a:defRPr>
                <a:solidFill>
                  <a:schemeClr val="tx1">
                    <a:tint val="75000"/>
                  </a:schemeClr>
                </a:solidFill>
              </a:defRPr>
            </a:lvl3pPr>
            <a:lvl4pPr marL="1028088" indent="0" algn="ctr">
              <a:buNone/>
              <a:defRPr>
                <a:solidFill>
                  <a:schemeClr val="tx1">
                    <a:tint val="75000"/>
                  </a:schemeClr>
                </a:solidFill>
              </a:defRPr>
            </a:lvl4pPr>
            <a:lvl5pPr marL="1370784" indent="0" algn="ctr">
              <a:buNone/>
              <a:defRPr>
                <a:solidFill>
                  <a:schemeClr val="tx1">
                    <a:tint val="75000"/>
                  </a:schemeClr>
                </a:solidFill>
              </a:defRPr>
            </a:lvl5pPr>
            <a:lvl6pPr marL="1713491" indent="0" algn="ctr">
              <a:buNone/>
              <a:defRPr>
                <a:solidFill>
                  <a:schemeClr val="tx1">
                    <a:tint val="75000"/>
                  </a:schemeClr>
                </a:solidFill>
              </a:defRPr>
            </a:lvl6pPr>
            <a:lvl7pPr marL="2056175" indent="0" algn="ctr">
              <a:buNone/>
              <a:defRPr>
                <a:solidFill>
                  <a:schemeClr val="tx1">
                    <a:tint val="75000"/>
                  </a:schemeClr>
                </a:solidFill>
              </a:defRPr>
            </a:lvl7pPr>
            <a:lvl8pPr marL="2398860" indent="0" algn="ctr">
              <a:buNone/>
              <a:defRPr>
                <a:solidFill>
                  <a:schemeClr val="tx1">
                    <a:tint val="75000"/>
                  </a:schemeClr>
                </a:solidFill>
              </a:defRPr>
            </a:lvl8pPr>
            <a:lvl9pPr marL="2741546"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62515736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22" y="81024"/>
            <a:ext cx="6629275" cy="386843"/>
          </a:xfrm>
          <a:prstGeom prst="rect">
            <a:avLst/>
          </a:prstGeom>
          <a:effectLst/>
        </p:spPr>
        <p:txBody>
          <a:bodyPr lIns="68546" tIns="34289" rIns="68546" bIns="34289"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68546" tIns="34289" rIns="68546"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5409"/>
            <a:endParaRPr sz="1400">
              <a:solidFill>
                <a:prstClr val="black"/>
              </a:solidFill>
            </a:endParaRPr>
          </a:p>
        </p:txBody>
      </p:sp>
      <p:sp>
        <p:nvSpPr>
          <p:cNvPr id="12" name="Subtitle 2"/>
          <p:cNvSpPr>
            <a:spLocks noGrp="1"/>
          </p:cNvSpPr>
          <p:nvPr>
            <p:ph type="subTitle" idx="13"/>
          </p:nvPr>
        </p:nvSpPr>
        <p:spPr>
          <a:xfrm>
            <a:off x="243000" y="450320"/>
            <a:ext cx="8640000" cy="304587"/>
          </a:xfrm>
        </p:spPr>
        <p:txBody>
          <a:bodyPr lIns="68546" tIns="34289" rIns="68546" bIns="34289" anchor="ctr">
            <a:normAutofit/>
          </a:bodyPr>
          <a:lstStyle>
            <a:lvl1pPr marL="0" indent="0" algn="l">
              <a:buNone/>
              <a:defRPr sz="1200" cap="all">
                <a:solidFill>
                  <a:srgbClr val="007E78"/>
                </a:solidFill>
              </a:defRPr>
            </a:lvl1pPr>
            <a:lvl2pPr marL="342686" indent="0" algn="ctr">
              <a:buNone/>
              <a:defRPr>
                <a:solidFill>
                  <a:schemeClr val="tx1">
                    <a:tint val="75000"/>
                  </a:schemeClr>
                </a:solidFill>
              </a:defRPr>
            </a:lvl2pPr>
            <a:lvl3pPr marL="685392" indent="0" algn="ctr">
              <a:buNone/>
              <a:defRPr>
                <a:solidFill>
                  <a:schemeClr val="tx1">
                    <a:tint val="75000"/>
                  </a:schemeClr>
                </a:solidFill>
              </a:defRPr>
            </a:lvl3pPr>
            <a:lvl4pPr marL="1028088" indent="0" algn="ctr">
              <a:buNone/>
              <a:defRPr>
                <a:solidFill>
                  <a:schemeClr val="tx1">
                    <a:tint val="75000"/>
                  </a:schemeClr>
                </a:solidFill>
              </a:defRPr>
            </a:lvl4pPr>
            <a:lvl5pPr marL="1370784" indent="0" algn="ctr">
              <a:buNone/>
              <a:defRPr>
                <a:solidFill>
                  <a:schemeClr val="tx1">
                    <a:tint val="75000"/>
                  </a:schemeClr>
                </a:solidFill>
              </a:defRPr>
            </a:lvl5pPr>
            <a:lvl6pPr marL="1713491" indent="0" algn="ctr">
              <a:buNone/>
              <a:defRPr>
                <a:solidFill>
                  <a:schemeClr val="tx1">
                    <a:tint val="75000"/>
                  </a:schemeClr>
                </a:solidFill>
              </a:defRPr>
            </a:lvl6pPr>
            <a:lvl7pPr marL="2056175" indent="0" algn="ctr">
              <a:buNone/>
              <a:defRPr>
                <a:solidFill>
                  <a:schemeClr val="tx1">
                    <a:tint val="75000"/>
                  </a:schemeClr>
                </a:solidFill>
              </a:defRPr>
            </a:lvl7pPr>
            <a:lvl8pPr marL="2398860" indent="0" algn="ctr">
              <a:buNone/>
              <a:defRPr>
                <a:solidFill>
                  <a:schemeClr val="tx1">
                    <a:tint val="75000"/>
                  </a:schemeClr>
                </a:solidFill>
              </a:defRPr>
            </a:lvl8pPr>
            <a:lvl9pPr marL="2741546"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392386103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61"/>
            <a:ext cx="8679898" cy="543185"/>
          </a:xfrm>
          <a:prstGeom prst="rect">
            <a:avLst/>
          </a:prstGeom>
        </p:spPr>
        <p:txBody>
          <a:bodyPr lIns="91384" tIns="45694" rIns="91384" bIns="45694"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5457562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888992"/>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8" name="Rectangle 7"/>
          <p:cNvSpPr>
            <a:spLocks noChangeAspect="1"/>
          </p:cNvSpPr>
          <p:nvPr/>
        </p:nvSpPr>
        <p:spPr>
          <a:xfrm>
            <a:off x="335864" y="3856483"/>
            <a:ext cx="8468145" cy="944120"/>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lIns="68546" tIns="34289" rIns="68546" bIns="34289"/>
          <a:lstStyle/>
          <a:p>
            <a:pPr defTabSz="685409"/>
            <a:endParaRPr lang="en-US" sz="1400">
              <a:solidFill>
                <a:prstClr val="white"/>
              </a:solidFill>
            </a:endParaRPr>
          </a:p>
        </p:txBody>
      </p:sp>
      <p:sp>
        <p:nvSpPr>
          <p:cNvPr id="2" name="Title 1"/>
          <p:cNvSpPr>
            <a:spLocks noGrp="1"/>
          </p:cNvSpPr>
          <p:nvPr>
            <p:ph type="title"/>
          </p:nvPr>
        </p:nvSpPr>
        <p:spPr>
          <a:xfrm>
            <a:off x="435917" y="1795465"/>
            <a:ext cx="8272211" cy="1610600"/>
          </a:xfrm>
          <a:prstGeom prst="rect">
            <a:avLst/>
          </a:prstGeom>
          <a:effectLst/>
        </p:spPr>
        <p:txBody>
          <a:bodyPr lIns="68546" tIns="34289" rIns="68546" bIns="34289" anchor="t">
            <a:normAutofit/>
          </a:bodyPr>
          <a:lstStyle>
            <a:lvl1pPr algn="l">
              <a:defRPr lang="en-US" sz="2400" b="1" dirty="0">
                <a:solidFill>
                  <a:srgbClr val="005050"/>
                </a:solidFill>
              </a:defRPr>
            </a:lvl1pPr>
          </a:lstStyle>
          <a:p>
            <a:pPr lvl="0"/>
            <a:r>
              <a:rPr lang="en-US"/>
              <a:t>Click to edit Master title style</a:t>
            </a:r>
            <a:endParaRPr lang="en-US" dirty="0"/>
          </a:p>
        </p:txBody>
      </p:sp>
      <p:sp>
        <p:nvSpPr>
          <p:cNvPr id="3" name="Text Placeholder 2"/>
          <p:cNvSpPr>
            <a:spLocks noGrp="1"/>
          </p:cNvSpPr>
          <p:nvPr>
            <p:ph type="body" idx="1"/>
          </p:nvPr>
        </p:nvSpPr>
        <p:spPr>
          <a:xfrm>
            <a:off x="435917" y="3406064"/>
            <a:ext cx="8272211" cy="450417"/>
          </a:xfrm>
        </p:spPr>
        <p:txBody>
          <a:bodyPr vert="horz" lIns="68546" tIns="34289" rIns="68546" bIns="34289" rtlCol="0" anchor="t">
            <a:normAutofit/>
          </a:bodyPr>
          <a:lstStyle>
            <a:lvl1pPr marL="0" indent="0" algn="l">
              <a:buNone/>
              <a:defRPr lang="en-US" sz="1500" cap="all">
                <a:solidFill>
                  <a:srgbClr val="007E78"/>
                </a:solidFill>
              </a:defRPr>
            </a:lvl1pPr>
            <a:lvl2pPr marL="342686" indent="0">
              <a:buNone/>
              <a:defRPr sz="1400">
                <a:solidFill>
                  <a:schemeClr val="tx1">
                    <a:tint val="75000"/>
                  </a:schemeClr>
                </a:solidFill>
              </a:defRPr>
            </a:lvl2pPr>
            <a:lvl3pPr marL="685392" indent="0">
              <a:buNone/>
              <a:defRPr sz="1200">
                <a:solidFill>
                  <a:schemeClr val="tx1">
                    <a:tint val="75000"/>
                  </a:schemeClr>
                </a:solidFill>
              </a:defRPr>
            </a:lvl3pPr>
            <a:lvl4pPr marL="1028088" indent="0">
              <a:buNone/>
              <a:defRPr sz="1100">
                <a:solidFill>
                  <a:schemeClr val="tx1">
                    <a:tint val="75000"/>
                  </a:schemeClr>
                </a:solidFill>
              </a:defRPr>
            </a:lvl4pPr>
            <a:lvl5pPr marL="1370784" indent="0">
              <a:buNone/>
              <a:defRPr sz="1100">
                <a:solidFill>
                  <a:schemeClr val="tx1">
                    <a:tint val="75000"/>
                  </a:schemeClr>
                </a:solidFill>
              </a:defRPr>
            </a:lvl5pPr>
            <a:lvl6pPr marL="1713491" indent="0">
              <a:buNone/>
              <a:defRPr sz="1100">
                <a:solidFill>
                  <a:schemeClr val="tx1">
                    <a:tint val="75000"/>
                  </a:schemeClr>
                </a:solidFill>
              </a:defRPr>
            </a:lvl6pPr>
            <a:lvl7pPr marL="2056175" indent="0">
              <a:buNone/>
              <a:defRPr sz="1100">
                <a:solidFill>
                  <a:schemeClr val="tx1">
                    <a:tint val="75000"/>
                  </a:schemeClr>
                </a:solidFill>
              </a:defRPr>
            </a:lvl7pPr>
            <a:lvl8pPr marL="2398860" indent="0">
              <a:buNone/>
              <a:defRPr sz="1100">
                <a:solidFill>
                  <a:schemeClr val="tx1">
                    <a:tint val="75000"/>
                  </a:schemeClr>
                </a:solidFill>
              </a:defRPr>
            </a:lvl8pPr>
            <a:lvl9pPr marL="2741546" indent="0">
              <a:buNone/>
              <a:defRPr sz="1100">
                <a:solidFill>
                  <a:schemeClr val="tx1">
                    <a:tint val="75000"/>
                  </a:schemeClr>
                </a:solidFill>
              </a:defRPr>
            </a:lvl9pPr>
          </a:lstStyle>
          <a:p>
            <a:pPr marL="0" lvl="0" indent="0">
              <a:buNone/>
            </a:pPr>
            <a:r>
              <a:rPr lang="en-US"/>
              <a:t>Click to edit Master text styles</a:t>
            </a:r>
          </a:p>
        </p:txBody>
      </p:sp>
      <p:sp>
        <p:nvSpPr>
          <p:cNvPr id="12"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5409"/>
            <a:endParaRPr sz="1400">
              <a:solidFill>
                <a:prstClr val="black"/>
              </a:solidFill>
            </a:endParaRPr>
          </a:p>
        </p:txBody>
      </p:sp>
    </p:spTree>
    <p:extLst>
      <p:ext uri="{BB962C8B-B14F-4D97-AF65-F5344CB8AC3E}">
        <p14:creationId xmlns:p14="http://schemas.microsoft.com/office/powerpoint/2010/main" val="165147613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obj">
  <p:cSld name="Title Only">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20" y="4477453"/>
            <a:ext cx="4824413" cy="60932"/>
          </a:xfrm>
          <a:custGeom>
            <a:avLst/>
            <a:gdLst/>
            <a:ahLst/>
            <a:cxnLst/>
            <a:rect l="l" t="t" r="r" b="b"/>
            <a:pathLst>
              <a:path w="6432550" h="92075">
                <a:moveTo>
                  <a:pt x="6432550" y="0"/>
                </a:moveTo>
                <a:lnTo>
                  <a:pt x="0" y="0"/>
                </a:lnTo>
                <a:lnTo>
                  <a:pt x="0" y="92075"/>
                </a:lnTo>
                <a:lnTo>
                  <a:pt x="6432550" y="92075"/>
                </a:lnTo>
                <a:lnTo>
                  <a:pt x="6432550" y="0"/>
                </a:lnTo>
                <a:close/>
              </a:path>
            </a:pathLst>
          </a:custGeom>
          <a:solidFill>
            <a:srgbClr val="D2DC02"/>
          </a:solidFill>
        </p:spPr>
        <p:txBody>
          <a:bodyPr wrap="square" lIns="0" tIns="0" rIns="0" bIns="0" rtlCol="0"/>
          <a:lstStyle/>
          <a:p>
            <a:pPr defTabSz="342695">
              <a:defRPr/>
            </a:pPr>
            <a:endParaRPr sz="1200">
              <a:solidFill>
                <a:prstClr val="black"/>
              </a:solidFill>
            </a:endParaRPr>
          </a:p>
        </p:txBody>
      </p:sp>
      <p:sp>
        <p:nvSpPr>
          <p:cNvPr id="17" name="bg object 17"/>
          <p:cNvSpPr/>
          <p:nvPr/>
        </p:nvSpPr>
        <p:spPr>
          <a:xfrm>
            <a:off x="4824412" y="4477453"/>
            <a:ext cx="4319588" cy="60932"/>
          </a:xfrm>
          <a:custGeom>
            <a:avLst/>
            <a:gdLst/>
            <a:ahLst/>
            <a:cxnLst/>
            <a:rect l="l" t="t" r="r" b="b"/>
            <a:pathLst>
              <a:path w="5759450" h="92075">
                <a:moveTo>
                  <a:pt x="5759450" y="0"/>
                </a:moveTo>
                <a:lnTo>
                  <a:pt x="0" y="0"/>
                </a:lnTo>
                <a:lnTo>
                  <a:pt x="0" y="92075"/>
                </a:lnTo>
                <a:lnTo>
                  <a:pt x="5759450" y="92075"/>
                </a:lnTo>
                <a:lnTo>
                  <a:pt x="5759450" y="0"/>
                </a:lnTo>
                <a:close/>
              </a:path>
            </a:pathLst>
          </a:custGeom>
          <a:solidFill>
            <a:srgbClr val="00B3AC"/>
          </a:solidFill>
        </p:spPr>
        <p:txBody>
          <a:bodyPr wrap="square" lIns="0" tIns="0" rIns="0" bIns="0" rtlCol="0"/>
          <a:lstStyle/>
          <a:p>
            <a:pPr defTabSz="342695">
              <a:defRPr/>
            </a:pPr>
            <a:endParaRPr sz="1200">
              <a:solidFill>
                <a:prstClr val="black"/>
              </a:solidFill>
            </a:endParaRPr>
          </a:p>
        </p:txBody>
      </p:sp>
      <p:sp>
        <p:nvSpPr>
          <p:cNvPr id="2" name="Holder 2"/>
          <p:cNvSpPr>
            <a:spLocks noGrp="1"/>
          </p:cNvSpPr>
          <p:nvPr>
            <p:ph type="title"/>
          </p:nvPr>
        </p:nvSpPr>
        <p:spPr/>
        <p:txBody>
          <a:bodyPr lIns="0" tIns="0" rIns="0" bIns="0"/>
          <a:lstStyle>
            <a:lvl1pPr>
              <a:defRPr sz="2400" b="1" i="0">
                <a:solidFill>
                  <a:srgbClr val="D9D9D9"/>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pPr defTabSz="342695">
              <a:defRPr/>
            </a:pPr>
            <a:endParaRPr lang="id-ID" sz="1400">
              <a:solidFill>
                <a:prstClr val="black">
                  <a:tint val="75000"/>
                </a:prstClr>
              </a:solidFill>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pPr defTabSz="342695">
              <a:defRPr/>
            </a:pPr>
            <a:fld id="{1D8BD707-D9CF-40AE-B4C6-C98DA3205C09}" type="datetimeFigureOut">
              <a:rPr lang="en-US" sz="1400" smtClean="0">
                <a:solidFill>
                  <a:prstClr val="black">
                    <a:tint val="75000"/>
                  </a:prstClr>
                </a:solidFill>
              </a:rPr>
              <a:pPr defTabSz="342695">
                <a:defRPr/>
              </a:pPr>
              <a:t>6/29/2022</a:t>
            </a:fld>
            <a:endParaRPr lang="en-US" sz="1400">
              <a:solidFill>
                <a:prstClr val="black">
                  <a:tint val="75000"/>
                </a:prstClr>
              </a:solidFill>
            </a:endParaRPr>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pPr defTabSz="342695">
              <a:defRPr/>
            </a:pPr>
            <a:fld id="{B6F15528-21DE-4FAA-801E-634DDDAF4B2B}" type="slidenum">
              <a:rPr lang="id-ID" smtClean="0">
                <a:solidFill>
                  <a:prstClr val="black">
                    <a:tint val="75000"/>
                  </a:prstClr>
                </a:solidFill>
              </a:rPr>
              <a:pPr defTabSz="342695">
                <a:defRPr/>
              </a:pPr>
              <a:t>‹#›</a:t>
            </a:fld>
            <a:endParaRPr lang="id-ID">
              <a:solidFill>
                <a:prstClr val="black">
                  <a:tint val="75000"/>
                </a:prstClr>
              </a:solidFill>
            </a:endParaRPr>
          </a:p>
        </p:txBody>
      </p:sp>
    </p:spTree>
    <p:extLst>
      <p:ext uri="{BB962C8B-B14F-4D97-AF65-F5344CB8AC3E}">
        <p14:creationId xmlns:p14="http://schemas.microsoft.com/office/powerpoint/2010/main" val="3228702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3_Basic Layout">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90" tIns="45695" rIns="91390" bIns="45695" anchor="ctr"/>
          <a:lstStyle/>
          <a:p>
            <a:pPr algn="ctr" defTabSz="685409">
              <a:defRPr/>
            </a:pPr>
            <a:endParaRPr lang="en-US" sz="1400">
              <a:solidFill>
                <a:prstClr val="white"/>
              </a:solidFill>
            </a:endParaRPr>
          </a:p>
        </p:txBody>
      </p:sp>
      <p:sp>
        <p:nvSpPr>
          <p:cNvPr id="10" name="Text Placeholder 9"/>
          <p:cNvSpPr>
            <a:spLocks noGrp="1"/>
          </p:cNvSpPr>
          <p:nvPr>
            <p:ph type="body" sz="quarter" idx="10"/>
          </p:nvPr>
        </p:nvSpPr>
        <p:spPr>
          <a:xfrm>
            <a:off x="0" y="195486"/>
            <a:ext cx="9144000" cy="576064"/>
          </a:xfrm>
          <a:prstGeom prst="rect">
            <a:avLst/>
          </a:prstGeom>
        </p:spPr>
        <p:txBody>
          <a:bodyPr lIns="68546" tIns="34289" rIns="6854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0"/>
            <a:ext cx="9144000" cy="288032"/>
          </a:xfrm>
          <a:prstGeom prst="rect">
            <a:avLst/>
          </a:prstGeom>
        </p:spPr>
        <p:txBody>
          <a:bodyPr lIns="68546" tIns="34289" rIns="68546" bIns="34289" anchor="ctr"/>
          <a:lstStyle>
            <a:lvl1pPr marL="0" indent="0" algn="ctr">
              <a:buNone/>
              <a:defRPr sz="1400" b="0" baseline="0">
                <a:solidFill>
                  <a:schemeClr val="tx1">
                    <a:lumMod val="75000"/>
                    <a:lumOff val="25000"/>
                  </a:schemeClr>
                </a:solidFill>
                <a:latin typeface="+mn-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294648095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FFB18A8-E314-49FE-AB86-3E0F25B65B86}"/>
              </a:ext>
            </a:extLst>
          </p:cNvPr>
          <p:cNvSpPr>
            <a:spLocks noGrp="1"/>
          </p:cNvSpPr>
          <p:nvPr>
            <p:ph type="title"/>
          </p:nvPr>
        </p:nvSpPr>
        <p:spPr>
          <a:xfrm>
            <a:off x="243022" y="81024"/>
            <a:ext cx="6629275" cy="386843"/>
          </a:xfrm>
          <a:prstGeom prst="rect">
            <a:avLst/>
          </a:prstGeom>
          <a:effectLst/>
        </p:spPr>
        <p:txBody>
          <a:bodyPr lIns="68546" tIns="34289" rIns="68546" bIns="34289"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a:extLst>
              <a:ext uri="{FF2B5EF4-FFF2-40B4-BE49-F238E27FC236}">
                <a16:creationId xmlns:a16="http://schemas.microsoft.com/office/drawing/2014/main" id="{9C79BAE7-2FF2-4284-9734-12E9E5C45F14}"/>
              </a:ext>
            </a:extLst>
          </p:cNvPr>
          <p:cNvSpPr>
            <a:spLocks noGrp="1"/>
          </p:cNvSpPr>
          <p:nvPr>
            <p:ph idx="1"/>
          </p:nvPr>
        </p:nvSpPr>
        <p:spPr>
          <a:xfrm>
            <a:off x="242999" y="810000"/>
            <a:ext cx="8640000" cy="4158000"/>
          </a:xfrm>
          <a:prstGeom prst="rect">
            <a:avLst/>
          </a:prstGeom>
        </p:spPr>
        <p:txBody>
          <a:bodyPr vert="horz" lIns="68546" tIns="34289" rIns="68546"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a:extLst>
              <a:ext uri="{FF2B5EF4-FFF2-40B4-BE49-F238E27FC236}">
                <a16:creationId xmlns:a16="http://schemas.microsoft.com/office/drawing/2014/main" id="{3242E750-6BB0-448D-A74E-5338E05E9B4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5409"/>
            <a:endParaRPr sz="1100">
              <a:solidFill>
                <a:prstClr val="black"/>
              </a:solidFill>
            </a:endParaRPr>
          </a:p>
        </p:txBody>
      </p:sp>
      <p:sp>
        <p:nvSpPr>
          <p:cNvPr id="12" name="Subtitle 2">
            <a:extLst>
              <a:ext uri="{FF2B5EF4-FFF2-40B4-BE49-F238E27FC236}">
                <a16:creationId xmlns:a16="http://schemas.microsoft.com/office/drawing/2014/main" id="{37247F20-8A35-4640-BF5E-C32DBA11F18A}"/>
              </a:ext>
            </a:extLst>
          </p:cNvPr>
          <p:cNvSpPr>
            <a:spLocks noGrp="1"/>
          </p:cNvSpPr>
          <p:nvPr>
            <p:ph type="subTitle" idx="13"/>
          </p:nvPr>
        </p:nvSpPr>
        <p:spPr>
          <a:xfrm>
            <a:off x="243000" y="450320"/>
            <a:ext cx="8640000" cy="304587"/>
          </a:xfrm>
        </p:spPr>
        <p:txBody>
          <a:bodyPr lIns="68546" tIns="34289" rIns="68546" bIns="34289" anchor="ctr">
            <a:normAutofit/>
          </a:bodyPr>
          <a:lstStyle>
            <a:lvl1pPr marL="0" indent="0" algn="l">
              <a:buNone/>
              <a:defRPr sz="1200" cap="all">
                <a:solidFill>
                  <a:srgbClr val="007E78"/>
                </a:solidFill>
              </a:defRPr>
            </a:lvl1pPr>
            <a:lvl2pPr marL="342686" indent="0" algn="ctr">
              <a:buNone/>
              <a:defRPr>
                <a:solidFill>
                  <a:schemeClr val="tx1">
                    <a:tint val="75000"/>
                  </a:schemeClr>
                </a:solidFill>
              </a:defRPr>
            </a:lvl2pPr>
            <a:lvl3pPr marL="685392" indent="0" algn="ctr">
              <a:buNone/>
              <a:defRPr>
                <a:solidFill>
                  <a:schemeClr val="tx1">
                    <a:tint val="75000"/>
                  </a:schemeClr>
                </a:solidFill>
              </a:defRPr>
            </a:lvl3pPr>
            <a:lvl4pPr marL="1028088" indent="0" algn="ctr">
              <a:buNone/>
              <a:defRPr>
                <a:solidFill>
                  <a:schemeClr val="tx1">
                    <a:tint val="75000"/>
                  </a:schemeClr>
                </a:solidFill>
              </a:defRPr>
            </a:lvl4pPr>
            <a:lvl5pPr marL="1370784" indent="0" algn="ctr">
              <a:buNone/>
              <a:defRPr>
                <a:solidFill>
                  <a:schemeClr val="tx1">
                    <a:tint val="75000"/>
                  </a:schemeClr>
                </a:solidFill>
              </a:defRPr>
            </a:lvl5pPr>
            <a:lvl6pPr marL="1713491" indent="0" algn="ctr">
              <a:buNone/>
              <a:defRPr>
                <a:solidFill>
                  <a:schemeClr val="tx1">
                    <a:tint val="75000"/>
                  </a:schemeClr>
                </a:solidFill>
              </a:defRPr>
            </a:lvl6pPr>
            <a:lvl7pPr marL="2056175" indent="0" algn="ctr">
              <a:buNone/>
              <a:defRPr>
                <a:solidFill>
                  <a:schemeClr val="tx1">
                    <a:tint val="75000"/>
                  </a:schemeClr>
                </a:solidFill>
              </a:defRPr>
            </a:lvl7pPr>
            <a:lvl8pPr marL="2398860" indent="0" algn="ctr">
              <a:buNone/>
              <a:defRPr>
                <a:solidFill>
                  <a:schemeClr val="tx1">
                    <a:tint val="75000"/>
                  </a:schemeClr>
                </a:solidFill>
              </a:defRPr>
            </a:lvl8pPr>
            <a:lvl9pPr marL="2741546"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40395333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9144000" cy="5143500"/>
          </a:xfrm>
        </p:spPr>
        <p:txBody>
          <a:bodyPr/>
          <a:lstStyle/>
          <a:p>
            <a:endParaRPr lang="en-US" dirty="0"/>
          </a:p>
        </p:txBody>
      </p:sp>
    </p:spTree>
    <p:extLst>
      <p:ext uri="{BB962C8B-B14F-4D97-AF65-F5344CB8AC3E}">
        <p14:creationId xmlns:p14="http://schemas.microsoft.com/office/powerpoint/2010/main" val="44975161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4723344" y="0"/>
            <a:ext cx="4420673" cy="5143500"/>
          </a:xfrm>
        </p:spPr>
        <p:txBody>
          <a:bodyPr/>
          <a:lstStyle/>
          <a:p>
            <a:endParaRPr lang="en-US" dirty="0"/>
          </a:p>
        </p:txBody>
      </p:sp>
    </p:spTree>
    <p:extLst>
      <p:ext uri="{BB962C8B-B14F-4D97-AF65-F5344CB8AC3E}">
        <p14:creationId xmlns:p14="http://schemas.microsoft.com/office/powerpoint/2010/main" val="1896894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62088" y="448989"/>
            <a:ext cx="4075000" cy="4075000"/>
          </a:xfrm>
          <a:custGeom>
            <a:avLst/>
            <a:gdLst>
              <a:gd name="connsiteX0" fmla="*/ 3134226 w 5433333"/>
              <a:gd name="connsiteY0" fmla="*/ 231 h 5433333"/>
              <a:gd name="connsiteX1" fmla="*/ 3859028 w 5433333"/>
              <a:gd name="connsiteY1" fmla="*/ 406376 h 5433333"/>
              <a:gd name="connsiteX2" fmla="*/ 5292710 w 5433333"/>
              <a:gd name="connsiteY2" fmla="*/ 2636451 h 5433333"/>
              <a:gd name="connsiteX3" fmla="*/ 5026958 w 5433333"/>
              <a:gd name="connsiteY3" fmla="*/ 3859028 h 5433333"/>
              <a:gd name="connsiteX4" fmla="*/ 2796883 w 5433333"/>
              <a:gd name="connsiteY4" fmla="*/ 5292710 h 5433333"/>
              <a:gd name="connsiteX5" fmla="*/ 1574307 w 5433333"/>
              <a:gd name="connsiteY5" fmla="*/ 5026958 h 5433333"/>
              <a:gd name="connsiteX6" fmla="*/ 140624 w 5433333"/>
              <a:gd name="connsiteY6" fmla="*/ 2796883 h 5433333"/>
              <a:gd name="connsiteX7" fmla="*/ 406376 w 5433333"/>
              <a:gd name="connsiteY7" fmla="*/ 1574307 h 5433333"/>
              <a:gd name="connsiteX8" fmla="*/ 2636451 w 5433333"/>
              <a:gd name="connsiteY8" fmla="*/ 140624 h 5433333"/>
              <a:gd name="connsiteX9" fmla="*/ 3134226 w 5433333"/>
              <a:gd name="connsiteY9" fmla="*/ 231 h 54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3333" h="5433333">
                <a:moveTo>
                  <a:pt x="3134226" y="231"/>
                </a:moveTo>
                <a:cubicBezTo>
                  <a:pt x="3418149" y="6704"/>
                  <a:pt x="3693890" y="149507"/>
                  <a:pt x="3859028" y="406376"/>
                </a:cubicBezTo>
                <a:lnTo>
                  <a:pt x="5292710" y="2636451"/>
                </a:lnTo>
                <a:cubicBezTo>
                  <a:pt x="5556930" y="3047442"/>
                  <a:pt x="5437949" y="3594808"/>
                  <a:pt x="5026958" y="3859028"/>
                </a:cubicBezTo>
                <a:lnTo>
                  <a:pt x="2796883" y="5292710"/>
                </a:lnTo>
                <a:cubicBezTo>
                  <a:pt x="2385893" y="5556930"/>
                  <a:pt x="1838526" y="5437949"/>
                  <a:pt x="1574307" y="5026958"/>
                </a:cubicBezTo>
                <a:lnTo>
                  <a:pt x="140624" y="2796883"/>
                </a:lnTo>
                <a:cubicBezTo>
                  <a:pt x="-123596" y="2385893"/>
                  <a:pt x="-4614" y="1838526"/>
                  <a:pt x="406376" y="1574307"/>
                </a:cubicBezTo>
                <a:lnTo>
                  <a:pt x="2636451" y="140624"/>
                </a:lnTo>
                <a:cubicBezTo>
                  <a:pt x="2790573" y="41542"/>
                  <a:pt x="2963872" y="-3653"/>
                  <a:pt x="3134226" y="231"/>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516235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4956573" y="0"/>
            <a:ext cx="4187428" cy="5143500"/>
          </a:xfrm>
        </p:spPr>
        <p:txBody>
          <a:bodyPr/>
          <a:lstStyle/>
          <a:p>
            <a:endParaRPr lang="en-US" dirty="0"/>
          </a:p>
        </p:txBody>
      </p:sp>
    </p:spTree>
    <p:extLst>
      <p:ext uri="{BB962C8B-B14F-4D97-AF65-F5344CB8AC3E}">
        <p14:creationId xmlns:p14="http://schemas.microsoft.com/office/powerpoint/2010/main" val="268167630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07961" y="1323305"/>
            <a:ext cx="2501721" cy="2501721"/>
          </a:xfrm>
          <a:custGeom>
            <a:avLst/>
            <a:gdLst>
              <a:gd name="connsiteX0" fmla="*/ 1667814 w 3335628"/>
              <a:gd name="connsiteY0" fmla="*/ 0 h 3335628"/>
              <a:gd name="connsiteX1" fmla="*/ 3335628 w 3335628"/>
              <a:gd name="connsiteY1" fmla="*/ 1667814 h 3335628"/>
              <a:gd name="connsiteX2" fmla="*/ 1667814 w 3335628"/>
              <a:gd name="connsiteY2" fmla="*/ 3335628 h 3335628"/>
              <a:gd name="connsiteX3" fmla="*/ 0 w 3335628"/>
              <a:gd name="connsiteY3" fmla="*/ 1667814 h 3335628"/>
              <a:gd name="connsiteX4" fmla="*/ 1667814 w 3335628"/>
              <a:gd name="connsiteY4" fmla="*/ 0 h 333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628" h="3335628">
                <a:moveTo>
                  <a:pt x="1667814" y="0"/>
                </a:moveTo>
                <a:cubicBezTo>
                  <a:pt x="2588922" y="0"/>
                  <a:pt x="3335628" y="746706"/>
                  <a:pt x="3335628" y="1667814"/>
                </a:cubicBezTo>
                <a:cubicBezTo>
                  <a:pt x="3335628" y="2588922"/>
                  <a:pt x="2588922" y="3335628"/>
                  <a:pt x="1667814" y="3335628"/>
                </a:cubicBezTo>
                <a:cubicBezTo>
                  <a:pt x="746706" y="3335628"/>
                  <a:pt x="0" y="2588922"/>
                  <a:pt x="0" y="1667814"/>
                </a:cubicBezTo>
                <a:cubicBezTo>
                  <a:pt x="0" y="746706"/>
                  <a:pt x="746706" y="0"/>
                  <a:pt x="1667814" y="0"/>
                </a:cubicBezTo>
                <a:close/>
              </a:path>
            </a:pathLst>
          </a:custGeom>
        </p:spPr>
        <p:txBody>
          <a:bodyPr wrap="square">
            <a:noAutofit/>
          </a:bodyPr>
          <a:lstStyle>
            <a:lvl1pPr>
              <a:defRPr>
                <a:noFill/>
              </a:defRPr>
            </a:lvl1pPr>
          </a:lstStyle>
          <a:p>
            <a:endParaRPr lang="en-US" dirty="0"/>
          </a:p>
        </p:txBody>
      </p:sp>
    </p:spTree>
    <p:extLst>
      <p:ext uri="{BB962C8B-B14F-4D97-AF65-F5344CB8AC3E}">
        <p14:creationId xmlns:p14="http://schemas.microsoft.com/office/powerpoint/2010/main" val="1953646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566059" y="559864"/>
            <a:ext cx="2011886" cy="2011886"/>
          </a:xfrm>
          <a:custGeom>
            <a:avLst/>
            <a:gdLst>
              <a:gd name="connsiteX0" fmla="*/ 1667814 w 3335628"/>
              <a:gd name="connsiteY0" fmla="*/ 0 h 3335628"/>
              <a:gd name="connsiteX1" fmla="*/ 3335628 w 3335628"/>
              <a:gd name="connsiteY1" fmla="*/ 1667814 h 3335628"/>
              <a:gd name="connsiteX2" fmla="*/ 1667814 w 3335628"/>
              <a:gd name="connsiteY2" fmla="*/ 3335628 h 3335628"/>
              <a:gd name="connsiteX3" fmla="*/ 0 w 3335628"/>
              <a:gd name="connsiteY3" fmla="*/ 1667814 h 3335628"/>
              <a:gd name="connsiteX4" fmla="*/ 1667814 w 3335628"/>
              <a:gd name="connsiteY4" fmla="*/ 0 h 333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628" h="3335628">
                <a:moveTo>
                  <a:pt x="1667814" y="0"/>
                </a:moveTo>
                <a:cubicBezTo>
                  <a:pt x="2588922" y="0"/>
                  <a:pt x="3335628" y="746706"/>
                  <a:pt x="3335628" y="1667814"/>
                </a:cubicBezTo>
                <a:cubicBezTo>
                  <a:pt x="3335628" y="2588922"/>
                  <a:pt x="2588922" y="3335628"/>
                  <a:pt x="1667814" y="3335628"/>
                </a:cubicBezTo>
                <a:cubicBezTo>
                  <a:pt x="746706" y="3335628"/>
                  <a:pt x="0" y="2588922"/>
                  <a:pt x="0" y="1667814"/>
                </a:cubicBezTo>
                <a:cubicBezTo>
                  <a:pt x="0" y="746706"/>
                  <a:pt x="746706" y="0"/>
                  <a:pt x="1667814"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50091687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5_Cover slide layout">
    <p:bg>
      <p:bgPr>
        <a:solidFill>
          <a:srgbClr val="13606F"/>
        </a:solidFill>
        <a:effectLst/>
      </p:bgPr>
    </p:bg>
    <p:spTree>
      <p:nvGrpSpPr>
        <p:cNvPr id="1" name=""/>
        <p:cNvGrpSpPr/>
        <p:nvPr/>
      </p:nvGrpSpPr>
      <p:grpSpPr>
        <a:xfrm>
          <a:off x="0" y="0"/>
          <a:ext cx="0" cy="0"/>
          <a:chOff x="0" y="0"/>
          <a:chExt cx="0" cy="0"/>
        </a:xfrm>
      </p:grpSpPr>
      <p:pic>
        <p:nvPicPr>
          <p:cNvPr id="22530" name="Picture 6"/>
          <p:cNvPicPr>
            <a:picLocks noChangeAspect="1"/>
          </p:cNvPicPr>
          <p:nvPr userDrawn="1"/>
        </p:nvPicPr>
        <p:blipFill>
          <a:blip r:embed="rId2"/>
          <a:stretch>
            <a:fillRect/>
          </a:stretch>
        </p:blipFill>
        <p:spPr>
          <a:xfrm>
            <a:off x="300038" y="-225028"/>
            <a:ext cx="8543925" cy="5593556"/>
          </a:xfrm>
          <a:prstGeom prst="rect">
            <a:avLst/>
          </a:prstGeom>
          <a:noFill/>
          <a:ln w="9525">
            <a:noFill/>
          </a:ln>
        </p:spPr>
      </p:pic>
      <p:sp>
        <p:nvSpPr>
          <p:cNvPr id="2" name="Placeholder Tanggal 1"/>
          <p:cNvSpPr>
            <a:spLocks noGrp="1"/>
          </p:cNvSpPr>
          <p:nvPr>
            <p:ph type="dt" sz="half" idx="10"/>
          </p:nvPr>
        </p:nvSpPr>
        <p:spPr>
          <a:xfrm>
            <a:off x="628650" y="4767264"/>
            <a:ext cx="2057400" cy="273844"/>
          </a:xfrm>
        </p:spPr>
        <p:txBody>
          <a:bodyPr lIns="91376" tIns="45688" rIns="91376" bIns="45688"/>
          <a:lstStyle/>
          <a:p>
            <a:pPr defTabSz="913680">
              <a:defRPr/>
            </a:pPr>
            <a:fld id="{F665207B-678C-48B9-B503-8844F71E6C4B}" type="datetimeFigureOut">
              <a:rPr lang="en-US" sz="1200" smtClean="0">
                <a:solidFill>
                  <a:srgbClr val="44546A"/>
                </a:solidFill>
                <a:latin typeface="Playfair Display" pitchFamily="2" charset="77"/>
              </a:rPr>
              <a:pPr defTabSz="913680">
                <a:defRPr/>
              </a:pPr>
              <a:t>6/29/2022</a:t>
            </a:fld>
            <a:endParaRPr lang="en-US" sz="1200" dirty="0">
              <a:solidFill>
                <a:srgbClr val="44546A"/>
              </a:solidFill>
              <a:latin typeface="Playfair Display" pitchFamily="2" charset="77"/>
            </a:endParaRPr>
          </a:p>
        </p:txBody>
      </p:sp>
      <p:sp>
        <p:nvSpPr>
          <p:cNvPr id="3" name="Placeholder Footer 2"/>
          <p:cNvSpPr>
            <a:spLocks noGrp="1"/>
          </p:cNvSpPr>
          <p:nvPr>
            <p:ph type="ftr" sz="quarter" idx="11"/>
          </p:nvPr>
        </p:nvSpPr>
        <p:spPr>
          <a:xfrm>
            <a:off x="3028950" y="4767264"/>
            <a:ext cx="3086100" cy="273844"/>
          </a:xfrm>
        </p:spPr>
        <p:txBody>
          <a:bodyPr lIns="91376" tIns="45688" rIns="91376" bIns="45688"/>
          <a:lstStyle/>
          <a:p>
            <a:pPr algn="ctr" defTabSz="913680">
              <a:defRPr/>
            </a:pPr>
            <a:endParaRPr lang="en-US" sz="1200">
              <a:solidFill>
                <a:srgbClr val="44546A"/>
              </a:solidFill>
              <a:latin typeface="Playfair Display" pitchFamily="2" charset="77"/>
            </a:endParaRPr>
          </a:p>
        </p:txBody>
      </p:sp>
      <p:sp>
        <p:nvSpPr>
          <p:cNvPr id="4" name="Placeholder Nomor Slide 3"/>
          <p:cNvSpPr>
            <a:spLocks noGrp="1"/>
          </p:cNvSpPr>
          <p:nvPr>
            <p:ph type="sldNum" sz="quarter" idx="12"/>
          </p:nvPr>
        </p:nvSpPr>
        <p:spPr>
          <a:xfrm>
            <a:off x="6457950" y="4767264"/>
            <a:ext cx="2057400" cy="273844"/>
          </a:xfrm>
        </p:spPr>
        <p:txBody>
          <a:bodyPr lIns="91376" tIns="45688" rIns="91376" bIns="45688"/>
          <a:lstStyle/>
          <a:p>
            <a:pPr defTabSz="685273"/>
            <a:fld id="{9A0DB2DC-4C9A-4742-B13C-FB6460FD3503}" type="slidenum">
              <a:rPr lang="en-US" sz="1400" smtClean="0">
                <a:solidFill>
                  <a:prstClr val="black"/>
                </a:solidFill>
              </a:rPr>
              <a:pPr defTabSz="685273"/>
              <a:t>‹#›</a:t>
            </a:fld>
            <a:endParaRPr lang="en-US" sz="1400" dirty="0">
              <a:solidFill>
                <a:prstClr val="black"/>
              </a:solidFill>
            </a:endParaRPr>
          </a:p>
        </p:txBody>
      </p:sp>
    </p:spTree>
    <p:extLst>
      <p:ext uri="{BB962C8B-B14F-4D97-AF65-F5344CB8AC3E}">
        <p14:creationId xmlns:p14="http://schemas.microsoft.com/office/powerpoint/2010/main" val="4127315015"/>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958953" y="0"/>
            <a:ext cx="6473537" cy="5143500"/>
          </a:xfrm>
          <a:custGeom>
            <a:avLst/>
            <a:gdLst>
              <a:gd name="connsiteX0" fmla="*/ 1714500 w 8631382"/>
              <a:gd name="connsiteY0" fmla="*/ 0 h 6858000"/>
              <a:gd name="connsiteX1" fmla="*/ 8631382 w 8631382"/>
              <a:gd name="connsiteY1" fmla="*/ 0 h 6858000"/>
              <a:gd name="connsiteX2" fmla="*/ 6916882 w 8631382"/>
              <a:gd name="connsiteY2" fmla="*/ 6858000 h 6858000"/>
              <a:gd name="connsiteX3" fmla="*/ 0 w 863138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631382" h="6858000">
                <a:moveTo>
                  <a:pt x="1714500" y="0"/>
                </a:moveTo>
                <a:lnTo>
                  <a:pt x="8631382" y="0"/>
                </a:lnTo>
                <a:lnTo>
                  <a:pt x="6916882" y="6858000"/>
                </a:lnTo>
                <a:lnTo>
                  <a:pt x="0" y="6858000"/>
                </a:lnTo>
                <a:close/>
              </a:path>
            </a:pathLst>
          </a:custGeom>
        </p:spPr>
        <p:txBody>
          <a:bodyPr wrap="square">
            <a:noAutofit/>
          </a:bodyPr>
          <a:lstStyle/>
          <a:p>
            <a:endParaRPr lang="en-US" dirty="0"/>
          </a:p>
        </p:txBody>
      </p:sp>
    </p:spTree>
    <p:extLst>
      <p:ext uri="{BB962C8B-B14F-4D97-AF65-F5344CB8AC3E}">
        <p14:creationId xmlns:p14="http://schemas.microsoft.com/office/powerpoint/2010/main" val="375834196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0" name="Picture Placeholder 19"/>
          <p:cNvSpPr>
            <a:spLocks noGrp="1"/>
          </p:cNvSpPr>
          <p:nvPr>
            <p:ph type="pic" sz="quarter" idx="10"/>
          </p:nvPr>
        </p:nvSpPr>
        <p:spPr>
          <a:xfrm>
            <a:off x="2" y="2"/>
            <a:ext cx="9115425" cy="5114925"/>
          </a:xfrm>
          <a:custGeom>
            <a:avLst/>
            <a:gdLst>
              <a:gd name="connsiteX0" fmla="*/ 6076950 w 12153900"/>
              <a:gd name="connsiteY0" fmla="*/ 0 h 6819900"/>
              <a:gd name="connsiteX1" fmla="*/ 12153900 w 12153900"/>
              <a:gd name="connsiteY1" fmla="*/ 0 h 6819900"/>
              <a:gd name="connsiteX2" fmla="*/ 6076950 w 12153900"/>
              <a:gd name="connsiteY2" fmla="*/ 6819900 h 6819900"/>
              <a:gd name="connsiteX3" fmla="*/ 0 w 12153900"/>
              <a:gd name="connsiteY3" fmla="*/ 6819900 h 6819900"/>
            </a:gdLst>
            <a:ahLst/>
            <a:cxnLst>
              <a:cxn ang="0">
                <a:pos x="connsiteX0" y="connsiteY0"/>
              </a:cxn>
              <a:cxn ang="0">
                <a:pos x="connsiteX1" y="connsiteY1"/>
              </a:cxn>
              <a:cxn ang="0">
                <a:pos x="connsiteX2" y="connsiteY2"/>
              </a:cxn>
              <a:cxn ang="0">
                <a:pos x="connsiteX3" y="connsiteY3"/>
              </a:cxn>
            </a:cxnLst>
            <a:rect l="l" t="t" r="r" b="b"/>
            <a:pathLst>
              <a:path w="12153900" h="6819900">
                <a:moveTo>
                  <a:pt x="6076950" y="0"/>
                </a:moveTo>
                <a:lnTo>
                  <a:pt x="12153900" y="0"/>
                </a:lnTo>
                <a:lnTo>
                  <a:pt x="6076950" y="6819900"/>
                </a:lnTo>
                <a:lnTo>
                  <a:pt x="0" y="6819900"/>
                </a:lnTo>
                <a:close/>
              </a:path>
            </a:pathLst>
          </a:custGeom>
        </p:spPr>
        <p:txBody>
          <a:bodyPr wrap="square">
            <a:noAutofit/>
          </a:bodyPr>
          <a:lstStyle/>
          <a:p>
            <a:endParaRPr lang="en-US" dirty="0"/>
          </a:p>
        </p:txBody>
      </p:sp>
    </p:spTree>
    <p:extLst>
      <p:ext uri="{BB962C8B-B14F-4D97-AF65-F5344CB8AC3E}">
        <p14:creationId xmlns:p14="http://schemas.microsoft.com/office/powerpoint/2010/main" val="3660689921"/>
      </p:ext>
    </p:extLst>
  </p:cSld>
  <p:clrMapOvr>
    <a:masterClrMapping/>
  </p:clrMapOvr>
  <p:extLst>
    <p:ext uri="{DCECCB84-F9BA-43D5-87BE-67443E8EF086}">
      <p15:sldGuideLst xmlns:p15="http://schemas.microsoft.com/office/powerpoint/2012/main">
        <p15:guide id="1" orient="horz" pos="2136" userDrawn="1">
          <p15:clr>
            <a:srgbClr val="FBAE40"/>
          </p15:clr>
        </p15:guide>
        <p15:guide id="2" pos="3816" userDrawn="1">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4572000" cy="5143500"/>
          </a:xfrm>
        </p:spPr>
        <p:txBody>
          <a:bodyPr/>
          <a:lstStyle/>
          <a:p>
            <a:endParaRPr lang="en-US" dirty="0"/>
          </a:p>
        </p:txBody>
      </p:sp>
    </p:spTree>
    <p:extLst>
      <p:ext uri="{BB962C8B-B14F-4D97-AF65-F5344CB8AC3E}">
        <p14:creationId xmlns:p14="http://schemas.microsoft.com/office/powerpoint/2010/main" val="316912114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492790" y="1474277"/>
            <a:ext cx="3651227" cy="3669225"/>
          </a:xfrm>
          <a:custGeom>
            <a:avLst/>
            <a:gdLst>
              <a:gd name="connsiteX0" fmla="*/ 4868303 w 4868303"/>
              <a:gd name="connsiteY0" fmla="*/ 0 h 4892300"/>
              <a:gd name="connsiteX1" fmla="*/ 4868303 w 4868303"/>
              <a:gd name="connsiteY1" fmla="*/ 4892300 h 4892300"/>
              <a:gd name="connsiteX2" fmla="*/ 0 w 4868303"/>
              <a:gd name="connsiteY2" fmla="*/ 4892300 h 4892300"/>
              <a:gd name="connsiteX3" fmla="*/ 4571 w 4868303"/>
              <a:gd name="connsiteY3" fmla="*/ 4670006 h 4892300"/>
              <a:gd name="connsiteX4" fmla="*/ 1424222 w 4868303"/>
              <a:gd name="connsiteY4" fmla="*/ 1440941 h 4892300"/>
              <a:gd name="connsiteX5" fmla="*/ 4646361 w 4868303"/>
              <a:gd name="connsiteY5" fmla="*/ 5641 h 4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8303" h="4892300">
                <a:moveTo>
                  <a:pt x="4868303" y="0"/>
                </a:moveTo>
                <a:lnTo>
                  <a:pt x="4868303" y="4892300"/>
                </a:lnTo>
                <a:lnTo>
                  <a:pt x="0" y="4892300"/>
                </a:lnTo>
                <a:lnTo>
                  <a:pt x="4571" y="4670006"/>
                </a:lnTo>
                <a:cubicBezTo>
                  <a:pt x="59666" y="3457539"/>
                  <a:pt x="563998" y="2305350"/>
                  <a:pt x="1424222" y="1440941"/>
                </a:cubicBezTo>
                <a:cubicBezTo>
                  <a:pt x="2284448" y="576533"/>
                  <a:pt x="3434175" y="66617"/>
                  <a:pt x="4646361" y="5641"/>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48829319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1474407"/>
            <a:ext cx="3649266" cy="3669094"/>
          </a:xfrm>
          <a:custGeom>
            <a:avLst/>
            <a:gdLst>
              <a:gd name="connsiteX0" fmla="*/ 0 w 4865688"/>
              <a:gd name="connsiteY0" fmla="*/ 0 h 4892125"/>
              <a:gd name="connsiteX1" fmla="*/ 213673 w 4865688"/>
              <a:gd name="connsiteY1" fmla="*/ 3944 h 4892125"/>
              <a:gd name="connsiteX2" fmla="*/ 3479190 w 4865688"/>
              <a:gd name="connsiteY2" fmla="*/ 1451900 h 4892125"/>
              <a:gd name="connsiteX3" fmla="*/ 4849920 w 4865688"/>
              <a:gd name="connsiteY3" fmla="*/ 4245281 h 4892125"/>
              <a:gd name="connsiteX4" fmla="*/ 4865688 w 4865688"/>
              <a:gd name="connsiteY4" fmla="*/ 4391305 h 4892125"/>
              <a:gd name="connsiteX5" fmla="*/ 4865688 w 4865688"/>
              <a:gd name="connsiteY5" fmla="*/ 4892125 h 4892125"/>
              <a:gd name="connsiteX6" fmla="*/ 0 w 4865688"/>
              <a:gd name="connsiteY6" fmla="*/ 4892125 h 489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5688" h="4892125">
                <a:moveTo>
                  <a:pt x="0" y="0"/>
                </a:moveTo>
                <a:lnTo>
                  <a:pt x="213673" y="3944"/>
                </a:lnTo>
                <a:cubicBezTo>
                  <a:pt x="1442675" y="57615"/>
                  <a:pt x="2609998" y="572865"/>
                  <a:pt x="3479190" y="1451900"/>
                </a:cubicBezTo>
                <a:cubicBezTo>
                  <a:pt x="4232490" y="2213732"/>
                  <a:pt x="4710040" y="3196402"/>
                  <a:pt x="4849920" y="4245281"/>
                </a:cubicBezTo>
                <a:lnTo>
                  <a:pt x="4865688" y="4391305"/>
                </a:lnTo>
                <a:lnTo>
                  <a:pt x="4865688" y="4892125"/>
                </a:lnTo>
                <a:lnTo>
                  <a:pt x="0" y="4892125"/>
                </a:lnTo>
                <a:close/>
              </a:path>
            </a:pathLst>
          </a:custGeom>
        </p:spPr>
        <p:txBody>
          <a:bodyPr wrap="square">
            <a:noAutofit/>
          </a:bodyPr>
          <a:lstStyle/>
          <a:p>
            <a:endParaRPr lang="en-US" dirty="0"/>
          </a:p>
        </p:txBody>
      </p:sp>
    </p:spTree>
    <p:extLst>
      <p:ext uri="{BB962C8B-B14F-4D97-AF65-F5344CB8AC3E}">
        <p14:creationId xmlns:p14="http://schemas.microsoft.com/office/powerpoint/2010/main" val="236940530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 y="18"/>
            <a:ext cx="3669506" cy="3669157"/>
          </a:xfrm>
          <a:custGeom>
            <a:avLst/>
            <a:gdLst>
              <a:gd name="connsiteX0" fmla="*/ 0 w 4892675"/>
              <a:gd name="connsiteY0" fmla="*/ 0 h 4892209"/>
              <a:gd name="connsiteX1" fmla="*/ 4892675 w 4892675"/>
              <a:gd name="connsiteY1" fmla="*/ 0 h 4892209"/>
              <a:gd name="connsiteX2" fmla="*/ 4892675 w 4892675"/>
              <a:gd name="connsiteY2" fmla="*/ 2046 h 4892209"/>
              <a:gd name="connsiteX3" fmla="*/ 4887015 w 4892675"/>
              <a:gd name="connsiteY3" fmla="*/ 238856 h 4892209"/>
              <a:gd name="connsiteX4" fmla="*/ 3451271 w 4892675"/>
              <a:gd name="connsiteY4" fmla="*/ 3468232 h 4892209"/>
              <a:gd name="connsiteX5" fmla="*/ 214894 w 4892675"/>
              <a:gd name="connsiteY5" fmla="*/ 4888127 h 4892209"/>
              <a:gd name="connsiteX6" fmla="*/ 0 w 4892675"/>
              <a:gd name="connsiteY6" fmla="*/ 4892209 h 489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2675" h="4892209">
                <a:moveTo>
                  <a:pt x="0" y="0"/>
                </a:moveTo>
                <a:lnTo>
                  <a:pt x="4892675" y="0"/>
                </a:lnTo>
                <a:lnTo>
                  <a:pt x="4892675" y="2046"/>
                </a:lnTo>
                <a:lnTo>
                  <a:pt x="4887015" y="238856"/>
                </a:lnTo>
                <a:cubicBezTo>
                  <a:pt x="4827691" y="1453619"/>
                  <a:pt x="4317495" y="2606244"/>
                  <a:pt x="3451271" y="3468232"/>
                </a:cubicBezTo>
                <a:cubicBezTo>
                  <a:pt x="2585047" y="4330219"/>
                  <a:pt x="1429934" y="4834758"/>
                  <a:pt x="214894" y="4888127"/>
                </a:cubicBezTo>
                <a:lnTo>
                  <a:pt x="0" y="4892209"/>
                </a:lnTo>
                <a:close/>
              </a:path>
            </a:pathLst>
          </a:custGeom>
        </p:spPr>
        <p:txBody>
          <a:bodyPr wrap="square">
            <a:noAutofit/>
          </a:bodyPr>
          <a:lstStyle/>
          <a:p>
            <a:endParaRPr lang="en-US" dirty="0"/>
          </a:p>
        </p:txBody>
      </p:sp>
    </p:spTree>
    <p:extLst>
      <p:ext uri="{BB962C8B-B14F-4D97-AF65-F5344CB8AC3E}">
        <p14:creationId xmlns:p14="http://schemas.microsoft.com/office/powerpoint/2010/main" val="176237432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492505" y="18"/>
            <a:ext cx="3651496" cy="3669287"/>
          </a:xfrm>
          <a:custGeom>
            <a:avLst/>
            <a:gdLst>
              <a:gd name="connsiteX0" fmla="*/ 0 w 4868661"/>
              <a:gd name="connsiteY0" fmla="*/ 0 h 4892383"/>
              <a:gd name="connsiteX1" fmla="*/ 4868661 w 4868661"/>
              <a:gd name="connsiteY1" fmla="*/ 0 h 4892383"/>
              <a:gd name="connsiteX2" fmla="*/ 4868661 w 4868661"/>
              <a:gd name="connsiteY2" fmla="*/ 4892383 h 4892383"/>
              <a:gd name="connsiteX3" fmla="*/ 4633983 w 4868661"/>
              <a:gd name="connsiteY3" fmla="*/ 4886112 h 4892383"/>
              <a:gd name="connsiteX4" fmla="*/ 6001 w 4868661"/>
              <a:gd name="connsiteY4" fmla="*/ 246938 h 4892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661" h="4892383">
                <a:moveTo>
                  <a:pt x="0" y="0"/>
                </a:moveTo>
                <a:lnTo>
                  <a:pt x="4868661" y="0"/>
                </a:lnTo>
                <a:lnTo>
                  <a:pt x="4868661" y="4892383"/>
                </a:lnTo>
                <a:lnTo>
                  <a:pt x="4633983" y="4886112"/>
                </a:lnTo>
                <a:cubicBezTo>
                  <a:pt x="2133134" y="4755772"/>
                  <a:pt x="130301" y="2748095"/>
                  <a:pt x="6001" y="246938"/>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22760499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697474" y="853678"/>
            <a:ext cx="2996239" cy="1718072"/>
          </a:xfrm>
        </p:spPr>
        <p:txBody>
          <a:bodyPr/>
          <a:lstStyle/>
          <a:p>
            <a:endParaRPr lang="en-US" dirty="0"/>
          </a:p>
        </p:txBody>
      </p:sp>
      <p:cxnSp>
        <p:nvCxnSpPr>
          <p:cNvPr id="4" name="Straight Connector 3"/>
          <p:cNvCxnSpPr/>
          <p:nvPr userDrawn="1"/>
        </p:nvCxnSpPr>
        <p:spPr>
          <a:xfrm>
            <a:off x="4596063" y="853678"/>
            <a:ext cx="4512" cy="4289822"/>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userDrawn="1"/>
        </p:nvCxnSpPr>
        <p:spPr>
          <a:xfrm flipH="1">
            <a:off x="4614110" y="1712714"/>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userDrawn="1"/>
        </p:nvCxnSpPr>
        <p:spPr>
          <a:xfrm flipH="1">
            <a:off x="4174976" y="3593347"/>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7" name="Picture Placeholder 7"/>
          <p:cNvSpPr>
            <a:spLocks noGrp="1"/>
          </p:cNvSpPr>
          <p:nvPr>
            <p:ph type="pic" sz="quarter" idx="11"/>
          </p:nvPr>
        </p:nvSpPr>
        <p:spPr>
          <a:xfrm>
            <a:off x="5443933" y="2734312"/>
            <a:ext cx="2996239" cy="1718072"/>
          </a:xfrm>
        </p:spPr>
        <p:txBody>
          <a:bodyPr/>
          <a:lstStyle>
            <a:lvl1pPr>
              <a:defRPr/>
            </a:lvl1pPr>
          </a:lstStyle>
          <a:p>
            <a:endParaRPr lang="en-US" dirty="0"/>
          </a:p>
        </p:txBody>
      </p:sp>
      <p:sp>
        <p:nvSpPr>
          <p:cNvPr id="10" name="Text Placeholder 12"/>
          <p:cNvSpPr>
            <a:spLocks noGrp="1"/>
          </p:cNvSpPr>
          <p:nvPr>
            <p:ph type="body" sz="quarter" idx="12"/>
          </p:nvPr>
        </p:nvSpPr>
        <p:spPr>
          <a:xfrm>
            <a:off x="5443915" y="853678"/>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2"/>
          <p:cNvSpPr>
            <a:spLocks noGrp="1"/>
          </p:cNvSpPr>
          <p:nvPr>
            <p:ph type="body" sz="quarter" idx="13"/>
          </p:nvPr>
        </p:nvSpPr>
        <p:spPr>
          <a:xfrm>
            <a:off x="697270" y="2734312"/>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 Placeholder 2"/>
          <p:cNvSpPr>
            <a:spLocks noGrp="1"/>
          </p:cNvSpPr>
          <p:nvPr>
            <p:ph type="body" sz="quarter" idx="14"/>
          </p:nvPr>
        </p:nvSpPr>
        <p:spPr>
          <a:xfrm>
            <a:off x="2700182" y="343773"/>
            <a:ext cx="3827859" cy="285750"/>
          </a:xfrm>
        </p:spPr>
        <p:txBody>
          <a:bodyPr/>
          <a:lstStyle>
            <a:lvl1pPr marL="0" indent="0" algn="ctr">
              <a:buNone/>
              <a:defRPr/>
            </a:lvl1pPr>
          </a:lstStyle>
          <a:p>
            <a:pPr lvl="0"/>
            <a:r>
              <a:rPr lang="en-US" dirty="0"/>
              <a:t>Edit Master text styles</a:t>
            </a:r>
          </a:p>
        </p:txBody>
      </p:sp>
    </p:spTree>
    <p:extLst>
      <p:ext uri="{BB962C8B-B14F-4D97-AF65-F5344CB8AC3E}">
        <p14:creationId xmlns:p14="http://schemas.microsoft.com/office/powerpoint/2010/main" val="103876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nodePh="1">
                                  <p:stCondLst>
                                    <p:cond delay="0"/>
                                  </p:stCondLst>
                                  <p:endCondLst>
                                    <p:cond evt="begin" delay="0">
                                      <p:tn val="11"/>
                                    </p:cond>
                                  </p:end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500"/>
                            </p:stCondLst>
                            <p:childTnLst>
                              <p:par>
                                <p:cTn id="15" presetID="22" presetClass="entr" presetSubtype="1"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Effect transition="in" filter="wipe(left)">
                                      <p:cBhvr>
                                        <p:cTn id="25" dur="500"/>
                                        <p:tgtEl>
                                          <p:spTgt spid="10">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0">
                                            <p:txEl>
                                              <p:pRg st="1" end="1"/>
                                            </p:txEl>
                                          </p:spTgt>
                                        </p:tgtEl>
                                        <p:attrNameLst>
                                          <p:attrName>style.visibility</p:attrName>
                                        </p:attrNameLst>
                                      </p:cBhvr>
                                      <p:to>
                                        <p:strVal val="visible"/>
                                      </p:to>
                                    </p:set>
                                    <p:animEffect transition="in" filter="wipe(left)">
                                      <p:cBhvr>
                                        <p:cTn id="29" dur="500"/>
                                        <p:tgtEl>
                                          <p:spTgt spid="10">
                                            <p:txEl>
                                              <p:pRg st="1" end="1"/>
                                            </p:txEl>
                                          </p:spTgt>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0">
                                            <p:txEl>
                                              <p:pRg st="2" end="2"/>
                                            </p:txEl>
                                          </p:spTgt>
                                        </p:tgtEl>
                                        <p:attrNameLst>
                                          <p:attrName>style.visibility</p:attrName>
                                        </p:attrNameLst>
                                      </p:cBhvr>
                                      <p:to>
                                        <p:strVal val="visible"/>
                                      </p:to>
                                    </p:set>
                                    <p:animEffect transition="in" filter="wipe(left)">
                                      <p:cBhvr>
                                        <p:cTn id="33" dur="500"/>
                                        <p:tgtEl>
                                          <p:spTgt spid="10">
                                            <p:txEl>
                                              <p:pRg st="2" end="2"/>
                                            </p:txEl>
                                          </p:spTgt>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0">
                                            <p:txEl>
                                              <p:pRg st="3" end="3"/>
                                            </p:txEl>
                                          </p:spTgt>
                                        </p:tgtEl>
                                        <p:attrNameLst>
                                          <p:attrName>style.visibility</p:attrName>
                                        </p:attrNameLst>
                                      </p:cBhvr>
                                      <p:to>
                                        <p:strVal val="visible"/>
                                      </p:to>
                                    </p:set>
                                    <p:animEffect transition="in" filter="wipe(left)">
                                      <p:cBhvr>
                                        <p:cTn id="37" dur="500"/>
                                        <p:tgtEl>
                                          <p:spTgt spid="10">
                                            <p:txEl>
                                              <p:pRg st="3" end="3"/>
                                            </p:txEl>
                                          </p:spTgt>
                                        </p:tgtEl>
                                      </p:cBhvr>
                                    </p:animEffect>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0">
                                            <p:txEl>
                                              <p:pRg st="4" end="4"/>
                                            </p:txEl>
                                          </p:spTgt>
                                        </p:tgtEl>
                                        <p:attrNameLst>
                                          <p:attrName>style.visibility</p:attrName>
                                        </p:attrNameLst>
                                      </p:cBhvr>
                                      <p:to>
                                        <p:strVal val="visible"/>
                                      </p:to>
                                    </p:set>
                                    <p:animEffect transition="in" filter="wipe(left)">
                                      <p:cBhvr>
                                        <p:cTn id="41" dur="500"/>
                                        <p:tgtEl>
                                          <p:spTgt spid="10">
                                            <p:txEl>
                                              <p:pRg st="4" end="4"/>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grpId="0" nodeType="clickEffect" nodePh="1">
                                  <p:stCondLst>
                                    <p:cond delay="0"/>
                                  </p:stCondLst>
                                  <p:endCondLst>
                                    <p:cond evt="begin" delay="0">
                                      <p:tn val="44"/>
                                    </p:cond>
                                  </p:endCondLst>
                                  <p:childTnLst>
                                    <p:set>
                                      <p:cBhvr>
                                        <p:cTn id="45" dur="1" fill="hold">
                                          <p:stCondLst>
                                            <p:cond delay="0"/>
                                          </p:stCondLst>
                                        </p:cTn>
                                        <p:tgtEl>
                                          <p:spTgt spid="7"/>
                                        </p:tgtEl>
                                        <p:attrNameLst>
                                          <p:attrName>style.visibility</p:attrName>
                                        </p:attrNameLst>
                                      </p:cBhvr>
                                      <p:to>
                                        <p:strVal val="visible"/>
                                      </p:to>
                                    </p:set>
                                    <p:animEffect transition="in" filter="wipe(right)">
                                      <p:cBhvr>
                                        <p:cTn id="46" dur="500"/>
                                        <p:tgtEl>
                                          <p:spTgt spid="7"/>
                                        </p:tgtEl>
                                      </p:cBhvr>
                                    </p:animEffect>
                                  </p:childTnLst>
                                </p:cTn>
                              </p:par>
                            </p:childTnLst>
                          </p:cTn>
                        </p:par>
                        <p:par>
                          <p:cTn id="47" fill="hold">
                            <p:stCondLst>
                              <p:cond delay="500"/>
                            </p:stCondLst>
                            <p:childTnLst>
                              <p:par>
                                <p:cTn id="48" presetID="22" presetClass="entr" presetSubtype="2" fill="hold" nodeType="after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wipe(right)">
                                      <p:cBhvr>
                                        <p:cTn id="50" dur="500"/>
                                        <p:tgtEl>
                                          <p:spTgt spid="6"/>
                                        </p:tgtEl>
                                      </p:cBhvr>
                                    </p:animEffect>
                                  </p:childTnLst>
                                </p:cTn>
                              </p:par>
                            </p:childTnLst>
                          </p:cTn>
                        </p:par>
                        <p:par>
                          <p:cTn id="51" fill="hold">
                            <p:stCondLst>
                              <p:cond delay="1000"/>
                            </p:stCondLst>
                            <p:childTnLst>
                              <p:par>
                                <p:cTn id="52" presetID="22" presetClass="entr" presetSubtype="2" fill="hold" grpId="0" nodeType="afterEffect">
                                  <p:stCondLst>
                                    <p:cond delay="0"/>
                                  </p:stCondLst>
                                  <p:childTnLst>
                                    <p:set>
                                      <p:cBhvr>
                                        <p:cTn id="53" dur="1" fill="hold">
                                          <p:stCondLst>
                                            <p:cond delay="0"/>
                                          </p:stCondLst>
                                        </p:cTn>
                                        <p:tgtEl>
                                          <p:spTgt spid="11">
                                            <p:txEl>
                                              <p:pRg st="0" end="0"/>
                                            </p:txEl>
                                          </p:spTgt>
                                        </p:tgtEl>
                                        <p:attrNameLst>
                                          <p:attrName>style.visibility</p:attrName>
                                        </p:attrNameLst>
                                      </p:cBhvr>
                                      <p:to>
                                        <p:strVal val="visible"/>
                                      </p:to>
                                    </p:set>
                                    <p:animEffect transition="in" filter="wipe(right)">
                                      <p:cBhvr>
                                        <p:cTn id="54" dur="500"/>
                                        <p:tgtEl>
                                          <p:spTgt spid="11">
                                            <p:txEl>
                                              <p:pRg st="0" end="0"/>
                                            </p:txEl>
                                          </p:spTgt>
                                        </p:tgtEl>
                                      </p:cBhvr>
                                    </p:animEffect>
                                  </p:childTnLst>
                                </p:cTn>
                              </p:par>
                            </p:childTnLst>
                          </p:cTn>
                        </p:par>
                        <p:par>
                          <p:cTn id="55" fill="hold">
                            <p:stCondLst>
                              <p:cond delay="1500"/>
                            </p:stCondLst>
                            <p:childTnLst>
                              <p:par>
                                <p:cTn id="56" presetID="22" presetClass="entr" presetSubtype="2" fill="hold" grpId="0" nodeType="afterEffect">
                                  <p:stCondLst>
                                    <p:cond delay="0"/>
                                  </p:stCondLst>
                                  <p:childTnLst>
                                    <p:set>
                                      <p:cBhvr>
                                        <p:cTn id="57" dur="1" fill="hold">
                                          <p:stCondLst>
                                            <p:cond delay="0"/>
                                          </p:stCondLst>
                                        </p:cTn>
                                        <p:tgtEl>
                                          <p:spTgt spid="11">
                                            <p:txEl>
                                              <p:pRg st="1" end="1"/>
                                            </p:txEl>
                                          </p:spTgt>
                                        </p:tgtEl>
                                        <p:attrNameLst>
                                          <p:attrName>style.visibility</p:attrName>
                                        </p:attrNameLst>
                                      </p:cBhvr>
                                      <p:to>
                                        <p:strVal val="visible"/>
                                      </p:to>
                                    </p:set>
                                    <p:animEffect transition="in" filter="wipe(right)">
                                      <p:cBhvr>
                                        <p:cTn id="58" dur="500"/>
                                        <p:tgtEl>
                                          <p:spTgt spid="11">
                                            <p:txEl>
                                              <p:pRg st="1" end="1"/>
                                            </p:txEl>
                                          </p:spTgt>
                                        </p:tgtEl>
                                      </p:cBhvr>
                                    </p:animEffect>
                                  </p:childTnLst>
                                </p:cTn>
                              </p:par>
                            </p:childTnLst>
                          </p:cTn>
                        </p:par>
                        <p:par>
                          <p:cTn id="59" fill="hold">
                            <p:stCondLst>
                              <p:cond delay="2000"/>
                            </p:stCondLst>
                            <p:childTnLst>
                              <p:par>
                                <p:cTn id="60" presetID="22" presetClass="entr" presetSubtype="2" fill="hold" grpId="0" nodeType="afterEffect">
                                  <p:stCondLst>
                                    <p:cond delay="0"/>
                                  </p:stCondLst>
                                  <p:childTnLst>
                                    <p:set>
                                      <p:cBhvr>
                                        <p:cTn id="61" dur="1" fill="hold">
                                          <p:stCondLst>
                                            <p:cond delay="0"/>
                                          </p:stCondLst>
                                        </p:cTn>
                                        <p:tgtEl>
                                          <p:spTgt spid="11">
                                            <p:txEl>
                                              <p:pRg st="2" end="2"/>
                                            </p:txEl>
                                          </p:spTgt>
                                        </p:tgtEl>
                                        <p:attrNameLst>
                                          <p:attrName>style.visibility</p:attrName>
                                        </p:attrNameLst>
                                      </p:cBhvr>
                                      <p:to>
                                        <p:strVal val="visible"/>
                                      </p:to>
                                    </p:set>
                                    <p:animEffect transition="in" filter="wipe(right)">
                                      <p:cBhvr>
                                        <p:cTn id="62" dur="500"/>
                                        <p:tgtEl>
                                          <p:spTgt spid="11">
                                            <p:txEl>
                                              <p:pRg st="2" end="2"/>
                                            </p:txEl>
                                          </p:spTgt>
                                        </p:tgtEl>
                                      </p:cBhvr>
                                    </p:animEffect>
                                  </p:childTnLst>
                                </p:cTn>
                              </p:par>
                            </p:childTnLst>
                          </p:cTn>
                        </p:par>
                        <p:par>
                          <p:cTn id="63" fill="hold">
                            <p:stCondLst>
                              <p:cond delay="2500"/>
                            </p:stCondLst>
                            <p:childTnLst>
                              <p:par>
                                <p:cTn id="64" presetID="22" presetClass="entr" presetSubtype="2" fill="hold" grpId="0" nodeType="afterEffect">
                                  <p:stCondLst>
                                    <p:cond delay="0"/>
                                  </p:stCondLst>
                                  <p:childTnLst>
                                    <p:set>
                                      <p:cBhvr>
                                        <p:cTn id="65" dur="1" fill="hold">
                                          <p:stCondLst>
                                            <p:cond delay="0"/>
                                          </p:stCondLst>
                                        </p:cTn>
                                        <p:tgtEl>
                                          <p:spTgt spid="11">
                                            <p:txEl>
                                              <p:pRg st="3" end="3"/>
                                            </p:txEl>
                                          </p:spTgt>
                                        </p:tgtEl>
                                        <p:attrNameLst>
                                          <p:attrName>style.visibility</p:attrName>
                                        </p:attrNameLst>
                                      </p:cBhvr>
                                      <p:to>
                                        <p:strVal val="visible"/>
                                      </p:to>
                                    </p:set>
                                    <p:animEffect transition="in" filter="wipe(right)">
                                      <p:cBhvr>
                                        <p:cTn id="66" dur="500"/>
                                        <p:tgtEl>
                                          <p:spTgt spid="11">
                                            <p:txEl>
                                              <p:pRg st="3" end="3"/>
                                            </p:txEl>
                                          </p:spTgt>
                                        </p:tgtEl>
                                      </p:cBhvr>
                                    </p:animEffect>
                                  </p:childTnLst>
                                </p:cTn>
                              </p:par>
                            </p:childTnLst>
                          </p:cTn>
                        </p:par>
                        <p:par>
                          <p:cTn id="67" fill="hold">
                            <p:stCondLst>
                              <p:cond delay="3000"/>
                            </p:stCondLst>
                            <p:childTnLst>
                              <p:par>
                                <p:cTn id="68" presetID="22" presetClass="entr" presetSubtype="2" fill="hold" grpId="0" nodeType="afterEffect">
                                  <p:stCondLst>
                                    <p:cond delay="0"/>
                                  </p:stCondLst>
                                  <p:childTnLst>
                                    <p:set>
                                      <p:cBhvr>
                                        <p:cTn id="69" dur="1" fill="hold">
                                          <p:stCondLst>
                                            <p:cond delay="0"/>
                                          </p:stCondLst>
                                        </p:cTn>
                                        <p:tgtEl>
                                          <p:spTgt spid="11">
                                            <p:txEl>
                                              <p:pRg st="4" end="4"/>
                                            </p:txEl>
                                          </p:spTgt>
                                        </p:tgtEl>
                                        <p:attrNameLst>
                                          <p:attrName>style.visibility</p:attrName>
                                        </p:attrNameLst>
                                      </p:cBhvr>
                                      <p:to>
                                        <p:strVal val="visible"/>
                                      </p:to>
                                    </p:set>
                                    <p:animEffect transition="in" filter="wipe(right)">
                                      <p:cBhvr>
                                        <p:cTn id="70" dur="500"/>
                                        <p:tgtEl>
                                          <p:spTgt spid="1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2">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3">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4">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5">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Lst>
      </p:bldP>
      <p:bldP spid="3" grpId="0" build="p">
        <p:tmplLst>
          <p:tmpl lvl="1">
            <p:tnLst>
              <p:par>
                <p:cTn presetID="2" presetClass="entr" presetSubtype="1" fill="hold" nodeType="withEffect">
                  <p:stCondLst>
                    <p:cond delay="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ppt_x"/>
                          </p:val>
                        </p:tav>
                        <p:tav tm="100000">
                          <p:val>
                            <p:strVal val="#ppt_x"/>
                          </p:val>
                        </p:tav>
                      </p:tavLst>
                    </p:anim>
                    <p:anim calcmode="lin" valueType="num">
                      <p:cBhvr additive="base">
                        <p:cTn dur="500" fill="hold"/>
                        <p:tgtEl>
                          <p:spTgt spid="3"/>
                        </p:tgtEl>
                        <p:attrNameLst>
                          <p:attrName>ppt_y</p:attrName>
                        </p:attrNameLst>
                      </p:cBhvr>
                      <p:tavLst>
                        <p:tav tm="0">
                          <p:val>
                            <p:strVal val="0-#ppt_h/2"/>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45_Custom Layout">
    <p:spTree>
      <p:nvGrpSpPr>
        <p:cNvPr id="1" name=""/>
        <p:cNvGrpSpPr/>
        <p:nvPr/>
      </p:nvGrpSpPr>
      <p:grpSpPr>
        <a:xfrm>
          <a:off x="0" y="0"/>
          <a:ext cx="0" cy="0"/>
          <a:chOff x="0" y="0"/>
          <a:chExt cx="0" cy="0"/>
        </a:xfrm>
      </p:grpSpPr>
      <p:sp>
        <p:nvSpPr>
          <p:cNvPr id="7" name="Picture Placeholder 7"/>
          <p:cNvSpPr>
            <a:spLocks noGrp="1"/>
          </p:cNvSpPr>
          <p:nvPr>
            <p:ph type="pic" sz="quarter" idx="11"/>
          </p:nvPr>
        </p:nvSpPr>
        <p:spPr>
          <a:xfrm>
            <a:off x="5443933" y="2734312"/>
            <a:ext cx="2996239" cy="1718072"/>
          </a:xfrm>
        </p:spPr>
        <p:txBody>
          <a:bodyPr/>
          <a:lstStyle>
            <a:lvl1pPr>
              <a:defRPr/>
            </a:lvl1pPr>
          </a:lstStyle>
          <a:p>
            <a:endParaRPr lang="en-US" dirty="0"/>
          </a:p>
        </p:txBody>
      </p:sp>
      <p:cxnSp>
        <p:nvCxnSpPr>
          <p:cNvPr id="8" name="Straight Connector 7"/>
          <p:cNvCxnSpPr/>
          <p:nvPr userDrawn="1"/>
        </p:nvCxnSpPr>
        <p:spPr>
          <a:xfrm>
            <a:off x="4596063" y="-122830"/>
            <a:ext cx="4512" cy="526633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H="1">
            <a:off x="4614110" y="1712714"/>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flipH="1">
            <a:off x="4174976" y="3439810"/>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13" name="Text Placeholder 12"/>
          <p:cNvSpPr>
            <a:spLocks noGrp="1"/>
          </p:cNvSpPr>
          <p:nvPr>
            <p:ph type="body" sz="quarter" idx="12"/>
          </p:nvPr>
        </p:nvSpPr>
        <p:spPr>
          <a:xfrm>
            <a:off x="5443915" y="853678"/>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Picture Placeholder 7"/>
          <p:cNvSpPr>
            <a:spLocks noGrp="1"/>
          </p:cNvSpPr>
          <p:nvPr>
            <p:ph type="pic" sz="quarter" idx="10"/>
          </p:nvPr>
        </p:nvSpPr>
        <p:spPr>
          <a:xfrm>
            <a:off x="697474" y="853678"/>
            <a:ext cx="2996239" cy="1718072"/>
          </a:xfrm>
        </p:spPr>
        <p:txBody>
          <a:bodyPr/>
          <a:lstStyle/>
          <a:p>
            <a:endParaRPr lang="en-US" dirty="0"/>
          </a:p>
        </p:txBody>
      </p:sp>
      <p:sp>
        <p:nvSpPr>
          <p:cNvPr id="15" name="Text Placeholder 12"/>
          <p:cNvSpPr>
            <a:spLocks noGrp="1"/>
          </p:cNvSpPr>
          <p:nvPr>
            <p:ph type="body" sz="quarter" idx="13"/>
          </p:nvPr>
        </p:nvSpPr>
        <p:spPr>
          <a:xfrm>
            <a:off x="697270" y="2734312"/>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57045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500"/>
                                        <p:tgtEl>
                                          <p:spTgt spid="1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wipe(left)">
                                      <p:cBhvr>
                                        <p:cTn id="23" dur="500"/>
                                        <p:tgtEl>
                                          <p:spTgt spid="13">
                                            <p:txEl>
                                              <p:pRg st="1" end="1"/>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3">
                                            <p:txEl>
                                              <p:pRg st="2" end="2"/>
                                            </p:txEl>
                                          </p:spTgt>
                                        </p:tgtEl>
                                        <p:attrNameLst>
                                          <p:attrName>style.visibility</p:attrName>
                                        </p:attrNameLst>
                                      </p:cBhvr>
                                      <p:to>
                                        <p:strVal val="visible"/>
                                      </p:to>
                                    </p:set>
                                    <p:animEffect transition="in" filter="wipe(left)">
                                      <p:cBhvr>
                                        <p:cTn id="27" dur="500"/>
                                        <p:tgtEl>
                                          <p:spTgt spid="13">
                                            <p:txEl>
                                              <p:pRg st="2" end="2"/>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3">
                                            <p:txEl>
                                              <p:pRg st="3" end="3"/>
                                            </p:txEl>
                                          </p:spTgt>
                                        </p:tgtEl>
                                        <p:attrNameLst>
                                          <p:attrName>style.visibility</p:attrName>
                                        </p:attrNameLst>
                                      </p:cBhvr>
                                      <p:to>
                                        <p:strVal val="visible"/>
                                      </p:to>
                                    </p:set>
                                    <p:animEffect transition="in" filter="wipe(left)">
                                      <p:cBhvr>
                                        <p:cTn id="31" dur="500"/>
                                        <p:tgtEl>
                                          <p:spTgt spid="13">
                                            <p:txEl>
                                              <p:pRg st="3" end="3"/>
                                            </p:tx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3">
                                            <p:txEl>
                                              <p:pRg st="4" end="4"/>
                                            </p:txEl>
                                          </p:spTgt>
                                        </p:tgtEl>
                                        <p:attrNameLst>
                                          <p:attrName>style.visibility</p:attrName>
                                        </p:attrNameLst>
                                      </p:cBhvr>
                                      <p:to>
                                        <p:strVal val="visible"/>
                                      </p:to>
                                    </p:set>
                                    <p:animEffect transition="in" filter="wipe(left)">
                                      <p:cBhvr>
                                        <p:cTn id="35" dur="500"/>
                                        <p:tgtEl>
                                          <p:spTgt spid="13">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grpId="0" nodeType="clickEffect" nodePh="1">
                                  <p:stCondLst>
                                    <p:cond delay="0"/>
                                  </p:stCondLst>
                                  <p:endCondLst>
                                    <p:cond evt="begin" delay="0">
                                      <p:tn val="38"/>
                                    </p:cond>
                                  </p:endCondLst>
                                  <p:childTnLst>
                                    <p:set>
                                      <p:cBhvr>
                                        <p:cTn id="39" dur="1" fill="hold">
                                          <p:stCondLst>
                                            <p:cond delay="0"/>
                                          </p:stCondLst>
                                        </p:cTn>
                                        <p:tgtEl>
                                          <p:spTgt spid="7"/>
                                        </p:tgtEl>
                                        <p:attrNameLst>
                                          <p:attrName>style.visibility</p:attrName>
                                        </p:attrNameLst>
                                      </p:cBhvr>
                                      <p:to>
                                        <p:strVal val="visible"/>
                                      </p:to>
                                    </p:set>
                                    <p:animEffect transition="in" filter="wipe(right)">
                                      <p:cBhvr>
                                        <p:cTn id="40" dur="500"/>
                                        <p:tgtEl>
                                          <p:spTgt spid="7"/>
                                        </p:tgtEl>
                                      </p:cBhvr>
                                    </p:animEffect>
                                  </p:childTnLst>
                                </p:cTn>
                              </p:par>
                            </p:childTnLst>
                          </p:cTn>
                        </p:par>
                        <p:par>
                          <p:cTn id="41" fill="hold">
                            <p:stCondLst>
                              <p:cond delay="500"/>
                            </p:stCondLst>
                            <p:childTnLst>
                              <p:par>
                                <p:cTn id="42" presetID="22" presetClass="entr" presetSubtype="2" fill="hold" nodeType="after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ipe(right)">
                                      <p:cBhvr>
                                        <p:cTn id="44" dur="500"/>
                                        <p:tgtEl>
                                          <p:spTgt spid="10"/>
                                        </p:tgtEl>
                                      </p:cBhvr>
                                    </p:animEffect>
                                  </p:childTnLst>
                                </p:cTn>
                              </p:par>
                            </p:childTnLst>
                          </p:cTn>
                        </p:par>
                        <p:par>
                          <p:cTn id="45" fill="hold">
                            <p:stCondLst>
                              <p:cond delay="1000"/>
                            </p:stCondLst>
                            <p:childTnLst>
                              <p:par>
                                <p:cTn id="46" presetID="22" presetClass="entr" presetSubtype="2" fill="hold" grpId="0" nodeType="afterEffect">
                                  <p:stCondLst>
                                    <p:cond delay="0"/>
                                  </p:stCondLst>
                                  <p:childTnLst>
                                    <p:set>
                                      <p:cBhvr>
                                        <p:cTn id="47" dur="1" fill="hold">
                                          <p:stCondLst>
                                            <p:cond delay="0"/>
                                          </p:stCondLst>
                                        </p:cTn>
                                        <p:tgtEl>
                                          <p:spTgt spid="15">
                                            <p:txEl>
                                              <p:pRg st="0" end="0"/>
                                            </p:txEl>
                                          </p:spTgt>
                                        </p:tgtEl>
                                        <p:attrNameLst>
                                          <p:attrName>style.visibility</p:attrName>
                                        </p:attrNameLst>
                                      </p:cBhvr>
                                      <p:to>
                                        <p:strVal val="visible"/>
                                      </p:to>
                                    </p:set>
                                    <p:animEffect transition="in" filter="wipe(right)">
                                      <p:cBhvr>
                                        <p:cTn id="48" dur="500"/>
                                        <p:tgtEl>
                                          <p:spTgt spid="15">
                                            <p:txEl>
                                              <p:pRg st="0" end="0"/>
                                            </p:txEl>
                                          </p:spTgt>
                                        </p:tgtEl>
                                      </p:cBhvr>
                                    </p:animEffect>
                                  </p:childTnLst>
                                </p:cTn>
                              </p:par>
                            </p:childTnLst>
                          </p:cTn>
                        </p:par>
                        <p:par>
                          <p:cTn id="49" fill="hold">
                            <p:stCondLst>
                              <p:cond delay="1500"/>
                            </p:stCondLst>
                            <p:childTnLst>
                              <p:par>
                                <p:cTn id="50" presetID="22" presetClass="entr" presetSubtype="2" fill="hold" grpId="0" nodeType="afterEffect">
                                  <p:stCondLst>
                                    <p:cond delay="0"/>
                                  </p:stCondLst>
                                  <p:childTnLst>
                                    <p:set>
                                      <p:cBhvr>
                                        <p:cTn id="51" dur="1" fill="hold">
                                          <p:stCondLst>
                                            <p:cond delay="0"/>
                                          </p:stCondLst>
                                        </p:cTn>
                                        <p:tgtEl>
                                          <p:spTgt spid="15">
                                            <p:txEl>
                                              <p:pRg st="1" end="1"/>
                                            </p:txEl>
                                          </p:spTgt>
                                        </p:tgtEl>
                                        <p:attrNameLst>
                                          <p:attrName>style.visibility</p:attrName>
                                        </p:attrNameLst>
                                      </p:cBhvr>
                                      <p:to>
                                        <p:strVal val="visible"/>
                                      </p:to>
                                    </p:set>
                                    <p:animEffect transition="in" filter="wipe(right)">
                                      <p:cBhvr>
                                        <p:cTn id="52" dur="500"/>
                                        <p:tgtEl>
                                          <p:spTgt spid="15">
                                            <p:txEl>
                                              <p:pRg st="1" end="1"/>
                                            </p:txEl>
                                          </p:spTgt>
                                        </p:tgtEl>
                                      </p:cBhvr>
                                    </p:animEffect>
                                  </p:childTnLst>
                                </p:cTn>
                              </p:par>
                            </p:childTnLst>
                          </p:cTn>
                        </p:par>
                        <p:par>
                          <p:cTn id="53" fill="hold">
                            <p:stCondLst>
                              <p:cond delay="2000"/>
                            </p:stCondLst>
                            <p:childTnLst>
                              <p:par>
                                <p:cTn id="54" presetID="22" presetClass="entr" presetSubtype="2" fill="hold" grpId="0" nodeType="afterEffect">
                                  <p:stCondLst>
                                    <p:cond delay="0"/>
                                  </p:stCondLst>
                                  <p:childTnLst>
                                    <p:set>
                                      <p:cBhvr>
                                        <p:cTn id="55" dur="1" fill="hold">
                                          <p:stCondLst>
                                            <p:cond delay="0"/>
                                          </p:stCondLst>
                                        </p:cTn>
                                        <p:tgtEl>
                                          <p:spTgt spid="15">
                                            <p:txEl>
                                              <p:pRg st="2" end="2"/>
                                            </p:txEl>
                                          </p:spTgt>
                                        </p:tgtEl>
                                        <p:attrNameLst>
                                          <p:attrName>style.visibility</p:attrName>
                                        </p:attrNameLst>
                                      </p:cBhvr>
                                      <p:to>
                                        <p:strVal val="visible"/>
                                      </p:to>
                                    </p:set>
                                    <p:animEffect transition="in" filter="wipe(right)">
                                      <p:cBhvr>
                                        <p:cTn id="56" dur="500"/>
                                        <p:tgtEl>
                                          <p:spTgt spid="15">
                                            <p:txEl>
                                              <p:pRg st="2" end="2"/>
                                            </p:txEl>
                                          </p:spTgt>
                                        </p:tgtEl>
                                      </p:cBhvr>
                                    </p:animEffect>
                                  </p:childTnLst>
                                </p:cTn>
                              </p:par>
                            </p:childTnLst>
                          </p:cTn>
                        </p:par>
                        <p:par>
                          <p:cTn id="57" fill="hold">
                            <p:stCondLst>
                              <p:cond delay="2500"/>
                            </p:stCondLst>
                            <p:childTnLst>
                              <p:par>
                                <p:cTn id="58" presetID="22" presetClass="entr" presetSubtype="2" fill="hold" grpId="0" nodeType="afterEffect">
                                  <p:stCondLst>
                                    <p:cond delay="0"/>
                                  </p:stCondLst>
                                  <p:childTnLst>
                                    <p:set>
                                      <p:cBhvr>
                                        <p:cTn id="59" dur="1" fill="hold">
                                          <p:stCondLst>
                                            <p:cond delay="0"/>
                                          </p:stCondLst>
                                        </p:cTn>
                                        <p:tgtEl>
                                          <p:spTgt spid="15">
                                            <p:txEl>
                                              <p:pRg st="3" end="3"/>
                                            </p:txEl>
                                          </p:spTgt>
                                        </p:tgtEl>
                                        <p:attrNameLst>
                                          <p:attrName>style.visibility</p:attrName>
                                        </p:attrNameLst>
                                      </p:cBhvr>
                                      <p:to>
                                        <p:strVal val="visible"/>
                                      </p:to>
                                    </p:set>
                                    <p:animEffect transition="in" filter="wipe(right)">
                                      <p:cBhvr>
                                        <p:cTn id="60" dur="500"/>
                                        <p:tgtEl>
                                          <p:spTgt spid="15">
                                            <p:txEl>
                                              <p:pRg st="3" end="3"/>
                                            </p:txEl>
                                          </p:spTgt>
                                        </p:tgtEl>
                                      </p:cBhvr>
                                    </p:animEffect>
                                  </p:childTnLst>
                                </p:cTn>
                              </p:par>
                            </p:childTnLst>
                          </p:cTn>
                        </p:par>
                        <p:par>
                          <p:cTn id="61" fill="hold">
                            <p:stCondLst>
                              <p:cond delay="3000"/>
                            </p:stCondLst>
                            <p:childTnLst>
                              <p:par>
                                <p:cTn id="62" presetID="22" presetClass="entr" presetSubtype="2" fill="hold" grpId="0" nodeType="afterEffect">
                                  <p:stCondLst>
                                    <p:cond delay="0"/>
                                  </p:stCondLst>
                                  <p:childTnLst>
                                    <p:set>
                                      <p:cBhvr>
                                        <p:cTn id="63" dur="1" fill="hold">
                                          <p:stCondLst>
                                            <p:cond delay="0"/>
                                          </p:stCondLst>
                                        </p:cTn>
                                        <p:tgtEl>
                                          <p:spTgt spid="15">
                                            <p:txEl>
                                              <p:pRg st="4" end="4"/>
                                            </p:txEl>
                                          </p:spTgt>
                                        </p:tgtEl>
                                        <p:attrNameLst>
                                          <p:attrName>style.visibility</p:attrName>
                                        </p:attrNameLst>
                                      </p:cBhvr>
                                      <p:to>
                                        <p:strVal val="visible"/>
                                      </p:to>
                                    </p:set>
                                    <p:animEffect transition="in" filter="wipe(right)">
                                      <p:cBhvr>
                                        <p:cTn id="64" dur="500"/>
                                        <p:tgtEl>
                                          <p:spTgt spid="1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p:bldP spid="15" grpId="0" build="p">
        <p:tmplLst>
          <p:tmpl lvl="1">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2">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3">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4">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5">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Lst>
      </p:bldP>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Picture Placeholder 7"/>
          <p:cNvSpPr>
            <a:spLocks noGrp="1"/>
          </p:cNvSpPr>
          <p:nvPr>
            <p:ph type="pic" sz="quarter" idx="11"/>
          </p:nvPr>
        </p:nvSpPr>
        <p:spPr>
          <a:xfrm>
            <a:off x="3073898" y="1712716"/>
            <a:ext cx="2996239" cy="1718072"/>
          </a:xfrm>
        </p:spPr>
        <p:txBody>
          <a:bodyPr/>
          <a:lstStyle>
            <a:lvl1pPr>
              <a:defRPr/>
            </a:lvl1pPr>
          </a:lstStyle>
          <a:p>
            <a:endParaRPr lang="en-US" dirty="0"/>
          </a:p>
        </p:txBody>
      </p:sp>
      <p:cxnSp>
        <p:nvCxnSpPr>
          <p:cNvPr id="3" name="Straight Connector 2"/>
          <p:cNvCxnSpPr/>
          <p:nvPr userDrawn="1"/>
        </p:nvCxnSpPr>
        <p:spPr>
          <a:xfrm>
            <a:off x="4572000" y="-120316"/>
            <a:ext cx="0" cy="183303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p:nvPr>
        </p:nvSpPr>
        <p:spPr>
          <a:xfrm>
            <a:off x="3073882" y="3685002"/>
            <a:ext cx="2996240" cy="859631"/>
          </a:xfrm>
        </p:spPr>
        <p:txBody>
          <a:bodyPr>
            <a:normAutofit/>
          </a:bodyPr>
          <a:lstStyle>
            <a:lvl1pPr marL="0" indent="0" algn="ctr">
              <a:buNone/>
              <a:defRPr sz="1200"/>
            </a:lvl1pPr>
            <a:lvl2pPr algn="ctr">
              <a:defRPr/>
            </a:lvl2pPr>
            <a:lvl3pPr algn="ctr">
              <a:defRPr/>
            </a:lvl3pPr>
            <a:lvl4pPr algn="ctr">
              <a:defRPr/>
            </a:lvl4pPr>
            <a:lvl5pPr algn="ctr">
              <a:defRPr/>
            </a:lvl5pPr>
          </a:lstStyle>
          <a:p>
            <a:pPr lvl="0"/>
            <a:r>
              <a:rPr lang="en-US" dirty="0"/>
              <a:t>Edit Master text styles</a:t>
            </a:r>
          </a:p>
        </p:txBody>
      </p:sp>
    </p:spTree>
    <p:extLst>
      <p:ext uri="{BB962C8B-B14F-4D97-AF65-F5344CB8AC3E}">
        <p14:creationId xmlns:p14="http://schemas.microsoft.com/office/powerpoint/2010/main" val="3751898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ipe(down)">
                                      <p:cBhvr>
                                        <p:cTn id="15"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4" grpId="0" build="p">
        <p:tmplLst>
          <p:tmpl lvl="1">
            <p:tnLst>
              <p:par>
                <p:cTn presetID="22" presetClass="entr" presetSubtype="4"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73" tIns="45686" rIns="91373" bIns="45686" anchor="ctr"/>
          <a:lstStyle/>
          <a:p>
            <a:pPr algn="ctr" defTabSz="685273">
              <a:defRPr/>
            </a:pPr>
            <a:endParaRPr lang="en-US" sz="1400">
              <a:solidFill>
                <a:prstClr val="white"/>
              </a:solidFill>
            </a:endParaRPr>
          </a:p>
        </p:txBody>
      </p:sp>
      <p:sp>
        <p:nvSpPr>
          <p:cNvPr id="10" name="Text Placeholder 9"/>
          <p:cNvSpPr>
            <a:spLocks noGrp="1"/>
          </p:cNvSpPr>
          <p:nvPr>
            <p:ph type="body" sz="quarter" idx="10"/>
          </p:nvPr>
        </p:nvSpPr>
        <p:spPr>
          <a:xfrm>
            <a:off x="0" y="195489"/>
            <a:ext cx="9144000" cy="576064"/>
          </a:xfrm>
          <a:prstGeom prst="rect">
            <a:avLst/>
          </a:prstGeom>
        </p:spPr>
        <p:txBody>
          <a:bodyPr lIns="91376" tIns="45688" rIns="91376" bIns="45688"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3"/>
            <a:ext cx="9144000" cy="288032"/>
          </a:xfrm>
          <a:prstGeom prst="rect">
            <a:avLst/>
          </a:prstGeom>
        </p:spPr>
        <p:txBody>
          <a:bodyPr lIns="91376" tIns="45688" rIns="91376" bIns="45688" anchor="ctr"/>
          <a:lstStyle>
            <a:lvl1pPr marL="0" indent="0" algn="ctr">
              <a:buNone/>
              <a:defRPr sz="1400" b="0" baseline="0">
                <a:solidFill>
                  <a:schemeClr val="tx1">
                    <a:lumMod val="75000"/>
                    <a:lumOff val="25000"/>
                  </a:schemeClr>
                </a:solidFill>
                <a:latin typeface="+mn-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313641735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301582" y="1585913"/>
            <a:ext cx="2717714" cy="1971675"/>
          </a:xfrm>
        </p:spPr>
        <p:txBody>
          <a:bodyPr/>
          <a:lstStyle/>
          <a:p>
            <a:endParaRPr lang="en-US" dirty="0"/>
          </a:p>
        </p:txBody>
      </p:sp>
      <p:sp>
        <p:nvSpPr>
          <p:cNvPr id="8" name="Picture Placeholder 6"/>
          <p:cNvSpPr>
            <a:spLocks noGrp="1"/>
          </p:cNvSpPr>
          <p:nvPr>
            <p:ph type="pic" sz="quarter" idx="11"/>
          </p:nvPr>
        </p:nvSpPr>
        <p:spPr>
          <a:xfrm>
            <a:off x="3251179" y="1585913"/>
            <a:ext cx="2717714" cy="1971675"/>
          </a:xfrm>
        </p:spPr>
        <p:txBody>
          <a:bodyPr/>
          <a:lstStyle/>
          <a:p>
            <a:endParaRPr lang="en-US" dirty="0"/>
          </a:p>
        </p:txBody>
      </p:sp>
      <p:sp>
        <p:nvSpPr>
          <p:cNvPr id="9" name="Picture Placeholder 6"/>
          <p:cNvSpPr>
            <a:spLocks noGrp="1"/>
          </p:cNvSpPr>
          <p:nvPr>
            <p:ph type="pic" sz="quarter" idx="12"/>
          </p:nvPr>
        </p:nvSpPr>
        <p:spPr>
          <a:xfrm>
            <a:off x="6200775" y="1585913"/>
            <a:ext cx="2717714" cy="1971675"/>
          </a:xfrm>
        </p:spPr>
        <p:txBody>
          <a:bodyPr/>
          <a:lstStyle/>
          <a:p>
            <a:endParaRPr lang="en-US" dirty="0"/>
          </a:p>
        </p:txBody>
      </p:sp>
      <p:sp>
        <p:nvSpPr>
          <p:cNvPr id="25" name="Text Placeholder 24"/>
          <p:cNvSpPr>
            <a:spLocks noGrp="1"/>
          </p:cNvSpPr>
          <p:nvPr>
            <p:ph type="body" sz="quarter" idx="13"/>
          </p:nvPr>
        </p:nvSpPr>
        <p:spPr>
          <a:xfrm>
            <a:off x="301582" y="3729054"/>
            <a:ext cx="2717714" cy="1128713"/>
          </a:xfrm>
        </p:spPr>
        <p:txBody>
          <a:bodyPr/>
          <a:lstStyle>
            <a:lvl4pPr marL="1028267" indent="0">
              <a:buNone/>
              <a:defRPr/>
            </a:lvl4pPr>
            <a:lvl5pPr marL="1371022" indent="0">
              <a:buNone/>
              <a:defRPr/>
            </a:lvl5pPr>
          </a:lstStyle>
          <a:p>
            <a:pPr lvl="0"/>
            <a:r>
              <a:rPr lang="en-US" dirty="0"/>
              <a:t>Edit Master text styles</a:t>
            </a:r>
          </a:p>
          <a:p>
            <a:pPr lvl="1"/>
            <a:r>
              <a:rPr lang="en-US" dirty="0"/>
              <a:t>Second level</a:t>
            </a:r>
          </a:p>
          <a:p>
            <a:pPr lvl="2"/>
            <a:r>
              <a:rPr lang="en-US" dirty="0"/>
              <a:t>Third level</a:t>
            </a:r>
          </a:p>
        </p:txBody>
      </p:sp>
      <p:sp>
        <p:nvSpPr>
          <p:cNvPr id="26" name="Text Placeholder 24"/>
          <p:cNvSpPr>
            <a:spLocks noGrp="1"/>
          </p:cNvSpPr>
          <p:nvPr>
            <p:ph type="body" sz="quarter" idx="14"/>
          </p:nvPr>
        </p:nvSpPr>
        <p:spPr>
          <a:xfrm>
            <a:off x="3251179" y="3729054"/>
            <a:ext cx="2717714" cy="1128713"/>
          </a:xfrm>
        </p:spPr>
        <p:txBody>
          <a:bodyPr/>
          <a:lstStyle>
            <a:lvl4pPr marL="1028267" indent="0">
              <a:buNone/>
              <a:defRPr/>
            </a:lvl4pPr>
            <a:lvl5pPr marL="1371022" indent="0">
              <a:buNone/>
              <a:defRPr/>
            </a:lvl5pPr>
          </a:lstStyle>
          <a:p>
            <a:pPr lvl="0"/>
            <a:r>
              <a:rPr lang="en-US" dirty="0"/>
              <a:t>Edit Master text styles</a:t>
            </a:r>
          </a:p>
          <a:p>
            <a:pPr lvl="1"/>
            <a:r>
              <a:rPr lang="en-US" dirty="0"/>
              <a:t>Second level</a:t>
            </a:r>
          </a:p>
          <a:p>
            <a:pPr lvl="2"/>
            <a:r>
              <a:rPr lang="en-US" dirty="0"/>
              <a:t>Third level</a:t>
            </a:r>
          </a:p>
        </p:txBody>
      </p:sp>
      <p:sp>
        <p:nvSpPr>
          <p:cNvPr id="27" name="Text Placeholder 24"/>
          <p:cNvSpPr>
            <a:spLocks noGrp="1"/>
          </p:cNvSpPr>
          <p:nvPr>
            <p:ph type="body" sz="quarter" idx="15"/>
          </p:nvPr>
        </p:nvSpPr>
        <p:spPr>
          <a:xfrm>
            <a:off x="6200775" y="3729054"/>
            <a:ext cx="2717714" cy="1128713"/>
          </a:xfrm>
        </p:spPr>
        <p:txBody>
          <a:bodyPr/>
          <a:lstStyle>
            <a:lvl4pPr marL="1028267" indent="0">
              <a:buNone/>
              <a:defRPr/>
            </a:lvl4pPr>
            <a:lvl5pPr marL="1371022" indent="0">
              <a:buNone/>
              <a:defRPr/>
            </a:lvl5pPr>
          </a:lstStyle>
          <a:p>
            <a:pPr lvl="0"/>
            <a:r>
              <a:rPr lang="en-US" dirty="0"/>
              <a:t>Edit Master text styles</a:t>
            </a:r>
          </a:p>
          <a:p>
            <a:pPr lvl="1"/>
            <a:r>
              <a:rPr lang="en-US" dirty="0"/>
              <a:t>Second level</a:t>
            </a:r>
          </a:p>
          <a:p>
            <a:pPr lvl="2"/>
            <a:r>
              <a:rPr lang="en-US" dirty="0"/>
              <a:t>Third level</a:t>
            </a:r>
          </a:p>
        </p:txBody>
      </p:sp>
      <p:sp>
        <p:nvSpPr>
          <p:cNvPr id="28" name="Text Placeholder 24"/>
          <p:cNvSpPr>
            <a:spLocks noGrp="1"/>
          </p:cNvSpPr>
          <p:nvPr>
            <p:ph type="body" sz="quarter" idx="16"/>
          </p:nvPr>
        </p:nvSpPr>
        <p:spPr>
          <a:xfrm>
            <a:off x="301598" y="457202"/>
            <a:ext cx="8616907" cy="714375"/>
          </a:xfrm>
        </p:spPr>
        <p:txBody>
          <a:bodyPr/>
          <a:lstStyle>
            <a:lvl1pPr algn="ctr">
              <a:defRPr/>
            </a:lvl1pPr>
            <a:lvl2pPr marL="342749" indent="0">
              <a:buNone/>
              <a:defRPr/>
            </a:lvl2pPr>
            <a:lvl3pPr marL="685511" indent="0">
              <a:buNone/>
              <a:defRPr/>
            </a:lvl3pPr>
            <a:lvl4pPr marL="1028267" indent="0">
              <a:buNone/>
              <a:defRPr/>
            </a:lvl4pPr>
            <a:lvl5pPr marL="1371022" indent="0">
              <a:buNone/>
              <a:defRPr/>
            </a:lvl5pPr>
          </a:lstStyle>
          <a:p>
            <a:pPr lvl="0"/>
            <a:r>
              <a:rPr lang="en-US" dirty="0"/>
              <a:t>Edit Master text styles</a:t>
            </a:r>
          </a:p>
        </p:txBody>
      </p:sp>
    </p:spTree>
    <p:extLst>
      <p:ext uri="{BB962C8B-B14F-4D97-AF65-F5344CB8AC3E}">
        <p14:creationId xmlns:p14="http://schemas.microsoft.com/office/powerpoint/2010/main" val="3608826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 calcmode="lin" valueType="num">
                                      <p:cBhvr additive="base">
                                        <p:cTn id="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25">
                                            <p:txEl>
                                              <p:pRg st="0" end="0"/>
                                            </p:txEl>
                                          </p:spTgt>
                                        </p:tgtEl>
                                        <p:attrNameLst>
                                          <p:attrName>style.visibility</p:attrName>
                                        </p:attrNameLst>
                                      </p:cBhvr>
                                      <p:to>
                                        <p:strVal val="visible"/>
                                      </p:to>
                                    </p:set>
                                    <p:anim calcmode="lin" valueType="num">
                                      <p:cBhvr additive="base">
                                        <p:cTn id="18"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p:stCondLst>
                                    <p:cond delay="0"/>
                                  </p:stCondLst>
                                  <p:childTnLst>
                                    <p:set>
                                      <p:cBhvr>
                                        <p:cTn id="22" dur="1" fill="hold">
                                          <p:stCondLst>
                                            <p:cond delay="0"/>
                                          </p:stCondLst>
                                        </p:cTn>
                                        <p:tgtEl>
                                          <p:spTgt spid="25">
                                            <p:txEl>
                                              <p:pRg st="1" end="1"/>
                                            </p:txEl>
                                          </p:spTgt>
                                        </p:tgtEl>
                                        <p:attrNameLst>
                                          <p:attrName>style.visibility</p:attrName>
                                        </p:attrNameLst>
                                      </p:cBhvr>
                                      <p:to>
                                        <p:strVal val="visible"/>
                                      </p:to>
                                    </p:set>
                                    <p:anim calcmode="lin" valueType="num">
                                      <p:cBhvr additive="base">
                                        <p:cTn id="23"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5">
                                            <p:txEl>
                                              <p:pRg st="1" end="1"/>
                                            </p:txEl>
                                          </p:spTgt>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2" presetClass="entr" presetSubtype="4" fill="hold" grpId="0" nodeType="afterEffect">
                                  <p:stCondLst>
                                    <p:cond delay="0"/>
                                  </p:stCondLst>
                                  <p:childTnLst>
                                    <p:set>
                                      <p:cBhvr>
                                        <p:cTn id="27" dur="1" fill="hold">
                                          <p:stCondLst>
                                            <p:cond delay="0"/>
                                          </p:stCondLst>
                                        </p:cTn>
                                        <p:tgtEl>
                                          <p:spTgt spid="25">
                                            <p:txEl>
                                              <p:pRg st="2" end="2"/>
                                            </p:txEl>
                                          </p:spTgt>
                                        </p:tgtEl>
                                        <p:attrNameLst>
                                          <p:attrName>style.visibility</p:attrName>
                                        </p:attrNameLst>
                                      </p:cBhvr>
                                      <p:to>
                                        <p:strVal val="visible"/>
                                      </p:to>
                                    </p:set>
                                    <p:anim calcmode="lin" valueType="num">
                                      <p:cBhvr additive="base">
                                        <p:cTn id="28" dur="500" fill="hold"/>
                                        <p:tgtEl>
                                          <p:spTgt spid="25">
                                            <p:txEl>
                                              <p:pRg st="2" end="2"/>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nodePh="1">
                                  <p:stCondLst>
                                    <p:cond delay="0"/>
                                  </p:stCondLst>
                                  <p:endCondLst>
                                    <p:cond evt="begin" delay="0">
                                      <p:tn val="32"/>
                                    </p:cond>
                                  </p:endCondLst>
                                  <p:childTnLst>
                                    <p:set>
                                      <p:cBhvr>
                                        <p:cTn id="33" dur="1" fill="hold">
                                          <p:stCondLst>
                                            <p:cond delay="0"/>
                                          </p:stCondLst>
                                        </p:cTn>
                                        <p:tgtEl>
                                          <p:spTgt spid="8"/>
                                        </p:tgtEl>
                                        <p:attrNameLst>
                                          <p:attrName>style.visibility</p:attrName>
                                        </p:attrNameLst>
                                      </p:cBhvr>
                                      <p:to>
                                        <p:strVal val="visible"/>
                                      </p:to>
                                    </p:set>
                                    <p:anim calcmode="lin" valueType="num">
                                      <p:cBhvr additive="base">
                                        <p:cTn id="34" dur="500" fill="hold"/>
                                        <p:tgtEl>
                                          <p:spTgt spid="8"/>
                                        </p:tgtEl>
                                        <p:attrNameLst>
                                          <p:attrName>ppt_x</p:attrName>
                                        </p:attrNameLst>
                                      </p:cBhvr>
                                      <p:tavLst>
                                        <p:tav tm="0">
                                          <p:val>
                                            <p:strVal val="#ppt_x"/>
                                          </p:val>
                                        </p:tav>
                                        <p:tav tm="100000">
                                          <p:val>
                                            <p:strVal val="#ppt_x"/>
                                          </p:val>
                                        </p:tav>
                                      </p:tavLst>
                                    </p:anim>
                                    <p:anim calcmode="lin" valueType="num">
                                      <p:cBhvr additive="base">
                                        <p:cTn id="35" dur="500" fill="hold"/>
                                        <p:tgtEl>
                                          <p:spTgt spid="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2" presetClass="entr" presetSubtype="4" fill="hold" grpId="0" nodeType="afterEffect">
                                  <p:stCondLst>
                                    <p:cond delay="0"/>
                                  </p:stCondLst>
                                  <p:childTnLst>
                                    <p:set>
                                      <p:cBhvr>
                                        <p:cTn id="38" dur="1" fill="hold">
                                          <p:stCondLst>
                                            <p:cond delay="0"/>
                                          </p:stCondLst>
                                        </p:cTn>
                                        <p:tgtEl>
                                          <p:spTgt spid="26">
                                            <p:txEl>
                                              <p:pRg st="0" end="0"/>
                                            </p:txEl>
                                          </p:spTgt>
                                        </p:tgtEl>
                                        <p:attrNameLst>
                                          <p:attrName>style.visibility</p:attrName>
                                        </p:attrNameLst>
                                      </p:cBhvr>
                                      <p:to>
                                        <p:strVal val="visible"/>
                                      </p:to>
                                    </p:set>
                                    <p:anim calcmode="lin" valueType="num">
                                      <p:cBhvr additive="base">
                                        <p:cTn id="3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1000"/>
                            </p:stCondLst>
                            <p:childTnLst>
                              <p:par>
                                <p:cTn id="42" presetID="2" presetClass="entr" presetSubtype="4" fill="hold" grpId="0" nodeType="afterEffect">
                                  <p:stCondLst>
                                    <p:cond delay="0"/>
                                  </p:stCondLst>
                                  <p:childTnLst>
                                    <p:set>
                                      <p:cBhvr>
                                        <p:cTn id="43" dur="1" fill="hold">
                                          <p:stCondLst>
                                            <p:cond delay="0"/>
                                          </p:stCondLst>
                                        </p:cTn>
                                        <p:tgtEl>
                                          <p:spTgt spid="26">
                                            <p:txEl>
                                              <p:pRg st="1" end="1"/>
                                            </p:txEl>
                                          </p:spTgt>
                                        </p:tgtEl>
                                        <p:attrNameLst>
                                          <p:attrName>style.visibility</p:attrName>
                                        </p:attrNameLst>
                                      </p:cBhvr>
                                      <p:to>
                                        <p:strVal val="visible"/>
                                      </p:to>
                                    </p:set>
                                    <p:anim calcmode="lin" valueType="num">
                                      <p:cBhvr additive="base">
                                        <p:cTn id="44" dur="500" fill="hold"/>
                                        <p:tgtEl>
                                          <p:spTgt spid="26">
                                            <p:txEl>
                                              <p:pRg st="1" end="1"/>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6">
                                            <p:txEl>
                                              <p:pRg st="1" end="1"/>
                                            </p:txEl>
                                          </p:spTgt>
                                        </p:tgtEl>
                                        <p:attrNameLst>
                                          <p:attrName>ppt_y</p:attrName>
                                        </p:attrNameLst>
                                      </p:cBhvr>
                                      <p:tavLst>
                                        <p:tav tm="0">
                                          <p:val>
                                            <p:strVal val="1+#ppt_h/2"/>
                                          </p:val>
                                        </p:tav>
                                        <p:tav tm="100000">
                                          <p:val>
                                            <p:strVal val="#ppt_y"/>
                                          </p:val>
                                        </p:tav>
                                      </p:tavLst>
                                    </p:anim>
                                  </p:childTnLst>
                                </p:cTn>
                              </p:par>
                            </p:childTnLst>
                          </p:cTn>
                        </p:par>
                        <p:par>
                          <p:cTn id="46" fill="hold">
                            <p:stCondLst>
                              <p:cond delay="1500"/>
                            </p:stCondLst>
                            <p:childTnLst>
                              <p:par>
                                <p:cTn id="47" presetID="2" presetClass="entr" presetSubtype="4" fill="hold" grpId="0" nodeType="afterEffect">
                                  <p:stCondLst>
                                    <p:cond delay="0"/>
                                  </p:stCondLst>
                                  <p:childTnLst>
                                    <p:set>
                                      <p:cBhvr>
                                        <p:cTn id="48" dur="1" fill="hold">
                                          <p:stCondLst>
                                            <p:cond delay="0"/>
                                          </p:stCondLst>
                                        </p:cTn>
                                        <p:tgtEl>
                                          <p:spTgt spid="26">
                                            <p:txEl>
                                              <p:pRg st="2" end="2"/>
                                            </p:txEl>
                                          </p:spTgt>
                                        </p:tgtEl>
                                        <p:attrNameLst>
                                          <p:attrName>style.visibility</p:attrName>
                                        </p:attrNameLst>
                                      </p:cBhvr>
                                      <p:to>
                                        <p:strVal val="visible"/>
                                      </p:to>
                                    </p:set>
                                    <p:anim calcmode="lin" valueType="num">
                                      <p:cBhvr additive="base">
                                        <p:cTn id="49" dur="500" fill="hold"/>
                                        <p:tgtEl>
                                          <p:spTgt spid="26">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nodePh="1">
                                  <p:stCondLst>
                                    <p:cond delay="0"/>
                                  </p:stCondLst>
                                  <p:endCondLst>
                                    <p:cond evt="begin" delay="0">
                                      <p:tn val="53"/>
                                    </p:cond>
                                  </p:end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1+#ppt_h/2"/>
                                          </p:val>
                                        </p:tav>
                                        <p:tav tm="100000">
                                          <p:val>
                                            <p:strVal val="#ppt_y"/>
                                          </p:val>
                                        </p:tav>
                                      </p:tavLst>
                                    </p:anim>
                                  </p:childTnLst>
                                </p:cTn>
                              </p:par>
                            </p:childTnLst>
                          </p:cTn>
                        </p:par>
                        <p:par>
                          <p:cTn id="57" fill="hold">
                            <p:stCondLst>
                              <p:cond delay="500"/>
                            </p:stCondLst>
                            <p:childTnLst>
                              <p:par>
                                <p:cTn id="58" presetID="2" presetClass="entr" presetSubtype="4" fill="hold" grpId="0" nodeType="afterEffect">
                                  <p:stCondLst>
                                    <p:cond delay="0"/>
                                  </p:stCondLst>
                                  <p:childTnLst>
                                    <p:set>
                                      <p:cBhvr>
                                        <p:cTn id="59" dur="1" fill="hold">
                                          <p:stCondLst>
                                            <p:cond delay="0"/>
                                          </p:stCondLst>
                                        </p:cTn>
                                        <p:tgtEl>
                                          <p:spTgt spid="27">
                                            <p:txEl>
                                              <p:pRg st="0" end="0"/>
                                            </p:txEl>
                                          </p:spTgt>
                                        </p:tgtEl>
                                        <p:attrNameLst>
                                          <p:attrName>style.visibility</p:attrName>
                                        </p:attrNameLst>
                                      </p:cBhvr>
                                      <p:to>
                                        <p:strVal val="visible"/>
                                      </p:to>
                                    </p:set>
                                    <p:anim calcmode="lin" valueType="num">
                                      <p:cBhvr additive="base">
                                        <p:cTn id="60"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27">
                                            <p:txEl>
                                              <p:pRg st="0" end="0"/>
                                            </p:txEl>
                                          </p:spTgt>
                                        </p:tgtEl>
                                        <p:attrNameLst>
                                          <p:attrName>ppt_y</p:attrName>
                                        </p:attrNameLst>
                                      </p:cBhvr>
                                      <p:tavLst>
                                        <p:tav tm="0">
                                          <p:val>
                                            <p:strVal val="1+#ppt_h/2"/>
                                          </p:val>
                                        </p:tav>
                                        <p:tav tm="100000">
                                          <p:val>
                                            <p:strVal val="#ppt_y"/>
                                          </p:val>
                                        </p:tav>
                                      </p:tavLst>
                                    </p:anim>
                                  </p:childTnLst>
                                </p:cTn>
                              </p:par>
                            </p:childTnLst>
                          </p:cTn>
                        </p:par>
                        <p:par>
                          <p:cTn id="62" fill="hold">
                            <p:stCondLst>
                              <p:cond delay="1000"/>
                            </p:stCondLst>
                            <p:childTnLst>
                              <p:par>
                                <p:cTn id="63" presetID="2" presetClass="entr" presetSubtype="4" fill="hold" grpId="0" nodeType="afterEffect">
                                  <p:stCondLst>
                                    <p:cond delay="0"/>
                                  </p:stCondLst>
                                  <p:childTnLst>
                                    <p:set>
                                      <p:cBhvr>
                                        <p:cTn id="64" dur="1" fill="hold">
                                          <p:stCondLst>
                                            <p:cond delay="0"/>
                                          </p:stCondLst>
                                        </p:cTn>
                                        <p:tgtEl>
                                          <p:spTgt spid="27">
                                            <p:txEl>
                                              <p:pRg st="1" end="1"/>
                                            </p:txEl>
                                          </p:spTgt>
                                        </p:tgtEl>
                                        <p:attrNameLst>
                                          <p:attrName>style.visibility</p:attrName>
                                        </p:attrNameLst>
                                      </p:cBhvr>
                                      <p:to>
                                        <p:strVal val="visible"/>
                                      </p:to>
                                    </p:set>
                                    <p:anim calcmode="lin" valueType="num">
                                      <p:cBhvr additive="base">
                                        <p:cTn id="65" dur="500" fill="hold"/>
                                        <p:tgtEl>
                                          <p:spTgt spid="27">
                                            <p:txEl>
                                              <p:pRg st="1" end="1"/>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27">
                                            <p:txEl>
                                              <p:pRg st="1" end="1"/>
                                            </p:txEl>
                                          </p:spTgt>
                                        </p:tgtEl>
                                        <p:attrNameLst>
                                          <p:attrName>ppt_y</p:attrName>
                                        </p:attrNameLst>
                                      </p:cBhvr>
                                      <p:tavLst>
                                        <p:tav tm="0">
                                          <p:val>
                                            <p:strVal val="1+#ppt_h/2"/>
                                          </p:val>
                                        </p:tav>
                                        <p:tav tm="100000">
                                          <p:val>
                                            <p:strVal val="#ppt_y"/>
                                          </p:val>
                                        </p:tav>
                                      </p:tavLst>
                                    </p:anim>
                                  </p:childTnLst>
                                </p:cTn>
                              </p:par>
                            </p:childTnLst>
                          </p:cTn>
                        </p:par>
                        <p:par>
                          <p:cTn id="67" fill="hold">
                            <p:stCondLst>
                              <p:cond delay="1500"/>
                            </p:stCondLst>
                            <p:childTnLst>
                              <p:par>
                                <p:cTn id="68" presetID="2" presetClass="entr" presetSubtype="4"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 calcmode="lin" valueType="num">
                                      <p:cBhvr additive="base">
                                        <p:cTn id="70" dur="500" fill="hold"/>
                                        <p:tgtEl>
                                          <p:spTgt spid="27">
                                            <p:txEl>
                                              <p:pRg st="2" end="2"/>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1"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44_Custom Layout">
    <p:spTree>
      <p:nvGrpSpPr>
        <p:cNvPr id="1" name=""/>
        <p:cNvGrpSpPr/>
        <p:nvPr/>
      </p:nvGrpSpPr>
      <p:grpSpPr>
        <a:xfrm>
          <a:off x="0" y="0"/>
          <a:ext cx="0" cy="0"/>
          <a:chOff x="0" y="0"/>
          <a:chExt cx="0" cy="0"/>
        </a:xfrm>
      </p:grpSpPr>
      <p:sp>
        <p:nvSpPr>
          <p:cNvPr id="13" name="Picture Placeholder 11"/>
          <p:cNvSpPr>
            <a:spLocks noGrp="1"/>
          </p:cNvSpPr>
          <p:nvPr>
            <p:ph type="pic" sz="quarter" idx="13"/>
          </p:nvPr>
        </p:nvSpPr>
        <p:spPr>
          <a:xfrm>
            <a:off x="3570817" y="1414463"/>
            <a:ext cx="1987022" cy="2486025"/>
          </a:xfrm>
        </p:spPr>
        <p:txBody>
          <a:bodyPr/>
          <a:lstStyle/>
          <a:p>
            <a:endParaRPr lang="en-US" dirty="0"/>
          </a:p>
        </p:txBody>
      </p:sp>
      <p:sp>
        <p:nvSpPr>
          <p:cNvPr id="12" name="Picture Placeholder 11"/>
          <p:cNvSpPr>
            <a:spLocks noGrp="1"/>
          </p:cNvSpPr>
          <p:nvPr>
            <p:ph type="pic" sz="quarter" idx="12"/>
          </p:nvPr>
        </p:nvSpPr>
        <p:spPr>
          <a:xfrm>
            <a:off x="831020" y="1414463"/>
            <a:ext cx="1971675" cy="2486025"/>
          </a:xfrm>
        </p:spPr>
        <p:txBody>
          <a:bodyPr/>
          <a:lstStyle/>
          <a:p>
            <a:endParaRPr lang="en-US" dirty="0"/>
          </a:p>
        </p:txBody>
      </p:sp>
      <p:sp>
        <p:nvSpPr>
          <p:cNvPr id="14" name="Picture Placeholder 11"/>
          <p:cNvSpPr>
            <a:spLocks noGrp="1"/>
          </p:cNvSpPr>
          <p:nvPr>
            <p:ph type="pic" sz="quarter" idx="14"/>
          </p:nvPr>
        </p:nvSpPr>
        <p:spPr>
          <a:xfrm>
            <a:off x="6341306" y="1414463"/>
            <a:ext cx="1971675" cy="2486025"/>
          </a:xfrm>
        </p:spPr>
        <p:txBody>
          <a:bodyPr/>
          <a:lstStyle/>
          <a:p>
            <a:endParaRPr lang="en-US" dirty="0"/>
          </a:p>
        </p:txBody>
      </p:sp>
      <p:sp>
        <p:nvSpPr>
          <p:cNvPr id="70" name="Text Placeholder 24"/>
          <p:cNvSpPr>
            <a:spLocks noGrp="1"/>
          </p:cNvSpPr>
          <p:nvPr>
            <p:ph type="body" sz="quarter" idx="16"/>
          </p:nvPr>
        </p:nvSpPr>
        <p:spPr>
          <a:xfrm>
            <a:off x="831022" y="457202"/>
            <a:ext cx="7481960" cy="714375"/>
          </a:xfrm>
        </p:spPr>
        <p:txBody>
          <a:bodyPr/>
          <a:lstStyle>
            <a:lvl1pPr algn="ctr">
              <a:defRPr/>
            </a:lvl1pPr>
            <a:lvl2pPr marL="342749" indent="0">
              <a:buNone/>
              <a:defRPr/>
            </a:lvl2pPr>
            <a:lvl3pPr marL="685511" indent="0">
              <a:buNone/>
              <a:defRPr/>
            </a:lvl3pPr>
            <a:lvl4pPr marL="1028267" indent="0">
              <a:buNone/>
              <a:defRPr/>
            </a:lvl4pPr>
            <a:lvl5pPr marL="1371022" indent="0">
              <a:buNone/>
              <a:defRPr/>
            </a:lvl5pPr>
          </a:lstStyle>
          <a:p>
            <a:pPr lvl="0"/>
            <a:r>
              <a:rPr lang="en-US" dirty="0"/>
              <a:t>Edit Master text styles</a:t>
            </a:r>
          </a:p>
        </p:txBody>
      </p:sp>
    </p:spTree>
    <p:extLst>
      <p:ext uri="{BB962C8B-B14F-4D97-AF65-F5344CB8AC3E}">
        <p14:creationId xmlns:p14="http://schemas.microsoft.com/office/powerpoint/2010/main" val="2893840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0">
                                            <p:txEl>
                                              <p:pRg st="0" end="0"/>
                                            </p:txEl>
                                          </p:spTgt>
                                        </p:tgtEl>
                                        <p:attrNameLst>
                                          <p:attrName>style.visibility</p:attrName>
                                        </p:attrNameLst>
                                      </p:cBhvr>
                                      <p:to>
                                        <p:strVal val="visible"/>
                                      </p:to>
                                    </p:set>
                                    <p:anim calcmode="lin" valueType="num">
                                      <p:cBhvr additive="base">
                                        <p:cTn id="7"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0">
                                            <p:txEl>
                                              <p:pRg st="0" end="0"/>
                                            </p:txEl>
                                          </p:spTgt>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ppt_x"/>
                                          </p:val>
                                        </p:tav>
                                        <p:tav tm="100000">
                                          <p:val>
                                            <p:strVal val="#ppt_x"/>
                                          </p:val>
                                        </p:tav>
                                      </p:tavLst>
                                    </p:anim>
                                    <p:anim calcmode="lin" valueType="num">
                                      <p:cBhvr additive="base">
                                        <p:cTn id="2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2" grpId="0"/>
      <p:bldP spid="14" grpId="0"/>
      <p:bldP spid="70" grpId="0" build="p">
        <p:tmplLst>
          <p:tmpl lvl="1">
            <p:tnLst>
              <p:par>
                <p:cTn presetID="2" presetClass="entr" presetSubtype="1" fill="hold" nodeType="with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ppt_x"/>
                          </p:val>
                        </p:tav>
                        <p:tav tm="100000">
                          <p:val>
                            <p:strVal val="#ppt_x"/>
                          </p:val>
                        </p:tav>
                      </p:tavLst>
                    </p:anim>
                    <p:anim calcmode="lin" valueType="num">
                      <p:cBhvr additive="base">
                        <p:cTn dur="500" fill="hold"/>
                        <p:tgtEl>
                          <p:spTgt spid="70"/>
                        </p:tgtEl>
                        <p:attrNameLst>
                          <p:attrName>ppt_y</p:attrName>
                        </p:attrNameLst>
                      </p:cBhvr>
                      <p:tavLst>
                        <p:tav tm="0">
                          <p:val>
                            <p:strVal val="0-#ppt_h/2"/>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21122" y="634683"/>
            <a:ext cx="3874169" cy="387416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1757169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extLst>
    <p:ext uri="{DCECCB84-F9BA-43D5-87BE-67443E8EF086}">
      <p15:sldGuideLst xmlns:p15="http://schemas.microsoft.com/office/powerpoint/2012/main">
        <p15:guide id="1" orient="horz" pos="2160" userDrawn="1">
          <p15:clr>
            <a:srgbClr val="FBAE40"/>
          </p15:clr>
        </p15:guide>
        <p15:guide id="2" pos="3816" userDrawn="1">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46_Custom Layout">
    <p:spTree>
      <p:nvGrpSpPr>
        <p:cNvPr id="1" name=""/>
        <p:cNvGrpSpPr/>
        <p:nvPr/>
      </p:nvGrpSpPr>
      <p:grpSpPr>
        <a:xfrm>
          <a:off x="0" y="0"/>
          <a:ext cx="0" cy="0"/>
          <a:chOff x="0" y="0"/>
          <a:chExt cx="0" cy="0"/>
        </a:xfrm>
      </p:grpSpPr>
      <p:sp>
        <p:nvSpPr>
          <p:cNvPr id="11" name="Picture Placeholder 9"/>
          <p:cNvSpPr>
            <a:spLocks noGrp="1"/>
          </p:cNvSpPr>
          <p:nvPr>
            <p:ph type="pic" sz="quarter" idx="11"/>
          </p:nvPr>
        </p:nvSpPr>
        <p:spPr>
          <a:xfrm>
            <a:off x="1303908" y="1333500"/>
            <a:ext cx="2108597" cy="2476500"/>
          </a:xfrm>
        </p:spPr>
        <p:txBody>
          <a:bodyPr/>
          <a:lstStyle/>
          <a:p>
            <a:endParaRPr lang="en-US" dirty="0"/>
          </a:p>
        </p:txBody>
      </p:sp>
    </p:spTree>
    <p:extLst>
      <p:ext uri="{BB962C8B-B14F-4D97-AF65-F5344CB8AC3E}">
        <p14:creationId xmlns:p14="http://schemas.microsoft.com/office/powerpoint/2010/main" val="14989970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76727"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2481514"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4686301"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6891088"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73699317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 y="1444245"/>
            <a:ext cx="4404122" cy="1803797"/>
          </a:xfrm>
        </p:spPr>
        <p:txBody>
          <a:bodyPr/>
          <a:lstStyle/>
          <a:p>
            <a:endParaRPr lang="en-US" dirty="0"/>
          </a:p>
        </p:txBody>
      </p:sp>
      <p:sp>
        <p:nvSpPr>
          <p:cNvPr id="8" name="Picture Placeholder 6"/>
          <p:cNvSpPr>
            <a:spLocks noGrp="1"/>
          </p:cNvSpPr>
          <p:nvPr>
            <p:ph type="pic" sz="quarter" idx="11"/>
          </p:nvPr>
        </p:nvSpPr>
        <p:spPr>
          <a:xfrm>
            <a:off x="4739878" y="1444245"/>
            <a:ext cx="4404122" cy="1803797"/>
          </a:xfrm>
        </p:spPr>
        <p:txBody>
          <a:bodyPr/>
          <a:lstStyle/>
          <a:p>
            <a:endParaRPr lang="en-US" dirty="0"/>
          </a:p>
        </p:txBody>
      </p:sp>
    </p:spTree>
    <p:extLst>
      <p:ext uri="{BB962C8B-B14F-4D97-AF65-F5344CB8AC3E}">
        <p14:creationId xmlns:p14="http://schemas.microsoft.com/office/powerpoint/2010/main" val="295919346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p:blipFill>
        <p:spPr>
          <a:xfrm>
            <a:off x="3302101" y="1594422"/>
            <a:ext cx="2652386" cy="1600200"/>
          </a:xfrm>
          <a:prstGeom prst="rect">
            <a:avLst/>
          </a:prstGeom>
        </p:spPr>
      </p:pic>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p:blipFill>
        <p:spPr>
          <a:xfrm>
            <a:off x="6145980" y="1594422"/>
            <a:ext cx="2652386" cy="1600200"/>
          </a:xfrm>
          <a:prstGeom prst="rect">
            <a:avLst/>
          </a:prstGeom>
        </p:spPr>
      </p:pic>
      <p:pic>
        <p:nvPicPr>
          <p:cNvPr id="8" name="Picture 7"/>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p:blipFill>
        <p:spPr>
          <a:xfrm>
            <a:off x="471817" y="1594422"/>
            <a:ext cx="2652386" cy="1600200"/>
          </a:xfrm>
          <a:prstGeom prst="rect">
            <a:avLst/>
          </a:prstGeom>
        </p:spPr>
      </p:pic>
      <p:sp>
        <p:nvSpPr>
          <p:cNvPr id="10" name="Picture Placeholder 9"/>
          <p:cNvSpPr>
            <a:spLocks noGrp="1"/>
          </p:cNvSpPr>
          <p:nvPr>
            <p:ph type="pic" sz="quarter" idx="10"/>
          </p:nvPr>
        </p:nvSpPr>
        <p:spPr>
          <a:xfrm>
            <a:off x="857251" y="1769789"/>
            <a:ext cx="1840832" cy="1166813"/>
          </a:xfrm>
        </p:spPr>
        <p:txBody>
          <a:bodyPr/>
          <a:lstStyle/>
          <a:p>
            <a:endParaRPr lang="en-US" dirty="0"/>
          </a:p>
        </p:txBody>
      </p:sp>
      <p:sp>
        <p:nvSpPr>
          <p:cNvPr id="11" name="Picture Placeholder 9"/>
          <p:cNvSpPr>
            <a:spLocks noGrp="1"/>
          </p:cNvSpPr>
          <p:nvPr>
            <p:ph type="pic" sz="quarter" idx="11"/>
          </p:nvPr>
        </p:nvSpPr>
        <p:spPr>
          <a:xfrm>
            <a:off x="3690410" y="1769789"/>
            <a:ext cx="1841125" cy="1166813"/>
          </a:xfrm>
        </p:spPr>
        <p:txBody>
          <a:bodyPr/>
          <a:lstStyle/>
          <a:p>
            <a:endParaRPr lang="en-US" dirty="0"/>
          </a:p>
        </p:txBody>
      </p:sp>
      <p:sp>
        <p:nvSpPr>
          <p:cNvPr id="12" name="Picture Placeholder 9"/>
          <p:cNvSpPr>
            <a:spLocks noGrp="1"/>
          </p:cNvSpPr>
          <p:nvPr>
            <p:ph type="pic" sz="quarter" idx="12"/>
          </p:nvPr>
        </p:nvSpPr>
        <p:spPr>
          <a:xfrm>
            <a:off x="6524126" y="1769789"/>
            <a:ext cx="1843335" cy="1166813"/>
          </a:xfrm>
        </p:spPr>
        <p:txBody>
          <a:bodyPr/>
          <a:lstStyle/>
          <a:p>
            <a:endParaRPr lang="en-US" dirty="0"/>
          </a:p>
        </p:txBody>
      </p:sp>
      <p:sp>
        <p:nvSpPr>
          <p:cNvPr id="9" name="Text Placeholder 24"/>
          <p:cNvSpPr>
            <a:spLocks noGrp="1"/>
          </p:cNvSpPr>
          <p:nvPr>
            <p:ph type="body" sz="quarter" idx="13"/>
          </p:nvPr>
        </p:nvSpPr>
        <p:spPr>
          <a:xfrm>
            <a:off x="301582" y="3414085"/>
            <a:ext cx="2717714" cy="1128713"/>
          </a:xfrm>
        </p:spPr>
        <p:txBody>
          <a:bodyPr/>
          <a:lstStyle>
            <a:lvl1pPr marL="0" indent="0" algn="ctr">
              <a:buNone/>
              <a:defRPr/>
            </a:lvl1pPr>
            <a:lvl4pPr marL="1028267" indent="0">
              <a:buNone/>
              <a:defRPr/>
            </a:lvl4pPr>
            <a:lvl5pPr marL="1371022" indent="0">
              <a:buNone/>
              <a:defRPr/>
            </a:lvl5pPr>
          </a:lstStyle>
          <a:p>
            <a:pPr lvl="0"/>
            <a:r>
              <a:rPr lang="en-US" dirty="0"/>
              <a:t>Edit Master text styles</a:t>
            </a:r>
          </a:p>
        </p:txBody>
      </p:sp>
      <p:sp>
        <p:nvSpPr>
          <p:cNvPr id="13" name="Text Placeholder 24"/>
          <p:cNvSpPr>
            <a:spLocks noGrp="1"/>
          </p:cNvSpPr>
          <p:nvPr>
            <p:ph type="body" sz="quarter" idx="14"/>
          </p:nvPr>
        </p:nvSpPr>
        <p:spPr>
          <a:xfrm>
            <a:off x="3251179" y="3414085"/>
            <a:ext cx="2717714" cy="1128713"/>
          </a:xfrm>
        </p:spPr>
        <p:txBody>
          <a:bodyPr/>
          <a:lstStyle>
            <a:lvl1pPr marL="0" indent="0" algn="ctr">
              <a:buNone/>
              <a:defRPr/>
            </a:lvl1pPr>
            <a:lvl4pPr marL="1028267" indent="0">
              <a:buNone/>
              <a:defRPr/>
            </a:lvl4pPr>
            <a:lvl5pPr marL="1371022" indent="0">
              <a:buNone/>
              <a:defRPr/>
            </a:lvl5pPr>
          </a:lstStyle>
          <a:p>
            <a:pPr lvl="0"/>
            <a:r>
              <a:rPr lang="en-US" dirty="0"/>
              <a:t>Edit Master text styles</a:t>
            </a:r>
          </a:p>
        </p:txBody>
      </p:sp>
      <p:sp>
        <p:nvSpPr>
          <p:cNvPr id="14" name="Text Placeholder 24"/>
          <p:cNvSpPr>
            <a:spLocks noGrp="1"/>
          </p:cNvSpPr>
          <p:nvPr>
            <p:ph type="body" sz="quarter" idx="15"/>
          </p:nvPr>
        </p:nvSpPr>
        <p:spPr>
          <a:xfrm>
            <a:off x="6200775" y="3414085"/>
            <a:ext cx="2717714" cy="1128713"/>
          </a:xfrm>
        </p:spPr>
        <p:txBody>
          <a:bodyPr/>
          <a:lstStyle>
            <a:lvl1pPr marL="0" indent="0" algn="ctr">
              <a:buNone/>
              <a:defRPr/>
            </a:lvl1pPr>
            <a:lvl4pPr marL="1028267" indent="0">
              <a:buNone/>
              <a:defRPr/>
            </a:lvl4pPr>
            <a:lvl5pPr marL="1371022" indent="0">
              <a:buNone/>
              <a:defRPr/>
            </a:lvl5pPr>
          </a:lstStyle>
          <a:p>
            <a:pPr lvl="0"/>
            <a:r>
              <a:rPr lang="en-US" dirty="0"/>
              <a:t>Edit Master text styles</a:t>
            </a:r>
          </a:p>
        </p:txBody>
      </p:sp>
      <p:sp>
        <p:nvSpPr>
          <p:cNvPr id="15" name="Text Placeholder 24"/>
          <p:cNvSpPr>
            <a:spLocks noGrp="1"/>
          </p:cNvSpPr>
          <p:nvPr>
            <p:ph type="body" sz="quarter" idx="16"/>
          </p:nvPr>
        </p:nvSpPr>
        <p:spPr>
          <a:xfrm>
            <a:off x="301598" y="683854"/>
            <a:ext cx="8616907" cy="714375"/>
          </a:xfrm>
        </p:spPr>
        <p:txBody>
          <a:bodyPr/>
          <a:lstStyle>
            <a:lvl1pPr marL="0" indent="0" algn="ctr">
              <a:buNone/>
              <a:defRPr/>
            </a:lvl1pPr>
            <a:lvl2pPr marL="342749" indent="0">
              <a:buNone/>
              <a:defRPr/>
            </a:lvl2pPr>
            <a:lvl3pPr marL="685511" indent="0">
              <a:buNone/>
              <a:defRPr/>
            </a:lvl3pPr>
            <a:lvl4pPr marL="1028267" indent="0">
              <a:buNone/>
              <a:defRPr/>
            </a:lvl4pPr>
            <a:lvl5pPr marL="1371022" indent="0">
              <a:buNone/>
              <a:defRPr/>
            </a:lvl5pPr>
          </a:lstStyle>
          <a:p>
            <a:pPr lvl="0"/>
            <a:r>
              <a:rPr lang="en-US" dirty="0"/>
              <a:t>Edit Master text styles</a:t>
            </a:r>
          </a:p>
        </p:txBody>
      </p:sp>
    </p:spTree>
    <p:extLst>
      <p:ext uri="{BB962C8B-B14F-4D97-AF65-F5344CB8AC3E}">
        <p14:creationId xmlns:p14="http://schemas.microsoft.com/office/powerpoint/2010/main" val="2775436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ppt_x"/>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childTnLst>
                          </p:cTn>
                        </p:par>
                        <p:par>
                          <p:cTn id="31" fill="hold">
                            <p:stCondLst>
                              <p:cond delay="500"/>
                            </p:stCondLst>
                            <p:childTnLst>
                              <p:par>
                                <p:cTn id="32" presetID="2" presetClass="entr" presetSubtype="4" fill="hold" grpId="0" nodeType="afterEffect" nodePh="1">
                                  <p:stCondLst>
                                    <p:cond delay="0"/>
                                  </p:stCondLst>
                                  <p:endCondLst>
                                    <p:cond evt="begin" delay="0">
                                      <p:tn val="32"/>
                                    </p:cond>
                                  </p:end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500" fill="hold"/>
                                        <p:tgtEl>
                                          <p:spTgt spid="11"/>
                                        </p:tgtEl>
                                        <p:attrNameLst>
                                          <p:attrName>ppt_x</p:attrName>
                                        </p:attrNameLst>
                                      </p:cBhvr>
                                      <p:tavLst>
                                        <p:tav tm="0">
                                          <p:val>
                                            <p:strVal val="#ppt_x"/>
                                          </p:val>
                                        </p:tav>
                                        <p:tav tm="100000">
                                          <p:val>
                                            <p:strVal val="#ppt_x"/>
                                          </p:val>
                                        </p:tav>
                                      </p:tavLst>
                                    </p:anim>
                                    <p:anim calcmode="lin" valueType="num">
                                      <p:cBhvr additive="base">
                                        <p:cTn id="35" dur="500" fill="hold"/>
                                        <p:tgtEl>
                                          <p:spTgt spid="11"/>
                                        </p:tgtEl>
                                        <p:attrNameLst>
                                          <p:attrName>ppt_y</p:attrName>
                                        </p:attrNameLst>
                                      </p:cBhvr>
                                      <p:tavLst>
                                        <p:tav tm="0">
                                          <p:val>
                                            <p:strVal val="1+#ppt_h/2"/>
                                          </p:val>
                                        </p:tav>
                                        <p:tav tm="100000">
                                          <p:val>
                                            <p:strVal val="#ppt_y"/>
                                          </p:val>
                                        </p:tav>
                                      </p:tavLst>
                                    </p:anim>
                                  </p:childTnLst>
                                </p:cTn>
                              </p:par>
                            </p:childTnLst>
                          </p:cTn>
                        </p:par>
                        <p:par>
                          <p:cTn id="36" fill="hold">
                            <p:stCondLst>
                              <p:cond delay="1000"/>
                            </p:stCondLst>
                            <p:childTnLst>
                              <p:par>
                                <p:cTn id="37" presetID="2" presetClass="entr" presetSubtype="4" fill="hold" grpId="0" nodeType="afterEffect">
                                  <p:stCondLst>
                                    <p:cond delay="0"/>
                                  </p:stCondLst>
                                  <p:childTnLst>
                                    <p:set>
                                      <p:cBhvr>
                                        <p:cTn id="38" dur="1" fill="hold">
                                          <p:stCondLst>
                                            <p:cond delay="0"/>
                                          </p:stCondLst>
                                        </p:cTn>
                                        <p:tgtEl>
                                          <p:spTgt spid="13">
                                            <p:txEl>
                                              <p:pRg st="0" end="0"/>
                                            </p:txEl>
                                          </p:spTgt>
                                        </p:tgtEl>
                                        <p:attrNameLst>
                                          <p:attrName>style.visibility</p:attrName>
                                        </p:attrNameLst>
                                      </p:cBhvr>
                                      <p:to>
                                        <p:strVal val="visible"/>
                                      </p:to>
                                    </p:set>
                                    <p:anim calcmode="lin" valueType="num">
                                      <p:cBhvr additive="base">
                                        <p:cTn id="39"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500" fill="hold"/>
                                        <p:tgtEl>
                                          <p:spTgt spid="7"/>
                                        </p:tgtEl>
                                        <p:attrNameLst>
                                          <p:attrName>ppt_x</p:attrName>
                                        </p:attrNameLst>
                                      </p:cBhvr>
                                      <p:tavLst>
                                        <p:tav tm="0">
                                          <p:val>
                                            <p:strVal val="#ppt_x"/>
                                          </p:val>
                                        </p:tav>
                                        <p:tav tm="100000">
                                          <p:val>
                                            <p:strVal val="#ppt_x"/>
                                          </p:val>
                                        </p:tav>
                                      </p:tavLst>
                                    </p:anim>
                                    <p:anim calcmode="lin" valueType="num">
                                      <p:cBhvr additive="base">
                                        <p:cTn id="46" dur="500" fill="hold"/>
                                        <p:tgtEl>
                                          <p:spTgt spid="7"/>
                                        </p:tgtEl>
                                        <p:attrNameLst>
                                          <p:attrName>ppt_y</p:attrName>
                                        </p:attrNameLst>
                                      </p:cBhvr>
                                      <p:tavLst>
                                        <p:tav tm="0">
                                          <p:val>
                                            <p:strVal val="1+#ppt_h/2"/>
                                          </p:val>
                                        </p:tav>
                                        <p:tav tm="100000">
                                          <p:val>
                                            <p:strVal val="#ppt_y"/>
                                          </p:val>
                                        </p:tav>
                                      </p:tavLst>
                                    </p:anim>
                                  </p:childTnLst>
                                </p:cTn>
                              </p:par>
                            </p:childTnLst>
                          </p:cTn>
                        </p:par>
                        <p:par>
                          <p:cTn id="47" fill="hold">
                            <p:stCondLst>
                              <p:cond delay="500"/>
                            </p:stCondLst>
                            <p:childTnLst>
                              <p:par>
                                <p:cTn id="48" presetID="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12"/>
                                        </p:tgtEl>
                                        <p:attrNameLst>
                                          <p:attrName>style.visibility</p:attrName>
                                        </p:attrNameLst>
                                      </p:cBhvr>
                                      <p:to>
                                        <p:strVal val="visible"/>
                                      </p:to>
                                    </p:set>
                                    <p:anim calcmode="lin" valueType="num">
                                      <p:cBhvr additive="base">
                                        <p:cTn id="50" dur="500" fill="hold"/>
                                        <p:tgtEl>
                                          <p:spTgt spid="12"/>
                                        </p:tgtEl>
                                        <p:attrNameLst>
                                          <p:attrName>ppt_x</p:attrName>
                                        </p:attrNameLst>
                                      </p:cBhvr>
                                      <p:tavLst>
                                        <p:tav tm="0">
                                          <p:val>
                                            <p:strVal val="#ppt_x"/>
                                          </p:val>
                                        </p:tav>
                                        <p:tav tm="100000">
                                          <p:val>
                                            <p:strVal val="#ppt_x"/>
                                          </p:val>
                                        </p:tav>
                                      </p:tavLst>
                                    </p:anim>
                                    <p:anim calcmode="lin" valueType="num">
                                      <p:cBhvr additive="base">
                                        <p:cTn id="51" dur="500" fill="hold"/>
                                        <p:tgtEl>
                                          <p:spTgt spid="12"/>
                                        </p:tgtEl>
                                        <p:attrNameLst>
                                          <p:attrName>ppt_y</p:attrName>
                                        </p:attrNameLst>
                                      </p:cBhvr>
                                      <p:tavLst>
                                        <p:tav tm="0">
                                          <p:val>
                                            <p:strVal val="1+#ppt_h/2"/>
                                          </p:val>
                                        </p:tav>
                                        <p:tav tm="100000">
                                          <p:val>
                                            <p:strVal val="#ppt_y"/>
                                          </p:val>
                                        </p:tav>
                                      </p:tavLst>
                                    </p:anim>
                                  </p:childTnLst>
                                </p:cTn>
                              </p:par>
                            </p:childTnLst>
                          </p:cTn>
                        </p:par>
                        <p:par>
                          <p:cTn id="52" fill="hold">
                            <p:stCondLst>
                              <p:cond delay="1000"/>
                            </p:stCondLst>
                            <p:childTnLst>
                              <p:par>
                                <p:cTn id="53" presetID="2" presetClass="entr" presetSubtype="4" fill="hold" grpId="0" nodeType="after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anim calcmode="lin" valueType="num">
                                      <p:cBhvr additive="base">
                                        <p:cTn id="55"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ppt_x"/>
                          </p:val>
                        </p:tav>
                        <p:tav tm="100000">
                          <p:val>
                            <p:strVal val="#ppt_x"/>
                          </p:val>
                        </p:tav>
                      </p:tavLst>
                    </p:anim>
                    <p:anim calcmode="lin" valueType="num">
                      <p:cBhvr additive="base">
                        <p:cTn dur="500" fill="hold"/>
                        <p:tgtEl>
                          <p:spTgt spid="9"/>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 presetClass="entr" presetSubtype="4"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2" presetClass="entr" presetSubtype="1"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892724" y="981246"/>
            <a:ext cx="3394522" cy="3394522"/>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4459670" y="3434538"/>
            <a:ext cx="600457" cy="600457"/>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3363815" y="2000252"/>
            <a:ext cx="1263225" cy="1263225"/>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7682027" y="509972"/>
            <a:ext cx="942549" cy="94254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10" name="Picture Placeholder 9"/>
          <p:cNvSpPr>
            <a:spLocks noGrp="1"/>
          </p:cNvSpPr>
          <p:nvPr>
            <p:ph type="pic" sz="quarter" idx="14"/>
          </p:nvPr>
        </p:nvSpPr>
        <p:spPr>
          <a:xfrm>
            <a:off x="7682027" y="3906605"/>
            <a:ext cx="942549" cy="94254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1130253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1317" y="1653043"/>
            <a:ext cx="2026694" cy="202669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2417358" y="2299606"/>
            <a:ext cx="2026694" cy="202669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4220586" y="881963"/>
            <a:ext cx="2565779" cy="256577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6607221" y="2164835"/>
            <a:ext cx="2021574" cy="202157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51553310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444460" y="1233989"/>
            <a:ext cx="5699540" cy="3562213"/>
          </a:xfrm>
          <a:prstGeom prst="rect">
            <a:avLst/>
          </a:prstGeom>
        </p:spPr>
      </p:pic>
      <p:sp>
        <p:nvSpPr>
          <p:cNvPr id="8" name="Picture Placeholder 7"/>
          <p:cNvSpPr>
            <a:spLocks noGrp="1"/>
          </p:cNvSpPr>
          <p:nvPr>
            <p:ph type="pic" sz="quarter" idx="10"/>
          </p:nvPr>
        </p:nvSpPr>
        <p:spPr>
          <a:xfrm>
            <a:off x="4651169" y="1678197"/>
            <a:ext cx="3250887" cy="1863328"/>
          </a:xfrm>
        </p:spPr>
        <p:txBody>
          <a:bodyPr/>
          <a:lstStyle/>
          <a:p>
            <a:endParaRPr lang="en-US" dirty="0"/>
          </a:p>
        </p:txBody>
      </p:sp>
    </p:spTree>
    <p:extLst>
      <p:ext uri="{BB962C8B-B14F-4D97-AF65-F5344CB8AC3E}">
        <p14:creationId xmlns:p14="http://schemas.microsoft.com/office/powerpoint/2010/main" val="991585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1+#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69"/>
            <a:ext cx="9144000" cy="2043113"/>
          </a:xfrm>
          <a:prstGeom prst="rect">
            <a:avLst/>
          </a:prstGeom>
        </p:spPr>
        <p:txBody>
          <a:bodyPr lIns="91376" tIns="45688" rIns="91376" bIns="45688"/>
          <a:lstStyle/>
          <a:p>
            <a:pPr lvl="0"/>
            <a:endParaRPr lang="en-US" noProof="0" dirty="0"/>
          </a:p>
        </p:txBody>
      </p:sp>
    </p:spTree>
    <p:extLst>
      <p:ext uri="{BB962C8B-B14F-4D97-AF65-F5344CB8AC3E}">
        <p14:creationId xmlns:p14="http://schemas.microsoft.com/office/powerpoint/2010/main" val="219172789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24789" y="745974"/>
            <a:ext cx="7893022" cy="4397543"/>
          </a:xfrm>
          <a:prstGeom prst="rect">
            <a:avLst/>
          </a:prstGeom>
        </p:spPr>
      </p:pic>
      <p:sp>
        <p:nvSpPr>
          <p:cNvPr id="11" name="Picture Placeholder 10"/>
          <p:cNvSpPr>
            <a:spLocks noGrp="1"/>
          </p:cNvSpPr>
          <p:nvPr>
            <p:ph type="pic" sz="quarter" idx="10"/>
          </p:nvPr>
        </p:nvSpPr>
        <p:spPr>
          <a:xfrm>
            <a:off x="-2021306" y="902495"/>
            <a:ext cx="6262437" cy="3537159"/>
          </a:xfrm>
        </p:spPr>
        <p:txBody>
          <a:bodyPr/>
          <a:lstStyle/>
          <a:p>
            <a:endParaRPr lang="en-US" dirty="0"/>
          </a:p>
        </p:txBody>
      </p:sp>
    </p:spTree>
    <p:extLst>
      <p:ext uri="{BB962C8B-B14F-4D97-AF65-F5344CB8AC3E}">
        <p14:creationId xmlns:p14="http://schemas.microsoft.com/office/powerpoint/2010/main" val="1789374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7" name="Media Placeholder 6"/>
          <p:cNvSpPr>
            <a:spLocks noGrp="1"/>
          </p:cNvSpPr>
          <p:nvPr>
            <p:ph type="media" sz="quarter" idx="10"/>
          </p:nvPr>
        </p:nvSpPr>
        <p:spPr>
          <a:xfrm>
            <a:off x="1541097" y="1156657"/>
            <a:ext cx="6061806" cy="3655976"/>
          </a:xfrm>
        </p:spPr>
        <p:txBody>
          <a:bodyPr/>
          <a:lstStyle/>
          <a:p>
            <a:endParaRPr lang="en-US" dirty="0"/>
          </a:p>
        </p:txBody>
      </p:sp>
    </p:spTree>
    <p:extLst>
      <p:ext uri="{BB962C8B-B14F-4D97-AF65-F5344CB8AC3E}">
        <p14:creationId xmlns:p14="http://schemas.microsoft.com/office/powerpoint/2010/main" val="321627600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54"/>
            <a:ext cx="9144000" cy="2043113"/>
          </a:xfrm>
        </p:spPr>
        <p:txBody>
          <a:bodyPr/>
          <a:lstStyle/>
          <a:p>
            <a:endParaRPr lang="en-US" dirty="0"/>
          </a:p>
        </p:txBody>
      </p:sp>
    </p:spTree>
    <p:extLst>
      <p:ext uri="{BB962C8B-B14F-4D97-AF65-F5344CB8AC3E}">
        <p14:creationId xmlns:p14="http://schemas.microsoft.com/office/powerpoint/2010/main" val="17602113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 y="1481423"/>
            <a:ext cx="2994338" cy="2180655"/>
          </a:xfrm>
        </p:spPr>
        <p:txBody>
          <a:bodyPr/>
          <a:lstStyle/>
          <a:p>
            <a:endParaRPr lang="en-US" dirty="0"/>
          </a:p>
        </p:txBody>
      </p:sp>
      <p:sp>
        <p:nvSpPr>
          <p:cNvPr id="9" name="Picture Placeholder 6"/>
          <p:cNvSpPr>
            <a:spLocks noGrp="1"/>
          </p:cNvSpPr>
          <p:nvPr>
            <p:ph type="pic" sz="quarter" idx="11"/>
          </p:nvPr>
        </p:nvSpPr>
        <p:spPr>
          <a:xfrm>
            <a:off x="6149662" y="1481423"/>
            <a:ext cx="2994338" cy="2180655"/>
          </a:xfrm>
        </p:spPr>
        <p:txBody>
          <a:bodyPr/>
          <a:lstStyle/>
          <a:p>
            <a:endParaRPr lang="en-US" dirty="0"/>
          </a:p>
        </p:txBody>
      </p:sp>
    </p:spTree>
    <p:extLst>
      <p:ext uri="{BB962C8B-B14F-4D97-AF65-F5344CB8AC3E}">
        <p14:creationId xmlns:p14="http://schemas.microsoft.com/office/powerpoint/2010/main" val="352415195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7"/>
            <a:ext cx="9144000" cy="1684735"/>
          </a:xfrm>
        </p:spPr>
        <p:txBody>
          <a:bodyPr/>
          <a:lstStyle/>
          <a:p>
            <a:endParaRPr lang="en-US" dirty="0"/>
          </a:p>
        </p:txBody>
      </p:sp>
    </p:spTree>
    <p:extLst>
      <p:ext uri="{BB962C8B-B14F-4D97-AF65-F5344CB8AC3E}">
        <p14:creationId xmlns:p14="http://schemas.microsoft.com/office/powerpoint/2010/main" val="198605168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6" name="Picture Placeholder 6"/>
          <p:cNvSpPr>
            <a:spLocks noGrp="1"/>
          </p:cNvSpPr>
          <p:nvPr>
            <p:ph type="pic" sz="quarter" idx="10"/>
          </p:nvPr>
        </p:nvSpPr>
        <p:spPr>
          <a:xfrm>
            <a:off x="0" y="18"/>
            <a:ext cx="9144000" cy="3513221"/>
          </a:xfrm>
        </p:spPr>
        <p:txBody>
          <a:bodyPr/>
          <a:lstStyle/>
          <a:p>
            <a:endParaRPr lang="en-US" dirty="0"/>
          </a:p>
        </p:txBody>
      </p:sp>
    </p:spTree>
    <p:extLst>
      <p:ext uri="{BB962C8B-B14F-4D97-AF65-F5344CB8AC3E}">
        <p14:creationId xmlns:p14="http://schemas.microsoft.com/office/powerpoint/2010/main" val="364052458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90" y="685800"/>
            <a:ext cx="2114551" cy="2057400"/>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6"/>
          </p:nvPr>
        </p:nvSpPr>
        <p:spPr>
          <a:xfrm>
            <a:off x="2708690" y="2745313"/>
            <a:ext cx="2114551" cy="205383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77"/>
          </p:nvPr>
        </p:nvSpPr>
        <p:spPr>
          <a:xfrm>
            <a:off x="622700" y="2741737"/>
            <a:ext cx="2085975" cy="2057400"/>
          </a:xfrm>
          <a:noFill/>
        </p:spPr>
        <p:txBody>
          <a:bodyPr anchor="ctr" anchorCtr="0">
            <a:normAutofit/>
          </a:bodyPr>
          <a:lstStyle>
            <a:lvl1pPr algn="ctr">
              <a:defRPr sz="800"/>
            </a:lvl1pPr>
          </a:lstStyle>
          <a:p>
            <a:endParaRPr lang="en-US" dirty="0"/>
          </a:p>
        </p:txBody>
      </p:sp>
      <p:sp>
        <p:nvSpPr>
          <p:cNvPr id="9" name="Рисунок 4"/>
          <p:cNvSpPr>
            <a:spLocks noGrp="1"/>
          </p:cNvSpPr>
          <p:nvPr>
            <p:ph type="pic" sz="quarter" idx="78"/>
          </p:nvPr>
        </p:nvSpPr>
        <p:spPr>
          <a:xfrm>
            <a:off x="4825565" y="2745325"/>
            <a:ext cx="2114551" cy="2053829"/>
          </a:xfrm>
          <a:noFill/>
        </p:spPr>
        <p:txBody>
          <a:bodyPr anchor="ctr" anchorCtr="0">
            <a:normAutofit/>
          </a:bodyPr>
          <a:lstStyle>
            <a:lvl1pPr algn="ctr">
              <a:defRPr sz="800"/>
            </a:lvl1pPr>
          </a:lstStyle>
          <a:p>
            <a:endParaRPr lang="en-US" dirty="0"/>
          </a:p>
        </p:txBody>
      </p:sp>
      <p:sp>
        <p:nvSpPr>
          <p:cNvPr id="10" name="Рисунок 4"/>
          <p:cNvSpPr>
            <a:spLocks noGrp="1"/>
          </p:cNvSpPr>
          <p:nvPr>
            <p:ph type="pic" sz="quarter" idx="79"/>
          </p:nvPr>
        </p:nvSpPr>
        <p:spPr>
          <a:xfrm>
            <a:off x="4825549" y="685800"/>
            <a:ext cx="3708854" cy="2057400"/>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1940218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10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20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decel="50000" fill="hold" grpId="0" nodeType="with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decel="50000" fill="hold" grpId="0" nodeType="withEffect" nodePh="1">
                                  <p:stCondLst>
                                    <p:cond delay="100"/>
                                  </p:stCondLst>
                                  <p:endCondLst>
                                    <p:cond evt="begin" delay="0">
                                      <p:tn val="21"/>
                                    </p:cond>
                                  </p:end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73" y="685800"/>
            <a:ext cx="4043076" cy="4113336"/>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7"/>
          </p:nvPr>
        </p:nvSpPr>
        <p:spPr>
          <a:xfrm>
            <a:off x="622700" y="2741737"/>
            <a:ext cx="2085975" cy="205740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79"/>
          </p:nvPr>
        </p:nvSpPr>
        <p:spPr>
          <a:xfrm>
            <a:off x="6751749" y="685811"/>
            <a:ext cx="1782658" cy="4113337"/>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3507873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10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300"/>
                                  </p:stCondLst>
                                  <p:endCondLst>
                                    <p:cond evt="begin" delay="0">
                                      <p:tn val="13"/>
                                    </p:cond>
                                  </p:end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74" y="685811"/>
            <a:ext cx="3726656" cy="4113337"/>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7"/>
          </p:nvPr>
        </p:nvSpPr>
        <p:spPr>
          <a:xfrm>
            <a:off x="6438791" y="2741744"/>
            <a:ext cx="2085975" cy="205740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82"/>
          </p:nvPr>
        </p:nvSpPr>
        <p:spPr>
          <a:xfrm>
            <a:off x="6428399" y="684337"/>
            <a:ext cx="2085975" cy="2057400"/>
          </a:xfrm>
          <a:noFill/>
        </p:spPr>
        <p:txBody>
          <a:bodyPr anchor="ctr" anchorCtr="0">
            <a:normAutofit/>
          </a:bodyPr>
          <a:lstStyle>
            <a:lvl1pPr algn="ctr">
              <a:defRPr sz="800"/>
            </a:lvl1pPr>
          </a:lstStyle>
          <a:p>
            <a:endParaRPr lang="en-US" dirty="0"/>
          </a:p>
        </p:txBody>
      </p:sp>
      <p:sp>
        <p:nvSpPr>
          <p:cNvPr id="9" name="Рисунок 4"/>
          <p:cNvSpPr>
            <a:spLocks noGrp="1"/>
          </p:cNvSpPr>
          <p:nvPr>
            <p:ph type="pic" sz="quarter" idx="83"/>
          </p:nvPr>
        </p:nvSpPr>
        <p:spPr>
          <a:xfrm>
            <a:off x="619235" y="684337"/>
            <a:ext cx="2085975" cy="2057400"/>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1388338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0"/>
                                  </p:stCondLst>
                                  <p:endCondLst>
                                    <p:cond evt="begin" delay="0">
                                      <p:tn val="9"/>
                                    </p:cond>
                                  </p:end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10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decel="50000" fill="hold" grpId="0" nodeType="with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pic>
        <p:nvPicPr>
          <p:cNvPr id="10" name="Picture 9"/>
          <p:cNvPicPr>
            <a:picLocks noChangeAspect="1"/>
          </p:cNvPicPr>
          <p:nvPr userDrawn="1"/>
        </p:nvPicPr>
        <p:blipFill>
          <a:blip r:embed="rId2"/>
          <a:stretch>
            <a:fillRect/>
          </a:stretch>
        </p:blipFill>
        <p:spPr>
          <a:xfrm rot="1088670">
            <a:off x="828031" y="813273"/>
            <a:ext cx="3415580" cy="371735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1" name="Picture 10"/>
          <p:cNvPicPr>
            <a:picLocks noChangeAspect="1"/>
          </p:cNvPicPr>
          <p:nvPr userDrawn="1"/>
        </p:nvPicPr>
        <p:blipFill>
          <a:blip r:embed="rId2"/>
          <a:stretch>
            <a:fillRect/>
          </a:stretch>
        </p:blipFill>
        <p:spPr>
          <a:xfrm>
            <a:off x="992767" y="813273"/>
            <a:ext cx="3415580" cy="371735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12" name="Picture Placeholder 8"/>
          <p:cNvSpPr>
            <a:spLocks noGrp="1"/>
          </p:cNvSpPr>
          <p:nvPr>
            <p:ph type="pic" sz="quarter" idx="10"/>
          </p:nvPr>
        </p:nvSpPr>
        <p:spPr>
          <a:xfrm rot="21180954">
            <a:off x="1194937" y="929326"/>
            <a:ext cx="3011234" cy="2297906"/>
          </a:xfrm>
        </p:spPr>
        <p:txBody>
          <a:bodyPr/>
          <a:lstStyle/>
          <a:p>
            <a:endParaRPr lang="en-US" dirty="0"/>
          </a:p>
        </p:txBody>
      </p:sp>
    </p:spTree>
    <p:extLst>
      <p:ext uri="{BB962C8B-B14F-4D97-AF65-F5344CB8AC3E}">
        <p14:creationId xmlns:p14="http://schemas.microsoft.com/office/powerpoint/2010/main" val="3327237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nodePh="1">
                                  <p:stCondLst>
                                    <p:cond delay="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68534" tIns="34289" rIns="68534" bIns="34289"/>
          <a:lstStyle/>
          <a:p>
            <a:r>
              <a:rPr lang="en-US"/>
              <a:t>Click to edit Master title style</a:t>
            </a:r>
            <a:endParaRPr lang="id-ID"/>
          </a:p>
        </p:txBody>
      </p:sp>
      <p:sp>
        <p:nvSpPr>
          <p:cNvPr id="3" name="Content Placeholder 2"/>
          <p:cNvSpPr>
            <a:spLocks noGrp="1"/>
          </p:cNvSpPr>
          <p:nvPr>
            <p:ph sz="half" idx="1"/>
          </p:nvPr>
        </p:nvSpPr>
        <p:spPr>
          <a:xfrm>
            <a:off x="628741" y="1369219"/>
            <a:ext cx="3886583" cy="3263504"/>
          </a:xfrm>
        </p:spPr>
        <p:txBody>
          <a:bodyPr lIns="68534" tIns="34289" rIns="68534" bIns="34289"/>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p:cNvSpPr>
            <a:spLocks noGrp="1"/>
          </p:cNvSpPr>
          <p:nvPr>
            <p:ph sz="half" idx="2"/>
          </p:nvPr>
        </p:nvSpPr>
        <p:spPr>
          <a:xfrm>
            <a:off x="4629637" y="1369219"/>
            <a:ext cx="3886583" cy="3263504"/>
          </a:xfrm>
        </p:spPr>
        <p:txBody>
          <a:bodyPr lIns="68534" tIns="34289" rIns="68534" bIns="34289"/>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p:cNvSpPr>
            <a:spLocks noGrp="1"/>
          </p:cNvSpPr>
          <p:nvPr>
            <p:ph type="dt" sz="half" idx="10"/>
          </p:nvPr>
        </p:nvSpPr>
        <p:spPr/>
        <p:txBody>
          <a:bodyPr lIns="68534" tIns="34289" rIns="68534" bIns="34289"/>
          <a:lstStyle/>
          <a:p>
            <a:pPr defTabSz="685273"/>
            <a:fld id="{1F4B6610-F676-43F7-86C0-247746088B33}" type="datetimeFigureOut">
              <a:rPr lang="id-ID" sz="1400" smtClean="0">
                <a:solidFill>
                  <a:prstClr val="black"/>
                </a:solidFill>
              </a:rPr>
              <a:pPr defTabSz="685273"/>
              <a:t>29/06/2022</a:t>
            </a:fld>
            <a:endParaRPr lang="id-ID" sz="1400">
              <a:solidFill>
                <a:prstClr val="black"/>
              </a:solidFill>
            </a:endParaRPr>
          </a:p>
        </p:txBody>
      </p:sp>
      <p:sp>
        <p:nvSpPr>
          <p:cNvPr id="6" name="Footer Placeholder 5"/>
          <p:cNvSpPr>
            <a:spLocks noGrp="1"/>
          </p:cNvSpPr>
          <p:nvPr>
            <p:ph type="ftr" sz="quarter" idx="11"/>
          </p:nvPr>
        </p:nvSpPr>
        <p:spPr/>
        <p:txBody>
          <a:bodyPr lIns="68534" tIns="34289" rIns="68534" bIns="34289"/>
          <a:lstStyle/>
          <a:p>
            <a:pPr defTabSz="685273"/>
            <a:endParaRPr lang="id-ID" sz="1400">
              <a:solidFill>
                <a:prstClr val="black"/>
              </a:solidFill>
            </a:endParaRPr>
          </a:p>
        </p:txBody>
      </p:sp>
      <p:sp>
        <p:nvSpPr>
          <p:cNvPr id="7" name="Slide Number Placeholder 6"/>
          <p:cNvSpPr>
            <a:spLocks noGrp="1"/>
          </p:cNvSpPr>
          <p:nvPr>
            <p:ph type="sldNum" sz="quarter" idx="12"/>
          </p:nvPr>
        </p:nvSpPr>
        <p:spPr/>
        <p:txBody>
          <a:bodyPr lIns="68534" tIns="34289" rIns="68534" bIns="34289"/>
          <a:lstStyle/>
          <a:p>
            <a:pPr defTabSz="685273"/>
            <a:fld id="{768BAA96-63AE-4BAB-AA24-411514B41B5B}" type="slidenum">
              <a:rPr lang="id-ID" sz="1400" smtClean="0">
                <a:solidFill>
                  <a:prstClr val="black"/>
                </a:solidFill>
              </a:rPr>
              <a:pPr defTabSz="685273"/>
              <a:t>‹#›</a:t>
            </a:fld>
            <a:endParaRPr lang="id-ID" sz="1400">
              <a:solidFill>
                <a:prstClr val="black"/>
              </a:solidFill>
            </a:endParaRPr>
          </a:p>
        </p:txBody>
      </p:sp>
    </p:spTree>
    <p:extLst>
      <p:ext uri="{BB962C8B-B14F-4D97-AF65-F5344CB8AC3E}">
        <p14:creationId xmlns:p14="http://schemas.microsoft.com/office/powerpoint/2010/main" val="154997986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0344520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stretch>
            <a:fillRect/>
          </a:stretch>
        </p:blipFill>
        <p:spPr>
          <a:xfrm>
            <a:off x="3730282" y="347056"/>
            <a:ext cx="5413718" cy="4796444"/>
          </a:xfrm>
          <a:prstGeom prst="rect">
            <a:avLst/>
          </a:prstGeom>
        </p:spPr>
      </p:pic>
    </p:spTree>
    <p:extLst>
      <p:ext uri="{BB962C8B-B14F-4D97-AF65-F5344CB8AC3E}">
        <p14:creationId xmlns:p14="http://schemas.microsoft.com/office/powerpoint/2010/main" val="26735364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6" name="Rectangle 5"/>
          <p:cNvSpPr/>
          <p:nvPr userDrawn="1"/>
        </p:nvSpPr>
        <p:spPr>
          <a:xfrm>
            <a:off x="0" y="1323492"/>
            <a:ext cx="9144000" cy="2189747"/>
          </a:xfrm>
          <a:prstGeom prst="rect">
            <a:avLst/>
          </a:prstGeom>
          <a:solidFill>
            <a:srgbClr val="0A1A28"/>
          </a:solidFill>
          <a:ln>
            <a:noFill/>
          </a:ln>
        </p:spPr>
        <p:style>
          <a:lnRef idx="2">
            <a:schemeClr val="accent1">
              <a:shade val="50000"/>
            </a:schemeClr>
          </a:lnRef>
          <a:fillRef idx="1">
            <a:schemeClr val="accent1"/>
          </a:fillRef>
          <a:effectRef idx="0">
            <a:schemeClr val="accent1"/>
          </a:effectRef>
          <a:fontRef idx="minor">
            <a:schemeClr val="lt1"/>
          </a:fontRef>
        </p:style>
        <p:txBody>
          <a:bodyPr lIns="68555" tIns="34289" rIns="68555" bIns="34289" rtlCol="0" anchor="ctr"/>
          <a:lstStyle/>
          <a:p>
            <a:pPr algn="ctr" defTabSz="685511"/>
            <a:endParaRPr lang="en-US" sz="1400" dirty="0">
              <a:solidFill>
                <a:prstClr val="white"/>
              </a:solidFill>
            </a:endParaRPr>
          </a:p>
        </p:txBody>
      </p:sp>
      <p:sp>
        <p:nvSpPr>
          <p:cNvPr id="7" name="Rectangle 6"/>
          <p:cNvSpPr/>
          <p:nvPr userDrawn="1"/>
        </p:nvSpPr>
        <p:spPr>
          <a:xfrm>
            <a:off x="4451701" y="1564107"/>
            <a:ext cx="3874169" cy="27672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5" tIns="34289" rIns="68555" bIns="34289" rtlCol="0" anchor="ctr"/>
          <a:lstStyle/>
          <a:p>
            <a:pPr algn="ctr" defTabSz="685511"/>
            <a:endParaRPr lang="en-US" sz="1400" dirty="0">
              <a:solidFill>
                <a:prstClr val="white"/>
              </a:solidFill>
            </a:endParaRPr>
          </a:p>
        </p:txBody>
      </p:sp>
      <p:sp>
        <p:nvSpPr>
          <p:cNvPr id="9" name="Picture Placeholder 8"/>
          <p:cNvSpPr>
            <a:spLocks noGrp="1"/>
          </p:cNvSpPr>
          <p:nvPr>
            <p:ph type="pic" sz="quarter" idx="10"/>
          </p:nvPr>
        </p:nvSpPr>
        <p:spPr>
          <a:xfrm>
            <a:off x="4692253" y="1792268"/>
            <a:ext cx="3405188" cy="2322909"/>
          </a:xfrm>
        </p:spPr>
        <p:txBody>
          <a:bodyPr/>
          <a:lstStyle/>
          <a:p>
            <a:endParaRPr lang="en-US" dirty="0"/>
          </a:p>
        </p:txBody>
      </p:sp>
    </p:spTree>
    <p:extLst>
      <p:ext uri="{BB962C8B-B14F-4D97-AF65-F5344CB8AC3E}">
        <p14:creationId xmlns:p14="http://schemas.microsoft.com/office/powerpoint/2010/main" val="1885863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11" name="Picture Placeholder 10"/>
          <p:cNvSpPr>
            <a:spLocks noGrp="1"/>
          </p:cNvSpPr>
          <p:nvPr>
            <p:ph type="pic" sz="quarter" idx="10"/>
          </p:nvPr>
        </p:nvSpPr>
        <p:spPr>
          <a:xfrm>
            <a:off x="3435709" y="-2590395"/>
            <a:ext cx="7611578" cy="6569981"/>
          </a:xfrm>
          <a:custGeom>
            <a:avLst/>
            <a:gdLst>
              <a:gd name="connsiteX0" fmla="*/ 2619217 w 10148770"/>
              <a:gd name="connsiteY0" fmla="*/ 0 h 8759974"/>
              <a:gd name="connsiteX1" fmla="*/ 9034465 w 10148770"/>
              <a:gd name="connsiteY1" fmla="*/ 1292933 h 8759974"/>
              <a:gd name="connsiteX2" fmla="*/ 10148770 w 10148770"/>
              <a:gd name="connsiteY2" fmla="*/ 5402682 h 8759974"/>
              <a:gd name="connsiteX3" fmla="*/ 7529553 w 10148770"/>
              <a:gd name="connsiteY3" fmla="*/ 8759974 h 8759974"/>
              <a:gd name="connsiteX4" fmla="*/ 1114305 w 10148770"/>
              <a:gd name="connsiteY4" fmla="*/ 7467041 h 8759974"/>
              <a:gd name="connsiteX5" fmla="*/ 0 w 10148770"/>
              <a:gd name="connsiteY5" fmla="*/ 3357292 h 87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48770" h="8759974">
                <a:moveTo>
                  <a:pt x="2619217" y="0"/>
                </a:moveTo>
                <a:lnTo>
                  <a:pt x="9034465" y="1292933"/>
                </a:lnTo>
                <a:lnTo>
                  <a:pt x="10148770" y="5402682"/>
                </a:lnTo>
                <a:lnTo>
                  <a:pt x="7529553" y="8759974"/>
                </a:lnTo>
                <a:lnTo>
                  <a:pt x="1114305" y="7467041"/>
                </a:lnTo>
                <a:lnTo>
                  <a:pt x="0" y="3357292"/>
                </a:lnTo>
                <a:close/>
              </a:path>
            </a:pathLst>
          </a:custGeom>
        </p:spPr>
        <p:txBody>
          <a:bodyPr wrap="square">
            <a:noAutofit/>
          </a:bodyPr>
          <a:lstStyle/>
          <a:p>
            <a:endParaRPr lang="en-US" dirty="0"/>
          </a:p>
        </p:txBody>
      </p:sp>
    </p:spTree>
    <p:extLst>
      <p:ext uri="{BB962C8B-B14F-4D97-AF65-F5344CB8AC3E}">
        <p14:creationId xmlns:p14="http://schemas.microsoft.com/office/powerpoint/2010/main" val="179167373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723853" y="1354205"/>
            <a:ext cx="9097145" cy="9097146"/>
          </a:xfrm>
          <a:custGeom>
            <a:avLst/>
            <a:gdLst>
              <a:gd name="connsiteX0" fmla="*/ 6717641 w 12129527"/>
              <a:gd name="connsiteY0" fmla="*/ 727 h 12129528"/>
              <a:gd name="connsiteX1" fmla="*/ 10593200 w 12129527"/>
              <a:gd name="connsiteY1" fmla="*/ 2466012 h 12129528"/>
              <a:gd name="connsiteX2" fmla="*/ 11769242 w 12129527"/>
              <a:gd name="connsiteY2" fmla="*/ 5107332 h 12129528"/>
              <a:gd name="connsiteX3" fmla="*/ 9663518 w 12129527"/>
              <a:gd name="connsiteY3" fmla="*/ 10593200 h 12129528"/>
              <a:gd name="connsiteX4" fmla="*/ 7022197 w 12129527"/>
              <a:gd name="connsiteY4" fmla="*/ 11769243 h 12129528"/>
              <a:gd name="connsiteX5" fmla="*/ 1536329 w 12129527"/>
              <a:gd name="connsiteY5" fmla="*/ 9663518 h 12129528"/>
              <a:gd name="connsiteX6" fmla="*/ 360286 w 12129527"/>
              <a:gd name="connsiteY6" fmla="*/ 7022198 h 12129528"/>
              <a:gd name="connsiteX7" fmla="*/ 2466011 w 12129527"/>
              <a:gd name="connsiteY7" fmla="*/ 1536330 h 12129528"/>
              <a:gd name="connsiteX8" fmla="*/ 5107331 w 12129527"/>
              <a:gd name="connsiteY8" fmla="*/ 360287 h 12129528"/>
              <a:gd name="connsiteX9" fmla="*/ 6717641 w 12129527"/>
              <a:gd name="connsiteY9" fmla="*/ 727 h 1212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9527" h="12129528">
                <a:moveTo>
                  <a:pt x="6717641" y="727"/>
                </a:moveTo>
                <a:cubicBezTo>
                  <a:pt x="8336576" y="-29632"/>
                  <a:pt x="9893149" y="893741"/>
                  <a:pt x="10593200" y="2466012"/>
                </a:cubicBezTo>
                <a:lnTo>
                  <a:pt x="11769242" y="5107332"/>
                </a:lnTo>
                <a:cubicBezTo>
                  <a:pt x="12702643" y="7203692"/>
                  <a:pt x="11759878" y="9659800"/>
                  <a:pt x="9663518" y="10593200"/>
                </a:cubicBezTo>
                <a:lnTo>
                  <a:pt x="7022197" y="11769243"/>
                </a:lnTo>
                <a:cubicBezTo>
                  <a:pt x="4925837" y="12702644"/>
                  <a:pt x="2469730" y="11759879"/>
                  <a:pt x="1536329" y="9663518"/>
                </a:cubicBezTo>
                <a:lnTo>
                  <a:pt x="360286" y="7022198"/>
                </a:lnTo>
                <a:cubicBezTo>
                  <a:pt x="-573115" y="4925838"/>
                  <a:pt x="369650" y="2469731"/>
                  <a:pt x="2466011" y="1536330"/>
                </a:cubicBezTo>
                <a:lnTo>
                  <a:pt x="5107331" y="360287"/>
                </a:lnTo>
                <a:cubicBezTo>
                  <a:pt x="5631421" y="126937"/>
                  <a:pt x="6177996" y="10847"/>
                  <a:pt x="6717641" y="727"/>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52255497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6119116" y="2727469"/>
            <a:ext cx="2513972" cy="2513972"/>
          </a:xfrm>
          <a:custGeom>
            <a:avLst/>
            <a:gdLst>
              <a:gd name="connsiteX0" fmla="*/ 1703683 w 3351963"/>
              <a:gd name="connsiteY0" fmla="*/ 0 h 3351963"/>
              <a:gd name="connsiteX1" fmla="*/ 3351963 w 3351963"/>
              <a:gd name="connsiteY1" fmla="*/ 1703683 h 3351963"/>
              <a:gd name="connsiteX2" fmla="*/ 1648280 w 3351963"/>
              <a:gd name="connsiteY2" fmla="*/ 3351963 h 3351963"/>
              <a:gd name="connsiteX3" fmla="*/ 0 w 3351963"/>
              <a:gd name="connsiteY3" fmla="*/ 1648280 h 3351963"/>
            </a:gdLst>
            <a:ahLst/>
            <a:cxnLst>
              <a:cxn ang="0">
                <a:pos x="connsiteX0" y="connsiteY0"/>
              </a:cxn>
              <a:cxn ang="0">
                <a:pos x="connsiteX1" y="connsiteY1"/>
              </a:cxn>
              <a:cxn ang="0">
                <a:pos x="connsiteX2" y="connsiteY2"/>
              </a:cxn>
              <a:cxn ang="0">
                <a:pos x="connsiteX3" y="connsiteY3"/>
              </a:cxn>
            </a:cxnLst>
            <a:rect l="l" t="t" r="r" b="b"/>
            <a:pathLst>
              <a:path w="3351963" h="3351963">
                <a:moveTo>
                  <a:pt x="1703683" y="0"/>
                </a:moveTo>
                <a:lnTo>
                  <a:pt x="3351963" y="1703683"/>
                </a:lnTo>
                <a:lnTo>
                  <a:pt x="1648280" y="3351963"/>
                </a:lnTo>
                <a:lnTo>
                  <a:pt x="0" y="1648280"/>
                </a:lnTo>
                <a:close/>
              </a:path>
            </a:pathLst>
          </a:custGeom>
        </p:spPr>
        <p:txBody>
          <a:bodyPr wrap="square">
            <a:noAutofit/>
          </a:bodyPr>
          <a:lstStyle/>
          <a:p>
            <a:endParaRPr lang="en-US" dirty="0"/>
          </a:p>
        </p:txBody>
      </p:sp>
      <p:sp>
        <p:nvSpPr>
          <p:cNvPr id="26" name="Picture Placeholder 25"/>
          <p:cNvSpPr>
            <a:spLocks noGrp="1"/>
          </p:cNvSpPr>
          <p:nvPr>
            <p:ph type="pic" sz="quarter" idx="10"/>
          </p:nvPr>
        </p:nvSpPr>
        <p:spPr>
          <a:xfrm>
            <a:off x="2183733" y="-848226"/>
            <a:ext cx="6845968" cy="6797842"/>
          </a:xfrm>
          <a:custGeom>
            <a:avLst/>
            <a:gdLst>
              <a:gd name="connsiteX0" fmla="*/ 2181727 w 9127957"/>
              <a:gd name="connsiteY0" fmla="*/ 4700336 h 9063789"/>
              <a:gd name="connsiteX1" fmla="*/ 4363453 w 9127957"/>
              <a:gd name="connsiteY1" fmla="*/ 6882063 h 9063789"/>
              <a:gd name="connsiteX2" fmla="*/ 2181727 w 9127957"/>
              <a:gd name="connsiteY2" fmla="*/ 9063789 h 9063789"/>
              <a:gd name="connsiteX3" fmla="*/ 0 w 9127957"/>
              <a:gd name="connsiteY3" fmla="*/ 6882063 h 9063789"/>
              <a:gd name="connsiteX4" fmla="*/ 7748337 w 9127957"/>
              <a:gd name="connsiteY4" fmla="*/ 3882188 h 9063789"/>
              <a:gd name="connsiteX5" fmla="*/ 8398043 w 9127957"/>
              <a:gd name="connsiteY5" fmla="*/ 4531894 h 9063789"/>
              <a:gd name="connsiteX6" fmla="*/ 7748337 w 9127957"/>
              <a:gd name="connsiteY6" fmla="*/ 5181600 h 9063789"/>
              <a:gd name="connsiteX7" fmla="*/ 7098631 w 9127957"/>
              <a:gd name="connsiteY7" fmla="*/ 4531894 h 9063789"/>
              <a:gd name="connsiteX8" fmla="*/ 4547937 w 9127957"/>
              <a:gd name="connsiteY8" fmla="*/ 2350168 h 9063789"/>
              <a:gd name="connsiteX9" fmla="*/ 6729663 w 9127957"/>
              <a:gd name="connsiteY9" fmla="*/ 4531895 h 9063789"/>
              <a:gd name="connsiteX10" fmla="*/ 4547937 w 9127957"/>
              <a:gd name="connsiteY10" fmla="*/ 6713621 h 9063789"/>
              <a:gd name="connsiteX11" fmla="*/ 2366210 w 9127957"/>
              <a:gd name="connsiteY11" fmla="*/ 4531895 h 9063789"/>
              <a:gd name="connsiteX12" fmla="*/ 3745830 w 9127957"/>
              <a:gd name="connsiteY12" fmla="*/ 1532020 h 9063789"/>
              <a:gd name="connsiteX13" fmla="*/ 4395536 w 9127957"/>
              <a:gd name="connsiteY13" fmla="*/ 2181726 h 9063789"/>
              <a:gd name="connsiteX14" fmla="*/ 3745830 w 9127957"/>
              <a:gd name="connsiteY14" fmla="*/ 2831432 h 9063789"/>
              <a:gd name="connsiteX15" fmla="*/ 3096124 w 9127957"/>
              <a:gd name="connsiteY15" fmla="*/ 2181726 h 9063789"/>
              <a:gd name="connsiteX16" fmla="*/ 6946231 w 9127957"/>
              <a:gd name="connsiteY16" fmla="*/ 0 h 9063789"/>
              <a:gd name="connsiteX17" fmla="*/ 9127957 w 9127957"/>
              <a:gd name="connsiteY17" fmla="*/ 2181727 h 9063789"/>
              <a:gd name="connsiteX18" fmla="*/ 6946231 w 9127957"/>
              <a:gd name="connsiteY18" fmla="*/ 4363453 h 9063789"/>
              <a:gd name="connsiteX19" fmla="*/ 4764504 w 9127957"/>
              <a:gd name="connsiteY19" fmla="*/ 2181727 h 906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27957" h="9063789">
                <a:moveTo>
                  <a:pt x="2181727" y="4700336"/>
                </a:moveTo>
                <a:lnTo>
                  <a:pt x="4363453" y="6882063"/>
                </a:lnTo>
                <a:lnTo>
                  <a:pt x="2181727" y="9063789"/>
                </a:lnTo>
                <a:lnTo>
                  <a:pt x="0" y="6882063"/>
                </a:lnTo>
                <a:close/>
                <a:moveTo>
                  <a:pt x="7748337" y="3882188"/>
                </a:moveTo>
                <a:lnTo>
                  <a:pt x="8398043" y="4531894"/>
                </a:lnTo>
                <a:lnTo>
                  <a:pt x="7748337" y="5181600"/>
                </a:lnTo>
                <a:lnTo>
                  <a:pt x="7098631" y="4531894"/>
                </a:lnTo>
                <a:close/>
                <a:moveTo>
                  <a:pt x="4547937" y="2350168"/>
                </a:moveTo>
                <a:lnTo>
                  <a:pt x="6729663" y="4531895"/>
                </a:lnTo>
                <a:lnTo>
                  <a:pt x="4547937" y="6713621"/>
                </a:lnTo>
                <a:lnTo>
                  <a:pt x="2366210" y="4531895"/>
                </a:lnTo>
                <a:close/>
                <a:moveTo>
                  <a:pt x="3745830" y="1532020"/>
                </a:moveTo>
                <a:lnTo>
                  <a:pt x="4395536" y="2181726"/>
                </a:lnTo>
                <a:lnTo>
                  <a:pt x="3745830" y="2831432"/>
                </a:lnTo>
                <a:lnTo>
                  <a:pt x="3096124" y="2181726"/>
                </a:lnTo>
                <a:close/>
                <a:moveTo>
                  <a:pt x="6946231" y="0"/>
                </a:moveTo>
                <a:lnTo>
                  <a:pt x="9127957" y="2181727"/>
                </a:lnTo>
                <a:lnTo>
                  <a:pt x="6946231" y="4363453"/>
                </a:lnTo>
                <a:lnTo>
                  <a:pt x="4764504" y="2181727"/>
                </a:lnTo>
                <a:close/>
              </a:path>
            </a:pathLst>
          </a:custGeom>
        </p:spPr>
        <p:txBody>
          <a:bodyPr wrap="square">
            <a:noAutofit/>
          </a:bodyPr>
          <a:lstStyle/>
          <a:p>
            <a:endParaRPr lang="en-US" dirty="0"/>
          </a:p>
        </p:txBody>
      </p:sp>
      <p:sp>
        <p:nvSpPr>
          <p:cNvPr id="10" name="Picture Placeholder 9"/>
          <p:cNvSpPr>
            <a:spLocks noGrp="1"/>
          </p:cNvSpPr>
          <p:nvPr>
            <p:ph type="pic" sz="quarter" idx="12"/>
          </p:nvPr>
        </p:nvSpPr>
        <p:spPr>
          <a:xfrm>
            <a:off x="4733227" y="4084783"/>
            <a:ext cx="2513972" cy="2513972"/>
          </a:xfrm>
          <a:custGeom>
            <a:avLst/>
            <a:gdLst>
              <a:gd name="connsiteX0" fmla="*/ 1703683 w 3351963"/>
              <a:gd name="connsiteY0" fmla="*/ 0 h 3351963"/>
              <a:gd name="connsiteX1" fmla="*/ 3351963 w 3351963"/>
              <a:gd name="connsiteY1" fmla="*/ 1703683 h 3351963"/>
              <a:gd name="connsiteX2" fmla="*/ 1648280 w 3351963"/>
              <a:gd name="connsiteY2" fmla="*/ 3351963 h 3351963"/>
              <a:gd name="connsiteX3" fmla="*/ 0 w 3351963"/>
              <a:gd name="connsiteY3" fmla="*/ 1648280 h 3351963"/>
            </a:gdLst>
            <a:ahLst/>
            <a:cxnLst>
              <a:cxn ang="0">
                <a:pos x="connsiteX0" y="connsiteY0"/>
              </a:cxn>
              <a:cxn ang="0">
                <a:pos x="connsiteX1" y="connsiteY1"/>
              </a:cxn>
              <a:cxn ang="0">
                <a:pos x="connsiteX2" y="connsiteY2"/>
              </a:cxn>
              <a:cxn ang="0">
                <a:pos x="connsiteX3" y="connsiteY3"/>
              </a:cxn>
            </a:cxnLst>
            <a:rect l="l" t="t" r="r" b="b"/>
            <a:pathLst>
              <a:path w="3351963" h="3351963">
                <a:moveTo>
                  <a:pt x="1703683" y="0"/>
                </a:moveTo>
                <a:lnTo>
                  <a:pt x="3351963" y="1703683"/>
                </a:lnTo>
                <a:lnTo>
                  <a:pt x="1648280" y="3351963"/>
                </a:lnTo>
                <a:lnTo>
                  <a:pt x="0" y="1648280"/>
                </a:lnTo>
                <a:close/>
              </a:path>
            </a:pathLst>
          </a:custGeom>
        </p:spPr>
        <p:txBody>
          <a:bodyPr wrap="square">
            <a:noAutofit/>
          </a:bodyPr>
          <a:lstStyle/>
          <a:p>
            <a:endParaRPr lang="en-US" dirty="0"/>
          </a:p>
        </p:txBody>
      </p:sp>
    </p:spTree>
    <p:extLst>
      <p:ext uri="{BB962C8B-B14F-4D97-AF65-F5344CB8AC3E}">
        <p14:creationId xmlns:p14="http://schemas.microsoft.com/office/powerpoint/2010/main" val="3823850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nodePh="1">
                                  <p:stCondLst>
                                    <p:cond delay="0"/>
                                  </p:stCondLst>
                                  <p:endCondLst>
                                    <p:cond evt="begin" delay="0">
                                      <p:tn val="5"/>
                                    </p:cond>
                                  </p:end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par>
                          <p:cTn id="8" fill="hold">
                            <p:stCondLst>
                              <p:cond delay="500"/>
                            </p:stCondLst>
                            <p:childTnLst>
                              <p:par>
                                <p:cTn id="9" presetID="2" presetClass="entr" presetSubtype="2" fill="hold" grpId="0" nodeType="after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1+#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2" presetClass="entr" presetSubtype="0" fill="hold" grpId="0" nodeType="afterEffect" nodePh="1">
                                  <p:stCondLst>
                                    <p:cond delay="0"/>
                                  </p:stCondLst>
                                  <p:endCondLst>
                                    <p:cond evt="begin" delay="0">
                                      <p:tn val="14"/>
                                    </p:cond>
                                  </p:endCondLst>
                                  <p:childTnLst>
                                    <p:set>
                                      <p:cBhvr>
                                        <p:cTn id="15" dur="1" fill="hold">
                                          <p:stCondLst>
                                            <p:cond delay="0"/>
                                          </p:stCondLst>
                                        </p:cTn>
                                        <p:tgtEl>
                                          <p:spTgt spid="10"/>
                                        </p:tgtEl>
                                        <p:attrNameLst>
                                          <p:attrName>style.visibility</p:attrName>
                                        </p:attrNameLst>
                                      </p:cBhvr>
                                      <p:to>
                                        <p:strVal val="visible"/>
                                      </p:to>
                                    </p:set>
                                    <p:animEffect transition="in" filter="fade">
                                      <p:cBhvr>
                                        <p:cTn id="16" dur="1000"/>
                                        <p:tgtEl>
                                          <p:spTgt spid="10"/>
                                        </p:tgtEl>
                                      </p:cBhvr>
                                    </p:animEffect>
                                    <p:anim calcmode="lin" valueType="num">
                                      <p:cBhvr>
                                        <p:cTn id="17" dur="1000" fill="hold"/>
                                        <p:tgtEl>
                                          <p:spTgt spid="10"/>
                                        </p:tgtEl>
                                        <p:attrNameLst>
                                          <p:attrName>ppt_x</p:attrName>
                                        </p:attrNameLst>
                                      </p:cBhvr>
                                      <p:tavLst>
                                        <p:tav tm="0">
                                          <p:val>
                                            <p:strVal val="#ppt_x"/>
                                          </p:val>
                                        </p:tav>
                                        <p:tav tm="100000">
                                          <p:val>
                                            <p:strVal val="#ppt_x"/>
                                          </p:val>
                                        </p:tav>
                                      </p:tavLst>
                                    </p:anim>
                                    <p:anim calcmode="lin" valueType="num">
                                      <p:cBhvr>
                                        <p:cTn id="1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6" grpId="0"/>
      <p:bldP spid="10" grpId="0"/>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2" y="0"/>
            <a:ext cx="3000375" cy="5143500"/>
          </a:xfrm>
        </p:spPr>
        <p:txBody>
          <a:bodyPr/>
          <a:lstStyle/>
          <a:p>
            <a:endParaRPr lang="en-US" dirty="0"/>
          </a:p>
        </p:txBody>
      </p:sp>
    </p:spTree>
    <p:extLst>
      <p:ext uri="{BB962C8B-B14F-4D97-AF65-F5344CB8AC3E}">
        <p14:creationId xmlns:p14="http://schemas.microsoft.com/office/powerpoint/2010/main" val="90601870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a:stretch>
            <a:fillRect/>
          </a:stretch>
        </p:blipFill>
        <p:spPr>
          <a:xfrm rot="1056430">
            <a:off x="3293513" y="792985"/>
            <a:ext cx="1853499" cy="190987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3" name="Picture 12"/>
          <p:cNvPicPr>
            <a:picLocks noChangeAspect="1"/>
          </p:cNvPicPr>
          <p:nvPr userDrawn="1"/>
        </p:nvPicPr>
        <p:blipFill>
          <a:blip r:embed="rId2"/>
          <a:stretch>
            <a:fillRect/>
          </a:stretch>
        </p:blipFill>
        <p:spPr>
          <a:xfrm rot="21215366">
            <a:off x="1148168" y="799271"/>
            <a:ext cx="1853499" cy="190987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16" name="Picture Placeholder 15"/>
          <p:cNvSpPr>
            <a:spLocks noGrp="1"/>
          </p:cNvSpPr>
          <p:nvPr>
            <p:ph type="pic" sz="quarter" idx="10"/>
          </p:nvPr>
        </p:nvSpPr>
        <p:spPr>
          <a:xfrm rot="20792528">
            <a:off x="1244676" y="918438"/>
            <a:ext cx="1588294" cy="1454944"/>
          </a:xfrm>
        </p:spPr>
        <p:txBody>
          <a:bodyPr/>
          <a:lstStyle/>
          <a:p>
            <a:endParaRPr lang="en-US" dirty="0"/>
          </a:p>
        </p:txBody>
      </p:sp>
      <p:sp>
        <p:nvSpPr>
          <p:cNvPr id="19" name="Picture Placeholder 15"/>
          <p:cNvSpPr>
            <a:spLocks noGrp="1"/>
          </p:cNvSpPr>
          <p:nvPr>
            <p:ph type="pic" sz="quarter" idx="12"/>
          </p:nvPr>
        </p:nvSpPr>
        <p:spPr>
          <a:xfrm rot="648612">
            <a:off x="3468756" y="922887"/>
            <a:ext cx="1588294" cy="1454944"/>
          </a:xfrm>
        </p:spPr>
        <p:txBody>
          <a:bodyPr/>
          <a:lstStyle/>
          <a:p>
            <a:endParaRPr lang="en-US" dirty="0"/>
          </a:p>
        </p:txBody>
      </p:sp>
      <p:pic>
        <p:nvPicPr>
          <p:cNvPr id="22" name="Picture 21"/>
          <p:cNvPicPr>
            <a:picLocks noChangeAspect="1"/>
          </p:cNvPicPr>
          <p:nvPr userDrawn="1"/>
        </p:nvPicPr>
        <p:blipFill>
          <a:blip r:embed="rId2"/>
          <a:stretch>
            <a:fillRect/>
          </a:stretch>
        </p:blipFill>
        <p:spPr>
          <a:xfrm>
            <a:off x="1835393" y="2734331"/>
            <a:ext cx="1853499" cy="190987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3" name="Picture Placeholder 15"/>
          <p:cNvSpPr>
            <a:spLocks noGrp="1"/>
          </p:cNvSpPr>
          <p:nvPr>
            <p:ph type="pic" sz="quarter" idx="11"/>
          </p:nvPr>
        </p:nvSpPr>
        <p:spPr>
          <a:xfrm rot="21218486">
            <a:off x="1961706" y="2812980"/>
            <a:ext cx="1588294" cy="1454944"/>
          </a:xfrm>
        </p:spPr>
        <p:txBody>
          <a:bodyPr/>
          <a:lstStyle/>
          <a:p>
            <a:endParaRPr lang="en-US" dirty="0"/>
          </a:p>
        </p:txBody>
      </p:sp>
    </p:spTree>
    <p:extLst>
      <p:ext uri="{BB962C8B-B14F-4D97-AF65-F5344CB8AC3E}">
        <p14:creationId xmlns:p14="http://schemas.microsoft.com/office/powerpoint/2010/main" val="1930014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nodePh="1">
                                  <p:stCondLst>
                                    <p:cond delay="0"/>
                                  </p:stCondLst>
                                  <p:endCondLst>
                                    <p:cond evt="begin" delay="0">
                                      <p:tn val="5"/>
                                    </p:cond>
                                  </p:end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16" presetClass="entr" presetSubtype="21" fill="hold" grpId="0" nodeType="afterEffect" nodePh="1">
                                  <p:stCondLst>
                                    <p:cond delay="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Effect transition="in" filter="barn(in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p:bldP spid="23" grpId="0"/>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063638" y="450390"/>
            <a:ext cx="3838433" cy="3838433"/>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0" name="Picture Placeholder 9"/>
          <p:cNvSpPr>
            <a:spLocks noGrp="1"/>
          </p:cNvSpPr>
          <p:nvPr>
            <p:ph type="pic" sz="quarter" idx="11"/>
          </p:nvPr>
        </p:nvSpPr>
        <p:spPr>
          <a:xfrm>
            <a:off x="3215771" y="777921"/>
            <a:ext cx="1506371" cy="1506371"/>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1" name="Picture Placeholder 10"/>
          <p:cNvSpPr>
            <a:spLocks noGrp="1"/>
          </p:cNvSpPr>
          <p:nvPr>
            <p:ph type="pic" sz="quarter" idx="12"/>
          </p:nvPr>
        </p:nvSpPr>
        <p:spPr>
          <a:xfrm>
            <a:off x="6052798" y="3799211"/>
            <a:ext cx="1122529" cy="1122529"/>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2" name="Picture Placeholder 11"/>
          <p:cNvSpPr>
            <a:spLocks noGrp="1"/>
          </p:cNvSpPr>
          <p:nvPr>
            <p:ph type="pic" sz="quarter" idx="13"/>
          </p:nvPr>
        </p:nvSpPr>
        <p:spPr>
          <a:xfrm>
            <a:off x="4764789" y="3799210"/>
            <a:ext cx="1122529" cy="1122529"/>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3" name="Picture Placeholder 12"/>
          <p:cNvSpPr>
            <a:spLocks noGrp="1"/>
          </p:cNvSpPr>
          <p:nvPr>
            <p:ph type="pic" sz="quarter" idx="14"/>
          </p:nvPr>
        </p:nvSpPr>
        <p:spPr>
          <a:xfrm>
            <a:off x="7243567" y="777921"/>
            <a:ext cx="1506371" cy="1506371"/>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Tree>
    <p:extLst>
      <p:ext uri="{BB962C8B-B14F-4D97-AF65-F5344CB8AC3E}">
        <p14:creationId xmlns:p14="http://schemas.microsoft.com/office/powerpoint/2010/main" val="3547997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fltVal val="0"/>
                                          </p:val>
                                        </p:tav>
                                        <p:tav tm="100000">
                                          <p:val>
                                            <p:strVal val="#ppt_h"/>
                                          </p:val>
                                        </p:tav>
                                      </p:tavLst>
                                    </p:anim>
                                    <p:animEffect transition="in" filter="fade">
                                      <p:cBhvr>
                                        <p:cTn id="15" dur="500"/>
                                        <p:tgtEl>
                                          <p:spTgt spid="10"/>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12"/>
                                        </p:tgtEl>
                                        <p:attrNameLst>
                                          <p:attrName>style.visibility</p:attrName>
                                        </p:attrNameLst>
                                      </p:cBhvr>
                                      <p:to>
                                        <p:strVal val="visible"/>
                                      </p:to>
                                    </p:set>
                                    <p:anim calcmode="lin" valueType="num">
                                      <p:cBhvr>
                                        <p:cTn id="25" dur="500" fill="hold"/>
                                        <p:tgtEl>
                                          <p:spTgt spid="12"/>
                                        </p:tgtEl>
                                        <p:attrNameLst>
                                          <p:attrName>ppt_w</p:attrName>
                                        </p:attrNameLst>
                                      </p:cBhvr>
                                      <p:tavLst>
                                        <p:tav tm="0">
                                          <p:val>
                                            <p:fltVal val="0"/>
                                          </p:val>
                                        </p:tav>
                                        <p:tav tm="100000">
                                          <p:val>
                                            <p:strVal val="#ppt_w"/>
                                          </p:val>
                                        </p:tav>
                                      </p:tavLst>
                                    </p:anim>
                                    <p:anim calcmode="lin" valueType="num">
                                      <p:cBhvr>
                                        <p:cTn id="26" dur="500" fill="hold"/>
                                        <p:tgtEl>
                                          <p:spTgt spid="12"/>
                                        </p:tgtEl>
                                        <p:attrNameLst>
                                          <p:attrName>ppt_h</p:attrName>
                                        </p:attrNameLst>
                                      </p:cBhvr>
                                      <p:tavLst>
                                        <p:tav tm="0">
                                          <p:val>
                                            <p:fltVal val="0"/>
                                          </p:val>
                                        </p:tav>
                                        <p:tav tm="100000">
                                          <p:val>
                                            <p:strVal val="#ppt_h"/>
                                          </p:val>
                                        </p:tav>
                                      </p:tavLst>
                                    </p:anim>
                                    <p:animEffect transition="in" filter="fade">
                                      <p:cBhvr>
                                        <p:cTn id="27" dur="500"/>
                                        <p:tgtEl>
                                          <p:spTgt spid="12"/>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7" name="Media Placeholder 6"/>
          <p:cNvSpPr>
            <a:spLocks noGrp="1"/>
          </p:cNvSpPr>
          <p:nvPr>
            <p:ph type="media" sz="quarter" idx="10"/>
          </p:nvPr>
        </p:nvSpPr>
        <p:spPr>
          <a:xfrm>
            <a:off x="637219" y="1265349"/>
            <a:ext cx="5756672" cy="3360900"/>
          </a:xfrm>
        </p:spPr>
        <p:txBody>
          <a:bodyPr/>
          <a:lstStyle/>
          <a:p>
            <a:endParaRPr lang="en-US" dirty="0"/>
          </a:p>
        </p:txBody>
      </p:sp>
    </p:spTree>
    <p:extLst>
      <p:ext uri="{BB962C8B-B14F-4D97-AF65-F5344CB8AC3E}">
        <p14:creationId xmlns:p14="http://schemas.microsoft.com/office/powerpoint/2010/main" val="415139767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9144000" cy="5143500"/>
          </a:xfrm>
        </p:spPr>
        <p:txBody>
          <a:bodyPr/>
          <a:lstStyle/>
          <a:p>
            <a:endParaRPr lang="en-US" dirty="0"/>
          </a:p>
        </p:txBody>
      </p:sp>
    </p:spTree>
    <p:extLst>
      <p:ext uri="{BB962C8B-B14F-4D97-AF65-F5344CB8AC3E}">
        <p14:creationId xmlns:p14="http://schemas.microsoft.com/office/powerpoint/2010/main" val="183693701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2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1" rIns="91402" bIns="45701" anchor="ctr"/>
          <a:lstStyle/>
          <a:p>
            <a:pPr algn="ctr" defTabSz="685511">
              <a:defRPr/>
            </a:pPr>
            <a:endParaRPr lang="en-US" sz="1400">
              <a:solidFill>
                <a:prstClr val="white"/>
              </a:solidFill>
            </a:endParaRPr>
          </a:p>
        </p:txBody>
      </p:sp>
      <p:sp>
        <p:nvSpPr>
          <p:cNvPr id="10" name="Text Placeholder 9"/>
          <p:cNvSpPr>
            <a:spLocks noGrp="1"/>
          </p:cNvSpPr>
          <p:nvPr>
            <p:ph type="body" sz="quarter" idx="10"/>
          </p:nvPr>
        </p:nvSpPr>
        <p:spPr>
          <a:xfrm>
            <a:off x="0" y="195486"/>
            <a:ext cx="9144000" cy="576064"/>
          </a:xfrm>
          <a:prstGeom prst="rect">
            <a:avLst/>
          </a:prstGeom>
        </p:spPr>
        <p:txBody>
          <a:bodyPr anchor="ctr"/>
          <a:lstStyle>
            <a:lvl1pPr marL="0" indent="0" algn="ctr">
              <a:buNone/>
              <a:defRPr sz="3600" b="0" baseline="0">
                <a:solidFill>
                  <a:schemeClr val="tx1">
                    <a:lumMod val="75000"/>
                    <a:lumOff val="25000"/>
                  </a:schemeClr>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0"/>
            <a:ext cx="9144000" cy="288032"/>
          </a:xfrm>
          <a:prstGeom prst="rect">
            <a:avLst/>
          </a:prstGeom>
        </p:spPr>
        <p:txBody>
          <a:bodyPr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3002018489"/>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3_Cover slide layout">
    <p:bg>
      <p:bgPr>
        <a:solidFill>
          <a:srgbClr val="1D405D"/>
        </a:solidFill>
        <a:effectLst/>
      </p:bgPr>
    </p:bg>
    <p:spTree>
      <p:nvGrpSpPr>
        <p:cNvPr id="1" name=""/>
        <p:cNvGrpSpPr/>
        <p:nvPr/>
      </p:nvGrpSpPr>
      <p:grpSpPr>
        <a:xfrm>
          <a:off x="0" y="0"/>
          <a:ext cx="0" cy="0"/>
          <a:chOff x="0" y="0"/>
          <a:chExt cx="0" cy="0"/>
        </a:xfrm>
      </p:grpSpPr>
      <p:pic>
        <p:nvPicPr>
          <p:cNvPr id="2" name="Picture 4"/>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38"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0139185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1_Picture with Captio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Picture Placeholder 2"/>
          <p:cNvSpPr>
            <a:spLocks noGrp="1"/>
          </p:cNvSpPr>
          <p:nvPr>
            <p:ph type="pic" idx="1" hasCustomPrompt="1"/>
          </p:nvPr>
        </p:nvSpPr>
        <p:spPr>
          <a:xfrm>
            <a:off x="650184" y="1446919"/>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315" indent="0">
              <a:buNone/>
              <a:defRPr sz="3800"/>
            </a:lvl2pPr>
            <a:lvl3pPr marL="1218629" indent="0">
              <a:buNone/>
              <a:defRPr sz="3200"/>
            </a:lvl3pPr>
            <a:lvl4pPr marL="1827944" indent="0">
              <a:buNone/>
              <a:defRPr sz="2700"/>
            </a:lvl4pPr>
            <a:lvl5pPr marL="2437241" indent="0">
              <a:buNone/>
              <a:defRPr sz="2700"/>
            </a:lvl5pPr>
            <a:lvl6pPr marL="3046556" indent="0">
              <a:buNone/>
              <a:defRPr sz="2700"/>
            </a:lvl6pPr>
            <a:lvl7pPr marL="3655862" indent="0">
              <a:buNone/>
              <a:defRPr sz="2700"/>
            </a:lvl7pPr>
            <a:lvl8pPr marL="4265175" indent="0">
              <a:buNone/>
              <a:defRPr sz="2700"/>
            </a:lvl8pPr>
            <a:lvl9pPr marL="4874484" indent="0">
              <a:buNone/>
              <a:defRPr sz="2700"/>
            </a:lvl9pPr>
          </a:lstStyle>
          <a:p>
            <a:r>
              <a:rPr lang="en-US" altLang="ko-KR" dirty="0"/>
              <a:t>Insert Your Image</a:t>
            </a:r>
            <a:endParaRPr lang="ko-KR" altLang="en-US" dirty="0"/>
          </a:p>
        </p:txBody>
      </p:sp>
      <p:sp>
        <p:nvSpPr>
          <p:cNvPr id="4" name="Title 2"/>
          <p:cNvSpPr>
            <a:spLocks noGrp="1"/>
          </p:cNvSpPr>
          <p:nvPr>
            <p:ph type="title"/>
          </p:nvPr>
        </p:nvSpPr>
        <p:spPr>
          <a:xfrm>
            <a:off x="107504" y="0"/>
            <a:ext cx="9036496" cy="884466"/>
          </a:xfrm>
          <a:prstGeom prst="rect">
            <a:avLst/>
          </a:prstGeom>
        </p:spPr>
        <p:txBody>
          <a:bodyPr anchor="ctr"/>
          <a:lstStyle>
            <a:lvl1pPr algn="l">
              <a:defRPr sz="4800" b="1">
                <a:solidFill>
                  <a:schemeClr val="tx1">
                    <a:lumMod val="75000"/>
                    <a:lumOff val="25000"/>
                  </a:schemeClr>
                </a:solidFill>
                <a:latin typeface="+mj-lt"/>
                <a:cs typeface="Arial" pitchFamily="34" charset="0"/>
              </a:defRPr>
            </a:lvl1pPr>
          </a:lstStyle>
          <a:p>
            <a:r>
              <a:rPr lang="en-US" dirty="0"/>
              <a:t> </a:t>
            </a:r>
            <a:r>
              <a:rPr lang="en-US" altLang="ko-KR" dirty="0"/>
              <a:t>Free PPT _ Click to add title</a:t>
            </a:r>
            <a:endParaRPr lang="en-US" dirty="0"/>
          </a:p>
        </p:txBody>
      </p:sp>
      <p:sp>
        <p:nvSpPr>
          <p:cNvPr id="9" name="Picture Placeholder 2"/>
          <p:cNvSpPr>
            <a:spLocks noGrp="1"/>
          </p:cNvSpPr>
          <p:nvPr>
            <p:ph type="pic" idx="10" hasCustomPrompt="1"/>
          </p:nvPr>
        </p:nvSpPr>
        <p:spPr>
          <a:xfrm>
            <a:off x="650184" y="3082758"/>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315" indent="0">
              <a:buNone/>
              <a:defRPr sz="3800"/>
            </a:lvl2pPr>
            <a:lvl3pPr marL="1218629" indent="0">
              <a:buNone/>
              <a:defRPr sz="3200"/>
            </a:lvl3pPr>
            <a:lvl4pPr marL="1827944" indent="0">
              <a:buNone/>
              <a:defRPr sz="2700"/>
            </a:lvl4pPr>
            <a:lvl5pPr marL="2437241" indent="0">
              <a:buNone/>
              <a:defRPr sz="2700"/>
            </a:lvl5pPr>
            <a:lvl6pPr marL="3046556" indent="0">
              <a:buNone/>
              <a:defRPr sz="2700"/>
            </a:lvl6pPr>
            <a:lvl7pPr marL="3655862" indent="0">
              <a:buNone/>
              <a:defRPr sz="2700"/>
            </a:lvl7pPr>
            <a:lvl8pPr marL="4265175" indent="0">
              <a:buNone/>
              <a:defRPr sz="2700"/>
            </a:lvl8pPr>
            <a:lvl9pPr marL="4874484" indent="0">
              <a:buNone/>
              <a:defRPr sz="2700"/>
            </a:lvl9pPr>
          </a:lstStyle>
          <a:p>
            <a:r>
              <a:rPr lang="en-US" altLang="ko-KR" dirty="0"/>
              <a:t>Insert Your Image</a:t>
            </a:r>
            <a:endParaRPr lang="ko-KR" altLang="en-US" dirty="0"/>
          </a:p>
        </p:txBody>
      </p:sp>
      <p:sp>
        <p:nvSpPr>
          <p:cNvPr id="2" name="Rectangle 1"/>
          <p:cNvSpPr/>
          <p:nvPr userDrawn="1"/>
        </p:nvSpPr>
        <p:spPr>
          <a:xfrm>
            <a:off x="650184" y="2597349"/>
            <a:ext cx="1656000" cy="360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04" tIns="45702" rIns="91404" bIns="45702" rtlCol="0" anchor="ctr"/>
          <a:lstStyle/>
          <a:p>
            <a:pPr algn="ctr" defTabSz="685511"/>
            <a:endParaRPr lang="ko-KR" altLang="en-US" sz="1600">
              <a:solidFill>
                <a:prstClr val="black">
                  <a:lumMod val="75000"/>
                  <a:lumOff val="25000"/>
                </a:prstClr>
              </a:solidFill>
            </a:endParaRPr>
          </a:p>
        </p:txBody>
      </p:sp>
      <p:sp>
        <p:nvSpPr>
          <p:cNvPr id="10" name="Rectangle 9"/>
          <p:cNvSpPr/>
          <p:nvPr userDrawn="1"/>
        </p:nvSpPr>
        <p:spPr>
          <a:xfrm>
            <a:off x="650184" y="4234764"/>
            <a:ext cx="1656000" cy="360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04" tIns="45702" rIns="91404" bIns="45702" rtlCol="0" anchor="ctr"/>
          <a:lstStyle/>
          <a:p>
            <a:pPr algn="ctr" defTabSz="685511"/>
            <a:endParaRPr lang="ko-KR" altLang="en-US" sz="1600">
              <a:solidFill>
                <a:prstClr val="black">
                  <a:lumMod val="75000"/>
                  <a:lumOff val="25000"/>
                </a:prstClr>
              </a:solidFill>
            </a:endParaRPr>
          </a:p>
        </p:txBody>
      </p:sp>
      <p:sp>
        <p:nvSpPr>
          <p:cNvPr id="11" name="Picture Placeholder 2"/>
          <p:cNvSpPr>
            <a:spLocks noGrp="1"/>
          </p:cNvSpPr>
          <p:nvPr>
            <p:ph type="pic" idx="11" hasCustomPrompt="1"/>
          </p:nvPr>
        </p:nvSpPr>
        <p:spPr>
          <a:xfrm>
            <a:off x="4677950" y="1450687"/>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315" indent="0">
              <a:buNone/>
              <a:defRPr sz="3800"/>
            </a:lvl2pPr>
            <a:lvl3pPr marL="1218629" indent="0">
              <a:buNone/>
              <a:defRPr sz="3200"/>
            </a:lvl3pPr>
            <a:lvl4pPr marL="1827944" indent="0">
              <a:buNone/>
              <a:defRPr sz="2700"/>
            </a:lvl4pPr>
            <a:lvl5pPr marL="2437241" indent="0">
              <a:buNone/>
              <a:defRPr sz="2700"/>
            </a:lvl5pPr>
            <a:lvl6pPr marL="3046556" indent="0">
              <a:buNone/>
              <a:defRPr sz="2700"/>
            </a:lvl6pPr>
            <a:lvl7pPr marL="3655862" indent="0">
              <a:buNone/>
              <a:defRPr sz="2700"/>
            </a:lvl7pPr>
            <a:lvl8pPr marL="4265175" indent="0">
              <a:buNone/>
              <a:defRPr sz="2700"/>
            </a:lvl8pPr>
            <a:lvl9pPr marL="4874484" indent="0">
              <a:buNone/>
              <a:defRPr sz="2700"/>
            </a:lvl9pPr>
          </a:lstStyle>
          <a:p>
            <a:r>
              <a:rPr lang="en-US" altLang="ko-KR" dirty="0"/>
              <a:t>Insert Your Image</a:t>
            </a:r>
            <a:endParaRPr lang="ko-KR" altLang="en-US" dirty="0"/>
          </a:p>
        </p:txBody>
      </p:sp>
      <p:sp>
        <p:nvSpPr>
          <p:cNvPr id="12" name="Picture Placeholder 2"/>
          <p:cNvSpPr>
            <a:spLocks noGrp="1"/>
          </p:cNvSpPr>
          <p:nvPr>
            <p:ph type="pic" idx="12" hasCustomPrompt="1"/>
          </p:nvPr>
        </p:nvSpPr>
        <p:spPr>
          <a:xfrm>
            <a:off x="4677950" y="3086526"/>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315" indent="0">
              <a:buNone/>
              <a:defRPr sz="3800"/>
            </a:lvl2pPr>
            <a:lvl3pPr marL="1218629" indent="0">
              <a:buNone/>
              <a:defRPr sz="3200"/>
            </a:lvl3pPr>
            <a:lvl4pPr marL="1827944" indent="0">
              <a:buNone/>
              <a:defRPr sz="2700"/>
            </a:lvl4pPr>
            <a:lvl5pPr marL="2437241" indent="0">
              <a:buNone/>
              <a:defRPr sz="2700"/>
            </a:lvl5pPr>
            <a:lvl6pPr marL="3046556" indent="0">
              <a:buNone/>
              <a:defRPr sz="2700"/>
            </a:lvl6pPr>
            <a:lvl7pPr marL="3655862" indent="0">
              <a:buNone/>
              <a:defRPr sz="2700"/>
            </a:lvl7pPr>
            <a:lvl8pPr marL="4265175" indent="0">
              <a:buNone/>
              <a:defRPr sz="2700"/>
            </a:lvl8pPr>
            <a:lvl9pPr marL="4874484" indent="0">
              <a:buNone/>
              <a:defRPr sz="2700"/>
            </a:lvl9pPr>
          </a:lstStyle>
          <a:p>
            <a:r>
              <a:rPr lang="en-US" altLang="ko-KR" dirty="0"/>
              <a:t>Insert Your Image</a:t>
            </a:r>
            <a:endParaRPr lang="ko-KR" altLang="en-US" dirty="0"/>
          </a:p>
        </p:txBody>
      </p:sp>
      <p:sp>
        <p:nvSpPr>
          <p:cNvPr id="13" name="Rectangle 12"/>
          <p:cNvSpPr/>
          <p:nvPr userDrawn="1"/>
        </p:nvSpPr>
        <p:spPr>
          <a:xfrm>
            <a:off x="4677950" y="2601120"/>
            <a:ext cx="1656000" cy="360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04" tIns="45702" rIns="91404" bIns="45702" rtlCol="0" anchor="ctr"/>
          <a:lstStyle/>
          <a:p>
            <a:pPr algn="ctr" defTabSz="685511"/>
            <a:endParaRPr lang="ko-KR" altLang="en-US" sz="1600">
              <a:solidFill>
                <a:prstClr val="black">
                  <a:lumMod val="75000"/>
                  <a:lumOff val="25000"/>
                </a:prstClr>
              </a:solidFill>
            </a:endParaRPr>
          </a:p>
        </p:txBody>
      </p:sp>
      <p:sp>
        <p:nvSpPr>
          <p:cNvPr id="14" name="Rectangle 13"/>
          <p:cNvSpPr/>
          <p:nvPr userDrawn="1"/>
        </p:nvSpPr>
        <p:spPr>
          <a:xfrm>
            <a:off x="4677950" y="4238532"/>
            <a:ext cx="1656000" cy="360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04" tIns="45702" rIns="91404" bIns="45702" rtlCol="0" anchor="ctr"/>
          <a:lstStyle/>
          <a:p>
            <a:pPr algn="ctr" defTabSz="685511"/>
            <a:endParaRPr lang="ko-KR" altLang="en-US" sz="1600">
              <a:solidFill>
                <a:prstClr val="black">
                  <a:lumMod val="75000"/>
                  <a:lumOff val="25000"/>
                </a:prstClr>
              </a:solidFill>
            </a:endParaRPr>
          </a:p>
        </p:txBody>
      </p:sp>
    </p:spTree>
    <p:extLst>
      <p:ext uri="{BB962C8B-B14F-4D97-AF65-F5344CB8AC3E}">
        <p14:creationId xmlns:p14="http://schemas.microsoft.com/office/powerpoint/2010/main" val="4459778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54"/>
            <a:ext cx="8679898" cy="543185"/>
          </a:xfrm>
          <a:prstGeom prst="rect">
            <a:avLst/>
          </a:prstGeom>
        </p:spPr>
        <p:txBody>
          <a:bodyPr lIns="91396" tIns="45700" rIns="91396" bIns="45700"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250848019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4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200" b="0" baseline="0">
                <a:solidFill>
                  <a:schemeClr val="accent1"/>
                </a:solidFill>
                <a:latin typeface="+mn-lt"/>
                <a:cs typeface="Arial" pitchFamily="34" charset="0"/>
              </a:defRPr>
            </a:lvl1pPr>
          </a:lstStyle>
          <a:p>
            <a:pPr lvl="0"/>
            <a:r>
              <a:rPr lang="en-US" altLang="ko-KR" dirty="0"/>
              <a:t>Insert the title of your subtitle Here</a:t>
            </a:r>
          </a:p>
        </p:txBody>
      </p:sp>
      <p:sp>
        <p:nvSpPr>
          <p:cNvPr id="2" name="Rectangle 1"/>
          <p:cNvSpPr/>
          <p:nvPr userDrawn="1"/>
        </p:nvSpPr>
        <p:spPr>
          <a:xfrm>
            <a:off x="0" y="4876006"/>
            <a:ext cx="9144000" cy="288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38" tIns="34283" rIns="68538" bIns="34283" rtlCol="0" anchor="ctr"/>
          <a:lstStyle/>
          <a:p>
            <a:pPr algn="ctr" defTabSz="685358"/>
            <a:endParaRPr lang="ko-KR" altLang="en-US">
              <a:solidFill>
                <a:srgbClr val="FFFFFF"/>
              </a:solidFill>
            </a:endParaRPr>
          </a:p>
        </p:txBody>
      </p:sp>
    </p:spTree>
    <p:extLst>
      <p:ext uri="{BB962C8B-B14F-4D97-AF65-F5344CB8AC3E}">
        <p14:creationId xmlns:p14="http://schemas.microsoft.com/office/powerpoint/2010/main" val="108719813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052912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4" tIns="45702" rIns="91404" bIns="45702" rtlCol="0" anchor="ctr"/>
          <a:lstStyle/>
          <a:p>
            <a:pPr algn="ctr" defTabSz="685511"/>
            <a:endParaRPr lang="ko-KR" altLang="en-US" sz="1400">
              <a:solidFill>
                <a:prstClr val="white"/>
              </a:solidFill>
            </a:endParaRPr>
          </a:p>
        </p:txBody>
      </p:sp>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400" b="0" baseline="0">
                <a:solidFill>
                  <a:schemeClr val="accent1"/>
                </a:solidFill>
                <a:latin typeface="+mn-lt"/>
                <a:cs typeface="Arial"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417748883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5_Cover slide layout">
    <p:bg>
      <p:bgPr>
        <a:solidFill>
          <a:srgbClr val="013B4B"/>
        </a:solid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38"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6398142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583"/>
            <a:ext cx="9144000" cy="802136"/>
          </a:xfrm>
          <a:prstGeom prst="rect">
            <a:avLst/>
          </a:prstGeom>
        </p:spPr>
        <p:txBody>
          <a:bodyPr anchor="ctr"/>
          <a:lstStyle>
            <a:lvl1pPr>
              <a:defRPr b="1" baseline="0">
                <a:solidFill>
                  <a:schemeClr val="tx1">
                    <a:lumMod val="75000"/>
                    <a:lumOff val="25000"/>
                  </a:schemeClr>
                </a:solidFill>
                <a:latin typeface="Arial" pitchFamily="34" charset="0"/>
                <a:cs typeface="Arial" pitchFamily="34" charset="0"/>
              </a:defRPr>
            </a:lvl1pPr>
          </a:lstStyle>
          <a:p>
            <a:r>
              <a:rPr lang="en-US" altLang="ko-KR" dirty="0"/>
              <a:t> Click to add title</a:t>
            </a:r>
            <a:endParaRPr lang="ko-KR" altLang="en-US" dirty="0"/>
          </a:p>
        </p:txBody>
      </p:sp>
      <p:sp>
        <p:nvSpPr>
          <p:cNvPr id="3" name="Content Placeholder 2"/>
          <p:cNvSpPr>
            <a:spLocks noGrp="1"/>
          </p:cNvSpPr>
          <p:nvPr>
            <p:ph idx="1"/>
          </p:nvPr>
        </p:nvSpPr>
        <p:spPr>
          <a:xfrm>
            <a:off x="457200" y="1200151"/>
            <a:ext cx="8229600" cy="345486"/>
          </a:xfrm>
          <a:prstGeom prst="rect">
            <a:avLst/>
          </a:prstGeom>
        </p:spPr>
        <p:txBody>
          <a:bodyPr anchor="ctr"/>
          <a:lstStyle>
            <a:lvl1pPr marL="0" indent="0">
              <a:buNone/>
              <a:defRPr sz="2000">
                <a:solidFill>
                  <a:schemeClr val="tx1">
                    <a:lumMod val="75000"/>
                    <a:lumOff val="25000"/>
                  </a:schemeClr>
                </a:solidFill>
              </a:defRPr>
            </a:lvl1pPr>
          </a:lstStyle>
          <a:p>
            <a:pPr lvl="0"/>
            <a:r>
              <a:rPr lang="en-US" altLang="ko-KR" dirty="0"/>
              <a:t>Click to edit Master text styles</a:t>
            </a:r>
          </a:p>
        </p:txBody>
      </p:sp>
      <p:sp>
        <p:nvSpPr>
          <p:cNvPr id="4" name="Content Placeholder 2"/>
          <p:cNvSpPr>
            <a:spLocks noGrp="1"/>
          </p:cNvSpPr>
          <p:nvPr>
            <p:ph idx="10"/>
          </p:nvPr>
        </p:nvSpPr>
        <p:spPr>
          <a:xfrm>
            <a:off x="467544" y="1707654"/>
            <a:ext cx="8229600" cy="2700300"/>
          </a:xfrm>
          <a:prstGeom prst="rect">
            <a:avLst/>
          </a:prstGeom>
        </p:spPr>
        <p:txBody>
          <a:bodyPr lIns="395820" anchor="t"/>
          <a:lstStyle>
            <a:lvl1pPr marL="0" indent="0">
              <a:buNone/>
              <a:defRPr sz="1400">
                <a:solidFill>
                  <a:schemeClr val="tx1">
                    <a:lumMod val="75000"/>
                    <a:lumOff val="25000"/>
                  </a:schemeClr>
                </a:solidFill>
              </a:defRPr>
            </a:lvl1pPr>
          </a:lstStyle>
          <a:p>
            <a:pPr lvl="0"/>
            <a:r>
              <a:rPr lang="en-US" altLang="ko-KR" dirty="0"/>
              <a:t>Click to edit Master text styles</a:t>
            </a:r>
          </a:p>
        </p:txBody>
      </p:sp>
    </p:spTree>
    <p:extLst>
      <p:ext uri="{BB962C8B-B14F-4D97-AF65-F5344CB8AC3E}">
        <p14:creationId xmlns:p14="http://schemas.microsoft.com/office/powerpoint/2010/main" val="116506130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blank">
  <p:cSld name="Blank">
    <p:bg>
      <p:bgPr>
        <a:solidFill>
          <a:schemeClr val="bg2"/>
        </a:solidFill>
        <a:effectLst/>
      </p:bgPr>
    </p:bg>
    <p:spTree>
      <p:nvGrpSpPr>
        <p:cNvPr id="1" name=""/>
        <p:cNvGrpSpPr/>
        <p:nvPr/>
      </p:nvGrpSpPr>
      <p:grpSpPr>
        <a:xfrm>
          <a:off x="0" y="0"/>
          <a:ext cx="0" cy="0"/>
          <a:chOff x="0" y="0"/>
          <a:chExt cx="0" cy="0"/>
        </a:xfrm>
      </p:grpSpPr>
      <p:sp>
        <p:nvSpPr>
          <p:cNvPr id="6" name="Freeform 5"/>
          <p:cNvSpPr>
            <a:spLocks noEditPoints="1"/>
          </p:cNvSpPr>
          <p:nvPr/>
        </p:nvSpPr>
        <p:spPr bwMode="auto">
          <a:xfrm>
            <a:off x="21" y="3573"/>
            <a:ext cx="2835059" cy="5139928"/>
          </a:xfrm>
          <a:custGeom>
            <a:avLst/>
            <a:gdLst/>
            <a:ahLst/>
            <a:cxnLst/>
            <a:rect l="0" t="0" r="r" b="b"/>
            <a:pathLst>
              <a:path w="1190" h="2160">
                <a:moveTo>
                  <a:pt x="97" y="579"/>
                </a:moveTo>
                <a:cubicBezTo>
                  <a:pt x="92" y="540"/>
                  <a:pt x="109" y="506"/>
                  <a:pt x="122" y="471"/>
                </a:cubicBezTo>
                <a:cubicBezTo>
                  <a:pt x="133" y="442"/>
                  <a:pt x="147" y="414"/>
                  <a:pt x="159" y="385"/>
                </a:cubicBezTo>
                <a:cubicBezTo>
                  <a:pt x="181" y="390"/>
                  <a:pt x="205" y="394"/>
                  <a:pt x="228" y="399"/>
                </a:cubicBezTo>
                <a:cubicBezTo>
                  <a:pt x="252" y="405"/>
                  <a:pt x="275" y="411"/>
                  <a:pt x="301" y="418"/>
                </a:cubicBezTo>
                <a:cubicBezTo>
                  <a:pt x="316" y="360"/>
                  <a:pt x="282" y="314"/>
                  <a:pt x="249" y="269"/>
                </a:cubicBezTo>
                <a:cubicBezTo>
                  <a:pt x="215" y="224"/>
                  <a:pt x="172" y="192"/>
                  <a:pt x="110" y="198"/>
                </a:cubicBezTo>
                <a:cubicBezTo>
                  <a:pt x="111" y="165"/>
                  <a:pt x="112" y="135"/>
                  <a:pt x="112" y="105"/>
                </a:cubicBezTo>
                <a:cubicBezTo>
                  <a:pt x="111" y="75"/>
                  <a:pt x="108" y="45"/>
                  <a:pt x="105" y="10"/>
                </a:cubicBezTo>
                <a:cubicBezTo>
                  <a:pt x="179" y="70"/>
                  <a:pt x="258" y="99"/>
                  <a:pt x="352" y="78"/>
                </a:cubicBezTo>
                <a:cubicBezTo>
                  <a:pt x="356" y="52"/>
                  <a:pt x="344" y="31"/>
                  <a:pt x="336" y="9"/>
                </a:cubicBezTo>
                <a:cubicBezTo>
                  <a:pt x="335" y="6"/>
                  <a:pt x="334" y="3"/>
                  <a:pt x="332" y="0"/>
                </a:cubicBezTo>
                <a:cubicBezTo>
                  <a:pt x="314" y="0"/>
                  <a:pt x="314" y="0"/>
                  <a:pt x="314" y="0"/>
                </a:cubicBezTo>
                <a:cubicBezTo>
                  <a:pt x="323" y="19"/>
                  <a:pt x="330" y="40"/>
                  <a:pt x="334" y="63"/>
                </a:cubicBezTo>
                <a:cubicBezTo>
                  <a:pt x="259" y="82"/>
                  <a:pt x="174" y="51"/>
                  <a:pt x="121" y="0"/>
                </a:cubicBezTo>
                <a:cubicBezTo>
                  <a:pt x="81" y="0"/>
                  <a:pt x="81" y="0"/>
                  <a:pt x="81" y="0"/>
                </a:cubicBezTo>
                <a:cubicBezTo>
                  <a:pt x="97" y="51"/>
                  <a:pt x="98" y="101"/>
                  <a:pt x="93" y="152"/>
                </a:cubicBezTo>
                <a:cubicBezTo>
                  <a:pt x="74" y="70"/>
                  <a:pt x="69" y="27"/>
                  <a:pt x="76" y="0"/>
                </a:cubicBezTo>
                <a:cubicBezTo>
                  <a:pt x="53" y="0"/>
                  <a:pt x="53" y="0"/>
                  <a:pt x="53" y="0"/>
                </a:cubicBezTo>
                <a:cubicBezTo>
                  <a:pt x="51" y="5"/>
                  <a:pt x="49" y="9"/>
                  <a:pt x="47" y="14"/>
                </a:cubicBezTo>
                <a:cubicBezTo>
                  <a:pt x="40" y="28"/>
                  <a:pt x="33" y="42"/>
                  <a:pt x="23" y="52"/>
                </a:cubicBezTo>
                <a:cubicBezTo>
                  <a:pt x="16" y="59"/>
                  <a:pt x="9" y="66"/>
                  <a:pt x="1" y="72"/>
                </a:cubicBezTo>
                <a:cubicBezTo>
                  <a:pt x="1" y="90"/>
                  <a:pt x="1" y="90"/>
                  <a:pt x="1" y="90"/>
                </a:cubicBezTo>
                <a:cubicBezTo>
                  <a:pt x="3" y="89"/>
                  <a:pt x="4" y="88"/>
                  <a:pt x="6" y="88"/>
                </a:cubicBezTo>
                <a:cubicBezTo>
                  <a:pt x="24" y="75"/>
                  <a:pt x="38" y="57"/>
                  <a:pt x="56" y="40"/>
                </a:cubicBezTo>
                <a:cubicBezTo>
                  <a:pt x="70" y="89"/>
                  <a:pt x="71" y="139"/>
                  <a:pt x="73" y="192"/>
                </a:cubicBezTo>
                <a:cubicBezTo>
                  <a:pt x="57" y="187"/>
                  <a:pt x="44" y="180"/>
                  <a:pt x="30" y="178"/>
                </a:cubicBezTo>
                <a:cubicBezTo>
                  <a:pt x="20" y="177"/>
                  <a:pt x="10" y="177"/>
                  <a:pt x="1" y="179"/>
                </a:cubicBezTo>
                <a:cubicBezTo>
                  <a:pt x="1" y="255"/>
                  <a:pt x="1" y="255"/>
                  <a:pt x="1" y="255"/>
                </a:cubicBezTo>
                <a:cubicBezTo>
                  <a:pt x="12" y="246"/>
                  <a:pt x="23" y="234"/>
                  <a:pt x="42" y="241"/>
                </a:cubicBezTo>
                <a:cubicBezTo>
                  <a:pt x="29" y="260"/>
                  <a:pt x="16" y="276"/>
                  <a:pt x="6" y="294"/>
                </a:cubicBezTo>
                <a:cubicBezTo>
                  <a:pt x="4" y="297"/>
                  <a:pt x="3" y="300"/>
                  <a:pt x="1" y="303"/>
                </a:cubicBezTo>
                <a:cubicBezTo>
                  <a:pt x="1" y="432"/>
                  <a:pt x="1" y="432"/>
                  <a:pt x="1" y="432"/>
                </a:cubicBezTo>
                <a:cubicBezTo>
                  <a:pt x="19" y="491"/>
                  <a:pt x="50" y="543"/>
                  <a:pt x="91" y="592"/>
                </a:cubicBezTo>
                <a:cubicBezTo>
                  <a:pt x="94" y="586"/>
                  <a:pt x="97" y="582"/>
                  <a:pt x="97" y="579"/>
                </a:cubicBezTo>
                <a:close/>
                <a:moveTo>
                  <a:pt x="203" y="246"/>
                </a:moveTo>
                <a:cubicBezTo>
                  <a:pt x="242" y="281"/>
                  <a:pt x="270" y="323"/>
                  <a:pt x="287" y="373"/>
                </a:cubicBezTo>
                <a:cubicBezTo>
                  <a:pt x="289" y="380"/>
                  <a:pt x="288" y="387"/>
                  <a:pt x="288" y="391"/>
                </a:cubicBezTo>
                <a:cubicBezTo>
                  <a:pt x="261" y="387"/>
                  <a:pt x="237" y="383"/>
                  <a:pt x="212" y="380"/>
                </a:cubicBezTo>
                <a:cubicBezTo>
                  <a:pt x="190" y="377"/>
                  <a:pt x="170" y="371"/>
                  <a:pt x="157" y="357"/>
                </a:cubicBezTo>
                <a:cubicBezTo>
                  <a:pt x="154" y="332"/>
                  <a:pt x="151" y="311"/>
                  <a:pt x="147" y="287"/>
                </a:cubicBezTo>
                <a:cubicBezTo>
                  <a:pt x="168" y="300"/>
                  <a:pt x="186" y="310"/>
                  <a:pt x="204" y="321"/>
                </a:cubicBezTo>
                <a:cubicBezTo>
                  <a:pt x="184" y="294"/>
                  <a:pt x="153" y="279"/>
                  <a:pt x="143" y="245"/>
                </a:cubicBezTo>
                <a:cubicBezTo>
                  <a:pt x="169" y="230"/>
                  <a:pt x="183" y="230"/>
                  <a:pt x="203" y="246"/>
                </a:cubicBezTo>
                <a:close/>
                <a:moveTo>
                  <a:pt x="40" y="485"/>
                </a:moveTo>
                <a:cubicBezTo>
                  <a:pt x="20" y="445"/>
                  <a:pt x="7" y="403"/>
                  <a:pt x="8" y="358"/>
                </a:cubicBezTo>
                <a:cubicBezTo>
                  <a:pt x="9" y="306"/>
                  <a:pt x="26" y="282"/>
                  <a:pt x="73" y="270"/>
                </a:cubicBezTo>
                <a:cubicBezTo>
                  <a:pt x="69" y="305"/>
                  <a:pt x="60" y="341"/>
                  <a:pt x="70" y="376"/>
                </a:cubicBezTo>
                <a:cubicBezTo>
                  <a:pt x="79" y="342"/>
                  <a:pt x="78" y="305"/>
                  <a:pt x="96" y="274"/>
                </a:cubicBezTo>
                <a:cubicBezTo>
                  <a:pt x="101" y="276"/>
                  <a:pt x="103" y="276"/>
                  <a:pt x="105" y="277"/>
                </a:cubicBezTo>
                <a:cubicBezTo>
                  <a:pt x="107" y="278"/>
                  <a:pt x="109" y="279"/>
                  <a:pt x="110" y="281"/>
                </a:cubicBezTo>
                <a:cubicBezTo>
                  <a:pt x="142" y="328"/>
                  <a:pt x="147" y="378"/>
                  <a:pt x="123" y="430"/>
                </a:cubicBezTo>
                <a:cubicBezTo>
                  <a:pt x="105" y="467"/>
                  <a:pt x="86" y="503"/>
                  <a:pt x="77" y="547"/>
                </a:cubicBezTo>
                <a:cubicBezTo>
                  <a:pt x="65" y="526"/>
                  <a:pt x="50" y="507"/>
                  <a:pt x="40" y="485"/>
                </a:cubicBezTo>
                <a:close/>
                <a:moveTo>
                  <a:pt x="1" y="0"/>
                </a:moveTo>
                <a:cubicBezTo>
                  <a:pt x="1" y="1"/>
                  <a:pt x="1" y="1"/>
                  <a:pt x="1" y="1"/>
                </a:cubicBezTo>
                <a:cubicBezTo>
                  <a:pt x="2" y="1"/>
                  <a:pt x="2" y="0"/>
                  <a:pt x="2" y="0"/>
                </a:cubicBezTo>
                <a:lnTo>
                  <a:pt x="1" y="0"/>
                </a:lnTo>
                <a:close/>
                <a:moveTo>
                  <a:pt x="1052" y="1098"/>
                </a:moveTo>
                <a:cubicBezTo>
                  <a:pt x="1062" y="1083"/>
                  <a:pt x="1075" y="1068"/>
                  <a:pt x="1084" y="1051"/>
                </a:cubicBezTo>
                <a:cubicBezTo>
                  <a:pt x="1099" y="1023"/>
                  <a:pt x="1112" y="994"/>
                  <a:pt x="1092" y="963"/>
                </a:cubicBezTo>
                <a:cubicBezTo>
                  <a:pt x="948" y="958"/>
                  <a:pt x="857" y="1057"/>
                  <a:pt x="855" y="1151"/>
                </a:cubicBezTo>
                <a:cubicBezTo>
                  <a:pt x="788" y="1151"/>
                  <a:pt x="729" y="1127"/>
                  <a:pt x="672" y="1100"/>
                </a:cubicBezTo>
                <a:cubicBezTo>
                  <a:pt x="627" y="1078"/>
                  <a:pt x="589" y="1045"/>
                  <a:pt x="552" y="1010"/>
                </a:cubicBezTo>
                <a:cubicBezTo>
                  <a:pt x="482" y="942"/>
                  <a:pt x="465" y="858"/>
                  <a:pt x="474" y="766"/>
                </a:cubicBezTo>
                <a:cubicBezTo>
                  <a:pt x="491" y="811"/>
                  <a:pt x="520" y="848"/>
                  <a:pt x="547" y="887"/>
                </a:cubicBezTo>
                <a:cubicBezTo>
                  <a:pt x="589" y="949"/>
                  <a:pt x="650" y="975"/>
                  <a:pt x="720" y="988"/>
                </a:cubicBezTo>
                <a:cubicBezTo>
                  <a:pt x="725" y="989"/>
                  <a:pt x="731" y="986"/>
                  <a:pt x="737" y="985"/>
                </a:cubicBezTo>
                <a:cubicBezTo>
                  <a:pt x="734" y="907"/>
                  <a:pt x="723" y="833"/>
                  <a:pt x="681" y="765"/>
                </a:cubicBezTo>
                <a:cubicBezTo>
                  <a:pt x="716" y="759"/>
                  <a:pt x="752" y="766"/>
                  <a:pt x="780" y="738"/>
                </a:cubicBezTo>
                <a:cubicBezTo>
                  <a:pt x="768" y="718"/>
                  <a:pt x="757" y="696"/>
                  <a:pt x="742" y="680"/>
                </a:cubicBezTo>
                <a:cubicBezTo>
                  <a:pt x="720" y="656"/>
                  <a:pt x="696" y="632"/>
                  <a:pt x="669" y="617"/>
                </a:cubicBezTo>
                <a:cubicBezTo>
                  <a:pt x="618" y="588"/>
                  <a:pt x="564" y="572"/>
                  <a:pt x="506" y="597"/>
                </a:cubicBezTo>
                <a:cubicBezTo>
                  <a:pt x="500" y="599"/>
                  <a:pt x="494" y="600"/>
                  <a:pt x="486" y="603"/>
                </a:cubicBezTo>
                <a:cubicBezTo>
                  <a:pt x="486" y="589"/>
                  <a:pt x="485" y="579"/>
                  <a:pt x="485" y="569"/>
                </a:cubicBezTo>
                <a:cubicBezTo>
                  <a:pt x="492" y="456"/>
                  <a:pt x="475" y="348"/>
                  <a:pt x="426" y="246"/>
                </a:cubicBezTo>
                <a:cubicBezTo>
                  <a:pt x="408" y="209"/>
                  <a:pt x="378" y="182"/>
                  <a:pt x="335" y="175"/>
                </a:cubicBezTo>
                <a:cubicBezTo>
                  <a:pt x="316" y="172"/>
                  <a:pt x="297" y="174"/>
                  <a:pt x="285" y="198"/>
                </a:cubicBezTo>
                <a:cubicBezTo>
                  <a:pt x="293" y="206"/>
                  <a:pt x="300" y="215"/>
                  <a:pt x="309" y="222"/>
                </a:cubicBezTo>
                <a:cubicBezTo>
                  <a:pt x="332" y="241"/>
                  <a:pt x="350" y="263"/>
                  <a:pt x="362" y="290"/>
                </a:cubicBezTo>
                <a:cubicBezTo>
                  <a:pt x="397" y="367"/>
                  <a:pt x="418" y="448"/>
                  <a:pt x="425" y="532"/>
                </a:cubicBezTo>
                <a:cubicBezTo>
                  <a:pt x="426" y="539"/>
                  <a:pt x="426" y="548"/>
                  <a:pt x="422" y="553"/>
                </a:cubicBezTo>
                <a:cubicBezTo>
                  <a:pt x="408" y="569"/>
                  <a:pt x="410" y="588"/>
                  <a:pt x="410" y="607"/>
                </a:cubicBezTo>
                <a:cubicBezTo>
                  <a:pt x="409" y="669"/>
                  <a:pt x="383" y="722"/>
                  <a:pt x="349" y="773"/>
                </a:cubicBezTo>
                <a:cubicBezTo>
                  <a:pt x="266" y="679"/>
                  <a:pt x="105" y="682"/>
                  <a:pt x="57" y="750"/>
                </a:cubicBezTo>
                <a:cubicBezTo>
                  <a:pt x="99" y="826"/>
                  <a:pt x="166" y="864"/>
                  <a:pt x="255" y="870"/>
                </a:cubicBezTo>
                <a:cubicBezTo>
                  <a:pt x="186" y="929"/>
                  <a:pt x="108" y="957"/>
                  <a:pt x="18" y="974"/>
                </a:cubicBezTo>
                <a:cubicBezTo>
                  <a:pt x="31" y="918"/>
                  <a:pt x="26" y="869"/>
                  <a:pt x="1" y="826"/>
                </a:cubicBezTo>
                <a:cubicBezTo>
                  <a:pt x="1" y="871"/>
                  <a:pt x="1" y="871"/>
                  <a:pt x="1" y="871"/>
                </a:cubicBezTo>
                <a:cubicBezTo>
                  <a:pt x="5" y="883"/>
                  <a:pt x="5" y="894"/>
                  <a:pt x="1" y="906"/>
                </a:cubicBezTo>
                <a:cubicBezTo>
                  <a:pt x="1" y="1032"/>
                  <a:pt x="1" y="1032"/>
                  <a:pt x="1" y="1032"/>
                </a:cubicBezTo>
                <a:cubicBezTo>
                  <a:pt x="4" y="1026"/>
                  <a:pt x="7" y="1021"/>
                  <a:pt x="9" y="1016"/>
                </a:cubicBezTo>
                <a:cubicBezTo>
                  <a:pt x="97" y="1003"/>
                  <a:pt x="178" y="984"/>
                  <a:pt x="251" y="935"/>
                </a:cubicBezTo>
                <a:cubicBezTo>
                  <a:pt x="247" y="978"/>
                  <a:pt x="241" y="1018"/>
                  <a:pt x="240" y="1058"/>
                </a:cubicBezTo>
                <a:cubicBezTo>
                  <a:pt x="240" y="1101"/>
                  <a:pt x="254" y="1140"/>
                  <a:pt x="286" y="1174"/>
                </a:cubicBezTo>
                <a:cubicBezTo>
                  <a:pt x="390" y="1075"/>
                  <a:pt x="411" y="957"/>
                  <a:pt x="381" y="823"/>
                </a:cubicBezTo>
                <a:cubicBezTo>
                  <a:pt x="392" y="805"/>
                  <a:pt x="404" y="787"/>
                  <a:pt x="417" y="767"/>
                </a:cubicBezTo>
                <a:cubicBezTo>
                  <a:pt x="418" y="860"/>
                  <a:pt x="415" y="950"/>
                  <a:pt x="421" y="1039"/>
                </a:cubicBezTo>
                <a:cubicBezTo>
                  <a:pt x="427" y="1129"/>
                  <a:pt x="449" y="1217"/>
                  <a:pt x="477" y="1301"/>
                </a:cubicBezTo>
                <a:cubicBezTo>
                  <a:pt x="438" y="1354"/>
                  <a:pt x="401" y="1406"/>
                  <a:pt x="382" y="1467"/>
                </a:cubicBezTo>
                <a:cubicBezTo>
                  <a:pt x="364" y="1521"/>
                  <a:pt x="355" y="1576"/>
                  <a:pt x="374" y="1632"/>
                </a:cubicBezTo>
                <a:cubicBezTo>
                  <a:pt x="381" y="1654"/>
                  <a:pt x="385" y="1678"/>
                  <a:pt x="405" y="1695"/>
                </a:cubicBezTo>
                <a:cubicBezTo>
                  <a:pt x="491" y="1652"/>
                  <a:pt x="534" y="1580"/>
                  <a:pt x="554" y="1487"/>
                </a:cubicBezTo>
                <a:cubicBezTo>
                  <a:pt x="574" y="1516"/>
                  <a:pt x="590" y="1541"/>
                  <a:pt x="608" y="1565"/>
                </a:cubicBezTo>
                <a:cubicBezTo>
                  <a:pt x="627" y="1589"/>
                  <a:pt x="647" y="1611"/>
                  <a:pt x="668" y="1636"/>
                </a:cubicBezTo>
                <a:cubicBezTo>
                  <a:pt x="617" y="1671"/>
                  <a:pt x="602" y="1723"/>
                  <a:pt x="605" y="1780"/>
                </a:cubicBezTo>
                <a:cubicBezTo>
                  <a:pt x="607" y="1835"/>
                  <a:pt x="609" y="1892"/>
                  <a:pt x="658" y="1927"/>
                </a:cubicBezTo>
                <a:cubicBezTo>
                  <a:pt x="674" y="1906"/>
                  <a:pt x="688" y="1887"/>
                  <a:pt x="703" y="1868"/>
                </a:cubicBezTo>
                <a:cubicBezTo>
                  <a:pt x="718" y="1848"/>
                  <a:pt x="734" y="1830"/>
                  <a:pt x="748" y="1813"/>
                </a:cubicBezTo>
                <a:cubicBezTo>
                  <a:pt x="775" y="1828"/>
                  <a:pt x="804" y="1841"/>
                  <a:pt x="830" y="1857"/>
                </a:cubicBezTo>
                <a:cubicBezTo>
                  <a:pt x="862" y="1876"/>
                  <a:pt x="897" y="1891"/>
                  <a:pt x="918" y="1925"/>
                </a:cubicBezTo>
                <a:cubicBezTo>
                  <a:pt x="920" y="1928"/>
                  <a:pt x="924" y="1928"/>
                  <a:pt x="931" y="1932"/>
                </a:cubicBezTo>
                <a:cubicBezTo>
                  <a:pt x="932" y="1852"/>
                  <a:pt x="919" y="1780"/>
                  <a:pt x="882" y="1713"/>
                </a:cubicBezTo>
                <a:cubicBezTo>
                  <a:pt x="914" y="1710"/>
                  <a:pt x="946" y="1712"/>
                  <a:pt x="973" y="1702"/>
                </a:cubicBezTo>
                <a:cubicBezTo>
                  <a:pt x="1002" y="1693"/>
                  <a:pt x="1024" y="1670"/>
                  <a:pt x="1046" y="1639"/>
                </a:cubicBezTo>
                <a:cubicBezTo>
                  <a:pt x="1006" y="1649"/>
                  <a:pt x="978" y="1637"/>
                  <a:pt x="952" y="1619"/>
                </a:cubicBezTo>
                <a:cubicBezTo>
                  <a:pt x="936" y="1608"/>
                  <a:pt x="919" y="1598"/>
                  <a:pt x="904" y="1586"/>
                </a:cubicBezTo>
                <a:cubicBezTo>
                  <a:pt x="875" y="1563"/>
                  <a:pt x="843" y="1550"/>
                  <a:pt x="807" y="1545"/>
                </a:cubicBezTo>
                <a:cubicBezTo>
                  <a:pt x="775" y="1541"/>
                  <a:pt x="742" y="1545"/>
                  <a:pt x="718" y="1571"/>
                </a:cubicBezTo>
                <a:cubicBezTo>
                  <a:pt x="708" y="1581"/>
                  <a:pt x="702" y="1595"/>
                  <a:pt x="693" y="1609"/>
                </a:cubicBezTo>
                <a:cubicBezTo>
                  <a:pt x="662" y="1566"/>
                  <a:pt x="632" y="1527"/>
                  <a:pt x="611" y="1480"/>
                </a:cubicBezTo>
                <a:cubicBezTo>
                  <a:pt x="636" y="1482"/>
                  <a:pt x="658" y="1487"/>
                  <a:pt x="680" y="1485"/>
                </a:cubicBezTo>
                <a:cubicBezTo>
                  <a:pt x="708" y="1483"/>
                  <a:pt x="736" y="1481"/>
                  <a:pt x="759" y="1461"/>
                </a:cubicBezTo>
                <a:cubicBezTo>
                  <a:pt x="767" y="1453"/>
                  <a:pt x="772" y="1444"/>
                  <a:pt x="765" y="1435"/>
                </a:cubicBezTo>
                <a:cubicBezTo>
                  <a:pt x="750" y="1413"/>
                  <a:pt x="735" y="1388"/>
                  <a:pt x="715" y="1369"/>
                </a:cubicBezTo>
                <a:cubicBezTo>
                  <a:pt x="673" y="1331"/>
                  <a:pt x="622" y="1309"/>
                  <a:pt x="565" y="1302"/>
                </a:cubicBezTo>
                <a:cubicBezTo>
                  <a:pt x="547" y="1299"/>
                  <a:pt x="529" y="1301"/>
                  <a:pt x="509" y="1300"/>
                </a:cubicBezTo>
                <a:cubicBezTo>
                  <a:pt x="481" y="1195"/>
                  <a:pt x="462" y="1089"/>
                  <a:pt x="470" y="980"/>
                </a:cubicBezTo>
                <a:cubicBezTo>
                  <a:pt x="537" y="1073"/>
                  <a:pt x="627" y="1132"/>
                  <a:pt x="737" y="1167"/>
                </a:cubicBezTo>
                <a:cubicBezTo>
                  <a:pt x="729" y="1229"/>
                  <a:pt x="750" y="1282"/>
                  <a:pt x="789" y="1328"/>
                </a:cubicBezTo>
                <a:cubicBezTo>
                  <a:pt x="828" y="1374"/>
                  <a:pt x="875" y="1407"/>
                  <a:pt x="938" y="1414"/>
                </a:cubicBezTo>
                <a:cubicBezTo>
                  <a:pt x="943" y="1367"/>
                  <a:pt x="942" y="1322"/>
                  <a:pt x="923" y="1280"/>
                </a:cubicBezTo>
                <a:cubicBezTo>
                  <a:pt x="905" y="1239"/>
                  <a:pt x="882" y="1202"/>
                  <a:pt x="842" y="1176"/>
                </a:cubicBezTo>
                <a:cubicBezTo>
                  <a:pt x="859" y="1168"/>
                  <a:pt x="867" y="1176"/>
                  <a:pt x="876" y="1184"/>
                </a:cubicBezTo>
                <a:cubicBezTo>
                  <a:pt x="900" y="1205"/>
                  <a:pt x="925" y="1223"/>
                  <a:pt x="956" y="1232"/>
                </a:cubicBezTo>
                <a:cubicBezTo>
                  <a:pt x="990" y="1242"/>
                  <a:pt x="1025" y="1254"/>
                  <a:pt x="1060" y="1247"/>
                </a:cubicBezTo>
                <a:cubicBezTo>
                  <a:pt x="1106" y="1236"/>
                  <a:pt x="1148" y="1214"/>
                  <a:pt x="1182" y="1180"/>
                </a:cubicBezTo>
                <a:cubicBezTo>
                  <a:pt x="1186" y="1176"/>
                  <a:pt x="1187" y="1168"/>
                  <a:pt x="1190" y="1159"/>
                </a:cubicBezTo>
                <a:cubicBezTo>
                  <a:pt x="1144" y="1139"/>
                  <a:pt x="1099" y="1119"/>
                  <a:pt x="1052" y="1098"/>
                </a:cubicBezTo>
                <a:close/>
                <a:moveTo>
                  <a:pt x="603" y="609"/>
                </a:moveTo>
                <a:cubicBezTo>
                  <a:pt x="634" y="612"/>
                  <a:pt x="659" y="628"/>
                  <a:pt x="683" y="646"/>
                </a:cubicBezTo>
                <a:cubicBezTo>
                  <a:pt x="721" y="674"/>
                  <a:pt x="744" y="701"/>
                  <a:pt x="757" y="735"/>
                </a:cubicBezTo>
                <a:cubicBezTo>
                  <a:pt x="695" y="762"/>
                  <a:pt x="657" y="745"/>
                  <a:pt x="630" y="681"/>
                </a:cubicBezTo>
                <a:cubicBezTo>
                  <a:pt x="645" y="688"/>
                  <a:pt x="657" y="693"/>
                  <a:pt x="675" y="701"/>
                </a:cubicBezTo>
                <a:cubicBezTo>
                  <a:pt x="642" y="655"/>
                  <a:pt x="588" y="658"/>
                  <a:pt x="552" y="630"/>
                </a:cubicBezTo>
                <a:cubicBezTo>
                  <a:pt x="566" y="611"/>
                  <a:pt x="578" y="607"/>
                  <a:pt x="603" y="609"/>
                </a:cubicBezTo>
                <a:close/>
                <a:moveTo>
                  <a:pt x="505" y="718"/>
                </a:moveTo>
                <a:cubicBezTo>
                  <a:pt x="506" y="713"/>
                  <a:pt x="510" y="707"/>
                  <a:pt x="513" y="700"/>
                </a:cubicBezTo>
                <a:cubicBezTo>
                  <a:pt x="540" y="743"/>
                  <a:pt x="564" y="783"/>
                  <a:pt x="590" y="823"/>
                </a:cubicBezTo>
                <a:cubicBezTo>
                  <a:pt x="593" y="828"/>
                  <a:pt x="601" y="831"/>
                  <a:pt x="613" y="840"/>
                </a:cubicBezTo>
                <a:cubicBezTo>
                  <a:pt x="577" y="789"/>
                  <a:pt x="558" y="740"/>
                  <a:pt x="536" y="690"/>
                </a:cubicBezTo>
                <a:cubicBezTo>
                  <a:pt x="559" y="677"/>
                  <a:pt x="580" y="682"/>
                  <a:pt x="596" y="695"/>
                </a:cubicBezTo>
                <a:cubicBezTo>
                  <a:pt x="661" y="749"/>
                  <a:pt x="703" y="817"/>
                  <a:pt x="716" y="901"/>
                </a:cubicBezTo>
                <a:cubicBezTo>
                  <a:pt x="719" y="924"/>
                  <a:pt x="719" y="948"/>
                  <a:pt x="721" y="973"/>
                </a:cubicBezTo>
                <a:cubicBezTo>
                  <a:pt x="654" y="958"/>
                  <a:pt x="596" y="935"/>
                  <a:pt x="558" y="877"/>
                </a:cubicBezTo>
                <a:cubicBezTo>
                  <a:pt x="548" y="862"/>
                  <a:pt x="536" y="848"/>
                  <a:pt x="526" y="833"/>
                </a:cubicBezTo>
                <a:cubicBezTo>
                  <a:pt x="504" y="798"/>
                  <a:pt x="499" y="759"/>
                  <a:pt x="505" y="718"/>
                </a:cubicBezTo>
                <a:close/>
                <a:moveTo>
                  <a:pt x="363" y="220"/>
                </a:moveTo>
                <a:cubicBezTo>
                  <a:pt x="386" y="221"/>
                  <a:pt x="386" y="221"/>
                  <a:pt x="400" y="245"/>
                </a:cubicBezTo>
                <a:cubicBezTo>
                  <a:pt x="366" y="242"/>
                  <a:pt x="366" y="242"/>
                  <a:pt x="363" y="220"/>
                </a:cubicBezTo>
                <a:close/>
                <a:moveTo>
                  <a:pt x="792" y="1613"/>
                </a:moveTo>
                <a:cubicBezTo>
                  <a:pt x="807" y="1614"/>
                  <a:pt x="823" y="1617"/>
                  <a:pt x="840" y="1615"/>
                </a:cubicBezTo>
                <a:cubicBezTo>
                  <a:pt x="820" y="1609"/>
                  <a:pt x="801" y="1602"/>
                  <a:pt x="779" y="1594"/>
                </a:cubicBezTo>
                <a:cubicBezTo>
                  <a:pt x="798" y="1577"/>
                  <a:pt x="818" y="1575"/>
                  <a:pt x="839" y="1580"/>
                </a:cubicBezTo>
                <a:cubicBezTo>
                  <a:pt x="865" y="1586"/>
                  <a:pt x="890" y="1594"/>
                  <a:pt x="912" y="1611"/>
                </a:cubicBezTo>
                <a:cubicBezTo>
                  <a:pt x="938" y="1631"/>
                  <a:pt x="968" y="1646"/>
                  <a:pt x="999" y="1665"/>
                </a:cubicBezTo>
                <a:cubicBezTo>
                  <a:pt x="989" y="1683"/>
                  <a:pt x="973" y="1689"/>
                  <a:pt x="956" y="1691"/>
                </a:cubicBezTo>
                <a:cubicBezTo>
                  <a:pt x="926" y="1694"/>
                  <a:pt x="894" y="1703"/>
                  <a:pt x="868" y="1677"/>
                </a:cubicBezTo>
                <a:cubicBezTo>
                  <a:pt x="843" y="1677"/>
                  <a:pt x="831" y="1654"/>
                  <a:pt x="810" y="1646"/>
                </a:cubicBezTo>
                <a:cubicBezTo>
                  <a:pt x="790" y="1639"/>
                  <a:pt x="770" y="1634"/>
                  <a:pt x="748" y="1627"/>
                </a:cubicBezTo>
                <a:cubicBezTo>
                  <a:pt x="760" y="1609"/>
                  <a:pt x="776" y="1612"/>
                  <a:pt x="792" y="1613"/>
                </a:cubicBezTo>
                <a:close/>
                <a:moveTo>
                  <a:pt x="722" y="1695"/>
                </a:moveTo>
                <a:cubicBezTo>
                  <a:pt x="722" y="1693"/>
                  <a:pt x="724" y="1691"/>
                  <a:pt x="727" y="1687"/>
                </a:cubicBezTo>
                <a:cubicBezTo>
                  <a:pt x="760" y="1700"/>
                  <a:pt x="783" y="1729"/>
                  <a:pt x="812" y="1750"/>
                </a:cubicBezTo>
                <a:cubicBezTo>
                  <a:pt x="797" y="1716"/>
                  <a:pt x="768" y="1694"/>
                  <a:pt x="742" y="1669"/>
                </a:cubicBezTo>
                <a:cubicBezTo>
                  <a:pt x="786" y="1649"/>
                  <a:pt x="815" y="1657"/>
                  <a:pt x="848" y="1697"/>
                </a:cubicBezTo>
                <a:cubicBezTo>
                  <a:pt x="877" y="1732"/>
                  <a:pt x="893" y="1773"/>
                  <a:pt x="903" y="1816"/>
                </a:cubicBezTo>
                <a:cubicBezTo>
                  <a:pt x="909" y="1839"/>
                  <a:pt x="910" y="1864"/>
                  <a:pt x="913" y="1888"/>
                </a:cubicBezTo>
                <a:cubicBezTo>
                  <a:pt x="878" y="1859"/>
                  <a:pt x="841" y="1843"/>
                  <a:pt x="804" y="1825"/>
                </a:cubicBezTo>
                <a:cubicBezTo>
                  <a:pt x="752" y="1800"/>
                  <a:pt x="725" y="1758"/>
                  <a:pt x="721" y="1701"/>
                </a:cubicBezTo>
                <a:cubicBezTo>
                  <a:pt x="720" y="1699"/>
                  <a:pt x="721" y="1697"/>
                  <a:pt x="722" y="1695"/>
                </a:cubicBezTo>
                <a:close/>
                <a:moveTo>
                  <a:pt x="672" y="1791"/>
                </a:moveTo>
                <a:cubicBezTo>
                  <a:pt x="679" y="1772"/>
                  <a:pt x="687" y="1752"/>
                  <a:pt x="695" y="1730"/>
                </a:cubicBezTo>
                <a:cubicBezTo>
                  <a:pt x="708" y="1750"/>
                  <a:pt x="719" y="1769"/>
                  <a:pt x="731" y="1790"/>
                </a:cubicBezTo>
                <a:cubicBezTo>
                  <a:pt x="730" y="1809"/>
                  <a:pt x="719" y="1826"/>
                  <a:pt x="703" y="1842"/>
                </a:cubicBezTo>
                <a:cubicBezTo>
                  <a:pt x="686" y="1860"/>
                  <a:pt x="669" y="1879"/>
                  <a:pt x="651" y="1899"/>
                </a:cubicBezTo>
                <a:cubicBezTo>
                  <a:pt x="649" y="1895"/>
                  <a:pt x="643" y="1890"/>
                  <a:pt x="641" y="1884"/>
                </a:cubicBezTo>
                <a:cubicBezTo>
                  <a:pt x="622" y="1835"/>
                  <a:pt x="617" y="1784"/>
                  <a:pt x="627" y="1732"/>
                </a:cubicBezTo>
                <a:cubicBezTo>
                  <a:pt x="631" y="1707"/>
                  <a:pt x="643" y="1698"/>
                  <a:pt x="672" y="1694"/>
                </a:cubicBezTo>
                <a:cubicBezTo>
                  <a:pt x="686" y="1726"/>
                  <a:pt x="671" y="1758"/>
                  <a:pt x="672" y="1791"/>
                </a:cubicBezTo>
                <a:close/>
                <a:moveTo>
                  <a:pt x="653" y="1590"/>
                </a:moveTo>
                <a:cubicBezTo>
                  <a:pt x="615" y="1552"/>
                  <a:pt x="583" y="1510"/>
                  <a:pt x="563" y="1456"/>
                </a:cubicBezTo>
                <a:cubicBezTo>
                  <a:pt x="588" y="1470"/>
                  <a:pt x="612" y="1505"/>
                  <a:pt x="653" y="1590"/>
                </a:cubicBezTo>
                <a:close/>
                <a:moveTo>
                  <a:pt x="552" y="1340"/>
                </a:moveTo>
                <a:cubicBezTo>
                  <a:pt x="601" y="1301"/>
                  <a:pt x="729" y="1372"/>
                  <a:pt x="747" y="1450"/>
                </a:cubicBezTo>
                <a:cubicBezTo>
                  <a:pt x="715" y="1471"/>
                  <a:pt x="680" y="1473"/>
                  <a:pt x="645" y="1468"/>
                </a:cubicBezTo>
                <a:cubicBezTo>
                  <a:pt x="630" y="1466"/>
                  <a:pt x="616" y="1460"/>
                  <a:pt x="602" y="1454"/>
                </a:cubicBezTo>
                <a:cubicBezTo>
                  <a:pt x="568" y="1438"/>
                  <a:pt x="547" y="1413"/>
                  <a:pt x="548" y="1369"/>
                </a:cubicBezTo>
                <a:cubicBezTo>
                  <a:pt x="584" y="1389"/>
                  <a:pt x="614" y="1418"/>
                  <a:pt x="661" y="1423"/>
                </a:cubicBezTo>
                <a:cubicBezTo>
                  <a:pt x="621" y="1395"/>
                  <a:pt x="576" y="1381"/>
                  <a:pt x="552" y="1340"/>
                </a:cubicBezTo>
                <a:close/>
                <a:moveTo>
                  <a:pt x="467" y="1493"/>
                </a:moveTo>
                <a:cubicBezTo>
                  <a:pt x="480" y="1460"/>
                  <a:pt x="493" y="1428"/>
                  <a:pt x="507" y="1393"/>
                </a:cubicBezTo>
                <a:cubicBezTo>
                  <a:pt x="528" y="1408"/>
                  <a:pt x="535" y="1428"/>
                  <a:pt x="537" y="1449"/>
                </a:cubicBezTo>
                <a:cubicBezTo>
                  <a:pt x="543" y="1532"/>
                  <a:pt x="493" y="1634"/>
                  <a:pt x="409" y="1672"/>
                </a:cubicBezTo>
                <a:cubicBezTo>
                  <a:pt x="371" y="1601"/>
                  <a:pt x="369" y="1529"/>
                  <a:pt x="403" y="1460"/>
                </a:cubicBezTo>
                <a:cubicBezTo>
                  <a:pt x="429" y="1407"/>
                  <a:pt x="458" y="1386"/>
                  <a:pt x="485" y="1387"/>
                </a:cubicBezTo>
                <a:cubicBezTo>
                  <a:pt x="477" y="1422"/>
                  <a:pt x="469" y="1456"/>
                  <a:pt x="461" y="1491"/>
                </a:cubicBezTo>
                <a:cubicBezTo>
                  <a:pt x="463" y="1492"/>
                  <a:pt x="465" y="1492"/>
                  <a:pt x="467" y="1493"/>
                </a:cubicBezTo>
                <a:close/>
                <a:moveTo>
                  <a:pt x="74" y="747"/>
                </a:moveTo>
                <a:cubicBezTo>
                  <a:pt x="122" y="725"/>
                  <a:pt x="170" y="706"/>
                  <a:pt x="224" y="721"/>
                </a:cubicBezTo>
                <a:cubicBezTo>
                  <a:pt x="259" y="731"/>
                  <a:pt x="281" y="755"/>
                  <a:pt x="296" y="795"/>
                </a:cubicBezTo>
                <a:cubicBezTo>
                  <a:pt x="253" y="775"/>
                  <a:pt x="213" y="768"/>
                  <a:pt x="177" y="772"/>
                </a:cubicBezTo>
                <a:cubicBezTo>
                  <a:pt x="218" y="788"/>
                  <a:pt x="258" y="793"/>
                  <a:pt x="294" y="817"/>
                </a:cubicBezTo>
                <a:cubicBezTo>
                  <a:pt x="286" y="827"/>
                  <a:pt x="278" y="836"/>
                  <a:pt x="271" y="845"/>
                </a:cubicBezTo>
                <a:cubicBezTo>
                  <a:pt x="215" y="867"/>
                  <a:pt x="116" y="819"/>
                  <a:pt x="74" y="747"/>
                </a:cubicBezTo>
                <a:close/>
                <a:moveTo>
                  <a:pt x="47" y="990"/>
                </a:moveTo>
                <a:cubicBezTo>
                  <a:pt x="91" y="974"/>
                  <a:pt x="132" y="962"/>
                  <a:pt x="170" y="944"/>
                </a:cubicBezTo>
                <a:cubicBezTo>
                  <a:pt x="208" y="926"/>
                  <a:pt x="243" y="902"/>
                  <a:pt x="279" y="881"/>
                </a:cubicBezTo>
                <a:cubicBezTo>
                  <a:pt x="258" y="931"/>
                  <a:pt x="125" y="987"/>
                  <a:pt x="47" y="990"/>
                </a:cubicBezTo>
                <a:close/>
                <a:moveTo>
                  <a:pt x="315" y="1122"/>
                </a:moveTo>
                <a:cubicBezTo>
                  <a:pt x="310" y="1129"/>
                  <a:pt x="304" y="1135"/>
                  <a:pt x="298" y="1141"/>
                </a:cubicBezTo>
                <a:cubicBezTo>
                  <a:pt x="294" y="1145"/>
                  <a:pt x="290" y="1148"/>
                  <a:pt x="286" y="1151"/>
                </a:cubicBezTo>
                <a:cubicBezTo>
                  <a:pt x="232" y="1084"/>
                  <a:pt x="248" y="925"/>
                  <a:pt x="328" y="876"/>
                </a:cubicBezTo>
                <a:cubicBezTo>
                  <a:pt x="332" y="932"/>
                  <a:pt x="305" y="979"/>
                  <a:pt x="309" y="1031"/>
                </a:cubicBezTo>
                <a:cubicBezTo>
                  <a:pt x="322" y="987"/>
                  <a:pt x="336" y="942"/>
                  <a:pt x="349" y="898"/>
                </a:cubicBezTo>
                <a:cubicBezTo>
                  <a:pt x="351" y="897"/>
                  <a:pt x="353" y="897"/>
                  <a:pt x="355" y="896"/>
                </a:cubicBezTo>
                <a:cubicBezTo>
                  <a:pt x="359" y="906"/>
                  <a:pt x="366" y="916"/>
                  <a:pt x="367" y="926"/>
                </a:cubicBezTo>
                <a:cubicBezTo>
                  <a:pt x="375" y="998"/>
                  <a:pt x="361" y="1064"/>
                  <a:pt x="315" y="1122"/>
                </a:cubicBezTo>
                <a:close/>
                <a:moveTo>
                  <a:pt x="469" y="563"/>
                </a:moveTo>
                <a:cubicBezTo>
                  <a:pt x="464" y="640"/>
                  <a:pt x="457" y="717"/>
                  <a:pt x="453" y="794"/>
                </a:cubicBezTo>
                <a:cubicBezTo>
                  <a:pt x="448" y="889"/>
                  <a:pt x="446" y="983"/>
                  <a:pt x="452" y="1077"/>
                </a:cubicBezTo>
                <a:cubicBezTo>
                  <a:pt x="454" y="1104"/>
                  <a:pt x="459" y="1132"/>
                  <a:pt x="456" y="1161"/>
                </a:cubicBezTo>
                <a:cubicBezTo>
                  <a:pt x="453" y="1147"/>
                  <a:pt x="449" y="1134"/>
                  <a:pt x="447" y="1121"/>
                </a:cubicBezTo>
                <a:cubicBezTo>
                  <a:pt x="435" y="1051"/>
                  <a:pt x="429" y="980"/>
                  <a:pt x="433" y="909"/>
                </a:cubicBezTo>
                <a:cubicBezTo>
                  <a:pt x="438" y="835"/>
                  <a:pt x="441" y="762"/>
                  <a:pt x="444" y="688"/>
                </a:cubicBezTo>
                <a:cubicBezTo>
                  <a:pt x="444" y="681"/>
                  <a:pt x="442" y="675"/>
                  <a:pt x="438" y="668"/>
                </a:cubicBezTo>
                <a:cubicBezTo>
                  <a:pt x="412" y="713"/>
                  <a:pt x="407" y="768"/>
                  <a:pt x="369" y="807"/>
                </a:cubicBezTo>
                <a:cubicBezTo>
                  <a:pt x="356" y="801"/>
                  <a:pt x="357" y="793"/>
                  <a:pt x="365" y="782"/>
                </a:cubicBezTo>
                <a:cubicBezTo>
                  <a:pt x="393" y="742"/>
                  <a:pt x="411" y="695"/>
                  <a:pt x="432" y="651"/>
                </a:cubicBezTo>
                <a:cubicBezTo>
                  <a:pt x="444" y="625"/>
                  <a:pt x="455" y="599"/>
                  <a:pt x="435" y="571"/>
                </a:cubicBezTo>
                <a:cubicBezTo>
                  <a:pt x="449" y="558"/>
                  <a:pt x="451" y="544"/>
                  <a:pt x="444" y="527"/>
                </a:cubicBezTo>
                <a:cubicBezTo>
                  <a:pt x="439" y="516"/>
                  <a:pt x="440" y="504"/>
                  <a:pt x="437" y="492"/>
                </a:cubicBezTo>
                <a:cubicBezTo>
                  <a:pt x="434" y="478"/>
                  <a:pt x="438" y="470"/>
                  <a:pt x="458" y="467"/>
                </a:cubicBezTo>
                <a:cubicBezTo>
                  <a:pt x="411" y="437"/>
                  <a:pt x="423" y="389"/>
                  <a:pt x="411" y="351"/>
                </a:cubicBezTo>
                <a:cubicBezTo>
                  <a:pt x="406" y="338"/>
                  <a:pt x="405" y="323"/>
                  <a:pt x="404" y="310"/>
                </a:cubicBezTo>
                <a:cubicBezTo>
                  <a:pt x="403" y="297"/>
                  <a:pt x="401" y="283"/>
                  <a:pt x="422" y="278"/>
                </a:cubicBezTo>
                <a:cubicBezTo>
                  <a:pt x="431" y="301"/>
                  <a:pt x="442" y="323"/>
                  <a:pt x="448" y="347"/>
                </a:cubicBezTo>
                <a:cubicBezTo>
                  <a:pt x="466" y="418"/>
                  <a:pt x="475" y="490"/>
                  <a:pt x="469" y="563"/>
                </a:cubicBezTo>
                <a:close/>
                <a:moveTo>
                  <a:pt x="551" y="1034"/>
                </a:moveTo>
                <a:cubicBezTo>
                  <a:pt x="584" y="1059"/>
                  <a:pt x="617" y="1084"/>
                  <a:pt x="654" y="1112"/>
                </a:cubicBezTo>
                <a:cubicBezTo>
                  <a:pt x="620" y="1100"/>
                  <a:pt x="575" y="1068"/>
                  <a:pt x="551" y="1034"/>
                </a:cubicBezTo>
                <a:close/>
                <a:moveTo>
                  <a:pt x="862" y="1216"/>
                </a:moveTo>
                <a:cubicBezTo>
                  <a:pt x="893" y="1246"/>
                  <a:pt x="913" y="1283"/>
                  <a:pt x="920" y="1325"/>
                </a:cubicBezTo>
                <a:cubicBezTo>
                  <a:pt x="924" y="1347"/>
                  <a:pt x="924" y="1369"/>
                  <a:pt x="926" y="1393"/>
                </a:cubicBezTo>
                <a:cubicBezTo>
                  <a:pt x="894" y="1391"/>
                  <a:pt x="871" y="1378"/>
                  <a:pt x="848" y="1361"/>
                </a:cubicBezTo>
                <a:cubicBezTo>
                  <a:pt x="818" y="1338"/>
                  <a:pt x="792" y="1312"/>
                  <a:pt x="776" y="1276"/>
                </a:cubicBezTo>
                <a:cubicBezTo>
                  <a:pt x="769" y="1259"/>
                  <a:pt x="766" y="1242"/>
                  <a:pt x="778" y="1217"/>
                </a:cubicBezTo>
                <a:cubicBezTo>
                  <a:pt x="801" y="1247"/>
                  <a:pt x="821" y="1272"/>
                  <a:pt x="842" y="1298"/>
                </a:cubicBezTo>
                <a:cubicBezTo>
                  <a:pt x="840" y="1259"/>
                  <a:pt x="805" y="1234"/>
                  <a:pt x="794" y="1196"/>
                </a:cubicBezTo>
                <a:cubicBezTo>
                  <a:pt x="823" y="1187"/>
                  <a:pt x="845" y="1199"/>
                  <a:pt x="862" y="1216"/>
                </a:cubicBezTo>
                <a:close/>
                <a:moveTo>
                  <a:pt x="932" y="1030"/>
                </a:moveTo>
                <a:cubicBezTo>
                  <a:pt x="975" y="993"/>
                  <a:pt x="1026" y="976"/>
                  <a:pt x="1086" y="979"/>
                </a:cubicBezTo>
                <a:cubicBezTo>
                  <a:pt x="1085" y="1027"/>
                  <a:pt x="1063" y="1060"/>
                  <a:pt x="1032" y="1089"/>
                </a:cubicBezTo>
                <a:cubicBezTo>
                  <a:pt x="1030" y="1091"/>
                  <a:pt x="1027" y="1094"/>
                  <a:pt x="1024" y="1094"/>
                </a:cubicBezTo>
                <a:cubicBezTo>
                  <a:pt x="997" y="1097"/>
                  <a:pt x="970" y="1100"/>
                  <a:pt x="936" y="1103"/>
                </a:cubicBezTo>
                <a:cubicBezTo>
                  <a:pt x="966" y="1081"/>
                  <a:pt x="990" y="1062"/>
                  <a:pt x="1014" y="1043"/>
                </a:cubicBezTo>
                <a:cubicBezTo>
                  <a:pt x="969" y="1052"/>
                  <a:pt x="937" y="1083"/>
                  <a:pt x="896" y="1104"/>
                </a:cubicBezTo>
                <a:cubicBezTo>
                  <a:pt x="893" y="1070"/>
                  <a:pt x="911" y="1048"/>
                  <a:pt x="932" y="1030"/>
                </a:cubicBezTo>
                <a:close/>
                <a:moveTo>
                  <a:pt x="1093" y="1218"/>
                </a:moveTo>
                <a:cubicBezTo>
                  <a:pt x="1049" y="1241"/>
                  <a:pt x="1006" y="1232"/>
                  <a:pt x="962" y="1217"/>
                </a:cubicBezTo>
                <a:cubicBezTo>
                  <a:pt x="943" y="1211"/>
                  <a:pt x="925" y="1201"/>
                  <a:pt x="920" y="1174"/>
                </a:cubicBezTo>
                <a:cubicBezTo>
                  <a:pt x="958" y="1183"/>
                  <a:pt x="994" y="1190"/>
                  <a:pt x="1031" y="1174"/>
                </a:cubicBezTo>
                <a:cubicBezTo>
                  <a:pt x="1020" y="1173"/>
                  <a:pt x="1010" y="1171"/>
                  <a:pt x="1000" y="1170"/>
                </a:cubicBezTo>
                <a:cubicBezTo>
                  <a:pt x="988" y="1169"/>
                  <a:pt x="976" y="1169"/>
                  <a:pt x="965" y="1166"/>
                </a:cubicBezTo>
                <a:cubicBezTo>
                  <a:pt x="953" y="1163"/>
                  <a:pt x="943" y="1158"/>
                  <a:pt x="928" y="1153"/>
                </a:cubicBezTo>
                <a:cubicBezTo>
                  <a:pt x="962" y="1112"/>
                  <a:pt x="1001" y="1110"/>
                  <a:pt x="1044" y="1118"/>
                </a:cubicBezTo>
                <a:cubicBezTo>
                  <a:pt x="1090" y="1126"/>
                  <a:pt x="1125" y="1154"/>
                  <a:pt x="1170" y="1168"/>
                </a:cubicBezTo>
                <a:cubicBezTo>
                  <a:pt x="1146" y="1196"/>
                  <a:pt x="1118" y="1204"/>
                  <a:pt x="1093" y="1218"/>
                </a:cubicBezTo>
                <a:close/>
                <a:moveTo>
                  <a:pt x="341" y="2044"/>
                </a:moveTo>
                <a:cubicBezTo>
                  <a:pt x="347" y="2038"/>
                  <a:pt x="350" y="2033"/>
                  <a:pt x="355" y="2029"/>
                </a:cubicBezTo>
                <a:cubicBezTo>
                  <a:pt x="403" y="1988"/>
                  <a:pt x="413" y="1932"/>
                  <a:pt x="410" y="1874"/>
                </a:cubicBezTo>
                <a:cubicBezTo>
                  <a:pt x="408" y="1843"/>
                  <a:pt x="397" y="1811"/>
                  <a:pt x="386" y="1781"/>
                </a:cubicBezTo>
                <a:cubicBezTo>
                  <a:pt x="378" y="1759"/>
                  <a:pt x="363" y="1740"/>
                  <a:pt x="351" y="1720"/>
                </a:cubicBezTo>
                <a:cubicBezTo>
                  <a:pt x="313" y="1734"/>
                  <a:pt x="303" y="1768"/>
                  <a:pt x="282" y="1797"/>
                </a:cubicBezTo>
                <a:cubicBezTo>
                  <a:pt x="240" y="1729"/>
                  <a:pt x="180" y="1686"/>
                  <a:pt x="111" y="1649"/>
                </a:cubicBezTo>
                <a:cubicBezTo>
                  <a:pt x="107" y="1654"/>
                  <a:pt x="102" y="1658"/>
                  <a:pt x="100" y="1663"/>
                </a:cubicBezTo>
                <a:cubicBezTo>
                  <a:pt x="81" y="1731"/>
                  <a:pt x="77" y="1797"/>
                  <a:pt x="113" y="1863"/>
                </a:cubicBezTo>
                <a:cubicBezTo>
                  <a:pt x="136" y="1904"/>
                  <a:pt x="157" y="1946"/>
                  <a:pt x="189" y="1981"/>
                </a:cubicBezTo>
                <a:cubicBezTo>
                  <a:pt x="103" y="1948"/>
                  <a:pt x="35" y="1896"/>
                  <a:pt x="6" y="1803"/>
                </a:cubicBezTo>
                <a:cubicBezTo>
                  <a:pt x="5" y="1798"/>
                  <a:pt x="3" y="1793"/>
                  <a:pt x="1" y="1788"/>
                </a:cubicBezTo>
                <a:cubicBezTo>
                  <a:pt x="1" y="1917"/>
                  <a:pt x="1" y="1917"/>
                  <a:pt x="1" y="1917"/>
                </a:cubicBezTo>
                <a:cubicBezTo>
                  <a:pt x="52" y="1942"/>
                  <a:pt x="103" y="1965"/>
                  <a:pt x="155" y="1988"/>
                </a:cubicBezTo>
                <a:cubicBezTo>
                  <a:pt x="225" y="2018"/>
                  <a:pt x="297" y="2047"/>
                  <a:pt x="369" y="2076"/>
                </a:cubicBezTo>
                <a:cubicBezTo>
                  <a:pt x="421" y="2098"/>
                  <a:pt x="468" y="2126"/>
                  <a:pt x="512" y="2160"/>
                </a:cubicBezTo>
                <a:cubicBezTo>
                  <a:pt x="538" y="2160"/>
                  <a:pt x="538" y="2160"/>
                  <a:pt x="538" y="2160"/>
                </a:cubicBezTo>
                <a:cubicBezTo>
                  <a:pt x="488" y="2119"/>
                  <a:pt x="432" y="2086"/>
                  <a:pt x="371" y="2060"/>
                </a:cubicBezTo>
                <a:cubicBezTo>
                  <a:pt x="361" y="2056"/>
                  <a:pt x="353" y="2050"/>
                  <a:pt x="341" y="2044"/>
                </a:cubicBezTo>
                <a:close/>
                <a:moveTo>
                  <a:pt x="286" y="1960"/>
                </a:moveTo>
                <a:cubicBezTo>
                  <a:pt x="250" y="1919"/>
                  <a:pt x="215" y="1879"/>
                  <a:pt x="185" y="1825"/>
                </a:cubicBezTo>
                <a:cubicBezTo>
                  <a:pt x="188" y="1839"/>
                  <a:pt x="187" y="1847"/>
                  <a:pt x="190" y="1853"/>
                </a:cubicBezTo>
                <a:cubicBezTo>
                  <a:pt x="214" y="1893"/>
                  <a:pt x="239" y="1933"/>
                  <a:pt x="266" y="1976"/>
                </a:cubicBezTo>
                <a:cubicBezTo>
                  <a:pt x="258" y="1976"/>
                  <a:pt x="251" y="1977"/>
                  <a:pt x="246" y="1975"/>
                </a:cubicBezTo>
                <a:cubicBezTo>
                  <a:pt x="207" y="1963"/>
                  <a:pt x="174" y="1941"/>
                  <a:pt x="153" y="1905"/>
                </a:cubicBezTo>
                <a:cubicBezTo>
                  <a:pt x="143" y="1890"/>
                  <a:pt x="136" y="1873"/>
                  <a:pt x="127" y="1857"/>
                </a:cubicBezTo>
                <a:cubicBezTo>
                  <a:pt x="92" y="1797"/>
                  <a:pt x="98" y="1735"/>
                  <a:pt x="114" y="1668"/>
                </a:cubicBezTo>
                <a:cubicBezTo>
                  <a:pt x="136" y="1681"/>
                  <a:pt x="157" y="1692"/>
                  <a:pt x="176" y="1705"/>
                </a:cubicBezTo>
                <a:cubicBezTo>
                  <a:pt x="246" y="1755"/>
                  <a:pt x="288" y="1823"/>
                  <a:pt x="307" y="1905"/>
                </a:cubicBezTo>
                <a:cubicBezTo>
                  <a:pt x="312" y="1924"/>
                  <a:pt x="307" y="1945"/>
                  <a:pt x="286" y="1960"/>
                </a:cubicBezTo>
                <a:close/>
                <a:moveTo>
                  <a:pt x="335" y="1880"/>
                </a:moveTo>
                <a:cubicBezTo>
                  <a:pt x="289" y="1828"/>
                  <a:pt x="292" y="1786"/>
                  <a:pt x="344" y="1742"/>
                </a:cubicBezTo>
                <a:cubicBezTo>
                  <a:pt x="368" y="1769"/>
                  <a:pt x="382" y="1802"/>
                  <a:pt x="390" y="1848"/>
                </a:cubicBezTo>
                <a:cubicBezTo>
                  <a:pt x="395" y="1878"/>
                  <a:pt x="399" y="1907"/>
                  <a:pt x="387" y="1937"/>
                </a:cubicBezTo>
                <a:cubicBezTo>
                  <a:pt x="378" y="1960"/>
                  <a:pt x="369" y="1968"/>
                  <a:pt x="346" y="1973"/>
                </a:cubicBezTo>
                <a:cubicBezTo>
                  <a:pt x="337" y="1928"/>
                  <a:pt x="363" y="1881"/>
                  <a:pt x="337" y="1831"/>
                </a:cubicBezTo>
                <a:cubicBezTo>
                  <a:pt x="336" y="1851"/>
                  <a:pt x="336" y="1864"/>
                  <a:pt x="335" y="1880"/>
                </a:cubicBezTo>
                <a:close/>
                <a:moveTo>
                  <a:pt x="289" y="1341"/>
                </a:moveTo>
                <a:cubicBezTo>
                  <a:pt x="270" y="1310"/>
                  <a:pt x="238" y="1308"/>
                  <a:pt x="206" y="1309"/>
                </a:cubicBezTo>
                <a:cubicBezTo>
                  <a:pt x="187" y="1309"/>
                  <a:pt x="168" y="1314"/>
                  <a:pt x="150" y="1316"/>
                </a:cubicBezTo>
                <a:cubicBezTo>
                  <a:pt x="152" y="1265"/>
                  <a:pt x="155" y="1216"/>
                  <a:pt x="157" y="1166"/>
                </a:cubicBezTo>
                <a:cubicBezTo>
                  <a:pt x="147" y="1165"/>
                  <a:pt x="140" y="1162"/>
                  <a:pt x="135" y="1163"/>
                </a:cubicBezTo>
                <a:cubicBezTo>
                  <a:pt x="89" y="1178"/>
                  <a:pt x="51" y="1206"/>
                  <a:pt x="21" y="1243"/>
                </a:cubicBezTo>
                <a:cubicBezTo>
                  <a:pt x="12" y="1254"/>
                  <a:pt x="6" y="1266"/>
                  <a:pt x="1" y="1279"/>
                </a:cubicBezTo>
                <a:cubicBezTo>
                  <a:pt x="1" y="1500"/>
                  <a:pt x="1" y="1500"/>
                  <a:pt x="1" y="1500"/>
                </a:cubicBezTo>
                <a:cubicBezTo>
                  <a:pt x="5" y="1489"/>
                  <a:pt x="9" y="1479"/>
                  <a:pt x="15" y="1468"/>
                </a:cubicBezTo>
                <a:cubicBezTo>
                  <a:pt x="100" y="1509"/>
                  <a:pt x="229" y="1472"/>
                  <a:pt x="289" y="1341"/>
                </a:cubicBezTo>
                <a:close/>
                <a:moveTo>
                  <a:pt x="149" y="1338"/>
                </a:moveTo>
                <a:cubicBezTo>
                  <a:pt x="189" y="1324"/>
                  <a:pt x="228" y="1319"/>
                  <a:pt x="271" y="1339"/>
                </a:cubicBezTo>
                <a:cubicBezTo>
                  <a:pt x="247" y="1394"/>
                  <a:pt x="210" y="1432"/>
                  <a:pt x="157" y="1454"/>
                </a:cubicBezTo>
                <a:cubicBezTo>
                  <a:pt x="132" y="1465"/>
                  <a:pt x="104" y="1471"/>
                  <a:pt x="75" y="1453"/>
                </a:cubicBezTo>
                <a:cubicBezTo>
                  <a:pt x="112" y="1426"/>
                  <a:pt x="155" y="1411"/>
                  <a:pt x="182" y="1375"/>
                </a:cubicBezTo>
                <a:cubicBezTo>
                  <a:pt x="155" y="1388"/>
                  <a:pt x="127" y="1401"/>
                  <a:pt x="94" y="1417"/>
                </a:cubicBezTo>
                <a:cubicBezTo>
                  <a:pt x="112" y="1389"/>
                  <a:pt x="126" y="1366"/>
                  <a:pt x="141" y="1343"/>
                </a:cubicBezTo>
                <a:cubicBezTo>
                  <a:pt x="143" y="1341"/>
                  <a:pt x="146" y="1339"/>
                  <a:pt x="149" y="1338"/>
                </a:cubicBezTo>
                <a:close/>
                <a:moveTo>
                  <a:pt x="3" y="1343"/>
                </a:moveTo>
                <a:cubicBezTo>
                  <a:pt x="9" y="1298"/>
                  <a:pt x="21" y="1255"/>
                  <a:pt x="61" y="1227"/>
                </a:cubicBezTo>
                <a:cubicBezTo>
                  <a:pt x="85" y="1210"/>
                  <a:pt x="105" y="1188"/>
                  <a:pt x="140" y="1179"/>
                </a:cubicBezTo>
                <a:cubicBezTo>
                  <a:pt x="133" y="1226"/>
                  <a:pt x="142" y="1270"/>
                  <a:pt x="129" y="1314"/>
                </a:cubicBezTo>
                <a:cubicBezTo>
                  <a:pt x="117" y="1357"/>
                  <a:pt x="98" y="1391"/>
                  <a:pt x="46" y="1403"/>
                </a:cubicBezTo>
                <a:cubicBezTo>
                  <a:pt x="48" y="1387"/>
                  <a:pt x="48" y="1376"/>
                  <a:pt x="50" y="1364"/>
                </a:cubicBezTo>
                <a:cubicBezTo>
                  <a:pt x="53" y="1353"/>
                  <a:pt x="58" y="1342"/>
                  <a:pt x="62" y="1331"/>
                </a:cubicBezTo>
                <a:cubicBezTo>
                  <a:pt x="66" y="1321"/>
                  <a:pt x="69" y="1312"/>
                  <a:pt x="73" y="1302"/>
                </a:cubicBezTo>
                <a:cubicBezTo>
                  <a:pt x="42" y="1328"/>
                  <a:pt x="32" y="1363"/>
                  <a:pt x="23" y="1400"/>
                </a:cubicBezTo>
                <a:cubicBezTo>
                  <a:pt x="2" y="1384"/>
                  <a:pt x="0" y="1364"/>
                  <a:pt x="3" y="1343"/>
                </a:cubicBezTo>
                <a:close/>
                <a:moveTo>
                  <a:pt x="433" y="413"/>
                </a:moveTo>
                <a:cubicBezTo>
                  <a:pt x="450" y="401"/>
                  <a:pt x="446" y="388"/>
                  <a:pt x="441" y="373"/>
                </a:cubicBezTo>
                <a:cubicBezTo>
                  <a:pt x="418" y="384"/>
                  <a:pt x="426" y="397"/>
                  <a:pt x="433" y="413"/>
                </a:cubicBezTo>
                <a:close/>
                <a:moveTo>
                  <a:pt x="418" y="2137"/>
                </a:moveTo>
                <a:cubicBezTo>
                  <a:pt x="409" y="2129"/>
                  <a:pt x="397" y="2124"/>
                  <a:pt x="390" y="2116"/>
                </a:cubicBezTo>
                <a:cubicBezTo>
                  <a:pt x="378" y="2102"/>
                  <a:pt x="364" y="2097"/>
                  <a:pt x="347" y="2104"/>
                </a:cubicBezTo>
                <a:cubicBezTo>
                  <a:pt x="330" y="2074"/>
                  <a:pt x="302" y="2072"/>
                  <a:pt x="273" y="2071"/>
                </a:cubicBezTo>
                <a:cubicBezTo>
                  <a:pt x="224" y="2070"/>
                  <a:pt x="175" y="2065"/>
                  <a:pt x="126" y="2072"/>
                </a:cubicBezTo>
                <a:cubicBezTo>
                  <a:pt x="113" y="2074"/>
                  <a:pt x="105" y="2072"/>
                  <a:pt x="105" y="2058"/>
                </a:cubicBezTo>
                <a:cubicBezTo>
                  <a:pt x="157" y="2040"/>
                  <a:pt x="209" y="2061"/>
                  <a:pt x="261" y="2058"/>
                </a:cubicBezTo>
                <a:cubicBezTo>
                  <a:pt x="257" y="2051"/>
                  <a:pt x="252" y="2046"/>
                  <a:pt x="246" y="2044"/>
                </a:cubicBezTo>
                <a:cubicBezTo>
                  <a:pt x="178" y="2014"/>
                  <a:pt x="111" y="1983"/>
                  <a:pt x="43" y="1954"/>
                </a:cubicBezTo>
                <a:cubicBezTo>
                  <a:pt x="29" y="1948"/>
                  <a:pt x="15" y="1942"/>
                  <a:pt x="1" y="1935"/>
                </a:cubicBezTo>
                <a:cubicBezTo>
                  <a:pt x="1" y="1951"/>
                  <a:pt x="1" y="1951"/>
                  <a:pt x="1" y="1951"/>
                </a:cubicBezTo>
                <a:cubicBezTo>
                  <a:pt x="54" y="1979"/>
                  <a:pt x="108" y="2004"/>
                  <a:pt x="163" y="2032"/>
                </a:cubicBezTo>
                <a:cubicBezTo>
                  <a:pt x="139" y="2035"/>
                  <a:pt x="117" y="2038"/>
                  <a:pt x="97" y="2040"/>
                </a:cubicBezTo>
                <a:cubicBezTo>
                  <a:pt x="66" y="2015"/>
                  <a:pt x="34" y="1994"/>
                  <a:pt x="1" y="1978"/>
                </a:cubicBezTo>
                <a:cubicBezTo>
                  <a:pt x="1" y="2008"/>
                  <a:pt x="1" y="2008"/>
                  <a:pt x="1" y="2008"/>
                </a:cubicBezTo>
                <a:cubicBezTo>
                  <a:pt x="8" y="2014"/>
                  <a:pt x="13" y="2023"/>
                  <a:pt x="20" y="2030"/>
                </a:cubicBezTo>
                <a:cubicBezTo>
                  <a:pt x="18" y="2032"/>
                  <a:pt x="17" y="2033"/>
                  <a:pt x="16" y="2035"/>
                </a:cubicBezTo>
                <a:cubicBezTo>
                  <a:pt x="11" y="2034"/>
                  <a:pt x="6" y="2033"/>
                  <a:pt x="1" y="2032"/>
                </a:cubicBezTo>
                <a:cubicBezTo>
                  <a:pt x="1" y="2051"/>
                  <a:pt x="1" y="2051"/>
                  <a:pt x="1" y="2051"/>
                </a:cubicBezTo>
                <a:cubicBezTo>
                  <a:pt x="10" y="2055"/>
                  <a:pt x="18" y="2058"/>
                  <a:pt x="26" y="2063"/>
                </a:cubicBezTo>
                <a:cubicBezTo>
                  <a:pt x="19" y="2068"/>
                  <a:pt x="10" y="2072"/>
                  <a:pt x="1" y="2075"/>
                </a:cubicBezTo>
                <a:cubicBezTo>
                  <a:pt x="1" y="2160"/>
                  <a:pt x="1" y="2160"/>
                  <a:pt x="1" y="2160"/>
                </a:cubicBezTo>
                <a:cubicBezTo>
                  <a:pt x="7" y="2160"/>
                  <a:pt x="7" y="2160"/>
                  <a:pt x="7" y="2160"/>
                </a:cubicBezTo>
                <a:cubicBezTo>
                  <a:pt x="12" y="2147"/>
                  <a:pt x="19" y="2136"/>
                  <a:pt x="28" y="2128"/>
                </a:cubicBezTo>
                <a:cubicBezTo>
                  <a:pt x="39" y="2126"/>
                  <a:pt x="50" y="2123"/>
                  <a:pt x="63" y="2120"/>
                </a:cubicBezTo>
                <a:cubicBezTo>
                  <a:pt x="65" y="2134"/>
                  <a:pt x="65" y="2147"/>
                  <a:pt x="64" y="2160"/>
                </a:cubicBezTo>
                <a:cubicBezTo>
                  <a:pt x="81" y="2160"/>
                  <a:pt x="81" y="2160"/>
                  <a:pt x="81" y="2160"/>
                </a:cubicBezTo>
                <a:cubicBezTo>
                  <a:pt x="83" y="2150"/>
                  <a:pt x="84" y="2139"/>
                  <a:pt x="84" y="2128"/>
                </a:cubicBezTo>
                <a:cubicBezTo>
                  <a:pt x="94" y="2139"/>
                  <a:pt x="102" y="2149"/>
                  <a:pt x="108" y="2160"/>
                </a:cubicBezTo>
                <a:cubicBezTo>
                  <a:pt x="141" y="2160"/>
                  <a:pt x="141" y="2160"/>
                  <a:pt x="141" y="2160"/>
                </a:cubicBezTo>
                <a:cubicBezTo>
                  <a:pt x="141" y="2137"/>
                  <a:pt x="136" y="2113"/>
                  <a:pt x="127" y="2091"/>
                </a:cubicBezTo>
                <a:cubicBezTo>
                  <a:pt x="188" y="2083"/>
                  <a:pt x="247" y="2083"/>
                  <a:pt x="303" y="2110"/>
                </a:cubicBezTo>
                <a:cubicBezTo>
                  <a:pt x="320" y="2118"/>
                  <a:pt x="336" y="2129"/>
                  <a:pt x="357" y="2124"/>
                </a:cubicBezTo>
                <a:cubicBezTo>
                  <a:pt x="363" y="2122"/>
                  <a:pt x="371" y="2126"/>
                  <a:pt x="377" y="2130"/>
                </a:cubicBezTo>
                <a:cubicBezTo>
                  <a:pt x="392" y="2140"/>
                  <a:pt x="407" y="2149"/>
                  <a:pt x="422" y="2160"/>
                </a:cubicBezTo>
                <a:cubicBezTo>
                  <a:pt x="459" y="2160"/>
                  <a:pt x="459" y="2160"/>
                  <a:pt x="459" y="2160"/>
                </a:cubicBezTo>
                <a:cubicBezTo>
                  <a:pt x="454" y="2151"/>
                  <a:pt x="451" y="2141"/>
                  <a:pt x="450" y="2129"/>
                </a:cubicBezTo>
                <a:cubicBezTo>
                  <a:pt x="438" y="2146"/>
                  <a:pt x="429" y="2146"/>
                  <a:pt x="418" y="2137"/>
                </a:cubicBezTo>
                <a:close/>
              </a:path>
            </a:pathLst>
          </a:custGeom>
          <a:solidFill>
            <a:schemeClr val="accent3">
              <a:lumMod val="60000"/>
              <a:lumOff val="40000"/>
              <a:alpha val="40000"/>
            </a:schemeClr>
          </a:solidFill>
          <a:ln>
            <a:noFill/>
          </a:ln>
        </p:spPr>
      </p:sp>
      <p:sp>
        <p:nvSpPr>
          <p:cNvPr id="2" name="Date Placeholder 1"/>
          <p:cNvSpPr>
            <a:spLocks noGrp="1"/>
          </p:cNvSpPr>
          <p:nvPr>
            <p:ph type="dt" sz="half" idx="10"/>
          </p:nvPr>
        </p:nvSpPr>
        <p:spPr/>
        <p:txBody>
          <a:bodyPr/>
          <a:lstStyle/>
          <a:p>
            <a:fld id="{026B923C-A712-47BF-A5A4-C3DE8660808F}" type="datetimeFigureOut">
              <a:rPr lang="en-US" smtClean="0">
                <a:solidFill>
                  <a:srgbClr val="1E1217">
                    <a:lumMod val="75000"/>
                    <a:lumOff val="25000"/>
                  </a:srgbClr>
                </a:solidFill>
              </a:rPr>
              <a:pPr/>
              <a:t>6/29/2022</a:t>
            </a:fld>
            <a:endParaRPr lang="en-US">
              <a:solidFill>
                <a:srgbClr val="1E1217">
                  <a:lumMod val="75000"/>
                  <a:lumOff val="25000"/>
                </a:srgbClr>
              </a:solidFill>
            </a:endParaRPr>
          </a:p>
        </p:txBody>
      </p:sp>
      <p:sp>
        <p:nvSpPr>
          <p:cNvPr id="3" name="Footer Placeholder 2"/>
          <p:cNvSpPr>
            <a:spLocks noGrp="1"/>
          </p:cNvSpPr>
          <p:nvPr>
            <p:ph type="ftr" sz="quarter" idx="11"/>
          </p:nvPr>
        </p:nvSpPr>
        <p:spPr/>
        <p:txBody>
          <a:bodyPr/>
          <a:lstStyle/>
          <a:p>
            <a:endParaRPr lang="en-US">
              <a:solidFill>
                <a:srgbClr val="1E1217">
                  <a:lumMod val="75000"/>
                  <a:lumOff val="25000"/>
                </a:srgbClr>
              </a:solidFill>
            </a:endParaRPr>
          </a:p>
        </p:txBody>
      </p:sp>
      <p:sp>
        <p:nvSpPr>
          <p:cNvPr id="4" name="Slide Number Placeholder 3"/>
          <p:cNvSpPr>
            <a:spLocks noGrp="1"/>
          </p:cNvSpPr>
          <p:nvPr>
            <p:ph type="sldNum" sz="quarter" idx="12"/>
          </p:nvPr>
        </p:nvSpPr>
        <p:spPr/>
        <p:txBody>
          <a:bodyPr/>
          <a:lstStyle/>
          <a:p>
            <a:fld id="{E7471B09-A5C9-44DF-B6AD-9EFF4335498A}" type="slidenum">
              <a:rPr lang="en-US" smtClean="0">
                <a:solidFill>
                  <a:srgbClr val="1E1217">
                    <a:lumMod val="75000"/>
                    <a:lumOff val="25000"/>
                  </a:srgbClr>
                </a:solidFill>
              </a:rPr>
              <a:pPr/>
              <a:t>‹#›</a:t>
            </a:fld>
            <a:endParaRPr lang="en-US">
              <a:solidFill>
                <a:srgbClr val="1E1217">
                  <a:lumMod val="75000"/>
                  <a:lumOff val="25000"/>
                </a:srgbClr>
              </a:solidFill>
            </a:endParaRPr>
          </a:p>
        </p:txBody>
      </p:sp>
    </p:spTree>
    <p:extLst>
      <p:ext uri="{BB962C8B-B14F-4D97-AF65-F5344CB8AC3E}">
        <p14:creationId xmlns:p14="http://schemas.microsoft.com/office/powerpoint/2010/main" val="1704506723"/>
      </p:ext>
    </p:extLst>
  </p:cSld>
  <p:clrMapOvr>
    <a:masterClrMapping/>
  </p:clrMapOvr>
  <p:extLst>
    <p:ext uri="{DCECCB84-F9BA-43D5-87BE-67443E8EF086}">
      <p15:sldGuideLst xmlns:p15="http://schemas.microsoft.com/office/powerpoint/2012/main">
        <p15:guide id="1" pos="540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4723352" y="0"/>
            <a:ext cx="4420673" cy="5143500"/>
          </a:xfrm>
        </p:spPr>
        <p:txBody>
          <a:bodyPr/>
          <a:lstStyle/>
          <a:p>
            <a:endParaRPr lang="en-US" dirty="0"/>
          </a:p>
        </p:txBody>
      </p:sp>
    </p:spTree>
    <p:extLst>
      <p:ext uri="{BB962C8B-B14F-4D97-AF65-F5344CB8AC3E}">
        <p14:creationId xmlns:p14="http://schemas.microsoft.com/office/powerpoint/2010/main" val="2601376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3074F12-AA26-4AC8-9962-C36BB8F32554}"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82CCC60-E8CD-4174-8B1A-7DF615B22EE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471388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17" y="81017"/>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68555" tIns="34289" rIns="68555"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5511"/>
            <a:endParaRPr sz="1400">
              <a:solidFill>
                <a:prstClr val="black"/>
              </a:solidFill>
            </a:endParaRPr>
          </a:p>
        </p:txBody>
      </p:sp>
      <p:sp>
        <p:nvSpPr>
          <p:cNvPr id="12" name="Subtitle 2"/>
          <p:cNvSpPr>
            <a:spLocks noGrp="1"/>
          </p:cNvSpPr>
          <p:nvPr>
            <p:ph type="subTitle" idx="13"/>
          </p:nvPr>
        </p:nvSpPr>
        <p:spPr>
          <a:xfrm>
            <a:off x="243000" y="450320"/>
            <a:ext cx="8640000" cy="304587"/>
          </a:xfrm>
        </p:spPr>
        <p:txBody>
          <a:bodyPr anchor="ctr">
            <a:normAutofit/>
          </a:bodyPr>
          <a:lstStyle>
            <a:lvl1pPr marL="0" indent="0" algn="l">
              <a:buNone/>
              <a:defRPr sz="1200" cap="all">
                <a:solidFill>
                  <a:srgbClr val="007E78"/>
                </a:solidFill>
              </a:defRPr>
            </a:lvl1pPr>
            <a:lvl2pPr marL="342749" indent="0" algn="ctr">
              <a:buNone/>
              <a:defRPr>
                <a:solidFill>
                  <a:schemeClr val="tx1">
                    <a:tint val="75000"/>
                  </a:schemeClr>
                </a:solidFill>
              </a:defRPr>
            </a:lvl2pPr>
            <a:lvl3pPr marL="685511" indent="0" algn="ctr">
              <a:buNone/>
              <a:defRPr>
                <a:solidFill>
                  <a:schemeClr val="tx1">
                    <a:tint val="75000"/>
                  </a:schemeClr>
                </a:solidFill>
              </a:defRPr>
            </a:lvl3pPr>
            <a:lvl4pPr marL="1028267" indent="0" algn="ctr">
              <a:buNone/>
              <a:defRPr>
                <a:solidFill>
                  <a:schemeClr val="tx1">
                    <a:tint val="75000"/>
                  </a:schemeClr>
                </a:solidFill>
              </a:defRPr>
            </a:lvl4pPr>
            <a:lvl5pPr marL="1371022" indent="0" algn="ctr">
              <a:buNone/>
              <a:defRPr>
                <a:solidFill>
                  <a:schemeClr val="tx1">
                    <a:tint val="75000"/>
                  </a:schemeClr>
                </a:solidFill>
              </a:defRPr>
            </a:lvl5pPr>
            <a:lvl6pPr marL="1713785" indent="0" algn="ctr">
              <a:buNone/>
              <a:defRPr>
                <a:solidFill>
                  <a:schemeClr val="tx1">
                    <a:tint val="75000"/>
                  </a:schemeClr>
                </a:solidFill>
              </a:defRPr>
            </a:lvl6pPr>
            <a:lvl7pPr marL="2056532" indent="0" algn="ctr">
              <a:buNone/>
              <a:defRPr>
                <a:solidFill>
                  <a:schemeClr val="tx1">
                    <a:tint val="75000"/>
                  </a:schemeClr>
                </a:solidFill>
              </a:defRPr>
            </a:lvl7pPr>
            <a:lvl8pPr marL="2399280" indent="0" algn="ctr">
              <a:buNone/>
              <a:defRPr>
                <a:solidFill>
                  <a:schemeClr val="tx1">
                    <a:tint val="75000"/>
                  </a:schemeClr>
                </a:solidFill>
              </a:defRPr>
            </a:lvl8pPr>
            <a:lvl9pPr marL="2742029"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318944492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Section Break Layout">
    <p:spTree>
      <p:nvGrpSpPr>
        <p:cNvPr id="1" name=""/>
        <p:cNvGrpSpPr/>
        <p:nvPr/>
      </p:nvGrpSpPr>
      <p:grpSpPr>
        <a:xfrm>
          <a:off x="0" y="0"/>
          <a:ext cx="0" cy="0"/>
          <a:chOff x="0" y="0"/>
          <a:chExt cx="0" cy="0"/>
        </a:xfrm>
      </p:grpSpPr>
      <p:sp>
        <p:nvSpPr>
          <p:cNvPr id="3" name="Rectangle 2"/>
          <p:cNvSpPr/>
          <p:nvPr userDrawn="1"/>
        </p:nvSpPr>
        <p:spPr>
          <a:xfrm>
            <a:off x="0" y="2571750"/>
            <a:ext cx="9144000" cy="25717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5" tIns="34289" rIns="68555" bIns="34289" rtlCol="0" anchor="ctr"/>
          <a:lstStyle/>
          <a:p>
            <a:pPr algn="ctr" defTabSz="685511"/>
            <a:endParaRPr lang="ko-KR" altLang="en-US">
              <a:solidFill>
                <a:prstClr val="white"/>
              </a:solidFill>
            </a:endParaRPr>
          </a:p>
        </p:txBody>
      </p:sp>
      <p:sp>
        <p:nvSpPr>
          <p:cNvPr id="2" name="Rectangle 1"/>
          <p:cNvSpPr/>
          <p:nvPr userDrawn="1"/>
        </p:nvSpPr>
        <p:spPr>
          <a:xfrm>
            <a:off x="2116110" y="843558"/>
            <a:ext cx="4896544" cy="34563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5" tIns="34289" rIns="68555" bIns="34289" rtlCol="0" anchor="ctr"/>
          <a:lstStyle/>
          <a:p>
            <a:pPr algn="ctr" defTabSz="685511"/>
            <a:endParaRPr lang="ko-KR" altLang="en-US" dirty="0">
              <a:solidFill>
                <a:prstClr val="white"/>
              </a:solidFill>
            </a:endParaRPr>
          </a:p>
        </p:txBody>
      </p:sp>
      <p:sp>
        <p:nvSpPr>
          <p:cNvPr id="5" name="Rectangle 4"/>
          <p:cNvSpPr/>
          <p:nvPr userDrawn="1"/>
        </p:nvSpPr>
        <p:spPr>
          <a:xfrm>
            <a:off x="2116110" y="0"/>
            <a:ext cx="4896544" cy="1954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5" tIns="34289" rIns="68555" bIns="34289" rtlCol="0" anchor="ctr"/>
          <a:lstStyle/>
          <a:p>
            <a:pPr algn="ctr" defTabSz="685511"/>
            <a:endParaRPr lang="ko-KR" altLang="en-US">
              <a:solidFill>
                <a:prstClr val="white"/>
              </a:solidFill>
            </a:endParaRPr>
          </a:p>
        </p:txBody>
      </p:sp>
      <p:sp>
        <p:nvSpPr>
          <p:cNvPr id="6" name="Rectangle 5"/>
          <p:cNvSpPr/>
          <p:nvPr userDrawn="1"/>
        </p:nvSpPr>
        <p:spPr>
          <a:xfrm>
            <a:off x="2116110" y="4948014"/>
            <a:ext cx="4896544" cy="1954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5" tIns="34289" rIns="68555" bIns="34289" rtlCol="0" anchor="ctr"/>
          <a:lstStyle/>
          <a:p>
            <a:pPr algn="ctr" defTabSz="685511"/>
            <a:endParaRPr lang="ko-KR" altLang="en-US">
              <a:solidFill>
                <a:prstClr val="white"/>
              </a:solidFill>
            </a:endParaRPr>
          </a:p>
        </p:txBody>
      </p:sp>
      <p:sp>
        <p:nvSpPr>
          <p:cNvPr id="10" name="Text Placeholder 9"/>
          <p:cNvSpPr>
            <a:spLocks noGrp="1"/>
          </p:cNvSpPr>
          <p:nvPr>
            <p:ph type="body" sz="quarter" idx="10" hasCustomPrompt="1"/>
          </p:nvPr>
        </p:nvSpPr>
        <p:spPr>
          <a:xfrm>
            <a:off x="2116110" y="3049518"/>
            <a:ext cx="4896544" cy="576064"/>
          </a:xfrm>
          <a:prstGeom prst="rect">
            <a:avLst/>
          </a:prstGeom>
        </p:spPr>
        <p:txBody>
          <a:bodyPr anchor="ctr"/>
          <a:lstStyle>
            <a:lvl1pPr marL="0" indent="0" algn="ctr">
              <a:buNone/>
              <a:defRPr sz="3600" b="0" baseline="0">
                <a:solidFill>
                  <a:schemeClr val="bg1"/>
                </a:solidFill>
                <a:latin typeface="+mj-lt"/>
                <a:cs typeface="Arial" pitchFamily="34" charset="0"/>
              </a:defRPr>
            </a:lvl1pPr>
          </a:lstStyle>
          <a:p>
            <a:pPr lvl="0"/>
            <a:r>
              <a:rPr lang="en-US" altLang="ko-KR" dirty="0"/>
              <a:t>SECTION BREAK</a:t>
            </a:r>
          </a:p>
        </p:txBody>
      </p:sp>
      <p:sp>
        <p:nvSpPr>
          <p:cNvPr id="11" name="Text Placeholder 9"/>
          <p:cNvSpPr>
            <a:spLocks noGrp="1"/>
          </p:cNvSpPr>
          <p:nvPr>
            <p:ph type="body" sz="quarter" idx="11" hasCustomPrompt="1"/>
          </p:nvPr>
        </p:nvSpPr>
        <p:spPr>
          <a:xfrm>
            <a:off x="2116110" y="3625582"/>
            <a:ext cx="4896544" cy="288032"/>
          </a:xfrm>
          <a:prstGeom prst="rect">
            <a:avLst/>
          </a:prstGeom>
        </p:spPr>
        <p:txBody>
          <a:bodyPr anchor="ctr"/>
          <a:lstStyle>
            <a:lvl1pPr marL="0" indent="0" algn="ctr">
              <a:buNone/>
              <a:defRPr sz="1400" b="0" baseline="0">
                <a:solidFill>
                  <a:schemeClr val="bg1"/>
                </a:solidFill>
                <a:latin typeface="+mn-lt"/>
                <a:cs typeface="Arial" pitchFamily="34" charset="0"/>
              </a:defRPr>
            </a:lvl1pPr>
          </a:lstStyle>
          <a:p>
            <a:pPr lvl="0"/>
            <a:r>
              <a:rPr lang="en-US" altLang="ko-KR" dirty="0"/>
              <a:t>Insert the title of your subtitle Here</a:t>
            </a:r>
          </a:p>
        </p:txBody>
      </p:sp>
      <p:pic>
        <p:nvPicPr>
          <p:cNvPr id="2050" name="Picture 2" descr="E:\002-KIMS BUSINESS\007-02-Fullslidesppt-Contents\20161228\02-edu\bulb-item.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flipH="1">
            <a:off x="4155985" y="1156326"/>
            <a:ext cx="816788" cy="18128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6612326"/>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204B132-4B5A-4797-B0DF-080495D76C1E}"/>
              </a:ext>
            </a:extLst>
          </p:cNvPr>
          <p:cNvSpPr>
            <a:spLocks noGrp="1"/>
          </p:cNvSpPr>
          <p:nvPr>
            <p:ph type="dt" sz="half" idx="10"/>
          </p:nvPr>
        </p:nvSpPr>
        <p:spPr/>
        <p:txBody>
          <a:bodyPr/>
          <a:lstStyle/>
          <a:p>
            <a:fld id="{CC564ACC-BEDB-4ABB-B93D-1B54C525CE23}" type="datetimeFigureOut">
              <a:rPr lang="en-US" smtClean="0">
                <a:solidFill>
                  <a:prstClr val="black">
                    <a:tint val="75000"/>
                  </a:prstClr>
                </a:solidFill>
              </a:rPr>
              <a:pPr/>
              <a:t>6/29/2022</a:t>
            </a:fld>
            <a:endParaRPr lang="en-US">
              <a:solidFill>
                <a:prstClr val="black">
                  <a:tint val="75000"/>
                </a:prstClr>
              </a:solidFill>
            </a:endParaRPr>
          </a:p>
        </p:txBody>
      </p:sp>
      <p:sp>
        <p:nvSpPr>
          <p:cNvPr id="3" name="Footer Placeholder 2">
            <a:extLst>
              <a:ext uri="{FF2B5EF4-FFF2-40B4-BE49-F238E27FC236}">
                <a16:creationId xmlns:a16="http://schemas.microsoft.com/office/drawing/2014/main" id="{A034353D-A8B0-42E4-B056-6502D251769F}"/>
              </a:ext>
            </a:extLst>
          </p:cNvPr>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a:extLst>
              <a:ext uri="{FF2B5EF4-FFF2-40B4-BE49-F238E27FC236}">
                <a16:creationId xmlns:a16="http://schemas.microsoft.com/office/drawing/2014/main" id="{D35F48C6-36B7-410A-8AE2-F2D95B7A32DD}"/>
              </a:ext>
            </a:extLst>
          </p:cNvPr>
          <p:cNvSpPr>
            <a:spLocks noGrp="1"/>
          </p:cNvSpPr>
          <p:nvPr>
            <p:ph type="sldNum" sz="quarter" idx="12"/>
          </p:nvPr>
        </p:nvSpPr>
        <p:spPr/>
        <p:txBody>
          <a:bodyPr/>
          <a:lstStyle/>
          <a:p>
            <a:fld id="{20DE227E-A491-4FAA-B8D7-304851C58001}" type="slidenum">
              <a:rPr lang="en-US" smtClean="0">
                <a:solidFill>
                  <a:prstClr val="black">
                    <a:tint val="75000"/>
                  </a:prstClr>
                </a:solidFill>
              </a:rPr>
              <a:pPr/>
              <a:t>‹#›</a:t>
            </a:fld>
            <a:endParaRPr lang="en-US">
              <a:solidFill>
                <a:prstClr val="black">
                  <a:tint val="75000"/>
                </a:prstClr>
              </a:solidFill>
            </a:endParaRPr>
          </a:p>
        </p:txBody>
      </p:sp>
      <p:sp>
        <p:nvSpPr>
          <p:cNvPr id="6" name="Picture Placeholder 5">
            <a:extLst>
              <a:ext uri="{FF2B5EF4-FFF2-40B4-BE49-F238E27FC236}">
                <a16:creationId xmlns:a16="http://schemas.microsoft.com/office/drawing/2014/main" id="{CD8D0B63-CD05-4138-ABDD-F53119D7F93C}"/>
              </a:ext>
            </a:extLst>
          </p:cNvPr>
          <p:cNvSpPr>
            <a:spLocks noGrp="1"/>
          </p:cNvSpPr>
          <p:nvPr>
            <p:ph type="pic" sz="quarter" idx="13"/>
          </p:nvPr>
        </p:nvSpPr>
        <p:spPr>
          <a:xfrm>
            <a:off x="0" y="0"/>
            <a:ext cx="9144000" cy="5143500"/>
          </a:xfrm>
        </p:spPr>
        <p:txBody>
          <a:bodyPr/>
          <a:lstStyle/>
          <a:p>
            <a:endParaRPr lang="en-US"/>
          </a:p>
        </p:txBody>
      </p:sp>
    </p:spTree>
    <p:extLst>
      <p:ext uri="{BB962C8B-B14F-4D97-AF65-F5344CB8AC3E}">
        <p14:creationId xmlns:p14="http://schemas.microsoft.com/office/powerpoint/2010/main" val="253836863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722" indent="0" algn="ctr">
              <a:buNone/>
              <a:defRPr sz="1500"/>
            </a:lvl2pPr>
            <a:lvl3pPr marL="685460" indent="0" algn="ctr">
              <a:buNone/>
              <a:defRPr sz="1400"/>
            </a:lvl3pPr>
            <a:lvl4pPr marL="1028190" indent="0" algn="ctr">
              <a:buNone/>
              <a:defRPr sz="1200"/>
            </a:lvl4pPr>
            <a:lvl5pPr marL="1370920" indent="0" algn="ctr">
              <a:buNone/>
              <a:defRPr sz="1200"/>
            </a:lvl5pPr>
            <a:lvl6pPr marL="1713659" indent="0" algn="ctr">
              <a:buNone/>
              <a:defRPr sz="1200"/>
            </a:lvl6pPr>
            <a:lvl7pPr marL="2056379" indent="0" algn="ctr">
              <a:buNone/>
              <a:defRPr sz="1200"/>
            </a:lvl7pPr>
            <a:lvl8pPr marL="2399100" indent="0" algn="ctr">
              <a:buNone/>
              <a:defRPr sz="1200"/>
            </a:lvl8pPr>
            <a:lvl9pPr marL="2741822"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4049609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3390584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7" y="1282324"/>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7" y="3442099"/>
            <a:ext cx="7886700" cy="1125140"/>
          </a:xfrm>
        </p:spPr>
        <p:txBody>
          <a:bodyPr/>
          <a:lstStyle>
            <a:lvl1pPr marL="0" indent="0">
              <a:buNone/>
              <a:defRPr sz="1800">
                <a:solidFill>
                  <a:schemeClr val="tx1">
                    <a:tint val="75000"/>
                  </a:schemeClr>
                </a:solidFill>
              </a:defRPr>
            </a:lvl1pPr>
            <a:lvl2pPr marL="342722" indent="0">
              <a:buNone/>
              <a:defRPr sz="1500">
                <a:solidFill>
                  <a:schemeClr val="tx1">
                    <a:tint val="75000"/>
                  </a:schemeClr>
                </a:solidFill>
              </a:defRPr>
            </a:lvl2pPr>
            <a:lvl3pPr marL="685460" indent="0">
              <a:buNone/>
              <a:defRPr sz="1400">
                <a:solidFill>
                  <a:schemeClr val="tx1">
                    <a:tint val="75000"/>
                  </a:schemeClr>
                </a:solidFill>
              </a:defRPr>
            </a:lvl3pPr>
            <a:lvl4pPr marL="1028190" indent="0">
              <a:buNone/>
              <a:defRPr sz="1200">
                <a:solidFill>
                  <a:schemeClr val="tx1">
                    <a:tint val="75000"/>
                  </a:schemeClr>
                </a:solidFill>
              </a:defRPr>
            </a:lvl4pPr>
            <a:lvl5pPr marL="1370920" indent="0">
              <a:buNone/>
              <a:defRPr sz="1200">
                <a:solidFill>
                  <a:schemeClr val="tx1">
                    <a:tint val="75000"/>
                  </a:schemeClr>
                </a:solidFill>
              </a:defRPr>
            </a:lvl5pPr>
            <a:lvl6pPr marL="1713659" indent="0">
              <a:buNone/>
              <a:defRPr sz="1200">
                <a:solidFill>
                  <a:schemeClr val="tx1">
                    <a:tint val="75000"/>
                  </a:schemeClr>
                </a:solidFill>
              </a:defRPr>
            </a:lvl6pPr>
            <a:lvl7pPr marL="2056379" indent="0">
              <a:buNone/>
              <a:defRPr sz="1200">
                <a:solidFill>
                  <a:schemeClr val="tx1">
                    <a:tint val="75000"/>
                  </a:schemeClr>
                </a:solidFill>
              </a:defRPr>
            </a:lvl7pPr>
            <a:lvl8pPr marL="2399100" indent="0">
              <a:buNone/>
              <a:defRPr sz="1200">
                <a:solidFill>
                  <a:schemeClr val="tx1">
                    <a:tint val="75000"/>
                  </a:schemeClr>
                </a:solidFill>
              </a:defRPr>
            </a:lvl8pPr>
            <a:lvl9pPr marL="274182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2318659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5525004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722" indent="0">
              <a:buNone/>
              <a:defRPr sz="1500" b="1"/>
            </a:lvl2pPr>
            <a:lvl3pPr marL="685460" indent="0">
              <a:buNone/>
              <a:defRPr sz="1400" b="1"/>
            </a:lvl3pPr>
            <a:lvl4pPr marL="1028190" indent="0">
              <a:buNone/>
              <a:defRPr sz="1200" b="1"/>
            </a:lvl4pPr>
            <a:lvl5pPr marL="1370920" indent="0">
              <a:buNone/>
              <a:defRPr sz="1200" b="1"/>
            </a:lvl5pPr>
            <a:lvl6pPr marL="1713659" indent="0">
              <a:buNone/>
              <a:defRPr sz="1200" b="1"/>
            </a:lvl6pPr>
            <a:lvl7pPr marL="2056379" indent="0">
              <a:buNone/>
              <a:defRPr sz="1200" b="1"/>
            </a:lvl7pPr>
            <a:lvl8pPr marL="2399100" indent="0">
              <a:buNone/>
              <a:defRPr sz="1200" b="1"/>
            </a:lvl8pPr>
            <a:lvl9pPr marL="274182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2" y="1260872"/>
            <a:ext cx="3887391" cy="617934"/>
          </a:xfrm>
        </p:spPr>
        <p:txBody>
          <a:bodyPr anchor="b"/>
          <a:lstStyle>
            <a:lvl1pPr marL="0" indent="0">
              <a:buNone/>
              <a:defRPr sz="1800" b="1"/>
            </a:lvl1pPr>
            <a:lvl2pPr marL="342722" indent="0">
              <a:buNone/>
              <a:defRPr sz="1500" b="1"/>
            </a:lvl2pPr>
            <a:lvl3pPr marL="685460" indent="0">
              <a:buNone/>
              <a:defRPr sz="1400" b="1"/>
            </a:lvl3pPr>
            <a:lvl4pPr marL="1028190" indent="0">
              <a:buNone/>
              <a:defRPr sz="1200" b="1"/>
            </a:lvl4pPr>
            <a:lvl5pPr marL="1370920" indent="0">
              <a:buNone/>
              <a:defRPr sz="1200" b="1"/>
            </a:lvl5pPr>
            <a:lvl6pPr marL="1713659" indent="0">
              <a:buNone/>
              <a:defRPr sz="1200" b="1"/>
            </a:lvl6pPr>
            <a:lvl7pPr marL="2056379" indent="0">
              <a:buNone/>
              <a:defRPr sz="1200" b="1"/>
            </a:lvl7pPr>
            <a:lvl8pPr marL="2399100" indent="0">
              <a:buNone/>
              <a:defRPr sz="1200" b="1"/>
            </a:lvl8pPr>
            <a:lvl9pPr marL="2741822" indent="0">
              <a:buNone/>
              <a:defRPr sz="1200" b="1"/>
            </a:lvl9pPr>
          </a:lstStyle>
          <a:p>
            <a:pPr lvl="0"/>
            <a:r>
              <a:rPr lang="en-US"/>
              <a:t>Edit Master text styles</a:t>
            </a:r>
          </a:p>
        </p:txBody>
      </p:sp>
      <p:sp>
        <p:nvSpPr>
          <p:cNvPr id="6" name="Content Placeholder 5"/>
          <p:cNvSpPr>
            <a:spLocks noGrp="1"/>
          </p:cNvSpPr>
          <p:nvPr>
            <p:ph sz="quarter" idx="4"/>
          </p:nvPr>
        </p:nvSpPr>
        <p:spPr>
          <a:xfrm>
            <a:off x="4629152"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4804417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578419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62088" y="448989"/>
            <a:ext cx="4075000" cy="4075000"/>
          </a:xfrm>
          <a:custGeom>
            <a:avLst/>
            <a:gdLst>
              <a:gd name="connsiteX0" fmla="*/ 3134226 w 5433333"/>
              <a:gd name="connsiteY0" fmla="*/ 231 h 5433333"/>
              <a:gd name="connsiteX1" fmla="*/ 3859028 w 5433333"/>
              <a:gd name="connsiteY1" fmla="*/ 406376 h 5433333"/>
              <a:gd name="connsiteX2" fmla="*/ 5292710 w 5433333"/>
              <a:gd name="connsiteY2" fmla="*/ 2636451 h 5433333"/>
              <a:gd name="connsiteX3" fmla="*/ 5026958 w 5433333"/>
              <a:gd name="connsiteY3" fmla="*/ 3859028 h 5433333"/>
              <a:gd name="connsiteX4" fmla="*/ 2796883 w 5433333"/>
              <a:gd name="connsiteY4" fmla="*/ 5292710 h 5433333"/>
              <a:gd name="connsiteX5" fmla="*/ 1574307 w 5433333"/>
              <a:gd name="connsiteY5" fmla="*/ 5026958 h 5433333"/>
              <a:gd name="connsiteX6" fmla="*/ 140624 w 5433333"/>
              <a:gd name="connsiteY6" fmla="*/ 2796883 h 5433333"/>
              <a:gd name="connsiteX7" fmla="*/ 406376 w 5433333"/>
              <a:gd name="connsiteY7" fmla="*/ 1574307 h 5433333"/>
              <a:gd name="connsiteX8" fmla="*/ 2636451 w 5433333"/>
              <a:gd name="connsiteY8" fmla="*/ 140624 h 5433333"/>
              <a:gd name="connsiteX9" fmla="*/ 3134226 w 5433333"/>
              <a:gd name="connsiteY9" fmla="*/ 231 h 54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3333" h="5433333">
                <a:moveTo>
                  <a:pt x="3134226" y="231"/>
                </a:moveTo>
                <a:cubicBezTo>
                  <a:pt x="3418149" y="6704"/>
                  <a:pt x="3693890" y="149507"/>
                  <a:pt x="3859028" y="406376"/>
                </a:cubicBezTo>
                <a:lnTo>
                  <a:pt x="5292710" y="2636451"/>
                </a:lnTo>
                <a:cubicBezTo>
                  <a:pt x="5556930" y="3047442"/>
                  <a:pt x="5437949" y="3594808"/>
                  <a:pt x="5026958" y="3859028"/>
                </a:cubicBezTo>
                <a:lnTo>
                  <a:pt x="2796883" y="5292710"/>
                </a:lnTo>
                <a:cubicBezTo>
                  <a:pt x="2385893" y="5556930"/>
                  <a:pt x="1838526" y="5437949"/>
                  <a:pt x="1574307" y="5026958"/>
                </a:cubicBezTo>
                <a:lnTo>
                  <a:pt x="140624" y="2796883"/>
                </a:lnTo>
                <a:cubicBezTo>
                  <a:pt x="-123596" y="2385893"/>
                  <a:pt x="-4614" y="1838526"/>
                  <a:pt x="406376" y="1574307"/>
                </a:cubicBezTo>
                <a:lnTo>
                  <a:pt x="2636451" y="140624"/>
                </a:lnTo>
                <a:cubicBezTo>
                  <a:pt x="2790573" y="41542"/>
                  <a:pt x="2963872" y="-3653"/>
                  <a:pt x="3134226" y="231"/>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41232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6451130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87"/>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2"/>
            <a:ext cx="2949178" cy="2858691"/>
          </a:xfrm>
        </p:spPr>
        <p:txBody>
          <a:bodyPr/>
          <a:lstStyle>
            <a:lvl1pPr marL="0" indent="0">
              <a:buNone/>
              <a:defRPr sz="1200"/>
            </a:lvl1pPr>
            <a:lvl2pPr marL="342722" indent="0">
              <a:buNone/>
              <a:defRPr sz="1100"/>
            </a:lvl2pPr>
            <a:lvl3pPr marL="685460" indent="0">
              <a:buNone/>
              <a:defRPr sz="900"/>
            </a:lvl3pPr>
            <a:lvl4pPr marL="1028190" indent="0">
              <a:buNone/>
              <a:defRPr sz="800"/>
            </a:lvl4pPr>
            <a:lvl5pPr marL="1370920" indent="0">
              <a:buNone/>
              <a:defRPr sz="800"/>
            </a:lvl5pPr>
            <a:lvl6pPr marL="1713659" indent="0">
              <a:buNone/>
              <a:defRPr sz="800"/>
            </a:lvl6pPr>
            <a:lvl7pPr marL="2056379" indent="0">
              <a:buNone/>
              <a:defRPr sz="800"/>
            </a:lvl7pPr>
            <a:lvl8pPr marL="2399100" indent="0">
              <a:buNone/>
              <a:defRPr sz="800"/>
            </a:lvl8pPr>
            <a:lvl9pPr marL="274182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9758447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87"/>
            <a:ext cx="4629150" cy="3655219"/>
          </a:xfrm>
        </p:spPr>
        <p:txBody>
          <a:bodyPr anchor="t"/>
          <a:lstStyle>
            <a:lvl1pPr marL="0" indent="0">
              <a:buNone/>
              <a:defRPr sz="2400"/>
            </a:lvl1pPr>
            <a:lvl2pPr marL="342722" indent="0">
              <a:buNone/>
              <a:defRPr sz="2100"/>
            </a:lvl2pPr>
            <a:lvl3pPr marL="685460" indent="0">
              <a:buNone/>
              <a:defRPr sz="1800"/>
            </a:lvl3pPr>
            <a:lvl4pPr marL="1028190" indent="0">
              <a:buNone/>
              <a:defRPr sz="1500"/>
            </a:lvl4pPr>
            <a:lvl5pPr marL="1370920" indent="0">
              <a:buNone/>
              <a:defRPr sz="1500"/>
            </a:lvl5pPr>
            <a:lvl6pPr marL="1713659" indent="0">
              <a:buNone/>
              <a:defRPr sz="1500"/>
            </a:lvl6pPr>
            <a:lvl7pPr marL="2056379" indent="0">
              <a:buNone/>
              <a:defRPr sz="1500"/>
            </a:lvl7pPr>
            <a:lvl8pPr marL="2399100" indent="0">
              <a:buNone/>
              <a:defRPr sz="1500"/>
            </a:lvl8pPr>
            <a:lvl9pPr marL="2741822"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543052"/>
            <a:ext cx="2949178" cy="2858691"/>
          </a:xfrm>
        </p:spPr>
        <p:txBody>
          <a:bodyPr/>
          <a:lstStyle>
            <a:lvl1pPr marL="0" indent="0">
              <a:buNone/>
              <a:defRPr sz="1200"/>
            </a:lvl1pPr>
            <a:lvl2pPr marL="342722" indent="0">
              <a:buNone/>
              <a:defRPr sz="1100"/>
            </a:lvl2pPr>
            <a:lvl3pPr marL="685460" indent="0">
              <a:buNone/>
              <a:defRPr sz="900"/>
            </a:lvl3pPr>
            <a:lvl4pPr marL="1028190" indent="0">
              <a:buNone/>
              <a:defRPr sz="800"/>
            </a:lvl4pPr>
            <a:lvl5pPr marL="1370920" indent="0">
              <a:buNone/>
              <a:defRPr sz="800"/>
            </a:lvl5pPr>
            <a:lvl6pPr marL="1713659" indent="0">
              <a:buNone/>
              <a:defRPr sz="800"/>
            </a:lvl6pPr>
            <a:lvl7pPr marL="2056379" indent="0">
              <a:buNone/>
              <a:defRPr sz="800"/>
            </a:lvl7pPr>
            <a:lvl8pPr marL="2399100" indent="0">
              <a:buNone/>
              <a:defRPr sz="800"/>
            </a:lvl8pPr>
            <a:lvl9pPr marL="274182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0121376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8824821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60"/>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2" y="273860"/>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296783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54"/>
            <a:ext cx="8679898" cy="543185"/>
          </a:xfrm>
          <a:prstGeom prst="rect">
            <a:avLst/>
          </a:prstGeom>
        </p:spPr>
        <p:txBody>
          <a:bodyPr lIns="91390" tIns="45697" rIns="91390" bIns="45697"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80631170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userDrawn="1">
  <p:cSld name="Agenda Layout">
    <p:spTree>
      <p:nvGrpSpPr>
        <p:cNvPr id="1" name=""/>
        <p:cNvGrpSpPr/>
        <p:nvPr/>
      </p:nvGrpSpPr>
      <p:grpSpPr>
        <a:xfrm>
          <a:off x="0" y="0"/>
          <a:ext cx="0" cy="0"/>
          <a:chOff x="0" y="0"/>
          <a:chExt cx="0" cy="0"/>
        </a:xfrm>
      </p:grpSpPr>
      <p:pic>
        <p:nvPicPr>
          <p:cNvPr id="1026" name="Picture 2"/>
          <p:cNvPicPr>
            <a:picLocks noChangeAspect="1" noChangeArrowheads="1"/>
          </p:cNvPicPr>
          <p:nvPr userDrawn="1"/>
        </p:nvPicPr>
        <p:blipFill>
          <a:blip r:embed="rId2">
            <a:extLst>
              <a:ext uri="{28A0092B-C50C-407E-A947-70E740481C1C}">
                <a14:useLocalDpi xmlns:a14="http://schemas.microsoft.com/office/drawing/2010/main" val="0"/>
              </a:ext>
            </a:extLst>
          </a:blip>
          <a:stretch>
            <a:fillRect/>
          </a:stretch>
        </p:blipFill>
        <p:spPr bwMode="auto">
          <a:xfrm>
            <a:off x="3" y="4076"/>
            <a:ext cx="3856106" cy="51353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740106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58"/>
            <a:ext cx="9144000" cy="2043113"/>
          </a:xfrm>
          <a:prstGeom prst="rect">
            <a:avLst/>
          </a:prstGeom>
        </p:spPr>
        <p:txBody>
          <a:bodyPr lIns="91398" tIns="45699" rIns="91398" bIns="45699"/>
          <a:lstStyle/>
          <a:p>
            <a:pPr lvl="0"/>
            <a:endParaRPr lang="en-US" noProof="0" dirty="0"/>
          </a:p>
        </p:txBody>
      </p:sp>
    </p:spTree>
    <p:extLst>
      <p:ext uri="{BB962C8B-B14F-4D97-AF65-F5344CB8AC3E}">
        <p14:creationId xmlns:p14="http://schemas.microsoft.com/office/powerpoint/2010/main" val="3019458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3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323533" y="123495"/>
            <a:ext cx="7344816" cy="576064"/>
          </a:xfrm>
          <a:prstGeom prst="rect">
            <a:avLst/>
          </a:prstGeom>
        </p:spPr>
        <p:txBody>
          <a:bodyPr lIns="38543" tIns="19289" rIns="38543" bIns="19289" anchor="ctr"/>
          <a:lstStyle>
            <a:lvl1pPr marL="0" indent="0" algn="l">
              <a:buNone/>
              <a:defRPr sz="3600" b="0" baseline="0">
                <a:latin typeface="+mj-lt"/>
                <a:cs typeface="Arial" pitchFamily="34" charset="0"/>
              </a:defRPr>
            </a:lvl1pPr>
          </a:lstStyle>
          <a:p>
            <a:pPr lvl="0"/>
            <a:r>
              <a:rPr lang="en-US" altLang="ko-KR" dirty="0"/>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25373" y="123493"/>
            <a:ext cx="983526" cy="729962"/>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6023" y="817270"/>
            <a:ext cx="7674376"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853508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userDrawn="1">
  <p:cSld name="4_Basic Layout">
    <p:bg>
      <p:bgPr>
        <a:solidFill>
          <a:schemeClr val="bg1"/>
        </a:solidFill>
        <a:effectLst/>
      </p:bgPr>
    </p:bg>
    <p:spTree>
      <p:nvGrpSpPr>
        <p:cNvPr id="1" name=""/>
        <p:cNvGrpSpPr/>
        <p:nvPr/>
      </p:nvGrpSpPr>
      <p:grpSpPr>
        <a:xfrm>
          <a:off x="0" y="0"/>
          <a:ext cx="0" cy="0"/>
          <a:chOff x="0" y="0"/>
          <a:chExt cx="0" cy="0"/>
        </a:xfrm>
      </p:grpSpPr>
      <p:sp>
        <p:nvSpPr>
          <p:cNvPr id="4" name="Rectangle 3"/>
          <p:cNvSpPr/>
          <p:nvPr userDrawn="1"/>
        </p:nvSpPr>
        <p:spPr>
          <a:xfrm>
            <a:off x="0" y="4875786"/>
            <a:ext cx="9144000" cy="2881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4" tIns="34277" rIns="68454" bIns="34277" anchor="ctr"/>
          <a:lstStyle/>
          <a:p>
            <a:pPr algn="ctr" defTabSz="684552">
              <a:buClr>
                <a:srgbClr val="000000"/>
              </a:buClr>
              <a:buFont typeface="Arial"/>
              <a:buNone/>
              <a:defRPr/>
            </a:pPr>
            <a:endParaRPr lang="ko-KR" altLang="en-US" sz="1400" kern="0">
              <a:solidFill>
                <a:srgbClr val="FFFFFF"/>
              </a:solidFill>
              <a:sym typeface="Arial"/>
            </a:endParaRPr>
          </a:p>
        </p:txBody>
      </p:sp>
      <p:sp>
        <p:nvSpPr>
          <p:cNvPr id="10" name="Text Placeholder 9"/>
          <p:cNvSpPr>
            <a:spLocks noGrp="1"/>
          </p:cNvSpPr>
          <p:nvPr>
            <p:ph type="body" sz="quarter" idx="10"/>
          </p:nvPr>
        </p:nvSpPr>
        <p:spPr>
          <a:xfrm>
            <a:off x="0" y="123582"/>
            <a:ext cx="9144000" cy="576064"/>
          </a:xfrm>
          <a:prstGeom prst="rect">
            <a:avLst/>
          </a:prstGeom>
        </p:spPr>
        <p:txBody>
          <a:bodyPr/>
          <a:lstStyle>
            <a:lvl1pPr marL="0" indent="0" algn="ctr">
              <a:buNone/>
              <a:defRPr sz="3600" b="0" baseline="0">
                <a:solidFill>
                  <a:schemeClr val="accent1"/>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699643"/>
            <a:ext cx="9144000" cy="288032"/>
          </a:xfrm>
          <a:prstGeom prst="rect">
            <a:avLst/>
          </a:prstGeom>
        </p:spPr>
        <p:txBody>
          <a:bodyPr/>
          <a:lstStyle>
            <a:lvl1pPr marL="0" indent="0" algn="ctr">
              <a:buNone/>
              <a:defRPr sz="1200" b="0" baseline="0">
                <a:solidFill>
                  <a:schemeClr val="accent1"/>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2093269180"/>
      </p:ext>
    </p:extLst>
  </p:cSld>
  <p:clrMapOvr>
    <a:masterClrMapping/>
  </p:clrMapOvr>
  <p:transition>
    <p:fade thruBlk="1"/>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334271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4956573" y="0"/>
            <a:ext cx="4187428" cy="5143500"/>
          </a:xfrm>
        </p:spPr>
        <p:txBody>
          <a:bodyPr/>
          <a:lstStyle/>
          <a:p>
            <a:endParaRPr lang="en-US" dirty="0"/>
          </a:p>
        </p:txBody>
      </p:sp>
    </p:spTree>
    <p:extLst>
      <p:ext uri="{BB962C8B-B14F-4D97-AF65-F5344CB8AC3E}">
        <p14:creationId xmlns:p14="http://schemas.microsoft.com/office/powerpoint/2010/main" val="7627838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3" name="Title 1"/>
          <p:cNvSpPr>
            <a:spLocks noGrp="1"/>
          </p:cNvSpPr>
          <p:nvPr>
            <p:ph type="title"/>
          </p:nvPr>
        </p:nvSpPr>
        <p:spPr>
          <a:xfrm>
            <a:off x="542927" y="172736"/>
            <a:ext cx="3914775" cy="983346"/>
          </a:xfrm>
          <a:prstGeom prst="rect">
            <a:avLst/>
          </a:prstGeom>
        </p:spPr>
        <p:txBody>
          <a:bodyPr lIns="51412" tIns="25715" rIns="51412" bIns="25715">
            <a:spAutoFit/>
          </a:bodyPr>
          <a:lstStyle>
            <a:lvl1pPr>
              <a:defRPr lang="en-GB" dirty="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a:t>Click to edit Master title style</a:t>
            </a:r>
            <a:endParaRPr lang="en-GB" dirty="0"/>
          </a:p>
        </p:txBody>
      </p:sp>
      <p:sp>
        <p:nvSpPr>
          <p:cNvPr id="9" name="Text Placeholder 5"/>
          <p:cNvSpPr>
            <a:spLocks noGrp="1"/>
          </p:cNvSpPr>
          <p:nvPr>
            <p:ph type="body" sz="quarter" idx="17"/>
          </p:nvPr>
        </p:nvSpPr>
        <p:spPr>
          <a:xfrm>
            <a:off x="542926" y="632565"/>
            <a:ext cx="3914774" cy="184666"/>
          </a:xfrm>
          <a:prstGeom prst="rect">
            <a:avLst/>
          </a:prstGeom>
        </p:spPr>
        <p:txBody>
          <a:bodyPr lIns="50602" tIns="25715" rIns="51412" bIns="25715"/>
          <a:lstStyle>
            <a:lvl1pPr>
              <a:defRPr>
                <a:solidFill>
                  <a:schemeClr val="tx1"/>
                </a:solidFill>
              </a:defRPr>
            </a:lvl1pPr>
          </a:lstStyle>
          <a:p>
            <a:pPr lvl="0"/>
            <a:r>
              <a:rPr lang="en-US" dirty="0"/>
              <a:t>Edit Master text styles</a:t>
            </a:r>
          </a:p>
        </p:txBody>
      </p:sp>
      <p:sp>
        <p:nvSpPr>
          <p:cNvPr id="5" name="Picture Placeholder 5"/>
          <p:cNvSpPr>
            <a:spLocks noGrp="1"/>
          </p:cNvSpPr>
          <p:nvPr>
            <p:ph type="pic" sz="quarter" idx="13"/>
          </p:nvPr>
        </p:nvSpPr>
        <p:spPr bwMode="auto">
          <a:xfrm>
            <a:off x="3479501" y="-15814"/>
            <a:ext cx="5664501" cy="5159314"/>
          </a:xfrm>
          <a:custGeom>
            <a:avLst/>
            <a:gdLst>
              <a:gd name="connsiteX0" fmla="*/ 2971144 w 8527206"/>
              <a:gd name="connsiteY0" fmla="*/ 0 h 6858000"/>
              <a:gd name="connsiteX1" fmla="*/ 7752484 w 8527206"/>
              <a:gd name="connsiteY1" fmla="*/ 0 h 6858000"/>
              <a:gd name="connsiteX2" fmla="*/ 7863964 w 8527206"/>
              <a:gd name="connsiteY2" fmla="*/ 173070 h 6858000"/>
              <a:gd name="connsiteX3" fmla="*/ 8367759 w 8527206"/>
              <a:gd name="connsiteY3" fmla="*/ 1196300 h 6858000"/>
              <a:gd name="connsiteX4" fmla="*/ 8527206 w 8527206"/>
              <a:gd name="connsiteY4" fmla="*/ 1631659 h 6858000"/>
              <a:gd name="connsiteX5" fmla="*/ 8527206 w 8527206"/>
              <a:gd name="connsiteY5" fmla="*/ 6858000 h 6858000"/>
              <a:gd name="connsiteX6" fmla="*/ 1968306 w 8527206"/>
              <a:gd name="connsiteY6" fmla="*/ 6858000 h 6858000"/>
              <a:gd name="connsiteX7" fmla="*/ 1963205 w 8527206"/>
              <a:gd name="connsiteY7" fmla="*/ 6855630 h 6858000"/>
              <a:gd name="connsiteX8" fmla="*/ 1098144 w 8527206"/>
              <a:gd name="connsiteY8" fmla="*/ 6340068 h 6858000"/>
              <a:gd name="connsiteX9" fmla="*/ 430707 w 8527206"/>
              <a:gd name="connsiteY9" fmla="*/ 5690993 h 6858000"/>
              <a:gd name="connsiteX10" fmla="*/ 561 w 8527206"/>
              <a:gd name="connsiteY10" fmla="*/ 4468699 h 6858000"/>
              <a:gd name="connsiteX11" fmla="*/ 47377 w 8527206"/>
              <a:gd name="connsiteY11" fmla="*/ 3944319 h 6858000"/>
              <a:gd name="connsiteX12" fmla="*/ 62248 w 8527206"/>
              <a:gd name="connsiteY12" fmla="*/ 3832572 h 6858000"/>
              <a:gd name="connsiteX13" fmla="*/ 108969 w 8527206"/>
              <a:gd name="connsiteY13" fmla="*/ 3658898 h 6858000"/>
              <a:gd name="connsiteX14" fmla="*/ 139210 w 8527206"/>
              <a:gd name="connsiteY14" fmla="*/ 3591318 h 6858000"/>
              <a:gd name="connsiteX15" fmla="*/ 486668 w 8527206"/>
              <a:gd name="connsiteY15" fmla="*/ 2814496 h 6858000"/>
              <a:gd name="connsiteX16" fmla="*/ 1140836 w 8527206"/>
              <a:gd name="connsiteY16" fmla="*/ 1857357 h 6858000"/>
              <a:gd name="connsiteX17" fmla="*/ 2283959 w 8527206"/>
              <a:gd name="connsiteY17" fmla="*/ 615316 h 6858000"/>
              <a:gd name="connsiteX18" fmla="*/ 2889393 w 8527206"/>
              <a:gd name="connsiteY18" fmla="*/ 66398 h 6858000"/>
              <a:gd name="connsiteX0-1" fmla="*/ 2971144 w 8548017"/>
              <a:gd name="connsiteY0-2" fmla="*/ 0 h 6858000"/>
              <a:gd name="connsiteX1-3" fmla="*/ 7752484 w 8548017"/>
              <a:gd name="connsiteY1-4" fmla="*/ 0 h 6858000"/>
              <a:gd name="connsiteX2-5" fmla="*/ 7863964 w 8548017"/>
              <a:gd name="connsiteY2-6" fmla="*/ 173070 h 6858000"/>
              <a:gd name="connsiteX3-7" fmla="*/ 8548017 w 8548017"/>
              <a:gd name="connsiteY3-8" fmla="*/ 1036643 h 6858000"/>
              <a:gd name="connsiteX4-9" fmla="*/ 8527206 w 8548017"/>
              <a:gd name="connsiteY4-10" fmla="*/ 1631659 h 6858000"/>
              <a:gd name="connsiteX5-11" fmla="*/ 8527206 w 8548017"/>
              <a:gd name="connsiteY5-12" fmla="*/ 6858000 h 6858000"/>
              <a:gd name="connsiteX6-13" fmla="*/ 1968306 w 8548017"/>
              <a:gd name="connsiteY6-14" fmla="*/ 6858000 h 6858000"/>
              <a:gd name="connsiteX7-15" fmla="*/ 1963205 w 8548017"/>
              <a:gd name="connsiteY7-16" fmla="*/ 6855630 h 6858000"/>
              <a:gd name="connsiteX8-17" fmla="*/ 1098144 w 8548017"/>
              <a:gd name="connsiteY8-18" fmla="*/ 6340068 h 6858000"/>
              <a:gd name="connsiteX9-19" fmla="*/ 430707 w 8548017"/>
              <a:gd name="connsiteY9-20" fmla="*/ 5690993 h 6858000"/>
              <a:gd name="connsiteX10-21" fmla="*/ 561 w 8548017"/>
              <a:gd name="connsiteY10-22" fmla="*/ 4468699 h 6858000"/>
              <a:gd name="connsiteX11-23" fmla="*/ 47377 w 8548017"/>
              <a:gd name="connsiteY11-24" fmla="*/ 3944319 h 6858000"/>
              <a:gd name="connsiteX12-25" fmla="*/ 62248 w 8548017"/>
              <a:gd name="connsiteY12-26" fmla="*/ 3832572 h 6858000"/>
              <a:gd name="connsiteX13-27" fmla="*/ 108969 w 8548017"/>
              <a:gd name="connsiteY13-28" fmla="*/ 3658898 h 6858000"/>
              <a:gd name="connsiteX14-29" fmla="*/ 139210 w 8548017"/>
              <a:gd name="connsiteY14-30" fmla="*/ 3591318 h 6858000"/>
              <a:gd name="connsiteX15-31" fmla="*/ 486668 w 8548017"/>
              <a:gd name="connsiteY15-32" fmla="*/ 2814496 h 6858000"/>
              <a:gd name="connsiteX16-33" fmla="*/ 1140836 w 8548017"/>
              <a:gd name="connsiteY16-34" fmla="*/ 1857357 h 6858000"/>
              <a:gd name="connsiteX17-35" fmla="*/ 2283959 w 8548017"/>
              <a:gd name="connsiteY17-36" fmla="*/ 615316 h 6858000"/>
              <a:gd name="connsiteX18-37" fmla="*/ 2889393 w 8548017"/>
              <a:gd name="connsiteY18-38" fmla="*/ 66398 h 6858000"/>
              <a:gd name="connsiteX19" fmla="*/ 2971144 w 8548017"/>
              <a:gd name="connsiteY19" fmla="*/ 0 h 6858000"/>
              <a:gd name="connsiteX0-39" fmla="*/ 2971144 w 8548017"/>
              <a:gd name="connsiteY0-40" fmla="*/ 73672 h 6931672"/>
              <a:gd name="connsiteX1-41" fmla="*/ 7752484 w 8548017"/>
              <a:gd name="connsiteY1-42" fmla="*/ 73672 h 6931672"/>
              <a:gd name="connsiteX2-43" fmla="*/ 8453900 w 8548017"/>
              <a:gd name="connsiteY2-44" fmla="*/ 0 h 6931672"/>
              <a:gd name="connsiteX3-45" fmla="*/ 8548017 w 8548017"/>
              <a:gd name="connsiteY3-46" fmla="*/ 1110315 h 6931672"/>
              <a:gd name="connsiteX4-47" fmla="*/ 8527206 w 8548017"/>
              <a:gd name="connsiteY4-48" fmla="*/ 1705331 h 6931672"/>
              <a:gd name="connsiteX5-49" fmla="*/ 8527206 w 8548017"/>
              <a:gd name="connsiteY5-50" fmla="*/ 6931672 h 6931672"/>
              <a:gd name="connsiteX6-51" fmla="*/ 1968306 w 8548017"/>
              <a:gd name="connsiteY6-52" fmla="*/ 6931672 h 6931672"/>
              <a:gd name="connsiteX7-53" fmla="*/ 1963205 w 8548017"/>
              <a:gd name="connsiteY7-54" fmla="*/ 6929302 h 6931672"/>
              <a:gd name="connsiteX8-55" fmla="*/ 1098144 w 8548017"/>
              <a:gd name="connsiteY8-56" fmla="*/ 6413740 h 6931672"/>
              <a:gd name="connsiteX9-57" fmla="*/ 430707 w 8548017"/>
              <a:gd name="connsiteY9-58" fmla="*/ 5764665 h 6931672"/>
              <a:gd name="connsiteX10-59" fmla="*/ 561 w 8548017"/>
              <a:gd name="connsiteY10-60" fmla="*/ 4542371 h 6931672"/>
              <a:gd name="connsiteX11-61" fmla="*/ 47377 w 8548017"/>
              <a:gd name="connsiteY11-62" fmla="*/ 4017991 h 6931672"/>
              <a:gd name="connsiteX12-63" fmla="*/ 62248 w 8548017"/>
              <a:gd name="connsiteY12-64" fmla="*/ 3906244 h 6931672"/>
              <a:gd name="connsiteX13-65" fmla="*/ 108969 w 8548017"/>
              <a:gd name="connsiteY13-66" fmla="*/ 3732570 h 6931672"/>
              <a:gd name="connsiteX14-67" fmla="*/ 139210 w 8548017"/>
              <a:gd name="connsiteY14-68" fmla="*/ 3664990 h 6931672"/>
              <a:gd name="connsiteX15-69" fmla="*/ 486668 w 8548017"/>
              <a:gd name="connsiteY15-70" fmla="*/ 2888168 h 6931672"/>
              <a:gd name="connsiteX16-71" fmla="*/ 1140836 w 8548017"/>
              <a:gd name="connsiteY16-72" fmla="*/ 1931029 h 6931672"/>
              <a:gd name="connsiteX17-73" fmla="*/ 2283959 w 8548017"/>
              <a:gd name="connsiteY17-74" fmla="*/ 688988 h 6931672"/>
              <a:gd name="connsiteX18-75" fmla="*/ 2889393 w 8548017"/>
              <a:gd name="connsiteY18-76" fmla="*/ 140070 h 6931672"/>
              <a:gd name="connsiteX19-77" fmla="*/ 2971144 w 8548017"/>
              <a:gd name="connsiteY19-78" fmla="*/ 73672 h 6931672"/>
              <a:gd name="connsiteX0-79" fmla="*/ 2971144 w 8548017"/>
              <a:gd name="connsiteY0-80" fmla="*/ 73672 h 6931672"/>
              <a:gd name="connsiteX1-81" fmla="*/ 7752484 w 8548017"/>
              <a:gd name="connsiteY1-82" fmla="*/ 73672 h 6931672"/>
              <a:gd name="connsiteX2-83" fmla="*/ 8453900 w 8548017"/>
              <a:gd name="connsiteY2-84" fmla="*/ 0 h 6931672"/>
              <a:gd name="connsiteX3-85" fmla="*/ 8548017 w 8548017"/>
              <a:gd name="connsiteY3-86" fmla="*/ 1110315 h 6931672"/>
              <a:gd name="connsiteX4-87" fmla="*/ 8527206 w 8548017"/>
              <a:gd name="connsiteY4-88" fmla="*/ 1705331 h 6931672"/>
              <a:gd name="connsiteX5-89" fmla="*/ 8527206 w 8548017"/>
              <a:gd name="connsiteY5-90" fmla="*/ 6931672 h 6931672"/>
              <a:gd name="connsiteX6-91" fmla="*/ 1968306 w 8548017"/>
              <a:gd name="connsiteY6-92" fmla="*/ 6931672 h 6931672"/>
              <a:gd name="connsiteX7-93" fmla="*/ 1963205 w 8548017"/>
              <a:gd name="connsiteY7-94" fmla="*/ 6929302 h 6931672"/>
              <a:gd name="connsiteX8-95" fmla="*/ 1098144 w 8548017"/>
              <a:gd name="connsiteY8-96" fmla="*/ 6413740 h 6931672"/>
              <a:gd name="connsiteX9-97" fmla="*/ 430707 w 8548017"/>
              <a:gd name="connsiteY9-98" fmla="*/ 5764665 h 6931672"/>
              <a:gd name="connsiteX10-99" fmla="*/ 561 w 8548017"/>
              <a:gd name="connsiteY10-100" fmla="*/ 4542371 h 6931672"/>
              <a:gd name="connsiteX11-101" fmla="*/ 47377 w 8548017"/>
              <a:gd name="connsiteY11-102" fmla="*/ 4017991 h 6931672"/>
              <a:gd name="connsiteX12-103" fmla="*/ 62248 w 8548017"/>
              <a:gd name="connsiteY12-104" fmla="*/ 3906244 h 6931672"/>
              <a:gd name="connsiteX13-105" fmla="*/ 108969 w 8548017"/>
              <a:gd name="connsiteY13-106" fmla="*/ 3732570 h 6931672"/>
              <a:gd name="connsiteX14-107" fmla="*/ 139210 w 8548017"/>
              <a:gd name="connsiteY14-108" fmla="*/ 3664990 h 6931672"/>
              <a:gd name="connsiteX15-109" fmla="*/ 486668 w 8548017"/>
              <a:gd name="connsiteY15-110" fmla="*/ 2888168 h 6931672"/>
              <a:gd name="connsiteX16-111" fmla="*/ 1140836 w 8548017"/>
              <a:gd name="connsiteY16-112" fmla="*/ 1931029 h 6931672"/>
              <a:gd name="connsiteX17-113" fmla="*/ 2283959 w 8548017"/>
              <a:gd name="connsiteY17-114" fmla="*/ 688988 h 6931672"/>
              <a:gd name="connsiteX18-115" fmla="*/ 2889393 w 8548017"/>
              <a:gd name="connsiteY18-116" fmla="*/ 140070 h 6931672"/>
              <a:gd name="connsiteX19-117" fmla="*/ 2971144 w 8548017"/>
              <a:gd name="connsiteY19-118" fmla="*/ 73672 h 6931672"/>
              <a:gd name="connsiteX0-119" fmla="*/ 2971144 w 8601798"/>
              <a:gd name="connsiteY0-120" fmla="*/ 1101 h 6859101"/>
              <a:gd name="connsiteX1-121" fmla="*/ 7752484 w 8601798"/>
              <a:gd name="connsiteY1-122" fmla="*/ 1101 h 6859101"/>
              <a:gd name="connsiteX2-123" fmla="*/ 8535835 w 8601798"/>
              <a:gd name="connsiteY2-124" fmla="*/ 0 h 6859101"/>
              <a:gd name="connsiteX3-125" fmla="*/ 8548017 w 8601798"/>
              <a:gd name="connsiteY3-126" fmla="*/ 1037744 h 6859101"/>
              <a:gd name="connsiteX4-127" fmla="*/ 8527206 w 8601798"/>
              <a:gd name="connsiteY4-128" fmla="*/ 1632760 h 6859101"/>
              <a:gd name="connsiteX5-129" fmla="*/ 8527206 w 8601798"/>
              <a:gd name="connsiteY5-130" fmla="*/ 6859101 h 6859101"/>
              <a:gd name="connsiteX6-131" fmla="*/ 1968306 w 8601798"/>
              <a:gd name="connsiteY6-132" fmla="*/ 6859101 h 6859101"/>
              <a:gd name="connsiteX7-133" fmla="*/ 1963205 w 8601798"/>
              <a:gd name="connsiteY7-134" fmla="*/ 6856731 h 6859101"/>
              <a:gd name="connsiteX8-135" fmla="*/ 1098144 w 8601798"/>
              <a:gd name="connsiteY8-136" fmla="*/ 6341169 h 6859101"/>
              <a:gd name="connsiteX9-137" fmla="*/ 430707 w 8601798"/>
              <a:gd name="connsiteY9-138" fmla="*/ 5692094 h 6859101"/>
              <a:gd name="connsiteX10-139" fmla="*/ 561 w 8601798"/>
              <a:gd name="connsiteY10-140" fmla="*/ 4469800 h 6859101"/>
              <a:gd name="connsiteX11-141" fmla="*/ 47377 w 8601798"/>
              <a:gd name="connsiteY11-142" fmla="*/ 3945420 h 6859101"/>
              <a:gd name="connsiteX12-143" fmla="*/ 62248 w 8601798"/>
              <a:gd name="connsiteY12-144" fmla="*/ 3833673 h 6859101"/>
              <a:gd name="connsiteX13-145" fmla="*/ 108969 w 8601798"/>
              <a:gd name="connsiteY13-146" fmla="*/ 3659999 h 6859101"/>
              <a:gd name="connsiteX14-147" fmla="*/ 139210 w 8601798"/>
              <a:gd name="connsiteY14-148" fmla="*/ 3592419 h 6859101"/>
              <a:gd name="connsiteX15-149" fmla="*/ 486668 w 8601798"/>
              <a:gd name="connsiteY15-150" fmla="*/ 2815597 h 6859101"/>
              <a:gd name="connsiteX16-151" fmla="*/ 1140836 w 8601798"/>
              <a:gd name="connsiteY16-152" fmla="*/ 1858458 h 6859101"/>
              <a:gd name="connsiteX17-153" fmla="*/ 2283959 w 8601798"/>
              <a:gd name="connsiteY17-154" fmla="*/ 616417 h 6859101"/>
              <a:gd name="connsiteX18-155" fmla="*/ 2889393 w 8601798"/>
              <a:gd name="connsiteY18-156" fmla="*/ 67499 h 6859101"/>
              <a:gd name="connsiteX19-157" fmla="*/ 2971144 w 8601798"/>
              <a:gd name="connsiteY19-158" fmla="*/ 1101 h 6859101"/>
              <a:gd name="connsiteX0-159" fmla="*/ 2971144 w 8875759"/>
              <a:gd name="connsiteY0-160" fmla="*/ 1101 h 6859101"/>
              <a:gd name="connsiteX1-161" fmla="*/ 7752484 w 8875759"/>
              <a:gd name="connsiteY1-162" fmla="*/ 1101 h 6859101"/>
              <a:gd name="connsiteX2-163" fmla="*/ 8535835 w 8875759"/>
              <a:gd name="connsiteY2-164" fmla="*/ 0 h 6859101"/>
              <a:gd name="connsiteX3-165" fmla="*/ 8875759 w 8875759"/>
              <a:gd name="connsiteY3-166" fmla="*/ 1139344 h 6859101"/>
              <a:gd name="connsiteX4-167" fmla="*/ 8527206 w 8875759"/>
              <a:gd name="connsiteY4-168" fmla="*/ 1632760 h 6859101"/>
              <a:gd name="connsiteX5-169" fmla="*/ 8527206 w 8875759"/>
              <a:gd name="connsiteY5-170" fmla="*/ 6859101 h 6859101"/>
              <a:gd name="connsiteX6-171" fmla="*/ 1968306 w 8875759"/>
              <a:gd name="connsiteY6-172" fmla="*/ 6859101 h 6859101"/>
              <a:gd name="connsiteX7-173" fmla="*/ 1963205 w 8875759"/>
              <a:gd name="connsiteY7-174" fmla="*/ 6856731 h 6859101"/>
              <a:gd name="connsiteX8-175" fmla="*/ 1098144 w 8875759"/>
              <a:gd name="connsiteY8-176" fmla="*/ 6341169 h 6859101"/>
              <a:gd name="connsiteX9-177" fmla="*/ 430707 w 8875759"/>
              <a:gd name="connsiteY9-178" fmla="*/ 5692094 h 6859101"/>
              <a:gd name="connsiteX10-179" fmla="*/ 561 w 8875759"/>
              <a:gd name="connsiteY10-180" fmla="*/ 4469800 h 6859101"/>
              <a:gd name="connsiteX11-181" fmla="*/ 47377 w 8875759"/>
              <a:gd name="connsiteY11-182" fmla="*/ 3945420 h 6859101"/>
              <a:gd name="connsiteX12-183" fmla="*/ 62248 w 8875759"/>
              <a:gd name="connsiteY12-184" fmla="*/ 3833673 h 6859101"/>
              <a:gd name="connsiteX13-185" fmla="*/ 108969 w 8875759"/>
              <a:gd name="connsiteY13-186" fmla="*/ 3659999 h 6859101"/>
              <a:gd name="connsiteX14-187" fmla="*/ 139210 w 8875759"/>
              <a:gd name="connsiteY14-188" fmla="*/ 3592419 h 6859101"/>
              <a:gd name="connsiteX15-189" fmla="*/ 486668 w 8875759"/>
              <a:gd name="connsiteY15-190" fmla="*/ 2815597 h 6859101"/>
              <a:gd name="connsiteX16-191" fmla="*/ 1140836 w 8875759"/>
              <a:gd name="connsiteY16-192" fmla="*/ 1858458 h 6859101"/>
              <a:gd name="connsiteX17-193" fmla="*/ 2283959 w 8875759"/>
              <a:gd name="connsiteY17-194" fmla="*/ 616417 h 6859101"/>
              <a:gd name="connsiteX18-195" fmla="*/ 2889393 w 8875759"/>
              <a:gd name="connsiteY18-196" fmla="*/ 67499 h 6859101"/>
              <a:gd name="connsiteX19-197" fmla="*/ 2971144 w 8875759"/>
              <a:gd name="connsiteY19-198" fmla="*/ 1101 h 6859101"/>
              <a:gd name="connsiteX0-199" fmla="*/ 2971144 w 8875759"/>
              <a:gd name="connsiteY0-200" fmla="*/ 0 h 6858000"/>
              <a:gd name="connsiteX1-201" fmla="*/ 7752484 w 8875759"/>
              <a:gd name="connsiteY1-202" fmla="*/ 0 h 6858000"/>
              <a:gd name="connsiteX2-203" fmla="*/ 8781642 w 8875759"/>
              <a:gd name="connsiteY2-204" fmla="*/ 85984 h 6858000"/>
              <a:gd name="connsiteX3-205" fmla="*/ 8875759 w 8875759"/>
              <a:gd name="connsiteY3-206" fmla="*/ 1138243 h 6858000"/>
              <a:gd name="connsiteX4-207" fmla="*/ 8527206 w 8875759"/>
              <a:gd name="connsiteY4-208" fmla="*/ 1631659 h 6858000"/>
              <a:gd name="connsiteX5-209" fmla="*/ 8527206 w 8875759"/>
              <a:gd name="connsiteY5-210" fmla="*/ 6858000 h 6858000"/>
              <a:gd name="connsiteX6-211" fmla="*/ 1968306 w 8875759"/>
              <a:gd name="connsiteY6-212" fmla="*/ 6858000 h 6858000"/>
              <a:gd name="connsiteX7-213" fmla="*/ 1963205 w 8875759"/>
              <a:gd name="connsiteY7-214" fmla="*/ 6855630 h 6858000"/>
              <a:gd name="connsiteX8-215" fmla="*/ 1098144 w 8875759"/>
              <a:gd name="connsiteY8-216" fmla="*/ 6340068 h 6858000"/>
              <a:gd name="connsiteX9-217" fmla="*/ 430707 w 8875759"/>
              <a:gd name="connsiteY9-218" fmla="*/ 5690993 h 6858000"/>
              <a:gd name="connsiteX10-219" fmla="*/ 561 w 8875759"/>
              <a:gd name="connsiteY10-220" fmla="*/ 4468699 h 6858000"/>
              <a:gd name="connsiteX11-221" fmla="*/ 47377 w 8875759"/>
              <a:gd name="connsiteY11-222" fmla="*/ 3944319 h 6858000"/>
              <a:gd name="connsiteX12-223" fmla="*/ 62248 w 8875759"/>
              <a:gd name="connsiteY12-224" fmla="*/ 3832572 h 6858000"/>
              <a:gd name="connsiteX13-225" fmla="*/ 108969 w 8875759"/>
              <a:gd name="connsiteY13-226" fmla="*/ 3658898 h 6858000"/>
              <a:gd name="connsiteX14-227" fmla="*/ 139210 w 8875759"/>
              <a:gd name="connsiteY14-228" fmla="*/ 3591318 h 6858000"/>
              <a:gd name="connsiteX15-229" fmla="*/ 486668 w 8875759"/>
              <a:gd name="connsiteY15-230" fmla="*/ 2814496 h 6858000"/>
              <a:gd name="connsiteX16-231" fmla="*/ 1140836 w 8875759"/>
              <a:gd name="connsiteY16-232" fmla="*/ 1857357 h 6858000"/>
              <a:gd name="connsiteX17-233" fmla="*/ 2283959 w 8875759"/>
              <a:gd name="connsiteY17-234" fmla="*/ 615316 h 6858000"/>
              <a:gd name="connsiteX18-235" fmla="*/ 2889393 w 8875759"/>
              <a:gd name="connsiteY18-236" fmla="*/ 66398 h 6858000"/>
              <a:gd name="connsiteX19-237" fmla="*/ 2971144 w 8875759"/>
              <a:gd name="connsiteY19-238" fmla="*/ 0 h 6858000"/>
              <a:gd name="connsiteX0-239" fmla="*/ 2971144 w 8943533"/>
              <a:gd name="connsiteY0-240" fmla="*/ 1101 h 6859101"/>
              <a:gd name="connsiteX1-241" fmla="*/ 7752484 w 8943533"/>
              <a:gd name="connsiteY1-242" fmla="*/ 1101 h 6859101"/>
              <a:gd name="connsiteX2-243" fmla="*/ 8879965 w 8943533"/>
              <a:gd name="connsiteY2-244" fmla="*/ 0 h 6859101"/>
              <a:gd name="connsiteX3-245" fmla="*/ 8875759 w 8943533"/>
              <a:gd name="connsiteY3-246" fmla="*/ 1139344 h 6859101"/>
              <a:gd name="connsiteX4-247" fmla="*/ 8527206 w 8943533"/>
              <a:gd name="connsiteY4-248" fmla="*/ 1632760 h 6859101"/>
              <a:gd name="connsiteX5-249" fmla="*/ 8527206 w 8943533"/>
              <a:gd name="connsiteY5-250" fmla="*/ 6859101 h 6859101"/>
              <a:gd name="connsiteX6-251" fmla="*/ 1968306 w 8943533"/>
              <a:gd name="connsiteY6-252" fmla="*/ 6859101 h 6859101"/>
              <a:gd name="connsiteX7-253" fmla="*/ 1963205 w 8943533"/>
              <a:gd name="connsiteY7-254" fmla="*/ 6856731 h 6859101"/>
              <a:gd name="connsiteX8-255" fmla="*/ 1098144 w 8943533"/>
              <a:gd name="connsiteY8-256" fmla="*/ 6341169 h 6859101"/>
              <a:gd name="connsiteX9-257" fmla="*/ 430707 w 8943533"/>
              <a:gd name="connsiteY9-258" fmla="*/ 5692094 h 6859101"/>
              <a:gd name="connsiteX10-259" fmla="*/ 561 w 8943533"/>
              <a:gd name="connsiteY10-260" fmla="*/ 4469800 h 6859101"/>
              <a:gd name="connsiteX11-261" fmla="*/ 47377 w 8943533"/>
              <a:gd name="connsiteY11-262" fmla="*/ 3945420 h 6859101"/>
              <a:gd name="connsiteX12-263" fmla="*/ 62248 w 8943533"/>
              <a:gd name="connsiteY12-264" fmla="*/ 3833673 h 6859101"/>
              <a:gd name="connsiteX13-265" fmla="*/ 108969 w 8943533"/>
              <a:gd name="connsiteY13-266" fmla="*/ 3659999 h 6859101"/>
              <a:gd name="connsiteX14-267" fmla="*/ 139210 w 8943533"/>
              <a:gd name="connsiteY14-268" fmla="*/ 3592419 h 6859101"/>
              <a:gd name="connsiteX15-269" fmla="*/ 486668 w 8943533"/>
              <a:gd name="connsiteY15-270" fmla="*/ 2815597 h 6859101"/>
              <a:gd name="connsiteX16-271" fmla="*/ 1140836 w 8943533"/>
              <a:gd name="connsiteY16-272" fmla="*/ 1858458 h 6859101"/>
              <a:gd name="connsiteX17-273" fmla="*/ 2283959 w 8943533"/>
              <a:gd name="connsiteY17-274" fmla="*/ 616417 h 6859101"/>
              <a:gd name="connsiteX18-275" fmla="*/ 2889393 w 8943533"/>
              <a:gd name="connsiteY18-276" fmla="*/ 67499 h 6859101"/>
              <a:gd name="connsiteX19-277" fmla="*/ 2971144 w 8943533"/>
              <a:gd name="connsiteY19-278" fmla="*/ 1101 h 6859101"/>
              <a:gd name="connsiteX0-279" fmla="*/ 2971144 w 8914877"/>
              <a:gd name="connsiteY0-280" fmla="*/ 1101 h 6859101"/>
              <a:gd name="connsiteX1-281" fmla="*/ 7752484 w 8914877"/>
              <a:gd name="connsiteY1-282" fmla="*/ 1101 h 6859101"/>
              <a:gd name="connsiteX2-283" fmla="*/ 8879965 w 8914877"/>
              <a:gd name="connsiteY2-284" fmla="*/ 0 h 6859101"/>
              <a:gd name="connsiteX3-285" fmla="*/ 8498857 w 8914877"/>
              <a:gd name="connsiteY3-286" fmla="*/ 616830 h 6859101"/>
              <a:gd name="connsiteX4-287" fmla="*/ 8527206 w 8914877"/>
              <a:gd name="connsiteY4-288" fmla="*/ 1632760 h 6859101"/>
              <a:gd name="connsiteX5-289" fmla="*/ 8527206 w 8914877"/>
              <a:gd name="connsiteY5-290" fmla="*/ 6859101 h 6859101"/>
              <a:gd name="connsiteX6-291" fmla="*/ 1968306 w 8914877"/>
              <a:gd name="connsiteY6-292" fmla="*/ 6859101 h 6859101"/>
              <a:gd name="connsiteX7-293" fmla="*/ 1963205 w 8914877"/>
              <a:gd name="connsiteY7-294" fmla="*/ 6856731 h 6859101"/>
              <a:gd name="connsiteX8-295" fmla="*/ 1098144 w 8914877"/>
              <a:gd name="connsiteY8-296" fmla="*/ 6341169 h 6859101"/>
              <a:gd name="connsiteX9-297" fmla="*/ 430707 w 8914877"/>
              <a:gd name="connsiteY9-298" fmla="*/ 5692094 h 6859101"/>
              <a:gd name="connsiteX10-299" fmla="*/ 561 w 8914877"/>
              <a:gd name="connsiteY10-300" fmla="*/ 4469800 h 6859101"/>
              <a:gd name="connsiteX11-301" fmla="*/ 47377 w 8914877"/>
              <a:gd name="connsiteY11-302" fmla="*/ 3945420 h 6859101"/>
              <a:gd name="connsiteX12-303" fmla="*/ 62248 w 8914877"/>
              <a:gd name="connsiteY12-304" fmla="*/ 3833673 h 6859101"/>
              <a:gd name="connsiteX13-305" fmla="*/ 108969 w 8914877"/>
              <a:gd name="connsiteY13-306" fmla="*/ 3659999 h 6859101"/>
              <a:gd name="connsiteX14-307" fmla="*/ 139210 w 8914877"/>
              <a:gd name="connsiteY14-308" fmla="*/ 3592419 h 6859101"/>
              <a:gd name="connsiteX15-309" fmla="*/ 486668 w 8914877"/>
              <a:gd name="connsiteY15-310" fmla="*/ 2815597 h 6859101"/>
              <a:gd name="connsiteX16-311" fmla="*/ 1140836 w 8914877"/>
              <a:gd name="connsiteY16-312" fmla="*/ 1858458 h 6859101"/>
              <a:gd name="connsiteX17-313" fmla="*/ 2283959 w 8914877"/>
              <a:gd name="connsiteY17-314" fmla="*/ 616417 h 6859101"/>
              <a:gd name="connsiteX18-315" fmla="*/ 2889393 w 8914877"/>
              <a:gd name="connsiteY18-316" fmla="*/ 67499 h 6859101"/>
              <a:gd name="connsiteX19-317" fmla="*/ 2971144 w 8914877"/>
              <a:gd name="connsiteY19-318" fmla="*/ 1101 h 6859101"/>
              <a:gd name="connsiteX0-319" fmla="*/ 2971144 w 8527206"/>
              <a:gd name="connsiteY0-320" fmla="*/ 0 h 6858000"/>
              <a:gd name="connsiteX1-321" fmla="*/ 7752484 w 8527206"/>
              <a:gd name="connsiteY1-322" fmla="*/ 0 h 6858000"/>
              <a:gd name="connsiteX2-323" fmla="*/ 8498857 w 8527206"/>
              <a:gd name="connsiteY2-324" fmla="*/ 615729 h 6858000"/>
              <a:gd name="connsiteX3-325" fmla="*/ 8527206 w 8527206"/>
              <a:gd name="connsiteY3-326" fmla="*/ 1631659 h 6858000"/>
              <a:gd name="connsiteX4-327" fmla="*/ 8527206 w 8527206"/>
              <a:gd name="connsiteY4-328" fmla="*/ 6858000 h 6858000"/>
              <a:gd name="connsiteX5-329" fmla="*/ 1968306 w 8527206"/>
              <a:gd name="connsiteY5-330" fmla="*/ 6858000 h 6858000"/>
              <a:gd name="connsiteX6-331" fmla="*/ 1963205 w 8527206"/>
              <a:gd name="connsiteY6-332" fmla="*/ 6855630 h 6858000"/>
              <a:gd name="connsiteX7-333" fmla="*/ 1098144 w 8527206"/>
              <a:gd name="connsiteY7-334" fmla="*/ 6340068 h 6858000"/>
              <a:gd name="connsiteX8-335" fmla="*/ 430707 w 8527206"/>
              <a:gd name="connsiteY8-336" fmla="*/ 5690993 h 6858000"/>
              <a:gd name="connsiteX9-337" fmla="*/ 561 w 8527206"/>
              <a:gd name="connsiteY9-338" fmla="*/ 4468699 h 6858000"/>
              <a:gd name="connsiteX10-339" fmla="*/ 47377 w 8527206"/>
              <a:gd name="connsiteY10-340" fmla="*/ 3944319 h 6858000"/>
              <a:gd name="connsiteX11-341" fmla="*/ 62248 w 8527206"/>
              <a:gd name="connsiteY11-342" fmla="*/ 3832572 h 6858000"/>
              <a:gd name="connsiteX12-343" fmla="*/ 108969 w 8527206"/>
              <a:gd name="connsiteY12-344" fmla="*/ 3658898 h 6858000"/>
              <a:gd name="connsiteX13-345" fmla="*/ 139210 w 8527206"/>
              <a:gd name="connsiteY13-346" fmla="*/ 3591318 h 6858000"/>
              <a:gd name="connsiteX14-347" fmla="*/ 486668 w 8527206"/>
              <a:gd name="connsiteY14-348" fmla="*/ 2814496 h 6858000"/>
              <a:gd name="connsiteX15-349" fmla="*/ 1140836 w 8527206"/>
              <a:gd name="connsiteY15-350" fmla="*/ 1857357 h 6858000"/>
              <a:gd name="connsiteX16-351" fmla="*/ 2283959 w 8527206"/>
              <a:gd name="connsiteY16-352" fmla="*/ 615316 h 6858000"/>
              <a:gd name="connsiteX17-353" fmla="*/ 2889393 w 8527206"/>
              <a:gd name="connsiteY17-354" fmla="*/ 66398 h 6858000"/>
              <a:gd name="connsiteX18-355" fmla="*/ 2971144 w 8527206"/>
              <a:gd name="connsiteY18-356" fmla="*/ 0 h 6858000"/>
              <a:gd name="connsiteX0-357" fmla="*/ 2971144 w 8531631"/>
              <a:gd name="connsiteY0-358" fmla="*/ 8385 h 6866385"/>
              <a:gd name="connsiteX1-359" fmla="*/ 7752484 w 8531631"/>
              <a:gd name="connsiteY1-360" fmla="*/ 8385 h 6866385"/>
              <a:gd name="connsiteX2-361" fmla="*/ 8531631 w 8531631"/>
              <a:gd name="connsiteY2-362" fmla="*/ 0 h 6866385"/>
              <a:gd name="connsiteX3-363" fmla="*/ 8527206 w 8531631"/>
              <a:gd name="connsiteY3-364" fmla="*/ 1640044 h 6866385"/>
              <a:gd name="connsiteX4-365" fmla="*/ 8527206 w 8531631"/>
              <a:gd name="connsiteY4-366" fmla="*/ 6866385 h 6866385"/>
              <a:gd name="connsiteX5-367" fmla="*/ 1968306 w 8531631"/>
              <a:gd name="connsiteY5-368" fmla="*/ 6866385 h 6866385"/>
              <a:gd name="connsiteX6-369" fmla="*/ 1963205 w 8531631"/>
              <a:gd name="connsiteY6-370" fmla="*/ 6864015 h 6866385"/>
              <a:gd name="connsiteX7-371" fmla="*/ 1098144 w 8531631"/>
              <a:gd name="connsiteY7-372" fmla="*/ 6348453 h 6866385"/>
              <a:gd name="connsiteX8-373" fmla="*/ 430707 w 8531631"/>
              <a:gd name="connsiteY8-374" fmla="*/ 5699378 h 6866385"/>
              <a:gd name="connsiteX9-375" fmla="*/ 561 w 8531631"/>
              <a:gd name="connsiteY9-376" fmla="*/ 4477084 h 6866385"/>
              <a:gd name="connsiteX10-377" fmla="*/ 47377 w 8531631"/>
              <a:gd name="connsiteY10-378" fmla="*/ 3952704 h 6866385"/>
              <a:gd name="connsiteX11-379" fmla="*/ 62248 w 8531631"/>
              <a:gd name="connsiteY11-380" fmla="*/ 3840957 h 6866385"/>
              <a:gd name="connsiteX12-381" fmla="*/ 108969 w 8531631"/>
              <a:gd name="connsiteY12-382" fmla="*/ 3667283 h 6866385"/>
              <a:gd name="connsiteX13-383" fmla="*/ 139210 w 8531631"/>
              <a:gd name="connsiteY13-384" fmla="*/ 3599703 h 6866385"/>
              <a:gd name="connsiteX14-385" fmla="*/ 486668 w 8531631"/>
              <a:gd name="connsiteY14-386" fmla="*/ 2822881 h 6866385"/>
              <a:gd name="connsiteX15-387" fmla="*/ 1140836 w 8531631"/>
              <a:gd name="connsiteY15-388" fmla="*/ 1865742 h 6866385"/>
              <a:gd name="connsiteX16-389" fmla="*/ 2283959 w 8531631"/>
              <a:gd name="connsiteY16-390" fmla="*/ 623701 h 6866385"/>
              <a:gd name="connsiteX17-391" fmla="*/ 2889393 w 8531631"/>
              <a:gd name="connsiteY17-392" fmla="*/ 74783 h 6866385"/>
              <a:gd name="connsiteX18-393" fmla="*/ 2971144 w 8531631"/>
              <a:gd name="connsiteY18-394" fmla="*/ 8385 h 6866385"/>
              <a:gd name="connsiteX0-395" fmla="*/ 2971144 w 8527206"/>
              <a:gd name="connsiteY0-396" fmla="*/ 21085 h 6879085"/>
              <a:gd name="connsiteX1-397" fmla="*/ 7752484 w 8527206"/>
              <a:gd name="connsiteY1-398" fmla="*/ 21085 h 6879085"/>
              <a:gd name="connsiteX2-399" fmla="*/ 8517292 w 8527206"/>
              <a:gd name="connsiteY2-400" fmla="*/ 0 h 6879085"/>
              <a:gd name="connsiteX3-401" fmla="*/ 8527206 w 8527206"/>
              <a:gd name="connsiteY3-402" fmla="*/ 1652744 h 6879085"/>
              <a:gd name="connsiteX4-403" fmla="*/ 8527206 w 8527206"/>
              <a:gd name="connsiteY4-404" fmla="*/ 6879085 h 6879085"/>
              <a:gd name="connsiteX5-405" fmla="*/ 1968306 w 8527206"/>
              <a:gd name="connsiteY5-406" fmla="*/ 6879085 h 6879085"/>
              <a:gd name="connsiteX6-407" fmla="*/ 1963205 w 8527206"/>
              <a:gd name="connsiteY6-408" fmla="*/ 6876715 h 6879085"/>
              <a:gd name="connsiteX7-409" fmla="*/ 1098144 w 8527206"/>
              <a:gd name="connsiteY7-410" fmla="*/ 6361153 h 6879085"/>
              <a:gd name="connsiteX8-411" fmla="*/ 430707 w 8527206"/>
              <a:gd name="connsiteY8-412" fmla="*/ 5712078 h 6879085"/>
              <a:gd name="connsiteX9-413" fmla="*/ 561 w 8527206"/>
              <a:gd name="connsiteY9-414" fmla="*/ 4489784 h 6879085"/>
              <a:gd name="connsiteX10-415" fmla="*/ 47377 w 8527206"/>
              <a:gd name="connsiteY10-416" fmla="*/ 3965404 h 6879085"/>
              <a:gd name="connsiteX11-417" fmla="*/ 62248 w 8527206"/>
              <a:gd name="connsiteY11-418" fmla="*/ 3853657 h 6879085"/>
              <a:gd name="connsiteX12-419" fmla="*/ 108969 w 8527206"/>
              <a:gd name="connsiteY12-420" fmla="*/ 3679983 h 6879085"/>
              <a:gd name="connsiteX13-421" fmla="*/ 139210 w 8527206"/>
              <a:gd name="connsiteY13-422" fmla="*/ 3612403 h 6879085"/>
              <a:gd name="connsiteX14-423" fmla="*/ 486668 w 8527206"/>
              <a:gd name="connsiteY14-424" fmla="*/ 2835581 h 6879085"/>
              <a:gd name="connsiteX15-425" fmla="*/ 1140836 w 8527206"/>
              <a:gd name="connsiteY15-426" fmla="*/ 1878442 h 6879085"/>
              <a:gd name="connsiteX16-427" fmla="*/ 2283959 w 8527206"/>
              <a:gd name="connsiteY16-428" fmla="*/ 636401 h 6879085"/>
              <a:gd name="connsiteX17-429" fmla="*/ 2889393 w 8527206"/>
              <a:gd name="connsiteY17-430" fmla="*/ 87483 h 6879085"/>
              <a:gd name="connsiteX18-431" fmla="*/ 2971144 w 8527206"/>
              <a:gd name="connsiteY18-432" fmla="*/ 21085 h 687908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Lst>
            <a:rect l="l" t="t" r="r" b="b"/>
            <a:pathLst>
              <a:path w="8527206" h="6879085">
                <a:moveTo>
                  <a:pt x="2971144" y="21085"/>
                </a:moveTo>
                <a:lnTo>
                  <a:pt x="7752484" y="21085"/>
                </a:lnTo>
                <a:lnTo>
                  <a:pt x="8517292" y="0"/>
                </a:lnTo>
                <a:cubicBezTo>
                  <a:pt x="8520597" y="550915"/>
                  <a:pt x="8523901" y="1101829"/>
                  <a:pt x="8527206" y="1652744"/>
                </a:cubicBezTo>
                <a:lnTo>
                  <a:pt x="8527206" y="6879085"/>
                </a:lnTo>
                <a:lnTo>
                  <a:pt x="1968306" y="6879085"/>
                </a:lnTo>
                <a:lnTo>
                  <a:pt x="1963205" y="6876715"/>
                </a:lnTo>
                <a:cubicBezTo>
                  <a:pt x="1660296" y="6729085"/>
                  <a:pt x="1369305" y="6562034"/>
                  <a:pt x="1098144" y="6361153"/>
                </a:cubicBezTo>
                <a:cubicBezTo>
                  <a:pt x="846763" y="6174731"/>
                  <a:pt x="618854" y="5964164"/>
                  <a:pt x="430707" y="5712078"/>
                </a:cubicBezTo>
                <a:cubicBezTo>
                  <a:pt x="160576" y="5349599"/>
                  <a:pt x="10446" y="4944560"/>
                  <a:pt x="561" y="4489784"/>
                </a:cubicBezTo>
                <a:cubicBezTo>
                  <a:pt x="-3349" y="4313367"/>
                  <a:pt x="13298" y="4138562"/>
                  <a:pt x="47377" y="3965404"/>
                </a:cubicBezTo>
                <a:cubicBezTo>
                  <a:pt x="54591" y="3928616"/>
                  <a:pt x="57532" y="3891117"/>
                  <a:pt x="62248" y="3853657"/>
                </a:cubicBezTo>
                <a:lnTo>
                  <a:pt x="108969" y="3679983"/>
                </a:lnTo>
                <a:cubicBezTo>
                  <a:pt x="119050" y="3657455"/>
                  <a:pt x="131522" y="3636010"/>
                  <a:pt x="139210" y="3612403"/>
                </a:cubicBezTo>
                <a:cubicBezTo>
                  <a:pt x="227692" y="3341611"/>
                  <a:pt x="347049" y="3083914"/>
                  <a:pt x="486668" y="2835581"/>
                </a:cubicBezTo>
                <a:cubicBezTo>
                  <a:pt x="676736" y="2497691"/>
                  <a:pt x="899048" y="2181095"/>
                  <a:pt x="1140836" y="1878442"/>
                </a:cubicBezTo>
                <a:cubicBezTo>
                  <a:pt x="1492243" y="1437311"/>
                  <a:pt x="1878074" y="1027633"/>
                  <a:pt x="2283959" y="636401"/>
                </a:cubicBezTo>
                <a:cubicBezTo>
                  <a:pt x="2480507" y="447118"/>
                  <a:pt x="2681614" y="263303"/>
                  <a:pt x="2889393" y="87483"/>
                </a:cubicBezTo>
                <a:lnTo>
                  <a:pt x="2971144" y="21085"/>
                </a:lnTo>
                <a:close/>
              </a:path>
            </a:pathLst>
          </a:custGeom>
          <a:solidFill>
            <a:schemeClr val="accent6">
              <a:lumMod val="20000"/>
              <a:lumOff val="80000"/>
            </a:schemeClr>
          </a:solidFill>
        </p:spPr>
        <p:txBody>
          <a:bodyPr wrap="square" lIns="51412" tIns="25715" rIns="51412" bIns="25715" anchor="ctr">
            <a:noAutofit/>
          </a:bodyPr>
          <a:lstStyle>
            <a:lvl1pPr algn="ctr">
              <a:defRPr sz="1200" b="0" i="0">
                <a:latin typeface="Titillium" charset="0"/>
                <a:ea typeface="Titillium" charset="0"/>
                <a:cs typeface="Titillium" charset="0"/>
              </a:defRPr>
            </a:lvl1pPr>
          </a:lstStyle>
          <a:p>
            <a:pPr lvl="0"/>
            <a:r>
              <a:rPr lang="en-US" noProof="0"/>
              <a:t>Click icon to add picture</a:t>
            </a:r>
            <a:endParaRPr lang="en-US" noProof="0" dirty="0"/>
          </a:p>
        </p:txBody>
      </p:sp>
    </p:spTree>
    <p:extLst>
      <p:ext uri="{BB962C8B-B14F-4D97-AF65-F5344CB8AC3E}">
        <p14:creationId xmlns:p14="http://schemas.microsoft.com/office/powerpoint/2010/main" val="380503170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userDrawn="1">
  <p:cSld name="Section Break Slide layout">
    <p:bg>
      <p:bgPr>
        <a:gradFill>
          <a:gsLst>
            <a:gs pos="0">
              <a:schemeClr val="accent2">
                <a:lumMod val="90000"/>
                <a:lumOff val="10000"/>
              </a:schemeClr>
            </a:gs>
            <a:gs pos="50000">
              <a:schemeClr val="accent2">
                <a:lumMod val="40000"/>
                <a:lumOff val="60000"/>
              </a:schemeClr>
            </a:gs>
            <a:gs pos="25000">
              <a:srgbClr val="84CFD2">
                <a:lumMod val="60000"/>
                <a:lumOff val="40000"/>
              </a:srgbClr>
            </a:gs>
            <a:gs pos="75000">
              <a:schemeClr val="accent2">
                <a:lumMod val="60000"/>
                <a:lumOff val="40000"/>
              </a:schemeClr>
            </a:gs>
            <a:gs pos="100000">
              <a:schemeClr val="accent2">
                <a:lumMod val="90000"/>
                <a:lumOff val="10000"/>
              </a:schemeClr>
            </a:gs>
          </a:gsLst>
          <a:lin ang="5400000" scaled="1"/>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549419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586"/>
            <a:ext cx="9144000" cy="802136"/>
          </a:xfrm>
          <a:prstGeom prst="rect">
            <a:avLst/>
          </a:prstGeom>
        </p:spPr>
        <p:txBody>
          <a:bodyPr lIns="51408" tIns="25715" rIns="51408" bIns="25715" anchor="ctr"/>
          <a:lstStyle>
            <a:lvl1pPr>
              <a:defRPr b="1" baseline="0">
                <a:solidFill>
                  <a:schemeClr val="tx1">
                    <a:lumMod val="75000"/>
                    <a:lumOff val="25000"/>
                  </a:schemeClr>
                </a:solidFill>
                <a:latin typeface="Arial" pitchFamily="34" charset="0"/>
                <a:cs typeface="Arial" pitchFamily="34" charset="0"/>
              </a:defRPr>
            </a:lvl1pPr>
          </a:lstStyle>
          <a:p>
            <a:r>
              <a:rPr lang="en-US" altLang="ko-KR" dirty="0"/>
              <a:t> Click to add title</a:t>
            </a:r>
            <a:endParaRPr lang="ko-KR" altLang="en-US" dirty="0"/>
          </a:p>
        </p:txBody>
      </p:sp>
      <p:sp>
        <p:nvSpPr>
          <p:cNvPr id="3" name="Content Placeholder 2"/>
          <p:cNvSpPr>
            <a:spLocks noGrp="1"/>
          </p:cNvSpPr>
          <p:nvPr>
            <p:ph idx="1"/>
          </p:nvPr>
        </p:nvSpPr>
        <p:spPr>
          <a:xfrm>
            <a:off x="457200" y="1200151"/>
            <a:ext cx="8229600" cy="345486"/>
          </a:xfrm>
          <a:prstGeom prst="rect">
            <a:avLst/>
          </a:prstGeom>
        </p:spPr>
        <p:txBody>
          <a:bodyPr lIns="51408" tIns="25715" rIns="51408" bIns="25715" anchor="ctr"/>
          <a:lstStyle>
            <a:lvl1pPr marL="0" indent="0">
              <a:buNone/>
              <a:defRPr sz="1500">
                <a:solidFill>
                  <a:schemeClr val="tx1">
                    <a:lumMod val="75000"/>
                    <a:lumOff val="25000"/>
                  </a:schemeClr>
                </a:solidFill>
              </a:defRPr>
            </a:lvl1pPr>
          </a:lstStyle>
          <a:p>
            <a:pPr lvl="0"/>
            <a:r>
              <a:rPr lang="en-US" altLang="ko-KR" dirty="0"/>
              <a:t>Click to edit Master text styles</a:t>
            </a:r>
          </a:p>
        </p:txBody>
      </p:sp>
      <p:sp>
        <p:nvSpPr>
          <p:cNvPr id="4" name="Content Placeholder 2"/>
          <p:cNvSpPr>
            <a:spLocks noGrp="1"/>
          </p:cNvSpPr>
          <p:nvPr>
            <p:ph idx="10"/>
          </p:nvPr>
        </p:nvSpPr>
        <p:spPr>
          <a:xfrm>
            <a:off x="467544" y="1707654"/>
            <a:ext cx="8229600" cy="2700300"/>
          </a:xfrm>
          <a:prstGeom prst="rect">
            <a:avLst/>
          </a:prstGeom>
        </p:spPr>
        <p:txBody>
          <a:bodyPr lIns="222599" tIns="25715" rIns="51408" bIns="25715" anchor="t"/>
          <a:lstStyle>
            <a:lvl1pPr marL="0" indent="0">
              <a:buNone/>
              <a:defRPr sz="1100">
                <a:solidFill>
                  <a:schemeClr val="tx1">
                    <a:lumMod val="75000"/>
                    <a:lumOff val="25000"/>
                  </a:schemeClr>
                </a:solidFill>
              </a:defRPr>
            </a:lvl1pPr>
          </a:lstStyle>
          <a:p>
            <a:pPr lvl="0"/>
            <a:r>
              <a:rPr lang="en-US" altLang="ko-KR" dirty="0"/>
              <a:t>Click to edit Master text styles</a:t>
            </a:r>
          </a:p>
        </p:txBody>
      </p:sp>
    </p:spTree>
    <p:extLst>
      <p:ext uri="{BB962C8B-B14F-4D97-AF65-F5344CB8AC3E}">
        <p14:creationId xmlns:p14="http://schemas.microsoft.com/office/powerpoint/2010/main" val="379407054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Big title">
  <p:cSld name="Big title">
    <p:bg>
      <p:bgPr>
        <a:solidFill>
          <a:schemeClr val="dk1"/>
        </a:solidFill>
        <a:effectLst/>
      </p:bgPr>
    </p:bg>
    <p:spTree>
      <p:nvGrpSpPr>
        <p:cNvPr id="1" name="Shape 544"/>
        <p:cNvGrpSpPr/>
        <p:nvPr/>
      </p:nvGrpSpPr>
      <p:grpSpPr>
        <a:xfrm>
          <a:off x="0" y="0"/>
          <a:ext cx="0" cy="0"/>
          <a:chOff x="0" y="0"/>
          <a:chExt cx="0" cy="0"/>
        </a:xfrm>
      </p:grpSpPr>
      <p:grpSp>
        <p:nvGrpSpPr>
          <p:cNvPr id="545" name="Google Shape;545;p17"/>
          <p:cNvGrpSpPr/>
          <p:nvPr/>
        </p:nvGrpSpPr>
        <p:grpSpPr>
          <a:xfrm rot="10800000" flipH="1">
            <a:off x="6967079" y="-79807"/>
            <a:ext cx="2097081" cy="1605087"/>
            <a:chOff x="1480206" y="884874"/>
            <a:chExt cx="2454449" cy="1878613"/>
          </a:xfrm>
        </p:grpSpPr>
        <p:sp>
          <p:nvSpPr>
            <p:cNvPr id="546" name="Google Shape;546;p17"/>
            <p:cNvSpPr/>
            <p:nvPr/>
          </p:nvSpPr>
          <p:spPr>
            <a:xfrm rot="5088045">
              <a:off x="1941963" y="589909"/>
              <a:ext cx="1530936" cy="2325283"/>
            </a:xfrm>
            <a:custGeom>
              <a:avLst/>
              <a:gdLst/>
              <a:ahLst/>
              <a:cxnLst/>
              <a:rect l="l" t="t" r="r" b="b"/>
              <a:pathLst>
                <a:path w="40714" h="61839" extrusionOk="0">
                  <a:moveTo>
                    <a:pt x="33585" y="61136"/>
                  </a:moveTo>
                  <a:cubicBezTo>
                    <a:pt x="33560" y="61136"/>
                    <a:pt x="33655" y="61207"/>
                    <a:pt x="33962" y="61409"/>
                  </a:cubicBezTo>
                  <a:cubicBezTo>
                    <a:pt x="33881" y="61348"/>
                    <a:pt x="33805" y="61276"/>
                    <a:pt x="33734" y="61198"/>
                  </a:cubicBezTo>
                  <a:lnTo>
                    <a:pt x="33734" y="61198"/>
                  </a:lnTo>
                  <a:cubicBezTo>
                    <a:pt x="33655" y="61160"/>
                    <a:pt x="33600" y="61136"/>
                    <a:pt x="33585" y="61136"/>
                  </a:cubicBezTo>
                  <a:close/>
                  <a:moveTo>
                    <a:pt x="13592" y="0"/>
                  </a:moveTo>
                  <a:cubicBezTo>
                    <a:pt x="13427" y="0"/>
                    <a:pt x="13263" y="5"/>
                    <a:pt x="13099" y="14"/>
                  </a:cubicBezTo>
                  <a:cubicBezTo>
                    <a:pt x="11801" y="91"/>
                    <a:pt x="10521" y="356"/>
                    <a:pt x="9229" y="450"/>
                  </a:cubicBezTo>
                  <a:cubicBezTo>
                    <a:pt x="8621" y="493"/>
                    <a:pt x="8624" y="456"/>
                    <a:pt x="8295" y="1094"/>
                  </a:cubicBezTo>
                  <a:cubicBezTo>
                    <a:pt x="7684" y="2280"/>
                    <a:pt x="7351" y="3555"/>
                    <a:pt x="6890" y="4798"/>
                  </a:cubicBezTo>
                  <a:cubicBezTo>
                    <a:pt x="6368" y="6200"/>
                    <a:pt x="5940" y="7635"/>
                    <a:pt x="5415" y="9031"/>
                  </a:cubicBezTo>
                  <a:cubicBezTo>
                    <a:pt x="4887" y="10423"/>
                    <a:pt x="4309" y="11775"/>
                    <a:pt x="3900" y="13210"/>
                  </a:cubicBezTo>
                  <a:cubicBezTo>
                    <a:pt x="2764" y="17194"/>
                    <a:pt x="2193" y="21346"/>
                    <a:pt x="943" y="25293"/>
                  </a:cubicBezTo>
                  <a:cubicBezTo>
                    <a:pt x="790" y="25771"/>
                    <a:pt x="644" y="26313"/>
                    <a:pt x="462" y="26785"/>
                  </a:cubicBezTo>
                  <a:cubicBezTo>
                    <a:pt x="455" y="26805"/>
                    <a:pt x="103" y="27372"/>
                    <a:pt x="73" y="27512"/>
                  </a:cubicBezTo>
                  <a:cubicBezTo>
                    <a:pt x="0" y="27867"/>
                    <a:pt x="50" y="27967"/>
                    <a:pt x="226" y="28266"/>
                  </a:cubicBezTo>
                  <a:cubicBezTo>
                    <a:pt x="830" y="29289"/>
                    <a:pt x="1724" y="30259"/>
                    <a:pt x="2618" y="31136"/>
                  </a:cubicBezTo>
                  <a:cubicBezTo>
                    <a:pt x="3472" y="31970"/>
                    <a:pt x="4146" y="32901"/>
                    <a:pt x="4873" y="33841"/>
                  </a:cubicBezTo>
                  <a:cubicBezTo>
                    <a:pt x="5661" y="34858"/>
                    <a:pt x="6647" y="35735"/>
                    <a:pt x="7521" y="36678"/>
                  </a:cubicBezTo>
                  <a:cubicBezTo>
                    <a:pt x="8129" y="37339"/>
                    <a:pt x="8644" y="38087"/>
                    <a:pt x="9352" y="38651"/>
                  </a:cubicBezTo>
                  <a:cubicBezTo>
                    <a:pt x="9907" y="39096"/>
                    <a:pt x="10498" y="39512"/>
                    <a:pt x="11059" y="39947"/>
                  </a:cubicBezTo>
                  <a:cubicBezTo>
                    <a:pt x="12322" y="40934"/>
                    <a:pt x="13491" y="42030"/>
                    <a:pt x="14757" y="43013"/>
                  </a:cubicBezTo>
                  <a:cubicBezTo>
                    <a:pt x="16116" y="44070"/>
                    <a:pt x="17408" y="45272"/>
                    <a:pt x="18837" y="46239"/>
                  </a:cubicBezTo>
                  <a:cubicBezTo>
                    <a:pt x="20116" y="47100"/>
                    <a:pt x="21305" y="47990"/>
                    <a:pt x="22428" y="49053"/>
                  </a:cubicBezTo>
                  <a:cubicBezTo>
                    <a:pt x="25242" y="51718"/>
                    <a:pt x="27770" y="54638"/>
                    <a:pt x="30431" y="57451"/>
                  </a:cubicBezTo>
                  <a:cubicBezTo>
                    <a:pt x="31364" y="58435"/>
                    <a:pt x="32195" y="59521"/>
                    <a:pt x="33142" y="60488"/>
                  </a:cubicBezTo>
                  <a:cubicBezTo>
                    <a:pt x="33349" y="60698"/>
                    <a:pt x="33527" y="60973"/>
                    <a:pt x="33734" y="61198"/>
                  </a:cubicBezTo>
                  <a:lnTo>
                    <a:pt x="33734" y="61198"/>
                  </a:lnTo>
                  <a:cubicBezTo>
                    <a:pt x="33853" y="61255"/>
                    <a:pt x="34024" y="61342"/>
                    <a:pt x="34181" y="61418"/>
                  </a:cubicBezTo>
                  <a:cubicBezTo>
                    <a:pt x="34323" y="61487"/>
                    <a:pt x="34848" y="61839"/>
                    <a:pt x="35110" y="61839"/>
                  </a:cubicBezTo>
                  <a:cubicBezTo>
                    <a:pt x="35151" y="61839"/>
                    <a:pt x="35186" y="61830"/>
                    <a:pt x="35212" y="61810"/>
                  </a:cubicBezTo>
                  <a:cubicBezTo>
                    <a:pt x="35501" y="61591"/>
                    <a:pt x="35169" y="60142"/>
                    <a:pt x="35242" y="59794"/>
                  </a:cubicBezTo>
                  <a:cubicBezTo>
                    <a:pt x="35325" y="59408"/>
                    <a:pt x="35444" y="59043"/>
                    <a:pt x="35517" y="58627"/>
                  </a:cubicBezTo>
                  <a:cubicBezTo>
                    <a:pt x="35587" y="58252"/>
                    <a:pt x="35613" y="57744"/>
                    <a:pt x="35723" y="57379"/>
                  </a:cubicBezTo>
                  <a:cubicBezTo>
                    <a:pt x="35786" y="57156"/>
                    <a:pt x="35979" y="56940"/>
                    <a:pt x="36055" y="56721"/>
                  </a:cubicBezTo>
                  <a:cubicBezTo>
                    <a:pt x="36474" y="55528"/>
                    <a:pt x="36561" y="54176"/>
                    <a:pt x="36541" y="52930"/>
                  </a:cubicBezTo>
                  <a:cubicBezTo>
                    <a:pt x="36504" y="50708"/>
                    <a:pt x="36677" y="48425"/>
                    <a:pt x="36789" y="46206"/>
                  </a:cubicBezTo>
                  <a:cubicBezTo>
                    <a:pt x="36956" y="43030"/>
                    <a:pt x="37577" y="39867"/>
                    <a:pt x="37780" y="36684"/>
                  </a:cubicBezTo>
                  <a:cubicBezTo>
                    <a:pt x="37946" y="34037"/>
                    <a:pt x="38218" y="31399"/>
                    <a:pt x="38407" y="28751"/>
                  </a:cubicBezTo>
                  <a:cubicBezTo>
                    <a:pt x="38856" y="22512"/>
                    <a:pt x="39882" y="16326"/>
                    <a:pt x="40245" y="10074"/>
                  </a:cubicBezTo>
                  <a:cubicBezTo>
                    <a:pt x="40374" y="7888"/>
                    <a:pt x="40594" y="5728"/>
                    <a:pt x="40620" y="3532"/>
                  </a:cubicBezTo>
                  <a:cubicBezTo>
                    <a:pt x="40627" y="3233"/>
                    <a:pt x="40713" y="2828"/>
                    <a:pt x="40440" y="2615"/>
                  </a:cubicBezTo>
                  <a:cubicBezTo>
                    <a:pt x="40395" y="2579"/>
                    <a:pt x="40281" y="2568"/>
                    <a:pt x="40159" y="2568"/>
                  </a:cubicBezTo>
                  <a:cubicBezTo>
                    <a:pt x="39966" y="2568"/>
                    <a:pt x="39752" y="2595"/>
                    <a:pt x="39750" y="2595"/>
                  </a:cubicBezTo>
                  <a:cubicBezTo>
                    <a:pt x="39742" y="2595"/>
                    <a:pt x="39734" y="2595"/>
                    <a:pt x="39726" y="2595"/>
                  </a:cubicBezTo>
                  <a:cubicBezTo>
                    <a:pt x="39006" y="2595"/>
                    <a:pt x="38267" y="2455"/>
                    <a:pt x="37564" y="2373"/>
                  </a:cubicBezTo>
                  <a:cubicBezTo>
                    <a:pt x="35431" y="2127"/>
                    <a:pt x="33284" y="2028"/>
                    <a:pt x="31142" y="1885"/>
                  </a:cubicBezTo>
                  <a:cubicBezTo>
                    <a:pt x="29052" y="1749"/>
                    <a:pt x="26986" y="1427"/>
                    <a:pt x="24900" y="1290"/>
                  </a:cubicBezTo>
                  <a:cubicBezTo>
                    <a:pt x="22544" y="1140"/>
                    <a:pt x="20288" y="911"/>
                    <a:pt x="17953" y="569"/>
                  </a:cubicBezTo>
                  <a:cubicBezTo>
                    <a:pt x="16519" y="357"/>
                    <a:pt x="15051" y="0"/>
                    <a:pt x="13592" y="0"/>
                  </a:cubicBezTo>
                  <a:close/>
                </a:path>
              </a:pathLst>
            </a:custGeom>
            <a:solidFill>
              <a:schemeClr val="accent3"/>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47" name="Google Shape;547;p17"/>
            <p:cNvSpPr/>
            <p:nvPr/>
          </p:nvSpPr>
          <p:spPr>
            <a:xfrm rot="5088045">
              <a:off x="2874366" y="1486438"/>
              <a:ext cx="946673" cy="554219"/>
            </a:xfrm>
            <a:custGeom>
              <a:avLst/>
              <a:gdLst/>
              <a:ahLst/>
              <a:cxnLst/>
              <a:rect l="l" t="t" r="r" b="b"/>
              <a:pathLst>
                <a:path w="25176" h="14739" extrusionOk="0">
                  <a:moveTo>
                    <a:pt x="24507" y="3847"/>
                  </a:moveTo>
                  <a:cubicBezTo>
                    <a:pt x="24628" y="4003"/>
                    <a:pt x="24734" y="4160"/>
                    <a:pt x="24910" y="4267"/>
                  </a:cubicBezTo>
                  <a:cubicBezTo>
                    <a:pt x="24989" y="4164"/>
                    <a:pt x="25042" y="4106"/>
                    <a:pt x="25080" y="4076"/>
                  </a:cubicBezTo>
                  <a:lnTo>
                    <a:pt x="25080" y="4076"/>
                  </a:lnTo>
                  <a:cubicBezTo>
                    <a:pt x="25112" y="4087"/>
                    <a:pt x="25144" y="4097"/>
                    <a:pt x="25176" y="4107"/>
                  </a:cubicBezTo>
                  <a:cubicBezTo>
                    <a:pt x="25167" y="4079"/>
                    <a:pt x="25158" y="4050"/>
                    <a:pt x="25133" y="4050"/>
                  </a:cubicBezTo>
                  <a:cubicBezTo>
                    <a:pt x="25120" y="4050"/>
                    <a:pt x="25103" y="4058"/>
                    <a:pt x="25080" y="4076"/>
                  </a:cubicBezTo>
                  <a:lnTo>
                    <a:pt x="25080" y="4076"/>
                  </a:lnTo>
                  <a:cubicBezTo>
                    <a:pt x="24887" y="4011"/>
                    <a:pt x="24698" y="3927"/>
                    <a:pt x="24507" y="3847"/>
                  </a:cubicBezTo>
                  <a:close/>
                  <a:moveTo>
                    <a:pt x="16943" y="0"/>
                  </a:moveTo>
                  <a:cubicBezTo>
                    <a:pt x="15602" y="0"/>
                    <a:pt x="14232" y="296"/>
                    <a:pt x="12974" y="649"/>
                  </a:cubicBezTo>
                  <a:cubicBezTo>
                    <a:pt x="12423" y="806"/>
                    <a:pt x="11801" y="895"/>
                    <a:pt x="11276" y="1137"/>
                  </a:cubicBezTo>
                  <a:cubicBezTo>
                    <a:pt x="10582" y="1460"/>
                    <a:pt x="9884" y="2054"/>
                    <a:pt x="9260" y="2500"/>
                  </a:cubicBezTo>
                  <a:cubicBezTo>
                    <a:pt x="8260" y="3210"/>
                    <a:pt x="7147" y="4091"/>
                    <a:pt x="6346" y="5031"/>
                  </a:cubicBezTo>
                  <a:cubicBezTo>
                    <a:pt x="5287" y="6280"/>
                    <a:pt x="4286" y="7609"/>
                    <a:pt x="3257" y="8885"/>
                  </a:cubicBezTo>
                  <a:cubicBezTo>
                    <a:pt x="2432" y="9905"/>
                    <a:pt x="1742" y="10978"/>
                    <a:pt x="1193" y="12171"/>
                  </a:cubicBezTo>
                  <a:cubicBezTo>
                    <a:pt x="925" y="12752"/>
                    <a:pt x="665" y="13347"/>
                    <a:pt x="433" y="13941"/>
                  </a:cubicBezTo>
                  <a:cubicBezTo>
                    <a:pt x="344" y="14177"/>
                    <a:pt x="281" y="14445"/>
                    <a:pt x="113" y="14635"/>
                  </a:cubicBezTo>
                  <a:lnTo>
                    <a:pt x="113" y="14635"/>
                  </a:lnTo>
                  <a:cubicBezTo>
                    <a:pt x="364" y="14393"/>
                    <a:pt x="563" y="14119"/>
                    <a:pt x="778" y="13835"/>
                  </a:cubicBezTo>
                  <a:cubicBezTo>
                    <a:pt x="1778" y="12496"/>
                    <a:pt x="2978" y="11327"/>
                    <a:pt x="4166" y="10157"/>
                  </a:cubicBezTo>
                  <a:cubicBezTo>
                    <a:pt x="5230" y="9107"/>
                    <a:pt x="6153" y="7828"/>
                    <a:pt x="7286" y="6865"/>
                  </a:cubicBezTo>
                  <a:cubicBezTo>
                    <a:pt x="8446" y="5878"/>
                    <a:pt x="9861" y="5224"/>
                    <a:pt x="11263" y="4659"/>
                  </a:cubicBezTo>
                  <a:cubicBezTo>
                    <a:pt x="13735" y="3662"/>
                    <a:pt x="16415" y="2826"/>
                    <a:pt x="19101" y="2826"/>
                  </a:cubicBezTo>
                  <a:cubicBezTo>
                    <a:pt x="19871" y="2826"/>
                    <a:pt x="20640" y="2895"/>
                    <a:pt x="21405" y="3048"/>
                  </a:cubicBezTo>
                  <a:cubicBezTo>
                    <a:pt x="22243" y="3217"/>
                    <a:pt x="23083" y="3434"/>
                    <a:pt x="23907" y="3636"/>
                  </a:cubicBezTo>
                  <a:cubicBezTo>
                    <a:pt x="24113" y="3687"/>
                    <a:pt x="24311" y="3765"/>
                    <a:pt x="24507" y="3847"/>
                  </a:cubicBezTo>
                  <a:lnTo>
                    <a:pt x="24507" y="3847"/>
                  </a:lnTo>
                  <a:cubicBezTo>
                    <a:pt x="24489" y="3824"/>
                    <a:pt x="24471" y="3802"/>
                    <a:pt x="24452" y="3779"/>
                  </a:cubicBezTo>
                  <a:cubicBezTo>
                    <a:pt x="24104" y="3354"/>
                    <a:pt x="23645" y="3024"/>
                    <a:pt x="23242" y="2652"/>
                  </a:cubicBezTo>
                  <a:cubicBezTo>
                    <a:pt x="22519" y="1974"/>
                    <a:pt x="21764" y="1297"/>
                    <a:pt x="20878" y="835"/>
                  </a:cubicBezTo>
                  <a:cubicBezTo>
                    <a:pt x="20057" y="407"/>
                    <a:pt x="19110" y="244"/>
                    <a:pt x="18207" y="98"/>
                  </a:cubicBezTo>
                  <a:cubicBezTo>
                    <a:pt x="17791" y="30"/>
                    <a:pt x="17368" y="0"/>
                    <a:pt x="16943" y="0"/>
                  </a:cubicBezTo>
                  <a:close/>
                  <a:moveTo>
                    <a:pt x="113" y="14635"/>
                  </a:moveTo>
                  <a:cubicBezTo>
                    <a:pt x="77" y="14670"/>
                    <a:pt x="39" y="14705"/>
                    <a:pt x="0" y="14739"/>
                  </a:cubicBezTo>
                  <a:cubicBezTo>
                    <a:pt x="43" y="14708"/>
                    <a:pt x="80" y="14673"/>
                    <a:pt x="113" y="14635"/>
                  </a:cubicBezTo>
                  <a:close/>
                </a:path>
              </a:pathLst>
            </a:custGeom>
            <a:solidFill>
              <a:schemeClr val="accent2"/>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48" name="Google Shape;548;p17"/>
            <p:cNvSpPr/>
            <p:nvPr/>
          </p:nvSpPr>
          <p:spPr>
            <a:xfrm rot="5088045">
              <a:off x="2652452" y="1553589"/>
              <a:ext cx="889104" cy="632319"/>
            </a:xfrm>
            <a:custGeom>
              <a:avLst/>
              <a:gdLst/>
              <a:ahLst/>
              <a:cxnLst/>
              <a:rect l="l" t="t" r="r" b="b"/>
              <a:pathLst>
                <a:path w="23645" h="16816" extrusionOk="0">
                  <a:moveTo>
                    <a:pt x="22952" y="2938"/>
                  </a:moveTo>
                  <a:cubicBezTo>
                    <a:pt x="23089" y="3076"/>
                    <a:pt x="23212" y="3217"/>
                    <a:pt x="23398" y="3301"/>
                  </a:cubicBezTo>
                  <a:cubicBezTo>
                    <a:pt x="23463" y="3190"/>
                    <a:pt x="23509" y="3126"/>
                    <a:pt x="23543" y="3092"/>
                  </a:cubicBezTo>
                  <a:lnTo>
                    <a:pt x="23543" y="3092"/>
                  </a:lnTo>
                  <a:cubicBezTo>
                    <a:pt x="23577" y="3099"/>
                    <a:pt x="23610" y="3105"/>
                    <a:pt x="23644" y="3111"/>
                  </a:cubicBezTo>
                  <a:cubicBezTo>
                    <a:pt x="23632" y="3085"/>
                    <a:pt x="23620" y="3059"/>
                    <a:pt x="23597" y="3059"/>
                  </a:cubicBezTo>
                  <a:cubicBezTo>
                    <a:pt x="23583" y="3059"/>
                    <a:pt x="23566" y="3068"/>
                    <a:pt x="23543" y="3092"/>
                  </a:cubicBezTo>
                  <a:lnTo>
                    <a:pt x="23543" y="3092"/>
                  </a:lnTo>
                  <a:cubicBezTo>
                    <a:pt x="23345" y="3052"/>
                    <a:pt x="23150" y="2994"/>
                    <a:pt x="22952" y="2938"/>
                  </a:cubicBezTo>
                  <a:close/>
                  <a:moveTo>
                    <a:pt x="15981" y="0"/>
                  </a:moveTo>
                  <a:cubicBezTo>
                    <a:pt x="14312" y="0"/>
                    <a:pt x="12617" y="571"/>
                    <a:pt x="11106" y="1208"/>
                  </a:cubicBezTo>
                  <a:cubicBezTo>
                    <a:pt x="10578" y="1430"/>
                    <a:pt x="9973" y="1599"/>
                    <a:pt x="9481" y="1905"/>
                  </a:cubicBezTo>
                  <a:cubicBezTo>
                    <a:pt x="8831" y="2313"/>
                    <a:pt x="8216" y="2991"/>
                    <a:pt x="7651" y="3509"/>
                  </a:cubicBezTo>
                  <a:cubicBezTo>
                    <a:pt x="6747" y="4340"/>
                    <a:pt x="5754" y="5354"/>
                    <a:pt x="5079" y="6387"/>
                  </a:cubicBezTo>
                  <a:cubicBezTo>
                    <a:pt x="4182" y="7762"/>
                    <a:pt x="3359" y="9204"/>
                    <a:pt x="2495" y="10599"/>
                  </a:cubicBezTo>
                  <a:cubicBezTo>
                    <a:pt x="1804" y="11712"/>
                    <a:pt x="1252" y="12861"/>
                    <a:pt x="858" y="14114"/>
                  </a:cubicBezTo>
                  <a:cubicBezTo>
                    <a:pt x="668" y="14725"/>
                    <a:pt x="485" y="15347"/>
                    <a:pt x="329" y="15968"/>
                  </a:cubicBezTo>
                  <a:cubicBezTo>
                    <a:pt x="268" y="16212"/>
                    <a:pt x="239" y="16487"/>
                    <a:pt x="98" y="16699"/>
                  </a:cubicBezTo>
                  <a:lnTo>
                    <a:pt x="98" y="16699"/>
                  </a:lnTo>
                  <a:cubicBezTo>
                    <a:pt x="316" y="16425"/>
                    <a:pt x="480" y="16130"/>
                    <a:pt x="654" y="15819"/>
                  </a:cubicBezTo>
                  <a:cubicBezTo>
                    <a:pt x="1482" y="14367"/>
                    <a:pt x="2525" y="13054"/>
                    <a:pt x="3558" y="11745"/>
                  </a:cubicBezTo>
                  <a:cubicBezTo>
                    <a:pt x="4481" y="10569"/>
                    <a:pt x="5236" y="9184"/>
                    <a:pt x="6240" y="8091"/>
                  </a:cubicBezTo>
                  <a:cubicBezTo>
                    <a:pt x="7269" y="6965"/>
                    <a:pt x="8588" y="6137"/>
                    <a:pt x="9910" y="5400"/>
                  </a:cubicBezTo>
                  <a:cubicBezTo>
                    <a:pt x="12676" y="3856"/>
                    <a:pt x="15763" y="2505"/>
                    <a:pt x="18976" y="2505"/>
                  </a:cubicBezTo>
                  <a:cubicBezTo>
                    <a:pt x="19240" y="2505"/>
                    <a:pt x="19505" y="2514"/>
                    <a:pt x="19770" y="2533"/>
                  </a:cubicBezTo>
                  <a:cubicBezTo>
                    <a:pt x="20624" y="2592"/>
                    <a:pt x="21481" y="2706"/>
                    <a:pt x="22326" y="2802"/>
                  </a:cubicBezTo>
                  <a:cubicBezTo>
                    <a:pt x="22538" y="2827"/>
                    <a:pt x="22746" y="2881"/>
                    <a:pt x="22952" y="2938"/>
                  </a:cubicBezTo>
                  <a:lnTo>
                    <a:pt x="22952" y="2938"/>
                  </a:lnTo>
                  <a:cubicBezTo>
                    <a:pt x="22931" y="2917"/>
                    <a:pt x="22909" y="2896"/>
                    <a:pt x="22887" y="2875"/>
                  </a:cubicBezTo>
                  <a:cubicBezTo>
                    <a:pt x="22485" y="2496"/>
                    <a:pt x="21990" y="2231"/>
                    <a:pt x="21544" y="1908"/>
                  </a:cubicBezTo>
                  <a:cubicBezTo>
                    <a:pt x="20737" y="1330"/>
                    <a:pt x="19907" y="749"/>
                    <a:pt x="18966" y="403"/>
                  </a:cubicBezTo>
                  <a:cubicBezTo>
                    <a:pt x="18100" y="81"/>
                    <a:pt x="17143" y="38"/>
                    <a:pt x="16226" y="4"/>
                  </a:cubicBezTo>
                  <a:cubicBezTo>
                    <a:pt x="16145" y="2"/>
                    <a:pt x="16063" y="0"/>
                    <a:pt x="15981" y="0"/>
                  </a:cubicBezTo>
                  <a:close/>
                  <a:moveTo>
                    <a:pt x="98" y="16699"/>
                  </a:moveTo>
                  <a:lnTo>
                    <a:pt x="98" y="16699"/>
                  </a:lnTo>
                  <a:cubicBezTo>
                    <a:pt x="66" y="16738"/>
                    <a:pt x="34" y="16777"/>
                    <a:pt x="0" y="16815"/>
                  </a:cubicBezTo>
                  <a:cubicBezTo>
                    <a:pt x="38" y="16779"/>
                    <a:pt x="70" y="16740"/>
                    <a:pt x="98" y="16699"/>
                  </a:cubicBezTo>
                  <a:close/>
                </a:path>
              </a:pathLst>
            </a:custGeom>
            <a:solidFill>
              <a:schemeClr val="accent2"/>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49" name="Google Shape;549;p17"/>
            <p:cNvSpPr/>
            <p:nvPr/>
          </p:nvSpPr>
          <p:spPr>
            <a:xfrm rot="5088045">
              <a:off x="2473278" y="1622332"/>
              <a:ext cx="762422" cy="753924"/>
            </a:xfrm>
            <a:custGeom>
              <a:avLst/>
              <a:gdLst/>
              <a:ahLst/>
              <a:cxnLst/>
              <a:rect l="l" t="t" r="r" b="b"/>
              <a:pathLst>
                <a:path w="20276" h="20050" extrusionOk="0">
                  <a:moveTo>
                    <a:pt x="20226" y="1686"/>
                  </a:moveTo>
                  <a:cubicBezTo>
                    <a:pt x="20211" y="1686"/>
                    <a:pt x="20195" y="1698"/>
                    <a:pt x="20174" y="1730"/>
                  </a:cubicBezTo>
                  <a:lnTo>
                    <a:pt x="20174" y="1730"/>
                  </a:lnTo>
                  <a:cubicBezTo>
                    <a:pt x="20208" y="1730"/>
                    <a:pt x="20242" y="1729"/>
                    <a:pt x="20276" y="1727"/>
                  </a:cubicBezTo>
                  <a:cubicBezTo>
                    <a:pt x="20260" y="1707"/>
                    <a:pt x="20245" y="1686"/>
                    <a:pt x="20226" y="1686"/>
                  </a:cubicBezTo>
                  <a:close/>
                  <a:moveTo>
                    <a:pt x="19562" y="1703"/>
                  </a:moveTo>
                  <a:cubicBezTo>
                    <a:pt x="19725" y="1810"/>
                    <a:pt x="19875" y="1923"/>
                    <a:pt x="20077" y="1967"/>
                  </a:cubicBezTo>
                  <a:cubicBezTo>
                    <a:pt x="20117" y="1844"/>
                    <a:pt x="20149" y="1771"/>
                    <a:pt x="20174" y="1730"/>
                  </a:cubicBezTo>
                  <a:lnTo>
                    <a:pt x="20174" y="1730"/>
                  </a:lnTo>
                  <a:cubicBezTo>
                    <a:pt x="20163" y="1730"/>
                    <a:pt x="20151" y="1730"/>
                    <a:pt x="20139" y="1730"/>
                  </a:cubicBezTo>
                  <a:cubicBezTo>
                    <a:pt x="19948" y="1730"/>
                    <a:pt x="19755" y="1715"/>
                    <a:pt x="19562" y="1703"/>
                  </a:cubicBezTo>
                  <a:close/>
                  <a:moveTo>
                    <a:pt x="14397" y="1"/>
                  </a:moveTo>
                  <a:cubicBezTo>
                    <a:pt x="13718" y="1"/>
                    <a:pt x="13034" y="117"/>
                    <a:pt x="12373" y="236"/>
                  </a:cubicBezTo>
                  <a:cubicBezTo>
                    <a:pt x="10655" y="541"/>
                    <a:pt x="9027" y="1491"/>
                    <a:pt x="7615" y="2475"/>
                  </a:cubicBezTo>
                  <a:cubicBezTo>
                    <a:pt x="7146" y="2804"/>
                    <a:pt x="6588" y="3096"/>
                    <a:pt x="6174" y="3494"/>
                  </a:cubicBezTo>
                  <a:cubicBezTo>
                    <a:pt x="5622" y="4029"/>
                    <a:pt x="5160" y="4820"/>
                    <a:pt x="4714" y="5445"/>
                  </a:cubicBezTo>
                  <a:cubicBezTo>
                    <a:pt x="4004" y="6444"/>
                    <a:pt x="3243" y="7644"/>
                    <a:pt x="2798" y="8797"/>
                  </a:cubicBezTo>
                  <a:cubicBezTo>
                    <a:pt x="2207" y="10325"/>
                    <a:pt x="1701" y="11906"/>
                    <a:pt x="1146" y="13451"/>
                  </a:cubicBezTo>
                  <a:cubicBezTo>
                    <a:pt x="705" y="14684"/>
                    <a:pt x="403" y="15923"/>
                    <a:pt x="280" y="17231"/>
                  </a:cubicBezTo>
                  <a:cubicBezTo>
                    <a:pt x="217" y="17869"/>
                    <a:pt x="170" y="18518"/>
                    <a:pt x="147" y="19155"/>
                  </a:cubicBezTo>
                  <a:cubicBezTo>
                    <a:pt x="139" y="19406"/>
                    <a:pt x="167" y="19677"/>
                    <a:pt x="75" y="19910"/>
                  </a:cubicBezTo>
                  <a:lnTo>
                    <a:pt x="75" y="19910"/>
                  </a:lnTo>
                  <a:cubicBezTo>
                    <a:pt x="230" y="19600"/>
                    <a:pt x="329" y="19278"/>
                    <a:pt x="436" y="18942"/>
                  </a:cubicBezTo>
                  <a:cubicBezTo>
                    <a:pt x="941" y="17348"/>
                    <a:pt x="1689" y="15846"/>
                    <a:pt x="2426" y="14351"/>
                  </a:cubicBezTo>
                  <a:cubicBezTo>
                    <a:pt x="3084" y="13010"/>
                    <a:pt x="3535" y="11498"/>
                    <a:pt x="4286" y="10219"/>
                  </a:cubicBezTo>
                  <a:cubicBezTo>
                    <a:pt x="5061" y="8907"/>
                    <a:pt x="6180" y="7820"/>
                    <a:pt x="7319" y="6823"/>
                  </a:cubicBezTo>
                  <a:cubicBezTo>
                    <a:pt x="9897" y="4568"/>
                    <a:pt x="12894" y="2451"/>
                    <a:pt x="16369" y="1970"/>
                  </a:cubicBezTo>
                  <a:cubicBezTo>
                    <a:pt x="17213" y="1850"/>
                    <a:pt x="18077" y="1780"/>
                    <a:pt x="18924" y="1700"/>
                  </a:cubicBezTo>
                  <a:cubicBezTo>
                    <a:pt x="19012" y="1692"/>
                    <a:pt x="19101" y="1689"/>
                    <a:pt x="19190" y="1689"/>
                  </a:cubicBezTo>
                  <a:cubicBezTo>
                    <a:pt x="19314" y="1689"/>
                    <a:pt x="19438" y="1695"/>
                    <a:pt x="19562" y="1703"/>
                  </a:cubicBezTo>
                  <a:lnTo>
                    <a:pt x="19562" y="1703"/>
                  </a:lnTo>
                  <a:cubicBezTo>
                    <a:pt x="19536" y="1686"/>
                    <a:pt x="19511" y="1670"/>
                    <a:pt x="19485" y="1654"/>
                  </a:cubicBezTo>
                  <a:cubicBezTo>
                    <a:pt x="19014" y="1369"/>
                    <a:pt x="18476" y="1209"/>
                    <a:pt x="17970" y="990"/>
                  </a:cubicBezTo>
                  <a:cubicBezTo>
                    <a:pt x="17063" y="591"/>
                    <a:pt x="16130" y="196"/>
                    <a:pt x="15140" y="53"/>
                  </a:cubicBezTo>
                  <a:cubicBezTo>
                    <a:pt x="14894" y="16"/>
                    <a:pt x="14646" y="1"/>
                    <a:pt x="14397" y="1"/>
                  </a:cubicBezTo>
                  <a:close/>
                  <a:moveTo>
                    <a:pt x="75" y="19910"/>
                  </a:moveTo>
                  <a:cubicBezTo>
                    <a:pt x="51" y="19957"/>
                    <a:pt x="27" y="20003"/>
                    <a:pt x="1" y="20049"/>
                  </a:cubicBezTo>
                  <a:cubicBezTo>
                    <a:pt x="31" y="20005"/>
                    <a:pt x="56" y="19958"/>
                    <a:pt x="75" y="19910"/>
                  </a:cubicBezTo>
                  <a:close/>
                </a:path>
              </a:pathLst>
            </a:custGeom>
            <a:solidFill>
              <a:schemeClr val="accent2"/>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0" name="Google Shape;550;p17"/>
            <p:cNvSpPr/>
            <p:nvPr/>
          </p:nvSpPr>
          <p:spPr>
            <a:xfrm rot="5088045">
              <a:off x="2314457" y="1765363"/>
              <a:ext cx="562078" cy="888051"/>
            </a:xfrm>
            <a:custGeom>
              <a:avLst/>
              <a:gdLst/>
              <a:ahLst/>
              <a:cxnLst/>
              <a:rect l="l" t="t" r="r" b="b"/>
              <a:pathLst>
                <a:path w="14948" h="23617" extrusionOk="0">
                  <a:moveTo>
                    <a:pt x="14896" y="153"/>
                  </a:moveTo>
                  <a:cubicBezTo>
                    <a:pt x="14879" y="153"/>
                    <a:pt x="14863" y="168"/>
                    <a:pt x="14851" y="211"/>
                  </a:cubicBezTo>
                  <a:lnTo>
                    <a:pt x="14851" y="211"/>
                  </a:lnTo>
                  <a:cubicBezTo>
                    <a:pt x="14883" y="200"/>
                    <a:pt x="14915" y="190"/>
                    <a:pt x="14947" y="178"/>
                  </a:cubicBezTo>
                  <a:cubicBezTo>
                    <a:pt x="14930" y="166"/>
                    <a:pt x="14912" y="153"/>
                    <a:pt x="14896" y="153"/>
                  </a:cubicBezTo>
                  <a:close/>
                  <a:moveTo>
                    <a:pt x="10608" y="1"/>
                  </a:moveTo>
                  <a:cubicBezTo>
                    <a:pt x="10253" y="1"/>
                    <a:pt x="9898" y="22"/>
                    <a:pt x="9546" y="75"/>
                  </a:cubicBezTo>
                  <a:cubicBezTo>
                    <a:pt x="8632" y="215"/>
                    <a:pt x="7772" y="640"/>
                    <a:pt x="6954" y="1055"/>
                  </a:cubicBezTo>
                  <a:cubicBezTo>
                    <a:pt x="5396" y="1850"/>
                    <a:pt x="4117" y="3231"/>
                    <a:pt x="3055" y="4587"/>
                  </a:cubicBezTo>
                  <a:cubicBezTo>
                    <a:pt x="2702" y="5039"/>
                    <a:pt x="2253" y="5477"/>
                    <a:pt x="1974" y="5982"/>
                  </a:cubicBezTo>
                  <a:cubicBezTo>
                    <a:pt x="1599" y="6653"/>
                    <a:pt x="1390" y="7543"/>
                    <a:pt x="1147" y="8271"/>
                  </a:cubicBezTo>
                  <a:cubicBezTo>
                    <a:pt x="758" y="9437"/>
                    <a:pt x="380" y="10806"/>
                    <a:pt x="287" y="12035"/>
                  </a:cubicBezTo>
                  <a:cubicBezTo>
                    <a:pt x="167" y="13673"/>
                    <a:pt x="147" y="15331"/>
                    <a:pt x="65" y="16972"/>
                  </a:cubicBezTo>
                  <a:cubicBezTo>
                    <a:pt x="1" y="18281"/>
                    <a:pt x="77" y="19553"/>
                    <a:pt x="336" y="20839"/>
                  </a:cubicBezTo>
                  <a:cubicBezTo>
                    <a:pt x="463" y="21467"/>
                    <a:pt x="606" y="22102"/>
                    <a:pt x="772" y="22720"/>
                  </a:cubicBezTo>
                  <a:cubicBezTo>
                    <a:pt x="836" y="22961"/>
                    <a:pt x="944" y="23216"/>
                    <a:pt x="921" y="23470"/>
                  </a:cubicBezTo>
                  <a:lnTo>
                    <a:pt x="921" y="23470"/>
                  </a:lnTo>
                  <a:cubicBezTo>
                    <a:pt x="982" y="23125"/>
                    <a:pt x="982" y="22786"/>
                    <a:pt x="985" y="22430"/>
                  </a:cubicBezTo>
                  <a:cubicBezTo>
                    <a:pt x="1005" y="20759"/>
                    <a:pt x="1284" y="19104"/>
                    <a:pt x="1549" y="17460"/>
                  </a:cubicBezTo>
                  <a:cubicBezTo>
                    <a:pt x="1792" y="15985"/>
                    <a:pt x="1782" y="14407"/>
                    <a:pt x="2127" y="12962"/>
                  </a:cubicBezTo>
                  <a:cubicBezTo>
                    <a:pt x="2483" y="11480"/>
                    <a:pt x="3240" y="10119"/>
                    <a:pt x="4038" y="8832"/>
                  </a:cubicBezTo>
                  <a:cubicBezTo>
                    <a:pt x="5848" y="5922"/>
                    <a:pt x="8098" y="3026"/>
                    <a:pt x="11280" y="1551"/>
                  </a:cubicBezTo>
                  <a:cubicBezTo>
                    <a:pt x="12054" y="1192"/>
                    <a:pt x="12862" y="873"/>
                    <a:pt x="13645" y="551"/>
                  </a:cubicBezTo>
                  <a:cubicBezTo>
                    <a:pt x="13842" y="469"/>
                    <a:pt x="14049" y="415"/>
                    <a:pt x="14257" y="365"/>
                  </a:cubicBezTo>
                  <a:lnTo>
                    <a:pt x="14257" y="365"/>
                  </a:lnTo>
                  <a:cubicBezTo>
                    <a:pt x="14422" y="413"/>
                    <a:pt x="14580" y="470"/>
                    <a:pt x="14757" y="470"/>
                  </a:cubicBezTo>
                  <a:cubicBezTo>
                    <a:pt x="14779" y="470"/>
                    <a:pt x="14802" y="469"/>
                    <a:pt x="14825" y="467"/>
                  </a:cubicBezTo>
                  <a:cubicBezTo>
                    <a:pt x="14828" y="336"/>
                    <a:pt x="14838" y="257"/>
                    <a:pt x="14851" y="211"/>
                  </a:cubicBezTo>
                  <a:lnTo>
                    <a:pt x="14851" y="211"/>
                  </a:lnTo>
                  <a:cubicBezTo>
                    <a:pt x="14658" y="272"/>
                    <a:pt x="14457" y="317"/>
                    <a:pt x="14257" y="365"/>
                  </a:cubicBezTo>
                  <a:lnTo>
                    <a:pt x="14257" y="365"/>
                  </a:lnTo>
                  <a:cubicBezTo>
                    <a:pt x="14228" y="357"/>
                    <a:pt x="14199" y="349"/>
                    <a:pt x="14170" y="341"/>
                  </a:cubicBezTo>
                  <a:cubicBezTo>
                    <a:pt x="13635" y="205"/>
                    <a:pt x="13074" y="212"/>
                    <a:pt x="12529" y="145"/>
                  </a:cubicBezTo>
                  <a:cubicBezTo>
                    <a:pt x="11894" y="70"/>
                    <a:pt x="11250" y="1"/>
                    <a:pt x="10608" y="1"/>
                  </a:cubicBezTo>
                  <a:close/>
                  <a:moveTo>
                    <a:pt x="921" y="23470"/>
                  </a:moveTo>
                  <a:cubicBezTo>
                    <a:pt x="912" y="23519"/>
                    <a:pt x="903" y="23567"/>
                    <a:pt x="891" y="23616"/>
                  </a:cubicBezTo>
                  <a:cubicBezTo>
                    <a:pt x="907" y="23568"/>
                    <a:pt x="916" y="23519"/>
                    <a:pt x="921" y="23470"/>
                  </a:cubicBezTo>
                  <a:close/>
                </a:path>
              </a:pathLst>
            </a:custGeom>
            <a:solidFill>
              <a:schemeClr val="accent2"/>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1" name="Google Shape;551;p17"/>
            <p:cNvSpPr/>
            <p:nvPr/>
          </p:nvSpPr>
          <p:spPr>
            <a:xfrm rot="5088045">
              <a:off x="2144877" y="1999300"/>
              <a:ext cx="562078" cy="888127"/>
            </a:xfrm>
            <a:custGeom>
              <a:avLst/>
              <a:gdLst/>
              <a:ahLst/>
              <a:cxnLst/>
              <a:rect l="l" t="t" r="r" b="b"/>
              <a:pathLst>
                <a:path w="14948" h="23619" extrusionOk="0">
                  <a:moveTo>
                    <a:pt x="14895" y="156"/>
                  </a:moveTo>
                  <a:cubicBezTo>
                    <a:pt x="14878" y="156"/>
                    <a:pt x="14862" y="170"/>
                    <a:pt x="14850" y="214"/>
                  </a:cubicBezTo>
                  <a:lnTo>
                    <a:pt x="14850" y="214"/>
                  </a:lnTo>
                  <a:cubicBezTo>
                    <a:pt x="14882" y="203"/>
                    <a:pt x="14915" y="192"/>
                    <a:pt x="14947" y="181"/>
                  </a:cubicBezTo>
                  <a:cubicBezTo>
                    <a:pt x="14929" y="168"/>
                    <a:pt x="14912" y="156"/>
                    <a:pt x="14895" y="156"/>
                  </a:cubicBezTo>
                  <a:close/>
                  <a:moveTo>
                    <a:pt x="10613" y="1"/>
                  </a:moveTo>
                  <a:cubicBezTo>
                    <a:pt x="10256" y="1"/>
                    <a:pt x="9899" y="23"/>
                    <a:pt x="9545" y="77"/>
                  </a:cubicBezTo>
                  <a:cubicBezTo>
                    <a:pt x="8632" y="214"/>
                    <a:pt x="7771" y="639"/>
                    <a:pt x="6954" y="1054"/>
                  </a:cubicBezTo>
                  <a:cubicBezTo>
                    <a:pt x="5395" y="1848"/>
                    <a:pt x="4116" y="3234"/>
                    <a:pt x="3054" y="4586"/>
                  </a:cubicBezTo>
                  <a:cubicBezTo>
                    <a:pt x="2701" y="5037"/>
                    <a:pt x="2253" y="5479"/>
                    <a:pt x="1974" y="5985"/>
                  </a:cubicBezTo>
                  <a:cubicBezTo>
                    <a:pt x="1598" y="6652"/>
                    <a:pt x="1389" y="7546"/>
                    <a:pt x="1146" y="8274"/>
                  </a:cubicBezTo>
                  <a:cubicBezTo>
                    <a:pt x="758" y="9436"/>
                    <a:pt x="376" y="10805"/>
                    <a:pt x="286" y="12037"/>
                  </a:cubicBezTo>
                  <a:cubicBezTo>
                    <a:pt x="166" y="13672"/>
                    <a:pt x="146" y="15333"/>
                    <a:pt x="64" y="16971"/>
                  </a:cubicBezTo>
                  <a:cubicBezTo>
                    <a:pt x="1" y="18280"/>
                    <a:pt x="73" y="19552"/>
                    <a:pt x="336" y="20841"/>
                  </a:cubicBezTo>
                  <a:cubicBezTo>
                    <a:pt x="462" y="21466"/>
                    <a:pt x="605" y="22100"/>
                    <a:pt x="771" y="22718"/>
                  </a:cubicBezTo>
                  <a:cubicBezTo>
                    <a:pt x="835" y="22963"/>
                    <a:pt x="943" y="23216"/>
                    <a:pt x="920" y="23470"/>
                  </a:cubicBezTo>
                  <a:lnTo>
                    <a:pt x="920" y="23470"/>
                  </a:lnTo>
                  <a:cubicBezTo>
                    <a:pt x="981" y="23124"/>
                    <a:pt x="981" y="22787"/>
                    <a:pt x="984" y="22430"/>
                  </a:cubicBezTo>
                  <a:cubicBezTo>
                    <a:pt x="1004" y="20758"/>
                    <a:pt x="1283" y="19107"/>
                    <a:pt x="1548" y="17459"/>
                  </a:cubicBezTo>
                  <a:cubicBezTo>
                    <a:pt x="1791" y="15984"/>
                    <a:pt x="1781" y="14406"/>
                    <a:pt x="2126" y="12964"/>
                  </a:cubicBezTo>
                  <a:cubicBezTo>
                    <a:pt x="2482" y="11483"/>
                    <a:pt x="3236" y="10117"/>
                    <a:pt x="4037" y="8835"/>
                  </a:cubicBezTo>
                  <a:cubicBezTo>
                    <a:pt x="5847" y="5925"/>
                    <a:pt x="8093" y="3024"/>
                    <a:pt x="11280" y="1549"/>
                  </a:cubicBezTo>
                  <a:cubicBezTo>
                    <a:pt x="12053" y="1190"/>
                    <a:pt x="12857" y="871"/>
                    <a:pt x="13644" y="549"/>
                  </a:cubicBezTo>
                  <a:cubicBezTo>
                    <a:pt x="13840" y="468"/>
                    <a:pt x="14046" y="415"/>
                    <a:pt x="14253" y="366"/>
                  </a:cubicBezTo>
                  <a:lnTo>
                    <a:pt x="14253" y="366"/>
                  </a:lnTo>
                  <a:cubicBezTo>
                    <a:pt x="14419" y="414"/>
                    <a:pt x="14577" y="469"/>
                    <a:pt x="14754" y="469"/>
                  </a:cubicBezTo>
                  <a:cubicBezTo>
                    <a:pt x="14777" y="469"/>
                    <a:pt x="14800" y="468"/>
                    <a:pt x="14824" y="466"/>
                  </a:cubicBezTo>
                  <a:cubicBezTo>
                    <a:pt x="14827" y="338"/>
                    <a:pt x="14837" y="259"/>
                    <a:pt x="14850" y="214"/>
                  </a:cubicBezTo>
                  <a:lnTo>
                    <a:pt x="14850" y="214"/>
                  </a:lnTo>
                  <a:cubicBezTo>
                    <a:pt x="14656" y="275"/>
                    <a:pt x="14454" y="319"/>
                    <a:pt x="14253" y="366"/>
                  </a:cubicBezTo>
                  <a:lnTo>
                    <a:pt x="14253" y="366"/>
                  </a:lnTo>
                  <a:cubicBezTo>
                    <a:pt x="14225" y="358"/>
                    <a:pt x="14198" y="351"/>
                    <a:pt x="14170" y="344"/>
                  </a:cubicBezTo>
                  <a:cubicBezTo>
                    <a:pt x="13635" y="207"/>
                    <a:pt x="13074" y="210"/>
                    <a:pt x="12528" y="147"/>
                  </a:cubicBezTo>
                  <a:cubicBezTo>
                    <a:pt x="11895" y="71"/>
                    <a:pt x="11253" y="1"/>
                    <a:pt x="10613" y="1"/>
                  </a:cubicBezTo>
                  <a:close/>
                  <a:moveTo>
                    <a:pt x="920" y="23470"/>
                  </a:moveTo>
                  <a:cubicBezTo>
                    <a:pt x="911" y="23519"/>
                    <a:pt x="902" y="23569"/>
                    <a:pt x="890" y="23618"/>
                  </a:cubicBezTo>
                  <a:cubicBezTo>
                    <a:pt x="906" y="23569"/>
                    <a:pt x="916" y="23519"/>
                    <a:pt x="920" y="23470"/>
                  </a:cubicBezTo>
                  <a:close/>
                </a:path>
              </a:pathLst>
            </a:custGeom>
            <a:solidFill>
              <a:schemeClr val="accent2"/>
            </a:solidFill>
            <a:ln>
              <a:noFill/>
            </a:ln>
          </p:spPr>
          <p:txBody>
            <a:bodyPr spcFirstLastPara="1" wrap="square" lIns="91425" tIns="91425" rIns="91425" bIns="91425" anchor="ctr" anchorCtr="0">
              <a:noAutofit/>
            </a:bodyPr>
            <a:lstStyle/>
            <a:p>
              <a:pPr defTabSz="342722"/>
              <a:endParaRPr>
                <a:solidFill>
                  <a:prstClr val="black"/>
                </a:solidFill>
              </a:endParaRPr>
            </a:p>
          </p:txBody>
        </p:sp>
      </p:grpSp>
      <p:grpSp>
        <p:nvGrpSpPr>
          <p:cNvPr id="552" name="Google Shape;552;p17"/>
          <p:cNvGrpSpPr/>
          <p:nvPr/>
        </p:nvGrpSpPr>
        <p:grpSpPr>
          <a:xfrm>
            <a:off x="725301" y="3874322"/>
            <a:ext cx="1502099" cy="846606"/>
            <a:chOff x="725275" y="3874322"/>
            <a:chExt cx="1502099" cy="846606"/>
          </a:xfrm>
        </p:grpSpPr>
        <p:sp>
          <p:nvSpPr>
            <p:cNvPr id="553" name="Google Shape;553;p17"/>
            <p:cNvSpPr/>
            <p:nvPr/>
          </p:nvSpPr>
          <p:spPr>
            <a:xfrm>
              <a:off x="725275" y="3944176"/>
              <a:ext cx="1502099" cy="776752"/>
            </a:xfrm>
            <a:custGeom>
              <a:avLst/>
              <a:gdLst/>
              <a:ahLst/>
              <a:cxnLst/>
              <a:rect l="l" t="t" r="r" b="b"/>
              <a:pathLst>
                <a:path w="31997" h="16546" extrusionOk="0">
                  <a:moveTo>
                    <a:pt x="15698" y="1"/>
                  </a:moveTo>
                  <a:cubicBezTo>
                    <a:pt x="15192" y="1"/>
                    <a:pt x="14688" y="20"/>
                    <a:pt x="14196" y="84"/>
                  </a:cubicBezTo>
                  <a:cubicBezTo>
                    <a:pt x="12841" y="257"/>
                    <a:pt x="11329" y="546"/>
                    <a:pt x="10004" y="905"/>
                  </a:cubicBezTo>
                  <a:cubicBezTo>
                    <a:pt x="8738" y="1247"/>
                    <a:pt x="7432" y="1652"/>
                    <a:pt x="6243" y="2211"/>
                  </a:cubicBezTo>
                  <a:cubicBezTo>
                    <a:pt x="5260" y="2675"/>
                    <a:pt x="3837" y="3330"/>
                    <a:pt x="3140" y="4167"/>
                  </a:cubicBezTo>
                  <a:cubicBezTo>
                    <a:pt x="2439" y="5004"/>
                    <a:pt x="1884" y="5791"/>
                    <a:pt x="1362" y="6755"/>
                  </a:cubicBezTo>
                  <a:cubicBezTo>
                    <a:pt x="1149" y="7147"/>
                    <a:pt x="867" y="7519"/>
                    <a:pt x="724" y="7944"/>
                  </a:cubicBezTo>
                  <a:cubicBezTo>
                    <a:pt x="588" y="8343"/>
                    <a:pt x="575" y="8765"/>
                    <a:pt x="502" y="9180"/>
                  </a:cubicBezTo>
                  <a:cubicBezTo>
                    <a:pt x="316" y="10230"/>
                    <a:pt x="170" y="11107"/>
                    <a:pt x="170" y="12170"/>
                  </a:cubicBezTo>
                  <a:cubicBezTo>
                    <a:pt x="173" y="13632"/>
                    <a:pt x="77" y="15077"/>
                    <a:pt x="0" y="16546"/>
                  </a:cubicBezTo>
                  <a:lnTo>
                    <a:pt x="31213" y="16546"/>
                  </a:lnTo>
                  <a:cubicBezTo>
                    <a:pt x="31843" y="16064"/>
                    <a:pt x="31996" y="13576"/>
                    <a:pt x="31913" y="13018"/>
                  </a:cubicBezTo>
                  <a:cubicBezTo>
                    <a:pt x="31774" y="12104"/>
                    <a:pt x="31903" y="11217"/>
                    <a:pt x="31711" y="10296"/>
                  </a:cubicBezTo>
                  <a:cubicBezTo>
                    <a:pt x="31501" y="9296"/>
                    <a:pt x="31013" y="8187"/>
                    <a:pt x="30578" y="7263"/>
                  </a:cubicBezTo>
                  <a:cubicBezTo>
                    <a:pt x="30292" y="6656"/>
                    <a:pt x="29840" y="6121"/>
                    <a:pt x="29465" y="5572"/>
                  </a:cubicBezTo>
                  <a:cubicBezTo>
                    <a:pt x="29166" y="5134"/>
                    <a:pt x="28916" y="4609"/>
                    <a:pt x="28565" y="4213"/>
                  </a:cubicBezTo>
                  <a:cubicBezTo>
                    <a:pt x="27893" y="3466"/>
                    <a:pt x="26907" y="2735"/>
                    <a:pt x="26013" y="2267"/>
                  </a:cubicBezTo>
                  <a:cubicBezTo>
                    <a:pt x="24943" y="1705"/>
                    <a:pt x="23770" y="1257"/>
                    <a:pt x="22611" y="921"/>
                  </a:cubicBezTo>
                  <a:cubicBezTo>
                    <a:pt x="21771" y="676"/>
                    <a:pt x="20907" y="323"/>
                    <a:pt x="20060" y="127"/>
                  </a:cubicBezTo>
                  <a:cubicBezTo>
                    <a:pt x="19725" y="50"/>
                    <a:pt x="19403" y="31"/>
                    <a:pt x="19079" y="31"/>
                  </a:cubicBezTo>
                  <a:cubicBezTo>
                    <a:pt x="18791" y="31"/>
                    <a:pt x="18501" y="46"/>
                    <a:pt x="18199" y="47"/>
                  </a:cubicBezTo>
                  <a:cubicBezTo>
                    <a:pt x="18152" y="48"/>
                    <a:pt x="18105" y="48"/>
                    <a:pt x="18058" y="48"/>
                  </a:cubicBezTo>
                  <a:cubicBezTo>
                    <a:pt x="17283" y="48"/>
                    <a:pt x="16487" y="1"/>
                    <a:pt x="15698" y="1"/>
                  </a:cubicBezTo>
                  <a:close/>
                </a:path>
              </a:pathLst>
            </a:custGeom>
            <a:solidFill>
              <a:schemeClr val="accen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4" name="Google Shape;554;p17"/>
            <p:cNvSpPr/>
            <p:nvPr/>
          </p:nvSpPr>
          <p:spPr>
            <a:xfrm>
              <a:off x="1766121" y="4436578"/>
              <a:ext cx="63845" cy="17792"/>
            </a:xfrm>
            <a:custGeom>
              <a:avLst/>
              <a:gdLst/>
              <a:ahLst/>
              <a:cxnLst/>
              <a:rect l="l" t="t" r="r" b="b"/>
              <a:pathLst>
                <a:path w="1360" h="379" extrusionOk="0">
                  <a:moveTo>
                    <a:pt x="838" y="0"/>
                  </a:moveTo>
                  <a:cubicBezTo>
                    <a:pt x="585" y="0"/>
                    <a:pt x="1" y="379"/>
                    <a:pt x="519" y="379"/>
                  </a:cubicBezTo>
                  <a:cubicBezTo>
                    <a:pt x="775" y="379"/>
                    <a:pt x="1359" y="0"/>
                    <a:pt x="838" y="0"/>
                  </a:cubicBezTo>
                  <a:close/>
                </a:path>
              </a:pathLst>
            </a:custGeom>
            <a:solidFill>
              <a:schemeClr val="dk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5" name="Google Shape;555;p17"/>
            <p:cNvSpPr/>
            <p:nvPr/>
          </p:nvSpPr>
          <p:spPr>
            <a:xfrm>
              <a:off x="1756779" y="4286825"/>
              <a:ext cx="63376" cy="21125"/>
            </a:xfrm>
            <a:custGeom>
              <a:avLst/>
              <a:gdLst/>
              <a:ahLst/>
              <a:cxnLst/>
              <a:rect l="l" t="t" r="r" b="b"/>
              <a:pathLst>
                <a:path w="1350" h="450" extrusionOk="0">
                  <a:moveTo>
                    <a:pt x="824" y="1"/>
                  </a:moveTo>
                  <a:cubicBezTo>
                    <a:pt x="529" y="1"/>
                    <a:pt x="0" y="450"/>
                    <a:pt x="525" y="450"/>
                  </a:cubicBezTo>
                  <a:cubicBezTo>
                    <a:pt x="821" y="450"/>
                    <a:pt x="1349" y="1"/>
                    <a:pt x="824" y="1"/>
                  </a:cubicBezTo>
                  <a:close/>
                </a:path>
              </a:pathLst>
            </a:custGeom>
            <a:solidFill>
              <a:schemeClr val="dk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6" name="Google Shape;556;p17"/>
            <p:cNvSpPr/>
            <p:nvPr/>
          </p:nvSpPr>
          <p:spPr>
            <a:xfrm>
              <a:off x="1893245" y="4381372"/>
              <a:ext cx="58071" cy="13614"/>
            </a:xfrm>
            <a:custGeom>
              <a:avLst/>
              <a:gdLst/>
              <a:ahLst/>
              <a:cxnLst/>
              <a:rect l="l" t="t" r="r" b="b"/>
              <a:pathLst>
                <a:path w="1237" h="290" extrusionOk="0">
                  <a:moveTo>
                    <a:pt x="874" y="0"/>
                  </a:moveTo>
                  <a:cubicBezTo>
                    <a:pt x="724" y="0"/>
                    <a:pt x="0" y="290"/>
                    <a:pt x="362" y="290"/>
                  </a:cubicBezTo>
                  <a:cubicBezTo>
                    <a:pt x="512" y="290"/>
                    <a:pt x="1236" y="0"/>
                    <a:pt x="874" y="0"/>
                  </a:cubicBezTo>
                  <a:close/>
                </a:path>
              </a:pathLst>
            </a:custGeom>
            <a:solidFill>
              <a:schemeClr val="dk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7" name="Google Shape;557;p17"/>
            <p:cNvSpPr/>
            <p:nvPr/>
          </p:nvSpPr>
          <p:spPr>
            <a:xfrm>
              <a:off x="1861887" y="4196081"/>
              <a:ext cx="63376" cy="20797"/>
            </a:xfrm>
            <a:custGeom>
              <a:avLst/>
              <a:gdLst/>
              <a:ahLst/>
              <a:cxnLst/>
              <a:rect l="l" t="t" r="r" b="b"/>
              <a:pathLst>
                <a:path w="1350" h="443" extrusionOk="0">
                  <a:moveTo>
                    <a:pt x="828" y="0"/>
                  </a:moveTo>
                  <a:cubicBezTo>
                    <a:pt x="532" y="0"/>
                    <a:pt x="0" y="442"/>
                    <a:pt x="526" y="442"/>
                  </a:cubicBezTo>
                  <a:cubicBezTo>
                    <a:pt x="817" y="442"/>
                    <a:pt x="1349" y="0"/>
                    <a:pt x="828" y="0"/>
                  </a:cubicBezTo>
                  <a:close/>
                </a:path>
              </a:pathLst>
            </a:custGeom>
            <a:solidFill>
              <a:schemeClr val="dk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8" name="Google Shape;558;p17"/>
            <p:cNvSpPr/>
            <p:nvPr/>
          </p:nvSpPr>
          <p:spPr>
            <a:xfrm>
              <a:off x="2015347" y="4350623"/>
              <a:ext cx="52766" cy="27322"/>
            </a:xfrm>
            <a:custGeom>
              <a:avLst/>
              <a:gdLst/>
              <a:ahLst/>
              <a:cxnLst/>
              <a:rect l="l" t="t" r="r" b="b"/>
              <a:pathLst>
                <a:path w="1124" h="582" extrusionOk="0">
                  <a:moveTo>
                    <a:pt x="595" y="1"/>
                  </a:moveTo>
                  <a:cubicBezTo>
                    <a:pt x="147" y="1"/>
                    <a:pt x="0" y="582"/>
                    <a:pt x="529" y="582"/>
                  </a:cubicBezTo>
                  <a:cubicBezTo>
                    <a:pt x="977" y="582"/>
                    <a:pt x="1124" y="1"/>
                    <a:pt x="595" y="1"/>
                  </a:cubicBezTo>
                  <a:close/>
                </a:path>
              </a:pathLst>
            </a:custGeom>
            <a:solidFill>
              <a:schemeClr val="dk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9" name="Google Shape;559;p17"/>
            <p:cNvSpPr/>
            <p:nvPr/>
          </p:nvSpPr>
          <p:spPr>
            <a:xfrm>
              <a:off x="1069704" y="3916431"/>
              <a:ext cx="69291" cy="95674"/>
            </a:xfrm>
            <a:custGeom>
              <a:avLst/>
              <a:gdLst/>
              <a:ahLst/>
              <a:cxnLst/>
              <a:rect l="l" t="t" r="r" b="b"/>
              <a:pathLst>
                <a:path w="1476" h="2038" extrusionOk="0">
                  <a:moveTo>
                    <a:pt x="1079" y="0"/>
                  </a:moveTo>
                  <a:cubicBezTo>
                    <a:pt x="1056" y="0"/>
                    <a:pt x="1037" y="11"/>
                    <a:pt x="1022" y="34"/>
                  </a:cubicBezTo>
                  <a:lnTo>
                    <a:pt x="95" y="1469"/>
                  </a:lnTo>
                  <a:cubicBezTo>
                    <a:pt x="0" y="1613"/>
                    <a:pt x="254" y="2038"/>
                    <a:pt x="397" y="2038"/>
                  </a:cubicBezTo>
                  <a:cubicBezTo>
                    <a:pt x="419" y="2038"/>
                    <a:pt x="439" y="2027"/>
                    <a:pt x="454" y="2004"/>
                  </a:cubicBezTo>
                  <a:lnTo>
                    <a:pt x="1381" y="569"/>
                  </a:lnTo>
                  <a:cubicBezTo>
                    <a:pt x="1476" y="422"/>
                    <a:pt x="1221" y="0"/>
                    <a:pt x="1079" y="0"/>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0" name="Google Shape;560;p17"/>
            <p:cNvSpPr/>
            <p:nvPr/>
          </p:nvSpPr>
          <p:spPr>
            <a:xfrm>
              <a:off x="974314" y="3874322"/>
              <a:ext cx="49949" cy="66192"/>
            </a:xfrm>
            <a:custGeom>
              <a:avLst/>
              <a:gdLst/>
              <a:ahLst/>
              <a:cxnLst/>
              <a:rect l="l" t="t" r="r" b="b"/>
              <a:pathLst>
                <a:path w="1064" h="1410" extrusionOk="0">
                  <a:moveTo>
                    <a:pt x="684" y="0"/>
                  </a:moveTo>
                  <a:cubicBezTo>
                    <a:pt x="647" y="0"/>
                    <a:pt x="614" y="15"/>
                    <a:pt x="589" y="54"/>
                  </a:cubicBezTo>
                  <a:cubicBezTo>
                    <a:pt x="423" y="316"/>
                    <a:pt x="254" y="575"/>
                    <a:pt x="84" y="838"/>
                  </a:cubicBezTo>
                  <a:cubicBezTo>
                    <a:pt x="1" y="971"/>
                    <a:pt x="54" y="1147"/>
                    <a:pt x="144" y="1267"/>
                  </a:cubicBezTo>
                  <a:cubicBezTo>
                    <a:pt x="184" y="1321"/>
                    <a:pt x="289" y="1410"/>
                    <a:pt x="377" y="1410"/>
                  </a:cubicBezTo>
                  <a:cubicBezTo>
                    <a:pt x="414" y="1410"/>
                    <a:pt x="448" y="1395"/>
                    <a:pt x="473" y="1356"/>
                  </a:cubicBezTo>
                  <a:lnTo>
                    <a:pt x="981" y="575"/>
                  </a:lnTo>
                  <a:cubicBezTo>
                    <a:pt x="1064" y="442"/>
                    <a:pt x="1011" y="263"/>
                    <a:pt x="921" y="143"/>
                  </a:cubicBezTo>
                  <a:cubicBezTo>
                    <a:pt x="879" y="90"/>
                    <a:pt x="773" y="0"/>
                    <a:pt x="684" y="0"/>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1" name="Google Shape;561;p17"/>
            <p:cNvSpPr/>
            <p:nvPr/>
          </p:nvSpPr>
          <p:spPr>
            <a:xfrm>
              <a:off x="1053884" y="4085808"/>
              <a:ext cx="52156" cy="61733"/>
            </a:xfrm>
            <a:custGeom>
              <a:avLst/>
              <a:gdLst/>
              <a:ahLst/>
              <a:cxnLst/>
              <a:rect l="l" t="t" r="r" b="b"/>
              <a:pathLst>
                <a:path w="1111" h="1315" extrusionOk="0">
                  <a:moveTo>
                    <a:pt x="731" y="1"/>
                  </a:moveTo>
                  <a:cubicBezTo>
                    <a:pt x="684" y="1"/>
                    <a:pt x="640" y="18"/>
                    <a:pt x="608" y="63"/>
                  </a:cubicBezTo>
                  <a:cubicBezTo>
                    <a:pt x="518" y="190"/>
                    <a:pt x="425" y="307"/>
                    <a:pt x="333" y="429"/>
                  </a:cubicBezTo>
                  <a:cubicBezTo>
                    <a:pt x="282" y="442"/>
                    <a:pt x="236" y="476"/>
                    <a:pt x="209" y="535"/>
                  </a:cubicBezTo>
                  <a:cubicBezTo>
                    <a:pt x="173" y="622"/>
                    <a:pt x="133" y="708"/>
                    <a:pt x="93" y="795"/>
                  </a:cubicBezTo>
                  <a:cubicBezTo>
                    <a:pt x="1" y="1001"/>
                    <a:pt x="215" y="1314"/>
                    <a:pt x="405" y="1314"/>
                  </a:cubicBezTo>
                  <a:cubicBezTo>
                    <a:pt x="468" y="1314"/>
                    <a:pt x="529" y="1279"/>
                    <a:pt x="575" y="1193"/>
                  </a:cubicBezTo>
                  <a:cubicBezTo>
                    <a:pt x="695" y="968"/>
                    <a:pt x="867" y="781"/>
                    <a:pt x="1014" y="575"/>
                  </a:cubicBezTo>
                  <a:cubicBezTo>
                    <a:pt x="1110" y="439"/>
                    <a:pt x="1083" y="260"/>
                    <a:pt x="980" y="134"/>
                  </a:cubicBezTo>
                  <a:cubicBezTo>
                    <a:pt x="931" y="71"/>
                    <a:pt x="825" y="1"/>
                    <a:pt x="731" y="1"/>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2" name="Google Shape;562;p17"/>
            <p:cNvSpPr/>
            <p:nvPr/>
          </p:nvSpPr>
          <p:spPr>
            <a:xfrm>
              <a:off x="891223" y="3978633"/>
              <a:ext cx="43894" cy="58916"/>
            </a:xfrm>
            <a:custGeom>
              <a:avLst/>
              <a:gdLst/>
              <a:ahLst/>
              <a:cxnLst/>
              <a:rect l="l" t="t" r="r" b="b"/>
              <a:pathLst>
                <a:path w="935" h="1255" extrusionOk="0">
                  <a:moveTo>
                    <a:pt x="516" y="0"/>
                  </a:moveTo>
                  <a:cubicBezTo>
                    <a:pt x="504" y="0"/>
                    <a:pt x="492" y="4"/>
                    <a:pt x="482" y="11"/>
                  </a:cubicBezTo>
                  <a:cubicBezTo>
                    <a:pt x="230" y="184"/>
                    <a:pt x="80" y="430"/>
                    <a:pt x="23" y="732"/>
                  </a:cubicBezTo>
                  <a:cubicBezTo>
                    <a:pt x="0" y="871"/>
                    <a:pt x="103" y="1055"/>
                    <a:pt x="190" y="1158"/>
                  </a:cubicBezTo>
                  <a:cubicBezTo>
                    <a:pt x="225" y="1198"/>
                    <a:pt x="291" y="1255"/>
                    <a:pt x="340" y="1255"/>
                  </a:cubicBezTo>
                  <a:cubicBezTo>
                    <a:pt x="369" y="1255"/>
                    <a:pt x="392" y="1236"/>
                    <a:pt x="402" y="1184"/>
                  </a:cubicBezTo>
                  <a:cubicBezTo>
                    <a:pt x="445" y="942"/>
                    <a:pt x="584" y="739"/>
                    <a:pt x="784" y="599"/>
                  </a:cubicBezTo>
                  <a:cubicBezTo>
                    <a:pt x="935" y="498"/>
                    <a:pt x="666" y="0"/>
                    <a:pt x="516" y="0"/>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3" name="Google Shape;563;p17"/>
            <p:cNvSpPr/>
            <p:nvPr/>
          </p:nvSpPr>
          <p:spPr>
            <a:xfrm>
              <a:off x="887514" y="4086418"/>
              <a:ext cx="47368" cy="60418"/>
            </a:xfrm>
            <a:custGeom>
              <a:avLst/>
              <a:gdLst/>
              <a:ahLst/>
              <a:cxnLst/>
              <a:rect l="l" t="t" r="r" b="b"/>
              <a:pathLst>
                <a:path w="1009" h="1287" extrusionOk="0">
                  <a:moveTo>
                    <a:pt x="606" y="1"/>
                  </a:moveTo>
                  <a:cubicBezTo>
                    <a:pt x="579" y="1"/>
                    <a:pt x="554" y="14"/>
                    <a:pt x="534" y="44"/>
                  </a:cubicBezTo>
                  <a:cubicBezTo>
                    <a:pt x="451" y="177"/>
                    <a:pt x="368" y="306"/>
                    <a:pt x="282" y="436"/>
                  </a:cubicBezTo>
                  <a:lnTo>
                    <a:pt x="102" y="715"/>
                  </a:lnTo>
                  <a:cubicBezTo>
                    <a:pt x="1" y="873"/>
                    <a:pt x="246" y="1287"/>
                    <a:pt x="402" y="1287"/>
                  </a:cubicBezTo>
                  <a:cubicBezTo>
                    <a:pt x="430" y="1287"/>
                    <a:pt x="455" y="1273"/>
                    <a:pt x="475" y="1243"/>
                  </a:cubicBezTo>
                  <a:lnTo>
                    <a:pt x="654" y="964"/>
                  </a:lnTo>
                  <a:cubicBezTo>
                    <a:pt x="737" y="835"/>
                    <a:pt x="820" y="705"/>
                    <a:pt x="907" y="576"/>
                  </a:cubicBezTo>
                  <a:cubicBezTo>
                    <a:pt x="1008" y="417"/>
                    <a:pt x="762" y="1"/>
                    <a:pt x="606" y="1"/>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4" name="Google Shape;564;p17"/>
            <p:cNvSpPr/>
            <p:nvPr/>
          </p:nvSpPr>
          <p:spPr>
            <a:xfrm>
              <a:off x="970277" y="4012058"/>
              <a:ext cx="57883" cy="76004"/>
            </a:xfrm>
            <a:custGeom>
              <a:avLst/>
              <a:gdLst/>
              <a:ahLst/>
              <a:cxnLst/>
              <a:rect l="l" t="t" r="r" b="b"/>
              <a:pathLst>
                <a:path w="1233" h="1619" extrusionOk="0">
                  <a:moveTo>
                    <a:pt x="857" y="1"/>
                  </a:moveTo>
                  <a:cubicBezTo>
                    <a:pt x="824" y="1"/>
                    <a:pt x="793" y="15"/>
                    <a:pt x="771" y="53"/>
                  </a:cubicBezTo>
                  <a:cubicBezTo>
                    <a:pt x="568" y="399"/>
                    <a:pt x="332" y="725"/>
                    <a:pt x="84" y="1044"/>
                  </a:cubicBezTo>
                  <a:cubicBezTo>
                    <a:pt x="1" y="1150"/>
                    <a:pt x="67" y="1329"/>
                    <a:pt x="127" y="1429"/>
                  </a:cubicBezTo>
                  <a:cubicBezTo>
                    <a:pt x="165" y="1487"/>
                    <a:pt x="273" y="1619"/>
                    <a:pt x="368" y="1619"/>
                  </a:cubicBezTo>
                  <a:cubicBezTo>
                    <a:pt x="388" y="1619"/>
                    <a:pt x="408" y="1613"/>
                    <a:pt x="426" y="1599"/>
                  </a:cubicBezTo>
                  <a:cubicBezTo>
                    <a:pt x="442" y="1588"/>
                    <a:pt x="452" y="1575"/>
                    <a:pt x="466" y="1565"/>
                  </a:cubicBezTo>
                  <a:lnTo>
                    <a:pt x="469" y="1562"/>
                  </a:lnTo>
                  <a:cubicBezTo>
                    <a:pt x="599" y="1452"/>
                    <a:pt x="685" y="1332"/>
                    <a:pt x="758" y="1176"/>
                  </a:cubicBezTo>
                  <a:cubicBezTo>
                    <a:pt x="761" y="1173"/>
                    <a:pt x="761" y="1173"/>
                    <a:pt x="761" y="1170"/>
                  </a:cubicBezTo>
                  <a:cubicBezTo>
                    <a:pt x="901" y="977"/>
                    <a:pt x="1033" y="781"/>
                    <a:pt x="1157" y="575"/>
                  </a:cubicBezTo>
                  <a:cubicBezTo>
                    <a:pt x="1233" y="442"/>
                    <a:pt x="1173" y="266"/>
                    <a:pt x="1087" y="150"/>
                  </a:cubicBezTo>
                  <a:cubicBezTo>
                    <a:pt x="1051" y="99"/>
                    <a:pt x="944" y="1"/>
                    <a:pt x="857" y="1"/>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5" name="Google Shape;565;p17"/>
            <p:cNvSpPr/>
            <p:nvPr/>
          </p:nvSpPr>
          <p:spPr>
            <a:xfrm>
              <a:off x="944129" y="4134912"/>
              <a:ext cx="64174" cy="88867"/>
            </a:xfrm>
            <a:custGeom>
              <a:avLst/>
              <a:gdLst/>
              <a:ahLst/>
              <a:cxnLst/>
              <a:rect l="l" t="t" r="r" b="b"/>
              <a:pathLst>
                <a:path w="1367" h="1893" extrusionOk="0">
                  <a:moveTo>
                    <a:pt x="975" y="0"/>
                  </a:moveTo>
                  <a:cubicBezTo>
                    <a:pt x="958" y="0"/>
                    <a:pt x="943" y="8"/>
                    <a:pt x="933" y="24"/>
                  </a:cubicBezTo>
                  <a:cubicBezTo>
                    <a:pt x="650" y="460"/>
                    <a:pt x="371" y="895"/>
                    <a:pt x="89" y="1326"/>
                  </a:cubicBezTo>
                  <a:cubicBezTo>
                    <a:pt x="1" y="1462"/>
                    <a:pt x="268" y="1892"/>
                    <a:pt x="396" y="1892"/>
                  </a:cubicBezTo>
                  <a:cubicBezTo>
                    <a:pt x="413" y="1892"/>
                    <a:pt x="427" y="1885"/>
                    <a:pt x="438" y="1868"/>
                  </a:cubicBezTo>
                  <a:lnTo>
                    <a:pt x="1282" y="563"/>
                  </a:lnTo>
                  <a:cubicBezTo>
                    <a:pt x="1367" y="430"/>
                    <a:pt x="1102" y="0"/>
                    <a:pt x="975" y="0"/>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6" name="Google Shape;566;p17"/>
            <p:cNvSpPr/>
            <p:nvPr/>
          </p:nvSpPr>
          <p:spPr>
            <a:xfrm>
              <a:off x="1132515" y="4002950"/>
              <a:ext cx="50184" cy="69150"/>
            </a:xfrm>
            <a:custGeom>
              <a:avLst/>
              <a:gdLst/>
              <a:ahLst/>
              <a:cxnLst/>
              <a:rect l="l" t="t" r="r" b="b"/>
              <a:pathLst>
                <a:path w="1069" h="1473" extrusionOk="0">
                  <a:moveTo>
                    <a:pt x="678" y="0"/>
                  </a:moveTo>
                  <a:cubicBezTo>
                    <a:pt x="669" y="0"/>
                    <a:pt x="662" y="4"/>
                    <a:pt x="657" y="11"/>
                  </a:cubicBezTo>
                  <a:cubicBezTo>
                    <a:pt x="544" y="188"/>
                    <a:pt x="432" y="361"/>
                    <a:pt x="319" y="533"/>
                  </a:cubicBezTo>
                  <a:cubicBezTo>
                    <a:pt x="239" y="660"/>
                    <a:pt x="156" y="786"/>
                    <a:pt x="76" y="912"/>
                  </a:cubicBezTo>
                  <a:cubicBezTo>
                    <a:pt x="0" y="1030"/>
                    <a:pt x="291" y="1472"/>
                    <a:pt x="387" y="1472"/>
                  </a:cubicBezTo>
                  <a:cubicBezTo>
                    <a:pt x="396" y="1472"/>
                    <a:pt x="403" y="1468"/>
                    <a:pt x="408" y="1460"/>
                  </a:cubicBezTo>
                  <a:lnTo>
                    <a:pt x="990" y="560"/>
                  </a:lnTo>
                  <a:cubicBezTo>
                    <a:pt x="1069" y="441"/>
                    <a:pt x="773" y="0"/>
                    <a:pt x="678" y="0"/>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grpSp>
      <p:grpSp>
        <p:nvGrpSpPr>
          <p:cNvPr id="567" name="Google Shape;567;p17"/>
          <p:cNvGrpSpPr/>
          <p:nvPr/>
        </p:nvGrpSpPr>
        <p:grpSpPr>
          <a:xfrm>
            <a:off x="2" y="-10650"/>
            <a:ext cx="9143949" cy="5158468"/>
            <a:chOff x="0" y="-10650"/>
            <a:chExt cx="9143949" cy="5158468"/>
          </a:xfrm>
        </p:grpSpPr>
        <p:grpSp>
          <p:nvGrpSpPr>
            <p:cNvPr id="568" name="Google Shape;568;p17"/>
            <p:cNvGrpSpPr/>
            <p:nvPr/>
          </p:nvGrpSpPr>
          <p:grpSpPr>
            <a:xfrm>
              <a:off x="0" y="-10650"/>
              <a:ext cx="9143949" cy="5158468"/>
              <a:chOff x="267864" y="140547"/>
              <a:chExt cx="8608500" cy="4856400"/>
            </a:xfrm>
          </p:grpSpPr>
          <p:sp>
            <p:nvSpPr>
              <p:cNvPr id="569" name="Google Shape;569;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70" name="Google Shape;570;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grpSp>
        <p:grpSp>
          <p:nvGrpSpPr>
            <p:cNvPr id="571" name="Google Shape;571;p17"/>
            <p:cNvGrpSpPr/>
            <p:nvPr/>
          </p:nvGrpSpPr>
          <p:grpSpPr>
            <a:xfrm rot="10800000">
              <a:off x="0" y="-10650"/>
              <a:ext cx="9143949" cy="5158468"/>
              <a:chOff x="267864" y="140547"/>
              <a:chExt cx="8608500" cy="4856400"/>
            </a:xfrm>
          </p:grpSpPr>
          <p:sp>
            <p:nvSpPr>
              <p:cNvPr id="572" name="Google Shape;572;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73" name="Google Shape;573;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grpSp>
      </p:grpSp>
      <p:grpSp>
        <p:nvGrpSpPr>
          <p:cNvPr id="574" name="Google Shape;574;p17"/>
          <p:cNvGrpSpPr/>
          <p:nvPr/>
        </p:nvGrpSpPr>
        <p:grpSpPr>
          <a:xfrm rot="10800000">
            <a:off x="2" y="-10650"/>
            <a:ext cx="9143949" cy="5158468"/>
            <a:chOff x="267864" y="140547"/>
            <a:chExt cx="8608500" cy="4856400"/>
          </a:xfrm>
        </p:grpSpPr>
        <p:sp>
          <p:nvSpPr>
            <p:cNvPr id="575" name="Google Shape;575;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76" name="Google Shape;576;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grpSp>
      <p:sp>
        <p:nvSpPr>
          <p:cNvPr id="577" name="Google Shape;577;p17"/>
          <p:cNvSpPr txBox="1">
            <a:spLocks noGrp="1"/>
          </p:cNvSpPr>
          <p:nvPr>
            <p:ph type="title"/>
          </p:nvPr>
        </p:nvSpPr>
        <p:spPr>
          <a:xfrm>
            <a:off x="1602675" y="730525"/>
            <a:ext cx="5938800" cy="1216500"/>
          </a:xfrm>
          <a:prstGeom prst="rect">
            <a:avLst/>
          </a:prstGeom>
        </p:spPr>
        <p:txBody>
          <a:bodyPr spcFirstLastPara="1" wrap="square" lIns="68531" tIns="68531" rIns="68531" bIns="68531" anchor="ctr" anchorCtr="0">
            <a:noAutofit/>
          </a:bodyPr>
          <a:lstStyle>
            <a:lvl1pPr lvl="0" algn="ctr" rtl="0">
              <a:spcBef>
                <a:spcPts val="0"/>
              </a:spcBef>
              <a:spcAft>
                <a:spcPts val="0"/>
              </a:spcAft>
              <a:buClr>
                <a:schemeClr val="lt2"/>
              </a:buClr>
              <a:buSzPts val="4800"/>
              <a:buNone/>
              <a:defRPr sz="3600"/>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
        <p:nvSpPr>
          <p:cNvPr id="578" name="Google Shape;578;p17"/>
          <p:cNvSpPr/>
          <p:nvPr/>
        </p:nvSpPr>
        <p:spPr>
          <a:xfrm rot="5829318" flipH="1">
            <a:off x="7224858" y="2476454"/>
            <a:ext cx="680958" cy="622323"/>
          </a:xfrm>
          <a:custGeom>
            <a:avLst/>
            <a:gdLst/>
            <a:ahLst/>
            <a:cxnLst/>
            <a:rect l="l" t="t" r="r" b="b"/>
            <a:pathLst>
              <a:path w="18419" h="16833" extrusionOk="0">
                <a:moveTo>
                  <a:pt x="12177" y="0"/>
                </a:moveTo>
                <a:cubicBezTo>
                  <a:pt x="11648" y="0"/>
                  <a:pt x="11109" y="46"/>
                  <a:pt x="10599" y="46"/>
                </a:cubicBezTo>
                <a:cubicBezTo>
                  <a:pt x="10579" y="46"/>
                  <a:pt x="10558" y="46"/>
                  <a:pt x="10538" y="46"/>
                </a:cubicBezTo>
                <a:cubicBezTo>
                  <a:pt x="10391" y="45"/>
                  <a:pt x="10250" y="43"/>
                  <a:pt x="10112" y="43"/>
                </a:cubicBezTo>
                <a:cubicBezTo>
                  <a:pt x="9632" y="43"/>
                  <a:pt x="9195" y="68"/>
                  <a:pt x="8715" y="262"/>
                </a:cubicBezTo>
                <a:cubicBezTo>
                  <a:pt x="8256" y="447"/>
                  <a:pt x="7784" y="577"/>
                  <a:pt x="7306" y="707"/>
                </a:cubicBezTo>
                <a:cubicBezTo>
                  <a:pt x="6073" y="1039"/>
                  <a:pt x="5021" y="1344"/>
                  <a:pt x="3911" y="2033"/>
                </a:cubicBezTo>
                <a:cubicBezTo>
                  <a:pt x="2246" y="3062"/>
                  <a:pt x="855" y="4763"/>
                  <a:pt x="292" y="6650"/>
                </a:cubicBezTo>
                <a:cubicBezTo>
                  <a:pt x="1" y="7637"/>
                  <a:pt x="143" y="8746"/>
                  <a:pt x="143" y="9767"/>
                </a:cubicBezTo>
                <a:cubicBezTo>
                  <a:pt x="143" y="10640"/>
                  <a:pt x="117" y="11328"/>
                  <a:pt x="422" y="12145"/>
                </a:cubicBezTo>
                <a:cubicBezTo>
                  <a:pt x="801" y="13168"/>
                  <a:pt x="1482" y="13643"/>
                  <a:pt x="2176" y="14444"/>
                </a:cubicBezTo>
                <a:cubicBezTo>
                  <a:pt x="2652" y="14992"/>
                  <a:pt x="3083" y="15451"/>
                  <a:pt x="3665" y="15882"/>
                </a:cubicBezTo>
                <a:cubicBezTo>
                  <a:pt x="4306" y="16414"/>
                  <a:pt x="5631" y="16763"/>
                  <a:pt x="6744" y="16763"/>
                </a:cubicBezTo>
                <a:cubicBezTo>
                  <a:pt x="7524" y="16763"/>
                  <a:pt x="8354" y="16832"/>
                  <a:pt x="9165" y="16832"/>
                </a:cubicBezTo>
                <a:cubicBezTo>
                  <a:pt x="9611" y="16832"/>
                  <a:pt x="10052" y="16811"/>
                  <a:pt x="10475" y="16746"/>
                </a:cubicBezTo>
                <a:cubicBezTo>
                  <a:pt x="11206" y="16633"/>
                  <a:pt x="12077" y="16225"/>
                  <a:pt x="12731" y="15896"/>
                </a:cubicBezTo>
                <a:cubicBezTo>
                  <a:pt x="13538" y="15487"/>
                  <a:pt x="14352" y="15025"/>
                  <a:pt x="15119" y="14547"/>
                </a:cubicBezTo>
                <a:cubicBezTo>
                  <a:pt x="16150" y="13902"/>
                  <a:pt x="17063" y="13221"/>
                  <a:pt x="17758" y="12198"/>
                </a:cubicBezTo>
                <a:cubicBezTo>
                  <a:pt x="18389" y="11262"/>
                  <a:pt x="18399" y="10368"/>
                  <a:pt x="18402" y="9275"/>
                </a:cubicBezTo>
                <a:cubicBezTo>
                  <a:pt x="18419" y="6633"/>
                  <a:pt x="17798" y="4102"/>
                  <a:pt x="15970" y="2108"/>
                </a:cubicBezTo>
                <a:cubicBezTo>
                  <a:pt x="15233" y="1305"/>
                  <a:pt x="14279" y="291"/>
                  <a:pt x="13163" y="79"/>
                </a:cubicBezTo>
                <a:cubicBezTo>
                  <a:pt x="12845" y="19"/>
                  <a:pt x="12513" y="0"/>
                  <a:pt x="12177" y="0"/>
                </a:cubicBezTo>
                <a:close/>
              </a:path>
            </a:pathLst>
          </a:custGeom>
          <a:solidFill>
            <a:schemeClr val="accent6"/>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79" name="Google Shape;579;p17"/>
          <p:cNvSpPr/>
          <p:nvPr/>
        </p:nvSpPr>
        <p:spPr>
          <a:xfrm rot="5829318" flipH="1">
            <a:off x="7614076" y="2664445"/>
            <a:ext cx="32201" cy="12792"/>
          </a:xfrm>
          <a:custGeom>
            <a:avLst/>
            <a:gdLst/>
            <a:ahLst/>
            <a:cxnLst/>
            <a:rect l="l" t="t" r="r" b="b"/>
            <a:pathLst>
              <a:path w="871" h="346" extrusionOk="0">
                <a:moveTo>
                  <a:pt x="529" y="0"/>
                </a:moveTo>
                <a:cubicBezTo>
                  <a:pt x="300" y="0"/>
                  <a:pt x="1" y="345"/>
                  <a:pt x="343" y="345"/>
                </a:cubicBezTo>
                <a:cubicBezTo>
                  <a:pt x="572" y="345"/>
                  <a:pt x="871" y="0"/>
                  <a:pt x="529" y="0"/>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0" name="Google Shape;580;p17"/>
          <p:cNvSpPr/>
          <p:nvPr/>
        </p:nvSpPr>
        <p:spPr>
          <a:xfrm rot="5829318" flipH="1">
            <a:off x="7636574" y="2740850"/>
            <a:ext cx="32793" cy="9390"/>
          </a:xfrm>
          <a:custGeom>
            <a:avLst/>
            <a:gdLst/>
            <a:ahLst/>
            <a:cxnLst/>
            <a:rect l="l" t="t" r="r" b="b"/>
            <a:pathLst>
              <a:path w="887" h="254" extrusionOk="0">
                <a:moveTo>
                  <a:pt x="548" y="1"/>
                </a:moveTo>
                <a:cubicBezTo>
                  <a:pt x="379" y="1"/>
                  <a:pt x="0" y="254"/>
                  <a:pt x="339" y="254"/>
                </a:cubicBezTo>
                <a:cubicBezTo>
                  <a:pt x="505" y="254"/>
                  <a:pt x="887" y="1"/>
                  <a:pt x="548" y="1"/>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1" name="Google Shape;581;p17"/>
          <p:cNvSpPr/>
          <p:nvPr/>
        </p:nvSpPr>
        <p:spPr>
          <a:xfrm rot="5829318" flipH="1">
            <a:off x="7723178" y="2715384"/>
            <a:ext cx="27987" cy="13272"/>
          </a:xfrm>
          <a:custGeom>
            <a:avLst/>
            <a:gdLst/>
            <a:ahLst/>
            <a:cxnLst/>
            <a:rect l="l" t="t" r="r" b="b"/>
            <a:pathLst>
              <a:path w="757" h="359" extrusionOk="0">
                <a:moveTo>
                  <a:pt x="424" y="0"/>
                </a:moveTo>
                <a:cubicBezTo>
                  <a:pt x="333" y="0"/>
                  <a:pt x="238" y="26"/>
                  <a:pt x="180" y="84"/>
                </a:cubicBezTo>
                <a:lnTo>
                  <a:pt x="149" y="115"/>
                </a:lnTo>
                <a:cubicBezTo>
                  <a:pt x="0" y="263"/>
                  <a:pt x="161" y="359"/>
                  <a:pt x="336" y="359"/>
                </a:cubicBezTo>
                <a:cubicBezTo>
                  <a:pt x="426" y="359"/>
                  <a:pt x="521" y="334"/>
                  <a:pt x="578" y="277"/>
                </a:cubicBezTo>
                <a:cubicBezTo>
                  <a:pt x="588" y="264"/>
                  <a:pt x="598" y="254"/>
                  <a:pt x="608" y="244"/>
                </a:cubicBezTo>
                <a:cubicBezTo>
                  <a:pt x="756" y="95"/>
                  <a:pt x="598" y="0"/>
                  <a:pt x="424" y="0"/>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2" name="Google Shape;582;p17"/>
          <p:cNvSpPr/>
          <p:nvPr/>
        </p:nvSpPr>
        <p:spPr>
          <a:xfrm rot="5829318" flipH="1">
            <a:off x="7682166" y="2653056"/>
            <a:ext cx="22552" cy="14160"/>
          </a:xfrm>
          <a:custGeom>
            <a:avLst/>
            <a:gdLst/>
            <a:ahLst/>
            <a:cxnLst/>
            <a:rect l="l" t="t" r="r" b="b"/>
            <a:pathLst>
              <a:path w="610" h="383" extrusionOk="0">
                <a:moveTo>
                  <a:pt x="293" y="0"/>
                </a:moveTo>
                <a:cubicBezTo>
                  <a:pt x="180" y="0"/>
                  <a:pt x="25" y="86"/>
                  <a:pt x="14" y="209"/>
                </a:cubicBezTo>
                <a:cubicBezTo>
                  <a:pt x="1" y="342"/>
                  <a:pt x="147" y="382"/>
                  <a:pt x="250" y="382"/>
                </a:cubicBezTo>
                <a:lnTo>
                  <a:pt x="316" y="382"/>
                </a:lnTo>
                <a:cubicBezTo>
                  <a:pt x="430" y="382"/>
                  <a:pt x="583" y="296"/>
                  <a:pt x="595" y="173"/>
                </a:cubicBezTo>
                <a:cubicBezTo>
                  <a:pt x="609" y="40"/>
                  <a:pt x="463" y="0"/>
                  <a:pt x="359" y="0"/>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3" name="Google Shape;583;p17"/>
          <p:cNvSpPr/>
          <p:nvPr/>
        </p:nvSpPr>
        <p:spPr>
          <a:xfrm rot="5829318" flipH="1">
            <a:off x="7551423" y="2727687"/>
            <a:ext cx="32830" cy="9390"/>
          </a:xfrm>
          <a:custGeom>
            <a:avLst/>
            <a:gdLst/>
            <a:ahLst/>
            <a:cxnLst/>
            <a:rect l="l" t="t" r="r" b="b"/>
            <a:pathLst>
              <a:path w="888" h="254" extrusionOk="0">
                <a:moveTo>
                  <a:pt x="548" y="1"/>
                </a:moveTo>
                <a:cubicBezTo>
                  <a:pt x="379" y="1"/>
                  <a:pt x="0" y="254"/>
                  <a:pt x="339" y="254"/>
                </a:cubicBezTo>
                <a:cubicBezTo>
                  <a:pt x="508" y="254"/>
                  <a:pt x="887" y="1"/>
                  <a:pt x="548" y="1"/>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4" name="Google Shape;584;p17"/>
          <p:cNvSpPr/>
          <p:nvPr/>
        </p:nvSpPr>
        <p:spPr>
          <a:xfrm rot="5829318" flipH="1">
            <a:off x="7669252" y="2796599"/>
            <a:ext cx="32719" cy="10241"/>
          </a:xfrm>
          <a:custGeom>
            <a:avLst/>
            <a:gdLst/>
            <a:ahLst/>
            <a:cxnLst/>
            <a:rect l="l" t="t" r="r" b="b"/>
            <a:pathLst>
              <a:path w="885" h="277" extrusionOk="0">
                <a:moveTo>
                  <a:pt x="542" y="0"/>
                </a:moveTo>
                <a:cubicBezTo>
                  <a:pt x="360" y="0"/>
                  <a:pt x="1" y="276"/>
                  <a:pt x="340" y="276"/>
                </a:cubicBezTo>
                <a:cubicBezTo>
                  <a:pt x="526" y="276"/>
                  <a:pt x="884" y="0"/>
                  <a:pt x="542" y="0"/>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5" name="Google Shape;585;p17"/>
          <p:cNvSpPr/>
          <p:nvPr/>
        </p:nvSpPr>
        <p:spPr>
          <a:xfrm rot="5829318" flipH="1">
            <a:off x="7713012" y="2764368"/>
            <a:ext cx="32460" cy="11350"/>
          </a:xfrm>
          <a:custGeom>
            <a:avLst/>
            <a:gdLst/>
            <a:ahLst/>
            <a:cxnLst/>
            <a:rect l="l" t="t" r="r" b="b"/>
            <a:pathLst>
              <a:path w="878" h="307" extrusionOk="0">
                <a:moveTo>
                  <a:pt x="536" y="1"/>
                </a:moveTo>
                <a:cubicBezTo>
                  <a:pt x="332" y="1"/>
                  <a:pt x="1" y="306"/>
                  <a:pt x="343" y="306"/>
                </a:cubicBezTo>
                <a:cubicBezTo>
                  <a:pt x="545" y="306"/>
                  <a:pt x="878" y="1"/>
                  <a:pt x="536" y="1"/>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6" name="Google Shape;586;p17"/>
          <p:cNvSpPr/>
          <p:nvPr/>
        </p:nvSpPr>
        <p:spPr>
          <a:xfrm rot="5829318" flipH="1">
            <a:off x="7568337" y="2802311"/>
            <a:ext cx="24955" cy="9723"/>
          </a:xfrm>
          <a:custGeom>
            <a:avLst/>
            <a:gdLst/>
            <a:ahLst/>
            <a:cxnLst/>
            <a:rect l="l" t="t" r="r" b="b"/>
            <a:pathLst>
              <a:path w="675" h="263" extrusionOk="0">
                <a:moveTo>
                  <a:pt x="406" y="0"/>
                </a:moveTo>
                <a:cubicBezTo>
                  <a:pt x="296" y="0"/>
                  <a:pt x="140" y="36"/>
                  <a:pt x="70" y="133"/>
                </a:cubicBezTo>
                <a:cubicBezTo>
                  <a:pt x="0" y="229"/>
                  <a:pt x="130" y="263"/>
                  <a:pt x="203" y="263"/>
                </a:cubicBezTo>
                <a:lnTo>
                  <a:pt x="269" y="263"/>
                </a:lnTo>
                <a:cubicBezTo>
                  <a:pt x="379" y="263"/>
                  <a:pt x="535" y="223"/>
                  <a:pt x="605" y="130"/>
                </a:cubicBezTo>
                <a:cubicBezTo>
                  <a:pt x="675" y="33"/>
                  <a:pt x="545" y="0"/>
                  <a:pt x="472" y="0"/>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7" name="Google Shape;587;p17"/>
          <p:cNvSpPr/>
          <p:nvPr/>
        </p:nvSpPr>
        <p:spPr>
          <a:xfrm rot="5829318" flipH="1">
            <a:off x="7632049" y="2797142"/>
            <a:ext cx="27173" cy="14049"/>
          </a:xfrm>
          <a:custGeom>
            <a:avLst/>
            <a:gdLst/>
            <a:ahLst/>
            <a:cxnLst/>
            <a:rect l="l" t="t" r="r" b="b"/>
            <a:pathLst>
              <a:path w="735" h="380" extrusionOk="0">
                <a:moveTo>
                  <a:pt x="389" y="1"/>
                </a:moveTo>
                <a:cubicBezTo>
                  <a:pt x="97" y="1"/>
                  <a:pt x="0" y="380"/>
                  <a:pt x="346" y="380"/>
                </a:cubicBezTo>
                <a:cubicBezTo>
                  <a:pt x="638" y="380"/>
                  <a:pt x="735" y="1"/>
                  <a:pt x="389" y="1"/>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Tree>
    <p:extLst>
      <p:ext uri="{BB962C8B-B14F-4D97-AF65-F5344CB8AC3E}">
        <p14:creationId xmlns:p14="http://schemas.microsoft.com/office/powerpoint/2010/main" val="369138517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01" y="81001"/>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913883"/>
            <a:endParaRPr sz="1350">
              <a:solidFill>
                <a:prstClr val="black"/>
              </a:solidFill>
            </a:endParaRPr>
          </a:p>
        </p:txBody>
      </p:sp>
      <p:sp>
        <p:nvSpPr>
          <p:cNvPr id="12" name="Subtitle 2"/>
          <p:cNvSpPr>
            <a:spLocks noGrp="1"/>
          </p:cNvSpPr>
          <p:nvPr>
            <p:ph type="subTitle" idx="13"/>
          </p:nvPr>
        </p:nvSpPr>
        <p:spPr>
          <a:xfrm>
            <a:off x="243000" y="450320"/>
            <a:ext cx="8640000" cy="304587"/>
          </a:xfrm>
        </p:spPr>
        <p:txBody>
          <a:bodyPr anchor="ctr">
            <a:normAutofit/>
          </a:bodyPr>
          <a:lstStyle>
            <a:lvl1pPr marL="0" indent="0" algn="l">
              <a:buNone/>
              <a:defRPr sz="1200" cap="all">
                <a:solidFill>
                  <a:srgbClr val="007E78"/>
                </a:solidFill>
              </a:defRPr>
            </a:lvl1pPr>
            <a:lvl2pPr marL="342892" indent="0" algn="ctr">
              <a:buNone/>
              <a:defRPr>
                <a:solidFill>
                  <a:schemeClr val="tx1">
                    <a:tint val="75000"/>
                  </a:schemeClr>
                </a:solidFill>
              </a:defRPr>
            </a:lvl2pPr>
            <a:lvl3pPr marL="685783" indent="0" algn="ctr">
              <a:buNone/>
              <a:defRPr>
                <a:solidFill>
                  <a:schemeClr val="tx1">
                    <a:tint val="75000"/>
                  </a:schemeClr>
                </a:solidFill>
              </a:defRPr>
            </a:lvl3pPr>
            <a:lvl4pPr marL="1028675" indent="0" algn="ctr">
              <a:buNone/>
              <a:defRPr>
                <a:solidFill>
                  <a:schemeClr val="tx1">
                    <a:tint val="75000"/>
                  </a:schemeClr>
                </a:solidFill>
              </a:defRPr>
            </a:lvl4pPr>
            <a:lvl5pPr marL="1371566" indent="0" algn="ctr">
              <a:buNone/>
              <a:defRPr>
                <a:solidFill>
                  <a:schemeClr val="tx1">
                    <a:tint val="75000"/>
                  </a:schemeClr>
                </a:solidFill>
              </a:defRPr>
            </a:lvl5pPr>
            <a:lvl6pPr marL="1714457" indent="0" algn="ctr">
              <a:buNone/>
              <a:defRPr>
                <a:solidFill>
                  <a:schemeClr val="tx1">
                    <a:tint val="75000"/>
                  </a:schemeClr>
                </a:solidFill>
              </a:defRPr>
            </a:lvl6pPr>
            <a:lvl7pPr marL="2057348" indent="0" algn="ctr">
              <a:buNone/>
              <a:defRPr>
                <a:solidFill>
                  <a:schemeClr val="tx1">
                    <a:tint val="75000"/>
                  </a:schemeClr>
                </a:solidFill>
              </a:defRPr>
            </a:lvl7pPr>
            <a:lvl8pPr marL="2400240" indent="0" algn="ctr">
              <a:buNone/>
              <a:defRPr>
                <a:solidFill>
                  <a:schemeClr val="tx1">
                    <a:tint val="75000"/>
                  </a:schemeClr>
                </a:solidFill>
              </a:defRPr>
            </a:lvl8pPr>
            <a:lvl9pPr marL="2743132"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86448684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9144000" cy="5143500"/>
          </a:xfrm>
        </p:spPr>
        <p:txBody>
          <a:bodyPr/>
          <a:lstStyle/>
          <a:p>
            <a:endParaRPr lang="en-US" dirty="0"/>
          </a:p>
        </p:txBody>
      </p:sp>
    </p:spTree>
    <p:extLst>
      <p:ext uri="{BB962C8B-B14F-4D97-AF65-F5344CB8AC3E}">
        <p14:creationId xmlns:p14="http://schemas.microsoft.com/office/powerpoint/2010/main" val="85794911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4723335" y="0"/>
            <a:ext cx="4420673" cy="5143500"/>
          </a:xfrm>
        </p:spPr>
        <p:txBody>
          <a:bodyPr/>
          <a:lstStyle/>
          <a:p>
            <a:endParaRPr lang="en-US" dirty="0"/>
          </a:p>
        </p:txBody>
      </p:sp>
    </p:spTree>
    <p:extLst>
      <p:ext uri="{BB962C8B-B14F-4D97-AF65-F5344CB8AC3E}">
        <p14:creationId xmlns:p14="http://schemas.microsoft.com/office/powerpoint/2010/main" val="158201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62088" y="448989"/>
            <a:ext cx="4075000" cy="4075000"/>
          </a:xfrm>
          <a:custGeom>
            <a:avLst/>
            <a:gdLst>
              <a:gd name="connsiteX0" fmla="*/ 3134226 w 5433333"/>
              <a:gd name="connsiteY0" fmla="*/ 231 h 5433333"/>
              <a:gd name="connsiteX1" fmla="*/ 3859028 w 5433333"/>
              <a:gd name="connsiteY1" fmla="*/ 406376 h 5433333"/>
              <a:gd name="connsiteX2" fmla="*/ 5292710 w 5433333"/>
              <a:gd name="connsiteY2" fmla="*/ 2636451 h 5433333"/>
              <a:gd name="connsiteX3" fmla="*/ 5026958 w 5433333"/>
              <a:gd name="connsiteY3" fmla="*/ 3859028 h 5433333"/>
              <a:gd name="connsiteX4" fmla="*/ 2796883 w 5433333"/>
              <a:gd name="connsiteY4" fmla="*/ 5292710 h 5433333"/>
              <a:gd name="connsiteX5" fmla="*/ 1574307 w 5433333"/>
              <a:gd name="connsiteY5" fmla="*/ 5026958 h 5433333"/>
              <a:gd name="connsiteX6" fmla="*/ 140624 w 5433333"/>
              <a:gd name="connsiteY6" fmla="*/ 2796883 h 5433333"/>
              <a:gd name="connsiteX7" fmla="*/ 406376 w 5433333"/>
              <a:gd name="connsiteY7" fmla="*/ 1574307 h 5433333"/>
              <a:gd name="connsiteX8" fmla="*/ 2636451 w 5433333"/>
              <a:gd name="connsiteY8" fmla="*/ 140624 h 5433333"/>
              <a:gd name="connsiteX9" fmla="*/ 3134226 w 5433333"/>
              <a:gd name="connsiteY9" fmla="*/ 231 h 54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3333" h="5433333">
                <a:moveTo>
                  <a:pt x="3134226" y="231"/>
                </a:moveTo>
                <a:cubicBezTo>
                  <a:pt x="3418149" y="6704"/>
                  <a:pt x="3693890" y="149507"/>
                  <a:pt x="3859028" y="406376"/>
                </a:cubicBezTo>
                <a:lnTo>
                  <a:pt x="5292710" y="2636451"/>
                </a:lnTo>
                <a:cubicBezTo>
                  <a:pt x="5556930" y="3047442"/>
                  <a:pt x="5437949" y="3594808"/>
                  <a:pt x="5026958" y="3859028"/>
                </a:cubicBezTo>
                <a:lnTo>
                  <a:pt x="2796883" y="5292710"/>
                </a:lnTo>
                <a:cubicBezTo>
                  <a:pt x="2385893" y="5556930"/>
                  <a:pt x="1838526" y="5437949"/>
                  <a:pt x="1574307" y="5026958"/>
                </a:cubicBezTo>
                <a:lnTo>
                  <a:pt x="140624" y="2796883"/>
                </a:lnTo>
                <a:cubicBezTo>
                  <a:pt x="-123596" y="2385893"/>
                  <a:pt x="-4614" y="1838526"/>
                  <a:pt x="406376" y="1574307"/>
                </a:cubicBezTo>
                <a:lnTo>
                  <a:pt x="2636451" y="140624"/>
                </a:lnTo>
                <a:cubicBezTo>
                  <a:pt x="2790573" y="41542"/>
                  <a:pt x="2963872" y="-3653"/>
                  <a:pt x="3134226" y="231"/>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159441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4956573" y="0"/>
            <a:ext cx="4187428" cy="5143500"/>
          </a:xfrm>
        </p:spPr>
        <p:txBody>
          <a:bodyPr/>
          <a:lstStyle/>
          <a:p>
            <a:endParaRPr lang="en-US" dirty="0"/>
          </a:p>
        </p:txBody>
      </p:sp>
    </p:spTree>
    <p:extLst>
      <p:ext uri="{BB962C8B-B14F-4D97-AF65-F5344CB8AC3E}">
        <p14:creationId xmlns:p14="http://schemas.microsoft.com/office/powerpoint/2010/main" val="15023584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07961" y="1323305"/>
            <a:ext cx="2501721" cy="2501721"/>
          </a:xfrm>
          <a:custGeom>
            <a:avLst/>
            <a:gdLst>
              <a:gd name="connsiteX0" fmla="*/ 1667814 w 3335628"/>
              <a:gd name="connsiteY0" fmla="*/ 0 h 3335628"/>
              <a:gd name="connsiteX1" fmla="*/ 3335628 w 3335628"/>
              <a:gd name="connsiteY1" fmla="*/ 1667814 h 3335628"/>
              <a:gd name="connsiteX2" fmla="*/ 1667814 w 3335628"/>
              <a:gd name="connsiteY2" fmla="*/ 3335628 h 3335628"/>
              <a:gd name="connsiteX3" fmla="*/ 0 w 3335628"/>
              <a:gd name="connsiteY3" fmla="*/ 1667814 h 3335628"/>
              <a:gd name="connsiteX4" fmla="*/ 1667814 w 3335628"/>
              <a:gd name="connsiteY4" fmla="*/ 0 h 333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628" h="3335628">
                <a:moveTo>
                  <a:pt x="1667814" y="0"/>
                </a:moveTo>
                <a:cubicBezTo>
                  <a:pt x="2588922" y="0"/>
                  <a:pt x="3335628" y="746706"/>
                  <a:pt x="3335628" y="1667814"/>
                </a:cubicBezTo>
                <a:cubicBezTo>
                  <a:pt x="3335628" y="2588922"/>
                  <a:pt x="2588922" y="3335628"/>
                  <a:pt x="1667814" y="3335628"/>
                </a:cubicBezTo>
                <a:cubicBezTo>
                  <a:pt x="746706" y="3335628"/>
                  <a:pt x="0" y="2588922"/>
                  <a:pt x="0" y="1667814"/>
                </a:cubicBezTo>
                <a:cubicBezTo>
                  <a:pt x="0" y="746706"/>
                  <a:pt x="746706" y="0"/>
                  <a:pt x="1667814" y="0"/>
                </a:cubicBezTo>
                <a:close/>
              </a:path>
            </a:pathLst>
          </a:custGeom>
        </p:spPr>
        <p:txBody>
          <a:bodyPr wrap="square">
            <a:noAutofit/>
          </a:bodyPr>
          <a:lstStyle>
            <a:lvl1pPr>
              <a:defRPr>
                <a:noFill/>
              </a:defRPr>
            </a:lvl1pPr>
          </a:lstStyle>
          <a:p>
            <a:endParaRPr lang="en-US" dirty="0"/>
          </a:p>
        </p:txBody>
      </p:sp>
    </p:spTree>
    <p:extLst>
      <p:ext uri="{BB962C8B-B14F-4D97-AF65-F5344CB8AC3E}">
        <p14:creationId xmlns:p14="http://schemas.microsoft.com/office/powerpoint/2010/main" val="3956033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07961" y="1323305"/>
            <a:ext cx="2501721" cy="2501721"/>
          </a:xfrm>
          <a:custGeom>
            <a:avLst/>
            <a:gdLst>
              <a:gd name="connsiteX0" fmla="*/ 1667814 w 3335628"/>
              <a:gd name="connsiteY0" fmla="*/ 0 h 3335628"/>
              <a:gd name="connsiteX1" fmla="*/ 3335628 w 3335628"/>
              <a:gd name="connsiteY1" fmla="*/ 1667814 h 3335628"/>
              <a:gd name="connsiteX2" fmla="*/ 1667814 w 3335628"/>
              <a:gd name="connsiteY2" fmla="*/ 3335628 h 3335628"/>
              <a:gd name="connsiteX3" fmla="*/ 0 w 3335628"/>
              <a:gd name="connsiteY3" fmla="*/ 1667814 h 3335628"/>
              <a:gd name="connsiteX4" fmla="*/ 1667814 w 3335628"/>
              <a:gd name="connsiteY4" fmla="*/ 0 h 333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628" h="3335628">
                <a:moveTo>
                  <a:pt x="1667814" y="0"/>
                </a:moveTo>
                <a:cubicBezTo>
                  <a:pt x="2588922" y="0"/>
                  <a:pt x="3335628" y="746706"/>
                  <a:pt x="3335628" y="1667814"/>
                </a:cubicBezTo>
                <a:cubicBezTo>
                  <a:pt x="3335628" y="2588922"/>
                  <a:pt x="2588922" y="3335628"/>
                  <a:pt x="1667814" y="3335628"/>
                </a:cubicBezTo>
                <a:cubicBezTo>
                  <a:pt x="746706" y="3335628"/>
                  <a:pt x="0" y="2588922"/>
                  <a:pt x="0" y="1667814"/>
                </a:cubicBezTo>
                <a:cubicBezTo>
                  <a:pt x="0" y="746706"/>
                  <a:pt x="746706" y="0"/>
                  <a:pt x="1667814" y="0"/>
                </a:cubicBezTo>
                <a:close/>
              </a:path>
            </a:pathLst>
          </a:custGeom>
        </p:spPr>
        <p:txBody>
          <a:bodyPr wrap="square">
            <a:noAutofit/>
          </a:bodyPr>
          <a:lstStyle>
            <a:lvl1pPr>
              <a:defRPr>
                <a:noFill/>
              </a:defRPr>
            </a:lvl1pPr>
          </a:lstStyle>
          <a:p>
            <a:endParaRPr lang="en-US" dirty="0"/>
          </a:p>
        </p:txBody>
      </p:sp>
    </p:spTree>
    <p:extLst>
      <p:ext uri="{BB962C8B-B14F-4D97-AF65-F5344CB8AC3E}">
        <p14:creationId xmlns:p14="http://schemas.microsoft.com/office/powerpoint/2010/main" val="250361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566059" y="559864"/>
            <a:ext cx="2011886" cy="2011886"/>
          </a:xfrm>
          <a:custGeom>
            <a:avLst/>
            <a:gdLst>
              <a:gd name="connsiteX0" fmla="*/ 1667814 w 3335628"/>
              <a:gd name="connsiteY0" fmla="*/ 0 h 3335628"/>
              <a:gd name="connsiteX1" fmla="*/ 3335628 w 3335628"/>
              <a:gd name="connsiteY1" fmla="*/ 1667814 h 3335628"/>
              <a:gd name="connsiteX2" fmla="*/ 1667814 w 3335628"/>
              <a:gd name="connsiteY2" fmla="*/ 3335628 h 3335628"/>
              <a:gd name="connsiteX3" fmla="*/ 0 w 3335628"/>
              <a:gd name="connsiteY3" fmla="*/ 1667814 h 3335628"/>
              <a:gd name="connsiteX4" fmla="*/ 1667814 w 3335628"/>
              <a:gd name="connsiteY4" fmla="*/ 0 h 333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628" h="3335628">
                <a:moveTo>
                  <a:pt x="1667814" y="0"/>
                </a:moveTo>
                <a:cubicBezTo>
                  <a:pt x="2588922" y="0"/>
                  <a:pt x="3335628" y="746706"/>
                  <a:pt x="3335628" y="1667814"/>
                </a:cubicBezTo>
                <a:cubicBezTo>
                  <a:pt x="3335628" y="2588922"/>
                  <a:pt x="2588922" y="3335628"/>
                  <a:pt x="1667814" y="3335628"/>
                </a:cubicBezTo>
                <a:cubicBezTo>
                  <a:pt x="746706" y="3335628"/>
                  <a:pt x="0" y="2588922"/>
                  <a:pt x="0" y="1667814"/>
                </a:cubicBezTo>
                <a:cubicBezTo>
                  <a:pt x="0" y="746706"/>
                  <a:pt x="746706" y="0"/>
                  <a:pt x="1667814"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68496131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958944" y="0"/>
            <a:ext cx="6473537" cy="5143500"/>
          </a:xfrm>
          <a:custGeom>
            <a:avLst/>
            <a:gdLst>
              <a:gd name="connsiteX0" fmla="*/ 1714500 w 8631382"/>
              <a:gd name="connsiteY0" fmla="*/ 0 h 6858000"/>
              <a:gd name="connsiteX1" fmla="*/ 8631382 w 8631382"/>
              <a:gd name="connsiteY1" fmla="*/ 0 h 6858000"/>
              <a:gd name="connsiteX2" fmla="*/ 6916882 w 8631382"/>
              <a:gd name="connsiteY2" fmla="*/ 6858000 h 6858000"/>
              <a:gd name="connsiteX3" fmla="*/ 0 w 863138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631382" h="6858000">
                <a:moveTo>
                  <a:pt x="1714500" y="0"/>
                </a:moveTo>
                <a:lnTo>
                  <a:pt x="8631382" y="0"/>
                </a:lnTo>
                <a:lnTo>
                  <a:pt x="6916882" y="6858000"/>
                </a:lnTo>
                <a:lnTo>
                  <a:pt x="0" y="6858000"/>
                </a:lnTo>
                <a:close/>
              </a:path>
            </a:pathLst>
          </a:custGeom>
        </p:spPr>
        <p:txBody>
          <a:bodyPr wrap="square">
            <a:noAutofit/>
          </a:bodyPr>
          <a:lstStyle/>
          <a:p>
            <a:endParaRPr lang="en-US" dirty="0"/>
          </a:p>
        </p:txBody>
      </p:sp>
    </p:spTree>
    <p:extLst>
      <p:ext uri="{BB962C8B-B14F-4D97-AF65-F5344CB8AC3E}">
        <p14:creationId xmlns:p14="http://schemas.microsoft.com/office/powerpoint/2010/main" val="15235896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0" name="Picture Placeholder 19"/>
          <p:cNvSpPr>
            <a:spLocks noGrp="1"/>
          </p:cNvSpPr>
          <p:nvPr>
            <p:ph type="pic" sz="quarter" idx="10"/>
          </p:nvPr>
        </p:nvSpPr>
        <p:spPr>
          <a:xfrm>
            <a:off x="2" y="2"/>
            <a:ext cx="9115425" cy="5114925"/>
          </a:xfrm>
          <a:custGeom>
            <a:avLst/>
            <a:gdLst>
              <a:gd name="connsiteX0" fmla="*/ 6076950 w 12153900"/>
              <a:gd name="connsiteY0" fmla="*/ 0 h 6819900"/>
              <a:gd name="connsiteX1" fmla="*/ 12153900 w 12153900"/>
              <a:gd name="connsiteY1" fmla="*/ 0 h 6819900"/>
              <a:gd name="connsiteX2" fmla="*/ 6076950 w 12153900"/>
              <a:gd name="connsiteY2" fmla="*/ 6819900 h 6819900"/>
              <a:gd name="connsiteX3" fmla="*/ 0 w 12153900"/>
              <a:gd name="connsiteY3" fmla="*/ 6819900 h 6819900"/>
            </a:gdLst>
            <a:ahLst/>
            <a:cxnLst>
              <a:cxn ang="0">
                <a:pos x="connsiteX0" y="connsiteY0"/>
              </a:cxn>
              <a:cxn ang="0">
                <a:pos x="connsiteX1" y="connsiteY1"/>
              </a:cxn>
              <a:cxn ang="0">
                <a:pos x="connsiteX2" y="connsiteY2"/>
              </a:cxn>
              <a:cxn ang="0">
                <a:pos x="connsiteX3" y="connsiteY3"/>
              </a:cxn>
            </a:cxnLst>
            <a:rect l="l" t="t" r="r" b="b"/>
            <a:pathLst>
              <a:path w="12153900" h="6819900">
                <a:moveTo>
                  <a:pt x="6076950" y="0"/>
                </a:moveTo>
                <a:lnTo>
                  <a:pt x="12153900" y="0"/>
                </a:lnTo>
                <a:lnTo>
                  <a:pt x="6076950" y="6819900"/>
                </a:lnTo>
                <a:lnTo>
                  <a:pt x="0" y="6819900"/>
                </a:lnTo>
                <a:close/>
              </a:path>
            </a:pathLst>
          </a:custGeom>
        </p:spPr>
        <p:txBody>
          <a:bodyPr wrap="square">
            <a:noAutofit/>
          </a:bodyPr>
          <a:lstStyle/>
          <a:p>
            <a:endParaRPr lang="en-US" dirty="0"/>
          </a:p>
        </p:txBody>
      </p:sp>
    </p:spTree>
    <p:extLst>
      <p:ext uri="{BB962C8B-B14F-4D97-AF65-F5344CB8AC3E}">
        <p14:creationId xmlns:p14="http://schemas.microsoft.com/office/powerpoint/2010/main" val="348096974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4572000" cy="5143500"/>
          </a:xfrm>
        </p:spPr>
        <p:txBody>
          <a:bodyPr/>
          <a:lstStyle/>
          <a:p>
            <a:endParaRPr lang="en-US" dirty="0"/>
          </a:p>
        </p:txBody>
      </p:sp>
    </p:spTree>
    <p:extLst>
      <p:ext uri="{BB962C8B-B14F-4D97-AF65-F5344CB8AC3E}">
        <p14:creationId xmlns:p14="http://schemas.microsoft.com/office/powerpoint/2010/main" val="2531123053"/>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492781" y="1474277"/>
            <a:ext cx="3651227" cy="3669225"/>
          </a:xfrm>
          <a:custGeom>
            <a:avLst/>
            <a:gdLst>
              <a:gd name="connsiteX0" fmla="*/ 4868303 w 4868303"/>
              <a:gd name="connsiteY0" fmla="*/ 0 h 4892300"/>
              <a:gd name="connsiteX1" fmla="*/ 4868303 w 4868303"/>
              <a:gd name="connsiteY1" fmla="*/ 4892300 h 4892300"/>
              <a:gd name="connsiteX2" fmla="*/ 0 w 4868303"/>
              <a:gd name="connsiteY2" fmla="*/ 4892300 h 4892300"/>
              <a:gd name="connsiteX3" fmla="*/ 4571 w 4868303"/>
              <a:gd name="connsiteY3" fmla="*/ 4670006 h 4892300"/>
              <a:gd name="connsiteX4" fmla="*/ 1424222 w 4868303"/>
              <a:gd name="connsiteY4" fmla="*/ 1440941 h 4892300"/>
              <a:gd name="connsiteX5" fmla="*/ 4646361 w 4868303"/>
              <a:gd name="connsiteY5" fmla="*/ 5641 h 4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8303" h="4892300">
                <a:moveTo>
                  <a:pt x="4868303" y="0"/>
                </a:moveTo>
                <a:lnTo>
                  <a:pt x="4868303" y="4892300"/>
                </a:lnTo>
                <a:lnTo>
                  <a:pt x="0" y="4892300"/>
                </a:lnTo>
                <a:lnTo>
                  <a:pt x="4571" y="4670006"/>
                </a:lnTo>
                <a:cubicBezTo>
                  <a:pt x="59666" y="3457539"/>
                  <a:pt x="563998" y="2305350"/>
                  <a:pt x="1424222" y="1440941"/>
                </a:cubicBezTo>
                <a:cubicBezTo>
                  <a:pt x="2284448" y="576533"/>
                  <a:pt x="3434175" y="66617"/>
                  <a:pt x="4646361" y="5641"/>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40671033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1474407"/>
            <a:ext cx="3649266" cy="3669094"/>
          </a:xfrm>
          <a:custGeom>
            <a:avLst/>
            <a:gdLst>
              <a:gd name="connsiteX0" fmla="*/ 0 w 4865688"/>
              <a:gd name="connsiteY0" fmla="*/ 0 h 4892125"/>
              <a:gd name="connsiteX1" fmla="*/ 213673 w 4865688"/>
              <a:gd name="connsiteY1" fmla="*/ 3944 h 4892125"/>
              <a:gd name="connsiteX2" fmla="*/ 3479190 w 4865688"/>
              <a:gd name="connsiteY2" fmla="*/ 1451900 h 4892125"/>
              <a:gd name="connsiteX3" fmla="*/ 4849920 w 4865688"/>
              <a:gd name="connsiteY3" fmla="*/ 4245281 h 4892125"/>
              <a:gd name="connsiteX4" fmla="*/ 4865688 w 4865688"/>
              <a:gd name="connsiteY4" fmla="*/ 4391305 h 4892125"/>
              <a:gd name="connsiteX5" fmla="*/ 4865688 w 4865688"/>
              <a:gd name="connsiteY5" fmla="*/ 4892125 h 4892125"/>
              <a:gd name="connsiteX6" fmla="*/ 0 w 4865688"/>
              <a:gd name="connsiteY6" fmla="*/ 4892125 h 489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5688" h="4892125">
                <a:moveTo>
                  <a:pt x="0" y="0"/>
                </a:moveTo>
                <a:lnTo>
                  <a:pt x="213673" y="3944"/>
                </a:lnTo>
                <a:cubicBezTo>
                  <a:pt x="1442675" y="57615"/>
                  <a:pt x="2609998" y="572865"/>
                  <a:pt x="3479190" y="1451900"/>
                </a:cubicBezTo>
                <a:cubicBezTo>
                  <a:pt x="4232490" y="2213732"/>
                  <a:pt x="4710040" y="3196402"/>
                  <a:pt x="4849920" y="4245281"/>
                </a:cubicBezTo>
                <a:lnTo>
                  <a:pt x="4865688" y="4391305"/>
                </a:lnTo>
                <a:lnTo>
                  <a:pt x="4865688" y="4892125"/>
                </a:lnTo>
                <a:lnTo>
                  <a:pt x="0" y="4892125"/>
                </a:lnTo>
                <a:close/>
              </a:path>
            </a:pathLst>
          </a:custGeom>
        </p:spPr>
        <p:txBody>
          <a:bodyPr wrap="square">
            <a:noAutofit/>
          </a:bodyPr>
          <a:lstStyle/>
          <a:p>
            <a:endParaRPr lang="en-US" dirty="0"/>
          </a:p>
        </p:txBody>
      </p:sp>
    </p:spTree>
    <p:extLst>
      <p:ext uri="{BB962C8B-B14F-4D97-AF65-F5344CB8AC3E}">
        <p14:creationId xmlns:p14="http://schemas.microsoft.com/office/powerpoint/2010/main" val="139132085"/>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 y="9"/>
            <a:ext cx="3669506" cy="3669157"/>
          </a:xfrm>
          <a:custGeom>
            <a:avLst/>
            <a:gdLst>
              <a:gd name="connsiteX0" fmla="*/ 0 w 4892675"/>
              <a:gd name="connsiteY0" fmla="*/ 0 h 4892209"/>
              <a:gd name="connsiteX1" fmla="*/ 4892675 w 4892675"/>
              <a:gd name="connsiteY1" fmla="*/ 0 h 4892209"/>
              <a:gd name="connsiteX2" fmla="*/ 4892675 w 4892675"/>
              <a:gd name="connsiteY2" fmla="*/ 2046 h 4892209"/>
              <a:gd name="connsiteX3" fmla="*/ 4887015 w 4892675"/>
              <a:gd name="connsiteY3" fmla="*/ 238856 h 4892209"/>
              <a:gd name="connsiteX4" fmla="*/ 3451271 w 4892675"/>
              <a:gd name="connsiteY4" fmla="*/ 3468232 h 4892209"/>
              <a:gd name="connsiteX5" fmla="*/ 214894 w 4892675"/>
              <a:gd name="connsiteY5" fmla="*/ 4888127 h 4892209"/>
              <a:gd name="connsiteX6" fmla="*/ 0 w 4892675"/>
              <a:gd name="connsiteY6" fmla="*/ 4892209 h 489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2675" h="4892209">
                <a:moveTo>
                  <a:pt x="0" y="0"/>
                </a:moveTo>
                <a:lnTo>
                  <a:pt x="4892675" y="0"/>
                </a:lnTo>
                <a:lnTo>
                  <a:pt x="4892675" y="2046"/>
                </a:lnTo>
                <a:lnTo>
                  <a:pt x="4887015" y="238856"/>
                </a:lnTo>
                <a:cubicBezTo>
                  <a:pt x="4827691" y="1453619"/>
                  <a:pt x="4317495" y="2606244"/>
                  <a:pt x="3451271" y="3468232"/>
                </a:cubicBezTo>
                <a:cubicBezTo>
                  <a:pt x="2585047" y="4330219"/>
                  <a:pt x="1429934" y="4834758"/>
                  <a:pt x="214894" y="4888127"/>
                </a:cubicBezTo>
                <a:lnTo>
                  <a:pt x="0" y="4892209"/>
                </a:lnTo>
                <a:close/>
              </a:path>
            </a:pathLst>
          </a:custGeom>
        </p:spPr>
        <p:txBody>
          <a:bodyPr wrap="square">
            <a:noAutofit/>
          </a:bodyPr>
          <a:lstStyle/>
          <a:p>
            <a:endParaRPr lang="en-US" dirty="0"/>
          </a:p>
        </p:txBody>
      </p:sp>
    </p:spTree>
    <p:extLst>
      <p:ext uri="{BB962C8B-B14F-4D97-AF65-F5344CB8AC3E}">
        <p14:creationId xmlns:p14="http://schemas.microsoft.com/office/powerpoint/2010/main" val="2294849905"/>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492505" y="9"/>
            <a:ext cx="3651496" cy="3669287"/>
          </a:xfrm>
          <a:custGeom>
            <a:avLst/>
            <a:gdLst>
              <a:gd name="connsiteX0" fmla="*/ 0 w 4868661"/>
              <a:gd name="connsiteY0" fmla="*/ 0 h 4892383"/>
              <a:gd name="connsiteX1" fmla="*/ 4868661 w 4868661"/>
              <a:gd name="connsiteY1" fmla="*/ 0 h 4892383"/>
              <a:gd name="connsiteX2" fmla="*/ 4868661 w 4868661"/>
              <a:gd name="connsiteY2" fmla="*/ 4892383 h 4892383"/>
              <a:gd name="connsiteX3" fmla="*/ 4633983 w 4868661"/>
              <a:gd name="connsiteY3" fmla="*/ 4886112 h 4892383"/>
              <a:gd name="connsiteX4" fmla="*/ 6001 w 4868661"/>
              <a:gd name="connsiteY4" fmla="*/ 246938 h 4892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661" h="4892383">
                <a:moveTo>
                  <a:pt x="0" y="0"/>
                </a:moveTo>
                <a:lnTo>
                  <a:pt x="4868661" y="0"/>
                </a:lnTo>
                <a:lnTo>
                  <a:pt x="4868661" y="4892383"/>
                </a:lnTo>
                <a:lnTo>
                  <a:pt x="4633983" y="4886112"/>
                </a:lnTo>
                <a:cubicBezTo>
                  <a:pt x="2133134" y="4755772"/>
                  <a:pt x="130301" y="2748095"/>
                  <a:pt x="6001" y="246938"/>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47721529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697465" y="853678"/>
            <a:ext cx="2996239" cy="1718072"/>
          </a:xfrm>
        </p:spPr>
        <p:txBody>
          <a:bodyPr/>
          <a:lstStyle/>
          <a:p>
            <a:endParaRPr lang="en-US" dirty="0"/>
          </a:p>
        </p:txBody>
      </p:sp>
      <p:cxnSp>
        <p:nvCxnSpPr>
          <p:cNvPr id="4" name="Straight Connector 3"/>
          <p:cNvCxnSpPr/>
          <p:nvPr userDrawn="1"/>
        </p:nvCxnSpPr>
        <p:spPr>
          <a:xfrm>
            <a:off x="4596063" y="853678"/>
            <a:ext cx="4512" cy="4289822"/>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userDrawn="1"/>
        </p:nvCxnSpPr>
        <p:spPr>
          <a:xfrm flipH="1">
            <a:off x="4614110" y="1712714"/>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userDrawn="1"/>
        </p:nvCxnSpPr>
        <p:spPr>
          <a:xfrm flipH="1">
            <a:off x="4174967" y="3593347"/>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7" name="Picture Placeholder 7"/>
          <p:cNvSpPr>
            <a:spLocks noGrp="1"/>
          </p:cNvSpPr>
          <p:nvPr>
            <p:ph type="pic" sz="quarter" idx="11"/>
          </p:nvPr>
        </p:nvSpPr>
        <p:spPr>
          <a:xfrm>
            <a:off x="5443924" y="2734312"/>
            <a:ext cx="2996239" cy="1718072"/>
          </a:xfrm>
        </p:spPr>
        <p:txBody>
          <a:bodyPr/>
          <a:lstStyle>
            <a:lvl1pPr>
              <a:defRPr/>
            </a:lvl1pPr>
          </a:lstStyle>
          <a:p>
            <a:endParaRPr lang="en-US" dirty="0"/>
          </a:p>
        </p:txBody>
      </p:sp>
      <p:sp>
        <p:nvSpPr>
          <p:cNvPr id="10" name="Text Placeholder 12"/>
          <p:cNvSpPr>
            <a:spLocks noGrp="1"/>
          </p:cNvSpPr>
          <p:nvPr>
            <p:ph type="body" sz="quarter" idx="12"/>
          </p:nvPr>
        </p:nvSpPr>
        <p:spPr>
          <a:xfrm>
            <a:off x="5443915" y="853678"/>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2"/>
          <p:cNvSpPr>
            <a:spLocks noGrp="1"/>
          </p:cNvSpPr>
          <p:nvPr>
            <p:ph type="body" sz="quarter" idx="13"/>
          </p:nvPr>
        </p:nvSpPr>
        <p:spPr>
          <a:xfrm>
            <a:off x="697270" y="2734312"/>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 Placeholder 2"/>
          <p:cNvSpPr>
            <a:spLocks noGrp="1"/>
          </p:cNvSpPr>
          <p:nvPr>
            <p:ph type="body" sz="quarter" idx="14"/>
          </p:nvPr>
        </p:nvSpPr>
        <p:spPr>
          <a:xfrm>
            <a:off x="2700182" y="343773"/>
            <a:ext cx="3827859" cy="285750"/>
          </a:xfrm>
        </p:spPr>
        <p:txBody>
          <a:bodyPr/>
          <a:lstStyle>
            <a:lvl1pPr marL="0" indent="0" algn="ctr">
              <a:buNone/>
              <a:defRPr/>
            </a:lvl1pPr>
          </a:lstStyle>
          <a:p>
            <a:pPr lvl="0"/>
            <a:r>
              <a:rPr lang="en-US" dirty="0"/>
              <a:t>Edit Master text styles</a:t>
            </a:r>
          </a:p>
        </p:txBody>
      </p:sp>
    </p:spTree>
    <p:extLst>
      <p:ext uri="{BB962C8B-B14F-4D97-AF65-F5344CB8AC3E}">
        <p14:creationId xmlns:p14="http://schemas.microsoft.com/office/powerpoint/2010/main" val="152009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nodePh="1">
                                  <p:stCondLst>
                                    <p:cond delay="0"/>
                                  </p:stCondLst>
                                  <p:endCondLst>
                                    <p:cond evt="begin" delay="0">
                                      <p:tn val="11"/>
                                    </p:cond>
                                  </p:end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500"/>
                            </p:stCondLst>
                            <p:childTnLst>
                              <p:par>
                                <p:cTn id="15" presetID="22" presetClass="entr" presetSubtype="1"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Effect transition="in" filter="wipe(left)">
                                      <p:cBhvr>
                                        <p:cTn id="25" dur="500"/>
                                        <p:tgtEl>
                                          <p:spTgt spid="10">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0">
                                            <p:txEl>
                                              <p:pRg st="1" end="1"/>
                                            </p:txEl>
                                          </p:spTgt>
                                        </p:tgtEl>
                                        <p:attrNameLst>
                                          <p:attrName>style.visibility</p:attrName>
                                        </p:attrNameLst>
                                      </p:cBhvr>
                                      <p:to>
                                        <p:strVal val="visible"/>
                                      </p:to>
                                    </p:set>
                                    <p:animEffect transition="in" filter="wipe(left)">
                                      <p:cBhvr>
                                        <p:cTn id="29" dur="500"/>
                                        <p:tgtEl>
                                          <p:spTgt spid="10">
                                            <p:txEl>
                                              <p:pRg st="1" end="1"/>
                                            </p:txEl>
                                          </p:spTgt>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0">
                                            <p:txEl>
                                              <p:pRg st="2" end="2"/>
                                            </p:txEl>
                                          </p:spTgt>
                                        </p:tgtEl>
                                        <p:attrNameLst>
                                          <p:attrName>style.visibility</p:attrName>
                                        </p:attrNameLst>
                                      </p:cBhvr>
                                      <p:to>
                                        <p:strVal val="visible"/>
                                      </p:to>
                                    </p:set>
                                    <p:animEffect transition="in" filter="wipe(left)">
                                      <p:cBhvr>
                                        <p:cTn id="33" dur="500"/>
                                        <p:tgtEl>
                                          <p:spTgt spid="10">
                                            <p:txEl>
                                              <p:pRg st="2" end="2"/>
                                            </p:txEl>
                                          </p:spTgt>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0">
                                            <p:txEl>
                                              <p:pRg st="3" end="3"/>
                                            </p:txEl>
                                          </p:spTgt>
                                        </p:tgtEl>
                                        <p:attrNameLst>
                                          <p:attrName>style.visibility</p:attrName>
                                        </p:attrNameLst>
                                      </p:cBhvr>
                                      <p:to>
                                        <p:strVal val="visible"/>
                                      </p:to>
                                    </p:set>
                                    <p:animEffect transition="in" filter="wipe(left)">
                                      <p:cBhvr>
                                        <p:cTn id="37" dur="500"/>
                                        <p:tgtEl>
                                          <p:spTgt spid="10">
                                            <p:txEl>
                                              <p:pRg st="3" end="3"/>
                                            </p:txEl>
                                          </p:spTgt>
                                        </p:tgtEl>
                                      </p:cBhvr>
                                    </p:animEffect>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0">
                                            <p:txEl>
                                              <p:pRg st="4" end="4"/>
                                            </p:txEl>
                                          </p:spTgt>
                                        </p:tgtEl>
                                        <p:attrNameLst>
                                          <p:attrName>style.visibility</p:attrName>
                                        </p:attrNameLst>
                                      </p:cBhvr>
                                      <p:to>
                                        <p:strVal val="visible"/>
                                      </p:to>
                                    </p:set>
                                    <p:animEffect transition="in" filter="wipe(left)">
                                      <p:cBhvr>
                                        <p:cTn id="41" dur="500"/>
                                        <p:tgtEl>
                                          <p:spTgt spid="10">
                                            <p:txEl>
                                              <p:pRg st="4" end="4"/>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grpId="0" nodeType="clickEffect" nodePh="1">
                                  <p:stCondLst>
                                    <p:cond delay="0"/>
                                  </p:stCondLst>
                                  <p:endCondLst>
                                    <p:cond evt="begin" delay="0">
                                      <p:tn val="44"/>
                                    </p:cond>
                                  </p:endCondLst>
                                  <p:childTnLst>
                                    <p:set>
                                      <p:cBhvr>
                                        <p:cTn id="45" dur="1" fill="hold">
                                          <p:stCondLst>
                                            <p:cond delay="0"/>
                                          </p:stCondLst>
                                        </p:cTn>
                                        <p:tgtEl>
                                          <p:spTgt spid="7"/>
                                        </p:tgtEl>
                                        <p:attrNameLst>
                                          <p:attrName>style.visibility</p:attrName>
                                        </p:attrNameLst>
                                      </p:cBhvr>
                                      <p:to>
                                        <p:strVal val="visible"/>
                                      </p:to>
                                    </p:set>
                                    <p:animEffect transition="in" filter="wipe(right)">
                                      <p:cBhvr>
                                        <p:cTn id="46" dur="500"/>
                                        <p:tgtEl>
                                          <p:spTgt spid="7"/>
                                        </p:tgtEl>
                                      </p:cBhvr>
                                    </p:animEffect>
                                  </p:childTnLst>
                                </p:cTn>
                              </p:par>
                            </p:childTnLst>
                          </p:cTn>
                        </p:par>
                        <p:par>
                          <p:cTn id="47" fill="hold">
                            <p:stCondLst>
                              <p:cond delay="500"/>
                            </p:stCondLst>
                            <p:childTnLst>
                              <p:par>
                                <p:cTn id="48" presetID="22" presetClass="entr" presetSubtype="2" fill="hold" nodeType="after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wipe(right)">
                                      <p:cBhvr>
                                        <p:cTn id="50" dur="500"/>
                                        <p:tgtEl>
                                          <p:spTgt spid="6"/>
                                        </p:tgtEl>
                                      </p:cBhvr>
                                    </p:animEffect>
                                  </p:childTnLst>
                                </p:cTn>
                              </p:par>
                            </p:childTnLst>
                          </p:cTn>
                        </p:par>
                        <p:par>
                          <p:cTn id="51" fill="hold">
                            <p:stCondLst>
                              <p:cond delay="1000"/>
                            </p:stCondLst>
                            <p:childTnLst>
                              <p:par>
                                <p:cTn id="52" presetID="22" presetClass="entr" presetSubtype="2" fill="hold" grpId="0" nodeType="afterEffect">
                                  <p:stCondLst>
                                    <p:cond delay="0"/>
                                  </p:stCondLst>
                                  <p:childTnLst>
                                    <p:set>
                                      <p:cBhvr>
                                        <p:cTn id="53" dur="1" fill="hold">
                                          <p:stCondLst>
                                            <p:cond delay="0"/>
                                          </p:stCondLst>
                                        </p:cTn>
                                        <p:tgtEl>
                                          <p:spTgt spid="11">
                                            <p:txEl>
                                              <p:pRg st="0" end="0"/>
                                            </p:txEl>
                                          </p:spTgt>
                                        </p:tgtEl>
                                        <p:attrNameLst>
                                          <p:attrName>style.visibility</p:attrName>
                                        </p:attrNameLst>
                                      </p:cBhvr>
                                      <p:to>
                                        <p:strVal val="visible"/>
                                      </p:to>
                                    </p:set>
                                    <p:animEffect transition="in" filter="wipe(right)">
                                      <p:cBhvr>
                                        <p:cTn id="54" dur="500"/>
                                        <p:tgtEl>
                                          <p:spTgt spid="11">
                                            <p:txEl>
                                              <p:pRg st="0" end="0"/>
                                            </p:txEl>
                                          </p:spTgt>
                                        </p:tgtEl>
                                      </p:cBhvr>
                                    </p:animEffect>
                                  </p:childTnLst>
                                </p:cTn>
                              </p:par>
                            </p:childTnLst>
                          </p:cTn>
                        </p:par>
                        <p:par>
                          <p:cTn id="55" fill="hold">
                            <p:stCondLst>
                              <p:cond delay="1500"/>
                            </p:stCondLst>
                            <p:childTnLst>
                              <p:par>
                                <p:cTn id="56" presetID="22" presetClass="entr" presetSubtype="2" fill="hold" grpId="0" nodeType="afterEffect">
                                  <p:stCondLst>
                                    <p:cond delay="0"/>
                                  </p:stCondLst>
                                  <p:childTnLst>
                                    <p:set>
                                      <p:cBhvr>
                                        <p:cTn id="57" dur="1" fill="hold">
                                          <p:stCondLst>
                                            <p:cond delay="0"/>
                                          </p:stCondLst>
                                        </p:cTn>
                                        <p:tgtEl>
                                          <p:spTgt spid="11">
                                            <p:txEl>
                                              <p:pRg st="1" end="1"/>
                                            </p:txEl>
                                          </p:spTgt>
                                        </p:tgtEl>
                                        <p:attrNameLst>
                                          <p:attrName>style.visibility</p:attrName>
                                        </p:attrNameLst>
                                      </p:cBhvr>
                                      <p:to>
                                        <p:strVal val="visible"/>
                                      </p:to>
                                    </p:set>
                                    <p:animEffect transition="in" filter="wipe(right)">
                                      <p:cBhvr>
                                        <p:cTn id="58" dur="500"/>
                                        <p:tgtEl>
                                          <p:spTgt spid="11">
                                            <p:txEl>
                                              <p:pRg st="1" end="1"/>
                                            </p:txEl>
                                          </p:spTgt>
                                        </p:tgtEl>
                                      </p:cBhvr>
                                    </p:animEffect>
                                  </p:childTnLst>
                                </p:cTn>
                              </p:par>
                            </p:childTnLst>
                          </p:cTn>
                        </p:par>
                        <p:par>
                          <p:cTn id="59" fill="hold">
                            <p:stCondLst>
                              <p:cond delay="2000"/>
                            </p:stCondLst>
                            <p:childTnLst>
                              <p:par>
                                <p:cTn id="60" presetID="22" presetClass="entr" presetSubtype="2" fill="hold" grpId="0" nodeType="afterEffect">
                                  <p:stCondLst>
                                    <p:cond delay="0"/>
                                  </p:stCondLst>
                                  <p:childTnLst>
                                    <p:set>
                                      <p:cBhvr>
                                        <p:cTn id="61" dur="1" fill="hold">
                                          <p:stCondLst>
                                            <p:cond delay="0"/>
                                          </p:stCondLst>
                                        </p:cTn>
                                        <p:tgtEl>
                                          <p:spTgt spid="11">
                                            <p:txEl>
                                              <p:pRg st="2" end="2"/>
                                            </p:txEl>
                                          </p:spTgt>
                                        </p:tgtEl>
                                        <p:attrNameLst>
                                          <p:attrName>style.visibility</p:attrName>
                                        </p:attrNameLst>
                                      </p:cBhvr>
                                      <p:to>
                                        <p:strVal val="visible"/>
                                      </p:to>
                                    </p:set>
                                    <p:animEffect transition="in" filter="wipe(right)">
                                      <p:cBhvr>
                                        <p:cTn id="62" dur="500"/>
                                        <p:tgtEl>
                                          <p:spTgt spid="11">
                                            <p:txEl>
                                              <p:pRg st="2" end="2"/>
                                            </p:txEl>
                                          </p:spTgt>
                                        </p:tgtEl>
                                      </p:cBhvr>
                                    </p:animEffect>
                                  </p:childTnLst>
                                </p:cTn>
                              </p:par>
                            </p:childTnLst>
                          </p:cTn>
                        </p:par>
                        <p:par>
                          <p:cTn id="63" fill="hold">
                            <p:stCondLst>
                              <p:cond delay="2500"/>
                            </p:stCondLst>
                            <p:childTnLst>
                              <p:par>
                                <p:cTn id="64" presetID="22" presetClass="entr" presetSubtype="2" fill="hold" grpId="0" nodeType="afterEffect">
                                  <p:stCondLst>
                                    <p:cond delay="0"/>
                                  </p:stCondLst>
                                  <p:childTnLst>
                                    <p:set>
                                      <p:cBhvr>
                                        <p:cTn id="65" dur="1" fill="hold">
                                          <p:stCondLst>
                                            <p:cond delay="0"/>
                                          </p:stCondLst>
                                        </p:cTn>
                                        <p:tgtEl>
                                          <p:spTgt spid="11">
                                            <p:txEl>
                                              <p:pRg st="3" end="3"/>
                                            </p:txEl>
                                          </p:spTgt>
                                        </p:tgtEl>
                                        <p:attrNameLst>
                                          <p:attrName>style.visibility</p:attrName>
                                        </p:attrNameLst>
                                      </p:cBhvr>
                                      <p:to>
                                        <p:strVal val="visible"/>
                                      </p:to>
                                    </p:set>
                                    <p:animEffect transition="in" filter="wipe(right)">
                                      <p:cBhvr>
                                        <p:cTn id="66" dur="500"/>
                                        <p:tgtEl>
                                          <p:spTgt spid="11">
                                            <p:txEl>
                                              <p:pRg st="3" end="3"/>
                                            </p:txEl>
                                          </p:spTgt>
                                        </p:tgtEl>
                                      </p:cBhvr>
                                    </p:animEffect>
                                  </p:childTnLst>
                                </p:cTn>
                              </p:par>
                            </p:childTnLst>
                          </p:cTn>
                        </p:par>
                        <p:par>
                          <p:cTn id="67" fill="hold">
                            <p:stCondLst>
                              <p:cond delay="3000"/>
                            </p:stCondLst>
                            <p:childTnLst>
                              <p:par>
                                <p:cTn id="68" presetID="22" presetClass="entr" presetSubtype="2" fill="hold" grpId="0" nodeType="afterEffect">
                                  <p:stCondLst>
                                    <p:cond delay="0"/>
                                  </p:stCondLst>
                                  <p:childTnLst>
                                    <p:set>
                                      <p:cBhvr>
                                        <p:cTn id="69" dur="1" fill="hold">
                                          <p:stCondLst>
                                            <p:cond delay="0"/>
                                          </p:stCondLst>
                                        </p:cTn>
                                        <p:tgtEl>
                                          <p:spTgt spid="11">
                                            <p:txEl>
                                              <p:pRg st="4" end="4"/>
                                            </p:txEl>
                                          </p:spTgt>
                                        </p:tgtEl>
                                        <p:attrNameLst>
                                          <p:attrName>style.visibility</p:attrName>
                                        </p:attrNameLst>
                                      </p:cBhvr>
                                      <p:to>
                                        <p:strVal val="visible"/>
                                      </p:to>
                                    </p:set>
                                    <p:animEffect transition="in" filter="wipe(right)">
                                      <p:cBhvr>
                                        <p:cTn id="70" dur="500"/>
                                        <p:tgtEl>
                                          <p:spTgt spid="1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2">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3">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4">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5">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Lst>
      </p:bldP>
      <p:bldP spid="3" grpId="0" build="p">
        <p:tmplLst>
          <p:tmpl lvl="1">
            <p:tnLst>
              <p:par>
                <p:cTn presetID="2" presetClass="entr" presetSubtype="1" fill="hold" nodeType="withEffect">
                  <p:stCondLst>
                    <p:cond delay="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ppt_x"/>
                          </p:val>
                        </p:tav>
                        <p:tav tm="100000">
                          <p:val>
                            <p:strVal val="#ppt_x"/>
                          </p:val>
                        </p:tav>
                      </p:tavLst>
                    </p:anim>
                    <p:anim calcmode="lin" valueType="num">
                      <p:cBhvr additive="base">
                        <p:cTn dur="500" fill="hold"/>
                        <p:tgtEl>
                          <p:spTgt spid="3"/>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45_Custom Layout">
    <p:spTree>
      <p:nvGrpSpPr>
        <p:cNvPr id="1" name=""/>
        <p:cNvGrpSpPr/>
        <p:nvPr/>
      </p:nvGrpSpPr>
      <p:grpSpPr>
        <a:xfrm>
          <a:off x="0" y="0"/>
          <a:ext cx="0" cy="0"/>
          <a:chOff x="0" y="0"/>
          <a:chExt cx="0" cy="0"/>
        </a:xfrm>
      </p:grpSpPr>
      <p:sp>
        <p:nvSpPr>
          <p:cNvPr id="7" name="Picture Placeholder 7"/>
          <p:cNvSpPr>
            <a:spLocks noGrp="1"/>
          </p:cNvSpPr>
          <p:nvPr>
            <p:ph type="pic" sz="quarter" idx="11"/>
          </p:nvPr>
        </p:nvSpPr>
        <p:spPr>
          <a:xfrm>
            <a:off x="5443924" y="2734312"/>
            <a:ext cx="2996239" cy="1718072"/>
          </a:xfrm>
        </p:spPr>
        <p:txBody>
          <a:bodyPr/>
          <a:lstStyle>
            <a:lvl1pPr>
              <a:defRPr/>
            </a:lvl1pPr>
          </a:lstStyle>
          <a:p>
            <a:endParaRPr lang="en-US" dirty="0"/>
          </a:p>
        </p:txBody>
      </p:sp>
      <p:cxnSp>
        <p:nvCxnSpPr>
          <p:cNvPr id="8" name="Straight Connector 7"/>
          <p:cNvCxnSpPr/>
          <p:nvPr userDrawn="1"/>
        </p:nvCxnSpPr>
        <p:spPr>
          <a:xfrm>
            <a:off x="4596063" y="-122830"/>
            <a:ext cx="4512" cy="526633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H="1">
            <a:off x="4614110" y="1712714"/>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flipH="1">
            <a:off x="4174967" y="3439810"/>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13" name="Text Placeholder 12"/>
          <p:cNvSpPr>
            <a:spLocks noGrp="1"/>
          </p:cNvSpPr>
          <p:nvPr>
            <p:ph type="body" sz="quarter" idx="12"/>
          </p:nvPr>
        </p:nvSpPr>
        <p:spPr>
          <a:xfrm>
            <a:off x="5443915" y="853678"/>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Picture Placeholder 7"/>
          <p:cNvSpPr>
            <a:spLocks noGrp="1"/>
          </p:cNvSpPr>
          <p:nvPr>
            <p:ph type="pic" sz="quarter" idx="10"/>
          </p:nvPr>
        </p:nvSpPr>
        <p:spPr>
          <a:xfrm>
            <a:off x="697465" y="853678"/>
            <a:ext cx="2996239" cy="1718072"/>
          </a:xfrm>
        </p:spPr>
        <p:txBody>
          <a:bodyPr/>
          <a:lstStyle/>
          <a:p>
            <a:endParaRPr lang="en-US" dirty="0"/>
          </a:p>
        </p:txBody>
      </p:sp>
      <p:sp>
        <p:nvSpPr>
          <p:cNvPr id="15" name="Text Placeholder 12"/>
          <p:cNvSpPr>
            <a:spLocks noGrp="1"/>
          </p:cNvSpPr>
          <p:nvPr>
            <p:ph type="body" sz="quarter" idx="13"/>
          </p:nvPr>
        </p:nvSpPr>
        <p:spPr>
          <a:xfrm>
            <a:off x="697270" y="2734312"/>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28238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500"/>
                                        <p:tgtEl>
                                          <p:spTgt spid="1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wipe(left)">
                                      <p:cBhvr>
                                        <p:cTn id="23" dur="500"/>
                                        <p:tgtEl>
                                          <p:spTgt spid="13">
                                            <p:txEl>
                                              <p:pRg st="1" end="1"/>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3">
                                            <p:txEl>
                                              <p:pRg st="2" end="2"/>
                                            </p:txEl>
                                          </p:spTgt>
                                        </p:tgtEl>
                                        <p:attrNameLst>
                                          <p:attrName>style.visibility</p:attrName>
                                        </p:attrNameLst>
                                      </p:cBhvr>
                                      <p:to>
                                        <p:strVal val="visible"/>
                                      </p:to>
                                    </p:set>
                                    <p:animEffect transition="in" filter="wipe(left)">
                                      <p:cBhvr>
                                        <p:cTn id="27" dur="500"/>
                                        <p:tgtEl>
                                          <p:spTgt spid="13">
                                            <p:txEl>
                                              <p:pRg st="2" end="2"/>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3">
                                            <p:txEl>
                                              <p:pRg st="3" end="3"/>
                                            </p:txEl>
                                          </p:spTgt>
                                        </p:tgtEl>
                                        <p:attrNameLst>
                                          <p:attrName>style.visibility</p:attrName>
                                        </p:attrNameLst>
                                      </p:cBhvr>
                                      <p:to>
                                        <p:strVal val="visible"/>
                                      </p:to>
                                    </p:set>
                                    <p:animEffect transition="in" filter="wipe(left)">
                                      <p:cBhvr>
                                        <p:cTn id="31" dur="500"/>
                                        <p:tgtEl>
                                          <p:spTgt spid="13">
                                            <p:txEl>
                                              <p:pRg st="3" end="3"/>
                                            </p:tx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3">
                                            <p:txEl>
                                              <p:pRg st="4" end="4"/>
                                            </p:txEl>
                                          </p:spTgt>
                                        </p:tgtEl>
                                        <p:attrNameLst>
                                          <p:attrName>style.visibility</p:attrName>
                                        </p:attrNameLst>
                                      </p:cBhvr>
                                      <p:to>
                                        <p:strVal val="visible"/>
                                      </p:to>
                                    </p:set>
                                    <p:animEffect transition="in" filter="wipe(left)">
                                      <p:cBhvr>
                                        <p:cTn id="35" dur="500"/>
                                        <p:tgtEl>
                                          <p:spTgt spid="13">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grpId="0" nodeType="clickEffect" nodePh="1">
                                  <p:stCondLst>
                                    <p:cond delay="0"/>
                                  </p:stCondLst>
                                  <p:endCondLst>
                                    <p:cond evt="begin" delay="0">
                                      <p:tn val="38"/>
                                    </p:cond>
                                  </p:endCondLst>
                                  <p:childTnLst>
                                    <p:set>
                                      <p:cBhvr>
                                        <p:cTn id="39" dur="1" fill="hold">
                                          <p:stCondLst>
                                            <p:cond delay="0"/>
                                          </p:stCondLst>
                                        </p:cTn>
                                        <p:tgtEl>
                                          <p:spTgt spid="7"/>
                                        </p:tgtEl>
                                        <p:attrNameLst>
                                          <p:attrName>style.visibility</p:attrName>
                                        </p:attrNameLst>
                                      </p:cBhvr>
                                      <p:to>
                                        <p:strVal val="visible"/>
                                      </p:to>
                                    </p:set>
                                    <p:animEffect transition="in" filter="wipe(right)">
                                      <p:cBhvr>
                                        <p:cTn id="40" dur="500"/>
                                        <p:tgtEl>
                                          <p:spTgt spid="7"/>
                                        </p:tgtEl>
                                      </p:cBhvr>
                                    </p:animEffect>
                                  </p:childTnLst>
                                </p:cTn>
                              </p:par>
                            </p:childTnLst>
                          </p:cTn>
                        </p:par>
                        <p:par>
                          <p:cTn id="41" fill="hold">
                            <p:stCondLst>
                              <p:cond delay="500"/>
                            </p:stCondLst>
                            <p:childTnLst>
                              <p:par>
                                <p:cTn id="42" presetID="22" presetClass="entr" presetSubtype="2" fill="hold" nodeType="after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ipe(right)">
                                      <p:cBhvr>
                                        <p:cTn id="44" dur="500"/>
                                        <p:tgtEl>
                                          <p:spTgt spid="10"/>
                                        </p:tgtEl>
                                      </p:cBhvr>
                                    </p:animEffect>
                                  </p:childTnLst>
                                </p:cTn>
                              </p:par>
                            </p:childTnLst>
                          </p:cTn>
                        </p:par>
                        <p:par>
                          <p:cTn id="45" fill="hold">
                            <p:stCondLst>
                              <p:cond delay="1000"/>
                            </p:stCondLst>
                            <p:childTnLst>
                              <p:par>
                                <p:cTn id="46" presetID="22" presetClass="entr" presetSubtype="2" fill="hold" grpId="0" nodeType="afterEffect">
                                  <p:stCondLst>
                                    <p:cond delay="0"/>
                                  </p:stCondLst>
                                  <p:childTnLst>
                                    <p:set>
                                      <p:cBhvr>
                                        <p:cTn id="47" dur="1" fill="hold">
                                          <p:stCondLst>
                                            <p:cond delay="0"/>
                                          </p:stCondLst>
                                        </p:cTn>
                                        <p:tgtEl>
                                          <p:spTgt spid="15">
                                            <p:txEl>
                                              <p:pRg st="0" end="0"/>
                                            </p:txEl>
                                          </p:spTgt>
                                        </p:tgtEl>
                                        <p:attrNameLst>
                                          <p:attrName>style.visibility</p:attrName>
                                        </p:attrNameLst>
                                      </p:cBhvr>
                                      <p:to>
                                        <p:strVal val="visible"/>
                                      </p:to>
                                    </p:set>
                                    <p:animEffect transition="in" filter="wipe(right)">
                                      <p:cBhvr>
                                        <p:cTn id="48" dur="500"/>
                                        <p:tgtEl>
                                          <p:spTgt spid="15">
                                            <p:txEl>
                                              <p:pRg st="0" end="0"/>
                                            </p:txEl>
                                          </p:spTgt>
                                        </p:tgtEl>
                                      </p:cBhvr>
                                    </p:animEffect>
                                  </p:childTnLst>
                                </p:cTn>
                              </p:par>
                            </p:childTnLst>
                          </p:cTn>
                        </p:par>
                        <p:par>
                          <p:cTn id="49" fill="hold">
                            <p:stCondLst>
                              <p:cond delay="1500"/>
                            </p:stCondLst>
                            <p:childTnLst>
                              <p:par>
                                <p:cTn id="50" presetID="22" presetClass="entr" presetSubtype="2" fill="hold" grpId="0" nodeType="afterEffect">
                                  <p:stCondLst>
                                    <p:cond delay="0"/>
                                  </p:stCondLst>
                                  <p:childTnLst>
                                    <p:set>
                                      <p:cBhvr>
                                        <p:cTn id="51" dur="1" fill="hold">
                                          <p:stCondLst>
                                            <p:cond delay="0"/>
                                          </p:stCondLst>
                                        </p:cTn>
                                        <p:tgtEl>
                                          <p:spTgt spid="15">
                                            <p:txEl>
                                              <p:pRg st="1" end="1"/>
                                            </p:txEl>
                                          </p:spTgt>
                                        </p:tgtEl>
                                        <p:attrNameLst>
                                          <p:attrName>style.visibility</p:attrName>
                                        </p:attrNameLst>
                                      </p:cBhvr>
                                      <p:to>
                                        <p:strVal val="visible"/>
                                      </p:to>
                                    </p:set>
                                    <p:animEffect transition="in" filter="wipe(right)">
                                      <p:cBhvr>
                                        <p:cTn id="52" dur="500"/>
                                        <p:tgtEl>
                                          <p:spTgt spid="15">
                                            <p:txEl>
                                              <p:pRg st="1" end="1"/>
                                            </p:txEl>
                                          </p:spTgt>
                                        </p:tgtEl>
                                      </p:cBhvr>
                                    </p:animEffect>
                                  </p:childTnLst>
                                </p:cTn>
                              </p:par>
                            </p:childTnLst>
                          </p:cTn>
                        </p:par>
                        <p:par>
                          <p:cTn id="53" fill="hold">
                            <p:stCondLst>
                              <p:cond delay="2000"/>
                            </p:stCondLst>
                            <p:childTnLst>
                              <p:par>
                                <p:cTn id="54" presetID="22" presetClass="entr" presetSubtype="2" fill="hold" grpId="0" nodeType="afterEffect">
                                  <p:stCondLst>
                                    <p:cond delay="0"/>
                                  </p:stCondLst>
                                  <p:childTnLst>
                                    <p:set>
                                      <p:cBhvr>
                                        <p:cTn id="55" dur="1" fill="hold">
                                          <p:stCondLst>
                                            <p:cond delay="0"/>
                                          </p:stCondLst>
                                        </p:cTn>
                                        <p:tgtEl>
                                          <p:spTgt spid="15">
                                            <p:txEl>
                                              <p:pRg st="2" end="2"/>
                                            </p:txEl>
                                          </p:spTgt>
                                        </p:tgtEl>
                                        <p:attrNameLst>
                                          <p:attrName>style.visibility</p:attrName>
                                        </p:attrNameLst>
                                      </p:cBhvr>
                                      <p:to>
                                        <p:strVal val="visible"/>
                                      </p:to>
                                    </p:set>
                                    <p:animEffect transition="in" filter="wipe(right)">
                                      <p:cBhvr>
                                        <p:cTn id="56" dur="500"/>
                                        <p:tgtEl>
                                          <p:spTgt spid="15">
                                            <p:txEl>
                                              <p:pRg st="2" end="2"/>
                                            </p:txEl>
                                          </p:spTgt>
                                        </p:tgtEl>
                                      </p:cBhvr>
                                    </p:animEffect>
                                  </p:childTnLst>
                                </p:cTn>
                              </p:par>
                            </p:childTnLst>
                          </p:cTn>
                        </p:par>
                        <p:par>
                          <p:cTn id="57" fill="hold">
                            <p:stCondLst>
                              <p:cond delay="2500"/>
                            </p:stCondLst>
                            <p:childTnLst>
                              <p:par>
                                <p:cTn id="58" presetID="22" presetClass="entr" presetSubtype="2" fill="hold" grpId="0" nodeType="afterEffect">
                                  <p:stCondLst>
                                    <p:cond delay="0"/>
                                  </p:stCondLst>
                                  <p:childTnLst>
                                    <p:set>
                                      <p:cBhvr>
                                        <p:cTn id="59" dur="1" fill="hold">
                                          <p:stCondLst>
                                            <p:cond delay="0"/>
                                          </p:stCondLst>
                                        </p:cTn>
                                        <p:tgtEl>
                                          <p:spTgt spid="15">
                                            <p:txEl>
                                              <p:pRg st="3" end="3"/>
                                            </p:txEl>
                                          </p:spTgt>
                                        </p:tgtEl>
                                        <p:attrNameLst>
                                          <p:attrName>style.visibility</p:attrName>
                                        </p:attrNameLst>
                                      </p:cBhvr>
                                      <p:to>
                                        <p:strVal val="visible"/>
                                      </p:to>
                                    </p:set>
                                    <p:animEffect transition="in" filter="wipe(right)">
                                      <p:cBhvr>
                                        <p:cTn id="60" dur="500"/>
                                        <p:tgtEl>
                                          <p:spTgt spid="15">
                                            <p:txEl>
                                              <p:pRg st="3" end="3"/>
                                            </p:txEl>
                                          </p:spTgt>
                                        </p:tgtEl>
                                      </p:cBhvr>
                                    </p:animEffect>
                                  </p:childTnLst>
                                </p:cTn>
                              </p:par>
                            </p:childTnLst>
                          </p:cTn>
                        </p:par>
                        <p:par>
                          <p:cTn id="61" fill="hold">
                            <p:stCondLst>
                              <p:cond delay="3000"/>
                            </p:stCondLst>
                            <p:childTnLst>
                              <p:par>
                                <p:cTn id="62" presetID="22" presetClass="entr" presetSubtype="2" fill="hold" grpId="0" nodeType="afterEffect">
                                  <p:stCondLst>
                                    <p:cond delay="0"/>
                                  </p:stCondLst>
                                  <p:childTnLst>
                                    <p:set>
                                      <p:cBhvr>
                                        <p:cTn id="63" dur="1" fill="hold">
                                          <p:stCondLst>
                                            <p:cond delay="0"/>
                                          </p:stCondLst>
                                        </p:cTn>
                                        <p:tgtEl>
                                          <p:spTgt spid="15">
                                            <p:txEl>
                                              <p:pRg st="4" end="4"/>
                                            </p:txEl>
                                          </p:spTgt>
                                        </p:tgtEl>
                                        <p:attrNameLst>
                                          <p:attrName>style.visibility</p:attrName>
                                        </p:attrNameLst>
                                      </p:cBhvr>
                                      <p:to>
                                        <p:strVal val="visible"/>
                                      </p:to>
                                    </p:set>
                                    <p:animEffect transition="in" filter="wipe(right)">
                                      <p:cBhvr>
                                        <p:cTn id="64" dur="500"/>
                                        <p:tgtEl>
                                          <p:spTgt spid="1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p:bldP spid="15" grpId="0" build="p">
        <p:tmplLst>
          <p:tmpl lvl="1">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2">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3">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4">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5">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566059" y="559864"/>
            <a:ext cx="2011886" cy="2011886"/>
          </a:xfrm>
          <a:custGeom>
            <a:avLst/>
            <a:gdLst>
              <a:gd name="connsiteX0" fmla="*/ 1667814 w 3335628"/>
              <a:gd name="connsiteY0" fmla="*/ 0 h 3335628"/>
              <a:gd name="connsiteX1" fmla="*/ 3335628 w 3335628"/>
              <a:gd name="connsiteY1" fmla="*/ 1667814 h 3335628"/>
              <a:gd name="connsiteX2" fmla="*/ 1667814 w 3335628"/>
              <a:gd name="connsiteY2" fmla="*/ 3335628 h 3335628"/>
              <a:gd name="connsiteX3" fmla="*/ 0 w 3335628"/>
              <a:gd name="connsiteY3" fmla="*/ 1667814 h 3335628"/>
              <a:gd name="connsiteX4" fmla="*/ 1667814 w 3335628"/>
              <a:gd name="connsiteY4" fmla="*/ 0 h 333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628" h="3335628">
                <a:moveTo>
                  <a:pt x="1667814" y="0"/>
                </a:moveTo>
                <a:cubicBezTo>
                  <a:pt x="2588922" y="0"/>
                  <a:pt x="3335628" y="746706"/>
                  <a:pt x="3335628" y="1667814"/>
                </a:cubicBezTo>
                <a:cubicBezTo>
                  <a:pt x="3335628" y="2588922"/>
                  <a:pt x="2588922" y="3335628"/>
                  <a:pt x="1667814" y="3335628"/>
                </a:cubicBezTo>
                <a:cubicBezTo>
                  <a:pt x="746706" y="3335628"/>
                  <a:pt x="0" y="2588922"/>
                  <a:pt x="0" y="1667814"/>
                </a:cubicBezTo>
                <a:cubicBezTo>
                  <a:pt x="0" y="746706"/>
                  <a:pt x="746706" y="0"/>
                  <a:pt x="1667814"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51673271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Picture Placeholder 7"/>
          <p:cNvSpPr>
            <a:spLocks noGrp="1"/>
          </p:cNvSpPr>
          <p:nvPr>
            <p:ph type="pic" sz="quarter" idx="11"/>
          </p:nvPr>
        </p:nvSpPr>
        <p:spPr>
          <a:xfrm>
            <a:off x="3073889" y="1712716"/>
            <a:ext cx="2996239" cy="1718072"/>
          </a:xfrm>
        </p:spPr>
        <p:txBody>
          <a:bodyPr/>
          <a:lstStyle>
            <a:lvl1pPr>
              <a:defRPr/>
            </a:lvl1pPr>
          </a:lstStyle>
          <a:p>
            <a:endParaRPr lang="en-US" dirty="0"/>
          </a:p>
        </p:txBody>
      </p:sp>
      <p:cxnSp>
        <p:nvCxnSpPr>
          <p:cNvPr id="3" name="Straight Connector 2"/>
          <p:cNvCxnSpPr/>
          <p:nvPr userDrawn="1"/>
        </p:nvCxnSpPr>
        <p:spPr>
          <a:xfrm>
            <a:off x="4572000" y="-120316"/>
            <a:ext cx="0" cy="183303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p:nvPr>
        </p:nvSpPr>
        <p:spPr>
          <a:xfrm>
            <a:off x="3073882" y="3684993"/>
            <a:ext cx="2996240" cy="859631"/>
          </a:xfrm>
        </p:spPr>
        <p:txBody>
          <a:bodyPr>
            <a:normAutofit/>
          </a:bodyPr>
          <a:lstStyle>
            <a:lvl1pPr marL="0" indent="0" algn="ctr">
              <a:buNone/>
              <a:defRPr sz="1200"/>
            </a:lvl1pPr>
            <a:lvl2pPr algn="ctr">
              <a:defRPr/>
            </a:lvl2pPr>
            <a:lvl3pPr algn="ctr">
              <a:defRPr/>
            </a:lvl3pPr>
            <a:lvl4pPr algn="ctr">
              <a:defRPr/>
            </a:lvl4pPr>
            <a:lvl5pPr algn="ctr">
              <a:defRPr/>
            </a:lvl5pPr>
          </a:lstStyle>
          <a:p>
            <a:pPr lvl="0"/>
            <a:r>
              <a:rPr lang="en-US" dirty="0"/>
              <a:t>Edit Master text styles</a:t>
            </a:r>
          </a:p>
        </p:txBody>
      </p:sp>
    </p:spTree>
    <p:extLst>
      <p:ext uri="{BB962C8B-B14F-4D97-AF65-F5344CB8AC3E}">
        <p14:creationId xmlns:p14="http://schemas.microsoft.com/office/powerpoint/2010/main" val="1434980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ipe(down)">
                                      <p:cBhvr>
                                        <p:cTn id="15"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4" grpId="0" build="p">
        <p:tmplLst>
          <p:tmpl lvl="1">
            <p:tnLst>
              <p:par>
                <p:cTn presetID="22" presetClass="entr" presetSubtype="4"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301582" y="1585913"/>
            <a:ext cx="2717714" cy="1971675"/>
          </a:xfrm>
        </p:spPr>
        <p:txBody>
          <a:bodyPr/>
          <a:lstStyle/>
          <a:p>
            <a:endParaRPr lang="en-US" dirty="0"/>
          </a:p>
        </p:txBody>
      </p:sp>
      <p:sp>
        <p:nvSpPr>
          <p:cNvPr id="8" name="Picture Placeholder 6"/>
          <p:cNvSpPr>
            <a:spLocks noGrp="1"/>
          </p:cNvSpPr>
          <p:nvPr>
            <p:ph type="pic" sz="quarter" idx="11"/>
          </p:nvPr>
        </p:nvSpPr>
        <p:spPr>
          <a:xfrm>
            <a:off x="3251179" y="1585913"/>
            <a:ext cx="2717714" cy="1971675"/>
          </a:xfrm>
        </p:spPr>
        <p:txBody>
          <a:bodyPr/>
          <a:lstStyle/>
          <a:p>
            <a:endParaRPr lang="en-US" dirty="0"/>
          </a:p>
        </p:txBody>
      </p:sp>
      <p:sp>
        <p:nvSpPr>
          <p:cNvPr id="9" name="Picture Placeholder 6"/>
          <p:cNvSpPr>
            <a:spLocks noGrp="1"/>
          </p:cNvSpPr>
          <p:nvPr>
            <p:ph type="pic" sz="quarter" idx="12"/>
          </p:nvPr>
        </p:nvSpPr>
        <p:spPr>
          <a:xfrm>
            <a:off x="6200775" y="1585913"/>
            <a:ext cx="2717714" cy="1971675"/>
          </a:xfrm>
        </p:spPr>
        <p:txBody>
          <a:bodyPr/>
          <a:lstStyle/>
          <a:p>
            <a:endParaRPr lang="en-US" dirty="0"/>
          </a:p>
        </p:txBody>
      </p:sp>
      <p:sp>
        <p:nvSpPr>
          <p:cNvPr id="25" name="Text Placeholder 24"/>
          <p:cNvSpPr>
            <a:spLocks noGrp="1"/>
          </p:cNvSpPr>
          <p:nvPr>
            <p:ph type="body" sz="quarter" idx="13"/>
          </p:nvPr>
        </p:nvSpPr>
        <p:spPr>
          <a:xfrm>
            <a:off x="301582" y="3729045"/>
            <a:ext cx="2717714" cy="1128713"/>
          </a:xfrm>
        </p:spPr>
        <p:txBody>
          <a:bodyPr/>
          <a:lstStyle>
            <a:lvl4pPr marL="1028496" indent="0">
              <a:buNone/>
              <a:defRPr/>
            </a:lvl4pPr>
            <a:lvl5pPr marL="1371328" indent="0">
              <a:buNone/>
              <a:defRPr/>
            </a:lvl5pPr>
          </a:lstStyle>
          <a:p>
            <a:pPr lvl="0"/>
            <a:r>
              <a:rPr lang="en-US" dirty="0"/>
              <a:t>Edit Master text styles</a:t>
            </a:r>
          </a:p>
          <a:p>
            <a:pPr lvl="1"/>
            <a:r>
              <a:rPr lang="en-US" dirty="0"/>
              <a:t>Second level</a:t>
            </a:r>
          </a:p>
          <a:p>
            <a:pPr lvl="2"/>
            <a:r>
              <a:rPr lang="en-US" dirty="0"/>
              <a:t>Third level</a:t>
            </a:r>
          </a:p>
        </p:txBody>
      </p:sp>
      <p:sp>
        <p:nvSpPr>
          <p:cNvPr id="26" name="Text Placeholder 24"/>
          <p:cNvSpPr>
            <a:spLocks noGrp="1"/>
          </p:cNvSpPr>
          <p:nvPr>
            <p:ph type="body" sz="quarter" idx="14"/>
          </p:nvPr>
        </p:nvSpPr>
        <p:spPr>
          <a:xfrm>
            <a:off x="3251179" y="3729045"/>
            <a:ext cx="2717714" cy="1128713"/>
          </a:xfrm>
        </p:spPr>
        <p:txBody>
          <a:bodyPr/>
          <a:lstStyle>
            <a:lvl4pPr marL="1028496" indent="0">
              <a:buNone/>
              <a:defRPr/>
            </a:lvl4pPr>
            <a:lvl5pPr marL="1371328" indent="0">
              <a:buNone/>
              <a:defRPr/>
            </a:lvl5pPr>
          </a:lstStyle>
          <a:p>
            <a:pPr lvl="0"/>
            <a:r>
              <a:rPr lang="en-US" dirty="0"/>
              <a:t>Edit Master text styles</a:t>
            </a:r>
          </a:p>
          <a:p>
            <a:pPr lvl="1"/>
            <a:r>
              <a:rPr lang="en-US" dirty="0"/>
              <a:t>Second level</a:t>
            </a:r>
          </a:p>
          <a:p>
            <a:pPr lvl="2"/>
            <a:r>
              <a:rPr lang="en-US" dirty="0"/>
              <a:t>Third level</a:t>
            </a:r>
          </a:p>
        </p:txBody>
      </p:sp>
      <p:sp>
        <p:nvSpPr>
          <p:cNvPr id="27" name="Text Placeholder 24"/>
          <p:cNvSpPr>
            <a:spLocks noGrp="1"/>
          </p:cNvSpPr>
          <p:nvPr>
            <p:ph type="body" sz="quarter" idx="15"/>
          </p:nvPr>
        </p:nvSpPr>
        <p:spPr>
          <a:xfrm>
            <a:off x="6200775" y="3729045"/>
            <a:ext cx="2717714" cy="1128713"/>
          </a:xfrm>
        </p:spPr>
        <p:txBody>
          <a:bodyPr/>
          <a:lstStyle>
            <a:lvl4pPr marL="1028496" indent="0">
              <a:buNone/>
              <a:defRPr/>
            </a:lvl4pPr>
            <a:lvl5pPr marL="1371328" indent="0">
              <a:buNone/>
              <a:defRPr/>
            </a:lvl5pPr>
          </a:lstStyle>
          <a:p>
            <a:pPr lvl="0"/>
            <a:r>
              <a:rPr lang="en-US" dirty="0"/>
              <a:t>Edit Master text styles</a:t>
            </a:r>
          </a:p>
          <a:p>
            <a:pPr lvl="1"/>
            <a:r>
              <a:rPr lang="en-US" dirty="0"/>
              <a:t>Second level</a:t>
            </a:r>
          </a:p>
          <a:p>
            <a:pPr lvl="2"/>
            <a:r>
              <a:rPr lang="en-US" dirty="0"/>
              <a:t>Third level</a:t>
            </a:r>
          </a:p>
        </p:txBody>
      </p:sp>
      <p:sp>
        <p:nvSpPr>
          <p:cNvPr id="28" name="Text Placeholder 24"/>
          <p:cNvSpPr>
            <a:spLocks noGrp="1"/>
          </p:cNvSpPr>
          <p:nvPr>
            <p:ph type="body" sz="quarter" idx="16"/>
          </p:nvPr>
        </p:nvSpPr>
        <p:spPr>
          <a:xfrm>
            <a:off x="301590" y="457202"/>
            <a:ext cx="8616907" cy="714375"/>
          </a:xfrm>
        </p:spPr>
        <p:txBody>
          <a:bodyPr/>
          <a:lstStyle>
            <a:lvl1pPr algn="ctr">
              <a:defRPr/>
            </a:lvl1pPr>
            <a:lvl2pPr marL="342830" indent="0">
              <a:buNone/>
              <a:defRPr/>
            </a:lvl2pPr>
            <a:lvl3pPr marL="685664" indent="0">
              <a:buNone/>
              <a:defRPr/>
            </a:lvl3pPr>
            <a:lvl4pPr marL="1028496" indent="0">
              <a:buNone/>
              <a:defRPr/>
            </a:lvl4pPr>
            <a:lvl5pPr marL="1371328" indent="0">
              <a:buNone/>
              <a:defRPr/>
            </a:lvl5pPr>
          </a:lstStyle>
          <a:p>
            <a:pPr lvl="0"/>
            <a:r>
              <a:rPr lang="en-US" dirty="0"/>
              <a:t>Edit Master text styles</a:t>
            </a:r>
          </a:p>
        </p:txBody>
      </p:sp>
    </p:spTree>
    <p:extLst>
      <p:ext uri="{BB962C8B-B14F-4D97-AF65-F5344CB8AC3E}">
        <p14:creationId xmlns:p14="http://schemas.microsoft.com/office/powerpoint/2010/main" val="4213671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 calcmode="lin" valueType="num">
                                      <p:cBhvr additive="base">
                                        <p:cTn id="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25">
                                            <p:txEl>
                                              <p:pRg st="0" end="0"/>
                                            </p:txEl>
                                          </p:spTgt>
                                        </p:tgtEl>
                                        <p:attrNameLst>
                                          <p:attrName>style.visibility</p:attrName>
                                        </p:attrNameLst>
                                      </p:cBhvr>
                                      <p:to>
                                        <p:strVal val="visible"/>
                                      </p:to>
                                    </p:set>
                                    <p:anim calcmode="lin" valueType="num">
                                      <p:cBhvr additive="base">
                                        <p:cTn id="18"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p:stCondLst>
                                    <p:cond delay="0"/>
                                  </p:stCondLst>
                                  <p:childTnLst>
                                    <p:set>
                                      <p:cBhvr>
                                        <p:cTn id="22" dur="1" fill="hold">
                                          <p:stCondLst>
                                            <p:cond delay="0"/>
                                          </p:stCondLst>
                                        </p:cTn>
                                        <p:tgtEl>
                                          <p:spTgt spid="25">
                                            <p:txEl>
                                              <p:pRg st="1" end="1"/>
                                            </p:txEl>
                                          </p:spTgt>
                                        </p:tgtEl>
                                        <p:attrNameLst>
                                          <p:attrName>style.visibility</p:attrName>
                                        </p:attrNameLst>
                                      </p:cBhvr>
                                      <p:to>
                                        <p:strVal val="visible"/>
                                      </p:to>
                                    </p:set>
                                    <p:anim calcmode="lin" valueType="num">
                                      <p:cBhvr additive="base">
                                        <p:cTn id="23"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5">
                                            <p:txEl>
                                              <p:pRg st="1" end="1"/>
                                            </p:txEl>
                                          </p:spTgt>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2" presetClass="entr" presetSubtype="4" fill="hold" grpId="0" nodeType="afterEffect">
                                  <p:stCondLst>
                                    <p:cond delay="0"/>
                                  </p:stCondLst>
                                  <p:childTnLst>
                                    <p:set>
                                      <p:cBhvr>
                                        <p:cTn id="27" dur="1" fill="hold">
                                          <p:stCondLst>
                                            <p:cond delay="0"/>
                                          </p:stCondLst>
                                        </p:cTn>
                                        <p:tgtEl>
                                          <p:spTgt spid="25">
                                            <p:txEl>
                                              <p:pRg st="2" end="2"/>
                                            </p:txEl>
                                          </p:spTgt>
                                        </p:tgtEl>
                                        <p:attrNameLst>
                                          <p:attrName>style.visibility</p:attrName>
                                        </p:attrNameLst>
                                      </p:cBhvr>
                                      <p:to>
                                        <p:strVal val="visible"/>
                                      </p:to>
                                    </p:set>
                                    <p:anim calcmode="lin" valueType="num">
                                      <p:cBhvr additive="base">
                                        <p:cTn id="28" dur="500" fill="hold"/>
                                        <p:tgtEl>
                                          <p:spTgt spid="25">
                                            <p:txEl>
                                              <p:pRg st="2" end="2"/>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nodePh="1">
                                  <p:stCondLst>
                                    <p:cond delay="0"/>
                                  </p:stCondLst>
                                  <p:endCondLst>
                                    <p:cond evt="begin" delay="0">
                                      <p:tn val="32"/>
                                    </p:cond>
                                  </p:endCondLst>
                                  <p:childTnLst>
                                    <p:set>
                                      <p:cBhvr>
                                        <p:cTn id="33" dur="1" fill="hold">
                                          <p:stCondLst>
                                            <p:cond delay="0"/>
                                          </p:stCondLst>
                                        </p:cTn>
                                        <p:tgtEl>
                                          <p:spTgt spid="8"/>
                                        </p:tgtEl>
                                        <p:attrNameLst>
                                          <p:attrName>style.visibility</p:attrName>
                                        </p:attrNameLst>
                                      </p:cBhvr>
                                      <p:to>
                                        <p:strVal val="visible"/>
                                      </p:to>
                                    </p:set>
                                    <p:anim calcmode="lin" valueType="num">
                                      <p:cBhvr additive="base">
                                        <p:cTn id="34" dur="500" fill="hold"/>
                                        <p:tgtEl>
                                          <p:spTgt spid="8"/>
                                        </p:tgtEl>
                                        <p:attrNameLst>
                                          <p:attrName>ppt_x</p:attrName>
                                        </p:attrNameLst>
                                      </p:cBhvr>
                                      <p:tavLst>
                                        <p:tav tm="0">
                                          <p:val>
                                            <p:strVal val="#ppt_x"/>
                                          </p:val>
                                        </p:tav>
                                        <p:tav tm="100000">
                                          <p:val>
                                            <p:strVal val="#ppt_x"/>
                                          </p:val>
                                        </p:tav>
                                      </p:tavLst>
                                    </p:anim>
                                    <p:anim calcmode="lin" valueType="num">
                                      <p:cBhvr additive="base">
                                        <p:cTn id="35" dur="500" fill="hold"/>
                                        <p:tgtEl>
                                          <p:spTgt spid="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2" presetClass="entr" presetSubtype="4" fill="hold" grpId="0" nodeType="afterEffect">
                                  <p:stCondLst>
                                    <p:cond delay="0"/>
                                  </p:stCondLst>
                                  <p:childTnLst>
                                    <p:set>
                                      <p:cBhvr>
                                        <p:cTn id="38" dur="1" fill="hold">
                                          <p:stCondLst>
                                            <p:cond delay="0"/>
                                          </p:stCondLst>
                                        </p:cTn>
                                        <p:tgtEl>
                                          <p:spTgt spid="26">
                                            <p:txEl>
                                              <p:pRg st="0" end="0"/>
                                            </p:txEl>
                                          </p:spTgt>
                                        </p:tgtEl>
                                        <p:attrNameLst>
                                          <p:attrName>style.visibility</p:attrName>
                                        </p:attrNameLst>
                                      </p:cBhvr>
                                      <p:to>
                                        <p:strVal val="visible"/>
                                      </p:to>
                                    </p:set>
                                    <p:anim calcmode="lin" valueType="num">
                                      <p:cBhvr additive="base">
                                        <p:cTn id="3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1000"/>
                            </p:stCondLst>
                            <p:childTnLst>
                              <p:par>
                                <p:cTn id="42" presetID="2" presetClass="entr" presetSubtype="4" fill="hold" grpId="0" nodeType="afterEffect">
                                  <p:stCondLst>
                                    <p:cond delay="0"/>
                                  </p:stCondLst>
                                  <p:childTnLst>
                                    <p:set>
                                      <p:cBhvr>
                                        <p:cTn id="43" dur="1" fill="hold">
                                          <p:stCondLst>
                                            <p:cond delay="0"/>
                                          </p:stCondLst>
                                        </p:cTn>
                                        <p:tgtEl>
                                          <p:spTgt spid="26">
                                            <p:txEl>
                                              <p:pRg st="1" end="1"/>
                                            </p:txEl>
                                          </p:spTgt>
                                        </p:tgtEl>
                                        <p:attrNameLst>
                                          <p:attrName>style.visibility</p:attrName>
                                        </p:attrNameLst>
                                      </p:cBhvr>
                                      <p:to>
                                        <p:strVal val="visible"/>
                                      </p:to>
                                    </p:set>
                                    <p:anim calcmode="lin" valueType="num">
                                      <p:cBhvr additive="base">
                                        <p:cTn id="44" dur="500" fill="hold"/>
                                        <p:tgtEl>
                                          <p:spTgt spid="26">
                                            <p:txEl>
                                              <p:pRg st="1" end="1"/>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6">
                                            <p:txEl>
                                              <p:pRg st="1" end="1"/>
                                            </p:txEl>
                                          </p:spTgt>
                                        </p:tgtEl>
                                        <p:attrNameLst>
                                          <p:attrName>ppt_y</p:attrName>
                                        </p:attrNameLst>
                                      </p:cBhvr>
                                      <p:tavLst>
                                        <p:tav tm="0">
                                          <p:val>
                                            <p:strVal val="1+#ppt_h/2"/>
                                          </p:val>
                                        </p:tav>
                                        <p:tav tm="100000">
                                          <p:val>
                                            <p:strVal val="#ppt_y"/>
                                          </p:val>
                                        </p:tav>
                                      </p:tavLst>
                                    </p:anim>
                                  </p:childTnLst>
                                </p:cTn>
                              </p:par>
                            </p:childTnLst>
                          </p:cTn>
                        </p:par>
                        <p:par>
                          <p:cTn id="46" fill="hold">
                            <p:stCondLst>
                              <p:cond delay="1500"/>
                            </p:stCondLst>
                            <p:childTnLst>
                              <p:par>
                                <p:cTn id="47" presetID="2" presetClass="entr" presetSubtype="4" fill="hold" grpId="0" nodeType="afterEffect">
                                  <p:stCondLst>
                                    <p:cond delay="0"/>
                                  </p:stCondLst>
                                  <p:childTnLst>
                                    <p:set>
                                      <p:cBhvr>
                                        <p:cTn id="48" dur="1" fill="hold">
                                          <p:stCondLst>
                                            <p:cond delay="0"/>
                                          </p:stCondLst>
                                        </p:cTn>
                                        <p:tgtEl>
                                          <p:spTgt spid="26">
                                            <p:txEl>
                                              <p:pRg st="2" end="2"/>
                                            </p:txEl>
                                          </p:spTgt>
                                        </p:tgtEl>
                                        <p:attrNameLst>
                                          <p:attrName>style.visibility</p:attrName>
                                        </p:attrNameLst>
                                      </p:cBhvr>
                                      <p:to>
                                        <p:strVal val="visible"/>
                                      </p:to>
                                    </p:set>
                                    <p:anim calcmode="lin" valueType="num">
                                      <p:cBhvr additive="base">
                                        <p:cTn id="49" dur="500" fill="hold"/>
                                        <p:tgtEl>
                                          <p:spTgt spid="26">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nodePh="1">
                                  <p:stCondLst>
                                    <p:cond delay="0"/>
                                  </p:stCondLst>
                                  <p:endCondLst>
                                    <p:cond evt="begin" delay="0">
                                      <p:tn val="53"/>
                                    </p:cond>
                                  </p:end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1+#ppt_h/2"/>
                                          </p:val>
                                        </p:tav>
                                        <p:tav tm="100000">
                                          <p:val>
                                            <p:strVal val="#ppt_y"/>
                                          </p:val>
                                        </p:tav>
                                      </p:tavLst>
                                    </p:anim>
                                  </p:childTnLst>
                                </p:cTn>
                              </p:par>
                            </p:childTnLst>
                          </p:cTn>
                        </p:par>
                        <p:par>
                          <p:cTn id="57" fill="hold">
                            <p:stCondLst>
                              <p:cond delay="500"/>
                            </p:stCondLst>
                            <p:childTnLst>
                              <p:par>
                                <p:cTn id="58" presetID="2" presetClass="entr" presetSubtype="4" fill="hold" grpId="0" nodeType="afterEffect">
                                  <p:stCondLst>
                                    <p:cond delay="0"/>
                                  </p:stCondLst>
                                  <p:childTnLst>
                                    <p:set>
                                      <p:cBhvr>
                                        <p:cTn id="59" dur="1" fill="hold">
                                          <p:stCondLst>
                                            <p:cond delay="0"/>
                                          </p:stCondLst>
                                        </p:cTn>
                                        <p:tgtEl>
                                          <p:spTgt spid="27">
                                            <p:txEl>
                                              <p:pRg st="0" end="0"/>
                                            </p:txEl>
                                          </p:spTgt>
                                        </p:tgtEl>
                                        <p:attrNameLst>
                                          <p:attrName>style.visibility</p:attrName>
                                        </p:attrNameLst>
                                      </p:cBhvr>
                                      <p:to>
                                        <p:strVal val="visible"/>
                                      </p:to>
                                    </p:set>
                                    <p:anim calcmode="lin" valueType="num">
                                      <p:cBhvr additive="base">
                                        <p:cTn id="60"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27">
                                            <p:txEl>
                                              <p:pRg st="0" end="0"/>
                                            </p:txEl>
                                          </p:spTgt>
                                        </p:tgtEl>
                                        <p:attrNameLst>
                                          <p:attrName>ppt_y</p:attrName>
                                        </p:attrNameLst>
                                      </p:cBhvr>
                                      <p:tavLst>
                                        <p:tav tm="0">
                                          <p:val>
                                            <p:strVal val="1+#ppt_h/2"/>
                                          </p:val>
                                        </p:tav>
                                        <p:tav tm="100000">
                                          <p:val>
                                            <p:strVal val="#ppt_y"/>
                                          </p:val>
                                        </p:tav>
                                      </p:tavLst>
                                    </p:anim>
                                  </p:childTnLst>
                                </p:cTn>
                              </p:par>
                            </p:childTnLst>
                          </p:cTn>
                        </p:par>
                        <p:par>
                          <p:cTn id="62" fill="hold">
                            <p:stCondLst>
                              <p:cond delay="1000"/>
                            </p:stCondLst>
                            <p:childTnLst>
                              <p:par>
                                <p:cTn id="63" presetID="2" presetClass="entr" presetSubtype="4" fill="hold" grpId="0" nodeType="afterEffect">
                                  <p:stCondLst>
                                    <p:cond delay="0"/>
                                  </p:stCondLst>
                                  <p:childTnLst>
                                    <p:set>
                                      <p:cBhvr>
                                        <p:cTn id="64" dur="1" fill="hold">
                                          <p:stCondLst>
                                            <p:cond delay="0"/>
                                          </p:stCondLst>
                                        </p:cTn>
                                        <p:tgtEl>
                                          <p:spTgt spid="27">
                                            <p:txEl>
                                              <p:pRg st="1" end="1"/>
                                            </p:txEl>
                                          </p:spTgt>
                                        </p:tgtEl>
                                        <p:attrNameLst>
                                          <p:attrName>style.visibility</p:attrName>
                                        </p:attrNameLst>
                                      </p:cBhvr>
                                      <p:to>
                                        <p:strVal val="visible"/>
                                      </p:to>
                                    </p:set>
                                    <p:anim calcmode="lin" valueType="num">
                                      <p:cBhvr additive="base">
                                        <p:cTn id="65" dur="500" fill="hold"/>
                                        <p:tgtEl>
                                          <p:spTgt spid="27">
                                            <p:txEl>
                                              <p:pRg st="1" end="1"/>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27">
                                            <p:txEl>
                                              <p:pRg st="1" end="1"/>
                                            </p:txEl>
                                          </p:spTgt>
                                        </p:tgtEl>
                                        <p:attrNameLst>
                                          <p:attrName>ppt_y</p:attrName>
                                        </p:attrNameLst>
                                      </p:cBhvr>
                                      <p:tavLst>
                                        <p:tav tm="0">
                                          <p:val>
                                            <p:strVal val="1+#ppt_h/2"/>
                                          </p:val>
                                        </p:tav>
                                        <p:tav tm="100000">
                                          <p:val>
                                            <p:strVal val="#ppt_y"/>
                                          </p:val>
                                        </p:tav>
                                      </p:tavLst>
                                    </p:anim>
                                  </p:childTnLst>
                                </p:cTn>
                              </p:par>
                            </p:childTnLst>
                          </p:cTn>
                        </p:par>
                        <p:par>
                          <p:cTn id="67" fill="hold">
                            <p:stCondLst>
                              <p:cond delay="1500"/>
                            </p:stCondLst>
                            <p:childTnLst>
                              <p:par>
                                <p:cTn id="68" presetID="2" presetClass="entr" presetSubtype="4"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 calcmode="lin" valueType="num">
                                      <p:cBhvr additive="base">
                                        <p:cTn id="70" dur="500" fill="hold"/>
                                        <p:tgtEl>
                                          <p:spTgt spid="27">
                                            <p:txEl>
                                              <p:pRg st="2" end="2"/>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1"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44_Custom Layout">
    <p:spTree>
      <p:nvGrpSpPr>
        <p:cNvPr id="1" name=""/>
        <p:cNvGrpSpPr/>
        <p:nvPr/>
      </p:nvGrpSpPr>
      <p:grpSpPr>
        <a:xfrm>
          <a:off x="0" y="0"/>
          <a:ext cx="0" cy="0"/>
          <a:chOff x="0" y="0"/>
          <a:chExt cx="0" cy="0"/>
        </a:xfrm>
      </p:grpSpPr>
      <p:sp>
        <p:nvSpPr>
          <p:cNvPr id="13" name="Picture Placeholder 11"/>
          <p:cNvSpPr>
            <a:spLocks noGrp="1"/>
          </p:cNvSpPr>
          <p:nvPr>
            <p:ph type="pic" sz="quarter" idx="13"/>
          </p:nvPr>
        </p:nvSpPr>
        <p:spPr>
          <a:xfrm>
            <a:off x="3570817" y="1414463"/>
            <a:ext cx="1987022" cy="2486025"/>
          </a:xfrm>
        </p:spPr>
        <p:txBody>
          <a:bodyPr/>
          <a:lstStyle/>
          <a:p>
            <a:endParaRPr lang="en-US" dirty="0"/>
          </a:p>
        </p:txBody>
      </p:sp>
      <p:sp>
        <p:nvSpPr>
          <p:cNvPr id="12" name="Picture Placeholder 11"/>
          <p:cNvSpPr>
            <a:spLocks noGrp="1"/>
          </p:cNvSpPr>
          <p:nvPr>
            <p:ph type="pic" sz="quarter" idx="12"/>
          </p:nvPr>
        </p:nvSpPr>
        <p:spPr>
          <a:xfrm>
            <a:off x="831020" y="1414463"/>
            <a:ext cx="1971675" cy="2486025"/>
          </a:xfrm>
        </p:spPr>
        <p:txBody>
          <a:bodyPr/>
          <a:lstStyle/>
          <a:p>
            <a:endParaRPr lang="en-US" dirty="0"/>
          </a:p>
        </p:txBody>
      </p:sp>
      <p:sp>
        <p:nvSpPr>
          <p:cNvPr id="14" name="Picture Placeholder 11"/>
          <p:cNvSpPr>
            <a:spLocks noGrp="1"/>
          </p:cNvSpPr>
          <p:nvPr>
            <p:ph type="pic" sz="quarter" idx="14"/>
          </p:nvPr>
        </p:nvSpPr>
        <p:spPr>
          <a:xfrm>
            <a:off x="6341306" y="1414463"/>
            <a:ext cx="1971675" cy="2486025"/>
          </a:xfrm>
        </p:spPr>
        <p:txBody>
          <a:bodyPr/>
          <a:lstStyle/>
          <a:p>
            <a:endParaRPr lang="en-US" dirty="0"/>
          </a:p>
        </p:txBody>
      </p:sp>
      <p:sp>
        <p:nvSpPr>
          <p:cNvPr id="70" name="Text Placeholder 24"/>
          <p:cNvSpPr>
            <a:spLocks noGrp="1"/>
          </p:cNvSpPr>
          <p:nvPr>
            <p:ph type="body" sz="quarter" idx="16"/>
          </p:nvPr>
        </p:nvSpPr>
        <p:spPr>
          <a:xfrm>
            <a:off x="831022" y="457202"/>
            <a:ext cx="7481960" cy="714375"/>
          </a:xfrm>
        </p:spPr>
        <p:txBody>
          <a:bodyPr/>
          <a:lstStyle>
            <a:lvl1pPr algn="ctr">
              <a:defRPr/>
            </a:lvl1pPr>
            <a:lvl2pPr marL="342830" indent="0">
              <a:buNone/>
              <a:defRPr/>
            </a:lvl2pPr>
            <a:lvl3pPr marL="685664" indent="0">
              <a:buNone/>
              <a:defRPr/>
            </a:lvl3pPr>
            <a:lvl4pPr marL="1028496" indent="0">
              <a:buNone/>
              <a:defRPr/>
            </a:lvl4pPr>
            <a:lvl5pPr marL="1371328" indent="0">
              <a:buNone/>
              <a:defRPr/>
            </a:lvl5pPr>
          </a:lstStyle>
          <a:p>
            <a:pPr lvl="0"/>
            <a:r>
              <a:rPr lang="en-US" dirty="0"/>
              <a:t>Edit Master text styles</a:t>
            </a:r>
          </a:p>
        </p:txBody>
      </p:sp>
    </p:spTree>
    <p:extLst>
      <p:ext uri="{BB962C8B-B14F-4D97-AF65-F5344CB8AC3E}">
        <p14:creationId xmlns:p14="http://schemas.microsoft.com/office/powerpoint/2010/main" val="3651053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0">
                                            <p:txEl>
                                              <p:pRg st="0" end="0"/>
                                            </p:txEl>
                                          </p:spTgt>
                                        </p:tgtEl>
                                        <p:attrNameLst>
                                          <p:attrName>style.visibility</p:attrName>
                                        </p:attrNameLst>
                                      </p:cBhvr>
                                      <p:to>
                                        <p:strVal val="visible"/>
                                      </p:to>
                                    </p:set>
                                    <p:anim calcmode="lin" valueType="num">
                                      <p:cBhvr additive="base">
                                        <p:cTn id="7"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0">
                                            <p:txEl>
                                              <p:pRg st="0" end="0"/>
                                            </p:txEl>
                                          </p:spTgt>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ppt_x"/>
                                          </p:val>
                                        </p:tav>
                                        <p:tav tm="100000">
                                          <p:val>
                                            <p:strVal val="#ppt_x"/>
                                          </p:val>
                                        </p:tav>
                                      </p:tavLst>
                                    </p:anim>
                                    <p:anim calcmode="lin" valueType="num">
                                      <p:cBhvr additive="base">
                                        <p:cTn id="2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2" grpId="0"/>
      <p:bldP spid="14" grpId="0"/>
      <p:bldP spid="70" grpId="0" build="p">
        <p:tmplLst>
          <p:tmpl lvl="1">
            <p:tnLst>
              <p:par>
                <p:cTn presetID="2" presetClass="entr" presetSubtype="1" fill="hold" nodeType="with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ppt_x"/>
                          </p:val>
                        </p:tav>
                        <p:tav tm="100000">
                          <p:val>
                            <p:strVal val="#ppt_x"/>
                          </p:val>
                        </p:tav>
                      </p:tavLst>
                    </p:anim>
                    <p:anim calcmode="lin" valueType="num">
                      <p:cBhvr additive="base">
                        <p:cTn dur="500" fill="hold"/>
                        <p:tgtEl>
                          <p:spTgt spid="70"/>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21113" y="634674"/>
            <a:ext cx="3874169" cy="387416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46368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46_Custom Layout">
    <p:spTree>
      <p:nvGrpSpPr>
        <p:cNvPr id="1" name=""/>
        <p:cNvGrpSpPr/>
        <p:nvPr/>
      </p:nvGrpSpPr>
      <p:grpSpPr>
        <a:xfrm>
          <a:off x="0" y="0"/>
          <a:ext cx="0" cy="0"/>
          <a:chOff x="0" y="0"/>
          <a:chExt cx="0" cy="0"/>
        </a:xfrm>
      </p:grpSpPr>
      <p:sp>
        <p:nvSpPr>
          <p:cNvPr id="11" name="Picture Placeholder 9"/>
          <p:cNvSpPr>
            <a:spLocks noGrp="1"/>
          </p:cNvSpPr>
          <p:nvPr>
            <p:ph type="pic" sz="quarter" idx="11"/>
          </p:nvPr>
        </p:nvSpPr>
        <p:spPr>
          <a:xfrm>
            <a:off x="1303899" y="1333500"/>
            <a:ext cx="2108597" cy="2476500"/>
          </a:xfrm>
        </p:spPr>
        <p:txBody>
          <a:bodyPr/>
          <a:lstStyle/>
          <a:p>
            <a:endParaRPr lang="en-US" dirty="0"/>
          </a:p>
        </p:txBody>
      </p:sp>
    </p:spTree>
    <p:extLst>
      <p:ext uri="{BB962C8B-B14F-4D97-AF65-F5344CB8AC3E}">
        <p14:creationId xmlns:p14="http://schemas.microsoft.com/office/powerpoint/2010/main" val="77308185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76727"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2481514"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4686301"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6891088"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119333637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 y="1444236"/>
            <a:ext cx="4404122" cy="1803797"/>
          </a:xfrm>
        </p:spPr>
        <p:txBody>
          <a:bodyPr/>
          <a:lstStyle/>
          <a:p>
            <a:endParaRPr lang="en-US" dirty="0"/>
          </a:p>
        </p:txBody>
      </p:sp>
      <p:sp>
        <p:nvSpPr>
          <p:cNvPr id="8" name="Picture Placeholder 6"/>
          <p:cNvSpPr>
            <a:spLocks noGrp="1"/>
          </p:cNvSpPr>
          <p:nvPr>
            <p:ph type="pic" sz="quarter" idx="11"/>
          </p:nvPr>
        </p:nvSpPr>
        <p:spPr>
          <a:xfrm>
            <a:off x="4739878" y="1444236"/>
            <a:ext cx="4404122" cy="1803797"/>
          </a:xfrm>
        </p:spPr>
        <p:txBody>
          <a:bodyPr/>
          <a:lstStyle/>
          <a:p>
            <a:endParaRPr lang="en-US" dirty="0"/>
          </a:p>
        </p:txBody>
      </p:sp>
    </p:spTree>
    <p:extLst>
      <p:ext uri="{BB962C8B-B14F-4D97-AF65-F5344CB8AC3E}">
        <p14:creationId xmlns:p14="http://schemas.microsoft.com/office/powerpoint/2010/main" val="236339071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3302101" y="1594422"/>
            <a:ext cx="2652386" cy="1600200"/>
          </a:xfrm>
          <a:prstGeom prst="rect">
            <a:avLst/>
          </a:prstGeom>
        </p:spPr>
      </p:pic>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6145980" y="1594422"/>
            <a:ext cx="2652386" cy="1600200"/>
          </a:xfrm>
          <a:prstGeom prst="rect">
            <a:avLst/>
          </a:prstGeom>
        </p:spPr>
      </p:pic>
      <p:pic>
        <p:nvPicPr>
          <p:cNvPr id="8" name="Picture 7"/>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471817" y="1594422"/>
            <a:ext cx="2652386" cy="1600200"/>
          </a:xfrm>
          <a:prstGeom prst="rect">
            <a:avLst/>
          </a:prstGeom>
        </p:spPr>
      </p:pic>
      <p:sp>
        <p:nvSpPr>
          <p:cNvPr id="10" name="Picture Placeholder 9"/>
          <p:cNvSpPr>
            <a:spLocks noGrp="1"/>
          </p:cNvSpPr>
          <p:nvPr>
            <p:ph type="pic" sz="quarter" idx="10"/>
          </p:nvPr>
        </p:nvSpPr>
        <p:spPr>
          <a:xfrm>
            <a:off x="857251" y="1769780"/>
            <a:ext cx="1840832" cy="1166813"/>
          </a:xfrm>
        </p:spPr>
        <p:txBody>
          <a:bodyPr/>
          <a:lstStyle/>
          <a:p>
            <a:endParaRPr lang="en-US" dirty="0"/>
          </a:p>
        </p:txBody>
      </p:sp>
      <p:sp>
        <p:nvSpPr>
          <p:cNvPr id="11" name="Picture Placeholder 9"/>
          <p:cNvSpPr>
            <a:spLocks noGrp="1"/>
          </p:cNvSpPr>
          <p:nvPr>
            <p:ph type="pic" sz="quarter" idx="11"/>
          </p:nvPr>
        </p:nvSpPr>
        <p:spPr>
          <a:xfrm>
            <a:off x="3690401" y="1769780"/>
            <a:ext cx="1841125" cy="1166813"/>
          </a:xfrm>
        </p:spPr>
        <p:txBody>
          <a:bodyPr/>
          <a:lstStyle/>
          <a:p>
            <a:endParaRPr lang="en-US" dirty="0"/>
          </a:p>
        </p:txBody>
      </p:sp>
      <p:sp>
        <p:nvSpPr>
          <p:cNvPr id="12" name="Picture Placeholder 9"/>
          <p:cNvSpPr>
            <a:spLocks noGrp="1"/>
          </p:cNvSpPr>
          <p:nvPr>
            <p:ph type="pic" sz="quarter" idx="12"/>
          </p:nvPr>
        </p:nvSpPr>
        <p:spPr>
          <a:xfrm>
            <a:off x="6524126" y="1769780"/>
            <a:ext cx="1843335" cy="1166813"/>
          </a:xfrm>
        </p:spPr>
        <p:txBody>
          <a:bodyPr/>
          <a:lstStyle/>
          <a:p>
            <a:endParaRPr lang="en-US" dirty="0"/>
          </a:p>
        </p:txBody>
      </p:sp>
      <p:sp>
        <p:nvSpPr>
          <p:cNvPr id="9" name="Text Placeholder 24"/>
          <p:cNvSpPr>
            <a:spLocks noGrp="1"/>
          </p:cNvSpPr>
          <p:nvPr>
            <p:ph type="body" sz="quarter" idx="13"/>
          </p:nvPr>
        </p:nvSpPr>
        <p:spPr>
          <a:xfrm>
            <a:off x="301582" y="3414076"/>
            <a:ext cx="2717714" cy="1128713"/>
          </a:xfrm>
        </p:spPr>
        <p:txBody>
          <a:bodyPr/>
          <a:lstStyle>
            <a:lvl1pPr marL="0" indent="0" algn="ctr">
              <a:buNone/>
              <a:defRPr/>
            </a:lvl1pPr>
            <a:lvl4pPr marL="1028496" indent="0">
              <a:buNone/>
              <a:defRPr/>
            </a:lvl4pPr>
            <a:lvl5pPr marL="1371328" indent="0">
              <a:buNone/>
              <a:defRPr/>
            </a:lvl5pPr>
          </a:lstStyle>
          <a:p>
            <a:pPr lvl="0"/>
            <a:r>
              <a:rPr lang="en-US" dirty="0"/>
              <a:t>Edit Master text styles</a:t>
            </a:r>
          </a:p>
        </p:txBody>
      </p:sp>
      <p:sp>
        <p:nvSpPr>
          <p:cNvPr id="13" name="Text Placeholder 24"/>
          <p:cNvSpPr>
            <a:spLocks noGrp="1"/>
          </p:cNvSpPr>
          <p:nvPr>
            <p:ph type="body" sz="quarter" idx="14"/>
          </p:nvPr>
        </p:nvSpPr>
        <p:spPr>
          <a:xfrm>
            <a:off x="3251179" y="3414076"/>
            <a:ext cx="2717714" cy="1128713"/>
          </a:xfrm>
        </p:spPr>
        <p:txBody>
          <a:bodyPr/>
          <a:lstStyle>
            <a:lvl1pPr marL="0" indent="0" algn="ctr">
              <a:buNone/>
              <a:defRPr/>
            </a:lvl1pPr>
            <a:lvl4pPr marL="1028496" indent="0">
              <a:buNone/>
              <a:defRPr/>
            </a:lvl4pPr>
            <a:lvl5pPr marL="1371328" indent="0">
              <a:buNone/>
              <a:defRPr/>
            </a:lvl5pPr>
          </a:lstStyle>
          <a:p>
            <a:pPr lvl="0"/>
            <a:r>
              <a:rPr lang="en-US" dirty="0"/>
              <a:t>Edit Master text styles</a:t>
            </a:r>
          </a:p>
        </p:txBody>
      </p:sp>
      <p:sp>
        <p:nvSpPr>
          <p:cNvPr id="14" name="Text Placeholder 24"/>
          <p:cNvSpPr>
            <a:spLocks noGrp="1"/>
          </p:cNvSpPr>
          <p:nvPr>
            <p:ph type="body" sz="quarter" idx="15"/>
          </p:nvPr>
        </p:nvSpPr>
        <p:spPr>
          <a:xfrm>
            <a:off x="6200775" y="3414076"/>
            <a:ext cx="2717714" cy="1128713"/>
          </a:xfrm>
        </p:spPr>
        <p:txBody>
          <a:bodyPr/>
          <a:lstStyle>
            <a:lvl1pPr marL="0" indent="0" algn="ctr">
              <a:buNone/>
              <a:defRPr/>
            </a:lvl1pPr>
            <a:lvl4pPr marL="1028496" indent="0">
              <a:buNone/>
              <a:defRPr/>
            </a:lvl4pPr>
            <a:lvl5pPr marL="1371328" indent="0">
              <a:buNone/>
              <a:defRPr/>
            </a:lvl5pPr>
          </a:lstStyle>
          <a:p>
            <a:pPr lvl="0"/>
            <a:r>
              <a:rPr lang="en-US" dirty="0"/>
              <a:t>Edit Master text styles</a:t>
            </a:r>
          </a:p>
        </p:txBody>
      </p:sp>
      <p:sp>
        <p:nvSpPr>
          <p:cNvPr id="15" name="Text Placeholder 24"/>
          <p:cNvSpPr>
            <a:spLocks noGrp="1"/>
          </p:cNvSpPr>
          <p:nvPr>
            <p:ph type="body" sz="quarter" idx="16"/>
          </p:nvPr>
        </p:nvSpPr>
        <p:spPr>
          <a:xfrm>
            <a:off x="301590" y="683854"/>
            <a:ext cx="8616907" cy="714375"/>
          </a:xfrm>
        </p:spPr>
        <p:txBody>
          <a:bodyPr/>
          <a:lstStyle>
            <a:lvl1pPr marL="0" indent="0" algn="ctr">
              <a:buNone/>
              <a:defRPr/>
            </a:lvl1pPr>
            <a:lvl2pPr marL="342830" indent="0">
              <a:buNone/>
              <a:defRPr/>
            </a:lvl2pPr>
            <a:lvl3pPr marL="685664" indent="0">
              <a:buNone/>
              <a:defRPr/>
            </a:lvl3pPr>
            <a:lvl4pPr marL="1028496" indent="0">
              <a:buNone/>
              <a:defRPr/>
            </a:lvl4pPr>
            <a:lvl5pPr marL="1371328" indent="0">
              <a:buNone/>
              <a:defRPr/>
            </a:lvl5pPr>
          </a:lstStyle>
          <a:p>
            <a:pPr lvl="0"/>
            <a:r>
              <a:rPr lang="en-US" dirty="0"/>
              <a:t>Edit Master text styles</a:t>
            </a:r>
          </a:p>
        </p:txBody>
      </p:sp>
    </p:spTree>
    <p:extLst>
      <p:ext uri="{BB962C8B-B14F-4D97-AF65-F5344CB8AC3E}">
        <p14:creationId xmlns:p14="http://schemas.microsoft.com/office/powerpoint/2010/main" val="2490628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ppt_x"/>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childTnLst>
                          </p:cTn>
                        </p:par>
                        <p:par>
                          <p:cTn id="31" fill="hold">
                            <p:stCondLst>
                              <p:cond delay="500"/>
                            </p:stCondLst>
                            <p:childTnLst>
                              <p:par>
                                <p:cTn id="32" presetID="2" presetClass="entr" presetSubtype="4" fill="hold" grpId="0" nodeType="afterEffect" nodePh="1">
                                  <p:stCondLst>
                                    <p:cond delay="0"/>
                                  </p:stCondLst>
                                  <p:endCondLst>
                                    <p:cond evt="begin" delay="0">
                                      <p:tn val="32"/>
                                    </p:cond>
                                  </p:end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500" fill="hold"/>
                                        <p:tgtEl>
                                          <p:spTgt spid="11"/>
                                        </p:tgtEl>
                                        <p:attrNameLst>
                                          <p:attrName>ppt_x</p:attrName>
                                        </p:attrNameLst>
                                      </p:cBhvr>
                                      <p:tavLst>
                                        <p:tav tm="0">
                                          <p:val>
                                            <p:strVal val="#ppt_x"/>
                                          </p:val>
                                        </p:tav>
                                        <p:tav tm="100000">
                                          <p:val>
                                            <p:strVal val="#ppt_x"/>
                                          </p:val>
                                        </p:tav>
                                      </p:tavLst>
                                    </p:anim>
                                    <p:anim calcmode="lin" valueType="num">
                                      <p:cBhvr additive="base">
                                        <p:cTn id="35" dur="500" fill="hold"/>
                                        <p:tgtEl>
                                          <p:spTgt spid="11"/>
                                        </p:tgtEl>
                                        <p:attrNameLst>
                                          <p:attrName>ppt_y</p:attrName>
                                        </p:attrNameLst>
                                      </p:cBhvr>
                                      <p:tavLst>
                                        <p:tav tm="0">
                                          <p:val>
                                            <p:strVal val="1+#ppt_h/2"/>
                                          </p:val>
                                        </p:tav>
                                        <p:tav tm="100000">
                                          <p:val>
                                            <p:strVal val="#ppt_y"/>
                                          </p:val>
                                        </p:tav>
                                      </p:tavLst>
                                    </p:anim>
                                  </p:childTnLst>
                                </p:cTn>
                              </p:par>
                            </p:childTnLst>
                          </p:cTn>
                        </p:par>
                        <p:par>
                          <p:cTn id="36" fill="hold">
                            <p:stCondLst>
                              <p:cond delay="1000"/>
                            </p:stCondLst>
                            <p:childTnLst>
                              <p:par>
                                <p:cTn id="37" presetID="2" presetClass="entr" presetSubtype="4" fill="hold" grpId="0" nodeType="afterEffect">
                                  <p:stCondLst>
                                    <p:cond delay="0"/>
                                  </p:stCondLst>
                                  <p:childTnLst>
                                    <p:set>
                                      <p:cBhvr>
                                        <p:cTn id="38" dur="1" fill="hold">
                                          <p:stCondLst>
                                            <p:cond delay="0"/>
                                          </p:stCondLst>
                                        </p:cTn>
                                        <p:tgtEl>
                                          <p:spTgt spid="13">
                                            <p:txEl>
                                              <p:pRg st="0" end="0"/>
                                            </p:txEl>
                                          </p:spTgt>
                                        </p:tgtEl>
                                        <p:attrNameLst>
                                          <p:attrName>style.visibility</p:attrName>
                                        </p:attrNameLst>
                                      </p:cBhvr>
                                      <p:to>
                                        <p:strVal val="visible"/>
                                      </p:to>
                                    </p:set>
                                    <p:anim calcmode="lin" valueType="num">
                                      <p:cBhvr additive="base">
                                        <p:cTn id="39"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500" fill="hold"/>
                                        <p:tgtEl>
                                          <p:spTgt spid="7"/>
                                        </p:tgtEl>
                                        <p:attrNameLst>
                                          <p:attrName>ppt_x</p:attrName>
                                        </p:attrNameLst>
                                      </p:cBhvr>
                                      <p:tavLst>
                                        <p:tav tm="0">
                                          <p:val>
                                            <p:strVal val="#ppt_x"/>
                                          </p:val>
                                        </p:tav>
                                        <p:tav tm="100000">
                                          <p:val>
                                            <p:strVal val="#ppt_x"/>
                                          </p:val>
                                        </p:tav>
                                      </p:tavLst>
                                    </p:anim>
                                    <p:anim calcmode="lin" valueType="num">
                                      <p:cBhvr additive="base">
                                        <p:cTn id="46" dur="500" fill="hold"/>
                                        <p:tgtEl>
                                          <p:spTgt spid="7"/>
                                        </p:tgtEl>
                                        <p:attrNameLst>
                                          <p:attrName>ppt_y</p:attrName>
                                        </p:attrNameLst>
                                      </p:cBhvr>
                                      <p:tavLst>
                                        <p:tav tm="0">
                                          <p:val>
                                            <p:strVal val="1+#ppt_h/2"/>
                                          </p:val>
                                        </p:tav>
                                        <p:tav tm="100000">
                                          <p:val>
                                            <p:strVal val="#ppt_y"/>
                                          </p:val>
                                        </p:tav>
                                      </p:tavLst>
                                    </p:anim>
                                  </p:childTnLst>
                                </p:cTn>
                              </p:par>
                            </p:childTnLst>
                          </p:cTn>
                        </p:par>
                        <p:par>
                          <p:cTn id="47" fill="hold">
                            <p:stCondLst>
                              <p:cond delay="500"/>
                            </p:stCondLst>
                            <p:childTnLst>
                              <p:par>
                                <p:cTn id="48" presetID="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12"/>
                                        </p:tgtEl>
                                        <p:attrNameLst>
                                          <p:attrName>style.visibility</p:attrName>
                                        </p:attrNameLst>
                                      </p:cBhvr>
                                      <p:to>
                                        <p:strVal val="visible"/>
                                      </p:to>
                                    </p:set>
                                    <p:anim calcmode="lin" valueType="num">
                                      <p:cBhvr additive="base">
                                        <p:cTn id="50" dur="500" fill="hold"/>
                                        <p:tgtEl>
                                          <p:spTgt spid="12"/>
                                        </p:tgtEl>
                                        <p:attrNameLst>
                                          <p:attrName>ppt_x</p:attrName>
                                        </p:attrNameLst>
                                      </p:cBhvr>
                                      <p:tavLst>
                                        <p:tav tm="0">
                                          <p:val>
                                            <p:strVal val="#ppt_x"/>
                                          </p:val>
                                        </p:tav>
                                        <p:tav tm="100000">
                                          <p:val>
                                            <p:strVal val="#ppt_x"/>
                                          </p:val>
                                        </p:tav>
                                      </p:tavLst>
                                    </p:anim>
                                    <p:anim calcmode="lin" valueType="num">
                                      <p:cBhvr additive="base">
                                        <p:cTn id="51" dur="500" fill="hold"/>
                                        <p:tgtEl>
                                          <p:spTgt spid="12"/>
                                        </p:tgtEl>
                                        <p:attrNameLst>
                                          <p:attrName>ppt_y</p:attrName>
                                        </p:attrNameLst>
                                      </p:cBhvr>
                                      <p:tavLst>
                                        <p:tav tm="0">
                                          <p:val>
                                            <p:strVal val="1+#ppt_h/2"/>
                                          </p:val>
                                        </p:tav>
                                        <p:tav tm="100000">
                                          <p:val>
                                            <p:strVal val="#ppt_y"/>
                                          </p:val>
                                        </p:tav>
                                      </p:tavLst>
                                    </p:anim>
                                  </p:childTnLst>
                                </p:cTn>
                              </p:par>
                            </p:childTnLst>
                          </p:cTn>
                        </p:par>
                        <p:par>
                          <p:cTn id="52" fill="hold">
                            <p:stCondLst>
                              <p:cond delay="1000"/>
                            </p:stCondLst>
                            <p:childTnLst>
                              <p:par>
                                <p:cTn id="53" presetID="2" presetClass="entr" presetSubtype="4" fill="hold" grpId="0" nodeType="after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anim calcmode="lin" valueType="num">
                                      <p:cBhvr additive="base">
                                        <p:cTn id="55"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ppt_x"/>
                          </p:val>
                        </p:tav>
                        <p:tav tm="100000">
                          <p:val>
                            <p:strVal val="#ppt_x"/>
                          </p:val>
                        </p:tav>
                      </p:tavLst>
                    </p:anim>
                    <p:anim calcmode="lin" valueType="num">
                      <p:cBhvr additive="base">
                        <p:cTn dur="500" fill="hold"/>
                        <p:tgtEl>
                          <p:spTgt spid="9"/>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 presetClass="entr" presetSubtype="4"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2" presetClass="entr" presetSubtype="1"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892724" y="981246"/>
            <a:ext cx="3394522" cy="3394522"/>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4459661" y="3434529"/>
            <a:ext cx="600457" cy="600457"/>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3363815" y="2000252"/>
            <a:ext cx="1263225" cy="1263225"/>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7682027" y="509972"/>
            <a:ext cx="942549" cy="94254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10" name="Picture Placeholder 9"/>
          <p:cNvSpPr>
            <a:spLocks noGrp="1"/>
          </p:cNvSpPr>
          <p:nvPr>
            <p:ph type="pic" sz="quarter" idx="14"/>
          </p:nvPr>
        </p:nvSpPr>
        <p:spPr>
          <a:xfrm>
            <a:off x="7682027" y="3906605"/>
            <a:ext cx="942549" cy="94254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223625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1317" y="1653043"/>
            <a:ext cx="2026694" cy="202669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2417358" y="2299606"/>
            <a:ext cx="2026694" cy="202669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4220577" y="881954"/>
            <a:ext cx="2565779" cy="256577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6607221" y="2164835"/>
            <a:ext cx="2021574" cy="202157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4244671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958961" y="0"/>
            <a:ext cx="6473537" cy="5143500"/>
          </a:xfrm>
          <a:custGeom>
            <a:avLst/>
            <a:gdLst>
              <a:gd name="connsiteX0" fmla="*/ 1714500 w 8631382"/>
              <a:gd name="connsiteY0" fmla="*/ 0 h 6858000"/>
              <a:gd name="connsiteX1" fmla="*/ 8631382 w 8631382"/>
              <a:gd name="connsiteY1" fmla="*/ 0 h 6858000"/>
              <a:gd name="connsiteX2" fmla="*/ 6916882 w 8631382"/>
              <a:gd name="connsiteY2" fmla="*/ 6858000 h 6858000"/>
              <a:gd name="connsiteX3" fmla="*/ 0 w 863138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631382" h="6858000">
                <a:moveTo>
                  <a:pt x="1714500" y="0"/>
                </a:moveTo>
                <a:lnTo>
                  <a:pt x="8631382" y="0"/>
                </a:lnTo>
                <a:lnTo>
                  <a:pt x="6916882" y="6858000"/>
                </a:lnTo>
                <a:lnTo>
                  <a:pt x="0" y="6858000"/>
                </a:lnTo>
                <a:close/>
              </a:path>
            </a:pathLst>
          </a:custGeom>
        </p:spPr>
        <p:txBody>
          <a:bodyPr wrap="square">
            <a:noAutofit/>
          </a:bodyPr>
          <a:lstStyle/>
          <a:p>
            <a:endParaRPr lang="en-US" dirty="0"/>
          </a:p>
        </p:txBody>
      </p:sp>
    </p:spTree>
    <p:extLst>
      <p:ext uri="{BB962C8B-B14F-4D97-AF65-F5344CB8AC3E}">
        <p14:creationId xmlns:p14="http://schemas.microsoft.com/office/powerpoint/2010/main" val="88246503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444460" y="1233989"/>
            <a:ext cx="5699540" cy="3562213"/>
          </a:xfrm>
          <a:prstGeom prst="rect">
            <a:avLst/>
          </a:prstGeom>
        </p:spPr>
      </p:pic>
      <p:sp>
        <p:nvSpPr>
          <p:cNvPr id="8" name="Picture Placeholder 7"/>
          <p:cNvSpPr>
            <a:spLocks noGrp="1"/>
          </p:cNvSpPr>
          <p:nvPr>
            <p:ph type="pic" sz="quarter" idx="10"/>
          </p:nvPr>
        </p:nvSpPr>
        <p:spPr>
          <a:xfrm>
            <a:off x="4651169" y="1678197"/>
            <a:ext cx="3250887" cy="1863328"/>
          </a:xfrm>
        </p:spPr>
        <p:txBody>
          <a:bodyPr/>
          <a:lstStyle/>
          <a:p>
            <a:endParaRPr lang="en-US" dirty="0"/>
          </a:p>
        </p:txBody>
      </p:sp>
    </p:spTree>
    <p:extLst>
      <p:ext uri="{BB962C8B-B14F-4D97-AF65-F5344CB8AC3E}">
        <p14:creationId xmlns:p14="http://schemas.microsoft.com/office/powerpoint/2010/main" val="1103473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1+#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24789" y="745965"/>
            <a:ext cx="7893022" cy="4397543"/>
          </a:xfrm>
          <a:prstGeom prst="rect">
            <a:avLst/>
          </a:prstGeom>
        </p:spPr>
      </p:pic>
      <p:sp>
        <p:nvSpPr>
          <p:cNvPr id="11" name="Picture Placeholder 10"/>
          <p:cNvSpPr>
            <a:spLocks noGrp="1"/>
          </p:cNvSpPr>
          <p:nvPr>
            <p:ph type="pic" sz="quarter" idx="10"/>
          </p:nvPr>
        </p:nvSpPr>
        <p:spPr>
          <a:xfrm>
            <a:off x="-2021306" y="902495"/>
            <a:ext cx="6262437" cy="3537159"/>
          </a:xfrm>
        </p:spPr>
        <p:txBody>
          <a:bodyPr/>
          <a:lstStyle/>
          <a:p>
            <a:endParaRPr lang="en-US" dirty="0"/>
          </a:p>
        </p:txBody>
      </p:sp>
    </p:spTree>
    <p:extLst>
      <p:ext uri="{BB962C8B-B14F-4D97-AF65-F5344CB8AC3E}">
        <p14:creationId xmlns:p14="http://schemas.microsoft.com/office/powerpoint/2010/main" val="2594188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7" name="Media Placeholder 6"/>
          <p:cNvSpPr>
            <a:spLocks noGrp="1"/>
          </p:cNvSpPr>
          <p:nvPr>
            <p:ph type="media" sz="quarter" idx="10"/>
          </p:nvPr>
        </p:nvSpPr>
        <p:spPr>
          <a:xfrm>
            <a:off x="1541097" y="1156657"/>
            <a:ext cx="6061806" cy="3655976"/>
          </a:xfrm>
        </p:spPr>
        <p:txBody>
          <a:bodyPr/>
          <a:lstStyle/>
          <a:p>
            <a:endParaRPr lang="en-US" dirty="0"/>
          </a:p>
        </p:txBody>
      </p:sp>
    </p:spTree>
    <p:extLst>
      <p:ext uri="{BB962C8B-B14F-4D97-AF65-F5344CB8AC3E}">
        <p14:creationId xmlns:p14="http://schemas.microsoft.com/office/powerpoint/2010/main" val="363311047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45"/>
            <a:ext cx="9144000" cy="2043113"/>
          </a:xfrm>
        </p:spPr>
        <p:txBody>
          <a:bodyPr/>
          <a:lstStyle/>
          <a:p>
            <a:endParaRPr lang="en-US" dirty="0"/>
          </a:p>
        </p:txBody>
      </p:sp>
    </p:spTree>
    <p:extLst>
      <p:ext uri="{BB962C8B-B14F-4D97-AF65-F5344CB8AC3E}">
        <p14:creationId xmlns:p14="http://schemas.microsoft.com/office/powerpoint/2010/main" val="7415386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 y="1481423"/>
            <a:ext cx="2994338" cy="2180655"/>
          </a:xfrm>
        </p:spPr>
        <p:txBody>
          <a:bodyPr/>
          <a:lstStyle/>
          <a:p>
            <a:endParaRPr lang="en-US" dirty="0"/>
          </a:p>
        </p:txBody>
      </p:sp>
      <p:sp>
        <p:nvSpPr>
          <p:cNvPr id="9" name="Picture Placeholder 6"/>
          <p:cNvSpPr>
            <a:spLocks noGrp="1"/>
          </p:cNvSpPr>
          <p:nvPr>
            <p:ph type="pic" sz="quarter" idx="11"/>
          </p:nvPr>
        </p:nvSpPr>
        <p:spPr>
          <a:xfrm>
            <a:off x="6149662" y="1481423"/>
            <a:ext cx="2994338" cy="2180655"/>
          </a:xfrm>
        </p:spPr>
        <p:txBody>
          <a:bodyPr/>
          <a:lstStyle/>
          <a:p>
            <a:endParaRPr lang="en-US" dirty="0"/>
          </a:p>
        </p:txBody>
      </p:sp>
    </p:spTree>
    <p:extLst>
      <p:ext uri="{BB962C8B-B14F-4D97-AF65-F5344CB8AC3E}">
        <p14:creationId xmlns:p14="http://schemas.microsoft.com/office/powerpoint/2010/main" val="516888631"/>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8"/>
            <a:ext cx="9144000" cy="1684735"/>
          </a:xfrm>
        </p:spPr>
        <p:txBody>
          <a:bodyPr/>
          <a:lstStyle/>
          <a:p>
            <a:endParaRPr lang="en-US" dirty="0"/>
          </a:p>
        </p:txBody>
      </p:sp>
    </p:spTree>
    <p:extLst>
      <p:ext uri="{BB962C8B-B14F-4D97-AF65-F5344CB8AC3E}">
        <p14:creationId xmlns:p14="http://schemas.microsoft.com/office/powerpoint/2010/main" val="6500724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6" name="Picture Placeholder 6"/>
          <p:cNvSpPr>
            <a:spLocks noGrp="1"/>
          </p:cNvSpPr>
          <p:nvPr>
            <p:ph type="pic" sz="quarter" idx="10"/>
          </p:nvPr>
        </p:nvSpPr>
        <p:spPr>
          <a:xfrm>
            <a:off x="0" y="9"/>
            <a:ext cx="9144000" cy="3513221"/>
          </a:xfrm>
        </p:spPr>
        <p:txBody>
          <a:bodyPr/>
          <a:lstStyle/>
          <a:p>
            <a:endParaRPr lang="en-US" dirty="0"/>
          </a:p>
        </p:txBody>
      </p:sp>
    </p:spTree>
    <p:extLst>
      <p:ext uri="{BB962C8B-B14F-4D97-AF65-F5344CB8AC3E}">
        <p14:creationId xmlns:p14="http://schemas.microsoft.com/office/powerpoint/2010/main" val="229122272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81" y="685800"/>
            <a:ext cx="2114551" cy="2057400"/>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6"/>
          </p:nvPr>
        </p:nvSpPr>
        <p:spPr>
          <a:xfrm>
            <a:off x="2708681" y="2745313"/>
            <a:ext cx="2114551" cy="205383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77"/>
          </p:nvPr>
        </p:nvSpPr>
        <p:spPr>
          <a:xfrm>
            <a:off x="622700" y="2741737"/>
            <a:ext cx="2085975" cy="2057400"/>
          </a:xfrm>
          <a:noFill/>
        </p:spPr>
        <p:txBody>
          <a:bodyPr anchor="ctr" anchorCtr="0">
            <a:normAutofit/>
          </a:bodyPr>
          <a:lstStyle>
            <a:lvl1pPr algn="ctr">
              <a:defRPr sz="800"/>
            </a:lvl1pPr>
          </a:lstStyle>
          <a:p>
            <a:endParaRPr lang="en-US" dirty="0"/>
          </a:p>
        </p:txBody>
      </p:sp>
      <p:sp>
        <p:nvSpPr>
          <p:cNvPr id="9" name="Рисунок 4"/>
          <p:cNvSpPr>
            <a:spLocks noGrp="1"/>
          </p:cNvSpPr>
          <p:nvPr>
            <p:ph type="pic" sz="quarter" idx="78"/>
          </p:nvPr>
        </p:nvSpPr>
        <p:spPr>
          <a:xfrm>
            <a:off x="4825556" y="2745316"/>
            <a:ext cx="2114551" cy="2053829"/>
          </a:xfrm>
          <a:noFill/>
        </p:spPr>
        <p:txBody>
          <a:bodyPr anchor="ctr" anchorCtr="0">
            <a:normAutofit/>
          </a:bodyPr>
          <a:lstStyle>
            <a:lvl1pPr algn="ctr">
              <a:defRPr sz="800"/>
            </a:lvl1pPr>
          </a:lstStyle>
          <a:p>
            <a:endParaRPr lang="en-US" dirty="0"/>
          </a:p>
        </p:txBody>
      </p:sp>
      <p:sp>
        <p:nvSpPr>
          <p:cNvPr id="10" name="Рисунок 4"/>
          <p:cNvSpPr>
            <a:spLocks noGrp="1"/>
          </p:cNvSpPr>
          <p:nvPr>
            <p:ph type="pic" sz="quarter" idx="79"/>
          </p:nvPr>
        </p:nvSpPr>
        <p:spPr>
          <a:xfrm>
            <a:off x="4825549" y="685800"/>
            <a:ext cx="3708854" cy="2057400"/>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3843912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10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20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decel="50000" fill="hold" grpId="0" nodeType="with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decel="50000" fill="hold" grpId="0" nodeType="withEffect" nodePh="1">
                                  <p:stCondLst>
                                    <p:cond delay="100"/>
                                  </p:stCondLst>
                                  <p:endCondLst>
                                    <p:cond evt="begin" delay="0">
                                      <p:tn val="21"/>
                                    </p:cond>
                                  </p:end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73" y="685800"/>
            <a:ext cx="4043076" cy="4113336"/>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7"/>
          </p:nvPr>
        </p:nvSpPr>
        <p:spPr>
          <a:xfrm>
            <a:off x="622700" y="2741737"/>
            <a:ext cx="2085975" cy="205740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79"/>
          </p:nvPr>
        </p:nvSpPr>
        <p:spPr>
          <a:xfrm>
            <a:off x="6751749" y="685811"/>
            <a:ext cx="1782658" cy="4113337"/>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1097528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10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300"/>
                                  </p:stCondLst>
                                  <p:endCondLst>
                                    <p:cond evt="begin" delay="0">
                                      <p:tn val="13"/>
                                    </p:cond>
                                  </p:end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74" y="685811"/>
            <a:ext cx="3726656" cy="4113337"/>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7"/>
          </p:nvPr>
        </p:nvSpPr>
        <p:spPr>
          <a:xfrm>
            <a:off x="6438791" y="2741744"/>
            <a:ext cx="2085975" cy="205740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82"/>
          </p:nvPr>
        </p:nvSpPr>
        <p:spPr>
          <a:xfrm>
            <a:off x="6428399" y="684337"/>
            <a:ext cx="2085975" cy="2057400"/>
          </a:xfrm>
          <a:noFill/>
        </p:spPr>
        <p:txBody>
          <a:bodyPr anchor="ctr" anchorCtr="0">
            <a:normAutofit/>
          </a:bodyPr>
          <a:lstStyle>
            <a:lvl1pPr algn="ctr">
              <a:defRPr sz="800"/>
            </a:lvl1pPr>
          </a:lstStyle>
          <a:p>
            <a:endParaRPr lang="en-US" dirty="0"/>
          </a:p>
        </p:txBody>
      </p:sp>
      <p:sp>
        <p:nvSpPr>
          <p:cNvPr id="9" name="Рисунок 4"/>
          <p:cNvSpPr>
            <a:spLocks noGrp="1"/>
          </p:cNvSpPr>
          <p:nvPr>
            <p:ph type="pic" sz="quarter" idx="83"/>
          </p:nvPr>
        </p:nvSpPr>
        <p:spPr>
          <a:xfrm>
            <a:off x="619235" y="684337"/>
            <a:ext cx="2085975" cy="2057400"/>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3294829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0"/>
                                  </p:stCondLst>
                                  <p:endCondLst>
                                    <p:cond evt="begin" delay="0">
                                      <p:tn val="9"/>
                                    </p:cond>
                                  </p:end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10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decel="50000" fill="hold" grpId="0" nodeType="with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0" name="Picture Placeholder 19"/>
          <p:cNvSpPr>
            <a:spLocks noGrp="1"/>
          </p:cNvSpPr>
          <p:nvPr>
            <p:ph type="pic" sz="quarter" idx="10"/>
          </p:nvPr>
        </p:nvSpPr>
        <p:spPr>
          <a:xfrm>
            <a:off x="2" y="2"/>
            <a:ext cx="9115425" cy="5114925"/>
          </a:xfrm>
          <a:custGeom>
            <a:avLst/>
            <a:gdLst>
              <a:gd name="connsiteX0" fmla="*/ 6076950 w 12153900"/>
              <a:gd name="connsiteY0" fmla="*/ 0 h 6819900"/>
              <a:gd name="connsiteX1" fmla="*/ 12153900 w 12153900"/>
              <a:gd name="connsiteY1" fmla="*/ 0 h 6819900"/>
              <a:gd name="connsiteX2" fmla="*/ 6076950 w 12153900"/>
              <a:gd name="connsiteY2" fmla="*/ 6819900 h 6819900"/>
              <a:gd name="connsiteX3" fmla="*/ 0 w 12153900"/>
              <a:gd name="connsiteY3" fmla="*/ 6819900 h 6819900"/>
            </a:gdLst>
            <a:ahLst/>
            <a:cxnLst>
              <a:cxn ang="0">
                <a:pos x="connsiteX0" y="connsiteY0"/>
              </a:cxn>
              <a:cxn ang="0">
                <a:pos x="connsiteX1" y="connsiteY1"/>
              </a:cxn>
              <a:cxn ang="0">
                <a:pos x="connsiteX2" y="connsiteY2"/>
              </a:cxn>
              <a:cxn ang="0">
                <a:pos x="connsiteX3" y="connsiteY3"/>
              </a:cxn>
            </a:cxnLst>
            <a:rect l="l" t="t" r="r" b="b"/>
            <a:pathLst>
              <a:path w="12153900" h="6819900">
                <a:moveTo>
                  <a:pt x="6076950" y="0"/>
                </a:moveTo>
                <a:lnTo>
                  <a:pt x="12153900" y="0"/>
                </a:lnTo>
                <a:lnTo>
                  <a:pt x="6076950" y="6819900"/>
                </a:lnTo>
                <a:lnTo>
                  <a:pt x="0" y="6819900"/>
                </a:lnTo>
                <a:close/>
              </a:path>
            </a:pathLst>
          </a:custGeom>
        </p:spPr>
        <p:txBody>
          <a:bodyPr wrap="square">
            <a:noAutofit/>
          </a:bodyPr>
          <a:lstStyle/>
          <a:p>
            <a:endParaRPr lang="en-US" dirty="0"/>
          </a:p>
        </p:txBody>
      </p:sp>
    </p:spTree>
    <p:extLst>
      <p:ext uri="{BB962C8B-B14F-4D97-AF65-F5344CB8AC3E}">
        <p14:creationId xmlns:p14="http://schemas.microsoft.com/office/powerpoint/2010/main" val="387106787"/>
      </p:ext>
    </p:extLst>
  </p:cSld>
  <p:clrMapOvr>
    <a:masterClrMapping/>
  </p:clrMapOvr>
  <p:extLst>
    <p:ext uri="{DCECCB84-F9BA-43D5-87BE-67443E8EF086}">
      <p15:sldGuideLst xmlns:p15="http://schemas.microsoft.com/office/powerpoint/2012/main">
        <p15:guide id="1" orient="horz" pos="2136" userDrawn="1">
          <p15:clr>
            <a:srgbClr val="FBAE40"/>
          </p15:clr>
        </p15:guide>
        <p15:guide id="2" pos="3816" userDrawn="1">
          <p15:clr>
            <a:srgbClr val="FBAE40"/>
          </p15:clr>
        </p15:guide>
      </p15:sldGuideLst>
    </p:ext>
  </p:extLs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pic>
        <p:nvPicPr>
          <p:cNvPr id="10" name="Picture 9"/>
          <p:cNvPicPr>
            <a:picLocks noChangeAspect="1"/>
          </p:cNvPicPr>
          <p:nvPr userDrawn="1"/>
        </p:nvPicPr>
        <p:blipFill>
          <a:blip r:embed="rId2"/>
          <a:stretch>
            <a:fillRect/>
          </a:stretch>
        </p:blipFill>
        <p:spPr>
          <a:xfrm rot="1088670">
            <a:off x="828031" y="813273"/>
            <a:ext cx="3415580" cy="371735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1" name="Picture 10"/>
          <p:cNvPicPr>
            <a:picLocks noChangeAspect="1"/>
          </p:cNvPicPr>
          <p:nvPr userDrawn="1"/>
        </p:nvPicPr>
        <p:blipFill>
          <a:blip r:embed="rId2"/>
          <a:stretch>
            <a:fillRect/>
          </a:stretch>
        </p:blipFill>
        <p:spPr>
          <a:xfrm>
            <a:off x="992767" y="813273"/>
            <a:ext cx="3415580" cy="371735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12" name="Picture Placeholder 8"/>
          <p:cNvSpPr>
            <a:spLocks noGrp="1"/>
          </p:cNvSpPr>
          <p:nvPr>
            <p:ph type="pic" sz="quarter" idx="10"/>
          </p:nvPr>
        </p:nvSpPr>
        <p:spPr>
          <a:xfrm rot="21180954">
            <a:off x="1194937" y="929326"/>
            <a:ext cx="3011234" cy="2297906"/>
          </a:xfrm>
        </p:spPr>
        <p:txBody>
          <a:bodyPr/>
          <a:lstStyle/>
          <a:p>
            <a:endParaRPr lang="en-US" dirty="0"/>
          </a:p>
        </p:txBody>
      </p:sp>
    </p:spTree>
    <p:extLst>
      <p:ext uri="{BB962C8B-B14F-4D97-AF65-F5344CB8AC3E}">
        <p14:creationId xmlns:p14="http://schemas.microsoft.com/office/powerpoint/2010/main" val="1809905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nodePh="1">
                                  <p:stCondLst>
                                    <p:cond delay="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0639395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stretch>
            <a:fillRect/>
          </a:stretch>
        </p:blipFill>
        <p:spPr>
          <a:xfrm>
            <a:off x="3730282" y="347056"/>
            <a:ext cx="5413718" cy="4796444"/>
          </a:xfrm>
          <a:prstGeom prst="rect">
            <a:avLst/>
          </a:prstGeom>
        </p:spPr>
      </p:pic>
    </p:spTree>
    <p:extLst>
      <p:ext uri="{BB962C8B-B14F-4D97-AF65-F5344CB8AC3E}">
        <p14:creationId xmlns:p14="http://schemas.microsoft.com/office/powerpoint/2010/main" val="375014732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6" name="Rectangle 5"/>
          <p:cNvSpPr/>
          <p:nvPr userDrawn="1"/>
        </p:nvSpPr>
        <p:spPr>
          <a:xfrm>
            <a:off x="0" y="1323483"/>
            <a:ext cx="9144000" cy="2189747"/>
          </a:xfrm>
          <a:prstGeom prst="rect">
            <a:avLst/>
          </a:prstGeom>
          <a:solidFill>
            <a:srgbClr val="0A1A28"/>
          </a:solidFill>
          <a:ln>
            <a:noFill/>
          </a:ln>
        </p:spPr>
        <p:style>
          <a:lnRef idx="2">
            <a:schemeClr val="accent1">
              <a:shade val="50000"/>
            </a:schemeClr>
          </a:lnRef>
          <a:fillRef idx="1">
            <a:schemeClr val="accent1"/>
          </a:fillRef>
          <a:effectRef idx="0">
            <a:schemeClr val="accent1"/>
          </a:effectRef>
          <a:fontRef idx="minor">
            <a:schemeClr val="lt1"/>
          </a:fontRef>
        </p:style>
        <p:txBody>
          <a:bodyPr lIns="68568" tIns="34289" rIns="68568" bIns="34289" rtlCol="0" anchor="ctr"/>
          <a:lstStyle/>
          <a:p>
            <a:pPr algn="ctr" defTabSz="685664"/>
            <a:endParaRPr lang="en-US" sz="1400" dirty="0">
              <a:solidFill>
                <a:prstClr val="white"/>
              </a:solidFill>
            </a:endParaRPr>
          </a:p>
        </p:txBody>
      </p:sp>
      <p:sp>
        <p:nvSpPr>
          <p:cNvPr id="7" name="Rectangle 6"/>
          <p:cNvSpPr/>
          <p:nvPr userDrawn="1"/>
        </p:nvSpPr>
        <p:spPr>
          <a:xfrm>
            <a:off x="4451692" y="1564107"/>
            <a:ext cx="3874169" cy="27672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8" tIns="34289" rIns="68568" bIns="34289" rtlCol="0" anchor="ctr"/>
          <a:lstStyle/>
          <a:p>
            <a:pPr algn="ctr" defTabSz="685664"/>
            <a:endParaRPr lang="en-US" sz="1400" dirty="0">
              <a:solidFill>
                <a:prstClr val="white"/>
              </a:solidFill>
            </a:endParaRPr>
          </a:p>
        </p:txBody>
      </p:sp>
      <p:sp>
        <p:nvSpPr>
          <p:cNvPr id="9" name="Picture Placeholder 8"/>
          <p:cNvSpPr>
            <a:spLocks noGrp="1"/>
          </p:cNvSpPr>
          <p:nvPr>
            <p:ph type="pic" sz="quarter" idx="10"/>
          </p:nvPr>
        </p:nvSpPr>
        <p:spPr>
          <a:xfrm>
            <a:off x="4692253" y="1792268"/>
            <a:ext cx="3405188" cy="2322909"/>
          </a:xfrm>
        </p:spPr>
        <p:txBody>
          <a:bodyPr/>
          <a:lstStyle/>
          <a:p>
            <a:endParaRPr lang="en-US" dirty="0"/>
          </a:p>
        </p:txBody>
      </p:sp>
    </p:spTree>
    <p:extLst>
      <p:ext uri="{BB962C8B-B14F-4D97-AF65-F5344CB8AC3E}">
        <p14:creationId xmlns:p14="http://schemas.microsoft.com/office/powerpoint/2010/main" val="1309225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11" name="Picture Placeholder 10"/>
          <p:cNvSpPr>
            <a:spLocks noGrp="1"/>
          </p:cNvSpPr>
          <p:nvPr>
            <p:ph type="pic" sz="quarter" idx="10"/>
          </p:nvPr>
        </p:nvSpPr>
        <p:spPr>
          <a:xfrm>
            <a:off x="3435709" y="-2590395"/>
            <a:ext cx="7611578" cy="6569981"/>
          </a:xfrm>
          <a:custGeom>
            <a:avLst/>
            <a:gdLst>
              <a:gd name="connsiteX0" fmla="*/ 2619217 w 10148770"/>
              <a:gd name="connsiteY0" fmla="*/ 0 h 8759974"/>
              <a:gd name="connsiteX1" fmla="*/ 9034465 w 10148770"/>
              <a:gd name="connsiteY1" fmla="*/ 1292933 h 8759974"/>
              <a:gd name="connsiteX2" fmla="*/ 10148770 w 10148770"/>
              <a:gd name="connsiteY2" fmla="*/ 5402682 h 8759974"/>
              <a:gd name="connsiteX3" fmla="*/ 7529553 w 10148770"/>
              <a:gd name="connsiteY3" fmla="*/ 8759974 h 8759974"/>
              <a:gd name="connsiteX4" fmla="*/ 1114305 w 10148770"/>
              <a:gd name="connsiteY4" fmla="*/ 7467041 h 8759974"/>
              <a:gd name="connsiteX5" fmla="*/ 0 w 10148770"/>
              <a:gd name="connsiteY5" fmla="*/ 3357292 h 87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48770" h="8759974">
                <a:moveTo>
                  <a:pt x="2619217" y="0"/>
                </a:moveTo>
                <a:lnTo>
                  <a:pt x="9034465" y="1292933"/>
                </a:lnTo>
                <a:lnTo>
                  <a:pt x="10148770" y="5402682"/>
                </a:lnTo>
                <a:lnTo>
                  <a:pt x="7529553" y="8759974"/>
                </a:lnTo>
                <a:lnTo>
                  <a:pt x="1114305" y="7467041"/>
                </a:lnTo>
                <a:lnTo>
                  <a:pt x="0" y="3357292"/>
                </a:lnTo>
                <a:close/>
              </a:path>
            </a:pathLst>
          </a:custGeom>
        </p:spPr>
        <p:txBody>
          <a:bodyPr wrap="square">
            <a:noAutofit/>
          </a:bodyPr>
          <a:lstStyle/>
          <a:p>
            <a:endParaRPr lang="en-US" dirty="0"/>
          </a:p>
        </p:txBody>
      </p:sp>
    </p:spTree>
    <p:extLst>
      <p:ext uri="{BB962C8B-B14F-4D97-AF65-F5344CB8AC3E}">
        <p14:creationId xmlns:p14="http://schemas.microsoft.com/office/powerpoint/2010/main" val="121793592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723853" y="1354205"/>
            <a:ext cx="9097145" cy="9097146"/>
          </a:xfrm>
          <a:custGeom>
            <a:avLst/>
            <a:gdLst>
              <a:gd name="connsiteX0" fmla="*/ 6717641 w 12129527"/>
              <a:gd name="connsiteY0" fmla="*/ 727 h 12129528"/>
              <a:gd name="connsiteX1" fmla="*/ 10593200 w 12129527"/>
              <a:gd name="connsiteY1" fmla="*/ 2466012 h 12129528"/>
              <a:gd name="connsiteX2" fmla="*/ 11769242 w 12129527"/>
              <a:gd name="connsiteY2" fmla="*/ 5107332 h 12129528"/>
              <a:gd name="connsiteX3" fmla="*/ 9663518 w 12129527"/>
              <a:gd name="connsiteY3" fmla="*/ 10593200 h 12129528"/>
              <a:gd name="connsiteX4" fmla="*/ 7022197 w 12129527"/>
              <a:gd name="connsiteY4" fmla="*/ 11769243 h 12129528"/>
              <a:gd name="connsiteX5" fmla="*/ 1536329 w 12129527"/>
              <a:gd name="connsiteY5" fmla="*/ 9663518 h 12129528"/>
              <a:gd name="connsiteX6" fmla="*/ 360286 w 12129527"/>
              <a:gd name="connsiteY6" fmla="*/ 7022198 h 12129528"/>
              <a:gd name="connsiteX7" fmla="*/ 2466011 w 12129527"/>
              <a:gd name="connsiteY7" fmla="*/ 1536330 h 12129528"/>
              <a:gd name="connsiteX8" fmla="*/ 5107331 w 12129527"/>
              <a:gd name="connsiteY8" fmla="*/ 360287 h 12129528"/>
              <a:gd name="connsiteX9" fmla="*/ 6717641 w 12129527"/>
              <a:gd name="connsiteY9" fmla="*/ 727 h 1212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9527" h="12129528">
                <a:moveTo>
                  <a:pt x="6717641" y="727"/>
                </a:moveTo>
                <a:cubicBezTo>
                  <a:pt x="8336576" y="-29632"/>
                  <a:pt x="9893149" y="893741"/>
                  <a:pt x="10593200" y="2466012"/>
                </a:cubicBezTo>
                <a:lnTo>
                  <a:pt x="11769242" y="5107332"/>
                </a:lnTo>
                <a:cubicBezTo>
                  <a:pt x="12702643" y="7203692"/>
                  <a:pt x="11759878" y="9659800"/>
                  <a:pt x="9663518" y="10593200"/>
                </a:cubicBezTo>
                <a:lnTo>
                  <a:pt x="7022197" y="11769243"/>
                </a:lnTo>
                <a:cubicBezTo>
                  <a:pt x="4925837" y="12702644"/>
                  <a:pt x="2469730" y="11759879"/>
                  <a:pt x="1536329" y="9663518"/>
                </a:cubicBezTo>
                <a:lnTo>
                  <a:pt x="360286" y="7022198"/>
                </a:lnTo>
                <a:cubicBezTo>
                  <a:pt x="-573115" y="4925838"/>
                  <a:pt x="369650" y="2469731"/>
                  <a:pt x="2466011" y="1536330"/>
                </a:cubicBezTo>
                <a:lnTo>
                  <a:pt x="5107331" y="360287"/>
                </a:lnTo>
                <a:cubicBezTo>
                  <a:pt x="5631421" y="126937"/>
                  <a:pt x="6177996" y="10847"/>
                  <a:pt x="6717641" y="727"/>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146699847"/>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6119116" y="2727469"/>
            <a:ext cx="2513972" cy="2513972"/>
          </a:xfrm>
          <a:custGeom>
            <a:avLst/>
            <a:gdLst>
              <a:gd name="connsiteX0" fmla="*/ 1703683 w 3351963"/>
              <a:gd name="connsiteY0" fmla="*/ 0 h 3351963"/>
              <a:gd name="connsiteX1" fmla="*/ 3351963 w 3351963"/>
              <a:gd name="connsiteY1" fmla="*/ 1703683 h 3351963"/>
              <a:gd name="connsiteX2" fmla="*/ 1648280 w 3351963"/>
              <a:gd name="connsiteY2" fmla="*/ 3351963 h 3351963"/>
              <a:gd name="connsiteX3" fmla="*/ 0 w 3351963"/>
              <a:gd name="connsiteY3" fmla="*/ 1648280 h 3351963"/>
            </a:gdLst>
            <a:ahLst/>
            <a:cxnLst>
              <a:cxn ang="0">
                <a:pos x="connsiteX0" y="connsiteY0"/>
              </a:cxn>
              <a:cxn ang="0">
                <a:pos x="connsiteX1" y="connsiteY1"/>
              </a:cxn>
              <a:cxn ang="0">
                <a:pos x="connsiteX2" y="connsiteY2"/>
              </a:cxn>
              <a:cxn ang="0">
                <a:pos x="connsiteX3" y="connsiteY3"/>
              </a:cxn>
            </a:cxnLst>
            <a:rect l="l" t="t" r="r" b="b"/>
            <a:pathLst>
              <a:path w="3351963" h="3351963">
                <a:moveTo>
                  <a:pt x="1703683" y="0"/>
                </a:moveTo>
                <a:lnTo>
                  <a:pt x="3351963" y="1703683"/>
                </a:lnTo>
                <a:lnTo>
                  <a:pt x="1648280" y="3351963"/>
                </a:lnTo>
                <a:lnTo>
                  <a:pt x="0" y="1648280"/>
                </a:lnTo>
                <a:close/>
              </a:path>
            </a:pathLst>
          </a:custGeom>
        </p:spPr>
        <p:txBody>
          <a:bodyPr wrap="square">
            <a:noAutofit/>
          </a:bodyPr>
          <a:lstStyle/>
          <a:p>
            <a:endParaRPr lang="en-US" dirty="0"/>
          </a:p>
        </p:txBody>
      </p:sp>
      <p:sp>
        <p:nvSpPr>
          <p:cNvPr id="26" name="Picture Placeholder 25"/>
          <p:cNvSpPr>
            <a:spLocks noGrp="1"/>
          </p:cNvSpPr>
          <p:nvPr>
            <p:ph type="pic" sz="quarter" idx="10"/>
          </p:nvPr>
        </p:nvSpPr>
        <p:spPr>
          <a:xfrm>
            <a:off x="2183733" y="-848226"/>
            <a:ext cx="6845968" cy="6797842"/>
          </a:xfrm>
          <a:custGeom>
            <a:avLst/>
            <a:gdLst>
              <a:gd name="connsiteX0" fmla="*/ 2181727 w 9127957"/>
              <a:gd name="connsiteY0" fmla="*/ 4700336 h 9063789"/>
              <a:gd name="connsiteX1" fmla="*/ 4363453 w 9127957"/>
              <a:gd name="connsiteY1" fmla="*/ 6882063 h 9063789"/>
              <a:gd name="connsiteX2" fmla="*/ 2181727 w 9127957"/>
              <a:gd name="connsiteY2" fmla="*/ 9063789 h 9063789"/>
              <a:gd name="connsiteX3" fmla="*/ 0 w 9127957"/>
              <a:gd name="connsiteY3" fmla="*/ 6882063 h 9063789"/>
              <a:gd name="connsiteX4" fmla="*/ 7748337 w 9127957"/>
              <a:gd name="connsiteY4" fmla="*/ 3882188 h 9063789"/>
              <a:gd name="connsiteX5" fmla="*/ 8398043 w 9127957"/>
              <a:gd name="connsiteY5" fmla="*/ 4531894 h 9063789"/>
              <a:gd name="connsiteX6" fmla="*/ 7748337 w 9127957"/>
              <a:gd name="connsiteY6" fmla="*/ 5181600 h 9063789"/>
              <a:gd name="connsiteX7" fmla="*/ 7098631 w 9127957"/>
              <a:gd name="connsiteY7" fmla="*/ 4531894 h 9063789"/>
              <a:gd name="connsiteX8" fmla="*/ 4547937 w 9127957"/>
              <a:gd name="connsiteY8" fmla="*/ 2350168 h 9063789"/>
              <a:gd name="connsiteX9" fmla="*/ 6729663 w 9127957"/>
              <a:gd name="connsiteY9" fmla="*/ 4531895 h 9063789"/>
              <a:gd name="connsiteX10" fmla="*/ 4547937 w 9127957"/>
              <a:gd name="connsiteY10" fmla="*/ 6713621 h 9063789"/>
              <a:gd name="connsiteX11" fmla="*/ 2366210 w 9127957"/>
              <a:gd name="connsiteY11" fmla="*/ 4531895 h 9063789"/>
              <a:gd name="connsiteX12" fmla="*/ 3745830 w 9127957"/>
              <a:gd name="connsiteY12" fmla="*/ 1532020 h 9063789"/>
              <a:gd name="connsiteX13" fmla="*/ 4395536 w 9127957"/>
              <a:gd name="connsiteY13" fmla="*/ 2181726 h 9063789"/>
              <a:gd name="connsiteX14" fmla="*/ 3745830 w 9127957"/>
              <a:gd name="connsiteY14" fmla="*/ 2831432 h 9063789"/>
              <a:gd name="connsiteX15" fmla="*/ 3096124 w 9127957"/>
              <a:gd name="connsiteY15" fmla="*/ 2181726 h 9063789"/>
              <a:gd name="connsiteX16" fmla="*/ 6946231 w 9127957"/>
              <a:gd name="connsiteY16" fmla="*/ 0 h 9063789"/>
              <a:gd name="connsiteX17" fmla="*/ 9127957 w 9127957"/>
              <a:gd name="connsiteY17" fmla="*/ 2181727 h 9063789"/>
              <a:gd name="connsiteX18" fmla="*/ 6946231 w 9127957"/>
              <a:gd name="connsiteY18" fmla="*/ 4363453 h 9063789"/>
              <a:gd name="connsiteX19" fmla="*/ 4764504 w 9127957"/>
              <a:gd name="connsiteY19" fmla="*/ 2181727 h 906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27957" h="9063789">
                <a:moveTo>
                  <a:pt x="2181727" y="4700336"/>
                </a:moveTo>
                <a:lnTo>
                  <a:pt x="4363453" y="6882063"/>
                </a:lnTo>
                <a:lnTo>
                  <a:pt x="2181727" y="9063789"/>
                </a:lnTo>
                <a:lnTo>
                  <a:pt x="0" y="6882063"/>
                </a:lnTo>
                <a:close/>
                <a:moveTo>
                  <a:pt x="7748337" y="3882188"/>
                </a:moveTo>
                <a:lnTo>
                  <a:pt x="8398043" y="4531894"/>
                </a:lnTo>
                <a:lnTo>
                  <a:pt x="7748337" y="5181600"/>
                </a:lnTo>
                <a:lnTo>
                  <a:pt x="7098631" y="4531894"/>
                </a:lnTo>
                <a:close/>
                <a:moveTo>
                  <a:pt x="4547937" y="2350168"/>
                </a:moveTo>
                <a:lnTo>
                  <a:pt x="6729663" y="4531895"/>
                </a:lnTo>
                <a:lnTo>
                  <a:pt x="4547937" y="6713621"/>
                </a:lnTo>
                <a:lnTo>
                  <a:pt x="2366210" y="4531895"/>
                </a:lnTo>
                <a:close/>
                <a:moveTo>
                  <a:pt x="3745830" y="1532020"/>
                </a:moveTo>
                <a:lnTo>
                  <a:pt x="4395536" y="2181726"/>
                </a:lnTo>
                <a:lnTo>
                  <a:pt x="3745830" y="2831432"/>
                </a:lnTo>
                <a:lnTo>
                  <a:pt x="3096124" y="2181726"/>
                </a:lnTo>
                <a:close/>
                <a:moveTo>
                  <a:pt x="6946231" y="0"/>
                </a:moveTo>
                <a:lnTo>
                  <a:pt x="9127957" y="2181727"/>
                </a:lnTo>
                <a:lnTo>
                  <a:pt x="6946231" y="4363453"/>
                </a:lnTo>
                <a:lnTo>
                  <a:pt x="4764504" y="2181727"/>
                </a:lnTo>
                <a:close/>
              </a:path>
            </a:pathLst>
          </a:custGeom>
        </p:spPr>
        <p:txBody>
          <a:bodyPr wrap="square">
            <a:noAutofit/>
          </a:bodyPr>
          <a:lstStyle/>
          <a:p>
            <a:endParaRPr lang="en-US" dirty="0"/>
          </a:p>
        </p:txBody>
      </p:sp>
      <p:sp>
        <p:nvSpPr>
          <p:cNvPr id="10" name="Picture Placeholder 9"/>
          <p:cNvSpPr>
            <a:spLocks noGrp="1"/>
          </p:cNvSpPr>
          <p:nvPr>
            <p:ph type="pic" sz="quarter" idx="12"/>
          </p:nvPr>
        </p:nvSpPr>
        <p:spPr>
          <a:xfrm>
            <a:off x="4733227" y="4084783"/>
            <a:ext cx="2513972" cy="2513972"/>
          </a:xfrm>
          <a:custGeom>
            <a:avLst/>
            <a:gdLst>
              <a:gd name="connsiteX0" fmla="*/ 1703683 w 3351963"/>
              <a:gd name="connsiteY0" fmla="*/ 0 h 3351963"/>
              <a:gd name="connsiteX1" fmla="*/ 3351963 w 3351963"/>
              <a:gd name="connsiteY1" fmla="*/ 1703683 h 3351963"/>
              <a:gd name="connsiteX2" fmla="*/ 1648280 w 3351963"/>
              <a:gd name="connsiteY2" fmla="*/ 3351963 h 3351963"/>
              <a:gd name="connsiteX3" fmla="*/ 0 w 3351963"/>
              <a:gd name="connsiteY3" fmla="*/ 1648280 h 3351963"/>
            </a:gdLst>
            <a:ahLst/>
            <a:cxnLst>
              <a:cxn ang="0">
                <a:pos x="connsiteX0" y="connsiteY0"/>
              </a:cxn>
              <a:cxn ang="0">
                <a:pos x="connsiteX1" y="connsiteY1"/>
              </a:cxn>
              <a:cxn ang="0">
                <a:pos x="connsiteX2" y="connsiteY2"/>
              </a:cxn>
              <a:cxn ang="0">
                <a:pos x="connsiteX3" y="connsiteY3"/>
              </a:cxn>
            </a:cxnLst>
            <a:rect l="l" t="t" r="r" b="b"/>
            <a:pathLst>
              <a:path w="3351963" h="3351963">
                <a:moveTo>
                  <a:pt x="1703683" y="0"/>
                </a:moveTo>
                <a:lnTo>
                  <a:pt x="3351963" y="1703683"/>
                </a:lnTo>
                <a:lnTo>
                  <a:pt x="1648280" y="3351963"/>
                </a:lnTo>
                <a:lnTo>
                  <a:pt x="0" y="1648280"/>
                </a:lnTo>
                <a:close/>
              </a:path>
            </a:pathLst>
          </a:custGeom>
        </p:spPr>
        <p:txBody>
          <a:bodyPr wrap="square">
            <a:noAutofit/>
          </a:bodyPr>
          <a:lstStyle/>
          <a:p>
            <a:endParaRPr lang="en-US" dirty="0"/>
          </a:p>
        </p:txBody>
      </p:sp>
    </p:spTree>
    <p:extLst>
      <p:ext uri="{BB962C8B-B14F-4D97-AF65-F5344CB8AC3E}">
        <p14:creationId xmlns:p14="http://schemas.microsoft.com/office/powerpoint/2010/main" val="1020960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nodePh="1">
                                  <p:stCondLst>
                                    <p:cond delay="0"/>
                                  </p:stCondLst>
                                  <p:endCondLst>
                                    <p:cond evt="begin" delay="0">
                                      <p:tn val="5"/>
                                    </p:cond>
                                  </p:end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par>
                          <p:cTn id="8" fill="hold">
                            <p:stCondLst>
                              <p:cond delay="500"/>
                            </p:stCondLst>
                            <p:childTnLst>
                              <p:par>
                                <p:cTn id="9" presetID="2" presetClass="entr" presetSubtype="2" fill="hold" grpId="0" nodeType="after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1+#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2" presetClass="entr" presetSubtype="0" fill="hold" grpId="0" nodeType="afterEffect" nodePh="1">
                                  <p:stCondLst>
                                    <p:cond delay="0"/>
                                  </p:stCondLst>
                                  <p:endCondLst>
                                    <p:cond evt="begin" delay="0">
                                      <p:tn val="14"/>
                                    </p:cond>
                                  </p:endCondLst>
                                  <p:childTnLst>
                                    <p:set>
                                      <p:cBhvr>
                                        <p:cTn id="15" dur="1" fill="hold">
                                          <p:stCondLst>
                                            <p:cond delay="0"/>
                                          </p:stCondLst>
                                        </p:cTn>
                                        <p:tgtEl>
                                          <p:spTgt spid="10"/>
                                        </p:tgtEl>
                                        <p:attrNameLst>
                                          <p:attrName>style.visibility</p:attrName>
                                        </p:attrNameLst>
                                      </p:cBhvr>
                                      <p:to>
                                        <p:strVal val="visible"/>
                                      </p:to>
                                    </p:set>
                                    <p:animEffect transition="in" filter="fade">
                                      <p:cBhvr>
                                        <p:cTn id="16" dur="1000"/>
                                        <p:tgtEl>
                                          <p:spTgt spid="10"/>
                                        </p:tgtEl>
                                      </p:cBhvr>
                                    </p:animEffect>
                                    <p:anim calcmode="lin" valueType="num">
                                      <p:cBhvr>
                                        <p:cTn id="17" dur="1000" fill="hold"/>
                                        <p:tgtEl>
                                          <p:spTgt spid="10"/>
                                        </p:tgtEl>
                                        <p:attrNameLst>
                                          <p:attrName>ppt_x</p:attrName>
                                        </p:attrNameLst>
                                      </p:cBhvr>
                                      <p:tavLst>
                                        <p:tav tm="0">
                                          <p:val>
                                            <p:strVal val="#ppt_x"/>
                                          </p:val>
                                        </p:tav>
                                        <p:tav tm="100000">
                                          <p:val>
                                            <p:strVal val="#ppt_x"/>
                                          </p:val>
                                        </p:tav>
                                      </p:tavLst>
                                    </p:anim>
                                    <p:anim calcmode="lin" valueType="num">
                                      <p:cBhvr>
                                        <p:cTn id="1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6" grpId="0"/>
      <p:bldP spid="10" grpId="0"/>
    </p:bld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2" y="0"/>
            <a:ext cx="3000375" cy="5143500"/>
          </a:xfrm>
        </p:spPr>
        <p:txBody>
          <a:bodyPr/>
          <a:lstStyle/>
          <a:p>
            <a:endParaRPr lang="en-US" dirty="0"/>
          </a:p>
        </p:txBody>
      </p:sp>
    </p:spTree>
    <p:extLst>
      <p:ext uri="{BB962C8B-B14F-4D97-AF65-F5344CB8AC3E}">
        <p14:creationId xmlns:p14="http://schemas.microsoft.com/office/powerpoint/2010/main" val="403419968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a:stretch>
            <a:fillRect/>
          </a:stretch>
        </p:blipFill>
        <p:spPr>
          <a:xfrm rot="1056430">
            <a:off x="3293513" y="792976"/>
            <a:ext cx="1853499" cy="190987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3" name="Picture 12"/>
          <p:cNvPicPr>
            <a:picLocks noChangeAspect="1"/>
          </p:cNvPicPr>
          <p:nvPr userDrawn="1"/>
        </p:nvPicPr>
        <p:blipFill>
          <a:blip r:embed="rId2"/>
          <a:stretch>
            <a:fillRect/>
          </a:stretch>
        </p:blipFill>
        <p:spPr>
          <a:xfrm rot="21215366">
            <a:off x="1148168" y="799262"/>
            <a:ext cx="1853499" cy="190987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16" name="Picture Placeholder 15"/>
          <p:cNvSpPr>
            <a:spLocks noGrp="1"/>
          </p:cNvSpPr>
          <p:nvPr>
            <p:ph type="pic" sz="quarter" idx="10"/>
          </p:nvPr>
        </p:nvSpPr>
        <p:spPr>
          <a:xfrm rot="20792528">
            <a:off x="1244676" y="918438"/>
            <a:ext cx="1588294" cy="1454944"/>
          </a:xfrm>
        </p:spPr>
        <p:txBody>
          <a:bodyPr/>
          <a:lstStyle/>
          <a:p>
            <a:endParaRPr lang="en-US" dirty="0"/>
          </a:p>
        </p:txBody>
      </p:sp>
      <p:sp>
        <p:nvSpPr>
          <p:cNvPr id="19" name="Picture Placeholder 15"/>
          <p:cNvSpPr>
            <a:spLocks noGrp="1"/>
          </p:cNvSpPr>
          <p:nvPr>
            <p:ph type="pic" sz="quarter" idx="12"/>
          </p:nvPr>
        </p:nvSpPr>
        <p:spPr>
          <a:xfrm rot="648612">
            <a:off x="3468756" y="922887"/>
            <a:ext cx="1588294" cy="1454944"/>
          </a:xfrm>
        </p:spPr>
        <p:txBody>
          <a:bodyPr/>
          <a:lstStyle/>
          <a:p>
            <a:endParaRPr lang="en-US" dirty="0"/>
          </a:p>
        </p:txBody>
      </p:sp>
      <p:pic>
        <p:nvPicPr>
          <p:cNvPr id="22" name="Picture 21"/>
          <p:cNvPicPr>
            <a:picLocks noChangeAspect="1"/>
          </p:cNvPicPr>
          <p:nvPr userDrawn="1"/>
        </p:nvPicPr>
        <p:blipFill>
          <a:blip r:embed="rId2"/>
          <a:stretch>
            <a:fillRect/>
          </a:stretch>
        </p:blipFill>
        <p:spPr>
          <a:xfrm>
            <a:off x="1835393" y="2734322"/>
            <a:ext cx="1853499" cy="190987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3" name="Picture Placeholder 15"/>
          <p:cNvSpPr>
            <a:spLocks noGrp="1"/>
          </p:cNvSpPr>
          <p:nvPr>
            <p:ph type="pic" sz="quarter" idx="11"/>
          </p:nvPr>
        </p:nvSpPr>
        <p:spPr>
          <a:xfrm rot="21218486">
            <a:off x="1961706" y="2812980"/>
            <a:ext cx="1588294" cy="1454944"/>
          </a:xfrm>
        </p:spPr>
        <p:txBody>
          <a:bodyPr/>
          <a:lstStyle/>
          <a:p>
            <a:endParaRPr lang="en-US" dirty="0"/>
          </a:p>
        </p:txBody>
      </p:sp>
    </p:spTree>
    <p:extLst>
      <p:ext uri="{BB962C8B-B14F-4D97-AF65-F5344CB8AC3E}">
        <p14:creationId xmlns:p14="http://schemas.microsoft.com/office/powerpoint/2010/main" val="1160406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nodePh="1">
                                  <p:stCondLst>
                                    <p:cond delay="0"/>
                                  </p:stCondLst>
                                  <p:endCondLst>
                                    <p:cond evt="begin" delay="0">
                                      <p:tn val="5"/>
                                    </p:cond>
                                  </p:end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16" presetClass="entr" presetSubtype="21" fill="hold" grpId="0" nodeType="afterEffect" nodePh="1">
                                  <p:stCondLst>
                                    <p:cond delay="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Effect transition="in" filter="barn(in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p:bldP spid="23" grpId="0"/>
    </p:bld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063629" y="450381"/>
            <a:ext cx="3838433" cy="3838433"/>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0" name="Picture Placeholder 9"/>
          <p:cNvSpPr>
            <a:spLocks noGrp="1"/>
          </p:cNvSpPr>
          <p:nvPr>
            <p:ph type="pic" sz="quarter" idx="11"/>
          </p:nvPr>
        </p:nvSpPr>
        <p:spPr>
          <a:xfrm>
            <a:off x="3215762" y="777921"/>
            <a:ext cx="1506371" cy="1506371"/>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1" name="Picture Placeholder 10"/>
          <p:cNvSpPr>
            <a:spLocks noGrp="1"/>
          </p:cNvSpPr>
          <p:nvPr>
            <p:ph type="pic" sz="quarter" idx="12"/>
          </p:nvPr>
        </p:nvSpPr>
        <p:spPr>
          <a:xfrm>
            <a:off x="6052789" y="3799202"/>
            <a:ext cx="1122529" cy="1122529"/>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2" name="Picture Placeholder 11"/>
          <p:cNvSpPr>
            <a:spLocks noGrp="1"/>
          </p:cNvSpPr>
          <p:nvPr>
            <p:ph type="pic" sz="quarter" idx="13"/>
          </p:nvPr>
        </p:nvSpPr>
        <p:spPr>
          <a:xfrm>
            <a:off x="4764780" y="3799201"/>
            <a:ext cx="1122529" cy="1122529"/>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3" name="Picture Placeholder 12"/>
          <p:cNvSpPr>
            <a:spLocks noGrp="1"/>
          </p:cNvSpPr>
          <p:nvPr>
            <p:ph type="pic" sz="quarter" idx="14"/>
          </p:nvPr>
        </p:nvSpPr>
        <p:spPr>
          <a:xfrm>
            <a:off x="7243558" y="777921"/>
            <a:ext cx="1506371" cy="1506371"/>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Tree>
    <p:extLst>
      <p:ext uri="{BB962C8B-B14F-4D97-AF65-F5344CB8AC3E}">
        <p14:creationId xmlns:p14="http://schemas.microsoft.com/office/powerpoint/2010/main" val="3885024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fltVal val="0"/>
                                          </p:val>
                                        </p:tav>
                                        <p:tav tm="100000">
                                          <p:val>
                                            <p:strVal val="#ppt_h"/>
                                          </p:val>
                                        </p:tav>
                                      </p:tavLst>
                                    </p:anim>
                                    <p:animEffect transition="in" filter="fade">
                                      <p:cBhvr>
                                        <p:cTn id="15" dur="500"/>
                                        <p:tgtEl>
                                          <p:spTgt spid="10"/>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12"/>
                                        </p:tgtEl>
                                        <p:attrNameLst>
                                          <p:attrName>style.visibility</p:attrName>
                                        </p:attrNameLst>
                                      </p:cBhvr>
                                      <p:to>
                                        <p:strVal val="visible"/>
                                      </p:to>
                                    </p:set>
                                    <p:anim calcmode="lin" valueType="num">
                                      <p:cBhvr>
                                        <p:cTn id="25" dur="500" fill="hold"/>
                                        <p:tgtEl>
                                          <p:spTgt spid="12"/>
                                        </p:tgtEl>
                                        <p:attrNameLst>
                                          <p:attrName>ppt_w</p:attrName>
                                        </p:attrNameLst>
                                      </p:cBhvr>
                                      <p:tavLst>
                                        <p:tav tm="0">
                                          <p:val>
                                            <p:fltVal val="0"/>
                                          </p:val>
                                        </p:tav>
                                        <p:tav tm="100000">
                                          <p:val>
                                            <p:strVal val="#ppt_w"/>
                                          </p:val>
                                        </p:tav>
                                      </p:tavLst>
                                    </p:anim>
                                    <p:anim calcmode="lin" valueType="num">
                                      <p:cBhvr>
                                        <p:cTn id="26" dur="500" fill="hold"/>
                                        <p:tgtEl>
                                          <p:spTgt spid="12"/>
                                        </p:tgtEl>
                                        <p:attrNameLst>
                                          <p:attrName>ppt_h</p:attrName>
                                        </p:attrNameLst>
                                      </p:cBhvr>
                                      <p:tavLst>
                                        <p:tav tm="0">
                                          <p:val>
                                            <p:fltVal val="0"/>
                                          </p:val>
                                        </p:tav>
                                        <p:tav tm="100000">
                                          <p:val>
                                            <p:strVal val="#ppt_h"/>
                                          </p:val>
                                        </p:tav>
                                      </p:tavLst>
                                    </p:anim>
                                    <p:animEffect transition="in" filter="fade">
                                      <p:cBhvr>
                                        <p:cTn id="27" dur="500"/>
                                        <p:tgtEl>
                                          <p:spTgt spid="12"/>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4572000" cy="5143500"/>
          </a:xfrm>
        </p:spPr>
        <p:txBody>
          <a:bodyPr/>
          <a:lstStyle/>
          <a:p>
            <a:endParaRPr lang="en-US" dirty="0"/>
          </a:p>
        </p:txBody>
      </p:sp>
    </p:spTree>
    <p:extLst>
      <p:ext uri="{BB962C8B-B14F-4D97-AF65-F5344CB8AC3E}">
        <p14:creationId xmlns:p14="http://schemas.microsoft.com/office/powerpoint/2010/main" val="187285307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7" name="Media Placeholder 6"/>
          <p:cNvSpPr>
            <a:spLocks noGrp="1"/>
          </p:cNvSpPr>
          <p:nvPr>
            <p:ph type="media" sz="quarter" idx="10"/>
          </p:nvPr>
        </p:nvSpPr>
        <p:spPr>
          <a:xfrm>
            <a:off x="637219" y="1265349"/>
            <a:ext cx="5756672" cy="3360900"/>
          </a:xfrm>
        </p:spPr>
        <p:txBody>
          <a:bodyPr/>
          <a:lstStyle/>
          <a:p>
            <a:endParaRPr lang="en-US" dirty="0"/>
          </a:p>
        </p:txBody>
      </p:sp>
    </p:spTree>
    <p:extLst>
      <p:ext uri="{BB962C8B-B14F-4D97-AF65-F5344CB8AC3E}">
        <p14:creationId xmlns:p14="http://schemas.microsoft.com/office/powerpoint/2010/main" val="163170690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p:txBody>
          <a:bodyPr/>
          <a:lstStyle/>
          <a:p>
            <a:fld id="{508046E7-1096-40A7-AEE5-8D02D03B7A55}" type="datetimeFigureOut">
              <a:rPr lang="id-ID" smtClean="0">
                <a:solidFill>
                  <a:prstClr val="black">
                    <a:tint val="75000"/>
                  </a:prstClr>
                </a:solidFill>
              </a:rPr>
              <a:pPr/>
              <a:t>29/06/2022</a:t>
            </a:fld>
            <a:endParaRPr lang="id-ID">
              <a:solidFill>
                <a:prstClr val="black">
                  <a:tint val="75000"/>
                </a:prstClr>
              </a:solidFill>
            </a:endParaRPr>
          </a:p>
        </p:txBody>
      </p:sp>
      <p:sp>
        <p:nvSpPr>
          <p:cNvPr id="5" name="Footer Placeholder 4"/>
          <p:cNvSpPr>
            <a:spLocks noGrp="1"/>
          </p:cNvSpPr>
          <p:nvPr>
            <p:ph type="ftr" sz="quarter" idx="11"/>
          </p:nvPr>
        </p:nvSpPr>
        <p:spPr/>
        <p:txBody>
          <a:bodyPr/>
          <a:lstStyle/>
          <a:p>
            <a:endParaRPr lang="id-ID">
              <a:solidFill>
                <a:prstClr val="black">
                  <a:tint val="75000"/>
                </a:prstClr>
              </a:solidFill>
            </a:endParaRPr>
          </a:p>
        </p:txBody>
      </p:sp>
      <p:sp>
        <p:nvSpPr>
          <p:cNvPr id="6" name="Slide Number Placeholder 5"/>
          <p:cNvSpPr>
            <a:spLocks noGrp="1"/>
          </p:cNvSpPr>
          <p:nvPr>
            <p:ph type="sldNum" sz="quarter" idx="12"/>
          </p:nvPr>
        </p:nvSpPr>
        <p:spPr/>
        <p:txBody>
          <a:bodyPr/>
          <a:lstStyle/>
          <a:p>
            <a:fld id="{A83F8367-2F47-4DDC-80BC-0061A6CB7003}" type="slidenum">
              <a:rPr lang="id-ID" smtClean="0">
                <a:solidFill>
                  <a:prstClr val="black">
                    <a:tint val="75000"/>
                  </a:prstClr>
                </a:solidFill>
              </a:rPr>
              <a:pPr/>
              <a:t>‹#›</a:t>
            </a:fld>
            <a:endParaRPr lang="id-ID">
              <a:solidFill>
                <a:prstClr val="black">
                  <a:tint val="75000"/>
                </a:prstClr>
              </a:solidFill>
            </a:endParaRPr>
          </a:p>
        </p:txBody>
      </p:sp>
    </p:spTree>
    <p:extLst>
      <p:ext uri="{BB962C8B-B14F-4D97-AF65-F5344CB8AC3E}">
        <p14:creationId xmlns:p14="http://schemas.microsoft.com/office/powerpoint/2010/main" val="153100752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Date Placeholder 2"/>
          <p:cNvSpPr>
            <a:spLocks noGrp="1"/>
          </p:cNvSpPr>
          <p:nvPr>
            <p:ph type="dt" sz="half" idx="10"/>
          </p:nvPr>
        </p:nvSpPr>
        <p:spPr/>
        <p:txBody>
          <a:bodyPr/>
          <a:lstStyle/>
          <a:p>
            <a:fld id="{508046E7-1096-40A7-AEE5-8D02D03B7A55}" type="datetimeFigureOut">
              <a:rPr lang="id-ID" smtClean="0">
                <a:solidFill>
                  <a:prstClr val="black">
                    <a:tint val="75000"/>
                  </a:prstClr>
                </a:solidFill>
              </a:rPr>
              <a:pPr/>
              <a:t>29/06/2022</a:t>
            </a:fld>
            <a:endParaRPr lang="id-ID">
              <a:solidFill>
                <a:prstClr val="black">
                  <a:tint val="75000"/>
                </a:prstClr>
              </a:solidFill>
            </a:endParaRPr>
          </a:p>
        </p:txBody>
      </p:sp>
      <p:sp>
        <p:nvSpPr>
          <p:cNvPr id="4" name="Footer Placeholder 3"/>
          <p:cNvSpPr>
            <a:spLocks noGrp="1"/>
          </p:cNvSpPr>
          <p:nvPr>
            <p:ph type="ftr" sz="quarter" idx="11"/>
          </p:nvPr>
        </p:nvSpPr>
        <p:spPr/>
        <p:txBody>
          <a:bodyPr/>
          <a:lstStyle/>
          <a:p>
            <a:endParaRPr lang="id-ID">
              <a:solidFill>
                <a:prstClr val="black">
                  <a:tint val="75000"/>
                </a:prstClr>
              </a:solidFill>
            </a:endParaRPr>
          </a:p>
        </p:txBody>
      </p:sp>
      <p:sp>
        <p:nvSpPr>
          <p:cNvPr id="5" name="Slide Number Placeholder 4"/>
          <p:cNvSpPr>
            <a:spLocks noGrp="1"/>
          </p:cNvSpPr>
          <p:nvPr>
            <p:ph type="sldNum" sz="quarter" idx="12"/>
          </p:nvPr>
        </p:nvSpPr>
        <p:spPr/>
        <p:txBody>
          <a:bodyPr/>
          <a:lstStyle/>
          <a:p>
            <a:fld id="{A83F8367-2F47-4DDC-80BC-0061A6CB7003}" type="slidenum">
              <a:rPr lang="id-ID" smtClean="0">
                <a:solidFill>
                  <a:prstClr val="black">
                    <a:tint val="75000"/>
                  </a:prstClr>
                </a:solidFill>
              </a:rPr>
              <a:pPr/>
              <a:t>‹#›</a:t>
            </a:fld>
            <a:endParaRPr lang="id-ID">
              <a:solidFill>
                <a:prstClr val="black">
                  <a:tint val="75000"/>
                </a:prstClr>
              </a:solidFill>
            </a:endParaRPr>
          </a:p>
        </p:txBody>
      </p:sp>
    </p:spTree>
    <p:extLst>
      <p:ext uri="{BB962C8B-B14F-4D97-AF65-F5344CB8AC3E}">
        <p14:creationId xmlns:p14="http://schemas.microsoft.com/office/powerpoint/2010/main" val="319300718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userDrawn="1">
  <p:cSld name="2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0" tIns="45710" rIns="91420" bIns="45710" anchor="ctr"/>
          <a:lstStyle/>
          <a:p>
            <a:pPr algn="ctr" defTabSz="685664">
              <a:defRPr/>
            </a:pPr>
            <a:endParaRPr lang="en-US" sz="1400">
              <a:solidFill>
                <a:prstClr val="white"/>
              </a:solidFill>
            </a:endParaRPr>
          </a:p>
        </p:txBody>
      </p:sp>
      <p:sp>
        <p:nvSpPr>
          <p:cNvPr id="10" name="Text Placeholder 9"/>
          <p:cNvSpPr>
            <a:spLocks noGrp="1"/>
          </p:cNvSpPr>
          <p:nvPr>
            <p:ph type="body" sz="quarter" idx="10"/>
          </p:nvPr>
        </p:nvSpPr>
        <p:spPr>
          <a:xfrm>
            <a:off x="0" y="195486"/>
            <a:ext cx="9144000" cy="576064"/>
          </a:xfrm>
          <a:prstGeom prst="rect">
            <a:avLst/>
          </a:prstGeom>
        </p:spPr>
        <p:txBody>
          <a:bodyPr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0"/>
            <a:ext cx="9144000" cy="288032"/>
          </a:xfrm>
          <a:prstGeom prst="rect">
            <a:avLst/>
          </a:prstGeom>
        </p:spPr>
        <p:txBody>
          <a:bodyPr anchor="ctr"/>
          <a:lstStyle>
            <a:lvl1pPr marL="0" indent="0" algn="ctr">
              <a:buNone/>
              <a:defRPr sz="1400" b="0" baseline="0">
                <a:solidFill>
                  <a:schemeClr val="tx1">
                    <a:lumMod val="75000"/>
                    <a:lumOff val="25000"/>
                  </a:schemeClr>
                </a:solidFill>
                <a:latin typeface="+mn-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42004670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userDrawn="1">
  <p:cSld name="3_Cover slide layout">
    <p:bg>
      <p:bgPr>
        <a:solidFill>
          <a:srgbClr val="1D405D"/>
        </a:solidFill>
        <a:effectLst/>
      </p:bgPr>
    </p:bg>
    <p:spTree>
      <p:nvGrpSpPr>
        <p:cNvPr id="1" name=""/>
        <p:cNvGrpSpPr/>
        <p:nvPr/>
      </p:nvGrpSpPr>
      <p:grpSpPr>
        <a:xfrm>
          <a:off x="0" y="0"/>
          <a:ext cx="0" cy="0"/>
          <a:chOff x="0" y="0"/>
          <a:chExt cx="0" cy="0"/>
        </a:xfrm>
      </p:grpSpPr>
      <p:pic>
        <p:nvPicPr>
          <p:cNvPr id="2" name="Picture 4"/>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38"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0669126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userDrawn="1">
  <p:cSld name="1_Picture with Captio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Picture Placeholder 2"/>
          <p:cNvSpPr>
            <a:spLocks noGrp="1"/>
          </p:cNvSpPr>
          <p:nvPr>
            <p:ph type="pic" idx="1" hasCustomPrompt="1"/>
          </p:nvPr>
        </p:nvSpPr>
        <p:spPr>
          <a:xfrm>
            <a:off x="650184" y="1446919"/>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anose="020B0604020202020204" pitchFamily="34" charset="0"/>
              </a:defRPr>
            </a:lvl1pPr>
            <a:lvl2pPr marL="609480" indent="0">
              <a:buNone/>
              <a:defRPr sz="3800"/>
            </a:lvl2pPr>
            <a:lvl3pPr marL="1218959" indent="0">
              <a:buNone/>
              <a:defRPr sz="3200"/>
            </a:lvl3pPr>
            <a:lvl4pPr marL="1828439" indent="0">
              <a:buNone/>
              <a:defRPr sz="2700"/>
            </a:lvl4pPr>
            <a:lvl5pPr marL="2437912" indent="0">
              <a:buNone/>
              <a:defRPr sz="2700"/>
            </a:lvl5pPr>
            <a:lvl6pPr marL="3047392" indent="0">
              <a:buNone/>
              <a:defRPr sz="2700"/>
            </a:lvl6pPr>
            <a:lvl7pPr marL="3656869" indent="0">
              <a:buNone/>
              <a:defRPr sz="2700"/>
            </a:lvl7pPr>
            <a:lvl8pPr marL="4266348" indent="0">
              <a:buNone/>
              <a:defRPr sz="2700"/>
            </a:lvl8pPr>
            <a:lvl9pPr marL="4875348" indent="0">
              <a:buNone/>
              <a:defRPr sz="2700"/>
            </a:lvl9pPr>
          </a:lstStyle>
          <a:p>
            <a:r>
              <a:rPr lang="en-US" altLang="ko-KR" dirty="0"/>
              <a:t>Insert Your Image</a:t>
            </a:r>
            <a:endParaRPr lang="ko-KR" altLang="en-US" dirty="0"/>
          </a:p>
        </p:txBody>
      </p:sp>
      <p:sp>
        <p:nvSpPr>
          <p:cNvPr id="4" name="Title 2"/>
          <p:cNvSpPr>
            <a:spLocks noGrp="1"/>
          </p:cNvSpPr>
          <p:nvPr>
            <p:ph type="title" hasCustomPrompt="1"/>
          </p:nvPr>
        </p:nvSpPr>
        <p:spPr>
          <a:xfrm>
            <a:off x="107504" y="0"/>
            <a:ext cx="9036496" cy="884466"/>
          </a:xfrm>
          <a:prstGeom prst="rect">
            <a:avLst/>
          </a:prstGeom>
        </p:spPr>
        <p:txBody>
          <a:bodyPr anchor="ctr"/>
          <a:lstStyle>
            <a:lvl1pPr algn="l">
              <a:defRPr sz="4800" b="1">
                <a:solidFill>
                  <a:schemeClr val="tx1">
                    <a:lumMod val="75000"/>
                    <a:lumOff val="25000"/>
                  </a:schemeClr>
                </a:solidFill>
                <a:latin typeface="+mj-lt"/>
                <a:cs typeface="Arial" panose="020B0604020202020204" pitchFamily="34" charset="0"/>
              </a:defRPr>
            </a:lvl1pPr>
          </a:lstStyle>
          <a:p>
            <a:r>
              <a:rPr lang="en-US" dirty="0"/>
              <a:t> </a:t>
            </a:r>
            <a:r>
              <a:rPr lang="en-US" altLang="ko-KR" dirty="0"/>
              <a:t>Free PPT _ Click to add title</a:t>
            </a:r>
            <a:endParaRPr lang="en-US" dirty="0"/>
          </a:p>
        </p:txBody>
      </p:sp>
      <p:sp>
        <p:nvSpPr>
          <p:cNvPr id="9" name="Picture Placeholder 2"/>
          <p:cNvSpPr>
            <a:spLocks noGrp="1"/>
          </p:cNvSpPr>
          <p:nvPr>
            <p:ph type="pic" idx="10" hasCustomPrompt="1"/>
          </p:nvPr>
        </p:nvSpPr>
        <p:spPr>
          <a:xfrm>
            <a:off x="650184" y="3082758"/>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anose="020B0604020202020204" pitchFamily="34" charset="0"/>
              </a:defRPr>
            </a:lvl1pPr>
            <a:lvl2pPr marL="609480" indent="0">
              <a:buNone/>
              <a:defRPr sz="3800"/>
            </a:lvl2pPr>
            <a:lvl3pPr marL="1218959" indent="0">
              <a:buNone/>
              <a:defRPr sz="3200"/>
            </a:lvl3pPr>
            <a:lvl4pPr marL="1828439" indent="0">
              <a:buNone/>
              <a:defRPr sz="2700"/>
            </a:lvl4pPr>
            <a:lvl5pPr marL="2437912" indent="0">
              <a:buNone/>
              <a:defRPr sz="2700"/>
            </a:lvl5pPr>
            <a:lvl6pPr marL="3047392" indent="0">
              <a:buNone/>
              <a:defRPr sz="2700"/>
            </a:lvl6pPr>
            <a:lvl7pPr marL="3656869" indent="0">
              <a:buNone/>
              <a:defRPr sz="2700"/>
            </a:lvl7pPr>
            <a:lvl8pPr marL="4266348" indent="0">
              <a:buNone/>
              <a:defRPr sz="2700"/>
            </a:lvl8pPr>
            <a:lvl9pPr marL="4875348" indent="0">
              <a:buNone/>
              <a:defRPr sz="2700"/>
            </a:lvl9pPr>
          </a:lstStyle>
          <a:p>
            <a:r>
              <a:rPr lang="en-US" altLang="ko-KR" dirty="0"/>
              <a:t>Insert Your Image</a:t>
            </a:r>
            <a:endParaRPr lang="ko-KR" altLang="en-US" dirty="0"/>
          </a:p>
        </p:txBody>
      </p:sp>
      <p:sp>
        <p:nvSpPr>
          <p:cNvPr id="2" name="Rectangle 1"/>
          <p:cNvSpPr/>
          <p:nvPr userDrawn="1"/>
        </p:nvSpPr>
        <p:spPr>
          <a:xfrm>
            <a:off x="650184" y="2597349"/>
            <a:ext cx="1656000" cy="360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defTabSz="685664"/>
            <a:endParaRPr lang="ko-KR" altLang="en-US" sz="1600">
              <a:solidFill>
                <a:prstClr val="black">
                  <a:lumMod val="75000"/>
                  <a:lumOff val="25000"/>
                </a:prstClr>
              </a:solidFill>
            </a:endParaRPr>
          </a:p>
        </p:txBody>
      </p:sp>
      <p:sp>
        <p:nvSpPr>
          <p:cNvPr id="10" name="Rectangle 9"/>
          <p:cNvSpPr/>
          <p:nvPr userDrawn="1"/>
        </p:nvSpPr>
        <p:spPr>
          <a:xfrm>
            <a:off x="650184" y="4234764"/>
            <a:ext cx="1656000" cy="360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defTabSz="685664"/>
            <a:endParaRPr lang="ko-KR" altLang="en-US" sz="1600">
              <a:solidFill>
                <a:prstClr val="black">
                  <a:lumMod val="75000"/>
                  <a:lumOff val="25000"/>
                </a:prstClr>
              </a:solidFill>
            </a:endParaRPr>
          </a:p>
        </p:txBody>
      </p:sp>
      <p:sp>
        <p:nvSpPr>
          <p:cNvPr id="11" name="Picture Placeholder 2"/>
          <p:cNvSpPr>
            <a:spLocks noGrp="1"/>
          </p:cNvSpPr>
          <p:nvPr>
            <p:ph type="pic" idx="11" hasCustomPrompt="1"/>
          </p:nvPr>
        </p:nvSpPr>
        <p:spPr>
          <a:xfrm>
            <a:off x="4677950" y="1450687"/>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anose="020B0604020202020204" pitchFamily="34" charset="0"/>
              </a:defRPr>
            </a:lvl1pPr>
            <a:lvl2pPr marL="609480" indent="0">
              <a:buNone/>
              <a:defRPr sz="3800"/>
            </a:lvl2pPr>
            <a:lvl3pPr marL="1218959" indent="0">
              <a:buNone/>
              <a:defRPr sz="3200"/>
            </a:lvl3pPr>
            <a:lvl4pPr marL="1828439" indent="0">
              <a:buNone/>
              <a:defRPr sz="2700"/>
            </a:lvl4pPr>
            <a:lvl5pPr marL="2437912" indent="0">
              <a:buNone/>
              <a:defRPr sz="2700"/>
            </a:lvl5pPr>
            <a:lvl6pPr marL="3047392" indent="0">
              <a:buNone/>
              <a:defRPr sz="2700"/>
            </a:lvl6pPr>
            <a:lvl7pPr marL="3656869" indent="0">
              <a:buNone/>
              <a:defRPr sz="2700"/>
            </a:lvl7pPr>
            <a:lvl8pPr marL="4266348" indent="0">
              <a:buNone/>
              <a:defRPr sz="2700"/>
            </a:lvl8pPr>
            <a:lvl9pPr marL="4875348" indent="0">
              <a:buNone/>
              <a:defRPr sz="2700"/>
            </a:lvl9pPr>
          </a:lstStyle>
          <a:p>
            <a:r>
              <a:rPr lang="en-US" altLang="ko-KR" dirty="0"/>
              <a:t>Insert Your Image</a:t>
            </a:r>
            <a:endParaRPr lang="ko-KR" altLang="en-US" dirty="0"/>
          </a:p>
        </p:txBody>
      </p:sp>
      <p:sp>
        <p:nvSpPr>
          <p:cNvPr id="12" name="Picture Placeholder 2"/>
          <p:cNvSpPr>
            <a:spLocks noGrp="1"/>
          </p:cNvSpPr>
          <p:nvPr>
            <p:ph type="pic" idx="12" hasCustomPrompt="1"/>
          </p:nvPr>
        </p:nvSpPr>
        <p:spPr>
          <a:xfrm>
            <a:off x="4677950" y="3086526"/>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anose="020B0604020202020204" pitchFamily="34" charset="0"/>
              </a:defRPr>
            </a:lvl1pPr>
            <a:lvl2pPr marL="609480" indent="0">
              <a:buNone/>
              <a:defRPr sz="3800"/>
            </a:lvl2pPr>
            <a:lvl3pPr marL="1218959" indent="0">
              <a:buNone/>
              <a:defRPr sz="3200"/>
            </a:lvl3pPr>
            <a:lvl4pPr marL="1828439" indent="0">
              <a:buNone/>
              <a:defRPr sz="2700"/>
            </a:lvl4pPr>
            <a:lvl5pPr marL="2437912" indent="0">
              <a:buNone/>
              <a:defRPr sz="2700"/>
            </a:lvl5pPr>
            <a:lvl6pPr marL="3047392" indent="0">
              <a:buNone/>
              <a:defRPr sz="2700"/>
            </a:lvl6pPr>
            <a:lvl7pPr marL="3656869" indent="0">
              <a:buNone/>
              <a:defRPr sz="2700"/>
            </a:lvl7pPr>
            <a:lvl8pPr marL="4266348" indent="0">
              <a:buNone/>
              <a:defRPr sz="2700"/>
            </a:lvl8pPr>
            <a:lvl9pPr marL="4875348" indent="0">
              <a:buNone/>
              <a:defRPr sz="2700"/>
            </a:lvl9pPr>
          </a:lstStyle>
          <a:p>
            <a:r>
              <a:rPr lang="en-US" altLang="ko-KR" dirty="0"/>
              <a:t>Insert Your Image</a:t>
            </a:r>
            <a:endParaRPr lang="ko-KR" altLang="en-US" dirty="0"/>
          </a:p>
        </p:txBody>
      </p:sp>
      <p:sp>
        <p:nvSpPr>
          <p:cNvPr id="13" name="Rectangle 12"/>
          <p:cNvSpPr/>
          <p:nvPr userDrawn="1"/>
        </p:nvSpPr>
        <p:spPr>
          <a:xfrm>
            <a:off x="4677950" y="2601120"/>
            <a:ext cx="1656000" cy="360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defTabSz="685664"/>
            <a:endParaRPr lang="ko-KR" altLang="en-US" sz="1600">
              <a:solidFill>
                <a:prstClr val="black">
                  <a:lumMod val="75000"/>
                  <a:lumOff val="25000"/>
                </a:prstClr>
              </a:solidFill>
            </a:endParaRPr>
          </a:p>
        </p:txBody>
      </p:sp>
      <p:sp>
        <p:nvSpPr>
          <p:cNvPr id="14" name="Rectangle 13"/>
          <p:cNvSpPr/>
          <p:nvPr userDrawn="1"/>
        </p:nvSpPr>
        <p:spPr>
          <a:xfrm>
            <a:off x="4677950" y="4238532"/>
            <a:ext cx="1656000" cy="360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defTabSz="685664"/>
            <a:endParaRPr lang="ko-KR" altLang="en-US" sz="1600">
              <a:solidFill>
                <a:prstClr val="black">
                  <a:lumMod val="75000"/>
                  <a:lumOff val="25000"/>
                </a:prstClr>
              </a:solidFill>
            </a:endParaRPr>
          </a:p>
        </p:txBody>
      </p:sp>
    </p:spTree>
    <p:extLst>
      <p:ext uri="{BB962C8B-B14F-4D97-AF65-F5344CB8AC3E}">
        <p14:creationId xmlns:p14="http://schemas.microsoft.com/office/powerpoint/2010/main" val="414236911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45"/>
            <a:ext cx="8679898" cy="543185"/>
          </a:xfrm>
          <a:prstGeom prst="rect">
            <a:avLst/>
          </a:prstGeom>
        </p:spPr>
        <p:txBody>
          <a:bodyPr lIns="91414" tIns="45709" rIns="91414" bIns="4570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269979266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4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anose="020B0604020202020204"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200" b="0" baseline="0">
                <a:solidFill>
                  <a:schemeClr val="accent1"/>
                </a:solidFill>
                <a:latin typeface="+mn-lt"/>
                <a:cs typeface="Arial" panose="020B0604020202020204" pitchFamily="34" charset="0"/>
              </a:defRPr>
            </a:lvl1pPr>
          </a:lstStyle>
          <a:p>
            <a:pPr lvl="0"/>
            <a:r>
              <a:rPr lang="en-US" altLang="ko-KR" dirty="0"/>
              <a:t>Insert the title of your subtitle Here</a:t>
            </a:r>
          </a:p>
        </p:txBody>
      </p:sp>
      <p:sp>
        <p:nvSpPr>
          <p:cNvPr id="2" name="Rectangle 1"/>
          <p:cNvSpPr/>
          <p:nvPr userDrawn="1"/>
        </p:nvSpPr>
        <p:spPr>
          <a:xfrm>
            <a:off x="0" y="4876006"/>
            <a:ext cx="9144000" cy="288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2" tIns="34283" rIns="68552" bIns="34283" rtlCol="0" anchor="ctr"/>
          <a:lstStyle/>
          <a:p>
            <a:pPr algn="ctr" defTabSz="685664"/>
            <a:endParaRPr lang="ko-KR" altLang="en-US">
              <a:solidFill>
                <a:srgbClr val="FFFFFF"/>
              </a:solidFill>
            </a:endParaRPr>
          </a:p>
        </p:txBody>
      </p:sp>
    </p:spTree>
    <p:extLst>
      <p:ext uri="{BB962C8B-B14F-4D97-AF65-F5344CB8AC3E}">
        <p14:creationId xmlns:p14="http://schemas.microsoft.com/office/powerpoint/2010/main" val="14486898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8051993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defTabSz="685664"/>
            <a:endParaRPr lang="ko-KR" altLang="en-US" sz="1400">
              <a:solidFill>
                <a:prstClr val="white"/>
              </a:solidFill>
            </a:endParaRPr>
          </a:p>
        </p:txBody>
      </p:sp>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anose="020B0604020202020204"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400" b="0" baseline="0">
                <a:solidFill>
                  <a:schemeClr val="accent1"/>
                </a:solidFill>
                <a:latin typeface="+mn-lt"/>
                <a:cs typeface="Arial" panose="020B0604020202020204"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4856570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492798" y="1474277"/>
            <a:ext cx="3651227" cy="3669225"/>
          </a:xfrm>
          <a:custGeom>
            <a:avLst/>
            <a:gdLst>
              <a:gd name="connsiteX0" fmla="*/ 4868303 w 4868303"/>
              <a:gd name="connsiteY0" fmla="*/ 0 h 4892300"/>
              <a:gd name="connsiteX1" fmla="*/ 4868303 w 4868303"/>
              <a:gd name="connsiteY1" fmla="*/ 4892300 h 4892300"/>
              <a:gd name="connsiteX2" fmla="*/ 0 w 4868303"/>
              <a:gd name="connsiteY2" fmla="*/ 4892300 h 4892300"/>
              <a:gd name="connsiteX3" fmla="*/ 4571 w 4868303"/>
              <a:gd name="connsiteY3" fmla="*/ 4670006 h 4892300"/>
              <a:gd name="connsiteX4" fmla="*/ 1424222 w 4868303"/>
              <a:gd name="connsiteY4" fmla="*/ 1440941 h 4892300"/>
              <a:gd name="connsiteX5" fmla="*/ 4646361 w 4868303"/>
              <a:gd name="connsiteY5" fmla="*/ 5641 h 4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8303" h="4892300">
                <a:moveTo>
                  <a:pt x="4868303" y="0"/>
                </a:moveTo>
                <a:lnTo>
                  <a:pt x="4868303" y="4892300"/>
                </a:lnTo>
                <a:lnTo>
                  <a:pt x="0" y="4892300"/>
                </a:lnTo>
                <a:lnTo>
                  <a:pt x="4571" y="4670006"/>
                </a:lnTo>
                <a:cubicBezTo>
                  <a:pt x="59666" y="3457539"/>
                  <a:pt x="563998" y="2305350"/>
                  <a:pt x="1424222" y="1440941"/>
                </a:cubicBezTo>
                <a:cubicBezTo>
                  <a:pt x="2284448" y="576533"/>
                  <a:pt x="3434175" y="66617"/>
                  <a:pt x="4646361" y="5641"/>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4929357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userDrawn="1">
  <p:cSld name="5_Cover slide layout">
    <p:bg>
      <p:bgPr>
        <a:solidFill>
          <a:srgbClr val="013B4B"/>
        </a:solid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38"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5195744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583"/>
            <a:ext cx="9144000" cy="802136"/>
          </a:xfrm>
          <a:prstGeom prst="rect">
            <a:avLst/>
          </a:prstGeom>
        </p:spPr>
        <p:txBody>
          <a:bodyPr anchor="ctr"/>
          <a:lstStyle>
            <a:lvl1pPr>
              <a:defRPr b="1" baseline="0">
                <a:solidFill>
                  <a:schemeClr val="tx1">
                    <a:lumMod val="75000"/>
                    <a:lumOff val="25000"/>
                  </a:schemeClr>
                </a:solidFill>
                <a:latin typeface="Arial" panose="020B0604020202020204" pitchFamily="34" charset="0"/>
                <a:cs typeface="Arial" panose="020B0604020202020204" pitchFamily="34" charset="0"/>
              </a:defRPr>
            </a:lvl1pPr>
          </a:lstStyle>
          <a:p>
            <a:r>
              <a:rPr lang="en-US" altLang="ko-KR" dirty="0"/>
              <a:t> Click to add title</a:t>
            </a:r>
            <a:endParaRPr lang="ko-KR" altLang="en-US" dirty="0"/>
          </a:p>
        </p:txBody>
      </p:sp>
      <p:sp>
        <p:nvSpPr>
          <p:cNvPr id="3" name="Content Placeholder 2"/>
          <p:cNvSpPr>
            <a:spLocks noGrp="1"/>
          </p:cNvSpPr>
          <p:nvPr>
            <p:ph idx="1"/>
          </p:nvPr>
        </p:nvSpPr>
        <p:spPr>
          <a:xfrm>
            <a:off x="457200" y="1200151"/>
            <a:ext cx="8229600" cy="345486"/>
          </a:xfrm>
          <a:prstGeom prst="rect">
            <a:avLst/>
          </a:prstGeom>
        </p:spPr>
        <p:txBody>
          <a:bodyPr anchor="ctr"/>
          <a:lstStyle>
            <a:lvl1pPr marL="0" indent="0">
              <a:buNone/>
              <a:defRPr sz="2000">
                <a:solidFill>
                  <a:schemeClr val="tx1">
                    <a:lumMod val="75000"/>
                    <a:lumOff val="25000"/>
                  </a:schemeClr>
                </a:solidFill>
              </a:defRPr>
            </a:lvl1pPr>
          </a:lstStyle>
          <a:p>
            <a:pPr lvl="0"/>
            <a:r>
              <a:rPr lang="en-US" altLang="ko-KR" dirty="0"/>
              <a:t>Click to edit Master text styles</a:t>
            </a:r>
          </a:p>
        </p:txBody>
      </p:sp>
      <p:sp>
        <p:nvSpPr>
          <p:cNvPr id="4" name="Content Placeholder 2"/>
          <p:cNvSpPr>
            <a:spLocks noGrp="1"/>
          </p:cNvSpPr>
          <p:nvPr>
            <p:ph idx="10"/>
          </p:nvPr>
        </p:nvSpPr>
        <p:spPr>
          <a:xfrm>
            <a:off x="467544" y="1707654"/>
            <a:ext cx="8229600" cy="2700300"/>
          </a:xfrm>
          <a:prstGeom prst="rect">
            <a:avLst/>
          </a:prstGeom>
        </p:spPr>
        <p:txBody>
          <a:bodyPr lIns="395910" anchor="t"/>
          <a:lstStyle>
            <a:lvl1pPr marL="0" indent="0">
              <a:buNone/>
              <a:defRPr sz="1400">
                <a:solidFill>
                  <a:schemeClr val="tx1">
                    <a:lumMod val="75000"/>
                    <a:lumOff val="25000"/>
                  </a:schemeClr>
                </a:solidFill>
              </a:defRPr>
            </a:lvl1pPr>
          </a:lstStyle>
          <a:p>
            <a:pPr lvl="0"/>
            <a:r>
              <a:rPr lang="en-US" altLang="ko-KR" dirty="0"/>
              <a:t>Click to edit Master text styles</a:t>
            </a:r>
          </a:p>
        </p:txBody>
      </p:sp>
    </p:spTree>
    <p:extLst>
      <p:ext uri="{BB962C8B-B14F-4D97-AF65-F5344CB8AC3E}">
        <p14:creationId xmlns:p14="http://schemas.microsoft.com/office/powerpoint/2010/main" val="299941176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a:prstGeom prst="rect">
            <a:avLst/>
          </a:prstGeom>
        </p:spPr>
        <p:txBody>
          <a:bodyPr anchor="b"/>
          <a:lstStyle>
            <a:lvl1pPr algn="ctr">
              <a:defRPr sz="4500"/>
            </a:lvl1pPr>
          </a:lstStyle>
          <a:p>
            <a:r>
              <a:rPr lang="en-US"/>
              <a:t>Click to edit Master title style</a:t>
            </a:r>
            <a:endParaRPr lang="id-ID"/>
          </a:p>
        </p:txBody>
      </p:sp>
      <p:sp>
        <p:nvSpPr>
          <p:cNvPr id="3" name="Subtitle 2"/>
          <p:cNvSpPr>
            <a:spLocks noGrp="1"/>
          </p:cNvSpPr>
          <p:nvPr>
            <p:ph type="subTitle" idx="1"/>
          </p:nvPr>
        </p:nvSpPr>
        <p:spPr>
          <a:xfrm>
            <a:off x="1143000" y="2701528"/>
            <a:ext cx="6858000" cy="1241822"/>
          </a:xfrm>
          <a:prstGeom prst="rect">
            <a:avLst/>
          </a:prstGeom>
        </p:spPr>
        <p:txBody>
          <a:bodyPr/>
          <a:lstStyle>
            <a:lvl1pPr marL="0" indent="0" algn="ctr">
              <a:buNone/>
              <a:defRPr sz="1800"/>
            </a:lvl1pPr>
            <a:lvl2pPr marL="342830" indent="0" algn="ctr">
              <a:buNone/>
              <a:defRPr sz="1500"/>
            </a:lvl2pPr>
            <a:lvl3pPr marL="685664" indent="0" algn="ctr">
              <a:buNone/>
              <a:defRPr sz="1400"/>
            </a:lvl3pPr>
            <a:lvl4pPr marL="1028496" indent="0" algn="ctr">
              <a:buNone/>
              <a:defRPr sz="1200"/>
            </a:lvl4pPr>
            <a:lvl5pPr marL="1371328" indent="0" algn="ctr">
              <a:buNone/>
              <a:defRPr sz="1200"/>
            </a:lvl5pPr>
            <a:lvl6pPr marL="1714163" indent="0" algn="ctr">
              <a:buNone/>
              <a:defRPr sz="1200"/>
            </a:lvl6pPr>
            <a:lvl7pPr marL="2056991" indent="0" algn="ctr">
              <a:buNone/>
              <a:defRPr sz="1200"/>
            </a:lvl7pPr>
            <a:lvl8pPr marL="2399820" indent="0" algn="ctr">
              <a:buNone/>
              <a:defRPr sz="1200"/>
            </a:lvl8pPr>
            <a:lvl9pPr marL="2742650" indent="0" algn="ctr">
              <a:buNone/>
              <a:defRPr sz="1200"/>
            </a:lvl9pPr>
          </a:lstStyle>
          <a:p>
            <a:r>
              <a:rPr lang="en-US"/>
              <a:t>Click to edit Master subtitle style</a:t>
            </a:r>
            <a:endParaRPr lang="id-ID"/>
          </a:p>
        </p:txBody>
      </p:sp>
      <p:sp>
        <p:nvSpPr>
          <p:cNvPr id="4" name="Date Placeholder 3"/>
          <p:cNvSpPr>
            <a:spLocks noGrp="1"/>
          </p:cNvSpPr>
          <p:nvPr>
            <p:ph type="dt" sz="half" idx="10"/>
          </p:nvPr>
        </p:nvSpPr>
        <p:spPr>
          <a:xfrm>
            <a:off x="628650" y="4767264"/>
            <a:ext cx="2057400" cy="273844"/>
          </a:xfrm>
          <a:prstGeom prst="rect">
            <a:avLst/>
          </a:prstGeom>
        </p:spPr>
        <p:txBody>
          <a:bodyPr/>
          <a:lstStyle>
            <a:lvl1pPr fontAlgn="auto">
              <a:spcBef>
                <a:spcPts val="0"/>
              </a:spcBef>
              <a:spcAft>
                <a:spcPts val="0"/>
              </a:spcAft>
              <a:defRPr>
                <a:latin typeface="+mn-lt"/>
                <a:cs typeface="+mn-cs"/>
              </a:defRPr>
            </a:lvl1pPr>
          </a:lstStyle>
          <a:p>
            <a:pPr>
              <a:defRPr/>
            </a:pPr>
            <a:fld id="{5BE2186C-7699-4BFF-B5AD-7755429878AC}" type="datetimeFigureOut">
              <a:rPr lang="id-ID">
                <a:solidFill>
                  <a:prstClr val="black">
                    <a:tint val="75000"/>
                  </a:prstClr>
                </a:solidFill>
              </a:rPr>
              <a:pPr>
                <a:defRPr/>
              </a:pPr>
              <a:t>29/06/2022</a:t>
            </a:fld>
            <a:endParaRPr lang="id-ID">
              <a:solidFill>
                <a:prstClr val="black">
                  <a:tint val="75000"/>
                </a:prstClr>
              </a:solidFill>
            </a:endParaRPr>
          </a:p>
        </p:txBody>
      </p:sp>
      <p:sp>
        <p:nvSpPr>
          <p:cNvPr id="5" name="Footer Placeholder 4"/>
          <p:cNvSpPr>
            <a:spLocks noGrp="1"/>
          </p:cNvSpPr>
          <p:nvPr>
            <p:ph type="ftr" sz="quarter" idx="11"/>
          </p:nvPr>
        </p:nvSpPr>
        <p:spPr>
          <a:xfrm>
            <a:off x="3028950" y="4767264"/>
            <a:ext cx="3086100" cy="273844"/>
          </a:xfrm>
          <a:prstGeom prst="rect">
            <a:avLst/>
          </a:prstGeom>
        </p:spPr>
        <p:txBody>
          <a:bodyPr/>
          <a:lstStyle>
            <a:lvl1pPr fontAlgn="auto">
              <a:spcBef>
                <a:spcPts val="0"/>
              </a:spcBef>
              <a:spcAft>
                <a:spcPts val="0"/>
              </a:spcAft>
              <a:defRPr>
                <a:latin typeface="+mn-lt"/>
                <a:cs typeface="+mn-cs"/>
              </a:defRPr>
            </a:lvl1pPr>
          </a:lstStyle>
          <a:p>
            <a:pPr>
              <a:defRPr/>
            </a:pPr>
            <a:endParaRPr lang="id-ID">
              <a:solidFill>
                <a:prstClr val="black">
                  <a:tint val="75000"/>
                </a:prstClr>
              </a:solidFill>
            </a:endParaRPr>
          </a:p>
        </p:txBody>
      </p:sp>
      <p:sp>
        <p:nvSpPr>
          <p:cNvPr id="6" name="Slide Number Placeholder 5"/>
          <p:cNvSpPr>
            <a:spLocks noGrp="1"/>
          </p:cNvSpPr>
          <p:nvPr>
            <p:ph type="sldNum" sz="quarter" idx="12"/>
          </p:nvPr>
        </p:nvSpPr>
        <p:spPr>
          <a:xfrm>
            <a:off x="6457950" y="4767264"/>
            <a:ext cx="2057400" cy="273844"/>
          </a:xfrm>
          <a:prstGeom prst="rect">
            <a:avLst/>
          </a:prstGeom>
        </p:spPr>
        <p:txBody>
          <a:bodyPr/>
          <a:lstStyle>
            <a:lvl1pPr fontAlgn="auto">
              <a:spcBef>
                <a:spcPts val="0"/>
              </a:spcBef>
              <a:spcAft>
                <a:spcPts val="0"/>
              </a:spcAft>
              <a:defRPr>
                <a:latin typeface="+mn-lt"/>
                <a:cs typeface="+mn-cs"/>
              </a:defRPr>
            </a:lvl1pPr>
          </a:lstStyle>
          <a:p>
            <a:pPr>
              <a:defRPr/>
            </a:pPr>
            <a:fld id="{185086C8-7AB9-4F33-B9C5-F66F47E288BD}" type="slidenum">
              <a:rPr lang="id-ID">
                <a:solidFill>
                  <a:prstClr val="black">
                    <a:tint val="75000"/>
                  </a:prstClr>
                </a:solidFill>
              </a:rPr>
              <a:pPr>
                <a:defRPr/>
              </a:pPr>
              <a:t>‹#›</a:t>
            </a:fld>
            <a:endParaRPr lang="id-ID">
              <a:solidFill>
                <a:prstClr val="black">
                  <a:tint val="75000"/>
                </a:prstClr>
              </a:solidFill>
            </a:endParaRPr>
          </a:p>
        </p:txBody>
      </p:sp>
    </p:spTree>
    <p:extLst>
      <p:ext uri="{BB962C8B-B14F-4D97-AF65-F5344CB8AC3E}">
        <p14:creationId xmlns:p14="http://schemas.microsoft.com/office/powerpoint/2010/main" val="332632498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x">
  <p:cSld name="Boş">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3079582"/>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userDrawn="1">
  <p:cSld name="6_Style slide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443501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4"/>
            <a:ext cx="2057400" cy="273844"/>
          </a:xfrm>
          <a:prstGeom prst="rect">
            <a:avLst/>
          </a:prstGeom>
        </p:spPr>
        <p:txBody>
          <a:bodyPr lIns="68567" tIns="34289" rIns="68567" bIns="34289"/>
          <a:lstStyle/>
          <a:p>
            <a:fld id="{1D48AA86-DC2F-4CD9-9033-7086D89E4DE3}" type="datetimeFigureOut">
              <a:rPr lang="en-US" smtClean="0">
                <a:solidFill>
                  <a:prstClr val="black">
                    <a:tint val="75000"/>
                  </a:prstClr>
                </a:solidFill>
              </a:rPr>
              <a:pPr/>
              <a:t>6/29/2022</a:t>
            </a:fld>
            <a:endParaRPr lang="en-US">
              <a:solidFill>
                <a:prstClr val="black">
                  <a:tint val="75000"/>
                </a:prstClr>
              </a:solidFill>
            </a:endParaRPr>
          </a:p>
        </p:txBody>
      </p:sp>
      <p:sp>
        <p:nvSpPr>
          <p:cNvPr id="3" name="Footer Placeholder 2"/>
          <p:cNvSpPr>
            <a:spLocks noGrp="1"/>
          </p:cNvSpPr>
          <p:nvPr>
            <p:ph type="ftr" sz="quarter" idx="11"/>
          </p:nvPr>
        </p:nvSpPr>
        <p:spPr>
          <a:xfrm>
            <a:off x="3028950" y="4767264"/>
            <a:ext cx="3086100" cy="273844"/>
          </a:xfrm>
          <a:prstGeom prst="rect">
            <a:avLst/>
          </a:prstGeom>
        </p:spPr>
        <p:txBody>
          <a:bodyPr lIns="68567" tIns="34289" rIns="68567" bIns="34289"/>
          <a:lstStyle/>
          <a:p>
            <a:endParaRPr lang="en-US">
              <a:solidFill>
                <a:prstClr val="black">
                  <a:tint val="75000"/>
                </a:prstClr>
              </a:solidFill>
            </a:endParaRPr>
          </a:p>
        </p:txBody>
      </p:sp>
      <p:sp>
        <p:nvSpPr>
          <p:cNvPr id="4" name="Slide Number Placeholder 3"/>
          <p:cNvSpPr>
            <a:spLocks noGrp="1"/>
          </p:cNvSpPr>
          <p:nvPr>
            <p:ph type="sldNum" sz="quarter" idx="12"/>
          </p:nvPr>
        </p:nvSpPr>
        <p:spPr>
          <a:xfrm>
            <a:off x="6457950" y="4767264"/>
            <a:ext cx="2057400" cy="273844"/>
          </a:xfrm>
          <a:prstGeom prst="rect">
            <a:avLst/>
          </a:prstGeom>
        </p:spPr>
        <p:txBody>
          <a:bodyPr lIns="68567" tIns="34289" rIns="68567" bIns="34289"/>
          <a:lstStyle/>
          <a:p>
            <a:fld id="{3AD7A5EA-0847-4508-B1F8-9FF5A055F9C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3670148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a:prstGeom prst="rect">
            <a:avLst/>
          </a:prstGeom>
        </p:spPr>
        <p:txBody>
          <a:bodyPr anchor="b"/>
          <a:lstStyle>
            <a:lvl1pPr>
              <a:defRPr sz="2400"/>
            </a:lvl1pPr>
          </a:lstStyle>
          <a:p>
            <a:r>
              <a:rPr lang="en-US"/>
              <a:t>Click to edit Master title style</a:t>
            </a:r>
            <a:endParaRPr lang="id-ID"/>
          </a:p>
        </p:txBody>
      </p:sp>
      <p:sp>
        <p:nvSpPr>
          <p:cNvPr id="3" name="Content Placeholder 2"/>
          <p:cNvSpPr>
            <a:spLocks noGrp="1"/>
          </p:cNvSpPr>
          <p:nvPr>
            <p:ph idx="1"/>
          </p:nvPr>
        </p:nvSpPr>
        <p:spPr>
          <a:xfrm>
            <a:off x="3887391" y="740577"/>
            <a:ext cx="4629150" cy="3655219"/>
          </a:xfrm>
          <a:prstGeom prst="rect">
            <a:avLst/>
          </a:prstGeo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Text Placeholder 3"/>
          <p:cNvSpPr>
            <a:spLocks noGrp="1"/>
          </p:cNvSpPr>
          <p:nvPr>
            <p:ph type="body" sz="half" idx="2"/>
          </p:nvPr>
        </p:nvSpPr>
        <p:spPr>
          <a:xfrm>
            <a:off x="629841" y="1543052"/>
            <a:ext cx="2949178" cy="2858691"/>
          </a:xfrm>
          <a:prstGeom prst="rect">
            <a:avLst/>
          </a:prstGeom>
        </p:spPr>
        <p:txBody>
          <a:bodyPr/>
          <a:lstStyle>
            <a:lvl1pPr marL="0" indent="0">
              <a:buNone/>
              <a:defRPr sz="1200"/>
            </a:lvl1pPr>
            <a:lvl2pPr marL="342830" indent="0">
              <a:buNone/>
              <a:defRPr sz="1100"/>
            </a:lvl2pPr>
            <a:lvl3pPr marL="685664" indent="0">
              <a:buNone/>
              <a:defRPr sz="900"/>
            </a:lvl3pPr>
            <a:lvl4pPr marL="1028496" indent="0">
              <a:buNone/>
              <a:defRPr sz="800"/>
            </a:lvl4pPr>
            <a:lvl5pPr marL="1371328" indent="0">
              <a:buNone/>
              <a:defRPr sz="800"/>
            </a:lvl5pPr>
            <a:lvl6pPr marL="1714163" indent="0">
              <a:buNone/>
              <a:defRPr sz="800"/>
            </a:lvl6pPr>
            <a:lvl7pPr marL="2056991" indent="0">
              <a:buNone/>
              <a:defRPr sz="800"/>
            </a:lvl7pPr>
            <a:lvl8pPr marL="2399820" indent="0">
              <a:buNone/>
              <a:defRPr sz="800"/>
            </a:lvl8pPr>
            <a:lvl9pPr marL="2742650" indent="0">
              <a:buNone/>
              <a:defRPr sz="800"/>
            </a:lvl9pPr>
          </a:lstStyle>
          <a:p>
            <a:pPr lvl="0"/>
            <a:r>
              <a:rPr lang="en-US"/>
              <a:t>Click to edit Master text styles</a:t>
            </a:r>
          </a:p>
        </p:txBody>
      </p:sp>
      <p:sp>
        <p:nvSpPr>
          <p:cNvPr id="5" name="Date Placeholder 4"/>
          <p:cNvSpPr>
            <a:spLocks noGrp="1"/>
          </p:cNvSpPr>
          <p:nvPr>
            <p:ph type="dt" sz="half" idx="10"/>
          </p:nvPr>
        </p:nvSpPr>
        <p:spPr>
          <a:xfrm>
            <a:off x="628650" y="4767264"/>
            <a:ext cx="2057400" cy="273844"/>
          </a:xfrm>
          <a:prstGeom prst="rect">
            <a:avLst/>
          </a:prstGeom>
        </p:spPr>
        <p:txBody>
          <a:bodyPr/>
          <a:lstStyle/>
          <a:p>
            <a:pPr defTabSz="685664"/>
            <a:fld id="{790EDADC-DC7A-4D4C-9293-63AFCE520F45}" type="datetimeFigureOut">
              <a:rPr lang="id-ID" sz="1400" smtClean="0">
                <a:solidFill>
                  <a:srgbClr val="323232"/>
                </a:solidFill>
              </a:rPr>
              <a:pPr defTabSz="685664"/>
              <a:t>29/06/2022</a:t>
            </a:fld>
            <a:endParaRPr lang="id-ID" sz="1400">
              <a:solidFill>
                <a:srgbClr val="323232"/>
              </a:solidFill>
            </a:endParaRPr>
          </a:p>
        </p:txBody>
      </p:sp>
      <p:sp>
        <p:nvSpPr>
          <p:cNvPr id="6" name="Footer Placeholder 5"/>
          <p:cNvSpPr>
            <a:spLocks noGrp="1"/>
          </p:cNvSpPr>
          <p:nvPr>
            <p:ph type="ftr" sz="quarter" idx="11"/>
          </p:nvPr>
        </p:nvSpPr>
        <p:spPr>
          <a:xfrm>
            <a:off x="3028950" y="4767264"/>
            <a:ext cx="3086100" cy="273844"/>
          </a:xfrm>
          <a:prstGeom prst="rect">
            <a:avLst/>
          </a:prstGeom>
        </p:spPr>
        <p:txBody>
          <a:bodyPr/>
          <a:lstStyle/>
          <a:p>
            <a:pPr defTabSz="685664"/>
            <a:endParaRPr lang="id-ID" sz="1400">
              <a:solidFill>
                <a:srgbClr val="323232"/>
              </a:solidFill>
            </a:endParaRPr>
          </a:p>
        </p:txBody>
      </p:sp>
      <p:sp>
        <p:nvSpPr>
          <p:cNvPr id="7" name="Slide Number Placeholder 6"/>
          <p:cNvSpPr>
            <a:spLocks noGrp="1"/>
          </p:cNvSpPr>
          <p:nvPr>
            <p:ph type="sldNum" sz="quarter" idx="12"/>
          </p:nvPr>
        </p:nvSpPr>
        <p:spPr>
          <a:xfrm>
            <a:off x="6457950" y="4767264"/>
            <a:ext cx="2057400" cy="273844"/>
          </a:xfrm>
          <a:prstGeom prst="rect">
            <a:avLst/>
          </a:prstGeom>
        </p:spPr>
        <p:txBody>
          <a:bodyPr/>
          <a:lstStyle/>
          <a:p>
            <a:pPr defTabSz="685664"/>
            <a:fld id="{DA291F86-B5BD-40F5-9803-2C64B4F5798C}" type="slidenum">
              <a:rPr lang="id-ID" sz="1400" smtClean="0">
                <a:solidFill>
                  <a:srgbClr val="323232"/>
                </a:solidFill>
              </a:rPr>
              <a:pPr defTabSz="685664"/>
              <a:t>‹#›</a:t>
            </a:fld>
            <a:endParaRPr lang="id-ID" sz="1400">
              <a:solidFill>
                <a:srgbClr val="323232"/>
              </a:solidFill>
            </a:endParaRPr>
          </a:p>
        </p:txBody>
      </p:sp>
    </p:spTree>
    <p:extLst>
      <p:ext uri="{BB962C8B-B14F-4D97-AF65-F5344CB8AC3E}">
        <p14:creationId xmlns:p14="http://schemas.microsoft.com/office/powerpoint/2010/main" val="200220113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userDrawn="1">
  <p:cSld name="40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Date Placeholder 2"/>
          <p:cNvSpPr>
            <a:spLocks noGrp="1"/>
          </p:cNvSpPr>
          <p:nvPr>
            <p:ph type="dt" sz="half" idx="10"/>
          </p:nvPr>
        </p:nvSpPr>
        <p:spPr>
          <a:xfrm>
            <a:off x="457200" y="4683919"/>
            <a:ext cx="2133600" cy="357188"/>
          </a:xfrm>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a:xfrm>
            <a:off x="3124200" y="4683919"/>
            <a:ext cx="2895600" cy="357188"/>
          </a:xfrm>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a:xfrm>
            <a:off x="6553200" y="4683919"/>
            <a:ext cx="2133600" cy="357188"/>
          </a:xfrm>
        </p:spPr>
        <p:txBody>
          <a:bodyPr/>
          <a:lstStyle/>
          <a:p>
            <a:fld id="{9A0DB2DC-4C9A-4742-B13C-FB6460FD3503}"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5316027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08" y="81008"/>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68568" tIns="34289" rIns="68568"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4797"/>
            <a:endParaRPr sz="1400">
              <a:solidFill>
                <a:prstClr val="black"/>
              </a:solidFill>
            </a:endParaRPr>
          </a:p>
        </p:txBody>
      </p:sp>
      <p:sp>
        <p:nvSpPr>
          <p:cNvPr id="12" name="Subtitle 2"/>
          <p:cNvSpPr>
            <a:spLocks noGrp="1"/>
          </p:cNvSpPr>
          <p:nvPr>
            <p:ph type="subTitle" idx="13"/>
          </p:nvPr>
        </p:nvSpPr>
        <p:spPr>
          <a:xfrm>
            <a:off x="243000" y="450320"/>
            <a:ext cx="8640000" cy="304587"/>
          </a:xfrm>
        </p:spPr>
        <p:txBody>
          <a:bodyPr anchor="ctr">
            <a:normAutofit/>
          </a:bodyPr>
          <a:lstStyle>
            <a:lvl1pPr marL="0" indent="0" algn="l">
              <a:buNone/>
              <a:defRPr sz="1200" cap="all">
                <a:solidFill>
                  <a:srgbClr val="007E78"/>
                </a:solidFill>
              </a:defRPr>
            </a:lvl1pPr>
            <a:lvl2pPr marL="342830" indent="0" algn="ctr">
              <a:buNone/>
              <a:defRPr>
                <a:solidFill>
                  <a:schemeClr val="tx1">
                    <a:tint val="75000"/>
                  </a:schemeClr>
                </a:solidFill>
              </a:defRPr>
            </a:lvl2pPr>
            <a:lvl3pPr marL="685664" indent="0" algn="ctr">
              <a:buNone/>
              <a:defRPr>
                <a:solidFill>
                  <a:schemeClr val="tx1">
                    <a:tint val="75000"/>
                  </a:schemeClr>
                </a:solidFill>
              </a:defRPr>
            </a:lvl3pPr>
            <a:lvl4pPr marL="1028496" indent="0" algn="ctr">
              <a:buNone/>
              <a:defRPr>
                <a:solidFill>
                  <a:schemeClr val="tx1">
                    <a:tint val="75000"/>
                  </a:schemeClr>
                </a:solidFill>
              </a:defRPr>
            </a:lvl4pPr>
            <a:lvl5pPr marL="1371328" indent="0" algn="ctr">
              <a:buNone/>
              <a:defRPr>
                <a:solidFill>
                  <a:schemeClr val="tx1">
                    <a:tint val="75000"/>
                  </a:schemeClr>
                </a:solidFill>
              </a:defRPr>
            </a:lvl5pPr>
            <a:lvl6pPr marL="1714163" indent="0" algn="ctr">
              <a:buNone/>
              <a:defRPr>
                <a:solidFill>
                  <a:schemeClr val="tx1">
                    <a:tint val="75000"/>
                  </a:schemeClr>
                </a:solidFill>
              </a:defRPr>
            </a:lvl6pPr>
            <a:lvl7pPr marL="2056991" indent="0" algn="ctr">
              <a:buNone/>
              <a:defRPr>
                <a:solidFill>
                  <a:schemeClr val="tx1">
                    <a:tint val="75000"/>
                  </a:schemeClr>
                </a:solidFill>
              </a:defRPr>
            </a:lvl7pPr>
            <a:lvl8pPr marL="2399820" indent="0" algn="ctr">
              <a:buNone/>
              <a:defRPr>
                <a:solidFill>
                  <a:schemeClr val="tx1">
                    <a:tint val="75000"/>
                  </a:schemeClr>
                </a:solidFill>
              </a:defRPr>
            </a:lvl8pPr>
            <a:lvl9pPr marL="274265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347948396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p:cNvSpPr/>
          <p:nvPr/>
        </p:nvSpPr>
        <p:spPr>
          <a:xfrm>
            <a:off x="334901" y="2314323"/>
            <a:ext cx="8474199" cy="2503612"/>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lIns="68478" tIns="34289" rIns="68478" bIns="34289"/>
          <a:lstStyle/>
          <a:p>
            <a:pPr defTabSz="684644"/>
            <a:endParaRPr lang="en-US" sz="1400">
              <a:solidFill>
                <a:prstClr val="white"/>
              </a:solidFill>
            </a:endParaRPr>
          </a:p>
        </p:txBody>
      </p:sp>
      <p:sp>
        <p:nvSpPr>
          <p:cNvPr id="2" name="Title 1"/>
          <p:cNvSpPr>
            <a:spLocks noGrp="1"/>
          </p:cNvSpPr>
          <p:nvPr>
            <p:ph type="ctrTitle"/>
          </p:nvPr>
        </p:nvSpPr>
        <p:spPr>
          <a:xfrm>
            <a:off x="435894" y="765324"/>
            <a:ext cx="8245162" cy="1106260"/>
          </a:xfrm>
          <a:prstGeom prst="rect">
            <a:avLst/>
          </a:prstGeom>
          <a:effectLst/>
        </p:spPr>
        <p:txBody>
          <a:bodyPr lIns="68478" tIns="34289" rIns="68478" bIns="34289" anchor="b">
            <a:normAutofit/>
          </a:bodyPr>
          <a:lstStyle>
            <a:lvl1pPr>
              <a:defRPr lang="en-US" sz="2400" b="1" dirty="0">
                <a:solidFill>
                  <a:srgbClr val="005050"/>
                </a:solidFill>
              </a:defRPr>
            </a:lvl1pPr>
          </a:lstStyle>
          <a:p>
            <a:pPr lvl="0"/>
            <a:r>
              <a:rPr lang="en-US"/>
              <a:t>Click to edit Master title style</a:t>
            </a:r>
            <a:endParaRPr lang="en-US" dirty="0"/>
          </a:p>
        </p:txBody>
      </p:sp>
      <p:sp>
        <p:nvSpPr>
          <p:cNvPr id="3" name="Subtitle 2"/>
          <p:cNvSpPr>
            <a:spLocks noGrp="1"/>
          </p:cNvSpPr>
          <p:nvPr>
            <p:ph type="subTitle" idx="1"/>
          </p:nvPr>
        </p:nvSpPr>
        <p:spPr>
          <a:xfrm>
            <a:off x="435895" y="1871652"/>
            <a:ext cx="8245160" cy="442741"/>
          </a:xfrm>
        </p:spPr>
        <p:txBody>
          <a:bodyPr vert="horz" lIns="68478" tIns="34289" rIns="68478" bIns="34289" rtlCol="0" anchor="t">
            <a:normAutofit/>
          </a:bodyPr>
          <a:lstStyle>
            <a:lvl1pPr marL="0" indent="0" algn="l">
              <a:buNone/>
              <a:defRPr lang="en-US" sz="1200" cap="all" dirty="0">
                <a:solidFill>
                  <a:srgbClr val="007E78"/>
                </a:solidFill>
              </a:defRPr>
            </a:lvl1pPr>
            <a:lvl2pPr marL="342290" indent="0" algn="ctr">
              <a:buNone/>
              <a:defRPr>
                <a:solidFill>
                  <a:schemeClr val="tx1">
                    <a:tint val="75000"/>
                  </a:schemeClr>
                </a:solidFill>
              </a:defRPr>
            </a:lvl2pPr>
            <a:lvl3pPr marL="684644" indent="0" algn="ctr">
              <a:buNone/>
              <a:defRPr>
                <a:solidFill>
                  <a:schemeClr val="tx1">
                    <a:tint val="75000"/>
                  </a:schemeClr>
                </a:solidFill>
              </a:defRPr>
            </a:lvl3pPr>
            <a:lvl4pPr marL="1026966" indent="0" algn="ctr">
              <a:buNone/>
              <a:defRPr>
                <a:solidFill>
                  <a:schemeClr val="tx1">
                    <a:tint val="75000"/>
                  </a:schemeClr>
                </a:solidFill>
              </a:defRPr>
            </a:lvl4pPr>
            <a:lvl5pPr marL="1369288" indent="0" algn="ctr">
              <a:buNone/>
              <a:defRPr>
                <a:solidFill>
                  <a:schemeClr val="tx1">
                    <a:tint val="75000"/>
                  </a:schemeClr>
                </a:solidFill>
              </a:defRPr>
            </a:lvl5pPr>
            <a:lvl6pPr marL="1711643" indent="0" algn="ctr">
              <a:buNone/>
              <a:defRPr>
                <a:solidFill>
                  <a:schemeClr val="tx1">
                    <a:tint val="75000"/>
                  </a:schemeClr>
                </a:solidFill>
              </a:defRPr>
            </a:lvl6pPr>
            <a:lvl7pPr marL="2053931" indent="0" algn="ctr">
              <a:buNone/>
              <a:defRPr>
                <a:solidFill>
                  <a:schemeClr val="tx1">
                    <a:tint val="75000"/>
                  </a:schemeClr>
                </a:solidFill>
              </a:defRPr>
            </a:lvl7pPr>
            <a:lvl8pPr marL="2396220" indent="0" algn="ctr">
              <a:buNone/>
              <a:defRPr>
                <a:solidFill>
                  <a:schemeClr val="tx1">
                    <a:tint val="75000"/>
                  </a:schemeClr>
                </a:solidFill>
              </a:defRPr>
            </a:lvl8pPr>
            <a:lvl9pPr marL="2738510" indent="0" algn="ctr">
              <a:buNone/>
              <a:defRPr>
                <a:solidFill>
                  <a:schemeClr val="tx1">
                    <a:tint val="75000"/>
                  </a:schemeClr>
                </a:solidFill>
              </a:defRPr>
            </a:lvl9pPr>
          </a:lstStyle>
          <a:p>
            <a:pPr marL="0" lvl="0" indent="0">
              <a:buNone/>
            </a:pPr>
            <a:r>
              <a:rPr lang="en-US" dirty="0"/>
              <a:t>Click to edit Master subtitle style</a:t>
            </a:r>
          </a:p>
        </p:txBody>
      </p:sp>
      <p:sp>
        <p:nvSpPr>
          <p:cNvPr id="12"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4644"/>
            <a:endParaRPr sz="1400">
              <a:solidFill>
                <a:prstClr val="black"/>
              </a:solidFill>
            </a:endParaRPr>
          </a:p>
        </p:txBody>
      </p:sp>
    </p:spTree>
    <p:extLst>
      <p:ext uri="{BB962C8B-B14F-4D97-AF65-F5344CB8AC3E}">
        <p14:creationId xmlns:p14="http://schemas.microsoft.com/office/powerpoint/2010/main" val="291786348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1474407"/>
            <a:ext cx="3649266" cy="3669094"/>
          </a:xfrm>
          <a:custGeom>
            <a:avLst/>
            <a:gdLst>
              <a:gd name="connsiteX0" fmla="*/ 0 w 4865688"/>
              <a:gd name="connsiteY0" fmla="*/ 0 h 4892125"/>
              <a:gd name="connsiteX1" fmla="*/ 213673 w 4865688"/>
              <a:gd name="connsiteY1" fmla="*/ 3944 h 4892125"/>
              <a:gd name="connsiteX2" fmla="*/ 3479190 w 4865688"/>
              <a:gd name="connsiteY2" fmla="*/ 1451900 h 4892125"/>
              <a:gd name="connsiteX3" fmla="*/ 4849920 w 4865688"/>
              <a:gd name="connsiteY3" fmla="*/ 4245281 h 4892125"/>
              <a:gd name="connsiteX4" fmla="*/ 4865688 w 4865688"/>
              <a:gd name="connsiteY4" fmla="*/ 4391305 h 4892125"/>
              <a:gd name="connsiteX5" fmla="*/ 4865688 w 4865688"/>
              <a:gd name="connsiteY5" fmla="*/ 4892125 h 4892125"/>
              <a:gd name="connsiteX6" fmla="*/ 0 w 4865688"/>
              <a:gd name="connsiteY6" fmla="*/ 4892125 h 489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5688" h="4892125">
                <a:moveTo>
                  <a:pt x="0" y="0"/>
                </a:moveTo>
                <a:lnTo>
                  <a:pt x="213673" y="3944"/>
                </a:lnTo>
                <a:cubicBezTo>
                  <a:pt x="1442675" y="57615"/>
                  <a:pt x="2609998" y="572865"/>
                  <a:pt x="3479190" y="1451900"/>
                </a:cubicBezTo>
                <a:cubicBezTo>
                  <a:pt x="4232490" y="2213732"/>
                  <a:pt x="4710040" y="3196402"/>
                  <a:pt x="4849920" y="4245281"/>
                </a:cubicBezTo>
                <a:lnTo>
                  <a:pt x="4865688" y="4391305"/>
                </a:lnTo>
                <a:lnTo>
                  <a:pt x="4865688" y="4892125"/>
                </a:lnTo>
                <a:lnTo>
                  <a:pt x="0" y="4892125"/>
                </a:lnTo>
                <a:close/>
              </a:path>
            </a:pathLst>
          </a:custGeom>
        </p:spPr>
        <p:txBody>
          <a:bodyPr wrap="square">
            <a:noAutofit/>
          </a:bodyPr>
          <a:lstStyle/>
          <a:p>
            <a:endParaRPr lang="en-US" dirty="0"/>
          </a:p>
        </p:txBody>
      </p:sp>
    </p:spTree>
    <p:extLst>
      <p:ext uri="{BB962C8B-B14F-4D97-AF65-F5344CB8AC3E}">
        <p14:creationId xmlns:p14="http://schemas.microsoft.com/office/powerpoint/2010/main" val="281735353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68" y="81068"/>
            <a:ext cx="6629275" cy="386843"/>
          </a:xfrm>
          <a:prstGeom prst="rect">
            <a:avLst/>
          </a:prstGeom>
          <a:effectLst/>
        </p:spPr>
        <p:txBody>
          <a:bodyPr lIns="68478" tIns="34289" rIns="68478" bIns="34289"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68478" tIns="34289" rIns="68478"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4644"/>
            <a:endParaRPr sz="1400">
              <a:solidFill>
                <a:prstClr val="black"/>
              </a:solidFill>
            </a:endParaRPr>
          </a:p>
        </p:txBody>
      </p:sp>
      <p:sp>
        <p:nvSpPr>
          <p:cNvPr id="12" name="Subtitle 2"/>
          <p:cNvSpPr>
            <a:spLocks noGrp="1"/>
          </p:cNvSpPr>
          <p:nvPr>
            <p:ph type="subTitle" idx="13"/>
          </p:nvPr>
        </p:nvSpPr>
        <p:spPr>
          <a:xfrm>
            <a:off x="243000" y="450320"/>
            <a:ext cx="8640000" cy="304587"/>
          </a:xfrm>
        </p:spPr>
        <p:txBody>
          <a:bodyPr anchor="ctr">
            <a:normAutofit/>
          </a:bodyPr>
          <a:lstStyle>
            <a:lvl1pPr marL="0" indent="0" algn="l">
              <a:buNone/>
              <a:defRPr sz="1200" cap="all">
                <a:solidFill>
                  <a:srgbClr val="007E78"/>
                </a:solidFill>
              </a:defRPr>
            </a:lvl1pPr>
            <a:lvl2pPr marL="342290" indent="0" algn="ctr">
              <a:buNone/>
              <a:defRPr>
                <a:solidFill>
                  <a:schemeClr val="tx1">
                    <a:tint val="75000"/>
                  </a:schemeClr>
                </a:solidFill>
              </a:defRPr>
            </a:lvl2pPr>
            <a:lvl3pPr marL="684644" indent="0" algn="ctr">
              <a:buNone/>
              <a:defRPr>
                <a:solidFill>
                  <a:schemeClr val="tx1">
                    <a:tint val="75000"/>
                  </a:schemeClr>
                </a:solidFill>
              </a:defRPr>
            </a:lvl3pPr>
            <a:lvl4pPr marL="1026966" indent="0" algn="ctr">
              <a:buNone/>
              <a:defRPr>
                <a:solidFill>
                  <a:schemeClr val="tx1">
                    <a:tint val="75000"/>
                  </a:schemeClr>
                </a:solidFill>
              </a:defRPr>
            </a:lvl4pPr>
            <a:lvl5pPr marL="1369288" indent="0" algn="ctr">
              <a:buNone/>
              <a:defRPr>
                <a:solidFill>
                  <a:schemeClr val="tx1">
                    <a:tint val="75000"/>
                  </a:schemeClr>
                </a:solidFill>
              </a:defRPr>
            </a:lvl5pPr>
            <a:lvl6pPr marL="1711643" indent="0" algn="ctr">
              <a:buNone/>
              <a:defRPr>
                <a:solidFill>
                  <a:schemeClr val="tx1">
                    <a:tint val="75000"/>
                  </a:schemeClr>
                </a:solidFill>
              </a:defRPr>
            </a:lvl6pPr>
            <a:lvl7pPr marL="2053931" indent="0" algn="ctr">
              <a:buNone/>
              <a:defRPr>
                <a:solidFill>
                  <a:schemeClr val="tx1">
                    <a:tint val="75000"/>
                  </a:schemeClr>
                </a:solidFill>
              </a:defRPr>
            </a:lvl7pPr>
            <a:lvl8pPr marL="2396220" indent="0" algn="ctr">
              <a:buNone/>
              <a:defRPr>
                <a:solidFill>
                  <a:schemeClr val="tx1">
                    <a:tint val="75000"/>
                  </a:schemeClr>
                </a:solidFill>
              </a:defRPr>
            </a:lvl8pPr>
            <a:lvl9pPr marL="273851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1842374381"/>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8" name="Rectangle 7"/>
          <p:cNvSpPr>
            <a:spLocks noChangeAspect="1"/>
          </p:cNvSpPr>
          <p:nvPr/>
        </p:nvSpPr>
        <p:spPr>
          <a:xfrm>
            <a:off x="335864" y="3856483"/>
            <a:ext cx="8468145" cy="944120"/>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lIns="68478" tIns="34289" rIns="68478" bIns="34289"/>
          <a:lstStyle/>
          <a:p>
            <a:pPr defTabSz="684644"/>
            <a:endParaRPr lang="en-US" sz="1400">
              <a:solidFill>
                <a:prstClr val="white"/>
              </a:solidFill>
            </a:endParaRPr>
          </a:p>
        </p:txBody>
      </p:sp>
      <p:sp>
        <p:nvSpPr>
          <p:cNvPr id="2" name="Title 1"/>
          <p:cNvSpPr>
            <a:spLocks noGrp="1"/>
          </p:cNvSpPr>
          <p:nvPr>
            <p:ph type="title"/>
          </p:nvPr>
        </p:nvSpPr>
        <p:spPr>
          <a:xfrm>
            <a:off x="435933" y="1795465"/>
            <a:ext cx="8272211" cy="1610600"/>
          </a:xfrm>
          <a:prstGeom prst="rect">
            <a:avLst/>
          </a:prstGeom>
          <a:effectLst/>
        </p:spPr>
        <p:txBody>
          <a:bodyPr lIns="68478" tIns="34289" rIns="68478" bIns="34289" anchor="t">
            <a:normAutofit/>
          </a:bodyPr>
          <a:lstStyle>
            <a:lvl1pPr algn="l">
              <a:defRPr lang="en-US" sz="2400" b="1" dirty="0">
                <a:solidFill>
                  <a:srgbClr val="005050"/>
                </a:solidFill>
              </a:defRPr>
            </a:lvl1pPr>
          </a:lstStyle>
          <a:p>
            <a:pPr lvl="0"/>
            <a:r>
              <a:rPr lang="en-US"/>
              <a:t>Click to edit Master title style</a:t>
            </a:r>
            <a:endParaRPr lang="en-US" dirty="0"/>
          </a:p>
        </p:txBody>
      </p:sp>
      <p:sp>
        <p:nvSpPr>
          <p:cNvPr id="3" name="Text Placeholder 2"/>
          <p:cNvSpPr>
            <a:spLocks noGrp="1"/>
          </p:cNvSpPr>
          <p:nvPr>
            <p:ph type="body" idx="1"/>
          </p:nvPr>
        </p:nvSpPr>
        <p:spPr>
          <a:xfrm>
            <a:off x="435933" y="3406064"/>
            <a:ext cx="8272211" cy="450417"/>
          </a:xfrm>
        </p:spPr>
        <p:txBody>
          <a:bodyPr vert="horz" lIns="68478" tIns="34289" rIns="68478" bIns="34289" rtlCol="0" anchor="t">
            <a:normAutofit/>
          </a:bodyPr>
          <a:lstStyle>
            <a:lvl1pPr marL="0" indent="0" algn="l">
              <a:buNone/>
              <a:defRPr lang="en-US" sz="1500" cap="all">
                <a:solidFill>
                  <a:srgbClr val="007E78"/>
                </a:solidFill>
              </a:defRPr>
            </a:lvl1pPr>
            <a:lvl2pPr marL="342290" indent="0">
              <a:buNone/>
              <a:defRPr sz="1400">
                <a:solidFill>
                  <a:schemeClr val="tx1">
                    <a:tint val="75000"/>
                  </a:schemeClr>
                </a:solidFill>
              </a:defRPr>
            </a:lvl2pPr>
            <a:lvl3pPr marL="684644" indent="0">
              <a:buNone/>
              <a:defRPr sz="1200">
                <a:solidFill>
                  <a:schemeClr val="tx1">
                    <a:tint val="75000"/>
                  </a:schemeClr>
                </a:solidFill>
              </a:defRPr>
            </a:lvl3pPr>
            <a:lvl4pPr marL="1026966" indent="0">
              <a:buNone/>
              <a:defRPr sz="1100">
                <a:solidFill>
                  <a:schemeClr val="tx1">
                    <a:tint val="75000"/>
                  </a:schemeClr>
                </a:solidFill>
              </a:defRPr>
            </a:lvl4pPr>
            <a:lvl5pPr marL="1369288" indent="0">
              <a:buNone/>
              <a:defRPr sz="1100">
                <a:solidFill>
                  <a:schemeClr val="tx1">
                    <a:tint val="75000"/>
                  </a:schemeClr>
                </a:solidFill>
              </a:defRPr>
            </a:lvl5pPr>
            <a:lvl6pPr marL="1711643" indent="0">
              <a:buNone/>
              <a:defRPr sz="1100">
                <a:solidFill>
                  <a:schemeClr val="tx1">
                    <a:tint val="75000"/>
                  </a:schemeClr>
                </a:solidFill>
              </a:defRPr>
            </a:lvl6pPr>
            <a:lvl7pPr marL="2053931" indent="0">
              <a:buNone/>
              <a:defRPr sz="1100">
                <a:solidFill>
                  <a:schemeClr val="tx1">
                    <a:tint val="75000"/>
                  </a:schemeClr>
                </a:solidFill>
              </a:defRPr>
            </a:lvl7pPr>
            <a:lvl8pPr marL="2396220" indent="0">
              <a:buNone/>
              <a:defRPr sz="1100">
                <a:solidFill>
                  <a:schemeClr val="tx1">
                    <a:tint val="75000"/>
                  </a:schemeClr>
                </a:solidFill>
              </a:defRPr>
            </a:lvl8pPr>
            <a:lvl9pPr marL="2738510" indent="0">
              <a:buNone/>
              <a:defRPr sz="1100">
                <a:solidFill>
                  <a:schemeClr val="tx1">
                    <a:tint val="75000"/>
                  </a:schemeClr>
                </a:solidFill>
              </a:defRPr>
            </a:lvl9pPr>
          </a:lstStyle>
          <a:p>
            <a:pPr marL="0" lvl="0" indent="0">
              <a:buNone/>
            </a:pPr>
            <a:r>
              <a:rPr lang="en-US"/>
              <a:t>Click to edit Master text styles</a:t>
            </a:r>
          </a:p>
        </p:txBody>
      </p:sp>
      <p:sp>
        <p:nvSpPr>
          <p:cNvPr id="12"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4644"/>
            <a:endParaRPr sz="1400">
              <a:solidFill>
                <a:prstClr val="black"/>
              </a:solidFill>
            </a:endParaRPr>
          </a:p>
        </p:txBody>
      </p:sp>
    </p:spTree>
    <p:extLst>
      <p:ext uri="{BB962C8B-B14F-4D97-AF65-F5344CB8AC3E}">
        <p14:creationId xmlns:p14="http://schemas.microsoft.com/office/powerpoint/2010/main" val="371791997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9" name="Text Placeholder 2"/>
          <p:cNvSpPr>
            <a:spLocks noGrp="1"/>
          </p:cNvSpPr>
          <p:nvPr>
            <p:ph idx="1"/>
          </p:nvPr>
        </p:nvSpPr>
        <p:spPr>
          <a:xfrm>
            <a:off x="225707" y="814387"/>
            <a:ext cx="4132161" cy="3900488"/>
          </a:xfrm>
          <a:prstGeom prst="rect">
            <a:avLst/>
          </a:prstGeom>
        </p:spPr>
        <p:txBody>
          <a:bodyPr vert="horz" lIns="68478" tIns="34289" rIns="68478"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2"/>
          <p:cNvSpPr>
            <a:spLocks noGrp="1"/>
          </p:cNvSpPr>
          <p:nvPr>
            <p:ph idx="13"/>
          </p:nvPr>
        </p:nvSpPr>
        <p:spPr>
          <a:xfrm>
            <a:off x="4572000" y="814387"/>
            <a:ext cx="4311000" cy="3900488"/>
          </a:xfrm>
          <a:prstGeom prst="rect">
            <a:avLst/>
          </a:prstGeom>
        </p:spPr>
        <p:txBody>
          <a:bodyPr vert="horz" lIns="68478" tIns="34289" rIns="68478"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Placeholder 1"/>
          <p:cNvSpPr>
            <a:spLocks noGrp="1"/>
          </p:cNvSpPr>
          <p:nvPr>
            <p:ph type="title"/>
          </p:nvPr>
        </p:nvSpPr>
        <p:spPr>
          <a:xfrm>
            <a:off x="243001" y="81068"/>
            <a:ext cx="6839462" cy="386843"/>
          </a:xfrm>
          <a:prstGeom prst="rect">
            <a:avLst/>
          </a:prstGeom>
          <a:effectLst/>
        </p:spPr>
        <p:txBody>
          <a:bodyPr lIns="68478" tIns="34289" rIns="68478" bIns="34289" anchor="ctr">
            <a:normAutofit/>
          </a:bodyPr>
          <a:lstStyle>
            <a:lvl1pPr>
              <a:defRPr lang="en-US" sz="2100" b="1" dirty="0">
                <a:solidFill>
                  <a:srgbClr val="005050"/>
                </a:solidFill>
              </a:defRPr>
            </a:lvl1pPr>
          </a:lstStyle>
          <a:p>
            <a:pPr lvl="0"/>
            <a:r>
              <a:rPr lang="en-US" dirty="0"/>
              <a:t>Click to edit Master title style</a:t>
            </a:r>
          </a:p>
        </p:txBody>
      </p:sp>
      <p:sp>
        <p:nvSpPr>
          <p:cNvPr id="12" name="Subtitle 2"/>
          <p:cNvSpPr>
            <a:spLocks noGrp="1"/>
          </p:cNvSpPr>
          <p:nvPr>
            <p:ph type="subTitle" idx="14"/>
          </p:nvPr>
        </p:nvSpPr>
        <p:spPr>
          <a:xfrm>
            <a:off x="243000" y="450387"/>
            <a:ext cx="8640000" cy="318389"/>
          </a:xfrm>
        </p:spPr>
        <p:txBody>
          <a:bodyPr vert="horz" lIns="68478" tIns="34289" rIns="68478" bIns="34289" rtlCol="0" anchor="ctr">
            <a:normAutofit/>
          </a:bodyPr>
          <a:lstStyle>
            <a:lvl1pPr marL="0" indent="0" algn="l">
              <a:buNone/>
              <a:defRPr lang="en-US" sz="1200" cap="all" dirty="0">
                <a:solidFill>
                  <a:srgbClr val="007E78"/>
                </a:solidFill>
              </a:defRPr>
            </a:lvl1pPr>
            <a:lvl2pPr marL="342290" indent="0" algn="ctr">
              <a:buNone/>
              <a:defRPr>
                <a:solidFill>
                  <a:schemeClr val="tx1">
                    <a:tint val="75000"/>
                  </a:schemeClr>
                </a:solidFill>
              </a:defRPr>
            </a:lvl2pPr>
            <a:lvl3pPr marL="684644" indent="0" algn="ctr">
              <a:buNone/>
              <a:defRPr>
                <a:solidFill>
                  <a:schemeClr val="tx1">
                    <a:tint val="75000"/>
                  </a:schemeClr>
                </a:solidFill>
              </a:defRPr>
            </a:lvl3pPr>
            <a:lvl4pPr marL="1026966" indent="0" algn="ctr">
              <a:buNone/>
              <a:defRPr>
                <a:solidFill>
                  <a:schemeClr val="tx1">
                    <a:tint val="75000"/>
                  </a:schemeClr>
                </a:solidFill>
              </a:defRPr>
            </a:lvl4pPr>
            <a:lvl5pPr marL="1369288" indent="0" algn="ctr">
              <a:buNone/>
              <a:defRPr>
                <a:solidFill>
                  <a:schemeClr val="tx1">
                    <a:tint val="75000"/>
                  </a:schemeClr>
                </a:solidFill>
              </a:defRPr>
            </a:lvl5pPr>
            <a:lvl6pPr marL="1711643" indent="0" algn="ctr">
              <a:buNone/>
              <a:defRPr>
                <a:solidFill>
                  <a:schemeClr val="tx1">
                    <a:tint val="75000"/>
                  </a:schemeClr>
                </a:solidFill>
              </a:defRPr>
            </a:lvl6pPr>
            <a:lvl7pPr marL="2053931" indent="0" algn="ctr">
              <a:buNone/>
              <a:defRPr>
                <a:solidFill>
                  <a:schemeClr val="tx1">
                    <a:tint val="75000"/>
                  </a:schemeClr>
                </a:solidFill>
              </a:defRPr>
            </a:lvl7pPr>
            <a:lvl8pPr marL="2396220" indent="0" algn="ctr">
              <a:buNone/>
              <a:defRPr>
                <a:solidFill>
                  <a:schemeClr val="tx1">
                    <a:tint val="75000"/>
                  </a:schemeClr>
                </a:solidFill>
              </a:defRPr>
            </a:lvl8pPr>
            <a:lvl9pPr marL="2738510" indent="0" algn="ctr">
              <a:buNone/>
              <a:defRPr>
                <a:solidFill>
                  <a:schemeClr val="tx1">
                    <a:tint val="75000"/>
                  </a:schemeClr>
                </a:solidFill>
              </a:defRPr>
            </a:lvl9pPr>
          </a:lstStyle>
          <a:p>
            <a:pPr marL="0" lvl="0" indent="0">
              <a:buNone/>
            </a:pPr>
            <a:r>
              <a:rPr lang="en-US" dirty="0"/>
              <a:t>Click to edit Master subtitle style</a:t>
            </a:r>
          </a:p>
        </p:txBody>
      </p:sp>
      <p:sp>
        <p:nvSpPr>
          <p:cNvPr id="15"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4644"/>
            <a:endParaRPr sz="1400">
              <a:solidFill>
                <a:prstClr val="black"/>
              </a:solidFill>
            </a:endParaRPr>
          </a:p>
        </p:txBody>
      </p:sp>
    </p:spTree>
    <p:extLst>
      <p:ext uri="{BB962C8B-B14F-4D97-AF65-F5344CB8AC3E}">
        <p14:creationId xmlns:p14="http://schemas.microsoft.com/office/powerpoint/2010/main" val="186829950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Rectangle 8"/>
          <p:cNvSpPr>
            <a:spLocks noChangeAspect="1"/>
          </p:cNvSpPr>
          <p:nvPr/>
        </p:nvSpPr>
        <p:spPr>
          <a:xfrm>
            <a:off x="249053" y="450901"/>
            <a:ext cx="1790727" cy="4361606"/>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lIns="68478" tIns="34289" rIns="68478" bIns="34289"/>
          <a:lstStyle/>
          <a:p>
            <a:pPr defTabSz="684644"/>
            <a:endParaRPr lang="en-US" sz="1400">
              <a:solidFill>
                <a:prstClr val="white"/>
              </a:solidFill>
            </a:endParaRPr>
          </a:p>
        </p:txBody>
      </p:sp>
      <p:sp>
        <p:nvSpPr>
          <p:cNvPr id="2" name="Title 1"/>
          <p:cNvSpPr>
            <a:spLocks noGrp="1"/>
          </p:cNvSpPr>
          <p:nvPr>
            <p:ph type="title"/>
          </p:nvPr>
        </p:nvSpPr>
        <p:spPr>
          <a:xfrm>
            <a:off x="249055" y="689961"/>
            <a:ext cx="1790726" cy="3883487"/>
          </a:xfrm>
          <a:prstGeom prst="rect">
            <a:avLst/>
          </a:prstGeom>
        </p:spPr>
        <p:txBody>
          <a:bodyPr lIns="68478" tIns="34289" rIns="68478" bIns="34289" anchor="ctr">
            <a:normAutofit/>
          </a:bodyPr>
          <a:lstStyle>
            <a:lvl1pPr algn="ctr">
              <a:defRPr sz="4500" b="0">
                <a:solidFill>
                  <a:srgbClr val="FFFFFF"/>
                </a:solidFill>
              </a:defRPr>
            </a:lvl1pPr>
          </a:lstStyle>
          <a:p>
            <a:r>
              <a:rPr lang="en-US" dirty="0"/>
              <a:t>Click to edit Master title style</a:t>
            </a:r>
          </a:p>
        </p:txBody>
      </p:sp>
      <p:sp>
        <p:nvSpPr>
          <p:cNvPr id="3" name="Content Placeholder 2"/>
          <p:cNvSpPr>
            <a:spLocks noGrp="1"/>
          </p:cNvSpPr>
          <p:nvPr>
            <p:ph idx="1" hasCustomPrompt="1"/>
          </p:nvPr>
        </p:nvSpPr>
        <p:spPr>
          <a:xfrm>
            <a:off x="2175380" y="884872"/>
            <a:ext cx="6774747" cy="3493662"/>
          </a:xfrm>
        </p:spPr>
        <p:txBody>
          <a:bodyPr anchor="ctr">
            <a:normAutofit/>
          </a:bodyPr>
          <a:lstStyle>
            <a:lvl1pPr marL="53748" indent="0">
              <a:buFontTx/>
              <a:buNone/>
              <a:defRPr sz="4500">
                <a:solidFill>
                  <a:schemeClr val="tx2"/>
                </a:solidFill>
              </a:defRPr>
            </a:lvl1pPr>
            <a:lvl2pPr>
              <a:buFontTx/>
              <a:buNone/>
              <a:defRPr sz="4500">
                <a:solidFill>
                  <a:schemeClr val="tx2"/>
                </a:solidFill>
              </a:defRPr>
            </a:lvl2pPr>
            <a:lvl3pPr>
              <a:buFontTx/>
              <a:buNone/>
              <a:defRPr sz="4500">
                <a:solidFill>
                  <a:schemeClr val="tx2"/>
                </a:solidFill>
              </a:defRPr>
            </a:lvl3pPr>
            <a:lvl4pPr>
              <a:buFontTx/>
              <a:buNone/>
              <a:defRPr sz="4500">
                <a:solidFill>
                  <a:schemeClr val="tx2"/>
                </a:solidFill>
              </a:defRPr>
            </a:lvl4pPr>
            <a:lvl5pPr>
              <a:buFontTx/>
              <a:buNone/>
              <a:defRPr sz="4500">
                <a:solidFill>
                  <a:schemeClr val="tx2"/>
                </a:solidFill>
              </a:defRPr>
            </a:lvl5pPr>
            <a:lvl6pPr>
              <a:defRPr sz="1100">
                <a:solidFill>
                  <a:schemeClr val="tx2"/>
                </a:solidFill>
              </a:defRPr>
            </a:lvl6pPr>
            <a:lvl7pPr>
              <a:defRPr sz="1100">
                <a:solidFill>
                  <a:schemeClr val="tx2"/>
                </a:solidFill>
              </a:defRPr>
            </a:lvl7pPr>
            <a:lvl8pPr>
              <a:defRPr sz="1100">
                <a:solidFill>
                  <a:schemeClr val="tx2"/>
                </a:solidFill>
              </a:defRPr>
            </a:lvl8pPr>
            <a:lvl9pPr>
              <a:defRPr sz="1100">
                <a:solidFill>
                  <a:schemeClr val="tx2"/>
                </a:solidFill>
              </a:defRPr>
            </a:lvl9pPr>
          </a:lstStyle>
          <a:p>
            <a:pPr lvl="0"/>
            <a:r>
              <a:rPr lang="en-US" dirty="0"/>
              <a:t>Click to edit Master Style </a:t>
            </a:r>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4644"/>
            <a:endParaRPr sz="1400">
              <a:solidFill>
                <a:prstClr val="black"/>
              </a:solidFill>
            </a:endParaRPr>
          </a:p>
        </p:txBody>
      </p:sp>
    </p:spTree>
    <p:extLst>
      <p:ext uri="{BB962C8B-B14F-4D97-AF65-F5344CB8AC3E}">
        <p14:creationId xmlns:p14="http://schemas.microsoft.com/office/powerpoint/2010/main" val="151898621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68478" tIns="34289" rIns="68478" bIns="34289"/>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lIns="68478" tIns="34289" rIns="68478" bIns="34289"/>
          <a:lstStyle/>
          <a:p>
            <a:pPr defTabSz="684644"/>
            <a:fld id="{377936CE-AE59-4C83-A2B7-A82176454AE6}" type="datetimeFigureOut">
              <a:rPr lang="en-US" sz="1400" smtClean="0">
                <a:solidFill>
                  <a:prstClr val="black"/>
                </a:solidFill>
              </a:rPr>
              <a:pPr defTabSz="684644"/>
              <a:t>6/29/2022</a:t>
            </a:fld>
            <a:endParaRPr lang="en-US" sz="1400">
              <a:solidFill>
                <a:prstClr val="black"/>
              </a:solidFill>
            </a:endParaRPr>
          </a:p>
        </p:txBody>
      </p:sp>
      <p:sp>
        <p:nvSpPr>
          <p:cNvPr id="5" name="Footer Placeholder 4"/>
          <p:cNvSpPr>
            <a:spLocks noGrp="1"/>
          </p:cNvSpPr>
          <p:nvPr>
            <p:ph type="ftr" sz="quarter" idx="11"/>
          </p:nvPr>
        </p:nvSpPr>
        <p:spPr/>
        <p:txBody>
          <a:bodyPr lIns="68478" tIns="34289" rIns="68478" bIns="34289"/>
          <a:lstStyle/>
          <a:p>
            <a:pPr defTabSz="684644"/>
            <a:endParaRPr lang="en-US" sz="1400">
              <a:solidFill>
                <a:prstClr val="black"/>
              </a:solidFill>
            </a:endParaRPr>
          </a:p>
        </p:txBody>
      </p:sp>
      <p:sp>
        <p:nvSpPr>
          <p:cNvPr id="6" name="Slide Number Placeholder 5"/>
          <p:cNvSpPr>
            <a:spLocks noGrp="1"/>
          </p:cNvSpPr>
          <p:nvPr>
            <p:ph type="sldNum" sz="quarter" idx="12"/>
          </p:nvPr>
        </p:nvSpPr>
        <p:spPr/>
        <p:txBody>
          <a:bodyPr lIns="68478" tIns="34289" rIns="68478" bIns="34289"/>
          <a:lstStyle/>
          <a:p>
            <a:pPr defTabSz="684644"/>
            <a:fld id="{A17BA286-AC93-4A1C-B0BC-B5A3B392FDCB}" type="slidenum">
              <a:rPr lang="en-US" sz="1400" smtClean="0">
                <a:solidFill>
                  <a:prstClr val="black"/>
                </a:solidFill>
              </a:rPr>
              <a:pPr defTabSz="684644"/>
              <a:t>‹#›</a:t>
            </a:fld>
            <a:endParaRPr lang="en-US" sz="1400">
              <a:solidFill>
                <a:prstClr val="black"/>
              </a:solidFill>
            </a:endParaRPr>
          </a:p>
        </p:txBody>
      </p:sp>
    </p:spTree>
    <p:extLst>
      <p:ext uri="{BB962C8B-B14F-4D97-AF65-F5344CB8AC3E}">
        <p14:creationId xmlns:p14="http://schemas.microsoft.com/office/powerpoint/2010/main" val="16021841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lIns="68478" tIns="34289" rIns="68478" bIns="34289"/>
          <a:lstStyle/>
          <a:p>
            <a:pPr defTabSz="684644"/>
            <a:fld id="{C58A76EE-AA52-4C94-9149-ECF7D7231DB0}" type="datetimeFigureOut">
              <a:rPr lang="en-US" sz="1400" smtClean="0">
                <a:solidFill>
                  <a:prstClr val="black"/>
                </a:solidFill>
              </a:rPr>
              <a:pPr defTabSz="684644"/>
              <a:t>6/29/2022</a:t>
            </a:fld>
            <a:endParaRPr lang="en-US" sz="1400">
              <a:solidFill>
                <a:prstClr val="black"/>
              </a:solidFill>
            </a:endParaRPr>
          </a:p>
        </p:txBody>
      </p:sp>
      <p:sp>
        <p:nvSpPr>
          <p:cNvPr id="3" name="Footer Placeholder 2"/>
          <p:cNvSpPr>
            <a:spLocks noGrp="1"/>
          </p:cNvSpPr>
          <p:nvPr>
            <p:ph type="ftr" sz="quarter" idx="11"/>
          </p:nvPr>
        </p:nvSpPr>
        <p:spPr/>
        <p:txBody>
          <a:bodyPr lIns="68478" tIns="34289" rIns="68478" bIns="34289"/>
          <a:lstStyle/>
          <a:p>
            <a:pPr defTabSz="684644"/>
            <a:endParaRPr lang="en-US" sz="1400">
              <a:solidFill>
                <a:prstClr val="black"/>
              </a:solidFill>
            </a:endParaRPr>
          </a:p>
        </p:txBody>
      </p:sp>
      <p:sp>
        <p:nvSpPr>
          <p:cNvPr id="4" name="Slide Number Placeholder 3"/>
          <p:cNvSpPr>
            <a:spLocks noGrp="1"/>
          </p:cNvSpPr>
          <p:nvPr>
            <p:ph type="sldNum" sz="quarter" idx="12"/>
          </p:nvPr>
        </p:nvSpPr>
        <p:spPr/>
        <p:txBody>
          <a:bodyPr lIns="68478" tIns="34289" rIns="68478" bIns="34289"/>
          <a:lstStyle/>
          <a:p>
            <a:pPr defTabSz="684644"/>
            <a:fld id="{C519615C-6843-424C-8F5A-B6BBA8825F59}" type="slidenum">
              <a:rPr lang="en-US" sz="1400" smtClean="0">
                <a:solidFill>
                  <a:prstClr val="black"/>
                </a:solidFill>
              </a:rPr>
              <a:pPr defTabSz="684644"/>
              <a:t>‹#›</a:t>
            </a:fld>
            <a:endParaRPr lang="en-US" sz="1400">
              <a:solidFill>
                <a:prstClr val="black"/>
              </a:solidFill>
            </a:endParaRPr>
          </a:p>
        </p:txBody>
      </p:sp>
    </p:spTree>
    <p:extLst>
      <p:ext uri="{BB962C8B-B14F-4D97-AF65-F5344CB8AC3E}">
        <p14:creationId xmlns:p14="http://schemas.microsoft.com/office/powerpoint/2010/main" val="318554530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obj">
  <p:cSld name="Title Only">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36" y="4477453"/>
            <a:ext cx="4824413" cy="60932"/>
          </a:xfrm>
          <a:custGeom>
            <a:avLst/>
            <a:gdLst/>
            <a:ahLst/>
            <a:cxnLst/>
            <a:rect l="l" t="t" r="r" b="b"/>
            <a:pathLst>
              <a:path w="6432550" h="92075">
                <a:moveTo>
                  <a:pt x="6432550" y="0"/>
                </a:moveTo>
                <a:lnTo>
                  <a:pt x="0" y="0"/>
                </a:lnTo>
                <a:lnTo>
                  <a:pt x="0" y="92075"/>
                </a:lnTo>
                <a:lnTo>
                  <a:pt x="6432550" y="92075"/>
                </a:lnTo>
                <a:lnTo>
                  <a:pt x="6432550" y="0"/>
                </a:lnTo>
                <a:close/>
              </a:path>
            </a:pathLst>
          </a:custGeom>
          <a:solidFill>
            <a:srgbClr val="D2DC02"/>
          </a:solidFill>
        </p:spPr>
        <p:txBody>
          <a:bodyPr wrap="square" lIns="0" tIns="0" rIns="0" bIns="0" rtlCol="0"/>
          <a:lstStyle/>
          <a:p>
            <a:pPr defTabSz="684644"/>
            <a:endParaRPr sz="1200">
              <a:solidFill>
                <a:prstClr val="black"/>
              </a:solidFill>
            </a:endParaRPr>
          </a:p>
        </p:txBody>
      </p:sp>
      <p:sp>
        <p:nvSpPr>
          <p:cNvPr id="17" name="bg object 17"/>
          <p:cNvSpPr/>
          <p:nvPr/>
        </p:nvSpPr>
        <p:spPr>
          <a:xfrm>
            <a:off x="4824412" y="4477453"/>
            <a:ext cx="4319588" cy="60932"/>
          </a:xfrm>
          <a:custGeom>
            <a:avLst/>
            <a:gdLst/>
            <a:ahLst/>
            <a:cxnLst/>
            <a:rect l="l" t="t" r="r" b="b"/>
            <a:pathLst>
              <a:path w="5759450" h="92075">
                <a:moveTo>
                  <a:pt x="5759450" y="0"/>
                </a:moveTo>
                <a:lnTo>
                  <a:pt x="0" y="0"/>
                </a:lnTo>
                <a:lnTo>
                  <a:pt x="0" y="92075"/>
                </a:lnTo>
                <a:lnTo>
                  <a:pt x="5759450" y="92075"/>
                </a:lnTo>
                <a:lnTo>
                  <a:pt x="5759450" y="0"/>
                </a:lnTo>
                <a:close/>
              </a:path>
            </a:pathLst>
          </a:custGeom>
          <a:solidFill>
            <a:srgbClr val="00B3AC"/>
          </a:solidFill>
        </p:spPr>
        <p:txBody>
          <a:bodyPr wrap="square" lIns="0" tIns="0" rIns="0" bIns="0" rtlCol="0"/>
          <a:lstStyle/>
          <a:p>
            <a:pPr defTabSz="684644"/>
            <a:endParaRPr sz="1200">
              <a:solidFill>
                <a:prstClr val="black"/>
              </a:solidFill>
            </a:endParaRPr>
          </a:p>
        </p:txBody>
      </p:sp>
      <p:sp>
        <p:nvSpPr>
          <p:cNvPr id="2" name="Holder 2"/>
          <p:cNvSpPr>
            <a:spLocks noGrp="1"/>
          </p:cNvSpPr>
          <p:nvPr>
            <p:ph type="title"/>
          </p:nvPr>
        </p:nvSpPr>
        <p:spPr/>
        <p:txBody>
          <a:bodyPr lIns="0" tIns="0" rIns="0" bIns="0"/>
          <a:lstStyle>
            <a:lvl1pPr>
              <a:defRPr sz="2400" b="1" i="0">
                <a:solidFill>
                  <a:srgbClr val="D9D9D9"/>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pPr defTabSz="684644"/>
            <a:endParaRPr lang="id-ID" sz="1400">
              <a:solidFill>
                <a:prstClr val="black">
                  <a:tint val="75000"/>
                </a:prstClr>
              </a:solidFill>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pPr defTabSz="684644"/>
            <a:fld id="{1D8BD707-D9CF-40AE-B4C6-C98DA3205C09}" type="datetimeFigureOut">
              <a:rPr lang="en-US" sz="1400" smtClean="0">
                <a:solidFill>
                  <a:prstClr val="black">
                    <a:tint val="75000"/>
                  </a:prstClr>
                </a:solidFill>
              </a:rPr>
              <a:pPr defTabSz="684644"/>
              <a:t>6/29/2022</a:t>
            </a:fld>
            <a:endParaRPr lang="en-US" sz="1400">
              <a:solidFill>
                <a:prstClr val="black">
                  <a:tint val="75000"/>
                </a:prstClr>
              </a:solidFill>
            </a:endParaRPr>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pPr defTabSz="684644"/>
            <a:fld id="{B6F15528-21DE-4FAA-801E-634DDDAF4B2B}" type="slidenum">
              <a:rPr lang="id-ID" sz="1400" smtClean="0">
                <a:solidFill>
                  <a:prstClr val="black">
                    <a:tint val="75000"/>
                  </a:prstClr>
                </a:solidFill>
              </a:rPr>
              <a:pPr defTabSz="684644"/>
              <a:t>‹#›</a:t>
            </a:fld>
            <a:endParaRPr lang="id-ID" sz="1400">
              <a:solidFill>
                <a:prstClr val="black">
                  <a:tint val="75000"/>
                </a:prstClr>
              </a:solidFill>
            </a:endParaRPr>
          </a:p>
        </p:txBody>
      </p:sp>
    </p:spTree>
    <p:extLst>
      <p:ext uri="{BB962C8B-B14F-4D97-AF65-F5344CB8AC3E}">
        <p14:creationId xmlns:p14="http://schemas.microsoft.com/office/powerpoint/2010/main" val="148597076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userDrawn="1">
  <p:cSld name="4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anose="020B0604020202020204"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200" b="0" baseline="0">
                <a:solidFill>
                  <a:schemeClr val="accent1"/>
                </a:solidFill>
                <a:latin typeface="+mn-lt"/>
                <a:cs typeface="Arial" panose="020B0604020202020204" pitchFamily="34" charset="0"/>
              </a:defRPr>
            </a:lvl1pPr>
          </a:lstStyle>
          <a:p>
            <a:pPr lvl="0"/>
            <a:r>
              <a:rPr lang="en-US" altLang="ko-KR" dirty="0"/>
              <a:t>Insert the title of your subtitle Here</a:t>
            </a:r>
          </a:p>
        </p:txBody>
      </p:sp>
      <p:sp>
        <p:nvSpPr>
          <p:cNvPr id="2" name="Rectangle 1"/>
          <p:cNvSpPr/>
          <p:nvPr userDrawn="1"/>
        </p:nvSpPr>
        <p:spPr>
          <a:xfrm>
            <a:off x="0" y="4876006"/>
            <a:ext cx="9144000" cy="288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62" tIns="34283" rIns="68462" bIns="34283" rtlCol="0" anchor="ctr"/>
          <a:lstStyle/>
          <a:p>
            <a:pPr algn="ctr" defTabSz="684644"/>
            <a:endParaRPr lang="ko-KR" altLang="en-US">
              <a:solidFill>
                <a:srgbClr val="FFFFFF"/>
              </a:solidFill>
            </a:endParaRPr>
          </a:p>
        </p:txBody>
      </p:sp>
    </p:spTree>
    <p:extLst>
      <p:ext uri="{BB962C8B-B14F-4D97-AF65-F5344CB8AC3E}">
        <p14:creationId xmlns:p14="http://schemas.microsoft.com/office/powerpoint/2010/main" val="231736502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p:cNvSpPr/>
          <p:nvPr/>
        </p:nvSpPr>
        <p:spPr>
          <a:xfrm>
            <a:off x="334901" y="2314323"/>
            <a:ext cx="8474199" cy="2503612"/>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a:lstStyle/>
          <a:p>
            <a:endParaRPr lang="en-US" sz="1350"/>
          </a:p>
        </p:txBody>
      </p:sp>
      <p:sp>
        <p:nvSpPr>
          <p:cNvPr id="2" name="Title 1"/>
          <p:cNvSpPr>
            <a:spLocks noGrp="1"/>
          </p:cNvSpPr>
          <p:nvPr>
            <p:ph type="ctrTitle"/>
          </p:nvPr>
        </p:nvSpPr>
        <p:spPr>
          <a:xfrm>
            <a:off x="435894" y="765324"/>
            <a:ext cx="8245162" cy="1106260"/>
          </a:xfrm>
          <a:prstGeom prst="rect">
            <a:avLst/>
          </a:prstGeom>
          <a:effectLst/>
        </p:spPr>
        <p:txBody>
          <a:bodyPr anchor="b">
            <a:normAutofit/>
          </a:bodyPr>
          <a:lstStyle>
            <a:lvl1pPr>
              <a:defRPr lang="en-US" sz="2400" b="1" dirty="0">
                <a:solidFill>
                  <a:srgbClr val="005050"/>
                </a:solidFill>
              </a:defRPr>
            </a:lvl1pPr>
          </a:lstStyle>
          <a:p>
            <a:pPr lvl="0"/>
            <a:r>
              <a:rPr lang="en-US"/>
              <a:t>Click to edit Master title style</a:t>
            </a:r>
            <a:endParaRPr lang="en-US" dirty="0"/>
          </a:p>
        </p:txBody>
      </p:sp>
      <p:sp>
        <p:nvSpPr>
          <p:cNvPr id="3" name="Subtitle 2"/>
          <p:cNvSpPr>
            <a:spLocks noGrp="1"/>
          </p:cNvSpPr>
          <p:nvPr>
            <p:ph type="subTitle" idx="1"/>
          </p:nvPr>
        </p:nvSpPr>
        <p:spPr>
          <a:xfrm>
            <a:off x="435895" y="1871584"/>
            <a:ext cx="8245160" cy="442741"/>
          </a:xfrm>
        </p:spPr>
        <p:txBody>
          <a:bodyPr vert="horz" lIns="91440" tIns="45720" rIns="91440" bIns="45720" rtlCol="0" anchor="t">
            <a:normAutofit/>
          </a:bodyPr>
          <a:lstStyle>
            <a:lvl1pPr marL="0" indent="0" algn="l">
              <a:buNone/>
              <a:defRPr lang="en-US" sz="1200" cap="all" dirty="0">
                <a:solidFill>
                  <a:srgbClr val="007E78"/>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pPr marL="0" lvl="0" indent="0">
              <a:buNone/>
            </a:pPr>
            <a:r>
              <a:rPr lang="en-US" dirty="0"/>
              <a:t>Click to edit Master subtitle style</a:t>
            </a:r>
          </a:p>
        </p:txBody>
      </p:sp>
      <p:sp>
        <p:nvSpPr>
          <p:cNvPr id="12" name="object 3">
            <a:extLst>
              <a:ext uri="{FF2B5EF4-FFF2-40B4-BE49-F238E27FC236}">
                <a16:creationId xmlns:a16="http://schemas.microsoft.com/office/drawing/2014/main" id="{705F9BB8-570A-4996-A15A-5FC17A656EB3}"/>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Tree>
    <p:extLst>
      <p:ext uri="{BB962C8B-B14F-4D97-AF65-F5344CB8AC3E}">
        <p14:creationId xmlns:p14="http://schemas.microsoft.com/office/powerpoint/2010/main" val="42319041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FFB18A8-E314-49FE-AB86-3E0F25B65B86}"/>
              </a:ext>
            </a:extLst>
          </p:cNvPr>
          <p:cNvSpPr>
            <a:spLocks noGrp="1"/>
          </p:cNvSpPr>
          <p:nvPr>
            <p:ph type="title"/>
          </p:nvPr>
        </p:nvSpPr>
        <p:spPr>
          <a:xfrm>
            <a:off x="243000" y="81000"/>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a:extLst>
              <a:ext uri="{FF2B5EF4-FFF2-40B4-BE49-F238E27FC236}">
                <a16:creationId xmlns:a16="http://schemas.microsoft.com/office/drawing/2014/main" id="{9C79BAE7-2FF2-4284-9734-12E9E5C45F14}"/>
              </a:ext>
            </a:extLst>
          </p:cNvPr>
          <p:cNvSpPr>
            <a:spLocks noGrp="1"/>
          </p:cNvSpPr>
          <p:nvPr>
            <p:ph idx="1"/>
          </p:nvPr>
        </p:nvSpPr>
        <p:spPr>
          <a:xfrm>
            <a:off x="242999" y="810000"/>
            <a:ext cx="8640000" cy="4158000"/>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a:extLst>
              <a:ext uri="{FF2B5EF4-FFF2-40B4-BE49-F238E27FC236}">
                <a16:creationId xmlns:a16="http://schemas.microsoft.com/office/drawing/2014/main" id="{3242E750-6BB0-448D-A74E-5338E05E9B4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
        <p:nvSpPr>
          <p:cNvPr id="12" name="Subtitle 2">
            <a:extLst>
              <a:ext uri="{FF2B5EF4-FFF2-40B4-BE49-F238E27FC236}">
                <a16:creationId xmlns:a16="http://schemas.microsoft.com/office/drawing/2014/main" id="{37247F20-8A35-4640-BF5E-C32DBA11F18A}"/>
              </a:ext>
            </a:extLst>
          </p:cNvPr>
          <p:cNvSpPr>
            <a:spLocks noGrp="1"/>
          </p:cNvSpPr>
          <p:nvPr>
            <p:ph type="subTitle" idx="13"/>
          </p:nvPr>
        </p:nvSpPr>
        <p:spPr>
          <a:xfrm>
            <a:off x="243000" y="450319"/>
            <a:ext cx="8640000" cy="304587"/>
          </a:xfrm>
        </p:spPr>
        <p:txBody>
          <a:bodyPr anchor="ctr">
            <a:normAutofit/>
          </a:bodyPr>
          <a:lstStyle>
            <a:lvl1pPr marL="0" indent="0" algn="l">
              <a:buNone/>
              <a:defRPr sz="1200" cap="all">
                <a:solidFill>
                  <a:srgbClr val="007E78"/>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163320289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 y="20"/>
            <a:ext cx="3669506" cy="3669157"/>
          </a:xfrm>
          <a:custGeom>
            <a:avLst/>
            <a:gdLst>
              <a:gd name="connsiteX0" fmla="*/ 0 w 4892675"/>
              <a:gd name="connsiteY0" fmla="*/ 0 h 4892209"/>
              <a:gd name="connsiteX1" fmla="*/ 4892675 w 4892675"/>
              <a:gd name="connsiteY1" fmla="*/ 0 h 4892209"/>
              <a:gd name="connsiteX2" fmla="*/ 4892675 w 4892675"/>
              <a:gd name="connsiteY2" fmla="*/ 2046 h 4892209"/>
              <a:gd name="connsiteX3" fmla="*/ 4887015 w 4892675"/>
              <a:gd name="connsiteY3" fmla="*/ 238856 h 4892209"/>
              <a:gd name="connsiteX4" fmla="*/ 3451271 w 4892675"/>
              <a:gd name="connsiteY4" fmla="*/ 3468232 h 4892209"/>
              <a:gd name="connsiteX5" fmla="*/ 214894 w 4892675"/>
              <a:gd name="connsiteY5" fmla="*/ 4888127 h 4892209"/>
              <a:gd name="connsiteX6" fmla="*/ 0 w 4892675"/>
              <a:gd name="connsiteY6" fmla="*/ 4892209 h 489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2675" h="4892209">
                <a:moveTo>
                  <a:pt x="0" y="0"/>
                </a:moveTo>
                <a:lnTo>
                  <a:pt x="4892675" y="0"/>
                </a:lnTo>
                <a:lnTo>
                  <a:pt x="4892675" y="2046"/>
                </a:lnTo>
                <a:lnTo>
                  <a:pt x="4887015" y="238856"/>
                </a:lnTo>
                <a:cubicBezTo>
                  <a:pt x="4827691" y="1453619"/>
                  <a:pt x="4317495" y="2606244"/>
                  <a:pt x="3451271" y="3468232"/>
                </a:cubicBezTo>
                <a:cubicBezTo>
                  <a:pt x="2585047" y="4330219"/>
                  <a:pt x="1429934" y="4834758"/>
                  <a:pt x="214894" y="4888127"/>
                </a:cubicBezTo>
                <a:lnTo>
                  <a:pt x="0" y="4892209"/>
                </a:lnTo>
                <a:close/>
              </a:path>
            </a:pathLst>
          </a:custGeom>
        </p:spPr>
        <p:txBody>
          <a:bodyPr wrap="square">
            <a:noAutofit/>
          </a:bodyPr>
          <a:lstStyle/>
          <a:p>
            <a:endParaRPr lang="en-US" dirty="0"/>
          </a:p>
        </p:txBody>
      </p:sp>
    </p:spTree>
    <p:extLst>
      <p:ext uri="{BB962C8B-B14F-4D97-AF65-F5344CB8AC3E}">
        <p14:creationId xmlns:p14="http://schemas.microsoft.com/office/powerpoint/2010/main" val="237161270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8" name="Rectangle 7"/>
          <p:cNvSpPr>
            <a:spLocks noChangeAspect="1"/>
          </p:cNvSpPr>
          <p:nvPr/>
        </p:nvSpPr>
        <p:spPr>
          <a:xfrm>
            <a:off x="335863" y="3856481"/>
            <a:ext cx="8468145" cy="944120"/>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a:lstStyle/>
          <a:p>
            <a:endParaRPr lang="en-US" sz="1350"/>
          </a:p>
        </p:txBody>
      </p:sp>
      <p:sp>
        <p:nvSpPr>
          <p:cNvPr id="2" name="Title 1"/>
          <p:cNvSpPr>
            <a:spLocks noGrp="1"/>
          </p:cNvSpPr>
          <p:nvPr>
            <p:ph type="title"/>
          </p:nvPr>
        </p:nvSpPr>
        <p:spPr>
          <a:xfrm>
            <a:off x="435895" y="1795463"/>
            <a:ext cx="8272211" cy="1610600"/>
          </a:xfrm>
          <a:prstGeom prst="rect">
            <a:avLst/>
          </a:prstGeom>
          <a:effectLst/>
        </p:spPr>
        <p:txBody>
          <a:bodyPr anchor="t">
            <a:normAutofit/>
          </a:bodyPr>
          <a:lstStyle>
            <a:lvl1pPr algn="l">
              <a:defRPr lang="en-US" sz="2400" b="1" dirty="0">
                <a:solidFill>
                  <a:srgbClr val="005050"/>
                </a:solidFill>
              </a:defRPr>
            </a:lvl1pPr>
          </a:lstStyle>
          <a:p>
            <a:pPr lvl="0"/>
            <a:r>
              <a:rPr lang="en-US"/>
              <a:t>Click to edit Master title style</a:t>
            </a:r>
            <a:endParaRPr lang="en-US" dirty="0"/>
          </a:p>
        </p:txBody>
      </p:sp>
      <p:sp>
        <p:nvSpPr>
          <p:cNvPr id="3" name="Text Placeholder 2"/>
          <p:cNvSpPr>
            <a:spLocks noGrp="1"/>
          </p:cNvSpPr>
          <p:nvPr>
            <p:ph type="body" idx="1"/>
          </p:nvPr>
        </p:nvSpPr>
        <p:spPr>
          <a:xfrm>
            <a:off x="435895" y="3406063"/>
            <a:ext cx="8272211" cy="450417"/>
          </a:xfrm>
        </p:spPr>
        <p:txBody>
          <a:bodyPr vert="horz" lIns="91440" tIns="45720" rIns="91440" bIns="45720" rtlCol="0" anchor="t">
            <a:normAutofit/>
          </a:bodyPr>
          <a:lstStyle>
            <a:lvl1pPr marL="0" indent="0" algn="l">
              <a:buNone/>
              <a:defRPr lang="en-US" sz="1500" cap="all">
                <a:solidFill>
                  <a:srgbClr val="007E78"/>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marL="0" lvl="0" indent="0">
              <a:buNone/>
            </a:pPr>
            <a:r>
              <a:rPr lang="en-US"/>
              <a:t>Click to edit Master text styles</a:t>
            </a:r>
          </a:p>
        </p:txBody>
      </p:sp>
      <p:sp>
        <p:nvSpPr>
          <p:cNvPr id="12" name="object 3">
            <a:extLst>
              <a:ext uri="{FF2B5EF4-FFF2-40B4-BE49-F238E27FC236}">
                <a16:creationId xmlns:a16="http://schemas.microsoft.com/office/drawing/2014/main" id="{61D716C1-1939-4BF2-8D08-88044AB610F4}"/>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Tree>
    <p:extLst>
      <p:ext uri="{BB962C8B-B14F-4D97-AF65-F5344CB8AC3E}">
        <p14:creationId xmlns:p14="http://schemas.microsoft.com/office/powerpoint/2010/main" val="308943333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8F715FE7-C2DF-4CF9-83C4-B478FE8B10B9}"/>
              </a:ext>
            </a:extLst>
          </p:cNvPr>
          <p:cNvSpPr>
            <a:spLocks noGrp="1"/>
          </p:cNvSpPr>
          <p:nvPr>
            <p:ph idx="1"/>
          </p:nvPr>
        </p:nvSpPr>
        <p:spPr>
          <a:xfrm>
            <a:off x="225707" y="814387"/>
            <a:ext cx="4132161" cy="3900488"/>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2">
            <a:extLst>
              <a:ext uri="{FF2B5EF4-FFF2-40B4-BE49-F238E27FC236}">
                <a16:creationId xmlns:a16="http://schemas.microsoft.com/office/drawing/2014/main" id="{A43563A3-4638-4A7F-B4DD-BF6063FB3DDB}"/>
              </a:ext>
            </a:extLst>
          </p:cNvPr>
          <p:cNvSpPr>
            <a:spLocks noGrp="1"/>
          </p:cNvSpPr>
          <p:nvPr>
            <p:ph idx="13"/>
          </p:nvPr>
        </p:nvSpPr>
        <p:spPr>
          <a:xfrm>
            <a:off x="4572000" y="814387"/>
            <a:ext cx="4311000" cy="3900488"/>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Placeholder 1">
            <a:extLst>
              <a:ext uri="{FF2B5EF4-FFF2-40B4-BE49-F238E27FC236}">
                <a16:creationId xmlns:a16="http://schemas.microsoft.com/office/drawing/2014/main" id="{D72E06F3-0143-4C93-816E-F1F434E653C6}"/>
              </a:ext>
            </a:extLst>
          </p:cNvPr>
          <p:cNvSpPr>
            <a:spLocks noGrp="1"/>
          </p:cNvSpPr>
          <p:nvPr>
            <p:ph type="title"/>
          </p:nvPr>
        </p:nvSpPr>
        <p:spPr>
          <a:xfrm>
            <a:off x="243001" y="81000"/>
            <a:ext cx="6839462"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2" name="Subtitle 2">
            <a:extLst>
              <a:ext uri="{FF2B5EF4-FFF2-40B4-BE49-F238E27FC236}">
                <a16:creationId xmlns:a16="http://schemas.microsoft.com/office/drawing/2014/main" id="{3735AF7F-31B7-456C-9B15-B11055730413}"/>
              </a:ext>
            </a:extLst>
          </p:cNvPr>
          <p:cNvSpPr>
            <a:spLocks noGrp="1"/>
          </p:cNvSpPr>
          <p:nvPr>
            <p:ph type="subTitle" idx="14"/>
          </p:nvPr>
        </p:nvSpPr>
        <p:spPr>
          <a:xfrm>
            <a:off x="243000" y="450319"/>
            <a:ext cx="8640000" cy="318389"/>
          </a:xfrm>
        </p:spPr>
        <p:txBody>
          <a:bodyPr vert="horz" lIns="91440" tIns="45720" rIns="91440" bIns="45720" rtlCol="0" anchor="ctr">
            <a:normAutofit/>
          </a:bodyPr>
          <a:lstStyle>
            <a:lvl1pPr marL="0" indent="0" algn="l">
              <a:buNone/>
              <a:defRPr lang="en-US" sz="1200" cap="all" dirty="0">
                <a:solidFill>
                  <a:srgbClr val="007E78"/>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pPr marL="0" lvl="0" indent="0">
              <a:buNone/>
            </a:pPr>
            <a:r>
              <a:rPr lang="en-US" dirty="0"/>
              <a:t>Click to edit Master subtitle style</a:t>
            </a:r>
          </a:p>
        </p:txBody>
      </p:sp>
      <p:sp>
        <p:nvSpPr>
          <p:cNvPr id="15" name="object 3">
            <a:extLst>
              <a:ext uri="{FF2B5EF4-FFF2-40B4-BE49-F238E27FC236}">
                <a16:creationId xmlns:a16="http://schemas.microsoft.com/office/drawing/2014/main" id="{C9C833D5-F51F-4AF3-893E-E01C2C15AD6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Tree>
    <p:extLst>
      <p:ext uri="{BB962C8B-B14F-4D97-AF65-F5344CB8AC3E}">
        <p14:creationId xmlns:p14="http://schemas.microsoft.com/office/powerpoint/2010/main" val="366064032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Rectangle 8"/>
          <p:cNvSpPr>
            <a:spLocks noChangeAspect="1"/>
          </p:cNvSpPr>
          <p:nvPr/>
        </p:nvSpPr>
        <p:spPr>
          <a:xfrm>
            <a:off x="249052" y="450901"/>
            <a:ext cx="1790727" cy="4361606"/>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a:lstStyle/>
          <a:p>
            <a:endParaRPr lang="en-US" sz="1350"/>
          </a:p>
        </p:txBody>
      </p:sp>
      <p:sp>
        <p:nvSpPr>
          <p:cNvPr id="2" name="Title 1"/>
          <p:cNvSpPr>
            <a:spLocks noGrp="1"/>
          </p:cNvSpPr>
          <p:nvPr>
            <p:ph type="title"/>
          </p:nvPr>
        </p:nvSpPr>
        <p:spPr>
          <a:xfrm>
            <a:off x="249053" y="689959"/>
            <a:ext cx="1790726" cy="3883487"/>
          </a:xfrm>
          <a:prstGeom prst="rect">
            <a:avLst/>
          </a:prstGeom>
        </p:spPr>
        <p:txBody>
          <a:bodyPr anchor="ctr">
            <a:normAutofit/>
          </a:bodyPr>
          <a:lstStyle>
            <a:lvl1pPr algn="ctr">
              <a:defRPr sz="4500" b="0">
                <a:solidFill>
                  <a:srgbClr val="FFFFFF"/>
                </a:solidFill>
              </a:defRPr>
            </a:lvl1pPr>
          </a:lstStyle>
          <a:p>
            <a:r>
              <a:rPr lang="en-US" dirty="0"/>
              <a:t>Click to edit Master title style</a:t>
            </a:r>
          </a:p>
        </p:txBody>
      </p:sp>
      <p:sp>
        <p:nvSpPr>
          <p:cNvPr id="3" name="Content Placeholder 2"/>
          <p:cNvSpPr>
            <a:spLocks noGrp="1"/>
          </p:cNvSpPr>
          <p:nvPr>
            <p:ph idx="1" hasCustomPrompt="1"/>
          </p:nvPr>
        </p:nvSpPr>
        <p:spPr>
          <a:xfrm>
            <a:off x="2175378" y="884872"/>
            <a:ext cx="6774747" cy="3493662"/>
          </a:xfrm>
        </p:spPr>
        <p:txBody>
          <a:bodyPr anchor="ctr">
            <a:normAutofit/>
          </a:bodyPr>
          <a:lstStyle>
            <a:lvl1pPr marL="54000" indent="0">
              <a:buFontTx/>
              <a:buNone/>
              <a:defRPr sz="4500">
                <a:solidFill>
                  <a:schemeClr val="tx2"/>
                </a:solidFill>
              </a:defRPr>
            </a:lvl1pPr>
            <a:lvl2pPr>
              <a:buFontTx/>
              <a:buNone/>
              <a:defRPr sz="4500">
                <a:solidFill>
                  <a:schemeClr val="tx2"/>
                </a:solidFill>
              </a:defRPr>
            </a:lvl2pPr>
            <a:lvl3pPr>
              <a:buFontTx/>
              <a:buNone/>
              <a:defRPr sz="4500">
                <a:solidFill>
                  <a:schemeClr val="tx2"/>
                </a:solidFill>
              </a:defRPr>
            </a:lvl3pPr>
            <a:lvl4pPr>
              <a:buFontTx/>
              <a:buNone/>
              <a:defRPr sz="4500">
                <a:solidFill>
                  <a:schemeClr val="tx2"/>
                </a:solidFill>
              </a:defRPr>
            </a:lvl4pPr>
            <a:lvl5pPr>
              <a:buFontTx/>
              <a:buNone/>
              <a:defRPr sz="4500">
                <a:solidFill>
                  <a:schemeClr val="tx2"/>
                </a:solidFill>
              </a:defRPr>
            </a:lvl5pPr>
            <a:lvl6pPr>
              <a:defRPr sz="1050">
                <a:solidFill>
                  <a:schemeClr val="tx2"/>
                </a:solidFill>
              </a:defRPr>
            </a:lvl6pPr>
            <a:lvl7pPr>
              <a:defRPr sz="1050">
                <a:solidFill>
                  <a:schemeClr val="tx2"/>
                </a:solidFill>
              </a:defRPr>
            </a:lvl7pPr>
            <a:lvl8pPr>
              <a:defRPr sz="1050">
                <a:solidFill>
                  <a:schemeClr val="tx2"/>
                </a:solidFill>
              </a:defRPr>
            </a:lvl8pPr>
            <a:lvl9pPr>
              <a:defRPr sz="1050">
                <a:solidFill>
                  <a:schemeClr val="tx2"/>
                </a:solidFill>
              </a:defRPr>
            </a:lvl9pPr>
          </a:lstStyle>
          <a:p>
            <a:pPr lvl="0"/>
            <a:r>
              <a:rPr lang="en-US" dirty="0"/>
              <a:t>Click to edit Master Style </a:t>
            </a:r>
          </a:p>
        </p:txBody>
      </p:sp>
      <p:sp>
        <p:nvSpPr>
          <p:cNvPr id="13" name="object 3">
            <a:extLst>
              <a:ext uri="{FF2B5EF4-FFF2-40B4-BE49-F238E27FC236}">
                <a16:creationId xmlns:a16="http://schemas.microsoft.com/office/drawing/2014/main" id="{90F90E00-87F7-4F43-97FD-70B1065C3869}"/>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Tree>
    <p:extLst>
      <p:ext uri="{BB962C8B-B14F-4D97-AF65-F5344CB8AC3E}">
        <p14:creationId xmlns:p14="http://schemas.microsoft.com/office/powerpoint/2010/main" val="49711384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9C5BB2-44D0-4737-8BBF-8B2107CAE9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06988F2-3F84-4811-AE5C-5547C96B25F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A50B6F5-9D29-4D82-A030-425273D92488}"/>
              </a:ext>
            </a:extLst>
          </p:cNvPr>
          <p:cNvSpPr>
            <a:spLocks noGrp="1"/>
          </p:cNvSpPr>
          <p:nvPr>
            <p:ph type="dt" sz="half" idx="10"/>
          </p:nvPr>
        </p:nvSpPr>
        <p:spPr/>
        <p:txBody>
          <a:bodyPr/>
          <a:lstStyle/>
          <a:p>
            <a:fld id="{377936CE-AE59-4C83-A2B7-A82176454AE6}" type="datetimeFigureOut">
              <a:rPr lang="en-US" smtClean="0"/>
              <a:t>6/29/2022</a:t>
            </a:fld>
            <a:endParaRPr lang="en-US"/>
          </a:p>
        </p:txBody>
      </p:sp>
      <p:sp>
        <p:nvSpPr>
          <p:cNvPr id="5" name="Footer Placeholder 4">
            <a:extLst>
              <a:ext uri="{FF2B5EF4-FFF2-40B4-BE49-F238E27FC236}">
                <a16:creationId xmlns:a16="http://schemas.microsoft.com/office/drawing/2014/main" id="{12CE712A-97E1-4C6D-8972-89EFBD7853D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DD0D078-1531-43D5-8A7C-D070ADF743AE}"/>
              </a:ext>
            </a:extLst>
          </p:cNvPr>
          <p:cNvSpPr>
            <a:spLocks noGrp="1"/>
          </p:cNvSpPr>
          <p:nvPr>
            <p:ph type="sldNum" sz="quarter" idx="12"/>
          </p:nvPr>
        </p:nvSpPr>
        <p:spPr/>
        <p:txBody>
          <a:bodyPr/>
          <a:lstStyle/>
          <a:p>
            <a:fld id="{A17BA286-AC93-4A1C-B0BC-B5A3B392FDCB}" type="slidenum">
              <a:rPr lang="en-US" smtClean="0"/>
              <a:t>‹#›</a:t>
            </a:fld>
            <a:endParaRPr lang="en-US"/>
          </a:p>
        </p:txBody>
      </p:sp>
    </p:spTree>
    <p:extLst>
      <p:ext uri="{BB962C8B-B14F-4D97-AF65-F5344CB8AC3E}">
        <p14:creationId xmlns:p14="http://schemas.microsoft.com/office/powerpoint/2010/main" val="248934732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72221E6-1BA2-4911-ACBE-CCBB587AD6DE}"/>
              </a:ext>
            </a:extLst>
          </p:cNvPr>
          <p:cNvSpPr>
            <a:spLocks noGrp="1"/>
          </p:cNvSpPr>
          <p:nvPr>
            <p:ph type="dt" sz="half" idx="10"/>
          </p:nvPr>
        </p:nvSpPr>
        <p:spPr/>
        <p:txBody>
          <a:bodyPr/>
          <a:lstStyle/>
          <a:p>
            <a:fld id="{C58A76EE-AA52-4C94-9149-ECF7D7231DB0}" type="datetimeFigureOut">
              <a:rPr lang="en-US" smtClean="0"/>
              <a:t>6/29/2022</a:t>
            </a:fld>
            <a:endParaRPr lang="en-US"/>
          </a:p>
        </p:txBody>
      </p:sp>
      <p:sp>
        <p:nvSpPr>
          <p:cNvPr id="3" name="Footer Placeholder 2">
            <a:extLst>
              <a:ext uri="{FF2B5EF4-FFF2-40B4-BE49-F238E27FC236}">
                <a16:creationId xmlns:a16="http://schemas.microsoft.com/office/drawing/2014/main" id="{D8ED6C21-0988-44EC-B696-518CCB970FCD}"/>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AE813C8-C33B-4325-B20F-3FFB324624BD}"/>
              </a:ext>
            </a:extLst>
          </p:cNvPr>
          <p:cNvSpPr>
            <a:spLocks noGrp="1"/>
          </p:cNvSpPr>
          <p:nvPr>
            <p:ph type="sldNum" sz="quarter" idx="12"/>
          </p:nvPr>
        </p:nvSpPr>
        <p:spPr/>
        <p:txBody>
          <a:bodyPr/>
          <a:lstStyle/>
          <a:p>
            <a:fld id="{C519615C-6843-424C-8F5A-B6BBA8825F59}" type="slidenum">
              <a:rPr lang="en-US" smtClean="0"/>
              <a:t>‹#›</a:t>
            </a:fld>
            <a:endParaRPr lang="en-US"/>
          </a:p>
        </p:txBody>
      </p:sp>
    </p:spTree>
    <p:extLst>
      <p:ext uri="{BB962C8B-B14F-4D97-AF65-F5344CB8AC3E}">
        <p14:creationId xmlns:p14="http://schemas.microsoft.com/office/powerpoint/2010/main" val="25104601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722" indent="0" algn="ctr">
              <a:buNone/>
              <a:defRPr sz="1500"/>
            </a:lvl2pPr>
            <a:lvl3pPr marL="685460" indent="0" algn="ctr">
              <a:buNone/>
              <a:defRPr sz="1400"/>
            </a:lvl3pPr>
            <a:lvl4pPr marL="1028190" indent="0" algn="ctr">
              <a:buNone/>
              <a:defRPr sz="1200"/>
            </a:lvl4pPr>
            <a:lvl5pPr marL="1370920" indent="0" algn="ctr">
              <a:buNone/>
              <a:defRPr sz="1200"/>
            </a:lvl5pPr>
            <a:lvl6pPr marL="1713659" indent="0" algn="ctr">
              <a:buNone/>
              <a:defRPr sz="1200"/>
            </a:lvl6pPr>
            <a:lvl7pPr marL="2056379" indent="0" algn="ctr">
              <a:buNone/>
              <a:defRPr sz="1200"/>
            </a:lvl7pPr>
            <a:lvl8pPr marL="2399100" indent="0" algn="ctr">
              <a:buNone/>
              <a:defRPr sz="1200"/>
            </a:lvl8pPr>
            <a:lvl9pPr marL="2741822"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01412445"/>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5497316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7" y="1282324"/>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7" y="3442099"/>
            <a:ext cx="7886700" cy="1125140"/>
          </a:xfrm>
        </p:spPr>
        <p:txBody>
          <a:bodyPr/>
          <a:lstStyle>
            <a:lvl1pPr marL="0" indent="0">
              <a:buNone/>
              <a:defRPr sz="1800">
                <a:solidFill>
                  <a:schemeClr val="tx1">
                    <a:tint val="75000"/>
                  </a:schemeClr>
                </a:solidFill>
              </a:defRPr>
            </a:lvl1pPr>
            <a:lvl2pPr marL="342722" indent="0">
              <a:buNone/>
              <a:defRPr sz="1500">
                <a:solidFill>
                  <a:schemeClr val="tx1">
                    <a:tint val="75000"/>
                  </a:schemeClr>
                </a:solidFill>
              </a:defRPr>
            </a:lvl2pPr>
            <a:lvl3pPr marL="685460" indent="0">
              <a:buNone/>
              <a:defRPr sz="1400">
                <a:solidFill>
                  <a:schemeClr val="tx1">
                    <a:tint val="75000"/>
                  </a:schemeClr>
                </a:solidFill>
              </a:defRPr>
            </a:lvl3pPr>
            <a:lvl4pPr marL="1028190" indent="0">
              <a:buNone/>
              <a:defRPr sz="1200">
                <a:solidFill>
                  <a:schemeClr val="tx1">
                    <a:tint val="75000"/>
                  </a:schemeClr>
                </a:solidFill>
              </a:defRPr>
            </a:lvl4pPr>
            <a:lvl5pPr marL="1370920" indent="0">
              <a:buNone/>
              <a:defRPr sz="1200">
                <a:solidFill>
                  <a:schemeClr val="tx1">
                    <a:tint val="75000"/>
                  </a:schemeClr>
                </a:solidFill>
              </a:defRPr>
            </a:lvl5pPr>
            <a:lvl6pPr marL="1713659" indent="0">
              <a:buNone/>
              <a:defRPr sz="1200">
                <a:solidFill>
                  <a:schemeClr val="tx1">
                    <a:tint val="75000"/>
                  </a:schemeClr>
                </a:solidFill>
              </a:defRPr>
            </a:lvl6pPr>
            <a:lvl7pPr marL="2056379" indent="0">
              <a:buNone/>
              <a:defRPr sz="1200">
                <a:solidFill>
                  <a:schemeClr val="tx1">
                    <a:tint val="75000"/>
                  </a:schemeClr>
                </a:solidFill>
              </a:defRPr>
            </a:lvl7pPr>
            <a:lvl8pPr marL="2399100" indent="0">
              <a:buNone/>
              <a:defRPr sz="1200">
                <a:solidFill>
                  <a:schemeClr val="tx1">
                    <a:tint val="75000"/>
                  </a:schemeClr>
                </a:solidFill>
              </a:defRPr>
            </a:lvl8pPr>
            <a:lvl9pPr marL="274182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6018868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19326988"/>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722" indent="0">
              <a:buNone/>
              <a:defRPr sz="1500" b="1"/>
            </a:lvl2pPr>
            <a:lvl3pPr marL="685460" indent="0">
              <a:buNone/>
              <a:defRPr sz="1400" b="1"/>
            </a:lvl3pPr>
            <a:lvl4pPr marL="1028190" indent="0">
              <a:buNone/>
              <a:defRPr sz="1200" b="1"/>
            </a:lvl4pPr>
            <a:lvl5pPr marL="1370920" indent="0">
              <a:buNone/>
              <a:defRPr sz="1200" b="1"/>
            </a:lvl5pPr>
            <a:lvl6pPr marL="1713659" indent="0">
              <a:buNone/>
              <a:defRPr sz="1200" b="1"/>
            </a:lvl6pPr>
            <a:lvl7pPr marL="2056379" indent="0">
              <a:buNone/>
              <a:defRPr sz="1200" b="1"/>
            </a:lvl7pPr>
            <a:lvl8pPr marL="2399100" indent="0">
              <a:buNone/>
              <a:defRPr sz="1200" b="1"/>
            </a:lvl8pPr>
            <a:lvl9pPr marL="274182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2" y="1260872"/>
            <a:ext cx="3887391" cy="617934"/>
          </a:xfrm>
        </p:spPr>
        <p:txBody>
          <a:bodyPr anchor="b"/>
          <a:lstStyle>
            <a:lvl1pPr marL="0" indent="0">
              <a:buNone/>
              <a:defRPr sz="1800" b="1"/>
            </a:lvl1pPr>
            <a:lvl2pPr marL="342722" indent="0">
              <a:buNone/>
              <a:defRPr sz="1500" b="1"/>
            </a:lvl2pPr>
            <a:lvl3pPr marL="685460" indent="0">
              <a:buNone/>
              <a:defRPr sz="1400" b="1"/>
            </a:lvl3pPr>
            <a:lvl4pPr marL="1028190" indent="0">
              <a:buNone/>
              <a:defRPr sz="1200" b="1"/>
            </a:lvl4pPr>
            <a:lvl5pPr marL="1370920" indent="0">
              <a:buNone/>
              <a:defRPr sz="1200" b="1"/>
            </a:lvl5pPr>
            <a:lvl6pPr marL="1713659" indent="0">
              <a:buNone/>
              <a:defRPr sz="1200" b="1"/>
            </a:lvl6pPr>
            <a:lvl7pPr marL="2056379" indent="0">
              <a:buNone/>
              <a:defRPr sz="1200" b="1"/>
            </a:lvl7pPr>
            <a:lvl8pPr marL="2399100" indent="0">
              <a:buNone/>
              <a:defRPr sz="1200" b="1"/>
            </a:lvl8pPr>
            <a:lvl9pPr marL="2741822" indent="0">
              <a:buNone/>
              <a:defRPr sz="1200" b="1"/>
            </a:lvl9pPr>
          </a:lstStyle>
          <a:p>
            <a:pPr lvl="0"/>
            <a:r>
              <a:rPr lang="en-US"/>
              <a:t>Edit Master text styles</a:t>
            </a:r>
          </a:p>
        </p:txBody>
      </p:sp>
      <p:sp>
        <p:nvSpPr>
          <p:cNvPr id="6" name="Content Placeholder 5"/>
          <p:cNvSpPr>
            <a:spLocks noGrp="1"/>
          </p:cNvSpPr>
          <p:nvPr>
            <p:ph sz="quarter" idx="4"/>
          </p:nvPr>
        </p:nvSpPr>
        <p:spPr>
          <a:xfrm>
            <a:off x="4629152"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5419738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492505" y="18"/>
            <a:ext cx="3651496" cy="3669287"/>
          </a:xfrm>
          <a:custGeom>
            <a:avLst/>
            <a:gdLst>
              <a:gd name="connsiteX0" fmla="*/ 0 w 4868661"/>
              <a:gd name="connsiteY0" fmla="*/ 0 h 4892383"/>
              <a:gd name="connsiteX1" fmla="*/ 4868661 w 4868661"/>
              <a:gd name="connsiteY1" fmla="*/ 0 h 4892383"/>
              <a:gd name="connsiteX2" fmla="*/ 4868661 w 4868661"/>
              <a:gd name="connsiteY2" fmla="*/ 4892383 h 4892383"/>
              <a:gd name="connsiteX3" fmla="*/ 4633983 w 4868661"/>
              <a:gd name="connsiteY3" fmla="*/ 4886112 h 4892383"/>
              <a:gd name="connsiteX4" fmla="*/ 6001 w 4868661"/>
              <a:gd name="connsiteY4" fmla="*/ 246938 h 4892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661" h="4892383">
                <a:moveTo>
                  <a:pt x="0" y="0"/>
                </a:moveTo>
                <a:lnTo>
                  <a:pt x="4868661" y="0"/>
                </a:lnTo>
                <a:lnTo>
                  <a:pt x="4868661" y="4892383"/>
                </a:lnTo>
                <a:lnTo>
                  <a:pt x="4633983" y="4886112"/>
                </a:lnTo>
                <a:cubicBezTo>
                  <a:pt x="2133134" y="4755772"/>
                  <a:pt x="130301" y="2748095"/>
                  <a:pt x="6001" y="246938"/>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345084127"/>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20907541"/>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40073511"/>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87"/>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2"/>
            <a:ext cx="2949178" cy="2858691"/>
          </a:xfrm>
        </p:spPr>
        <p:txBody>
          <a:bodyPr/>
          <a:lstStyle>
            <a:lvl1pPr marL="0" indent="0">
              <a:buNone/>
              <a:defRPr sz="1200"/>
            </a:lvl1pPr>
            <a:lvl2pPr marL="342722" indent="0">
              <a:buNone/>
              <a:defRPr sz="1100"/>
            </a:lvl2pPr>
            <a:lvl3pPr marL="685460" indent="0">
              <a:buNone/>
              <a:defRPr sz="900"/>
            </a:lvl3pPr>
            <a:lvl4pPr marL="1028190" indent="0">
              <a:buNone/>
              <a:defRPr sz="800"/>
            </a:lvl4pPr>
            <a:lvl5pPr marL="1370920" indent="0">
              <a:buNone/>
              <a:defRPr sz="800"/>
            </a:lvl5pPr>
            <a:lvl6pPr marL="1713659" indent="0">
              <a:buNone/>
              <a:defRPr sz="800"/>
            </a:lvl6pPr>
            <a:lvl7pPr marL="2056379" indent="0">
              <a:buNone/>
              <a:defRPr sz="800"/>
            </a:lvl7pPr>
            <a:lvl8pPr marL="2399100" indent="0">
              <a:buNone/>
              <a:defRPr sz="800"/>
            </a:lvl8pPr>
            <a:lvl9pPr marL="274182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944245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87"/>
            <a:ext cx="4629150" cy="3655219"/>
          </a:xfrm>
        </p:spPr>
        <p:txBody>
          <a:bodyPr anchor="t"/>
          <a:lstStyle>
            <a:lvl1pPr marL="0" indent="0">
              <a:buNone/>
              <a:defRPr sz="2400"/>
            </a:lvl1pPr>
            <a:lvl2pPr marL="342722" indent="0">
              <a:buNone/>
              <a:defRPr sz="2100"/>
            </a:lvl2pPr>
            <a:lvl3pPr marL="685460" indent="0">
              <a:buNone/>
              <a:defRPr sz="1800"/>
            </a:lvl3pPr>
            <a:lvl4pPr marL="1028190" indent="0">
              <a:buNone/>
              <a:defRPr sz="1500"/>
            </a:lvl4pPr>
            <a:lvl5pPr marL="1370920" indent="0">
              <a:buNone/>
              <a:defRPr sz="1500"/>
            </a:lvl5pPr>
            <a:lvl6pPr marL="1713659" indent="0">
              <a:buNone/>
              <a:defRPr sz="1500"/>
            </a:lvl6pPr>
            <a:lvl7pPr marL="2056379" indent="0">
              <a:buNone/>
              <a:defRPr sz="1500"/>
            </a:lvl7pPr>
            <a:lvl8pPr marL="2399100" indent="0">
              <a:buNone/>
              <a:defRPr sz="1500"/>
            </a:lvl8pPr>
            <a:lvl9pPr marL="2741822"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543052"/>
            <a:ext cx="2949178" cy="2858691"/>
          </a:xfrm>
        </p:spPr>
        <p:txBody>
          <a:bodyPr/>
          <a:lstStyle>
            <a:lvl1pPr marL="0" indent="0">
              <a:buNone/>
              <a:defRPr sz="1200"/>
            </a:lvl1pPr>
            <a:lvl2pPr marL="342722" indent="0">
              <a:buNone/>
              <a:defRPr sz="1100"/>
            </a:lvl2pPr>
            <a:lvl3pPr marL="685460" indent="0">
              <a:buNone/>
              <a:defRPr sz="900"/>
            </a:lvl3pPr>
            <a:lvl4pPr marL="1028190" indent="0">
              <a:buNone/>
              <a:defRPr sz="800"/>
            </a:lvl4pPr>
            <a:lvl5pPr marL="1370920" indent="0">
              <a:buNone/>
              <a:defRPr sz="800"/>
            </a:lvl5pPr>
            <a:lvl6pPr marL="1713659" indent="0">
              <a:buNone/>
              <a:defRPr sz="800"/>
            </a:lvl6pPr>
            <a:lvl7pPr marL="2056379" indent="0">
              <a:buNone/>
              <a:defRPr sz="800"/>
            </a:lvl7pPr>
            <a:lvl8pPr marL="2399100" indent="0">
              <a:buNone/>
              <a:defRPr sz="800"/>
            </a:lvl8pPr>
            <a:lvl9pPr marL="2741822" indent="0">
              <a:buNone/>
              <a:defRPr sz="800"/>
            </a:lvl9pPr>
          </a:lstStyle>
          <a:p>
            <a:pPr lvl="0"/>
            <a:r>
              <a:rPr lang="en-US"/>
              <a:t>Edit Master text styles</a:t>
            </a:r>
          </a:p>
        </p:txBody>
      </p:sp>
      <p:sp>
        <p:nvSpPr>
          <p:cNvPr id="5" name="Date Placeholder 4"/>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4168535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9925252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60"/>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2" y="273860"/>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4A38ED3-C9D4-4F99-9A07-F3D39B549FF1}"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E4893A-D985-481B-A52D-5ACD600EF9C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4824486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54"/>
            <a:ext cx="8679898" cy="543185"/>
          </a:xfrm>
          <a:prstGeom prst="rect">
            <a:avLst/>
          </a:prstGeom>
        </p:spPr>
        <p:txBody>
          <a:bodyPr lIns="91390" tIns="45697" rIns="91390" bIns="45697"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363970061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userDrawn="1">
  <p:cSld name="Agenda Layout">
    <p:spTree>
      <p:nvGrpSpPr>
        <p:cNvPr id="1" name=""/>
        <p:cNvGrpSpPr/>
        <p:nvPr/>
      </p:nvGrpSpPr>
      <p:grpSpPr>
        <a:xfrm>
          <a:off x="0" y="0"/>
          <a:ext cx="0" cy="0"/>
          <a:chOff x="0" y="0"/>
          <a:chExt cx="0" cy="0"/>
        </a:xfrm>
      </p:grpSpPr>
      <p:pic>
        <p:nvPicPr>
          <p:cNvPr id="1026" name="Picture 2"/>
          <p:cNvPicPr>
            <a:picLocks noChangeAspect="1" noChangeArrowheads="1"/>
          </p:cNvPicPr>
          <p:nvPr userDrawn="1"/>
        </p:nvPicPr>
        <p:blipFill>
          <a:blip r:embed="rId2">
            <a:extLst>
              <a:ext uri="{28A0092B-C50C-407E-A947-70E740481C1C}">
                <a14:useLocalDpi xmlns:a14="http://schemas.microsoft.com/office/drawing/2010/main" val="0"/>
              </a:ext>
            </a:extLst>
          </a:blip>
          <a:stretch>
            <a:fillRect/>
          </a:stretch>
        </p:blipFill>
        <p:spPr bwMode="auto">
          <a:xfrm>
            <a:off x="3" y="4076"/>
            <a:ext cx="3856106" cy="51353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4575360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58"/>
            <a:ext cx="9144000" cy="2043113"/>
          </a:xfrm>
          <a:prstGeom prst="rect">
            <a:avLst/>
          </a:prstGeom>
        </p:spPr>
        <p:txBody>
          <a:bodyPr lIns="91398" tIns="45699" rIns="91398" bIns="45699"/>
          <a:lstStyle/>
          <a:p>
            <a:pPr lvl="0"/>
            <a:endParaRPr lang="en-US" noProof="0" dirty="0"/>
          </a:p>
        </p:txBody>
      </p:sp>
    </p:spTree>
    <p:extLst>
      <p:ext uri="{BB962C8B-B14F-4D97-AF65-F5344CB8AC3E}">
        <p14:creationId xmlns:p14="http://schemas.microsoft.com/office/powerpoint/2010/main" val="74260641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userDrawn="1">
  <p:cSld name="3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323533" y="123495"/>
            <a:ext cx="7344816" cy="576064"/>
          </a:xfrm>
          <a:prstGeom prst="rect">
            <a:avLst/>
          </a:prstGeom>
        </p:spPr>
        <p:txBody>
          <a:bodyPr lIns="38543" tIns="19289" rIns="38543" bIns="19289" anchor="ctr"/>
          <a:lstStyle>
            <a:lvl1pPr marL="0" indent="0" algn="l">
              <a:buNone/>
              <a:defRPr sz="3600" b="0" baseline="0">
                <a:latin typeface="+mj-lt"/>
                <a:cs typeface="Arial" pitchFamily="34" charset="0"/>
              </a:defRPr>
            </a:lvl1pPr>
          </a:lstStyle>
          <a:p>
            <a:pPr lvl="0"/>
            <a:r>
              <a:rPr lang="en-US" altLang="ko-KR" dirty="0"/>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25373" y="123493"/>
            <a:ext cx="983526" cy="729962"/>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6023" y="817270"/>
            <a:ext cx="7674376"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92646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242649" y="254661"/>
            <a:ext cx="8679898" cy="543185"/>
          </a:xfrm>
          <a:prstGeom prst="rect">
            <a:avLst/>
          </a:prstGeom>
        </p:spPr>
        <p:txBody>
          <a:bodyPr lIns="68534" tIns="34289" rIns="68534" bIns="3428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Picture Placeholder 2">
            <a:extLst>
              <a:ext uri="{FF2B5EF4-FFF2-40B4-BE49-F238E27FC236}">
                <a16:creationId xmlns:a16="http://schemas.microsoft.com/office/drawing/2014/main" id="{CA1A6E33-8A0F-4192-83F6-2FB90AE8DE70}"/>
              </a:ext>
            </a:extLst>
          </p:cNvPr>
          <p:cNvSpPr>
            <a:spLocks noGrp="1"/>
          </p:cNvSpPr>
          <p:nvPr>
            <p:ph type="pic" idx="15" hasCustomPrompt="1"/>
          </p:nvPr>
        </p:nvSpPr>
        <p:spPr>
          <a:xfrm>
            <a:off x="2737643" y="1327061"/>
            <a:ext cx="1593000" cy="1571271"/>
          </a:xfrm>
          <a:prstGeom prst="rect">
            <a:avLst/>
          </a:prstGeom>
          <a:solidFill>
            <a:schemeClr val="bg1">
              <a:lumMod val="95000"/>
            </a:schemeClr>
          </a:solidFill>
          <a:ln w="127000">
            <a:noFill/>
          </a:ln>
        </p:spPr>
        <p:txBody>
          <a:bodyPr lIns="68534" tIns="34289" rIns="68534" bIns="34289" anchor="ctr"/>
          <a:lstStyle>
            <a:lvl1pPr marL="0" indent="0" algn="ctr">
              <a:buNone/>
              <a:defRPr sz="900">
                <a:latin typeface="+mn-lt"/>
                <a:cs typeface="Arial" pitchFamily="34" charset="0"/>
              </a:defRPr>
            </a:lvl1pPr>
            <a:lvl2pPr marL="342638" indent="0">
              <a:buNone/>
              <a:defRPr sz="2100"/>
            </a:lvl2pPr>
            <a:lvl3pPr marL="685308" indent="0">
              <a:buNone/>
              <a:defRPr sz="1800"/>
            </a:lvl3pPr>
            <a:lvl4pPr marL="1027961" indent="0">
              <a:buNone/>
              <a:defRPr sz="1500"/>
            </a:lvl4pPr>
            <a:lvl5pPr marL="1370614" indent="0">
              <a:buNone/>
              <a:defRPr sz="1500"/>
            </a:lvl5pPr>
            <a:lvl6pPr marL="1713284" indent="0">
              <a:buNone/>
              <a:defRPr sz="1500"/>
            </a:lvl6pPr>
            <a:lvl7pPr marL="2055922" indent="0">
              <a:buNone/>
              <a:defRPr sz="1500"/>
            </a:lvl7pPr>
            <a:lvl8pPr marL="2398560" indent="0">
              <a:buNone/>
              <a:defRPr sz="1500"/>
            </a:lvl8pPr>
            <a:lvl9pPr marL="2741198" indent="0">
              <a:buNone/>
              <a:defRPr sz="1500"/>
            </a:lvl9pPr>
          </a:lstStyle>
          <a:p>
            <a:r>
              <a:rPr lang="en-US" altLang="ko-KR" dirty="0"/>
              <a:t>Your Picture Here</a:t>
            </a:r>
            <a:endParaRPr lang="ko-KR" altLang="en-US" dirty="0"/>
          </a:p>
        </p:txBody>
      </p:sp>
      <p:sp>
        <p:nvSpPr>
          <p:cNvPr id="5" name="Picture Placeholder 2">
            <a:extLst>
              <a:ext uri="{FF2B5EF4-FFF2-40B4-BE49-F238E27FC236}">
                <a16:creationId xmlns:a16="http://schemas.microsoft.com/office/drawing/2014/main" id="{B7332FD6-4CCE-4EA6-A914-847EA767CDE7}"/>
              </a:ext>
            </a:extLst>
          </p:cNvPr>
          <p:cNvSpPr>
            <a:spLocks noGrp="1"/>
          </p:cNvSpPr>
          <p:nvPr>
            <p:ph type="pic" idx="16" hasCustomPrompt="1"/>
          </p:nvPr>
        </p:nvSpPr>
        <p:spPr>
          <a:xfrm>
            <a:off x="4802548" y="1327061"/>
            <a:ext cx="1593000" cy="1571271"/>
          </a:xfrm>
          <a:prstGeom prst="rect">
            <a:avLst/>
          </a:prstGeom>
          <a:solidFill>
            <a:schemeClr val="bg1">
              <a:lumMod val="95000"/>
            </a:schemeClr>
          </a:solidFill>
          <a:ln w="127000">
            <a:noFill/>
          </a:ln>
        </p:spPr>
        <p:txBody>
          <a:bodyPr lIns="68534" tIns="34289" rIns="68534" bIns="34289" anchor="ctr"/>
          <a:lstStyle>
            <a:lvl1pPr marL="0" indent="0" algn="ctr">
              <a:buNone/>
              <a:defRPr sz="900">
                <a:latin typeface="+mn-lt"/>
                <a:cs typeface="Arial" pitchFamily="34" charset="0"/>
              </a:defRPr>
            </a:lvl1pPr>
            <a:lvl2pPr marL="342638" indent="0">
              <a:buNone/>
              <a:defRPr sz="2100"/>
            </a:lvl2pPr>
            <a:lvl3pPr marL="685308" indent="0">
              <a:buNone/>
              <a:defRPr sz="1800"/>
            </a:lvl3pPr>
            <a:lvl4pPr marL="1027961" indent="0">
              <a:buNone/>
              <a:defRPr sz="1500"/>
            </a:lvl4pPr>
            <a:lvl5pPr marL="1370614" indent="0">
              <a:buNone/>
              <a:defRPr sz="1500"/>
            </a:lvl5pPr>
            <a:lvl6pPr marL="1713284" indent="0">
              <a:buNone/>
              <a:defRPr sz="1500"/>
            </a:lvl6pPr>
            <a:lvl7pPr marL="2055922" indent="0">
              <a:buNone/>
              <a:defRPr sz="1500"/>
            </a:lvl7pPr>
            <a:lvl8pPr marL="2398560" indent="0">
              <a:buNone/>
              <a:defRPr sz="1500"/>
            </a:lvl8pPr>
            <a:lvl9pPr marL="2741198" indent="0">
              <a:buNone/>
              <a:defRPr sz="1500"/>
            </a:lvl9pPr>
          </a:lstStyle>
          <a:p>
            <a:r>
              <a:rPr lang="en-US" altLang="ko-KR" dirty="0"/>
              <a:t>Your Picture Here</a:t>
            </a:r>
            <a:endParaRPr lang="ko-KR" altLang="en-US" dirty="0"/>
          </a:p>
        </p:txBody>
      </p:sp>
      <p:sp>
        <p:nvSpPr>
          <p:cNvPr id="6" name="Picture Placeholder 2">
            <a:extLst>
              <a:ext uri="{FF2B5EF4-FFF2-40B4-BE49-F238E27FC236}">
                <a16:creationId xmlns:a16="http://schemas.microsoft.com/office/drawing/2014/main" id="{5A41DCAB-7A97-4D72-8703-2A5EBB6B4047}"/>
              </a:ext>
            </a:extLst>
          </p:cNvPr>
          <p:cNvSpPr>
            <a:spLocks noGrp="1"/>
          </p:cNvSpPr>
          <p:nvPr>
            <p:ph type="pic" idx="17" hasCustomPrompt="1"/>
          </p:nvPr>
        </p:nvSpPr>
        <p:spPr>
          <a:xfrm>
            <a:off x="6867452" y="1327061"/>
            <a:ext cx="1593000" cy="1571271"/>
          </a:xfrm>
          <a:prstGeom prst="rect">
            <a:avLst/>
          </a:prstGeom>
          <a:solidFill>
            <a:schemeClr val="bg1">
              <a:lumMod val="95000"/>
            </a:schemeClr>
          </a:solidFill>
          <a:ln w="127000">
            <a:noFill/>
          </a:ln>
        </p:spPr>
        <p:txBody>
          <a:bodyPr lIns="68534" tIns="34289" rIns="68534" bIns="34289" anchor="ctr"/>
          <a:lstStyle>
            <a:lvl1pPr marL="0" indent="0" algn="ctr">
              <a:buNone/>
              <a:defRPr sz="900">
                <a:latin typeface="+mn-lt"/>
                <a:cs typeface="Arial" pitchFamily="34" charset="0"/>
              </a:defRPr>
            </a:lvl1pPr>
            <a:lvl2pPr marL="342638" indent="0">
              <a:buNone/>
              <a:defRPr sz="2100"/>
            </a:lvl2pPr>
            <a:lvl3pPr marL="685308" indent="0">
              <a:buNone/>
              <a:defRPr sz="1800"/>
            </a:lvl3pPr>
            <a:lvl4pPr marL="1027961" indent="0">
              <a:buNone/>
              <a:defRPr sz="1500"/>
            </a:lvl4pPr>
            <a:lvl5pPr marL="1370614" indent="0">
              <a:buNone/>
              <a:defRPr sz="1500"/>
            </a:lvl5pPr>
            <a:lvl6pPr marL="1713284" indent="0">
              <a:buNone/>
              <a:defRPr sz="1500"/>
            </a:lvl6pPr>
            <a:lvl7pPr marL="2055922" indent="0">
              <a:buNone/>
              <a:defRPr sz="1500"/>
            </a:lvl7pPr>
            <a:lvl8pPr marL="2398560" indent="0">
              <a:buNone/>
              <a:defRPr sz="1500"/>
            </a:lvl8pPr>
            <a:lvl9pPr marL="2741198" indent="0">
              <a:buNone/>
              <a:defRPr sz="1500"/>
            </a:lvl9pPr>
          </a:lstStyle>
          <a:p>
            <a:r>
              <a:rPr lang="en-US" altLang="ko-KR" dirty="0"/>
              <a:t>Your Picture Here</a:t>
            </a:r>
            <a:endParaRPr lang="ko-KR" altLang="en-US" dirty="0"/>
          </a:p>
        </p:txBody>
      </p:sp>
      <p:sp>
        <p:nvSpPr>
          <p:cNvPr id="7" name="Picture Placeholder 2">
            <a:extLst>
              <a:ext uri="{FF2B5EF4-FFF2-40B4-BE49-F238E27FC236}">
                <a16:creationId xmlns:a16="http://schemas.microsoft.com/office/drawing/2014/main" id="{DE59F880-57D5-4D69-ADDA-A3030C94684E}"/>
              </a:ext>
            </a:extLst>
          </p:cNvPr>
          <p:cNvSpPr>
            <a:spLocks noGrp="1"/>
          </p:cNvSpPr>
          <p:nvPr>
            <p:ph type="pic" idx="18" hasCustomPrompt="1"/>
          </p:nvPr>
        </p:nvSpPr>
        <p:spPr>
          <a:xfrm>
            <a:off x="672737" y="1327061"/>
            <a:ext cx="1593000" cy="1571271"/>
          </a:xfrm>
          <a:prstGeom prst="rect">
            <a:avLst/>
          </a:prstGeom>
          <a:solidFill>
            <a:schemeClr val="bg1">
              <a:lumMod val="95000"/>
            </a:schemeClr>
          </a:solidFill>
          <a:ln w="127000">
            <a:noFill/>
          </a:ln>
        </p:spPr>
        <p:txBody>
          <a:bodyPr lIns="68534" tIns="34289" rIns="68534" bIns="34289" anchor="ctr"/>
          <a:lstStyle>
            <a:lvl1pPr marL="0" indent="0" algn="ctr">
              <a:buNone/>
              <a:defRPr sz="900">
                <a:latin typeface="+mn-lt"/>
                <a:cs typeface="Arial" pitchFamily="34" charset="0"/>
              </a:defRPr>
            </a:lvl1pPr>
            <a:lvl2pPr marL="342638" indent="0">
              <a:buNone/>
              <a:defRPr sz="2100"/>
            </a:lvl2pPr>
            <a:lvl3pPr marL="685308" indent="0">
              <a:buNone/>
              <a:defRPr sz="1800"/>
            </a:lvl3pPr>
            <a:lvl4pPr marL="1027961" indent="0">
              <a:buNone/>
              <a:defRPr sz="1500"/>
            </a:lvl4pPr>
            <a:lvl5pPr marL="1370614" indent="0">
              <a:buNone/>
              <a:defRPr sz="1500"/>
            </a:lvl5pPr>
            <a:lvl6pPr marL="1713284" indent="0">
              <a:buNone/>
              <a:defRPr sz="1500"/>
            </a:lvl6pPr>
            <a:lvl7pPr marL="2055922" indent="0">
              <a:buNone/>
              <a:defRPr sz="1500"/>
            </a:lvl7pPr>
            <a:lvl8pPr marL="2398560" indent="0">
              <a:buNone/>
              <a:defRPr sz="1500"/>
            </a:lvl8pPr>
            <a:lvl9pPr marL="2741198"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95029300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697482" y="853678"/>
            <a:ext cx="2996239" cy="1718072"/>
          </a:xfrm>
        </p:spPr>
        <p:txBody>
          <a:bodyPr/>
          <a:lstStyle/>
          <a:p>
            <a:endParaRPr lang="en-US" dirty="0"/>
          </a:p>
        </p:txBody>
      </p:sp>
      <p:cxnSp>
        <p:nvCxnSpPr>
          <p:cNvPr id="4" name="Straight Connector 3"/>
          <p:cNvCxnSpPr/>
          <p:nvPr userDrawn="1"/>
        </p:nvCxnSpPr>
        <p:spPr>
          <a:xfrm>
            <a:off x="4596063" y="853678"/>
            <a:ext cx="4512" cy="4289822"/>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userDrawn="1"/>
        </p:nvCxnSpPr>
        <p:spPr>
          <a:xfrm flipH="1">
            <a:off x="4614110" y="1712714"/>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userDrawn="1"/>
        </p:nvCxnSpPr>
        <p:spPr>
          <a:xfrm flipH="1">
            <a:off x="4174984" y="3593347"/>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7" name="Picture Placeholder 7"/>
          <p:cNvSpPr>
            <a:spLocks noGrp="1"/>
          </p:cNvSpPr>
          <p:nvPr>
            <p:ph type="pic" sz="quarter" idx="11"/>
          </p:nvPr>
        </p:nvSpPr>
        <p:spPr>
          <a:xfrm>
            <a:off x="5443941" y="2734312"/>
            <a:ext cx="2996239" cy="1718072"/>
          </a:xfrm>
        </p:spPr>
        <p:txBody>
          <a:bodyPr/>
          <a:lstStyle>
            <a:lvl1pPr>
              <a:defRPr/>
            </a:lvl1pPr>
          </a:lstStyle>
          <a:p>
            <a:endParaRPr lang="en-US" dirty="0"/>
          </a:p>
        </p:txBody>
      </p:sp>
      <p:sp>
        <p:nvSpPr>
          <p:cNvPr id="10" name="Text Placeholder 12"/>
          <p:cNvSpPr>
            <a:spLocks noGrp="1"/>
          </p:cNvSpPr>
          <p:nvPr>
            <p:ph type="body" sz="quarter" idx="12"/>
          </p:nvPr>
        </p:nvSpPr>
        <p:spPr>
          <a:xfrm>
            <a:off x="5443915" y="853678"/>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2"/>
          <p:cNvSpPr>
            <a:spLocks noGrp="1"/>
          </p:cNvSpPr>
          <p:nvPr>
            <p:ph type="body" sz="quarter" idx="13"/>
          </p:nvPr>
        </p:nvSpPr>
        <p:spPr>
          <a:xfrm>
            <a:off x="697270" y="2734312"/>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 Placeholder 2"/>
          <p:cNvSpPr>
            <a:spLocks noGrp="1"/>
          </p:cNvSpPr>
          <p:nvPr>
            <p:ph type="body" sz="quarter" idx="14"/>
          </p:nvPr>
        </p:nvSpPr>
        <p:spPr>
          <a:xfrm>
            <a:off x="2700182" y="343773"/>
            <a:ext cx="3827859" cy="285750"/>
          </a:xfrm>
        </p:spPr>
        <p:txBody>
          <a:bodyPr/>
          <a:lstStyle>
            <a:lvl1pPr marL="0" indent="0" algn="ctr">
              <a:buNone/>
              <a:defRPr/>
            </a:lvl1pPr>
          </a:lstStyle>
          <a:p>
            <a:pPr lvl="0"/>
            <a:r>
              <a:rPr lang="en-US" dirty="0"/>
              <a:t>Edit Master text styles</a:t>
            </a:r>
          </a:p>
        </p:txBody>
      </p:sp>
    </p:spTree>
    <p:extLst>
      <p:ext uri="{BB962C8B-B14F-4D97-AF65-F5344CB8AC3E}">
        <p14:creationId xmlns:p14="http://schemas.microsoft.com/office/powerpoint/2010/main" val="2448765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nodePh="1">
                                  <p:stCondLst>
                                    <p:cond delay="0"/>
                                  </p:stCondLst>
                                  <p:endCondLst>
                                    <p:cond evt="begin" delay="0">
                                      <p:tn val="11"/>
                                    </p:cond>
                                  </p:end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500"/>
                            </p:stCondLst>
                            <p:childTnLst>
                              <p:par>
                                <p:cTn id="15" presetID="22" presetClass="entr" presetSubtype="1"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Effect transition="in" filter="wipe(left)">
                                      <p:cBhvr>
                                        <p:cTn id="25" dur="500"/>
                                        <p:tgtEl>
                                          <p:spTgt spid="10">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0">
                                            <p:txEl>
                                              <p:pRg st="1" end="1"/>
                                            </p:txEl>
                                          </p:spTgt>
                                        </p:tgtEl>
                                        <p:attrNameLst>
                                          <p:attrName>style.visibility</p:attrName>
                                        </p:attrNameLst>
                                      </p:cBhvr>
                                      <p:to>
                                        <p:strVal val="visible"/>
                                      </p:to>
                                    </p:set>
                                    <p:animEffect transition="in" filter="wipe(left)">
                                      <p:cBhvr>
                                        <p:cTn id="29" dur="500"/>
                                        <p:tgtEl>
                                          <p:spTgt spid="10">
                                            <p:txEl>
                                              <p:pRg st="1" end="1"/>
                                            </p:txEl>
                                          </p:spTgt>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0">
                                            <p:txEl>
                                              <p:pRg st="2" end="2"/>
                                            </p:txEl>
                                          </p:spTgt>
                                        </p:tgtEl>
                                        <p:attrNameLst>
                                          <p:attrName>style.visibility</p:attrName>
                                        </p:attrNameLst>
                                      </p:cBhvr>
                                      <p:to>
                                        <p:strVal val="visible"/>
                                      </p:to>
                                    </p:set>
                                    <p:animEffect transition="in" filter="wipe(left)">
                                      <p:cBhvr>
                                        <p:cTn id="33" dur="500"/>
                                        <p:tgtEl>
                                          <p:spTgt spid="10">
                                            <p:txEl>
                                              <p:pRg st="2" end="2"/>
                                            </p:txEl>
                                          </p:spTgt>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0">
                                            <p:txEl>
                                              <p:pRg st="3" end="3"/>
                                            </p:txEl>
                                          </p:spTgt>
                                        </p:tgtEl>
                                        <p:attrNameLst>
                                          <p:attrName>style.visibility</p:attrName>
                                        </p:attrNameLst>
                                      </p:cBhvr>
                                      <p:to>
                                        <p:strVal val="visible"/>
                                      </p:to>
                                    </p:set>
                                    <p:animEffect transition="in" filter="wipe(left)">
                                      <p:cBhvr>
                                        <p:cTn id="37" dur="500"/>
                                        <p:tgtEl>
                                          <p:spTgt spid="10">
                                            <p:txEl>
                                              <p:pRg st="3" end="3"/>
                                            </p:txEl>
                                          </p:spTgt>
                                        </p:tgtEl>
                                      </p:cBhvr>
                                    </p:animEffect>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0">
                                            <p:txEl>
                                              <p:pRg st="4" end="4"/>
                                            </p:txEl>
                                          </p:spTgt>
                                        </p:tgtEl>
                                        <p:attrNameLst>
                                          <p:attrName>style.visibility</p:attrName>
                                        </p:attrNameLst>
                                      </p:cBhvr>
                                      <p:to>
                                        <p:strVal val="visible"/>
                                      </p:to>
                                    </p:set>
                                    <p:animEffect transition="in" filter="wipe(left)">
                                      <p:cBhvr>
                                        <p:cTn id="41" dur="500"/>
                                        <p:tgtEl>
                                          <p:spTgt spid="10">
                                            <p:txEl>
                                              <p:pRg st="4" end="4"/>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grpId="0" nodeType="clickEffect" nodePh="1">
                                  <p:stCondLst>
                                    <p:cond delay="0"/>
                                  </p:stCondLst>
                                  <p:endCondLst>
                                    <p:cond evt="begin" delay="0">
                                      <p:tn val="44"/>
                                    </p:cond>
                                  </p:endCondLst>
                                  <p:childTnLst>
                                    <p:set>
                                      <p:cBhvr>
                                        <p:cTn id="45" dur="1" fill="hold">
                                          <p:stCondLst>
                                            <p:cond delay="0"/>
                                          </p:stCondLst>
                                        </p:cTn>
                                        <p:tgtEl>
                                          <p:spTgt spid="7"/>
                                        </p:tgtEl>
                                        <p:attrNameLst>
                                          <p:attrName>style.visibility</p:attrName>
                                        </p:attrNameLst>
                                      </p:cBhvr>
                                      <p:to>
                                        <p:strVal val="visible"/>
                                      </p:to>
                                    </p:set>
                                    <p:animEffect transition="in" filter="wipe(right)">
                                      <p:cBhvr>
                                        <p:cTn id="46" dur="500"/>
                                        <p:tgtEl>
                                          <p:spTgt spid="7"/>
                                        </p:tgtEl>
                                      </p:cBhvr>
                                    </p:animEffect>
                                  </p:childTnLst>
                                </p:cTn>
                              </p:par>
                            </p:childTnLst>
                          </p:cTn>
                        </p:par>
                        <p:par>
                          <p:cTn id="47" fill="hold">
                            <p:stCondLst>
                              <p:cond delay="500"/>
                            </p:stCondLst>
                            <p:childTnLst>
                              <p:par>
                                <p:cTn id="48" presetID="22" presetClass="entr" presetSubtype="2" fill="hold" nodeType="after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wipe(right)">
                                      <p:cBhvr>
                                        <p:cTn id="50" dur="500"/>
                                        <p:tgtEl>
                                          <p:spTgt spid="6"/>
                                        </p:tgtEl>
                                      </p:cBhvr>
                                    </p:animEffect>
                                  </p:childTnLst>
                                </p:cTn>
                              </p:par>
                            </p:childTnLst>
                          </p:cTn>
                        </p:par>
                        <p:par>
                          <p:cTn id="51" fill="hold">
                            <p:stCondLst>
                              <p:cond delay="1000"/>
                            </p:stCondLst>
                            <p:childTnLst>
                              <p:par>
                                <p:cTn id="52" presetID="22" presetClass="entr" presetSubtype="2" fill="hold" grpId="0" nodeType="afterEffect">
                                  <p:stCondLst>
                                    <p:cond delay="0"/>
                                  </p:stCondLst>
                                  <p:childTnLst>
                                    <p:set>
                                      <p:cBhvr>
                                        <p:cTn id="53" dur="1" fill="hold">
                                          <p:stCondLst>
                                            <p:cond delay="0"/>
                                          </p:stCondLst>
                                        </p:cTn>
                                        <p:tgtEl>
                                          <p:spTgt spid="11">
                                            <p:txEl>
                                              <p:pRg st="0" end="0"/>
                                            </p:txEl>
                                          </p:spTgt>
                                        </p:tgtEl>
                                        <p:attrNameLst>
                                          <p:attrName>style.visibility</p:attrName>
                                        </p:attrNameLst>
                                      </p:cBhvr>
                                      <p:to>
                                        <p:strVal val="visible"/>
                                      </p:to>
                                    </p:set>
                                    <p:animEffect transition="in" filter="wipe(right)">
                                      <p:cBhvr>
                                        <p:cTn id="54" dur="500"/>
                                        <p:tgtEl>
                                          <p:spTgt spid="11">
                                            <p:txEl>
                                              <p:pRg st="0" end="0"/>
                                            </p:txEl>
                                          </p:spTgt>
                                        </p:tgtEl>
                                      </p:cBhvr>
                                    </p:animEffect>
                                  </p:childTnLst>
                                </p:cTn>
                              </p:par>
                            </p:childTnLst>
                          </p:cTn>
                        </p:par>
                        <p:par>
                          <p:cTn id="55" fill="hold">
                            <p:stCondLst>
                              <p:cond delay="1500"/>
                            </p:stCondLst>
                            <p:childTnLst>
                              <p:par>
                                <p:cTn id="56" presetID="22" presetClass="entr" presetSubtype="2" fill="hold" grpId="0" nodeType="afterEffect">
                                  <p:stCondLst>
                                    <p:cond delay="0"/>
                                  </p:stCondLst>
                                  <p:childTnLst>
                                    <p:set>
                                      <p:cBhvr>
                                        <p:cTn id="57" dur="1" fill="hold">
                                          <p:stCondLst>
                                            <p:cond delay="0"/>
                                          </p:stCondLst>
                                        </p:cTn>
                                        <p:tgtEl>
                                          <p:spTgt spid="11">
                                            <p:txEl>
                                              <p:pRg st="1" end="1"/>
                                            </p:txEl>
                                          </p:spTgt>
                                        </p:tgtEl>
                                        <p:attrNameLst>
                                          <p:attrName>style.visibility</p:attrName>
                                        </p:attrNameLst>
                                      </p:cBhvr>
                                      <p:to>
                                        <p:strVal val="visible"/>
                                      </p:to>
                                    </p:set>
                                    <p:animEffect transition="in" filter="wipe(right)">
                                      <p:cBhvr>
                                        <p:cTn id="58" dur="500"/>
                                        <p:tgtEl>
                                          <p:spTgt spid="11">
                                            <p:txEl>
                                              <p:pRg st="1" end="1"/>
                                            </p:txEl>
                                          </p:spTgt>
                                        </p:tgtEl>
                                      </p:cBhvr>
                                    </p:animEffect>
                                  </p:childTnLst>
                                </p:cTn>
                              </p:par>
                            </p:childTnLst>
                          </p:cTn>
                        </p:par>
                        <p:par>
                          <p:cTn id="59" fill="hold">
                            <p:stCondLst>
                              <p:cond delay="2000"/>
                            </p:stCondLst>
                            <p:childTnLst>
                              <p:par>
                                <p:cTn id="60" presetID="22" presetClass="entr" presetSubtype="2" fill="hold" grpId="0" nodeType="afterEffect">
                                  <p:stCondLst>
                                    <p:cond delay="0"/>
                                  </p:stCondLst>
                                  <p:childTnLst>
                                    <p:set>
                                      <p:cBhvr>
                                        <p:cTn id="61" dur="1" fill="hold">
                                          <p:stCondLst>
                                            <p:cond delay="0"/>
                                          </p:stCondLst>
                                        </p:cTn>
                                        <p:tgtEl>
                                          <p:spTgt spid="11">
                                            <p:txEl>
                                              <p:pRg st="2" end="2"/>
                                            </p:txEl>
                                          </p:spTgt>
                                        </p:tgtEl>
                                        <p:attrNameLst>
                                          <p:attrName>style.visibility</p:attrName>
                                        </p:attrNameLst>
                                      </p:cBhvr>
                                      <p:to>
                                        <p:strVal val="visible"/>
                                      </p:to>
                                    </p:set>
                                    <p:animEffect transition="in" filter="wipe(right)">
                                      <p:cBhvr>
                                        <p:cTn id="62" dur="500"/>
                                        <p:tgtEl>
                                          <p:spTgt spid="11">
                                            <p:txEl>
                                              <p:pRg st="2" end="2"/>
                                            </p:txEl>
                                          </p:spTgt>
                                        </p:tgtEl>
                                      </p:cBhvr>
                                    </p:animEffect>
                                  </p:childTnLst>
                                </p:cTn>
                              </p:par>
                            </p:childTnLst>
                          </p:cTn>
                        </p:par>
                        <p:par>
                          <p:cTn id="63" fill="hold">
                            <p:stCondLst>
                              <p:cond delay="2500"/>
                            </p:stCondLst>
                            <p:childTnLst>
                              <p:par>
                                <p:cTn id="64" presetID="22" presetClass="entr" presetSubtype="2" fill="hold" grpId="0" nodeType="afterEffect">
                                  <p:stCondLst>
                                    <p:cond delay="0"/>
                                  </p:stCondLst>
                                  <p:childTnLst>
                                    <p:set>
                                      <p:cBhvr>
                                        <p:cTn id="65" dur="1" fill="hold">
                                          <p:stCondLst>
                                            <p:cond delay="0"/>
                                          </p:stCondLst>
                                        </p:cTn>
                                        <p:tgtEl>
                                          <p:spTgt spid="11">
                                            <p:txEl>
                                              <p:pRg st="3" end="3"/>
                                            </p:txEl>
                                          </p:spTgt>
                                        </p:tgtEl>
                                        <p:attrNameLst>
                                          <p:attrName>style.visibility</p:attrName>
                                        </p:attrNameLst>
                                      </p:cBhvr>
                                      <p:to>
                                        <p:strVal val="visible"/>
                                      </p:to>
                                    </p:set>
                                    <p:animEffect transition="in" filter="wipe(right)">
                                      <p:cBhvr>
                                        <p:cTn id="66" dur="500"/>
                                        <p:tgtEl>
                                          <p:spTgt spid="11">
                                            <p:txEl>
                                              <p:pRg st="3" end="3"/>
                                            </p:txEl>
                                          </p:spTgt>
                                        </p:tgtEl>
                                      </p:cBhvr>
                                    </p:animEffect>
                                  </p:childTnLst>
                                </p:cTn>
                              </p:par>
                            </p:childTnLst>
                          </p:cTn>
                        </p:par>
                        <p:par>
                          <p:cTn id="67" fill="hold">
                            <p:stCondLst>
                              <p:cond delay="3000"/>
                            </p:stCondLst>
                            <p:childTnLst>
                              <p:par>
                                <p:cTn id="68" presetID="22" presetClass="entr" presetSubtype="2" fill="hold" grpId="0" nodeType="afterEffect">
                                  <p:stCondLst>
                                    <p:cond delay="0"/>
                                  </p:stCondLst>
                                  <p:childTnLst>
                                    <p:set>
                                      <p:cBhvr>
                                        <p:cTn id="69" dur="1" fill="hold">
                                          <p:stCondLst>
                                            <p:cond delay="0"/>
                                          </p:stCondLst>
                                        </p:cTn>
                                        <p:tgtEl>
                                          <p:spTgt spid="11">
                                            <p:txEl>
                                              <p:pRg st="4" end="4"/>
                                            </p:txEl>
                                          </p:spTgt>
                                        </p:tgtEl>
                                        <p:attrNameLst>
                                          <p:attrName>style.visibility</p:attrName>
                                        </p:attrNameLst>
                                      </p:cBhvr>
                                      <p:to>
                                        <p:strVal val="visible"/>
                                      </p:to>
                                    </p:set>
                                    <p:animEffect transition="in" filter="wipe(right)">
                                      <p:cBhvr>
                                        <p:cTn id="70" dur="500"/>
                                        <p:tgtEl>
                                          <p:spTgt spid="1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2">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3">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4">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5">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Lst>
      </p:bldP>
      <p:bldP spid="3" grpId="0" build="p">
        <p:tmplLst>
          <p:tmpl lvl="1">
            <p:tnLst>
              <p:par>
                <p:cTn presetID="2" presetClass="entr" presetSubtype="1" fill="hold" nodeType="withEffect">
                  <p:stCondLst>
                    <p:cond delay="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ppt_x"/>
                          </p:val>
                        </p:tav>
                        <p:tav tm="100000">
                          <p:val>
                            <p:strVal val="#ppt_x"/>
                          </p:val>
                        </p:tav>
                      </p:tavLst>
                    </p:anim>
                    <p:anim calcmode="lin" valueType="num">
                      <p:cBhvr additive="base">
                        <p:cTn dur="500" fill="hold"/>
                        <p:tgtEl>
                          <p:spTgt spid="3"/>
                        </p:tgtEl>
                        <p:attrNameLst>
                          <p:attrName>ppt_y</p:attrName>
                        </p:attrNameLst>
                      </p:cBhvr>
                      <p:tavLst>
                        <p:tav tm="0">
                          <p:val>
                            <p:strVal val="0-#ppt_h/2"/>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00.xml><?xml version="1.0" encoding="utf-8"?>
<p:sldLayout xmlns:a="http://schemas.openxmlformats.org/drawingml/2006/main" xmlns:r="http://schemas.openxmlformats.org/officeDocument/2006/relationships" xmlns:p="http://schemas.openxmlformats.org/presentationml/2006/main" userDrawn="1">
  <p:cSld name="4_Basic Layout">
    <p:bg>
      <p:bgPr>
        <a:solidFill>
          <a:schemeClr val="bg1"/>
        </a:solidFill>
        <a:effectLst/>
      </p:bgPr>
    </p:bg>
    <p:spTree>
      <p:nvGrpSpPr>
        <p:cNvPr id="1" name=""/>
        <p:cNvGrpSpPr/>
        <p:nvPr/>
      </p:nvGrpSpPr>
      <p:grpSpPr>
        <a:xfrm>
          <a:off x="0" y="0"/>
          <a:ext cx="0" cy="0"/>
          <a:chOff x="0" y="0"/>
          <a:chExt cx="0" cy="0"/>
        </a:xfrm>
      </p:grpSpPr>
      <p:sp>
        <p:nvSpPr>
          <p:cNvPr id="4" name="Rectangle 3"/>
          <p:cNvSpPr/>
          <p:nvPr userDrawn="1"/>
        </p:nvSpPr>
        <p:spPr>
          <a:xfrm>
            <a:off x="0" y="4875786"/>
            <a:ext cx="9144000" cy="2881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4" tIns="34277" rIns="68454" bIns="34277" anchor="ctr"/>
          <a:lstStyle/>
          <a:p>
            <a:pPr algn="ctr" defTabSz="684552">
              <a:buClr>
                <a:srgbClr val="000000"/>
              </a:buClr>
              <a:buFont typeface="Arial"/>
              <a:buNone/>
              <a:defRPr/>
            </a:pPr>
            <a:endParaRPr lang="ko-KR" altLang="en-US" sz="1400" kern="0">
              <a:solidFill>
                <a:srgbClr val="FFFFFF"/>
              </a:solidFill>
              <a:sym typeface="Arial"/>
            </a:endParaRPr>
          </a:p>
        </p:txBody>
      </p:sp>
      <p:sp>
        <p:nvSpPr>
          <p:cNvPr id="10" name="Text Placeholder 9"/>
          <p:cNvSpPr>
            <a:spLocks noGrp="1"/>
          </p:cNvSpPr>
          <p:nvPr>
            <p:ph type="body" sz="quarter" idx="10"/>
          </p:nvPr>
        </p:nvSpPr>
        <p:spPr>
          <a:xfrm>
            <a:off x="0" y="123582"/>
            <a:ext cx="9144000" cy="576064"/>
          </a:xfrm>
          <a:prstGeom prst="rect">
            <a:avLst/>
          </a:prstGeom>
        </p:spPr>
        <p:txBody>
          <a:bodyPr/>
          <a:lstStyle>
            <a:lvl1pPr marL="0" indent="0" algn="ctr">
              <a:buNone/>
              <a:defRPr sz="3600" b="0" baseline="0">
                <a:solidFill>
                  <a:schemeClr val="accent1"/>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699643"/>
            <a:ext cx="9144000" cy="288032"/>
          </a:xfrm>
          <a:prstGeom prst="rect">
            <a:avLst/>
          </a:prstGeom>
        </p:spPr>
        <p:txBody>
          <a:bodyPr/>
          <a:lstStyle>
            <a:lvl1pPr marL="0" indent="0" algn="ctr">
              <a:buNone/>
              <a:defRPr sz="1200" b="0" baseline="0">
                <a:solidFill>
                  <a:schemeClr val="accent1"/>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3202160192"/>
      </p:ext>
    </p:extLst>
  </p:cSld>
  <p:clrMapOvr>
    <a:masterClrMapping/>
  </p:clrMapOvr>
  <p:transition>
    <p:fade thruBlk="1"/>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3" name="Title 1"/>
          <p:cNvSpPr>
            <a:spLocks noGrp="1"/>
          </p:cNvSpPr>
          <p:nvPr>
            <p:ph type="title"/>
          </p:nvPr>
        </p:nvSpPr>
        <p:spPr>
          <a:xfrm>
            <a:off x="542927" y="172736"/>
            <a:ext cx="3914775" cy="983346"/>
          </a:xfrm>
          <a:prstGeom prst="rect">
            <a:avLst/>
          </a:prstGeom>
        </p:spPr>
        <p:txBody>
          <a:bodyPr lIns="51412" tIns="25715" rIns="51412" bIns="25715">
            <a:spAutoFit/>
          </a:bodyPr>
          <a:lstStyle>
            <a:lvl1pPr>
              <a:defRPr lang="en-GB" dirty="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a:t>Click to edit Master title style</a:t>
            </a:r>
            <a:endParaRPr lang="en-GB" dirty="0"/>
          </a:p>
        </p:txBody>
      </p:sp>
      <p:sp>
        <p:nvSpPr>
          <p:cNvPr id="9" name="Text Placeholder 5"/>
          <p:cNvSpPr>
            <a:spLocks noGrp="1"/>
          </p:cNvSpPr>
          <p:nvPr>
            <p:ph type="body" sz="quarter" idx="17"/>
          </p:nvPr>
        </p:nvSpPr>
        <p:spPr>
          <a:xfrm>
            <a:off x="542926" y="632565"/>
            <a:ext cx="3914774" cy="184666"/>
          </a:xfrm>
          <a:prstGeom prst="rect">
            <a:avLst/>
          </a:prstGeom>
        </p:spPr>
        <p:txBody>
          <a:bodyPr lIns="50602" tIns="25715" rIns="51412" bIns="25715"/>
          <a:lstStyle>
            <a:lvl1pPr>
              <a:defRPr>
                <a:solidFill>
                  <a:schemeClr val="tx1"/>
                </a:solidFill>
              </a:defRPr>
            </a:lvl1pPr>
          </a:lstStyle>
          <a:p>
            <a:pPr lvl="0"/>
            <a:r>
              <a:rPr lang="en-US" dirty="0"/>
              <a:t>Edit Master text styles</a:t>
            </a:r>
          </a:p>
        </p:txBody>
      </p:sp>
      <p:sp>
        <p:nvSpPr>
          <p:cNvPr id="5" name="Picture Placeholder 5"/>
          <p:cNvSpPr>
            <a:spLocks noGrp="1"/>
          </p:cNvSpPr>
          <p:nvPr>
            <p:ph type="pic" sz="quarter" idx="13"/>
          </p:nvPr>
        </p:nvSpPr>
        <p:spPr bwMode="auto">
          <a:xfrm>
            <a:off x="3479501" y="-15814"/>
            <a:ext cx="5664501" cy="5159314"/>
          </a:xfrm>
          <a:custGeom>
            <a:avLst/>
            <a:gdLst>
              <a:gd name="connsiteX0" fmla="*/ 2971144 w 8527206"/>
              <a:gd name="connsiteY0" fmla="*/ 0 h 6858000"/>
              <a:gd name="connsiteX1" fmla="*/ 7752484 w 8527206"/>
              <a:gd name="connsiteY1" fmla="*/ 0 h 6858000"/>
              <a:gd name="connsiteX2" fmla="*/ 7863964 w 8527206"/>
              <a:gd name="connsiteY2" fmla="*/ 173070 h 6858000"/>
              <a:gd name="connsiteX3" fmla="*/ 8367759 w 8527206"/>
              <a:gd name="connsiteY3" fmla="*/ 1196300 h 6858000"/>
              <a:gd name="connsiteX4" fmla="*/ 8527206 w 8527206"/>
              <a:gd name="connsiteY4" fmla="*/ 1631659 h 6858000"/>
              <a:gd name="connsiteX5" fmla="*/ 8527206 w 8527206"/>
              <a:gd name="connsiteY5" fmla="*/ 6858000 h 6858000"/>
              <a:gd name="connsiteX6" fmla="*/ 1968306 w 8527206"/>
              <a:gd name="connsiteY6" fmla="*/ 6858000 h 6858000"/>
              <a:gd name="connsiteX7" fmla="*/ 1963205 w 8527206"/>
              <a:gd name="connsiteY7" fmla="*/ 6855630 h 6858000"/>
              <a:gd name="connsiteX8" fmla="*/ 1098144 w 8527206"/>
              <a:gd name="connsiteY8" fmla="*/ 6340068 h 6858000"/>
              <a:gd name="connsiteX9" fmla="*/ 430707 w 8527206"/>
              <a:gd name="connsiteY9" fmla="*/ 5690993 h 6858000"/>
              <a:gd name="connsiteX10" fmla="*/ 561 w 8527206"/>
              <a:gd name="connsiteY10" fmla="*/ 4468699 h 6858000"/>
              <a:gd name="connsiteX11" fmla="*/ 47377 w 8527206"/>
              <a:gd name="connsiteY11" fmla="*/ 3944319 h 6858000"/>
              <a:gd name="connsiteX12" fmla="*/ 62248 w 8527206"/>
              <a:gd name="connsiteY12" fmla="*/ 3832572 h 6858000"/>
              <a:gd name="connsiteX13" fmla="*/ 108969 w 8527206"/>
              <a:gd name="connsiteY13" fmla="*/ 3658898 h 6858000"/>
              <a:gd name="connsiteX14" fmla="*/ 139210 w 8527206"/>
              <a:gd name="connsiteY14" fmla="*/ 3591318 h 6858000"/>
              <a:gd name="connsiteX15" fmla="*/ 486668 w 8527206"/>
              <a:gd name="connsiteY15" fmla="*/ 2814496 h 6858000"/>
              <a:gd name="connsiteX16" fmla="*/ 1140836 w 8527206"/>
              <a:gd name="connsiteY16" fmla="*/ 1857357 h 6858000"/>
              <a:gd name="connsiteX17" fmla="*/ 2283959 w 8527206"/>
              <a:gd name="connsiteY17" fmla="*/ 615316 h 6858000"/>
              <a:gd name="connsiteX18" fmla="*/ 2889393 w 8527206"/>
              <a:gd name="connsiteY18" fmla="*/ 66398 h 6858000"/>
              <a:gd name="connsiteX0-1" fmla="*/ 2971144 w 8548017"/>
              <a:gd name="connsiteY0-2" fmla="*/ 0 h 6858000"/>
              <a:gd name="connsiteX1-3" fmla="*/ 7752484 w 8548017"/>
              <a:gd name="connsiteY1-4" fmla="*/ 0 h 6858000"/>
              <a:gd name="connsiteX2-5" fmla="*/ 7863964 w 8548017"/>
              <a:gd name="connsiteY2-6" fmla="*/ 173070 h 6858000"/>
              <a:gd name="connsiteX3-7" fmla="*/ 8548017 w 8548017"/>
              <a:gd name="connsiteY3-8" fmla="*/ 1036643 h 6858000"/>
              <a:gd name="connsiteX4-9" fmla="*/ 8527206 w 8548017"/>
              <a:gd name="connsiteY4-10" fmla="*/ 1631659 h 6858000"/>
              <a:gd name="connsiteX5-11" fmla="*/ 8527206 w 8548017"/>
              <a:gd name="connsiteY5-12" fmla="*/ 6858000 h 6858000"/>
              <a:gd name="connsiteX6-13" fmla="*/ 1968306 w 8548017"/>
              <a:gd name="connsiteY6-14" fmla="*/ 6858000 h 6858000"/>
              <a:gd name="connsiteX7-15" fmla="*/ 1963205 w 8548017"/>
              <a:gd name="connsiteY7-16" fmla="*/ 6855630 h 6858000"/>
              <a:gd name="connsiteX8-17" fmla="*/ 1098144 w 8548017"/>
              <a:gd name="connsiteY8-18" fmla="*/ 6340068 h 6858000"/>
              <a:gd name="connsiteX9-19" fmla="*/ 430707 w 8548017"/>
              <a:gd name="connsiteY9-20" fmla="*/ 5690993 h 6858000"/>
              <a:gd name="connsiteX10-21" fmla="*/ 561 w 8548017"/>
              <a:gd name="connsiteY10-22" fmla="*/ 4468699 h 6858000"/>
              <a:gd name="connsiteX11-23" fmla="*/ 47377 w 8548017"/>
              <a:gd name="connsiteY11-24" fmla="*/ 3944319 h 6858000"/>
              <a:gd name="connsiteX12-25" fmla="*/ 62248 w 8548017"/>
              <a:gd name="connsiteY12-26" fmla="*/ 3832572 h 6858000"/>
              <a:gd name="connsiteX13-27" fmla="*/ 108969 w 8548017"/>
              <a:gd name="connsiteY13-28" fmla="*/ 3658898 h 6858000"/>
              <a:gd name="connsiteX14-29" fmla="*/ 139210 w 8548017"/>
              <a:gd name="connsiteY14-30" fmla="*/ 3591318 h 6858000"/>
              <a:gd name="connsiteX15-31" fmla="*/ 486668 w 8548017"/>
              <a:gd name="connsiteY15-32" fmla="*/ 2814496 h 6858000"/>
              <a:gd name="connsiteX16-33" fmla="*/ 1140836 w 8548017"/>
              <a:gd name="connsiteY16-34" fmla="*/ 1857357 h 6858000"/>
              <a:gd name="connsiteX17-35" fmla="*/ 2283959 w 8548017"/>
              <a:gd name="connsiteY17-36" fmla="*/ 615316 h 6858000"/>
              <a:gd name="connsiteX18-37" fmla="*/ 2889393 w 8548017"/>
              <a:gd name="connsiteY18-38" fmla="*/ 66398 h 6858000"/>
              <a:gd name="connsiteX19" fmla="*/ 2971144 w 8548017"/>
              <a:gd name="connsiteY19" fmla="*/ 0 h 6858000"/>
              <a:gd name="connsiteX0-39" fmla="*/ 2971144 w 8548017"/>
              <a:gd name="connsiteY0-40" fmla="*/ 73672 h 6931672"/>
              <a:gd name="connsiteX1-41" fmla="*/ 7752484 w 8548017"/>
              <a:gd name="connsiteY1-42" fmla="*/ 73672 h 6931672"/>
              <a:gd name="connsiteX2-43" fmla="*/ 8453900 w 8548017"/>
              <a:gd name="connsiteY2-44" fmla="*/ 0 h 6931672"/>
              <a:gd name="connsiteX3-45" fmla="*/ 8548017 w 8548017"/>
              <a:gd name="connsiteY3-46" fmla="*/ 1110315 h 6931672"/>
              <a:gd name="connsiteX4-47" fmla="*/ 8527206 w 8548017"/>
              <a:gd name="connsiteY4-48" fmla="*/ 1705331 h 6931672"/>
              <a:gd name="connsiteX5-49" fmla="*/ 8527206 w 8548017"/>
              <a:gd name="connsiteY5-50" fmla="*/ 6931672 h 6931672"/>
              <a:gd name="connsiteX6-51" fmla="*/ 1968306 w 8548017"/>
              <a:gd name="connsiteY6-52" fmla="*/ 6931672 h 6931672"/>
              <a:gd name="connsiteX7-53" fmla="*/ 1963205 w 8548017"/>
              <a:gd name="connsiteY7-54" fmla="*/ 6929302 h 6931672"/>
              <a:gd name="connsiteX8-55" fmla="*/ 1098144 w 8548017"/>
              <a:gd name="connsiteY8-56" fmla="*/ 6413740 h 6931672"/>
              <a:gd name="connsiteX9-57" fmla="*/ 430707 w 8548017"/>
              <a:gd name="connsiteY9-58" fmla="*/ 5764665 h 6931672"/>
              <a:gd name="connsiteX10-59" fmla="*/ 561 w 8548017"/>
              <a:gd name="connsiteY10-60" fmla="*/ 4542371 h 6931672"/>
              <a:gd name="connsiteX11-61" fmla="*/ 47377 w 8548017"/>
              <a:gd name="connsiteY11-62" fmla="*/ 4017991 h 6931672"/>
              <a:gd name="connsiteX12-63" fmla="*/ 62248 w 8548017"/>
              <a:gd name="connsiteY12-64" fmla="*/ 3906244 h 6931672"/>
              <a:gd name="connsiteX13-65" fmla="*/ 108969 w 8548017"/>
              <a:gd name="connsiteY13-66" fmla="*/ 3732570 h 6931672"/>
              <a:gd name="connsiteX14-67" fmla="*/ 139210 w 8548017"/>
              <a:gd name="connsiteY14-68" fmla="*/ 3664990 h 6931672"/>
              <a:gd name="connsiteX15-69" fmla="*/ 486668 w 8548017"/>
              <a:gd name="connsiteY15-70" fmla="*/ 2888168 h 6931672"/>
              <a:gd name="connsiteX16-71" fmla="*/ 1140836 w 8548017"/>
              <a:gd name="connsiteY16-72" fmla="*/ 1931029 h 6931672"/>
              <a:gd name="connsiteX17-73" fmla="*/ 2283959 w 8548017"/>
              <a:gd name="connsiteY17-74" fmla="*/ 688988 h 6931672"/>
              <a:gd name="connsiteX18-75" fmla="*/ 2889393 w 8548017"/>
              <a:gd name="connsiteY18-76" fmla="*/ 140070 h 6931672"/>
              <a:gd name="connsiteX19-77" fmla="*/ 2971144 w 8548017"/>
              <a:gd name="connsiteY19-78" fmla="*/ 73672 h 6931672"/>
              <a:gd name="connsiteX0-79" fmla="*/ 2971144 w 8548017"/>
              <a:gd name="connsiteY0-80" fmla="*/ 73672 h 6931672"/>
              <a:gd name="connsiteX1-81" fmla="*/ 7752484 w 8548017"/>
              <a:gd name="connsiteY1-82" fmla="*/ 73672 h 6931672"/>
              <a:gd name="connsiteX2-83" fmla="*/ 8453900 w 8548017"/>
              <a:gd name="connsiteY2-84" fmla="*/ 0 h 6931672"/>
              <a:gd name="connsiteX3-85" fmla="*/ 8548017 w 8548017"/>
              <a:gd name="connsiteY3-86" fmla="*/ 1110315 h 6931672"/>
              <a:gd name="connsiteX4-87" fmla="*/ 8527206 w 8548017"/>
              <a:gd name="connsiteY4-88" fmla="*/ 1705331 h 6931672"/>
              <a:gd name="connsiteX5-89" fmla="*/ 8527206 w 8548017"/>
              <a:gd name="connsiteY5-90" fmla="*/ 6931672 h 6931672"/>
              <a:gd name="connsiteX6-91" fmla="*/ 1968306 w 8548017"/>
              <a:gd name="connsiteY6-92" fmla="*/ 6931672 h 6931672"/>
              <a:gd name="connsiteX7-93" fmla="*/ 1963205 w 8548017"/>
              <a:gd name="connsiteY7-94" fmla="*/ 6929302 h 6931672"/>
              <a:gd name="connsiteX8-95" fmla="*/ 1098144 w 8548017"/>
              <a:gd name="connsiteY8-96" fmla="*/ 6413740 h 6931672"/>
              <a:gd name="connsiteX9-97" fmla="*/ 430707 w 8548017"/>
              <a:gd name="connsiteY9-98" fmla="*/ 5764665 h 6931672"/>
              <a:gd name="connsiteX10-99" fmla="*/ 561 w 8548017"/>
              <a:gd name="connsiteY10-100" fmla="*/ 4542371 h 6931672"/>
              <a:gd name="connsiteX11-101" fmla="*/ 47377 w 8548017"/>
              <a:gd name="connsiteY11-102" fmla="*/ 4017991 h 6931672"/>
              <a:gd name="connsiteX12-103" fmla="*/ 62248 w 8548017"/>
              <a:gd name="connsiteY12-104" fmla="*/ 3906244 h 6931672"/>
              <a:gd name="connsiteX13-105" fmla="*/ 108969 w 8548017"/>
              <a:gd name="connsiteY13-106" fmla="*/ 3732570 h 6931672"/>
              <a:gd name="connsiteX14-107" fmla="*/ 139210 w 8548017"/>
              <a:gd name="connsiteY14-108" fmla="*/ 3664990 h 6931672"/>
              <a:gd name="connsiteX15-109" fmla="*/ 486668 w 8548017"/>
              <a:gd name="connsiteY15-110" fmla="*/ 2888168 h 6931672"/>
              <a:gd name="connsiteX16-111" fmla="*/ 1140836 w 8548017"/>
              <a:gd name="connsiteY16-112" fmla="*/ 1931029 h 6931672"/>
              <a:gd name="connsiteX17-113" fmla="*/ 2283959 w 8548017"/>
              <a:gd name="connsiteY17-114" fmla="*/ 688988 h 6931672"/>
              <a:gd name="connsiteX18-115" fmla="*/ 2889393 w 8548017"/>
              <a:gd name="connsiteY18-116" fmla="*/ 140070 h 6931672"/>
              <a:gd name="connsiteX19-117" fmla="*/ 2971144 w 8548017"/>
              <a:gd name="connsiteY19-118" fmla="*/ 73672 h 6931672"/>
              <a:gd name="connsiteX0-119" fmla="*/ 2971144 w 8601798"/>
              <a:gd name="connsiteY0-120" fmla="*/ 1101 h 6859101"/>
              <a:gd name="connsiteX1-121" fmla="*/ 7752484 w 8601798"/>
              <a:gd name="connsiteY1-122" fmla="*/ 1101 h 6859101"/>
              <a:gd name="connsiteX2-123" fmla="*/ 8535835 w 8601798"/>
              <a:gd name="connsiteY2-124" fmla="*/ 0 h 6859101"/>
              <a:gd name="connsiteX3-125" fmla="*/ 8548017 w 8601798"/>
              <a:gd name="connsiteY3-126" fmla="*/ 1037744 h 6859101"/>
              <a:gd name="connsiteX4-127" fmla="*/ 8527206 w 8601798"/>
              <a:gd name="connsiteY4-128" fmla="*/ 1632760 h 6859101"/>
              <a:gd name="connsiteX5-129" fmla="*/ 8527206 w 8601798"/>
              <a:gd name="connsiteY5-130" fmla="*/ 6859101 h 6859101"/>
              <a:gd name="connsiteX6-131" fmla="*/ 1968306 w 8601798"/>
              <a:gd name="connsiteY6-132" fmla="*/ 6859101 h 6859101"/>
              <a:gd name="connsiteX7-133" fmla="*/ 1963205 w 8601798"/>
              <a:gd name="connsiteY7-134" fmla="*/ 6856731 h 6859101"/>
              <a:gd name="connsiteX8-135" fmla="*/ 1098144 w 8601798"/>
              <a:gd name="connsiteY8-136" fmla="*/ 6341169 h 6859101"/>
              <a:gd name="connsiteX9-137" fmla="*/ 430707 w 8601798"/>
              <a:gd name="connsiteY9-138" fmla="*/ 5692094 h 6859101"/>
              <a:gd name="connsiteX10-139" fmla="*/ 561 w 8601798"/>
              <a:gd name="connsiteY10-140" fmla="*/ 4469800 h 6859101"/>
              <a:gd name="connsiteX11-141" fmla="*/ 47377 w 8601798"/>
              <a:gd name="connsiteY11-142" fmla="*/ 3945420 h 6859101"/>
              <a:gd name="connsiteX12-143" fmla="*/ 62248 w 8601798"/>
              <a:gd name="connsiteY12-144" fmla="*/ 3833673 h 6859101"/>
              <a:gd name="connsiteX13-145" fmla="*/ 108969 w 8601798"/>
              <a:gd name="connsiteY13-146" fmla="*/ 3659999 h 6859101"/>
              <a:gd name="connsiteX14-147" fmla="*/ 139210 w 8601798"/>
              <a:gd name="connsiteY14-148" fmla="*/ 3592419 h 6859101"/>
              <a:gd name="connsiteX15-149" fmla="*/ 486668 w 8601798"/>
              <a:gd name="connsiteY15-150" fmla="*/ 2815597 h 6859101"/>
              <a:gd name="connsiteX16-151" fmla="*/ 1140836 w 8601798"/>
              <a:gd name="connsiteY16-152" fmla="*/ 1858458 h 6859101"/>
              <a:gd name="connsiteX17-153" fmla="*/ 2283959 w 8601798"/>
              <a:gd name="connsiteY17-154" fmla="*/ 616417 h 6859101"/>
              <a:gd name="connsiteX18-155" fmla="*/ 2889393 w 8601798"/>
              <a:gd name="connsiteY18-156" fmla="*/ 67499 h 6859101"/>
              <a:gd name="connsiteX19-157" fmla="*/ 2971144 w 8601798"/>
              <a:gd name="connsiteY19-158" fmla="*/ 1101 h 6859101"/>
              <a:gd name="connsiteX0-159" fmla="*/ 2971144 w 8875759"/>
              <a:gd name="connsiteY0-160" fmla="*/ 1101 h 6859101"/>
              <a:gd name="connsiteX1-161" fmla="*/ 7752484 w 8875759"/>
              <a:gd name="connsiteY1-162" fmla="*/ 1101 h 6859101"/>
              <a:gd name="connsiteX2-163" fmla="*/ 8535835 w 8875759"/>
              <a:gd name="connsiteY2-164" fmla="*/ 0 h 6859101"/>
              <a:gd name="connsiteX3-165" fmla="*/ 8875759 w 8875759"/>
              <a:gd name="connsiteY3-166" fmla="*/ 1139344 h 6859101"/>
              <a:gd name="connsiteX4-167" fmla="*/ 8527206 w 8875759"/>
              <a:gd name="connsiteY4-168" fmla="*/ 1632760 h 6859101"/>
              <a:gd name="connsiteX5-169" fmla="*/ 8527206 w 8875759"/>
              <a:gd name="connsiteY5-170" fmla="*/ 6859101 h 6859101"/>
              <a:gd name="connsiteX6-171" fmla="*/ 1968306 w 8875759"/>
              <a:gd name="connsiteY6-172" fmla="*/ 6859101 h 6859101"/>
              <a:gd name="connsiteX7-173" fmla="*/ 1963205 w 8875759"/>
              <a:gd name="connsiteY7-174" fmla="*/ 6856731 h 6859101"/>
              <a:gd name="connsiteX8-175" fmla="*/ 1098144 w 8875759"/>
              <a:gd name="connsiteY8-176" fmla="*/ 6341169 h 6859101"/>
              <a:gd name="connsiteX9-177" fmla="*/ 430707 w 8875759"/>
              <a:gd name="connsiteY9-178" fmla="*/ 5692094 h 6859101"/>
              <a:gd name="connsiteX10-179" fmla="*/ 561 w 8875759"/>
              <a:gd name="connsiteY10-180" fmla="*/ 4469800 h 6859101"/>
              <a:gd name="connsiteX11-181" fmla="*/ 47377 w 8875759"/>
              <a:gd name="connsiteY11-182" fmla="*/ 3945420 h 6859101"/>
              <a:gd name="connsiteX12-183" fmla="*/ 62248 w 8875759"/>
              <a:gd name="connsiteY12-184" fmla="*/ 3833673 h 6859101"/>
              <a:gd name="connsiteX13-185" fmla="*/ 108969 w 8875759"/>
              <a:gd name="connsiteY13-186" fmla="*/ 3659999 h 6859101"/>
              <a:gd name="connsiteX14-187" fmla="*/ 139210 w 8875759"/>
              <a:gd name="connsiteY14-188" fmla="*/ 3592419 h 6859101"/>
              <a:gd name="connsiteX15-189" fmla="*/ 486668 w 8875759"/>
              <a:gd name="connsiteY15-190" fmla="*/ 2815597 h 6859101"/>
              <a:gd name="connsiteX16-191" fmla="*/ 1140836 w 8875759"/>
              <a:gd name="connsiteY16-192" fmla="*/ 1858458 h 6859101"/>
              <a:gd name="connsiteX17-193" fmla="*/ 2283959 w 8875759"/>
              <a:gd name="connsiteY17-194" fmla="*/ 616417 h 6859101"/>
              <a:gd name="connsiteX18-195" fmla="*/ 2889393 w 8875759"/>
              <a:gd name="connsiteY18-196" fmla="*/ 67499 h 6859101"/>
              <a:gd name="connsiteX19-197" fmla="*/ 2971144 w 8875759"/>
              <a:gd name="connsiteY19-198" fmla="*/ 1101 h 6859101"/>
              <a:gd name="connsiteX0-199" fmla="*/ 2971144 w 8875759"/>
              <a:gd name="connsiteY0-200" fmla="*/ 0 h 6858000"/>
              <a:gd name="connsiteX1-201" fmla="*/ 7752484 w 8875759"/>
              <a:gd name="connsiteY1-202" fmla="*/ 0 h 6858000"/>
              <a:gd name="connsiteX2-203" fmla="*/ 8781642 w 8875759"/>
              <a:gd name="connsiteY2-204" fmla="*/ 85984 h 6858000"/>
              <a:gd name="connsiteX3-205" fmla="*/ 8875759 w 8875759"/>
              <a:gd name="connsiteY3-206" fmla="*/ 1138243 h 6858000"/>
              <a:gd name="connsiteX4-207" fmla="*/ 8527206 w 8875759"/>
              <a:gd name="connsiteY4-208" fmla="*/ 1631659 h 6858000"/>
              <a:gd name="connsiteX5-209" fmla="*/ 8527206 w 8875759"/>
              <a:gd name="connsiteY5-210" fmla="*/ 6858000 h 6858000"/>
              <a:gd name="connsiteX6-211" fmla="*/ 1968306 w 8875759"/>
              <a:gd name="connsiteY6-212" fmla="*/ 6858000 h 6858000"/>
              <a:gd name="connsiteX7-213" fmla="*/ 1963205 w 8875759"/>
              <a:gd name="connsiteY7-214" fmla="*/ 6855630 h 6858000"/>
              <a:gd name="connsiteX8-215" fmla="*/ 1098144 w 8875759"/>
              <a:gd name="connsiteY8-216" fmla="*/ 6340068 h 6858000"/>
              <a:gd name="connsiteX9-217" fmla="*/ 430707 w 8875759"/>
              <a:gd name="connsiteY9-218" fmla="*/ 5690993 h 6858000"/>
              <a:gd name="connsiteX10-219" fmla="*/ 561 w 8875759"/>
              <a:gd name="connsiteY10-220" fmla="*/ 4468699 h 6858000"/>
              <a:gd name="connsiteX11-221" fmla="*/ 47377 w 8875759"/>
              <a:gd name="connsiteY11-222" fmla="*/ 3944319 h 6858000"/>
              <a:gd name="connsiteX12-223" fmla="*/ 62248 w 8875759"/>
              <a:gd name="connsiteY12-224" fmla="*/ 3832572 h 6858000"/>
              <a:gd name="connsiteX13-225" fmla="*/ 108969 w 8875759"/>
              <a:gd name="connsiteY13-226" fmla="*/ 3658898 h 6858000"/>
              <a:gd name="connsiteX14-227" fmla="*/ 139210 w 8875759"/>
              <a:gd name="connsiteY14-228" fmla="*/ 3591318 h 6858000"/>
              <a:gd name="connsiteX15-229" fmla="*/ 486668 w 8875759"/>
              <a:gd name="connsiteY15-230" fmla="*/ 2814496 h 6858000"/>
              <a:gd name="connsiteX16-231" fmla="*/ 1140836 w 8875759"/>
              <a:gd name="connsiteY16-232" fmla="*/ 1857357 h 6858000"/>
              <a:gd name="connsiteX17-233" fmla="*/ 2283959 w 8875759"/>
              <a:gd name="connsiteY17-234" fmla="*/ 615316 h 6858000"/>
              <a:gd name="connsiteX18-235" fmla="*/ 2889393 w 8875759"/>
              <a:gd name="connsiteY18-236" fmla="*/ 66398 h 6858000"/>
              <a:gd name="connsiteX19-237" fmla="*/ 2971144 w 8875759"/>
              <a:gd name="connsiteY19-238" fmla="*/ 0 h 6858000"/>
              <a:gd name="connsiteX0-239" fmla="*/ 2971144 w 8943533"/>
              <a:gd name="connsiteY0-240" fmla="*/ 1101 h 6859101"/>
              <a:gd name="connsiteX1-241" fmla="*/ 7752484 w 8943533"/>
              <a:gd name="connsiteY1-242" fmla="*/ 1101 h 6859101"/>
              <a:gd name="connsiteX2-243" fmla="*/ 8879965 w 8943533"/>
              <a:gd name="connsiteY2-244" fmla="*/ 0 h 6859101"/>
              <a:gd name="connsiteX3-245" fmla="*/ 8875759 w 8943533"/>
              <a:gd name="connsiteY3-246" fmla="*/ 1139344 h 6859101"/>
              <a:gd name="connsiteX4-247" fmla="*/ 8527206 w 8943533"/>
              <a:gd name="connsiteY4-248" fmla="*/ 1632760 h 6859101"/>
              <a:gd name="connsiteX5-249" fmla="*/ 8527206 w 8943533"/>
              <a:gd name="connsiteY5-250" fmla="*/ 6859101 h 6859101"/>
              <a:gd name="connsiteX6-251" fmla="*/ 1968306 w 8943533"/>
              <a:gd name="connsiteY6-252" fmla="*/ 6859101 h 6859101"/>
              <a:gd name="connsiteX7-253" fmla="*/ 1963205 w 8943533"/>
              <a:gd name="connsiteY7-254" fmla="*/ 6856731 h 6859101"/>
              <a:gd name="connsiteX8-255" fmla="*/ 1098144 w 8943533"/>
              <a:gd name="connsiteY8-256" fmla="*/ 6341169 h 6859101"/>
              <a:gd name="connsiteX9-257" fmla="*/ 430707 w 8943533"/>
              <a:gd name="connsiteY9-258" fmla="*/ 5692094 h 6859101"/>
              <a:gd name="connsiteX10-259" fmla="*/ 561 w 8943533"/>
              <a:gd name="connsiteY10-260" fmla="*/ 4469800 h 6859101"/>
              <a:gd name="connsiteX11-261" fmla="*/ 47377 w 8943533"/>
              <a:gd name="connsiteY11-262" fmla="*/ 3945420 h 6859101"/>
              <a:gd name="connsiteX12-263" fmla="*/ 62248 w 8943533"/>
              <a:gd name="connsiteY12-264" fmla="*/ 3833673 h 6859101"/>
              <a:gd name="connsiteX13-265" fmla="*/ 108969 w 8943533"/>
              <a:gd name="connsiteY13-266" fmla="*/ 3659999 h 6859101"/>
              <a:gd name="connsiteX14-267" fmla="*/ 139210 w 8943533"/>
              <a:gd name="connsiteY14-268" fmla="*/ 3592419 h 6859101"/>
              <a:gd name="connsiteX15-269" fmla="*/ 486668 w 8943533"/>
              <a:gd name="connsiteY15-270" fmla="*/ 2815597 h 6859101"/>
              <a:gd name="connsiteX16-271" fmla="*/ 1140836 w 8943533"/>
              <a:gd name="connsiteY16-272" fmla="*/ 1858458 h 6859101"/>
              <a:gd name="connsiteX17-273" fmla="*/ 2283959 w 8943533"/>
              <a:gd name="connsiteY17-274" fmla="*/ 616417 h 6859101"/>
              <a:gd name="connsiteX18-275" fmla="*/ 2889393 w 8943533"/>
              <a:gd name="connsiteY18-276" fmla="*/ 67499 h 6859101"/>
              <a:gd name="connsiteX19-277" fmla="*/ 2971144 w 8943533"/>
              <a:gd name="connsiteY19-278" fmla="*/ 1101 h 6859101"/>
              <a:gd name="connsiteX0-279" fmla="*/ 2971144 w 8914877"/>
              <a:gd name="connsiteY0-280" fmla="*/ 1101 h 6859101"/>
              <a:gd name="connsiteX1-281" fmla="*/ 7752484 w 8914877"/>
              <a:gd name="connsiteY1-282" fmla="*/ 1101 h 6859101"/>
              <a:gd name="connsiteX2-283" fmla="*/ 8879965 w 8914877"/>
              <a:gd name="connsiteY2-284" fmla="*/ 0 h 6859101"/>
              <a:gd name="connsiteX3-285" fmla="*/ 8498857 w 8914877"/>
              <a:gd name="connsiteY3-286" fmla="*/ 616830 h 6859101"/>
              <a:gd name="connsiteX4-287" fmla="*/ 8527206 w 8914877"/>
              <a:gd name="connsiteY4-288" fmla="*/ 1632760 h 6859101"/>
              <a:gd name="connsiteX5-289" fmla="*/ 8527206 w 8914877"/>
              <a:gd name="connsiteY5-290" fmla="*/ 6859101 h 6859101"/>
              <a:gd name="connsiteX6-291" fmla="*/ 1968306 w 8914877"/>
              <a:gd name="connsiteY6-292" fmla="*/ 6859101 h 6859101"/>
              <a:gd name="connsiteX7-293" fmla="*/ 1963205 w 8914877"/>
              <a:gd name="connsiteY7-294" fmla="*/ 6856731 h 6859101"/>
              <a:gd name="connsiteX8-295" fmla="*/ 1098144 w 8914877"/>
              <a:gd name="connsiteY8-296" fmla="*/ 6341169 h 6859101"/>
              <a:gd name="connsiteX9-297" fmla="*/ 430707 w 8914877"/>
              <a:gd name="connsiteY9-298" fmla="*/ 5692094 h 6859101"/>
              <a:gd name="connsiteX10-299" fmla="*/ 561 w 8914877"/>
              <a:gd name="connsiteY10-300" fmla="*/ 4469800 h 6859101"/>
              <a:gd name="connsiteX11-301" fmla="*/ 47377 w 8914877"/>
              <a:gd name="connsiteY11-302" fmla="*/ 3945420 h 6859101"/>
              <a:gd name="connsiteX12-303" fmla="*/ 62248 w 8914877"/>
              <a:gd name="connsiteY12-304" fmla="*/ 3833673 h 6859101"/>
              <a:gd name="connsiteX13-305" fmla="*/ 108969 w 8914877"/>
              <a:gd name="connsiteY13-306" fmla="*/ 3659999 h 6859101"/>
              <a:gd name="connsiteX14-307" fmla="*/ 139210 w 8914877"/>
              <a:gd name="connsiteY14-308" fmla="*/ 3592419 h 6859101"/>
              <a:gd name="connsiteX15-309" fmla="*/ 486668 w 8914877"/>
              <a:gd name="connsiteY15-310" fmla="*/ 2815597 h 6859101"/>
              <a:gd name="connsiteX16-311" fmla="*/ 1140836 w 8914877"/>
              <a:gd name="connsiteY16-312" fmla="*/ 1858458 h 6859101"/>
              <a:gd name="connsiteX17-313" fmla="*/ 2283959 w 8914877"/>
              <a:gd name="connsiteY17-314" fmla="*/ 616417 h 6859101"/>
              <a:gd name="connsiteX18-315" fmla="*/ 2889393 w 8914877"/>
              <a:gd name="connsiteY18-316" fmla="*/ 67499 h 6859101"/>
              <a:gd name="connsiteX19-317" fmla="*/ 2971144 w 8914877"/>
              <a:gd name="connsiteY19-318" fmla="*/ 1101 h 6859101"/>
              <a:gd name="connsiteX0-319" fmla="*/ 2971144 w 8527206"/>
              <a:gd name="connsiteY0-320" fmla="*/ 0 h 6858000"/>
              <a:gd name="connsiteX1-321" fmla="*/ 7752484 w 8527206"/>
              <a:gd name="connsiteY1-322" fmla="*/ 0 h 6858000"/>
              <a:gd name="connsiteX2-323" fmla="*/ 8498857 w 8527206"/>
              <a:gd name="connsiteY2-324" fmla="*/ 615729 h 6858000"/>
              <a:gd name="connsiteX3-325" fmla="*/ 8527206 w 8527206"/>
              <a:gd name="connsiteY3-326" fmla="*/ 1631659 h 6858000"/>
              <a:gd name="connsiteX4-327" fmla="*/ 8527206 w 8527206"/>
              <a:gd name="connsiteY4-328" fmla="*/ 6858000 h 6858000"/>
              <a:gd name="connsiteX5-329" fmla="*/ 1968306 w 8527206"/>
              <a:gd name="connsiteY5-330" fmla="*/ 6858000 h 6858000"/>
              <a:gd name="connsiteX6-331" fmla="*/ 1963205 w 8527206"/>
              <a:gd name="connsiteY6-332" fmla="*/ 6855630 h 6858000"/>
              <a:gd name="connsiteX7-333" fmla="*/ 1098144 w 8527206"/>
              <a:gd name="connsiteY7-334" fmla="*/ 6340068 h 6858000"/>
              <a:gd name="connsiteX8-335" fmla="*/ 430707 w 8527206"/>
              <a:gd name="connsiteY8-336" fmla="*/ 5690993 h 6858000"/>
              <a:gd name="connsiteX9-337" fmla="*/ 561 w 8527206"/>
              <a:gd name="connsiteY9-338" fmla="*/ 4468699 h 6858000"/>
              <a:gd name="connsiteX10-339" fmla="*/ 47377 w 8527206"/>
              <a:gd name="connsiteY10-340" fmla="*/ 3944319 h 6858000"/>
              <a:gd name="connsiteX11-341" fmla="*/ 62248 w 8527206"/>
              <a:gd name="connsiteY11-342" fmla="*/ 3832572 h 6858000"/>
              <a:gd name="connsiteX12-343" fmla="*/ 108969 w 8527206"/>
              <a:gd name="connsiteY12-344" fmla="*/ 3658898 h 6858000"/>
              <a:gd name="connsiteX13-345" fmla="*/ 139210 w 8527206"/>
              <a:gd name="connsiteY13-346" fmla="*/ 3591318 h 6858000"/>
              <a:gd name="connsiteX14-347" fmla="*/ 486668 w 8527206"/>
              <a:gd name="connsiteY14-348" fmla="*/ 2814496 h 6858000"/>
              <a:gd name="connsiteX15-349" fmla="*/ 1140836 w 8527206"/>
              <a:gd name="connsiteY15-350" fmla="*/ 1857357 h 6858000"/>
              <a:gd name="connsiteX16-351" fmla="*/ 2283959 w 8527206"/>
              <a:gd name="connsiteY16-352" fmla="*/ 615316 h 6858000"/>
              <a:gd name="connsiteX17-353" fmla="*/ 2889393 w 8527206"/>
              <a:gd name="connsiteY17-354" fmla="*/ 66398 h 6858000"/>
              <a:gd name="connsiteX18-355" fmla="*/ 2971144 w 8527206"/>
              <a:gd name="connsiteY18-356" fmla="*/ 0 h 6858000"/>
              <a:gd name="connsiteX0-357" fmla="*/ 2971144 w 8531631"/>
              <a:gd name="connsiteY0-358" fmla="*/ 8385 h 6866385"/>
              <a:gd name="connsiteX1-359" fmla="*/ 7752484 w 8531631"/>
              <a:gd name="connsiteY1-360" fmla="*/ 8385 h 6866385"/>
              <a:gd name="connsiteX2-361" fmla="*/ 8531631 w 8531631"/>
              <a:gd name="connsiteY2-362" fmla="*/ 0 h 6866385"/>
              <a:gd name="connsiteX3-363" fmla="*/ 8527206 w 8531631"/>
              <a:gd name="connsiteY3-364" fmla="*/ 1640044 h 6866385"/>
              <a:gd name="connsiteX4-365" fmla="*/ 8527206 w 8531631"/>
              <a:gd name="connsiteY4-366" fmla="*/ 6866385 h 6866385"/>
              <a:gd name="connsiteX5-367" fmla="*/ 1968306 w 8531631"/>
              <a:gd name="connsiteY5-368" fmla="*/ 6866385 h 6866385"/>
              <a:gd name="connsiteX6-369" fmla="*/ 1963205 w 8531631"/>
              <a:gd name="connsiteY6-370" fmla="*/ 6864015 h 6866385"/>
              <a:gd name="connsiteX7-371" fmla="*/ 1098144 w 8531631"/>
              <a:gd name="connsiteY7-372" fmla="*/ 6348453 h 6866385"/>
              <a:gd name="connsiteX8-373" fmla="*/ 430707 w 8531631"/>
              <a:gd name="connsiteY8-374" fmla="*/ 5699378 h 6866385"/>
              <a:gd name="connsiteX9-375" fmla="*/ 561 w 8531631"/>
              <a:gd name="connsiteY9-376" fmla="*/ 4477084 h 6866385"/>
              <a:gd name="connsiteX10-377" fmla="*/ 47377 w 8531631"/>
              <a:gd name="connsiteY10-378" fmla="*/ 3952704 h 6866385"/>
              <a:gd name="connsiteX11-379" fmla="*/ 62248 w 8531631"/>
              <a:gd name="connsiteY11-380" fmla="*/ 3840957 h 6866385"/>
              <a:gd name="connsiteX12-381" fmla="*/ 108969 w 8531631"/>
              <a:gd name="connsiteY12-382" fmla="*/ 3667283 h 6866385"/>
              <a:gd name="connsiteX13-383" fmla="*/ 139210 w 8531631"/>
              <a:gd name="connsiteY13-384" fmla="*/ 3599703 h 6866385"/>
              <a:gd name="connsiteX14-385" fmla="*/ 486668 w 8531631"/>
              <a:gd name="connsiteY14-386" fmla="*/ 2822881 h 6866385"/>
              <a:gd name="connsiteX15-387" fmla="*/ 1140836 w 8531631"/>
              <a:gd name="connsiteY15-388" fmla="*/ 1865742 h 6866385"/>
              <a:gd name="connsiteX16-389" fmla="*/ 2283959 w 8531631"/>
              <a:gd name="connsiteY16-390" fmla="*/ 623701 h 6866385"/>
              <a:gd name="connsiteX17-391" fmla="*/ 2889393 w 8531631"/>
              <a:gd name="connsiteY17-392" fmla="*/ 74783 h 6866385"/>
              <a:gd name="connsiteX18-393" fmla="*/ 2971144 w 8531631"/>
              <a:gd name="connsiteY18-394" fmla="*/ 8385 h 6866385"/>
              <a:gd name="connsiteX0-395" fmla="*/ 2971144 w 8527206"/>
              <a:gd name="connsiteY0-396" fmla="*/ 21085 h 6879085"/>
              <a:gd name="connsiteX1-397" fmla="*/ 7752484 w 8527206"/>
              <a:gd name="connsiteY1-398" fmla="*/ 21085 h 6879085"/>
              <a:gd name="connsiteX2-399" fmla="*/ 8517292 w 8527206"/>
              <a:gd name="connsiteY2-400" fmla="*/ 0 h 6879085"/>
              <a:gd name="connsiteX3-401" fmla="*/ 8527206 w 8527206"/>
              <a:gd name="connsiteY3-402" fmla="*/ 1652744 h 6879085"/>
              <a:gd name="connsiteX4-403" fmla="*/ 8527206 w 8527206"/>
              <a:gd name="connsiteY4-404" fmla="*/ 6879085 h 6879085"/>
              <a:gd name="connsiteX5-405" fmla="*/ 1968306 w 8527206"/>
              <a:gd name="connsiteY5-406" fmla="*/ 6879085 h 6879085"/>
              <a:gd name="connsiteX6-407" fmla="*/ 1963205 w 8527206"/>
              <a:gd name="connsiteY6-408" fmla="*/ 6876715 h 6879085"/>
              <a:gd name="connsiteX7-409" fmla="*/ 1098144 w 8527206"/>
              <a:gd name="connsiteY7-410" fmla="*/ 6361153 h 6879085"/>
              <a:gd name="connsiteX8-411" fmla="*/ 430707 w 8527206"/>
              <a:gd name="connsiteY8-412" fmla="*/ 5712078 h 6879085"/>
              <a:gd name="connsiteX9-413" fmla="*/ 561 w 8527206"/>
              <a:gd name="connsiteY9-414" fmla="*/ 4489784 h 6879085"/>
              <a:gd name="connsiteX10-415" fmla="*/ 47377 w 8527206"/>
              <a:gd name="connsiteY10-416" fmla="*/ 3965404 h 6879085"/>
              <a:gd name="connsiteX11-417" fmla="*/ 62248 w 8527206"/>
              <a:gd name="connsiteY11-418" fmla="*/ 3853657 h 6879085"/>
              <a:gd name="connsiteX12-419" fmla="*/ 108969 w 8527206"/>
              <a:gd name="connsiteY12-420" fmla="*/ 3679983 h 6879085"/>
              <a:gd name="connsiteX13-421" fmla="*/ 139210 w 8527206"/>
              <a:gd name="connsiteY13-422" fmla="*/ 3612403 h 6879085"/>
              <a:gd name="connsiteX14-423" fmla="*/ 486668 w 8527206"/>
              <a:gd name="connsiteY14-424" fmla="*/ 2835581 h 6879085"/>
              <a:gd name="connsiteX15-425" fmla="*/ 1140836 w 8527206"/>
              <a:gd name="connsiteY15-426" fmla="*/ 1878442 h 6879085"/>
              <a:gd name="connsiteX16-427" fmla="*/ 2283959 w 8527206"/>
              <a:gd name="connsiteY16-428" fmla="*/ 636401 h 6879085"/>
              <a:gd name="connsiteX17-429" fmla="*/ 2889393 w 8527206"/>
              <a:gd name="connsiteY17-430" fmla="*/ 87483 h 6879085"/>
              <a:gd name="connsiteX18-431" fmla="*/ 2971144 w 8527206"/>
              <a:gd name="connsiteY18-432" fmla="*/ 21085 h 687908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Lst>
            <a:rect l="l" t="t" r="r" b="b"/>
            <a:pathLst>
              <a:path w="8527206" h="6879085">
                <a:moveTo>
                  <a:pt x="2971144" y="21085"/>
                </a:moveTo>
                <a:lnTo>
                  <a:pt x="7752484" y="21085"/>
                </a:lnTo>
                <a:lnTo>
                  <a:pt x="8517292" y="0"/>
                </a:lnTo>
                <a:cubicBezTo>
                  <a:pt x="8520597" y="550915"/>
                  <a:pt x="8523901" y="1101829"/>
                  <a:pt x="8527206" y="1652744"/>
                </a:cubicBezTo>
                <a:lnTo>
                  <a:pt x="8527206" y="6879085"/>
                </a:lnTo>
                <a:lnTo>
                  <a:pt x="1968306" y="6879085"/>
                </a:lnTo>
                <a:lnTo>
                  <a:pt x="1963205" y="6876715"/>
                </a:lnTo>
                <a:cubicBezTo>
                  <a:pt x="1660296" y="6729085"/>
                  <a:pt x="1369305" y="6562034"/>
                  <a:pt x="1098144" y="6361153"/>
                </a:cubicBezTo>
                <a:cubicBezTo>
                  <a:pt x="846763" y="6174731"/>
                  <a:pt x="618854" y="5964164"/>
                  <a:pt x="430707" y="5712078"/>
                </a:cubicBezTo>
                <a:cubicBezTo>
                  <a:pt x="160576" y="5349599"/>
                  <a:pt x="10446" y="4944560"/>
                  <a:pt x="561" y="4489784"/>
                </a:cubicBezTo>
                <a:cubicBezTo>
                  <a:pt x="-3349" y="4313367"/>
                  <a:pt x="13298" y="4138562"/>
                  <a:pt x="47377" y="3965404"/>
                </a:cubicBezTo>
                <a:cubicBezTo>
                  <a:pt x="54591" y="3928616"/>
                  <a:pt x="57532" y="3891117"/>
                  <a:pt x="62248" y="3853657"/>
                </a:cubicBezTo>
                <a:lnTo>
                  <a:pt x="108969" y="3679983"/>
                </a:lnTo>
                <a:cubicBezTo>
                  <a:pt x="119050" y="3657455"/>
                  <a:pt x="131522" y="3636010"/>
                  <a:pt x="139210" y="3612403"/>
                </a:cubicBezTo>
                <a:cubicBezTo>
                  <a:pt x="227692" y="3341611"/>
                  <a:pt x="347049" y="3083914"/>
                  <a:pt x="486668" y="2835581"/>
                </a:cubicBezTo>
                <a:cubicBezTo>
                  <a:pt x="676736" y="2497691"/>
                  <a:pt x="899048" y="2181095"/>
                  <a:pt x="1140836" y="1878442"/>
                </a:cubicBezTo>
                <a:cubicBezTo>
                  <a:pt x="1492243" y="1437311"/>
                  <a:pt x="1878074" y="1027633"/>
                  <a:pt x="2283959" y="636401"/>
                </a:cubicBezTo>
                <a:cubicBezTo>
                  <a:pt x="2480507" y="447118"/>
                  <a:pt x="2681614" y="263303"/>
                  <a:pt x="2889393" y="87483"/>
                </a:cubicBezTo>
                <a:lnTo>
                  <a:pt x="2971144" y="21085"/>
                </a:lnTo>
                <a:close/>
              </a:path>
            </a:pathLst>
          </a:custGeom>
          <a:solidFill>
            <a:schemeClr val="accent6">
              <a:lumMod val="20000"/>
              <a:lumOff val="80000"/>
            </a:schemeClr>
          </a:solidFill>
        </p:spPr>
        <p:txBody>
          <a:bodyPr wrap="square" lIns="51412" tIns="25715" rIns="51412" bIns="25715" anchor="ctr">
            <a:noAutofit/>
          </a:bodyPr>
          <a:lstStyle>
            <a:lvl1pPr algn="ctr">
              <a:defRPr sz="1200" b="0" i="0">
                <a:latin typeface="Titillium" charset="0"/>
                <a:ea typeface="Titillium" charset="0"/>
                <a:cs typeface="Titillium" charset="0"/>
              </a:defRPr>
            </a:lvl1pPr>
          </a:lstStyle>
          <a:p>
            <a:pPr lvl="0"/>
            <a:r>
              <a:rPr lang="en-US" noProof="0"/>
              <a:t>Click icon to add picture</a:t>
            </a:r>
            <a:endParaRPr lang="en-US" noProof="0" dirty="0"/>
          </a:p>
        </p:txBody>
      </p:sp>
    </p:spTree>
    <p:extLst>
      <p:ext uri="{BB962C8B-B14F-4D97-AF65-F5344CB8AC3E}">
        <p14:creationId xmlns:p14="http://schemas.microsoft.com/office/powerpoint/2010/main" val="390902812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userDrawn="1">
  <p:cSld name="Section Break Slide layout">
    <p:bg>
      <p:bgPr>
        <a:gradFill>
          <a:gsLst>
            <a:gs pos="0">
              <a:schemeClr val="accent2">
                <a:lumMod val="90000"/>
                <a:lumOff val="10000"/>
              </a:schemeClr>
            </a:gs>
            <a:gs pos="50000">
              <a:schemeClr val="accent2">
                <a:lumMod val="40000"/>
                <a:lumOff val="60000"/>
              </a:schemeClr>
            </a:gs>
            <a:gs pos="25000">
              <a:srgbClr val="84CFD2">
                <a:lumMod val="60000"/>
                <a:lumOff val="40000"/>
              </a:srgbClr>
            </a:gs>
            <a:gs pos="75000">
              <a:schemeClr val="accent2">
                <a:lumMod val="60000"/>
                <a:lumOff val="40000"/>
              </a:schemeClr>
            </a:gs>
            <a:gs pos="100000">
              <a:schemeClr val="accent2">
                <a:lumMod val="90000"/>
                <a:lumOff val="10000"/>
              </a:schemeClr>
            </a:gs>
          </a:gsLst>
          <a:lin ang="5400000" scaled="1"/>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231745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586"/>
            <a:ext cx="9144000" cy="802136"/>
          </a:xfrm>
          <a:prstGeom prst="rect">
            <a:avLst/>
          </a:prstGeom>
        </p:spPr>
        <p:txBody>
          <a:bodyPr lIns="51408" tIns="25715" rIns="51408" bIns="25715" anchor="ctr"/>
          <a:lstStyle>
            <a:lvl1pPr>
              <a:defRPr b="1" baseline="0">
                <a:solidFill>
                  <a:schemeClr val="tx1">
                    <a:lumMod val="75000"/>
                    <a:lumOff val="25000"/>
                  </a:schemeClr>
                </a:solidFill>
                <a:latin typeface="Arial" pitchFamily="34" charset="0"/>
                <a:cs typeface="Arial" pitchFamily="34" charset="0"/>
              </a:defRPr>
            </a:lvl1pPr>
          </a:lstStyle>
          <a:p>
            <a:r>
              <a:rPr lang="en-US" altLang="ko-KR" dirty="0"/>
              <a:t> Click to add title</a:t>
            </a:r>
            <a:endParaRPr lang="ko-KR" altLang="en-US" dirty="0"/>
          </a:p>
        </p:txBody>
      </p:sp>
      <p:sp>
        <p:nvSpPr>
          <p:cNvPr id="3" name="Content Placeholder 2"/>
          <p:cNvSpPr>
            <a:spLocks noGrp="1"/>
          </p:cNvSpPr>
          <p:nvPr>
            <p:ph idx="1"/>
          </p:nvPr>
        </p:nvSpPr>
        <p:spPr>
          <a:xfrm>
            <a:off x="457200" y="1200151"/>
            <a:ext cx="8229600" cy="345486"/>
          </a:xfrm>
          <a:prstGeom prst="rect">
            <a:avLst/>
          </a:prstGeom>
        </p:spPr>
        <p:txBody>
          <a:bodyPr lIns="51408" tIns="25715" rIns="51408" bIns="25715" anchor="ctr"/>
          <a:lstStyle>
            <a:lvl1pPr marL="0" indent="0">
              <a:buNone/>
              <a:defRPr sz="1500">
                <a:solidFill>
                  <a:schemeClr val="tx1">
                    <a:lumMod val="75000"/>
                    <a:lumOff val="25000"/>
                  </a:schemeClr>
                </a:solidFill>
              </a:defRPr>
            </a:lvl1pPr>
          </a:lstStyle>
          <a:p>
            <a:pPr lvl="0"/>
            <a:r>
              <a:rPr lang="en-US" altLang="ko-KR" dirty="0"/>
              <a:t>Click to edit Master text styles</a:t>
            </a:r>
          </a:p>
        </p:txBody>
      </p:sp>
      <p:sp>
        <p:nvSpPr>
          <p:cNvPr id="4" name="Content Placeholder 2"/>
          <p:cNvSpPr>
            <a:spLocks noGrp="1"/>
          </p:cNvSpPr>
          <p:nvPr>
            <p:ph idx="10"/>
          </p:nvPr>
        </p:nvSpPr>
        <p:spPr>
          <a:xfrm>
            <a:off x="467544" y="1707654"/>
            <a:ext cx="8229600" cy="2700300"/>
          </a:xfrm>
          <a:prstGeom prst="rect">
            <a:avLst/>
          </a:prstGeom>
        </p:spPr>
        <p:txBody>
          <a:bodyPr lIns="222599" tIns="25715" rIns="51408" bIns="25715" anchor="t"/>
          <a:lstStyle>
            <a:lvl1pPr marL="0" indent="0">
              <a:buNone/>
              <a:defRPr sz="1100">
                <a:solidFill>
                  <a:schemeClr val="tx1">
                    <a:lumMod val="75000"/>
                    <a:lumOff val="25000"/>
                  </a:schemeClr>
                </a:solidFill>
              </a:defRPr>
            </a:lvl1pPr>
          </a:lstStyle>
          <a:p>
            <a:pPr lvl="0"/>
            <a:r>
              <a:rPr lang="en-US" altLang="ko-KR" dirty="0"/>
              <a:t>Click to edit Master text styles</a:t>
            </a:r>
          </a:p>
        </p:txBody>
      </p:sp>
    </p:spTree>
    <p:extLst>
      <p:ext uri="{BB962C8B-B14F-4D97-AF65-F5344CB8AC3E}">
        <p14:creationId xmlns:p14="http://schemas.microsoft.com/office/powerpoint/2010/main" val="246576641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Big title">
  <p:cSld name="Big title">
    <p:bg>
      <p:bgPr>
        <a:solidFill>
          <a:schemeClr val="dk1"/>
        </a:solidFill>
        <a:effectLst/>
      </p:bgPr>
    </p:bg>
    <p:spTree>
      <p:nvGrpSpPr>
        <p:cNvPr id="1" name="Shape 544"/>
        <p:cNvGrpSpPr/>
        <p:nvPr/>
      </p:nvGrpSpPr>
      <p:grpSpPr>
        <a:xfrm>
          <a:off x="0" y="0"/>
          <a:ext cx="0" cy="0"/>
          <a:chOff x="0" y="0"/>
          <a:chExt cx="0" cy="0"/>
        </a:xfrm>
      </p:grpSpPr>
      <p:grpSp>
        <p:nvGrpSpPr>
          <p:cNvPr id="545" name="Google Shape;545;p17"/>
          <p:cNvGrpSpPr/>
          <p:nvPr/>
        </p:nvGrpSpPr>
        <p:grpSpPr>
          <a:xfrm rot="10800000" flipH="1">
            <a:off x="6967079" y="-79807"/>
            <a:ext cx="2097081" cy="1605087"/>
            <a:chOff x="1480206" y="884874"/>
            <a:chExt cx="2454449" cy="1878613"/>
          </a:xfrm>
        </p:grpSpPr>
        <p:sp>
          <p:nvSpPr>
            <p:cNvPr id="546" name="Google Shape;546;p17"/>
            <p:cNvSpPr/>
            <p:nvPr/>
          </p:nvSpPr>
          <p:spPr>
            <a:xfrm rot="5088045">
              <a:off x="1941963" y="589909"/>
              <a:ext cx="1530936" cy="2325283"/>
            </a:xfrm>
            <a:custGeom>
              <a:avLst/>
              <a:gdLst/>
              <a:ahLst/>
              <a:cxnLst/>
              <a:rect l="l" t="t" r="r" b="b"/>
              <a:pathLst>
                <a:path w="40714" h="61839" extrusionOk="0">
                  <a:moveTo>
                    <a:pt x="33585" y="61136"/>
                  </a:moveTo>
                  <a:cubicBezTo>
                    <a:pt x="33560" y="61136"/>
                    <a:pt x="33655" y="61207"/>
                    <a:pt x="33962" y="61409"/>
                  </a:cubicBezTo>
                  <a:cubicBezTo>
                    <a:pt x="33881" y="61348"/>
                    <a:pt x="33805" y="61276"/>
                    <a:pt x="33734" y="61198"/>
                  </a:cubicBezTo>
                  <a:lnTo>
                    <a:pt x="33734" y="61198"/>
                  </a:lnTo>
                  <a:cubicBezTo>
                    <a:pt x="33655" y="61160"/>
                    <a:pt x="33600" y="61136"/>
                    <a:pt x="33585" y="61136"/>
                  </a:cubicBezTo>
                  <a:close/>
                  <a:moveTo>
                    <a:pt x="13592" y="0"/>
                  </a:moveTo>
                  <a:cubicBezTo>
                    <a:pt x="13427" y="0"/>
                    <a:pt x="13263" y="5"/>
                    <a:pt x="13099" y="14"/>
                  </a:cubicBezTo>
                  <a:cubicBezTo>
                    <a:pt x="11801" y="91"/>
                    <a:pt x="10521" y="356"/>
                    <a:pt x="9229" y="450"/>
                  </a:cubicBezTo>
                  <a:cubicBezTo>
                    <a:pt x="8621" y="493"/>
                    <a:pt x="8624" y="456"/>
                    <a:pt x="8295" y="1094"/>
                  </a:cubicBezTo>
                  <a:cubicBezTo>
                    <a:pt x="7684" y="2280"/>
                    <a:pt x="7351" y="3555"/>
                    <a:pt x="6890" y="4798"/>
                  </a:cubicBezTo>
                  <a:cubicBezTo>
                    <a:pt x="6368" y="6200"/>
                    <a:pt x="5940" y="7635"/>
                    <a:pt x="5415" y="9031"/>
                  </a:cubicBezTo>
                  <a:cubicBezTo>
                    <a:pt x="4887" y="10423"/>
                    <a:pt x="4309" y="11775"/>
                    <a:pt x="3900" y="13210"/>
                  </a:cubicBezTo>
                  <a:cubicBezTo>
                    <a:pt x="2764" y="17194"/>
                    <a:pt x="2193" y="21346"/>
                    <a:pt x="943" y="25293"/>
                  </a:cubicBezTo>
                  <a:cubicBezTo>
                    <a:pt x="790" y="25771"/>
                    <a:pt x="644" y="26313"/>
                    <a:pt x="462" y="26785"/>
                  </a:cubicBezTo>
                  <a:cubicBezTo>
                    <a:pt x="455" y="26805"/>
                    <a:pt x="103" y="27372"/>
                    <a:pt x="73" y="27512"/>
                  </a:cubicBezTo>
                  <a:cubicBezTo>
                    <a:pt x="0" y="27867"/>
                    <a:pt x="50" y="27967"/>
                    <a:pt x="226" y="28266"/>
                  </a:cubicBezTo>
                  <a:cubicBezTo>
                    <a:pt x="830" y="29289"/>
                    <a:pt x="1724" y="30259"/>
                    <a:pt x="2618" y="31136"/>
                  </a:cubicBezTo>
                  <a:cubicBezTo>
                    <a:pt x="3472" y="31970"/>
                    <a:pt x="4146" y="32901"/>
                    <a:pt x="4873" y="33841"/>
                  </a:cubicBezTo>
                  <a:cubicBezTo>
                    <a:pt x="5661" y="34858"/>
                    <a:pt x="6647" y="35735"/>
                    <a:pt x="7521" y="36678"/>
                  </a:cubicBezTo>
                  <a:cubicBezTo>
                    <a:pt x="8129" y="37339"/>
                    <a:pt x="8644" y="38087"/>
                    <a:pt x="9352" y="38651"/>
                  </a:cubicBezTo>
                  <a:cubicBezTo>
                    <a:pt x="9907" y="39096"/>
                    <a:pt x="10498" y="39512"/>
                    <a:pt x="11059" y="39947"/>
                  </a:cubicBezTo>
                  <a:cubicBezTo>
                    <a:pt x="12322" y="40934"/>
                    <a:pt x="13491" y="42030"/>
                    <a:pt x="14757" y="43013"/>
                  </a:cubicBezTo>
                  <a:cubicBezTo>
                    <a:pt x="16116" y="44070"/>
                    <a:pt x="17408" y="45272"/>
                    <a:pt x="18837" y="46239"/>
                  </a:cubicBezTo>
                  <a:cubicBezTo>
                    <a:pt x="20116" y="47100"/>
                    <a:pt x="21305" y="47990"/>
                    <a:pt x="22428" y="49053"/>
                  </a:cubicBezTo>
                  <a:cubicBezTo>
                    <a:pt x="25242" y="51718"/>
                    <a:pt x="27770" y="54638"/>
                    <a:pt x="30431" y="57451"/>
                  </a:cubicBezTo>
                  <a:cubicBezTo>
                    <a:pt x="31364" y="58435"/>
                    <a:pt x="32195" y="59521"/>
                    <a:pt x="33142" y="60488"/>
                  </a:cubicBezTo>
                  <a:cubicBezTo>
                    <a:pt x="33349" y="60698"/>
                    <a:pt x="33527" y="60973"/>
                    <a:pt x="33734" y="61198"/>
                  </a:cubicBezTo>
                  <a:lnTo>
                    <a:pt x="33734" y="61198"/>
                  </a:lnTo>
                  <a:cubicBezTo>
                    <a:pt x="33853" y="61255"/>
                    <a:pt x="34024" y="61342"/>
                    <a:pt x="34181" y="61418"/>
                  </a:cubicBezTo>
                  <a:cubicBezTo>
                    <a:pt x="34323" y="61487"/>
                    <a:pt x="34848" y="61839"/>
                    <a:pt x="35110" y="61839"/>
                  </a:cubicBezTo>
                  <a:cubicBezTo>
                    <a:pt x="35151" y="61839"/>
                    <a:pt x="35186" y="61830"/>
                    <a:pt x="35212" y="61810"/>
                  </a:cubicBezTo>
                  <a:cubicBezTo>
                    <a:pt x="35501" y="61591"/>
                    <a:pt x="35169" y="60142"/>
                    <a:pt x="35242" y="59794"/>
                  </a:cubicBezTo>
                  <a:cubicBezTo>
                    <a:pt x="35325" y="59408"/>
                    <a:pt x="35444" y="59043"/>
                    <a:pt x="35517" y="58627"/>
                  </a:cubicBezTo>
                  <a:cubicBezTo>
                    <a:pt x="35587" y="58252"/>
                    <a:pt x="35613" y="57744"/>
                    <a:pt x="35723" y="57379"/>
                  </a:cubicBezTo>
                  <a:cubicBezTo>
                    <a:pt x="35786" y="57156"/>
                    <a:pt x="35979" y="56940"/>
                    <a:pt x="36055" y="56721"/>
                  </a:cubicBezTo>
                  <a:cubicBezTo>
                    <a:pt x="36474" y="55528"/>
                    <a:pt x="36561" y="54176"/>
                    <a:pt x="36541" y="52930"/>
                  </a:cubicBezTo>
                  <a:cubicBezTo>
                    <a:pt x="36504" y="50708"/>
                    <a:pt x="36677" y="48425"/>
                    <a:pt x="36789" y="46206"/>
                  </a:cubicBezTo>
                  <a:cubicBezTo>
                    <a:pt x="36956" y="43030"/>
                    <a:pt x="37577" y="39867"/>
                    <a:pt x="37780" y="36684"/>
                  </a:cubicBezTo>
                  <a:cubicBezTo>
                    <a:pt x="37946" y="34037"/>
                    <a:pt x="38218" y="31399"/>
                    <a:pt x="38407" y="28751"/>
                  </a:cubicBezTo>
                  <a:cubicBezTo>
                    <a:pt x="38856" y="22512"/>
                    <a:pt x="39882" y="16326"/>
                    <a:pt x="40245" y="10074"/>
                  </a:cubicBezTo>
                  <a:cubicBezTo>
                    <a:pt x="40374" y="7888"/>
                    <a:pt x="40594" y="5728"/>
                    <a:pt x="40620" y="3532"/>
                  </a:cubicBezTo>
                  <a:cubicBezTo>
                    <a:pt x="40627" y="3233"/>
                    <a:pt x="40713" y="2828"/>
                    <a:pt x="40440" y="2615"/>
                  </a:cubicBezTo>
                  <a:cubicBezTo>
                    <a:pt x="40395" y="2579"/>
                    <a:pt x="40281" y="2568"/>
                    <a:pt x="40159" y="2568"/>
                  </a:cubicBezTo>
                  <a:cubicBezTo>
                    <a:pt x="39966" y="2568"/>
                    <a:pt x="39752" y="2595"/>
                    <a:pt x="39750" y="2595"/>
                  </a:cubicBezTo>
                  <a:cubicBezTo>
                    <a:pt x="39742" y="2595"/>
                    <a:pt x="39734" y="2595"/>
                    <a:pt x="39726" y="2595"/>
                  </a:cubicBezTo>
                  <a:cubicBezTo>
                    <a:pt x="39006" y="2595"/>
                    <a:pt x="38267" y="2455"/>
                    <a:pt x="37564" y="2373"/>
                  </a:cubicBezTo>
                  <a:cubicBezTo>
                    <a:pt x="35431" y="2127"/>
                    <a:pt x="33284" y="2028"/>
                    <a:pt x="31142" y="1885"/>
                  </a:cubicBezTo>
                  <a:cubicBezTo>
                    <a:pt x="29052" y="1749"/>
                    <a:pt x="26986" y="1427"/>
                    <a:pt x="24900" y="1290"/>
                  </a:cubicBezTo>
                  <a:cubicBezTo>
                    <a:pt x="22544" y="1140"/>
                    <a:pt x="20288" y="911"/>
                    <a:pt x="17953" y="569"/>
                  </a:cubicBezTo>
                  <a:cubicBezTo>
                    <a:pt x="16519" y="357"/>
                    <a:pt x="15051" y="0"/>
                    <a:pt x="13592" y="0"/>
                  </a:cubicBezTo>
                  <a:close/>
                </a:path>
              </a:pathLst>
            </a:custGeom>
            <a:solidFill>
              <a:schemeClr val="accent3"/>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47" name="Google Shape;547;p17"/>
            <p:cNvSpPr/>
            <p:nvPr/>
          </p:nvSpPr>
          <p:spPr>
            <a:xfrm rot="5088045">
              <a:off x="2874366" y="1486438"/>
              <a:ext cx="946673" cy="554219"/>
            </a:xfrm>
            <a:custGeom>
              <a:avLst/>
              <a:gdLst/>
              <a:ahLst/>
              <a:cxnLst/>
              <a:rect l="l" t="t" r="r" b="b"/>
              <a:pathLst>
                <a:path w="25176" h="14739" extrusionOk="0">
                  <a:moveTo>
                    <a:pt x="24507" y="3847"/>
                  </a:moveTo>
                  <a:cubicBezTo>
                    <a:pt x="24628" y="4003"/>
                    <a:pt x="24734" y="4160"/>
                    <a:pt x="24910" y="4267"/>
                  </a:cubicBezTo>
                  <a:cubicBezTo>
                    <a:pt x="24989" y="4164"/>
                    <a:pt x="25042" y="4106"/>
                    <a:pt x="25080" y="4076"/>
                  </a:cubicBezTo>
                  <a:lnTo>
                    <a:pt x="25080" y="4076"/>
                  </a:lnTo>
                  <a:cubicBezTo>
                    <a:pt x="25112" y="4087"/>
                    <a:pt x="25144" y="4097"/>
                    <a:pt x="25176" y="4107"/>
                  </a:cubicBezTo>
                  <a:cubicBezTo>
                    <a:pt x="25167" y="4079"/>
                    <a:pt x="25158" y="4050"/>
                    <a:pt x="25133" y="4050"/>
                  </a:cubicBezTo>
                  <a:cubicBezTo>
                    <a:pt x="25120" y="4050"/>
                    <a:pt x="25103" y="4058"/>
                    <a:pt x="25080" y="4076"/>
                  </a:cubicBezTo>
                  <a:lnTo>
                    <a:pt x="25080" y="4076"/>
                  </a:lnTo>
                  <a:cubicBezTo>
                    <a:pt x="24887" y="4011"/>
                    <a:pt x="24698" y="3927"/>
                    <a:pt x="24507" y="3847"/>
                  </a:cubicBezTo>
                  <a:close/>
                  <a:moveTo>
                    <a:pt x="16943" y="0"/>
                  </a:moveTo>
                  <a:cubicBezTo>
                    <a:pt x="15602" y="0"/>
                    <a:pt x="14232" y="296"/>
                    <a:pt x="12974" y="649"/>
                  </a:cubicBezTo>
                  <a:cubicBezTo>
                    <a:pt x="12423" y="806"/>
                    <a:pt x="11801" y="895"/>
                    <a:pt x="11276" y="1137"/>
                  </a:cubicBezTo>
                  <a:cubicBezTo>
                    <a:pt x="10582" y="1460"/>
                    <a:pt x="9884" y="2054"/>
                    <a:pt x="9260" y="2500"/>
                  </a:cubicBezTo>
                  <a:cubicBezTo>
                    <a:pt x="8260" y="3210"/>
                    <a:pt x="7147" y="4091"/>
                    <a:pt x="6346" y="5031"/>
                  </a:cubicBezTo>
                  <a:cubicBezTo>
                    <a:pt x="5287" y="6280"/>
                    <a:pt x="4286" y="7609"/>
                    <a:pt x="3257" y="8885"/>
                  </a:cubicBezTo>
                  <a:cubicBezTo>
                    <a:pt x="2432" y="9905"/>
                    <a:pt x="1742" y="10978"/>
                    <a:pt x="1193" y="12171"/>
                  </a:cubicBezTo>
                  <a:cubicBezTo>
                    <a:pt x="925" y="12752"/>
                    <a:pt x="665" y="13347"/>
                    <a:pt x="433" y="13941"/>
                  </a:cubicBezTo>
                  <a:cubicBezTo>
                    <a:pt x="344" y="14177"/>
                    <a:pt x="281" y="14445"/>
                    <a:pt x="113" y="14635"/>
                  </a:cubicBezTo>
                  <a:lnTo>
                    <a:pt x="113" y="14635"/>
                  </a:lnTo>
                  <a:cubicBezTo>
                    <a:pt x="364" y="14393"/>
                    <a:pt x="563" y="14119"/>
                    <a:pt x="778" y="13835"/>
                  </a:cubicBezTo>
                  <a:cubicBezTo>
                    <a:pt x="1778" y="12496"/>
                    <a:pt x="2978" y="11327"/>
                    <a:pt x="4166" y="10157"/>
                  </a:cubicBezTo>
                  <a:cubicBezTo>
                    <a:pt x="5230" y="9107"/>
                    <a:pt x="6153" y="7828"/>
                    <a:pt x="7286" y="6865"/>
                  </a:cubicBezTo>
                  <a:cubicBezTo>
                    <a:pt x="8446" y="5878"/>
                    <a:pt x="9861" y="5224"/>
                    <a:pt x="11263" y="4659"/>
                  </a:cubicBezTo>
                  <a:cubicBezTo>
                    <a:pt x="13735" y="3662"/>
                    <a:pt x="16415" y="2826"/>
                    <a:pt x="19101" y="2826"/>
                  </a:cubicBezTo>
                  <a:cubicBezTo>
                    <a:pt x="19871" y="2826"/>
                    <a:pt x="20640" y="2895"/>
                    <a:pt x="21405" y="3048"/>
                  </a:cubicBezTo>
                  <a:cubicBezTo>
                    <a:pt x="22243" y="3217"/>
                    <a:pt x="23083" y="3434"/>
                    <a:pt x="23907" y="3636"/>
                  </a:cubicBezTo>
                  <a:cubicBezTo>
                    <a:pt x="24113" y="3687"/>
                    <a:pt x="24311" y="3765"/>
                    <a:pt x="24507" y="3847"/>
                  </a:cubicBezTo>
                  <a:lnTo>
                    <a:pt x="24507" y="3847"/>
                  </a:lnTo>
                  <a:cubicBezTo>
                    <a:pt x="24489" y="3824"/>
                    <a:pt x="24471" y="3802"/>
                    <a:pt x="24452" y="3779"/>
                  </a:cubicBezTo>
                  <a:cubicBezTo>
                    <a:pt x="24104" y="3354"/>
                    <a:pt x="23645" y="3024"/>
                    <a:pt x="23242" y="2652"/>
                  </a:cubicBezTo>
                  <a:cubicBezTo>
                    <a:pt x="22519" y="1974"/>
                    <a:pt x="21764" y="1297"/>
                    <a:pt x="20878" y="835"/>
                  </a:cubicBezTo>
                  <a:cubicBezTo>
                    <a:pt x="20057" y="407"/>
                    <a:pt x="19110" y="244"/>
                    <a:pt x="18207" y="98"/>
                  </a:cubicBezTo>
                  <a:cubicBezTo>
                    <a:pt x="17791" y="30"/>
                    <a:pt x="17368" y="0"/>
                    <a:pt x="16943" y="0"/>
                  </a:cubicBezTo>
                  <a:close/>
                  <a:moveTo>
                    <a:pt x="113" y="14635"/>
                  </a:moveTo>
                  <a:cubicBezTo>
                    <a:pt x="77" y="14670"/>
                    <a:pt x="39" y="14705"/>
                    <a:pt x="0" y="14739"/>
                  </a:cubicBezTo>
                  <a:cubicBezTo>
                    <a:pt x="43" y="14708"/>
                    <a:pt x="80" y="14673"/>
                    <a:pt x="113" y="14635"/>
                  </a:cubicBezTo>
                  <a:close/>
                </a:path>
              </a:pathLst>
            </a:custGeom>
            <a:solidFill>
              <a:schemeClr val="accent2"/>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48" name="Google Shape;548;p17"/>
            <p:cNvSpPr/>
            <p:nvPr/>
          </p:nvSpPr>
          <p:spPr>
            <a:xfrm rot="5088045">
              <a:off x="2652452" y="1553589"/>
              <a:ext cx="889104" cy="632319"/>
            </a:xfrm>
            <a:custGeom>
              <a:avLst/>
              <a:gdLst/>
              <a:ahLst/>
              <a:cxnLst/>
              <a:rect l="l" t="t" r="r" b="b"/>
              <a:pathLst>
                <a:path w="23645" h="16816" extrusionOk="0">
                  <a:moveTo>
                    <a:pt x="22952" y="2938"/>
                  </a:moveTo>
                  <a:cubicBezTo>
                    <a:pt x="23089" y="3076"/>
                    <a:pt x="23212" y="3217"/>
                    <a:pt x="23398" y="3301"/>
                  </a:cubicBezTo>
                  <a:cubicBezTo>
                    <a:pt x="23463" y="3190"/>
                    <a:pt x="23509" y="3126"/>
                    <a:pt x="23543" y="3092"/>
                  </a:cubicBezTo>
                  <a:lnTo>
                    <a:pt x="23543" y="3092"/>
                  </a:lnTo>
                  <a:cubicBezTo>
                    <a:pt x="23577" y="3099"/>
                    <a:pt x="23610" y="3105"/>
                    <a:pt x="23644" y="3111"/>
                  </a:cubicBezTo>
                  <a:cubicBezTo>
                    <a:pt x="23632" y="3085"/>
                    <a:pt x="23620" y="3059"/>
                    <a:pt x="23597" y="3059"/>
                  </a:cubicBezTo>
                  <a:cubicBezTo>
                    <a:pt x="23583" y="3059"/>
                    <a:pt x="23566" y="3068"/>
                    <a:pt x="23543" y="3092"/>
                  </a:cubicBezTo>
                  <a:lnTo>
                    <a:pt x="23543" y="3092"/>
                  </a:lnTo>
                  <a:cubicBezTo>
                    <a:pt x="23345" y="3052"/>
                    <a:pt x="23150" y="2994"/>
                    <a:pt x="22952" y="2938"/>
                  </a:cubicBezTo>
                  <a:close/>
                  <a:moveTo>
                    <a:pt x="15981" y="0"/>
                  </a:moveTo>
                  <a:cubicBezTo>
                    <a:pt x="14312" y="0"/>
                    <a:pt x="12617" y="571"/>
                    <a:pt x="11106" y="1208"/>
                  </a:cubicBezTo>
                  <a:cubicBezTo>
                    <a:pt x="10578" y="1430"/>
                    <a:pt x="9973" y="1599"/>
                    <a:pt x="9481" y="1905"/>
                  </a:cubicBezTo>
                  <a:cubicBezTo>
                    <a:pt x="8831" y="2313"/>
                    <a:pt x="8216" y="2991"/>
                    <a:pt x="7651" y="3509"/>
                  </a:cubicBezTo>
                  <a:cubicBezTo>
                    <a:pt x="6747" y="4340"/>
                    <a:pt x="5754" y="5354"/>
                    <a:pt x="5079" y="6387"/>
                  </a:cubicBezTo>
                  <a:cubicBezTo>
                    <a:pt x="4182" y="7762"/>
                    <a:pt x="3359" y="9204"/>
                    <a:pt x="2495" y="10599"/>
                  </a:cubicBezTo>
                  <a:cubicBezTo>
                    <a:pt x="1804" y="11712"/>
                    <a:pt x="1252" y="12861"/>
                    <a:pt x="858" y="14114"/>
                  </a:cubicBezTo>
                  <a:cubicBezTo>
                    <a:pt x="668" y="14725"/>
                    <a:pt x="485" y="15347"/>
                    <a:pt x="329" y="15968"/>
                  </a:cubicBezTo>
                  <a:cubicBezTo>
                    <a:pt x="268" y="16212"/>
                    <a:pt x="239" y="16487"/>
                    <a:pt x="98" y="16699"/>
                  </a:cubicBezTo>
                  <a:lnTo>
                    <a:pt x="98" y="16699"/>
                  </a:lnTo>
                  <a:cubicBezTo>
                    <a:pt x="316" y="16425"/>
                    <a:pt x="480" y="16130"/>
                    <a:pt x="654" y="15819"/>
                  </a:cubicBezTo>
                  <a:cubicBezTo>
                    <a:pt x="1482" y="14367"/>
                    <a:pt x="2525" y="13054"/>
                    <a:pt x="3558" y="11745"/>
                  </a:cubicBezTo>
                  <a:cubicBezTo>
                    <a:pt x="4481" y="10569"/>
                    <a:pt x="5236" y="9184"/>
                    <a:pt x="6240" y="8091"/>
                  </a:cubicBezTo>
                  <a:cubicBezTo>
                    <a:pt x="7269" y="6965"/>
                    <a:pt x="8588" y="6137"/>
                    <a:pt x="9910" y="5400"/>
                  </a:cubicBezTo>
                  <a:cubicBezTo>
                    <a:pt x="12676" y="3856"/>
                    <a:pt x="15763" y="2505"/>
                    <a:pt x="18976" y="2505"/>
                  </a:cubicBezTo>
                  <a:cubicBezTo>
                    <a:pt x="19240" y="2505"/>
                    <a:pt x="19505" y="2514"/>
                    <a:pt x="19770" y="2533"/>
                  </a:cubicBezTo>
                  <a:cubicBezTo>
                    <a:pt x="20624" y="2592"/>
                    <a:pt x="21481" y="2706"/>
                    <a:pt x="22326" y="2802"/>
                  </a:cubicBezTo>
                  <a:cubicBezTo>
                    <a:pt x="22538" y="2827"/>
                    <a:pt x="22746" y="2881"/>
                    <a:pt x="22952" y="2938"/>
                  </a:cubicBezTo>
                  <a:lnTo>
                    <a:pt x="22952" y="2938"/>
                  </a:lnTo>
                  <a:cubicBezTo>
                    <a:pt x="22931" y="2917"/>
                    <a:pt x="22909" y="2896"/>
                    <a:pt x="22887" y="2875"/>
                  </a:cubicBezTo>
                  <a:cubicBezTo>
                    <a:pt x="22485" y="2496"/>
                    <a:pt x="21990" y="2231"/>
                    <a:pt x="21544" y="1908"/>
                  </a:cubicBezTo>
                  <a:cubicBezTo>
                    <a:pt x="20737" y="1330"/>
                    <a:pt x="19907" y="749"/>
                    <a:pt x="18966" y="403"/>
                  </a:cubicBezTo>
                  <a:cubicBezTo>
                    <a:pt x="18100" y="81"/>
                    <a:pt x="17143" y="38"/>
                    <a:pt x="16226" y="4"/>
                  </a:cubicBezTo>
                  <a:cubicBezTo>
                    <a:pt x="16145" y="2"/>
                    <a:pt x="16063" y="0"/>
                    <a:pt x="15981" y="0"/>
                  </a:cubicBezTo>
                  <a:close/>
                  <a:moveTo>
                    <a:pt x="98" y="16699"/>
                  </a:moveTo>
                  <a:lnTo>
                    <a:pt x="98" y="16699"/>
                  </a:lnTo>
                  <a:cubicBezTo>
                    <a:pt x="66" y="16738"/>
                    <a:pt x="34" y="16777"/>
                    <a:pt x="0" y="16815"/>
                  </a:cubicBezTo>
                  <a:cubicBezTo>
                    <a:pt x="38" y="16779"/>
                    <a:pt x="70" y="16740"/>
                    <a:pt x="98" y="16699"/>
                  </a:cubicBezTo>
                  <a:close/>
                </a:path>
              </a:pathLst>
            </a:custGeom>
            <a:solidFill>
              <a:schemeClr val="accent2"/>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49" name="Google Shape;549;p17"/>
            <p:cNvSpPr/>
            <p:nvPr/>
          </p:nvSpPr>
          <p:spPr>
            <a:xfrm rot="5088045">
              <a:off x="2473278" y="1622332"/>
              <a:ext cx="762422" cy="753924"/>
            </a:xfrm>
            <a:custGeom>
              <a:avLst/>
              <a:gdLst/>
              <a:ahLst/>
              <a:cxnLst/>
              <a:rect l="l" t="t" r="r" b="b"/>
              <a:pathLst>
                <a:path w="20276" h="20050" extrusionOk="0">
                  <a:moveTo>
                    <a:pt x="20226" y="1686"/>
                  </a:moveTo>
                  <a:cubicBezTo>
                    <a:pt x="20211" y="1686"/>
                    <a:pt x="20195" y="1698"/>
                    <a:pt x="20174" y="1730"/>
                  </a:cubicBezTo>
                  <a:lnTo>
                    <a:pt x="20174" y="1730"/>
                  </a:lnTo>
                  <a:cubicBezTo>
                    <a:pt x="20208" y="1730"/>
                    <a:pt x="20242" y="1729"/>
                    <a:pt x="20276" y="1727"/>
                  </a:cubicBezTo>
                  <a:cubicBezTo>
                    <a:pt x="20260" y="1707"/>
                    <a:pt x="20245" y="1686"/>
                    <a:pt x="20226" y="1686"/>
                  </a:cubicBezTo>
                  <a:close/>
                  <a:moveTo>
                    <a:pt x="19562" y="1703"/>
                  </a:moveTo>
                  <a:cubicBezTo>
                    <a:pt x="19725" y="1810"/>
                    <a:pt x="19875" y="1923"/>
                    <a:pt x="20077" y="1967"/>
                  </a:cubicBezTo>
                  <a:cubicBezTo>
                    <a:pt x="20117" y="1844"/>
                    <a:pt x="20149" y="1771"/>
                    <a:pt x="20174" y="1730"/>
                  </a:cubicBezTo>
                  <a:lnTo>
                    <a:pt x="20174" y="1730"/>
                  </a:lnTo>
                  <a:cubicBezTo>
                    <a:pt x="20163" y="1730"/>
                    <a:pt x="20151" y="1730"/>
                    <a:pt x="20139" y="1730"/>
                  </a:cubicBezTo>
                  <a:cubicBezTo>
                    <a:pt x="19948" y="1730"/>
                    <a:pt x="19755" y="1715"/>
                    <a:pt x="19562" y="1703"/>
                  </a:cubicBezTo>
                  <a:close/>
                  <a:moveTo>
                    <a:pt x="14397" y="1"/>
                  </a:moveTo>
                  <a:cubicBezTo>
                    <a:pt x="13718" y="1"/>
                    <a:pt x="13034" y="117"/>
                    <a:pt x="12373" y="236"/>
                  </a:cubicBezTo>
                  <a:cubicBezTo>
                    <a:pt x="10655" y="541"/>
                    <a:pt x="9027" y="1491"/>
                    <a:pt x="7615" y="2475"/>
                  </a:cubicBezTo>
                  <a:cubicBezTo>
                    <a:pt x="7146" y="2804"/>
                    <a:pt x="6588" y="3096"/>
                    <a:pt x="6174" y="3494"/>
                  </a:cubicBezTo>
                  <a:cubicBezTo>
                    <a:pt x="5622" y="4029"/>
                    <a:pt x="5160" y="4820"/>
                    <a:pt x="4714" y="5445"/>
                  </a:cubicBezTo>
                  <a:cubicBezTo>
                    <a:pt x="4004" y="6444"/>
                    <a:pt x="3243" y="7644"/>
                    <a:pt x="2798" y="8797"/>
                  </a:cubicBezTo>
                  <a:cubicBezTo>
                    <a:pt x="2207" y="10325"/>
                    <a:pt x="1701" y="11906"/>
                    <a:pt x="1146" y="13451"/>
                  </a:cubicBezTo>
                  <a:cubicBezTo>
                    <a:pt x="705" y="14684"/>
                    <a:pt x="403" y="15923"/>
                    <a:pt x="280" y="17231"/>
                  </a:cubicBezTo>
                  <a:cubicBezTo>
                    <a:pt x="217" y="17869"/>
                    <a:pt x="170" y="18518"/>
                    <a:pt x="147" y="19155"/>
                  </a:cubicBezTo>
                  <a:cubicBezTo>
                    <a:pt x="139" y="19406"/>
                    <a:pt x="167" y="19677"/>
                    <a:pt x="75" y="19910"/>
                  </a:cubicBezTo>
                  <a:lnTo>
                    <a:pt x="75" y="19910"/>
                  </a:lnTo>
                  <a:cubicBezTo>
                    <a:pt x="230" y="19600"/>
                    <a:pt x="329" y="19278"/>
                    <a:pt x="436" y="18942"/>
                  </a:cubicBezTo>
                  <a:cubicBezTo>
                    <a:pt x="941" y="17348"/>
                    <a:pt x="1689" y="15846"/>
                    <a:pt x="2426" y="14351"/>
                  </a:cubicBezTo>
                  <a:cubicBezTo>
                    <a:pt x="3084" y="13010"/>
                    <a:pt x="3535" y="11498"/>
                    <a:pt x="4286" y="10219"/>
                  </a:cubicBezTo>
                  <a:cubicBezTo>
                    <a:pt x="5061" y="8907"/>
                    <a:pt x="6180" y="7820"/>
                    <a:pt x="7319" y="6823"/>
                  </a:cubicBezTo>
                  <a:cubicBezTo>
                    <a:pt x="9897" y="4568"/>
                    <a:pt x="12894" y="2451"/>
                    <a:pt x="16369" y="1970"/>
                  </a:cubicBezTo>
                  <a:cubicBezTo>
                    <a:pt x="17213" y="1850"/>
                    <a:pt x="18077" y="1780"/>
                    <a:pt x="18924" y="1700"/>
                  </a:cubicBezTo>
                  <a:cubicBezTo>
                    <a:pt x="19012" y="1692"/>
                    <a:pt x="19101" y="1689"/>
                    <a:pt x="19190" y="1689"/>
                  </a:cubicBezTo>
                  <a:cubicBezTo>
                    <a:pt x="19314" y="1689"/>
                    <a:pt x="19438" y="1695"/>
                    <a:pt x="19562" y="1703"/>
                  </a:cubicBezTo>
                  <a:lnTo>
                    <a:pt x="19562" y="1703"/>
                  </a:lnTo>
                  <a:cubicBezTo>
                    <a:pt x="19536" y="1686"/>
                    <a:pt x="19511" y="1670"/>
                    <a:pt x="19485" y="1654"/>
                  </a:cubicBezTo>
                  <a:cubicBezTo>
                    <a:pt x="19014" y="1369"/>
                    <a:pt x="18476" y="1209"/>
                    <a:pt x="17970" y="990"/>
                  </a:cubicBezTo>
                  <a:cubicBezTo>
                    <a:pt x="17063" y="591"/>
                    <a:pt x="16130" y="196"/>
                    <a:pt x="15140" y="53"/>
                  </a:cubicBezTo>
                  <a:cubicBezTo>
                    <a:pt x="14894" y="16"/>
                    <a:pt x="14646" y="1"/>
                    <a:pt x="14397" y="1"/>
                  </a:cubicBezTo>
                  <a:close/>
                  <a:moveTo>
                    <a:pt x="75" y="19910"/>
                  </a:moveTo>
                  <a:cubicBezTo>
                    <a:pt x="51" y="19957"/>
                    <a:pt x="27" y="20003"/>
                    <a:pt x="1" y="20049"/>
                  </a:cubicBezTo>
                  <a:cubicBezTo>
                    <a:pt x="31" y="20005"/>
                    <a:pt x="56" y="19958"/>
                    <a:pt x="75" y="19910"/>
                  </a:cubicBezTo>
                  <a:close/>
                </a:path>
              </a:pathLst>
            </a:custGeom>
            <a:solidFill>
              <a:schemeClr val="accent2"/>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0" name="Google Shape;550;p17"/>
            <p:cNvSpPr/>
            <p:nvPr/>
          </p:nvSpPr>
          <p:spPr>
            <a:xfrm rot="5088045">
              <a:off x="2314457" y="1765363"/>
              <a:ext cx="562078" cy="888051"/>
            </a:xfrm>
            <a:custGeom>
              <a:avLst/>
              <a:gdLst/>
              <a:ahLst/>
              <a:cxnLst/>
              <a:rect l="l" t="t" r="r" b="b"/>
              <a:pathLst>
                <a:path w="14948" h="23617" extrusionOk="0">
                  <a:moveTo>
                    <a:pt x="14896" y="153"/>
                  </a:moveTo>
                  <a:cubicBezTo>
                    <a:pt x="14879" y="153"/>
                    <a:pt x="14863" y="168"/>
                    <a:pt x="14851" y="211"/>
                  </a:cubicBezTo>
                  <a:lnTo>
                    <a:pt x="14851" y="211"/>
                  </a:lnTo>
                  <a:cubicBezTo>
                    <a:pt x="14883" y="200"/>
                    <a:pt x="14915" y="190"/>
                    <a:pt x="14947" y="178"/>
                  </a:cubicBezTo>
                  <a:cubicBezTo>
                    <a:pt x="14930" y="166"/>
                    <a:pt x="14912" y="153"/>
                    <a:pt x="14896" y="153"/>
                  </a:cubicBezTo>
                  <a:close/>
                  <a:moveTo>
                    <a:pt x="10608" y="1"/>
                  </a:moveTo>
                  <a:cubicBezTo>
                    <a:pt x="10253" y="1"/>
                    <a:pt x="9898" y="22"/>
                    <a:pt x="9546" y="75"/>
                  </a:cubicBezTo>
                  <a:cubicBezTo>
                    <a:pt x="8632" y="215"/>
                    <a:pt x="7772" y="640"/>
                    <a:pt x="6954" y="1055"/>
                  </a:cubicBezTo>
                  <a:cubicBezTo>
                    <a:pt x="5396" y="1850"/>
                    <a:pt x="4117" y="3231"/>
                    <a:pt x="3055" y="4587"/>
                  </a:cubicBezTo>
                  <a:cubicBezTo>
                    <a:pt x="2702" y="5039"/>
                    <a:pt x="2253" y="5477"/>
                    <a:pt x="1974" y="5982"/>
                  </a:cubicBezTo>
                  <a:cubicBezTo>
                    <a:pt x="1599" y="6653"/>
                    <a:pt x="1390" y="7543"/>
                    <a:pt x="1147" y="8271"/>
                  </a:cubicBezTo>
                  <a:cubicBezTo>
                    <a:pt x="758" y="9437"/>
                    <a:pt x="380" y="10806"/>
                    <a:pt x="287" y="12035"/>
                  </a:cubicBezTo>
                  <a:cubicBezTo>
                    <a:pt x="167" y="13673"/>
                    <a:pt x="147" y="15331"/>
                    <a:pt x="65" y="16972"/>
                  </a:cubicBezTo>
                  <a:cubicBezTo>
                    <a:pt x="1" y="18281"/>
                    <a:pt x="77" y="19553"/>
                    <a:pt x="336" y="20839"/>
                  </a:cubicBezTo>
                  <a:cubicBezTo>
                    <a:pt x="463" y="21467"/>
                    <a:pt x="606" y="22102"/>
                    <a:pt x="772" y="22720"/>
                  </a:cubicBezTo>
                  <a:cubicBezTo>
                    <a:pt x="836" y="22961"/>
                    <a:pt x="944" y="23216"/>
                    <a:pt x="921" y="23470"/>
                  </a:cubicBezTo>
                  <a:lnTo>
                    <a:pt x="921" y="23470"/>
                  </a:lnTo>
                  <a:cubicBezTo>
                    <a:pt x="982" y="23125"/>
                    <a:pt x="982" y="22786"/>
                    <a:pt x="985" y="22430"/>
                  </a:cubicBezTo>
                  <a:cubicBezTo>
                    <a:pt x="1005" y="20759"/>
                    <a:pt x="1284" y="19104"/>
                    <a:pt x="1549" y="17460"/>
                  </a:cubicBezTo>
                  <a:cubicBezTo>
                    <a:pt x="1792" y="15985"/>
                    <a:pt x="1782" y="14407"/>
                    <a:pt x="2127" y="12962"/>
                  </a:cubicBezTo>
                  <a:cubicBezTo>
                    <a:pt x="2483" y="11480"/>
                    <a:pt x="3240" y="10119"/>
                    <a:pt x="4038" y="8832"/>
                  </a:cubicBezTo>
                  <a:cubicBezTo>
                    <a:pt x="5848" y="5922"/>
                    <a:pt x="8098" y="3026"/>
                    <a:pt x="11280" y="1551"/>
                  </a:cubicBezTo>
                  <a:cubicBezTo>
                    <a:pt x="12054" y="1192"/>
                    <a:pt x="12862" y="873"/>
                    <a:pt x="13645" y="551"/>
                  </a:cubicBezTo>
                  <a:cubicBezTo>
                    <a:pt x="13842" y="469"/>
                    <a:pt x="14049" y="415"/>
                    <a:pt x="14257" y="365"/>
                  </a:cubicBezTo>
                  <a:lnTo>
                    <a:pt x="14257" y="365"/>
                  </a:lnTo>
                  <a:cubicBezTo>
                    <a:pt x="14422" y="413"/>
                    <a:pt x="14580" y="470"/>
                    <a:pt x="14757" y="470"/>
                  </a:cubicBezTo>
                  <a:cubicBezTo>
                    <a:pt x="14779" y="470"/>
                    <a:pt x="14802" y="469"/>
                    <a:pt x="14825" y="467"/>
                  </a:cubicBezTo>
                  <a:cubicBezTo>
                    <a:pt x="14828" y="336"/>
                    <a:pt x="14838" y="257"/>
                    <a:pt x="14851" y="211"/>
                  </a:cubicBezTo>
                  <a:lnTo>
                    <a:pt x="14851" y="211"/>
                  </a:lnTo>
                  <a:cubicBezTo>
                    <a:pt x="14658" y="272"/>
                    <a:pt x="14457" y="317"/>
                    <a:pt x="14257" y="365"/>
                  </a:cubicBezTo>
                  <a:lnTo>
                    <a:pt x="14257" y="365"/>
                  </a:lnTo>
                  <a:cubicBezTo>
                    <a:pt x="14228" y="357"/>
                    <a:pt x="14199" y="349"/>
                    <a:pt x="14170" y="341"/>
                  </a:cubicBezTo>
                  <a:cubicBezTo>
                    <a:pt x="13635" y="205"/>
                    <a:pt x="13074" y="212"/>
                    <a:pt x="12529" y="145"/>
                  </a:cubicBezTo>
                  <a:cubicBezTo>
                    <a:pt x="11894" y="70"/>
                    <a:pt x="11250" y="1"/>
                    <a:pt x="10608" y="1"/>
                  </a:cubicBezTo>
                  <a:close/>
                  <a:moveTo>
                    <a:pt x="921" y="23470"/>
                  </a:moveTo>
                  <a:cubicBezTo>
                    <a:pt x="912" y="23519"/>
                    <a:pt x="903" y="23567"/>
                    <a:pt x="891" y="23616"/>
                  </a:cubicBezTo>
                  <a:cubicBezTo>
                    <a:pt x="907" y="23568"/>
                    <a:pt x="916" y="23519"/>
                    <a:pt x="921" y="23470"/>
                  </a:cubicBezTo>
                  <a:close/>
                </a:path>
              </a:pathLst>
            </a:custGeom>
            <a:solidFill>
              <a:schemeClr val="accent2"/>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1" name="Google Shape;551;p17"/>
            <p:cNvSpPr/>
            <p:nvPr/>
          </p:nvSpPr>
          <p:spPr>
            <a:xfrm rot="5088045">
              <a:off x="2144877" y="1999300"/>
              <a:ext cx="562078" cy="888127"/>
            </a:xfrm>
            <a:custGeom>
              <a:avLst/>
              <a:gdLst/>
              <a:ahLst/>
              <a:cxnLst/>
              <a:rect l="l" t="t" r="r" b="b"/>
              <a:pathLst>
                <a:path w="14948" h="23619" extrusionOk="0">
                  <a:moveTo>
                    <a:pt x="14895" y="156"/>
                  </a:moveTo>
                  <a:cubicBezTo>
                    <a:pt x="14878" y="156"/>
                    <a:pt x="14862" y="170"/>
                    <a:pt x="14850" y="214"/>
                  </a:cubicBezTo>
                  <a:lnTo>
                    <a:pt x="14850" y="214"/>
                  </a:lnTo>
                  <a:cubicBezTo>
                    <a:pt x="14882" y="203"/>
                    <a:pt x="14915" y="192"/>
                    <a:pt x="14947" y="181"/>
                  </a:cubicBezTo>
                  <a:cubicBezTo>
                    <a:pt x="14929" y="168"/>
                    <a:pt x="14912" y="156"/>
                    <a:pt x="14895" y="156"/>
                  </a:cubicBezTo>
                  <a:close/>
                  <a:moveTo>
                    <a:pt x="10613" y="1"/>
                  </a:moveTo>
                  <a:cubicBezTo>
                    <a:pt x="10256" y="1"/>
                    <a:pt x="9899" y="23"/>
                    <a:pt x="9545" y="77"/>
                  </a:cubicBezTo>
                  <a:cubicBezTo>
                    <a:pt x="8632" y="214"/>
                    <a:pt x="7771" y="639"/>
                    <a:pt x="6954" y="1054"/>
                  </a:cubicBezTo>
                  <a:cubicBezTo>
                    <a:pt x="5395" y="1848"/>
                    <a:pt x="4116" y="3234"/>
                    <a:pt x="3054" y="4586"/>
                  </a:cubicBezTo>
                  <a:cubicBezTo>
                    <a:pt x="2701" y="5037"/>
                    <a:pt x="2253" y="5479"/>
                    <a:pt x="1974" y="5985"/>
                  </a:cubicBezTo>
                  <a:cubicBezTo>
                    <a:pt x="1598" y="6652"/>
                    <a:pt x="1389" y="7546"/>
                    <a:pt x="1146" y="8274"/>
                  </a:cubicBezTo>
                  <a:cubicBezTo>
                    <a:pt x="758" y="9436"/>
                    <a:pt x="376" y="10805"/>
                    <a:pt x="286" y="12037"/>
                  </a:cubicBezTo>
                  <a:cubicBezTo>
                    <a:pt x="166" y="13672"/>
                    <a:pt x="146" y="15333"/>
                    <a:pt x="64" y="16971"/>
                  </a:cubicBezTo>
                  <a:cubicBezTo>
                    <a:pt x="1" y="18280"/>
                    <a:pt x="73" y="19552"/>
                    <a:pt x="336" y="20841"/>
                  </a:cubicBezTo>
                  <a:cubicBezTo>
                    <a:pt x="462" y="21466"/>
                    <a:pt x="605" y="22100"/>
                    <a:pt x="771" y="22718"/>
                  </a:cubicBezTo>
                  <a:cubicBezTo>
                    <a:pt x="835" y="22963"/>
                    <a:pt x="943" y="23216"/>
                    <a:pt x="920" y="23470"/>
                  </a:cubicBezTo>
                  <a:lnTo>
                    <a:pt x="920" y="23470"/>
                  </a:lnTo>
                  <a:cubicBezTo>
                    <a:pt x="981" y="23124"/>
                    <a:pt x="981" y="22787"/>
                    <a:pt x="984" y="22430"/>
                  </a:cubicBezTo>
                  <a:cubicBezTo>
                    <a:pt x="1004" y="20758"/>
                    <a:pt x="1283" y="19107"/>
                    <a:pt x="1548" y="17459"/>
                  </a:cubicBezTo>
                  <a:cubicBezTo>
                    <a:pt x="1791" y="15984"/>
                    <a:pt x="1781" y="14406"/>
                    <a:pt x="2126" y="12964"/>
                  </a:cubicBezTo>
                  <a:cubicBezTo>
                    <a:pt x="2482" y="11483"/>
                    <a:pt x="3236" y="10117"/>
                    <a:pt x="4037" y="8835"/>
                  </a:cubicBezTo>
                  <a:cubicBezTo>
                    <a:pt x="5847" y="5925"/>
                    <a:pt x="8093" y="3024"/>
                    <a:pt x="11280" y="1549"/>
                  </a:cubicBezTo>
                  <a:cubicBezTo>
                    <a:pt x="12053" y="1190"/>
                    <a:pt x="12857" y="871"/>
                    <a:pt x="13644" y="549"/>
                  </a:cubicBezTo>
                  <a:cubicBezTo>
                    <a:pt x="13840" y="468"/>
                    <a:pt x="14046" y="415"/>
                    <a:pt x="14253" y="366"/>
                  </a:cubicBezTo>
                  <a:lnTo>
                    <a:pt x="14253" y="366"/>
                  </a:lnTo>
                  <a:cubicBezTo>
                    <a:pt x="14419" y="414"/>
                    <a:pt x="14577" y="469"/>
                    <a:pt x="14754" y="469"/>
                  </a:cubicBezTo>
                  <a:cubicBezTo>
                    <a:pt x="14777" y="469"/>
                    <a:pt x="14800" y="468"/>
                    <a:pt x="14824" y="466"/>
                  </a:cubicBezTo>
                  <a:cubicBezTo>
                    <a:pt x="14827" y="338"/>
                    <a:pt x="14837" y="259"/>
                    <a:pt x="14850" y="214"/>
                  </a:cubicBezTo>
                  <a:lnTo>
                    <a:pt x="14850" y="214"/>
                  </a:lnTo>
                  <a:cubicBezTo>
                    <a:pt x="14656" y="275"/>
                    <a:pt x="14454" y="319"/>
                    <a:pt x="14253" y="366"/>
                  </a:cubicBezTo>
                  <a:lnTo>
                    <a:pt x="14253" y="366"/>
                  </a:lnTo>
                  <a:cubicBezTo>
                    <a:pt x="14225" y="358"/>
                    <a:pt x="14198" y="351"/>
                    <a:pt x="14170" y="344"/>
                  </a:cubicBezTo>
                  <a:cubicBezTo>
                    <a:pt x="13635" y="207"/>
                    <a:pt x="13074" y="210"/>
                    <a:pt x="12528" y="147"/>
                  </a:cubicBezTo>
                  <a:cubicBezTo>
                    <a:pt x="11895" y="71"/>
                    <a:pt x="11253" y="1"/>
                    <a:pt x="10613" y="1"/>
                  </a:cubicBezTo>
                  <a:close/>
                  <a:moveTo>
                    <a:pt x="920" y="23470"/>
                  </a:moveTo>
                  <a:cubicBezTo>
                    <a:pt x="911" y="23519"/>
                    <a:pt x="902" y="23569"/>
                    <a:pt x="890" y="23618"/>
                  </a:cubicBezTo>
                  <a:cubicBezTo>
                    <a:pt x="906" y="23569"/>
                    <a:pt x="916" y="23519"/>
                    <a:pt x="920" y="23470"/>
                  </a:cubicBezTo>
                  <a:close/>
                </a:path>
              </a:pathLst>
            </a:custGeom>
            <a:solidFill>
              <a:schemeClr val="accent2"/>
            </a:solidFill>
            <a:ln>
              <a:noFill/>
            </a:ln>
          </p:spPr>
          <p:txBody>
            <a:bodyPr spcFirstLastPara="1" wrap="square" lIns="91425" tIns="91425" rIns="91425" bIns="91425" anchor="ctr" anchorCtr="0">
              <a:noAutofit/>
            </a:bodyPr>
            <a:lstStyle/>
            <a:p>
              <a:pPr defTabSz="342722"/>
              <a:endParaRPr>
                <a:solidFill>
                  <a:prstClr val="black"/>
                </a:solidFill>
              </a:endParaRPr>
            </a:p>
          </p:txBody>
        </p:sp>
      </p:grpSp>
      <p:grpSp>
        <p:nvGrpSpPr>
          <p:cNvPr id="552" name="Google Shape;552;p17"/>
          <p:cNvGrpSpPr/>
          <p:nvPr/>
        </p:nvGrpSpPr>
        <p:grpSpPr>
          <a:xfrm>
            <a:off x="725301" y="3874322"/>
            <a:ext cx="1502099" cy="846606"/>
            <a:chOff x="725275" y="3874322"/>
            <a:chExt cx="1502099" cy="846606"/>
          </a:xfrm>
        </p:grpSpPr>
        <p:sp>
          <p:nvSpPr>
            <p:cNvPr id="553" name="Google Shape;553;p17"/>
            <p:cNvSpPr/>
            <p:nvPr/>
          </p:nvSpPr>
          <p:spPr>
            <a:xfrm>
              <a:off x="725275" y="3944176"/>
              <a:ext cx="1502099" cy="776752"/>
            </a:xfrm>
            <a:custGeom>
              <a:avLst/>
              <a:gdLst/>
              <a:ahLst/>
              <a:cxnLst/>
              <a:rect l="l" t="t" r="r" b="b"/>
              <a:pathLst>
                <a:path w="31997" h="16546" extrusionOk="0">
                  <a:moveTo>
                    <a:pt x="15698" y="1"/>
                  </a:moveTo>
                  <a:cubicBezTo>
                    <a:pt x="15192" y="1"/>
                    <a:pt x="14688" y="20"/>
                    <a:pt x="14196" y="84"/>
                  </a:cubicBezTo>
                  <a:cubicBezTo>
                    <a:pt x="12841" y="257"/>
                    <a:pt x="11329" y="546"/>
                    <a:pt x="10004" y="905"/>
                  </a:cubicBezTo>
                  <a:cubicBezTo>
                    <a:pt x="8738" y="1247"/>
                    <a:pt x="7432" y="1652"/>
                    <a:pt x="6243" y="2211"/>
                  </a:cubicBezTo>
                  <a:cubicBezTo>
                    <a:pt x="5260" y="2675"/>
                    <a:pt x="3837" y="3330"/>
                    <a:pt x="3140" y="4167"/>
                  </a:cubicBezTo>
                  <a:cubicBezTo>
                    <a:pt x="2439" y="5004"/>
                    <a:pt x="1884" y="5791"/>
                    <a:pt x="1362" y="6755"/>
                  </a:cubicBezTo>
                  <a:cubicBezTo>
                    <a:pt x="1149" y="7147"/>
                    <a:pt x="867" y="7519"/>
                    <a:pt x="724" y="7944"/>
                  </a:cubicBezTo>
                  <a:cubicBezTo>
                    <a:pt x="588" y="8343"/>
                    <a:pt x="575" y="8765"/>
                    <a:pt x="502" y="9180"/>
                  </a:cubicBezTo>
                  <a:cubicBezTo>
                    <a:pt x="316" y="10230"/>
                    <a:pt x="170" y="11107"/>
                    <a:pt x="170" y="12170"/>
                  </a:cubicBezTo>
                  <a:cubicBezTo>
                    <a:pt x="173" y="13632"/>
                    <a:pt x="77" y="15077"/>
                    <a:pt x="0" y="16546"/>
                  </a:cubicBezTo>
                  <a:lnTo>
                    <a:pt x="31213" y="16546"/>
                  </a:lnTo>
                  <a:cubicBezTo>
                    <a:pt x="31843" y="16064"/>
                    <a:pt x="31996" y="13576"/>
                    <a:pt x="31913" y="13018"/>
                  </a:cubicBezTo>
                  <a:cubicBezTo>
                    <a:pt x="31774" y="12104"/>
                    <a:pt x="31903" y="11217"/>
                    <a:pt x="31711" y="10296"/>
                  </a:cubicBezTo>
                  <a:cubicBezTo>
                    <a:pt x="31501" y="9296"/>
                    <a:pt x="31013" y="8187"/>
                    <a:pt x="30578" y="7263"/>
                  </a:cubicBezTo>
                  <a:cubicBezTo>
                    <a:pt x="30292" y="6656"/>
                    <a:pt x="29840" y="6121"/>
                    <a:pt x="29465" y="5572"/>
                  </a:cubicBezTo>
                  <a:cubicBezTo>
                    <a:pt x="29166" y="5134"/>
                    <a:pt x="28916" y="4609"/>
                    <a:pt x="28565" y="4213"/>
                  </a:cubicBezTo>
                  <a:cubicBezTo>
                    <a:pt x="27893" y="3466"/>
                    <a:pt x="26907" y="2735"/>
                    <a:pt x="26013" y="2267"/>
                  </a:cubicBezTo>
                  <a:cubicBezTo>
                    <a:pt x="24943" y="1705"/>
                    <a:pt x="23770" y="1257"/>
                    <a:pt x="22611" y="921"/>
                  </a:cubicBezTo>
                  <a:cubicBezTo>
                    <a:pt x="21771" y="676"/>
                    <a:pt x="20907" y="323"/>
                    <a:pt x="20060" y="127"/>
                  </a:cubicBezTo>
                  <a:cubicBezTo>
                    <a:pt x="19725" y="50"/>
                    <a:pt x="19403" y="31"/>
                    <a:pt x="19079" y="31"/>
                  </a:cubicBezTo>
                  <a:cubicBezTo>
                    <a:pt x="18791" y="31"/>
                    <a:pt x="18501" y="46"/>
                    <a:pt x="18199" y="47"/>
                  </a:cubicBezTo>
                  <a:cubicBezTo>
                    <a:pt x="18152" y="48"/>
                    <a:pt x="18105" y="48"/>
                    <a:pt x="18058" y="48"/>
                  </a:cubicBezTo>
                  <a:cubicBezTo>
                    <a:pt x="17283" y="48"/>
                    <a:pt x="16487" y="1"/>
                    <a:pt x="15698" y="1"/>
                  </a:cubicBezTo>
                  <a:close/>
                </a:path>
              </a:pathLst>
            </a:custGeom>
            <a:solidFill>
              <a:schemeClr val="accen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4" name="Google Shape;554;p17"/>
            <p:cNvSpPr/>
            <p:nvPr/>
          </p:nvSpPr>
          <p:spPr>
            <a:xfrm>
              <a:off x="1766121" y="4436578"/>
              <a:ext cx="63845" cy="17792"/>
            </a:xfrm>
            <a:custGeom>
              <a:avLst/>
              <a:gdLst/>
              <a:ahLst/>
              <a:cxnLst/>
              <a:rect l="l" t="t" r="r" b="b"/>
              <a:pathLst>
                <a:path w="1360" h="379" extrusionOk="0">
                  <a:moveTo>
                    <a:pt x="838" y="0"/>
                  </a:moveTo>
                  <a:cubicBezTo>
                    <a:pt x="585" y="0"/>
                    <a:pt x="1" y="379"/>
                    <a:pt x="519" y="379"/>
                  </a:cubicBezTo>
                  <a:cubicBezTo>
                    <a:pt x="775" y="379"/>
                    <a:pt x="1359" y="0"/>
                    <a:pt x="838" y="0"/>
                  </a:cubicBezTo>
                  <a:close/>
                </a:path>
              </a:pathLst>
            </a:custGeom>
            <a:solidFill>
              <a:schemeClr val="dk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5" name="Google Shape;555;p17"/>
            <p:cNvSpPr/>
            <p:nvPr/>
          </p:nvSpPr>
          <p:spPr>
            <a:xfrm>
              <a:off x="1756779" y="4286825"/>
              <a:ext cx="63376" cy="21125"/>
            </a:xfrm>
            <a:custGeom>
              <a:avLst/>
              <a:gdLst/>
              <a:ahLst/>
              <a:cxnLst/>
              <a:rect l="l" t="t" r="r" b="b"/>
              <a:pathLst>
                <a:path w="1350" h="450" extrusionOk="0">
                  <a:moveTo>
                    <a:pt x="824" y="1"/>
                  </a:moveTo>
                  <a:cubicBezTo>
                    <a:pt x="529" y="1"/>
                    <a:pt x="0" y="450"/>
                    <a:pt x="525" y="450"/>
                  </a:cubicBezTo>
                  <a:cubicBezTo>
                    <a:pt x="821" y="450"/>
                    <a:pt x="1349" y="1"/>
                    <a:pt x="824" y="1"/>
                  </a:cubicBezTo>
                  <a:close/>
                </a:path>
              </a:pathLst>
            </a:custGeom>
            <a:solidFill>
              <a:schemeClr val="dk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6" name="Google Shape;556;p17"/>
            <p:cNvSpPr/>
            <p:nvPr/>
          </p:nvSpPr>
          <p:spPr>
            <a:xfrm>
              <a:off x="1893245" y="4381372"/>
              <a:ext cx="58071" cy="13614"/>
            </a:xfrm>
            <a:custGeom>
              <a:avLst/>
              <a:gdLst/>
              <a:ahLst/>
              <a:cxnLst/>
              <a:rect l="l" t="t" r="r" b="b"/>
              <a:pathLst>
                <a:path w="1237" h="290" extrusionOk="0">
                  <a:moveTo>
                    <a:pt x="874" y="0"/>
                  </a:moveTo>
                  <a:cubicBezTo>
                    <a:pt x="724" y="0"/>
                    <a:pt x="0" y="290"/>
                    <a:pt x="362" y="290"/>
                  </a:cubicBezTo>
                  <a:cubicBezTo>
                    <a:pt x="512" y="290"/>
                    <a:pt x="1236" y="0"/>
                    <a:pt x="874" y="0"/>
                  </a:cubicBezTo>
                  <a:close/>
                </a:path>
              </a:pathLst>
            </a:custGeom>
            <a:solidFill>
              <a:schemeClr val="dk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7" name="Google Shape;557;p17"/>
            <p:cNvSpPr/>
            <p:nvPr/>
          </p:nvSpPr>
          <p:spPr>
            <a:xfrm>
              <a:off x="1861887" y="4196081"/>
              <a:ext cx="63376" cy="20797"/>
            </a:xfrm>
            <a:custGeom>
              <a:avLst/>
              <a:gdLst/>
              <a:ahLst/>
              <a:cxnLst/>
              <a:rect l="l" t="t" r="r" b="b"/>
              <a:pathLst>
                <a:path w="1350" h="443" extrusionOk="0">
                  <a:moveTo>
                    <a:pt x="828" y="0"/>
                  </a:moveTo>
                  <a:cubicBezTo>
                    <a:pt x="532" y="0"/>
                    <a:pt x="0" y="442"/>
                    <a:pt x="526" y="442"/>
                  </a:cubicBezTo>
                  <a:cubicBezTo>
                    <a:pt x="817" y="442"/>
                    <a:pt x="1349" y="0"/>
                    <a:pt x="828" y="0"/>
                  </a:cubicBezTo>
                  <a:close/>
                </a:path>
              </a:pathLst>
            </a:custGeom>
            <a:solidFill>
              <a:schemeClr val="dk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8" name="Google Shape;558;p17"/>
            <p:cNvSpPr/>
            <p:nvPr/>
          </p:nvSpPr>
          <p:spPr>
            <a:xfrm>
              <a:off x="2015347" y="4350623"/>
              <a:ext cx="52766" cy="27322"/>
            </a:xfrm>
            <a:custGeom>
              <a:avLst/>
              <a:gdLst/>
              <a:ahLst/>
              <a:cxnLst/>
              <a:rect l="l" t="t" r="r" b="b"/>
              <a:pathLst>
                <a:path w="1124" h="582" extrusionOk="0">
                  <a:moveTo>
                    <a:pt x="595" y="1"/>
                  </a:moveTo>
                  <a:cubicBezTo>
                    <a:pt x="147" y="1"/>
                    <a:pt x="0" y="582"/>
                    <a:pt x="529" y="582"/>
                  </a:cubicBezTo>
                  <a:cubicBezTo>
                    <a:pt x="977" y="582"/>
                    <a:pt x="1124" y="1"/>
                    <a:pt x="595" y="1"/>
                  </a:cubicBezTo>
                  <a:close/>
                </a:path>
              </a:pathLst>
            </a:custGeom>
            <a:solidFill>
              <a:schemeClr val="dk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59" name="Google Shape;559;p17"/>
            <p:cNvSpPr/>
            <p:nvPr/>
          </p:nvSpPr>
          <p:spPr>
            <a:xfrm>
              <a:off x="1069704" y="3916431"/>
              <a:ext cx="69291" cy="95674"/>
            </a:xfrm>
            <a:custGeom>
              <a:avLst/>
              <a:gdLst/>
              <a:ahLst/>
              <a:cxnLst/>
              <a:rect l="l" t="t" r="r" b="b"/>
              <a:pathLst>
                <a:path w="1476" h="2038" extrusionOk="0">
                  <a:moveTo>
                    <a:pt x="1079" y="0"/>
                  </a:moveTo>
                  <a:cubicBezTo>
                    <a:pt x="1056" y="0"/>
                    <a:pt x="1037" y="11"/>
                    <a:pt x="1022" y="34"/>
                  </a:cubicBezTo>
                  <a:lnTo>
                    <a:pt x="95" y="1469"/>
                  </a:lnTo>
                  <a:cubicBezTo>
                    <a:pt x="0" y="1613"/>
                    <a:pt x="254" y="2038"/>
                    <a:pt x="397" y="2038"/>
                  </a:cubicBezTo>
                  <a:cubicBezTo>
                    <a:pt x="419" y="2038"/>
                    <a:pt x="439" y="2027"/>
                    <a:pt x="454" y="2004"/>
                  </a:cubicBezTo>
                  <a:lnTo>
                    <a:pt x="1381" y="569"/>
                  </a:lnTo>
                  <a:cubicBezTo>
                    <a:pt x="1476" y="422"/>
                    <a:pt x="1221" y="0"/>
                    <a:pt x="1079" y="0"/>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0" name="Google Shape;560;p17"/>
            <p:cNvSpPr/>
            <p:nvPr/>
          </p:nvSpPr>
          <p:spPr>
            <a:xfrm>
              <a:off x="974314" y="3874322"/>
              <a:ext cx="49949" cy="66192"/>
            </a:xfrm>
            <a:custGeom>
              <a:avLst/>
              <a:gdLst/>
              <a:ahLst/>
              <a:cxnLst/>
              <a:rect l="l" t="t" r="r" b="b"/>
              <a:pathLst>
                <a:path w="1064" h="1410" extrusionOk="0">
                  <a:moveTo>
                    <a:pt x="684" y="0"/>
                  </a:moveTo>
                  <a:cubicBezTo>
                    <a:pt x="647" y="0"/>
                    <a:pt x="614" y="15"/>
                    <a:pt x="589" y="54"/>
                  </a:cubicBezTo>
                  <a:cubicBezTo>
                    <a:pt x="423" y="316"/>
                    <a:pt x="254" y="575"/>
                    <a:pt x="84" y="838"/>
                  </a:cubicBezTo>
                  <a:cubicBezTo>
                    <a:pt x="1" y="971"/>
                    <a:pt x="54" y="1147"/>
                    <a:pt x="144" y="1267"/>
                  </a:cubicBezTo>
                  <a:cubicBezTo>
                    <a:pt x="184" y="1321"/>
                    <a:pt x="289" y="1410"/>
                    <a:pt x="377" y="1410"/>
                  </a:cubicBezTo>
                  <a:cubicBezTo>
                    <a:pt x="414" y="1410"/>
                    <a:pt x="448" y="1395"/>
                    <a:pt x="473" y="1356"/>
                  </a:cubicBezTo>
                  <a:lnTo>
                    <a:pt x="981" y="575"/>
                  </a:lnTo>
                  <a:cubicBezTo>
                    <a:pt x="1064" y="442"/>
                    <a:pt x="1011" y="263"/>
                    <a:pt x="921" y="143"/>
                  </a:cubicBezTo>
                  <a:cubicBezTo>
                    <a:pt x="879" y="90"/>
                    <a:pt x="773" y="0"/>
                    <a:pt x="684" y="0"/>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1" name="Google Shape;561;p17"/>
            <p:cNvSpPr/>
            <p:nvPr/>
          </p:nvSpPr>
          <p:spPr>
            <a:xfrm>
              <a:off x="1053884" y="4085808"/>
              <a:ext cx="52156" cy="61733"/>
            </a:xfrm>
            <a:custGeom>
              <a:avLst/>
              <a:gdLst/>
              <a:ahLst/>
              <a:cxnLst/>
              <a:rect l="l" t="t" r="r" b="b"/>
              <a:pathLst>
                <a:path w="1111" h="1315" extrusionOk="0">
                  <a:moveTo>
                    <a:pt x="731" y="1"/>
                  </a:moveTo>
                  <a:cubicBezTo>
                    <a:pt x="684" y="1"/>
                    <a:pt x="640" y="18"/>
                    <a:pt x="608" y="63"/>
                  </a:cubicBezTo>
                  <a:cubicBezTo>
                    <a:pt x="518" y="190"/>
                    <a:pt x="425" y="307"/>
                    <a:pt x="333" y="429"/>
                  </a:cubicBezTo>
                  <a:cubicBezTo>
                    <a:pt x="282" y="442"/>
                    <a:pt x="236" y="476"/>
                    <a:pt x="209" y="535"/>
                  </a:cubicBezTo>
                  <a:cubicBezTo>
                    <a:pt x="173" y="622"/>
                    <a:pt x="133" y="708"/>
                    <a:pt x="93" y="795"/>
                  </a:cubicBezTo>
                  <a:cubicBezTo>
                    <a:pt x="1" y="1001"/>
                    <a:pt x="215" y="1314"/>
                    <a:pt x="405" y="1314"/>
                  </a:cubicBezTo>
                  <a:cubicBezTo>
                    <a:pt x="468" y="1314"/>
                    <a:pt x="529" y="1279"/>
                    <a:pt x="575" y="1193"/>
                  </a:cubicBezTo>
                  <a:cubicBezTo>
                    <a:pt x="695" y="968"/>
                    <a:pt x="867" y="781"/>
                    <a:pt x="1014" y="575"/>
                  </a:cubicBezTo>
                  <a:cubicBezTo>
                    <a:pt x="1110" y="439"/>
                    <a:pt x="1083" y="260"/>
                    <a:pt x="980" y="134"/>
                  </a:cubicBezTo>
                  <a:cubicBezTo>
                    <a:pt x="931" y="71"/>
                    <a:pt x="825" y="1"/>
                    <a:pt x="731" y="1"/>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2" name="Google Shape;562;p17"/>
            <p:cNvSpPr/>
            <p:nvPr/>
          </p:nvSpPr>
          <p:spPr>
            <a:xfrm>
              <a:off x="891223" y="3978633"/>
              <a:ext cx="43894" cy="58916"/>
            </a:xfrm>
            <a:custGeom>
              <a:avLst/>
              <a:gdLst/>
              <a:ahLst/>
              <a:cxnLst/>
              <a:rect l="l" t="t" r="r" b="b"/>
              <a:pathLst>
                <a:path w="935" h="1255" extrusionOk="0">
                  <a:moveTo>
                    <a:pt x="516" y="0"/>
                  </a:moveTo>
                  <a:cubicBezTo>
                    <a:pt x="504" y="0"/>
                    <a:pt x="492" y="4"/>
                    <a:pt x="482" y="11"/>
                  </a:cubicBezTo>
                  <a:cubicBezTo>
                    <a:pt x="230" y="184"/>
                    <a:pt x="80" y="430"/>
                    <a:pt x="23" y="732"/>
                  </a:cubicBezTo>
                  <a:cubicBezTo>
                    <a:pt x="0" y="871"/>
                    <a:pt x="103" y="1055"/>
                    <a:pt x="190" y="1158"/>
                  </a:cubicBezTo>
                  <a:cubicBezTo>
                    <a:pt x="225" y="1198"/>
                    <a:pt x="291" y="1255"/>
                    <a:pt x="340" y="1255"/>
                  </a:cubicBezTo>
                  <a:cubicBezTo>
                    <a:pt x="369" y="1255"/>
                    <a:pt x="392" y="1236"/>
                    <a:pt x="402" y="1184"/>
                  </a:cubicBezTo>
                  <a:cubicBezTo>
                    <a:pt x="445" y="942"/>
                    <a:pt x="584" y="739"/>
                    <a:pt x="784" y="599"/>
                  </a:cubicBezTo>
                  <a:cubicBezTo>
                    <a:pt x="935" y="498"/>
                    <a:pt x="666" y="0"/>
                    <a:pt x="516" y="0"/>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3" name="Google Shape;563;p17"/>
            <p:cNvSpPr/>
            <p:nvPr/>
          </p:nvSpPr>
          <p:spPr>
            <a:xfrm>
              <a:off x="887514" y="4086418"/>
              <a:ext cx="47368" cy="60418"/>
            </a:xfrm>
            <a:custGeom>
              <a:avLst/>
              <a:gdLst/>
              <a:ahLst/>
              <a:cxnLst/>
              <a:rect l="l" t="t" r="r" b="b"/>
              <a:pathLst>
                <a:path w="1009" h="1287" extrusionOk="0">
                  <a:moveTo>
                    <a:pt x="606" y="1"/>
                  </a:moveTo>
                  <a:cubicBezTo>
                    <a:pt x="579" y="1"/>
                    <a:pt x="554" y="14"/>
                    <a:pt x="534" y="44"/>
                  </a:cubicBezTo>
                  <a:cubicBezTo>
                    <a:pt x="451" y="177"/>
                    <a:pt x="368" y="306"/>
                    <a:pt x="282" y="436"/>
                  </a:cubicBezTo>
                  <a:lnTo>
                    <a:pt x="102" y="715"/>
                  </a:lnTo>
                  <a:cubicBezTo>
                    <a:pt x="1" y="873"/>
                    <a:pt x="246" y="1287"/>
                    <a:pt x="402" y="1287"/>
                  </a:cubicBezTo>
                  <a:cubicBezTo>
                    <a:pt x="430" y="1287"/>
                    <a:pt x="455" y="1273"/>
                    <a:pt x="475" y="1243"/>
                  </a:cubicBezTo>
                  <a:lnTo>
                    <a:pt x="654" y="964"/>
                  </a:lnTo>
                  <a:cubicBezTo>
                    <a:pt x="737" y="835"/>
                    <a:pt x="820" y="705"/>
                    <a:pt x="907" y="576"/>
                  </a:cubicBezTo>
                  <a:cubicBezTo>
                    <a:pt x="1008" y="417"/>
                    <a:pt x="762" y="1"/>
                    <a:pt x="606" y="1"/>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4" name="Google Shape;564;p17"/>
            <p:cNvSpPr/>
            <p:nvPr/>
          </p:nvSpPr>
          <p:spPr>
            <a:xfrm>
              <a:off x="970277" y="4012058"/>
              <a:ext cx="57883" cy="76004"/>
            </a:xfrm>
            <a:custGeom>
              <a:avLst/>
              <a:gdLst/>
              <a:ahLst/>
              <a:cxnLst/>
              <a:rect l="l" t="t" r="r" b="b"/>
              <a:pathLst>
                <a:path w="1233" h="1619" extrusionOk="0">
                  <a:moveTo>
                    <a:pt x="857" y="1"/>
                  </a:moveTo>
                  <a:cubicBezTo>
                    <a:pt x="824" y="1"/>
                    <a:pt x="793" y="15"/>
                    <a:pt x="771" y="53"/>
                  </a:cubicBezTo>
                  <a:cubicBezTo>
                    <a:pt x="568" y="399"/>
                    <a:pt x="332" y="725"/>
                    <a:pt x="84" y="1044"/>
                  </a:cubicBezTo>
                  <a:cubicBezTo>
                    <a:pt x="1" y="1150"/>
                    <a:pt x="67" y="1329"/>
                    <a:pt x="127" y="1429"/>
                  </a:cubicBezTo>
                  <a:cubicBezTo>
                    <a:pt x="165" y="1487"/>
                    <a:pt x="273" y="1619"/>
                    <a:pt x="368" y="1619"/>
                  </a:cubicBezTo>
                  <a:cubicBezTo>
                    <a:pt x="388" y="1619"/>
                    <a:pt x="408" y="1613"/>
                    <a:pt x="426" y="1599"/>
                  </a:cubicBezTo>
                  <a:cubicBezTo>
                    <a:pt x="442" y="1588"/>
                    <a:pt x="452" y="1575"/>
                    <a:pt x="466" y="1565"/>
                  </a:cubicBezTo>
                  <a:lnTo>
                    <a:pt x="469" y="1562"/>
                  </a:lnTo>
                  <a:cubicBezTo>
                    <a:pt x="599" y="1452"/>
                    <a:pt x="685" y="1332"/>
                    <a:pt x="758" y="1176"/>
                  </a:cubicBezTo>
                  <a:cubicBezTo>
                    <a:pt x="761" y="1173"/>
                    <a:pt x="761" y="1173"/>
                    <a:pt x="761" y="1170"/>
                  </a:cubicBezTo>
                  <a:cubicBezTo>
                    <a:pt x="901" y="977"/>
                    <a:pt x="1033" y="781"/>
                    <a:pt x="1157" y="575"/>
                  </a:cubicBezTo>
                  <a:cubicBezTo>
                    <a:pt x="1233" y="442"/>
                    <a:pt x="1173" y="266"/>
                    <a:pt x="1087" y="150"/>
                  </a:cubicBezTo>
                  <a:cubicBezTo>
                    <a:pt x="1051" y="99"/>
                    <a:pt x="944" y="1"/>
                    <a:pt x="857" y="1"/>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5" name="Google Shape;565;p17"/>
            <p:cNvSpPr/>
            <p:nvPr/>
          </p:nvSpPr>
          <p:spPr>
            <a:xfrm>
              <a:off x="944129" y="4134912"/>
              <a:ext cx="64174" cy="88867"/>
            </a:xfrm>
            <a:custGeom>
              <a:avLst/>
              <a:gdLst/>
              <a:ahLst/>
              <a:cxnLst/>
              <a:rect l="l" t="t" r="r" b="b"/>
              <a:pathLst>
                <a:path w="1367" h="1893" extrusionOk="0">
                  <a:moveTo>
                    <a:pt x="975" y="0"/>
                  </a:moveTo>
                  <a:cubicBezTo>
                    <a:pt x="958" y="0"/>
                    <a:pt x="943" y="8"/>
                    <a:pt x="933" y="24"/>
                  </a:cubicBezTo>
                  <a:cubicBezTo>
                    <a:pt x="650" y="460"/>
                    <a:pt x="371" y="895"/>
                    <a:pt x="89" y="1326"/>
                  </a:cubicBezTo>
                  <a:cubicBezTo>
                    <a:pt x="1" y="1462"/>
                    <a:pt x="268" y="1892"/>
                    <a:pt x="396" y="1892"/>
                  </a:cubicBezTo>
                  <a:cubicBezTo>
                    <a:pt x="413" y="1892"/>
                    <a:pt x="427" y="1885"/>
                    <a:pt x="438" y="1868"/>
                  </a:cubicBezTo>
                  <a:lnTo>
                    <a:pt x="1282" y="563"/>
                  </a:lnTo>
                  <a:cubicBezTo>
                    <a:pt x="1367" y="430"/>
                    <a:pt x="1102" y="0"/>
                    <a:pt x="975" y="0"/>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66" name="Google Shape;566;p17"/>
            <p:cNvSpPr/>
            <p:nvPr/>
          </p:nvSpPr>
          <p:spPr>
            <a:xfrm>
              <a:off x="1132515" y="4002950"/>
              <a:ext cx="50184" cy="69150"/>
            </a:xfrm>
            <a:custGeom>
              <a:avLst/>
              <a:gdLst/>
              <a:ahLst/>
              <a:cxnLst/>
              <a:rect l="l" t="t" r="r" b="b"/>
              <a:pathLst>
                <a:path w="1069" h="1473" extrusionOk="0">
                  <a:moveTo>
                    <a:pt x="678" y="0"/>
                  </a:moveTo>
                  <a:cubicBezTo>
                    <a:pt x="669" y="0"/>
                    <a:pt x="662" y="4"/>
                    <a:pt x="657" y="11"/>
                  </a:cubicBezTo>
                  <a:cubicBezTo>
                    <a:pt x="544" y="188"/>
                    <a:pt x="432" y="361"/>
                    <a:pt x="319" y="533"/>
                  </a:cubicBezTo>
                  <a:cubicBezTo>
                    <a:pt x="239" y="660"/>
                    <a:pt x="156" y="786"/>
                    <a:pt x="76" y="912"/>
                  </a:cubicBezTo>
                  <a:cubicBezTo>
                    <a:pt x="0" y="1030"/>
                    <a:pt x="291" y="1472"/>
                    <a:pt x="387" y="1472"/>
                  </a:cubicBezTo>
                  <a:cubicBezTo>
                    <a:pt x="396" y="1472"/>
                    <a:pt x="403" y="1468"/>
                    <a:pt x="408" y="1460"/>
                  </a:cubicBezTo>
                  <a:lnTo>
                    <a:pt x="990" y="560"/>
                  </a:lnTo>
                  <a:cubicBezTo>
                    <a:pt x="1069" y="441"/>
                    <a:pt x="773" y="0"/>
                    <a:pt x="678" y="0"/>
                  </a:cubicBezTo>
                  <a:close/>
                </a:path>
              </a:pathLst>
            </a:custGeom>
            <a:solidFill>
              <a:schemeClr val="lt1"/>
            </a:solidFill>
            <a:ln>
              <a:noFill/>
            </a:ln>
          </p:spPr>
          <p:txBody>
            <a:bodyPr spcFirstLastPara="1" wrap="square" lIns="91425" tIns="91425" rIns="91425" bIns="91425" anchor="ctr" anchorCtr="0">
              <a:noAutofit/>
            </a:bodyPr>
            <a:lstStyle/>
            <a:p>
              <a:pPr defTabSz="342722"/>
              <a:endParaRPr>
                <a:solidFill>
                  <a:prstClr val="black"/>
                </a:solidFill>
              </a:endParaRPr>
            </a:p>
          </p:txBody>
        </p:sp>
      </p:grpSp>
      <p:grpSp>
        <p:nvGrpSpPr>
          <p:cNvPr id="567" name="Google Shape;567;p17"/>
          <p:cNvGrpSpPr/>
          <p:nvPr/>
        </p:nvGrpSpPr>
        <p:grpSpPr>
          <a:xfrm>
            <a:off x="2" y="-10650"/>
            <a:ext cx="9143949" cy="5158468"/>
            <a:chOff x="0" y="-10650"/>
            <a:chExt cx="9143949" cy="5158468"/>
          </a:xfrm>
        </p:grpSpPr>
        <p:grpSp>
          <p:nvGrpSpPr>
            <p:cNvPr id="568" name="Google Shape;568;p17"/>
            <p:cNvGrpSpPr/>
            <p:nvPr/>
          </p:nvGrpSpPr>
          <p:grpSpPr>
            <a:xfrm>
              <a:off x="0" y="-10650"/>
              <a:ext cx="9143949" cy="5158468"/>
              <a:chOff x="267864" y="140547"/>
              <a:chExt cx="8608500" cy="4856400"/>
            </a:xfrm>
          </p:grpSpPr>
          <p:sp>
            <p:nvSpPr>
              <p:cNvPr id="569" name="Google Shape;569;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70" name="Google Shape;570;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grpSp>
        <p:grpSp>
          <p:nvGrpSpPr>
            <p:cNvPr id="571" name="Google Shape;571;p17"/>
            <p:cNvGrpSpPr/>
            <p:nvPr/>
          </p:nvGrpSpPr>
          <p:grpSpPr>
            <a:xfrm rot="10800000">
              <a:off x="0" y="-10650"/>
              <a:ext cx="9143949" cy="5158468"/>
              <a:chOff x="267864" y="140547"/>
              <a:chExt cx="8608500" cy="4856400"/>
            </a:xfrm>
          </p:grpSpPr>
          <p:sp>
            <p:nvSpPr>
              <p:cNvPr id="572" name="Google Shape;572;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73" name="Google Shape;573;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grpSp>
      </p:grpSp>
      <p:grpSp>
        <p:nvGrpSpPr>
          <p:cNvPr id="574" name="Google Shape;574;p17"/>
          <p:cNvGrpSpPr/>
          <p:nvPr/>
        </p:nvGrpSpPr>
        <p:grpSpPr>
          <a:xfrm rot="10800000">
            <a:off x="2" y="-10650"/>
            <a:ext cx="9143949" cy="5158468"/>
            <a:chOff x="267864" y="140547"/>
            <a:chExt cx="8608500" cy="4856400"/>
          </a:xfrm>
        </p:grpSpPr>
        <p:sp>
          <p:nvSpPr>
            <p:cNvPr id="575" name="Google Shape;575;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sp>
          <p:nvSpPr>
            <p:cNvPr id="576" name="Google Shape;576;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342722"/>
              <a:endParaRPr>
                <a:solidFill>
                  <a:prstClr val="black"/>
                </a:solidFill>
              </a:endParaRPr>
            </a:p>
          </p:txBody>
        </p:sp>
      </p:grpSp>
      <p:sp>
        <p:nvSpPr>
          <p:cNvPr id="577" name="Google Shape;577;p17"/>
          <p:cNvSpPr txBox="1">
            <a:spLocks noGrp="1"/>
          </p:cNvSpPr>
          <p:nvPr>
            <p:ph type="title"/>
          </p:nvPr>
        </p:nvSpPr>
        <p:spPr>
          <a:xfrm>
            <a:off x="1602675" y="730525"/>
            <a:ext cx="5938800" cy="1216500"/>
          </a:xfrm>
          <a:prstGeom prst="rect">
            <a:avLst/>
          </a:prstGeom>
        </p:spPr>
        <p:txBody>
          <a:bodyPr spcFirstLastPara="1" wrap="square" lIns="68531" tIns="68531" rIns="68531" bIns="68531" anchor="ctr" anchorCtr="0">
            <a:noAutofit/>
          </a:bodyPr>
          <a:lstStyle>
            <a:lvl1pPr lvl="0" algn="ctr" rtl="0">
              <a:spcBef>
                <a:spcPts val="0"/>
              </a:spcBef>
              <a:spcAft>
                <a:spcPts val="0"/>
              </a:spcAft>
              <a:buClr>
                <a:schemeClr val="lt2"/>
              </a:buClr>
              <a:buSzPts val="4800"/>
              <a:buNone/>
              <a:defRPr sz="3600"/>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
        <p:nvSpPr>
          <p:cNvPr id="578" name="Google Shape;578;p17"/>
          <p:cNvSpPr/>
          <p:nvPr/>
        </p:nvSpPr>
        <p:spPr>
          <a:xfrm rot="5829318" flipH="1">
            <a:off x="7224858" y="2476454"/>
            <a:ext cx="680958" cy="622323"/>
          </a:xfrm>
          <a:custGeom>
            <a:avLst/>
            <a:gdLst/>
            <a:ahLst/>
            <a:cxnLst/>
            <a:rect l="l" t="t" r="r" b="b"/>
            <a:pathLst>
              <a:path w="18419" h="16833" extrusionOk="0">
                <a:moveTo>
                  <a:pt x="12177" y="0"/>
                </a:moveTo>
                <a:cubicBezTo>
                  <a:pt x="11648" y="0"/>
                  <a:pt x="11109" y="46"/>
                  <a:pt x="10599" y="46"/>
                </a:cubicBezTo>
                <a:cubicBezTo>
                  <a:pt x="10579" y="46"/>
                  <a:pt x="10558" y="46"/>
                  <a:pt x="10538" y="46"/>
                </a:cubicBezTo>
                <a:cubicBezTo>
                  <a:pt x="10391" y="45"/>
                  <a:pt x="10250" y="43"/>
                  <a:pt x="10112" y="43"/>
                </a:cubicBezTo>
                <a:cubicBezTo>
                  <a:pt x="9632" y="43"/>
                  <a:pt x="9195" y="68"/>
                  <a:pt x="8715" y="262"/>
                </a:cubicBezTo>
                <a:cubicBezTo>
                  <a:pt x="8256" y="447"/>
                  <a:pt x="7784" y="577"/>
                  <a:pt x="7306" y="707"/>
                </a:cubicBezTo>
                <a:cubicBezTo>
                  <a:pt x="6073" y="1039"/>
                  <a:pt x="5021" y="1344"/>
                  <a:pt x="3911" y="2033"/>
                </a:cubicBezTo>
                <a:cubicBezTo>
                  <a:pt x="2246" y="3062"/>
                  <a:pt x="855" y="4763"/>
                  <a:pt x="292" y="6650"/>
                </a:cubicBezTo>
                <a:cubicBezTo>
                  <a:pt x="1" y="7637"/>
                  <a:pt x="143" y="8746"/>
                  <a:pt x="143" y="9767"/>
                </a:cubicBezTo>
                <a:cubicBezTo>
                  <a:pt x="143" y="10640"/>
                  <a:pt x="117" y="11328"/>
                  <a:pt x="422" y="12145"/>
                </a:cubicBezTo>
                <a:cubicBezTo>
                  <a:pt x="801" y="13168"/>
                  <a:pt x="1482" y="13643"/>
                  <a:pt x="2176" y="14444"/>
                </a:cubicBezTo>
                <a:cubicBezTo>
                  <a:pt x="2652" y="14992"/>
                  <a:pt x="3083" y="15451"/>
                  <a:pt x="3665" y="15882"/>
                </a:cubicBezTo>
                <a:cubicBezTo>
                  <a:pt x="4306" y="16414"/>
                  <a:pt x="5631" y="16763"/>
                  <a:pt x="6744" y="16763"/>
                </a:cubicBezTo>
                <a:cubicBezTo>
                  <a:pt x="7524" y="16763"/>
                  <a:pt x="8354" y="16832"/>
                  <a:pt x="9165" y="16832"/>
                </a:cubicBezTo>
                <a:cubicBezTo>
                  <a:pt x="9611" y="16832"/>
                  <a:pt x="10052" y="16811"/>
                  <a:pt x="10475" y="16746"/>
                </a:cubicBezTo>
                <a:cubicBezTo>
                  <a:pt x="11206" y="16633"/>
                  <a:pt x="12077" y="16225"/>
                  <a:pt x="12731" y="15896"/>
                </a:cubicBezTo>
                <a:cubicBezTo>
                  <a:pt x="13538" y="15487"/>
                  <a:pt x="14352" y="15025"/>
                  <a:pt x="15119" y="14547"/>
                </a:cubicBezTo>
                <a:cubicBezTo>
                  <a:pt x="16150" y="13902"/>
                  <a:pt x="17063" y="13221"/>
                  <a:pt x="17758" y="12198"/>
                </a:cubicBezTo>
                <a:cubicBezTo>
                  <a:pt x="18389" y="11262"/>
                  <a:pt x="18399" y="10368"/>
                  <a:pt x="18402" y="9275"/>
                </a:cubicBezTo>
                <a:cubicBezTo>
                  <a:pt x="18419" y="6633"/>
                  <a:pt x="17798" y="4102"/>
                  <a:pt x="15970" y="2108"/>
                </a:cubicBezTo>
                <a:cubicBezTo>
                  <a:pt x="15233" y="1305"/>
                  <a:pt x="14279" y="291"/>
                  <a:pt x="13163" y="79"/>
                </a:cubicBezTo>
                <a:cubicBezTo>
                  <a:pt x="12845" y="19"/>
                  <a:pt x="12513" y="0"/>
                  <a:pt x="12177" y="0"/>
                </a:cubicBezTo>
                <a:close/>
              </a:path>
            </a:pathLst>
          </a:custGeom>
          <a:solidFill>
            <a:schemeClr val="accent6"/>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79" name="Google Shape;579;p17"/>
          <p:cNvSpPr/>
          <p:nvPr/>
        </p:nvSpPr>
        <p:spPr>
          <a:xfrm rot="5829318" flipH="1">
            <a:off x="7614076" y="2664445"/>
            <a:ext cx="32201" cy="12792"/>
          </a:xfrm>
          <a:custGeom>
            <a:avLst/>
            <a:gdLst/>
            <a:ahLst/>
            <a:cxnLst/>
            <a:rect l="l" t="t" r="r" b="b"/>
            <a:pathLst>
              <a:path w="871" h="346" extrusionOk="0">
                <a:moveTo>
                  <a:pt x="529" y="0"/>
                </a:moveTo>
                <a:cubicBezTo>
                  <a:pt x="300" y="0"/>
                  <a:pt x="1" y="345"/>
                  <a:pt x="343" y="345"/>
                </a:cubicBezTo>
                <a:cubicBezTo>
                  <a:pt x="572" y="345"/>
                  <a:pt x="871" y="0"/>
                  <a:pt x="529" y="0"/>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0" name="Google Shape;580;p17"/>
          <p:cNvSpPr/>
          <p:nvPr/>
        </p:nvSpPr>
        <p:spPr>
          <a:xfrm rot="5829318" flipH="1">
            <a:off x="7636574" y="2740850"/>
            <a:ext cx="32793" cy="9390"/>
          </a:xfrm>
          <a:custGeom>
            <a:avLst/>
            <a:gdLst/>
            <a:ahLst/>
            <a:cxnLst/>
            <a:rect l="l" t="t" r="r" b="b"/>
            <a:pathLst>
              <a:path w="887" h="254" extrusionOk="0">
                <a:moveTo>
                  <a:pt x="548" y="1"/>
                </a:moveTo>
                <a:cubicBezTo>
                  <a:pt x="379" y="1"/>
                  <a:pt x="0" y="254"/>
                  <a:pt x="339" y="254"/>
                </a:cubicBezTo>
                <a:cubicBezTo>
                  <a:pt x="505" y="254"/>
                  <a:pt x="887" y="1"/>
                  <a:pt x="548" y="1"/>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1" name="Google Shape;581;p17"/>
          <p:cNvSpPr/>
          <p:nvPr/>
        </p:nvSpPr>
        <p:spPr>
          <a:xfrm rot="5829318" flipH="1">
            <a:off x="7723178" y="2715384"/>
            <a:ext cx="27987" cy="13272"/>
          </a:xfrm>
          <a:custGeom>
            <a:avLst/>
            <a:gdLst/>
            <a:ahLst/>
            <a:cxnLst/>
            <a:rect l="l" t="t" r="r" b="b"/>
            <a:pathLst>
              <a:path w="757" h="359" extrusionOk="0">
                <a:moveTo>
                  <a:pt x="424" y="0"/>
                </a:moveTo>
                <a:cubicBezTo>
                  <a:pt x="333" y="0"/>
                  <a:pt x="238" y="26"/>
                  <a:pt x="180" y="84"/>
                </a:cubicBezTo>
                <a:lnTo>
                  <a:pt x="149" y="115"/>
                </a:lnTo>
                <a:cubicBezTo>
                  <a:pt x="0" y="263"/>
                  <a:pt x="161" y="359"/>
                  <a:pt x="336" y="359"/>
                </a:cubicBezTo>
                <a:cubicBezTo>
                  <a:pt x="426" y="359"/>
                  <a:pt x="521" y="334"/>
                  <a:pt x="578" y="277"/>
                </a:cubicBezTo>
                <a:cubicBezTo>
                  <a:pt x="588" y="264"/>
                  <a:pt x="598" y="254"/>
                  <a:pt x="608" y="244"/>
                </a:cubicBezTo>
                <a:cubicBezTo>
                  <a:pt x="756" y="95"/>
                  <a:pt x="598" y="0"/>
                  <a:pt x="424" y="0"/>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2" name="Google Shape;582;p17"/>
          <p:cNvSpPr/>
          <p:nvPr/>
        </p:nvSpPr>
        <p:spPr>
          <a:xfrm rot="5829318" flipH="1">
            <a:off x="7682166" y="2653056"/>
            <a:ext cx="22552" cy="14160"/>
          </a:xfrm>
          <a:custGeom>
            <a:avLst/>
            <a:gdLst/>
            <a:ahLst/>
            <a:cxnLst/>
            <a:rect l="l" t="t" r="r" b="b"/>
            <a:pathLst>
              <a:path w="610" h="383" extrusionOk="0">
                <a:moveTo>
                  <a:pt x="293" y="0"/>
                </a:moveTo>
                <a:cubicBezTo>
                  <a:pt x="180" y="0"/>
                  <a:pt x="25" y="86"/>
                  <a:pt x="14" y="209"/>
                </a:cubicBezTo>
                <a:cubicBezTo>
                  <a:pt x="1" y="342"/>
                  <a:pt x="147" y="382"/>
                  <a:pt x="250" y="382"/>
                </a:cubicBezTo>
                <a:lnTo>
                  <a:pt x="316" y="382"/>
                </a:lnTo>
                <a:cubicBezTo>
                  <a:pt x="430" y="382"/>
                  <a:pt x="583" y="296"/>
                  <a:pt x="595" y="173"/>
                </a:cubicBezTo>
                <a:cubicBezTo>
                  <a:pt x="609" y="40"/>
                  <a:pt x="463" y="0"/>
                  <a:pt x="359" y="0"/>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3" name="Google Shape;583;p17"/>
          <p:cNvSpPr/>
          <p:nvPr/>
        </p:nvSpPr>
        <p:spPr>
          <a:xfrm rot="5829318" flipH="1">
            <a:off x="7551423" y="2727687"/>
            <a:ext cx="32830" cy="9390"/>
          </a:xfrm>
          <a:custGeom>
            <a:avLst/>
            <a:gdLst/>
            <a:ahLst/>
            <a:cxnLst/>
            <a:rect l="l" t="t" r="r" b="b"/>
            <a:pathLst>
              <a:path w="888" h="254" extrusionOk="0">
                <a:moveTo>
                  <a:pt x="548" y="1"/>
                </a:moveTo>
                <a:cubicBezTo>
                  <a:pt x="379" y="1"/>
                  <a:pt x="0" y="254"/>
                  <a:pt x="339" y="254"/>
                </a:cubicBezTo>
                <a:cubicBezTo>
                  <a:pt x="508" y="254"/>
                  <a:pt x="887" y="1"/>
                  <a:pt x="548" y="1"/>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4" name="Google Shape;584;p17"/>
          <p:cNvSpPr/>
          <p:nvPr/>
        </p:nvSpPr>
        <p:spPr>
          <a:xfrm rot="5829318" flipH="1">
            <a:off x="7669252" y="2796599"/>
            <a:ext cx="32719" cy="10241"/>
          </a:xfrm>
          <a:custGeom>
            <a:avLst/>
            <a:gdLst/>
            <a:ahLst/>
            <a:cxnLst/>
            <a:rect l="l" t="t" r="r" b="b"/>
            <a:pathLst>
              <a:path w="885" h="277" extrusionOk="0">
                <a:moveTo>
                  <a:pt x="542" y="0"/>
                </a:moveTo>
                <a:cubicBezTo>
                  <a:pt x="360" y="0"/>
                  <a:pt x="1" y="276"/>
                  <a:pt x="340" y="276"/>
                </a:cubicBezTo>
                <a:cubicBezTo>
                  <a:pt x="526" y="276"/>
                  <a:pt x="884" y="0"/>
                  <a:pt x="542" y="0"/>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5" name="Google Shape;585;p17"/>
          <p:cNvSpPr/>
          <p:nvPr/>
        </p:nvSpPr>
        <p:spPr>
          <a:xfrm rot="5829318" flipH="1">
            <a:off x="7713012" y="2764368"/>
            <a:ext cx="32460" cy="11350"/>
          </a:xfrm>
          <a:custGeom>
            <a:avLst/>
            <a:gdLst/>
            <a:ahLst/>
            <a:cxnLst/>
            <a:rect l="l" t="t" r="r" b="b"/>
            <a:pathLst>
              <a:path w="878" h="307" extrusionOk="0">
                <a:moveTo>
                  <a:pt x="536" y="1"/>
                </a:moveTo>
                <a:cubicBezTo>
                  <a:pt x="332" y="1"/>
                  <a:pt x="1" y="306"/>
                  <a:pt x="343" y="306"/>
                </a:cubicBezTo>
                <a:cubicBezTo>
                  <a:pt x="545" y="306"/>
                  <a:pt x="878" y="1"/>
                  <a:pt x="536" y="1"/>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6" name="Google Shape;586;p17"/>
          <p:cNvSpPr/>
          <p:nvPr/>
        </p:nvSpPr>
        <p:spPr>
          <a:xfrm rot="5829318" flipH="1">
            <a:off x="7568337" y="2802311"/>
            <a:ext cx="24955" cy="9723"/>
          </a:xfrm>
          <a:custGeom>
            <a:avLst/>
            <a:gdLst/>
            <a:ahLst/>
            <a:cxnLst/>
            <a:rect l="l" t="t" r="r" b="b"/>
            <a:pathLst>
              <a:path w="675" h="263" extrusionOk="0">
                <a:moveTo>
                  <a:pt x="406" y="0"/>
                </a:moveTo>
                <a:cubicBezTo>
                  <a:pt x="296" y="0"/>
                  <a:pt x="140" y="36"/>
                  <a:pt x="70" y="133"/>
                </a:cubicBezTo>
                <a:cubicBezTo>
                  <a:pt x="0" y="229"/>
                  <a:pt x="130" y="263"/>
                  <a:pt x="203" y="263"/>
                </a:cubicBezTo>
                <a:lnTo>
                  <a:pt x="269" y="263"/>
                </a:lnTo>
                <a:cubicBezTo>
                  <a:pt x="379" y="263"/>
                  <a:pt x="535" y="223"/>
                  <a:pt x="605" y="130"/>
                </a:cubicBezTo>
                <a:cubicBezTo>
                  <a:pt x="675" y="33"/>
                  <a:pt x="545" y="0"/>
                  <a:pt x="472" y="0"/>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
        <p:nvSpPr>
          <p:cNvPr id="587" name="Google Shape;587;p17"/>
          <p:cNvSpPr/>
          <p:nvPr/>
        </p:nvSpPr>
        <p:spPr>
          <a:xfrm rot="5829318" flipH="1">
            <a:off x="7632049" y="2797142"/>
            <a:ext cx="27173" cy="14049"/>
          </a:xfrm>
          <a:custGeom>
            <a:avLst/>
            <a:gdLst/>
            <a:ahLst/>
            <a:cxnLst/>
            <a:rect l="l" t="t" r="r" b="b"/>
            <a:pathLst>
              <a:path w="735" h="380" extrusionOk="0">
                <a:moveTo>
                  <a:pt x="389" y="1"/>
                </a:moveTo>
                <a:cubicBezTo>
                  <a:pt x="97" y="1"/>
                  <a:pt x="0" y="380"/>
                  <a:pt x="346" y="380"/>
                </a:cubicBezTo>
                <a:cubicBezTo>
                  <a:pt x="638" y="380"/>
                  <a:pt x="735" y="1"/>
                  <a:pt x="389" y="1"/>
                </a:cubicBezTo>
                <a:close/>
              </a:path>
            </a:pathLst>
          </a:custGeom>
          <a:solidFill>
            <a:schemeClr val="dk1"/>
          </a:solidFill>
          <a:ln>
            <a:noFill/>
          </a:ln>
        </p:spPr>
        <p:txBody>
          <a:bodyPr spcFirstLastPara="1" wrap="square" lIns="91375" tIns="91375" rIns="91375" bIns="91375" anchor="ctr" anchorCtr="0">
            <a:noAutofit/>
          </a:bodyPr>
          <a:lstStyle/>
          <a:p>
            <a:pPr defTabSz="342722"/>
            <a:endParaRPr>
              <a:solidFill>
                <a:prstClr val="black"/>
              </a:solidFill>
            </a:endParaRPr>
          </a:p>
        </p:txBody>
      </p:sp>
    </p:spTree>
    <p:extLst>
      <p:ext uri="{BB962C8B-B14F-4D97-AF65-F5344CB8AC3E}">
        <p14:creationId xmlns:p14="http://schemas.microsoft.com/office/powerpoint/2010/main" val="287075765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8F715FE7-C2DF-4CF9-83C4-B478FE8B10B9}"/>
              </a:ext>
            </a:extLst>
          </p:cNvPr>
          <p:cNvSpPr>
            <a:spLocks noGrp="1"/>
          </p:cNvSpPr>
          <p:nvPr>
            <p:ph idx="1"/>
          </p:nvPr>
        </p:nvSpPr>
        <p:spPr>
          <a:xfrm>
            <a:off x="225707" y="814387"/>
            <a:ext cx="4132161" cy="3900488"/>
          </a:xfrm>
          <a:prstGeom prst="rect">
            <a:avLst/>
          </a:prstGeom>
        </p:spPr>
        <p:txBody>
          <a:bodyPr vert="horz" lIns="68529" tIns="34289" rIns="68529"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2">
            <a:extLst>
              <a:ext uri="{FF2B5EF4-FFF2-40B4-BE49-F238E27FC236}">
                <a16:creationId xmlns:a16="http://schemas.microsoft.com/office/drawing/2014/main" id="{A43563A3-4638-4A7F-B4DD-BF6063FB3DDB}"/>
              </a:ext>
            </a:extLst>
          </p:cNvPr>
          <p:cNvSpPr>
            <a:spLocks noGrp="1"/>
          </p:cNvSpPr>
          <p:nvPr>
            <p:ph idx="13"/>
          </p:nvPr>
        </p:nvSpPr>
        <p:spPr>
          <a:xfrm>
            <a:off x="4572000" y="814387"/>
            <a:ext cx="4311000" cy="3900488"/>
          </a:xfrm>
          <a:prstGeom prst="rect">
            <a:avLst/>
          </a:prstGeom>
        </p:spPr>
        <p:txBody>
          <a:bodyPr vert="horz" lIns="68529" tIns="34289" rIns="68529"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Placeholder 1">
            <a:extLst>
              <a:ext uri="{FF2B5EF4-FFF2-40B4-BE49-F238E27FC236}">
                <a16:creationId xmlns:a16="http://schemas.microsoft.com/office/drawing/2014/main" id="{D72E06F3-0143-4C93-816E-F1F434E653C6}"/>
              </a:ext>
            </a:extLst>
          </p:cNvPr>
          <p:cNvSpPr>
            <a:spLocks noGrp="1"/>
          </p:cNvSpPr>
          <p:nvPr>
            <p:ph type="title"/>
          </p:nvPr>
        </p:nvSpPr>
        <p:spPr>
          <a:xfrm>
            <a:off x="243001" y="81034"/>
            <a:ext cx="6839462"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2" name="Subtitle 2">
            <a:extLst>
              <a:ext uri="{FF2B5EF4-FFF2-40B4-BE49-F238E27FC236}">
                <a16:creationId xmlns:a16="http://schemas.microsoft.com/office/drawing/2014/main" id="{3735AF7F-31B7-456C-9B15-B11055730413}"/>
              </a:ext>
            </a:extLst>
          </p:cNvPr>
          <p:cNvSpPr>
            <a:spLocks noGrp="1"/>
          </p:cNvSpPr>
          <p:nvPr>
            <p:ph type="subTitle" idx="14"/>
          </p:nvPr>
        </p:nvSpPr>
        <p:spPr>
          <a:xfrm>
            <a:off x="243000" y="450353"/>
            <a:ext cx="8640000" cy="318389"/>
          </a:xfrm>
        </p:spPr>
        <p:txBody>
          <a:bodyPr vert="horz" lIns="68529" tIns="34289" rIns="68529" bIns="34289" rtlCol="0" anchor="ctr">
            <a:normAutofit/>
          </a:bodyPr>
          <a:lstStyle>
            <a:lvl1pPr marL="0" indent="0" algn="l">
              <a:buNone/>
              <a:defRPr lang="en-US" sz="1200" cap="all" dirty="0">
                <a:solidFill>
                  <a:srgbClr val="007E78"/>
                </a:solidFill>
              </a:defRPr>
            </a:lvl1pPr>
            <a:lvl2pPr marL="342596" indent="0" algn="ctr">
              <a:buNone/>
              <a:defRPr>
                <a:solidFill>
                  <a:schemeClr val="tx1">
                    <a:tint val="75000"/>
                  </a:schemeClr>
                </a:solidFill>
              </a:defRPr>
            </a:lvl2pPr>
            <a:lvl3pPr marL="685222" indent="0" algn="ctr">
              <a:buNone/>
              <a:defRPr>
                <a:solidFill>
                  <a:schemeClr val="tx1">
                    <a:tint val="75000"/>
                  </a:schemeClr>
                </a:solidFill>
              </a:defRPr>
            </a:lvl3pPr>
            <a:lvl4pPr marL="1027833" indent="0" algn="ctr">
              <a:buNone/>
              <a:defRPr>
                <a:solidFill>
                  <a:schemeClr val="tx1">
                    <a:tint val="75000"/>
                  </a:schemeClr>
                </a:solidFill>
              </a:defRPr>
            </a:lvl4pPr>
            <a:lvl5pPr marL="1370444" indent="0" algn="ctr">
              <a:buNone/>
              <a:defRPr>
                <a:solidFill>
                  <a:schemeClr val="tx1">
                    <a:tint val="75000"/>
                  </a:schemeClr>
                </a:solidFill>
              </a:defRPr>
            </a:lvl5pPr>
            <a:lvl6pPr marL="1713071" indent="0" algn="ctr">
              <a:buNone/>
              <a:defRPr>
                <a:solidFill>
                  <a:schemeClr val="tx1">
                    <a:tint val="75000"/>
                  </a:schemeClr>
                </a:solidFill>
              </a:defRPr>
            </a:lvl6pPr>
            <a:lvl7pPr marL="2055665" indent="0" algn="ctr">
              <a:buNone/>
              <a:defRPr>
                <a:solidFill>
                  <a:schemeClr val="tx1">
                    <a:tint val="75000"/>
                  </a:schemeClr>
                </a:solidFill>
              </a:defRPr>
            </a:lvl7pPr>
            <a:lvl8pPr marL="2398260" indent="0" algn="ctr">
              <a:buNone/>
              <a:defRPr>
                <a:solidFill>
                  <a:schemeClr val="tx1">
                    <a:tint val="75000"/>
                  </a:schemeClr>
                </a:solidFill>
              </a:defRPr>
            </a:lvl8pPr>
            <a:lvl9pPr marL="2740856" indent="0" algn="ctr">
              <a:buNone/>
              <a:defRPr>
                <a:solidFill>
                  <a:schemeClr val="tx1">
                    <a:tint val="75000"/>
                  </a:schemeClr>
                </a:solidFill>
              </a:defRPr>
            </a:lvl9pPr>
          </a:lstStyle>
          <a:p>
            <a:pPr marL="0" lvl="0" indent="0">
              <a:buNone/>
            </a:pPr>
            <a:r>
              <a:rPr lang="en-US" dirty="0"/>
              <a:t>Click to edit Master subtitle style</a:t>
            </a:r>
          </a:p>
        </p:txBody>
      </p:sp>
      <p:sp>
        <p:nvSpPr>
          <p:cNvPr id="15" name="object 3">
            <a:extLst>
              <a:ext uri="{FF2B5EF4-FFF2-40B4-BE49-F238E27FC236}">
                <a16:creationId xmlns:a16="http://schemas.microsoft.com/office/drawing/2014/main" id="{C9C833D5-F51F-4AF3-893E-E01C2C15AD6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5392">
              <a:buClr>
                <a:srgbClr val="000000"/>
              </a:buClr>
              <a:buFont typeface="Arial"/>
              <a:buNone/>
            </a:pPr>
            <a:endParaRPr sz="1400" kern="0">
              <a:solidFill>
                <a:srgbClr val="000000"/>
              </a:solidFill>
              <a:latin typeface="Arial"/>
              <a:cs typeface="Arial"/>
              <a:sym typeface="Arial"/>
            </a:endParaRPr>
          </a:p>
        </p:txBody>
      </p:sp>
    </p:spTree>
    <p:extLst>
      <p:ext uri="{BB962C8B-B14F-4D97-AF65-F5344CB8AC3E}">
        <p14:creationId xmlns:p14="http://schemas.microsoft.com/office/powerpoint/2010/main" val="91967602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01" y="81001"/>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913883"/>
            <a:endParaRPr sz="1350">
              <a:solidFill>
                <a:prstClr val="black"/>
              </a:solidFill>
            </a:endParaRPr>
          </a:p>
        </p:txBody>
      </p:sp>
      <p:sp>
        <p:nvSpPr>
          <p:cNvPr id="12" name="Subtitle 2"/>
          <p:cNvSpPr>
            <a:spLocks noGrp="1"/>
          </p:cNvSpPr>
          <p:nvPr>
            <p:ph type="subTitle" idx="13"/>
          </p:nvPr>
        </p:nvSpPr>
        <p:spPr>
          <a:xfrm>
            <a:off x="243000" y="450320"/>
            <a:ext cx="8640000" cy="304587"/>
          </a:xfrm>
        </p:spPr>
        <p:txBody>
          <a:bodyPr anchor="ctr">
            <a:normAutofit/>
          </a:bodyPr>
          <a:lstStyle>
            <a:lvl1pPr marL="0" indent="0" algn="l">
              <a:buNone/>
              <a:defRPr sz="1200" cap="all">
                <a:solidFill>
                  <a:srgbClr val="007E78"/>
                </a:solidFill>
              </a:defRPr>
            </a:lvl1pPr>
            <a:lvl2pPr marL="342892" indent="0" algn="ctr">
              <a:buNone/>
              <a:defRPr>
                <a:solidFill>
                  <a:schemeClr val="tx1">
                    <a:tint val="75000"/>
                  </a:schemeClr>
                </a:solidFill>
              </a:defRPr>
            </a:lvl2pPr>
            <a:lvl3pPr marL="685783" indent="0" algn="ctr">
              <a:buNone/>
              <a:defRPr>
                <a:solidFill>
                  <a:schemeClr val="tx1">
                    <a:tint val="75000"/>
                  </a:schemeClr>
                </a:solidFill>
              </a:defRPr>
            </a:lvl3pPr>
            <a:lvl4pPr marL="1028675" indent="0" algn="ctr">
              <a:buNone/>
              <a:defRPr>
                <a:solidFill>
                  <a:schemeClr val="tx1">
                    <a:tint val="75000"/>
                  </a:schemeClr>
                </a:solidFill>
              </a:defRPr>
            </a:lvl4pPr>
            <a:lvl5pPr marL="1371566" indent="0" algn="ctr">
              <a:buNone/>
              <a:defRPr>
                <a:solidFill>
                  <a:schemeClr val="tx1">
                    <a:tint val="75000"/>
                  </a:schemeClr>
                </a:solidFill>
              </a:defRPr>
            </a:lvl5pPr>
            <a:lvl6pPr marL="1714457" indent="0" algn="ctr">
              <a:buNone/>
              <a:defRPr>
                <a:solidFill>
                  <a:schemeClr val="tx1">
                    <a:tint val="75000"/>
                  </a:schemeClr>
                </a:solidFill>
              </a:defRPr>
            </a:lvl6pPr>
            <a:lvl7pPr marL="2057348" indent="0" algn="ctr">
              <a:buNone/>
              <a:defRPr>
                <a:solidFill>
                  <a:schemeClr val="tx1">
                    <a:tint val="75000"/>
                  </a:schemeClr>
                </a:solidFill>
              </a:defRPr>
            </a:lvl7pPr>
            <a:lvl8pPr marL="2400240" indent="0" algn="ctr">
              <a:buNone/>
              <a:defRPr>
                <a:solidFill>
                  <a:schemeClr val="tx1">
                    <a:tint val="75000"/>
                  </a:schemeClr>
                </a:solidFill>
              </a:defRPr>
            </a:lvl8pPr>
            <a:lvl9pPr marL="2743132"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387394547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594486"/>
            <a:ext cx="7772400" cy="276999"/>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371600" y="2880361"/>
            <a:ext cx="640080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3108960" y="4783456"/>
            <a:ext cx="2926080" cy="276999"/>
          </a:xfrm>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5" name="Holder 5"/>
          <p:cNvSpPr>
            <a:spLocks noGrp="1"/>
          </p:cNvSpPr>
          <p:nvPr>
            <p:ph type="dt" sz="half" idx="6"/>
          </p:nvPr>
        </p:nvSpPr>
        <p:spPr>
          <a:xfrm>
            <a:off x="457200" y="4783456"/>
            <a:ext cx="2103120" cy="276999"/>
          </a:xfrm>
        </p:spPr>
        <p:txBody>
          <a:bodyPr lIns="0" tIns="0" rIns="0" bIns="0"/>
          <a:lstStyle>
            <a:lvl1pPr algn="l">
              <a:defRPr>
                <a:solidFill>
                  <a:schemeClr val="tx1">
                    <a:tint val="75000"/>
                  </a:schemeClr>
                </a:solidFill>
              </a:defRPr>
            </a:lvl1pPr>
          </a:lstStyle>
          <a:p>
            <a:fld id="{1D8BD707-D9CF-40AE-B4C6-C98DA3205C09}" type="datetimeFigureOut">
              <a:rPr lang="en-US">
                <a:solidFill>
                  <a:prstClr val="black">
                    <a:tint val="75000"/>
                  </a:prstClr>
                </a:solidFill>
              </a:rPr>
              <a:pPr/>
              <a:t>6/29/2022</a:t>
            </a:fld>
            <a:endParaRPr lang="en-US">
              <a:solidFill>
                <a:prstClr val="black">
                  <a:tint val="75000"/>
                </a:prstClr>
              </a:solidFill>
            </a:endParaRPr>
          </a:p>
        </p:txBody>
      </p:sp>
      <p:sp>
        <p:nvSpPr>
          <p:cNvPr id="6" name="Holder 6"/>
          <p:cNvSpPr>
            <a:spLocks noGrp="1"/>
          </p:cNvSpPr>
          <p:nvPr>
            <p:ph type="sldNum" sz="quarter" idx="7"/>
          </p:nvPr>
        </p:nvSpPr>
        <p:spPr/>
        <p:txBody>
          <a:bodyPr lIns="0" tIns="0" rIns="0" bIns="0"/>
          <a:lstStyle>
            <a:lvl1pPr>
              <a:defRPr sz="900" b="0" i="0">
                <a:solidFill>
                  <a:srgbClr val="7F7F7F"/>
                </a:solidFill>
                <a:latin typeface="Arial"/>
                <a:cs typeface="Arial"/>
              </a:defRPr>
            </a:lvl1pPr>
          </a:lstStyle>
          <a:p>
            <a:pPr marL="28574">
              <a:lnSpc>
                <a:spcPts val="1069"/>
              </a:lnSpc>
            </a:pPr>
            <a:fld id="{81D60167-4931-47E6-BA6A-407CBD079E47}" type="slidenum">
              <a:rPr lang="id-ID" smtClean="0"/>
              <a:pPr marL="28574">
                <a:lnSpc>
                  <a:spcPts val="1069"/>
                </a:lnSpc>
              </a:pPr>
              <a:t>‹#›</a:t>
            </a:fld>
            <a:endParaRPr lang="id-ID" dirty="0"/>
          </a:p>
        </p:txBody>
      </p:sp>
    </p:spTree>
    <p:extLst>
      <p:ext uri="{BB962C8B-B14F-4D97-AF65-F5344CB8AC3E}">
        <p14:creationId xmlns:p14="http://schemas.microsoft.com/office/powerpoint/2010/main" val="3034766593"/>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2252644" y="85726"/>
            <a:ext cx="4638713" cy="215444"/>
          </a:xfrm>
        </p:spPr>
        <p:txBody>
          <a:bodyPr lIns="0" tIns="0" rIns="0" bIns="0"/>
          <a:lstStyle>
            <a:lvl1pPr>
              <a:defRPr sz="1400" b="1" i="0">
                <a:solidFill>
                  <a:schemeClr val="bg1"/>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a:xfrm>
            <a:off x="3108960" y="4783456"/>
            <a:ext cx="2926080" cy="276999"/>
          </a:xfrm>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5" name="Holder 5"/>
          <p:cNvSpPr>
            <a:spLocks noGrp="1"/>
          </p:cNvSpPr>
          <p:nvPr>
            <p:ph type="dt" sz="half" idx="6"/>
          </p:nvPr>
        </p:nvSpPr>
        <p:spPr>
          <a:xfrm>
            <a:off x="457200" y="4783456"/>
            <a:ext cx="2103120" cy="276999"/>
          </a:xfrm>
        </p:spPr>
        <p:txBody>
          <a:bodyPr lIns="0" tIns="0" rIns="0" bIns="0"/>
          <a:lstStyle>
            <a:lvl1pPr algn="l">
              <a:defRPr>
                <a:solidFill>
                  <a:schemeClr val="tx1">
                    <a:tint val="75000"/>
                  </a:schemeClr>
                </a:solidFill>
              </a:defRPr>
            </a:lvl1pPr>
          </a:lstStyle>
          <a:p>
            <a:fld id="{1D8BD707-D9CF-40AE-B4C6-C98DA3205C09}" type="datetimeFigureOut">
              <a:rPr lang="en-US">
                <a:solidFill>
                  <a:prstClr val="black">
                    <a:tint val="75000"/>
                  </a:prstClr>
                </a:solidFill>
              </a:rPr>
              <a:pPr/>
              <a:t>6/29/2022</a:t>
            </a:fld>
            <a:endParaRPr lang="en-US">
              <a:solidFill>
                <a:prstClr val="black">
                  <a:tint val="75000"/>
                </a:prstClr>
              </a:solidFill>
            </a:endParaRPr>
          </a:p>
        </p:txBody>
      </p:sp>
      <p:sp>
        <p:nvSpPr>
          <p:cNvPr id="6" name="Holder 6"/>
          <p:cNvSpPr>
            <a:spLocks noGrp="1"/>
          </p:cNvSpPr>
          <p:nvPr>
            <p:ph type="sldNum" sz="quarter" idx="7"/>
          </p:nvPr>
        </p:nvSpPr>
        <p:spPr/>
        <p:txBody>
          <a:bodyPr lIns="0" tIns="0" rIns="0" bIns="0"/>
          <a:lstStyle>
            <a:lvl1pPr>
              <a:defRPr sz="900" b="0" i="0">
                <a:solidFill>
                  <a:srgbClr val="7F7F7F"/>
                </a:solidFill>
                <a:latin typeface="Arial"/>
                <a:cs typeface="Arial"/>
              </a:defRPr>
            </a:lvl1pPr>
          </a:lstStyle>
          <a:p>
            <a:pPr marL="28574">
              <a:lnSpc>
                <a:spcPts val="1069"/>
              </a:lnSpc>
            </a:pPr>
            <a:fld id="{81D60167-4931-47E6-BA6A-407CBD079E47}" type="slidenum">
              <a:rPr lang="id-ID" smtClean="0"/>
              <a:pPr marL="28574">
                <a:lnSpc>
                  <a:spcPts val="1069"/>
                </a:lnSpc>
              </a:pPr>
              <a:t>‹#›</a:t>
            </a:fld>
            <a:endParaRPr lang="id-ID" dirty="0"/>
          </a:p>
        </p:txBody>
      </p:sp>
    </p:spTree>
    <p:extLst>
      <p:ext uri="{BB962C8B-B14F-4D97-AF65-F5344CB8AC3E}">
        <p14:creationId xmlns:p14="http://schemas.microsoft.com/office/powerpoint/2010/main" val="104924528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obj" preserve="1">
  <p:cSld name="Two Content">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1" y="0"/>
            <a:ext cx="2486025" cy="5143500"/>
          </a:xfrm>
          <a:custGeom>
            <a:avLst/>
            <a:gdLst/>
            <a:ahLst/>
            <a:cxnLst/>
            <a:rect l="l" t="t" r="r" b="b"/>
            <a:pathLst>
              <a:path w="3314700" h="6858000">
                <a:moveTo>
                  <a:pt x="0" y="6858000"/>
                </a:moveTo>
                <a:lnTo>
                  <a:pt x="0" y="0"/>
                </a:lnTo>
                <a:lnTo>
                  <a:pt x="3314700" y="0"/>
                </a:lnTo>
                <a:lnTo>
                  <a:pt x="3314700" y="6858000"/>
                </a:lnTo>
                <a:lnTo>
                  <a:pt x="0" y="6858000"/>
                </a:lnTo>
                <a:close/>
              </a:path>
            </a:pathLst>
          </a:custGeom>
          <a:solidFill>
            <a:srgbClr val="D9D9D9"/>
          </a:solidFill>
        </p:spPr>
        <p:txBody>
          <a:bodyPr wrap="square" lIns="0" tIns="0" rIns="0" bIns="0" rtlCol="0"/>
          <a:lstStyle/>
          <a:p>
            <a:pPr defTabSz="685783"/>
            <a:endParaRPr sz="1400">
              <a:solidFill>
                <a:prstClr val="black"/>
              </a:solidFill>
            </a:endParaRPr>
          </a:p>
        </p:txBody>
      </p:sp>
      <p:sp>
        <p:nvSpPr>
          <p:cNvPr id="17" name="bg object 17"/>
          <p:cNvSpPr/>
          <p:nvPr/>
        </p:nvSpPr>
        <p:spPr>
          <a:xfrm>
            <a:off x="7543801" y="4638675"/>
            <a:ext cx="962025" cy="438150"/>
          </a:xfrm>
          <a:prstGeom prst="rect">
            <a:avLst/>
          </a:prstGeom>
          <a:blipFill>
            <a:blip r:embed="rId2" cstate="print"/>
            <a:stretch>
              <a:fillRect/>
            </a:stretch>
          </a:blipFill>
        </p:spPr>
        <p:txBody>
          <a:bodyPr wrap="square" lIns="0" tIns="0" rIns="0" bIns="0" rtlCol="0"/>
          <a:lstStyle/>
          <a:p>
            <a:pPr defTabSz="685783"/>
            <a:endParaRPr sz="1400">
              <a:solidFill>
                <a:prstClr val="black"/>
              </a:solidFill>
            </a:endParaRPr>
          </a:p>
        </p:txBody>
      </p:sp>
      <p:sp>
        <p:nvSpPr>
          <p:cNvPr id="18" name="bg object 18"/>
          <p:cNvSpPr/>
          <p:nvPr/>
        </p:nvSpPr>
        <p:spPr>
          <a:xfrm>
            <a:off x="457201" y="752474"/>
            <a:ext cx="2943225" cy="3962400"/>
          </a:xfrm>
          <a:custGeom>
            <a:avLst/>
            <a:gdLst/>
            <a:ahLst/>
            <a:cxnLst/>
            <a:rect l="l" t="t" r="r" b="b"/>
            <a:pathLst>
              <a:path w="3924300" h="5283200">
                <a:moveTo>
                  <a:pt x="3924300" y="2641600"/>
                </a:moveTo>
                <a:lnTo>
                  <a:pt x="2616200" y="0"/>
                </a:lnTo>
                <a:lnTo>
                  <a:pt x="2616200" y="762000"/>
                </a:lnTo>
                <a:lnTo>
                  <a:pt x="141808" y="762000"/>
                </a:lnTo>
                <a:lnTo>
                  <a:pt x="96989" y="769239"/>
                </a:lnTo>
                <a:lnTo>
                  <a:pt x="58051" y="789368"/>
                </a:lnTo>
                <a:lnTo>
                  <a:pt x="27355" y="820077"/>
                </a:lnTo>
                <a:lnTo>
                  <a:pt x="7226" y="859002"/>
                </a:lnTo>
                <a:lnTo>
                  <a:pt x="0" y="903820"/>
                </a:lnTo>
                <a:lnTo>
                  <a:pt x="0" y="1471079"/>
                </a:lnTo>
                <a:lnTo>
                  <a:pt x="7226" y="1515910"/>
                </a:lnTo>
                <a:lnTo>
                  <a:pt x="27355" y="1554848"/>
                </a:lnTo>
                <a:lnTo>
                  <a:pt x="58051" y="1585544"/>
                </a:lnTo>
                <a:lnTo>
                  <a:pt x="96989" y="1605673"/>
                </a:lnTo>
                <a:lnTo>
                  <a:pt x="141808" y="1612900"/>
                </a:lnTo>
                <a:lnTo>
                  <a:pt x="2616200" y="1612900"/>
                </a:lnTo>
                <a:lnTo>
                  <a:pt x="2616200" y="5283200"/>
                </a:lnTo>
                <a:lnTo>
                  <a:pt x="3924300" y="2641600"/>
                </a:lnTo>
                <a:close/>
              </a:path>
            </a:pathLst>
          </a:custGeom>
          <a:solidFill>
            <a:srgbClr val="C7EDEB"/>
          </a:solidFill>
        </p:spPr>
        <p:txBody>
          <a:bodyPr wrap="square" lIns="0" tIns="0" rIns="0" bIns="0" rtlCol="0"/>
          <a:lstStyle/>
          <a:p>
            <a:pPr defTabSz="685783"/>
            <a:endParaRPr sz="1400">
              <a:solidFill>
                <a:prstClr val="black"/>
              </a:solidFill>
            </a:endParaRPr>
          </a:p>
        </p:txBody>
      </p:sp>
      <p:sp>
        <p:nvSpPr>
          <p:cNvPr id="2" name="Holder 2"/>
          <p:cNvSpPr>
            <a:spLocks noGrp="1"/>
          </p:cNvSpPr>
          <p:nvPr>
            <p:ph type="title"/>
          </p:nvPr>
        </p:nvSpPr>
        <p:spPr>
          <a:xfrm>
            <a:off x="2252644" y="85726"/>
            <a:ext cx="4638713" cy="215444"/>
          </a:xfrm>
        </p:spPr>
        <p:txBody>
          <a:bodyPr lIns="0" tIns="0" rIns="0" bIns="0"/>
          <a:lstStyle>
            <a:lvl1pPr>
              <a:defRPr sz="1400" b="1" i="0">
                <a:solidFill>
                  <a:schemeClr val="bg1"/>
                </a:solidFill>
                <a:latin typeface="Arial"/>
                <a:cs typeface="Arial"/>
              </a:defRPr>
            </a:lvl1pPr>
          </a:lstStyle>
          <a:p>
            <a:endParaRPr/>
          </a:p>
        </p:txBody>
      </p:sp>
      <p:sp>
        <p:nvSpPr>
          <p:cNvPr id="3" name="Holder 3"/>
          <p:cNvSpPr>
            <a:spLocks noGrp="1"/>
          </p:cNvSpPr>
          <p:nvPr>
            <p:ph sz="half" idx="2"/>
          </p:nvPr>
        </p:nvSpPr>
        <p:spPr>
          <a:xfrm>
            <a:off x="457200" y="1183006"/>
            <a:ext cx="397764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6"/>
            <a:ext cx="3977640" cy="276999"/>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a:xfrm>
            <a:off x="3108960" y="4783456"/>
            <a:ext cx="2926080" cy="276999"/>
          </a:xfrm>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6" name="Holder 6"/>
          <p:cNvSpPr>
            <a:spLocks noGrp="1"/>
          </p:cNvSpPr>
          <p:nvPr>
            <p:ph type="dt" sz="half" idx="6"/>
          </p:nvPr>
        </p:nvSpPr>
        <p:spPr>
          <a:xfrm>
            <a:off x="457200" y="4783456"/>
            <a:ext cx="2103120" cy="276999"/>
          </a:xfrm>
        </p:spPr>
        <p:txBody>
          <a:bodyPr lIns="0" tIns="0" rIns="0" bIns="0"/>
          <a:lstStyle>
            <a:lvl1pPr algn="l">
              <a:defRPr>
                <a:solidFill>
                  <a:schemeClr val="tx1">
                    <a:tint val="75000"/>
                  </a:schemeClr>
                </a:solidFill>
              </a:defRPr>
            </a:lvl1pPr>
          </a:lstStyle>
          <a:p>
            <a:fld id="{1D8BD707-D9CF-40AE-B4C6-C98DA3205C09}" type="datetimeFigureOut">
              <a:rPr lang="en-US">
                <a:solidFill>
                  <a:prstClr val="black">
                    <a:tint val="75000"/>
                  </a:prstClr>
                </a:solidFill>
              </a:rPr>
              <a:pPr/>
              <a:t>6/29/2022</a:t>
            </a:fld>
            <a:endParaRPr lang="en-US">
              <a:solidFill>
                <a:prstClr val="black">
                  <a:tint val="75000"/>
                </a:prstClr>
              </a:solidFill>
            </a:endParaRPr>
          </a:p>
        </p:txBody>
      </p:sp>
      <p:sp>
        <p:nvSpPr>
          <p:cNvPr id="7" name="Holder 7"/>
          <p:cNvSpPr>
            <a:spLocks noGrp="1"/>
          </p:cNvSpPr>
          <p:nvPr>
            <p:ph type="sldNum" sz="quarter" idx="7"/>
          </p:nvPr>
        </p:nvSpPr>
        <p:spPr/>
        <p:txBody>
          <a:bodyPr lIns="0" tIns="0" rIns="0" bIns="0"/>
          <a:lstStyle>
            <a:lvl1pPr>
              <a:defRPr sz="900" b="0" i="0">
                <a:solidFill>
                  <a:srgbClr val="7F7F7F"/>
                </a:solidFill>
                <a:latin typeface="Arial"/>
                <a:cs typeface="Arial"/>
              </a:defRPr>
            </a:lvl1pPr>
          </a:lstStyle>
          <a:p>
            <a:pPr marL="28574">
              <a:lnSpc>
                <a:spcPts val="1069"/>
              </a:lnSpc>
            </a:pPr>
            <a:fld id="{81D60167-4931-47E6-BA6A-407CBD079E47}" type="slidenum">
              <a:rPr lang="id-ID" smtClean="0"/>
              <a:pPr marL="28574">
                <a:lnSpc>
                  <a:spcPts val="1069"/>
                </a:lnSpc>
              </a:pPr>
              <a:t>‹#›</a:t>
            </a:fld>
            <a:endParaRPr lang="id-ID" dirty="0"/>
          </a:p>
        </p:txBody>
      </p:sp>
    </p:spTree>
    <p:extLst>
      <p:ext uri="{BB962C8B-B14F-4D97-AF65-F5344CB8AC3E}">
        <p14:creationId xmlns:p14="http://schemas.microsoft.com/office/powerpoint/2010/main" val="217368012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5_Custom Layout">
    <p:spTree>
      <p:nvGrpSpPr>
        <p:cNvPr id="1" name=""/>
        <p:cNvGrpSpPr/>
        <p:nvPr/>
      </p:nvGrpSpPr>
      <p:grpSpPr>
        <a:xfrm>
          <a:off x="0" y="0"/>
          <a:ext cx="0" cy="0"/>
          <a:chOff x="0" y="0"/>
          <a:chExt cx="0" cy="0"/>
        </a:xfrm>
      </p:grpSpPr>
      <p:sp>
        <p:nvSpPr>
          <p:cNvPr id="7" name="Picture Placeholder 7"/>
          <p:cNvSpPr>
            <a:spLocks noGrp="1"/>
          </p:cNvSpPr>
          <p:nvPr>
            <p:ph type="pic" sz="quarter" idx="11"/>
          </p:nvPr>
        </p:nvSpPr>
        <p:spPr>
          <a:xfrm>
            <a:off x="5443941" y="2734312"/>
            <a:ext cx="2996239" cy="1718072"/>
          </a:xfrm>
        </p:spPr>
        <p:txBody>
          <a:bodyPr/>
          <a:lstStyle>
            <a:lvl1pPr>
              <a:defRPr/>
            </a:lvl1pPr>
          </a:lstStyle>
          <a:p>
            <a:endParaRPr lang="en-US" dirty="0"/>
          </a:p>
        </p:txBody>
      </p:sp>
      <p:cxnSp>
        <p:nvCxnSpPr>
          <p:cNvPr id="8" name="Straight Connector 7"/>
          <p:cNvCxnSpPr/>
          <p:nvPr userDrawn="1"/>
        </p:nvCxnSpPr>
        <p:spPr>
          <a:xfrm>
            <a:off x="4596063" y="-122829"/>
            <a:ext cx="4512" cy="526633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H="1">
            <a:off x="4614110" y="1712714"/>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flipH="1">
            <a:off x="4174984" y="3439810"/>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13" name="Text Placeholder 12"/>
          <p:cNvSpPr>
            <a:spLocks noGrp="1"/>
          </p:cNvSpPr>
          <p:nvPr>
            <p:ph type="body" sz="quarter" idx="12"/>
          </p:nvPr>
        </p:nvSpPr>
        <p:spPr>
          <a:xfrm>
            <a:off x="5443915" y="853678"/>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Picture Placeholder 7"/>
          <p:cNvSpPr>
            <a:spLocks noGrp="1"/>
          </p:cNvSpPr>
          <p:nvPr>
            <p:ph type="pic" sz="quarter" idx="10"/>
          </p:nvPr>
        </p:nvSpPr>
        <p:spPr>
          <a:xfrm>
            <a:off x="697482" y="853678"/>
            <a:ext cx="2996239" cy="1718072"/>
          </a:xfrm>
        </p:spPr>
        <p:txBody>
          <a:bodyPr/>
          <a:lstStyle/>
          <a:p>
            <a:endParaRPr lang="en-US" dirty="0"/>
          </a:p>
        </p:txBody>
      </p:sp>
      <p:sp>
        <p:nvSpPr>
          <p:cNvPr id="15" name="Text Placeholder 12"/>
          <p:cNvSpPr>
            <a:spLocks noGrp="1"/>
          </p:cNvSpPr>
          <p:nvPr>
            <p:ph type="body" sz="quarter" idx="13"/>
          </p:nvPr>
        </p:nvSpPr>
        <p:spPr>
          <a:xfrm>
            <a:off x="697270" y="2734312"/>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10339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500"/>
                                        <p:tgtEl>
                                          <p:spTgt spid="1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wipe(left)">
                                      <p:cBhvr>
                                        <p:cTn id="23" dur="500"/>
                                        <p:tgtEl>
                                          <p:spTgt spid="13">
                                            <p:txEl>
                                              <p:pRg st="1" end="1"/>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3">
                                            <p:txEl>
                                              <p:pRg st="2" end="2"/>
                                            </p:txEl>
                                          </p:spTgt>
                                        </p:tgtEl>
                                        <p:attrNameLst>
                                          <p:attrName>style.visibility</p:attrName>
                                        </p:attrNameLst>
                                      </p:cBhvr>
                                      <p:to>
                                        <p:strVal val="visible"/>
                                      </p:to>
                                    </p:set>
                                    <p:animEffect transition="in" filter="wipe(left)">
                                      <p:cBhvr>
                                        <p:cTn id="27" dur="500"/>
                                        <p:tgtEl>
                                          <p:spTgt spid="13">
                                            <p:txEl>
                                              <p:pRg st="2" end="2"/>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3">
                                            <p:txEl>
                                              <p:pRg st="3" end="3"/>
                                            </p:txEl>
                                          </p:spTgt>
                                        </p:tgtEl>
                                        <p:attrNameLst>
                                          <p:attrName>style.visibility</p:attrName>
                                        </p:attrNameLst>
                                      </p:cBhvr>
                                      <p:to>
                                        <p:strVal val="visible"/>
                                      </p:to>
                                    </p:set>
                                    <p:animEffect transition="in" filter="wipe(left)">
                                      <p:cBhvr>
                                        <p:cTn id="31" dur="500"/>
                                        <p:tgtEl>
                                          <p:spTgt spid="13">
                                            <p:txEl>
                                              <p:pRg st="3" end="3"/>
                                            </p:tx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3">
                                            <p:txEl>
                                              <p:pRg st="4" end="4"/>
                                            </p:txEl>
                                          </p:spTgt>
                                        </p:tgtEl>
                                        <p:attrNameLst>
                                          <p:attrName>style.visibility</p:attrName>
                                        </p:attrNameLst>
                                      </p:cBhvr>
                                      <p:to>
                                        <p:strVal val="visible"/>
                                      </p:to>
                                    </p:set>
                                    <p:animEffect transition="in" filter="wipe(left)">
                                      <p:cBhvr>
                                        <p:cTn id="35" dur="500"/>
                                        <p:tgtEl>
                                          <p:spTgt spid="13">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grpId="0" nodeType="clickEffect" nodePh="1">
                                  <p:stCondLst>
                                    <p:cond delay="0"/>
                                  </p:stCondLst>
                                  <p:endCondLst>
                                    <p:cond evt="begin" delay="0">
                                      <p:tn val="38"/>
                                    </p:cond>
                                  </p:endCondLst>
                                  <p:childTnLst>
                                    <p:set>
                                      <p:cBhvr>
                                        <p:cTn id="39" dur="1" fill="hold">
                                          <p:stCondLst>
                                            <p:cond delay="0"/>
                                          </p:stCondLst>
                                        </p:cTn>
                                        <p:tgtEl>
                                          <p:spTgt spid="7"/>
                                        </p:tgtEl>
                                        <p:attrNameLst>
                                          <p:attrName>style.visibility</p:attrName>
                                        </p:attrNameLst>
                                      </p:cBhvr>
                                      <p:to>
                                        <p:strVal val="visible"/>
                                      </p:to>
                                    </p:set>
                                    <p:animEffect transition="in" filter="wipe(right)">
                                      <p:cBhvr>
                                        <p:cTn id="40" dur="500"/>
                                        <p:tgtEl>
                                          <p:spTgt spid="7"/>
                                        </p:tgtEl>
                                      </p:cBhvr>
                                    </p:animEffect>
                                  </p:childTnLst>
                                </p:cTn>
                              </p:par>
                            </p:childTnLst>
                          </p:cTn>
                        </p:par>
                        <p:par>
                          <p:cTn id="41" fill="hold">
                            <p:stCondLst>
                              <p:cond delay="500"/>
                            </p:stCondLst>
                            <p:childTnLst>
                              <p:par>
                                <p:cTn id="42" presetID="22" presetClass="entr" presetSubtype="2" fill="hold" nodeType="after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ipe(right)">
                                      <p:cBhvr>
                                        <p:cTn id="44" dur="500"/>
                                        <p:tgtEl>
                                          <p:spTgt spid="10"/>
                                        </p:tgtEl>
                                      </p:cBhvr>
                                    </p:animEffect>
                                  </p:childTnLst>
                                </p:cTn>
                              </p:par>
                            </p:childTnLst>
                          </p:cTn>
                        </p:par>
                        <p:par>
                          <p:cTn id="45" fill="hold">
                            <p:stCondLst>
                              <p:cond delay="1000"/>
                            </p:stCondLst>
                            <p:childTnLst>
                              <p:par>
                                <p:cTn id="46" presetID="22" presetClass="entr" presetSubtype="2" fill="hold" grpId="0" nodeType="afterEffect">
                                  <p:stCondLst>
                                    <p:cond delay="0"/>
                                  </p:stCondLst>
                                  <p:childTnLst>
                                    <p:set>
                                      <p:cBhvr>
                                        <p:cTn id="47" dur="1" fill="hold">
                                          <p:stCondLst>
                                            <p:cond delay="0"/>
                                          </p:stCondLst>
                                        </p:cTn>
                                        <p:tgtEl>
                                          <p:spTgt spid="15">
                                            <p:txEl>
                                              <p:pRg st="0" end="0"/>
                                            </p:txEl>
                                          </p:spTgt>
                                        </p:tgtEl>
                                        <p:attrNameLst>
                                          <p:attrName>style.visibility</p:attrName>
                                        </p:attrNameLst>
                                      </p:cBhvr>
                                      <p:to>
                                        <p:strVal val="visible"/>
                                      </p:to>
                                    </p:set>
                                    <p:animEffect transition="in" filter="wipe(right)">
                                      <p:cBhvr>
                                        <p:cTn id="48" dur="500"/>
                                        <p:tgtEl>
                                          <p:spTgt spid="15">
                                            <p:txEl>
                                              <p:pRg st="0" end="0"/>
                                            </p:txEl>
                                          </p:spTgt>
                                        </p:tgtEl>
                                      </p:cBhvr>
                                    </p:animEffect>
                                  </p:childTnLst>
                                </p:cTn>
                              </p:par>
                            </p:childTnLst>
                          </p:cTn>
                        </p:par>
                        <p:par>
                          <p:cTn id="49" fill="hold">
                            <p:stCondLst>
                              <p:cond delay="1500"/>
                            </p:stCondLst>
                            <p:childTnLst>
                              <p:par>
                                <p:cTn id="50" presetID="22" presetClass="entr" presetSubtype="2" fill="hold" grpId="0" nodeType="afterEffect">
                                  <p:stCondLst>
                                    <p:cond delay="0"/>
                                  </p:stCondLst>
                                  <p:childTnLst>
                                    <p:set>
                                      <p:cBhvr>
                                        <p:cTn id="51" dur="1" fill="hold">
                                          <p:stCondLst>
                                            <p:cond delay="0"/>
                                          </p:stCondLst>
                                        </p:cTn>
                                        <p:tgtEl>
                                          <p:spTgt spid="15">
                                            <p:txEl>
                                              <p:pRg st="1" end="1"/>
                                            </p:txEl>
                                          </p:spTgt>
                                        </p:tgtEl>
                                        <p:attrNameLst>
                                          <p:attrName>style.visibility</p:attrName>
                                        </p:attrNameLst>
                                      </p:cBhvr>
                                      <p:to>
                                        <p:strVal val="visible"/>
                                      </p:to>
                                    </p:set>
                                    <p:animEffect transition="in" filter="wipe(right)">
                                      <p:cBhvr>
                                        <p:cTn id="52" dur="500"/>
                                        <p:tgtEl>
                                          <p:spTgt spid="15">
                                            <p:txEl>
                                              <p:pRg st="1" end="1"/>
                                            </p:txEl>
                                          </p:spTgt>
                                        </p:tgtEl>
                                      </p:cBhvr>
                                    </p:animEffect>
                                  </p:childTnLst>
                                </p:cTn>
                              </p:par>
                            </p:childTnLst>
                          </p:cTn>
                        </p:par>
                        <p:par>
                          <p:cTn id="53" fill="hold">
                            <p:stCondLst>
                              <p:cond delay="2000"/>
                            </p:stCondLst>
                            <p:childTnLst>
                              <p:par>
                                <p:cTn id="54" presetID="22" presetClass="entr" presetSubtype="2" fill="hold" grpId="0" nodeType="afterEffect">
                                  <p:stCondLst>
                                    <p:cond delay="0"/>
                                  </p:stCondLst>
                                  <p:childTnLst>
                                    <p:set>
                                      <p:cBhvr>
                                        <p:cTn id="55" dur="1" fill="hold">
                                          <p:stCondLst>
                                            <p:cond delay="0"/>
                                          </p:stCondLst>
                                        </p:cTn>
                                        <p:tgtEl>
                                          <p:spTgt spid="15">
                                            <p:txEl>
                                              <p:pRg st="2" end="2"/>
                                            </p:txEl>
                                          </p:spTgt>
                                        </p:tgtEl>
                                        <p:attrNameLst>
                                          <p:attrName>style.visibility</p:attrName>
                                        </p:attrNameLst>
                                      </p:cBhvr>
                                      <p:to>
                                        <p:strVal val="visible"/>
                                      </p:to>
                                    </p:set>
                                    <p:animEffect transition="in" filter="wipe(right)">
                                      <p:cBhvr>
                                        <p:cTn id="56" dur="500"/>
                                        <p:tgtEl>
                                          <p:spTgt spid="15">
                                            <p:txEl>
                                              <p:pRg st="2" end="2"/>
                                            </p:txEl>
                                          </p:spTgt>
                                        </p:tgtEl>
                                      </p:cBhvr>
                                    </p:animEffect>
                                  </p:childTnLst>
                                </p:cTn>
                              </p:par>
                            </p:childTnLst>
                          </p:cTn>
                        </p:par>
                        <p:par>
                          <p:cTn id="57" fill="hold">
                            <p:stCondLst>
                              <p:cond delay="2500"/>
                            </p:stCondLst>
                            <p:childTnLst>
                              <p:par>
                                <p:cTn id="58" presetID="22" presetClass="entr" presetSubtype="2" fill="hold" grpId="0" nodeType="afterEffect">
                                  <p:stCondLst>
                                    <p:cond delay="0"/>
                                  </p:stCondLst>
                                  <p:childTnLst>
                                    <p:set>
                                      <p:cBhvr>
                                        <p:cTn id="59" dur="1" fill="hold">
                                          <p:stCondLst>
                                            <p:cond delay="0"/>
                                          </p:stCondLst>
                                        </p:cTn>
                                        <p:tgtEl>
                                          <p:spTgt spid="15">
                                            <p:txEl>
                                              <p:pRg st="3" end="3"/>
                                            </p:txEl>
                                          </p:spTgt>
                                        </p:tgtEl>
                                        <p:attrNameLst>
                                          <p:attrName>style.visibility</p:attrName>
                                        </p:attrNameLst>
                                      </p:cBhvr>
                                      <p:to>
                                        <p:strVal val="visible"/>
                                      </p:to>
                                    </p:set>
                                    <p:animEffect transition="in" filter="wipe(right)">
                                      <p:cBhvr>
                                        <p:cTn id="60" dur="500"/>
                                        <p:tgtEl>
                                          <p:spTgt spid="15">
                                            <p:txEl>
                                              <p:pRg st="3" end="3"/>
                                            </p:txEl>
                                          </p:spTgt>
                                        </p:tgtEl>
                                      </p:cBhvr>
                                    </p:animEffect>
                                  </p:childTnLst>
                                </p:cTn>
                              </p:par>
                            </p:childTnLst>
                          </p:cTn>
                        </p:par>
                        <p:par>
                          <p:cTn id="61" fill="hold">
                            <p:stCondLst>
                              <p:cond delay="3000"/>
                            </p:stCondLst>
                            <p:childTnLst>
                              <p:par>
                                <p:cTn id="62" presetID="22" presetClass="entr" presetSubtype="2" fill="hold" grpId="0" nodeType="afterEffect">
                                  <p:stCondLst>
                                    <p:cond delay="0"/>
                                  </p:stCondLst>
                                  <p:childTnLst>
                                    <p:set>
                                      <p:cBhvr>
                                        <p:cTn id="63" dur="1" fill="hold">
                                          <p:stCondLst>
                                            <p:cond delay="0"/>
                                          </p:stCondLst>
                                        </p:cTn>
                                        <p:tgtEl>
                                          <p:spTgt spid="15">
                                            <p:txEl>
                                              <p:pRg st="4" end="4"/>
                                            </p:txEl>
                                          </p:spTgt>
                                        </p:tgtEl>
                                        <p:attrNameLst>
                                          <p:attrName>style.visibility</p:attrName>
                                        </p:attrNameLst>
                                      </p:cBhvr>
                                      <p:to>
                                        <p:strVal val="visible"/>
                                      </p:to>
                                    </p:set>
                                    <p:animEffect transition="in" filter="wipe(right)">
                                      <p:cBhvr>
                                        <p:cTn id="64" dur="500"/>
                                        <p:tgtEl>
                                          <p:spTgt spid="1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p:bldP spid="15" grpId="0" build="p">
        <p:tmplLst>
          <p:tmpl lvl="1">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2">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3">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4">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5">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Lst>
      </p:bldP>
    </p:bld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1" y="0"/>
            <a:ext cx="2486025" cy="5143500"/>
          </a:xfrm>
          <a:custGeom>
            <a:avLst/>
            <a:gdLst/>
            <a:ahLst/>
            <a:cxnLst/>
            <a:rect l="l" t="t" r="r" b="b"/>
            <a:pathLst>
              <a:path w="3314700" h="6858000">
                <a:moveTo>
                  <a:pt x="0" y="6858000"/>
                </a:moveTo>
                <a:lnTo>
                  <a:pt x="0" y="0"/>
                </a:lnTo>
                <a:lnTo>
                  <a:pt x="3314700" y="0"/>
                </a:lnTo>
                <a:lnTo>
                  <a:pt x="3314700" y="6858000"/>
                </a:lnTo>
                <a:lnTo>
                  <a:pt x="0" y="6858000"/>
                </a:lnTo>
                <a:close/>
              </a:path>
            </a:pathLst>
          </a:custGeom>
          <a:solidFill>
            <a:srgbClr val="408F88"/>
          </a:solidFill>
        </p:spPr>
        <p:txBody>
          <a:bodyPr wrap="square" lIns="0" tIns="0" rIns="0" bIns="0" rtlCol="0"/>
          <a:lstStyle/>
          <a:p>
            <a:pPr defTabSz="685783"/>
            <a:endParaRPr sz="1400">
              <a:solidFill>
                <a:prstClr val="black"/>
              </a:solidFill>
            </a:endParaRPr>
          </a:p>
        </p:txBody>
      </p:sp>
      <p:sp>
        <p:nvSpPr>
          <p:cNvPr id="17" name="bg object 17"/>
          <p:cNvSpPr/>
          <p:nvPr/>
        </p:nvSpPr>
        <p:spPr>
          <a:xfrm>
            <a:off x="7543801" y="4638675"/>
            <a:ext cx="962025" cy="438150"/>
          </a:xfrm>
          <a:prstGeom prst="rect">
            <a:avLst/>
          </a:prstGeom>
          <a:blipFill>
            <a:blip r:embed="rId2" cstate="print"/>
            <a:stretch>
              <a:fillRect/>
            </a:stretch>
          </a:blipFill>
        </p:spPr>
        <p:txBody>
          <a:bodyPr wrap="square" lIns="0" tIns="0" rIns="0" bIns="0" rtlCol="0"/>
          <a:lstStyle/>
          <a:p>
            <a:pPr defTabSz="685783"/>
            <a:endParaRPr sz="1400">
              <a:solidFill>
                <a:prstClr val="black"/>
              </a:solidFill>
            </a:endParaRPr>
          </a:p>
        </p:txBody>
      </p:sp>
      <p:sp>
        <p:nvSpPr>
          <p:cNvPr id="2" name="Holder 2"/>
          <p:cNvSpPr>
            <a:spLocks noGrp="1"/>
          </p:cNvSpPr>
          <p:nvPr>
            <p:ph type="title"/>
          </p:nvPr>
        </p:nvSpPr>
        <p:spPr>
          <a:xfrm>
            <a:off x="2252644" y="85726"/>
            <a:ext cx="4638713" cy="215444"/>
          </a:xfrm>
        </p:spPr>
        <p:txBody>
          <a:bodyPr lIns="0" tIns="0" rIns="0" bIns="0"/>
          <a:lstStyle>
            <a:lvl1pPr>
              <a:defRPr sz="1400" b="1" i="0">
                <a:solidFill>
                  <a:schemeClr val="bg1"/>
                </a:solidFill>
                <a:latin typeface="Arial"/>
                <a:cs typeface="Arial"/>
              </a:defRPr>
            </a:lvl1pPr>
          </a:lstStyle>
          <a:p>
            <a:endParaRPr/>
          </a:p>
        </p:txBody>
      </p:sp>
      <p:sp>
        <p:nvSpPr>
          <p:cNvPr id="3" name="Holder 3"/>
          <p:cNvSpPr>
            <a:spLocks noGrp="1"/>
          </p:cNvSpPr>
          <p:nvPr>
            <p:ph type="ftr" sz="quarter" idx="5"/>
          </p:nvPr>
        </p:nvSpPr>
        <p:spPr>
          <a:xfrm>
            <a:off x="3108960" y="4783456"/>
            <a:ext cx="2926080" cy="276999"/>
          </a:xfrm>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4" name="Holder 4"/>
          <p:cNvSpPr>
            <a:spLocks noGrp="1"/>
          </p:cNvSpPr>
          <p:nvPr>
            <p:ph type="dt" sz="half" idx="6"/>
          </p:nvPr>
        </p:nvSpPr>
        <p:spPr>
          <a:xfrm>
            <a:off x="457200" y="4783456"/>
            <a:ext cx="2103120" cy="276999"/>
          </a:xfrm>
        </p:spPr>
        <p:txBody>
          <a:bodyPr lIns="0" tIns="0" rIns="0" bIns="0"/>
          <a:lstStyle>
            <a:lvl1pPr algn="l">
              <a:defRPr>
                <a:solidFill>
                  <a:schemeClr val="tx1">
                    <a:tint val="75000"/>
                  </a:schemeClr>
                </a:solidFill>
              </a:defRPr>
            </a:lvl1pPr>
          </a:lstStyle>
          <a:p>
            <a:fld id="{1D8BD707-D9CF-40AE-B4C6-C98DA3205C09}" type="datetimeFigureOut">
              <a:rPr lang="en-US">
                <a:solidFill>
                  <a:prstClr val="black">
                    <a:tint val="75000"/>
                  </a:prstClr>
                </a:solidFill>
              </a:rPr>
              <a:pPr/>
              <a:t>6/29/2022</a:t>
            </a:fld>
            <a:endParaRPr lang="en-US">
              <a:solidFill>
                <a:prstClr val="black">
                  <a:tint val="75000"/>
                </a:prstClr>
              </a:solidFill>
            </a:endParaRPr>
          </a:p>
        </p:txBody>
      </p:sp>
      <p:sp>
        <p:nvSpPr>
          <p:cNvPr id="5" name="Holder 5"/>
          <p:cNvSpPr>
            <a:spLocks noGrp="1"/>
          </p:cNvSpPr>
          <p:nvPr>
            <p:ph type="sldNum" sz="quarter" idx="7"/>
          </p:nvPr>
        </p:nvSpPr>
        <p:spPr/>
        <p:txBody>
          <a:bodyPr lIns="0" tIns="0" rIns="0" bIns="0"/>
          <a:lstStyle>
            <a:lvl1pPr>
              <a:defRPr sz="900" b="0" i="0">
                <a:solidFill>
                  <a:srgbClr val="7F7F7F"/>
                </a:solidFill>
                <a:latin typeface="Arial"/>
                <a:cs typeface="Arial"/>
              </a:defRPr>
            </a:lvl1pPr>
          </a:lstStyle>
          <a:p>
            <a:pPr marL="28574">
              <a:lnSpc>
                <a:spcPts val="1069"/>
              </a:lnSpc>
            </a:pPr>
            <a:fld id="{81D60167-4931-47E6-BA6A-407CBD079E47}" type="slidenum">
              <a:rPr lang="id-ID" smtClean="0"/>
              <a:pPr marL="28574">
                <a:lnSpc>
                  <a:spcPts val="1069"/>
                </a:lnSpc>
              </a:pPr>
              <a:t>‹#›</a:t>
            </a:fld>
            <a:endParaRPr lang="id-ID" dirty="0"/>
          </a:p>
        </p:txBody>
      </p:sp>
    </p:spTree>
    <p:extLst>
      <p:ext uri="{BB962C8B-B14F-4D97-AF65-F5344CB8AC3E}">
        <p14:creationId xmlns:p14="http://schemas.microsoft.com/office/powerpoint/2010/main" val="181921188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1" y="0"/>
            <a:ext cx="2486025" cy="5143500"/>
          </a:xfrm>
          <a:custGeom>
            <a:avLst/>
            <a:gdLst/>
            <a:ahLst/>
            <a:cxnLst/>
            <a:rect l="l" t="t" r="r" b="b"/>
            <a:pathLst>
              <a:path w="3314700" h="6858000">
                <a:moveTo>
                  <a:pt x="0" y="6858000"/>
                </a:moveTo>
                <a:lnTo>
                  <a:pt x="0" y="0"/>
                </a:lnTo>
                <a:lnTo>
                  <a:pt x="3314700" y="0"/>
                </a:lnTo>
                <a:lnTo>
                  <a:pt x="3314700" y="6858000"/>
                </a:lnTo>
                <a:lnTo>
                  <a:pt x="0" y="6858000"/>
                </a:lnTo>
                <a:close/>
              </a:path>
            </a:pathLst>
          </a:custGeom>
          <a:solidFill>
            <a:srgbClr val="408F88"/>
          </a:solidFill>
        </p:spPr>
        <p:txBody>
          <a:bodyPr wrap="square" lIns="0" tIns="0" rIns="0" bIns="0" rtlCol="0"/>
          <a:lstStyle/>
          <a:p>
            <a:pPr defTabSz="685783"/>
            <a:endParaRPr sz="1400">
              <a:solidFill>
                <a:prstClr val="black"/>
              </a:solidFill>
            </a:endParaRPr>
          </a:p>
        </p:txBody>
      </p:sp>
      <p:sp>
        <p:nvSpPr>
          <p:cNvPr id="17" name="bg object 17"/>
          <p:cNvSpPr/>
          <p:nvPr/>
        </p:nvSpPr>
        <p:spPr>
          <a:xfrm>
            <a:off x="7543801" y="4638675"/>
            <a:ext cx="962025" cy="438150"/>
          </a:xfrm>
          <a:prstGeom prst="rect">
            <a:avLst/>
          </a:prstGeom>
          <a:blipFill>
            <a:blip r:embed="rId2" cstate="print"/>
            <a:stretch>
              <a:fillRect/>
            </a:stretch>
          </a:blipFill>
        </p:spPr>
        <p:txBody>
          <a:bodyPr wrap="square" lIns="0" tIns="0" rIns="0" bIns="0" rtlCol="0"/>
          <a:lstStyle/>
          <a:p>
            <a:pPr defTabSz="685783"/>
            <a:endParaRPr sz="1400">
              <a:solidFill>
                <a:prstClr val="black"/>
              </a:solidFill>
            </a:endParaRPr>
          </a:p>
        </p:txBody>
      </p:sp>
      <p:sp>
        <p:nvSpPr>
          <p:cNvPr id="2" name="Holder 2"/>
          <p:cNvSpPr>
            <a:spLocks noGrp="1"/>
          </p:cNvSpPr>
          <p:nvPr>
            <p:ph type="ftr" sz="quarter" idx="5"/>
          </p:nvPr>
        </p:nvSpPr>
        <p:spPr>
          <a:xfrm>
            <a:off x="3108960" y="4783456"/>
            <a:ext cx="2926080" cy="276999"/>
          </a:xfrm>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3" name="Holder 3"/>
          <p:cNvSpPr>
            <a:spLocks noGrp="1"/>
          </p:cNvSpPr>
          <p:nvPr>
            <p:ph type="dt" sz="half" idx="6"/>
          </p:nvPr>
        </p:nvSpPr>
        <p:spPr>
          <a:xfrm>
            <a:off x="457200" y="4783456"/>
            <a:ext cx="2103120" cy="276999"/>
          </a:xfrm>
        </p:spPr>
        <p:txBody>
          <a:bodyPr lIns="0" tIns="0" rIns="0" bIns="0"/>
          <a:lstStyle>
            <a:lvl1pPr algn="l">
              <a:defRPr>
                <a:solidFill>
                  <a:schemeClr val="tx1">
                    <a:tint val="75000"/>
                  </a:schemeClr>
                </a:solidFill>
              </a:defRPr>
            </a:lvl1pPr>
          </a:lstStyle>
          <a:p>
            <a:fld id="{1D8BD707-D9CF-40AE-B4C6-C98DA3205C09}" type="datetimeFigureOut">
              <a:rPr lang="en-US">
                <a:solidFill>
                  <a:prstClr val="black">
                    <a:tint val="75000"/>
                  </a:prstClr>
                </a:solidFill>
              </a:rPr>
              <a:pPr/>
              <a:t>6/29/2022</a:t>
            </a:fld>
            <a:endParaRPr lang="en-US">
              <a:solidFill>
                <a:prstClr val="black">
                  <a:tint val="75000"/>
                </a:prstClr>
              </a:solidFill>
            </a:endParaRPr>
          </a:p>
        </p:txBody>
      </p:sp>
      <p:sp>
        <p:nvSpPr>
          <p:cNvPr id="4" name="Holder 4"/>
          <p:cNvSpPr>
            <a:spLocks noGrp="1"/>
          </p:cNvSpPr>
          <p:nvPr>
            <p:ph type="sldNum" sz="quarter" idx="7"/>
          </p:nvPr>
        </p:nvSpPr>
        <p:spPr/>
        <p:txBody>
          <a:bodyPr lIns="0" tIns="0" rIns="0" bIns="0"/>
          <a:lstStyle>
            <a:lvl1pPr>
              <a:defRPr sz="900" b="0" i="0">
                <a:solidFill>
                  <a:srgbClr val="7F7F7F"/>
                </a:solidFill>
                <a:latin typeface="Arial"/>
                <a:cs typeface="Arial"/>
              </a:defRPr>
            </a:lvl1pPr>
          </a:lstStyle>
          <a:p>
            <a:pPr marL="28574">
              <a:lnSpc>
                <a:spcPts val="1069"/>
              </a:lnSpc>
            </a:pPr>
            <a:fld id="{81D60167-4931-47E6-BA6A-407CBD079E47}" type="slidenum">
              <a:rPr lang="id-ID" smtClean="0"/>
              <a:pPr marL="28574">
                <a:lnSpc>
                  <a:spcPts val="1069"/>
                </a:lnSpc>
              </a:pPr>
              <a:t>‹#›</a:t>
            </a:fld>
            <a:endParaRPr lang="id-ID" dirty="0"/>
          </a:p>
        </p:txBody>
      </p:sp>
    </p:spTree>
    <p:extLst>
      <p:ext uri="{BB962C8B-B14F-4D97-AF65-F5344CB8AC3E}">
        <p14:creationId xmlns:p14="http://schemas.microsoft.com/office/powerpoint/2010/main" val="2407556169"/>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userDrawn="1">
  <p:cSld name="3_Basic Layout">
    <p:bg>
      <p:bgPr>
        <a:solidFill>
          <a:schemeClr val="bg1"/>
        </a:solidFill>
        <a:effectLst/>
      </p:bgPr>
    </p:bg>
    <p:spTree>
      <p:nvGrpSpPr>
        <p:cNvPr id="1" name=""/>
        <p:cNvGrpSpPr/>
        <p:nvPr/>
      </p:nvGrpSpPr>
      <p:grpSpPr>
        <a:xfrm>
          <a:off x="0" y="0"/>
          <a:ext cx="0" cy="0"/>
          <a:chOff x="0" y="0"/>
          <a:chExt cx="0" cy="0"/>
        </a:xfrm>
      </p:grpSpPr>
      <p:sp>
        <p:nvSpPr>
          <p:cNvPr id="4" name="Rectangle 3"/>
          <p:cNvSpPr/>
          <p:nvPr userDrawn="1"/>
        </p:nvSpPr>
        <p:spPr>
          <a:xfrm>
            <a:off x="0" y="4875781"/>
            <a:ext cx="9144000" cy="2881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63" tIns="34277" rIns="68463" bIns="34277" anchor="ctr"/>
          <a:lstStyle/>
          <a:p>
            <a:pPr algn="ctr" defTabSz="684637">
              <a:buClr>
                <a:srgbClr val="000000"/>
              </a:buClr>
              <a:buFont typeface="Arial"/>
              <a:buNone/>
              <a:defRPr/>
            </a:pPr>
            <a:endParaRPr lang="ko-KR" altLang="en-US" sz="1400" kern="0">
              <a:solidFill>
                <a:srgbClr val="FFFFFF"/>
              </a:solidFill>
              <a:sym typeface="Arial"/>
            </a:endParaRPr>
          </a:p>
        </p:txBody>
      </p:sp>
      <p:sp>
        <p:nvSpPr>
          <p:cNvPr id="10" name="Text Placeholder 9"/>
          <p:cNvSpPr>
            <a:spLocks noGrp="1"/>
          </p:cNvSpPr>
          <p:nvPr>
            <p:ph type="body" sz="quarter" idx="10"/>
          </p:nvPr>
        </p:nvSpPr>
        <p:spPr>
          <a:xfrm>
            <a:off x="0" y="123582"/>
            <a:ext cx="9144000" cy="576064"/>
          </a:xfrm>
          <a:prstGeom prst="rect">
            <a:avLst/>
          </a:prstGeom>
        </p:spPr>
        <p:txBody>
          <a:bodyPr/>
          <a:lstStyle>
            <a:lvl1pPr marL="0" indent="0" algn="ctr">
              <a:buNone/>
              <a:defRPr sz="3600" b="0" baseline="0">
                <a:solidFill>
                  <a:schemeClr val="accent1"/>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699644"/>
            <a:ext cx="9144000" cy="184666"/>
          </a:xfrm>
          <a:prstGeom prst="rect">
            <a:avLst/>
          </a:prstGeom>
        </p:spPr>
        <p:txBody>
          <a:bodyPr/>
          <a:lstStyle>
            <a:lvl1pPr marL="0" indent="0" algn="ctr">
              <a:buNone/>
              <a:defRPr sz="1200" b="0" baseline="0">
                <a:solidFill>
                  <a:schemeClr val="accent1"/>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3290689770"/>
      </p:ext>
    </p:extLst>
  </p:cSld>
  <p:clrMapOvr>
    <a:masterClrMapping/>
  </p:clrMapOvr>
  <p:transition>
    <p:fade thruBlk="1"/>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22295955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solidFill>
          <a:schemeClr val="accent1"/>
        </a:soli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61279966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4_Contents slide layout">
    <p:bg>
      <p:bgPr>
        <a:solidFill>
          <a:schemeClr val="accent4"/>
        </a:soli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199564046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316351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1_Style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3770191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0252598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3_Style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grpSp>
        <p:nvGrpSpPr>
          <p:cNvPr id="2" name="Group 1"/>
          <p:cNvGrpSpPr/>
          <p:nvPr userDrawn="1"/>
        </p:nvGrpSpPr>
        <p:grpSpPr>
          <a:xfrm>
            <a:off x="910154" y="2220012"/>
            <a:ext cx="3261208" cy="2295604"/>
            <a:chOff x="1102808" y="1419517"/>
            <a:chExt cx="5383089" cy="3796702"/>
          </a:xfrm>
          <a:solidFill>
            <a:schemeClr val="bg1">
              <a:alpha val="10000"/>
            </a:schemeClr>
          </a:solidFill>
        </p:grpSpPr>
        <p:grpSp>
          <p:nvGrpSpPr>
            <p:cNvPr id="3" name="Group 2"/>
            <p:cNvGrpSpPr/>
            <p:nvPr/>
          </p:nvGrpSpPr>
          <p:grpSpPr>
            <a:xfrm>
              <a:off x="3564744" y="2898363"/>
              <a:ext cx="188449" cy="1471350"/>
              <a:chOff x="10641180" y="438150"/>
              <a:chExt cx="247650" cy="1828800"/>
            </a:xfrm>
            <a:grpFill/>
          </p:grpSpPr>
          <p:sp>
            <p:nvSpPr>
              <p:cNvPr id="76" name="Rectangle: Rounded Corners 75"/>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7" name="Rectangle: Rounded Corners 76"/>
              <p:cNvSpPr/>
              <p:nvPr/>
            </p:nvSpPr>
            <p:spPr>
              <a:xfrm>
                <a:off x="10641180" y="1044532"/>
                <a:ext cx="247650" cy="97017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4" name="Group 3"/>
            <p:cNvGrpSpPr/>
            <p:nvPr/>
          </p:nvGrpSpPr>
          <p:grpSpPr>
            <a:xfrm>
              <a:off x="1537138" y="3468044"/>
              <a:ext cx="188449" cy="1391622"/>
              <a:chOff x="10641180" y="-97372"/>
              <a:chExt cx="247650" cy="1828800"/>
            </a:xfrm>
            <a:grpFill/>
          </p:grpSpPr>
          <p:sp>
            <p:nvSpPr>
              <p:cNvPr id="74" name="Rectangle: Rounded Corners 73"/>
              <p:cNvSpPr/>
              <p:nvPr/>
            </p:nvSpPr>
            <p:spPr>
              <a:xfrm>
                <a:off x="10751289" y="-97372"/>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5" name="Rectangle: Rounded Corners 74"/>
              <p:cNvSpPr/>
              <p:nvPr/>
            </p:nvSpPr>
            <p:spPr>
              <a:xfrm>
                <a:off x="10641180" y="509010"/>
                <a:ext cx="247650" cy="7598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5" name="Group 4"/>
            <p:cNvGrpSpPr/>
            <p:nvPr/>
          </p:nvGrpSpPr>
          <p:grpSpPr>
            <a:xfrm>
              <a:off x="4244956" y="2379454"/>
              <a:ext cx="188449" cy="1600365"/>
              <a:chOff x="10641180" y="362514"/>
              <a:chExt cx="247650" cy="1989158"/>
            </a:xfrm>
            <a:grpFill/>
          </p:grpSpPr>
          <p:sp>
            <p:nvSpPr>
              <p:cNvPr id="72" name="Rectangle: Rounded Corners 71"/>
              <p:cNvSpPr/>
              <p:nvPr/>
            </p:nvSpPr>
            <p:spPr>
              <a:xfrm>
                <a:off x="10751289" y="362514"/>
                <a:ext cx="27432" cy="1989158"/>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3" name="Rectangle: Rounded Corners 72"/>
              <p:cNvSpPr/>
              <p:nvPr/>
            </p:nvSpPr>
            <p:spPr>
              <a:xfrm>
                <a:off x="10641180" y="494815"/>
                <a:ext cx="247650" cy="1611559"/>
              </a:xfrm>
              <a:prstGeom prst="roundRect">
                <a:avLst>
                  <a:gd name="adj" fmla="val 4615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6" name="Group 5"/>
            <p:cNvGrpSpPr/>
            <p:nvPr/>
          </p:nvGrpSpPr>
          <p:grpSpPr>
            <a:xfrm>
              <a:off x="4916748" y="1757491"/>
              <a:ext cx="188449" cy="1600365"/>
              <a:chOff x="10641180" y="362514"/>
              <a:chExt cx="247650" cy="1989158"/>
            </a:xfrm>
            <a:grpFill/>
          </p:grpSpPr>
          <p:sp>
            <p:nvSpPr>
              <p:cNvPr id="70" name="Rectangle: Rounded Corners 69"/>
              <p:cNvSpPr/>
              <p:nvPr/>
            </p:nvSpPr>
            <p:spPr>
              <a:xfrm>
                <a:off x="10751289" y="362514"/>
                <a:ext cx="27432" cy="1989158"/>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1" name="Rectangle: Rounded Corners 70"/>
              <p:cNvSpPr/>
              <p:nvPr/>
            </p:nvSpPr>
            <p:spPr>
              <a:xfrm>
                <a:off x="10641180" y="820641"/>
                <a:ext cx="247650" cy="959907"/>
              </a:xfrm>
              <a:prstGeom prst="roundRect">
                <a:avLst>
                  <a:gd name="adj" fmla="val 4615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 name="Group 6"/>
            <p:cNvGrpSpPr/>
            <p:nvPr/>
          </p:nvGrpSpPr>
          <p:grpSpPr>
            <a:xfrm>
              <a:off x="1976173" y="3527844"/>
              <a:ext cx="188449" cy="834973"/>
              <a:chOff x="10641180" y="500718"/>
              <a:chExt cx="247650" cy="1097280"/>
            </a:xfrm>
            <a:grpFill/>
          </p:grpSpPr>
          <p:sp>
            <p:nvSpPr>
              <p:cNvPr id="68" name="Rectangle: Rounded Corners 67"/>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9" name="Rectangle: Rounded Corners 68"/>
              <p:cNvSpPr/>
              <p:nvPr/>
            </p:nvSpPr>
            <p:spPr>
              <a:xfrm>
                <a:off x="10641180" y="741341"/>
                <a:ext cx="247650" cy="61603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8" name="Group 7"/>
            <p:cNvGrpSpPr/>
            <p:nvPr/>
          </p:nvGrpSpPr>
          <p:grpSpPr>
            <a:xfrm>
              <a:off x="2673093" y="3824597"/>
              <a:ext cx="188449" cy="1391622"/>
              <a:chOff x="10630391" y="1182550"/>
              <a:chExt cx="247650" cy="1828800"/>
            </a:xfrm>
            <a:grpFill/>
          </p:grpSpPr>
          <p:sp>
            <p:nvSpPr>
              <p:cNvPr id="66" name="Rectangle: Rounded Corners 65"/>
              <p:cNvSpPr/>
              <p:nvPr/>
            </p:nvSpPr>
            <p:spPr>
              <a:xfrm>
                <a:off x="10722133" y="11825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67" name="Rectangle: Rounded Corners 66"/>
              <p:cNvSpPr/>
              <p:nvPr/>
            </p:nvSpPr>
            <p:spPr>
              <a:xfrm>
                <a:off x="10630391" y="1455616"/>
                <a:ext cx="247650" cy="72424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grpSp>
          <p:nvGrpSpPr>
            <p:cNvPr id="9" name="Group 8"/>
            <p:cNvGrpSpPr/>
            <p:nvPr/>
          </p:nvGrpSpPr>
          <p:grpSpPr>
            <a:xfrm>
              <a:off x="4916748" y="1881571"/>
              <a:ext cx="188449" cy="1391622"/>
              <a:chOff x="10662618" y="438150"/>
              <a:chExt cx="247650" cy="1828800"/>
            </a:xfrm>
            <a:grpFill/>
          </p:grpSpPr>
          <p:sp>
            <p:nvSpPr>
              <p:cNvPr id="64" name="Rectangle: Rounded Corners 63"/>
              <p:cNvSpPr/>
              <p:nvPr/>
            </p:nvSpPr>
            <p:spPr>
              <a:xfrm>
                <a:off x="10772727"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5" name="Rectangle: Rounded Corners 64"/>
              <p:cNvSpPr/>
              <p:nvPr/>
            </p:nvSpPr>
            <p:spPr>
              <a:xfrm>
                <a:off x="10662618" y="736515"/>
                <a:ext cx="247650" cy="101490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grpSp>
          <p:nvGrpSpPr>
            <p:cNvPr id="10" name="Group 9"/>
            <p:cNvGrpSpPr/>
            <p:nvPr/>
          </p:nvGrpSpPr>
          <p:grpSpPr>
            <a:xfrm>
              <a:off x="4469241" y="2121847"/>
              <a:ext cx="188449" cy="834973"/>
              <a:chOff x="10641180" y="500718"/>
              <a:chExt cx="247650" cy="1097280"/>
            </a:xfrm>
            <a:grpFill/>
          </p:grpSpPr>
          <p:sp>
            <p:nvSpPr>
              <p:cNvPr id="62" name="Rectangle: Rounded Corners 61"/>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 name="Rectangle: Rounded Corners 62"/>
              <p:cNvSpPr/>
              <p:nvPr/>
            </p:nvSpPr>
            <p:spPr>
              <a:xfrm>
                <a:off x="10641180" y="741341"/>
                <a:ext cx="247650" cy="38937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1" name="Group 10"/>
            <p:cNvGrpSpPr/>
            <p:nvPr/>
          </p:nvGrpSpPr>
          <p:grpSpPr>
            <a:xfrm>
              <a:off x="4685783" y="2027235"/>
              <a:ext cx="188449" cy="1391622"/>
              <a:chOff x="10641180" y="438150"/>
              <a:chExt cx="247650" cy="1828800"/>
            </a:xfrm>
            <a:grpFill/>
          </p:grpSpPr>
          <p:sp>
            <p:nvSpPr>
              <p:cNvPr id="60" name="Rectangle: Rounded Corners 59"/>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1" name="Rectangle: Rounded Corners 60"/>
              <p:cNvSpPr/>
              <p:nvPr/>
            </p:nvSpPr>
            <p:spPr>
              <a:xfrm>
                <a:off x="10641180" y="1044532"/>
                <a:ext cx="247650" cy="61603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2" name="Group 11"/>
            <p:cNvGrpSpPr/>
            <p:nvPr/>
          </p:nvGrpSpPr>
          <p:grpSpPr>
            <a:xfrm>
              <a:off x="2217350" y="3528766"/>
              <a:ext cx="188449" cy="1391622"/>
              <a:chOff x="10653055" y="438150"/>
              <a:chExt cx="247650" cy="1828800"/>
            </a:xfrm>
            <a:grpFill/>
          </p:grpSpPr>
          <p:sp>
            <p:nvSpPr>
              <p:cNvPr id="58" name="Rectangle: Rounded Corners 57"/>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 name="Rectangle: Rounded Corners 58"/>
              <p:cNvSpPr/>
              <p:nvPr/>
            </p:nvSpPr>
            <p:spPr>
              <a:xfrm>
                <a:off x="10653055" y="682991"/>
                <a:ext cx="247650" cy="1056674"/>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3" name="Group 12"/>
            <p:cNvGrpSpPr/>
            <p:nvPr/>
          </p:nvGrpSpPr>
          <p:grpSpPr>
            <a:xfrm>
              <a:off x="2440455" y="3979819"/>
              <a:ext cx="188449" cy="834973"/>
              <a:chOff x="10641180" y="500718"/>
              <a:chExt cx="247650" cy="1097280"/>
            </a:xfrm>
            <a:grpFill/>
          </p:grpSpPr>
          <p:sp>
            <p:nvSpPr>
              <p:cNvPr id="56" name="Rectangle: Rounded Corners 55"/>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7" name="Rectangle: Rounded Corners 56"/>
              <p:cNvSpPr/>
              <p:nvPr/>
            </p:nvSpPr>
            <p:spPr>
              <a:xfrm>
                <a:off x="10641180" y="741341"/>
                <a:ext cx="247650" cy="61603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4" name="Group 13"/>
            <p:cNvGrpSpPr/>
            <p:nvPr/>
          </p:nvGrpSpPr>
          <p:grpSpPr>
            <a:xfrm>
              <a:off x="1317620" y="3801808"/>
              <a:ext cx="188449" cy="834973"/>
              <a:chOff x="10641180" y="278676"/>
              <a:chExt cx="247650" cy="1097280"/>
            </a:xfrm>
            <a:grpFill/>
          </p:grpSpPr>
          <p:sp>
            <p:nvSpPr>
              <p:cNvPr id="54" name="Rectangle: Rounded Corners 53"/>
              <p:cNvSpPr/>
              <p:nvPr/>
            </p:nvSpPr>
            <p:spPr>
              <a:xfrm>
                <a:off x="10751289" y="27867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 name="Rectangle: Rounded Corners 54"/>
              <p:cNvSpPr/>
              <p:nvPr/>
            </p:nvSpPr>
            <p:spPr>
              <a:xfrm>
                <a:off x="10641180" y="519299"/>
                <a:ext cx="247650" cy="61603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5" name="Group 14"/>
            <p:cNvGrpSpPr/>
            <p:nvPr/>
          </p:nvGrpSpPr>
          <p:grpSpPr>
            <a:xfrm>
              <a:off x="1102808" y="4055614"/>
              <a:ext cx="188449" cy="834973"/>
              <a:chOff x="10641180" y="278676"/>
              <a:chExt cx="247650" cy="1097280"/>
            </a:xfrm>
            <a:grpFill/>
          </p:grpSpPr>
          <p:sp>
            <p:nvSpPr>
              <p:cNvPr id="52" name="Rectangle: Rounded Corners 51"/>
              <p:cNvSpPr/>
              <p:nvPr/>
            </p:nvSpPr>
            <p:spPr>
              <a:xfrm>
                <a:off x="10751289" y="27867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 name="Rectangle: Rounded Corners 52"/>
              <p:cNvSpPr/>
              <p:nvPr/>
            </p:nvSpPr>
            <p:spPr>
              <a:xfrm>
                <a:off x="10641180" y="357773"/>
                <a:ext cx="247650" cy="61603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6" name="Group 15"/>
            <p:cNvGrpSpPr/>
            <p:nvPr/>
          </p:nvGrpSpPr>
          <p:grpSpPr>
            <a:xfrm>
              <a:off x="6297448" y="1419517"/>
              <a:ext cx="188449" cy="834973"/>
              <a:chOff x="10641180" y="605206"/>
              <a:chExt cx="247650" cy="1097280"/>
            </a:xfrm>
            <a:grpFill/>
          </p:grpSpPr>
          <p:sp>
            <p:nvSpPr>
              <p:cNvPr id="50" name="Rectangle: Rounded Corners 49"/>
              <p:cNvSpPr/>
              <p:nvPr/>
            </p:nvSpPr>
            <p:spPr>
              <a:xfrm>
                <a:off x="10751289" y="60520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1" name="Rectangle: Rounded Corners 50"/>
              <p:cNvSpPr/>
              <p:nvPr/>
            </p:nvSpPr>
            <p:spPr>
              <a:xfrm>
                <a:off x="10641180" y="684304"/>
                <a:ext cx="247650" cy="61603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7" name="Group 16"/>
            <p:cNvGrpSpPr/>
            <p:nvPr/>
          </p:nvGrpSpPr>
          <p:grpSpPr>
            <a:xfrm>
              <a:off x="5615340" y="1500297"/>
              <a:ext cx="188449" cy="1471350"/>
              <a:chOff x="10641180" y="438150"/>
              <a:chExt cx="247650" cy="1828800"/>
            </a:xfrm>
            <a:grpFill/>
          </p:grpSpPr>
          <p:sp>
            <p:nvSpPr>
              <p:cNvPr id="48" name="Rectangle: Rounded Corners 47"/>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9" name="Rectangle: Rounded Corners 48"/>
              <p:cNvSpPr/>
              <p:nvPr/>
            </p:nvSpPr>
            <p:spPr>
              <a:xfrm>
                <a:off x="10641180" y="1044533"/>
                <a:ext cx="247650" cy="57523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8" name="Group 17"/>
            <p:cNvGrpSpPr/>
            <p:nvPr/>
          </p:nvGrpSpPr>
          <p:grpSpPr>
            <a:xfrm>
              <a:off x="5378386" y="1777351"/>
              <a:ext cx="188449" cy="834973"/>
              <a:chOff x="10641180" y="500718"/>
              <a:chExt cx="247650" cy="1097280"/>
            </a:xfrm>
            <a:grpFill/>
          </p:grpSpPr>
          <p:sp>
            <p:nvSpPr>
              <p:cNvPr id="46" name="Rectangle: Rounded Corners 45"/>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7" name="Rectangle: Rounded Corners 46"/>
              <p:cNvSpPr/>
              <p:nvPr/>
            </p:nvSpPr>
            <p:spPr>
              <a:xfrm>
                <a:off x="10641180" y="579815"/>
                <a:ext cx="247650" cy="61603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19" name="Group 18"/>
            <p:cNvGrpSpPr/>
            <p:nvPr/>
          </p:nvGrpSpPr>
          <p:grpSpPr>
            <a:xfrm>
              <a:off x="5836292" y="1859500"/>
              <a:ext cx="188449" cy="834973"/>
              <a:chOff x="10641180" y="500718"/>
              <a:chExt cx="247650" cy="1097280"/>
            </a:xfrm>
            <a:grpFill/>
          </p:grpSpPr>
          <p:sp>
            <p:nvSpPr>
              <p:cNvPr id="44" name="Rectangle: Rounded Corners 43"/>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5" name="Rectangle: Rounded Corners 44"/>
              <p:cNvSpPr/>
              <p:nvPr/>
            </p:nvSpPr>
            <p:spPr>
              <a:xfrm>
                <a:off x="10641180" y="579815"/>
                <a:ext cx="247650" cy="69817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20" name="Group 19"/>
            <p:cNvGrpSpPr/>
            <p:nvPr/>
          </p:nvGrpSpPr>
          <p:grpSpPr>
            <a:xfrm>
              <a:off x="5161382" y="1476120"/>
              <a:ext cx="188449" cy="1391622"/>
              <a:chOff x="10641180" y="438150"/>
              <a:chExt cx="247650" cy="1828800"/>
            </a:xfrm>
            <a:grpFill/>
          </p:grpSpPr>
          <p:sp>
            <p:nvSpPr>
              <p:cNvPr id="42" name="Rectangle: Rounded Corners 41"/>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3" name="Rectangle: Rounded Corners 42"/>
              <p:cNvSpPr/>
              <p:nvPr/>
            </p:nvSpPr>
            <p:spPr>
              <a:xfrm>
                <a:off x="10641180" y="1044532"/>
                <a:ext cx="247650" cy="61603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21" name="Group 20"/>
            <p:cNvGrpSpPr/>
            <p:nvPr/>
          </p:nvGrpSpPr>
          <p:grpSpPr>
            <a:xfrm>
              <a:off x="1758760" y="3523581"/>
              <a:ext cx="188449" cy="1391622"/>
              <a:chOff x="10641180" y="438150"/>
              <a:chExt cx="247650" cy="1828800"/>
            </a:xfrm>
            <a:grpFill/>
          </p:grpSpPr>
          <p:sp>
            <p:nvSpPr>
              <p:cNvPr id="40" name="Rectangle: Rounded Corners 39"/>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 name="Rectangle: Rounded Corners 40"/>
              <p:cNvSpPr/>
              <p:nvPr/>
            </p:nvSpPr>
            <p:spPr>
              <a:xfrm>
                <a:off x="10641180" y="1044532"/>
                <a:ext cx="247650" cy="83795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22" name="Group 21"/>
            <p:cNvGrpSpPr/>
            <p:nvPr/>
          </p:nvGrpSpPr>
          <p:grpSpPr>
            <a:xfrm>
              <a:off x="2890003" y="3736385"/>
              <a:ext cx="188449" cy="834973"/>
              <a:chOff x="10641180" y="500718"/>
              <a:chExt cx="247650" cy="1097280"/>
            </a:xfrm>
            <a:grpFill/>
          </p:grpSpPr>
          <p:sp>
            <p:nvSpPr>
              <p:cNvPr id="38" name="Rectangle: Rounded Corners 37"/>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9" name="Rectangle: Rounded Corners 38"/>
              <p:cNvSpPr/>
              <p:nvPr/>
            </p:nvSpPr>
            <p:spPr>
              <a:xfrm>
                <a:off x="10641180" y="579815"/>
                <a:ext cx="247650" cy="744129"/>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23" name="Group 22"/>
            <p:cNvGrpSpPr/>
            <p:nvPr/>
          </p:nvGrpSpPr>
          <p:grpSpPr>
            <a:xfrm>
              <a:off x="3127455" y="3327948"/>
              <a:ext cx="188449" cy="834973"/>
              <a:chOff x="10641180" y="500718"/>
              <a:chExt cx="247650" cy="1097280"/>
            </a:xfrm>
            <a:grpFill/>
          </p:grpSpPr>
          <p:sp>
            <p:nvSpPr>
              <p:cNvPr id="36" name="Rectangle: Rounded Corners 35"/>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 name="Rectangle: Rounded Corners 36"/>
              <p:cNvSpPr/>
              <p:nvPr/>
            </p:nvSpPr>
            <p:spPr>
              <a:xfrm>
                <a:off x="10641180" y="579815"/>
                <a:ext cx="247650" cy="78437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24" name="Group 23"/>
            <p:cNvGrpSpPr/>
            <p:nvPr/>
          </p:nvGrpSpPr>
          <p:grpSpPr>
            <a:xfrm>
              <a:off x="3351373" y="3111280"/>
              <a:ext cx="188449" cy="834973"/>
              <a:chOff x="10641180" y="500718"/>
              <a:chExt cx="247650" cy="1097280"/>
            </a:xfrm>
            <a:grpFill/>
          </p:grpSpPr>
          <p:sp>
            <p:nvSpPr>
              <p:cNvPr id="34" name="Rectangle: Rounded Corners 33"/>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5" name="Rectangle: Rounded Corners 34"/>
              <p:cNvSpPr/>
              <p:nvPr/>
            </p:nvSpPr>
            <p:spPr>
              <a:xfrm>
                <a:off x="10641180" y="741341"/>
                <a:ext cx="247650" cy="616035"/>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25" name="Group 24"/>
            <p:cNvGrpSpPr/>
            <p:nvPr/>
          </p:nvGrpSpPr>
          <p:grpSpPr>
            <a:xfrm>
              <a:off x="4028873" y="3339995"/>
              <a:ext cx="188449" cy="834973"/>
              <a:chOff x="10641180" y="500718"/>
              <a:chExt cx="247650" cy="1097280"/>
            </a:xfrm>
            <a:grpFill/>
          </p:grpSpPr>
          <p:sp>
            <p:nvSpPr>
              <p:cNvPr id="32" name="Rectangle: Rounded Corners 31"/>
              <p:cNvSpPr/>
              <p:nvPr/>
            </p:nvSpPr>
            <p:spPr>
              <a:xfrm>
                <a:off x="10751289" y="500718"/>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Rectangle: Rounded Corners 32"/>
              <p:cNvSpPr/>
              <p:nvPr/>
            </p:nvSpPr>
            <p:spPr>
              <a:xfrm>
                <a:off x="10641180" y="741341"/>
                <a:ext cx="247650" cy="396217"/>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26" name="Group 25"/>
            <p:cNvGrpSpPr/>
            <p:nvPr/>
          </p:nvGrpSpPr>
          <p:grpSpPr>
            <a:xfrm>
              <a:off x="3780152" y="3424981"/>
              <a:ext cx="188449" cy="1391622"/>
              <a:chOff x="10641180" y="438150"/>
              <a:chExt cx="247650" cy="1828800"/>
            </a:xfrm>
            <a:grpFill/>
          </p:grpSpPr>
          <p:sp>
            <p:nvSpPr>
              <p:cNvPr id="30" name="Rectangle: Rounded Corners 29"/>
              <p:cNvSpPr/>
              <p:nvPr/>
            </p:nvSpPr>
            <p:spPr>
              <a:xfrm>
                <a:off x="10751289" y="438150"/>
                <a:ext cx="27432" cy="18288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Rectangle: Rounded Corners 30"/>
              <p:cNvSpPr/>
              <p:nvPr/>
            </p:nvSpPr>
            <p:spPr>
              <a:xfrm>
                <a:off x="10641180" y="1044533"/>
                <a:ext cx="247650" cy="36338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27" name="Group 26"/>
            <p:cNvGrpSpPr/>
            <p:nvPr/>
          </p:nvGrpSpPr>
          <p:grpSpPr>
            <a:xfrm>
              <a:off x="6056432" y="1499565"/>
              <a:ext cx="188449" cy="834973"/>
              <a:chOff x="10641180" y="605206"/>
              <a:chExt cx="247650" cy="1097280"/>
            </a:xfrm>
            <a:grpFill/>
          </p:grpSpPr>
          <p:sp>
            <p:nvSpPr>
              <p:cNvPr id="28" name="Rectangle: Rounded Corners 27"/>
              <p:cNvSpPr/>
              <p:nvPr/>
            </p:nvSpPr>
            <p:spPr>
              <a:xfrm>
                <a:off x="10751289" y="605206"/>
                <a:ext cx="27432" cy="109728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Rectangle: Rounded Corners 28"/>
              <p:cNvSpPr/>
              <p:nvPr/>
            </p:nvSpPr>
            <p:spPr>
              <a:xfrm>
                <a:off x="10641180" y="684304"/>
                <a:ext cx="247650" cy="82577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spTree>
    <p:extLst>
      <p:ext uri="{BB962C8B-B14F-4D97-AF65-F5344CB8AC3E}">
        <p14:creationId xmlns:p14="http://schemas.microsoft.com/office/powerpoint/2010/main" val="83690101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Picture Placeholder 7"/>
          <p:cNvSpPr>
            <a:spLocks noGrp="1"/>
          </p:cNvSpPr>
          <p:nvPr>
            <p:ph type="pic" sz="quarter" idx="11"/>
          </p:nvPr>
        </p:nvSpPr>
        <p:spPr>
          <a:xfrm>
            <a:off x="3073898" y="1712716"/>
            <a:ext cx="2996239" cy="1718072"/>
          </a:xfrm>
        </p:spPr>
        <p:txBody>
          <a:bodyPr/>
          <a:lstStyle>
            <a:lvl1pPr>
              <a:defRPr/>
            </a:lvl1pPr>
          </a:lstStyle>
          <a:p>
            <a:endParaRPr lang="en-US" dirty="0"/>
          </a:p>
        </p:txBody>
      </p:sp>
      <p:cxnSp>
        <p:nvCxnSpPr>
          <p:cNvPr id="3" name="Straight Connector 2"/>
          <p:cNvCxnSpPr/>
          <p:nvPr userDrawn="1"/>
        </p:nvCxnSpPr>
        <p:spPr>
          <a:xfrm>
            <a:off x="4572000" y="-120316"/>
            <a:ext cx="0" cy="183303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p:nvPr>
        </p:nvSpPr>
        <p:spPr>
          <a:xfrm>
            <a:off x="3073882" y="3685010"/>
            <a:ext cx="2996240" cy="859631"/>
          </a:xfrm>
        </p:spPr>
        <p:txBody>
          <a:bodyPr>
            <a:normAutofit/>
          </a:bodyPr>
          <a:lstStyle>
            <a:lvl1pPr marL="0" indent="0" algn="ctr">
              <a:buNone/>
              <a:defRPr sz="1200"/>
            </a:lvl1pPr>
            <a:lvl2pPr algn="ctr">
              <a:defRPr/>
            </a:lvl2pPr>
            <a:lvl3pPr algn="ctr">
              <a:defRPr/>
            </a:lvl3pPr>
            <a:lvl4pPr algn="ctr">
              <a:defRPr/>
            </a:lvl4pPr>
            <a:lvl5pPr algn="ctr">
              <a:defRPr/>
            </a:lvl5pPr>
          </a:lstStyle>
          <a:p>
            <a:pPr lvl="0"/>
            <a:r>
              <a:rPr lang="en-US" dirty="0"/>
              <a:t>Edit Master text styles</a:t>
            </a:r>
          </a:p>
        </p:txBody>
      </p:sp>
    </p:spTree>
    <p:extLst>
      <p:ext uri="{BB962C8B-B14F-4D97-AF65-F5344CB8AC3E}">
        <p14:creationId xmlns:p14="http://schemas.microsoft.com/office/powerpoint/2010/main" val="1050901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ipe(down)">
                                      <p:cBhvr>
                                        <p:cTn id="15"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4" grpId="0" build="p">
        <p:tmplLst>
          <p:tmpl lvl="1">
            <p:tnLst>
              <p:par>
                <p:cTn presetID="22" presetClass="entr" presetSubtype="4"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Image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
        <p:nvSpPr>
          <p:cNvPr id="6" name="그림 개체 틀 2"/>
          <p:cNvSpPr>
            <a:spLocks noGrp="1"/>
          </p:cNvSpPr>
          <p:nvPr>
            <p:ph type="pic" sz="quarter" idx="11" hasCustomPrompt="1"/>
          </p:nvPr>
        </p:nvSpPr>
        <p:spPr>
          <a:xfrm>
            <a:off x="571500" y="1187224"/>
            <a:ext cx="2400300" cy="3470501"/>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lgn="ctr">
              <a:buNone/>
              <a:defRPr lang="ko-KR" altLang="en-US" sz="1200" dirty="0">
                <a:solidFill>
                  <a:schemeClr val="tx1">
                    <a:lumMod val="75000"/>
                    <a:lumOff val="25000"/>
                  </a:schemeClr>
                </a:solidFill>
              </a:defRPr>
            </a:lvl1pPr>
          </a:lstStyle>
          <a:p>
            <a:pPr marL="0" lvl="0" algn="ctr"/>
            <a:r>
              <a:rPr lang="en-US" altLang="ko-KR" dirty="0"/>
              <a:t>Place Your Picture Here And Send To Back</a:t>
            </a:r>
            <a:endParaRPr lang="ko-KR" altLang="en-US" dirty="0"/>
          </a:p>
        </p:txBody>
      </p:sp>
    </p:spTree>
    <p:extLst>
      <p:ext uri="{BB962C8B-B14F-4D97-AF65-F5344CB8AC3E}">
        <p14:creationId xmlns:p14="http://schemas.microsoft.com/office/powerpoint/2010/main" val="97515582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2_Image slide layout">
    <p:spTree>
      <p:nvGrpSpPr>
        <p:cNvPr id="1" name=""/>
        <p:cNvGrpSpPr/>
        <p:nvPr/>
      </p:nvGrpSpPr>
      <p:grpSpPr>
        <a:xfrm>
          <a:off x="0" y="0"/>
          <a:ext cx="0" cy="0"/>
          <a:chOff x="0" y="0"/>
          <a:chExt cx="0" cy="0"/>
        </a:xfrm>
      </p:grpSpPr>
      <p:grpSp>
        <p:nvGrpSpPr>
          <p:cNvPr id="28" name="Group 27"/>
          <p:cNvGrpSpPr/>
          <p:nvPr userDrawn="1"/>
        </p:nvGrpSpPr>
        <p:grpSpPr>
          <a:xfrm>
            <a:off x="203404" y="1394319"/>
            <a:ext cx="3629102" cy="1993946"/>
            <a:chOff x="-548507" y="477868"/>
            <a:chExt cx="11570449" cy="6357177"/>
          </a:xfrm>
        </p:grpSpPr>
        <p:sp>
          <p:nvSpPr>
            <p:cNvPr id="29" name="Freeform: Shape 28"/>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sz="1350"/>
            </a:p>
          </p:txBody>
        </p:sp>
        <p:sp>
          <p:nvSpPr>
            <p:cNvPr id="30" name="Freeform: Shape 29"/>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sz="1350"/>
            </a:p>
          </p:txBody>
        </p:sp>
        <p:sp>
          <p:nvSpPr>
            <p:cNvPr id="31" name="Freeform: Shape 30"/>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sz="1350"/>
            </a:p>
          </p:txBody>
        </p:sp>
        <p:sp>
          <p:nvSpPr>
            <p:cNvPr id="32" name="Freeform: Shape 31"/>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sz="1350" dirty="0"/>
            </a:p>
          </p:txBody>
        </p:sp>
        <p:sp>
          <p:nvSpPr>
            <p:cNvPr id="33" name="Freeform: Shape 32"/>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sz="1350"/>
            </a:p>
          </p:txBody>
        </p:sp>
        <p:grpSp>
          <p:nvGrpSpPr>
            <p:cNvPr id="34" name="Group 33"/>
            <p:cNvGrpSpPr/>
            <p:nvPr/>
          </p:nvGrpSpPr>
          <p:grpSpPr>
            <a:xfrm>
              <a:off x="1606" y="6382978"/>
              <a:ext cx="413937" cy="115242"/>
              <a:chOff x="5955" y="6353672"/>
              <a:chExt cx="413937" cy="115242"/>
            </a:xfrm>
          </p:grpSpPr>
          <p:sp>
            <p:nvSpPr>
              <p:cNvPr id="39" name="Rectangle: Rounded Corners 38"/>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0" name="Rectangle: Rounded Corners 39"/>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35" name="Group 34"/>
            <p:cNvGrpSpPr/>
            <p:nvPr/>
          </p:nvGrpSpPr>
          <p:grpSpPr>
            <a:xfrm>
              <a:off x="9855291" y="6381600"/>
              <a:ext cx="885989" cy="115242"/>
              <a:chOff x="5955" y="6353672"/>
              <a:chExt cx="413937" cy="115242"/>
            </a:xfrm>
          </p:grpSpPr>
          <p:sp>
            <p:nvSpPr>
              <p:cNvPr id="37" name="Rectangle: Rounded Corners 36"/>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8" name="Rectangle: Rounded Corners 37"/>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sp>
          <p:nvSpPr>
            <p:cNvPr id="36" name="Freeform: Shape 35"/>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1" fmla="*/ 2536444 w 3976489"/>
                <a:gd name="connsiteY0-2" fmla="*/ 0 h 4238316"/>
                <a:gd name="connsiteX1-3" fmla="*/ 3976489 w 3976489"/>
                <a:gd name="connsiteY1-4" fmla="*/ 241371 h 4238316"/>
                <a:gd name="connsiteX2-5" fmla="*/ 3968307 w 3976489"/>
                <a:gd name="connsiteY2-6" fmla="*/ 4238316 h 4238316"/>
                <a:gd name="connsiteX3-7" fmla="*/ 0 w 3976489"/>
                <a:gd name="connsiteY3-8" fmla="*/ 4238316 h 4238316"/>
                <a:gd name="connsiteX0-9" fmla="*/ 2536444 w 3976489"/>
                <a:gd name="connsiteY0-10" fmla="*/ 0 h 4238316"/>
                <a:gd name="connsiteX1-11" fmla="*/ 3976489 w 3976489"/>
                <a:gd name="connsiteY1-12" fmla="*/ 213683 h 4238316"/>
                <a:gd name="connsiteX2-13" fmla="*/ 3968307 w 3976489"/>
                <a:gd name="connsiteY2-14" fmla="*/ 4238316 h 4238316"/>
                <a:gd name="connsiteX3-15" fmla="*/ 0 w 3976489"/>
                <a:gd name="connsiteY3-16" fmla="*/ 4238316 h 4238316"/>
                <a:gd name="connsiteX0-17" fmla="*/ 2473335 w 3976489"/>
                <a:gd name="connsiteY0-18" fmla="*/ 0 h 4035268"/>
                <a:gd name="connsiteX1-19" fmla="*/ 3976489 w 3976489"/>
                <a:gd name="connsiteY1-20" fmla="*/ 10635 h 4035268"/>
                <a:gd name="connsiteX2-21" fmla="*/ 3968307 w 3976489"/>
                <a:gd name="connsiteY2-22" fmla="*/ 4035268 h 4035268"/>
                <a:gd name="connsiteX3-23" fmla="*/ 0 w 3976489"/>
                <a:gd name="connsiteY3-24" fmla="*/ 4035268 h 4035268"/>
              </a:gdLst>
              <a:ahLst/>
              <a:cxnLst>
                <a:cxn ang="0">
                  <a:pos x="connsiteX0-1" y="connsiteY0-2"/>
                </a:cxn>
                <a:cxn ang="0">
                  <a:pos x="connsiteX1-3" y="connsiteY1-4"/>
                </a:cxn>
                <a:cxn ang="0">
                  <a:pos x="connsiteX2-5" y="connsiteY2-6"/>
                </a:cxn>
                <a:cxn ang="0">
                  <a:pos x="connsiteX3-7" y="connsiteY3-8"/>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sz="1350" dirty="0"/>
            </a:p>
          </p:txBody>
        </p:sp>
      </p:grpSp>
      <p:sp>
        <p:nvSpPr>
          <p:cNvPr id="41" name="그림 개체 틀 2"/>
          <p:cNvSpPr>
            <a:spLocks noGrp="1"/>
          </p:cNvSpPr>
          <p:nvPr>
            <p:ph type="pic" sz="quarter" idx="13" hasCustomPrompt="1"/>
          </p:nvPr>
        </p:nvSpPr>
        <p:spPr>
          <a:xfrm>
            <a:off x="727403" y="1504917"/>
            <a:ext cx="2569687" cy="1586092"/>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buNone/>
              <a:defRPr lang="ko-KR" altLang="en-US" sz="1500" dirty="0">
                <a:solidFill>
                  <a:schemeClr val="tx1">
                    <a:lumMod val="75000"/>
                    <a:lumOff val="25000"/>
                  </a:schemeClr>
                </a:solidFill>
              </a:defRPr>
            </a:lvl1pPr>
          </a:lstStyle>
          <a:p>
            <a:pPr marL="0" lvl="0" algn="ctr"/>
            <a:r>
              <a:rPr lang="en-US" altLang="ko-KR" dirty="0"/>
              <a:t>Place Your Picture Here And Send To Back</a:t>
            </a:r>
            <a:endParaRPr lang="ko-KR" altLang="en-US" dirty="0"/>
          </a:p>
        </p:txBody>
      </p:sp>
      <p:sp>
        <p:nvSpPr>
          <p:cNvPr id="2" name="Text Placeholder 9"/>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
        <p:nvSpPr>
          <p:cNvPr id="6" name="그림 개체 틀 2"/>
          <p:cNvSpPr>
            <a:spLocks noGrp="1"/>
          </p:cNvSpPr>
          <p:nvPr>
            <p:ph type="pic" sz="quarter" idx="11" hasCustomPrompt="1"/>
          </p:nvPr>
        </p:nvSpPr>
        <p:spPr>
          <a:xfrm>
            <a:off x="2585869" y="1136068"/>
            <a:ext cx="2813394" cy="1586092"/>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buNone/>
              <a:defRPr lang="ko-KR" altLang="en-US" sz="1500" dirty="0">
                <a:solidFill>
                  <a:schemeClr val="tx1">
                    <a:lumMod val="75000"/>
                    <a:lumOff val="25000"/>
                  </a:schemeClr>
                </a:solidFill>
              </a:defRPr>
            </a:lvl1pPr>
          </a:lstStyle>
          <a:p>
            <a:pPr marL="0" lvl="0" algn="ctr"/>
            <a:r>
              <a:rPr lang="en-US" altLang="ko-KR" dirty="0"/>
              <a:t>Place Your Picture Here And Send To Back</a:t>
            </a:r>
            <a:endParaRPr lang="ko-KR" altLang="en-US" dirty="0"/>
          </a:p>
        </p:txBody>
      </p:sp>
      <p:sp>
        <p:nvSpPr>
          <p:cNvPr id="27" name="그림 개체 틀 2"/>
          <p:cNvSpPr>
            <a:spLocks noGrp="1"/>
          </p:cNvSpPr>
          <p:nvPr>
            <p:ph type="pic" sz="quarter" idx="12" hasCustomPrompt="1"/>
          </p:nvPr>
        </p:nvSpPr>
        <p:spPr>
          <a:xfrm>
            <a:off x="4866856" y="2053268"/>
            <a:ext cx="704503" cy="1140528"/>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buNone/>
              <a:defRPr lang="ko-KR" altLang="en-US" sz="900" dirty="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3" name="Rectangle 2"/>
          <p:cNvSpPr/>
          <p:nvPr userDrawn="1"/>
        </p:nvSpPr>
        <p:spPr>
          <a:xfrm>
            <a:off x="0" y="3567231"/>
            <a:ext cx="9144000" cy="158904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45977764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1_Image slide layout">
    <p:spTree>
      <p:nvGrpSpPr>
        <p:cNvPr id="1" name=""/>
        <p:cNvGrpSpPr/>
        <p:nvPr/>
      </p:nvGrpSpPr>
      <p:grpSpPr>
        <a:xfrm>
          <a:off x="0" y="0"/>
          <a:ext cx="0" cy="0"/>
          <a:chOff x="0" y="0"/>
          <a:chExt cx="0" cy="0"/>
        </a:xfrm>
      </p:grpSpPr>
      <p:sp>
        <p:nvSpPr>
          <p:cNvPr id="13" name="Freeform: Shape 12"/>
          <p:cNvSpPr/>
          <p:nvPr userDrawn="1"/>
        </p:nvSpPr>
        <p:spPr>
          <a:xfrm>
            <a:off x="0" y="707017"/>
            <a:ext cx="6143017" cy="4436485"/>
          </a:xfrm>
          <a:custGeom>
            <a:avLst/>
            <a:gdLst>
              <a:gd name="connsiteX0" fmla="*/ 1864468 w 7960468"/>
              <a:gd name="connsiteY0" fmla="*/ 0 h 5749047"/>
              <a:gd name="connsiteX1" fmla="*/ 7960468 w 7960468"/>
              <a:gd name="connsiteY1" fmla="*/ 5749047 h 5749047"/>
              <a:gd name="connsiteX2" fmla="*/ 6404991 w 7960468"/>
              <a:gd name="connsiteY2" fmla="*/ 5749047 h 5749047"/>
              <a:gd name="connsiteX3" fmla="*/ 1864468 w 7960468"/>
              <a:gd name="connsiteY3" fmla="*/ 1466948 h 5749047"/>
              <a:gd name="connsiteX4" fmla="*/ 0 w 7960468"/>
              <a:gd name="connsiteY4" fmla="*/ 0 h 5749047"/>
              <a:gd name="connsiteX5" fmla="*/ 6096000 w 7960468"/>
              <a:gd name="connsiteY5" fmla="*/ 5749047 h 5749047"/>
              <a:gd name="connsiteX6" fmla="*/ 0 w 7960468"/>
              <a:gd name="connsiteY6" fmla="*/ 5749047 h 574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0468" h="5749047">
                <a:moveTo>
                  <a:pt x="1864468" y="0"/>
                </a:moveTo>
                <a:lnTo>
                  <a:pt x="7960468" y="5749047"/>
                </a:lnTo>
                <a:lnTo>
                  <a:pt x="6404991" y="5749047"/>
                </a:lnTo>
                <a:lnTo>
                  <a:pt x="1864468" y="1466948"/>
                </a:lnTo>
                <a:close/>
                <a:moveTo>
                  <a:pt x="0" y="0"/>
                </a:moveTo>
                <a:lnTo>
                  <a:pt x="6096000" y="5749047"/>
                </a:lnTo>
                <a:lnTo>
                  <a:pt x="0" y="5749047"/>
                </a:ln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Picture Placeholder 7"/>
          <p:cNvSpPr>
            <a:spLocks noGrp="1"/>
          </p:cNvSpPr>
          <p:nvPr>
            <p:ph type="pic" sz="quarter" idx="11" hasCustomPrompt="1"/>
          </p:nvPr>
        </p:nvSpPr>
        <p:spPr>
          <a:xfrm>
            <a:off x="0" y="831716"/>
            <a:ext cx="5970351" cy="4311785"/>
          </a:xfrm>
          <a:custGeom>
            <a:avLst/>
            <a:gdLst>
              <a:gd name="connsiteX0" fmla="*/ 1864468 w 7960468"/>
              <a:gd name="connsiteY0" fmla="*/ 0 h 5749047"/>
              <a:gd name="connsiteX1" fmla="*/ 7960468 w 7960468"/>
              <a:gd name="connsiteY1" fmla="*/ 5749047 h 5749047"/>
              <a:gd name="connsiteX2" fmla="*/ 6404991 w 7960468"/>
              <a:gd name="connsiteY2" fmla="*/ 5749047 h 5749047"/>
              <a:gd name="connsiteX3" fmla="*/ 1864468 w 7960468"/>
              <a:gd name="connsiteY3" fmla="*/ 1466948 h 5749047"/>
              <a:gd name="connsiteX4" fmla="*/ 0 w 7960468"/>
              <a:gd name="connsiteY4" fmla="*/ 0 h 5749047"/>
              <a:gd name="connsiteX5" fmla="*/ 6096000 w 7960468"/>
              <a:gd name="connsiteY5" fmla="*/ 5749047 h 5749047"/>
              <a:gd name="connsiteX6" fmla="*/ 0 w 7960468"/>
              <a:gd name="connsiteY6" fmla="*/ 5749047 h 574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60468" h="5749047">
                <a:moveTo>
                  <a:pt x="1864468" y="0"/>
                </a:moveTo>
                <a:lnTo>
                  <a:pt x="7960468" y="5749047"/>
                </a:lnTo>
                <a:lnTo>
                  <a:pt x="6404991" y="5749047"/>
                </a:lnTo>
                <a:lnTo>
                  <a:pt x="1864468" y="1466948"/>
                </a:lnTo>
                <a:close/>
                <a:moveTo>
                  <a:pt x="0" y="0"/>
                </a:moveTo>
                <a:lnTo>
                  <a:pt x="6096000" y="5749047"/>
                </a:lnTo>
                <a:lnTo>
                  <a:pt x="0" y="5749047"/>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buNone/>
              <a:defRPr lang="ko-KR" altLang="en-US" sz="900" dirty="0">
                <a:solidFill>
                  <a:schemeClr val="tx1">
                    <a:lumMod val="75000"/>
                    <a:lumOff val="25000"/>
                  </a:schemeClr>
                </a:solidFill>
              </a:defRPr>
            </a:lvl1pPr>
          </a:lstStyle>
          <a:p>
            <a:pPr marL="0" lvl="0" algn="ctr"/>
            <a:r>
              <a:rPr lang="en-US" altLang="ko-KR" dirty="0"/>
              <a:t>Place Your Picture Here</a:t>
            </a:r>
            <a:endParaRPr lang="ko-KR" altLang="en-US" dirty="0"/>
          </a:p>
        </p:txBody>
      </p:sp>
    </p:spTree>
    <p:extLst>
      <p:ext uri="{BB962C8B-B14F-4D97-AF65-F5344CB8AC3E}">
        <p14:creationId xmlns:p14="http://schemas.microsoft.com/office/powerpoint/2010/main" val="3024887799"/>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3_Image slide layout">
    <p:spTree>
      <p:nvGrpSpPr>
        <p:cNvPr id="1" name=""/>
        <p:cNvGrpSpPr/>
        <p:nvPr/>
      </p:nvGrpSpPr>
      <p:grpSpPr>
        <a:xfrm>
          <a:off x="0" y="0"/>
          <a:ext cx="0" cy="0"/>
          <a:chOff x="0" y="0"/>
          <a:chExt cx="0" cy="0"/>
        </a:xfrm>
      </p:grpSpPr>
      <p:sp>
        <p:nvSpPr>
          <p:cNvPr id="18" name="Picture Placeholder 17"/>
          <p:cNvSpPr>
            <a:spLocks noGrp="1"/>
          </p:cNvSpPr>
          <p:nvPr>
            <p:ph type="pic" sz="quarter" idx="11" hasCustomPrompt="1"/>
          </p:nvPr>
        </p:nvSpPr>
        <p:spPr>
          <a:xfrm>
            <a:off x="2266713" y="1016083"/>
            <a:ext cx="4612720" cy="2586038"/>
          </a:xfrm>
          <a:custGeom>
            <a:avLst/>
            <a:gdLst>
              <a:gd name="connsiteX0" fmla="*/ 2106931 w 6150293"/>
              <a:gd name="connsiteY0" fmla="*/ 0 h 3448050"/>
              <a:gd name="connsiteX1" fmla="*/ 6150293 w 6150293"/>
              <a:gd name="connsiteY1" fmla="*/ 0 h 3448050"/>
              <a:gd name="connsiteX2" fmla="*/ 4042410 w 6150293"/>
              <a:gd name="connsiteY2" fmla="*/ 3448050 h 3448050"/>
              <a:gd name="connsiteX3" fmla="*/ 0 w 6150293"/>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6150293" h="3448050">
                <a:moveTo>
                  <a:pt x="2106931" y="0"/>
                </a:moveTo>
                <a:lnTo>
                  <a:pt x="6150293" y="0"/>
                </a:lnTo>
                <a:lnTo>
                  <a:pt x="4042410"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buNone/>
              <a:defRPr lang="ko-KR" altLang="en-US" sz="900" dirty="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17" name="Picture Placeholder 16"/>
          <p:cNvSpPr>
            <a:spLocks noGrp="1"/>
          </p:cNvSpPr>
          <p:nvPr>
            <p:ph type="pic" sz="quarter" idx="12" hasCustomPrompt="1"/>
          </p:nvPr>
        </p:nvSpPr>
        <p:spPr>
          <a:xfrm>
            <a:off x="396479" y="1016083"/>
            <a:ext cx="3321844" cy="2586038"/>
          </a:xfrm>
          <a:custGeom>
            <a:avLst/>
            <a:gdLst>
              <a:gd name="connsiteX0" fmla="*/ 0 w 4429125"/>
              <a:gd name="connsiteY0" fmla="*/ 0 h 3448050"/>
              <a:gd name="connsiteX1" fmla="*/ 4429125 w 4429125"/>
              <a:gd name="connsiteY1" fmla="*/ 0 h 3448050"/>
              <a:gd name="connsiteX2" fmla="*/ 2322195 w 4429125"/>
              <a:gd name="connsiteY2" fmla="*/ 3448050 h 3448050"/>
              <a:gd name="connsiteX3" fmla="*/ 0 w 4429125"/>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4429125" h="3448050">
                <a:moveTo>
                  <a:pt x="0" y="0"/>
                </a:moveTo>
                <a:lnTo>
                  <a:pt x="4429125" y="0"/>
                </a:lnTo>
                <a:lnTo>
                  <a:pt x="2322195"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buNone/>
              <a:defRPr lang="ko-KR" altLang="en-US" sz="900" dirty="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16" name="Picture Placeholder 15"/>
          <p:cNvSpPr>
            <a:spLocks noGrp="1"/>
          </p:cNvSpPr>
          <p:nvPr>
            <p:ph type="pic" sz="quarter" idx="13" hasCustomPrompt="1"/>
          </p:nvPr>
        </p:nvSpPr>
        <p:spPr>
          <a:xfrm>
            <a:off x="5427107" y="1016083"/>
            <a:ext cx="3319701" cy="2586038"/>
          </a:xfrm>
          <a:custGeom>
            <a:avLst/>
            <a:gdLst>
              <a:gd name="connsiteX0" fmla="*/ 2107883 w 4426268"/>
              <a:gd name="connsiteY0" fmla="*/ 0 h 3448050"/>
              <a:gd name="connsiteX1" fmla="*/ 4426268 w 4426268"/>
              <a:gd name="connsiteY1" fmla="*/ 0 h 3448050"/>
              <a:gd name="connsiteX2" fmla="*/ 4426268 w 4426268"/>
              <a:gd name="connsiteY2" fmla="*/ 3448050 h 3448050"/>
              <a:gd name="connsiteX3" fmla="*/ 0 w 4426268"/>
              <a:gd name="connsiteY3" fmla="*/ 3448050 h 3448050"/>
            </a:gdLst>
            <a:ahLst/>
            <a:cxnLst>
              <a:cxn ang="0">
                <a:pos x="connsiteX0" y="connsiteY0"/>
              </a:cxn>
              <a:cxn ang="0">
                <a:pos x="connsiteX1" y="connsiteY1"/>
              </a:cxn>
              <a:cxn ang="0">
                <a:pos x="connsiteX2" y="connsiteY2"/>
              </a:cxn>
              <a:cxn ang="0">
                <a:pos x="connsiteX3" y="connsiteY3"/>
              </a:cxn>
            </a:cxnLst>
            <a:rect l="l" t="t" r="r" b="b"/>
            <a:pathLst>
              <a:path w="4426268" h="3448050">
                <a:moveTo>
                  <a:pt x="2107883" y="0"/>
                </a:moveTo>
                <a:lnTo>
                  <a:pt x="4426268" y="0"/>
                </a:lnTo>
                <a:lnTo>
                  <a:pt x="4426268" y="3448050"/>
                </a:lnTo>
                <a:lnTo>
                  <a:pt x="0" y="3448050"/>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buNone/>
              <a:defRPr lang="ko-KR" altLang="en-US" sz="900" dirty="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3" name="Text Placeholder 9"/>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518358318"/>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4_Image slide layout">
    <p:spTree>
      <p:nvGrpSpPr>
        <p:cNvPr id="1" name=""/>
        <p:cNvGrpSpPr/>
        <p:nvPr/>
      </p:nvGrpSpPr>
      <p:grpSpPr>
        <a:xfrm>
          <a:off x="0" y="0"/>
          <a:ext cx="0" cy="0"/>
          <a:chOff x="0" y="0"/>
          <a:chExt cx="0" cy="0"/>
        </a:xfrm>
      </p:grpSpPr>
      <p:sp>
        <p:nvSpPr>
          <p:cNvPr id="22" name="Picture Placeholder 21"/>
          <p:cNvSpPr>
            <a:spLocks noGrp="1"/>
          </p:cNvSpPr>
          <p:nvPr>
            <p:ph type="pic" sz="quarter" idx="11" hasCustomPrompt="1"/>
          </p:nvPr>
        </p:nvSpPr>
        <p:spPr>
          <a:xfrm>
            <a:off x="3318438" y="8540"/>
            <a:ext cx="5825562" cy="5083197"/>
          </a:xfrm>
          <a:custGeom>
            <a:avLst/>
            <a:gdLst>
              <a:gd name="connsiteX0" fmla="*/ 7767416 w 7767416"/>
              <a:gd name="connsiteY0" fmla="*/ 1399861 h 6777596"/>
              <a:gd name="connsiteX1" fmla="*/ 7767416 w 7767416"/>
              <a:gd name="connsiteY1" fmla="*/ 2360732 h 6777596"/>
              <a:gd name="connsiteX2" fmla="*/ 5766870 w 7767416"/>
              <a:gd name="connsiteY2" fmla="*/ 6058701 h 6777596"/>
              <a:gd name="connsiteX3" fmla="*/ 5364742 w 7767416"/>
              <a:gd name="connsiteY3" fmla="*/ 5841156 h 6777596"/>
              <a:gd name="connsiteX4" fmla="*/ 7767416 w 7767416"/>
              <a:gd name="connsiteY4" fmla="*/ 241367 h 6777596"/>
              <a:gd name="connsiteX5" fmla="*/ 7767416 w 7767416"/>
              <a:gd name="connsiteY5" fmla="*/ 1202237 h 6777596"/>
              <a:gd name="connsiteX6" fmla="*/ 5008532 w 7767416"/>
              <a:gd name="connsiteY6" fmla="*/ 6301980 h 6777596"/>
              <a:gd name="connsiteX7" fmla="*/ 4606405 w 7767416"/>
              <a:gd name="connsiteY7" fmla="*/ 6084435 h 6777596"/>
              <a:gd name="connsiteX8" fmla="*/ 7271266 w 7767416"/>
              <a:gd name="connsiteY8" fmla="*/ 0 h 6777596"/>
              <a:gd name="connsiteX9" fmla="*/ 7767416 w 7767416"/>
              <a:gd name="connsiteY9" fmla="*/ 0 h 6777596"/>
              <a:gd name="connsiteX10" fmla="*/ 7767416 w 7767416"/>
              <a:gd name="connsiteY10" fmla="*/ 43746 h 6777596"/>
              <a:gd name="connsiteX11" fmla="*/ 4124504 w 7767416"/>
              <a:gd name="connsiteY11" fmla="*/ 6777596 h 6777596"/>
              <a:gd name="connsiteX12" fmla="*/ 3722377 w 7767416"/>
              <a:gd name="connsiteY12" fmla="*/ 6560053 h 6777596"/>
              <a:gd name="connsiteX13" fmla="*/ 6644537 w 7767416"/>
              <a:gd name="connsiteY13" fmla="*/ 0 h 6777596"/>
              <a:gd name="connsiteX14" fmla="*/ 7164353 w 7767416"/>
              <a:gd name="connsiteY14" fmla="*/ 0 h 6777596"/>
              <a:gd name="connsiteX15" fmla="*/ 3936690 w 7767416"/>
              <a:gd name="connsiteY15" fmla="*/ 5966271 h 6777596"/>
              <a:gd name="connsiteX16" fmla="*/ 3534563 w 7767416"/>
              <a:gd name="connsiteY16" fmla="*/ 5748726 h 6777596"/>
              <a:gd name="connsiteX17" fmla="*/ 6017810 w 7767416"/>
              <a:gd name="connsiteY17" fmla="*/ 0 h 6777596"/>
              <a:gd name="connsiteX18" fmla="*/ 6537626 w 7767416"/>
              <a:gd name="connsiteY18" fmla="*/ 0 h 6777596"/>
              <a:gd name="connsiteX19" fmla="*/ 3371597 w 7767416"/>
              <a:gd name="connsiteY19" fmla="*/ 5852342 h 6777596"/>
              <a:gd name="connsiteX20" fmla="*/ 2969470 w 7767416"/>
              <a:gd name="connsiteY20" fmla="*/ 5634798 h 6777596"/>
              <a:gd name="connsiteX21" fmla="*/ 5391082 w 7767416"/>
              <a:gd name="connsiteY21" fmla="*/ 0 h 6777596"/>
              <a:gd name="connsiteX22" fmla="*/ 5910897 w 7767416"/>
              <a:gd name="connsiteY22" fmla="*/ 0 h 6777596"/>
              <a:gd name="connsiteX23" fmla="*/ 3063713 w 7767416"/>
              <a:gd name="connsiteY23" fmla="*/ 5262964 h 6777596"/>
              <a:gd name="connsiteX24" fmla="*/ 2661586 w 7767416"/>
              <a:gd name="connsiteY24" fmla="*/ 5045420 h 6777596"/>
              <a:gd name="connsiteX25" fmla="*/ 4764354 w 7767416"/>
              <a:gd name="connsiteY25" fmla="*/ 0 h 6777596"/>
              <a:gd name="connsiteX26" fmla="*/ 5284169 w 7767416"/>
              <a:gd name="connsiteY26" fmla="*/ 0 h 6777596"/>
              <a:gd name="connsiteX27" fmla="*/ 2900020 w 7767416"/>
              <a:gd name="connsiteY27" fmla="*/ 4407053 h 6777596"/>
              <a:gd name="connsiteX28" fmla="*/ 2497893 w 7767416"/>
              <a:gd name="connsiteY28" fmla="*/ 4189509 h 6777596"/>
              <a:gd name="connsiteX29" fmla="*/ 4137627 w 7767416"/>
              <a:gd name="connsiteY29" fmla="*/ 0 h 6777596"/>
              <a:gd name="connsiteX30" fmla="*/ 4657442 w 7767416"/>
              <a:gd name="connsiteY30" fmla="*/ 0 h 6777596"/>
              <a:gd name="connsiteX31" fmla="*/ 2118158 w 7767416"/>
              <a:gd name="connsiteY31" fmla="*/ 4693817 h 6777596"/>
              <a:gd name="connsiteX32" fmla="*/ 1716031 w 7767416"/>
              <a:gd name="connsiteY32" fmla="*/ 4476272 h 6777596"/>
              <a:gd name="connsiteX33" fmla="*/ 3510898 w 7767416"/>
              <a:gd name="connsiteY33" fmla="*/ 0 h 6777596"/>
              <a:gd name="connsiteX34" fmla="*/ 4030714 w 7767416"/>
              <a:gd name="connsiteY34" fmla="*/ 0 h 6777596"/>
              <a:gd name="connsiteX35" fmla="*/ 1997663 w 7767416"/>
              <a:gd name="connsiteY35" fmla="*/ 3758054 h 6777596"/>
              <a:gd name="connsiteX36" fmla="*/ 1595536 w 7767416"/>
              <a:gd name="connsiteY36" fmla="*/ 3540509 h 6777596"/>
              <a:gd name="connsiteX37" fmla="*/ 2884170 w 7767416"/>
              <a:gd name="connsiteY37" fmla="*/ 0 h 6777596"/>
              <a:gd name="connsiteX38" fmla="*/ 3403986 w 7767416"/>
              <a:gd name="connsiteY38" fmla="*/ 0 h 6777596"/>
              <a:gd name="connsiteX39" fmla="*/ 1715921 w 7767416"/>
              <a:gd name="connsiteY39" fmla="*/ 3120354 h 6777596"/>
              <a:gd name="connsiteX40" fmla="*/ 1313794 w 7767416"/>
              <a:gd name="connsiteY40" fmla="*/ 2902810 h 6777596"/>
              <a:gd name="connsiteX41" fmla="*/ 2257443 w 7767416"/>
              <a:gd name="connsiteY41" fmla="*/ 0 h 6777596"/>
              <a:gd name="connsiteX42" fmla="*/ 2777258 w 7767416"/>
              <a:gd name="connsiteY42" fmla="*/ 0 h 6777596"/>
              <a:gd name="connsiteX43" fmla="*/ 1541206 w 7767416"/>
              <a:gd name="connsiteY43" fmla="*/ 2284819 h 6777596"/>
              <a:gd name="connsiteX44" fmla="*/ 1139079 w 7767416"/>
              <a:gd name="connsiteY44" fmla="*/ 2067274 h 6777596"/>
              <a:gd name="connsiteX45" fmla="*/ 1630716 w 7767416"/>
              <a:gd name="connsiteY45" fmla="*/ 0 h 6777596"/>
              <a:gd name="connsiteX46" fmla="*/ 2150531 w 7767416"/>
              <a:gd name="connsiteY46" fmla="*/ 0 h 6777596"/>
              <a:gd name="connsiteX47" fmla="*/ 840733 w 7767416"/>
              <a:gd name="connsiteY47" fmla="*/ 2421135 h 6777596"/>
              <a:gd name="connsiteX48" fmla="*/ 438606 w 7767416"/>
              <a:gd name="connsiteY48" fmla="*/ 2203590 h 6777596"/>
              <a:gd name="connsiteX49" fmla="*/ 1003987 w 7767416"/>
              <a:gd name="connsiteY49" fmla="*/ 0 h 6777596"/>
              <a:gd name="connsiteX50" fmla="*/ 1523803 w 7767416"/>
              <a:gd name="connsiteY50" fmla="*/ 0 h 6777596"/>
              <a:gd name="connsiteX51" fmla="*/ 584934 w 7767416"/>
              <a:gd name="connsiteY51" fmla="*/ 1735481 h 6777596"/>
              <a:gd name="connsiteX52" fmla="*/ 182807 w 7767416"/>
              <a:gd name="connsiteY52" fmla="*/ 1517936 h 6777596"/>
              <a:gd name="connsiteX53" fmla="*/ 377260 w 7767416"/>
              <a:gd name="connsiteY53" fmla="*/ 0 h 6777596"/>
              <a:gd name="connsiteX54" fmla="*/ 897075 w 7767416"/>
              <a:gd name="connsiteY54" fmla="*/ 0 h 6777596"/>
              <a:gd name="connsiteX55" fmla="*/ 402127 w 7767416"/>
              <a:gd name="connsiteY55" fmla="*/ 914901 h 6777596"/>
              <a:gd name="connsiteX56" fmla="*/ 0 w 7767416"/>
              <a:gd name="connsiteY56" fmla="*/ 697357 h 677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767416" h="6777596">
                <a:moveTo>
                  <a:pt x="7767416" y="1399861"/>
                </a:moveTo>
                <a:lnTo>
                  <a:pt x="7767416" y="2360732"/>
                </a:lnTo>
                <a:lnTo>
                  <a:pt x="5766870" y="6058701"/>
                </a:lnTo>
                <a:lnTo>
                  <a:pt x="5364742" y="5841156"/>
                </a:lnTo>
                <a:close/>
                <a:moveTo>
                  <a:pt x="7767416" y="241367"/>
                </a:moveTo>
                <a:lnTo>
                  <a:pt x="7767416" y="1202237"/>
                </a:lnTo>
                <a:lnTo>
                  <a:pt x="5008532" y="6301980"/>
                </a:lnTo>
                <a:lnTo>
                  <a:pt x="4606405" y="6084435"/>
                </a:lnTo>
                <a:close/>
                <a:moveTo>
                  <a:pt x="7271266" y="0"/>
                </a:moveTo>
                <a:lnTo>
                  <a:pt x="7767416" y="0"/>
                </a:lnTo>
                <a:lnTo>
                  <a:pt x="7767416" y="43746"/>
                </a:lnTo>
                <a:lnTo>
                  <a:pt x="4124504" y="6777596"/>
                </a:lnTo>
                <a:lnTo>
                  <a:pt x="3722377" y="6560053"/>
                </a:lnTo>
                <a:close/>
                <a:moveTo>
                  <a:pt x="6644537" y="0"/>
                </a:moveTo>
                <a:lnTo>
                  <a:pt x="7164353" y="0"/>
                </a:lnTo>
                <a:lnTo>
                  <a:pt x="3936690" y="5966271"/>
                </a:lnTo>
                <a:lnTo>
                  <a:pt x="3534563" y="5748726"/>
                </a:lnTo>
                <a:close/>
                <a:moveTo>
                  <a:pt x="6017810" y="0"/>
                </a:moveTo>
                <a:lnTo>
                  <a:pt x="6537626" y="0"/>
                </a:lnTo>
                <a:lnTo>
                  <a:pt x="3371597" y="5852342"/>
                </a:lnTo>
                <a:lnTo>
                  <a:pt x="2969470" y="5634798"/>
                </a:lnTo>
                <a:close/>
                <a:moveTo>
                  <a:pt x="5391082" y="0"/>
                </a:moveTo>
                <a:lnTo>
                  <a:pt x="5910897" y="0"/>
                </a:lnTo>
                <a:lnTo>
                  <a:pt x="3063713" y="5262964"/>
                </a:lnTo>
                <a:lnTo>
                  <a:pt x="2661586" y="5045420"/>
                </a:lnTo>
                <a:close/>
                <a:moveTo>
                  <a:pt x="4764354" y="0"/>
                </a:moveTo>
                <a:lnTo>
                  <a:pt x="5284169" y="0"/>
                </a:lnTo>
                <a:lnTo>
                  <a:pt x="2900020" y="4407053"/>
                </a:lnTo>
                <a:lnTo>
                  <a:pt x="2497893" y="4189509"/>
                </a:lnTo>
                <a:close/>
                <a:moveTo>
                  <a:pt x="4137627" y="0"/>
                </a:moveTo>
                <a:lnTo>
                  <a:pt x="4657442" y="0"/>
                </a:lnTo>
                <a:lnTo>
                  <a:pt x="2118158" y="4693817"/>
                </a:lnTo>
                <a:lnTo>
                  <a:pt x="1716031" y="4476272"/>
                </a:lnTo>
                <a:close/>
                <a:moveTo>
                  <a:pt x="3510898" y="0"/>
                </a:moveTo>
                <a:lnTo>
                  <a:pt x="4030714" y="0"/>
                </a:lnTo>
                <a:lnTo>
                  <a:pt x="1997663" y="3758054"/>
                </a:lnTo>
                <a:lnTo>
                  <a:pt x="1595536" y="3540509"/>
                </a:lnTo>
                <a:close/>
                <a:moveTo>
                  <a:pt x="2884170" y="0"/>
                </a:moveTo>
                <a:lnTo>
                  <a:pt x="3403986" y="0"/>
                </a:lnTo>
                <a:lnTo>
                  <a:pt x="1715921" y="3120354"/>
                </a:lnTo>
                <a:lnTo>
                  <a:pt x="1313794" y="2902810"/>
                </a:lnTo>
                <a:close/>
                <a:moveTo>
                  <a:pt x="2257443" y="0"/>
                </a:moveTo>
                <a:lnTo>
                  <a:pt x="2777258" y="0"/>
                </a:lnTo>
                <a:lnTo>
                  <a:pt x="1541206" y="2284819"/>
                </a:lnTo>
                <a:lnTo>
                  <a:pt x="1139079" y="2067274"/>
                </a:lnTo>
                <a:close/>
                <a:moveTo>
                  <a:pt x="1630716" y="0"/>
                </a:moveTo>
                <a:lnTo>
                  <a:pt x="2150531" y="0"/>
                </a:lnTo>
                <a:lnTo>
                  <a:pt x="840733" y="2421135"/>
                </a:lnTo>
                <a:lnTo>
                  <a:pt x="438606" y="2203590"/>
                </a:lnTo>
                <a:close/>
                <a:moveTo>
                  <a:pt x="1003987" y="0"/>
                </a:moveTo>
                <a:lnTo>
                  <a:pt x="1523803" y="0"/>
                </a:lnTo>
                <a:lnTo>
                  <a:pt x="584934" y="1735481"/>
                </a:lnTo>
                <a:lnTo>
                  <a:pt x="182807" y="1517936"/>
                </a:lnTo>
                <a:close/>
                <a:moveTo>
                  <a:pt x="377260" y="0"/>
                </a:moveTo>
                <a:lnTo>
                  <a:pt x="897075" y="0"/>
                </a:lnTo>
                <a:lnTo>
                  <a:pt x="402127" y="914901"/>
                </a:lnTo>
                <a:lnTo>
                  <a:pt x="0" y="697357"/>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buNone/>
              <a:defRPr lang="ko-KR" altLang="en-US" sz="900" dirty="0">
                <a:solidFill>
                  <a:schemeClr val="tx1">
                    <a:lumMod val="75000"/>
                    <a:lumOff val="25000"/>
                  </a:schemeClr>
                </a:solidFill>
              </a:defRPr>
            </a:lvl1pPr>
          </a:lstStyle>
          <a:p>
            <a:pPr marL="0" lvl="0" algn="ctr"/>
            <a:r>
              <a:rPr lang="en-US" altLang="ko-KR" dirty="0"/>
              <a:t>Place Your Picture Here</a:t>
            </a:r>
            <a:endParaRPr lang="ko-KR" altLang="en-US" dirty="0"/>
          </a:p>
        </p:txBody>
      </p:sp>
    </p:spTree>
    <p:extLst>
      <p:ext uri="{BB962C8B-B14F-4D97-AF65-F5344CB8AC3E}">
        <p14:creationId xmlns:p14="http://schemas.microsoft.com/office/powerpoint/2010/main" val="124610217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5_Image slide layout">
    <p:spTree>
      <p:nvGrpSpPr>
        <p:cNvPr id="1" name=""/>
        <p:cNvGrpSpPr/>
        <p:nvPr/>
      </p:nvGrpSpPr>
      <p:grpSpPr>
        <a:xfrm>
          <a:off x="0" y="0"/>
          <a:ext cx="0" cy="0"/>
          <a:chOff x="0" y="0"/>
          <a:chExt cx="0" cy="0"/>
        </a:xfrm>
      </p:grpSpPr>
      <p:sp>
        <p:nvSpPr>
          <p:cNvPr id="2" name="그림 개체 틀 2"/>
          <p:cNvSpPr>
            <a:spLocks noGrp="1"/>
          </p:cNvSpPr>
          <p:nvPr>
            <p:ph type="pic" sz="quarter" idx="11" hasCustomPrompt="1"/>
          </p:nvPr>
        </p:nvSpPr>
        <p:spPr>
          <a:xfrm>
            <a:off x="396478" y="413875"/>
            <a:ext cx="3988265" cy="3139153"/>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lgn="ctr">
              <a:buNone/>
              <a:defRPr lang="ko-KR" altLang="en-US" sz="1350" dirty="0">
                <a:solidFill>
                  <a:schemeClr val="tx1">
                    <a:lumMod val="75000"/>
                    <a:lumOff val="25000"/>
                  </a:schemeClr>
                </a:solidFill>
              </a:defRPr>
            </a:lvl1pPr>
          </a:lstStyle>
          <a:p>
            <a:pPr marL="0" lvl="0" algn="ctr"/>
            <a:r>
              <a:rPr lang="en-US" altLang="ko-KR" dirty="0"/>
              <a:t>Place Your Picture Here And Send To Back</a:t>
            </a:r>
            <a:endParaRPr lang="ko-KR" altLang="en-US" dirty="0"/>
          </a:p>
        </p:txBody>
      </p:sp>
      <p:sp>
        <p:nvSpPr>
          <p:cNvPr id="3" name="그림 개체 틀 2"/>
          <p:cNvSpPr>
            <a:spLocks noGrp="1"/>
          </p:cNvSpPr>
          <p:nvPr>
            <p:ph type="pic" sz="quarter" idx="12" hasCustomPrompt="1"/>
          </p:nvPr>
        </p:nvSpPr>
        <p:spPr>
          <a:xfrm>
            <a:off x="4759257" y="1600650"/>
            <a:ext cx="3988265" cy="3139153"/>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buNone/>
              <a:defRPr lang="ko-KR" altLang="en-US" sz="1350" dirty="0">
                <a:solidFill>
                  <a:schemeClr val="tx1">
                    <a:lumMod val="75000"/>
                    <a:lumOff val="25000"/>
                  </a:schemeClr>
                </a:solidFill>
              </a:defRPr>
            </a:lvl1pPr>
          </a:lstStyle>
          <a:p>
            <a:pPr marL="0" lvl="0" algn="ctr"/>
            <a:r>
              <a:rPr lang="en-US" altLang="ko-KR" dirty="0"/>
              <a:t>Place Your Picture Here</a:t>
            </a:r>
            <a:endParaRPr lang="ko-KR" altLang="en-US" dirty="0"/>
          </a:p>
        </p:txBody>
      </p:sp>
    </p:spTree>
    <p:extLst>
      <p:ext uri="{BB962C8B-B14F-4D97-AF65-F5344CB8AC3E}">
        <p14:creationId xmlns:p14="http://schemas.microsoft.com/office/powerpoint/2010/main" val="2104270701"/>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9_Image slide layout">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0" y="0"/>
            <a:ext cx="7133601" cy="5143500"/>
          </a:xfrm>
          <a:custGeom>
            <a:avLst/>
            <a:gdLst>
              <a:gd name="connsiteX0" fmla="*/ 3705667 w 9511468"/>
              <a:gd name="connsiteY0" fmla="*/ 0 h 6858000"/>
              <a:gd name="connsiteX1" fmla="*/ 9511468 w 9511468"/>
              <a:gd name="connsiteY1" fmla="*/ 0 h 6858000"/>
              <a:gd name="connsiteX2" fmla="*/ 4549568 w 9511468"/>
              <a:gd name="connsiteY2" fmla="*/ 6858000 h 6858000"/>
              <a:gd name="connsiteX3" fmla="*/ 0 w 9511468"/>
              <a:gd name="connsiteY3" fmla="*/ 6858000 h 6858000"/>
              <a:gd name="connsiteX4" fmla="*/ 0 w 9511468"/>
              <a:gd name="connsiteY4" fmla="*/ 5121721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1468" h="6858000">
                <a:moveTo>
                  <a:pt x="3705667" y="0"/>
                </a:moveTo>
                <a:lnTo>
                  <a:pt x="9511468" y="0"/>
                </a:lnTo>
                <a:lnTo>
                  <a:pt x="4549568" y="6858000"/>
                </a:lnTo>
                <a:lnTo>
                  <a:pt x="0" y="6858000"/>
                </a:lnTo>
                <a:lnTo>
                  <a:pt x="0" y="5121721"/>
                </a:ln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lgn="ctr">
              <a:buNone/>
              <a:defRPr lang="ko-KR" altLang="en-US" sz="1350" dirty="0">
                <a:solidFill>
                  <a:schemeClr val="tx1">
                    <a:lumMod val="75000"/>
                    <a:lumOff val="25000"/>
                  </a:schemeClr>
                </a:solidFill>
              </a:defRPr>
            </a:lvl1pPr>
          </a:lstStyle>
          <a:p>
            <a:pPr marL="0" lvl="0" algn="ctr"/>
            <a:r>
              <a:rPr lang="en-US" altLang="ko-KR" dirty="0"/>
              <a:t>Place Your Picture Here And Send To Back</a:t>
            </a:r>
            <a:endParaRPr lang="ko-KR" altLang="en-US" dirty="0"/>
          </a:p>
        </p:txBody>
      </p:sp>
    </p:spTree>
    <p:extLst>
      <p:ext uri="{BB962C8B-B14F-4D97-AF65-F5344CB8AC3E}">
        <p14:creationId xmlns:p14="http://schemas.microsoft.com/office/powerpoint/2010/main" val="275397645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10_Image slide layout">
    <p:spTree>
      <p:nvGrpSpPr>
        <p:cNvPr id="1" name=""/>
        <p:cNvGrpSpPr/>
        <p:nvPr/>
      </p:nvGrpSpPr>
      <p:grpSpPr>
        <a:xfrm>
          <a:off x="0" y="0"/>
          <a:ext cx="0" cy="0"/>
          <a:chOff x="0" y="0"/>
          <a:chExt cx="0" cy="0"/>
        </a:xfrm>
      </p:grpSpPr>
      <p:sp>
        <p:nvSpPr>
          <p:cNvPr id="3" name="그림 개체 틀 2"/>
          <p:cNvSpPr>
            <a:spLocks noGrp="1"/>
          </p:cNvSpPr>
          <p:nvPr>
            <p:ph type="pic" sz="quarter" idx="12" hasCustomPrompt="1"/>
          </p:nvPr>
        </p:nvSpPr>
        <p:spPr>
          <a:xfrm>
            <a:off x="487110" y="868193"/>
            <a:ext cx="8169780" cy="3407114"/>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lgn="ctr">
              <a:buNone/>
              <a:defRPr lang="ko-KR" altLang="en-US" sz="1350" dirty="0">
                <a:solidFill>
                  <a:schemeClr val="tx1">
                    <a:lumMod val="75000"/>
                    <a:lumOff val="25000"/>
                  </a:schemeClr>
                </a:solidFill>
              </a:defRPr>
            </a:lvl1pPr>
          </a:lstStyle>
          <a:p>
            <a:pPr marL="0" lvl="0" algn="ctr"/>
            <a:r>
              <a:rPr lang="en-US" altLang="ko-KR" dirty="0"/>
              <a:t>Place Your Picture Here And Send To Back</a:t>
            </a:r>
            <a:endParaRPr lang="ko-KR" altLang="en-US" dirty="0"/>
          </a:p>
        </p:txBody>
      </p:sp>
    </p:spTree>
    <p:extLst>
      <p:ext uri="{BB962C8B-B14F-4D97-AF65-F5344CB8AC3E}">
        <p14:creationId xmlns:p14="http://schemas.microsoft.com/office/powerpoint/2010/main" val="2475821146"/>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6_Image slide layout">
    <p:spTree>
      <p:nvGrpSpPr>
        <p:cNvPr id="1" name=""/>
        <p:cNvGrpSpPr/>
        <p:nvPr/>
      </p:nvGrpSpPr>
      <p:grpSpPr>
        <a:xfrm>
          <a:off x="0" y="0"/>
          <a:ext cx="0" cy="0"/>
          <a:chOff x="0" y="0"/>
          <a:chExt cx="0" cy="0"/>
        </a:xfrm>
      </p:grpSpPr>
      <p:sp>
        <p:nvSpPr>
          <p:cNvPr id="3" name="Rectangle 2"/>
          <p:cNvSpPr/>
          <p:nvPr userDrawn="1"/>
        </p:nvSpPr>
        <p:spPr>
          <a:xfrm>
            <a:off x="620139" y="0"/>
            <a:ext cx="3421704" cy="31298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그림 개체 틀 2"/>
          <p:cNvSpPr>
            <a:spLocks noGrp="1"/>
          </p:cNvSpPr>
          <p:nvPr>
            <p:ph type="pic" sz="quarter" idx="11" hasCustomPrompt="1"/>
          </p:nvPr>
        </p:nvSpPr>
        <p:spPr>
          <a:xfrm>
            <a:off x="1867711" y="2465962"/>
            <a:ext cx="6656151" cy="2191763"/>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lgn="ctr">
              <a:buNone/>
              <a:defRPr lang="ko-KR" altLang="en-US" sz="1350" dirty="0">
                <a:solidFill>
                  <a:schemeClr val="tx1">
                    <a:lumMod val="75000"/>
                    <a:lumOff val="25000"/>
                  </a:schemeClr>
                </a:solidFill>
              </a:defRPr>
            </a:lvl1pPr>
          </a:lstStyle>
          <a:p>
            <a:pPr marL="0" lvl="0" algn="ctr"/>
            <a:r>
              <a:rPr lang="en-US" altLang="ko-KR" dirty="0"/>
              <a:t>Place Your Picture Here And Send To Back</a:t>
            </a:r>
            <a:endParaRPr lang="ko-KR" altLang="en-US" dirty="0"/>
          </a:p>
        </p:txBody>
      </p:sp>
    </p:spTree>
    <p:extLst>
      <p:ext uri="{BB962C8B-B14F-4D97-AF65-F5344CB8AC3E}">
        <p14:creationId xmlns:p14="http://schemas.microsoft.com/office/powerpoint/2010/main" val="134117396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7_Image slide layout">
    <p:spTree>
      <p:nvGrpSpPr>
        <p:cNvPr id="1" name=""/>
        <p:cNvGrpSpPr/>
        <p:nvPr/>
      </p:nvGrpSpPr>
      <p:grpSpPr>
        <a:xfrm>
          <a:off x="0" y="0"/>
          <a:ext cx="0" cy="0"/>
          <a:chOff x="0" y="0"/>
          <a:chExt cx="0" cy="0"/>
        </a:xfrm>
      </p:grpSpPr>
      <p:sp>
        <p:nvSpPr>
          <p:cNvPr id="8" name="Picture Placeholder 7"/>
          <p:cNvSpPr>
            <a:spLocks noGrp="1"/>
          </p:cNvSpPr>
          <p:nvPr>
            <p:ph type="pic" sz="quarter" idx="11" hasCustomPrompt="1"/>
          </p:nvPr>
        </p:nvSpPr>
        <p:spPr>
          <a:xfrm>
            <a:off x="2835535" y="91144"/>
            <a:ext cx="6308465" cy="5052357"/>
          </a:xfrm>
          <a:custGeom>
            <a:avLst/>
            <a:gdLst>
              <a:gd name="connsiteX0" fmla="*/ 5699762 w 8411286"/>
              <a:gd name="connsiteY0" fmla="*/ 5934811 h 6736476"/>
              <a:gd name="connsiteX1" fmla="*/ 5699473 w 8411286"/>
              <a:gd name="connsiteY1" fmla="*/ 5964269 h 6736476"/>
              <a:gd name="connsiteX2" fmla="*/ 5704951 w 8411286"/>
              <a:gd name="connsiteY2" fmla="*/ 6001406 h 6736476"/>
              <a:gd name="connsiteX3" fmla="*/ 5700507 w 8411286"/>
              <a:gd name="connsiteY3" fmla="*/ 5913361 h 6736476"/>
              <a:gd name="connsiteX4" fmla="*/ 5699940 w 8411286"/>
              <a:gd name="connsiteY4" fmla="*/ 5916657 h 6736476"/>
              <a:gd name="connsiteX5" fmla="*/ 5699858 w 8411286"/>
              <a:gd name="connsiteY5" fmla="*/ 5924998 h 6736476"/>
              <a:gd name="connsiteX6" fmla="*/ 6937173 w 8411286"/>
              <a:gd name="connsiteY6" fmla="*/ 0 h 6736476"/>
              <a:gd name="connsiteX7" fmla="*/ 7112847 w 8411286"/>
              <a:gd name="connsiteY7" fmla="*/ 0 h 6736476"/>
              <a:gd name="connsiteX8" fmla="*/ 7165550 w 8411286"/>
              <a:gd name="connsiteY8" fmla="*/ 31998 h 6736476"/>
              <a:gd name="connsiteX9" fmla="*/ 7230172 w 8411286"/>
              <a:gd name="connsiteY9" fmla="*/ 147441 h 6736476"/>
              <a:gd name="connsiteX10" fmla="*/ 7308598 w 8411286"/>
              <a:gd name="connsiteY10" fmla="*/ 296136 h 6736476"/>
              <a:gd name="connsiteX11" fmla="*/ 7361927 w 8411286"/>
              <a:gd name="connsiteY11" fmla="*/ 334407 h 6736476"/>
              <a:gd name="connsiteX12" fmla="*/ 7786681 w 8411286"/>
              <a:gd name="connsiteY12" fmla="*/ 1054668 h 6736476"/>
              <a:gd name="connsiteX13" fmla="*/ 7843148 w 8411286"/>
              <a:gd name="connsiteY13" fmla="*/ 1247910 h 6736476"/>
              <a:gd name="connsiteX14" fmla="*/ 7989333 w 8411286"/>
              <a:gd name="connsiteY14" fmla="*/ 1492598 h 6736476"/>
              <a:gd name="connsiteX15" fmla="*/ 8255980 w 8411286"/>
              <a:gd name="connsiteY15" fmla="*/ 2013344 h 6736476"/>
              <a:gd name="connsiteX16" fmla="*/ 8328759 w 8411286"/>
              <a:gd name="connsiteY16" fmla="*/ 2595576 h 6736476"/>
              <a:gd name="connsiteX17" fmla="*/ 8394636 w 8411286"/>
              <a:gd name="connsiteY17" fmla="*/ 3388617 h 6736476"/>
              <a:gd name="connsiteX18" fmla="*/ 8411286 w 8411286"/>
              <a:gd name="connsiteY18" fmla="*/ 3449238 h 6736476"/>
              <a:gd name="connsiteX19" fmla="*/ 8411286 w 8411286"/>
              <a:gd name="connsiteY19" fmla="*/ 6736476 h 6736476"/>
              <a:gd name="connsiteX20" fmla="*/ 7208192 w 8411286"/>
              <a:gd name="connsiteY20" fmla="*/ 6736476 h 6736476"/>
              <a:gd name="connsiteX21" fmla="*/ 7224525 w 8411286"/>
              <a:gd name="connsiteY21" fmla="*/ 6699435 h 6736476"/>
              <a:gd name="connsiteX22" fmla="*/ 7211350 w 8411286"/>
              <a:gd name="connsiteY22" fmla="*/ 6671829 h 6736476"/>
              <a:gd name="connsiteX23" fmla="*/ 7184371 w 8411286"/>
              <a:gd name="connsiteY23" fmla="*/ 6683122 h 6736476"/>
              <a:gd name="connsiteX24" fmla="*/ 7158021 w 8411286"/>
              <a:gd name="connsiteY24" fmla="*/ 6721394 h 6736476"/>
              <a:gd name="connsiteX25" fmla="*/ 7140347 w 8411286"/>
              <a:gd name="connsiteY25" fmla="*/ 6736476 h 6736476"/>
              <a:gd name="connsiteX26" fmla="*/ 7106917 w 8411286"/>
              <a:gd name="connsiteY26" fmla="*/ 6736476 h 6736476"/>
              <a:gd name="connsiteX27" fmla="*/ 7103015 w 8411286"/>
              <a:gd name="connsiteY27" fmla="*/ 6712307 h 6736476"/>
              <a:gd name="connsiteX28" fmla="*/ 7059519 w 8411286"/>
              <a:gd name="connsiteY28" fmla="*/ 6580228 h 6736476"/>
              <a:gd name="connsiteX29" fmla="*/ 7043833 w 8411286"/>
              <a:gd name="connsiteY29" fmla="*/ 6663045 h 6736476"/>
              <a:gd name="connsiteX30" fmla="*/ 7051205 w 8411286"/>
              <a:gd name="connsiteY30" fmla="*/ 6724845 h 6736476"/>
              <a:gd name="connsiteX31" fmla="*/ 7052770 w 8411286"/>
              <a:gd name="connsiteY31" fmla="*/ 6736476 h 6736476"/>
              <a:gd name="connsiteX32" fmla="*/ 6976399 w 8411286"/>
              <a:gd name="connsiteY32" fmla="*/ 6736476 h 6736476"/>
              <a:gd name="connsiteX33" fmla="*/ 6969171 w 8411286"/>
              <a:gd name="connsiteY33" fmla="*/ 6722022 h 6736476"/>
              <a:gd name="connsiteX34" fmla="*/ 6965668 w 8411286"/>
              <a:gd name="connsiteY34" fmla="*/ 6736476 h 6736476"/>
              <a:gd name="connsiteX35" fmla="*/ 5912639 w 8411286"/>
              <a:gd name="connsiteY35" fmla="*/ 6736476 h 6736476"/>
              <a:gd name="connsiteX36" fmla="*/ 5766309 w 8411286"/>
              <a:gd name="connsiteY36" fmla="*/ 6264493 h 6736476"/>
              <a:gd name="connsiteX37" fmla="*/ 5730397 w 8411286"/>
              <a:gd name="connsiteY37" fmla="*/ 6316172 h 6736476"/>
              <a:gd name="connsiteX38" fmla="*/ 5716685 w 8411286"/>
              <a:gd name="connsiteY38" fmla="*/ 6345706 h 6736476"/>
              <a:gd name="connsiteX39" fmla="*/ 5642847 w 8411286"/>
              <a:gd name="connsiteY39" fmla="*/ 6530301 h 6736476"/>
              <a:gd name="connsiteX40" fmla="*/ 5571861 w 8411286"/>
              <a:gd name="connsiteY40" fmla="*/ 6640910 h 6736476"/>
              <a:gd name="connsiteX41" fmla="*/ 5532211 w 8411286"/>
              <a:gd name="connsiteY41" fmla="*/ 6736476 h 6736476"/>
              <a:gd name="connsiteX42" fmla="*/ 5291750 w 8411286"/>
              <a:gd name="connsiteY42" fmla="*/ 6736476 h 6736476"/>
              <a:gd name="connsiteX43" fmla="*/ 5314799 w 8411286"/>
              <a:gd name="connsiteY43" fmla="*/ 6682196 h 6736476"/>
              <a:gd name="connsiteX44" fmla="*/ 5336949 w 8411286"/>
              <a:gd name="connsiteY44" fmla="*/ 6127357 h 6736476"/>
              <a:gd name="connsiteX45" fmla="*/ 5305304 w 8411286"/>
              <a:gd name="connsiteY45" fmla="*/ 6110481 h 6736476"/>
              <a:gd name="connsiteX46" fmla="*/ 5111217 w 8411286"/>
              <a:gd name="connsiteY46" fmla="*/ 6218074 h 6736476"/>
              <a:gd name="connsiteX47" fmla="*/ 5080627 w 8411286"/>
              <a:gd name="connsiteY47" fmla="*/ 6304567 h 6736476"/>
              <a:gd name="connsiteX48" fmla="*/ 5130204 w 8411286"/>
              <a:gd name="connsiteY48" fmla="*/ 6400558 h 6736476"/>
              <a:gd name="connsiteX49" fmla="*/ 5197713 w 8411286"/>
              <a:gd name="connsiteY49" fmla="*/ 6657933 h 6736476"/>
              <a:gd name="connsiteX50" fmla="*/ 5190329 w 8411286"/>
              <a:gd name="connsiteY50" fmla="*/ 6723333 h 6736476"/>
              <a:gd name="connsiteX51" fmla="*/ 5190795 w 8411286"/>
              <a:gd name="connsiteY51" fmla="*/ 6736476 h 6736476"/>
              <a:gd name="connsiteX52" fmla="*/ 5114216 w 8411286"/>
              <a:gd name="connsiteY52" fmla="*/ 6736476 h 6736476"/>
              <a:gd name="connsiteX53" fmla="*/ 5090121 w 8411286"/>
              <a:gd name="connsiteY53" fmla="*/ 6712785 h 6736476"/>
              <a:gd name="connsiteX54" fmla="*/ 5078517 w 8411286"/>
              <a:gd name="connsiteY54" fmla="*/ 6664264 h 6736476"/>
              <a:gd name="connsiteX55" fmla="*/ 4997297 w 8411286"/>
              <a:gd name="connsiteY55" fmla="*/ 6540849 h 6736476"/>
              <a:gd name="connsiteX56" fmla="*/ 4908691 w 8411286"/>
              <a:gd name="connsiteY56" fmla="*/ 6426928 h 6736476"/>
              <a:gd name="connsiteX57" fmla="*/ 4889705 w 8411286"/>
              <a:gd name="connsiteY57" fmla="*/ 6356255 h 6736476"/>
              <a:gd name="connsiteX58" fmla="*/ 4786333 w 8411286"/>
              <a:gd name="connsiteY58" fmla="*/ 6299293 h 6736476"/>
              <a:gd name="connsiteX59" fmla="*/ 4495200 w 8411286"/>
              <a:gd name="connsiteY59" fmla="*/ 6323556 h 6736476"/>
              <a:gd name="connsiteX60" fmla="*/ 4150274 w 8411286"/>
              <a:gd name="connsiteY60" fmla="*/ 6322500 h 6736476"/>
              <a:gd name="connsiteX61" fmla="*/ 3989940 w 8411286"/>
              <a:gd name="connsiteY61" fmla="*/ 6338322 h 6736476"/>
              <a:gd name="connsiteX62" fmla="*/ 3937199 w 8411286"/>
              <a:gd name="connsiteY62" fmla="*/ 6367857 h 6736476"/>
              <a:gd name="connsiteX63" fmla="*/ 3891842 w 8411286"/>
              <a:gd name="connsiteY63" fmla="*/ 6415324 h 6736476"/>
              <a:gd name="connsiteX64" fmla="*/ 3810620 w 8411286"/>
              <a:gd name="connsiteY64" fmla="*/ 6455409 h 6736476"/>
              <a:gd name="connsiteX65" fmla="*/ 3670329 w 8411286"/>
              <a:gd name="connsiteY65" fmla="*/ 6521863 h 6736476"/>
              <a:gd name="connsiteX66" fmla="*/ 3665055 w 8411286"/>
              <a:gd name="connsiteY66" fmla="*/ 6555617 h 6736476"/>
              <a:gd name="connsiteX67" fmla="*/ 3677927 w 8411286"/>
              <a:gd name="connsiteY67" fmla="*/ 6663210 h 6736476"/>
              <a:gd name="connsiteX68" fmla="*/ 3699047 w 8411286"/>
              <a:gd name="connsiteY68" fmla="*/ 6736476 h 6736476"/>
              <a:gd name="connsiteX69" fmla="*/ 2645249 w 8411286"/>
              <a:gd name="connsiteY69" fmla="*/ 6736476 h 6736476"/>
              <a:gd name="connsiteX70" fmla="*/ 2742086 w 8411286"/>
              <a:gd name="connsiteY70" fmla="*/ 6647385 h 6736476"/>
              <a:gd name="connsiteX71" fmla="*/ 2743140 w 8411286"/>
              <a:gd name="connsiteY71" fmla="*/ 6603084 h 6736476"/>
              <a:gd name="connsiteX72" fmla="*/ 2687235 w 8411286"/>
              <a:gd name="connsiteY72" fmla="*/ 6550343 h 6736476"/>
              <a:gd name="connsiteX73" fmla="*/ 2540616 w 8411286"/>
              <a:gd name="connsiteY73" fmla="*/ 6362583 h 6736476"/>
              <a:gd name="connsiteX74" fmla="*/ 2301170 w 8411286"/>
              <a:gd name="connsiteY74" fmla="*/ 6031369 h 6736476"/>
              <a:gd name="connsiteX75" fmla="*/ 2170371 w 8411286"/>
              <a:gd name="connsiteY75" fmla="*/ 5803528 h 6736476"/>
              <a:gd name="connsiteX76" fmla="*/ 2008983 w 8411286"/>
              <a:gd name="connsiteY76" fmla="*/ 5434340 h 6736476"/>
              <a:gd name="connsiteX77" fmla="*/ 1746334 w 8411286"/>
              <a:gd name="connsiteY77" fmla="*/ 4914312 h 6736476"/>
              <a:gd name="connsiteX78" fmla="*/ 1717853 w 8411286"/>
              <a:gd name="connsiteY78" fmla="*/ 4846804 h 6736476"/>
              <a:gd name="connsiteX79" fmla="*/ 1620809 w 8411286"/>
              <a:gd name="connsiteY79" fmla="*/ 4780349 h 6736476"/>
              <a:gd name="connsiteX80" fmla="*/ 1502668 w 8411286"/>
              <a:gd name="connsiteY80" fmla="*/ 4732882 h 6736476"/>
              <a:gd name="connsiteX81" fmla="*/ 1431996 w 8411286"/>
              <a:gd name="connsiteY81" fmla="*/ 4659044 h 6736476"/>
              <a:gd name="connsiteX82" fmla="*/ 1147194 w 8411286"/>
              <a:gd name="connsiteY82" fmla="*/ 4510315 h 6736476"/>
              <a:gd name="connsiteX83" fmla="*/ 933065 w 8411286"/>
              <a:gd name="connsiteY83" fmla="*/ 4520863 h 6736476"/>
              <a:gd name="connsiteX84" fmla="*/ 779062 w 8411286"/>
              <a:gd name="connsiteY84" fmla="*/ 4470232 h 6736476"/>
              <a:gd name="connsiteX85" fmla="*/ 715772 w 8411286"/>
              <a:gd name="connsiteY85" fmla="*/ 4415381 h 6736476"/>
              <a:gd name="connsiteX86" fmla="*/ 583919 w 8411286"/>
              <a:gd name="connsiteY86" fmla="*/ 4235007 h 6736476"/>
              <a:gd name="connsiteX87" fmla="*/ 567041 w 8411286"/>
              <a:gd name="connsiteY87" fmla="*/ 3954424 h 6736476"/>
              <a:gd name="connsiteX88" fmla="*/ 635604 w 8411286"/>
              <a:gd name="connsiteY88" fmla="*/ 3848942 h 6736476"/>
              <a:gd name="connsiteX89" fmla="*/ 728428 w 8411286"/>
              <a:gd name="connsiteY89" fmla="*/ 3725527 h 6736476"/>
              <a:gd name="connsiteX90" fmla="*/ 756909 w 8411286"/>
              <a:gd name="connsiteY90" fmla="*/ 3679114 h 6736476"/>
              <a:gd name="connsiteX91" fmla="*/ 798047 w 8411286"/>
              <a:gd name="connsiteY91" fmla="*/ 3627429 h 6736476"/>
              <a:gd name="connsiteX92" fmla="*/ 804376 w 8411286"/>
              <a:gd name="connsiteY92" fmla="*/ 3462877 h 6736476"/>
              <a:gd name="connsiteX93" fmla="*/ 693620 w 8411286"/>
              <a:gd name="connsiteY93" fmla="*/ 3265625 h 6736476"/>
              <a:gd name="connsiteX94" fmla="*/ 730538 w 8411286"/>
              <a:gd name="connsiteY94" fmla="*/ 3218158 h 6736476"/>
              <a:gd name="connsiteX95" fmla="*/ 796992 w 8411286"/>
              <a:gd name="connsiteY95" fmla="*/ 3235034 h 6736476"/>
              <a:gd name="connsiteX96" fmla="*/ 844459 w 8411286"/>
              <a:gd name="connsiteY96" fmla="*/ 3233980 h 6736476"/>
              <a:gd name="connsiteX97" fmla="*/ 841295 w 8411286"/>
              <a:gd name="connsiteY97" fmla="*/ 3199171 h 6736476"/>
              <a:gd name="connsiteX98" fmla="*/ 800158 w 8411286"/>
              <a:gd name="connsiteY98" fmla="*/ 3174911 h 6736476"/>
              <a:gd name="connsiteX99" fmla="*/ 615564 w 8411286"/>
              <a:gd name="connsiteY99" fmla="*/ 3159086 h 6736476"/>
              <a:gd name="connsiteX100" fmla="*/ 235828 w 8411286"/>
              <a:gd name="connsiteY100" fmla="*/ 3056770 h 6736476"/>
              <a:gd name="connsiteX101" fmla="*/ 50177 w 8411286"/>
              <a:gd name="connsiteY101" fmla="*/ 2912259 h 6736476"/>
              <a:gd name="connsiteX102" fmla="*/ 1656 w 8411286"/>
              <a:gd name="connsiteY102" fmla="*/ 2697076 h 6736476"/>
              <a:gd name="connsiteX103" fmla="*/ 103975 w 8411286"/>
              <a:gd name="connsiteY103" fmla="*/ 2348984 h 6736476"/>
              <a:gd name="connsiteX104" fmla="*/ 149331 w 8411286"/>
              <a:gd name="connsiteY104" fmla="*/ 2344764 h 6736476"/>
              <a:gd name="connsiteX105" fmla="*/ 134563 w 8411286"/>
              <a:gd name="connsiteY105" fmla="*/ 2317339 h 6736476"/>
              <a:gd name="connsiteX106" fmla="*/ 191525 w 8411286"/>
              <a:gd name="connsiteY106" fmla="*/ 2400669 h 6736476"/>
              <a:gd name="connsiteX107" fmla="*/ 166208 w 8411286"/>
              <a:gd name="connsiteY107" fmla="*/ 2585263 h 6736476"/>
              <a:gd name="connsiteX108" fmla="*/ 160934 w 8411286"/>
              <a:gd name="connsiteY108" fmla="*/ 2716062 h 6736476"/>
              <a:gd name="connsiteX109" fmla="*/ 207347 w 8411286"/>
              <a:gd name="connsiteY109" fmla="*/ 2771968 h 6736476"/>
              <a:gd name="connsiteX110" fmla="*/ 523794 w 8411286"/>
              <a:gd name="connsiteY110" fmla="*/ 2843695 h 6736476"/>
              <a:gd name="connsiteX111" fmla="*/ 1049096 w 8411286"/>
              <a:gd name="connsiteY111" fmla="*/ 2824709 h 6736476"/>
              <a:gd name="connsiteX112" fmla="*/ 1113439 w 8411286"/>
              <a:gd name="connsiteY112" fmla="*/ 2786736 h 6736476"/>
              <a:gd name="connsiteX113" fmla="*/ 1546971 w 8411286"/>
              <a:gd name="connsiteY113" fmla="*/ 2606360 h 6736476"/>
              <a:gd name="connsiteX114" fmla="*/ 1784306 w 8411286"/>
              <a:gd name="connsiteY114" fmla="*/ 2570497 h 6736476"/>
              <a:gd name="connsiteX115" fmla="*/ 1917215 w 8411286"/>
              <a:gd name="connsiteY115" fmla="*/ 2546234 h 6736476"/>
              <a:gd name="connsiteX116" fmla="*/ 2025860 w 8411286"/>
              <a:gd name="connsiteY116" fmla="*/ 2568387 h 6736476"/>
              <a:gd name="connsiteX117" fmla="*/ 2092315 w 8411286"/>
              <a:gd name="connsiteY117" fmla="*/ 2577879 h 6736476"/>
              <a:gd name="connsiteX118" fmla="*/ 2156659 w 8411286"/>
              <a:gd name="connsiteY118" fmla="*/ 2562057 h 6736476"/>
              <a:gd name="connsiteX119" fmla="*/ 2279017 w 8411286"/>
              <a:gd name="connsiteY119" fmla="*/ 2608470 h 6736476"/>
              <a:gd name="connsiteX120" fmla="*/ 2316992 w 8411286"/>
              <a:gd name="connsiteY120" fmla="*/ 2628512 h 6736476"/>
              <a:gd name="connsiteX121" fmla="*/ 2459391 w 8411286"/>
              <a:gd name="connsiteY121" fmla="*/ 2628512 h 6736476"/>
              <a:gd name="connsiteX122" fmla="*/ 2417198 w 8411286"/>
              <a:gd name="connsiteY122" fmla="*/ 2585263 h 6736476"/>
              <a:gd name="connsiteX123" fmla="*/ 2108138 w 8411286"/>
              <a:gd name="connsiteY123" fmla="*/ 2382739 h 6736476"/>
              <a:gd name="connsiteX124" fmla="*/ 1772704 w 8411286"/>
              <a:gd name="connsiteY124" fmla="*/ 2105321 h 6736476"/>
              <a:gd name="connsiteX125" fmla="*/ 1714689 w 8411286"/>
              <a:gd name="connsiteY125" fmla="*/ 1995618 h 6736476"/>
              <a:gd name="connsiteX126" fmla="*/ 1738949 w 8411286"/>
              <a:gd name="connsiteY126" fmla="*/ 1969247 h 6736476"/>
              <a:gd name="connsiteX127" fmla="*/ 1819115 w 8411286"/>
              <a:gd name="connsiteY127" fmla="*/ 2000892 h 6736476"/>
              <a:gd name="connsiteX128" fmla="*/ 2635547 w 8411286"/>
              <a:gd name="connsiteY128" fmla="*/ 2418601 h 6736476"/>
              <a:gd name="connsiteX129" fmla="*/ 2734702 w 8411286"/>
              <a:gd name="connsiteY129" fmla="*/ 2456576 h 6736476"/>
              <a:gd name="connsiteX130" fmla="*/ 2884487 w 8411286"/>
              <a:gd name="connsiteY130" fmla="*/ 2744543 h 6736476"/>
              <a:gd name="connsiteX131" fmla="*/ 2753688 w 8411286"/>
              <a:gd name="connsiteY131" fmla="*/ 2889052 h 6736476"/>
              <a:gd name="connsiteX132" fmla="*/ 2565930 w 8411286"/>
              <a:gd name="connsiteY132" fmla="*/ 2950231 h 6736476"/>
              <a:gd name="connsiteX133" fmla="*/ 2551164 w 8411286"/>
              <a:gd name="connsiteY133" fmla="*/ 2958672 h 6736476"/>
              <a:gd name="connsiteX134" fmla="*/ 2756852 w 8411286"/>
              <a:gd name="connsiteY134" fmla="*/ 3079977 h 6736476"/>
              <a:gd name="connsiteX135" fmla="*/ 3097560 w 8411286"/>
              <a:gd name="connsiteY135" fmla="*/ 3270899 h 6736476"/>
              <a:gd name="connsiteX136" fmla="*/ 3309581 w 8411286"/>
              <a:gd name="connsiteY136" fmla="*/ 3413300 h 6736476"/>
              <a:gd name="connsiteX137" fmla="*/ 3500503 w 8411286"/>
              <a:gd name="connsiteY137" fmla="*/ 3527221 h 6736476"/>
              <a:gd name="connsiteX138" fmla="*/ 3864417 w 8411286"/>
              <a:gd name="connsiteY138" fmla="*/ 3729747 h 6736476"/>
              <a:gd name="connsiteX139" fmla="*/ 4351744 w 8411286"/>
              <a:gd name="connsiteY139" fmla="*/ 3916449 h 6736476"/>
              <a:gd name="connsiteX140" fmla="*/ 5174507 w 8411286"/>
              <a:gd name="connsiteY140" fmla="*/ 3980795 h 6736476"/>
              <a:gd name="connsiteX141" fmla="*/ 5307035 w 8411286"/>
              <a:gd name="connsiteY141" fmla="*/ 3970823 h 6736476"/>
              <a:gd name="connsiteX142" fmla="*/ 5359406 w 8411286"/>
              <a:gd name="connsiteY142" fmla="*/ 3964465 h 6736476"/>
              <a:gd name="connsiteX143" fmla="*/ 5363328 w 8411286"/>
              <a:gd name="connsiteY143" fmla="*/ 3954536 h 6736476"/>
              <a:gd name="connsiteX144" fmla="*/ 5408815 w 8411286"/>
              <a:gd name="connsiteY144" fmla="*/ 3914382 h 6736476"/>
              <a:gd name="connsiteX145" fmla="*/ 5475947 w 8411286"/>
              <a:gd name="connsiteY145" fmla="*/ 3868581 h 6736476"/>
              <a:gd name="connsiteX146" fmla="*/ 5546216 w 8411286"/>
              <a:gd name="connsiteY146" fmla="*/ 3821527 h 6736476"/>
              <a:gd name="connsiteX147" fmla="*/ 5943364 w 8411286"/>
              <a:gd name="connsiteY147" fmla="*/ 3538566 h 6736476"/>
              <a:gd name="connsiteX148" fmla="*/ 5933953 w 8411286"/>
              <a:gd name="connsiteY148" fmla="*/ 3480218 h 6736476"/>
              <a:gd name="connsiteX149" fmla="*/ 5900701 w 8411286"/>
              <a:gd name="connsiteY149" fmla="*/ 3472062 h 6736476"/>
              <a:gd name="connsiteX150" fmla="*/ 5373053 w 8411286"/>
              <a:gd name="connsiteY150" fmla="*/ 3424378 h 6736476"/>
              <a:gd name="connsiteX151" fmla="*/ 5116444 w 8411286"/>
              <a:gd name="connsiteY151" fmla="*/ 3414967 h 6736476"/>
              <a:gd name="connsiteX152" fmla="*/ 5043038 w 8411286"/>
              <a:gd name="connsiteY152" fmla="*/ 3470807 h 6736476"/>
              <a:gd name="connsiteX153" fmla="*/ 5031745 w 8411286"/>
              <a:gd name="connsiteY153" fmla="*/ 3516607 h 6736476"/>
              <a:gd name="connsiteX154" fmla="*/ 5001629 w 8411286"/>
              <a:gd name="connsiteY154" fmla="*/ 3631422 h 6736476"/>
              <a:gd name="connsiteX155" fmla="*/ 4881167 w 8411286"/>
              <a:gd name="connsiteY155" fmla="*/ 3743101 h 6736476"/>
              <a:gd name="connsiteX156" fmla="*/ 4819682 w 8411286"/>
              <a:gd name="connsiteY156" fmla="*/ 3803959 h 6736476"/>
              <a:gd name="connsiteX157" fmla="*/ 4793958 w 8411286"/>
              <a:gd name="connsiteY157" fmla="*/ 3860425 h 6736476"/>
              <a:gd name="connsiteX158" fmla="*/ 4745021 w 8411286"/>
              <a:gd name="connsiteY158" fmla="*/ 3854779 h 6736476"/>
              <a:gd name="connsiteX159" fmla="*/ 4721806 w 8411286"/>
              <a:gd name="connsiteY159" fmla="*/ 3819644 h 6736476"/>
              <a:gd name="connsiteX160" fmla="*/ 4706748 w 8411286"/>
              <a:gd name="connsiteY160" fmla="*/ 3847877 h 6736476"/>
              <a:gd name="connsiteX161" fmla="*/ 4690436 w 8411286"/>
              <a:gd name="connsiteY161" fmla="*/ 3911246 h 6736476"/>
              <a:gd name="connsiteX162" fmla="*/ 4656557 w 8411286"/>
              <a:gd name="connsiteY162" fmla="*/ 3936968 h 6736476"/>
              <a:gd name="connsiteX163" fmla="*/ 4634597 w 8411286"/>
              <a:gd name="connsiteY163" fmla="*/ 3909363 h 6736476"/>
              <a:gd name="connsiteX164" fmla="*/ 4624559 w 8411286"/>
              <a:gd name="connsiteY164" fmla="*/ 3862935 h 6736476"/>
              <a:gd name="connsiteX165" fmla="*/ 4614520 w 8411286"/>
              <a:gd name="connsiteY165" fmla="*/ 3893677 h 6736476"/>
              <a:gd name="connsiteX166" fmla="*/ 4591306 w 8411286"/>
              <a:gd name="connsiteY166" fmla="*/ 3923165 h 6736476"/>
              <a:gd name="connsiteX167" fmla="*/ 4557426 w 8411286"/>
              <a:gd name="connsiteY167" fmla="*/ 3900579 h 6736476"/>
              <a:gd name="connsiteX168" fmla="*/ 4532330 w 8411286"/>
              <a:gd name="connsiteY168" fmla="*/ 3791410 h 6736476"/>
              <a:gd name="connsiteX169" fmla="*/ 4531703 w 8411286"/>
              <a:gd name="connsiteY169" fmla="*/ 3723023 h 6736476"/>
              <a:gd name="connsiteX170" fmla="*/ 4448885 w 8411286"/>
              <a:gd name="connsiteY170" fmla="*/ 3766942 h 6736476"/>
              <a:gd name="connsiteX171" fmla="*/ 4448885 w 8411286"/>
              <a:gd name="connsiteY171" fmla="*/ 3559898 h 6736476"/>
              <a:gd name="connsiteX172" fmla="*/ 4463316 w 8411286"/>
              <a:gd name="connsiteY172" fmla="*/ 3532919 h 6736476"/>
              <a:gd name="connsiteX173" fmla="*/ 4690436 w 8411286"/>
              <a:gd name="connsiteY173" fmla="*/ 2978920 h 6736476"/>
              <a:gd name="connsiteX174" fmla="*/ 4927595 w 8411286"/>
              <a:gd name="connsiteY174" fmla="*/ 2711019 h 6736476"/>
              <a:gd name="connsiteX175" fmla="*/ 5275805 w 8411286"/>
              <a:gd name="connsiteY175" fmla="*/ 2466331 h 6736476"/>
              <a:gd name="connsiteX176" fmla="*/ 5731929 w 8411286"/>
              <a:gd name="connsiteY176" fmla="*/ 2199683 h 6736476"/>
              <a:gd name="connsiteX177" fmla="*/ 5826667 w 8411286"/>
              <a:gd name="connsiteY177" fmla="*/ 2087378 h 6736476"/>
              <a:gd name="connsiteX178" fmla="*/ 5894427 w 8411286"/>
              <a:gd name="connsiteY178" fmla="*/ 1910450 h 6736476"/>
              <a:gd name="connsiteX179" fmla="*/ 6199972 w 8411286"/>
              <a:gd name="connsiteY179" fmla="*/ 1572278 h 6736476"/>
              <a:gd name="connsiteX180" fmla="*/ 6236363 w 8411286"/>
              <a:gd name="connsiteY180" fmla="*/ 1530869 h 6736476"/>
              <a:gd name="connsiteX181" fmla="*/ 6233226 w 8411286"/>
              <a:gd name="connsiteY181" fmla="*/ 1470012 h 6736476"/>
              <a:gd name="connsiteX182" fmla="*/ 6184288 w 8411286"/>
              <a:gd name="connsiteY182" fmla="*/ 1457463 h 6736476"/>
              <a:gd name="connsiteX183" fmla="*/ 6119666 w 8411286"/>
              <a:gd name="connsiteY183" fmla="*/ 1467501 h 6736476"/>
              <a:gd name="connsiteX184" fmla="*/ 5976616 w 8411286"/>
              <a:gd name="connsiteY184" fmla="*/ 1475658 h 6736476"/>
              <a:gd name="connsiteX185" fmla="*/ 5893799 w 8411286"/>
              <a:gd name="connsiteY185" fmla="*/ 1374646 h 6736476"/>
              <a:gd name="connsiteX186" fmla="*/ 5956539 w 8411286"/>
              <a:gd name="connsiteY186" fmla="*/ 1308140 h 6736476"/>
              <a:gd name="connsiteX187" fmla="*/ 6087040 w 8411286"/>
              <a:gd name="connsiteY187" fmla="*/ 1246654 h 6736476"/>
              <a:gd name="connsiteX188" fmla="*/ 6108999 w 8411286"/>
              <a:gd name="connsiteY188" fmla="*/ 1201481 h 6736476"/>
              <a:gd name="connsiteX189" fmla="*/ 6058807 w 8411286"/>
              <a:gd name="connsiteY189" fmla="*/ 1185169 h 6736476"/>
              <a:gd name="connsiteX190" fmla="*/ 6009869 w 8411286"/>
              <a:gd name="connsiteY190" fmla="*/ 1225323 h 6736476"/>
              <a:gd name="connsiteX191" fmla="*/ 5906347 w 8411286"/>
              <a:gd name="connsiteY191" fmla="*/ 1288691 h 6736476"/>
              <a:gd name="connsiteX192" fmla="*/ 5689266 w 8411286"/>
              <a:gd name="connsiteY192" fmla="*/ 1229087 h 6736476"/>
              <a:gd name="connsiteX193" fmla="*/ 5573823 w 8411286"/>
              <a:gd name="connsiteY193" fmla="*/ 1109880 h 6736476"/>
              <a:gd name="connsiteX194" fmla="*/ 5601428 w 8411286"/>
              <a:gd name="connsiteY194" fmla="*/ 927306 h 6736476"/>
              <a:gd name="connsiteX195" fmla="*/ 5812863 w 8411286"/>
              <a:gd name="connsiteY195" fmla="*/ 805588 h 6736476"/>
              <a:gd name="connsiteX196" fmla="*/ 5938972 w 8411286"/>
              <a:gd name="connsiteY196" fmla="*/ 547725 h 6736476"/>
              <a:gd name="connsiteX197" fmla="*/ 5928306 w 8411286"/>
              <a:gd name="connsiteY197" fmla="*/ 479338 h 6736476"/>
              <a:gd name="connsiteX198" fmla="*/ 5984774 w 8411286"/>
              <a:gd name="connsiteY198" fmla="*/ 344446 h 6736476"/>
              <a:gd name="connsiteX199" fmla="*/ 6093941 w 8411286"/>
              <a:gd name="connsiteY199" fmla="*/ 259746 h 6736476"/>
              <a:gd name="connsiteX200" fmla="*/ 6622844 w 8411286"/>
              <a:gd name="connsiteY200" fmla="*/ 48310 h 6736476"/>
              <a:gd name="connsiteX201" fmla="*/ 6826123 w 8411286"/>
              <a:gd name="connsiteY201" fmla="*/ 37017 h 6736476"/>
              <a:gd name="connsiteX202" fmla="*/ 6937173 w 8411286"/>
              <a:gd name="connsiteY202" fmla="*/ 0 h 673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8411286" h="6736476">
                <a:moveTo>
                  <a:pt x="5699762" y="5934811"/>
                </a:moveTo>
                <a:lnTo>
                  <a:pt x="5699473" y="5964269"/>
                </a:lnTo>
                <a:lnTo>
                  <a:pt x="5704951" y="6001406"/>
                </a:lnTo>
                <a:close/>
                <a:moveTo>
                  <a:pt x="5700507" y="5913361"/>
                </a:moveTo>
                <a:lnTo>
                  <a:pt x="5699940" y="5916657"/>
                </a:lnTo>
                <a:lnTo>
                  <a:pt x="5699858" y="5924998"/>
                </a:lnTo>
                <a:close/>
                <a:moveTo>
                  <a:pt x="6937173" y="0"/>
                </a:moveTo>
                <a:cubicBezTo>
                  <a:pt x="6995523" y="0"/>
                  <a:pt x="7054499" y="0"/>
                  <a:pt x="7112847" y="0"/>
                </a:cubicBezTo>
                <a:cubicBezTo>
                  <a:pt x="7130415" y="10666"/>
                  <a:pt x="7148610" y="20705"/>
                  <a:pt x="7165550" y="31998"/>
                </a:cubicBezTo>
                <a:cubicBezTo>
                  <a:pt x="7205704" y="59603"/>
                  <a:pt x="7230800" y="97248"/>
                  <a:pt x="7230172" y="147441"/>
                </a:cubicBezTo>
                <a:cubicBezTo>
                  <a:pt x="7228918" y="212063"/>
                  <a:pt x="7257779" y="259119"/>
                  <a:pt x="7308598" y="296136"/>
                </a:cubicBezTo>
                <a:cubicBezTo>
                  <a:pt x="7326165" y="309311"/>
                  <a:pt x="7344359" y="321859"/>
                  <a:pt x="7361927" y="334407"/>
                </a:cubicBezTo>
                <a:cubicBezTo>
                  <a:pt x="7612890" y="510081"/>
                  <a:pt x="7769741" y="742220"/>
                  <a:pt x="7786681" y="1054668"/>
                </a:cubicBezTo>
                <a:cubicBezTo>
                  <a:pt x="7790445" y="1124311"/>
                  <a:pt x="7809267" y="1188306"/>
                  <a:pt x="7843148" y="1247910"/>
                </a:cubicBezTo>
                <a:cubicBezTo>
                  <a:pt x="7890203" y="1330099"/>
                  <a:pt x="7939140" y="1412290"/>
                  <a:pt x="7989333" y="1492598"/>
                </a:cubicBezTo>
                <a:cubicBezTo>
                  <a:pt x="8092227" y="1658860"/>
                  <a:pt x="8187592" y="1828886"/>
                  <a:pt x="8255980" y="2013344"/>
                </a:cubicBezTo>
                <a:cubicBezTo>
                  <a:pt x="8324995" y="2201565"/>
                  <a:pt x="8356365" y="2395434"/>
                  <a:pt x="8328759" y="2595576"/>
                </a:cubicBezTo>
                <a:cubicBezTo>
                  <a:pt x="8291114" y="2865361"/>
                  <a:pt x="8316211" y="3128870"/>
                  <a:pt x="8394636" y="3388617"/>
                </a:cubicBezTo>
                <a:lnTo>
                  <a:pt x="8411286" y="3449238"/>
                </a:lnTo>
                <a:lnTo>
                  <a:pt x="8411286" y="6736476"/>
                </a:lnTo>
                <a:lnTo>
                  <a:pt x="7208192" y="6736476"/>
                </a:lnTo>
                <a:lnTo>
                  <a:pt x="7224525" y="6699435"/>
                </a:lnTo>
                <a:cubicBezTo>
                  <a:pt x="7227035" y="6691906"/>
                  <a:pt x="7218879" y="6676220"/>
                  <a:pt x="7211350" y="6671829"/>
                </a:cubicBezTo>
                <a:cubicBezTo>
                  <a:pt x="7206331" y="6668692"/>
                  <a:pt x="7191273" y="6676220"/>
                  <a:pt x="7184371" y="6683122"/>
                </a:cubicBezTo>
                <a:cubicBezTo>
                  <a:pt x="7173706" y="6694415"/>
                  <a:pt x="7168059" y="6710101"/>
                  <a:pt x="7158021" y="6721394"/>
                </a:cubicBezTo>
                <a:lnTo>
                  <a:pt x="7140347" y="6736476"/>
                </a:lnTo>
                <a:lnTo>
                  <a:pt x="7106917" y="6736476"/>
                </a:lnTo>
                <a:lnTo>
                  <a:pt x="7103015" y="6712307"/>
                </a:lnTo>
                <a:cubicBezTo>
                  <a:pt x="7099633" y="6663164"/>
                  <a:pt x="7103750" y="6615520"/>
                  <a:pt x="7059519" y="6580228"/>
                </a:cubicBezTo>
                <a:cubicBezTo>
                  <a:pt x="7051362" y="6607833"/>
                  <a:pt x="7042579" y="6635440"/>
                  <a:pt x="7043833" y="6663045"/>
                </a:cubicBezTo>
                <a:cubicBezTo>
                  <a:pt x="7044775" y="6683750"/>
                  <a:pt x="7047912" y="6704297"/>
                  <a:pt x="7051205" y="6724845"/>
                </a:cubicBezTo>
                <a:lnTo>
                  <a:pt x="7052770" y="6736476"/>
                </a:lnTo>
                <a:lnTo>
                  <a:pt x="6976399" y="6736476"/>
                </a:lnTo>
                <a:lnTo>
                  <a:pt x="6969171" y="6722022"/>
                </a:lnTo>
                <a:lnTo>
                  <a:pt x="6965668" y="6736476"/>
                </a:lnTo>
                <a:lnTo>
                  <a:pt x="5912639" y="6736476"/>
                </a:lnTo>
                <a:lnTo>
                  <a:pt x="5766309" y="6264493"/>
                </a:lnTo>
                <a:lnTo>
                  <a:pt x="5730397" y="6316172"/>
                </a:lnTo>
                <a:cubicBezTo>
                  <a:pt x="5723013" y="6324610"/>
                  <a:pt x="5717739" y="6334104"/>
                  <a:pt x="5716685" y="6345706"/>
                </a:cubicBezTo>
                <a:cubicBezTo>
                  <a:pt x="5710357" y="6415324"/>
                  <a:pt x="5685041" y="6477559"/>
                  <a:pt x="5642847" y="6530301"/>
                </a:cubicBezTo>
                <a:cubicBezTo>
                  <a:pt x="5614895" y="6565638"/>
                  <a:pt x="5591557" y="6602623"/>
                  <a:pt x="5571861" y="6640910"/>
                </a:cubicBezTo>
                <a:lnTo>
                  <a:pt x="5532211" y="6736476"/>
                </a:lnTo>
                <a:lnTo>
                  <a:pt x="5291750" y="6736476"/>
                </a:lnTo>
                <a:lnTo>
                  <a:pt x="5314799" y="6682196"/>
                </a:lnTo>
                <a:cubicBezTo>
                  <a:pt x="5382308" y="6499710"/>
                  <a:pt x="5380195" y="6314062"/>
                  <a:pt x="5336949" y="6127357"/>
                </a:cubicBezTo>
                <a:cubicBezTo>
                  <a:pt x="5331675" y="6105207"/>
                  <a:pt x="5325347" y="6103097"/>
                  <a:pt x="5305304" y="6110481"/>
                </a:cubicBezTo>
                <a:cubicBezTo>
                  <a:pt x="5234633" y="6135798"/>
                  <a:pt x="5171343" y="6172717"/>
                  <a:pt x="5111217" y="6218074"/>
                </a:cubicBezTo>
                <a:cubicBezTo>
                  <a:pt x="5079573" y="6241280"/>
                  <a:pt x="5074299" y="6269759"/>
                  <a:pt x="5080627" y="6304567"/>
                </a:cubicBezTo>
                <a:cubicBezTo>
                  <a:pt x="5086957" y="6341486"/>
                  <a:pt x="5104887" y="6374187"/>
                  <a:pt x="5130204" y="6400558"/>
                </a:cubicBezTo>
                <a:cubicBezTo>
                  <a:pt x="5201931" y="6474395"/>
                  <a:pt x="5216700" y="6560891"/>
                  <a:pt x="5197713" y="6657933"/>
                </a:cubicBezTo>
                <a:cubicBezTo>
                  <a:pt x="5193493" y="6679030"/>
                  <a:pt x="5193493" y="6701183"/>
                  <a:pt x="5190329" y="6723333"/>
                </a:cubicBezTo>
                <a:lnTo>
                  <a:pt x="5190795" y="6736476"/>
                </a:lnTo>
                <a:lnTo>
                  <a:pt x="5114216" y="6736476"/>
                </a:lnTo>
                <a:lnTo>
                  <a:pt x="5090121" y="6712785"/>
                </a:lnTo>
                <a:cubicBezTo>
                  <a:pt x="5075353" y="6701183"/>
                  <a:pt x="5079573" y="6680086"/>
                  <a:pt x="5078517" y="6664264"/>
                </a:cubicBezTo>
                <a:cubicBezTo>
                  <a:pt x="5074299" y="6607302"/>
                  <a:pt x="5052146" y="6565109"/>
                  <a:pt x="4997297" y="6540849"/>
                </a:cubicBezTo>
                <a:cubicBezTo>
                  <a:pt x="4947720" y="6519752"/>
                  <a:pt x="4920293" y="6478613"/>
                  <a:pt x="4908691" y="6426928"/>
                </a:cubicBezTo>
                <a:cubicBezTo>
                  <a:pt x="4903417" y="6402668"/>
                  <a:pt x="4897089" y="6379461"/>
                  <a:pt x="4889705" y="6356255"/>
                </a:cubicBezTo>
                <a:cubicBezTo>
                  <a:pt x="4872826" y="6304567"/>
                  <a:pt x="4840127" y="6286637"/>
                  <a:pt x="4786333" y="6299293"/>
                </a:cubicBezTo>
                <a:cubicBezTo>
                  <a:pt x="4690342" y="6320390"/>
                  <a:pt x="4593300" y="6324610"/>
                  <a:pt x="4495200" y="6323556"/>
                </a:cubicBezTo>
                <a:cubicBezTo>
                  <a:pt x="4380225" y="6323556"/>
                  <a:pt x="4265248" y="6322500"/>
                  <a:pt x="4150274" y="6322500"/>
                </a:cubicBezTo>
                <a:cubicBezTo>
                  <a:pt x="4096479" y="6321446"/>
                  <a:pt x="4042681" y="6329884"/>
                  <a:pt x="3989940" y="6338322"/>
                </a:cubicBezTo>
                <a:cubicBezTo>
                  <a:pt x="3968844" y="6341486"/>
                  <a:pt x="3950911" y="6349927"/>
                  <a:pt x="3937199" y="6367857"/>
                </a:cubicBezTo>
                <a:cubicBezTo>
                  <a:pt x="3924541" y="6384735"/>
                  <a:pt x="3906610" y="6399502"/>
                  <a:pt x="3891842" y="6415324"/>
                </a:cubicBezTo>
                <a:cubicBezTo>
                  <a:pt x="3869692" y="6438530"/>
                  <a:pt x="3846485" y="6454353"/>
                  <a:pt x="3810620" y="6455409"/>
                </a:cubicBezTo>
                <a:cubicBezTo>
                  <a:pt x="3756825" y="6457517"/>
                  <a:pt x="3718850" y="6501820"/>
                  <a:pt x="3670329" y="6521863"/>
                </a:cubicBezTo>
                <a:cubicBezTo>
                  <a:pt x="3656617" y="6528191"/>
                  <a:pt x="3665055" y="6544013"/>
                  <a:pt x="3665055" y="6555617"/>
                </a:cubicBezTo>
                <a:cubicBezTo>
                  <a:pt x="3666637" y="6592536"/>
                  <a:pt x="3670922" y="6628400"/>
                  <a:pt x="3677927" y="6663210"/>
                </a:cubicBezTo>
                <a:lnTo>
                  <a:pt x="3699047" y="6736476"/>
                </a:lnTo>
                <a:lnTo>
                  <a:pt x="2645249" y="6736476"/>
                </a:lnTo>
                <a:lnTo>
                  <a:pt x="2742086" y="6647385"/>
                </a:lnTo>
                <a:cubicBezTo>
                  <a:pt x="2760016" y="6631563"/>
                  <a:pt x="2758962" y="6618907"/>
                  <a:pt x="2743140" y="6603084"/>
                </a:cubicBezTo>
                <a:cubicBezTo>
                  <a:pt x="2724154" y="6585152"/>
                  <a:pt x="2707275" y="6565109"/>
                  <a:pt x="2687235" y="6550343"/>
                </a:cubicBezTo>
                <a:cubicBezTo>
                  <a:pt x="2619725" y="6501820"/>
                  <a:pt x="2572260" y="6437477"/>
                  <a:pt x="2540616" y="6362583"/>
                </a:cubicBezTo>
                <a:cubicBezTo>
                  <a:pt x="2486818" y="6232840"/>
                  <a:pt x="2408763" y="6123139"/>
                  <a:pt x="2301170" y="6031369"/>
                </a:cubicBezTo>
                <a:cubicBezTo>
                  <a:pt x="2231550" y="5972300"/>
                  <a:pt x="2188303" y="5894242"/>
                  <a:pt x="2170371" y="5803528"/>
                </a:cubicBezTo>
                <a:cubicBezTo>
                  <a:pt x="2144000" y="5668511"/>
                  <a:pt x="2083875" y="5547206"/>
                  <a:pt x="2008983" y="5434340"/>
                </a:cubicBezTo>
                <a:cubicBezTo>
                  <a:pt x="1900337" y="5270842"/>
                  <a:pt x="1812788" y="5098906"/>
                  <a:pt x="1746334" y="4914312"/>
                </a:cubicBezTo>
                <a:cubicBezTo>
                  <a:pt x="1737896" y="4891105"/>
                  <a:pt x="1726291" y="4870009"/>
                  <a:pt x="1717853" y="4846804"/>
                </a:cubicBezTo>
                <a:cubicBezTo>
                  <a:pt x="1702030" y="4800391"/>
                  <a:pt x="1680934" y="4769800"/>
                  <a:pt x="1620809" y="4780349"/>
                </a:cubicBezTo>
                <a:cubicBezTo>
                  <a:pt x="1576505" y="4788789"/>
                  <a:pt x="1536423" y="4763472"/>
                  <a:pt x="1502668" y="4732882"/>
                </a:cubicBezTo>
                <a:cubicBezTo>
                  <a:pt x="1477353" y="4709677"/>
                  <a:pt x="1452037" y="4686471"/>
                  <a:pt x="1431996" y="4659044"/>
                </a:cubicBezTo>
                <a:cubicBezTo>
                  <a:pt x="1362377" y="4559892"/>
                  <a:pt x="1263225" y="4520863"/>
                  <a:pt x="1147194" y="4510315"/>
                </a:cubicBezTo>
                <a:cubicBezTo>
                  <a:pt x="1074410" y="4502930"/>
                  <a:pt x="1003736" y="4505041"/>
                  <a:pt x="933065" y="4520863"/>
                </a:cubicBezTo>
                <a:cubicBezTo>
                  <a:pt x="872940" y="4533521"/>
                  <a:pt x="819143" y="4522973"/>
                  <a:pt x="779062" y="4470232"/>
                </a:cubicBezTo>
                <a:cubicBezTo>
                  <a:pt x="762183" y="4447025"/>
                  <a:pt x="740030" y="4429093"/>
                  <a:pt x="715772" y="4415381"/>
                </a:cubicBezTo>
                <a:cubicBezTo>
                  <a:pt x="644042" y="4375298"/>
                  <a:pt x="603960" y="4313062"/>
                  <a:pt x="583919" y="4235007"/>
                </a:cubicBezTo>
                <a:cubicBezTo>
                  <a:pt x="560713" y="4142182"/>
                  <a:pt x="536452" y="4050412"/>
                  <a:pt x="567041" y="3954424"/>
                </a:cubicBezTo>
                <a:cubicBezTo>
                  <a:pt x="580753" y="3912231"/>
                  <a:pt x="599742" y="3876367"/>
                  <a:pt x="635604" y="3848942"/>
                </a:cubicBezTo>
                <a:cubicBezTo>
                  <a:pt x="677797" y="3817297"/>
                  <a:pt x="711552" y="3777214"/>
                  <a:pt x="728428" y="3725527"/>
                </a:cubicBezTo>
                <a:cubicBezTo>
                  <a:pt x="733703" y="3708651"/>
                  <a:pt x="746361" y="3693882"/>
                  <a:pt x="756909" y="3679114"/>
                </a:cubicBezTo>
                <a:cubicBezTo>
                  <a:pt x="769567" y="3661184"/>
                  <a:pt x="784336" y="3645361"/>
                  <a:pt x="798047" y="3627429"/>
                </a:cubicBezTo>
                <a:cubicBezTo>
                  <a:pt x="857117" y="3550427"/>
                  <a:pt x="857117" y="3540933"/>
                  <a:pt x="804376" y="3462877"/>
                </a:cubicBezTo>
                <a:cubicBezTo>
                  <a:pt x="762183" y="3399588"/>
                  <a:pt x="719990" y="3337352"/>
                  <a:pt x="693620" y="3265625"/>
                </a:cubicBezTo>
                <a:cubicBezTo>
                  <a:pt x="682015" y="3232924"/>
                  <a:pt x="694676" y="3214994"/>
                  <a:pt x="730538" y="3218158"/>
                </a:cubicBezTo>
                <a:cubicBezTo>
                  <a:pt x="752691" y="3220268"/>
                  <a:pt x="774841" y="3228706"/>
                  <a:pt x="796992" y="3235034"/>
                </a:cubicBezTo>
                <a:cubicBezTo>
                  <a:pt x="812814" y="3239254"/>
                  <a:pt x="831803" y="3246638"/>
                  <a:pt x="844459" y="3233980"/>
                </a:cubicBezTo>
                <a:cubicBezTo>
                  <a:pt x="849733" y="3228706"/>
                  <a:pt x="845513" y="3210773"/>
                  <a:pt x="841295" y="3199171"/>
                </a:cubicBezTo>
                <a:cubicBezTo>
                  <a:pt x="833911" y="3181239"/>
                  <a:pt x="818088" y="3171744"/>
                  <a:pt x="800158" y="3174911"/>
                </a:cubicBezTo>
                <a:cubicBezTo>
                  <a:pt x="736870" y="3185457"/>
                  <a:pt x="676741" y="3169637"/>
                  <a:pt x="615564" y="3159086"/>
                </a:cubicBezTo>
                <a:cubicBezTo>
                  <a:pt x="485819" y="3136936"/>
                  <a:pt x="356076" y="3112675"/>
                  <a:pt x="235828" y="3056770"/>
                </a:cubicBezTo>
                <a:cubicBezTo>
                  <a:pt x="163044" y="3023015"/>
                  <a:pt x="101864" y="2975548"/>
                  <a:pt x="50177" y="2912259"/>
                </a:cubicBezTo>
                <a:cubicBezTo>
                  <a:pt x="-2564" y="2846859"/>
                  <a:pt x="-2564" y="2773021"/>
                  <a:pt x="1656" y="2697076"/>
                </a:cubicBezTo>
                <a:cubicBezTo>
                  <a:pt x="9041" y="2573661"/>
                  <a:pt x="51233" y="2459740"/>
                  <a:pt x="103975" y="2348984"/>
                </a:cubicBezTo>
                <a:cubicBezTo>
                  <a:pt x="110303" y="2335272"/>
                  <a:pt x="111359" y="2336326"/>
                  <a:pt x="149331" y="2344764"/>
                </a:cubicBezTo>
                <a:cubicBezTo>
                  <a:pt x="148277" y="2333162"/>
                  <a:pt x="127181" y="2332105"/>
                  <a:pt x="134563" y="2317339"/>
                </a:cubicBezTo>
                <a:cubicBezTo>
                  <a:pt x="171482" y="2328941"/>
                  <a:pt x="189415" y="2354258"/>
                  <a:pt x="191525" y="2400669"/>
                </a:cubicBezTo>
                <a:cubicBezTo>
                  <a:pt x="194688" y="2463958"/>
                  <a:pt x="175702" y="2524084"/>
                  <a:pt x="166208" y="2585263"/>
                </a:cubicBezTo>
                <a:cubicBezTo>
                  <a:pt x="158826" y="2628512"/>
                  <a:pt x="149331" y="2671759"/>
                  <a:pt x="160934" y="2716062"/>
                </a:cubicBezTo>
                <a:cubicBezTo>
                  <a:pt x="167264" y="2743487"/>
                  <a:pt x="180976" y="2761419"/>
                  <a:pt x="207347" y="2771968"/>
                </a:cubicBezTo>
                <a:cubicBezTo>
                  <a:pt x="308609" y="2814160"/>
                  <a:pt x="416201" y="2833147"/>
                  <a:pt x="523794" y="2843695"/>
                </a:cubicBezTo>
                <a:cubicBezTo>
                  <a:pt x="698894" y="2860571"/>
                  <a:pt x="875050" y="2857407"/>
                  <a:pt x="1049096" y="2824709"/>
                </a:cubicBezTo>
                <a:cubicBezTo>
                  <a:pt x="1076520" y="2819435"/>
                  <a:pt x="1095507" y="2806776"/>
                  <a:pt x="1113439" y="2786736"/>
                </a:cubicBezTo>
                <a:cubicBezTo>
                  <a:pt x="1227360" y="2653827"/>
                  <a:pt x="1373981" y="2596868"/>
                  <a:pt x="1546971" y="2606360"/>
                </a:cubicBezTo>
                <a:cubicBezTo>
                  <a:pt x="1628193" y="2610580"/>
                  <a:pt x="1706251" y="2588427"/>
                  <a:pt x="1784306" y="2570497"/>
                </a:cubicBezTo>
                <a:cubicBezTo>
                  <a:pt x="1828609" y="2561003"/>
                  <a:pt x="1871856" y="2551508"/>
                  <a:pt x="1917215" y="2546234"/>
                </a:cubicBezTo>
                <a:cubicBezTo>
                  <a:pt x="1956242" y="2542016"/>
                  <a:pt x="1993161" y="2544126"/>
                  <a:pt x="2025860" y="2568387"/>
                </a:cubicBezTo>
                <a:cubicBezTo>
                  <a:pt x="2045902" y="2583153"/>
                  <a:pt x="2069109" y="2584209"/>
                  <a:pt x="2092315" y="2577879"/>
                </a:cubicBezTo>
                <a:cubicBezTo>
                  <a:pt x="2114466" y="2572605"/>
                  <a:pt x="2135562" y="2567331"/>
                  <a:pt x="2156659" y="2562057"/>
                </a:cubicBezTo>
                <a:cubicBezTo>
                  <a:pt x="2208346" y="2548344"/>
                  <a:pt x="2250539" y="2562057"/>
                  <a:pt x="2279017" y="2608470"/>
                </a:cubicBezTo>
                <a:cubicBezTo>
                  <a:pt x="2288512" y="2624292"/>
                  <a:pt x="2299060" y="2628512"/>
                  <a:pt x="2316992" y="2628512"/>
                </a:cubicBezTo>
                <a:cubicBezTo>
                  <a:pt x="2363403" y="2627456"/>
                  <a:pt x="2409816" y="2628512"/>
                  <a:pt x="2459391" y="2628512"/>
                </a:cubicBezTo>
                <a:cubicBezTo>
                  <a:pt x="2449899" y="2607416"/>
                  <a:pt x="2431967" y="2596868"/>
                  <a:pt x="2417198" y="2585263"/>
                </a:cubicBezTo>
                <a:cubicBezTo>
                  <a:pt x="2320156" y="2508261"/>
                  <a:pt x="2210454" y="2451302"/>
                  <a:pt x="2108138" y="2382739"/>
                </a:cubicBezTo>
                <a:cubicBezTo>
                  <a:pt x="1986833" y="2300461"/>
                  <a:pt x="1879240" y="2204473"/>
                  <a:pt x="1772704" y="2105321"/>
                </a:cubicBezTo>
                <a:cubicBezTo>
                  <a:pt x="1741059" y="2075784"/>
                  <a:pt x="1715743" y="2042031"/>
                  <a:pt x="1714689" y="1995618"/>
                </a:cubicBezTo>
                <a:cubicBezTo>
                  <a:pt x="1714689" y="1976632"/>
                  <a:pt x="1718907" y="1969247"/>
                  <a:pt x="1738949" y="1969247"/>
                </a:cubicBezTo>
                <a:cubicBezTo>
                  <a:pt x="1770594" y="1970301"/>
                  <a:pt x="1796965" y="1980850"/>
                  <a:pt x="1819115" y="2000892"/>
                </a:cubicBezTo>
                <a:cubicBezTo>
                  <a:pt x="2052230" y="2217131"/>
                  <a:pt x="2344417" y="2316283"/>
                  <a:pt x="2635547" y="2418601"/>
                </a:cubicBezTo>
                <a:cubicBezTo>
                  <a:pt x="2669302" y="2431260"/>
                  <a:pt x="2703057" y="2441808"/>
                  <a:pt x="2734702" y="2456576"/>
                </a:cubicBezTo>
                <a:cubicBezTo>
                  <a:pt x="2845458" y="2506151"/>
                  <a:pt x="2907692" y="2628512"/>
                  <a:pt x="2884487" y="2744543"/>
                </a:cubicBezTo>
                <a:cubicBezTo>
                  <a:pt x="2869719" y="2818381"/>
                  <a:pt x="2822252" y="2864792"/>
                  <a:pt x="2753688" y="2889052"/>
                </a:cubicBezTo>
                <a:cubicBezTo>
                  <a:pt x="2691453" y="2911205"/>
                  <a:pt x="2628163" y="2930191"/>
                  <a:pt x="2565930" y="2950231"/>
                </a:cubicBezTo>
                <a:cubicBezTo>
                  <a:pt x="2561712" y="2952342"/>
                  <a:pt x="2557492" y="2955505"/>
                  <a:pt x="2551164" y="2958672"/>
                </a:cubicBezTo>
                <a:cubicBezTo>
                  <a:pt x="2617615" y="3005083"/>
                  <a:pt x="2688289" y="3040948"/>
                  <a:pt x="2756852" y="3079977"/>
                </a:cubicBezTo>
                <a:cubicBezTo>
                  <a:pt x="2869719" y="3143266"/>
                  <a:pt x="2985749" y="3204445"/>
                  <a:pt x="3097560" y="3270899"/>
                </a:cubicBezTo>
                <a:cubicBezTo>
                  <a:pt x="3171398" y="3314146"/>
                  <a:pt x="3247345" y="3356339"/>
                  <a:pt x="3309581" y="3413300"/>
                </a:cubicBezTo>
                <a:cubicBezTo>
                  <a:pt x="3366540" y="3466041"/>
                  <a:pt x="3431940" y="3496630"/>
                  <a:pt x="3500503" y="3527221"/>
                </a:cubicBezTo>
                <a:cubicBezTo>
                  <a:pt x="3628136" y="3584180"/>
                  <a:pt x="3748387" y="3653799"/>
                  <a:pt x="3864417" y="3729747"/>
                </a:cubicBezTo>
                <a:cubicBezTo>
                  <a:pt x="4014201" y="3827845"/>
                  <a:pt x="4178752" y="3881641"/>
                  <a:pt x="4351744" y="3916449"/>
                </a:cubicBezTo>
                <a:cubicBezTo>
                  <a:pt x="4622835" y="3971301"/>
                  <a:pt x="4898143" y="3994507"/>
                  <a:pt x="5174507" y="3980795"/>
                </a:cubicBezTo>
                <a:cubicBezTo>
                  <a:pt x="5218810" y="3978685"/>
                  <a:pt x="5262980" y="3975256"/>
                  <a:pt x="5307035" y="3970823"/>
                </a:cubicBezTo>
                <a:lnTo>
                  <a:pt x="5359406" y="3964465"/>
                </a:lnTo>
                <a:lnTo>
                  <a:pt x="5363328" y="3954536"/>
                </a:lnTo>
                <a:cubicBezTo>
                  <a:pt x="5372739" y="3937910"/>
                  <a:pt x="5387169" y="3924107"/>
                  <a:pt x="5408815" y="3914382"/>
                </a:cubicBezTo>
                <a:cubicBezTo>
                  <a:pt x="5433284" y="3903716"/>
                  <a:pt x="5453361" y="3883639"/>
                  <a:pt x="5475947" y="3868581"/>
                </a:cubicBezTo>
                <a:cubicBezTo>
                  <a:pt x="5499161" y="3852897"/>
                  <a:pt x="5520493" y="3833448"/>
                  <a:pt x="5546216" y="3821527"/>
                </a:cubicBezTo>
                <a:cubicBezTo>
                  <a:pt x="5697422" y="3753139"/>
                  <a:pt x="5806590" y="3625776"/>
                  <a:pt x="5943364" y="3538566"/>
                </a:cubicBezTo>
                <a:cubicBezTo>
                  <a:pt x="5966578" y="3524136"/>
                  <a:pt x="5959677" y="3492138"/>
                  <a:pt x="5933953" y="3480218"/>
                </a:cubicBezTo>
                <a:cubicBezTo>
                  <a:pt x="5923915" y="3475826"/>
                  <a:pt x="5911994" y="3473316"/>
                  <a:pt x="5900701" y="3472062"/>
                </a:cubicBezTo>
                <a:cubicBezTo>
                  <a:pt x="5725027" y="3455749"/>
                  <a:pt x="5549353" y="3438181"/>
                  <a:pt x="5373053" y="3424378"/>
                </a:cubicBezTo>
                <a:cubicBezTo>
                  <a:pt x="5287726" y="3417478"/>
                  <a:pt x="5201772" y="3416222"/>
                  <a:pt x="5116444" y="3414967"/>
                </a:cubicBezTo>
                <a:cubicBezTo>
                  <a:pt x="5075036" y="3414341"/>
                  <a:pt x="5055585" y="3431280"/>
                  <a:pt x="5043038" y="3470807"/>
                </a:cubicBezTo>
                <a:cubicBezTo>
                  <a:pt x="5038019" y="3485865"/>
                  <a:pt x="5035508" y="3500923"/>
                  <a:pt x="5031745" y="3516607"/>
                </a:cubicBezTo>
                <a:cubicBezTo>
                  <a:pt x="5022333" y="3554880"/>
                  <a:pt x="5015431" y="3594406"/>
                  <a:pt x="5001629" y="3631422"/>
                </a:cubicBezTo>
                <a:cubicBezTo>
                  <a:pt x="4980924" y="3688516"/>
                  <a:pt x="4943907" y="3729926"/>
                  <a:pt x="4881167" y="3743101"/>
                </a:cubicBezTo>
                <a:cubicBezTo>
                  <a:pt x="4847915" y="3750003"/>
                  <a:pt x="4830347" y="3773216"/>
                  <a:pt x="4819682" y="3803959"/>
                </a:cubicBezTo>
                <a:cubicBezTo>
                  <a:pt x="4813408" y="3823408"/>
                  <a:pt x="4806506" y="3844113"/>
                  <a:pt x="4793958" y="3860425"/>
                </a:cubicBezTo>
                <a:cubicBezTo>
                  <a:pt x="4777645" y="3882384"/>
                  <a:pt x="4758823" y="3877993"/>
                  <a:pt x="4745021" y="3854779"/>
                </a:cubicBezTo>
                <a:cubicBezTo>
                  <a:pt x="4738746" y="3844113"/>
                  <a:pt x="4731218" y="3834074"/>
                  <a:pt x="4721806" y="3819644"/>
                </a:cubicBezTo>
                <a:cubicBezTo>
                  <a:pt x="4714277" y="3833448"/>
                  <a:pt x="4709258" y="3840348"/>
                  <a:pt x="4706748" y="3847877"/>
                </a:cubicBezTo>
                <a:cubicBezTo>
                  <a:pt x="4701102" y="3869209"/>
                  <a:pt x="4699220" y="3891796"/>
                  <a:pt x="4690436" y="3911246"/>
                </a:cubicBezTo>
                <a:cubicBezTo>
                  <a:pt x="4684790" y="3923165"/>
                  <a:pt x="4669104" y="3932577"/>
                  <a:pt x="4656557" y="3936968"/>
                </a:cubicBezTo>
                <a:cubicBezTo>
                  <a:pt x="4652164" y="3938224"/>
                  <a:pt x="4638989" y="3920656"/>
                  <a:pt x="4634597" y="3909363"/>
                </a:cubicBezTo>
                <a:cubicBezTo>
                  <a:pt x="4628950" y="3894932"/>
                  <a:pt x="4627696" y="3878621"/>
                  <a:pt x="4624559" y="3862935"/>
                </a:cubicBezTo>
                <a:cubicBezTo>
                  <a:pt x="4617029" y="3873602"/>
                  <a:pt x="4618284" y="3884895"/>
                  <a:pt x="4614520" y="3893677"/>
                </a:cubicBezTo>
                <a:cubicBezTo>
                  <a:pt x="4608873" y="3905598"/>
                  <a:pt x="4598835" y="3923793"/>
                  <a:pt x="4591306" y="3923165"/>
                </a:cubicBezTo>
                <a:cubicBezTo>
                  <a:pt x="4579386" y="3922539"/>
                  <a:pt x="4560563" y="3911246"/>
                  <a:pt x="4557426" y="3900579"/>
                </a:cubicBezTo>
                <a:cubicBezTo>
                  <a:pt x="4546133" y="3865444"/>
                  <a:pt x="4538605" y="3828427"/>
                  <a:pt x="4532330" y="3791410"/>
                </a:cubicBezTo>
                <a:cubicBezTo>
                  <a:pt x="4529193" y="3771961"/>
                  <a:pt x="4531703" y="3750629"/>
                  <a:pt x="4531703" y="3723023"/>
                </a:cubicBezTo>
                <a:cubicBezTo>
                  <a:pt x="4489039" y="3786391"/>
                  <a:pt x="4489039" y="3786391"/>
                  <a:pt x="4448885" y="3766942"/>
                </a:cubicBezTo>
                <a:cubicBezTo>
                  <a:pt x="4448885" y="3697928"/>
                  <a:pt x="4448885" y="3628913"/>
                  <a:pt x="4448885" y="3559898"/>
                </a:cubicBezTo>
                <a:cubicBezTo>
                  <a:pt x="4453904" y="3551115"/>
                  <a:pt x="4459551" y="3542331"/>
                  <a:pt x="4463316" y="3532919"/>
                </a:cubicBezTo>
                <a:cubicBezTo>
                  <a:pt x="4539232" y="3348463"/>
                  <a:pt x="4617657" y="3164633"/>
                  <a:pt x="4690436" y="2978920"/>
                </a:cubicBezTo>
                <a:cubicBezTo>
                  <a:pt x="4737491" y="2859714"/>
                  <a:pt x="4812780" y="2770622"/>
                  <a:pt x="4927595" y="2711019"/>
                </a:cubicBezTo>
                <a:cubicBezTo>
                  <a:pt x="5054331" y="2645141"/>
                  <a:pt x="5170401" y="2562952"/>
                  <a:pt x="5275805" y="2466331"/>
                </a:cubicBezTo>
                <a:cubicBezTo>
                  <a:pt x="5408815" y="2343987"/>
                  <a:pt x="5557511" y="2251130"/>
                  <a:pt x="5731929" y="2199683"/>
                </a:cubicBezTo>
                <a:cubicBezTo>
                  <a:pt x="5787140" y="2183371"/>
                  <a:pt x="5821021" y="2146982"/>
                  <a:pt x="5826667" y="2087378"/>
                </a:cubicBezTo>
                <a:cubicBezTo>
                  <a:pt x="5832940" y="2022128"/>
                  <a:pt x="5859292" y="1965034"/>
                  <a:pt x="5894427" y="1910450"/>
                </a:cubicBezTo>
                <a:cubicBezTo>
                  <a:pt x="5978499" y="1781204"/>
                  <a:pt x="6077001" y="1665761"/>
                  <a:pt x="6199972" y="1572278"/>
                </a:cubicBezTo>
                <a:cubicBezTo>
                  <a:pt x="6214403" y="1560985"/>
                  <a:pt x="6231344" y="1547182"/>
                  <a:pt x="6236363" y="1530869"/>
                </a:cubicBezTo>
                <a:cubicBezTo>
                  <a:pt x="6242009" y="1512047"/>
                  <a:pt x="6242009" y="1486324"/>
                  <a:pt x="6233226" y="1470012"/>
                </a:cubicBezTo>
                <a:cubicBezTo>
                  <a:pt x="6227579" y="1459972"/>
                  <a:pt x="6201228" y="1456835"/>
                  <a:pt x="6184288" y="1457463"/>
                </a:cubicBezTo>
                <a:cubicBezTo>
                  <a:pt x="6162329" y="1457463"/>
                  <a:pt x="6140997" y="1465619"/>
                  <a:pt x="6119666" y="1467501"/>
                </a:cubicBezTo>
                <a:cubicBezTo>
                  <a:pt x="6071982" y="1471266"/>
                  <a:pt x="6023672" y="1479422"/>
                  <a:pt x="5976616" y="1475658"/>
                </a:cubicBezTo>
                <a:cubicBezTo>
                  <a:pt x="5930816" y="1471893"/>
                  <a:pt x="5898191" y="1425465"/>
                  <a:pt x="5893799" y="1374646"/>
                </a:cubicBezTo>
                <a:cubicBezTo>
                  <a:pt x="5890035" y="1329472"/>
                  <a:pt x="5926425" y="1321943"/>
                  <a:pt x="5956539" y="1308140"/>
                </a:cubicBezTo>
                <a:cubicBezTo>
                  <a:pt x="6000458" y="1288063"/>
                  <a:pt x="6043749" y="1267987"/>
                  <a:pt x="6087040" y="1246654"/>
                </a:cubicBezTo>
                <a:cubicBezTo>
                  <a:pt x="6104608" y="1237870"/>
                  <a:pt x="6119666" y="1224695"/>
                  <a:pt x="6108999" y="1201481"/>
                </a:cubicBezTo>
                <a:cubicBezTo>
                  <a:pt x="6098333" y="1178267"/>
                  <a:pt x="6077629" y="1175758"/>
                  <a:pt x="6058807" y="1185169"/>
                </a:cubicBezTo>
                <a:cubicBezTo>
                  <a:pt x="6040612" y="1194579"/>
                  <a:pt x="6021163" y="1208383"/>
                  <a:pt x="6009869" y="1225323"/>
                </a:cubicBezTo>
                <a:cubicBezTo>
                  <a:pt x="5984146" y="1262340"/>
                  <a:pt x="5950266" y="1282417"/>
                  <a:pt x="5906347" y="1288691"/>
                </a:cubicBezTo>
                <a:cubicBezTo>
                  <a:pt x="5825412" y="1299984"/>
                  <a:pt x="5751378" y="1281162"/>
                  <a:pt x="5689266" y="1229087"/>
                </a:cubicBezTo>
                <a:cubicBezTo>
                  <a:pt x="5647229" y="1193953"/>
                  <a:pt x="5609584" y="1152544"/>
                  <a:pt x="5573823" y="1109880"/>
                </a:cubicBezTo>
                <a:cubicBezTo>
                  <a:pt x="5509199" y="1033965"/>
                  <a:pt x="5517355" y="981262"/>
                  <a:pt x="5601428" y="927306"/>
                </a:cubicBezTo>
                <a:cubicBezTo>
                  <a:pt x="5669815" y="884015"/>
                  <a:pt x="5741339" y="844488"/>
                  <a:pt x="5812863" y="805588"/>
                </a:cubicBezTo>
                <a:cubicBezTo>
                  <a:pt x="5917641" y="748495"/>
                  <a:pt x="5959050" y="665050"/>
                  <a:pt x="5938972" y="547725"/>
                </a:cubicBezTo>
                <a:cubicBezTo>
                  <a:pt x="5935208" y="525139"/>
                  <a:pt x="5930816" y="502552"/>
                  <a:pt x="5928306" y="479338"/>
                </a:cubicBezTo>
                <a:cubicBezTo>
                  <a:pt x="5922660" y="424754"/>
                  <a:pt x="5939599" y="378325"/>
                  <a:pt x="5984774" y="344446"/>
                </a:cubicBezTo>
                <a:cubicBezTo>
                  <a:pt x="6021163" y="316840"/>
                  <a:pt x="6056298" y="286724"/>
                  <a:pt x="6093941" y="259746"/>
                </a:cubicBezTo>
                <a:cubicBezTo>
                  <a:pt x="6252675" y="145558"/>
                  <a:pt x="6425211" y="64622"/>
                  <a:pt x="6622844" y="48310"/>
                </a:cubicBezTo>
                <a:cubicBezTo>
                  <a:pt x="6690603" y="42664"/>
                  <a:pt x="6758991" y="45801"/>
                  <a:pt x="6826123" y="37017"/>
                </a:cubicBezTo>
                <a:cubicBezTo>
                  <a:pt x="6861886" y="36389"/>
                  <a:pt x="6898903" y="14431"/>
                  <a:pt x="6937173" y="0"/>
                </a:cubicBez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buNone/>
              <a:defRPr lang="ko-KR" altLang="en-US" sz="900" dirty="0">
                <a:solidFill>
                  <a:schemeClr val="tx1">
                    <a:lumMod val="75000"/>
                    <a:lumOff val="25000"/>
                  </a:schemeClr>
                </a:solidFill>
              </a:defRPr>
            </a:lvl1pPr>
          </a:lstStyle>
          <a:p>
            <a:pPr marL="0" lvl="0" algn="ctr"/>
            <a:r>
              <a:rPr lang="en-US" altLang="ko-KR" dirty="0"/>
              <a:t>Place Your Picture Here</a:t>
            </a:r>
            <a:endParaRPr lang="ko-KR" altLang="en-US" dirty="0"/>
          </a:p>
        </p:txBody>
      </p:sp>
    </p:spTree>
    <p:extLst>
      <p:ext uri="{BB962C8B-B14F-4D97-AF65-F5344CB8AC3E}">
        <p14:creationId xmlns:p14="http://schemas.microsoft.com/office/powerpoint/2010/main" val="31532010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301582" y="1585913"/>
            <a:ext cx="2717714" cy="1971675"/>
          </a:xfrm>
        </p:spPr>
        <p:txBody>
          <a:bodyPr/>
          <a:lstStyle/>
          <a:p>
            <a:endParaRPr lang="en-US" dirty="0"/>
          </a:p>
        </p:txBody>
      </p:sp>
      <p:sp>
        <p:nvSpPr>
          <p:cNvPr id="8" name="Picture Placeholder 6"/>
          <p:cNvSpPr>
            <a:spLocks noGrp="1"/>
          </p:cNvSpPr>
          <p:nvPr>
            <p:ph type="pic" sz="quarter" idx="11"/>
          </p:nvPr>
        </p:nvSpPr>
        <p:spPr>
          <a:xfrm>
            <a:off x="3251179" y="1585913"/>
            <a:ext cx="2717714" cy="1971675"/>
          </a:xfrm>
        </p:spPr>
        <p:txBody>
          <a:bodyPr/>
          <a:lstStyle/>
          <a:p>
            <a:endParaRPr lang="en-US" dirty="0"/>
          </a:p>
        </p:txBody>
      </p:sp>
      <p:sp>
        <p:nvSpPr>
          <p:cNvPr id="9" name="Picture Placeholder 6"/>
          <p:cNvSpPr>
            <a:spLocks noGrp="1"/>
          </p:cNvSpPr>
          <p:nvPr>
            <p:ph type="pic" sz="quarter" idx="12"/>
          </p:nvPr>
        </p:nvSpPr>
        <p:spPr>
          <a:xfrm>
            <a:off x="6200775" y="1585913"/>
            <a:ext cx="2717714" cy="1971675"/>
          </a:xfrm>
        </p:spPr>
        <p:txBody>
          <a:bodyPr/>
          <a:lstStyle/>
          <a:p>
            <a:endParaRPr lang="en-US" dirty="0"/>
          </a:p>
        </p:txBody>
      </p:sp>
      <p:sp>
        <p:nvSpPr>
          <p:cNvPr id="25" name="Text Placeholder 24"/>
          <p:cNvSpPr>
            <a:spLocks noGrp="1"/>
          </p:cNvSpPr>
          <p:nvPr>
            <p:ph type="body" sz="quarter" idx="13"/>
          </p:nvPr>
        </p:nvSpPr>
        <p:spPr>
          <a:xfrm>
            <a:off x="301582" y="3729062"/>
            <a:ext cx="2717714" cy="1128713"/>
          </a:xfrm>
        </p:spPr>
        <p:txBody>
          <a:bodyPr/>
          <a:lstStyle>
            <a:lvl4pPr marL="1028063" indent="0">
              <a:buNone/>
              <a:defRPr/>
            </a:lvl4pPr>
            <a:lvl5pPr marL="1370750" indent="0">
              <a:buNone/>
              <a:defRPr/>
            </a:lvl5pPr>
          </a:lstStyle>
          <a:p>
            <a:pPr lvl="0"/>
            <a:r>
              <a:rPr lang="en-US" dirty="0"/>
              <a:t>Edit Master text styles</a:t>
            </a:r>
          </a:p>
          <a:p>
            <a:pPr lvl="1"/>
            <a:r>
              <a:rPr lang="en-US" dirty="0"/>
              <a:t>Second level</a:t>
            </a:r>
          </a:p>
          <a:p>
            <a:pPr lvl="2"/>
            <a:r>
              <a:rPr lang="en-US" dirty="0"/>
              <a:t>Third level</a:t>
            </a:r>
          </a:p>
        </p:txBody>
      </p:sp>
      <p:sp>
        <p:nvSpPr>
          <p:cNvPr id="26" name="Text Placeholder 24"/>
          <p:cNvSpPr>
            <a:spLocks noGrp="1"/>
          </p:cNvSpPr>
          <p:nvPr>
            <p:ph type="body" sz="quarter" idx="14"/>
          </p:nvPr>
        </p:nvSpPr>
        <p:spPr>
          <a:xfrm>
            <a:off x="3251179" y="3729062"/>
            <a:ext cx="2717714" cy="1128713"/>
          </a:xfrm>
        </p:spPr>
        <p:txBody>
          <a:bodyPr/>
          <a:lstStyle>
            <a:lvl4pPr marL="1028063" indent="0">
              <a:buNone/>
              <a:defRPr/>
            </a:lvl4pPr>
            <a:lvl5pPr marL="1370750" indent="0">
              <a:buNone/>
              <a:defRPr/>
            </a:lvl5pPr>
          </a:lstStyle>
          <a:p>
            <a:pPr lvl="0"/>
            <a:r>
              <a:rPr lang="en-US" dirty="0"/>
              <a:t>Edit Master text styles</a:t>
            </a:r>
          </a:p>
          <a:p>
            <a:pPr lvl="1"/>
            <a:r>
              <a:rPr lang="en-US" dirty="0"/>
              <a:t>Second level</a:t>
            </a:r>
          </a:p>
          <a:p>
            <a:pPr lvl="2"/>
            <a:r>
              <a:rPr lang="en-US" dirty="0"/>
              <a:t>Third level</a:t>
            </a:r>
          </a:p>
        </p:txBody>
      </p:sp>
      <p:sp>
        <p:nvSpPr>
          <p:cNvPr id="27" name="Text Placeholder 24"/>
          <p:cNvSpPr>
            <a:spLocks noGrp="1"/>
          </p:cNvSpPr>
          <p:nvPr>
            <p:ph type="body" sz="quarter" idx="15"/>
          </p:nvPr>
        </p:nvSpPr>
        <p:spPr>
          <a:xfrm>
            <a:off x="6200775" y="3729062"/>
            <a:ext cx="2717714" cy="1128713"/>
          </a:xfrm>
        </p:spPr>
        <p:txBody>
          <a:bodyPr/>
          <a:lstStyle>
            <a:lvl4pPr marL="1028063" indent="0">
              <a:buNone/>
              <a:defRPr/>
            </a:lvl4pPr>
            <a:lvl5pPr marL="1370750" indent="0">
              <a:buNone/>
              <a:defRPr/>
            </a:lvl5pPr>
          </a:lstStyle>
          <a:p>
            <a:pPr lvl="0"/>
            <a:r>
              <a:rPr lang="en-US" dirty="0"/>
              <a:t>Edit Master text styles</a:t>
            </a:r>
          </a:p>
          <a:p>
            <a:pPr lvl="1"/>
            <a:r>
              <a:rPr lang="en-US" dirty="0"/>
              <a:t>Second level</a:t>
            </a:r>
          </a:p>
          <a:p>
            <a:pPr lvl="2"/>
            <a:r>
              <a:rPr lang="en-US" dirty="0"/>
              <a:t>Third level</a:t>
            </a:r>
          </a:p>
        </p:txBody>
      </p:sp>
      <p:sp>
        <p:nvSpPr>
          <p:cNvPr id="28" name="Text Placeholder 24"/>
          <p:cNvSpPr>
            <a:spLocks noGrp="1"/>
          </p:cNvSpPr>
          <p:nvPr>
            <p:ph type="body" sz="quarter" idx="16"/>
          </p:nvPr>
        </p:nvSpPr>
        <p:spPr>
          <a:xfrm>
            <a:off x="301598" y="457202"/>
            <a:ext cx="8616907" cy="714375"/>
          </a:xfrm>
        </p:spPr>
        <p:txBody>
          <a:bodyPr/>
          <a:lstStyle>
            <a:lvl1pPr algn="ctr">
              <a:defRPr/>
            </a:lvl1pPr>
            <a:lvl2pPr marL="342677" indent="0">
              <a:buNone/>
              <a:defRPr/>
            </a:lvl2pPr>
            <a:lvl3pPr marL="685375" indent="0">
              <a:buNone/>
              <a:defRPr/>
            </a:lvl3pPr>
            <a:lvl4pPr marL="1028063" indent="0">
              <a:buNone/>
              <a:defRPr/>
            </a:lvl4pPr>
            <a:lvl5pPr marL="1370750" indent="0">
              <a:buNone/>
              <a:defRPr/>
            </a:lvl5pPr>
          </a:lstStyle>
          <a:p>
            <a:pPr lvl="0"/>
            <a:r>
              <a:rPr lang="en-US" dirty="0"/>
              <a:t>Edit Master text styles</a:t>
            </a:r>
          </a:p>
        </p:txBody>
      </p:sp>
    </p:spTree>
    <p:extLst>
      <p:ext uri="{BB962C8B-B14F-4D97-AF65-F5344CB8AC3E}">
        <p14:creationId xmlns:p14="http://schemas.microsoft.com/office/powerpoint/2010/main" val="1148992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 calcmode="lin" valueType="num">
                                      <p:cBhvr additive="base">
                                        <p:cTn id="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25">
                                            <p:txEl>
                                              <p:pRg st="0" end="0"/>
                                            </p:txEl>
                                          </p:spTgt>
                                        </p:tgtEl>
                                        <p:attrNameLst>
                                          <p:attrName>style.visibility</p:attrName>
                                        </p:attrNameLst>
                                      </p:cBhvr>
                                      <p:to>
                                        <p:strVal val="visible"/>
                                      </p:to>
                                    </p:set>
                                    <p:anim calcmode="lin" valueType="num">
                                      <p:cBhvr additive="base">
                                        <p:cTn id="18"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p:stCondLst>
                                    <p:cond delay="0"/>
                                  </p:stCondLst>
                                  <p:childTnLst>
                                    <p:set>
                                      <p:cBhvr>
                                        <p:cTn id="22" dur="1" fill="hold">
                                          <p:stCondLst>
                                            <p:cond delay="0"/>
                                          </p:stCondLst>
                                        </p:cTn>
                                        <p:tgtEl>
                                          <p:spTgt spid="25">
                                            <p:txEl>
                                              <p:pRg st="1" end="1"/>
                                            </p:txEl>
                                          </p:spTgt>
                                        </p:tgtEl>
                                        <p:attrNameLst>
                                          <p:attrName>style.visibility</p:attrName>
                                        </p:attrNameLst>
                                      </p:cBhvr>
                                      <p:to>
                                        <p:strVal val="visible"/>
                                      </p:to>
                                    </p:set>
                                    <p:anim calcmode="lin" valueType="num">
                                      <p:cBhvr additive="base">
                                        <p:cTn id="23"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5">
                                            <p:txEl>
                                              <p:pRg st="1" end="1"/>
                                            </p:txEl>
                                          </p:spTgt>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2" presetClass="entr" presetSubtype="4" fill="hold" grpId="0" nodeType="afterEffect">
                                  <p:stCondLst>
                                    <p:cond delay="0"/>
                                  </p:stCondLst>
                                  <p:childTnLst>
                                    <p:set>
                                      <p:cBhvr>
                                        <p:cTn id="27" dur="1" fill="hold">
                                          <p:stCondLst>
                                            <p:cond delay="0"/>
                                          </p:stCondLst>
                                        </p:cTn>
                                        <p:tgtEl>
                                          <p:spTgt spid="25">
                                            <p:txEl>
                                              <p:pRg st="2" end="2"/>
                                            </p:txEl>
                                          </p:spTgt>
                                        </p:tgtEl>
                                        <p:attrNameLst>
                                          <p:attrName>style.visibility</p:attrName>
                                        </p:attrNameLst>
                                      </p:cBhvr>
                                      <p:to>
                                        <p:strVal val="visible"/>
                                      </p:to>
                                    </p:set>
                                    <p:anim calcmode="lin" valueType="num">
                                      <p:cBhvr additive="base">
                                        <p:cTn id="28" dur="500" fill="hold"/>
                                        <p:tgtEl>
                                          <p:spTgt spid="25">
                                            <p:txEl>
                                              <p:pRg st="2" end="2"/>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nodePh="1">
                                  <p:stCondLst>
                                    <p:cond delay="0"/>
                                  </p:stCondLst>
                                  <p:endCondLst>
                                    <p:cond evt="begin" delay="0">
                                      <p:tn val="32"/>
                                    </p:cond>
                                  </p:endCondLst>
                                  <p:childTnLst>
                                    <p:set>
                                      <p:cBhvr>
                                        <p:cTn id="33" dur="1" fill="hold">
                                          <p:stCondLst>
                                            <p:cond delay="0"/>
                                          </p:stCondLst>
                                        </p:cTn>
                                        <p:tgtEl>
                                          <p:spTgt spid="8"/>
                                        </p:tgtEl>
                                        <p:attrNameLst>
                                          <p:attrName>style.visibility</p:attrName>
                                        </p:attrNameLst>
                                      </p:cBhvr>
                                      <p:to>
                                        <p:strVal val="visible"/>
                                      </p:to>
                                    </p:set>
                                    <p:anim calcmode="lin" valueType="num">
                                      <p:cBhvr additive="base">
                                        <p:cTn id="34" dur="500" fill="hold"/>
                                        <p:tgtEl>
                                          <p:spTgt spid="8"/>
                                        </p:tgtEl>
                                        <p:attrNameLst>
                                          <p:attrName>ppt_x</p:attrName>
                                        </p:attrNameLst>
                                      </p:cBhvr>
                                      <p:tavLst>
                                        <p:tav tm="0">
                                          <p:val>
                                            <p:strVal val="#ppt_x"/>
                                          </p:val>
                                        </p:tav>
                                        <p:tav tm="100000">
                                          <p:val>
                                            <p:strVal val="#ppt_x"/>
                                          </p:val>
                                        </p:tav>
                                      </p:tavLst>
                                    </p:anim>
                                    <p:anim calcmode="lin" valueType="num">
                                      <p:cBhvr additive="base">
                                        <p:cTn id="35" dur="500" fill="hold"/>
                                        <p:tgtEl>
                                          <p:spTgt spid="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2" presetClass="entr" presetSubtype="4" fill="hold" grpId="0" nodeType="afterEffect">
                                  <p:stCondLst>
                                    <p:cond delay="0"/>
                                  </p:stCondLst>
                                  <p:childTnLst>
                                    <p:set>
                                      <p:cBhvr>
                                        <p:cTn id="38" dur="1" fill="hold">
                                          <p:stCondLst>
                                            <p:cond delay="0"/>
                                          </p:stCondLst>
                                        </p:cTn>
                                        <p:tgtEl>
                                          <p:spTgt spid="26">
                                            <p:txEl>
                                              <p:pRg st="0" end="0"/>
                                            </p:txEl>
                                          </p:spTgt>
                                        </p:tgtEl>
                                        <p:attrNameLst>
                                          <p:attrName>style.visibility</p:attrName>
                                        </p:attrNameLst>
                                      </p:cBhvr>
                                      <p:to>
                                        <p:strVal val="visible"/>
                                      </p:to>
                                    </p:set>
                                    <p:anim calcmode="lin" valueType="num">
                                      <p:cBhvr additive="base">
                                        <p:cTn id="3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1000"/>
                            </p:stCondLst>
                            <p:childTnLst>
                              <p:par>
                                <p:cTn id="42" presetID="2" presetClass="entr" presetSubtype="4" fill="hold" grpId="0" nodeType="afterEffect">
                                  <p:stCondLst>
                                    <p:cond delay="0"/>
                                  </p:stCondLst>
                                  <p:childTnLst>
                                    <p:set>
                                      <p:cBhvr>
                                        <p:cTn id="43" dur="1" fill="hold">
                                          <p:stCondLst>
                                            <p:cond delay="0"/>
                                          </p:stCondLst>
                                        </p:cTn>
                                        <p:tgtEl>
                                          <p:spTgt spid="26">
                                            <p:txEl>
                                              <p:pRg st="1" end="1"/>
                                            </p:txEl>
                                          </p:spTgt>
                                        </p:tgtEl>
                                        <p:attrNameLst>
                                          <p:attrName>style.visibility</p:attrName>
                                        </p:attrNameLst>
                                      </p:cBhvr>
                                      <p:to>
                                        <p:strVal val="visible"/>
                                      </p:to>
                                    </p:set>
                                    <p:anim calcmode="lin" valueType="num">
                                      <p:cBhvr additive="base">
                                        <p:cTn id="44" dur="500" fill="hold"/>
                                        <p:tgtEl>
                                          <p:spTgt spid="26">
                                            <p:txEl>
                                              <p:pRg st="1" end="1"/>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6">
                                            <p:txEl>
                                              <p:pRg st="1" end="1"/>
                                            </p:txEl>
                                          </p:spTgt>
                                        </p:tgtEl>
                                        <p:attrNameLst>
                                          <p:attrName>ppt_y</p:attrName>
                                        </p:attrNameLst>
                                      </p:cBhvr>
                                      <p:tavLst>
                                        <p:tav tm="0">
                                          <p:val>
                                            <p:strVal val="1+#ppt_h/2"/>
                                          </p:val>
                                        </p:tav>
                                        <p:tav tm="100000">
                                          <p:val>
                                            <p:strVal val="#ppt_y"/>
                                          </p:val>
                                        </p:tav>
                                      </p:tavLst>
                                    </p:anim>
                                  </p:childTnLst>
                                </p:cTn>
                              </p:par>
                            </p:childTnLst>
                          </p:cTn>
                        </p:par>
                        <p:par>
                          <p:cTn id="46" fill="hold">
                            <p:stCondLst>
                              <p:cond delay="1500"/>
                            </p:stCondLst>
                            <p:childTnLst>
                              <p:par>
                                <p:cTn id="47" presetID="2" presetClass="entr" presetSubtype="4" fill="hold" grpId="0" nodeType="afterEffect">
                                  <p:stCondLst>
                                    <p:cond delay="0"/>
                                  </p:stCondLst>
                                  <p:childTnLst>
                                    <p:set>
                                      <p:cBhvr>
                                        <p:cTn id="48" dur="1" fill="hold">
                                          <p:stCondLst>
                                            <p:cond delay="0"/>
                                          </p:stCondLst>
                                        </p:cTn>
                                        <p:tgtEl>
                                          <p:spTgt spid="26">
                                            <p:txEl>
                                              <p:pRg st="2" end="2"/>
                                            </p:txEl>
                                          </p:spTgt>
                                        </p:tgtEl>
                                        <p:attrNameLst>
                                          <p:attrName>style.visibility</p:attrName>
                                        </p:attrNameLst>
                                      </p:cBhvr>
                                      <p:to>
                                        <p:strVal val="visible"/>
                                      </p:to>
                                    </p:set>
                                    <p:anim calcmode="lin" valueType="num">
                                      <p:cBhvr additive="base">
                                        <p:cTn id="49" dur="500" fill="hold"/>
                                        <p:tgtEl>
                                          <p:spTgt spid="26">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nodePh="1">
                                  <p:stCondLst>
                                    <p:cond delay="0"/>
                                  </p:stCondLst>
                                  <p:endCondLst>
                                    <p:cond evt="begin" delay="0">
                                      <p:tn val="53"/>
                                    </p:cond>
                                  </p:end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1+#ppt_h/2"/>
                                          </p:val>
                                        </p:tav>
                                        <p:tav tm="100000">
                                          <p:val>
                                            <p:strVal val="#ppt_y"/>
                                          </p:val>
                                        </p:tav>
                                      </p:tavLst>
                                    </p:anim>
                                  </p:childTnLst>
                                </p:cTn>
                              </p:par>
                            </p:childTnLst>
                          </p:cTn>
                        </p:par>
                        <p:par>
                          <p:cTn id="57" fill="hold">
                            <p:stCondLst>
                              <p:cond delay="500"/>
                            </p:stCondLst>
                            <p:childTnLst>
                              <p:par>
                                <p:cTn id="58" presetID="2" presetClass="entr" presetSubtype="4" fill="hold" grpId="0" nodeType="afterEffect">
                                  <p:stCondLst>
                                    <p:cond delay="0"/>
                                  </p:stCondLst>
                                  <p:childTnLst>
                                    <p:set>
                                      <p:cBhvr>
                                        <p:cTn id="59" dur="1" fill="hold">
                                          <p:stCondLst>
                                            <p:cond delay="0"/>
                                          </p:stCondLst>
                                        </p:cTn>
                                        <p:tgtEl>
                                          <p:spTgt spid="27">
                                            <p:txEl>
                                              <p:pRg st="0" end="0"/>
                                            </p:txEl>
                                          </p:spTgt>
                                        </p:tgtEl>
                                        <p:attrNameLst>
                                          <p:attrName>style.visibility</p:attrName>
                                        </p:attrNameLst>
                                      </p:cBhvr>
                                      <p:to>
                                        <p:strVal val="visible"/>
                                      </p:to>
                                    </p:set>
                                    <p:anim calcmode="lin" valueType="num">
                                      <p:cBhvr additive="base">
                                        <p:cTn id="60"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27">
                                            <p:txEl>
                                              <p:pRg st="0" end="0"/>
                                            </p:txEl>
                                          </p:spTgt>
                                        </p:tgtEl>
                                        <p:attrNameLst>
                                          <p:attrName>ppt_y</p:attrName>
                                        </p:attrNameLst>
                                      </p:cBhvr>
                                      <p:tavLst>
                                        <p:tav tm="0">
                                          <p:val>
                                            <p:strVal val="1+#ppt_h/2"/>
                                          </p:val>
                                        </p:tav>
                                        <p:tav tm="100000">
                                          <p:val>
                                            <p:strVal val="#ppt_y"/>
                                          </p:val>
                                        </p:tav>
                                      </p:tavLst>
                                    </p:anim>
                                  </p:childTnLst>
                                </p:cTn>
                              </p:par>
                            </p:childTnLst>
                          </p:cTn>
                        </p:par>
                        <p:par>
                          <p:cTn id="62" fill="hold">
                            <p:stCondLst>
                              <p:cond delay="1000"/>
                            </p:stCondLst>
                            <p:childTnLst>
                              <p:par>
                                <p:cTn id="63" presetID="2" presetClass="entr" presetSubtype="4" fill="hold" grpId="0" nodeType="afterEffect">
                                  <p:stCondLst>
                                    <p:cond delay="0"/>
                                  </p:stCondLst>
                                  <p:childTnLst>
                                    <p:set>
                                      <p:cBhvr>
                                        <p:cTn id="64" dur="1" fill="hold">
                                          <p:stCondLst>
                                            <p:cond delay="0"/>
                                          </p:stCondLst>
                                        </p:cTn>
                                        <p:tgtEl>
                                          <p:spTgt spid="27">
                                            <p:txEl>
                                              <p:pRg st="1" end="1"/>
                                            </p:txEl>
                                          </p:spTgt>
                                        </p:tgtEl>
                                        <p:attrNameLst>
                                          <p:attrName>style.visibility</p:attrName>
                                        </p:attrNameLst>
                                      </p:cBhvr>
                                      <p:to>
                                        <p:strVal val="visible"/>
                                      </p:to>
                                    </p:set>
                                    <p:anim calcmode="lin" valueType="num">
                                      <p:cBhvr additive="base">
                                        <p:cTn id="65" dur="500" fill="hold"/>
                                        <p:tgtEl>
                                          <p:spTgt spid="27">
                                            <p:txEl>
                                              <p:pRg st="1" end="1"/>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27">
                                            <p:txEl>
                                              <p:pRg st="1" end="1"/>
                                            </p:txEl>
                                          </p:spTgt>
                                        </p:tgtEl>
                                        <p:attrNameLst>
                                          <p:attrName>ppt_y</p:attrName>
                                        </p:attrNameLst>
                                      </p:cBhvr>
                                      <p:tavLst>
                                        <p:tav tm="0">
                                          <p:val>
                                            <p:strVal val="1+#ppt_h/2"/>
                                          </p:val>
                                        </p:tav>
                                        <p:tav tm="100000">
                                          <p:val>
                                            <p:strVal val="#ppt_y"/>
                                          </p:val>
                                        </p:tav>
                                      </p:tavLst>
                                    </p:anim>
                                  </p:childTnLst>
                                </p:cTn>
                              </p:par>
                            </p:childTnLst>
                          </p:cTn>
                        </p:par>
                        <p:par>
                          <p:cTn id="67" fill="hold">
                            <p:stCondLst>
                              <p:cond delay="1500"/>
                            </p:stCondLst>
                            <p:childTnLst>
                              <p:par>
                                <p:cTn id="68" presetID="2" presetClass="entr" presetSubtype="4"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 calcmode="lin" valueType="num">
                                      <p:cBhvr additive="base">
                                        <p:cTn id="70" dur="500" fill="hold"/>
                                        <p:tgtEl>
                                          <p:spTgt spid="27">
                                            <p:txEl>
                                              <p:pRg st="2" end="2"/>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1"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8_Image slide layout">
    <p:spTree>
      <p:nvGrpSpPr>
        <p:cNvPr id="1" name=""/>
        <p:cNvGrpSpPr/>
        <p:nvPr/>
      </p:nvGrpSpPr>
      <p:grpSpPr>
        <a:xfrm>
          <a:off x="0" y="0"/>
          <a:ext cx="0" cy="0"/>
          <a:chOff x="0" y="0"/>
          <a:chExt cx="0" cy="0"/>
        </a:xfrm>
      </p:grpSpPr>
      <p:sp>
        <p:nvSpPr>
          <p:cNvPr id="4" name="Picture Placeholder 3"/>
          <p:cNvSpPr>
            <a:spLocks noGrp="1"/>
          </p:cNvSpPr>
          <p:nvPr>
            <p:ph type="pic" sz="quarter" idx="11" hasCustomPrompt="1"/>
          </p:nvPr>
        </p:nvSpPr>
        <p:spPr>
          <a:xfrm>
            <a:off x="421472" y="0"/>
            <a:ext cx="8301057" cy="3034665"/>
          </a:xfrm>
          <a:custGeom>
            <a:avLst/>
            <a:gdLst>
              <a:gd name="connsiteX0" fmla="*/ 0 w 11068076"/>
              <a:gd name="connsiteY0" fmla="*/ 0 h 4046220"/>
              <a:gd name="connsiteX1" fmla="*/ 11068076 w 11068076"/>
              <a:gd name="connsiteY1" fmla="*/ 0 h 4046220"/>
              <a:gd name="connsiteX2" fmla="*/ 10988145 w 11068076"/>
              <a:gd name="connsiteY2" fmla="*/ 236229 h 4046220"/>
              <a:gd name="connsiteX3" fmla="*/ 5534038 w 11068076"/>
              <a:gd name="connsiteY3" fmla="*/ 4046220 h 4046220"/>
              <a:gd name="connsiteX4" fmla="*/ 79931 w 11068076"/>
              <a:gd name="connsiteY4" fmla="*/ 236229 h 4046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8076" h="4046220">
                <a:moveTo>
                  <a:pt x="0" y="0"/>
                </a:moveTo>
                <a:lnTo>
                  <a:pt x="11068076" y="0"/>
                </a:lnTo>
                <a:lnTo>
                  <a:pt x="10988145" y="236229"/>
                </a:lnTo>
                <a:cubicBezTo>
                  <a:pt x="10174085" y="2459531"/>
                  <a:pt x="8039357" y="4046220"/>
                  <a:pt x="5534038" y="4046220"/>
                </a:cubicBezTo>
                <a:cubicBezTo>
                  <a:pt x="3028719" y="4046220"/>
                  <a:pt x="893992" y="2459531"/>
                  <a:pt x="79931" y="236229"/>
                </a:cubicBezTo>
                <a:close/>
              </a:path>
            </a:pathLst>
          </a:cu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lvl1pPr marL="0" indent="0" algn="ctr">
              <a:buNone/>
              <a:defRPr lang="ko-KR" altLang="en-US" sz="1350" dirty="0">
                <a:solidFill>
                  <a:schemeClr val="tx1">
                    <a:lumMod val="75000"/>
                    <a:lumOff val="25000"/>
                  </a:schemeClr>
                </a:solidFill>
              </a:defRPr>
            </a:lvl1pPr>
          </a:lstStyle>
          <a:p>
            <a:pPr marL="0" lvl="0" algn="ctr"/>
            <a:r>
              <a:rPr lang="en-US" altLang="ko-KR" dirty="0"/>
              <a:t>Place Your Picture Here And Send To Back</a:t>
            </a:r>
            <a:endParaRPr lang="ko-KR" altLang="en-US" dirty="0"/>
          </a:p>
        </p:txBody>
      </p:sp>
    </p:spTree>
    <p:extLst>
      <p:ext uri="{BB962C8B-B14F-4D97-AF65-F5344CB8AC3E}">
        <p14:creationId xmlns:p14="http://schemas.microsoft.com/office/powerpoint/2010/main" val="398389457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2900934" y="651510"/>
            <a:ext cx="2606040" cy="3840480"/>
          </a:xfrm>
        </p:spPr>
        <p:txBody>
          <a:bodyPr/>
          <a:lstStyle>
            <a:lvl1pPr>
              <a:defRPr sz="1500"/>
            </a:lvl1pPr>
            <a:lvl2pPr>
              <a:defRPr sz="1350"/>
            </a:lvl2pPr>
            <a:lvl3pPr>
              <a:defRPr sz="1200"/>
            </a:lvl3pPr>
            <a:lvl4pPr>
              <a:defRPr sz="1050"/>
            </a:lvl4pPr>
            <a:lvl5pPr>
              <a:defRPr sz="1050"/>
            </a:lvl5pPr>
            <a:lvl6pPr>
              <a:defRPr sz="1050"/>
            </a:lvl6pPr>
            <a:lvl7pPr>
              <a:defRPr sz="1050"/>
            </a:lvl7pPr>
            <a:lvl8pPr>
              <a:defRPr sz="1050"/>
            </a:lvl8pPr>
            <a:lvl9pPr>
              <a:defRPr sz="10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863590" y="651510"/>
            <a:ext cx="2606040" cy="3840480"/>
          </a:xfrm>
        </p:spPr>
        <p:txBody>
          <a:bodyPr/>
          <a:lstStyle>
            <a:lvl1pPr>
              <a:defRPr sz="1500"/>
            </a:lvl1pPr>
            <a:lvl2pPr>
              <a:defRPr sz="1350"/>
            </a:lvl2pPr>
            <a:lvl3pPr>
              <a:defRPr sz="1200"/>
            </a:lvl3pPr>
            <a:lvl4pPr>
              <a:defRPr sz="1050"/>
            </a:lvl4pPr>
            <a:lvl5pPr>
              <a:defRPr sz="1050"/>
            </a:lvl5pPr>
            <a:lvl6pPr>
              <a:defRPr sz="1050"/>
            </a:lvl6pPr>
            <a:lvl7pPr>
              <a:defRPr sz="1050"/>
            </a:lvl7pPr>
            <a:lvl8pPr>
              <a:defRPr sz="1050"/>
            </a:lvl8pPr>
            <a:lvl9pPr>
              <a:defRPr sz="10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Date Placeholder 7"/>
          <p:cNvSpPr>
            <a:spLocks noGrp="1"/>
          </p:cNvSpPr>
          <p:nvPr>
            <p:ph type="dt" sz="half" idx="10"/>
          </p:nvPr>
        </p:nvSpPr>
        <p:spPr/>
        <p:txBody>
          <a:bodyPr/>
          <a:lstStyle/>
          <a:p>
            <a:fld id="{5586B75A-687E-405C-8A0B-8D00578BA2C3}" type="datetimeFigureOut">
              <a:rPr lang="en-US" dirty="0"/>
              <a:t>6/29/2022</a:t>
            </a:fld>
            <a:endParaRPr lang="en-US" dirty="0"/>
          </a:p>
        </p:txBody>
      </p:sp>
      <p:sp>
        <p:nvSpPr>
          <p:cNvPr id="9" name="Footer Placeholder 8"/>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62764232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586B75A-687E-405C-8A0B-8D00578BA2C3}" type="datetimeFigureOut">
              <a:rPr lang="en-US" dirty="0"/>
              <a:t>6/29/2022</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FAB73BC-B049-4115-A692-8D63A059BFB8}" type="slidenum">
              <a:rPr lang="en-US" dirty="0"/>
              <a:t>‹#›</a:t>
            </a:fld>
            <a:endParaRPr lang="en-US" dirty="0"/>
          </a:p>
        </p:txBody>
      </p:sp>
    </p:spTree>
    <p:extLst>
      <p:ext uri="{BB962C8B-B14F-4D97-AF65-F5344CB8AC3E}">
        <p14:creationId xmlns:p14="http://schemas.microsoft.com/office/powerpoint/2010/main" val="111308602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userDrawn="1">
  <p:cSld name="Section Break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965053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cSld name="1_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24000" y="324000"/>
            <a:ext cx="8505000" cy="324000"/>
          </a:xfrm>
        </p:spPr>
        <p:txBody>
          <a:bodyPr/>
          <a:lstStyle>
            <a:lvl1pPr>
              <a:defRPr>
                <a:solidFill>
                  <a:schemeClr val="tx1">
                    <a:lumMod val="75000"/>
                    <a:lumOff val="25000"/>
                  </a:schemeClr>
                </a:solidFill>
              </a:defRPr>
            </a:lvl1pPr>
          </a:lstStyle>
          <a:p>
            <a:r>
              <a:rPr lang="en-ZA" dirty="0"/>
              <a:t>Click to edit page title</a:t>
            </a:r>
          </a:p>
        </p:txBody>
      </p:sp>
      <p:sp>
        <p:nvSpPr>
          <p:cNvPr id="9" name="Subtitle 2"/>
          <p:cNvSpPr>
            <a:spLocks noGrp="1"/>
          </p:cNvSpPr>
          <p:nvPr>
            <p:ph type="body" sz="quarter" idx="32" hasCustomPrompt="1"/>
          </p:nvPr>
        </p:nvSpPr>
        <p:spPr>
          <a:xfrm>
            <a:off x="323850" y="756000"/>
            <a:ext cx="8504635" cy="270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dirty="0"/>
              <a:t>Subtitle</a:t>
            </a:r>
            <a:endParaRPr lang="en-ZA" dirty="0"/>
          </a:p>
        </p:txBody>
      </p:sp>
      <p:sp>
        <p:nvSpPr>
          <p:cNvPr id="3" name="Comparison Left Placeholder 1"/>
          <p:cNvSpPr>
            <a:spLocks noGrp="1"/>
          </p:cNvSpPr>
          <p:nvPr>
            <p:ph type="body" idx="1"/>
          </p:nvPr>
        </p:nvSpPr>
        <p:spPr>
          <a:xfrm>
            <a:off x="324000" y="1136876"/>
            <a:ext cx="4104000" cy="270000"/>
          </a:xfrm>
        </p:spPr>
        <p:txBody>
          <a:bodyPr anchor="t"/>
          <a:lstStyle>
            <a:lvl1pPr marL="0" indent="0">
              <a:buNone/>
              <a:defRPr sz="1800" b="1">
                <a:solidFill>
                  <a:schemeClr val="tx1">
                    <a:lumMod val="75000"/>
                    <a:lumOff val="25000"/>
                  </a:schemeClr>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2"/>
          <p:cNvSpPr>
            <a:spLocks noGrp="1"/>
          </p:cNvSpPr>
          <p:nvPr>
            <p:ph sz="half" idx="2"/>
          </p:nvPr>
        </p:nvSpPr>
        <p:spPr>
          <a:xfrm>
            <a:off x="324000" y="1517751"/>
            <a:ext cx="4104000" cy="3126249"/>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2" name="Comparison Left Placeholder 2"/>
          <p:cNvSpPr>
            <a:spLocks noGrp="1"/>
          </p:cNvSpPr>
          <p:nvPr>
            <p:ph type="body" sz="quarter" idx="13"/>
          </p:nvPr>
        </p:nvSpPr>
        <p:spPr>
          <a:xfrm>
            <a:off x="4725000" y="1137270"/>
            <a:ext cx="4104000" cy="269081"/>
          </a:xfrm>
        </p:spPr>
        <p:txBody>
          <a:bodyPr/>
          <a:lstStyle>
            <a:lvl1pPr marL="0" indent="0">
              <a:buNone/>
              <a:defRPr sz="1800" b="1"/>
            </a:lvl1pPr>
          </a:lstStyle>
          <a:p>
            <a:pPr lvl="0"/>
            <a:r>
              <a:rPr lang="en-US"/>
              <a:t>Edit Master text styles</a:t>
            </a:r>
          </a:p>
        </p:txBody>
      </p:sp>
      <p:sp>
        <p:nvSpPr>
          <p:cNvPr id="8" name="Text Placeholder 4"/>
          <p:cNvSpPr>
            <a:spLocks noGrp="1"/>
          </p:cNvSpPr>
          <p:nvPr>
            <p:ph type="body" sz="quarter" idx="12"/>
          </p:nvPr>
        </p:nvSpPr>
        <p:spPr>
          <a:xfrm>
            <a:off x="4724916" y="1515270"/>
            <a:ext cx="4104085" cy="312816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Footer Placeholder 4"/>
          <p:cNvSpPr>
            <a:spLocks noGrp="1"/>
          </p:cNvSpPr>
          <p:nvPr>
            <p:ph type="ftr" sz="quarter" idx="14"/>
          </p:nvPr>
        </p:nvSpPr>
        <p:spPr/>
        <p:txBody>
          <a:bodyPr/>
          <a:lstStyle/>
          <a:p>
            <a:endParaRPr lang="en-US"/>
          </a:p>
        </p:txBody>
      </p:sp>
      <p:sp>
        <p:nvSpPr>
          <p:cNvPr id="6" name="Slide Number Placeholder 5"/>
          <p:cNvSpPr>
            <a:spLocks noGrp="1"/>
          </p:cNvSpPr>
          <p:nvPr>
            <p:ph type="sldNum" sz="quarter" idx="33"/>
          </p:nvPr>
        </p:nvSpPr>
        <p:spPr/>
        <p:txBody>
          <a:bodyPr/>
          <a:lstStyle/>
          <a:p>
            <a:fld id="{615E9D41-F9F3-4BA3-985B-0705C3F0AFFA}" type="slidenum">
              <a:rPr lang="en-US" smtClean="0"/>
              <a:t>‹#›</a:t>
            </a:fld>
            <a:endParaRPr lang="en-US"/>
          </a:p>
        </p:txBody>
      </p:sp>
    </p:spTree>
    <p:extLst>
      <p:ext uri="{BB962C8B-B14F-4D97-AF65-F5344CB8AC3E}">
        <p14:creationId xmlns:p14="http://schemas.microsoft.com/office/powerpoint/2010/main" val="63817597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userDrawn="1">
  <p:cSld name="4_General Slide_Right">
    <p:bg>
      <p:bgPr>
        <a:blipFill rotWithShape="0">
          <a:blip r:embed="rId2"/>
          <a:stretch>
            <a:fillRect/>
          </a:stretch>
        </a:blipFill>
        <a:effectLst/>
      </p:bgPr>
    </p:bg>
    <p:spTree>
      <p:nvGrpSpPr>
        <p:cNvPr id="1" name=""/>
        <p:cNvGrpSpPr/>
        <p:nvPr/>
      </p:nvGrpSpPr>
      <p:grpSpPr>
        <a:xfrm>
          <a:off x="0" y="0"/>
          <a:ext cx="0" cy="0"/>
          <a:chOff x="0" y="0"/>
          <a:chExt cx="0" cy="0"/>
        </a:xfrm>
      </p:grpSpPr>
      <p:sp>
        <p:nvSpPr>
          <p:cNvPr id="7" name="Rounded Rectangle 6"/>
          <p:cNvSpPr/>
          <p:nvPr/>
        </p:nvSpPr>
        <p:spPr>
          <a:xfrm>
            <a:off x="534592" y="511969"/>
            <a:ext cx="8090297" cy="4125516"/>
          </a:xfrm>
          <a:prstGeom prst="roundRect">
            <a:avLst>
              <a:gd name="adj" fmla="val 6244"/>
            </a:avLst>
          </a:prstGeom>
          <a:solidFill>
            <a:schemeClr val="bg1"/>
          </a:solidFill>
          <a:ln>
            <a:noFill/>
          </a:ln>
          <a:effectLst>
            <a:outerShdw blurRad="76200" dist="762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es-ES_tradnl" sz="1350" b="0" i="0" u="none" strike="noStrike" kern="1200" cap="none" spc="0" normalizeH="0" baseline="0" noProof="0" dirty="0">
              <a:ln>
                <a:noFill/>
              </a:ln>
              <a:solidFill>
                <a:schemeClr val="lt1"/>
              </a:solidFill>
              <a:effectLst/>
              <a:uLnTx/>
              <a:uFillTx/>
              <a:latin typeface="Playfair Display" pitchFamily="2" charset="77"/>
              <a:ea typeface="+mn-ea"/>
              <a:cs typeface="+mn-cs"/>
            </a:endParaRPr>
          </a:p>
        </p:txBody>
      </p:sp>
      <p:sp>
        <p:nvSpPr>
          <p:cNvPr id="2" name="Placeholder Tanggal 1"/>
          <p:cNvSpPr>
            <a:spLocks noGrp="1"/>
          </p:cNvSpPr>
          <p:nvPr>
            <p:ph type="dt" sz="half" idx="10"/>
          </p:nvPr>
        </p:nvSpPr>
        <p:spPr>
          <a:xfrm>
            <a:off x="628650" y="4767263"/>
            <a:ext cx="2057400" cy="273844"/>
          </a:xfrm>
        </p:spPr>
        <p:txBody>
          <a:bodyPr/>
          <a:lstStyle/>
          <a:p>
            <a:pPr defTabSz="685800">
              <a:defRPr/>
            </a:pPr>
            <a:fld id="{F665207B-678C-48B9-B503-8844F71E6C4B}" type="datetimeFigureOut">
              <a:rPr lang="en-US" sz="900" smtClean="0">
                <a:solidFill>
                  <a:schemeClr val="tx2"/>
                </a:solidFill>
                <a:latin typeface="Playfair Display" pitchFamily="2" charset="77"/>
              </a:rPr>
              <a:pPr defTabSz="685800">
                <a:defRPr/>
              </a:pPr>
              <a:t>6/29/2022</a:t>
            </a:fld>
            <a:endParaRPr lang="en-US" sz="900" dirty="0">
              <a:solidFill>
                <a:schemeClr val="tx2"/>
              </a:solidFill>
              <a:latin typeface="Playfair Display" pitchFamily="2" charset="77"/>
            </a:endParaRPr>
          </a:p>
        </p:txBody>
      </p:sp>
      <p:sp>
        <p:nvSpPr>
          <p:cNvPr id="3" name="Placeholder Footer 2"/>
          <p:cNvSpPr>
            <a:spLocks noGrp="1"/>
          </p:cNvSpPr>
          <p:nvPr>
            <p:ph type="ftr" sz="quarter" idx="11"/>
          </p:nvPr>
        </p:nvSpPr>
        <p:spPr>
          <a:xfrm>
            <a:off x="3028950" y="4767263"/>
            <a:ext cx="3086100" cy="273844"/>
          </a:xfrm>
        </p:spPr>
        <p:txBody>
          <a:bodyPr/>
          <a:lstStyle/>
          <a:p>
            <a:pPr algn="ctr" defTabSz="685800">
              <a:defRPr/>
            </a:pPr>
            <a:endParaRPr lang="en-US" sz="900">
              <a:solidFill>
                <a:schemeClr val="tx2"/>
              </a:solidFill>
              <a:latin typeface="Playfair Display" pitchFamily="2" charset="77"/>
            </a:endParaRPr>
          </a:p>
        </p:txBody>
      </p:sp>
      <p:sp>
        <p:nvSpPr>
          <p:cNvPr id="4" name="Placeholder Nomor Slide 3"/>
          <p:cNvSpPr>
            <a:spLocks noGrp="1"/>
          </p:cNvSpPr>
          <p:nvPr>
            <p:ph type="sldNum" sz="quarter" idx="12"/>
          </p:nvPr>
        </p:nvSpPr>
        <p:spPr>
          <a:xfrm>
            <a:off x="6457950" y="4767263"/>
            <a:ext cx="2057400" cy="273844"/>
          </a:xfrm>
        </p:spPr>
        <p:txBody>
          <a:bodyPr/>
          <a:lstStyle/>
          <a:p>
            <a:pPr lvl="0" eaLnBrk="1" hangingPunct="1">
              <a:buNone/>
            </a:pPr>
            <a:fld id="{9A0DB2DC-4C9A-4742-B13C-FB6460FD3503}" type="slidenum">
              <a:rPr lang="en-US" dirty="0"/>
              <a:t>‹#›</a:t>
            </a:fld>
            <a:endParaRPr lang="en-US" dirty="0">
              <a:latin typeface="Arial" panose="020B0604020202020204" pitchFamily="34" charset="0"/>
            </a:endParaRPr>
          </a:p>
        </p:txBody>
      </p:sp>
    </p:spTree>
    <p:extLst>
      <p:ext uri="{BB962C8B-B14F-4D97-AF65-F5344CB8AC3E}">
        <p14:creationId xmlns:p14="http://schemas.microsoft.com/office/powerpoint/2010/main" val="807507690"/>
      </p:ext>
    </p:extLst>
  </p:cSld>
  <p:clrMapOvr>
    <a:masterClrMapping/>
  </p:clrMapOvr>
  <p:transition advClick="0"/>
</p:sldLayout>
</file>

<file path=ppt/slideLayouts/slideLayout436.xml><?xml version="1.0" encoding="utf-8"?>
<p:sldLayout xmlns:a="http://schemas.openxmlformats.org/drawingml/2006/main" xmlns:r="http://schemas.openxmlformats.org/officeDocument/2006/relationships" xmlns:p="http://schemas.openxmlformats.org/presentationml/2006/main" userDrawn="1">
  <p:cSld name="Transition Slide">
    <p:bg>
      <p:bgPr>
        <a:blipFill rotWithShape="0">
          <a:blip r:embed="rId2"/>
          <a:stretch>
            <a:fillRect/>
          </a:stretch>
        </a:blipFill>
        <a:effectLst/>
      </p:bgPr>
    </p:bg>
    <p:spTree>
      <p:nvGrpSpPr>
        <p:cNvPr id="1" name=""/>
        <p:cNvGrpSpPr/>
        <p:nvPr/>
      </p:nvGrpSpPr>
      <p:grpSpPr>
        <a:xfrm>
          <a:off x="0" y="0"/>
          <a:ext cx="0" cy="0"/>
          <a:chOff x="0" y="0"/>
          <a:chExt cx="0" cy="0"/>
        </a:xfrm>
      </p:grpSpPr>
      <p:sp>
        <p:nvSpPr>
          <p:cNvPr id="2" name="Placeholder Tanggal 1"/>
          <p:cNvSpPr>
            <a:spLocks noGrp="1"/>
          </p:cNvSpPr>
          <p:nvPr>
            <p:ph type="dt" sz="half" idx="10"/>
          </p:nvPr>
        </p:nvSpPr>
        <p:spPr>
          <a:xfrm>
            <a:off x="628650" y="4767263"/>
            <a:ext cx="2057400" cy="273844"/>
          </a:xfrm>
        </p:spPr>
        <p:txBody>
          <a:bodyPr/>
          <a:lstStyle/>
          <a:p>
            <a:pPr defTabSz="685800">
              <a:defRPr/>
            </a:pPr>
            <a:fld id="{F665207B-678C-48B9-B503-8844F71E6C4B}" type="datetimeFigureOut">
              <a:rPr lang="en-US" sz="900" smtClean="0">
                <a:solidFill>
                  <a:schemeClr val="tx2"/>
                </a:solidFill>
                <a:latin typeface="Playfair Display" pitchFamily="2" charset="77"/>
              </a:rPr>
              <a:pPr defTabSz="685800">
                <a:defRPr/>
              </a:pPr>
              <a:t>6/29/2022</a:t>
            </a:fld>
            <a:endParaRPr lang="en-US" sz="900" dirty="0">
              <a:solidFill>
                <a:schemeClr val="tx2"/>
              </a:solidFill>
              <a:latin typeface="Playfair Display" pitchFamily="2" charset="77"/>
            </a:endParaRPr>
          </a:p>
        </p:txBody>
      </p:sp>
      <p:sp>
        <p:nvSpPr>
          <p:cNvPr id="3" name="Placeholder Footer 2"/>
          <p:cNvSpPr>
            <a:spLocks noGrp="1"/>
          </p:cNvSpPr>
          <p:nvPr>
            <p:ph type="ftr" sz="quarter" idx="11"/>
          </p:nvPr>
        </p:nvSpPr>
        <p:spPr>
          <a:xfrm>
            <a:off x="3028950" y="4767263"/>
            <a:ext cx="3086100" cy="273844"/>
          </a:xfrm>
        </p:spPr>
        <p:txBody>
          <a:bodyPr/>
          <a:lstStyle/>
          <a:p>
            <a:pPr algn="ctr" defTabSz="685800">
              <a:defRPr/>
            </a:pPr>
            <a:endParaRPr lang="en-US" sz="900">
              <a:solidFill>
                <a:schemeClr val="tx2"/>
              </a:solidFill>
              <a:latin typeface="Playfair Display" pitchFamily="2" charset="77"/>
            </a:endParaRPr>
          </a:p>
        </p:txBody>
      </p:sp>
      <p:sp>
        <p:nvSpPr>
          <p:cNvPr id="4" name="Placeholder Nomor Slide 3"/>
          <p:cNvSpPr>
            <a:spLocks noGrp="1"/>
          </p:cNvSpPr>
          <p:nvPr>
            <p:ph type="sldNum" sz="quarter" idx="12"/>
          </p:nvPr>
        </p:nvSpPr>
        <p:spPr>
          <a:xfrm>
            <a:off x="6457950" y="4767263"/>
            <a:ext cx="2057400" cy="273844"/>
          </a:xfrm>
        </p:spPr>
        <p:txBody>
          <a:bodyPr/>
          <a:lstStyle/>
          <a:p>
            <a:pPr lvl="0" eaLnBrk="1" hangingPunct="1">
              <a:buNone/>
            </a:pPr>
            <a:fld id="{9A0DB2DC-4C9A-4742-B13C-FB6460FD3503}" type="slidenum">
              <a:rPr lang="en-US" dirty="0"/>
              <a:t>‹#›</a:t>
            </a:fld>
            <a:endParaRPr lang="en-US" dirty="0">
              <a:latin typeface="Arial" panose="020B0604020202020204" pitchFamily="34" charset="0"/>
            </a:endParaRPr>
          </a:p>
        </p:txBody>
      </p:sp>
    </p:spTree>
    <p:extLst>
      <p:ext uri="{BB962C8B-B14F-4D97-AF65-F5344CB8AC3E}">
        <p14:creationId xmlns:p14="http://schemas.microsoft.com/office/powerpoint/2010/main" val="817460541"/>
      </p:ext>
    </p:extLst>
  </p:cSld>
  <p:clrMapOvr>
    <a:masterClrMapping/>
  </p:clrMapOvr>
  <p:transition advClick="0"/>
</p:sldLayout>
</file>

<file path=ppt/slideLayouts/slideLayout437.xml><?xml version="1.0" encoding="utf-8"?>
<p:sldLayout xmlns:a="http://schemas.openxmlformats.org/drawingml/2006/main" xmlns:r="http://schemas.openxmlformats.org/officeDocument/2006/relationships" xmlns:p="http://schemas.openxmlformats.org/presentationml/2006/main" userDrawn="1">
  <p:cSld name="Custom Layout">
    <p:bg>
      <p:bgPr>
        <a:blipFill rotWithShape="0">
          <a:blip r:embed="rId2"/>
          <a:stretch>
            <a:fillRect/>
          </a:stretch>
        </a:blipFill>
        <a:effectLst/>
      </p:bgPr>
    </p:bg>
    <p:spTree>
      <p:nvGrpSpPr>
        <p:cNvPr id="1" name=""/>
        <p:cNvGrpSpPr/>
        <p:nvPr/>
      </p:nvGrpSpPr>
      <p:grpSpPr>
        <a:xfrm>
          <a:off x="0" y="0"/>
          <a:ext cx="0" cy="0"/>
          <a:chOff x="0" y="0"/>
          <a:chExt cx="0" cy="0"/>
        </a:xfrm>
      </p:grpSpPr>
      <p:grpSp>
        <p:nvGrpSpPr>
          <p:cNvPr id="27650" name="Group 10"/>
          <p:cNvGrpSpPr/>
          <p:nvPr userDrawn="1"/>
        </p:nvGrpSpPr>
        <p:grpSpPr>
          <a:xfrm>
            <a:off x="5105400" y="2382"/>
            <a:ext cx="4038600" cy="826294"/>
            <a:chOff x="5334000" y="-37306"/>
            <a:chExt cx="3281716" cy="895350"/>
          </a:xfrm>
        </p:grpSpPr>
        <p:pic>
          <p:nvPicPr>
            <p:cNvPr id="27655" name="Graphic 11"/>
            <p:cNvPicPr>
              <a:picLocks noChangeAspect="1"/>
            </p:cNvPicPr>
            <p:nvPr userDrawn="1"/>
          </p:nvPicPr>
          <p:blipFill>
            <a:blip r:embed="rId3"/>
            <a:stretch>
              <a:fillRect/>
            </a:stretch>
          </p:blipFill>
          <p:spPr>
            <a:xfrm>
              <a:off x="5448301" y="-37306"/>
              <a:ext cx="3167415" cy="609600"/>
            </a:xfrm>
            <a:prstGeom prst="rect">
              <a:avLst/>
            </a:prstGeom>
            <a:noFill/>
            <a:ln w="9525">
              <a:noFill/>
            </a:ln>
          </p:spPr>
        </p:pic>
        <p:pic>
          <p:nvPicPr>
            <p:cNvPr id="27656" name="Graphic 12"/>
            <p:cNvPicPr>
              <a:picLocks noChangeAspect="1"/>
            </p:cNvPicPr>
            <p:nvPr userDrawn="1"/>
          </p:nvPicPr>
          <p:blipFill>
            <a:blip r:embed="rId4"/>
            <a:stretch>
              <a:fillRect/>
            </a:stretch>
          </p:blipFill>
          <p:spPr>
            <a:xfrm>
              <a:off x="5334000" y="-37306"/>
              <a:ext cx="819150" cy="895350"/>
            </a:xfrm>
            <a:prstGeom prst="rect">
              <a:avLst/>
            </a:prstGeom>
            <a:noFill/>
            <a:ln w="9525">
              <a:noFill/>
            </a:ln>
          </p:spPr>
        </p:pic>
      </p:grpSp>
      <p:sp>
        <p:nvSpPr>
          <p:cNvPr id="2" name="Title 1"/>
          <p:cNvSpPr>
            <a:spLocks noGrp="1"/>
          </p:cNvSpPr>
          <p:nvPr>
            <p:ph type="title"/>
          </p:nvPr>
        </p:nvSpPr>
        <p:spPr>
          <a:xfrm>
            <a:off x="628650" y="273844"/>
            <a:ext cx="7886700" cy="994172"/>
          </a:xfrm>
        </p:spPr>
        <p:txBody>
          <a:bodyPr/>
          <a:lstStyle/>
          <a:p>
            <a:r>
              <a:rPr lang="en-US"/>
              <a:t>Click to edit Master title style</a:t>
            </a:r>
            <a:endParaRPr lang="en-US" dirty="0"/>
          </a:p>
        </p:txBody>
      </p:sp>
      <p:sp>
        <p:nvSpPr>
          <p:cNvPr id="14" name="Content Placeholder 2"/>
          <p:cNvSpPr>
            <a:spLocks noGrp="1"/>
          </p:cNvSpPr>
          <p:nvPr>
            <p:ph idx="1"/>
          </p:nvPr>
        </p:nvSpPr>
        <p:spPr>
          <a:xfrm>
            <a:off x="457200" y="1069241"/>
            <a:ext cx="7726680" cy="428625"/>
          </a:xfrm>
        </p:spPr>
        <p:txBody>
          <a:bodyPr>
            <a:normAutofit/>
          </a:bodyPr>
          <a:lstStyle>
            <a:lvl1pPr marL="48101" indent="0">
              <a:buFont typeface="Arial" panose="020B0604020202020204" pitchFamily="34" charset="0"/>
              <a:buNone/>
              <a:defRPr sz="1500"/>
            </a:lvl1pPr>
            <a:lvl2pPr marL="402908" indent="0">
              <a:buNone/>
              <a:defRPr/>
            </a:lvl2pPr>
            <a:lvl3pPr marL="658178" indent="0">
              <a:buNone/>
              <a:defRPr/>
            </a:lvl3pPr>
            <a:lvl4pPr marL="871061" indent="0">
              <a:buNone/>
              <a:defRPr/>
            </a:lvl4pPr>
            <a:lvl5pPr marL="1042511" indent="0">
              <a:buNone/>
              <a:defRPr/>
            </a:lvl5pPr>
          </a:lstStyle>
          <a:p>
            <a:pPr lvl="0"/>
            <a:r>
              <a:rPr lang="en-US"/>
              <a:t>Click to edit Master text styles</a:t>
            </a:r>
          </a:p>
        </p:txBody>
      </p:sp>
      <p:sp>
        <p:nvSpPr>
          <p:cNvPr id="10" name="Footer Placeholder 2"/>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defRPr/>
            </a:lvl1pPr>
          </a:lstStyle>
          <a:p>
            <a:pPr algn="ctr" defTabSz="685800">
              <a:defRPr/>
            </a:pPr>
            <a:r>
              <a:rPr lang="en-US" sz="900">
                <a:solidFill>
                  <a:schemeClr val="tx2"/>
                </a:solidFill>
                <a:latin typeface="Playfair Display" pitchFamily="2" charset="77"/>
              </a:rPr>
              <a:t>www.website.com</a:t>
            </a:r>
          </a:p>
        </p:txBody>
      </p:sp>
      <p:sp>
        <p:nvSpPr>
          <p:cNvPr id="11" name="Slide Number Placeholder 3"/>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p>
            <a:pPr algn="r">
              <a:buNone/>
            </a:pPr>
            <a:fld id="{9A0DB2DC-4C9A-4742-B13C-FB6460FD3503}" type="slidenum">
              <a:rPr lang="en-US" dirty="0">
                <a:latin typeface="Playfair Display"/>
              </a:rPr>
              <a:t>‹#›</a:t>
            </a:fld>
            <a:endParaRPr lang="en-US" dirty="0">
              <a:latin typeface="Playfair Display"/>
            </a:endParaRPr>
          </a:p>
        </p:txBody>
      </p:sp>
      <p:sp>
        <p:nvSpPr>
          <p:cNvPr id="3" name="Placeholder Tanggal 2"/>
          <p:cNvSpPr>
            <a:spLocks noGrp="1"/>
          </p:cNvSpPr>
          <p:nvPr>
            <p:ph type="dt" sz="half" idx="10"/>
          </p:nvPr>
        </p:nvSpPr>
        <p:spPr>
          <a:xfrm>
            <a:off x="628650" y="4767263"/>
            <a:ext cx="2057400" cy="273844"/>
          </a:xfrm>
        </p:spPr>
        <p:txBody>
          <a:bodyPr/>
          <a:lstStyle/>
          <a:p>
            <a:pPr defTabSz="685800">
              <a:defRPr/>
            </a:pPr>
            <a:fld id="{F665207B-678C-48B9-B503-8844F71E6C4B}" type="datetimeFigureOut">
              <a:rPr lang="en-US" sz="900" smtClean="0">
                <a:solidFill>
                  <a:schemeClr val="tx2"/>
                </a:solidFill>
                <a:latin typeface="Playfair Display" pitchFamily="2" charset="77"/>
              </a:rPr>
              <a:pPr defTabSz="685800">
                <a:defRPr/>
              </a:pPr>
              <a:t>6/29/2022</a:t>
            </a:fld>
            <a:endParaRPr lang="en-US" sz="900" dirty="0">
              <a:solidFill>
                <a:schemeClr val="tx2"/>
              </a:solidFill>
              <a:latin typeface="Playfair Display" pitchFamily="2" charset="77"/>
            </a:endParaRPr>
          </a:p>
        </p:txBody>
      </p:sp>
    </p:spTree>
    <p:extLst>
      <p:ext uri="{BB962C8B-B14F-4D97-AF65-F5344CB8AC3E}">
        <p14:creationId xmlns:p14="http://schemas.microsoft.com/office/powerpoint/2010/main" val="94468329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4"/>
            <a:ext cx="7886700" cy="994172"/>
          </a:xfrm>
        </p:spPr>
        <p:txBody>
          <a:bodyPr/>
          <a:lstStyle/>
          <a:p>
            <a:r>
              <a:rPr lang="en-US"/>
              <a:t>Click to edit Master title style</a:t>
            </a:r>
          </a:p>
        </p:txBody>
      </p:sp>
      <p:sp>
        <p:nvSpPr>
          <p:cNvPr id="3" name="Date Placeholder 2"/>
          <p:cNvSpPr>
            <a:spLocks noGrp="1"/>
          </p:cNvSpPr>
          <p:nvPr>
            <p:ph type="dt" sz="half" idx="10"/>
          </p:nvPr>
        </p:nvSpPr>
        <p:spPr>
          <a:xfrm>
            <a:off x="628650" y="4767263"/>
            <a:ext cx="2057400" cy="273844"/>
          </a:xfrm>
        </p:spPr>
        <p:txBody>
          <a:bodyPr/>
          <a:lstStyle/>
          <a:p>
            <a:fld id="{FDE934FF-F4E1-47C5-9CA5-30A81DDE2BE4}" type="datetimeFigureOut">
              <a:rPr lang="en-US" smtClean="0"/>
              <a:t>6/29/2022</a:t>
            </a:fld>
            <a:endParaRPr lang="en-US"/>
          </a:p>
        </p:txBody>
      </p:sp>
      <p:sp>
        <p:nvSpPr>
          <p:cNvPr id="4" name="Footer Placeholder 3"/>
          <p:cNvSpPr>
            <a:spLocks noGrp="1"/>
          </p:cNvSpPr>
          <p:nvPr>
            <p:ph type="ftr" sz="quarter" idx="11"/>
          </p:nvPr>
        </p:nvSpPr>
        <p:spPr>
          <a:xfrm>
            <a:off x="3028950" y="4767263"/>
            <a:ext cx="3086100" cy="273844"/>
          </a:xfrm>
        </p:spPr>
        <p:txBody>
          <a:bodyPr/>
          <a:lstStyle/>
          <a:p>
            <a:endParaRPr lang="en-US"/>
          </a:p>
        </p:txBody>
      </p:sp>
      <p:sp>
        <p:nvSpPr>
          <p:cNvPr id="5" name="Slide Number Placeholder 4"/>
          <p:cNvSpPr>
            <a:spLocks noGrp="1"/>
          </p:cNvSpPr>
          <p:nvPr>
            <p:ph type="sldNum" sz="quarter" idx="12"/>
          </p:nvPr>
        </p:nvSpPr>
        <p:spPr>
          <a:xfrm>
            <a:off x="6457950" y="4767263"/>
            <a:ext cx="2057400" cy="273844"/>
          </a:xfrm>
        </p:spPr>
        <p:txBody>
          <a:bodyPr/>
          <a:lstStyle/>
          <a:p>
            <a:fld id="{B3561BA9-CDCF-4958-B8AB-66F3BF063E13}" type="slidenum">
              <a:rPr lang="en-US" smtClean="0"/>
              <a:t>‹#›</a:t>
            </a:fld>
            <a:endParaRPr lang="en-US"/>
          </a:p>
        </p:txBody>
      </p:sp>
    </p:spTree>
    <p:extLst>
      <p:ext uri="{BB962C8B-B14F-4D97-AF65-F5344CB8AC3E}">
        <p14:creationId xmlns:p14="http://schemas.microsoft.com/office/powerpoint/2010/main" val="312935090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3"/>
            <a:ext cx="2057400" cy="273844"/>
          </a:xfrm>
        </p:spPr>
        <p:txBody>
          <a:bodyPr/>
          <a:lstStyle/>
          <a:p>
            <a:fld id="{FDE934FF-F4E1-47C5-9CA5-30A81DDE2BE4}" type="datetimeFigureOut">
              <a:rPr lang="en-US" smtClean="0"/>
              <a:t>6/29/2022</a:t>
            </a:fld>
            <a:endParaRPr lang="en-US"/>
          </a:p>
        </p:txBody>
      </p:sp>
      <p:sp>
        <p:nvSpPr>
          <p:cNvPr id="3" name="Footer Placeholder 2"/>
          <p:cNvSpPr>
            <a:spLocks noGrp="1"/>
          </p:cNvSpPr>
          <p:nvPr>
            <p:ph type="ftr" sz="quarter" idx="11"/>
          </p:nvPr>
        </p:nvSpPr>
        <p:spPr>
          <a:xfrm>
            <a:off x="3028950" y="4767263"/>
            <a:ext cx="3086100" cy="273844"/>
          </a:xfrm>
        </p:spPr>
        <p:txBody>
          <a:bodyPr/>
          <a:lstStyle/>
          <a:p>
            <a:endParaRPr lang="en-US"/>
          </a:p>
        </p:txBody>
      </p:sp>
      <p:sp>
        <p:nvSpPr>
          <p:cNvPr id="4" name="Slide Number Placeholder 3"/>
          <p:cNvSpPr>
            <a:spLocks noGrp="1"/>
          </p:cNvSpPr>
          <p:nvPr>
            <p:ph type="sldNum" sz="quarter" idx="12"/>
          </p:nvPr>
        </p:nvSpPr>
        <p:spPr>
          <a:xfrm>
            <a:off x="6457950" y="4767263"/>
            <a:ext cx="2057400" cy="273844"/>
          </a:xfrm>
        </p:spPr>
        <p:txBody>
          <a:bodyPr/>
          <a:lstStyle/>
          <a:p>
            <a:fld id="{B3561BA9-CDCF-4958-B8AB-66F3BF063E13}" type="slidenum">
              <a:rPr lang="en-US" smtClean="0"/>
              <a:t>‹#›</a:t>
            </a:fld>
            <a:endParaRPr lang="en-US"/>
          </a:p>
        </p:txBody>
      </p:sp>
    </p:spTree>
    <p:extLst>
      <p:ext uri="{BB962C8B-B14F-4D97-AF65-F5344CB8AC3E}">
        <p14:creationId xmlns:p14="http://schemas.microsoft.com/office/powerpoint/2010/main" val="395978137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4_Custom Layout">
    <p:spTree>
      <p:nvGrpSpPr>
        <p:cNvPr id="1" name=""/>
        <p:cNvGrpSpPr/>
        <p:nvPr/>
      </p:nvGrpSpPr>
      <p:grpSpPr>
        <a:xfrm>
          <a:off x="0" y="0"/>
          <a:ext cx="0" cy="0"/>
          <a:chOff x="0" y="0"/>
          <a:chExt cx="0" cy="0"/>
        </a:xfrm>
      </p:grpSpPr>
      <p:sp>
        <p:nvSpPr>
          <p:cNvPr id="13" name="Picture Placeholder 11"/>
          <p:cNvSpPr>
            <a:spLocks noGrp="1"/>
          </p:cNvSpPr>
          <p:nvPr>
            <p:ph type="pic" sz="quarter" idx="13"/>
          </p:nvPr>
        </p:nvSpPr>
        <p:spPr>
          <a:xfrm>
            <a:off x="3570817" y="1414463"/>
            <a:ext cx="1987022" cy="2486025"/>
          </a:xfrm>
        </p:spPr>
        <p:txBody>
          <a:bodyPr/>
          <a:lstStyle/>
          <a:p>
            <a:endParaRPr lang="en-US" dirty="0"/>
          </a:p>
        </p:txBody>
      </p:sp>
      <p:sp>
        <p:nvSpPr>
          <p:cNvPr id="12" name="Picture Placeholder 11"/>
          <p:cNvSpPr>
            <a:spLocks noGrp="1"/>
          </p:cNvSpPr>
          <p:nvPr>
            <p:ph type="pic" sz="quarter" idx="12"/>
          </p:nvPr>
        </p:nvSpPr>
        <p:spPr>
          <a:xfrm>
            <a:off x="831020" y="1414463"/>
            <a:ext cx="1971675" cy="2486025"/>
          </a:xfrm>
        </p:spPr>
        <p:txBody>
          <a:bodyPr/>
          <a:lstStyle/>
          <a:p>
            <a:endParaRPr lang="en-US" dirty="0"/>
          </a:p>
        </p:txBody>
      </p:sp>
      <p:sp>
        <p:nvSpPr>
          <p:cNvPr id="14" name="Picture Placeholder 11"/>
          <p:cNvSpPr>
            <a:spLocks noGrp="1"/>
          </p:cNvSpPr>
          <p:nvPr>
            <p:ph type="pic" sz="quarter" idx="14"/>
          </p:nvPr>
        </p:nvSpPr>
        <p:spPr>
          <a:xfrm>
            <a:off x="6341306" y="1414463"/>
            <a:ext cx="1971675" cy="2486025"/>
          </a:xfrm>
        </p:spPr>
        <p:txBody>
          <a:bodyPr/>
          <a:lstStyle/>
          <a:p>
            <a:endParaRPr lang="en-US" dirty="0"/>
          </a:p>
        </p:txBody>
      </p:sp>
      <p:sp>
        <p:nvSpPr>
          <p:cNvPr id="70" name="Text Placeholder 24"/>
          <p:cNvSpPr>
            <a:spLocks noGrp="1"/>
          </p:cNvSpPr>
          <p:nvPr>
            <p:ph type="body" sz="quarter" idx="16"/>
          </p:nvPr>
        </p:nvSpPr>
        <p:spPr>
          <a:xfrm>
            <a:off x="831022" y="457202"/>
            <a:ext cx="7481960" cy="714375"/>
          </a:xfrm>
        </p:spPr>
        <p:txBody>
          <a:bodyPr/>
          <a:lstStyle>
            <a:lvl1pPr algn="ctr">
              <a:defRPr/>
            </a:lvl1pPr>
            <a:lvl2pPr marL="342677" indent="0">
              <a:buNone/>
              <a:defRPr/>
            </a:lvl2pPr>
            <a:lvl3pPr marL="685375" indent="0">
              <a:buNone/>
              <a:defRPr/>
            </a:lvl3pPr>
            <a:lvl4pPr marL="1028063" indent="0">
              <a:buNone/>
              <a:defRPr/>
            </a:lvl4pPr>
            <a:lvl5pPr marL="1370750" indent="0">
              <a:buNone/>
              <a:defRPr/>
            </a:lvl5pPr>
          </a:lstStyle>
          <a:p>
            <a:pPr lvl="0"/>
            <a:r>
              <a:rPr lang="en-US" dirty="0"/>
              <a:t>Edit Master text styles</a:t>
            </a:r>
          </a:p>
        </p:txBody>
      </p:sp>
    </p:spTree>
    <p:extLst>
      <p:ext uri="{BB962C8B-B14F-4D97-AF65-F5344CB8AC3E}">
        <p14:creationId xmlns:p14="http://schemas.microsoft.com/office/powerpoint/2010/main" val="1186635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0">
                                            <p:txEl>
                                              <p:pRg st="0" end="0"/>
                                            </p:txEl>
                                          </p:spTgt>
                                        </p:tgtEl>
                                        <p:attrNameLst>
                                          <p:attrName>style.visibility</p:attrName>
                                        </p:attrNameLst>
                                      </p:cBhvr>
                                      <p:to>
                                        <p:strVal val="visible"/>
                                      </p:to>
                                    </p:set>
                                    <p:anim calcmode="lin" valueType="num">
                                      <p:cBhvr additive="base">
                                        <p:cTn id="7"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0">
                                            <p:txEl>
                                              <p:pRg st="0" end="0"/>
                                            </p:txEl>
                                          </p:spTgt>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ppt_x"/>
                                          </p:val>
                                        </p:tav>
                                        <p:tav tm="100000">
                                          <p:val>
                                            <p:strVal val="#ppt_x"/>
                                          </p:val>
                                        </p:tav>
                                      </p:tavLst>
                                    </p:anim>
                                    <p:anim calcmode="lin" valueType="num">
                                      <p:cBhvr additive="base">
                                        <p:cTn id="2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2" grpId="0"/>
      <p:bldP spid="14" grpId="0"/>
      <p:bldP spid="70" grpId="0" build="p">
        <p:tmplLst>
          <p:tmpl lvl="1">
            <p:tnLst>
              <p:par>
                <p:cTn presetID="2" presetClass="entr" presetSubtype="1" fill="hold" nodeType="with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ppt_x"/>
                          </p:val>
                        </p:tav>
                        <p:tav tm="100000">
                          <p:val>
                            <p:strVal val="#ppt_x"/>
                          </p:val>
                        </p:tav>
                      </p:tavLst>
                    </p:anim>
                    <p:anim calcmode="lin" valueType="num">
                      <p:cBhvr additive="base">
                        <p:cTn dur="500" fill="hold"/>
                        <p:tgtEl>
                          <p:spTgt spid="70"/>
                        </p:tgtEl>
                        <p:attrNameLst>
                          <p:attrName>ppt_y</p:attrName>
                        </p:attrNameLst>
                      </p:cBhvr>
                      <p:tavLst>
                        <p:tav tm="0">
                          <p:val>
                            <p:strVal val="0-#ppt_h/2"/>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24000" y="324000"/>
            <a:ext cx="8505000" cy="324000"/>
          </a:xfrm>
        </p:spPr>
        <p:txBody>
          <a:bodyPr/>
          <a:lstStyle>
            <a:lvl1pPr>
              <a:defRPr>
                <a:solidFill>
                  <a:schemeClr val="tx1">
                    <a:lumMod val="75000"/>
                    <a:lumOff val="25000"/>
                  </a:schemeClr>
                </a:solidFill>
              </a:defRPr>
            </a:lvl1pPr>
          </a:lstStyle>
          <a:p>
            <a:r>
              <a:rPr lang="en-ZA" dirty="0"/>
              <a:t>Click to edit page title</a:t>
            </a:r>
          </a:p>
        </p:txBody>
      </p:sp>
      <p:sp>
        <p:nvSpPr>
          <p:cNvPr id="9" name="Subtitle 2"/>
          <p:cNvSpPr>
            <a:spLocks noGrp="1"/>
          </p:cNvSpPr>
          <p:nvPr>
            <p:ph type="body" sz="quarter" idx="32" hasCustomPrompt="1"/>
          </p:nvPr>
        </p:nvSpPr>
        <p:spPr>
          <a:xfrm>
            <a:off x="323850" y="756000"/>
            <a:ext cx="8504635" cy="270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dirty="0"/>
              <a:t>Subtitle</a:t>
            </a:r>
            <a:endParaRPr lang="en-ZA" dirty="0"/>
          </a:p>
        </p:txBody>
      </p:sp>
      <p:sp>
        <p:nvSpPr>
          <p:cNvPr id="3" name="Comparison Left Placeholder 1"/>
          <p:cNvSpPr>
            <a:spLocks noGrp="1"/>
          </p:cNvSpPr>
          <p:nvPr>
            <p:ph type="body" idx="1"/>
          </p:nvPr>
        </p:nvSpPr>
        <p:spPr>
          <a:xfrm>
            <a:off x="324000" y="1136876"/>
            <a:ext cx="4104000" cy="270000"/>
          </a:xfrm>
        </p:spPr>
        <p:txBody>
          <a:bodyPr anchor="t"/>
          <a:lstStyle>
            <a:lvl1pPr marL="0" indent="0">
              <a:buNone/>
              <a:defRPr sz="1800" b="1">
                <a:solidFill>
                  <a:schemeClr val="tx1">
                    <a:lumMod val="75000"/>
                    <a:lumOff val="25000"/>
                  </a:schemeClr>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2"/>
          <p:cNvSpPr>
            <a:spLocks noGrp="1"/>
          </p:cNvSpPr>
          <p:nvPr>
            <p:ph sz="half" idx="2"/>
          </p:nvPr>
        </p:nvSpPr>
        <p:spPr>
          <a:xfrm>
            <a:off x="324000" y="1517751"/>
            <a:ext cx="4104000" cy="3126249"/>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2" name="Comparison Left Placeholder 2"/>
          <p:cNvSpPr>
            <a:spLocks noGrp="1"/>
          </p:cNvSpPr>
          <p:nvPr>
            <p:ph type="body" sz="quarter" idx="13"/>
          </p:nvPr>
        </p:nvSpPr>
        <p:spPr>
          <a:xfrm>
            <a:off x="4725000" y="1137270"/>
            <a:ext cx="4104000" cy="269081"/>
          </a:xfrm>
        </p:spPr>
        <p:txBody>
          <a:bodyPr/>
          <a:lstStyle>
            <a:lvl1pPr marL="0" indent="0">
              <a:buNone/>
              <a:defRPr sz="1800" b="1"/>
            </a:lvl1pPr>
          </a:lstStyle>
          <a:p>
            <a:pPr lvl="0"/>
            <a:r>
              <a:rPr lang="en-US"/>
              <a:t>Edit Master text styles</a:t>
            </a:r>
          </a:p>
        </p:txBody>
      </p:sp>
      <p:sp>
        <p:nvSpPr>
          <p:cNvPr id="8" name="Text Placeholder 4"/>
          <p:cNvSpPr>
            <a:spLocks noGrp="1"/>
          </p:cNvSpPr>
          <p:nvPr>
            <p:ph type="body" sz="quarter" idx="12"/>
          </p:nvPr>
        </p:nvSpPr>
        <p:spPr>
          <a:xfrm>
            <a:off x="4724916" y="1515270"/>
            <a:ext cx="4104085" cy="312816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Footer Placeholder 4"/>
          <p:cNvSpPr>
            <a:spLocks noGrp="1"/>
          </p:cNvSpPr>
          <p:nvPr>
            <p:ph type="ftr" sz="quarter" idx="14"/>
          </p:nvPr>
        </p:nvSpPr>
        <p:spPr>
          <a:xfrm>
            <a:off x="324000" y="4829865"/>
            <a:ext cx="4248000" cy="221297"/>
          </a:xfrm>
        </p:spPr>
        <p:txBody>
          <a:bodyPr/>
          <a:lstStyle/>
          <a:p>
            <a:r>
              <a:rPr lang="en-ZA"/>
              <a:t>Add a footer</a:t>
            </a:r>
            <a:endParaRPr lang="en-ZA" dirty="0"/>
          </a:p>
        </p:txBody>
      </p:sp>
      <p:sp>
        <p:nvSpPr>
          <p:cNvPr id="6" name="Slide Number Placeholder 5"/>
          <p:cNvSpPr>
            <a:spLocks noGrp="1"/>
          </p:cNvSpPr>
          <p:nvPr>
            <p:ph type="sldNum" sz="quarter" idx="33"/>
          </p:nvPr>
        </p:nvSpPr>
        <p:spPr>
          <a:xfrm>
            <a:off x="8820000" y="4778513"/>
            <a:ext cx="324000" cy="324000"/>
          </a:xfrm>
        </p:spPr>
        <p:txBody>
          <a:bodyPr/>
          <a:lstStyle/>
          <a:p>
            <a:fld id="{19B51A1E-902D-48AF-9020-955120F399B6}" type="slidenum">
              <a:rPr lang="en-ZA" smtClean="0"/>
              <a:t>‹#›</a:t>
            </a:fld>
            <a:endParaRPr lang="en-ZA" dirty="0"/>
          </a:p>
        </p:txBody>
      </p:sp>
    </p:spTree>
    <p:extLst>
      <p:ext uri="{BB962C8B-B14F-4D97-AF65-F5344CB8AC3E}">
        <p14:creationId xmlns:p14="http://schemas.microsoft.com/office/powerpoint/2010/main" val="672484080"/>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obj">
  <p:cSld name="Title Only">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36" y="4477453"/>
            <a:ext cx="4824413" cy="60932"/>
          </a:xfrm>
          <a:custGeom>
            <a:avLst/>
            <a:gdLst/>
            <a:ahLst/>
            <a:cxnLst/>
            <a:rect l="l" t="t" r="r" b="b"/>
            <a:pathLst>
              <a:path w="6432550" h="92075">
                <a:moveTo>
                  <a:pt x="6432550" y="0"/>
                </a:moveTo>
                <a:lnTo>
                  <a:pt x="0" y="0"/>
                </a:lnTo>
                <a:lnTo>
                  <a:pt x="0" y="92075"/>
                </a:lnTo>
                <a:lnTo>
                  <a:pt x="6432550" y="92075"/>
                </a:lnTo>
                <a:lnTo>
                  <a:pt x="6432550" y="0"/>
                </a:lnTo>
                <a:close/>
              </a:path>
            </a:pathLst>
          </a:custGeom>
          <a:solidFill>
            <a:srgbClr val="D2DC02"/>
          </a:solidFill>
        </p:spPr>
        <p:txBody>
          <a:bodyPr wrap="square" lIns="0" tIns="0" rIns="0" bIns="0" rtlCol="0"/>
          <a:lstStyle/>
          <a:p>
            <a:endParaRPr sz="1200">
              <a:solidFill>
                <a:prstClr val="black"/>
              </a:solidFill>
            </a:endParaRPr>
          </a:p>
        </p:txBody>
      </p:sp>
      <p:sp>
        <p:nvSpPr>
          <p:cNvPr id="17" name="bg object 17"/>
          <p:cNvSpPr/>
          <p:nvPr/>
        </p:nvSpPr>
        <p:spPr>
          <a:xfrm>
            <a:off x="4824412" y="4477453"/>
            <a:ext cx="4319588" cy="60932"/>
          </a:xfrm>
          <a:custGeom>
            <a:avLst/>
            <a:gdLst/>
            <a:ahLst/>
            <a:cxnLst/>
            <a:rect l="l" t="t" r="r" b="b"/>
            <a:pathLst>
              <a:path w="5759450" h="92075">
                <a:moveTo>
                  <a:pt x="5759450" y="0"/>
                </a:moveTo>
                <a:lnTo>
                  <a:pt x="0" y="0"/>
                </a:lnTo>
                <a:lnTo>
                  <a:pt x="0" y="92075"/>
                </a:lnTo>
                <a:lnTo>
                  <a:pt x="5759450" y="92075"/>
                </a:lnTo>
                <a:lnTo>
                  <a:pt x="5759450" y="0"/>
                </a:lnTo>
                <a:close/>
              </a:path>
            </a:pathLst>
          </a:custGeom>
          <a:solidFill>
            <a:srgbClr val="00B3AC"/>
          </a:solidFill>
        </p:spPr>
        <p:txBody>
          <a:bodyPr wrap="square" lIns="0" tIns="0" rIns="0" bIns="0" rtlCol="0"/>
          <a:lstStyle/>
          <a:p>
            <a:endParaRPr sz="1200">
              <a:solidFill>
                <a:prstClr val="black"/>
              </a:solidFill>
            </a:endParaRPr>
          </a:p>
        </p:txBody>
      </p:sp>
      <p:sp>
        <p:nvSpPr>
          <p:cNvPr id="2" name="Holder 2"/>
          <p:cNvSpPr>
            <a:spLocks noGrp="1"/>
          </p:cNvSpPr>
          <p:nvPr>
            <p:ph type="title"/>
          </p:nvPr>
        </p:nvSpPr>
        <p:spPr/>
        <p:txBody>
          <a:bodyPr lIns="0" tIns="0" rIns="0" bIns="0"/>
          <a:lstStyle>
            <a:lvl1pPr>
              <a:defRPr sz="2400" b="1" i="0">
                <a:solidFill>
                  <a:srgbClr val="D9D9D9"/>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solidFill>
                <a:prstClr val="black">
                  <a:tint val="75000"/>
                </a:prstClr>
              </a:solidFill>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solidFill>
                  <a:prstClr val="black">
                    <a:tint val="75000"/>
                  </a:prstClr>
                </a:solidFill>
              </a:rPr>
              <a:pPr/>
              <a:t>6/29/2022</a:t>
            </a:fld>
            <a:endParaRPr lang="en-US">
              <a:solidFill>
                <a:prstClr val="black">
                  <a:tint val="75000"/>
                </a:prstClr>
              </a:solidFill>
            </a:endParaRPr>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solidFill>
                  <a:prstClr val="black">
                    <a:tint val="75000"/>
                  </a:prstClr>
                </a:solidFill>
              </a:rPr>
              <a:pPr/>
              <a:t>‹#›</a:t>
            </a:fld>
            <a:endParaRPr>
              <a:solidFill>
                <a:prstClr val="black">
                  <a:tint val="75000"/>
                </a:prstClr>
              </a:solidFill>
            </a:endParaRPr>
          </a:p>
        </p:txBody>
      </p:sp>
    </p:spTree>
    <p:extLst>
      <p:ext uri="{BB962C8B-B14F-4D97-AF65-F5344CB8AC3E}">
        <p14:creationId xmlns:p14="http://schemas.microsoft.com/office/powerpoint/2010/main" val="165443708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5266086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90867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197755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Picture Placeholder 2">
            <a:extLst>
              <a:ext uri="{FF2B5EF4-FFF2-40B4-BE49-F238E27FC236}">
                <a16:creationId xmlns:a16="http://schemas.microsoft.com/office/drawing/2014/main" id="{CA1A6E33-8A0F-4192-83F6-2FB90AE8DE70}"/>
              </a:ext>
            </a:extLst>
          </p:cNvPr>
          <p:cNvSpPr>
            <a:spLocks noGrp="1"/>
          </p:cNvSpPr>
          <p:nvPr>
            <p:ph type="pic" idx="15" hasCustomPrompt="1"/>
          </p:nvPr>
        </p:nvSpPr>
        <p:spPr>
          <a:xfrm>
            <a:off x="2737643"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
        <p:nvSpPr>
          <p:cNvPr id="5" name="Picture Placeholder 2">
            <a:extLst>
              <a:ext uri="{FF2B5EF4-FFF2-40B4-BE49-F238E27FC236}">
                <a16:creationId xmlns:a16="http://schemas.microsoft.com/office/drawing/2014/main" id="{B7332FD6-4CCE-4EA6-A914-847EA767CDE7}"/>
              </a:ext>
            </a:extLst>
          </p:cNvPr>
          <p:cNvSpPr>
            <a:spLocks noGrp="1"/>
          </p:cNvSpPr>
          <p:nvPr>
            <p:ph type="pic" idx="16" hasCustomPrompt="1"/>
          </p:nvPr>
        </p:nvSpPr>
        <p:spPr>
          <a:xfrm>
            <a:off x="4802548"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
        <p:nvSpPr>
          <p:cNvPr id="6" name="Picture Placeholder 2">
            <a:extLst>
              <a:ext uri="{FF2B5EF4-FFF2-40B4-BE49-F238E27FC236}">
                <a16:creationId xmlns:a16="http://schemas.microsoft.com/office/drawing/2014/main" id="{5A41DCAB-7A97-4D72-8703-2A5EBB6B4047}"/>
              </a:ext>
            </a:extLst>
          </p:cNvPr>
          <p:cNvSpPr>
            <a:spLocks noGrp="1"/>
          </p:cNvSpPr>
          <p:nvPr>
            <p:ph type="pic" idx="17" hasCustomPrompt="1"/>
          </p:nvPr>
        </p:nvSpPr>
        <p:spPr>
          <a:xfrm>
            <a:off x="6867452"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
        <p:nvSpPr>
          <p:cNvPr id="7" name="Picture Placeholder 2">
            <a:extLst>
              <a:ext uri="{FF2B5EF4-FFF2-40B4-BE49-F238E27FC236}">
                <a16:creationId xmlns:a16="http://schemas.microsoft.com/office/drawing/2014/main" id="{DE59F880-57D5-4D69-ADDA-A3030C94684E}"/>
              </a:ext>
            </a:extLst>
          </p:cNvPr>
          <p:cNvSpPr>
            <a:spLocks noGrp="1"/>
          </p:cNvSpPr>
          <p:nvPr>
            <p:ph type="pic" idx="18" hasCustomPrompt="1"/>
          </p:nvPr>
        </p:nvSpPr>
        <p:spPr>
          <a:xfrm>
            <a:off x="672737"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61721180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343D5AB-FDE8-4863-8B0B-FF0EDBC68861}"/>
              </a:ext>
            </a:extLst>
          </p:cNvPr>
          <p:cNvSpPr/>
          <p:nvPr userDrawn="1"/>
        </p:nvSpPr>
        <p:spPr>
          <a:xfrm>
            <a:off x="2743205" y="1424969"/>
            <a:ext cx="5635127" cy="24677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5" name="Rectangle 4">
            <a:extLst>
              <a:ext uri="{FF2B5EF4-FFF2-40B4-BE49-F238E27FC236}">
                <a16:creationId xmlns:a16="http://schemas.microsoft.com/office/drawing/2014/main" id="{A0C96F43-3876-47CC-B363-9FBE2E05752F}"/>
              </a:ext>
            </a:extLst>
          </p:cNvPr>
          <p:cNvSpPr/>
          <p:nvPr userDrawn="1"/>
        </p:nvSpPr>
        <p:spPr>
          <a:xfrm rot="20400000">
            <a:off x="790300" y="1672050"/>
            <a:ext cx="2161904" cy="2560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6" name="Rectangle 5">
            <a:extLst>
              <a:ext uri="{FF2B5EF4-FFF2-40B4-BE49-F238E27FC236}">
                <a16:creationId xmlns:a16="http://schemas.microsoft.com/office/drawing/2014/main" id="{E4127DCA-3196-491D-86F7-98470FD4534B}"/>
              </a:ext>
            </a:extLst>
          </p:cNvPr>
          <p:cNvSpPr/>
          <p:nvPr userDrawn="1"/>
        </p:nvSpPr>
        <p:spPr>
          <a:xfrm rot="20640000">
            <a:off x="809896" y="1652455"/>
            <a:ext cx="2161904" cy="256032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7" name="Rectangle 6">
            <a:extLst>
              <a:ext uri="{FF2B5EF4-FFF2-40B4-BE49-F238E27FC236}">
                <a16:creationId xmlns:a16="http://schemas.microsoft.com/office/drawing/2014/main" id="{C0F3D9F4-8CA6-4676-B29C-CF1677EB90FF}"/>
              </a:ext>
            </a:extLst>
          </p:cNvPr>
          <p:cNvSpPr/>
          <p:nvPr userDrawn="1"/>
        </p:nvSpPr>
        <p:spPr>
          <a:xfrm rot="20971299">
            <a:off x="836023" y="1600201"/>
            <a:ext cx="2161904" cy="25603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2" name="그림 개체 틀 2">
            <a:extLst>
              <a:ext uri="{FF2B5EF4-FFF2-40B4-BE49-F238E27FC236}">
                <a16:creationId xmlns:a16="http://schemas.microsoft.com/office/drawing/2014/main" id="{BCD635CC-1412-43AB-9F1C-D19087A8B8A1}"/>
              </a:ext>
            </a:extLst>
          </p:cNvPr>
          <p:cNvSpPr>
            <a:spLocks noGrp="1"/>
          </p:cNvSpPr>
          <p:nvPr>
            <p:ph type="pic" sz="quarter" idx="14" hasCustomPrompt="1"/>
          </p:nvPr>
        </p:nvSpPr>
        <p:spPr>
          <a:xfrm rot="20971299">
            <a:off x="896982" y="1714966"/>
            <a:ext cx="1948553" cy="1766288"/>
          </a:xfrm>
          <a:prstGeom prst="rect">
            <a:avLst/>
          </a:prstGeom>
          <a:solidFill>
            <a:schemeClr val="bg1">
              <a:lumMod val="95000"/>
            </a:schemeClr>
          </a:solidFill>
        </p:spPr>
        <p:txBody>
          <a:bodyPr lIns="91428" tIns="45718" rIns="91428" bIns="45718" anchor="ct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3" name="Text Placeholder 9">
            <a:extLst>
              <a:ext uri="{FF2B5EF4-FFF2-40B4-BE49-F238E27FC236}">
                <a16:creationId xmlns:a16="http://schemas.microsoft.com/office/drawing/2014/main" id="{A92F2F0B-AB18-4F91-BFCD-5E07920CEC1B}"/>
              </a:ext>
            </a:extLst>
          </p:cNvPr>
          <p:cNvSpPr>
            <a:spLocks noGrp="1"/>
          </p:cNvSpPr>
          <p:nvPr>
            <p:ph type="body" sz="quarter" idx="10"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425941189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1468111"/>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FB08BDAF-A042-4560-BBD8-F1CA5D9DB155}"/>
              </a:ext>
            </a:extLst>
          </p:cNvPr>
          <p:cNvSpPr>
            <a:spLocks noGrp="1"/>
          </p:cNvSpPr>
          <p:nvPr>
            <p:ph type="pic" sz="quarter" idx="17" hasCustomPrompt="1"/>
          </p:nvPr>
        </p:nvSpPr>
        <p:spPr>
          <a:xfrm>
            <a:off x="5767757" y="2249347"/>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20" name="Picture Placeholder 19">
            <a:extLst>
              <a:ext uri="{FF2B5EF4-FFF2-40B4-BE49-F238E27FC236}">
                <a16:creationId xmlns:a16="http://schemas.microsoft.com/office/drawing/2014/main" id="{E375B096-EBDB-4C71-BACA-9F780BF70233}"/>
              </a:ext>
            </a:extLst>
          </p:cNvPr>
          <p:cNvSpPr>
            <a:spLocks noGrp="1"/>
          </p:cNvSpPr>
          <p:nvPr>
            <p:ph type="pic" sz="quarter" idx="18" hasCustomPrompt="1"/>
          </p:nvPr>
        </p:nvSpPr>
        <p:spPr>
          <a:xfrm>
            <a:off x="3505991" y="2717337"/>
            <a:ext cx="2089287" cy="2077567"/>
          </a:xfrm>
          <a:custGeom>
            <a:avLst/>
            <a:gdLst>
              <a:gd name="connsiteX0" fmla="*/ 1137861 w 2785716"/>
              <a:gd name="connsiteY0" fmla="*/ 0 h 2770089"/>
              <a:gd name="connsiteX1" fmla="*/ 2785716 w 2785716"/>
              <a:gd name="connsiteY1" fmla="*/ 1140221 h 2770089"/>
              <a:gd name="connsiteX2" fmla="*/ 1657942 w 2785716"/>
              <a:gd name="connsiteY2" fmla="*/ 2770089 h 2770089"/>
              <a:gd name="connsiteX3" fmla="*/ 1626789 w 2785716"/>
              <a:gd name="connsiteY3" fmla="*/ 2770089 h 2770089"/>
              <a:gd name="connsiteX4" fmla="*/ 0 w 2785716"/>
              <a:gd name="connsiteY4" fmla="*/ 1644444 h 277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5716" h="2770089">
                <a:moveTo>
                  <a:pt x="1137861" y="0"/>
                </a:moveTo>
                <a:lnTo>
                  <a:pt x="2785716" y="1140221"/>
                </a:lnTo>
                <a:lnTo>
                  <a:pt x="1657942" y="2770089"/>
                </a:lnTo>
                <a:lnTo>
                  <a:pt x="1626789" y="2770089"/>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19" name="Picture Placeholder 18">
            <a:extLst>
              <a:ext uri="{FF2B5EF4-FFF2-40B4-BE49-F238E27FC236}">
                <a16:creationId xmlns:a16="http://schemas.microsoft.com/office/drawing/2014/main" id="{31F3A08B-34AD-476C-9953-B19BAF7F628C}"/>
              </a:ext>
            </a:extLst>
          </p:cNvPr>
          <p:cNvSpPr>
            <a:spLocks noGrp="1"/>
          </p:cNvSpPr>
          <p:nvPr>
            <p:ph type="pic" sz="quarter" idx="19" hasCustomPrompt="1"/>
          </p:nvPr>
        </p:nvSpPr>
        <p:spPr>
          <a:xfrm>
            <a:off x="6669845" y="907288"/>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18" name="Picture Placeholder 17">
            <a:extLst>
              <a:ext uri="{FF2B5EF4-FFF2-40B4-BE49-F238E27FC236}">
                <a16:creationId xmlns:a16="http://schemas.microsoft.com/office/drawing/2014/main" id="{164DE5B1-7A92-485E-BF4B-DC34DB0ECFFE}"/>
              </a:ext>
            </a:extLst>
          </p:cNvPr>
          <p:cNvSpPr>
            <a:spLocks noGrp="1"/>
          </p:cNvSpPr>
          <p:nvPr>
            <p:ph type="pic" sz="quarter" idx="20" hasCustomPrompt="1"/>
          </p:nvPr>
        </p:nvSpPr>
        <p:spPr>
          <a:xfrm>
            <a:off x="4408079" y="1375270"/>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6" name="Freeform: Shape 5">
            <a:extLst>
              <a:ext uri="{FF2B5EF4-FFF2-40B4-BE49-F238E27FC236}">
                <a16:creationId xmlns:a16="http://schemas.microsoft.com/office/drawing/2014/main" id="{D6D283E2-312F-41C5-9422-DB6C85B4455D}"/>
              </a:ext>
            </a:extLst>
          </p:cNvPr>
          <p:cNvSpPr/>
          <p:nvPr userDrawn="1"/>
        </p:nvSpPr>
        <p:spPr>
          <a:xfrm flipH="1">
            <a:off x="7112971" y="1798609"/>
            <a:ext cx="2031035" cy="2559812"/>
          </a:xfrm>
          <a:custGeom>
            <a:avLst/>
            <a:gdLst>
              <a:gd name="connsiteX0" fmla="*/ 0 w 2708047"/>
              <a:gd name="connsiteY0" fmla="*/ 0 h 3335839"/>
              <a:gd name="connsiteX1" fmla="*/ 347734 w 2708047"/>
              <a:gd name="connsiteY1" fmla="*/ 0 h 3335839"/>
              <a:gd name="connsiteX2" fmla="*/ 2708047 w 2708047"/>
              <a:gd name="connsiteY2" fmla="*/ 3335839 h 3335839"/>
              <a:gd name="connsiteX3" fmla="*/ 0 w 2708047"/>
              <a:gd name="connsiteY3" fmla="*/ 3335839 h 3335839"/>
            </a:gdLst>
            <a:ahLst/>
            <a:cxnLst>
              <a:cxn ang="0">
                <a:pos x="connsiteX0" y="connsiteY0"/>
              </a:cxn>
              <a:cxn ang="0">
                <a:pos x="connsiteX1" y="connsiteY1"/>
              </a:cxn>
              <a:cxn ang="0">
                <a:pos x="connsiteX2" y="connsiteY2"/>
              </a:cxn>
              <a:cxn ang="0">
                <a:pos x="connsiteX3" y="connsiteY3"/>
              </a:cxn>
            </a:cxnLst>
            <a:rect l="l" t="t" r="r" b="b"/>
            <a:pathLst>
              <a:path w="2708047" h="3335839">
                <a:moveTo>
                  <a:pt x="0" y="0"/>
                </a:moveTo>
                <a:lnTo>
                  <a:pt x="347734" y="0"/>
                </a:lnTo>
                <a:lnTo>
                  <a:pt x="2708047" y="3335839"/>
                </a:lnTo>
                <a:lnTo>
                  <a:pt x="0" y="333583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13" name="Freeform: Shape 12">
            <a:extLst>
              <a:ext uri="{FF2B5EF4-FFF2-40B4-BE49-F238E27FC236}">
                <a16:creationId xmlns:a16="http://schemas.microsoft.com/office/drawing/2014/main" id="{B1AAC7CE-37C6-4882-8A2F-D617C7403A00}"/>
              </a:ext>
            </a:extLst>
          </p:cNvPr>
          <p:cNvSpPr/>
          <p:nvPr userDrawn="1"/>
        </p:nvSpPr>
        <p:spPr>
          <a:xfrm flipH="1">
            <a:off x="0" y="1364728"/>
            <a:ext cx="5152158" cy="2549510"/>
          </a:xfrm>
          <a:custGeom>
            <a:avLst/>
            <a:gdLst>
              <a:gd name="connsiteX0" fmla="*/ 6869544 w 6869544"/>
              <a:gd name="connsiteY0" fmla="*/ 0 h 3399346"/>
              <a:gd name="connsiteX1" fmla="*/ 0 w 6869544"/>
              <a:gd name="connsiteY1" fmla="*/ 0 h 3399346"/>
              <a:gd name="connsiteX2" fmla="*/ 2360312 w 6869544"/>
              <a:gd name="connsiteY2" fmla="*/ 3399346 h 3399346"/>
              <a:gd name="connsiteX3" fmla="*/ 6869544 w 6869544"/>
              <a:gd name="connsiteY3" fmla="*/ 3399346 h 3399346"/>
            </a:gdLst>
            <a:ahLst/>
            <a:cxnLst>
              <a:cxn ang="0">
                <a:pos x="connsiteX0" y="connsiteY0"/>
              </a:cxn>
              <a:cxn ang="0">
                <a:pos x="connsiteX1" y="connsiteY1"/>
              </a:cxn>
              <a:cxn ang="0">
                <a:pos x="connsiteX2" y="connsiteY2"/>
              </a:cxn>
              <a:cxn ang="0">
                <a:pos x="connsiteX3" y="connsiteY3"/>
              </a:cxn>
            </a:cxnLst>
            <a:rect l="l" t="t" r="r" b="b"/>
            <a:pathLst>
              <a:path w="6869544" h="3399346">
                <a:moveTo>
                  <a:pt x="6869544" y="0"/>
                </a:moveTo>
                <a:lnTo>
                  <a:pt x="0" y="0"/>
                </a:lnTo>
                <a:lnTo>
                  <a:pt x="2360312" y="3399346"/>
                </a:lnTo>
                <a:lnTo>
                  <a:pt x="6869544" y="339934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71" tIns="34289" rIns="68571" bIns="34289" rtlCol="0" anchor="ctr">
            <a:noAutofit/>
          </a:bodyPr>
          <a:lstStyle/>
          <a:p>
            <a:pPr algn="ctr"/>
            <a:endParaRPr lang="en-US" sz="1350"/>
          </a:p>
        </p:txBody>
      </p:sp>
    </p:spTree>
    <p:extLst>
      <p:ext uri="{BB962C8B-B14F-4D97-AF65-F5344CB8AC3E}">
        <p14:creationId xmlns:p14="http://schemas.microsoft.com/office/powerpoint/2010/main" val="129138552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4698901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21125" y="634683"/>
            <a:ext cx="3874169" cy="387416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65793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extLst>
    <p:ext uri="{DCECCB84-F9BA-43D5-87BE-67443E8EF086}">
      <p15:sldGuideLst xmlns:p15="http://schemas.microsoft.com/office/powerpoint/2012/main">
        <p15:guide id="1" orient="horz" pos="2160" userDrawn="1">
          <p15:clr>
            <a:srgbClr val="FBAE40"/>
          </p15:clr>
        </p15:guide>
        <p15:guide id="2" pos="3816" userDrawn="1">
          <p15:clr>
            <a:srgbClr val="FBAE40"/>
          </p15:clr>
        </p15:guide>
      </p15:sldGuideLst>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ABD26266-8DF8-4F9E-8108-90547D7F6DB4}"/>
              </a:ext>
            </a:extLst>
          </p:cNvPr>
          <p:cNvGrpSpPr/>
          <p:nvPr userDrawn="1"/>
        </p:nvGrpSpPr>
        <p:grpSpPr>
          <a:xfrm>
            <a:off x="7210243" y="1502435"/>
            <a:ext cx="1933763" cy="3039240"/>
            <a:chOff x="9508727" y="2147107"/>
            <a:chExt cx="2683273" cy="4217224"/>
          </a:xfrm>
        </p:grpSpPr>
        <p:sp>
          <p:nvSpPr>
            <p:cNvPr id="11" name="Freeform: Shape 10">
              <a:extLst>
                <a:ext uri="{FF2B5EF4-FFF2-40B4-BE49-F238E27FC236}">
                  <a16:creationId xmlns:a16="http://schemas.microsoft.com/office/drawing/2014/main" id="{27F633FE-376E-404F-91E4-885447763090}"/>
                </a:ext>
              </a:extLst>
            </p:cNvPr>
            <p:cNvSpPr/>
            <p:nvPr/>
          </p:nvSpPr>
          <p:spPr>
            <a:xfrm>
              <a:off x="11381596" y="5780548"/>
              <a:ext cx="810404" cy="583783"/>
            </a:xfrm>
            <a:custGeom>
              <a:avLst/>
              <a:gdLst>
                <a:gd name="connsiteX0" fmla="*/ 267669 w 810404"/>
                <a:gd name="connsiteY0" fmla="*/ 0 h 583783"/>
                <a:gd name="connsiteX1" fmla="*/ 769357 w 810404"/>
                <a:gd name="connsiteY1" fmla="*/ 0 h 583783"/>
                <a:gd name="connsiteX2" fmla="*/ 805844 w 810404"/>
                <a:gd name="connsiteY2" fmla="*/ 0 h 583783"/>
                <a:gd name="connsiteX3" fmla="*/ 810404 w 810404"/>
                <a:gd name="connsiteY3" fmla="*/ 0 h 583783"/>
                <a:gd name="connsiteX4" fmla="*/ 810404 w 810404"/>
                <a:gd name="connsiteY4" fmla="*/ 583783 h 583783"/>
                <a:gd name="connsiteX5" fmla="*/ 805844 w 810404"/>
                <a:gd name="connsiteY5" fmla="*/ 583783 h 583783"/>
                <a:gd name="connsiteX6" fmla="*/ 769357 w 810404"/>
                <a:gd name="connsiteY6" fmla="*/ 583783 h 583783"/>
                <a:gd name="connsiteX7" fmla="*/ 170371 w 810404"/>
                <a:gd name="connsiteY7" fmla="*/ 583783 h 583783"/>
                <a:gd name="connsiteX8" fmla="*/ 152128 w 810404"/>
                <a:gd name="connsiteY8" fmla="*/ 367906 h 583783"/>
                <a:gd name="connsiteX9" fmla="*/ 267669 w 810404"/>
                <a:gd name="connsiteY9" fmla="*/ 0 h 58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404" h="583783">
                  <a:moveTo>
                    <a:pt x="267669" y="0"/>
                  </a:moveTo>
                  <a:lnTo>
                    <a:pt x="769357" y="0"/>
                  </a:lnTo>
                  <a:lnTo>
                    <a:pt x="805844" y="0"/>
                  </a:lnTo>
                  <a:lnTo>
                    <a:pt x="810404" y="0"/>
                  </a:lnTo>
                  <a:lnTo>
                    <a:pt x="810404" y="583783"/>
                  </a:lnTo>
                  <a:lnTo>
                    <a:pt x="805844" y="583783"/>
                  </a:lnTo>
                  <a:cubicBezTo>
                    <a:pt x="805844" y="583783"/>
                    <a:pt x="793682" y="583783"/>
                    <a:pt x="769357" y="583783"/>
                  </a:cubicBezTo>
                  <a:cubicBezTo>
                    <a:pt x="675101" y="583783"/>
                    <a:pt x="413614" y="583783"/>
                    <a:pt x="170371" y="583783"/>
                  </a:cubicBezTo>
                  <a:cubicBezTo>
                    <a:pt x="-133682" y="583783"/>
                    <a:pt x="39629" y="483446"/>
                    <a:pt x="152128" y="367906"/>
                  </a:cubicBezTo>
                  <a:cubicBezTo>
                    <a:pt x="264629" y="249324"/>
                    <a:pt x="267669" y="0"/>
                    <a:pt x="267669" y="0"/>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wrap="square" rtlCol="0" anchor="ctr">
              <a:noAutofit/>
            </a:bodyPr>
            <a:lstStyle/>
            <a:p>
              <a:endParaRPr lang="en-US" sz="1350"/>
            </a:p>
          </p:txBody>
        </p:sp>
        <p:sp>
          <p:nvSpPr>
            <p:cNvPr id="12" name="Freeform: Shape 11">
              <a:extLst>
                <a:ext uri="{FF2B5EF4-FFF2-40B4-BE49-F238E27FC236}">
                  <a16:creationId xmlns:a16="http://schemas.microsoft.com/office/drawing/2014/main" id="{400AA72A-9E73-4E92-9A24-FC8789F6DFA4}"/>
                </a:ext>
              </a:extLst>
            </p:cNvPr>
            <p:cNvSpPr/>
            <p:nvPr/>
          </p:nvSpPr>
          <p:spPr>
            <a:xfrm>
              <a:off x="9508727" y="2147107"/>
              <a:ext cx="2683273" cy="3642562"/>
            </a:xfrm>
            <a:custGeom>
              <a:avLst/>
              <a:gdLst>
                <a:gd name="connsiteX0" fmla="*/ 170270 w 2683273"/>
                <a:gd name="connsiteY0" fmla="*/ 0 h 3642562"/>
                <a:gd name="connsiteX1" fmla="*/ 2645266 w 2683273"/>
                <a:gd name="connsiteY1" fmla="*/ 0 h 3642562"/>
                <a:gd name="connsiteX2" fmla="*/ 2683273 w 2683273"/>
                <a:gd name="connsiteY2" fmla="*/ 0 h 3642562"/>
                <a:gd name="connsiteX3" fmla="*/ 2683273 w 2683273"/>
                <a:gd name="connsiteY3" fmla="*/ 3642562 h 3642562"/>
                <a:gd name="connsiteX4" fmla="*/ 155068 w 2683273"/>
                <a:gd name="connsiteY4" fmla="*/ 3642562 h 3642562"/>
                <a:gd name="connsiteX5" fmla="*/ 0 w 2683273"/>
                <a:gd name="connsiteY5" fmla="*/ 3469251 h 3642562"/>
                <a:gd name="connsiteX6" fmla="*/ 0 w 2683273"/>
                <a:gd name="connsiteY6" fmla="*/ 170270 h 3642562"/>
                <a:gd name="connsiteX7" fmla="*/ 170270 w 2683273"/>
                <a:gd name="connsiteY7" fmla="*/ 0 h 364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3273" h="3642562">
                  <a:moveTo>
                    <a:pt x="170270" y="0"/>
                  </a:moveTo>
                  <a:lnTo>
                    <a:pt x="2645266" y="0"/>
                  </a:lnTo>
                  <a:lnTo>
                    <a:pt x="2683273" y="0"/>
                  </a:lnTo>
                  <a:lnTo>
                    <a:pt x="2683273" y="3642562"/>
                  </a:lnTo>
                  <a:lnTo>
                    <a:pt x="155068" y="3642562"/>
                  </a:lnTo>
                  <a:cubicBezTo>
                    <a:pt x="69933" y="3642562"/>
                    <a:pt x="0" y="3566549"/>
                    <a:pt x="0" y="3469251"/>
                  </a:cubicBezTo>
                  <a:lnTo>
                    <a:pt x="0" y="170270"/>
                  </a:lnTo>
                  <a:cubicBezTo>
                    <a:pt x="0" y="72973"/>
                    <a:pt x="82095" y="0"/>
                    <a:pt x="170270" y="0"/>
                  </a:cubicBezTo>
                  <a:close/>
                </a:path>
              </a:pathLst>
            </a:custGeom>
            <a:solidFill>
              <a:srgbClr val="999999"/>
            </a:solidFill>
            <a:ln w="9525" cap="flat">
              <a:noFill/>
              <a:prstDash val="solid"/>
              <a:miter/>
            </a:ln>
          </p:spPr>
          <p:txBody>
            <a:bodyPr wrap="square" rtlCol="0" anchor="ctr">
              <a:noAutofit/>
            </a:bodyPr>
            <a:lstStyle/>
            <a:p>
              <a:endParaRPr lang="en-US" sz="1350" dirty="0"/>
            </a:p>
          </p:txBody>
        </p:sp>
        <p:sp>
          <p:nvSpPr>
            <p:cNvPr id="13" name="Freeform: Shape 12">
              <a:extLst>
                <a:ext uri="{FF2B5EF4-FFF2-40B4-BE49-F238E27FC236}">
                  <a16:creationId xmlns:a16="http://schemas.microsoft.com/office/drawing/2014/main" id="{46BD5C51-A833-433E-BB70-71DFE09A603C}"/>
                </a:ext>
              </a:extLst>
            </p:cNvPr>
            <p:cNvSpPr/>
            <p:nvPr/>
          </p:nvSpPr>
          <p:spPr>
            <a:xfrm>
              <a:off x="9536092" y="2177513"/>
              <a:ext cx="2655908" cy="3195604"/>
            </a:xfrm>
            <a:custGeom>
              <a:avLst/>
              <a:gdLst>
                <a:gd name="connsiteX0" fmla="*/ 170270 w 2655908"/>
                <a:gd name="connsiteY0" fmla="*/ 0 h 3195604"/>
                <a:gd name="connsiteX1" fmla="*/ 2623983 w 2655908"/>
                <a:gd name="connsiteY1" fmla="*/ 0 h 3195604"/>
                <a:gd name="connsiteX2" fmla="*/ 2655908 w 2655908"/>
                <a:gd name="connsiteY2" fmla="*/ 0 h 3195604"/>
                <a:gd name="connsiteX3" fmla="*/ 2655908 w 2655908"/>
                <a:gd name="connsiteY3" fmla="*/ 3195604 h 3195604"/>
                <a:gd name="connsiteX4" fmla="*/ 0 w 2655908"/>
                <a:gd name="connsiteY4" fmla="*/ 3195604 h 3195604"/>
                <a:gd name="connsiteX5" fmla="*/ 0 w 2655908"/>
                <a:gd name="connsiteY5" fmla="*/ 148987 h 3195604"/>
                <a:gd name="connsiteX6" fmla="*/ 170270 w 2655908"/>
                <a:gd name="connsiteY6" fmla="*/ 0 h 319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5908" h="3195604">
                  <a:moveTo>
                    <a:pt x="170270" y="0"/>
                  </a:moveTo>
                  <a:lnTo>
                    <a:pt x="2623983" y="0"/>
                  </a:lnTo>
                  <a:lnTo>
                    <a:pt x="2655908" y="0"/>
                  </a:lnTo>
                  <a:lnTo>
                    <a:pt x="2655908" y="3195604"/>
                  </a:lnTo>
                  <a:lnTo>
                    <a:pt x="0" y="3195604"/>
                  </a:lnTo>
                  <a:lnTo>
                    <a:pt x="0" y="148987"/>
                  </a:lnTo>
                  <a:cubicBezTo>
                    <a:pt x="0" y="60811"/>
                    <a:pt x="82095" y="0"/>
                    <a:pt x="170270" y="0"/>
                  </a:cubicBezTo>
                  <a:close/>
                </a:path>
              </a:pathLst>
            </a:custGeom>
            <a:solidFill>
              <a:srgbClr val="231F20"/>
            </a:solidFill>
            <a:ln w="9525" cap="flat">
              <a:noFill/>
              <a:prstDash val="solid"/>
              <a:miter/>
            </a:ln>
          </p:spPr>
          <p:txBody>
            <a:bodyPr wrap="square" rtlCol="0" anchor="ctr">
              <a:noAutofit/>
            </a:bodyPr>
            <a:lstStyle/>
            <a:p>
              <a:endParaRPr lang="en-US" sz="1350" dirty="0"/>
            </a:p>
          </p:txBody>
        </p:sp>
        <p:sp>
          <p:nvSpPr>
            <p:cNvPr id="14" name="Freeform: Shape 13">
              <a:extLst>
                <a:ext uri="{FF2B5EF4-FFF2-40B4-BE49-F238E27FC236}">
                  <a16:creationId xmlns:a16="http://schemas.microsoft.com/office/drawing/2014/main" id="{F38E9B8E-66AA-4D07-8C4F-4CA5F0182522}"/>
                </a:ext>
              </a:extLst>
            </p:cNvPr>
            <p:cNvSpPr/>
            <p:nvPr/>
          </p:nvSpPr>
          <p:spPr>
            <a:xfrm>
              <a:off x="11384738" y="6312642"/>
              <a:ext cx="807262" cy="48649"/>
            </a:xfrm>
            <a:custGeom>
              <a:avLst/>
              <a:gdLst>
                <a:gd name="connsiteX0" fmla="*/ 0 w 807262"/>
                <a:gd name="connsiteY0" fmla="*/ 0 h 48649"/>
                <a:gd name="connsiteX1" fmla="*/ 807262 w 807262"/>
                <a:gd name="connsiteY1" fmla="*/ 0 h 48649"/>
                <a:gd name="connsiteX2" fmla="*/ 807262 w 807262"/>
                <a:gd name="connsiteY2" fmla="*/ 48649 h 48649"/>
                <a:gd name="connsiteX3" fmla="*/ 799662 w 807262"/>
                <a:gd name="connsiteY3" fmla="*/ 48649 h 48649"/>
                <a:gd name="connsiteX4" fmla="*/ 772297 w 807262"/>
                <a:gd name="connsiteY4" fmla="*/ 48649 h 48649"/>
                <a:gd name="connsiteX5" fmla="*/ 173311 w 807262"/>
                <a:gd name="connsiteY5" fmla="*/ 48649 h 48649"/>
                <a:gd name="connsiteX6" fmla="*/ 0 w 807262"/>
                <a:gd name="connsiteY6" fmla="*/ 6081 h 48649"/>
                <a:gd name="connsiteX7" fmla="*/ 0 w 807262"/>
                <a:gd name="connsiteY7" fmla="*/ 3041 h 4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262" h="48649">
                  <a:moveTo>
                    <a:pt x="0" y="0"/>
                  </a:moveTo>
                  <a:lnTo>
                    <a:pt x="807262" y="0"/>
                  </a:lnTo>
                  <a:lnTo>
                    <a:pt x="807262" y="48649"/>
                  </a:lnTo>
                  <a:lnTo>
                    <a:pt x="799662" y="48649"/>
                  </a:lnTo>
                  <a:cubicBezTo>
                    <a:pt x="793581" y="48649"/>
                    <a:pt x="784459" y="48649"/>
                    <a:pt x="772297" y="48649"/>
                  </a:cubicBezTo>
                  <a:cubicBezTo>
                    <a:pt x="678039" y="48649"/>
                    <a:pt x="416553" y="48649"/>
                    <a:pt x="173311" y="48649"/>
                  </a:cubicBezTo>
                  <a:cubicBezTo>
                    <a:pt x="48648" y="48649"/>
                    <a:pt x="0" y="36487"/>
                    <a:pt x="0" y="6081"/>
                  </a:cubicBezTo>
                  <a:cubicBezTo>
                    <a:pt x="0" y="6081"/>
                    <a:pt x="0" y="6081"/>
                    <a:pt x="0" y="3041"/>
                  </a:cubicBezTo>
                  <a:close/>
                </a:path>
              </a:pathLst>
            </a:custGeom>
            <a:solidFill>
              <a:schemeClr val="tx1">
                <a:lumMod val="50000"/>
                <a:lumOff val="50000"/>
              </a:schemeClr>
            </a:solidFill>
            <a:ln w="9525" cap="flat">
              <a:noFill/>
              <a:prstDash val="solid"/>
              <a:miter/>
            </a:ln>
          </p:spPr>
          <p:txBody>
            <a:bodyPr wrap="square" rtlCol="0" anchor="ctr">
              <a:noAutofit/>
            </a:bodyPr>
            <a:lstStyle/>
            <a:p>
              <a:endParaRPr lang="en-US" sz="1350" dirty="0"/>
            </a:p>
          </p:txBody>
        </p:sp>
        <p:sp>
          <p:nvSpPr>
            <p:cNvPr id="15" name="Freeform: Shape 14">
              <a:extLst>
                <a:ext uri="{FF2B5EF4-FFF2-40B4-BE49-F238E27FC236}">
                  <a16:creationId xmlns:a16="http://schemas.microsoft.com/office/drawing/2014/main" id="{3BC8E66A-1394-4D3C-B2E0-334A1F599DAF}"/>
                </a:ext>
              </a:extLst>
            </p:cNvPr>
            <p:cNvSpPr/>
            <p:nvPr/>
          </p:nvSpPr>
          <p:spPr>
            <a:xfrm>
              <a:off x="9536092" y="5379197"/>
              <a:ext cx="2655908" cy="395270"/>
            </a:xfrm>
            <a:custGeom>
              <a:avLst/>
              <a:gdLst>
                <a:gd name="connsiteX0" fmla="*/ 0 w 2655908"/>
                <a:gd name="connsiteY0" fmla="*/ 0 h 395270"/>
                <a:gd name="connsiteX1" fmla="*/ 2655908 w 2655908"/>
                <a:gd name="connsiteY1" fmla="*/ 0 h 395270"/>
                <a:gd name="connsiteX2" fmla="*/ 2655908 w 2655908"/>
                <a:gd name="connsiteY2" fmla="*/ 395270 h 395270"/>
                <a:gd name="connsiteX3" fmla="*/ 2623983 w 2655908"/>
                <a:gd name="connsiteY3" fmla="*/ 395270 h 395270"/>
                <a:gd name="connsiteX4" fmla="*/ 170270 w 2655908"/>
                <a:gd name="connsiteY4" fmla="*/ 395270 h 395270"/>
                <a:gd name="connsiteX5" fmla="*/ 0 w 2655908"/>
                <a:gd name="connsiteY5" fmla="*/ 246284 h 39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5908" h="395270">
                  <a:moveTo>
                    <a:pt x="0" y="0"/>
                  </a:moveTo>
                  <a:lnTo>
                    <a:pt x="2655908" y="0"/>
                  </a:lnTo>
                  <a:lnTo>
                    <a:pt x="2655908" y="395270"/>
                  </a:lnTo>
                  <a:lnTo>
                    <a:pt x="2623983" y="395270"/>
                  </a:lnTo>
                  <a:lnTo>
                    <a:pt x="170270" y="395270"/>
                  </a:lnTo>
                  <a:cubicBezTo>
                    <a:pt x="82095" y="395270"/>
                    <a:pt x="0" y="322297"/>
                    <a:pt x="0" y="246284"/>
                  </a:cubicBezTo>
                  <a:close/>
                </a:path>
              </a:pathLst>
            </a:custGeom>
            <a:solidFill>
              <a:schemeClr val="bg1">
                <a:lumMod val="75000"/>
              </a:schemeClr>
            </a:solidFill>
            <a:ln w="9525" cap="flat">
              <a:noFill/>
              <a:prstDash val="solid"/>
              <a:miter/>
            </a:ln>
          </p:spPr>
          <p:txBody>
            <a:bodyPr wrap="square" rtlCol="0" anchor="ctr">
              <a:noAutofit/>
            </a:bodyPr>
            <a:lstStyle/>
            <a:p>
              <a:endParaRPr lang="en-US" sz="1350"/>
            </a:p>
          </p:txBody>
        </p:sp>
        <p:sp>
          <p:nvSpPr>
            <p:cNvPr id="16" name="Freeform: Shape 15">
              <a:extLst>
                <a:ext uri="{FF2B5EF4-FFF2-40B4-BE49-F238E27FC236}">
                  <a16:creationId xmlns:a16="http://schemas.microsoft.com/office/drawing/2014/main" id="{BD4802E1-A5FC-45E8-8180-8E940D832B5F}"/>
                </a:ext>
              </a:extLst>
            </p:cNvPr>
            <p:cNvSpPr/>
            <p:nvPr/>
          </p:nvSpPr>
          <p:spPr>
            <a:xfrm>
              <a:off x="9711093" y="2388830"/>
              <a:ext cx="2480907" cy="2797293"/>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92825B71-4111-4DEB-8EF4-3C86689A682C}"/>
                </a:ext>
              </a:extLst>
            </p:cNvPr>
            <p:cNvSpPr/>
            <p:nvPr/>
          </p:nvSpPr>
          <p:spPr>
            <a:xfrm>
              <a:off x="10791316" y="2439610"/>
              <a:ext cx="1400684" cy="2776919"/>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sz="1350" dirty="0"/>
            </a:p>
          </p:txBody>
        </p:sp>
      </p:grpSp>
      <p:sp>
        <p:nvSpPr>
          <p:cNvPr id="18" name="Rectangle 17">
            <a:extLst>
              <a:ext uri="{FF2B5EF4-FFF2-40B4-BE49-F238E27FC236}">
                <a16:creationId xmlns:a16="http://schemas.microsoft.com/office/drawing/2014/main" id="{23A80384-9207-4A80-9B70-A1F7CDE8F6C3}"/>
              </a:ext>
            </a:extLst>
          </p:cNvPr>
          <p:cNvSpPr/>
          <p:nvPr userDrawn="1"/>
        </p:nvSpPr>
        <p:spPr>
          <a:xfrm>
            <a:off x="0" y="5"/>
            <a:ext cx="9144000" cy="141033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1425">
              <a:solidFill>
                <a:schemeClr val="bg1"/>
              </a:solidFill>
            </a:endParaRPr>
          </a:p>
        </p:txBody>
      </p:sp>
      <p:sp>
        <p:nvSpPr>
          <p:cNvPr id="19" name="Oval 18">
            <a:extLst>
              <a:ext uri="{FF2B5EF4-FFF2-40B4-BE49-F238E27FC236}">
                <a16:creationId xmlns:a16="http://schemas.microsoft.com/office/drawing/2014/main" id="{4C416A75-B8CF-4929-BC37-2BBFEDC80AA1}"/>
              </a:ext>
            </a:extLst>
          </p:cNvPr>
          <p:cNvSpPr/>
          <p:nvPr userDrawn="1"/>
        </p:nvSpPr>
        <p:spPr>
          <a:xfrm>
            <a:off x="4099500" y="924774"/>
            <a:ext cx="945000" cy="94500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1425"/>
          </a:p>
        </p:txBody>
      </p:sp>
      <p:sp>
        <p:nvSpPr>
          <p:cNvPr id="21" name="Oval 9">
            <a:extLst>
              <a:ext uri="{FF2B5EF4-FFF2-40B4-BE49-F238E27FC236}">
                <a16:creationId xmlns:a16="http://schemas.microsoft.com/office/drawing/2014/main" id="{01AED590-6033-41B9-B612-A655FC2D2471}"/>
              </a:ext>
            </a:extLst>
          </p:cNvPr>
          <p:cNvSpPr/>
          <p:nvPr userDrawn="1"/>
        </p:nvSpPr>
        <p:spPr>
          <a:xfrm>
            <a:off x="5036063" y="2807910"/>
            <a:ext cx="1890000" cy="189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2025"/>
          </a:p>
        </p:txBody>
      </p:sp>
      <p:sp>
        <p:nvSpPr>
          <p:cNvPr id="22" name="Picture Placeholder 2">
            <a:extLst>
              <a:ext uri="{FF2B5EF4-FFF2-40B4-BE49-F238E27FC236}">
                <a16:creationId xmlns:a16="http://schemas.microsoft.com/office/drawing/2014/main" id="{4BA74944-B383-469B-9810-16FAA4736103}"/>
              </a:ext>
            </a:extLst>
          </p:cNvPr>
          <p:cNvSpPr>
            <a:spLocks noGrp="1"/>
          </p:cNvSpPr>
          <p:nvPr>
            <p:ph type="pic" idx="10" hasCustomPrompt="1"/>
          </p:nvPr>
        </p:nvSpPr>
        <p:spPr>
          <a:xfrm>
            <a:off x="7309361" y="1665935"/>
            <a:ext cx="1834641" cy="2052611"/>
          </a:xfrm>
          <a:prstGeom prst="rect">
            <a:avLst/>
          </a:prstGeom>
          <a:solidFill>
            <a:schemeClr val="bg1">
              <a:lumMod val="95000"/>
            </a:schemeClr>
          </a:solidFill>
          <a:ln w="127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 </a:t>
            </a:r>
            <a:endParaRPr lang="ko-KR" altLang="en-US" dirty="0"/>
          </a:p>
        </p:txBody>
      </p:sp>
      <p:grpSp>
        <p:nvGrpSpPr>
          <p:cNvPr id="23" name="Group 20">
            <a:extLst>
              <a:ext uri="{FF2B5EF4-FFF2-40B4-BE49-F238E27FC236}">
                <a16:creationId xmlns:a16="http://schemas.microsoft.com/office/drawing/2014/main" id="{73844864-235F-4E14-9FBA-EB17CB8C013A}"/>
              </a:ext>
            </a:extLst>
          </p:cNvPr>
          <p:cNvGrpSpPr/>
          <p:nvPr userDrawn="1"/>
        </p:nvGrpSpPr>
        <p:grpSpPr>
          <a:xfrm>
            <a:off x="5264340" y="1756468"/>
            <a:ext cx="1418069" cy="2492891"/>
            <a:chOff x="445712" y="1449040"/>
            <a:chExt cx="2113018" cy="3924176"/>
          </a:xfrm>
        </p:grpSpPr>
        <p:sp>
          <p:nvSpPr>
            <p:cNvPr id="24" name="Rounded Rectangle 21">
              <a:extLst>
                <a:ext uri="{FF2B5EF4-FFF2-40B4-BE49-F238E27FC236}">
                  <a16:creationId xmlns:a16="http://schemas.microsoft.com/office/drawing/2014/main" id="{A0C7D66C-8C6F-4B9E-8DC1-072BF2073C6A}"/>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dirty="0"/>
            </a:p>
          </p:txBody>
        </p:sp>
        <p:sp>
          <p:nvSpPr>
            <p:cNvPr id="25" name="Rectangle 22">
              <a:extLst>
                <a:ext uri="{FF2B5EF4-FFF2-40B4-BE49-F238E27FC236}">
                  <a16:creationId xmlns:a16="http://schemas.microsoft.com/office/drawing/2014/main" id="{764ECC13-9256-4F74-B289-1001D8F2747F}"/>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a:p>
          </p:txBody>
        </p:sp>
        <p:grpSp>
          <p:nvGrpSpPr>
            <p:cNvPr id="26" name="Group 23">
              <a:extLst>
                <a:ext uri="{FF2B5EF4-FFF2-40B4-BE49-F238E27FC236}">
                  <a16:creationId xmlns:a16="http://schemas.microsoft.com/office/drawing/2014/main" id="{808E2BAA-465D-4C79-8B44-51C252EE8A0B}"/>
                </a:ext>
              </a:extLst>
            </p:cNvPr>
            <p:cNvGrpSpPr/>
            <p:nvPr userDrawn="1"/>
          </p:nvGrpSpPr>
          <p:grpSpPr>
            <a:xfrm>
              <a:off x="1407705" y="5045834"/>
              <a:ext cx="211967" cy="211967"/>
              <a:chOff x="1549420" y="5712364"/>
              <a:chExt cx="312583" cy="312583"/>
            </a:xfrm>
          </p:grpSpPr>
          <p:sp>
            <p:nvSpPr>
              <p:cNvPr id="27" name="Oval 24">
                <a:extLst>
                  <a:ext uri="{FF2B5EF4-FFF2-40B4-BE49-F238E27FC236}">
                    <a16:creationId xmlns:a16="http://schemas.microsoft.com/office/drawing/2014/main" id="{2402E4F7-C37D-4790-B616-737E2810F7FC}"/>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a:p>
            </p:txBody>
          </p:sp>
          <p:sp>
            <p:nvSpPr>
              <p:cNvPr id="28" name="Rounded Rectangle 25">
                <a:extLst>
                  <a:ext uri="{FF2B5EF4-FFF2-40B4-BE49-F238E27FC236}">
                    <a16:creationId xmlns:a16="http://schemas.microsoft.com/office/drawing/2014/main" id="{76D07C3D-86F4-43C7-B719-BBBFD744E107}"/>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a:p>
            </p:txBody>
          </p:sp>
        </p:grpSp>
      </p:grpSp>
      <p:sp>
        <p:nvSpPr>
          <p:cNvPr id="29" name="Picture Placeholder 2">
            <a:extLst>
              <a:ext uri="{FF2B5EF4-FFF2-40B4-BE49-F238E27FC236}">
                <a16:creationId xmlns:a16="http://schemas.microsoft.com/office/drawing/2014/main" id="{1B67B68D-FEC5-42A8-B837-0016014A5CE9}"/>
              </a:ext>
            </a:extLst>
          </p:cNvPr>
          <p:cNvSpPr>
            <a:spLocks noGrp="1"/>
          </p:cNvSpPr>
          <p:nvPr>
            <p:ph type="pic" idx="11" hasCustomPrompt="1"/>
          </p:nvPr>
        </p:nvSpPr>
        <p:spPr>
          <a:xfrm>
            <a:off x="5359118" y="2001680"/>
            <a:ext cx="1218031" cy="1997571"/>
          </a:xfrm>
          <a:prstGeom prst="rect">
            <a:avLst/>
          </a:prstGeom>
          <a:solidFill>
            <a:schemeClr val="bg1">
              <a:lumMod val="95000"/>
            </a:schemeClr>
          </a:solidFill>
          <a:ln w="127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 </a:t>
            </a:r>
            <a:endParaRPr lang="ko-KR" altLang="en-US" dirty="0"/>
          </a:p>
        </p:txBody>
      </p:sp>
      <p:sp>
        <p:nvSpPr>
          <p:cNvPr id="30" name="Text Placeholder 9">
            <a:extLst>
              <a:ext uri="{FF2B5EF4-FFF2-40B4-BE49-F238E27FC236}">
                <a16:creationId xmlns:a16="http://schemas.microsoft.com/office/drawing/2014/main" id="{16F402C5-963E-430D-8D32-CCEA9657B818}"/>
              </a:ext>
            </a:extLst>
          </p:cNvPr>
          <p:cNvSpPr>
            <a:spLocks noGrp="1"/>
          </p:cNvSpPr>
          <p:nvPr>
            <p:ph type="body" sz="quarter" idx="12"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83615822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476838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11_Contents slide layout">
    <p:bg>
      <p:bgPr>
        <a:solidFill>
          <a:schemeClr val="accent1"/>
        </a:solidFill>
        <a:effectLst/>
      </p:bgPr>
    </p:bg>
    <p:spTree>
      <p:nvGrpSpPr>
        <p:cNvPr id="1" name=""/>
        <p:cNvGrpSpPr/>
        <p:nvPr/>
      </p:nvGrpSpPr>
      <p:grpSpPr>
        <a:xfrm>
          <a:off x="0" y="0"/>
          <a:ext cx="0" cy="0"/>
          <a:chOff x="0" y="0"/>
          <a:chExt cx="0" cy="0"/>
        </a:xfrm>
      </p:grpSpPr>
      <p:sp>
        <p:nvSpPr>
          <p:cNvPr id="2" name="Picture Placeholder 22">
            <a:extLst>
              <a:ext uri="{FF2B5EF4-FFF2-40B4-BE49-F238E27FC236}">
                <a16:creationId xmlns:a16="http://schemas.microsoft.com/office/drawing/2014/main" id="{E58C46AB-72B0-452F-8968-7F13D6C69330}"/>
              </a:ext>
            </a:extLst>
          </p:cNvPr>
          <p:cNvSpPr>
            <a:spLocks noGrp="1"/>
          </p:cNvSpPr>
          <p:nvPr>
            <p:ph type="pic" sz="quarter" idx="10" hasCustomPrompt="1"/>
          </p:nvPr>
        </p:nvSpPr>
        <p:spPr>
          <a:xfrm>
            <a:off x="0" y="7"/>
            <a:ext cx="9144000" cy="4921067"/>
          </a:xfrm>
          <a:custGeom>
            <a:avLst/>
            <a:gdLst>
              <a:gd name="connsiteX0" fmla="*/ 0 w 12192000"/>
              <a:gd name="connsiteY0" fmla="*/ 0 h 6561423"/>
              <a:gd name="connsiteX1" fmla="*/ 12192000 w 12192000"/>
              <a:gd name="connsiteY1" fmla="*/ 0 h 6561423"/>
              <a:gd name="connsiteX2" fmla="*/ 12192000 w 12192000"/>
              <a:gd name="connsiteY2" fmla="*/ 2455328 h 6561423"/>
              <a:gd name="connsiteX3" fmla="*/ 9675392 w 12192000"/>
              <a:gd name="connsiteY3" fmla="*/ 3302886 h 6561423"/>
              <a:gd name="connsiteX4" fmla="*/ 10157317 w 12192000"/>
              <a:gd name="connsiteY4" fmla="*/ 4390513 h 6561423"/>
              <a:gd name="connsiteX5" fmla="*/ 8230254 w 12192000"/>
              <a:gd name="connsiteY5" fmla="*/ 3789588 h 6561423"/>
              <a:gd name="connsiteX6" fmla="*/ 0 w 12192000"/>
              <a:gd name="connsiteY6" fmla="*/ 6561423 h 656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6561423">
                <a:moveTo>
                  <a:pt x="0" y="0"/>
                </a:moveTo>
                <a:lnTo>
                  <a:pt x="12192000" y="0"/>
                </a:lnTo>
                <a:lnTo>
                  <a:pt x="12192000" y="2455328"/>
                </a:lnTo>
                <a:lnTo>
                  <a:pt x="9675392" y="3302886"/>
                </a:lnTo>
                <a:lnTo>
                  <a:pt x="10157317" y="4390513"/>
                </a:lnTo>
                <a:lnTo>
                  <a:pt x="8230254" y="3789588"/>
                </a:lnTo>
                <a:lnTo>
                  <a:pt x="0" y="6561423"/>
                </a:lnTo>
                <a:close/>
              </a:path>
            </a:pathLst>
          </a:custGeom>
          <a:solidFill>
            <a:schemeClr val="bg1">
              <a:lumMod val="95000"/>
            </a:schemeClr>
          </a:solidFill>
        </p:spPr>
        <p:txBody>
          <a:bodyPr wrap="square" lIns="91428" tIns="45718" rIns="91428" bIns="45718" anchor="ctr">
            <a:noAutofit/>
          </a:bodyPr>
          <a:lstStyle>
            <a:lvl1pPr marL="0" marR="0" indent="0" algn="ctr" defTabSz="685698" rtl="0" eaLnBrk="1" fontAlgn="auto" latinLnBrk="1" hangingPunct="1">
              <a:lnSpc>
                <a:spcPct val="100000"/>
              </a:lnSpc>
              <a:spcBef>
                <a:spcPct val="20000"/>
              </a:spcBef>
              <a:spcAft>
                <a:spcPts val="0"/>
              </a:spcAft>
              <a:buClrTx/>
              <a:buSzTx/>
              <a:buFont typeface="Arial" pitchFamily="34" charset="0"/>
              <a:buNone/>
              <a:tabLst/>
              <a:defRPr sz="900">
                <a:latin typeface="+mn-lt"/>
              </a:defRPr>
            </a:lvl1pPr>
          </a:lstStyle>
          <a:p>
            <a:r>
              <a:rPr lang="en-US" altLang="ko-KR" dirty="0"/>
              <a:t>Your Picture Here And Send To Back</a:t>
            </a:r>
            <a:endParaRPr lang="ko-KR" altLang="en-US" dirty="0"/>
          </a:p>
          <a:p>
            <a:endParaRPr lang="ko-KR" altLang="en-US" dirty="0"/>
          </a:p>
        </p:txBody>
      </p:sp>
    </p:spTree>
    <p:extLst>
      <p:ext uri="{BB962C8B-B14F-4D97-AF65-F5344CB8AC3E}">
        <p14:creationId xmlns:p14="http://schemas.microsoft.com/office/powerpoint/2010/main" val="320790534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895308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0AE252F-2F95-498B-9748-639B6E785753}"/>
              </a:ext>
            </a:extLst>
          </p:cNvPr>
          <p:cNvSpPr/>
          <p:nvPr userDrawn="1"/>
        </p:nvSpPr>
        <p:spPr>
          <a:xfrm>
            <a:off x="270463" y="227797"/>
            <a:ext cx="4140557" cy="468791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900"/>
          </a:p>
        </p:txBody>
      </p:sp>
      <p:sp>
        <p:nvSpPr>
          <p:cNvPr id="3" name="Picture Placeholder 2">
            <a:extLst>
              <a:ext uri="{FF2B5EF4-FFF2-40B4-BE49-F238E27FC236}">
                <a16:creationId xmlns:a16="http://schemas.microsoft.com/office/drawing/2014/main" id="{2000EF3A-BE58-433D-9D14-B9221C51EC72}"/>
              </a:ext>
            </a:extLst>
          </p:cNvPr>
          <p:cNvSpPr>
            <a:spLocks noGrp="1"/>
          </p:cNvSpPr>
          <p:nvPr>
            <p:ph type="pic" idx="16" hasCustomPrompt="1"/>
          </p:nvPr>
        </p:nvSpPr>
        <p:spPr>
          <a:xfrm>
            <a:off x="412126" y="392806"/>
            <a:ext cx="2781836" cy="4391696"/>
          </a:xfrm>
          <a:prstGeom prst="rect">
            <a:avLst/>
          </a:prstGeom>
          <a:solidFill>
            <a:schemeClr val="bg1">
              <a:lumMod val="95000"/>
            </a:schemeClr>
          </a:solidFill>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332795635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4040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3303674"/>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a:blip r:embed="rId2"/>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059769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4936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41234131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15"/>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265514" y="84870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975"/>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975">
              <a:solidFill>
                <a:schemeClr val="bg1"/>
              </a:solidFill>
            </a:endParaRPr>
          </a:p>
        </p:txBody>
      </p:sp>
      <p:sp>
        <p:nvSpPr>
          <p:cNvPr id="5" name="Half Frame 4"/>
          <p:cNvSpPr/>
          <p:nvPr userDrawn="1"/>
        </p:nvSpPr>
        <p:spPr>
          <a:xfrm rot="5400000">
            <a:off x="229288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975">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533778" y="1216370"/>
            <a:ext cx="1674186" cy="415496"/>
          </a:xfrm>
          <a:prstGeom prst="rect">
            <a:avLst/>
          </a:prstGeom>
          <a:noFill/>
        </p:spPr>
        <p:txBody>
          <a:bodyPr wrap="square" lIns="68571" tIns="34289" rIns="68571" bIns="34289" rtlCol="0" anchor="ctr">
            <a:spAutoFit/>
          </a:bodyPr>
          <a:lstStyle/>
          <a:p>
            <a:r>
              <a:rPr lang="en-US" altLang="ko-KR" sz="1125" b="1" dirty="0">
                <a:solidFill>
                  <a:schemeClr val="bg1"/>
                </a:solidFill>
                <a:latin typeface="Arial" pitchFamily="34" charset="0"/>
                <a:cs typeface="Arial" pitchFamily="34" charset="0"/>
              </a:rPr>
              <a:t>You can Resize without losing quality</a:t>
            </a:r>
            <a:endParaRPr lang="ko-KR" altLang="en-US" sz="1125"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533778" y="1578288"/>
            <a:ext cx="1674186" cy="588621"/>
          </a:xfrm>
          <a:prstGeom prst="rect">
            <a:avLst/>
          </a:prstGeom>
          <a:noFill/>
        </p:spPr>
        <p:txBody>
          <a:bodyPr wrap="square" lIns="68571" tIns="34289" rIns="68571" bIns="34289" rtlCol="0" anchor="ctr">
            <a:spAutoFit/>
          </a:bodyPr>
          <a:lstStyle/>
          <a:p>
            <a:r>
              <a:rPr lang="en-US" altLang="ko-KR" sz="1125" b="1" dirty="0">
                <a:solidFill>
                  <a:schemeClr val="bg1"/>
                </a:solidFill>
                <a:latin typeface="Arial" pitchFamily="34" charset="0"/>
                <a:cs typeface="Arial" pitchFamily="34" charset="0"/>
              </a:rPr>
              <a:t>You can Change Fill Color &amp;</a:t>
            </a:r>
          </a:p>
          <a:p>
            <a:r>
              <a:rPr lang="en-US" altLang="ko-KR" sz="1125" b="1" dirty="0">
                <a:solidFill>
                  <a:schemeClr val="bg1"/>
                </a:solidFill>
                <a:latin typeface="Arial" pitchFamily="34" charset="0"/>
                <a:cs typeface="Arial" pitchFamily="34" charset="0"/>
              </a:rPr>
              <a:t>Line Color</a:t>
            </a:r>
            <a:endParaRPr lang="ko-KR" altLang="en-US" sz="1125"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540922" y="4350562"/>
            <a:ext cx="1674000" cy="242372"/>
          </a:xfrm>
          <a:prstGeom prst="rect">
            <a:avLst/>
          </a:prstGeom>
          <a:noFill/>
        </p:spPr>
        <p:txBody>
          <a:bodyPr wrap="square" lIns="68571" tIns="34289" rIns="68571" bIns="34289" rtlCol="0" anchor="ctr">
            <a:spAutoFit/>
          </a:bodyPr>
          <a:lstStyle/>
          <a:p>
            <a:r>
              <a:rPr lang="en-US" altLang="ko-KR" sz="1125" dirty="0">
                <a:solidFill>
                  <a:schemeClr val="bg1"/>
                </a:solidFill>
                <a:latin typeface="Arial" pitchFamily="34" charset="0"/>
                <a:cs typeface="Arial" pitchFamily="34" charset="0"/>
              </a:rPr>
              <a:t>www.allppt.com</a:t>
            </a:r>
            <a:endParaRPr lang="ko-KR" altLang="en-US" sz="1125"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540922" y="3337745"/>
            <a:ext cx="2037972" cy="1038744"/>
          </a:xfrm>
          <a:prstGeom prst="rect">
            <a:avLst/>
          </a:prstGeom>
          <a:noFill/>
        </p:spPr>
        <p:txBody>
          <a:bodyPr wrap="square" lIns="68571" tIns="34289" rIns="68571" bIns="34289" rtlCol="0" anchor="ctr">
            <a:spAutoFit/>
          </a:bodyPr>
          <a:lstStyle/>
          <a:p>
            <a:r>
              <a:rPr lang="en-US" altLang="ko-KR" sz="2100" b="1" dirty="0">
                <a:solidFill>
                  <a:schemeClr val="bg1"/>
                </a:solidFill>
                <a:latin typeface="+mn-lt"/>
                <a:ea typeface="+mn-ea"/>
                <a:cs typeface="Arial" pitchFamily="34" charset="0"/>
              </a:rPr>
              <a:t>FREE </a:t>
            </a:r>
          </a:p>
          <a:p>
            <a:r>
              <a:rPr lang="en-US" altLang="ko-KR" sz="21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400847650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6_Custom Layout">
    <p:spTree>
      <p:nvGrpSpPr>
        <p:cNvPr id="1" name=""/>
        <p:cNvGrpSpPr/>
        <p:nvPr/>
      </p:nvGrpSpPr>
      <p:grpSpPr>
        <a:xfrm>
          <a:off x="0" y="0"/>
          <a:ext cx="0" cy="0"/>
          <a:chOff x="0" y="0"/>
          <a:chExt cx="0" cy="0"/>
        </a:xfrm>
      </p:grpSpPr>
      <p:sp>
        <p:nvSpPr>
          <p:cNvPr id="11" name="Picture Placeholder 9"/>
          <p:cNvSpPr>
            <a:spLocks noGrp="1"/>
          </p:cNvSpPr>
          <p:nvPr>
            <p:ph type="pic" sz="quarter" idx="11"/>
          </p:nvPr>
        </p:nvSpPr>
        <p:spPr>
          <a:xfrm>
            <a:off x="1303911" y="1333500"/>
            <a:ext cx="2108597" cy="2476500"/>
          </a:xfrm>
        </p:spPr>
        <p:txBody>
          <a:bodyPr/>
          <a:lstStyle/>
          <a:p>
            <a:endParaRPr lang="en-US" dirty="0"/>
          </a:p>
        </p:txBody>
      </p:sp>
    </p:spTree>
    <p:extLst>
      <p:ext uri="{BB962C8B-B14F-4D97-AF65-F5344CB8AC3E}">
        <p14:creationId xmlns:p14="http://schemas.microsoft.com/office/powerpoint/2010/main" val="45585072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6375"/>
            <a:ext cx="8229600" cy="857250"/>
          </a:xfrm>
          <a:prstGeom prst="rect">
            <a:avLst/>
          </a:prstGeom>
        </p:spPr>
        <p:txBody>
          <a:bodyPr lIns="121901" tIns="60950" rIns="121901" bIns="60950"/>
          <a:lstStyle/>
          <a:p>
            <a:r>
              <a:rPr lang="en-US"/>
              <a:t>Click to edit Master title style</a:t>
            </a:r>
          </a:p>
        </p:txBody>
      </p:sp>
      <p:sp>
        <p:nvSpPr>
          <p:cNvPr id="3" name="Content Placeholder 2"/>
          <p:cNvSpPr>
            <a:spLocks noGrp="1"/>
          </p:cNvSpPr>
          <p:nvPr>
            <p:ph idx="1"/>
          </p:nvPr>
        </p:nvSpPr>
        <p:spPr>
          <a:xfrm>
            <a:off x="457200" y="1200157"/>
            <a:ext cx="8229600" cy="3394075"/>
          </a:xfrm>
          <a:prstGeom prst="rect">
            <a:avLst/>
          </a:prstGeom>
        </p:spPr>
        <p:txBody>
          <a:bodyPr lIns="121901" tIns="60950" rIns="121901" bIns="6095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684720"/>
            <a:ext cx="2133600" cy="357187"/>
          </a:xfrm>
          <a:prstGeom prst="rect">
            <a:avLst/>
          </a:prstGeom>
        </p:spPr>
        <p:txBody>
          <a:bodyPr lIns="121901" tIns="60950" rIns="121901" bIns="60950"/>
          <a:lstStyle>
            <a:lvl1pPr defTabSz="912338">
              <a:defRPr>
                <a:latin typeface="+mn-lt"/>
                <a:ea typeface="+mn-ea"/>
                <a:cs typeface="+mn-cs"/>
                <a:sym typeface="Arial" panose="020B0604020202020204" pitchFamily="34" charset="0"/>
              </a:defRPr>
            </a:lvl1pPr>
          </a:lstStyle>
          <a:p>
            <a:pPr>
              <a:defRPr/>
            </a:pPr>
            <a:fld id="{27E29ADB-EE58-44DE-B234-9F769CA60291}" type="datetimeFigureOut">
              <a:rPr lang="en-US"/>
              <a:pPr>
                <a:defRPr/>
              </a:pPr>
              <a:t>6/29/2022</a:t>
            </a:fld>
            <a:endParaRPr lang="en-US"/>
          </a:p>
        </p:txBody>
      </p:sp>
      <p:sp>
        <p:nvSpPr>
          <p:cNvPr id="5" name="Footer Placeholder 4"/>
          <p:cNvSpPr>
            <a:spLocks noGrp="1"/>
          </p:cNvSpPr>
          <p:nvPr>
            <p:ph type="ftr" sz="quarter" idx="11"/>
          </p:nvPr>
        </p:nvSpPr>
        <p:spPr>
          <a:xfrm>
            <a:off x="3124200" y="4684720"/>
            <a:ext cx="2895600" cy="357187"/>
          </a:xfrm>
          <a:prstGeom prst="rect">
            <a:avLst/>
          </a:prstGeom>
        </p:spPr>
        <p:txBody>
          <a:bodyPr lIns="121901" tIns="60950" rIns="121901" bIns="60950"/>
          <a:lstStyle>
            <a:lvl1pPr defTabSz="912338">
              <a:defRPr>
                <a:latin typeface="+mn-lt"/>
                <a:ea typeface="+mn-ea"/>
                <a:cs typeface="+mn-cs"/>
                <a:sym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a:xfrm>
            <a:off x="6553200" y="4684720"/>
            <a:ext cx="2133600" cy="357187"/>
          </a:xfrm>
          <a:prstGeom prst="rect">
            <a:avLst/>
          </a:prstGeom>
        </p:spPr>
        <p:txBody>
          <a:bodyPr lIns="121901" tIns="60950" rIns="121901" bIns="60950"/>
          <a:lstStyle>
            <a:lvl1pPr defTabSz="912338">
              <a:defRPr>
                <a:latin typeface="+mn-lt"/>
                <a:ea typeface="+mn-ea"/>
                <a:cs typeface="Arial Unicode MS" pitchFamily="34" charset="-128"/>
                <a:sym typeface="Arial" panose="020B0604020202020204" pitchFamily="34" charset="0"/>
              </a:defRPr>
            </a:lvl1pPr>
          </a:lstStyle>
          <a:p>
            <a:pPr>
              <a:defRPr/>
            </a:pPr>
            <a:fld id="{3F4480EA-8322-4282-BD18-630BCD006A06}" type="slidenum">
              <a:rPr lang="en-US"/>
              <a:pPr>
                <a:defRPr/>
              </a:pPr>
              <a:t>‹#›</a:t>
            </a:fld>
            <a:endParaRPr lang="en-US"/>
          </a:p>
        </p:txBody>
      </p:sp>
    </p:spTree>
    <p:extLst>
      <p:ext uri="{BB962C8B-B14F-4D97-AF65-F5344CB8AC3E}">
        <p14:creationId xmlns:p14="http://schemas.microsoft.com/office/powerpoint/2010/main" val="1907508953"/>
      </p:ext>
    </p:extLst>
  </p:cSld>
  <p:clrMapOvr>
    <a:masterClrMapping/>
  </p:clrMapOvr>
  <p:hf sldNum="0" hdr="0" ftr="0" dt="0"/>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4"/>
            <a:ext cx="2057400" cy="273844"/>
          </a:xfrm>
          <a:prstGeom prst="rect">
            <a:avLst/>
          </a:prstGeom>
        </p:spPr>
        <p:txBody>
          <a:bodyPr lIns="91426" tIns="45718" rIns="91426" bIns="45718"/>
          <a:lstStyle/>
          <a:p>
            <a:fld id="{1D48AA86-DC2F-4CD9-9033-7086D89E4DE3}" type="datetimeFigureOut">
              <a:rPr lang="en-US" smtClean="0"/>
              <a:t>6/29/2022</a:t>
            </a:fld>
            <a:endParaRPr lang="en-US"/>
          </a:p>
        </p:txBody>
      </p:sp>
      <p:sp>
        <p:nvSpPr>
          <p:cNvPr id="3" name="Footer Placeholder 2"/>
          <p:cNvSpPr>
            <a:spLocks noGrp="1"/>
          </p:cNvSpPr>
          <p:nvPr>
            <p:ph type="ftr" sz="quarter" idx="11"/>
          </p:nvPr>
        </p:nvSpPr>
        <p:spPr>
          <a:xfrm>
            <a:off x="3028950" y="4767264"/>
            <a:ext cx="3086100" cy="273844"/>
          </a:xfrm>
          <a:prstGeom prst="rect">
            <a:avLst/>
          </a:prstGeom>
        </p:spPr>
        <p:txBody>
          <a:bodyPr lIns="91426" tIns="45718" rIns="91426" bIns="45718"/>
          <a:lstStyle/>
          <a:p>
            <a:endParaRPr lang="en-US"/>
          </a:p>
        </p:txBody>
      </p:sp>
      <p:sp>
        <p:nvSpPr>
          <p:cNvPr id="4" name="Slide Number Placeholder 3"/>
          <p:cNvSpPr>
            <a:spLocks noGrp="1"/>
          </p:cNvSpPr>
          <p:nvPr>
            <p:ph type="sldNum" sz="quarter" idx="12"/>
          </p:nvPr>
        </p:nvSpPr>
        <p:spPr>
          <a:xfrm>
            <a:off x="6457950" y="4767264"/>
            <a:ext cx="2057400" cy="273844"/>
          </a:xfrm>
          <a:prstGeom prst="rect">
            <a:avLst/>
          </a:prstGeom>
        </p:spPr>
        <p:txBody>
          <a:bodyPr lIns="91426" tIns="45718" rIns="91426" bIns="45718"/>
          <a:lstStyle/>
          <a:p>
            <a:fld id="{3AD7A5EA-0847-4508-B1F8-9FF5A055F9CD}" type="slidenum">
              <a:rPr lang="en-US" smtClean="0"/>
              <a:t>‹#›</a:t>
            </a:fld>
            <a:endParaRPr lang="en-US"/>
          </a:p>
        </p:txBody>
      </p:sp>
    </p:spTree>
    <p:extLst>
      <p:ext uri="{BB962C8B-B14F-4D97-AF65-F5344CB8AC3E}">
        <p14:creationId xmlns:p14="http://schemas.microsoft.com/office/powerpoint/2010/main" val="199342176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884093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userDrawn="1">
  <p:cSld name="5_Cover slide layout">
    <p:bg>
      <p:bgPr>
        <a:solidFill>
          <a:srgbClr val="13606F"/>
        </a:solidFill>
        <a:effectLst/>
      </p:bgPr>
    </p:bg>
    <p:spTree>
      <p:nvGrpSpPr>
        <p:cNvPr id="1" name=""/>
        <p:cNvGrpSpPr/>
        <p:nvPr/>
      </p:nvGrpSpPr>
      <p:grpSpPr>
        <a:xfrm>
          <a:off x="0" y="0"/>
          <a:ext cx="0" cy="0"/>
          <a:chOff x="0" y="0"/>
          <a:chExt cx="0" cy="0"/>
        </a:xfrm>
      </p:grpSpPr>
      <p:pic>
        <p:nvPicPr>
          <p:cNvPr id="22530" name="Picture 6"/>
          <p:cNvPicPr>
            <a:picLocks noChangeAspect="1"/>
          </p:cNvPicPr>
          <p:nvPr userDrawn="1"/>
        </p:nvPicPr>
        <p:blipFill>
          <a:blip r:embed="rId2"/>
          <a:stretch>
            <a:fillRect/>
          </a:stretch>
        </p:blipFill>
        <p:spPr>
          <a:xfrm>
            <a:off x="300038" y="-225028"/>
            <a:ext cx="8543925" cy="5593556"/>
          </a:xfrm>
          <a:prstGeom prst="rect">
            <a:avLst/>
          </a:prstGeom>
          <a:noFill/>
          <a:ln w="9525">
            <a:noFill/>
          </a:ln>
        </p:spPr>
      </p:pic>
      <p:sp>
        <p:nvSpPr>
          <p:cNvPr id="2" name="Placeholder Tanggal 1"/>
          <p:cNvSpPr>
            <a:spLocks noGrp="1"/>
          </p:cNvSpPr>
          <p:nvPr>
            <p:ph type="dt" sz="half" idx="10"/>
          </p:nvPr>
        </p:nvSpPr>
        <p:spPr>
          <a:xfrm>
            <a:off x="628650" y="4767264"/>
            <a:ext cx="2057400" cy="273844"/>
          </a:xfrm>
        </p:spPr>
        <p:txBody>
          <a:bodyPr lIns="121901" tIns="60950" rIns="121901" bIns="60950"/>
          <a:lstStyle/>
          <a:p>
            <a:pPr defTabSz="914243">
              <a:defRPr/>
            </a:pPr>
            <a:fld id="{F665207B-678C-48B9-B503-8844F71E6C4B}" type="datetimeFigureOut">
              <a:rPr lang="en-US" sz="1200" smtClean="0">
                <a:solidFill>
                  <a:schemeClr val="tx2"/>
                </a:solidFill>
                <a:latin typeface="Playfair Display" pitchFamily="2" charset="77"/>
              </a:rPr>
              <a:pPr defTabSz="914243">
                <a:defRPr/>
              </a:pPr>
              <a:t>6/29/2022</a:t>
            </a:fld>
            <a:endParaRPr lang="en-US" sz="1200" dirty="0">
              <a:solidFill>
                <a:schemeClr val="tx2"/>
              </a:solidFill>
              <a:latin typeface="Playfair Display" pitchFamily="2" charset="77"/>
            </a:endParaRPr>
          </a:p>
        </p:txBody>
      </p:sp>
      <p:sp>
        <p:nvSpPr>
          <p:cNvPr id="3" name="Placeholder Footer 2"/>
          <p:cNvSpPr>
            <a:spLocks noGrp="1"/>
          </p:cNvSpPr>
          <p:nvPr>
            <p:ph type="ftr" sz="quarter" idx="11"/>
          </p:nvPr>
        </p:nvSpPr>
        <p:spPr>
          <a:xfrm>
            <a:off x="3028950" y="4767264"/>
            <a:ext cx="3086100" cy="273844"/>
          </a:xfrm>
        </p:spPr>
        <p:txBody>
          <a:bodyPr lIns="121901" tIns="60950" rIns="121901" bIns="60950"/>
          <a:lstStyle/>
          <a:p>
            <a:pPr algn="ctr" defTabSz="914243">
              <a:defRPr/>
            </a:pPr>
            <a:endParaRPr lang="en-US" sz="1200">
              <a:solidFill>
                <a:schemeClr val="tx2"/>
              </a:solidFill>
              <a:latin typeface="Playfair Display" pitchFamily="2" charset="77"/>
            </a:endParaRPr>
          </a:p>
        </p:txBody>
      </p:sp>
      <p:sp>
        <p:nvSpPr>
          <p:cNvPr id="4" name="Placeholder Nomor Slide 3"/>
          <p:cNvSpPr>
            <a:spLocks noGrp="1"/>
          </p:cNvSpPr>
          <p:nvPr>
            <p:ph type="sldNum" sz="quarter" idx="12"/>
          </p:nvPr>
        </p:nvSpPr>
        <p:spPr>
          <a:xfrm>
            <a:off x="6457950" y="4767264"/>
            <a:ext cx="2057400" cy="273844"/>
          </a:xfrm>
        </p:spPr>
        <p:txBody>
          <a:bodyPr lIns="121901" tIns="60950" rIns="121901" bIns="60950"/>
          <a:lstStyle/>
          <a:p>
            <a:pPr lvl="0" eaLnBrk="1" hangingPunct="1">
              <a:buNone/>
            </a:pPr>
            <a:fld id="{9A0DB2DC-4C9A-4742-B13C-FB6460FD3503}" type="slidenum">
              <a:rPr lang="en-US" dirty="0"/>
              <a:t>‹#›</a:t>
            </a:fld>
            <a:endParaRPr lang="en-US" dirty="0">
              <a:latin typeface="Arial" panose="020B0604020202020204" pitchFamily="34" charset="0"/>
            </a:endParaRPr>
          </a:p>
        </p:txBody>
      </p:sp>
    </p:spTree>
    <p:extLst>
      <p:ext uri="{BB962C8B-B14F-4D97-AF65-F5344CB8AC3E}">
        <p14:creationId xmlns:p14="http://schemas.microsoft.com/office/powerpoint/2010/main" val="320059672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userDrawn="1">
  <p:cSld name="2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3" tIns="45711" rIns="91423" bIns="45711" anchor="ctr"/>
          <a:lstStyle/>
          <a:p>
            <a:pPr algn="ctr" eaLnBrk="1" fontAlgn="auto" hangingPunct="1">
              <a:spcBef>
                <a:spcPts val="0"/>
              </a:spcBef>
              <a:spcAft>
                <a:spcPts val="0"/>
              </a:spcAft>
              <a:defRPr/>
            </a:pPr>
            <a:endParaRPr lang="en-US" sz="1425"/>
          </a:p>
        </p:txBody>
      </p:sp>
      <p:sp>
        <p:nvSpPr>
          <p:cNvPr id="10" name="Text Placeholder 9"/>
          <p:cNvSpPr>
            <a:spLocks noGrp="1"/>
          </p:cNvSpPr>
          <p:nvPr>
            <p:ph type="body" sz="quarter" idx="10"/>
          </p:nvPr>
        </p:nvSpPr>
        <p:spPr>
          <a:xfrm>
            <a:off x="0" y="195489"/>
            <a:ext cx="9144000" cy="576064"/>
          </a:xfrm>
          <a:prstGeom prst="rect">
            <a:avLst/>
          </a:prstGeom>
        </p:spPr>
        <p:txBody>
          <a:bodyPr lIns="121901" tIns="60950" rIns="121901" bIns="60950"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3"/>
            <a:ext cx="9144000" cy="288032"/>
          </a:xfrm>
          <a:prstGeom prst="rect">
            <a:avLst/>
          </a:prstGeom>
        </p:spPr>
        <p:txBody>
          <a:bodyPr lIns="121901" tIns="60950" rIns="121901" bIns="60950" anchor="ctr"/>
          <a:lstStyle>
            <a:lvl1pPr marL="0" indent="0" algn="ctr">
              <a:buNone/>
              <a:defRPr sz="1425" b="0" baseline="0">
                <a:solidFill>
                  <a:schemeClr val="tx1">
                    <a:lumMod val="75000"/>
                    <a:lumOff val="25000"/>
                  </a:schemeClr>
                </a:solidFill>
                <a:latin typeface="+mn-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118159254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15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41"/>
            <a:ext cx="8679898" cy="543185"/>
          </a:xfrm>
          <a:prstGeom prst="rect">
            <a:avLst/>
          </a:prstGeom>
        </p:spPr>
        <p:txBody>
          <a:bodyPr lIns="91424" tIns="45714" rIns="91424" bIns="45714"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166893313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TECHNOLOGY DESIGN 1">
  <p:cSld name="TECHNOLOGY DESIGN 1">
    <p:spTree>
      <p:nvGrpSpPr>
        <p:cNvPr id="1" name="Shape 106"/>
        <p:cNvGrpSpPr/>
        <p:nvPr/>
      </p:nvGrpSpPr>
      <p:grpSpPr>
        <a:xfrm>
          <a:off x="0" y="0"/>
          <a:ext cx="0" cy="0"/>
          <a:chOff x="0" y="0"/>
          <a:chExt cx="0" cy="0"/>
        </a:xfrm>
      </p:grpSpPr>
      <p:sp>
        <p:nvSpPr>
          <p:cNvPr id="107" name="Google Shape;107;p19"/>
          <p:cNvSpPr/>
          <p:nvPr/>
        </p:nvSpPr>
        <p:spPr>
          <a:xfrm>
            <a:off x="-3587" y="-762"/>
            <a:ext cx="9151176" cy="5145024"/>
          </a:xfrm>
          <a:custGeom>
            <a:avLst/>
            <a:gdLst/>
            <a:ahLst/>
            <a:cxnLst/>
            <a:rect l="l" t="t" r="r" b="b"/>
            <a:pathLst>
              <a:path w="17348200" h="9753600" extrusionOk="0">
                <a:moveTo>
                  <a:pt x="0" y="9753600"/>
                </a:moveTo>
                <a:lnTo>
                  <a:pt x="17348200" y="9753600"/>
                </a:lnTo>
                <a:lnTo>
                  <a:pt x="17348200" y="0"/>
                </a:lnTo>
                <a:lnTo>
                  <a:pt x="0" y="0"/>
                </a:lnTo>
                <a:lnTo>
                  <a:pt x="0" y="9753600"/>
                </a:lnTo>
                <a:close/>
              </a:path>
            </a:pathLst>
          </a:custGeom>
          <a:solidFill>
            <a:srgbClr val="F0EEEB">
              <a:alpha val="21960"/>
            </a:srgbClr>
          </a:solidFill>
          <a:ln>
            <a:noFill/>
          </a:ln>
        </p:spPr>
        <p:txBody>
          <a:bodyPr spcFirstLastPara="1" wrap="square" lIns="0" tIns="0" rIns="0" bIns="0"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08;p19"/>
          <p:cNvSpPr/>
          <p:nvPr/>
        </p:nvSpPr>
        <p:spPr>
          <a:xfrm>
            <a:off x="628198" y="555512"/>
            <a:ext cx="7930572" cy="4061085"/>
          </a:xfrm>
          <a:custGeom>
            <a:avLst/>
            <a:gdLst/>
            <a:ahLst/>
            <a:cxnLst/>
            <a:rect l="l" t="t" r="r" b="b"/>
            <a:pathLst>
              <a:path w="15034260" h="7698740" extrusionOk="0">
                <a:moveTo>
                  <a:pt x="15034234" y="7698447"/>
                </a:moveTo>
                <a:lnTo>
                  <a:pt x="0" y="7698447"/>
                </a:lnTo>
                <a:lnTo>
                  <a:pt x="0" y="0"/>
                </a:lnTo>
                <a:lnTo>
                  <a:pt x="15034234" y="0"/>
                </a:lnTo>
                <a:lnTo>
                  <a:pt x="15034234" y="7698447"/>
                </a:lnTo>
                <a:close/>
              </a:path>
            </a:pathLst>
          </a:custGeom>
          <a:noFill/>
          <a:ln w="28575" cap="flat" cmpd="sng">
            <a:solidFill>
              <a:srgbClr val="DAC1B6"/>
            </a:solidFill>
            <a:prstDash val="solid"/>
            <a:round/>
            <a:headEnd type="none" w="sm" len="sm"/>
            <a:tailEnd type="none" w="sm" len="sm"/>
          </a:ln>
        </p:spPr>
        <p:txBody>
          <a:bodyPr spcFirstLastPara="1" wrap="square" lIns="0" tIns="0" rIns="0" bIns="0"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9;p19"/>
          <p:cNvSpPr txBox="1">
            <a:spLocks noGrp="1"/>
          </p:cNvSpPr>
          <p:nvPr>
            <p:ph type="title"/>
          </p:nvPr>
        </p:nvSpPr>
        <p:spPr>
          <a:xfrm>
            <a:off x="6476175" y="1994625"/>
            <a:ext cx="1606500" cy="537000"/>
          </a:xfrm>
          <a:prstGeom prst="rect">
            <a:avLst/>
          </a:prstGeom>
          <a:noFill/>
          <a:ln>
            <a:noFill/>
          </a:ln>
        </p:spPr>
        <p:txBody>
          <a:bodyPr spcFirstLastPara="1" wrap="square" lIns="0" tIns="0" rIns="0" bIns="0" anchor="b" anchorCtr="0">
            <a:noAutofit/>
          </a:bodyPr>
          <a:lstStyle>
            <a:lvl1pPr marR="0" lvl="0" rtl="0">
              <a:spcBef>
                <a:spcPts val="0"/>
              </a:spcBef>
              <a:spcAft>
                <a:spcPts val="0"/>
              </a:spcAft>
              <a:buClr>
                <a:srgbClr val="525252"/>
              </a:buClr>
              <a:buSzPts val="1900"/>
              <a:buNone/>
              <a:defRPr sz="1900" i="0" u="none" strike="noStrike" cap="none">
                <a:solidFill>
                  <a:srgbClr val="525252"/>
                </a:solidFill>
              </a:defRPr>
            </a:lvl1pPr>
            <a:lvl2pPr lvl="1" rtl="0">
              <a:spcBef>
                <a:spcPts val="0"/>
              </a:spcBef>
              <a:spcAft>
                <a:spcPts val="0"/>
              </a:spcAft>
              <a:buClr>
                <a:srgbClr val="525252"/>
              </a:buClr>
              <a:buSzPts val="2400"/>
              <a:buNone/>
              <a:defRPr sz="2400">
                <a:solidFill>
                  <a:srgbClr val="525252"/>
                </a:solidFill>
              </a:defRPr>
            </a:lvl2pPr>
            <a:lvl3pPr lvl="2" rtl="0">
              <a:spcBef>
                <a:spcPts val="0"/>
              </a:spcBef>
              <a:spcAft>
                <a:spcPts val="0"/>
              </a:spcAft>
              <a:buClr>
                <a:srgbClr val="525252"/>
              </a:buClr>
              <a:buSzPts val="2400"/>
              <a:buNone/>
              <a:defRPr sz="2400">
                <a:solidFill>
                  <a:srgbClr val="525252"/>
                </a:solidFill>
              </a:defRPr>
            </a:lvl3pPr>
            <a:lvl4pPr lvl="3" rtl="0">
              <a:spcBef>
                <a:spcPts val="0"/>
              </a:spcBef>
              <a:spcAft>
                <a:spcPts val="0"/>
              </a:spcAft>
              <a:buClr>
                <a:srgbClr val="525252"/>
              </a:buClr>
              <a:buSzPts val="2400"/>
              <a:buNone/>
              <a:defRPr sz="2400">
                <a:solidFill>
                  <a:srgbClr val="525252"/>
                </a:solidFill>
              </a:defRPr>
            </a:lvl4pPr>
            <a:lvl5pPr lvl="4" rtl="0">
              <a:spcBef>
                <a:spcPts val="0"/>
              </a:spcBef>
              <a:spcAft>
                <a:spcPts val="0"/>
              </a:spcAft>
              <a:buClr>
                <a:srgbClr val="525252"/>
              </a:buClr>
              <a:buSzPts val="2400"/>
              <a:buNone/>
              <a:defRPr sz="2400">
                <a:solidFill>
                  <a:srgbClr val="525252"/>
                </a:solidFill>
              </a:defRPr>
            </a:lvl5pPr>
            <a:lvl6pPr lvl="5" rtl="0">
              <a:spcBef>
                <a:spcPts val="0"/>
              </a:spcBef>
              <a:spcAft>
                <a:spcPts val="0"/>
              </a:spcAft>
              <a:buClr>
                <a:srgbClr val="525252"/>
              </a:buClr>
              <a:buSzPts val="2400"/>
              <a:buNone/>
              <a:defRPr sz="2400">
                <a:solidFill>
                  <a:srgbClr val="525252"/>
                </a:solidFill>
              </a:defRPr>
            </a:lvl6pPr>
            <a:lvl7pPr lvl="6" rtl="0">
              <a:spcBef>
                <a:spcPts val="0"/>
              </a:spcBef>
              <a:spcAft>
                <a:spcPts val="0"/>
              </a:spcAft>
              <a:buClr>
                <a:srgbClr val="525252"/>
              </a:buClr>
              <a:buSzPts val="2400"/>
              <a:buNone/>
              <a:defRPr sz="2400">
                <a:solidFill>
                  <a:srgbClr val="525252"/>
                </a:solidFill>
              </a:defRPr>
            </a:lvl7pPr>
            <a:lvl8pPr lvl="7" rtl="0">
              <a:spcBef>
                <a:spcPts val="0"/>
              </a:spcBef>
              <a:spcAft>
                <a:spcPts val="0"/>
              </a:spcAft>
              <a:buClr>
                <a:srgbClr val="525252"/>
              </a:buClr>
              <a:buSzPts val="2400"/>
              <a:buNone/>
              <a:defRPr sz="2400">
                <a:solidFill>
                  <a:srgbClr val="525252"/>
                </a:solidFill>
              </a:defRPr>
            </a:lvl8pPr>
            <a:lvl9pPr lvl="8" rtl="0">
              <a:spcBef>
                <a:spcPts val="0"/>
              </a:spcBef>
              <a:spcAft>
                <a:spcPts val="0"/>
              </a:spcAft>
              <a:buClr>
                <a:srgbClr val="525252"/>
              </a:buClr>
              <a:buSzPts val="2400"/>
              <a:buNone/>
              <a:defRPr sz="2400">
                <a:solidFill>
                  <a:srgbClr val="525252"/>
                </a:solidFill>
              </a:defRPr>
            </a:lvl9pPr>
          </a:lstStyle>
          <a:p>
            <a:endParaRPr/>
          </a:p>
        </p:txBody>
      </p:sp>
      <p:sp>
        <p:nvSpPr>
          <p:cNvPr id="110" name="Google Shape;110;p19"/>
          <p:cNvSpPr txBox="1">
            <a:spLocks noGrp="1"/>
          </p:cNvSpPr>
          <p:nvPr>
            <p:ph type="subTitle" idx="1"/>
          </p:nvPr>
        </p:nvSpPr>
        <p:spPr>
          <a:xfrm>
            <a:off x="6476175" y="2830375"/>
            <a:ext cx="1606500" cy="1094700"/>
          </a:xfrm>
          <a:prstGeom prst="rect">
            <a:avLst/>
          </a:prstGeom>
        </p:spPr>
        <p:txBody>
          <a:bodyPr spcFirstLastPara="1" wrap="square" lIns="0" tIns="0" rIns="0" bIns="0" anchor="t" anchorCtr="0">
            <a:noAutofit/>
          </a:bodyPr>
          <a:lstStyle>
            <a:lvl1pPr lvl="0" rtl="0">
              <a:spcBef>
                <a:spcPts val="0"/>
              </a:spcBef>
              <a:spcAft>
                <a:spcPts val="0"/>
              </a:spcAft>
              <a:buNone/>
              <a:defRPr sz="1100"/>
            </a:lvl1pPr>
            <a:lvl2pPr lvl="1" rtl="0">
              <a:spcBef>
                <a:spcPts val="0"/>
              </a:spcBef>
              <a:spcAft>
                <a:spcPts val="0"/>
              </a:spcAft>
              <a:buNone/>
              <a:defRPr sz="1100"/>
            </a:lvl2pPr>
            <a:lvl3pPr lvl="2" rtl="0">
              <a:spcBef>
                <a:spcPts val="0"/>
              </a:spcBef>
              <a:spcAft>
                <a:spcPts val="0"/>
              </a:spcAft>
              <a:buNone/>
              <a:defRPr sz="1100"/>
            </a:lvl3pPr>
            <a:lvl4pPr lvl="3" rtl="0">
              <a:spcBef>
                <a:spcPts val="0"/>
              </a:spcBef>
              <a:spcAft>
                <a:spcPts val="0"/>
              </a:spcAft>
              <a:buNone/>
              <a:defRPr sz="1100"/>
            </a:lvl4pPr>
            <a:lvl5pPr lvl="4" rtl="0">
              <a:spcBef>
                <a:spcPts val="0"/>
              </a:spcBef>
              <a:spcAft>
                <a:spcPts val="0"/>
              </a:spcAft>
              <a:buNone/>
              <a:defRPr sz="1100"/>
            </a:lvl5pPr>
            <a:lvl6pPr lvl="5" rtl="0">
              <a:spcBef>
                <a:spcPts val="0"/>
              </a:spcBef>
              <a:spcAft>
                <a:spcPts val="0"/>
              </a:spcAft>
              <a:buNone/>
              <a:defRPr sz="1100"/>
            </a:lvl6pPr>
            <a:lvl7pPr lvl="6" rtl="0">
              <a:spcBef>
                <a:spcPts val="0"/>
              </a:spcBef>
              <a:spcAft>
                <a:spcPts val="0"/>
              </a:spcAft>
              <a:buNone/>
              <a:defRPr sz="1100"/>
            </a:lvl7pPr>
            <a:lvl8pPr lvl="7" rtl="0">
              <a:spcBef>
                <a:spcPts val="0"/>
              </a:spcBef>
              <a:spcAft>
                <a:spcPts val="0"/>
              </a:spcAft>
              <a:buNone/>
              <a:defRPr sz="1100"/>
            </a:lvl8pPr>
            <a:lvl9pPr lvl="8" rtl="0">
              <a:spcBef>
                <a:spcPts val="0"/>
              </a:spcBef>
              <a:spcAft>
                <a:spcPts val="0"/>
              </a:spcAft>
              <a:buNone/>
              <a:defRPr sz="1100"/>
            </a:lvl9pPr>
          </a:lstStyle>
          <a:p>
            <a:endParaRPr/>
          </a:p>
        </p:txBody>
      </p:sp>
    </p:spTree>
    <p:extLst>
      <p:ext uri="{BB962C8B-B14F-4D97-AF65-F5344CB8AC3E}">
        <p14:creationId xmlns:p14="http://schemas.microsoft.com/office/powerpoint/2010/main" val="225774840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TITTLE &amp; TEXT">
  <p:cSld name="TITTLE &amp; TEXT">
    <p:spTree>
      <p:nvGrpSpPr>
        <p:cNvPr id="1" name="Shape 52"/>
        <p:cNvGrpSpPr/>
        <p:nvPr/>
      </p:nvGrpSpPr>
      <p:grpSpPr>
        <a:xfrm>
          <a:off x="0" y="0"/>
          <a:ext cx="0" cy="0"/>
          <a:chOff x="0" y="0"/>
          <a:chExt cx="0" cy="0"/>
        </a:xfrm>
      </p:grpSpPr>
      <p:sp>
        <p:nvSpPr>
          <p:cNvPr id="53" name="Google Shape;53;p10"/>
          <p:cNvSpPr/>
          <p:nvPr/>
        </p:nvSpPr>
        <p:spPr>
          <a:xfrm>
            <a:off x="967955" y="909822"/>
            <a:ext cx="8182464" cy="4234931"/>
          </a:xfrm>
          <a:custGeom>
            <a:avLst/>
            <a:gdLst/>
            <a:ahLst/>
            <a:cxnLst/>
            <a:rect l="l" t="t" r="r" b="b"/>
            <a:pathLst>
              <a:path w="15511780" h="8028305" extrusionOk="0">
                <a:moveTo>
                  <a:pt x="0" y="8027733"/>
                </a:moveTo>
                <a:lnTo>
                  <a:pt x="15511310" y="8027733"/>
                </a:lnTo>
                <a:lnTo>
                  <a:pt x="15511310" y="0"/>
                </a:lnTo>
                <a:lnTo>
                  <a:pt x="0" y="0"/>
                </a:lnTo>
                <a:lnTo>
                  <a:pt x="0" y="8027733"/>
                </a:lnTo>
                <a:close/>
              </a:path>
            </a:pathLst>
          </a:custGeom>
          <a:solidFill>
            <a:srgbClr val="F0EEEB"/>
          </a:solidFill>
          <a:ln>
            <a:noFill/>
          </a:ln>
        </p:spPr>
        <p:txBody>
          <a:bodyPr spcFirstLastPara="1" wrap="square" lIns="0" tIns="0" rIns="0" bIns="0"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54;p10"/>
          <p:cNvSpPr/>
          <p:nvPr/>
        </p:nvSpPr>
        <p:spPr>
          <a:xfrm>
            <a:off x="6099378" y="-81105"/>
            <a:ext cx="2780100" cy="3440100"/>
          </a:xfrm>
          <a:prstGeom prst="rect">
            <a:avLst/>
          </a:prstGeom>
          <a:noFill/>
          <a:ln w="28575" cap="flat" cmpd="sng">
            <a:solidFill>
              <a:srgbClr val="DAC1B6"/>
            </a:solidFill>
            <a:prstDash val="solid"/>
            <a:round/>
            <a:headEnd type="none" w="sm" len="sm"/>
            <a:tailEnd type="none" w="sm" len="sm"/>
          </a:ln>
        </p:spPr>
        <p:txBody>
          <a:bodyPr spcFirstLastPara="1" wrap="square" lIns="48200" tIns="48200" rIns="48200" bIns="48200"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7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10"/>
          <p:cNvSpPr txBox="1">
            <a:spLocks noGrp="1"/>
          </p:cNvSpPr>
          <p:nvPr>
            <p:ph type="title"/>
          </p:nvPr>
        </p:nvSpPr>
        <p:spPr>
          <a:xfrm>
            <a:off x="4770290" y="1417012"/>
            <a:ext cx="3846900" cy="1620300"/>
          </a:xfrm>
          <a:prstGeom prst="rect">
            <a:avLst/>
          </a:prstGeom>
        </p:spPr>
        <p:txBody>
          <a:bodyPr spcFirstLastPara="1" wrap="square" lIns="0" tIns="0" rIns="0" bIns="0" anchor="t" anchorCtr="0">
            <a:noAutofit/>
          </a:bodyPr>
          <a:lstStyle>
            <a:lvl1pPr lvl="0" algn="r"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56" name="Google Shape;56;p10"/>
          <p:cNvSpPr txBox="1">
            <a:spLocks noGrp="1"/>
          </p:cNvSpPr>
          <p:nvPr>
            <p:ph type="body" idx="1"/>
          </p:nvPr>
        </p:nvSpPr>
        <p:spPr>
          <a:xfrm>
            <a:off x="1443004" y="3037170"/>
            <a:ext cx="5173800" cy="1677600"/>
          </a:xfrm>
          <a:prstGeom prst="rect">
            <a:avLst/>
          </a:prstGeom>
        </p:spPr>
        <p:txBody>
          <a:bodyPr spcFirstLastPara="1" wrap="square" lIns="0" tIns="0" rIns="0" bIns="0" anchor="t" anchorCtr="0">
            <a:noAutofit/>
          </a:bodyPr>
          <a:lstStyle>
            <a:lvl1pPr marL="457189" lvl="0" indent="-298442" rtl="0">
              <a:spcBef>
                <a:spcPts val="0"/>
              </a:spcBef>
              <a:spcAft>
                <a:spcPts val="0"/>
              </a:spcAft>
              <a:buSzPts val="1100"/>
              <a:buChar char="●"/>
              <a:defRPr sz="1100"/>
            </a:lvl1pPr>
            <a:lvl2pPr marL="914378" lvl="1" indent="-298442" rtl="0">
              <a:spcBef>
                <a:spcPts val="0"/>
              </a:spcBef>
              <a:spcAft>
                <a:spcPts val="0"/>
              </a:spcAft>
              <a:buSzPts val="1100"/>
              <a:buChar char="○"/>
              <a:defRPr sz="1100"/>
            </a:lvl2pPr>
            <a:lvl3pPr marL="1371566" lvl="2" indent="-298442" rtl="0">
              <a:spcBef>
                <a:spcPts val="0"/>
              </a:spcBef>
              <a:spcAft>
                <a:spcPts val="0"/>
              </a:spcAft>
              <a:buSzPts val="1100"/>
              <a:buChar char="■"/>
              <a:defRPr sz="1100"/>
            </a:lvl3pPr>
            <a:lvl4pPr marL="1828754" lvl="3" indent="-298442" rtl="0">
              <a:spcBef>
                <a:spcPts val="0"/>
              </a:spcBef>
              <a:spcAft>
                <a:spcPts val="0"/>
              </a:spcAft>
              <a:buSzPts val="1100"/>
              <a:buChar char="●"/>
              <a:defRPr sz="1100"/>
            </a:lvl4pPr>
            <a:lvl5pPr marL="2285943" lvl="4" indent="-298442" rtl="0">
              <a:spcBef>
                <a:spcPts val="0"/>
              </a:spcBef>
              <a:spcAft>
                <a:spcPts val="0"/>
              </a:spcAft>
              <a:buSzPts val="1100"/>
              <a:buChar char="○"/>
              <a:defRPr sz="1100"/>
            </a:lvl5pPr>
            <a:lvl6pPr marL="2743132" lvl="5" indent="-298442" rtl="0">
              <a:spcBef>
                <a:spcPts val="0"/>
              </a:spcBef>
              <a:spcAft>
                <a:spcPts val="0"/>
              </a:spcAft>
              <a:buSzPts val="1100"/>
              <a:buChar char="■"/>
              <a:defRPr sz="1100"/>
            </a:lvl6pPr>
            <a:lvl7pPr marL="3200320" lvl="6" indent="-298442" rtl="0">
              <a:spcBef>
                <a:spcPts val="0"/>
              </a:spcBef>
              <a:spcAft>
                <a:spcPts val="0"/>
              </a:spcAft>
              <a:buSzPts val="1100"/>
              <a:buChar char="●"/>
              <a:defRPr sz="1100"/>
            </a:lvl7pPr>
            <a:lvl8pPr marL="3657509" lvl="7" indent="-298442" rtl="0">
              <a:spcBef>
                <a:spcPts val="0"/>
              </a:spcBef>
              <a:spcAft>
                <a:spcPts val="0"/>
              </a:spcAft>
              <a:buSzPts val="1100"/>
              <a:buChar char="○"/>
              <a:defRPr sz="1100"/>
            </a:lvl8pPr>
            <a:lvl9pPr marL="4114697" lvl="8" indent="-298442" rtl="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597112446"/>
      </p:ext>
    </p:extLst>
  </p:cSld>
  <p:clrMapOvr>
    <a:masterClrMapping/>
  </p:clrMapOvr>
  <p:extLst>
    <p:ext uri="{DCECCB84-F9BA-43D5-87BE-67443E8EF086}">
      <p15:sldGuideLst xmlns:p15="http://schemas.microsoft.com/office/powerpoint/2012/main">
        <p15:guide id="1" orient="horz" pos="1913">
          <p15:clr>
            <a:srgbClr val="F9AD4C"/>
          </p15:clr>
        </p15:guide>
        <p15:guide id="2" pos="5427">
          <p15:clr>
            <a:srgbClr val="F9AD4C"/>
          </p15:clr>
        </p15:guide>
      </p15:sldGuideLst>
    </p:ext>
  </p:extLst>
</p:sldLayout>
</file>

<file path=ppt/slideLayouts/slideLayout468.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0" y="150132"/>
            <a:ext cx="9144000" cy="581834"/>
          </a:xfrm>
          <a:prstGeom prst="rect">
            <a:avLst/>
          </a:prstGeom>
        </p:spPr>
        <p:txBody>
          <a:bodyPr vert="horz" lIns="91440" tIns="45720" rIns="91440" bIns="45720" rtlCol="0" anchor="ctr">
            <a:normAutofit/>
          </a:bodyPr>
          <a:lstStyle>
            <a:lvl1pPr algn="ctr">
              <a:defRPr sz="3600" b="1">
                <a:solidFill>
                  <a:schemeClr val="tx1">
                    <a:lumMod val="65000"/>
                    <a:lumOff val="35000"/>
                  </a:schemeClr>
                </a:solidFill>
              </a:defRPr>
            </a:lvl1pPr>
          </a:lstStyle>
          <a:p>
            <a:r>
              <a:rPr lang="en-US" dirty="0"/>
              <a:t>Click to edit Master title style</a:t>
            </a:r>
          </a:p>
        </p:txBody>
      </p:sp>
      <p:sp>
        <p:nvSpPr>
          <p:cNvPr id="8" name="Rectangle 6">
            <a:extLst>
              <a:ext uri="{FF2B5EF4-FFF2-40B4-BE49-F238E27FC236}">
                <a16:creationId xmlns:a16="http://schemas.microsoft.com/office/drawing/2014/main" id="{55674156-3125-48CE-B7AD-16F5FF6CA05A}"/>
              </a:ext>
            </a:extLst>
          </p:cNvPr>
          <p:cNvSpPr/>
          <p:nvPr userDrawn="1"/>
        </p:nvSpPr>
        <p:spPr>
          <a:xfrm>
            <a:off x="0" y="4948014"/>
            <a:ext cx="9144000" cy="1954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ko-KR" altLang="en-US" sz="1350" b="0" i="0" u="none" strike="noStrike" kern="1200" cap="none" spc="0" normalizeH="0" baseline="0" noProof="0">
              <a:ln>
                <a:noFill/>
              </a:ln>
              <a:solidFill>
                <a:prstClr val="white"/>
              </a:solidFill>
              <a:effectLst/>
              <a:uLnTx/>
              <a:uFillTx/>
              <a:latin typeface="Arial"/>
              <a:cs typeface="+mn-cs"/>
            </a:endParaRPr>
          </a:p>
        </p:txBody>
      </p:sp>
      <p:sp>
        <p:nvSpPr>
          <p:cNvPr id="10" name="텍스트 개체 틀 2">
            <a:extLst>
              <a:ext uri="{FF2B5EF4-FFF2-40B4-BE49-F238E27FC236}">
                <a16:creationId xmlns:a16="http://schemas.microsoft.com/office/drawing/2014/main" id="{BEA53C6E-B822-48C1-AE43-123E9E431F64}"/>
              </a:ext>
            </a:extLst>
          </p:cNvPr>
          <p:cNvSpPr>
            <a:spLocks noGrp="1"/>
          </p:cNvSpPr>
          <p:nvPr>
            <p:ph type="body" sz="quarter" idx="41" hasCustomPrompt="1"/>
          </p:nvPr>
        </p:nvSpPr>
        <p:spPr>
          <a:xfrm>
            <a:off x="0" y="754036"/>
            <a:ext cx="9144000" cy="314534"/>
          </a:xfrm>
          <a:prstGeom prst="rect">
            <a:avLst/>
          </a:prstGeom>
        </p:spPr>
        <p:txBody>
          <a:bodyPr anchor="ctr"/>
          <a:lstStyle>
            <a:lvl1pPr marL="0" marR="0" indent="0" algn="ctr" defTabSz="685800" rtl="0" eaLnBrk="1" fontAlgn="auto" latinLnBrk="1" hangingPunct="1">
              <a:lnSpc>
                <a:spcPct val="90000"/>
              </a:lnSpc>
              <a:spcBef>
                <a:spcPts val="750"/>
              </a:spcBef>
              <a:spcAft>
                <a:spcPts val="0"/>
              </a:spcAft>
              <a:buClrTx/>
              <a:buSzTx/>
              <a:buFontTx/>
              <a:buNone/>
              <a:tabLst/>
              <a:defRPr sz="1800" b="0">
                <a:solidFill>
                  <a:schemeClr val="tx1">
                    <a:lumMod val="65000"/>
                    <a:lumOff val="35000"/>
                  </a:schemeClr>
                </a:solidFill>
              </a:defRPr>
            </a:lvl1pPr>
          </a:lstStyle>
          <a:p>
            <a:pPr marL="0" marR="0" lvl="0" indent="0" algn="ctr" defTabSz="685800" rtl="0" eaLnBrk="1" fontAlgn="auto" latinLnBrk="1" hangingPunct="1">
              <a:lnSpc>
                <a:spcPct val="90000"/>
              </a:lnSpc>
              <a:spcBef>
                <a:spcPts val="750"/>
              </a:spcBef>
              <a:spcAft>
                <a:spcPts val="0"/>
              </a:spcAft>
              <a:buClrTx/>
              <a:buSzTx/>
              <a:buFontTx/>
              <a:buNone/>
              <a:tabLst/>
              <a:defRPr/>
            </a:pPr>
            <a:r>
              <a:rPr lang="en-US" altLang="ko-KR" dirty="0"/>
              <a:t>Subtitle in this line</a:t>
            </a:r>
            <a:endParaRPr lang="ko-KR" altLang="en-US" dirty="0"/>
          </a:p>
        </p:txBody>
      </p:sp>
    </p:spTree>
    <p:extLst>
      <p:ext uri="{BB962C8B-B14F-4D97-AF65-F5344CB8AC3E}">
        <p14:creationId xmlns:p14="http://schemas.microsoft.com/office/powerpoint/2010/main" val="4244051379"/>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rtlCol="0" anchor="ctr"/>
          <a:lstStyle/>
          <a:p>
            <a:pPr algn="ctr"/>
            <a:endParaRPr lang="ko-KR" altLang="en-US" sz="1350"/>
          </a:p>
        </p:txBody>
      </p:sp>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425" b="0" baseline="0">
                <a:solidFill>
                  <a:schemeClr val="accent1"/>
                </a:solidFill>
                <a:latin typeface="+mn-lt"/>
                <a:cs typeface="Arial"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56380314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76727"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2481514"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4686301"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6891088"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51025970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endParaRPr lang="id-ID"/>
          </a:p>
        </p:txBody>
      </p:sp>
      <p:sp>
        <p:nvSpPr>
          <p:cNvPr id="3" name="Date Placeholder 2"/>
          <p:cNvSpPr>
            <a:spLocks noGrp="1"/>
          </p:cNvSpPr>
          <p:nvPr>
            <p:ph type="dt" sz="half" idx="10"/>
          </p:nvPr>
        </p:nvSpPr>
        <p:spPr>
          <a:xfrm>
            <a:off x="457200" y="4767264"/>
            <a:ext cx="2133600" cy="273844"/>
          </a:xfrm>
        </p:spPr>
        <p:txBody>
          <a:bodyPr/>
          <a:lstStyle/>
          <a:p>
            <a:pPr defTabSz="914378" latinLnBrk="1"/>
            <a:fld id="{22B785B8-A665-45EC-A54A-210E3E3B86AD}" type="datetimeFigureOut">
              <a:rPr lang="id-ID" smtClean="0">
                <a:solidFill>
                  <a:prstClr val="black"/>
                </a:solidFill>
              </a:rPr>
              <a:pPr defTabSz="914378" latinLnBrk="1"/>
              <a:t>29/06/2022</a:t>
            </a:fld>
            <a:endParaRPr lang="id-ID">
              <a:solidFill>
                <a:prstClr val="black"/>
              </a:solidFill>
            </a:endParaRPr>
          </a:p>
        </p:txBody>
      </p:sp>
      <p:sp>
        <p:nvSpPr>
          <p:cNvPr id="4" name="Footer Placeholder 3"/>
          <p:cNvSpPr>
            <a:spLocks noGrp="1"/>
          </p:cNvSpPr>
          <p:nvPr>
            <p:ph type="ftr" sz="quarter" idx="11"/>
          </p:nvPr>
        </p:nvSpPr>
        <p:spPr>
          <a:xfrm>
            <a:off x="3124200" y="4767264"/>
            <a:ext cx="2895600" cy="273844"/>
          </a:xfrm>
        </p:spPr>
        <p:txBody>
          <a:bodyPr/>
          <a:lstStyle/>
          <a:p>
            <a:pPr defTabSz="914378" latinLnBrk="1"/>
            <a:endParaRPr lang="id-ID">
              <a:solidFill>
                <a:prstClr val="black"/>
              </a:solidFill>
            </a:endParaRPr>
          </a:p>
        </p:txBody>
      </p:sp>
      <p:sp>
        <p:nvSpPr>
          <p:cNvPr id="5" name="Slide Number Placeholder 4"/>
          <p:cNvSpPr>
            <a:spLocks noGrp="1"/>
          </p:cNvSpPr>
          <p:nvPr>
            <p:ph type="sldNum" sz="quarter" idx="12"/>
          </p:nvPr>
        </p:nvSpPr>
        <p:spPr>
          <a:xfrm>
            <a:off x="6553200" y="4767264"/>
            <a:ext cx="2133600" cy="273844"/>
          </a:xfrm>
        </p:spPr>
        <p:txBody>
          <a:bodyPr/>
          <a:lstStyle/>
          <a:p>
            <a:pPr defTabSz="914378" latinLnBrk="1"/>
            <a:fld id="{05E9F5E1-1DE6-4E19-B860-846630B39436}" type="slidenum">
              <a:rPr lang="id-ID" smtClean="0">
                <a:solidFill>
                  <a:prstClr val="black"/>
                </a:solidFill>
              </a:rPr>
              <a:pPr defTabSz="914378" latinLnBrk="1"/>
              <a:t>‹#›</a:t>
            </a:fld>
            <a:endParaRPr lang="id-ID">
              <a:solidFill>
                <a:prstClr val="black"/>
              </a:solidFill>
            </a:endParaRPr>
          </a:p>
        </p:txBody>
      </p:sp>
    </p:spTree>
    <p:extLst>
      <p:ext uri="{BB962C8B-B14F-4D97-AF65-F5344CB8AC3E}">
        <p14:creationId xmlns:p14="http://schemas.microsoft.com/office/powerpoint/2010/main" val="406425680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583"/>
            <a:ext cx="9144000" cy="802136"/>
          </a:xfrm>
          <a:prstGeom prst="rect">
            <a:avLst/>
          </a:prstGeom>
        </p:spPr>
        <p:txBody>
          <a:bodyPr anchor="ctr"/>
          <a:lstStyle>
            <a:lvl1pPr>
              <a:defRPr b="1" baseline="0">
                <a:solidFill>
                  <a:schemeClr val="tx1">
                    <a:lumMod val="75000"/>
                    <a:lumOff val="25000"/>
                  </a:schemeClr>
                </a:solidFill>
                <a:latin typeface="Arial" pitchFamily="34" charset="0"/>
                <a:cs typeface="Arial" pitchFamily="34" charset="0"/>
              </a:defRPr>
            </a:lvl1pPr>
          </a:lstStyle>
          <a:p>
            <a:r>
              <a:rPr lang="en-US" altLang="ko-KR" dirty="0"/>
              <a:t> Click to add title</a:t>
            </a:r>
            <a:endParaRPr lang="ko-KR" altLang="en-US" dirty="0"/>
          </a:p>
        </p:txBody>
      </p:sp>
      <p:sp>
        <p:nvSpPr>
          <p:cNvPr id="3" name="Content Placeholder 2"/>
          <p:cNvSpPr>
            <a:spLocks noGrp="1"/>
          </p:cNvSpPr>
          <p:nvPr>
            <p:ph idx="1"/>
          </p:nvPr>
        </p:nvSpPr>
        <p:spPr>
          <a:xfrm>
            <a:off x="457200" y="1200151"/>
            <a:ext cx="8229600" cy="345486"/>
          </a:xfrm>
          <a:prstGeom prst="rect">
            <a:avLst/>
          </a:prstGeom>
        </p:spPr>
        <p:txBody>
          <a:bodyPr anchor="ctr"/>
          <a:lstStyle>
            <a:lvl1pPr marL="0" indent="0">
              <a:buNone/>
              <a:defRPr sz="2025">
                <a:solidFill>
                  <a:schemeClr val="tx1">
                    <a:lumMod val="75000"/>
                    <a:lumOff val="25000"/>
                  </a:schemeClr>
                </a:solidFill>
              </a:defRPr>
            </a:lvl1pPr>
          </a:lstStyle>
          <a:p>
            <a:pPr lvl="0"/>
            <a:r>
              <a:rPr lang="en-US" altLang="ko-KR" dirty="0"/>
              <a:t>Click to edit Master text styles</a:t>
            </a:r>
          </a:p>
        </p:txBody>
      </p:sp>
      <p:sp>
        <p:nvSpPr>
          <p:cNvPr id="4" name="Content Placeholder 2"/>
          <p:cNvSpPr>
            <a:spLocks noGrp="1"/>
          </p:cNvSpPr>
          <p:nvPr>
            <p:ph idx="10"/>
          </p:nvPr>
        </p:nvSpPr>
        <p:spPr>
          <a:xfrm>
            <a:off x="467544" y="1707654"/>
            <a:ext cx="8229600" cy="2700300"/>
          </a:xfrm>
          <a:prstGeom prst="rect">
            <a:avLst/>
          </a:prstGeom>
        </p:spPr>
        <p:txBody>
          <a:bodyPr lIns="527987" anchor="t"/>
          <a:lstStyle>
            <a:lvl1pPr marL="0" indent="0">
              <a:buNone/>
              <a:defRPr sz="1425">
                <a:solidFill>
                  <a:schemeClr val="tx1">
                    <a:lumMod val="75000"/>
                    <a:lumOff val="25000"/>
                  </a:schemeClr>
                </a:solidFill>
              </a:defRPr>
            </a:lvl1pPr>
          </a:lstStyle>
          <a:p>
            <a:pPr lvl="0"/>
            <a:r>
              <a:rPr lang="en-US" altLang="ko-KR" dirty="0"/>
              <a:t>Click to edit Master text styles</a:t>
            </a:r>
          </a:p>
        </p:txBody>
      </p:sp>
    </p:spTree>
    <p:extLst>
      <p:ext uri="{BB962C8B-B14F-4D97-AF65-F5344CB8AC3E}">
        <p14:creationId xmlns:p14="http://schemas.microsoft.com/office/powerpoint/2010/main" val="51229225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8F715FE7-C2DF-4CF9-83C4-B478FE8B10B9}"/>
              </a:ext>
            </a:extLst>
          </p:cNvPr>
          <p:cNvSpPr>
            <a:spLocks noGrp="1"/>
          </p:cNvSpPr>
          <p:nvPr>
            <p:ph idx="1"/>
          </p:nvPr>
        </p:nvSpPr>
        <p:spPr>
          <a:xfrm>
            <a:off x="225707" y="814387"/>
            <a:ext cx="4132161" cy="3900488"/>
          </a:xfrm>
          <a:prstGeom prst="rect">
            <a:avLst/>
          </a:prstGeom>
        </p:spPr>
        <p:txBody>
          <a:bodyPr vert="horz" lIns="91412" tIns="45718" rIns="91412" bIns="45718"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2">
            <a:extLst>
              <a:ext uri="{FF2B5EF4-FFF2-40B4-BE49-F238E27FC236}">
                <a16:creationId xmlns:a16="http://schemas.microsoft.com/office/drawing/2014/main" id="{A43563A3-4638-4A7F-B4DD-BF6063FB3DDB}"/>
              </a:ext>
            </a:extLst>
          </p:cNvPr>
          <p:cNvSpPr>
            <a:spLocks noGrp="1"/>
          </p:cNvSpPr>
          <p:nvPr>
            <p:ph idx="13"/>
          </p:nvPr>
        </p:nvSpPr>
        <p:spPr>
          <a:xfrm>
            <a:off x="4572000" y="814387"/>
            <a:ext cx="4311000" cy="3900488"/>
          </a:xfrm>
          <a:prstGeom prst="rect">
            <a:avLst/>
          </a:prstGeom>
        </p:spPr>
        <p:txBody>
          <a:bodyPr vert="horz" lIns="91412" tIns="45718" rIns="91412" bIns="45718"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Placeholder 1">
            <a:extLst>
              <a:ext uri="{FF2B5EF4-FFF2-40B4-BE49-F238E27FC236}">
                <a16:creationId xmlns:a16="http://schemas.microsoft.com/office/drawing/2014/main" id="{D72E06F3-0143-4C93-816E-F1F434E653C6}"/>
              </a:ext>
            </a:extLst>
          </p:cNvPr>
          <p:cNvSpPr>
            <a:spLocks noGrp="1"/>
          </p:cNvSpPr>
          <p:nvPr>
            <p:ph type="title"/>
          </p:nvPr>
        </p:nvSpPr>
        <p:spPr>
          <a:xfrm>
            <a:off x="243001" y="81014"/>
            <a:ext cx="6839462"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2" name="Subtitle 2">
            <a:extLst>
              <a:ext uri="{FF2B5EF4-FFF2-40B4-BE49-F238E27FC236}">
                <a16:creationId xmlns:a16="http://schemas.microsoft.com/office/drawing/2014/main" id="{3735AF7F-31B7-456C-9B15-B11055730413}"/>
              </a:ext>
            </a:extLst>
          </p:cNvPr>
          <p:cNvSpPr>
            <a:spLocks noGrp="1"/>
          </p:cNvSpPr>
          <p:nvPr>
            <p:ph type="subTitle" idx="14"/>
          </p:nvPr>
        </p:nvSpPr>
        <p:spPr>
          <a:xfrm>
            <a:off x="243000" y="450333"/>
            <a:ext cx="8640000" cy="318389"/>
          </a:xfrm>
          <a:prstGeom prst="rect">
            <a:avLst/>
          </a:prstGeom>
        </p:spPr>
        <p:txBody>
          <a:bodyPr vert="horz" lIns="91412" tIns="45718" rIns="91412" bIns="45718" rtlCol="0" anchor="ctr">
            <a:normAutofit/>
          </a:bodyPr>
          <a:lstStyle>
            <a:lvl1pPr marL="0" indent="0" algn="l">
              <a:buNone/>
              <a:defRPr lang="en-US" sz="1200" cap="all" dirty="0">
                <a:solidFill>
                  <a:srgbClr val="007E78"/>
                </a:solidFill>
              </a:defRPr>
            </a:lvl1pPr>
            <a:lvl2pPr marL="342776" indent="0" algn="ctr">
              <a:buNone/>
              <a:defRPr>
                <a:solidFill>
                  <a:schemeClr val="tx1">
                    <a:tint val="75000"/>
                  </a:schemeClr>
                </a:solidFill>
              </a:defRPr>
            </a:lvl2pPr>
            <a:lvl3pPr marL="685562" indent="0" algn="ctr">
              <a:buNone/>
              <a:defRPr>
                <a:solidFill>
                  <a:schemeClr val="tx1">
                    <a:tint val="75000"/>
                  </a:schemeClr>
                </a:solidFill>
              </a:defRPr>
            </a:lvl3pPr>
            <a:lvl4pPr marL="1028343" indent="0" algn="ctr">
              <a:buNone/>
              <a:defRPr>
                <a:solidFill>
                  <a:schemeClr val="tx1">
                    <a:tint val="75000"/>
                  </a:schemeClr>
                </a:solidFill>
              </a:defRPr>
            </a:lvl4pPr>
            <a:lvl5pPr marL="1371124" indent="0" algn="ctr">
              <a:buNone/>
              <a:defRPr>
                <a:solidFill>
                  <a:schemeClr val="tx1">
                    <a:tint val="75000"/>
                  </a:schemeClr>
                </a:solidFill>
              </a:defRPr>
            </a:lvl5pPr>
            <a:lvl6pPr marL="1713911" indent="0" algn="ctr">
              <a:buNone/>
              <a:defRPr>
                <a:solidFill>
                  <a:schemeClr val="tx1">
                    <a:tint val="75000"/>
                  </a:schemeClr>
                </a:solidFill>
              </a:defRPr>
            </a:lvl6pPr>
            <a:lvl7pPr marL="2056685" indent="0" algn="ctr">
              <a:buNone/>
              <a:defRPr>
                <a:solidFill>
                  <a:schemeClr val="tx1">
                    <a:tint val="75000"/>
                  </a:schemeClr>
                </a:solidFill>
              </a:defRPr>
            </a:lvl7pPr>
            <a:lvl8pPr marL="2399460" indent="0" algn="ctr">
              <a:buNone/>
              <a:defRPr>
                <a:solidFill>
                  <a:schemeClr val="tx1">
                    <a:tint val="75000"/>
                  </a:schemeClr>
                </a:solidFill>
              </a:defRPr>
            </a:lvl8pPr>
            <a:lvl9pPr marL="2742236" indent="0" algn="ctr">
              <a:buNone/>
              <a:defRPr>
                <a:solidFill>
                  <a:schemeClr val="tx1">
                    <a:tint val="75000"/>
                  </a:schemeClr>
                </a:solidFill>
              </a:defRPr>
            </a:lvl9pPr>
          </a:lstStyle>
          <a:p>
            <a:pPr marL="0" lvl="0" indent="0">
              <a:buNone/>
            </a:pPr>
            <a:r>
              <a:rPr lang="en-US" dirty="0"/>
              <a:t>Click to edit Master subtitle style</a:t>
            </a:r>
          </a:p>
        </p:txBody>
      </p:sp>
      <p:sp>
        <p:nvSpPr>
          <p:cNvPr id="15" name="object 3">
            <a:extLst>
              <a:ext uri="{FF2B5EF4-FFF2-40B4-BE49-F238E27FC236}">
                <a16:creationId xmlns:a16="http://schemas.microsoft.com/office/drawing/2014/main" id="{C9C833D5-F51F-4AF3-893E-E01C2C15AD6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5732">
              <a:buClr>
                <a:srgbClr val="000000"/>
              </a:buClr>
              <a:buFont typeface="Arial"/>
              <a:buNone/>
            </a:pPr>
            <a:endParaRPr sz="1350" kern="0">
              <a:solidFill>
                <a:srgbClr val="000000"/>
              </a:solidFill>
              <a:latin typeface="Arial"/>
              <a:cs typeface="Arial"/>
              <a:sym typeface="Arial"/>
            </a:endParaRPr>
          </a:p>
        </p:txBody>
      </p:sp>
    </p:spTree>
    <p:extLst>
      <p:ext uri="{BB962C8B-B14F-4D97-AF65-F5344CB8AC3E}">
        <p14:creationId xmlns:p14="http://schemas.microsoft.com/office/powerpoint/2010/main" val="392637359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Big title">
  <p:cSld name="Big title">
    <p:bg>
      <p:bgPr>
        <a:solidFill>
          <a:schemeClr val="dk1"/>
        </a:solidFill>
        <a:effectLst/>
      </p:bgPr>
    </p:bg>
    <p:spTree>
      <p:nvGrpSpPr>
        <p:cNvPr id="1" name="Shape 544"/>
        <p:cNvGrpSpPr/>
        <p:nvPr/>
      </p:nvGrpSpPr>
      <p:grpSpPr>
        <a:xfrm>
          <a:off x="0" y="0"/>
          <a:ext cx="0" cy="0"/>
          <a:chOff x="0" y="0"/>
          <a:chExt cx="0" cy="0"/>
        </a:xfrm>
      </p:grpSpPr>
      <p:grpSp>
        <p:nvGrpSpPr>
          <p:cNvPr id="545" name="Google Shape;545;p17"/>
          <p:cNvGrpSpPr/>
          <p:nvPr/>
        </p:nvGrpSpPr>
        <p:grpSpPr>
          <a:xfrm rot="10800000" flipH="1">
            <a:off x="6967079" y="-79808"/>
            <a:ext cx="2097081" cy="1605087"/>
            <a:chOff x="1480206" y="884874"/>
            <a:chExt cx="2454449" cy="1878613"/>
          </a:xfrm>
        </p:grpSpPr>
        <p:sp>
          <p:nvSpPr>
            <p:cNvPr id="546" name="Google Shape;546;p17"/>
            <p:cNvSpPr/>
            <p:nvPr/>
          </p:nvSpPr>
          <p:spPr>
            <a:xfrm rot="5088045">
              <a:off x="1941963" y="589909"/>
              <a:ext cx="1530936" cy="2325283"/>
            </a:xfrm>
            <a:custGeom>
              <a:avLst/>
              <a:gdLst/>
              <a:ahLst/>
              <a:cxnLst/>
              <a:rect l="l" t="t" r="r" b="b"/>
              <a:pathLst>
                <a:path w="40714" h="61839" extrusionOk="0">
                  <a:moveTo>
                    <a:pt x="33585" y="61136"/>
                  </a:moveTo>
                  <a:cubicBezTo>
                    <a:pt x="33560" y="61136"/>
                    <a:pt x="33655" y="61207"/>
                    <a:pt x="33962" y="61409"/>
                  </a:cubicBezTo>
                  <a:cubicBezTo>
                    <a:pt x="33881" y="61348"/>
                    <a:pt x="33805" y="61276"/>
                    <a:pt x="33734" y="61198"/>
                  </a:cubicBezTo>
                  <a:lnTo>
                    <a:pt x="33734" y="61198"/>
                  </a:lnTo>
                  <a:cubicBezTo>
                    <a:pt x="33655" y="61160"/>
                    <a:pt x="33600" y="61136"/>
                    <a:pt x="33585" y="61136"/>
                  </a:cubicBezTo>
                  <a:close/>
                  <a:moveTo>
                    <a:pt x="13592" y="0"/>
                  </a:moveTo>
                  <a:cubicBezTo>
                    <a:pt x="13427" y="0"/>
                    <a:pt x="13263" y="5"/>
                    <a:pt x="13099" y="14"/>
                  </a:cubicBezTo>
                  <a:cubicBezTo>
                    <a:pt x="11801" y="91"/>
                    <a:pt x="10521" y="356"/>
                    <a:pt x="9229" y="450"/>
                  </a:cubicBezTo>
                  <a:cubicBezTo>
                    <a:pt x="8621" y="493"/>
                    <a:pt x="8624" y="456"/>
                    <a:pt x="8295" y="1094"/>
                  </a:cubicBezTo>
                  <a:cubicBezTo>
                    <a:pt x="7684" y="2280"/>
                    <a:pt x="7351" y="3555"/>
                    <a:pt x="6890" y="4798"/>
                  </a:cubicBezTo>
                  <a:cubicBezTo>
                    <a:pt x="6368" y="6200"/>
                    <a:pt x="5940" y="7635"/>
                    <a:pt x="5415" y="9031"/>
                  </a:cubicBezTo>
                  <a:cubicBezTo>
                    <a:pt x="4887" y="10423"/>
                    <a:pt x="4309" y="11775"/>
                    <a:pt x="3900" y="13210"/>
                  </a:cubicBezTo>
                  <a:cubicBezTo>
                    <a:pt x="2764" y="17194"/>
                    <a:pt x="2193" y="21346"/>
                    <a:pt x="943" y="25293"/>
                  </a:cubicBezTo>
                  <a:cubicBezTo>
                    <a:pt x="790" y="25771"/>
                    <a:pt x="644" y="26313"/>
                    <a:pt x="462" y="26785"/>
                  </a:cubicBezTo>
                  <a:cubicBezTo>
                    <a:pt x="455" y="26805"/>
                    <a:pt x="103" y="27372"/>
                    <a:pt x="73" y="27512"/>
                  </a:cubicBezTo>
                  <a:cubicBezTo>
                    <a:pt x="0" y="27867"/>
                    <a:pt x="50" y="27967"/>
                    <a:pt x="226" y="28266"/>
                  </a:cubicBezTo>
                  <a:cubicBezTo>
                    <a:pt x="830" y="29289"/>
                    <a:pt x="1724" y="30259"/>
                    <a:pt x="2618" y="31136"/>
                  </a:cubicBezTo>
                  <a:cubicBezTo>
                    <a:pt x="3472" y="31970"/>
                    <a:pt x="4146" y="32901"/>
                    <a:pt x="4873" y="33841"/>
                  </a:cubicBezTo>
                  <a:cubicBezTo>
                    <a:pt x="5661" y="34858"/>
                    <a:pt x="6647" y="35735"/>
                    <a:pt x="7521" y="36678"/>
                  </a:cubicBezTo>
                  <a:cubicBezTo>
                    <a:pt x="8129" y="37339"/>
                    <a:pt x="8644" y="38087"/>
                    <a:pt x="9352" y="38651"/>
                  </a:cubicBezTo>
                  <a:cubicBezTo>
                    <a:pt x="9907" y="39096"/>
                    <a:pt x="10498" y="39512"/>
                    <a:pt x="11059" y="39947"/>
                  </a:cubicBezTo>
                  <a:cubicBezTo>
                    <a:pt x="12322" y="40934"/>
                    <a:pt x="13491" y="42030"/>
                    <a:pt x="14757" y="43013"/>
                  </a:cubicBezTo>
                  <a:cubicBezTo>
                    <a:pt x="16116" y="44070"/>
                    <a:pt x="17408" y="45272"/>
                    <a:pt x="18837" y="46239"/>
                  </a:cubicBezTo>
                  <a:cubicBezTo>
                    <a:pt x="20116" y="47100"/>
                    <a:pt x="21305" y="47990"/>
                    <a:pt x="22428" y="49053"/>
                  </a:cubicBezTo>
                  <a:cubicBezTo>
                    <a:pt x="25242" y="51718"/>
                    <a:pt x="27770" y="54638"/>
                    <a:pt x="30431" y="57451"/>
                  </a:cubicBezTo>
                  <a:cubicBezTo>
                    <a:pt x="31364" y="58435"/>
                    <a:pt x="32195" y="59521"/>
                    <a:pt x="33142" y="60488"/>
                  </a:cubicBezTo>
                  <a:cubicBezTo>
                    <a:pt x="33349" y="60698"/>
                    <a:pt x="33527" y="60973"/>
                    <a:pt x="33734" y="61198"/>
                  </a:cubicBezTo>
                  <a:lnTo>
                    <a:pt x="33734" y="61198"/>
                  </a:lnTo>
                  <a:cubicBezTo>
                    <a:pt x="33853" y="61255"/>
                    <a:pt x="34024" y="61342"/>
                    <a:pt x="34181" y="61418"/>
                  </a:cubicBezTo>
                  <a:cubicBezTo>
                    <a:pt x="34323" y="61487"/>
                    <a:pt x="34848" y="61839"/>
                    <a:pt x="35110" y="61839"/>
                  </a:cubicBezTo>
                  <a:cubicBezTo>
                    <a:pt x="35151" y="61839"/>
                    <a:pt x="35186" y="61830"/>
                    <a:pt x="35212" y="61810"/>
                  </a:cubicBezTo>
                  <a:cubicBezTo>
                    <a:pt x="35501" y="61591"/>
                    <a:pt x="35169" y="60142"/>
                    <a:pt x="35242" y="59794"/>
                  </a:cubicBezTo>
                  <a:cubicBezTo>
                    <a:pt x="35325" y="59408"/>
                    <a:pt x="35444" y="59043"/>
                    <a:pt x="35517" y="58627"/>
                  </a:cubicBezTo>
                  <a:cubicBezTo>
                    <a:pt x="35587" y="58252"/>
                    <a:pt x="35613" y="57744"/>
                    <a:pt x="35723" y="57379"/>
                  </a:cubicBezTo>
                  <a:cubicBezTo>
                    <a:pt x="35786" y="57156"/>
                    <a:pt x="35979" y="56940"/>
                    <a:pt x="36055" y="56721"/>
                  </a:cubicBezTo>
                  <a:cubicBezTo>
                    <a:pt x="36474" y="55528"/>
                    <a:pt x="36561" y="54176"/>
                    <a:pt x="36541" y="52930"/>
                  </a:cubicBezTo>
                  <a:cubicBezTo>
                    <a:pt x="36504" y="50708"/>
                    <a:pt x="36677" y="48425"/>
                    <a:pt x="36789" y="46206"/>
                  </a:cubicBezTo>
                  <a:cubicBezTo>
                    <a:pt x="36956" y="43030"/>
                    <a:pt x="37577" y="39867"/>
                    <a:pt x="37780" y="36684"/>
                  </a:cubicBezTo>
                  <a:cubicBezTo>
                    <a:pt x="37946" y="34037"/>
                    <a:pt x="38218" y="31399"/>
                    <a:pt x="38407" y="28751"/>
                  </a:cubicBezTo>
                  <a:cubicBezTo>
                    <a:pt x="38856" y="22512"/>
                    <a:pt x="39882" y="16326"/>
                    <a:pt x="40245" y="10074"/>
                  </a:cubicBezTo>
                  <a:cubicBezTo>
                    <a:pt x="40374" y="7888"/>
                    <a:pt x="40594" y="5728"/>
                    <a:pt x="40620" y="3532"/>
                  </a:cubicBezTo>
                  <a:cubicBezTo>
                    <a:pt x="40627" y="3233"/>
                    <a:pt x="40713" y="2828"/>
                    <a:pt x="40440" y="2615"/>
                  </a:cubicBezTo>
                  <a:cubicBezTo>
                    <a:pt x="40395" y="2579"/>
                    <a:pt x="40281" y="2568"/>
                    <a:pt x="40159" y="2568"/>
                  </a:cubicBezTo>
                  <a:cubicBezTo>
                    <a:pt x="39966" y="2568"/>
                    <a:pt x="39752" y="2595"/>
                    <a:pt x="39750" y="2595"/>
                  </a:cubicBezTo>
                  <a:cubicBezTo>
                    <a:pt x="39742" y="2595"/>
                    <a:pt x="39734" y="2595"/>
                    <a:pt x="39726" y="2595"/>
                  </a:cubicBezTo>
                  <a:cubicBezTo>
                    <a:pt x="39006" y="2595"/>
                    <a:pt x="38267" y="2455"/>
                    <a:pt x="37564" y="2373"/>
                  </a:cubicBezTo>
                  <a:cubicBezTo>
                    <a:pt x="35431" y="2127"/>
                    <a:pt x="33284" y="2028"/>
                    <a:pt x="31142" y="1885"/>
                  </a:cubicBezTo>
                  <a:cubicBezTo>
                    <a:pt x="29052" y="1749"/>
                    <a:pt x="26986" y="1427"/>
                    <a:pt x="24900" y="1290"/>
                  </a:cubicBezTo>
                  <a:cubicBezTo>
                    <a:pt x="22544" y="1140"/>
                    <a:pt x="20288" y="911"/>
                    <a:pt x="17953" y="569"/>
                  </a:cubicBezTo>
                  <a:cubicBezTo>
                    <a:pt x="16519" y="357"/>
                    <a:pt x="15051" y="0"/>
                    <a:pt x="13592" y="0"/>
                  </a:cubicBezTo>
                  <a:close/>
                </a:path>
              </a:pathLst>
            </a:custGeom>
            <a:solidFill>
              <a:schemeClr val="accent3"/>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47" name="Google Shape;547;p17"/>
            <p:cNvSpPr/>
            <p:nvPr/>
          </p:nvSpPr>
          <p:spPr>
            <a:xfrm rot="5088045">
              <a:off x="2874366" y="1486438"/>
              <a:ext cx="946673" cy="554219"/>
            </a:xfrm>
            <a:custGeom>
              <a:avLst/>
              <a:gdLst/>
              <a:ahLst/>
              <a:cxnLst/>
              <a:rect l="l" t="t" r="r" b="b"/>
              <a:pathLst>
                <a:path w="25176" h="14739" extrusionOk="0">
                  <a:moveTo>
                    <a:pt x="24507" y="3847"/>
                  </a:moveTo>
                  <a:cubicBezTo>
                    <a:pt x="24628" y="4003"/>
                    <a:pt x="24734" y="4160"/>
                    <a:pt x="24910" y="4267"/>
                  </a:cubicBezTo>
                  <a:cubicBezTo>
                    <a:pt x="24989" y="4164"/>
                    <a:pt x="25042" y="4106"/>
                    <a:pt x="25080" y="4076"/>
                  </a:cubicBezTo>
                  <a:lnTo>
                    <a:pt x="25080" y="4076"/>
                  </a:lnTo>
                  <a:cubicBezTo>
                    <a:pt x="25112" y="4087"/>
                    <a:pt x="25144" y="4097"/>
                    <a:pt x="25176" y="4107"/>
                  </a:cubicBezTo>
                  <a:cubicBezTo>
                    <a:pt x="25167" y="4079"/>
                    <a:pt x="25158" y="4050"/>
                    <a:pt x="25133" y="4050"/>
                  </a:cubicBezTo>
                  <a:cubicBezTo>
                    <a:pt x="25120" y="4050"/>
                    <a:pt x="25103" y="4058"/>
                    <a:pt x="25080" y="4076"/>
                  </a:cubicBezTo>
                  <a:lnTo>
                    <a:pt x="25080" y="4076"/>
                  </a:lnTo>
                  <a:cubicBezTo>
                    <a:pt x="24887" y="4011"/>
                    <a:pt x="24698" y="3927"/>
                    <a:pt x="24507" y="3847"/>
                  </a:cubicBezTo>
                  <a:close/>
                  <a:moveTo>
                    <a:pt x="16943" y="0"/>
                  </a:moveTo>
                  <a:cubicBezTo>
                    <a:pt x="15602" y="0"/>
                    <a:pt x="14232" y="296"/>
                    <a:pt x="12974" y="649"/>
                  </a:cubicBezTo>
                  <a:cubicBezTo>
                    <a:pt x="12423" y="806"/>
                    <a:pt x="11801" y="895"/>
                    <a:pt x="11276" y="1137"/>
                  </a:cubicBezTo>
                  <a:cubicBezTo>
                    <a:pt x="10582" y="1460"/>
                    <a:pt x="9884" y="2054"/>
                    <a:pt x="9260" y="2500"/>
                  </a:cubicBezTo>
                  <a:cubicBezTo>
                    <a:pt x="8260" y="3210"/>
                    <a:pt x="7147" y="4091"/>
                    <a:pt x="6346" y="5031"/>
                  </a:cubicBezTo>
                  <a:cubicBezTo>
                    <a:pt x="5287" y="6280"/>
                    <a:pt x="4286" y="7609"/>
                    <a:pt x="3257" y="8885"/>
                  </a:cubicBezTo>
                  <a:cubicBezTo>
                    <a:pt x="2432" y="9905"/>
                    <a:pt x="1742" y="10978"/>
                    <a:pt x="1193" y="12171"/>
                  </a:cubicBezTo>
                  <a:cubicBezTo>
                    <a:pt x="925" y="12752"/>
                    <a:pt x="665" y="13347"/>
                    <a:pt x="433" y="13941"/>
                  </a:cubicBezTo>
                  <a:cubicBezTo>
                    <a:pt x="344" y="14177"/>
                    <a:pt x="281" y="14445"/>
                    <a:pt x="113" y="14635"/>
                  </a:cubicBezTo>
                  <a:lnTo>
                    <a:pt x="113" y="14635"/>
                  </a:lnTo>
                  <a:cubicBezTo>
                    <a:pt x="364" y="14393"/>
                    <a:pt x="563" y="14119"/>
                    <a:pt x="778" y="13835"/>
                  </a:cubicBezTo>
                  <a:cubicBezTo>
                    <a:pt x="1778" y="12496"/>
                    <a:pt x="2978" y="11327"/>
                    <a:pt x="4166" y="10157"/>
                  </a:cubicBezTo>
                  <a:cubicBezTo>
                    <a:pt x="5230" y="9107"/>
                    <a:pt x="6153" y="7828"/>
                    <a:pt x="7286" y="6865"/>
                  </a:cubicBezTo>
                  <a:cubicBezTo>
                    <a:pt x="8446" y="5878"/>
                    <a:pt x="9861" y="5224"/>
                    <a:pt x="11263" y="4659"/>
                  </a:cubicBezTo>
                  <a:cubicBezTo>
                    <a:pt x="13735" y="3662"/>
                    <a:pt x="16415" y="2826"/>
                    <a:pt x="19101" y="2826"/>
                  </a:cubicBezTo>
                  <a:cubicBezTo>
                    <a:pt x="19871" y="2826"/>
                    <a:pt x="20640" y="2895"/>
                    <a:pt x="21405" y="3048"/>
                  </a:cubicBezTo>
                  <a:cubicBezTo>
                    <a:pt x="22243" y="3217"/>
                    <a:pt x="23083" y="3434"/>
                    <a:pt x="23907" y="3636"/>
                  </a:cubicBezTo>
                  <a:cubicBezTo>
                    <a:pt x="24113" y="3687"/>
                    <a:pt x="24311" y="3765"/>
                    <a:pt x="24507" y="3847"/>
                  </a:cubicBezTo>
                  <a:lnTo>
                    <a:pt x="24507" y="3847"/>
                  </a:lnTo>
                  <a:cubicBezTo>
                    <a:pt x="24489" y="3824"/>
                    <a:pt x="24471" y="3802"/>
                    <a:pt x="24452" y="3779"/>
                  </a:cubicBezTo>
                  <a:cubicBezTo>
                    <a:pt x="24104" y="3354"/>
                    <a:pt x="23645" y="3024"/>
                    <a:pt x="23242" y="2652"/>
                  </a:cubicBezTo>
                  <a:cubicBezTo>
                    <a:pt x="22519" y="1974"/>
                    <a:pt x="21764" y="1297"/>
                    <a:pt x="20878" y="835"/>
                  </a:cubicBezTo>
                  <a:cubicBezTo>
                    <a:pt x="20057" y="407"/>
                    <a:pt x="19110" y="244"/>
                    <a:pt x="18207" y="98"/>
                  </a:cubicBezTo>
                  <a:cubicBezTo>
                    <a:pt x="17791" y="30"/>
                    <a:pt x="17368" y="0"/>
                    <a:pt x="16943" y="0"/>
                  </a:cubicBezTo>
                  <a:close/>
                  <a:moveTo>
                    <a:pt x="113" y="14635"/>
                  </a:moveTo>
                  <a:cubicBezTo>
                    <a:pt x="77" y="14670"/>
                    <a:pt x="39" y="14705"/>
                    <a:pt x="0" y="14739"/>
                  </a:cubicBezTo>
                  <a:cubicBezTo>
                    <a:pt x="43" y="14708"/>
                    <a:pt x="80" y="14673"/>
                    <a:pt x="113" y="14635"/>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48" name="Google Shape;548;p17"/>
            <p:cNvSpPr/>
            <p:nvPr/>
          </p:nvSpPr>
          <p:spPr>
            <a:xfrm rot="5088045">
              <a:off x="2652452" y="1553589"/>
              <a:ext cx="889104" cy="632319"/>
            </a:xfrm>
            <a:custGeom>
              <a:avLst/>
              <a:gdLst/>
              <a:ahLst/>
              <a:cxnLst/>
              <a:rect l="l" t="t" r="r" b="b"/>
              <a:pathLst>
                <a:path w="23645" h="16816" extrusionOk="0">
                  <a:moveTo>
                    <a:pt x="22952" y="2938"/>
                  </a:moveTo>
                  <a:cubicBezTo>
                    <a:pt x="23089" y="3076"/>
                    <a:pt x="23212" y="3217"/>
                    <a:pt x="23398" y="3301"/>
                  </a:cubicBezTo>
                  <a:cubicBezTo>
                    <a:pt x="23463" y="3190"/>
                    <a:pt x="23509" y="3126"/>
                    <a:pt x="23543" y="3092"/>
                  </a:cubicBezTo>
                  <a:lnTo>
                    <a:pt x="23543" y="3092"/>
                  </a:lnTo>
                  <a:cubicBezTo>
                    <a:pt x="23577" y="3099"/>
                    <a:pt x="23610" y="3105"/>
                    <a:pt x="23644" y="3111"/>
                  </a:cubicBezTo>
                  <a:cubicBezTo>
                    <a:pt x="23632" y="3085"/>
                    <a:pt x="23620" y="3059"/>
                    <a:pt x="23597" y="3059"/>
                  </a:cubicBezTo>
                  <a:cubicBezTo>
                    <a:pt x="23583" y="3059"/>
                    <a:pt x="23566" y="3068"/>
                    <a:pt x="23543" y="3092"/>
                  </a:cubicBezTo>
                  <a:lnTo>
                    <a:pt x="23543" y="3092"/>
                  </a:lnTo>
                  <a:cubicBezTo>
                    <a:pt x="23345" y="3052"/>
                    <a:pt x="23150" y="2994"/>
                    <a:pt x="22952" y="2938"/>
                  </a:cubicBezTo>
                  <a:close/>
                  <a:moveTo>
                    <a:pt x="15981" y="0"/>
                  </a:moveTo>
                  <a:cubicBezTo>
                    <a:pt x="14312" y="0"/>
                    <a:pt x="12617" y="571"/>
                    <a:pt x="11106" y="1208"/>
                  </a:cubicBezTo>
                  <a:cubicBezTo>
                    <a:pt x="10578" y="1430"/>
                    <a:pt x="9973" y="1599"/>
                    <a:pt x="9481" y="1905"/>
                  </a:cubicBezTo>
                  <a:cubicBezTo>
                    <a:pt x="8831" y="2313"/>
                    <a:pt x="8216" y="2991"/>
                    <a:pt x="7651" y="3509"/>
                  </a:cubicBezTo>
                  <a:cubicBezTo>
                    <a:pt x="6747" y="4340"/>
                    <a:pt x="5754" y="5354"/>
                    <a:pt x="5079" y="6387"/>
                  </a:cubicBezTo>
                  <a:cubicBezTo>
                    <a:pt x="4182" y="7762"/>
                    <a:pt x="3359" y="9204"/>
                    <a:pt x="2495" y="10599"/>
                  </a:cubicBezTo>
                  <a:cubicBezTo>
                    <a:pt x="1804" y="11712"/>
                    <a:pt x="1252" y="12861"/>
                    <a:pt x="858" y="14114"/>
                  </a:cubicBezTo>
                  <a:cubicBezTo>
                    <a:pt x="668" y="14725"/>
                    <a:pt x="485" y="15347"/>
                    <a:pt x="329" y="15968"/>
                  </a:cubicBezTo>
                  <a:cubicBezTo>
                    <a:pt x="268" y="16212"/>
                    <a:pt x="239" y="16487"/>
                    <a:pt x="98" y="16699"/>
                  </a:cubicBezTo>
                  <a:lnTo>
                    <a:pt x="98" y="16699"/>
                  </a:lnTo>
                  <a:cubicBezTo>
                    <a:pt x="316" y="16425"/>
                    <a:pt x="480" y="16130"/>
                    <a:pt x="654" y="15819"/>
                  </a:cubicBezTo>
                  <a:cubicBezTo>
                    <a:pt x="1482" y="14367"/>
                    <a:pt x="2525" y="13054"/>
                    <a:pt x="3558" y="11745"/>
                  </a:cubicBezTo>
                  <a:cubicBezTo>
                    <a:pt x="4481" y="10569"/>
                    <a:pt x="5236" y="9184"/>
                    <a:pt x="6240" y="8091"/>
                  </a:cubicBezTo>
                  <a:cubicBezTo>
                    <a:pt x="7269" y="6965"/>
                    <a:pt x="8588" y="6137"/>
                    <a:pt x="9910" y="5400"/>
                  </a:cubicBezTo>
                  <a:cubicBezTo>
                    <a:pt x="12676" y="3856"/>
                    <a:pt x="15763" y="2505"/>
                    <a:pt x="18976" y="2505"/>
                  </a:cubicBezTo>
                  <a:cubicBezTo>
                    <a:pt x="19240" y="2505"/>
                    <a:pt x="19505" y="2514"/>
                    <a:pt x="19770" y="2533"/>
                  </a:cubicBezTo>
                  <a:cubicBezTo>
                    <a:pt x="20624" y="2592"/>
                    <a:pt x="21481" y="2706"/>
                    <a:pt x="22326" y="2802"/>
                  </a:cubicBezTo>
                  <a:cubicBezTo>
                    <a:pt x="22538" y="2827"/>
                    <a:pt x="22746" y="2881"/>
                    <a:pt x="22952" y="2938"/>
                  </a:cubicBezTo>
                  <a:lnTo>
                    <a:pt x="22952" y="2938"/>
                  </a:lnTo>
                  <a:cubicBezTo>
                    <a:pt x="22931" y="2917"/>
                    <a:pt x="22909" y="2896"/>
                    <a:pt x="22887" y="2875"/>
                  </a:cubicBezTo>
                  <a:cubicBezTo>
                    <a:pt x="22485" y="2496"/>
                    <a:pt x="21990" y="2231"/>
                    <a:pt x="21544" y="1908"/>
                  </a:cubicBezTo>
                  <a:cubicBezTo>
                    <a:pt x="20737" y="1330"/>
                    <a:pt x="19907" y="749"/>
                    <a:pt x="18966" y="403"/>
                  </a:cubicBezTo>
                  <a:cubicBezTo>
                    <a:pt x="18100" y="81"/>
                    <a:pt x="17143" y="38"/>
                    <a:pt x="16226" y="4"/>
                  </a:cubicBezTo>
                  <a:cubicBezTo>
                    <a:pt x="16145" y="2"/>
                    <a:pt x="16063" y="0"/>
                    <a:pt x="15981" y="0"/>
                  </a:cubicBezTo>
                  <a:close/>
                  <a:moveTo>
                    <a:pt x="98" y="16699"/>
                  </a:moveTo>
                  <a:lnTo>
                    <a:pt x="98" y="16699"/>
                  </a:lnTo>
                  <a:cubicBezTo>
                    <a:pt x="66" y="16738"/>
                    <a:pt x="34" y="16777"/>
                    <a:pt x="0" y="16815"/>
                  </a:cubicBezTo>
                  <a:cubicBezTo>
                    <a:pt x="38" y="16779"/>
                    <a:pt x="70" y="16740"/>
                    <a:pt x="98" y="16699"/>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49" name="Google Shape;549;p17"/>
            <p:cNvSpPr/>
            <p:nvPr/>
          </p:nvSpPr>
          <p:spPr>
            <a:xfrm rot="5088045">
              <a:off x="2473278" y="1622332"/>
              <a:ext cx="762422" cy="753924"/>
            </a:xfrm>
            <a:custGeom>
              <a:avLst/>
              <a:gdLst/>
              <a:ahLst/>
              <a:cxnLst/>
              <a:rect l="l" t="t" r="r" b="b"/>
              <a:pathLst>
                <a:path w="20276" h="20050" extrusionOk="0">
                  <a:moveTo>
                    <a:pt x="20226" y="1686"/>
                  </a:moveTo>
                  <a:cubicBezTo>
                    <a:pt x="20211" y="1686"/>
                    <a:pt x="20195" y="1698"/>
                    <a:pt x="20174" y="1730"/>
                  </a:cubicBezTo>
                  <a:lnTo>
                    <a:pt x="20174" y="1730"/>
                  </a:lnTo>
                  <a:cubicBezTo>
                    <a:pt x="20208" y="1730"/>
                    <a:pt x="20242" y="1729"/>
                    <a:pt x="20276" y="1727"/>
                  </a:cubicBezTo>
                  <a:cubicBezTo>
                    <a:pt x="20260" y="1707"/>
                    <a:pt x="20245" y="1686"/>
                    <a:pt x="20226" y="1686"/>
                  </a:cubicBezTo>
                  <a:close/>
                  <a:moveTo>
                    <a:pt x="19562" y="1703"/>
                  </a:moveTo>
                  <a:cubicBezTo>
                    <a:pt x="19725" y="1810"/>
                    <a:pt x="19875" y="1923"/>
                    <a:pt x="20077" y="1967"/>
                  </a:cubicBezTo>
                  <a:cubicBezTo>
                    <a:pt x="20117" y="1844"/>
                    <a:pt x="20149" y="1771"/>
                    <a:pt x="20174" y="1730"/>
                  </a:cubicBezTo>
                  <a:lnTo>
                    <a:pt x="20174" y="1730"/>
                  </a:lnTo>
                  <a:cubicBezTo>
                    <a:pt x="20163" y="1730"/>
                    <a:pt x="20151" y="1730"/>
                    <a:pt x="20139" y="1730"/>
                  </a:cubicBezTo>
                  <a:cubicBezTo>
                    <a:pt x="19948" y="1730"/>
                    <a:pt x="19755" y="1715"/>
                    <a:pt x="19562" y="1703"/>
                  </a:cubicBezTo>
                  <a:close/>
                  <a:moveTo>
                    <a:pt x="14397" y="1"/>
                  </a:moveTo>
                  <a:cubicBezTo>
                    <a:pt x="13718" y="1"/>
                    <a:pt x="13034" y="117"/>
                    <a:pt x="12373" y="236"/>
                  </a:cubicBezTo>
                  <a:cubicBezTo>
                    <a:pt x="10655" y="541"/>
                    <a:pt x="9027" y="1491"/>
                    <a:pt x="7615" y="2475"/>
                  </a:cubicBezTo>
                  <a:cubicBezTo>
                    <a:pt x="7146" y="2804"/>
                    <a:pt x="6588" y="3096"/>
                    <a:pt x="6174" y="3494"/>
                  </a:cubicBezTo>
                  <a:cubicBezTo>
                    <a:pt x="5622" y="4029"/>
                    <a:pt x="5160" y="4820"/>
                    <a:pt x="4714" y="5445"/>
                  </a:cubicBezTo>
                  <a:cubicBezTo>
                    <a:pt x="4004" y="6444"/>
                    <a:pt x="3243" y="7644"/>
                    <a:pt x="2798" y="8797"/>
                  </a:cubicBezTo>
                  <a:cubicBezTo>
                    <a:pt x="2207" y="10325"/>
                    <a:pt x="1701" y="11906"/>
                    <a:pt x="1146" y="13451"/>
                  </a:cubicBezTo>
                  <a:cubicBezTo>
                    <a:pt x="705" y="14684"/>
                    <a:pt x="403" y="15923"/>
                    <a:pt x="280" y="17231"/>
                  </a:cubicBezTo>
                  <a:cubicBezTo>
                    <a:pt x="217" y="17869"/>
                    <a:pt x="170" y="18518"/>
                    <a:pt x="147" y="19155"/>
                  </a:cubicBezTo>
                  <a:cubicBezTo>
                    <a:pt x="139" y="19406"/>
                    <a:pt x="167" y="19677"/>
                    <a:pt x="75" y="19910"/>
                  </a:cubicBezTo>
                  <a:lnTo>
                    <a:pt x="75" y="19910"/>
                  </a:lnTo>
                  <a:cubicBezTo>
                    <a:pt x="230" y="19600"/>
                    <a:pt x="329" y="19278"/>
                    <a:pt x="436" y="18942"/>
                  </a:cubicBezTo>
                  <a:cubicBezTo>
                    <a:pt x="941" y="17348"/>
                    <a:pt x="1689" y="15846"/>
                    <a:pt x="2426" y="14351"/>
                  </a:cubicBezTo>
                  <a:cubicBezTo>
                    <a:pt x="3084" y="13010"/>
                    <a:pt x="3535" y="11498"/>
                    <a:pt x="4286" y="10219"/>
                  </a:cubicBezTo>
                  <a:cubicBezTo>
                    <a:pt x="5061" y="8907"/>
                    <a:pt x="6180" y="7820"/>
                    <a:pt x="7319" y="6823"/>
                  </a:cubicBezTo>
                  <a:cubicBezTo>
                    <a:pt x="9897" y="4568"/>
                    <a:pt x="12894" y="2451"/>
                    <a:pt x="16369" y="1970"/>
                  </a:cubicBezTo>
                  <a:cubicBezTo>
                    <a:pt x="17213" y="1850"/>
                    <a:pt x="18077" y="1780"/>
                    <a:pt x="18924" y="1700"/>
                  </a:cubicBezTo>
                  <a:cubicBezTo>
                    <a:pt x="19012" y="1692"/>
                    <a:pt x="19101" y="1689"/>
                    <a:pt x="19190" y="1689"/>
                  </a:cubicBezTo>
                  <a:cubicBezTo>
                    <a:pt x="19314" y="1689"/>
                    <a:pt x="19438" y="1695"/>
                    <a:pt x="19562" y="1703"/>
                  </a:cubicBezTo>
                  <a:lnTo>
                    <a:pt x="19562" y="1703"/>
                  </a:lnTo>
                  <a:cubicBezTo>
                    <a:pt x="19536" y="1686"/>
                    <a:pt x="19511" y="1670"/>
                    <a:pt x="19485" y="1654"/>
                  </a:cubicBezTo>
                  <a:cubicBezTo>
                    <a:pt x="19014" y="1369"/>
                    <a:pt x="18476" y="1209"/>
                    <a:pt x="17970" y="990"/>
                  </a:cubicBezTo>
                  <a:cubicBezTo>
                    <a:pt x="17063" y="591"/>
                    <a:pt x="16130" y="196"/>
                    <a:pt x="15140" y="53"/>
                  </a:cubicBezTo>
                  <a:cubicBezTo>
                    <a:pt x="14894" y="16"/>
                    <a:pt x="14646" y="1"/>
                    <a:pt x="14397" y="1"/>
                  </a:cubicBezTo>
                  <a:close/>
                  <a:moveTo>
                    <a:pt x="75" y="19910"/>
                  </a:moveTo>
                  <a:cubicBezTo>
                    <a:pt x="51" y="19957"/>
                    <a:pt x="27" y="20003"/>
                    <a:pt x="1" y="20049"/>
                  </a:cubicBezTo>
                  <a:cubicBezTo>
                    <a:pt x="31" y="20005"/>
                    <a:pt x="56" y="19958"/>
                    <a:pt x="75" y="19910"/>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0" name="Google Shape;550;p17"/>
            <p:cNvSpPr/>
            <p:nvPr/>
          </p:nvSpPr>
          <p:spPr>
            <a:xfrm rot="5088045">
              <a:off x="2314457" y="1765363"/>
              <a:ext cx="562078" cy="888051"/>
            </a:xfrm>
            <a:custGeom>
              <a:avLst/>
              <a:gdLst/>
              <a:ahLst/>
              <a:cxnLst/>
              <a:rect l="l" t="t" r="r" b="b"/>
              <a:pathLst>
                <a:path w="14948" h="23617" extrusionOk="0">
                  <a:moveTo>
                    <a:pt x="14896" y="153"/>
                  </a:moveTo>
                  <a:cubicBezTo>
                    <a:pt x="14879" y="153"/>
                    <a:pt x="14863" y="168"/>
                    <a:pt x="14851" y="211"/>
                  </a:cubicBezTo>
                  <a:lnTo>
                    <a:pt x="14851" y="211"/>
                  </a:lnTo>
                  <a:cubicBezTo>
                    <a:pt x="14883" y="200"/>
                    <a:pt x="14915" y="190"/>
                    <a:pt x="14947" y="178"/>
                  </a:cubicBezTo>
                  <a:cubicBezTo>
                    <a:pt x="14930" y="166"/>
                    <a:pt x="14912" y="153"/>
                    <a:pt x="14896" y="153"/>
                  </a:cubicBezTo>
                  <a:close/>
                  <a:moveTo>
                    <a:pt x="10608" y="1"/>
                  </a:moveTo>
                  <a:cubicBezTo>
                    <a:pt x="10253" y="1"/>
                    <a:pt x="9898" y="22"/>
                    <a:pt x="9546" y="75"/>
                  </a:cubicBezTo>
                  <a:cubicBezTo>
                    <a:pt x="8632" y="215"/>
                    <a:pt x="7772" y="640"/>
                    <a:pt x="6954" y="1055"/>
                  </a:cubicBezTo>
                  <a:cubicBezTo>
                    <a:pt x="5396" y="1850"/>
                    <a:pt x="4117" y="3231"/>
                    <a:pt x="3055" y="4587"/>
                  </a:cubicBezTo>
                  <a:cubicBezTo>
                    <a:pt x="2702" y="5039"/>
                    <a:pt x="2253" y="5477"/>
                    <a:pt x="1974" y="5982"/>
                  </a:cubicBezTo>
                  <a:cubicBezTo>
                    <a:pt x="1599" y="6653"/>
                    <a:pt x="1390" y="7543"/>
                    <a:pt x="1147" y="8271"/>
                  </a:cubicBezTo>
                  <a:cubicBezTo>
                    <a:pt x="758" y="9437"/>
                    <a:pt x="380" y="10806"/>
                    <a:pt x="287" y="12035"/>
                  </a:cubicBezTo>
                  <a:cubicBezTo>
                    <a:pt x="167" y="13673"/>
                    <a:pt x="147" y="15331"/>
                    <a:pt x="65" y="16972"/>
                  </a:cubicBezTo>
                  <a:cubicBezTo>
                    <a:pt x="1" y="18281"/>
                    <a:pt x="77" y="19553"/>
                    <a:pt x="336" y="20839"/>
                  </a:cubicBezTo>
                  <a:cubicBezTo>
                    <a:pt x="463" y="21467"/>
                    <a:pt x="606" y="22102"/>
                    <a:pt x="772" y="22720"/>
                  </a:cubicBezTo>
                  <a:cubicBezTo>
                    <a:pt x="836" y="22961"/>
                    <a:pt x="944" y="23216"/>
                    <a:pt x="921" y="23470"/>
                  </a:cubicBezTo>
                  <a:lnTo>
                    <a:pt x="921" y="23470"/>
                  </a:lnTo>
                  <a:cubicBezTo>
                    <a:pt x="982" y="23125"/>
                    <a:pt x="982" y="22786"/>
                    <a:pt x="985" y="22430"/>
                  </a:cubicBezTo>
                  <a:cubicBezTo>
                    <a:pt x="1005" y="20759"/>
                    <a:pt x="1284" y="19104"/>
                    <a:pt x="1549" y="17460"/>
                  </a:cubicBezTo>
                  <a:cubicBezTo>
                    <a:pt x="1792" y="15985"/>
                    <a:pt x="1782" y="14407"/>
                    <a:pt x="2127" y="12962"/>
                  </a:cubicBezTo>
                  <a:cubicBezTo>
                    <a:pt x="2483" y="11480"/>
                    <a:pt x="3240" y="10119"/>
                    <a:pt x="4038" y="8832"/>
                  </a:cubicBezTo>
                  <a:cubicBezTo>
                    <a:pt x="5848" y="5922"/>
                    <a:pt x="8098" y="3026"/>
                    <a:pt x="11280" y="1551"/>
                  </a:cubicBezTo>
                  <a:cubicBezTo>
                    <a:pt x="12054" y="1192"/>
                    <a:pt x="12862" y="873"/>
                    <a:pt x="13645" y="551"/>
                  </a:cubicBezTo>
                  <a:cubicBezTo>
                    <a:pt x="13842" y="469"/>
                    <a:pt x="14049" y="415"/>
                    <a:pt x="14257" y="365"/>
                  </a:cubicBezTo>
                  <a:lnTo>
                    <a:pt x="14257" y="365"/>
                  </a:lnTo>
                  <a:cubicBezTo>
                    <a:pt x="14422" y="413"/>
                    <a:pt x="14580" y="470"/>
                    <a:pt x="14757" y="470"/>
                  </a:cubicBezTo>
                  <a:cubicBezTo>
                    <a:pt x="14779" y="470"/>
                    <a:pt x="14802" y="469"/>
                    <a:pt x="14825" y="467"/>
                  </a:cubicBezTo>
                  <a:cubicBezTo>
                    <a:pt x="14828" y="336"/>
                    <a:pt x="14838" y="257"/>
                    <a:pt x="14851" y="211"/>
                  </a:cubicBezTo>
                  <a:lnTo>
                    <a:pt x="14851" y="211"/>
                  </a:lnTo>
                  <a:cubicBezTo>
                    <a:pt x="14658" y="272"/>
                    <a:pt x="14457" y="317"/>
                    <a:pt x="14257" y="365"/>
                  </a:cubicBezTo>
                  <a:lnTo>
                    <a:pt x="14257" y="365"/>
                  </a:lnTo>
                  <a:cubicBezTo>
                    <a:pt x="14228" y="357"/>
                    <a:pt x="14199" y="349"/>
                    <a:pt x="14170" y="341"/>
                  </a:cubicBezTo>
                  <a:cubicBezTo>
                    <a:pt x="13635" y="205"/>
                    <a:pt x="13074" y="212"/>
                    <a:pt x="12529" y="145"/>
                  </a:cubicBezTo>
                  <a:cubicBezTo>
                    <a:pt x="11894" y="70"/>
                    <a:pt x="11250" y="1"/>
                    <a:pt x="10608" y="1"/>
                  </a:cubicBezTo>
                  <a:close/>
                  <a:moveTo>
                    <a:pt x="921" y="23470"/>
                  </a:moveTo>
                  <a:cubicBezTo>
                    <a:pt x="912" y="23519"/>
                    <a:pt x="903" y="23567"/>
                    <a:pt x="891" y="23616"/>
                  </a:cubicBezTo>
                  <a:cubicBezTo>
                    <a:pt x="907" y="23568"/>
                    <a:pt x="916" y="23519"/>
                    <a:pt x="921" y="23470"/>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1" name="Google Shape;551;p17"/>
            <p:cNvSpPr/>
            <p:nvPr/>
          </p:nvSpPr>
          <p:spPr>
            <a:xfrm rot="5088045">
              <a:off x="2144877" y="1999300"/>
              <a:ext cx="562078" cy="888127"/>
            </a:xfrm>
            <a:custGeom>
              <a:avLst/>
              <a:gdLst/>
              <a:ahLst/>
              <a:cxnLst/>
              <a:rect l="l" t="t" r="r" b="b"/>
              <a:pathLst>
                <a:path w="14948" h="23619" extrusionOk="0">
                  <a:moveTo>
                    <a:pt x="14895" y="156"/>
                  </a:moveTo>
                  <a:cubicBezTo>
                    <a:pt x="14878" y="156"/>
                    <a:pt x="14862" y="170"/>
                    <a:pt x="14850" y="214"/>
                  </a:cubicBezTo>
                  <a:lnTo>
                    <a:pt x="14850" y="214"/>
                  </a:lnTo>
                  <a:cubicBezTo>
                    <a:pt x="14882" y="203"/>
                    <a:pt x="14915" y="192"/>
                    <a:pt x="14947" y="181"/>
                  </a:cubicBezTo>
                  <a:cubicBezTo>
                    <a:pt x="14929" y="168"/>
                    <a:pt x="14912" y="156"/>
                    <a:pt x="14895" y="156"/>
                  </a:cubicBezTo>
                  <a:close/>
                  <a:moveTo>
                    <a:pt x="10613" y="1"/>
                  </a:moveTo>
                  <a:cubicBezTo>
                    <a:pt x="10256" y="1"/>
                    <a:pt x="9899" y="23"/>
                    <a:pt x="9545" y="77"/>
                  </a:cubicBezTo>
                  <a:cubicBezTo>
                    <a:pt x="8632" y="214"/>
                    <a:pt x="7771" y="639"/>
                    <a:pt x="6954" y="1054"/>
                  </a:cubicBezTo>
                  <a:cubicBezTo>
                    <a:pt x="5395" y="1848"/>
                    <a:pt x="4116" y="3234"/>
                    <a:pt x="3054" y="4586"/>
                  </a:cubicBezTo>
                  <a:cubicBezTo>
                    <a:pt x="2701" y="5037"/>
                    <a:pt x="2253" y="5479"/>
                    <a:pt x="1974" y="5985"/>
                  </a:cubicBezTo>
                  <a:cubicBezTo>
                    <a:pt x="1598" y="6652"/>
                    <a:pt x="1389" y="7546"/>
                    <a:pt x="1146" y="8274"/>
                  </a:cubicBezTo>
                  <a:cubicBezTo>
                    <a:pt x="758" y="9436"/>
                    <a:pt x="376" y="10805"/>
                    <a:pt x="286" y="12037"/>
                  </a:cubicBezTo>
                  <a:cubicBezTo>
                    <a:pt x="166" y="13672"/>
                    <a:pt x="146" y="15333"/>
                    <a:pt x="64" y="16971"/>
                  </a:cubicBezTo>
                  <a:cubicBezTo>
                    <a:pt x="1" y="18280"/>
                    <a:pt x="73" y="19552"/>
                    <a:pt x="336" y="20841"/>
                  </a:cubicBezTo>
                  <a:cubicBezTo>
                    <a:pt x="462" y="21466"/>
                    <a:pt x="605" y="22100"/>
                    <a:pt x="771" y="22718"/>
                  </a:cubicBezTo>
                  <a:cubicBezTo>
                    <a:pt x="835" y="22963"/>
                    <a:pt x="943" y="23216"/>
                    <a:pt x="920" y="23470"/>
                  </a:cubicBezTo>
                  <a:lnTo>
                    <a:pt x="920" y="23470"/>
                  </a:lnTo>
                  <a:cubicBezTo>
                    <a:pt x="981" y="23124"/>
                    <a:pt x="981" y="22787"/>
                    <a:pt x="984" y="22430"/>
                  </a:cubicBezTo>
                  <a:cubicBezTo>
                    <a:pt x="1004" y="20758"/>
                    <a:pt x="1283" y="19107"/>
                    <a:pt x="1548" y="17459"/>
                  </a:cubicBezTo>
                  <a:cubicBezTo>
                    <a:pt x="1791" y="15984"/>
                    <a:pt x="1781" y="14406"/>
                    <a:pt x="2126" y="12964"/>
                  </a:cubicBezTo>
                  <a:cubicBezTo>
                    <a:pt x="2482" y="11483"/>
                    <a:pt x="3236" y="10117"/>
                    <a:pt x="4037" y="8835"/>
                  </a:cubicBezTo>
                  <a:cubicBezTo>
                    <a:pt x="5847" y="5925"/>
                    <a:pt x="8093" y="3024"/>
                    <a:pt x="11280" y="1549"/>
                  </a:cubicBezTo>
                  <a:cubicBezTo>
                    <a:pt x="12053" y="1190"/>
                    <a:pt x="12857" y="871"/>
                    <a:pt x="13644" y="549"/>
                  </a:cubicBezTo>
                  <a:cubicBezTo>
                    <a:pt x="13840" y="468"/>
                    <a:pt x="14046" y="415"/>
                    <a:pt x="14253" y="366"/>
                  </a:cubicBezTo>
                  <a:lnTo>
                    <a:pt x="14253" y="366"/>
                  </a:lnTo>
                  <a:cubicBezTo>
                    <a:pt x="14419" y="414"/>
                    <a:pt x="14577" y="469"/>
                    <a:pt x="14754" y="469"/>
                  </a:cubicBezTo>
                  <a:cubicBezTo>
                    <a:pt x="14777" y="469"/>
                    <a:pt x="14800" y="468"/>
                    <a:pt x="14824" y="466"/>
                  </a:cubicBezTo>
                  <a:cubicBezTo>
                    <a:pt x="14827" y="338"/>
                    <a:pt x="14837" y="259"/>
                    <a:pt x="14850" y="214"/>
                  </a:cubicBezTo>
                  <a:lnTo>
                    <a:pt x="14850" y="214"/>
                  </a:lnTo>
                  <a:cubicBezTo>
                    <a:pt x="14656" y="275"/>
                    <a:pt x="14454" y="319"/>
                    <a:pt x="14253" y="366"/>
                  </a:cubicBezTo>
                  <a:lnTo>
                    <a:pt x="14253" y="366"/>
                  </a:lnTo>
                  <a:cubicBezTo>
                    <a:pt x="14225" y="358"/>
                    <a:pt x="14198" y="351"/>
                    <a:pt x="14170" y="344"/>
                  </a:cubicBezTo>
                  <a:cubicBezTo>
                    <a:pt x="13635" y="207"/>
                    <a:pt x="13074" y="210"/>
                    <a:pt x="12528" y="147"/>
                  </a:cubicBezTo>
                  <a:cubicBezTo>
                    <a:pt x="11895" y="71"/>
                    <a:pt x="11253" y="1"/>
                    <a:pt x="10613" y="1"/>
                  </a:cubicBezTo>
                  <a:close/>
                  <a:moveTo>
                    <a:pt x="920" y="23470"/>
                  </a:moveTo>
                  <a:cubicBezTo>
                    <a:pt x="911" y="23519"/>
                    <a:pt x="902" y="23569"/>
                    <a:pt x="890" y="23618"/>
                  </a:cubicBezTo>
                  <a:cubicBezTo>
                    <a:pt x="906" y="23569"/>
                    <a:pt x="916" y="23519"/>
                    <a:pt x="920" y="23470"/>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nvGrpSpPr>
          <p:cNvPr id="552" name="Google Shape;552;p17"/>
          <p:cNvGrpSpPr/>
          <p:nvPr/>
        </p:nvGrpSpPr>
        <p:grpSpPr>
          <a:xfrm>
            <a:off x="725285" y="3874322"/>
            <a:ext cx="1502099" cy="846606"/>
            <a:chOff x="725275" y="3874322"/>
            <a:chExt cx="1502099" cy="846606"/>
          </a:xfrm>
        </p:grpSpPr>
        <p:sp>
          <p:nvSpPr>
            <p:cNvPr id="553" name="Google Shape;553;p17"/>
            <p:cNvSpPr/>
            <p:nvPr/>
          </p:nvSpPr>
          <p:spPr>
            <a:xfrm>
              <a:off x="725275" y="3944176"/>
              <a:ext cx="1502099" cy="776752"/>
            </a:xfrm>
            <a:custGeom>
              <a:avLst/>
              <a:gdLst/>
              <a:ahLst/>
              <a:cxnLst/>
              <a:rect l="l" t="t" r="r" b="b"/>
              <a:pathLst>
                <a:path w="31997" h="16546" extrusionOk="0">
                  <a:moveTo>
                    <a:pt x="15698" y="1"/>
                  </a:moveTo>
                  <a:cubicBezTo>
                    <a:pt x="15192" y="1"/>
                    <a:pt x="14688" y="20"/>
                    <a:pt x="14196" y="84"/>
                  </a:cubicBezTo>
                  <a:cubicBezTo>
                    <a:pt x="12841" y="257"/>
                    <a:pt x="11329" y="546"/>
                    <a:pt x="10004" y="905"/>
                  </a:cubicBezTo>
                  <a:cubicBezTo>
                    <a:pt x="8738" y="1247"/>
                    <a:pt x="7432" y="1652"/>
                    <a:pt x="6243" y="2211"/>
                  </a:cubicBezTo>
                  <a:cubicBezTo>
                    <a:pt x="5260" y="2675"/>
                    <a:pt x="3837" y="3330"/>
                    <a:pt x="3140" y="4167"/>
                  </a:cubicBezTo>
                  <a:cubicBezTo>
                    <a:pt x="2439" y="5004"/>
                    <a:pt x="1884" y="5791"/>
                    <a:pt x="1362" y="6755"/>
                  </a:cubicBezTo>
                  <a:cubicBezTo>
                    <a:pt x="1149" y="7147"/>
                    <a:pt x="867" y="7519"/>
                    <a:pt x="724" y="7944"/>
                  </a:cubicBezTo>
                  <a:cubicBezTo>
                    <a:pt x="588" y="8343"/>
                    <a:pt x="575" y="8765"/>
                    <a:pt x="502" y="9180"/>
                  </a:cubicBezTo>
                  <a:cubicBezTo>
                    <a:pt x="316" y="10230"/>
                    <a:pt x="170" y="11107"/>
                    <a:pt x="170" y="12170"/>
                  </a:cubicBezTo>
                  <a:cubicBezTo>
                    <a:pt x="173" y="13632"/>
                    <a:pt x="77" y="15077"/>
                    <a:pt x="0" y="16546"/>
                  </a:cubicBezTo>
                  <a:lnTo>
                    <a:pt x="31213" y="16546"/>
                  </a:lnTo>
                  <a:cubicBezTo>
                    <a:pt x="31843" y="16064"/>
                    <a:pt x="31996" y="13576"/>
                    <a:pt x="31913" y="13018"/>
                  </a:cubicBezTo>
                  <a:cubicBezTo>
                    <a:pt x="31774" y="12104"/>
                    <a:pt x="31903" y="11217"/>
                    <a:pt x="31711" y="10296"/>
                  </a:cubicBezTo>
                  <a:cubicBezTo>
                    <a:pt x="31501" y="9296"/>
                    <a:pt x="31013" y="8187"/>
                    <a:pt x="30578" y="7263"/>
                  </a:cubicBezTo>
                  <a:cubicBezTo>
                    <a:pt x="30292" y="6656"/>
                    <a:pt x="29840" y="6121"/>
                    <a:pt x="29465" y="5572"/>
                  </a:cubicBezTo>
                  <a:cubicBezTo>
                    <a:pt x="29166" y="5134"/>
                    <a:pt x="28916" y="4609"/>
                    <a:pt x="28565" y="4213"/>
                  </a:cubicBezTo>
                  <a:cubicBezTo>
                    <a:pt x="27893" y="3466"/>
                    <a:pt x="26907" y="2735"/>
                    <a:pt x="26013" y="2267"/>
                  </a:cubicBezTo>
                  <a:cubicBezTo>
                    <a:pt x="24943" y="1705"/>
                    <a:pt x="23770" y="1257"/>
                    <a:pt x="22611" y="921"/>
                  </a:cubicBezTo>
                  <a:cubicBezTo>
                    <a:pt x="21771" y="676"/>
                    <a:pt x="20907" y="323"/>
                    <a:pt x="20060" y="127"/>
                  </a:cubicBezTo>
                  <a:cubicBezTo>
                    <a:pt x="19725" y="50"/>
                    <a:pt x="19403" y="31"/>
                    <a:pt x="19079" y="31"/>
                  </a:cubicBezTo>
                  <a:cubicBezTo>
                    <a:pt x="18791" y="31"/>
                    <a:pt x="18501" y="46"/>
                    <a:pt x="18199" y="47"/>
                  </a:cubicBezTo>
                  <a:cubicBezTo>
                    <a:pt x="18152" y="48"/>
                    <a:pt x="18105" y="48"/>
                    <a:pt x="18058" y="48"/>
                  </a:cubicBezTo>
                  <a:cubicBezTo>
                    <a:pt x="17283" y="48"/>
                    <a:pt x="16487" y="1"/>
                    <a:pt x="15698" y="1"/>
                  </a:cubicBezTo>
                  <a:close/>
                </a:path>
              </a:pathLst>
            </a:custGeom>
            <a:solidFill>
              <a:schemeClr val="accen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4" name="Google Shape;554;p17"/>
            <p:cNvSpPr/>
            <p:nvPr/>
          </p:nvSpPr>
          <p:spPr>
            <a:xfrm>
              <a:off x="1766121" y="4436578"/>
              <a:ext cx="63845" cy="17792"/>
            </a:xfrm>
            <a:custGeom>
              <a:avLst/>
              <a:gdLst/>
              <a:ahLst/>
              <a:cxnLst/>
              <a:rect l="l" t="t" r="r" b="b"/>
              <a:pathLst>
                <a:path w="1360" h="379" extrusionOk="0">
                  <a:moveTo>
                    <a:pt x="838" y="0"/>
                  </a:moveTo>
                  <a:cubicBezTo>
                    <a:pt x="585" y="0"/>
                    <a:pt x="1" y="379"/>
                    <a:pt x="519" y="379"/>
                  </a:cubicBezTo>
                  <a:cubicBezTo>
                    <a:pt x="775" y="379"/>
                    <a:pt x="1359" y="0"/>
                    <a:pt x="838" y="0"/>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5" name="Google Shape;555;p17"/>
            <p:cNvSpPr/>
            <p:nvPr/>
          </p:nvSpPr>
          <p:spPr>
            <a:xfrm>
              <a:off x="1756779" y="4286825"/>
              <a:ext cx="63376" cy="21125"/>
            </a:xfrm>
            <a:custGeom>
              <a:avLst/>
              <a:gdLst/>
              <a:ahLst/>
              <a:cxnLst/>
              <a:rect l="l" t="t" r="r" b="b"/>
              <a:pathLst>
                <a:path w="1350" h="450" extrusionOk="0">
                  <a:moveTo>
                    <a:pt x="824" y="1"/>
                  </a:moveTo>
                  <a:cubicBezTo>
                    <a:pt x="529" y="1"/>
                    <a:pt x="0" y="450"/>
                    <a:pt x="525" y="450"/>
                  </a:cubicBezTo>
                  <a:cubicBezTo>
                    <a:pt x="821" y="450"/>
                    <a:pt x="1349" y="1"/>
                    <a:pt x="824" y="1"/>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6" name="Google Shape;556;p17"/>
            <p:cNvSpPr/>
            <p:nvPr/>
          </p:nvSpPr>
          <p:spPr>
            <a:xfrm>
              <a:off x="1893245" y="4381372"/>
              <a:ext cx="58071" cy="13614"/>
            </a:xfrm>
            <a:custGeom>
              <a:avLst/>
              <a:gdLst/>
              <a:ahLst/>
              <a:cxnLst/>
              <a:rect l="l" t="t" r="r" b="b"/>
              <a:pathLst>
                <a:path w="1237" h="290" extrusionOk="0">
                  <a:moveTo>
                    <a:pt x="874" y="0"/>
                  </a:moveTo>
                  <a:cubicBezTo>
                    <a:pt x="724" y="0"/>
                    <a:pt x="0" y="290"/>
                    <a:pt x="362" y="290"/>
                  </a:cubicBezTo>
                  <a:cubicBezTo>
                    <a:pt x="512" y="290"/>
                    <a:pt x="1236" y="0"/>
                    <a:pt x="874" y="0"/>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7" name="Google Shape;557;p17"/>
            <p:cNvSpPr/>
            <p:nvPr/>
          </p:nvSpPr>
          <p:spPr>
            <a:xfrm>
              <a:off x="1861887" y="4196081"/>
              <a:ext cx="63376" cy="20797"/>
            </a:xfrm>
            <a:custGeom>
              <a:avLst/>
              <a:gdLst/>
              <a:ahLst/>
              <a:cxnLst/>
              <a:rect l="l" t="t" r="r" b="b"/>
              <a:pathLst>
                <a:path w="1350" h="443" extrusionOk="0">
                  <a:moveTo>
                    <a:pt x="828" y="0"/>
                  </a:moveTo>
                  <a:cubicBezTo>
                    <a:pt x="532" y="0"/>
                    <a:pt x="0" y="442"/>
                    <a:pt x="526" y="442"/>
                  </a:cubicBezTo>
                  <a:cubicBezTo>
                    <a:pt x="817" y="442"/>
                    <a:pt x="1349" y="0"/>
                    <a:pt x="828" y="0"/>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8" name="Google Shape;558;p17"/>
            <p:cNvSpPr/>
            <p:nvPr/>
          </p:nvSpPr>
          <p:spPr>
            <a:xfrm>
              <a:off x="2015347" y="4350623"/>
              <a:ext cx="52766" cy="27322"/>
            </a:xfrm>
            <a:custGeom>
              <a:avLst/>
              <a:gdLst/>
              <a:ahLst/>
              <a:cxnLst/>
              <a:rect l="l" t="t" r="r" b="b"/>
              <a:pathLst>
                <a:path w="1124" h="582" extrusionOk="0">
                  <a:moveTo>
                    <a:pt x="595" y="1"/>
                  </a:moveTo>
                  <a:cubicBezTo>
                    <a:pt x="147" y="1"/>
                    <a:pt x="0" y="582"/>
                    <a:pt x="529" y="582"/>
                  </a:cubicBezTo>
                  <a:cubicBezTo>
                    <a:pt x="977" y="582"/>
                    <a:pt x="1124" y="1"/>
                    <a:pt x="595" y="1"/>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9" name="Google Shape;559;p17"/>
            <p:cNvSpPr/>
            <p:nvPr/>
          </p:nvSpPr>
          <p:spPr>
            <a:xfrm>
              <a:off x="1069704" y="3916431"/>
              <a:ext cx="69291" cy="95674"/>
            </a:xfrm>
            <a:custGeom>
              <a:avLst/>
              <a:gdLst/>
              <a:ahLst/>
              <a:cxnLst/>
              <a:rect l="l" t="t" r="r" b="b"/>
              <a:pathLst>
                <a:path w="1476" h="2038" extrusionOk="0">
                  <a:moveTo>
                    <a:pt x="1079" y="0"/>
                  </a:moveTo>
                  <a:cubicBezTo>
                    <a:pt x="1056" y="0"/>
                    <a:pt x="1037" y="11"/>
                    <a:pt x="1022" y="34"/>
                  </a:cubicBezTo>
                  <a:lnTo>
                    <a:pt x="95" y="1469"/>
                  </a:lnTo>
                  <a:cubicBezTo>
                    <a:pt x="0" y="1613"/>
                    <a:pt x="254" y="2038"/>
                    <a:pt x="397" y="2038"/>
                  </a:cubicBezTo>
                  <a:cubicBezTo>
                    <a:pt x="419" y="2038"/>
                    <a:pt x="439" y="2027"/>
                    <a:pt x="454" y="2004"/>
                  </a:cubicBezTo>
                  <a:lnTo>
                    <a:pt x="1381" y="569"/>
                  </a:lnTo>
                  <a:cubicBezTo>
                    <a:pt x="1476" y="422"/>
                    <a:pt x="1221" y="0"/>
                    <a:pt x="1079"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0" name="Google Shape;560;p17"/>
            <p:cNvSpPr/>
            <p:nvPr/>
          </p:nvSpPr>
          <p:spPr>
            <a:xfrm>
              <a:off x="974314" y="3874322"/>
              <a:ext cx="49949" cy="66192"/>
            </a:xfrm>
            <a:custGeom>
              <a:avLst/>
              <a:gdLst/>
              <a:ahLst/>
              <a:cxnLst/>
              <a:rect l="l" t="t" r="r" b="b"/>
              <a:pathLst>
                <a:path w="1064" h="1410" extrusionOk="0">
                  <a:moveTo>
                    <a:pt x="684" y="0"/>
                  </a:moveTo>
                  <a:cubicBezTo>
                    <a:pt x="647" y="0"/>
                    <a:pt x="614" y="15"/>
                    <a:pt x="589" y="54"/>
                  </a:cubicBezTo>
                  <a:cubicBezTo>
                    <a:pt x="423" y="316"/>
                    <a:pt x="254" y="575"/>
                    <a:pt x="84" y="838"/>
                  </a:cubicBezTo>
                  <a:cubicBezTo>
                    <a:pt x="1" y="971"/>
                    <a:pt x="54" y="1147"/>
                    <a:pt x="144" y="1267"/>
                  </a:cubicBezTo>
                  <a:cubicBezTo>
                    <a:pt x="184" y="1321"/>
                    <a:pt x="289" y="1410"/>
                    <a:pt x="377" y="1410"/>
                  </a:cubicBezTo>
                  <a:cubicBezTo>
                    <a:pt x="414" y="1410"/>
                    <a:pt x="448" y="1395"/>
                    <a:pt x="473" y="1356"/>
                  </a:cubicBezTo>
                  <a:lnTo>
                    <a:pt x="981" y="575"/>
                  </a:lnTo>
                  <a:cubicBezTo>
                    <a:pt x="1064" y="442"/>
                    <a:pt x="1011" y="263"/>
                    <a:pt x="921" y="143"/>
                  </a:cubicBezTo>
                  <a:cubicBezTo>
                    <a:pt x="879" y="90"/>
                    <a:pt x="773" y="0"/>
                    <a:pt x="684"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1" name="Google Shape;561;p17"/>
            <p:cNvSpPr/>
            <p:nvPr/>
          </p:nvSpPr>
          <p:spPr>
            <a:xfrm>
              <a:off x="1053884" y="4085808"/>
              <a:ext cx="52156" cy="61733"/>
            </a:xfrm>
            <a:custGeom>
              <a:avLst/>
              <a:gdLst/>
              <a:ahLst/>
              <a:cxnLst/>
              <a:rect l="l" t="t" r="r" b="b"/>
              <a:pathLst>
                <a:path w="1111" h="1315" extrusionOk="0">
                  <a:moveTo>
                    <a:pt x="731" y="1"/>
                  </a:moveTo>
                  <a:cubicBezTo>
                    <a:pt x="684" y="1"/>
                    <a:pt x="640" y="18"/>
                    <a:pt x="608" y="63"/>
                  </a:cubicBezTo>
                  <a:cubicBezTo>
                    <a:pt x="518" y="190"/>
                    <a:pt x="425" y="307"/>
                    <a:pt x="333" y="429"/>
                  </a:cubicBezTo>
                  <a:cubicBezTo>
                    <a:pt x="282" y="442"/>
                    <a:pt x="236" y="476"/>
                    <a:pt x="209" y="535"/>
                  </a:cubicBezTo>
                  <a:cubicBezTo>
                    <a:pt x="173" y="622"/>
                    <a:pt x="133" y="708"/>
                    <a:pt x="93" y="795"/>
                  </a:cubicBezTo>
                  <a:cubicBezTo>
                    <a:pt x="1" y="1001"/>
                    <a:pt x="215" y="1314"/>
                    <a:pt x="405" y="1314"/>
                  </a:cubicBezTo>
                  <a:cubicBezTo>
                    <a:pt x="468" y="1314"/>
                    <a:pt x="529" y="1279"/>
                    <a:pt x="575" y="1193"/>
                  </a:cubicBezTo>
                  <a:cubicBezTo>
                    <a:pt x="695" y="968"/>
                    <a:pt x="867" y="781"/>
                    <a:pt x="1014" y="575"/>
                  </a:cubicBezTo>
                  <a:cubicBezTo>
                    <a:pt x="1110" y="439"/>
                    <a:pt x="1083" y="260"/>
                    <a:pt x="980" y="134"/>
                  </a:cubicBezTo>
                  <a:cubicBezTo>
                    <a:pt x="931" y="71"/>
                    <a:pt x="825" y="1"/>
                    <a:pt x="731" y="1"/>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2" name="Google Shape;562;p17"/>
            <p:cNvSpPr/>
            <p:nvPr/>
          </p:nvSpPr>
          <p:spPr>
            <a:xfrm>
              <a:off x="891223" y="3978633"/>
              <a:ext cx="43894" cy="58916"/>
            </a:xfrm>
            <a:custGeom>
              <a:avLst/>
              <a:gdLst/>
              <a:ahLst/>
              <a:cxnLst/>
              <a:rect l="l" t="t" r="r" b="b"/>
              <a:pathLst>
                <a:path w="935" h="1255" extrusionOk="0">
                  <a:moveTo>
                    <a:pt x="516" y="0"/>
                  </a:moveTo>
                  <a:cubicBezTo>
                    <a:pt x="504" y="0"/>
                    <a:pt x="492" y="4"/>
                    <a:pt x="482" y="11"/>
                  </a:cubicBezTo>
                  <a:cubicBezTo>
                    <a:pt x="230" y="184"/>
                    <a:pt x="80" y="430"/>
                    <a:pt x="23" y="732"/>
                  </a:cubicBezTo>
                  <a:cubicBezTo>
                    <a:pt x="0" y="871"/>
                    <a:pt x="103" y="1055"/>
                    <a:pt x="190" y="1158"/>
                  </a:cubicBezTo>
                  <a:cubicBezTo>
                    <a:pt x="225" y="1198"/>
                    <a:pt x="291" y="1255"/>
                    <a:pt x="340" y="1255"/>
                  </a:cubicBezTo>
                  <a:cubicBezTo>
                    <a:pt x="369" y="1255"/>
                    <a:pt x="392" y="1236"/>
                    <a:pt x="402" y="1184"/>
                  </a:cubicBezTo>
                  <a:cubicBezTo>
                    <a:pt x="445" y="942"/>
                    <a:pt x="584" y="739"/>
                    <a:pt x="784" y="599"/>
                  </a:cubicBezTo>
                  <a:cubicBezTo>
                    <a:pt x="935" y="498"/>
                    <a:pt x="666" y="0"/>
                    <a:pt x="516"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3" name="Google Shape;563;p17"/>
            <p:cNvSpPr/>
            <p:nvPr/>
          </p:nvSpPr>
          <p:spPr>
            <a:xfrm>
              <a:off x="887514" y="4086418"/>
              <a:ext cx="47368" cy="60418"/>
            </a:xfrm>
            <a:custGeom>
              <a:avLst/>
              <a:gdLst/>
              <a:ahLst/>
              <a:cxnLst/>
              <a:rect l="l" t="t" r="r" b="b"/>
              <a:pathLst>
                <a:path w="1009" h="1287" extrusionOk="0">
                  <a:moveTo>
                    <a:pt x="606" y="1"/>
                  </a:moveTo>
                  <a:cubicBezTo>
                    <a:pt x="579" y="1"/>
                    <a:pt x="554" y="14"/>
                    <a:pt x="534" y="44"/>
                  </a:cubicBezTo>
                  <a:cubicBezTo>
                    <a:pt x="451" y="177"/>
                    <a:pt x="368" y="306"/>
                    <a:pt x="282" y="436"/>
                  </a:cubicBezTo>
                  <a:lnTo>
                    <a:pt x="102" y="715"/>
                  </a:lnTo>
                  <a:cubicBezTo>
                    <a:pt x="1" y="873"/>
                    <a:pt x="246" y="1287"/>
                    <a:pt x="402" y="1287"/>
                  </a:cubicBezTo>
                  <a:cubicBezTo>
                    <a:pt x="430" y="1287"/>
                    <a:pt x="455" y="1273"/>
                    <a:pt x="475" y="1243"/>
                  </a:cubicBezTo>
                  <a:lnTo>
                    <a:pt x="654" y="964"/>
                  </a:lnTo>
                  <a:cubicBezTo>
                    <a:pt x="737" y="835"/>
                    <a:pt x="820" y="705"/>
                    <a:pt x="907" y="576"/>
                  </a:cubicBezTo>
                  <a:cubicBezTo>
                    <a:pt x="1008" y="417"/>
                    <a:pt x="762" y="1"/>
                    <a:pt x="606" y="1"/>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4" name="Google Shape;564;p17"/>
            <p:cNvSpPr/>
            <p:nvPr/>
          </p:nvSpPr>
          <p:spPr>
            <a:xfrm>
              <a:off x="970277" y="4012058"/>
              <a:ext cx="57883" cy="76004"/>
            </a:xfrm>
            <a:custGeom>
              <a:avLst/>
              <a:gdLst/>
              <a:ahLst/>
              <a:cxnLst/>
              <a:rect l="l" t="t" r="r" b="b"/>
              <a:pathLst>
                <a:path w="1233" h="1619" extrusionOk="0">
                  <a:moveTo>
                    <a:pt x="857" y="1"/>
                  </a:moveTo>
                  <a:cubicBezTo>
                    <a:pt x="824" y="1"/>
                    <a:pt x="793" y="15"/>
                    <a:pt x="771" y="53"/>
                  </a:cubicBezTo>
                  <a:cubicBezTo>
                    <a:pt x="568" y="399"/>
                    <a:pt x="332" y="725"/>
                    <a:pt x="84" y="1044"/>
                  </a:cubicBezTo>
                  <a:cubicBezTo>
                    <a:pt x="1" y="1150"/>
                    <a:pt x="67" y="1329"/>
                    <a:pt x="127" y="1429"/>
                  </a:cubicBezTo>
                  <a:cubicBezTo>
                    <a:pt x="165" y="1487"/>
                    <a:pt x="273" y="1619"/>
                    <a:pt x="368" y="1619"/>
                  </a:cubicBezTo>
                  <a:cubicBezTo>
                    <a:pt x="388" y="1619"/>
                    <a:pt x="408" y="1613"/>
                    <a:pt x="426" y="1599"/>
                  </a:cubicBezTo>
                  <a:cubicBezTo>
                    <a:pt x="442" y="1588"/>
                    <a:pt x="452" y="1575"/>
                    <a:pt x="466" y="1565"/>
                  </a:cubicBezTo>
                  <a:lnTo>
                    <a:pt x="469" y="1562"/>
                  </a:lnTo>
                  <a:cubicBezTo>
                    <a:pt x="599" y="1452"/>
                    <a:pt x="685" y="1332"/>
                    <a:pt x="758" y="1176"/>
                  </a:cubicBezTo>
                  <a:cubicBezTo>
                    <a:pt x="761" y="1173"/>
                    <a:pt x="761" y="1173"/>
                    <a:pt x="761" y="1170"/>
                  </a:cubicBezTo>
                  <a:cubicBezTo>
                    <a:pt x="901" y="977"/>
                    <a:pt x="1033" y="781"/>
                    <a:pt x="1157" y="575"/>
                  </a:cubicBezTo>
                  <a:cubicBezTo>
                    <a:pt x="1233" y="442"/>
                    <a:pt x="1173" y="266"/>
                    <a:pt x="1087" y="150"/>
                  </a:cubicBezTo>
                  <a:cubicBezTo>
                    <a:pt x="1051" y="99"/>
                    <a:pt x="944" y="1"/>
                    <a:pt x="857" y="1"/>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5" name="Google Shape;565;p17"/>
            <p:cNvSpPr/>
            <p:nvPr/>
          </p:nvSpPr>
          <p:spPr>
            <a:xfrm>
              <a:off x="944129" y="4134912"/>
              <a:ext cx="64174" cy="88867"/>
            </a:xfrm>
            <a:custGeom>
              <a:avLst/>
              <a:gdLst/>
              <a:ahLst/>
              <a:cxnLst/>
              <a:rect l="l" t="t" r="r" b="b"/>
              <a:pathLst>
                <a:path w="1367" h="1893" extrusionOk="0">
                  <a:moveTo>
                    <a:pt x="975" y="0"/>
                  </a:moveTo>
                  <a:cubicBezTo>
                    <a:pt x="958" y="0"/>
                    <a:pt x="943" y="8"/>
                    <a:pt x="933" y="24"/>
                  </a:cubicBezTo>
                  <a:cubicBezTo>
                    <a:pt x="650" y="460"/>
                    <a:pt x="371" y="895"/>
                    <a:pt x="89" y="1326"/>
                  </a:cubicBezTo>
                  <a:cubicBezTo>
                    <a:pt x="1" y="1462"/>
                    <a:pt x="268" y="1892"/>
                    <a:pt x="396" y="1892"/>
                  </a:cubicBezTo>
                  <a:cubicBezTo>
                    <a:pt x="413" y="1892"/>
                    <a:pt x="427" y="1885"/>
                    <a:pt x="438" y="1868"/>
                  </a:cubicBezTo>
                  <a:lnTo>
                    <a:pt x="1282" y="563"/>
                  </a:lnTo>
                  <a:cubicBezTo>
                    <a:pt x="1367" y="430"/>
                    <a:pt x="1102" y="0"/>
                    <a:pt x="975"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6" name="Google Shape;566;p17"/>
            <p:cNvSpPr/>
            <p:nvPr/>
          </p:nvSpPr>
          <p:spPr>
            <a:xfrm>
              <a:off x="1132515" y="4002950"/>
              <a:ext cx="50184" cy="69150"/>
            </a:xfrm>
            <a:custGeom>
              <a:avLst/>
              <a:gdLst/>
              <a:ahLst/>
              <a:cxnLst/>
              <a:rect l="l" t="t" r="r" b="b"/>
              <a:pathLst>
                <a:path w="1069" h="1473" extrusionOk="0">
                  <a:moveTo>
                    <a:pt x="678" y="0"/>
                  </a:moveTo>
                  <a:cubicBezTo>
                    <a:pt x="669" y="0"/>
                    <a:pt x="662" y="4"/>
                    <a:pt x="657" y="11"/>
                  </a:cubicBezTo>
                  <a:cubicBezTo>
                    <a:pt x="544" y="188"/>
                    <a:pt x="432" y="361"/>
                    <a:pt x="319" y="533"/>
                  </a:cubicBezTo>
                  <a:cubicBezTo>
                    <a:pt x="239" y="660"/>
                    <a:pt x="156" y="786"/>
                    <a:pt x="76" y="912"/>
                  </a:cubicBezTo>
                  <a:cubicBezTo>
                    <a:pt x="0" y="1030"/>
                    <a:pt x="291" y="1472"/>
                    <a:pt x="387" y="1472"/>
                  </a:cubicBezTo>
                  <a:cubicBezTo>
                    <a:pt x="396" y="1472"/>
                    <a:pt x="403" y="1468"/>
                    <a:pt x="408" y="1460"/>
                  </a:cubicBezTo>
                  <a:lnTo>
                    <a:pt x="990" y="560"/>
                  </a:lnTo>
                  <a:cubicBezTo>
                    <a:pt x="1069" y="441"/>
                    <a:pt x="773" y="0"/>
                    <a:pt x="678"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nvGrpSpPr>
          <p:cNvPr id="567" name="Google Shape;567;p17"/>
          <p:cNvGrpSpPr/>
          <p:nvPr/>
        </p:nvGrpSpPr>
        <p:grpSpPr>
          <a:xfrm>
            <a:off x="2" y="-10650"/>
            <a:ext cx="9143949" cy="5158468"/>
            <a:chOff x="0" y="-10650"/>
            <a:chExt cx="9143949" cy="5158468"/>
          </a:xfrm>
        </p:grpSpPr>
        <p:grpSp>
          <p:nvGrpSpPr>
            <p:cNvPr id="568" name="Google Shape;568;p17"/>
            <p:cNvGrpSpPr/>
            <p:nvPr/>
          </p:nvGrpSpPr>
          <p:grpSpPr>
            <a:xfrm>
              <a:off x="0" y="-10650"/>
              <a:ext cx="9143949" cy="5158468"/>
              <a:chOff x="267864" y="140547"/>
              <a:chExt cx="8608500" cy="4856400"/>
            </a:xfrm>
          </p:grpSpPr>
          <p:sp>
            <p:nvSpPr>
              <p:cNvPr id="569" name="Google Shape;569;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0" name="Google Shape;570;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nvGrpSpPr>
            <p:cNvPr id="571" name="Google Shape;571;p17"/>
            <p:cNvGrpSpPr/>
            <p:nvPr/>
          </p:nvGrpSpPr>
          <p:grpSpPr>
            <a:xfrm rot="10800000">
              <a:off x="0" y="-10650"/>
              <a:ext cx="9143949" cy="5158468"/>
              <a:chOff x="267864" y="140547"/>
              <a:chExt cx="8608500" cy="4856400"/>
            </a:xfrm>
          </p:grpSpPr>
          <p:sp>
            <p:nvSpPr>
              <p:cNvPr id="572" name="Google Shape;572;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3" name="Google Shape;573;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grpSp>
        <p:nvGrpSpPr>
          <p:cNvPr id="574" name="Google Shape;574;p17"/>
          <p:cNvGrpSpPr/>
          <p:nvPr/>
        </p:nvGrpSpPr>
        <p:grpSpPr>
          <a:xfrm rot="10800000">
            <a:off x="2" y="-10650"/>
            <a:ext cx="9143949" cy="5158468"/>
            <a:chOff x="267864" y="140547"/>
            <a:chExt cx="8608500" cy="4856400"/>
          </a:xfrm>
        </p:grpSpPr>
        <p:sp>
          <p:nvSpPr>
            <p:cNvPr id="575" name="Google Shape;575;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6" name="Google Shape;576;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sp>
        <p:nvSpPr>
          <p:cNvPr id="577" name="Google Shape;577;p17"/>
          <p:cNvSpPr txBox="1">
            <a:spLocks noGrp="1"/>
          </p:cNvSpPr>
          <p:nvPr>
            <p:ph type="title"/>
          </p:nvPr>
        </p:nvSpPr>
        <p:spPr>
          <a:xfrm>
            <a:off x="1602675" y="730525"/>
            <a:ext cx="5938800" cy="1216500"/>
          </a:xfrm>
          <a:prstGeom prst="rect">
            <a:avLst/>
          </a:prstGeom>
        </p:spPr>
        <p:txBody>
          <a:bodyPr spcFirstLastPara="1" wrap="square" lIns="121873" tIns="121873" rIns="121873" bIns="121873" anchor="ctr" anchorCtr="0">
            <a:noAutofit/>
          </a:bodyPr>
          <a:lstStyle>
            <a:lvl1pPr lvl="0" algn="ctr" rtl="0">
              <a:spcBef>
                <a:spcPts val="0"/>
              </a:spcBef>
              <a:spcAft>
                <a:spcPts val="0"/>
              </a:spcAft>
              <a:buClr>
                <a:schemeClr val="lt2"/>
              </a:buClr>
              <a:buSzPts val="4800"/>
              <a:buNone/>
              <a:defRPr sz="3600"/>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
        <p:nvSpPr>
          <p:cNvPr id="578" name="Google Shape;578;p17"/>
          <p:cNvSpPr/>
          <p:nvPr/>
        </p:nvSpPr>
        <p:spPr>
          <a:xfrm rot="5829318" flipH="1">
            <a:off x="7224858" y="2476454"/>
            <a:ext cx="680958" cy="622323"/>
          </a:xfrm>
          <a:custGeom>
            <a:avLst/>
            <a:gdLst/>
            <a:ahLst/>
            <a:cxnLst/>
            <a:rect l="l" t="t" r="r" b="b"/>
            <a:pathLst>
              <a:path w="18419" h="16833" extrusionOk="0">
                <a:moveTo>
                  <a:pt x="12177" y="0"/>
                </a:moveTo>
                <a:cubicBezTo>
                  <a:pt x="11648" y="0"/>
                  <a:pt x="11109" y="46"/>
                  <a:pt x="10599" y="46"/>
                </a:cubicBezTo>
                <a:cubicBezTo>
                  <a:pt x="10579" y="46"/>
                  <a:pt x="10558" y="46"/>
                  <a:pt x="10538" y="46"/>
                </a:cubicBezTo>
                <a:cubicBezTo>
                  <a:pt x="10391" y="45"/>
                  <a:pt x="10250" y="43"/>
                  <a:pt x="10112" y="43"/>
                </a:cubicBezTo>
                <a:cubicBezTo>
                  <a:pt x="9632" y="43"/>
                  <a:pt x="9195" y="68"/>
                  <a:pt x="8715" y="262"/>
                </a:cubicBezTo>
                <a:cubicBezTo>
                  <a:pt x="8256" y="447"/>
                  <a:pt x="7784" y="577"/>
                  <a:pt x="7306" y="707"/>
                </a:cubicBezTo>
                <a:cubicBezTo>
                  <a:pt x="6073" y="1039"/>
                  <a:pt x="5021" y="1344"/>
                  <a:pt x="3911" y="2033"/>
                </a:cubicBezTo>
                <a:cubicBezTo>
                  <a:pt x="2246" y="3062"/>
                  <a:pt x="855" y="4763"/>
                  <a:pt x="292" y="6650"/>
                </a:cubicBezTo>
                <a:cubicBezTo>
                  <a:pt x="1" y="7637"/>
                  <a:pt x="143" y="8746"/>
                  <a:pt x="143" y="9767"/>
                </a:cubicBezTo>
                <a:cubicBezTo>
                  <a:pt x="143" y="10640"/>
                  <a:pt x="117" y="11328"/>
                  <a:pt x="422" y="12145"/>
                </a:cubicBezTo>
                <a:cubicBezTo>
                  <a:pt x="801" y="13168"/>
                  <a:pt x="1482" y="13643"/>
                  <a:pt x="2176" y="14444"/>
                </a:cubicBezTo>
                <a:cubicBezTo>
                  <a:pt x="2652" y="14992"/>
                  <a:pt x="3083" y="15451"/>
                  <a:pt x="3665" y="15882"/>
                </a:cubicBezTo>
                <a:cubicBezTo>
                  <a:pt x="4306" y="16414"/>
                  <a:pt x="5631" y="16763"/>
                  <a:pt x="6744" y="16763"/>
                </a:cubicBezTo>
                <a:cubicBezTo>
                  <a:pt x="7524" y="16763"/>
                  <a:pt x="8354" y="16832"/>
                  <a:pt x="9165" y="16832"/>
                </a:cubicBezTo>
                <a:cubicBezTo>
                  <a:pt x="9611" y="16832"/>
                  <a:pt x="10052" y="16811"/>
                  <a:pt x="10475" y="16746"/>
                </a:cubicBezTo>
                <a:cubicBezTo>
                  <a:pt x="11206" y="16633"/>
                  <a:pt x="12077" y="16225"/>
                  <a:pt x="12731" y="15896"/>
                </a:cubicBezTo>
                <a:cubicBezTo>
                  <a:pt x="13538" y="15487"/>
                  <a:pt x="14352" y="15025"/>
                  <a:pt x="15119" y="14547"/>
                </a:cubicBezTo>
                <a:cubicBezTo>
                  <a:pt x="16150" y="13902"/>
                  <a:pt x="17063" y="13221"/>
                  <a:pt x="17758" y="12198"/>
                </a:cubicBezTo>
                <a:cubicBezTo>
                  <a:pt x="18389" y="11262"/>
                  <a:pt x="18399" y="10368"/>
                  <a:pt x="18402" y="9275"/>
                </a:cubicBezTo>
                <a:cubicBezTo>
                  <a:pt x="18419" y="6633"/>
                  <a:pt x="17798" y="4102"/>
                  <a:pt x="15970" y="2108"/>
                </a:cubicBezTo>
                <a:cubicBezTo>
                  <a:pt x="15233" y="1305"/>
                  <a:pt x="14279" y="291"/>
                  <a:pt x="13163" y="79"/>
                </a:cubicBezTo>
                <a:cubicBezTo>
                  <a:pt x="12845" y="19"/>
                  <a:pt x="12513" y="0"/>
                  <a:pt x="12177" y="0"/>
                </a:cubicBezTo>
                <a:close/>
              </a:path>
            </a:pathLst>
          </a:custGeom>
          <a:solidFill>
            <a:schemeClr val="accent6"/>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9" name="Google Shape;579;p17"/>
          <p:cNvSpPr/>
          <p:nvPr/>
        </p:nvSpPr>
        <p:spPr>
          <a:xfrm rot="5829318" flipH="1">
            <a:off x="7614060" y="2664445"/>
            <a:ext cx="32201" cy="12792"/>
          </a:xfrm>
          <a:custGeom>
            <a:avLst/>
            <a:gdLst/>
            <a:ahLst/>
            <a:cxnLst/>
            <a:rect l="l" t="t" r="r" b="b"/>
            <a:pathLst>
              <a:path w="871" h="346" extrusionOk="0">
                <a:moveTo>
                  <a:pt x="529" y="0"/>
                </a:moveTo>
                <a:cubicBezTo>
                  <a:pt x="300" y="0"/>
                  <a:pt x="1" y="345"/>
                  <a:pt x="343" y="345"/>
                </a:cubicBezTo>
                <a:cubicBezTo>
                  <a:pt x="572" y="345"/>
                  <a:pt x="871" y="0"/>
                  <a:pt x="529"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0" name="Google Shape;580;p17"/>
          <p:cNvSpPr/>
          <p:nvPr/>
        </p:nvSpPr>
        <p:spPr>
          <a:xfrm rot="5829318" flipH="1">
            <a:off x="7636574" y="2740850"/>
            <a:ext cx="32793" cy="9390"/>
          </a:xfrm>
          <a:custGeom>
            <a:avLst/>
            <a:gdLst/>
            <a:ahLst/>
            <a:cxnLst/>
            <a:rect l="l" t="t" r="r" b="b"/>
            <a:pathLst>
              <a:path w="887" h="254" extrusionOk="0">
                <a:moveTo>
                  <a:pt x="548" y="1"/>
                </a:moveTo>
                <a:cubicBezTo>
                  <a:pt x="379" y="1"/>
                  <a:pt x="0" y="254"/>
                  <a:pt x="339" y="254"/>
                </a:cubicBezTo>
                <a:cubicBezTo>
                  <a:pt x="505" y="254"/>
                  <a:pt x="887" y="1"/>
                  <a:pt x="548"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1" name="Google Shape;581;p17"/>
          <p:cNvSpPr/>
          <p:nvPr/>
        </p:nvSpPr>
        <p:spPr>
          <a:xfrm rot="5829318" flipH="1">
            <a:off x="7723178" y="2715384"/>
            <a:ext cx="27987" cy="13272"/>
          </a:xfrm>
          <a:custGeom>
            <a:avLst/>
            <a:gdLst/>
            <a:ahLst/>
            <a:cxnLst/>
            <a:rect l="l" t="t" r="r" b="b"/>
            <a:pathLst>
              <a:path w="757" h="359" extrusionOk="0">
                <a:moveTo>
                  <a:pt x="424" y="0"/>
                </a:moveTo>
                <a:cubicBezTo>
                  <a:pt x="333" y="0"/>
                  <a:pt x="238" y="26"/>
                  <a:pt x="180" y="84"/>
                </a:cubicBezTo>
                <a:lnTo>
                  <a:pt x="149" y="115"/>
                </a:lnTo>
                <a:cubicBezTo>
                  <a:pt x="0" y="263"/>
                  <a:pt x="161" y="359"/>
                  <a:pt x="336" y="359"/>
                </a:cubicBezTo>
                <a:cubicBezTo>
                  <a:pt x="426" y="359"/>
                  <a:pt x="521" y="334"/>
                  <a:pt x="578" y="277"/>
                </a:cubicBezTo>
                <a:cubicBezTo>
                  <a:pt x="588" y="264"/>
                  <a:pt x="598" y="254"/>
                  <a:pt x="608" y="244"/>
                </a:cubicBezTo>
                <a:cubicBezTo>
                  <a:pt x="756" y="95"/>
                  <a:pt x="598" y="0"/>
                  <a:pt x="424"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2" name="Google Shape;582;p17"/>
          <p:cNvSpPr/>
          <p:nvPr/>
        </p:nvSpPr>
        <p:spPr>
          <a:xfrm rot="5829318" flipH="1">
            <a:off x="7682166" y="2653056"/>
            <a:ext cx="22552" cy="14160"/>
          </a:xfrm>
          <a:custGeom>
            <a:avLst/>
            <a:gdLst/>
            <a:ahLst/>
            <a:cxnLst/>
            <a:rect l="l" t="t" r="r" b="b"/>
            <a:pathLst>
              <a:path w="610" h="383" extrusionOk="0">
                <a:moveTo>
                  <a:pt x="293" y="0"/>
                </a:moveTo>
                <a:cubicBezTo>
                  <a:pt x="180" y="0"/>
                  <a:pt x="25" y="86"/>
                  <a:pt x="14" y="209"/>
                </a:cubicBezTo>
                <a:cubicBezTo>
                  <a:pt x="1" y="342"/>
                  <a:pt x="147" y="382"/>
                  <a:pt x="250" y="382"/>
                </a:cubicBezTo>
                <a:lnTo>
                  <a:pt x="316" y="382"/>
                </a:lnTo>
                <a:cubicBezTo>
                  <a:pt x="430" y="382"/>
                  <a:pt x="583" y="296"/>
                  <a:pt x="595" y="173"/>
                </a:cubicBezTo>
                <a:cubicBezTo>
                  <a:pt x="609" y="40"/>
                  <a:pt x="463" y="0"/>
                  <a:pt x="359"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3" name="Google Shape;583;p17"/>
          <p:cNvSpPr/>
          <p:nvPr/>
        </p:nvSpPr>
        <p:spPr>
          <a:xfrm rot="5829318" flipH="1">
            <a:off x="7551423" y="2727687"/>
            <a:ext cx="32830" cy="9390"/>
          </a:xfrm>
          <a:custGeom>
            <a:avLst/>
            <a:gdLst/>
            <a:ahLst/>
            <a:cxnLst/>
            <a:rect l="l" t="t" r="r" b="b"/>
            <a:pathLst>
              <a:path w="888" h="254" extrusionOk="0">
                <a:moveTo>
                  <a:pt x="548" y="1"/>
                </a:moveTo>
                <a:cubicBezTo>
                  <a:pt x="379" y="1"/>
                  <a:pt x="0" y="254"/>
                  <a:pt x="339" y="254"/>
                </a:cubicBezTo>
                <a:cubicBezTo>
                  <a:pt x="508" y="254"/>
                  <a:pt x="887" y="1"/>
                  <a:pt x="548"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4" name="Google Shape;584;p17"/>
          <p:cNvSpPr/>
          <p:nvPr/>
        </p:nvSpPr>
        <p:spPr>
          <a:xfrm rot="5829318" flipH="1">
            <a:off x="7669236" y="2796583"/>
            <a:ext cx="32719" cy="10241"/>
          </a:xfrm>
          <a:custGeom>
            <a:avLst/>
            <a:gdLst/>
            <a:ahLst/>
            <a:cxnLst/>
            <a:rect l="l" t="t" r="r" b="b"/>
            <a:pathLst>
              <a:path w="885" h="277" extrusionOk="0">
                <a:moveTo>
                  <a:pt x="542" y="0"/>
                </a:moveTo>
                <a:cubicBezTo>
                  <a:pt x="360" y="0"/>
                  <a:pt x="1" y="276"/>
                  <a:pt x="340" y="276"/>
                </a:cubicBezTo>
                <a:cubicBezTo>
                  <a:pt x="526" y="276"/>
                  <a:pt x="884" y="0"/>
                  <a:pt x="542"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5" name="Google Shape;585;p17"/>
          <p:cNvSpPr/>
          <p:nvPr/>
        </p:nvSpPr>
        <p:spPr>
          <a:xfrm rot="5829318" flipH="1">
            <a:off x="7713012" y="2764368"/>
            <a:ext cx="32460" cy="11350"/>
          </a:xfrm>
          <a:custGeom>
            <a:avLst/>
            <a:gdLst/>
            <a:ahLst/>
            <a:cxnLst/>
            <a:rect l="l" t="t" r="r" b="b"/>
            <a:pathLst>
              <a:path w="878" h="307" extrusionOk="0">
                <a:moveTo>
                  <a:pt x="536" y="1"/>
                </a:moveTo>
                <a:cubicBezTo>
                  <a:pt x="332" y="1"/>
                  <a:pt x="1" y="306"/>
                  <a:pt x="343" y="306"/>
                </a:cubicBezTo>
                <a:cubicBezTo>
                  <a:pt x="545" y="306"/>
                  <a:pt x="878" y="1"/>
                  <a:pt x="536"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6" name="Google Shape;586;p17"/>
          <p:cNvSpPr/>
          <p:nvPr/>
        </p:nvSpPr>
        <p:spPr>
          <a:xfrm rot="5829318" flipH="1">
            <a:off x="7568321" y="2802311"/>
            <a:ext cx="24955" cy="9723"/>
          </a:xfrm>
          <a:custGeom>
            <a:avLst/>
            <a:gdLst/>
            <a:ahLst/>
            <a:cxnLst/>
            <a:rect l="l" t="t" r="r" b="b"/>
            <a:pathLst>
              <a:path w="675" h="263" extrusionOk="0">
                <a:moveTo>
                  <a:pt x="406" y="0"/>
                </a:moveTo>
                <a:cubicBezTo>
                  <a:pt x="296" y="0"/>
                  <a:pt x="140" y="36"/>
                  <a:pt x="70" y="133"/>
                </a:cubicBezTo>
                <a:cubicBezTo>
                  <a:pt x="0" y="229"/>
                  <a:pt x="130" y="263"/>
                  <a:pt x="203" y="263"/>
                </a:cubicBezTo>
                <a:lnTo>
                  <a:pt x="269" y="263"/>
                </a:lnTo>
                <a:cubicBezTo>
                  <a:pt x="379" y="263"/>
                  <a:pt x="535" y="223"/>
                  <a:pt x="605" y="130"/>
                </a:cubicBezTo>
                <a:cubicBezTo>
                  <a:pt x="675" y="33"/>
                  <a:pt x="545" y="0"/>
                  <a:pt x="472"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7" name="Google Shape;587;p17"/>
          <p:cNvSpPr/>
          <p:nvPr/>
        </p:nvSpPr>
        <p:spPr>
          <a:xfrm rot="5829318" flipH="1">
            <a:off x="7632033" y="2797142"/>
            <a:ext cx="27173" cy="14049"/>
          </a:xfrm>
          <a:custGeom>
            <a:avLst/>
            <a:gdLst/>
            <a:ahLst/>
            <a:cxnLst/>
            <a:rect l="l" t="t" r="r" b="b"/>
            <a:pathLst>
              <a:path w="735" h="380" extrusionOk="0">
                <a:moveTo>
                  <a:pt x="389" y="1"/>
                </a:moveTo>
                <a:cubicBezTo>
                  <a:pt x="97" y="1"/>
                  <a:pt x="0" y="380"/>
                  <a:pt x="346" y="380"/>
                </a:cubicBezTo>
                <a:cubicBezTo>
                  <a:pt x="638" y="380"/>
                  <a:pt x="735" y="1"/>
                  <a:pt x="389"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Tree>
    <p:extLst>
      <p:ext uri="{BB962C8B-B14F-4D97-AF65-F5344CB8AC3E}">
        <p14:creationId xmlns:p14="http://schemas.microsoft.com/office/powerpoint/2010/main" val="205185033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44"/>
            <a:ext cx="9144000" cy="2043113"/>
          </a:xfrm>
          <a:prstGeom prst="rect">
            <a:avLst/>
          </a:prstGeom>
        </p:spPr>
        <p:txBody>
          <a:bodyPr lIns="121901" tIns="60950" rIns="121901" bIns="60950"/>
          <a:lstStyle/>
          <a:p>
            <a:pPr lvl="0"/>
            <a:endParaRPr lang="en-US" noProof="0" dirty="0"/>
          </a:p>
        </p:txBody>
      </p:sp>
    </p:spTree>
    <p:extLst>
      <p:ext uri="{BB962C8B-B14F-4D97-AF65-F5344CB8AC3E}">
        <p14:creationId xmlns:p14="http://schemas.microsoft.com/office/powerpoint/2010/main" val="367274792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53862433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127708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0935275"/>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Picture Placeholder 2">
            <a:extLst>
              <a:ext uri="{FF2B5EF4-FFF2-40B4-BE49-F238E27FC236}">
                <a16:creationId xmlns:a16="http://schemas.microsoft.com/office/drawing/2014/main" id="{CA1A6E33-8A0F-4192-83F6-2FB90AE8DE70}"/>
              </a:ext>
            </a:extLst>
          </p:cNvPr>
          <p:cNvSpPr>
            <a:spLocks noGrp="1"/>
          </p:cNvSpPr>
          <p:nvPr>
            <p:ph type="pic" idx="15" hasCustomPrompt="1"/>
          </p:nvPr>
        </p:nvSpPr>
        <p:spPr>
          <a:xfrm>
            <a:off x="2737643"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
        <p:nvSpPr>
          <p:cNvPr id="5" name="Picture Placeholder 2">
            <a:extLst>
              <a:ext uri="{FF2B5EF4-FFF2-40B4-BE49-F238E27FC236}">
                <a16:creationId xmlns:a16="http://schemas.microsoft.com/office/drawing/2014/main" id="{B7332FD6-4CCE-4EA6-A914-847EA767CDE7}"/>
              </a:ext>
            </a:extLst>
          </p:cNvPr>
          <p:cNvSpPr>
            <a:spLocks noGrp="1"/>
          </p:cNvSpPr>
          <p:nvPr>
            <p:ph type="pic" idx="16" hasCustomPrompt="1"/>
          </p:nvPr>
        </p:nvSpPr>
        <p:spPr>
          <a:xfrm>
            <a:off x="4802548"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
        <p:nvSpPr>
          <p:cNvPr id="6" name="Picture Placeholder 2">
            <a:extLst>
              <a:ext uri="{FF2B5EF4-FFF2-40B4-BE49-F238E27FC236}">
                <a16:creationId xmlns:a16="http://schemas.microsoft.com/office/drawing/2014/main" id="{5A41DCAB-7A97-4D72-8703-2A5EBB6B4047}"/>
              </a:ext>
            </a:extLst>
          </p:cNvPr>
          <p:cNvSpPr>
            <a:spLocks noGrp="1"/>
          </p:cNvSpPr>
          <p:nvPr>
            <p:ph type="pic" idx="17" hasCustomPrompt="1"/>
          </p:nvPr>
        </p:nvSpPr>
        <p:spPr>
          <a:xfrm>
            <a:off x="6867452"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
        <p:nvSpPr>
          <p:cNvPr id="7" name="Picture Placeholder 2">
            <a:extLst>
              <a:ext uri="{FF2B5EF4-FFF2-40B4-BE49-F238E27FC236}">
                <a16:creationId xmlns:a16="http://schemas.microsoft.com/office/drawing/2014/main" id="{DE59F880-57D5-4D69-ADDA-A3030C94684E}"/>
              </a:ext>
            </a:extLst>
          </p:cNvPr>
          <p:cNvSpPr>
            <a:spLocks noGrp="1"/>
          </p:cNvSpPr>
          <p:nvPr>
            <p:ph type="pic" idx="18" hasCustomPrompt="1"/>
          </p:nvPr>
        </p:nvSpPr>
        <p:spPr>
          <a:xfrm>
            <a:off x="672737"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215466529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343D5AB-FDE8-4863-8B0B-FF0EDBC68861}"/>
              </a:ext>
            </a:extLst>
          </p:cNvPr>
          <p:cNvSpPr/>
          <p:nvPr userDrawn="1"/>
        </p:nvSpPr>
        <p:spPr>
          <a:xfrm>
            <a:off x="2743205" y="1424969"/>
            <a:ext cx="5635127" cy="24677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5" name="Rectangle 4">
            <a:extLst>
              <a:ext uri="{FF2B5EF4-FFF2-40B4-BE49-F238E27FC236}">
                <a16:creationId xmlns:a16="http://schemas.microsoft.com/office/drawing/2014/main" id="{A0C96F43-3876-47CC-B363-9FBE2E05752F}"/>
              </a:ext>
            </a:extLst>
          </p:cNvPr>
          <p:cNvSpPr/>
          <p:nvPr userDrawn="1"/>
        </p:nvSpPr>
        <p:spPr>
          <a:xfrm rot="20400000">
            <a:off x="790300" y="1672050"/>
            <a:ext cx="2161904" cy="2560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6" name="Rectangle 5">
            <a:extLst>
              <a:ext uri="{FF2B5EF4-FFF2-40B4-BE49-F238E27FC236}">
                <a16:creationId xmlns:a16="http://schemas.microsoft.com/office/drawing/2014/main" id="{E4127DCA-3196-491D-86F7-98470FD4534B}"/>
              </a:ext>
            </a:extLst>
          </p:cNvPr>
          <p:cNvSpPr/>
          <p:nvPr userDrawn="1"/>
        </p:nvSpPr>
        <p:spPr>
          <a:xfrm rot="20640000">
            <a:off x="809896" y="1652455"/>
            <a:ext cx="2161904" cy="256032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7" name="Rectangle 6">
            <a:extLst>
              <a:ext uri="{FF2B5EF4-FFF2-40B4-BE49-F238E27FC236}">
                <a16:creationId xmlns:a16="http://schemas.microsoft.com/office/drawing/2014/main" id="{C0F3D9F4-8CA6-4676-B29C-CF1677EB90FF}"/>
              </a:ext>
            </a:extLst>
          </p:cNvPr>
          <p:cNvSpPr/>
          <p:nvPr userDrawn="1"/>
        </p:nvSpPr>
        <p:spPr>
          <a:xfrm rot="20971299">
            <a:off x="836023" y="1600201"/>
            <a:ext cx="2161904" cy="25603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2" name="그림 개체 틀 2">
            <a:extLst>
              <a:ext uri="{FF2B5EF4-FFF2-40B4-BE49-F238E27FC236}">
                <a16:creationId xmlns:a16="http://schemas.microsoft.com/office/drawing/2014/main" id="{BCD635CC-1412-43AB-9F1C-D19087A8B8A1}"/>
              </a:ext>
            </a:extLst>
          </p:cNvPr>
          <p:cNvSpPr>
            <a:spLocks noGrp="1"/>
          </p:cNvSpPr>
          <p:nvPr>
            <p:ph type="pic" sz="quarter" idx="14" hasCustomPrompt="1"/>
          </p:nvPr>
        </p:nvSpPr>
        <p:spPr>
          <a:xfrm rot="20971299">
            <a:off x="896982" y="1714966"/>
            <a:ext cx="1948553" cy="1766288"/>
          </a:xfrm>
          <a:prstGeom prst="rect">
            <a:avLst/>
          </a:prstGeom>
          <a:solidFill>
            <a:schemeClr val="bg1">
              <a:lumMod val="95000"/>
            </a:schemeClr>
          </a:solidFill>
        </p:spPr>
        <p:txBody>
          <a:bodyPr lIns="91428" tIns="45718" rIns="91428" bIns="45718" anchor="ct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3" name="Text Placeholder 9">
            <a:extLst>
              <a:ext uri="{FF2B5EF4-FFF2-40B4-BE49-F238E27FC236}">
                <a16:creationId xmlns:a16="http://schemas.microsoft.com/office/drawing/2014/main" id="{A92F2F0B-AB18-4F91-BFCD-5E07920CEC1B}"/>
              </a:ext>
            </a:extLst>
          </p:cNvPr>
          <p:cNvSpPr>
            <a:spLocks noGrp="1"/>
          </p:cNvSpPr>
          <p:nvPr>
            <p:ph type="body" sz="quarter" idx="10"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405304713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 y="1444253"/>
            <a:ext cx="4404122" cy="1803797"/>
          </a:xfrm>
        </p:spPr>
        <p:txBody>
          <a:bodyPr/>
          <a:lstStyle/>
          <a:p>
            <a:endParaRPr lang="en-US" dirty="0"/>
          </a:p>
        </p:txBody>
      </p:sp>
      <p:sp>
        <p:nvSpPr>
          <p:cNvPr id="8" name="Picture Placeholder 6"/>
          <p:cNvSpPr>
            <a:spLocks noGrp="1"/>
          </p:cNvSpPr>
          <p:nvPr>
            <p:ph type="pic" sz="quarter" idx="11"/>
          </p:nvPr>
        </p:nvSpPr>
        <p:spPr>
          <a:xfrm>
            <a:off x="4739878" y="1444253"/>
            <a:ext cx="4404122" cy="1803797"/>
          </a:xfrm>
        </p:spPr>
        <p:txBody>
          <a:bodyPr/>
          <a:lstStyle/>
          <a:p>
            <a:endParaRPr lang="en-US" dirty="0"/>
          </a:p>
        </p:txBody>
      </p:sp>
    </p:spTree>
    <p:extLst>
      <p:ext uri="{BB962C8B-B14F-4D97-AF65-F5344CB8AC3E}">
        <p14:creationId xmlns:p14="http://schemas.microsoft.com/office/powerpoint/2010/main" val="304520223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2805570"/>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FB08BDAF-A042-4560-BBD8-F1CA5D9DB155}"/>
              </a:ext>
            </a:extLst>
          </p:cNvPr>
          <p:cNvSpPr>
            <a:spLocks noGrp="1"/>
          </p:cNvSpPr>
          <p:nvPr>
            <p:ph type="pic" sz="quarter" idx="17" hasCustomPrompt="1"/>
          </p:nvPr>
        </p:nvSpPr>
        <p:spPr>
          <a:xfrm>
            <a:off x="5767757" y="2249347"/>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20" name="Picture Placeholder 19">
            <a:extLst>
              <a:ext uri="{FF2B5EF4-FFF2-40B4-BE49-F238E27FC236}">
                <a16:creationId xmlns:a16="http://schemas.microsoft.com/office/drawing/2014/main" id="{E375B096-EBDB-4C71-BACA-9F780BF70233}"/>
              </a:ext>
            </a:extLst>
          </p:cNvPr>
          <p:cNvSpPr>
            <a:spLocks noGrp="1"/>
          </p:cNvSpPr>
          <p:nvPr>
            <p:ph type="pic" sz="quarter" idx="18" hasCustomPrompt="1"/>
          </p:nvPr>
        </p:nvSpPr>
        <p:spPr>
          <a:xfrm>
            <a:off x="3505991" y="2717337"/>
            <a:ext cx="2089287" cy="2077567"/>
          </a:xfrm>
          <a:custGeom>
            <a:avLst/>
            <a:gdLst>
              <a:gd name="connsiteX0" fmla="*/ 1137861 w 2785716"/>
              <a:gd name="connsiteY0" fmla="*/ 0 h 2770089"/>
              <a:gd name="connsiteX1" fmla="*/ 2785716 w 2785716"/>
              <a:gd name="connsiteY1" fmla="*/ 1140221 h 2770089"/>
              <a:gd name="connsiteX2" fmla="*/ 1657942 w 2785716"/>
              <a:gd name="connsiteY2" fmla="*/ 2770089 h 2770089"/>
              <a:gd name="connsiteX3" fmla="*/ 1626789 w 2785716"/>
              <a:gd name="connsiteY3" fmla="*/ 2770089 h 2770089"/>
              <a:gd name="connsiteX4" fmla="*/ 0 w 2785716"/>
              <a:gd name="connsiteY4" fmla="*/ 1644444 h 277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5716" h="2770089">
                <a:moveTo>
                  <a:pt x="1137861" y="0"/>
                </a:moveTo>
                <a:lnTo>
                  <a:pt x="2785716" y="1140221"/>
                </a:lnTo>
                <a:lnTo>
                  <a:pt x="1657942" y="2770089"/>
                </a:lnTo>
                <a:lnTo>
                  <a:pt x="1626789" y="2770089"/>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19" name="Picture Placeholder 18">
            <a:extLst>
              <a:ext uri="{FF2B5EF4-FFF2-40B4-BE49-F238E27FC236}">
                <a16:creationId xmlns:a16="http://schemas.microsoft.com/office/drawing/2014/main" id="{31F3A08B-34AD-476C-9953-B19BAF7F628C}"/>
              </a:ext>
            </a:extLst>
          </p:cNvPr>
          <p:cNvSpPr>
            <a:spLocks noGrp="1"/>
          </p:cNvSpPr>
          <p:nvPr>
            <p:ph type="pic" sz="quarter" idx="19" hasCustomPrompt="1"/>
          </p:nvPr>
        </p:nvSpPr>
        <p:spPr>
          <a:xfrm>
            <a:off x="6669845" y="907288"/>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18" name="Picture Placeholder 17">
            <a:extLst>
              <a:ext uri="{FF2B5EF4-FFF2-40B4-BE49-F238E27FC236}">
                <a16:creationId xmlns:a16="http://schemas.microsoft.com/office/drawing/2014/main" id="{164DE5B1-7A92-485E-BF4B-DC34DB0ECFFE}"/>
              </a:ext>
            </a:extLst>
          </p:cNvPr>
          <p:cNvSpPr>
            <a:spLocks noGrp="1"/>
          </p:cNvSpPr>
          <p:nvPr>
            <p:ph type="pic" sz="quarter" idx="20" hasCustomPrompt="1"/>
          </p:nvPr>
        </p:nvSpPr>
        <p:spPr>
          <a:xfrm>
            <a:off x="4408079" y="1375270"/>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6" name="Freeform: Shape 5">
            <a:extLst>
              <a:ext uri="{FF2B5EF4-FFF2-40B4-BE49-F238E27FC236}">
                <a16:creationId xmlns:a16="http://schemas.microsoft.com/office/drawing/2014/main" id="{D6D283E2-312F-41C5-9422-DB6C85B4455D}"/>
              </a:ext>
            </a:extLst>
          </p:cNvPr>
          <p:cNvSpPr/>
          <p:nvPr userDrawn="1"/>
        </p:nvSpPr>
        <p:spPr>
          <a:xfrm flipH="1">
            <a:off x="7112971" y="1798609"/>
            <a:ext cx="2031035" cy="2559812"/>
          </a:xfrm>
          <a:custGeom>
            <a:avLst/>
            <a:gdLst>
              <a:gd name="connsiteX0" fmla="*/ 0 w 2708047"/>
              <a:gd name="connsiteY0" fmla="*/ 0 h 3335839"/>
              <a:gd name="connsiteX1" fmla="*/ 347734 w 2708047"/>
              <a:gd name="connsiteY1" fmla="*/ 0 h 3335839"/>
              <a:gd name="connsiteX2" fmla="*/ 2708047 w 2708047"/>
              <a:gd name="connsiteY2" fmla="*/ 3335839 h 3335839"/>
              <a:gd name="connsiteX3" fmla="*/ 0 w 2708047"/>
              <a:gd name="connsiteY3" fmla="*/ 3335839 h 3335839"/>
            </a:gdLst>
            <a:ahLst/>
            <a:cxnLst>
              <a:cxn ang="0">
                <a:pos x="connsiteX0" y="connsiteY0"/>
              </a:cxn>
              <a:cxn ang="0">
                <a:pos x="connsiteX1" y="connsiteY1"/>
              </a:cxn>
              <a:cxn ang="0">
                <a:pos x="connsiteX2" y="connsiteY2"/>
              </a:cxn>
              <a:cxn ang="0">
                <a:pos x="connsiteX3" y="connsiteY3"/>
              </a:cxn>
            </a:cxnLst>
            <a:rect l="l" t="t" r="r" b="b"/>
            <a:pathLst>
              <a:path w="2708047" h="3335839">
                <a:moveTo>
                  <a:pt x="0" y="0"/>
                </a:moveTo>
                <a:lnTo>
                  <a:pt x="347734" y="0"/>
                </a:lnTo>
                <a:lnTo>
                  <a:pt x="2708047" y="3335839"/>
                </a:lnTo>
                <a:lnTo>
                  <a:pt x="0" y="333583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13" name="Freeform: Shape 12">
            <a:extLst>
              <a:ext uri="{FF2B5EF4-FFF2-40B4-BE49-F238E27FC236}">
                <a16:creationId xmlns:a16="http://schemas.microsoft.com/office/drawing/2014/main" id="{B1AAC7CE-37C6-4882-8A2F-D617C7403A00}"/>
              </a:ext>
            </a:extLst>
          </p:cNvPr>
          <p:cNvSpPr/>
          <p:nvPr userDrawn="1"/>
        </p:nvSpPr>
        <p:spPr>
          <a:xfrm flipH="1">
            <a:off x="0" y="1364728"/>
            <a:ext cx="5152158" cy="2549510"/>
          </a:xfrm>
          <a:custGeom>
            <a:avLst/>
            <a:gdLst>
              <a:gd name="connsiteX0" fmla="*/ 6869544 w 6869544"/>
              <a:gd name="connsiteY0" fmla="*/ 0 h 3399346"/>
              <a:gd name="connsiteX1" fmla="*/ 0 w 6869544"/>
              <a:gd name="connsiteY1" fmla="*/ 0 h 3399346"/>
              <a:gd name="connsiteX2" fmla="*/ 2360312 w 6869544"/>
              <a:gd name="connsiteY2" fmla="*/ 3399346 h 3399346"/>
              <a:gd name="connsiteX3" fmla="*/ 6869544 w 6869544"/>
              <a:gd name="connsiteY3" fmla="*/ 3399346 h 3399346"/>
            </a:gdLst>
            <a:ahLst/>
            <a:cxnLst>
              <a:cxn ang="0">
                <a:pos x="connsiteX0" y="connsiteY0"/>
              </a:cxn>
              <a:cxn ang="0">
                <a:pos x="connsiteX1" y="connsiteY1"/>
              </a:cxn>
              <a:cxn ang="0">
                <a:pos x="connsiteX2" y="connsiteY2"/>
              </a:cxn>
              <a:cxn ang="0">
                <a:pos x="connsiteX3" y="connsiteY3"/>
              </a:cxn>
            </a:cxnLst>
            <a:rect l="l" t="t" r="r" b="b"/>
            <a:pathLst>
              <a:path w="6869544" h="3399346">
                <a:moveTo>
                  <a:pt x="6869544" y="0"/>
                </a:moveTo>
                <a:lnTo>
                  <a:pt x="0" y="0"/>
                </a:lnTo>
                <a:lnTo>
                  <a:pt x="2360312" y="3399346"/>
                </a:lnTo>
                <a:lnTo>
                  <a:pt x="6869544" y="339934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71" tIns="34289" rIns="68571" bIns="34289" rtlCol="0" anchor="ctr">
            <a:noAutofit/>
          </a:bodyPr>
          <a:lstStyle/>
          <a:p>
            <a:pPr algn="ctr"/>
            <a:endParaRPr lang="en-US" sz="1350"/>
          </a:p>
        </p:txBody>
      </p:sp>
    </p:spTree>
    <p:extLst>
      <p:ext uri="{BB962C8B-B14F-4D97-AF65-F5344CB8AC3E}">
        <p14:creationId xmlns:p14="http://schemas.microsoft.com/office/powerpoint/2010/main" val="207312830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84532235"/>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ABD26266-8DF8-4F9E-8108-90547D7F6DB4}"/>
              </a:ext>
            </a:extLst>
          </p:cNvPr>
          <p:cNvGrpSpPr/>
          <p:nvPr userDrawn="1"/>
        </p:nvGrpSpPr>
        <p:grpSpPr>
          <a:xfrm>
            <a:off x="7210243" y="1502435"/>
            <a:ext cx="1933763" cy="3039240"/>
            <a:chOff x="9508727" y="2147107"/>
            <a:chExt cx="2683273" cy="4217224"/>
          </a:xfrm>
        </p:grpSpPr>
        <p:sp>
          <p:nvSpPr>
            <p:cNvPr id="11" name="Freeform: Shape 10">
              <a:extLst>
                <a:ext uri="{FF2B5EF4-FFF2-40B4-BE49-F238E27FC236}">
                  <a16:creationId xmlns:a16="http://schemas.microsoft.com/office/drawing/2014/main" id="{27F633FE-376E-404F-91E4-885447763090}"/>
                </a:ext>
              </a:extLst>
            </p:cNvPr>
            <p:cNvSpPr/>
            <p:nvPr/>
          </p:nvSpPr>
          <p:spPr>
            <a:xfrm>
              <a:off x="11381596" y="5780548"/>
              <a:ext cx="810404" cy="583783"/>
            </a:xfrm>
            <a:custGeom>
              <a:avLst/>
              <a:gdLst>
                <a:gd name="connsiteX0" fmla="*/ 267669 w 810404"/>
                <a:gd name="connsiteY0" fmla="*/ 0 h 583783"/>
                <a:gd name="connsiteX1" fmla="*/ 769357 w 810404"/>
                <a:gd name="connsiteY1" fmla="*/ 0 h 583783"/>
                <a:gd name="connsiteX2" fmla="*/ 805844 w 810404"/>
                <a:gd name="connsiteY2" fmla="*/ 0 h 583783"/>
                <a:gd name="connsiteX3" fmla="*/ 810404 w 810404"/>
                <a:gd name="connsiteY3" fmla="*/ 0 h 583783"/>
                <a:gd name="connsiteX4" fmla="*/ 810404 w 810404"/>
                <a:gd name="connsiteY4" fmla="*/ 583783 h 583783"/>
                <a:gd name="connsiteX5" fmla="*/ 805844 w 810404"/>
                <a:gd name="connsiteY5" fmla="*/ 583783 h 583783"/>
                <a:gd name="connsiteX6" fmla="*/ 769357 w 810404"/>
                <a:gd name="connsiteY6" fmla="*/ 583783 h 583783"/>
                <a:gd name="connsiteX7" fmla="*/ 170371 w 810404"/>
                <a:gd name="connsiteY7" fmla="*/ 583783 h 583783"/>
                <a:gd name="connsiteX8" fmla="*/ 152128 w 810404"/>
                <a:gd name="connsiteY8" fmla="*/ 367906 h 583783"/>
                <a:gd name="connsiteX9" fmla="*/ 267669 w 810404"/>
                <a:gd name="connsiteY9" fmla="*/ 0 h 58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404" h="583783">
                  <a:moveTo>
                    <a:pt x="267669" y="0"/>
                  </a:moveTo>
                  <a:lnTo>
                    <a:pt x="769357" y="0"/>
                  </a:lnTo>
                  <a:lnTo>
                    <a:pt x="805844" y="0"/>
                  </a:lnTo>
                  <a:lnTo>
                    <a:pt x="810404" y="0"/>
                  </a:lnTo>
                  <a:lnTo>
                    <a:pt x="810404" y="583783"/>
                  </a:lnTo>
                  <a:lnTo>
                    <a:pt x="805844" y="583783"/>
                  </a:lnTo>
                  <a:cubicBezTo>
                    <a:pt x="805844" y="583783"/>
                    <a:pt x="793682" y="583783"/>
                    <a:pt x="769357" y="583783"/>
                  </a:cubicBezTo>
                  <a:cubicBezTo>
                    <a:pt x="675101" y="583783"/>
                    <a:pt x="413614" y="583783"/>
                    <a:pt x="170371" y="583783"/>
                  </a:cubicBezTo>
                  <a:cubicBezTo>
                    <a:pt x="-133682" y="583783"/>
                    <a:pt x="39629" y="483446"/>
                    <a:pt x="152128" y="367906"/>
                  </a:cubicBezTo>
                  <a:cubicBezTo>
                    <a:pt x="264629" y="249324"/>
                    <a:pt x="267669" y="0"/>
                    <a:pt x="267669" y="0"/>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wrap="square" rtlCol="0" anchor="ctr">
              <a:noAutofit/>
            </a:bodyPr>
            <a:lstStyle/>
            <a:p>
              <a:endParaRPr lang="en-US" sz="1350"/>
            </a:p>
          </p:txBody>
        </p:sp>
        <p:sp>
          <p:nvSpPr>
            <p:cNvPr id="12" name="Freeform: Shape 11">
              <a:extLst>
                <a:ext uri="{FF2B5EF4-FFF2-40B4-BE49-F238E27FC236}">
                  <a16:creationId xmlns:a16="http://schemas.microsoft.com/office/drawing/2014/main" id="{400AA72A-9E73-4E92-9A24-FC8789F6DFA4}"/>
                </a:ext>
              </a:extLst>
            </p:cNvPr>
            <p:cNvSpPr/>
            <p:nvPr/>
          </p:nvSpPr>
          <p:spPr>
            <a:xfrm>
              <a:off x="9508727" y="2147107"/>
              <a:ext cx="2683273" cy="3642562"/>
            </a:xfrm>
            <a:custGeom>
              <a:avLst/>
              <a:gdLst>
                <a:gd name="connsiteX0" fmla="*/ 170270 w 2683273"/>
                <a:gd name="connsiteY0" fmla="*/ 0 h 3642562"/>
                <a:gd name="connsiteX1" fmla="*/ 2645266 w 2683273"/>
                <a:gd name="connsiteY1" fmla="*/ 0 h 3642562"/>
                <a:gd name="connsiteX2" fmla="*/ 2683273 w 2683273"/>
                <a:gd name="connsiteY2" fmla="*/ 0 h 3642562"/>
                <a:gd name="connsiteX3" fmla="*/ 2683273 w 2683273"/>
                <a:gd name="connsiteY3" fmla="*/ 3642562 h 3642562"/>
                <a:gd name="connsiteX4" fmla="*/ 155068 w 2683273"/>
                <a:gd name="connsiteY4" fmla="*/ 3642562 h 3642562"/>
                <a:gd name="connsiteX5" fmla="*/ 0 w 2683273"/>
                <a:gd name="connsiteY5" fmla="*/ 3469251 h 3642562"/>
                <a:gd name="connsiteX6" fmla="*/ 0 w 2683273"/>
                <a:gd name="connsiteY6" fmla="*/ 170270 h 3642562"/>
                <a:gd name="connsiteX7" fmla="*/ 170270 w 2683273"/>
                <a:gd name="connsiteY7" fmla="*/ 0 h 364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3273" h="3642562">
                  <a:moveTo>
                    <a:pt x="170270" y="0"/>
                  </a:moveTo>
                  <a:lnTo>
                    <a:pt x="2645266" y="0"/>
                  </a:lnTo>
                  <a:lnTo>
                    <a:pt x="2683273" y="0"/>
                  </a:lnTo>
                  <a:lnTo>
                    <a:pt x="2683273" y="3642562"/>
                  </a:lnTo>
                  <a:lnTo>
                    <a:pt x="155068" y="3642562"/>
                  </a:lnTo>
                  <a:cubicBezTo>
                    <a:pt x="69933" y="3642562"/>
                    <a:pt x="0" y="3566549"/>
                    <a:pt x="0" y="3469251"/>
                  </a:cubicBezTo>
                  <a:lnTo>
                    <a:pt x="0" y="170270"/>
                  </a:lnTo>
                  <a:cubicBezTo>
                    <a:pt x="0" y="72973"/>
                    <a:pt x="82095" y="0"/>
                    <a:pt x="170270" y="0"/>
                  </a:cubicBezTo>
                  <a:close/>
                </a:path>
              </a:pathLst>
            </a:custGeom>
            <a:solidFill>
              <a:srgbClr val="999999"/>
            </a:solidFill>
            <a:ln w="9525" cap="flat">
              <a:noFill/>
              <a:prstDash val="solid"/>
              <a:miter/>
            </a:ln>
          </p:spPr>
          <p:txBody>
            <a:bodyPr wrap="square" rtlCol="0" anchor="ctr">
              <a:noAutofit/>
            </a:bodyPr>
            <a:lstStyle/>
            <a:p>
              <a:endParaRPr lang="en-US" sz="1350" dirty="0"/>
            </a:p>
          </p:txBody>
        </p:sp>
        <p:sp>
          <p:nvSpPr>
            <p:cNvPr id="13" name="Freeform: Shape 12">
              <a:extLst>
                <a:ext uri="{FF2B5EF4-FFF2-40B4-BE49-F238E27FC236}">
                  <a16:creationId xmlns:a16="http://schemas.microsoft.com/office/drawing/2014/main" id="{46BD5C51-A833-433E-BB70-71DFE09A603C}"/>
                </a:ext>
              </a:extLst>
            </p:cNvPr>
            <p:cNvSpPr/>
            <p:nvPr/>
          </p:nvSpPr>
          <p:spPr>
            <a:xfrm>
              <a:off x="9536092" y="2177513"/>
              <a:ext cx="2655908" cy="3195604"/>
            </a:xfrm>
            <a:custGeom>
              <a:avLst/>
              <a:gdLst>
                <a:gd name="connsiteX0" fmla="*/ 170270 w 2655908"/>
                <a:gd name="connsiteY0" fmla="*/ 0 h 3195604"/>
                <a:gd name="connsiteX1" fmla="*/ 2623983 w 2655908"/>
                <a:gd name="connsiteY1" fmla="*/ 0 h 3195604"/>
                <a:gd name="connsiteX2" fmla="*/ 2655908 w 2655908"/>
                <a:gd name="connsiteY2" fmla="*/ 0 h 3195604"/>
                <a:gd name="connsiteX3" fmla="*/ 2655908 w 2655908"/>
                <a:gd name="connsiteY3" fmla="*/ 3195604 h 3195604"/>
                <a:gd name="connsiteX4" fmla="*/ 0 w 2655908"/>
                <a:gd name="connsiteY4" fmla="*/ 3195604 h 3195604"/>
                <a:gd name="connsiteX5" fmla="*/ 0 w 2655908"/>
                <a:gd name="connsiteY5" fmla="*/ 148987 h 3195604"/>
                <a:gd name="connsiteX6" fmla="*/ 170270 w 2655908"/>
                <a:gd name="connsiteY6" fmla="*/ 0 h 319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5908" h="3195604">
                  <a:moveTo>
                    <a:pt x="170270" y="0"/>
                  </a:moveTo>
                  <a:lnTo>
                    <a:pt x="2623983" y="0"/>
                  </a:lnTo>
                  <a:lnTo>
                    <a:pt x="2655908" y="0"/>
                  </a:lnTo>
                  <a:lnTo>
                    <a:pt x="2655908" y="3195604"/>
                  </a:lnTo>
                  <a:lnTo>
                    <a:pt x="0" y="3195604"/>
                  </a:lnTo>
                  <a:lnTo>
                    <a:pt x="0" y="148987"/>
                  </a:lnTo>
                  <a:cubicBezTo>
                    <a:pt x="0" y="60811"/>
                    <a:pt x="82095" y="0"/>
                    <a:pt x="170270" y="0"/>
                  </a:cubicBezTo>
                  <a:close/>
                </a:path>
              </a:pathLst>
            </a:custGeom>
            <a:solidFill>
              <a:srgbClr val="231F20"/>
            </a:solidFill>
            <a:ln w="9525" cap="flat">
              <a:noFill/>
              <a:prstDash val="solid"/>
              <a:miter/>
            </a:ln>
          </p:spPr>
          <p:txBody>
            <a:bodyPr wrap="square" rtlCol="0" anchor="ctr">
              <a:noAutofit/>
            </a:bodyPr>
            <a:lstStyle/>
            <a:p>
              <a:endParaRPr lang="en-US" sz="1350" dirty="0"/>
            </a:p>
          </p:txBody>
        </p:sp>
        <p:sp>
          <p:nvSpPr>
            <p:cNvPr id="14" name="Freeform: Shape 13">
              <a:extLst>
                <a:ext uri="{FF2B5EF4-FFF2-40B4-BE49-F238E27FC236}">
                  <a16:creationId xmlns:a16="http://schemas.microsoft.com/office/drawing/2014/main" id="{F38E9B8E-66AA-4D07-8C4F-4CA5F0182522}"/>
                </a:ext>
              </a:extLst>
            </p:cNvPr>
            <p:cNvSpPr/>
            <p:nvPr/>
          </p:nvSpPr>
          <p:spPr>
            <a:xfrm>
              <a:off x="11384738" y="6312642"/>
              <a:ext cx="807262" cy="48649"/>
            </a:xfrm>
            <a:custGeom>
              <a:avLst/>
              <a:gdLst>
                <a:gd name="connsiteX0" fmla="*/ 0 w 807262"/>
                <a:gd name="connsiteY0" fmla="*/ 0 h 48649"/>
                <a:gd name="connsiteX1" fmla="*/ 807262 w 807262"/>
                <a:gd name="connsiteY1" fmla="*/ 0 h 48649"/>
                <a:gd name="connsiteX2" fmla="*/ 807262 w 807262"/>
                <a:gd name="connsiteY2" fmla="*/ 48649 h 48649"/>
                <a:gd name="connsiteX3" fmla="*/ 799662 w 807262"/>
                <a:gd name="connsiteY3" fmla="*/ 48649 h 48649"/>
                <a:gd name="connsiteX4" fmla="*/ 772297 w 807262"/>
                <a:gd name="connsiteY4" fmla="*/ 48649 h 48649"/>
                <a:gd name="connsiteX5" fmla="*/ 173311 w 807262"/>
                <a:gd name="connsiteY5" fmla="*/ 48649 h 48649"/>
                <a:gd name="connsiteX6" fmla="*/ 0 w 807262"/>
                <a:gd name="connsiteY6" fmla="*/ 6081 h 48649"/>
                <a:gd name="connsiteX7" fmla="*/ 0 w 807262"/>
                <a:gd name="connsiteY7" fmla="*/ 3041 h 4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262" h="48649">
                  <a:moveTo>
                    <a:pt x="0" y="0"/>
                  </a:moveTo>
                  <a:lnTo>
                    <a:pt x="807262" y="0"/>
                  </a:lnTo>
                  <a:lnTo>
                    <a:pt x="807262" y="48649"/>
                  </a:lnTo>
                  <a:lnTo>
                    <a:pt x="799662" y="48649"/>
                  </a:lnTo>
                  <a:cubicBezTo>
                    <a:pt x="793581" y="48649"/>
                    <a:pt x="784459" y="48649"/>
                    <a:pt x="772297" y="48649"/>
                  </a:cubicBezTo>
                  <a:cubicBezTo>
                    <a:pt x="678039" y="48649"/>
                    <a:pt x="416553" y="48649"/>
                    <a:pt x="173311" y="48649"/>
                  </a:cubicBezTo>
                  <a:cubicBezTo>
                    <a:pt x="48648" y="48649"/>
                    <a:pt x="0" y="36487"/>
                    <a:pt x="0" y="6081"/>
                  </a:cubicBezTo>
                  <a:cubicBezTo>
                    <a:pt x="0" y="6081"/>
                    <a:pt x="0" y="6081"/>
                    <a:pt x="0" y="3041"/>
                  </a:cubicBezTo>
                  <a:close/>
                </a:path>
              </a:pathLst>
            </a:custGeom>
            <a:solidFill>
              <a:schemeClr val="tx1">
                <a:lumMod val="50000"/>
                <a:lumOff val="50000"/>
              </a:schemeClr>
            </a:solidFill>
            <a:ln w="9525" cap="flat">
              <a:noFill/>
              <a:prstDash val="solid"/>
              <a:miter/>
            </a:ln>
          </p:spPr>
          <p:txBody>
            <a:bodyPr wrap="square" rtlCol="0" anchor="ctr">
              <a:noAutofit/>
            </a:bodyPr>
            <a:lstStyle/>
            <a:p>
              <a:endParaRPr lang="en-US" sz="1350" dirty="0"/>
            </a:p>
          </p:txBody>
        </p:sp>
        <p:sp>
          <p:nvSpPr>
            <p:cNvPr id="15" name="Freeform: Shape 14">
              <a:extLst>
                <a:ext uri="{FF2B5EF4-FFF2-40B4-BE49-F238E27FC236}">
                  <a16:creationId xmlns:a16="http://schemas.microsoft.com/office/drawing/2014/main" id="{3BC8E66A-1394-4D3C-B2E0-334A1F599DAF}"/>
                </a:ext>
              </a:extLst>
            </p:cNvPr>
            <p:cNvSpPr/>
            <p:nvPr/>
          </p:nvSpPr>
          <p:spPr>
            <a:xfrm>
              <a:off x="9536092" y="5379197"/>
              <a:ext cx="2655908" cy="395270"/>
            </a:xfrm>
            <a:custGeom>
              <a:avLst/>
              <a:gdLst>
                <a:gd name="connsiteX0" fmla="*/ 0 w 2655908"/>
                <a:gd name="connsiteY0" fmla="*/ 0 h 395270"/>
                <a:gd name="connsiteX1" fmla="*/ 2655908 w 2655908"/>
                <a:gd name="connsiteY1" fmla="*/ 0 h 395270"/>
                <a:gd name="connsiteX2" fmla="*/ 2655908 w 2655908"/>
                <a:gd name="connsiteY2" fmla="*/ 395270 h 395270"/>
                <a:gd name="connsiteX3" fmla="*/ 2623983 w 2655908"/>
                <a:gd name="connsiteY3" fmla="*/ 395270 h 395270"/>
                <a:gd name="connsiteX4" fmla="*/ 170270 w 2655908"/>
                <a:gd name="connsiteY4" fmla="*/ 395270 h 395270"/>
                <a:gd name="connsiteX5" fmla="*/ 0 w 2655908"/>
                <a:gd name="connsiteY5" fmla="*/ 246284 h 39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5908" h="395270">
                  <a:moveTo>
                    <a:pt x="0" y="0"/>
                  </a:moveTo>
                  <a:lnTo>
                    <a:pt x="2655908" y="0"/>
                  </a:lnTo>
                  <a:lnTo>
                    <a:pt x="2655908" y="395270"/>
                  </a:lnTo>
                  <a:lnTo>
                    <a:pt x="2623983" y="395270"/>
                  </a:lnTo>
                  <a:lnTo>
                    <a:pt x="170270" y="395270"/>
                  </a:lnTo>
                  <a:cubicBezTo>
                    <a:pt x="82095" y="395270"/>
                    <a:pt x="0" y="322297"/>
                    <a:pt x="0" y="246284"/>
                  </a:cubicBezTo>
                  <a:close/>
                </a:path>
              </a:pathLst>
            </a:custGeom>
            <a:solidFill>
              <a:schemeClr val="bg1">
                <a:lumMod val="75000"/>
              </a:schemeClr>
            </a:solidFill>
            <a:ln w="9525" cap="flat">
              <a:noFill/>
              <a:prstDash val="solid"/>
              <a:miter/>
            </a:ln>
          </p:spPr>
          <p:txBody>
            <a:bodyPr wrap="square" rtlCol="0" anchor="ctr">
              <a:noAutofit/>
            </a:bodyPr>
            <a:lstStyle/>
            <a:p>
              <a:endParaRPr lang="en-US" sz="1350"/>
            </a:p>
          </p:txBody>
        </p:sp>
        <p:sp>
          <p:nvSpPr>
            <p:cNvPr id="16" name="Freeform: Shape 15">
              <a:extLst>
                <a:ext uri="{FF2B5EF4-FFF2-40B4-BE49-F238E27FC236}">
                  <a16:creationId xmlns:a16="http://schemas.microsoft.com/office/drawing/2014/main" id="{BD4802E1-A5FC-45E8-8180-8E940D832B5F}"/>
                </a:ext>
              </a:extLst>
            </p:cNvPr>
            <p:cNvSpPr/>
            <p:nvPr/>
          </p:nvSpPr>
          <p:spPr>
            <a:xfrm>
              <a:off x="9711093" y="2388830"/>
              <a:ext cx="2480907" cy="2797293"/>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92825B71-4111-4DEB-8EF4-3C86689A682C}"/>
                </a:ext>
              </a:extLst>
            </p:cNvPr>
            <p:cNvSpPr/>
            <p:nvPr/>
          </p:nvSpPr>
          <p:spPr>
            <a:xfrm>
              <a:off x="10791316" y="2439610"/>
              <a:ext cx="1400684" cy="2776919"/>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sz="1350" dirty="0"/>
            </a:p>
          </p:txBody>
        </p:sp>
      </p:grpSp>
      <p:sp>
        <p:nvSpPr>
          <p:cNvPr id="18" name="Rectangle 17">
            <a:extLst>
              <a:ext uri="{FF2B5EF4-FFF2-40B4-BE49-F238E27FC236}">
                <a16:creationId xmlns:a16="http://schemas.microsoft.com/office/drawing/2014/main" id="{23A80384-9207-4A80-9B70-A1F7CDE8F6C3}"/>
              </a:ext>
            </a:extLst>
          </p:cNvPr>
          <p:cNvSpPr/>
          <p:nvPr userDrawn="1"/>
        </p:nvSpPr>
        <p:spPr>
          <a:xfrm>
            <a:off x="0" y="5"/>
            <a:ext cx="9144000" cy="141033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1425">
              <a:solidFill>
                <a:schemeClr val="bg1"/>
              </a:solidFill>
            </a:endParaRPr>
          </a:p>
        </p:txBody>
      </p:sp>
      <p:sp>
        <p:nvSpPr>
          <p:cNvPr id="19" name="Oval 18">
            <a:extLst>
              <a:ext uri="{FF2B5EF4-FFF2-40B4-BE49-F238E27FC236}">
                <a16:creationId xmlns:a16="http://schemas.microsoft.com/office/drawing/2014/main" id="{4C416A75-B8CF-4929-BC37-2BBFEDC80AA1}"/>
              </a:ext>
            </a:extLst>
          </p:cNvPr>
          <p:cNvSpPr/>
          <p:nvPr userDrawn="1"/>
        </p:nvSpPr>
        <p:spPr>
          <a:xfrm>
            <a:off x="4099500" y="924774"/>
            <a:ext cx="945000" cy="94500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1425"/>
          </a:p>
        </p:txBody>
      </p:sp>
      <p:sp>
        <p:nvSpPr>
          <p:cNvPr id="21" name="Oval 9">
            <a:extLst>
              <a:ext uri="{FF2B5EF4-FFF2-40B4-BE49-F238E27FC236}">
                <a16:creationId xmlns:a16="http://schemas.microsoft.com/office/drawing/2014/main" id="{01AED590-6033-41B9-B612-A655FC2D2471}"/>
              </a:ext>
            </a:extLst>
          </p:cNvPr>
          <p:cNvSpPr/>
          <p:nvPr userDrawn="1"/>
        </p:nvSpPr>
        <p:spPr>
          <a:xfrm>
            <a:off x="5036063" y="2807910"/>
            <a:ext cx="1890000" cy="189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2025"/>
          </a:p>
        </p:txBody>
      </p:sp>
      <p:sp>
        <p:nvSpPr>
          <p:cNvPr id="22" name="Picture Placeholder 2">
            <a:extLst>
              <a:ext uri="{FF2B5EF4-FFF2-40B4-BE49-F238E27FC236}">
                <a16:creationId xmlns:a16="http://schemas.microsoft.com/office/drawing/2014/main" id="{4BA74944-B383-469B-9810-16FAA4736103}"/>
              </a:ext>
            </a:extLst>
          </p:cNvPr>
          <p:cNvSpPr>
            <a:spLocks noGrp="1"/>
          </p:cNvSpPr>
          <p:nvPr>
            <p:ph type="pic" idx="10" hasCustomPrompt="1"/>
          </p:nvPr>
        </p:nvSpPr>
        <p:spPr>
          <a:xfrm>
            <a:off x="7309361" y="1665935"/>
            <a:ext cx="1834641" cy="2052611"/>
          </a:xfrm>
          <a:prstGeom prst="rect">
            <a:avLst/>
          </a:prstGeom>
          <a:solidFill>
            <a:schemeClr val="bg1">
              <a:lumMod val="95000"/>
            </a:schemeClr>
          </a:solidFill>
          <a:ln w="127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 </a:t>
            </a:r>
            <a:endParaRPr lang="ko-KR" altLang="en-US" dirty="0"/>
          </a:p>
        </p:txBody>
      </p:sp>
      <p:grpSp>
        <p:nvGrpSpPr>
          <p:cNvPr id="23" name="Group 20">
            <a:extLst>
              <a:ext uri="{FF2B5EF4-FFF2-40B4-BE49-F238E27FC236}">
                <a16:creationId xmlns:a16="http://schemas.microsoft.com/office/drawing/2014/main" id="{73844864-235F-4E14-9FBA-EB17CB8C013A}"/>
              </a:ext>
            </a:extLst>
          </p:cNvPr>
          <p:cNvGrpSpPr/>
          <p:nvPr userDrawn="1"/>
        </p:nvGrpSpPr>
        <p:grpSpPr>
          <a:xfrm>
            <a:off x="5264340" y="1756468"/>
            <a:ext cx="1418069" cy="2492891"/>
            <a:chOff x="445712" y="1449040"/>
            <a:chExt cx="2113018" cy="3924176"/>
          </a:xfrm>
        </p:grpSpPr>
        <p:sp>
          <p:nvSpPr>
            <p:cNvPr id="24" name="Rounded Rectangle 21">
              <a:extLst>
                <a:ext uri="{FF2B5EF4-FFF2-40B4-BE49-F238E27FC236}">
                  <a16:creationId xmlns:a16="http://schemas.microsoft.com/office/drawing/2014/main" id="{A0C7D66C-8C6F-4B9E-8DC1-072BF2073C6A}"/>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dirty="0"/>
            </a:p>
          </p:txBody>
        </p:sp>
        <p:sp>
          <p:nvSpPr>
            <p:cNvPr id="25" name="Rectangle 22">
              <a:extLst>
                <a:ext uri="{FF2B5EF4-FFF2-40B4-BE49-F238E27FC236}">
                  <a16:creationId xmlns:a16="http://schemas.microsoft.com/office/drawing/2014/main" id="{764ECC13-9256-4F74-B289-1001D8F2747F}"/>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a:p>
          </p:txBody>
        </p:sp>
        <p:grpSp>
          <p:nvGrpSpPr>
            <p:cNvPr id="26" name="Group 23">
              <a:extLst>
                <a:ext uri="{FF2B5EF4-FFF2-40B4-BE49-F238E27FC236}">
                  <a16:creationId xmlns:a16="http://schemas.microsoft.com/office/drawing/2014/main" id="{808E2BAA-465D-4C79-8B44-51C252EE8A0B}"/>
                </a:ext>
              </a:extLst>
            </p:cNvPr>
            <p:cNvGrpSpPr/>
            <p:nvPr userDrawn="1"/>
          </p:nvGrpSpPr>
          <p:grpSpPr>
            <a:xfrm>
              <a:off x="1407705" y="5045834"/>
              <a:ext cx="211967" cy="211967"/>
              <a:chOff x="1549420" y="5712364"/>
              <a:chExt cx="312583" cy="312583"/>
            </a:xfrm>
          </p:grpSpPr>
          <p:sp>
            <p:nvSpPr>
              <p:cNvPr id="27" name="Oval 24">
                <a:extLst>
                  <a:ext uri="{FF2B5EF4-FFF2-40B4-BE49-F238E27FC236}">
                    <a16:creationId xmlns:a16="http://schemas.microsoft.com/office/drawing/2014/main" id="{2402E4F7-C37D-4790-B616-737E2810F7FC}"/>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a:p>
            </p:txBody>
          </p:sp>
          <p:sp>
            <p:nvSpPr>
              <p:cNvPr id="28" name="Rounded Rectangle 25">
                <a:extLst>
                  <a:ext uri="{FF2B5EF4-FFF2-40B4-BE49-F238E27FC236}">
                    <a16:creationId xmlns:a16="http://schemas.microsoft.com/office/drawing/2014/main" id="{76D07C3D-86F4-43C7-B719-BBBFD744E107}"/>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a:p>
            </p:txBody>
          </p:sp>
        </p:grpSp>
      </p:grpSp>
      <p:sp>
        <p:nvSpPr>
          <p:cNvPr id="29" name="Picture Placeholder 2">
            <a:extLst>
              <a:ext uri="{FF2B5EF4-FFF2-40B4-BE49-F238E27FC236}">
                <a16:creationId xmlns:a16="http://schemas.microsoft.com/office/drawing/2014/main" id="{1B67B68D-FEC5-42A8-B837-0016014A5CE9}"/>
              </a:ext>
            </a:extLst>
          </p:cNvPr>
          <p:cNvSpPr>
            <a:spLocks noGrp="1"/>
          </p:cNvSpPr>
          <p:nvPr>
            <p:ph type="pic" idx="11" hasCustomPrompt="1"/>
          </p:nvPr>
        </p:nvSpPr>
        <p:spPr>
          <a:xfrm>
            <a:off x="5359118" y="2001680"/>
            <a:ext cx="1218031" cy="1997571"/>
          </a:xfrm>
          <a:prstGeom prst="rect">
            <a:avLst/>
          </a:prstGeom>
          <a:solidFill>
            <a:schemeClr val="bg1">
              <a:lumMod val="95000"/>
            </a:schemeClr>
          </a:solidFill>
          <a:ln w="127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 </a:t>
            </a:r>
            <a:endParaRPr lang="ko-KR" altLang="en-US" dirty="0"/>
          </a:p>
        </p:txBody>
      </p:sp>
      <p:sp>
        <p:nvSpPr>
          <p:cNvPr id="30" name="Text Placeholder 9">
            <a:extLst>
              <a:ext uri="{FF2B5EF4-FFF2-40B4-BE49-F238E27FC236}">
                <a16:creationId xmlns:a16="http://schemas.microsoft.com/office/drawing/2014/main" id="{16F402C5-963E-430D-8D32-CCEA9657B818}"/>
              </a:ext>
            </a:extLst>
          </p:cNvPr>
          <p:cNvSpPr>
            <a:spLocks noGrp="1"/>
          </p:cNvSpPr>
          <p:nvPr>
            <p:ph type="body" sz="quarter" idx="12"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94879970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268083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11_Contents slide layout">
    <p:bg>
      <p:bgPr>
        <a:solidFill>
          <a:schemeClr val="accent1"/>
        </a:solidFill>
        <a:effectLst/>
      </p:bgPr>
    </p:bg>
    <p:spTree>
      <p:nvGrpSpPr>
        <p:cNvPr id="1" name=""/>
        <p:cNvGrpSpPr/>
        <p:nvPr/>
      </p:nvGrpSpPr>
      <p:grpSpPr>
        <a:xfrm>
          <a:off x="0" y="0"/>
          <a:ext cx="0" cy="0"/>
          <a:chOff x="0" y="0"/>
          <a:chExt cx="0" cy="0"/>
        </a:xfrm>
      </p:grpSpPr>
      <p:sp>
        <p:nvSpPr>
          <p:cNvPr id="2" name="Picture Placeholder 22">
            <a:extLst>
              <a:ext uri="{FF2B5EF4-FFF2-40B4-BE49-F238E27FC236}">
                <a16:creationId xmlns:a16="http://schemas.microsoft.com/office/drawing/2014/main" id="{E58C46AB-72B0-452F-8968-7F13D6C69330}"/>
              </a:ext>
            </a:extLst>
          </p:cNvPr>
          <p:cNvSpPr>
            <a:spLocks noGrp="1"/>
          </p:cNvSpPr>
          <p:nvPr>
            <p:ph type="pic" sz="quarter" idx="10" hasCustomPrompt="1"/>
          </p:nvPr>
        </p:nvSpPr>
        <p:spPr>
          <a:xfrm>
            <a:off x="0" y="7"/>
            <a:ext cx="9144000" cy="4921067"/>
          </a:xfrm>
          <a:custGeom>
            <a:avLst/>
            <a:gdLst>
              <a:gd name="connsiteX0" fmla="*/ 0 w 12192000"/>
              <a:gd name="connsiteY0" fmla="*/ 0 h 6561423"/>
              <a:gd name="connsiteX1" fmla="*/ 12192000 w 12192000"/>
              <a:gd name="connsiteY1" fmla="*/ 0 h 6561423"/>
              <a:gd name="connsiteX2" fmla="*/ 12192000 w 12192000"/>
              <a:gd name="connsiteY2" fmla="*/ 2455328 h 6561423"/>
              <a:gd name="connsiteX3" fmla="*/ 9675392 w 12192000"/>
              <a:gd name="connsiteY3" fmla="*/ 3302886 h 6561423"/>
              <a:gd name="connsiteX4" fmla="*/ 10157317 w 12192000"/>
              <a:gd name="connsiteY4" fmla="*/ 4390513 h 6561423"/>
              <a:gd name="connsiteX5" fmla="*/ 8230254 w 12192000"/>
              <a:gd name="connsiteY5" fmla="*/ 3789588 h 6561423"/>
              <a:gd name="connsiteX6" fmla="*/ 0 w 12192000"/>
              <a:gd name="connsiteY6" fmla="*/ 6561423 h 656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6561423">
                <a:moveTo>
                  <a:pt x="0" y="0"/>
                </a:moveTo>
                <a:lnTo>
                  <a:pt x="12192000" y="0"/>
                </a:lnTo>
                <a:lnTo>
                  <a:pt x="12192000" y="2455328"/>
                </a:lnTo>
                <a:lnTo>
                  <a:pt x="9675392" y="3302886"/>
                </a:lnTo>
                <a:lnTo>
                  <a:pt x="10157317" y="4390513"/>
                </a:lnTo>
                <a:lnTo>
                  <a:pt x="8230254" y="3789588"/>
                </a:lnTo>
                <a:lnTo>
                  <a:pt x="0" y="6561423"/>
                </a:lnTo>
                <a:close/>
              </a:path>
            </a:pathLst>
          </a:custGeom>
          <a:solidFill>
            <a:schemeClr val="bg1">
              <a:lumMod val="95000"/>
            </a:schemeClr>
          </a:solidFill>
        </p:spPr>
        <p:txBody>
          <a:bodyPr wrap="square" lIns="91428" tIns="45718" rIns="91428" bIns="45718" anchor="ctr">
            <a:noAutofit/>
          </a:bodyPr>
          <a:lstStyle>
            <a:lvl1pPr marL="0" marR="0" indent="0" algn="ctr" defTabSz="685698" rtl="0" eaLnBrk="1" fontAlgn="auto" latinLnBrk="1" hangingPunct="1">
              <a:lnSpc>
                <a:spcPct val="100000"/>
              </a:lnSpc>
              <a:spcBef>
                <a:spcPct val="20000"/>
              </a:spcBef>
              <a:spcAft>
                <a:spcPts val="0"/>
              </a:spcAft>
              <a:buClrTx/>
              <a:buSzTx/>
              <a:buFont typeface="Arial" pitchFamily="34" charset="0"/>
              <a:buNone/>
              <a:tabLst/>
              <a:defRPr sz="900">
                <a:latin typeface="+mn-lt"/>
              </a:defRPr>
            </a:lvl1pPr>
          </a:lstStyle>
          <a:p>
            <a:r>
              <a:rPr lang="en-US" altLang="ko-KR" dirty="0"/>
              <a:t>Your Picture Here And Send To Back</a:t>
            </a:r>
            <a:endParaRPr lang="ko-KR" altLang="en-US" dirty="0"/>
          </a:p>
          <a:p>
            <a:endParaRPr lang="ko-KR" altLang="en-US" dirty="0"/>
          </a:p>
        </p:txBody>
      </p:sp>
    </p:spTree>
    <p:extLst>
      <p:ext uri="{BB962C8B-B14F-4D97-AF65-F5344CB8AC3E}">
        <p14:creationId xmlns:p14="http://schemas.microsoft.com/office/powerpoint/2010/main" val="63164201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9114119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0AE252F-2F95-498B-9748-639B6E785753}"/>
              </a:ext>
            </a:extLst>
          </p:cNvPr>
          <p:cNvSpPr/>
          <p:nvPr userDrawn="1"/>
        </p:nvSpPr>
        <p:spPr>
          <a:xfrm>
            <a:off x="270463" y="227797"/>
            <a:ext cx="4140557" cy="468791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900"/>
          </a:p>
        </p:txBody>
      </p:sp>
      <p:sp>
        <p:nvSpPr>
          <p:cNvPr id="3" name="Picture Placeholder 2">
            <a:extLst>
              <a:ext uri="{FF2B5EF4-FFF2-40B4-BE49-F238E27FC236}">
                <a16:creationId xmlns:a16="http://schemas.microsoft.com/office/drawing/2014/main" id="{2000EF3A-BE58-433D-9D14-B9221C51EC72}"/>
              </a:ext>
            </a:extLst>
          </p:cNvPr>
          <p:cNvSpPr>
            <a:spLocks noGrp="1"/>
          </p:cNvSpPr>
          <p:nvPr>
            <p:ph type="pic" idx="16" hasCustomPrompt="1"/>
          </p:nvPr>
        </p:nvSpPr>
        <p:spPr>
          <a:xfrm>
            <a:off x="412126" y="392806"/>
            <a:ext cx="2781836" cy="4391696"/>
          </a:xfrm>
          <a:prstGeom prst="rect">
            <a:avLst/>
          </a:prstGeom>
          <a:solidFill>
            <a:schemeClr val="bg1">
              <a:lumMod val="95000"/>
            </a:schemeClr>
          </a:solidFill>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102263703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522787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5086353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p:blipFill>
        <p:spPr>
          <a:xfrm>
            <a:off x="3302101" y="1594422"/>
            <a:ext cx="2652386" cy="1600200"/>
          </a:xfrm>
          <a:prstGeom prst="rect">
            <a:avLst/>
          </a:prstGeom>
        </p:spPr>
      </p:pic>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p:blipFill>
        <p:spPr>
          <a:xfrm>
            <a:off x="6145980" y="1594422"/>
            <a:ext cx="2652386" cy="1600200"/>
          </a:xfrm>
          <a:prstGeom prst="rect">
            <a:avLst/>
          </a:prstGeom>
        </p:spPr>
      </p:pic>
      <p:pic>
        <p:nvPicPr>
          <p:cNvPr id="8" name="Picture 7"/>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p:blipFill>
        <p:spPr>
          <a:xfrm>
            <a:off x="471817" y="1594422"/>
            <a:ext cx="2652386" cy="1600200"/>
          </a:xfrm>
          <a:prstGeom prst="rect">
            <a:avLst/>
          </a:prstGeom>
        </p:spPr>
      </p:pic>
      <p:sp>
        <p:nvSpPr>
          <p:cNvPr id="10" name="Picture Placeholder 9"/>
          <p:cNvSpPr>
            <a:spLocks noGrp="1"/>
          </p:cNvSpPr>
          <p:nvPr>
            <p:ph type="pic" sz="quarter" idx="10"/>
          </p:nvPr>
        </p:nvSpPr>
        <p:spPr>
          <a:xfrm>
            <a:off x="857251" y="1769797"/>
            <a:ext cx="1840832" cy="1166813"/>
          </a:xfrm>
        </p:spPr>
        <p:txBody>
          <a:bodyPr/>
          <a:lstStyle/>
          <a:p>
            <a:endParaRPr lang="en-US" dirty="0"/>
          </a:p>
        </p:txBody>
      </p:sp>
      <p:sp>
        <p:nvSpPr>
          <p:cNvPr id="11" name="Picture Placeholder 9"/>
          <p:cNvSpPr>
            <a:spLocks noGrp="1"/>
          </p:cNvSpPr>
          <p:nvPr>
            <p:ph type="pic" sz="quarter" idx="11"/>
          </p:nvPr>
        </p:nvSpPr>
        <p:spPr>
          <a:xfrm>
            <a:off x="3690418" y="1769797"/>
            <a:ext cx="1841125" cy="1166813"/>
          </a:xfrm>
        </p:spPr>
        <p:txBody>
          <a:bodyPr/>
          <a:lstStyle/>
          <a:p>
            <a:endParaRPr lang="en-US" dirty="0"/>
          </a:p>
        </p:txBody>
      </p:sp>
      <p:sp>
        <p:nvSpPr>
          <p:cNvPr id="12" name="Picture Placeholder 9"/>
          <p:cNvSpPr>
            <a:spLocks noGrp="1"/>
          </p:cNvSpPr>
          <p:nvPr>
            <p:ph type="pic" sz="quarter" idx="12"/>
          </p:nvPr>
        </p:nvSpPr>
        <p:spPr>
          <a:xfrm>
            <a:off x="6524126" y="1769797"/>
            <a:ext cx="1843335" cy="1166813"/>
          </a:xfrm>
        </p:spPr>
        <p:txBody>
          <a:bodyPr/>
          <a:lstStyle/>
          <a:p>
            <a:endParaRPr lang="en-US" dirty="0"/>
          </a:p>
        </p:txBody>
      </p:sp>
      <p:sp>
        <p:nvSpPr>
          <p:cNvPr id="9" name="Text Placeholder 24"/>
          <p:cNvSpPr>
            <a:spLocks noGrp="1"/>
          </p:cNvSpPr>
          <p:nvPr>
            <p:ph type="body" sz="quarter" idx="13"/>
          </p:nvPr>
        </p:nvSpPr>
        <p:spPr>
          <a:xfrm>
            <a:off x="301582" y="3414093"/>
            <a:ext cx="2717714" cy="1128713"/>
          </a:xfrm>
        </p:spPr>
        <p:txBody>
          <a:bodyPr/>
          <a:lstStyle>
            <a:lvl1pPr marL="0" indent="0" algn="ctr">
              <a:buNone/>
              <a:defRPr/>
            </a:lvl1pPr>
            <a:lvl4pPr marL="1028063" indent="0">
              <a:buNone/>
              <a:defRPr/>
            </a:lvl4pPr>
            <a:lvl5pPr marL="1370750" indent="0">
              <a:buNone/>
              <a:defRPr/>
            </a:lvl5pPr>
          </a:lstStyle>
          <a:p>
            <a:pPr lvl="0"/>
            <a:r>
              <a:rPr lang="en-US" dirty="0"/>
              <a:t>Edit Master text styles</a:t>
            </a:r>
          </a:p>
        </p:txBody>
      </p:sp>
      <p:sp>
        <p:nvSpPr>
          <p:cNvPr id="13" name="Text Placeholder 24"/>
          <p:cNvSpPr>
            <a:spLocks noGrp="1"/>
          </p:cNvSpPr>
          <p:nvPr>
            <p:ph type="body" sz="quarter" idx="14"/>
          </p:nvPr>
        </p:nvSpPr>
        <p:spPr>
          <a:xfrm>
            <a:off x="3251179" y="3414093"/>
            <a:ext cx="2717714" cy="1128713"/>
          </a:xfrm>
        </p:spPr>
        <p:txBody>
          <a:bodyPr/>
          <a:lstStyle>
            <a:lvl1pPr marL="0" indent="0" algn="ctr">
              <a:buNone/>
              <a:defRPr/>
            </a:lvl1pPr>
            <a:lvl4pPr marL="1028063" indent="0">
              <a:buNone/>
              <a:defRPr/>
            </a:lvl4pPr>
            <a:lvl5pPr marL="1370750" indent="0">
              <a:buNone/>
              <a:defRPr/>
            </a:lvl5pPr>
          </a:lstStyle>
          <a:p>
            <a:pPr lvl="0"/>
            <a:r>
              <a:rPr lang="en-US" dirty="0"/>
              <a:t>Edit Master text styles</a:t>
            </a:r>
          </a:p>
        </p:txBody>
      </p:sp>
      <p:sp>
        <p:nvSpPr>
          <p:cNvPr id="14" name="Text Placeholder 24"/>
          <p:cNvSpPr>
            <a:spLocks noGrp="1"/>
          </p:cNvSpPr>
          <p:nvPr>
            <p:ph type="body" sz="quarter" idx="15"/>
          </p:nvPr>
        </p:nvSpPr>
        <p:spPr>
          <a:xfrm>
            <a:off x="6200775" y="3414093"/>
            <a:ext cx="2717714" cy="1128713"/>
          </a:xfrm>
        </p:spPr>
        <p:txBody>
          <a:bodyPr/>
          <a:lstStyle>
            <a:lvl1pPr marL="0" indent="0" algn="ctr">
              <a:buNone/>
              <a:defRPr/>
            </a:lvl1pPr>
            <a:lvl4pPr marL="1028063" indent="0">
              <a:buNone/>
              <a:defRPr/>
            </a:lvl4pPr>
            <a:lvl5pPr marL="1370750" indent="0">
              <a:buNone/>
              <a:defRPr/>
            </a:lvl5pPr>
          </a:lstStyle>
          <a:p>
            <a:pPr lvl="0"/>
            <a:r>
              <a:rPr lang="en-US" dirty="0"/>
              <a:t>Edit Master text styles</a:t>
            </a:r>
          </a:p>
        </p:txBody>
      </p:sp>
      <p:sp>
        <p:nvSpPr>
          <p:cNvPr id="15" name="Text Placeholder 24"/>
          <p:cNvSpPr>
            <a:spLocks noGrp="1"/>
          </p:cNvSpPr>
          <p:nvPr>
            <p:ph type="body" sz="quarter" idx="16"/>
          </p:nvPr>
        </p:nvSpPr>
        <p:spPr>
          <a:xfrm>
            <a:off x="301598" y="683854"/>
            <a:ext cx="8616907" cy="714375"/>
          </a:xfrm>
        </p:spPr>
        <p:txBody>
          <a:bodyPr/>
          <a:lstStyle>
            <a:lvl1pPr marL="0" indent="0" algn="ctr">
              <a:buNone/>
              <a:defRPr/>
            </a:lvl1pPr>
            <a:lvl2pPr marL="342677" indent="0">
              <a:buNone/>
              <a:defRPr/>
            </a:lvl2pPr>
            <a:lvl3pPr marL="685375" indent="0">
              <a:buNone/>
              <a:defRPr/>
            </a:lvl3pPr>
            <a:lvl4pPr marL="1028063" indent="0">
              <a:buNone/>
              <a:defRPr/>
            </a:lvl4pPr>
            <a:lvl5pPr marL="1370750" indent="0">
              <a:buNone/>
              <a:defRPr/>
            </a:lvl5pPr>
          </a:lstStyle>
          <a:p>
            <a:pPr lvl="0"/>
            <a:r>
              <a:rPr lang="en-US" dirty="0"/>
              <a:t>Edit Master text styles</a:t>
            </a:r>
          </a:p>
        </p:txBody>
      </p:sp>
    </p:spTree>
    <p:extLst>
      <p:ext uri="{BB962C8B-B14F-4D97-AF65-F5344CB8AC3E}">
        <p14:creationId xmlns:p14="http://schemas.microsoft.com/office/powerpoint/2010/main" val="1481969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ppt_x"/>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childTnLst>
                          </p:cTn>
                        </p:par>
                        <p:par>
                          <p:cTn id="31" fill="hold">
                            <p:stCondLst>
                              <p:cond delay="500"/>
                            </p:stCondLst>
                            <p:childTnLst>
                              <p:par>
                                <p:cTn id="32" presetID="2" presetClass="entr" presetSubtype="4" fill="hold" grpId="0" nodeType="afterEffect" nodePh="1">
                                  <p:stCondLst>
                                    <p:cond delay="0"/>
                                  </p:stCondLst>
                                  <p:endCondLst>
                                    <p:cond evt="begin" delay="0">
                                      <p:tn val="32"/>
                                    </p:cond>
                                  </p:end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500" fill="hold"/>
                                        <p:tgtEl>
                                          <p:spTgt spid="11"/>
                                        </p:tgtEl>
                                        <p:attrNameLst>
                                          <p:attrName>ppt_x</p:attrName>
                                        </p:attrNameLst>
                                      </p:cBhvr>
                                      <p:tavLst>
                                        <p:tav tm="0">
                                          <p:val>
                                            <p:strVal val="#ppt_x"/>
                                          </p:val>
                                        </p:tav>
                                        <p:tav tm="100000">
                                          <p:val>
                                            <p:strVal val="#ppt_x"/>
                                          </p:val>
                                        </p:tav>
                                      </p:tavLst>
                                    </p:anim>
                                    <p:anim calcmode="lin" valueType="num">
                                      <p:cBhvr additive="base">
                                        <p:cTn id="35" dur="500" fill="hold"/>
                                        <p:tgtEl>
                                          <p:spTgt spid="11"/>
                                        </p:tgtEl>
                                        <p:attrNameLst>
                                          <p:attrName>ppt_y</p:attrName>
                                        </p:attrNameLst>
                                      </p:cBhvr>
                                      <p:tavLst>
                                        <p:tav tm="0">
                                          <p:val>
                                            <p:strVal val="1+#ppt_h/2"/>
                                          </p:val>
                                        </p:tav>
                                        <p:tav tm="100000">
                                          <p:val>
                                            <p:strVal val="#ppt_y"/>
                                          </p:val>
                                        </p:tav>
                                      </p:tavLst>
                                    </p:anim>
                                  </p:childTnLst>
                                </p:cTn>
                              </p:par>
                            </p:childTnLst>
                          </p:cTn>
                        </p:par>
                        <p:par>
                          <p:cTn id="36" fill="hold">
                            <p:stCondLst>
                              <p:cond delay="1000"/>
                            </p:stCondLst>
                            <p:childTnLst>
                              <p:par>
                                <p:cTn id="37" presetID="2" presetClass="entr" presetSubtype="4" fill="hold" grpId="0" nodeType="afterEffect">
                                  <p:stCondLst>
                                    <p:cond delay="0"/>
                                  </p:stCondLst>
                                  <p:childTnLst>
                                    <p:set>
                                      <p:cBhvr>
                                        <p:cTn id="38" dur="1" fill="hold">
                                          <p:stCondLst>
                                            <p:cond delay="0"/>
                                          </p:stCondLst>
                                        </p:cTn>
                                        <p:tgtEl>
                                          <p:spTgt spid="13">
                                            <p:txEl>
                                              <p:pRg st="0" end="0"/>
                                            </p:txEl>
                                          </p:spTgt>
                                        </p:tgtEl>
                                        <p:attrNameLst>
                                          <p:attrName>style.visibility</p:attrName>
                                        </p:attrNameLst>
                                      </p:cBhvr>
                                      <p:to>
                                        <p:strVal val="visible"/>
                                      </p:to>
                                    </p:set>
                                    <p:anim calcmode="lin" valueType="num">
                                      <p:cBhvr additive="base">
                                        <p:cTn id="39"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500" fill="hold"/>
                                        <p:tgtEl>
                                          <p:spTgt spid="7"/>
                                        </p:tgtEl>
                                        <p:attrNameLst>
                                          <p:attrName>ppt_x</p:attrName>
                                        </p:attrNameLst>
                                      </p:cBhvr>
                                      <p:tavLst>
                                        <p:tav tm="0">
                                          <p:val>
                                            <p:strVal val="#ppt_x"/>
                                          </p:val>
                                        </p:tav>
                                        <p:tav tm="100000">
                                          <p:val>
                                            <p:strVal val="#ppt_x"/>
                                          </p:val>
                                        </p:tav>
                                      </p:tavLst>
                                    </p:anim>
                                    <p:anim calcmode="lin" valueType="num">
                                      <p:cBhvr additive="base">
                                        <p:cTn id="46" dur="500" fill="hold"/>
                                        <p:tgtEl>
                                          <p:spTgt spid="7"/>
                                        </p:tgtEl>
                                        <p:attrNameLst>
                                          <p:attrName>ppt_y</p:attrName>
                                        </p:attrNameLst>
                                      </p:cBhvr>
                                      <p:tavLst>
                                        <p:tav tm="0">
                                          <p:val>
                                            <p:strVal val="1+#ppt_h/2"/>
                                          </p:val>
                                        </p:tav>
                                        <p:tav tm="100000">
                                          <p:val>
                                            <p:strVal val="#ppt_y"/>
                                          </p:val>
                                        </p:tav>
                                      </p:tavLst>
                                    </p:anim>
                                  </p:childTnLst>
                                </p:cTn>
                              </p:par>
                            </p:childTnLst>
                          </p:cTn>
                        </p:par>
                        <p:par>
                          <p:cTn id="47" fill="hold">
                            <p:stCondLst>
                              <p:cond delay="500"/>
                            </p:stCondLst>
                            <p:childTnLst>
                              <p:par>
                                <p:cTn id="48" presetID="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12"/>
                                        </p:tgtEl>
                                        <p:attrNameLst>
                                          <p:attrName>style.visibility</p:attrName>
                                        </p:attrNameLst>
                                      </p:cBhvr>
                                      <p:to>
                                        <p:strVal val="visible"/>
                                      </p:to>
                                    </p:set>
                                    <p:anim calcmode="lin" valueType="num">
                                      <p:cBhvr additive="base">
                                        <p:cTn id="50" dur="500" fill="hold"/>
                                        <p:tgtEl>
                                          <p:spTgt spid="12"/>
                                        </p:tgtEl>
                                        <p:attrNameLst>
                                          <p:attrName>ppt_x</p:attrName>
                                        </p:attrNameLst>
                                      </p:cBhvr>
                                      <p:tavLst>
                                        <p:tav tm="0">
                                          <p:val>
                                            <p:strVal val="#ppt_x"/>
                                          </p:val>
                                        </p:tav>
                                        <p:tav tm="100000">
                                          <p:val>
                                            <p:strVal val="#ppt_x"/>
                                          </p:val>
                                        </p:tav>
                                      </p:tavLst>
                                    </p:anim>
                                    <p:anim calcmode="lin" valueType="num">
                                      <p:cBhvr additive="base">
                                        <p:cTn id="51" dur="500" fill="hold"/>
                                        <p:tgtEl>
                                          <p:spTgt spid="12"/>
                                        </p:tgtEl>
                                        <p:attrNameLst>
                                          <p:attrName>ppt_y</p:attrName>
                                        </p:attrNameLst>
                                      </p:cBhvr>
                                      <p:tavLst>
                                        <p:tav tm="0">
                                          <p:val>
                                            <p:strVal val="1+#ppt_h/2"/>
                                          </p:val>
                                        </p:tav>
                                        <p:tav tm="100000">
                                          <p:val>
                                            <p:strVal val="#ppt_y"/>
                                          </p:val>
                                        </p:tav>
                                      </p:tavLst>
                                    </p:anim>
                                  </p:childTnLst>
                                </p:cTn>
                              </p:par>
                            </p:childTnLst>
                          </p:cTn>
                        </p:par>
                        <p:par>
                          <p:cTn id="52" fill="hold">
                            <p:stCondLst>
                              <p:cond delay="1000"/>
                            </p:stCondLst>
                            <p:childTnLst>
                              <p:par>
                                <p:cTn id="53" presetID="2" presetClass="entr" presetSubtype="4" fill="hold" grpId="0" nodeType="after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anim calcmode="lin" valueType="num">
                                      <p:cBhvr additive="base">
                                        <p:cTn id="55"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ppt_x"/>
                          </p:val>
                        </p:tav>
                        <p:tav tm="100000">
                          <p:val>
                            <p:strVal val="#ppt_x"/>
                          </p:val>
                        </p:tav>
                      </p:tavLst>
                    </p:anim>
                    <p:anim calcmode="lin" valueType="num">
                      <p:cBhvr additive="base">
                        <p:cTn dur="500" fill="hold"/>
                        <p:tgtEl>
                          <p:spTgt spid="9"/>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 presetClass="entr" presetSubtype="4"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2" presetClass="entr" presetSubtype="1"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a:blip r:embed="rId2"/>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336987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4936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302834891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15"/>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265514" y="84870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975"/>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975">
              <a:solidFill>
                <a:schemeClr val="bg1"/>
              </a:solidFill>
            </a:endParaRPr>
          </a:p>
        </p:txBody>
      </p:sp>
      <p:sp>
        <p:nvSpPr>
          <p:cNvPr id="5" name="Half Frame 4"/>
          <p:cNvSpPr/>
          <p:nvPr userDrawn="1"/>
        </p:nvSpPr>
        <p:spPr>
          <a:xfrm rot="5400000">
            <a:off x="229288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975">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533778" y="1216370"/>
            <a:ext cx="1674186" cy="415496"/>
          </a:xfrm>
          <a:prstGeom prst="rect">
            <a:avLst/>
          </a:prstGeom>
          <a:noFill/>
        </p:spPr>
        <p:txBody>
          <a:bodyPr wrap="square" lIns="68571" tIns="34289" rIns="68571" bIns="34289" rtlCol="0" anchor="ctr">
            <a:spAutoFit/>
          </a:bodyPr>
          <a:lstStyle/>
          <a:p>
            <a:r>
              <a:rPr lang="en-US" altLang="ko-KR" sz="1125" b="1" dirty="0">
                <a:solidFill>
                  <a:schemeClr val="bg1"/>
                </a:solidFill>
                <a:latin typeface="Arial" pitchFamily="34" charset="0"/>
                <a:cs typeface="Arial" pitchFamily="34" charset="0"/>
              </a:rPr>
              <a:t>You can Resize without losing quality</a:t>
            </a:r>
            <a:endParaRPr lang="ko-KR" altLang="en-US" sz="1125"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533778" y="1578288"/>
            <a:ext cx="1674186" cy="588621"/>
          </a:xfrm>
          <a:prstGeom prst="rect">
            <a:avLst/>
          </a:prstGeom>
          <a:noFill/>
        </p:spPr>
        <p:txBody>
          <a:bodyPr wrap="square" lIns="68571" tIns="34289" rIns="68571" bIns="34289" rtlCol="0" anchor="ctr">
            <a:spAutoFit/>
          </a:bodyPr>
          <a:lstStyle/>
          <a:p>
            <a:r>
              <a:rPr lang="en-US" altLang="ko-KR" sz="1125" b="1" dirty="0">
                <a:solidFill>
                  <a:schemeClr val="bg1"/>
                </a:solidFill>
                <a:latin typeface="Arial" pitchFamily="34" charset="0"/>
                <a:cs typeface="Arial" pitchFamily="34" charset="0"/>
              </a:rPr>
              <a:t>You can Change Fill Color &amp;</a:t>
            </a:r>
          </a:p>
          <a:p>
            <a:r>
              <a:rPr lang="en-US" altLang="ko-KR" sz="1125" b="1" dirty="0">
                <a:solidFill>
                  <a:schemeClr val="bg1"/>
                </a:solidFill>
                <a:latin typeface="Arial" pitchFamily="34" charset="0"/>
                <a:cs typeface="Arial" pitchFamily="34" charset="0"/>
              </a:rPr>
              <a:t>Line Color</a:t>
            </a:r>
            <a:endParaRPr lang="ko-KR" altLang="en-US" sz="1125"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540922" y="4350562"/>
            <a:ext cx="1674000" cy="242372"/>
          </a:xfrm>
          <a:prstGeom prst="rect">
            <a:avLst/>
          </a:prstGeom>
          <a:noFill/>
        </p:spPr>
        <p:txBody>
          <a:bodyPr wrap="square" lIns="68571" tIns="34289" rIns="68571" bIns="34289" rtlCol="0" anchor="ctr">
            <a:spAutoFit/>
          </a:bodyPr>
          <a:lstStyle/>
          <a:p>
            <a:r>
              <a:rPr lang="en-US" altLang="ko-KR" sz="1125" dirty="0">
                <a:solidFill>
                  <a:schemeClr val="bg1"/>
                </a:solidFill>
                <a:latin typeface="Arial" pitchFamily="34" charset="0"/>
                <a:cs typeface="Arial" pitchFamily="34" charset="0"/>
              </a:rPr>
              <a:t>www.allppt.com</a:t>
            </a:r>
            <a:endParaRPr lang="ko-KR" altLang="en-US" sz="1125"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540922" y="3337745"/>
            <a:ext cx="2037972" cy="1038744"/>
          </a:xfrm>
          <a:prstGeom prst="rect">
            <a:avLst/>
          </a:prstGeom>
          <a:noFill/>
        </p:spPr>
        <p:txBody>
          <a:bodyPr wrap="square" lIns="68571" tIns="34289" rIns="68571" bIns="34289" rtlCol="0" anchor="ctr">
            <a:spAutoFit/>
          </a:bodyPr>
          <a:lstStyle/>
          <a:p>
            <a:r>
              <a:rPr lang="en-US" altLang="ko-KR" sz="2100" b="1" dirty="0">
                <a:solidFill>
                  <a:schemeClr val="bg1"/>
                </a:solidFill>
                <a:latin typeface="+mn-lt"/>
                <a:ea typeface="+mn-ea"/>
                <a:cs typeface="Arial" pitchFamily="34" charset="0"/>
              </a:rPr>
              <a:t>FREE </a:t>
            </a:r>
          </a:p>
          <a:p>
            <a:r>
              <a:rPr lang="en-US" altLang="ko-KR" sz="21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38116423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6375"/>
            <a:ext cx="8229600" cy="857250"/>
          </a:xfrm>
          <a:prstGeom prst="rect">
            <a:avLst/>
          </a:prstGeom>
        </p:spPr>
        <p:txBody>
          <a:bodyPr lIns="121901" tIns="60950" rIns="121901" bIns="60950"/>
          <a:lstStyle/>
          <a:p>
            <a:r>
              <a:rPr lang="en-US"/>
              <a:t>Click to edit Master title style</a:t>
            </a:r>
          </a:p>
        </p:txBody>
      </p:sp>
      <p:sp>
        <p:nvSpPr>
          <p:cNvPr id="3" name="Content Placeholder 2"/>
          <p:cNvSpPr>
            <a:spLocks noGrp="1"/>
          </p:cNvSpPr>
          <p:nvPr>
            <p:ph idx="1"/>
          </p:nvPr>
        </p:nvSpPr>
        <p:spPr>
          <a:xfrm>
            <a:off x="457200" y="1200157"/>
            <a:ext cx="8229600" cy="3394075"/>
          </a:xfrm>
          <a:prstGeom prst="rect">
            <a:avLst/>
          </a:prstGeom>
        </p:spPr>
        <p:txBody>
          <a:bodyPr lIns="121901" tIns="60950" rIns="121901" bIns="6095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684720"/>
            <a:ext cx="2133600" cy="357187"/>
          </a:xfrm>
          <a:prstGeom prst="rect">
            <a:avLst/>
          </a:prstGeom>
        </p:spPr>
        <p:txBody>
          <a:bodyPr lIns="121901" tIns="60950" rIns="121901" bIns="60950"/>
          <a:lstStyle>
            <a:lvl1pPr defTabSz="912338">
              <a:defRPr>
                <a:latin typeface="+mn-lt"/>
                <a:ea typeface="+mn-ea"/>
                <a:cs typeface="+mn-cs"/>
                <a:sym typeface="Arial" panose="020B0604020202020204" pitchFamily="34" charset="0"/>
              </a:defRPr>
            </a:lvl1pPr>
          </a:lstStyle>
          <a:p>
            <a:pPr>
              <a:defRPr/>
            </a:pPr>
            <a:fld id="{27E29ADB-EE58-44DE-B234-9F769CA60291}" type="datetimeFigureOut">
              <a:rPr lang="en-US"/>
              <a:pPr>
                <a:defRPr/>
              </a:pPr>
              <a:t>6/29/2022</a:t>
            </a:fld>
            <a:endParaRPr lang="en-US"/>
          </a:p>
        </p:txBody>
      </p:sp>
      <p:sp>
        <p:nvSpPr>
          <p:cNvPr id="5" name="Footer Placeholder 4"/>
          <p:cNvSpPr>
            <a:spLocks noGrp="1"/>
          </p:cNvSpPr>
          <p:nvPr>
            <p:ph type="ftr" sz="quarter" idx="11"/>
          </p:nvPr>
        </p:nvSpPr>
        <p:spPr>
          <a:xfrm>
            <a:off x="3124200" y="4684720"/>
            <a:ext cx="2895600" cy="357187"/>
          </a:xfrm>
          <a:prstGeom prst="rect">
            <a:avLst/>
          </a:prstGeom>
        </p:spPr>
        <p:txBody>
          <a:bodyPr lIns="121901" tIns="60950" rIns="121901" bIns="60950"/>
          <a:lstStyle>
            <a:lvl1pPr defTabSz="912338">
              <a:defRPr>
                <a:latin typeface="+mn-lt"/>
                <a:ea typeface="+mn-ea"/>
                <a:cs typeface="+mn-cs"/>
                <a:sym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a:xfrm>
            <a:off x="6553200" y="4684720"/>
            <a:ext cx="2133600" cy="357187"/>
          </a:xfrm>
          <a:prstGeom prst="rect">
            <a:avLst/>
          </a:prstGeom>
        </p:spPr>
        <p:txBody>
          <a:bodyPr lIns="121901" tIns="60950" rIns="121901" bIns="60950"/>
          <a:lstStyle>
            <a:lvl1pPr defTabSz="912338">
              <a:defRPr>
                <a:latin typeface="+mn-lt"/>
                <a:ea typeface="+mn-ea"/>
                <a:cs typeface="Arial Unicode MS" pitchFamily="34" charset="-128"/>
                <a:sym typeface="Arial" panose="020B0604020202020204" pitchFamily="34" charset="0"/>
              </a:defRPr>
            </a:lvl1pPr>
          </a:lstStyle>
          <a:p>
            <a:pPr>
              <a:defRPr/>
            </a:pPr>
            <a:fld id="{3F4480EA-8322-4282-BD18-630BCD006A06}" type="slidenum">
              <a:rPr lang="en-US"/>
              <a:pPr>
                <a:defRPr/>
              </a:pPr>
              <a:t>‹#›</a:t>
            </a:fld>
            <a:endParaRPr lang="en-US"/>
          </a:p>
        </p:txBody>
      </p:sp>
    </p:spTree>
    <p:extLst>
      <p:ext uri="{BB962C8B-B14F-4D97-AF65-F5344CB8AC3E}">
        <p14:creationId xmlns:p14="http://schemas.microsoft.com/office/powerpoint/2010/main" val="444110268"/>
      </p:ext>
    </p:extLst>
  </p:cSld>
  <p:clrMapOvr>
    <a:masterClrMapping/>
  </p:clrMapOvr>
  <p:hf sldNum="0" hdr="0" ftr="0" dt="0"/>
</p:sldLayout>
</file>

<file path=ppt/slideLayouts/slideLayout4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4"/>
            <a:ext cx="2057400" cy="273844"/>
          </a:xfrm>
          <a:prstGeom prst="rect">
            <a:avLst/>
          </a:prstGeom>
        </p:spPr>
        <p:txBody>
          <a:bodyPr lIns="91426" tIns="45718" rIns="91426" bIns="45718"/>
          <a:lstStyle/>
          <a:p>
            <a:fld id="{1D48AA86-DC2F-4CD9-9033-7086D89E4DE3}" type="datetimeFigureOut">
              <a:rPr lang="en-US" smtClean="0"/>
              <a:t>6/29/2022</a:t>
            </a:fld>
            <a:endParaRPr lang="en-US"/>
          </a:p>
        </p:txBody>
      </p:sp>
      <p:sp>
        <p:nvSpPr>
          <p:cNvPr id="3" name="Footer Placeholder 2"/>
          <p:cNvSpPr>
            <a:spLocks noGrp="1"/>
          </p:cNvSpPr>
          <p:nvPr>
            <p:ph type="ftr" sz="quarter" idx="11"/>
          </p:nvPr>
        </p:nvSpPr>
        <p:spPr>
          <a:xfrm>
            <a:off x="3028950" y="4767264"/>
            <a:ext cx="3086100" cy="273844"/>
          </a:xfrm>
          <a:prstGeom prst="rect">
            <a:avLst/>
          </a:prstGeom>
        </p:spPr>
        <p:txBody>
          <a:bodyPr lIns="91426" tIns="45718" rIns="91426" bIns="45718"/>
          <a:lstStyle/>
          <a:p>
            <a:endParaRPr lang="en-US"/>
          </a:p>
        </p:txBody>
      </p:sp>
      <p:sp>
        <p:nvSpPr>
          <p:cNvPr id="4" name="Slide Number Placeholder 3"/>
          <p:cNvSpPr>
            <a:spLocks noGrp="1"/>
          </p:cNvSpPr>
          <p:nvPr>
            <p:ph type="sldNum" sz="quarter" idx="12"/>
          </p:nvPr>
        </p:nvSpPr>
        <p:spPr>
          <a:xfrm>
            <a:off x="6457950" y="4767264"/>
            <a:ext cx="2057400" cy="273844"/>
          </a:xfrm>
          <a:prstGeom prst="rect">
            <a:avLst/>
          </a:prstGeom>
        </p:spPr>
        <p:txBody>
          <a:bodyPr lIns="91426" tIns="45718" rIns="91426" bIns="45718"/>
          <a:lstStyle/>
          <a:p>
            <a:fld id="{3AD7A5EA-0847-4508-B1F8-9FF5A055F9CD}" type="slidenum">
              <a:rPr lang="en-US" smtClean="0"/>
              <a:t>‹#›</a:t>
            </a:fld>
            <a:endParaRPr lang="en-US"/>
          </a:p>
        </p:txBody>
      </p:sp>
    </p:spTree>
    <p:extLst>
      <p:ext uri="{BB962C8B-B14F-4D97-AF65-F5344CB8AC3E}">
        <p14:creationId xmlns:p14="http://schemas.microsoft.com/office/powerpoint/2010/main" val="23014209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941085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5_Cover slide layout">
    <p:bg>
      <p:bgPr>
        <a:solidFill>
          <a:srgbClr val="13606F"/>
        </a:solidFill>
        <a:effectLst/>
      </p:bgPr>
    </p:bg>
    <p:spTree>
      <p:nvGrpSpPr>
        <p:cNvPr id="1" name=""/>
        <p:cNvGrpSpPr/>
        <p:nvPr/>
      </p:nvGrpSpPr>
      <p:grpSpPr>
        <a:xfrm>
          <a:off x="0" y="0"/>
          <a:ext cx="0" cy="0"/>
          <a:chOff x="0" y="0"/>
          <a:chExt cx="0" cy="0"/>
        </a:xfrm>
      </p:grpSpPr>
      <p:pic>
        <p:nvPicPr>
          <p:cNvPr id="22530" name="Picture 6"/>
          <p:cNvPicPr>
            <a:picLocks noChangeAspect="1"/>
          </p:cNvPicPr>
          <p:nvPr userDrawn="1"/>
        </p:nvPicPr>
        <p:blipFill>
          <a:blip r:embed="rId2"/>
          <a:stretch>
            <a:fillRect/>
          </a:stretch>
        </p:blipFill>
        <p:spPr>
          <a:xfrm>
            <a:off x="300038" y="-225028"/>
            <a:ext cx="8543925" cy="5593556"/>
          </a:xfrm>
          <a:prstGeom prst="rect">
            <a:avLst/>
          </a:prstGeom>
          <a:noFill/>
          <a:ln w="9525">
            <a:noFill/>
          </a:ln>
        </p:spPr>
      </p:pic>
      <p:sp>
        <p:nvSpPr>
          <p:cNvPr id="2" name="Placeholder Tanggal 1"/>
          <p:cNvSpPr>
            <a:spLocks noGrp="1"/>
          </p:cNvSpPr>
          <p:nvPr>
            <p:ph type="dt" sz="half" idx="10"/>
          </p:nvPr>
        </p:nvSpPr>
        <p:spPr>
          <a:xfrm>
            <a:off x="628650" y="4767264"/>
            <a:ext cx="2057400" cy="273844"/>
          </a:xfrm>
        </p:spPr>
        <p:txBody>
          <a:bodyPr lIns="121901" tIns="60950" rIns="121901" bIns="60950"/>
          <a:lstStyle/>
          <a:p>
            <a:pPr defTabSz="914243">
              <a:defRPr/>
            </a:pPr>
            <a:fld id="{F665207B-678C-48B9-B503-8844F71E6C4B}" type="datetimeFigureOut">
              <a:rPr lang="en-US" sz="1200" smtClean="0">
                <a:solidFill>
                  <a:schemeClr val="tx2"/>
                </a:solidFill>
                <a:latin typeface="Playfair Display" pitchFamily="2" charset="77"/>
              </a:rPr>
              <a:pPr defTabSz="914243">
                <a:defRPr/>
              </a:pPr>
              <a:t>6/29/2022</a:t>
            </a:fld>
            <a:endParaRPr lang="en-US" sz="1200" dirty="0">
              <a:solidFill>
                <a:schemeClr val="tx2"/>
              </a:solidFill>
              <a:latin typeface="Playfair Display" pitchFamily="2" charset="77"/>
            </a:endParaRPr>
          </a:p>
        </p:txBody>
      </p:sp>
      <p:sp>
        <p:nvSpPr>
          <p:cNvPr id="3" name="Placeholder Footer 2"/>
          <p:cNvSpPr>
            <a:spLocks noGrp="1"/>
          </p:cNvSpPr>
          <p:nvPr>
            <p:ph type="ftr" sz="quarter" idx="11"/>
          </p:nvPr>
        </p:nvSpPr>
        <p:spPr>
          <a:xfrm>
            <a:off x="3028950" y="4767264"/>
            <a:ext cx="3086100" cy="273844"/>
          </a:xfrm>
        </p:spPr>
        <p:txBody>
          <a:bodyPr lIns="121901" tIns="60950" rIns="121901" bIns="60950"/>
          <a:lstStyle/>
          <a:p>
            <a:pPr algn="ctr" defTabSz="914243">
              <a:defRPr/>
            </a:pPr>
            <a:endParaRPr lang="en-US" sz="1200">
              <a:solidFill>
                <a:schemeClr val="tx2"/>
              </a:solidFill>
              <a:latin typeface="Playfair Display" pitchFamily="2" charset="77"/>
            </a:endParaRPr>
          </a:p>
        </p:txBody>
      </p:sp>
      <p:sp>
        <p:nvSpPr>
          <p:cNvPr id="4" name="Placeholder Nomor Slide 3"/>
          <p:cNvSpPr>
            <a:spLocks noGrp="1"/>
          </p:cNvSpPr>
          <p:nvPr>
            <p:ph type="sldNum" sz="quarter" idx="12"/>
          </p:nvPr>
        </p:nvSpPr>
        <p:spPr>
          <a:xfrm>
            <a:off x="6457950" y="4767264"/>
            <a:ext cx="2057400" cy="273844"/>
          </a:xfrm>
        </p:spPr>
        <p:txBody>
          <a:bodyPr lIns="121901" tIns="60950" rIns="121901" bIns="60950"/>
          <a:lstStyle/>
          <a:p>
            <a:pPr lvl="0" eaLnBrk="1" hangingPunct="1">
              <a:buNone/>
            </a:pPr>
            <a:fld id="{9A0DB2DC-4C9A-4742-B13C-FB6460FD3503}" type="slidenum">
              <a:rPr lang="en-US" dirty="0"/>
              <a:t>‹#›</a:t>
            </a:fld>
            <a:endParaRPr lang="en-US" dirty="0">
              <a:latin typeface="Arial" panose="020B0604020202020204" pitchFamily="34" charset="0"/>
            </a:endParaRPr>
          </a:p>
        </p:txBody>
      </p:sp>
    </p:spTree>
    <p:extLst>
      <p:ext uri="{BB962C8B-B14F-4D97-AF65-F5344CB8AC3E}">
        <p14:creationId xmlns:p14="http://schemas.microsoft.com/office/powerpoint/2010/main" val="383106288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userDrawn="1">
  <p:cSld name="2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3" tIns="45711" rIns="91423" bIns="45711" anchor="ctr"/>
          <a:lstStyle/>
          <a:p>
            <a:pPr algn="ctr" eaLnBrk="1" fontAlgn="auto" hangingPunct="1">
              <a:spcBef>
                <a:spcPts val="0"/>
              </a:spcBef>
              <a:spcAft>
                <a:spcPts val="0"/>
              </a:spcAft>
              <a:defRPr/>
            </a:pPr>
            <a:endParaRPr lang="en-US" sz="1425"/>
          </a:p>
        </p:txBody>
      </p:sp>
      <p:sp>
        <p:nvSpPr>
          <p:cNvPr id="10" name="Text Placeholder 9"/>
          <p:cNvSpPr>
            <a:spLocks noGrp="1"/>
          </p:cNvSpPr>
          <p:nvPr>
            <p:ph type="body" sz="quarter" idx="10"/>
          </p:nvPr>
        </p:nvSpPr>
        <p:spPr>
          <a:xfrm>
            <a:off x="0" y="195489"/>
            <a:ext cx="9144000" cy="576064"/>
          </a:xfrm>
          <a:prstGeom prst="rect">
            <a:avLst/>
          </a:prstGeom>
        </p:spPr>
        <p:txBody>
          <a:bodyPr lIns="121901" tIns="60950" rIns="121901" bIns="60950"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3"/>
            <a:ext cx="9144000" cy="288032"/>
          </a:xfrm>
          <a:prstGeom prst="rect">
            <a:avLst/>
          </a:prstGeom>
        </p:spPr>
        <p:txBody>
          <a:bodyPr lIns="121901" tIns="60950" rIns="121901" bIns="60950" anchor="ctr"/>
          <a:lstStyle>
            <a:lvl1pPr marL="0" indent="0" algn="ctr">
              <a:buNone/>
              <a:defRPr sz="1425" b="0" baseline="0">
                <a:solidFill>
                  <a:schemeClr val="tx1">
                    <a:lumMod val="75000"/>
                    <a:lumOff val="25000"/>
                  </a:schemeClr>
                </a:solidFill>
                <a:latin typeface="+mn-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367280941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userDrawn="1">
  <p:cSld name="15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41"/>
            <a:ext cx="8679898" cy="543185"/>
          </a:xfrm>
          <a:prstGeom prst="rect">
            <a:avLst/>
          </a:prstGeom>
        </p:spPr>
        <p:txBody>
          <a:bodyPr lIns="91424" tIns="45714" rIns="91424" bIns="45714"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364254677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TECHNOLOGY DESIGN 1">
  <p:cSld name="TECHNOLOGY DESIGN 1">
    <p:spTree>
      <p:nvGrpSpPr>
        <p:cNvPr id="1" name="Shape 106"/>
        <p:cNvGrpSpPr/>
        <p:nvPr/>
      </p:nvGrpSpPr>
      <p:grpSpPr>
        <a:xfrm>
          <a:off x="0" y="0"/>
          <a:ext cx="0" cy="0"/>
          <a:chOff x="0" y="0"/>
          <a:chExt cx="0" cy="0"/>
        </a:xfrm>
      </p:grpSpPr>
      <p:sp>
        <p:nvSpPr>
          <p:cNvPr id="107" name="Google Shape;107;p19"/>
          <p:cNvSpPr/>
          <p:nvPr/>
        </p:nvSpPr>
        <p:spPr>
          <a:xfrm>
            <a:off x="-3587" y="-762"/>
            <a:ext cx="9151176" cy="5145024"/>
          </a:xfrm>
          <a:custGeom>
            <a:avLst/>
            <a:gdLst/>
            <a:ahLst/>
            <a:cxnLst/>
            <a:rect l="l" t="t" r="r" b="b"/>
            <a:pathLst>
              <a:path w="17348200" h="9753600" extrusionOk="0">
                <a:moveTo>
                  <a:pt x="0" y="9753600"/>
                </a:moveTo>
                <a:lnTo>
                  <a:pt x="17348200" y="9753600"/>
                </a:lnTo>
                <a:lnTo>
                  <a:pt x="17348200" y="0"/>
                </a:lnTo>
                <a:lnTo>
                  <a:pt x="0" y="0"/>
                </a:lnTo>
                <a:lnTo>
                  <a:pt x="0" y="9753600"/>
                </a:lnTo>
                <a:close/>
              </a:path>
            </a:pathLst>
          </a:custGeom>
          <a:solidFill>
            <a:srgbClr val="F0EEEB">
              <a:alpha val="21960"/>
            </a:srgbClr>
          </a:solidFill>
          <a:ln>
            <a:noFill/>
          </a:ln>
        </p:spPr>
        <p:txBody>
          <a:bodyPr spcFirstLastPara="1" wrap="square" lIns="0" tIns="0" rIns="0" bIns="0"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08;p19"/>
          <p:cNvSpPr/>
          <p:nvPr/>
        </p:nvSpPr>
        <p:spPr>
          <a:xfrm>
            <a:off x="628198" y="555512"/>
            <a:ext cx="7930572" cy="4061085"/>
          </a:xfrm>
          <a:custGeom>
            <a:avLst/>
            <a:gdLst/>
            <a:ahLst/>
            <a:cxnLst/>
            <a:rect l="l" t="t" r="r" b="b"/>
            <a:pathLst>
              <a:path w="15034260" h="7698740" extrusionOk="0">
                <a:moveTo>
                  <a:pt x="15034234" y="7698447"/>
                </a:moveTo>
                <a:lnTo>
                  <a:pt x="0" y="7698447"/>
                </a:lnTo>
                <a:lnTo>
                  <a:pt x="0" y="0"/>
                </a:lnTo>
                <a:lnTo>
                  <a:pt x="15034234" y="0"/>
                </a:lnTo>
                <a:lnTo>
                  <a:pt x="15034234" y="7698447"/>
                </a:lnTo>
                <a:close/>
              </a:path>
            </a:pathLst>
          </a:custGeom>
          <a:noFill/>
          <a:ln w="28575" cap="flat" cmpd="sng">
            <a:solidFill>
              <a:srgbClr val="DAC1B6"/>
            </a:solidFill>
            <a:prstDash val="solid"/>
            <a:round/>
            <a:headEnd type="none" w="sm" len="sm"/>
            <a:tailEnd type="none" w="sm" len="sm"/>
          </a:ln>
        </p:spPr>
        <p:txBody>
          <a:bodyPr spcFirstLastPara="1" wrap="square" lIns="0" tIns="0" rIns="0" bIns="0"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9;p19"/>
          <p:cNvSpPr txBox="1">
            <a:spLocks noGrp="1"/>
          </p:cNvSpPr>
          <p:nvPr>
            <p:ph type="title"/>
          </p:nvPr>
        </p:nvSpPr>
        <p:spPr>
          <a:xfrm>
            <a:off x="6476175" y="1994625"/>
            <a:ext cx="1606500" cy="537000"/>
          </a:xfrm>
          <a:prstGeom prst="rect">
            <a:avLst/>
          </a:prstGeom>
          <a:noFill/>
          <a:ln>
            <a:noFill/>
          </a:ln>
        </p:spPr>
        <p:txBody>
          <a:bodyPr spcFirstLastPara="1" wrap="square" lIns="0" tIns="0" rIns="0" bIns="0" anchor="b" anchorCtr="0">
            <a:noAutofit/>
          </a:bodyPr>
          <a:lstStyle>
            <a:lvl1pPr marR="0" lvl="0" rtl="0">
              <a:spcBef>
                <a:spcPts val="0"/>
              </a:spcBef>
              <a:spcAft>
                <a:spcPts val="0"/>
              </a:spcAft>
              <a:buClr>
                <a:srgbClr val="525252"/>
              </a:buClr>
              <a:buSzPts val="1900"/>
              <a:buNone/>
              <a:defRPr sz="1900" i="0" u="none" strike="noStrike" cap="none">
                <a:solidFill>
                  <a:srgbClr val="525252"/>
                </a:solidFill>
              </a:defRPr>
            </a:lvl1pPr>
            <a:lvl2pPr lvl="1" rtl="0">
              <a:spcBef>
                <a:spcPts val="0"/>
              </a:spcBef>
              <a:spcAft>
                <a:spcPts val="0"/>
              </a:spcAft>
              <a:buClr>
                <a:srgbClr val="525252"/>
              </a:buClr>
              <a:buSzPts val="2400"/>
              <a:buNone/>
              <a:defRPr sz="2400">
                <a:solidFill>
                  <a:srgbClr val="525252"/>
                </a:solidFill>
              </a:defRPr>
            </a:lvl2pPr>
            <a:lvl3pPr lvl="2" rtl="0">
              <a:spcBef>
                <a:spcPts val="0"/>
              </a:spcBef>
              <a:spcAft>
                <a:spcPts val="0"/>
              </a:spcAft>
              <a:buClr>
                <a:srgbClr val="525252"/>
              </a:buClr>
              <a:buSzPts val="2400"/>
              <a:buNone/>
              <a:defRPr sz="2400">
                <a:solidFill>
                  <a:srgbClr val="525252"/>
                </a:solidFill>
              </a:defRPr>
            </a:lvl3pPr>
            <a:lvl4pPr lvl="3" rtl="0">
              <a:spcBef>
                <a:spcPts val="0"/>
              </a:spcBef>
              <a:spcAft>
                <a:spcPts val="0"/>
              </a:spcAft>
              <a:buClr>
                <a:srgbClr val="525252"/>
              </a:buClr>
              <a:buSzPts val="2400"/>
              <a:buNone/>
              <a:defRPr sz="2400">
                <a:solidFill>
                  <a:srgbClr val="525252"/>
                </a:solidFill>
              </a:defRPr>
            </a:lvl4pPr>
            <a:lvl5pPr lvl="4" rtl="0">
              <a:spcBef>
                <a:spcPts val="0"/>
              </a:spcBef>
              <a:spcAft>
                <a:spcPts val="0"/>
              </a:spcAft>
              <a:buClr>
                <a:srgbClr val="525252"/>
              </a:buClr>
              <a:buSzPts val="2400"/>
              <a:buNone/>
              <a:defRPr sz="2400">
                <a:solidFill>
                  <a:srgbClr val="525252"/>
                </a:solidFill>
              </a:defRPr>
            </a:lvl5pPr>
            <a:lvl6pPr lvl="5" rtl="0">
              <a:spcBef>
                <a:spcPts val="0"/>
              </a:spcBef>
              <a:spcAft>
                <a:spcPts val="0"/>
              </a:spcAft>
              <a:buClr>
                <a:srgbClr val="525252"/>
              </a:buClr>
              <a:buSzPts val="2400"/>
              <a:buNone/>
              <a:defRPr sz="2400">
                <a:solidFill>
                  <a:srgbClr val="525252"/>
                </a:solidFill>
              </a:defRPr>
            </a:lvl6pPr>
            <a:lvl7pPr lvl="6" rtl="0">
              <a:spcBef>
                <a:spcPts val="0"/>
              </a:spcBef>
              <a:spcAft>
                <a:spcPts val="0"/>
              </a:spcAft>
              <a:buClr>
                <a:srgbClr val="525252"/>
              </a:buClr>
              <a:buSzPts val="2400"/>
              <a:buNone/>
              <a:defRPr sz="2400">
                <a:solidFill>
                  <a:srgbClr val="525252"/>
                </a:solidFill>
              </a:defRPr>
            </a:lvl7pPr>
            <a:lvl8pPr lvl="7" rtl="0">
              <a:spcBef>
                <a:spcPts val="0"/>
              </a:spcBef>
              <a:spcAft>
                <a:spcPts val="0"/>
              </a:spcAft>
              <a:buClr>
                <a:srgbClr val="525252"/>
              </a:buClr>
              <a:buSzPts val="2400"/>
              <a:buNone/>
              <a:defRPr sz="2400">
                <a:solidFill>
                  <a:srgbClr val="525252"/>
                </a:solidFill>
              </a:defRPr>
            </a:lvl8pPr>
            <a:lvl9pPr lvl="8" rtl="0">
              <a:spcBef>
                <a:spcPts val="0"/>
              </a:spcBef>
              <a:spcAft>
                <a:spcPts val="0"/>
              </a:spcAft>
              <a:buClr>
                <a:srgbClr val="525252"/>
              </a:buClr>
              <a:buSzPts val="2400"/>
              <a:buNone/>
              <a:defRPr sz="2400">
                <a:solidFill>
                  <a:srgbClr val="525252"/>
                </a:solidFill>
              </a:defRPr>
            </a:lvl9pPr>
          </a:lstStyle>
          <a:p>
            <a:endParaRPr/>
          </a:p>
        </p:txBody>
      </p:sp>
      <p:sp>
        <p:nvSpPr>
          <p:cNvPr id="110" name="Google Shape;110;p19"/>
          <p:cNvSpPr txBox="1">
            <a:spLocks noGrp="1"/>
          </p:cNvSpPr>
          <p:nvPr>
            <p:ph type="subTitle" idx="1"/>
          </p:nvPr>
        </p:nvSpPr>
        <p:spPr>
          <a:xfrm>
            <a:off x="6476175" y="2830375"/>
            <a:ext cx="1606500" cy="1094700"/>
          </a:xfrm>
          <a:prstGeom prst="rect">
            <a:avLst/>
          </a:prstGeom>
        </p:spPr>
        <p:txBody>
          <a:bodyPr spcFirstLastPara="1" wrap="square" lIns="0" tIns="0" rIns="0" bIns="0" anchor="t" anchorCtr="0">
            <a:noAutofit/>
          </a:bodyPr>
          <a:lstStyle>
            <a:lvl1pPr lvl="0" rtl="0">
              <a:spcBef>
                <a:spcPts val="0"/>
              </a:spcBef>
              <a:spcAft>
                <a:spcPts val="0"/>
              </a:spcAft>
              <a:buNone/>
              <a:defRPr sz="1100"/>
            </a:lvl1pPr>
            <a:lvl2pPr lvl="1" rtl="0">
              <a:spcBef>
                <a:spcPts val="0"/>
              </a:spcBef>
              <a:spcAft>
                <a:spcPts val="0"/>
              </a:spcAft>
              <a:buNone/>
              <a:defRPr sz="1100"/>
            </a:lvl2pPr>
            <a:lvl3pPr lvl="2" rtl="0">
              <a:spcBef>
                <a:spcPts val="0"/>
              </a:spcBef>
              <a:spcAft>
                <a:spcPts val="0"/>
              </a:spcAft>
              <a:buNone/>
              <a:defRPr sz="1100"/>
            </a:lvl3pPr>
            <a:lvl4pPr lvl="3" rtl="0">
              <a:spcBef>
                <a:spcPts val="0"/>
              </a:spcBef>
              <a:spcAft>
                <a:spcPts val="0"/>
              </a:spcAft>
              <a:buNone/>
              <a:defRPr sz="1100"/>
            </a:lvl4pPr>
            <a:lvl5pPr lvl="4" rtl="0">
              <a:spcBef>
                <a:spcPts val="0"/>
              </a:spcBef>
              <a:spcAft>
                <a:spcPts val="0"/>
              </a:spcAft>
              <a:buNone/>
              <a:defRPr sz="1100"/>
            </a:lvl5pPr>
            <a:lvl6pPr lvl="5" rtl="0">
              <a:spcBef>
                <a:spcPts val="0"/>
              </a:spcBef>
              <a:spcAft>
                <a:spcPts val="0"/>
              </a:spcAft>
              <a:buNone/>
              <a:defRPr sz="1100"/>
            </a:lvl6pPr>
            <a:lvl7pPr lvl="6" rtl="0">
              <a:spcBef>
                <a:spcPts val="0"/>
              </a:spcBef>
              <a:spcAft>
                <a:spcPts val="0"/>
              </a:spcAft>
              <a:buNone/>
              <a:defRPr sz="1100"/>
            </a:lvl7pPr>
            <a:lvl8pPr lvl="7" rtl="0">
              <a:spcBef>
                <a:spcPts val="0"/>
              </a:spcBef>
              <a:spcAft>
                <a:spcPts val="0"/>
              </a:spcAft>
              <a:buNone/>
              <a:defRPr sz="1100"/>
            </a:lvl8pPr>
            <a:lvl9pPr lvl="8" rtl="0">
              <a:spcBef>
                <a:spcPts val="0"/>
              </a:spcBef>
              <a:spcAft>
                <a:spcPts val="0"/>
              </a:spcAft>
              <a:buNone/>
              <a:defRPr sz="1100"/>
            </a:lvl9pPr>
          </a:lstStyle>
          <a:p>
            <a:endParaRPr/>
          </a:p>
        </p:txBody>
      </p:sp>
    </p:spTree>
    <p:extLst>
      <p:ext uri="{BB962C8B-B14F-4D97-AF65-F5344CB8AC3E}">
        <p14:creationId xmlns:p14="http://schemas.microsoft.com/office/powerpoint/2010/main" val="32097928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343D5AB-FDE8-4863-8B0B-FF0EDBC68861}"/>
              </a:ext>
            </a:extLst>
          </p:cNvPr>
          <p:cNvSpPr/>
          <p:nvPr userDrawn="1"/>
        </p:nvSpPr>
        <p:spPr>
          <a:xfrm>
            <a:off x="2743224" y="1424991"/>
            <a:ext cx="5635127" cy="24677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en-US" sz="1400">
              <a:solidFill>
                <a:prstClr val="white"/>
              </a:solidFill>
            </a:endParaRPr>
          </a:p>
        </p:txBody>
      </p:sp>
      <p:sp>
        <p:nvSpPr>
          <p:cNvPr id="5" name="Rectangle 4">
            <a:extLst>
              <a:ext uri="{FF2B5EF4-FFF2-40B4-BE49-F238E27FC236}">
                <a16:creationId xmlns:a16="http://schemas.microsoft.com/office/drawing/2014/main" id="{A0C96F43-3876-47CC-B363-9FBE2E05752F}"/>
              </a:ext>
            </a:extLst>
          </p:cNvPr>
          <p:cNvSpPr/>
          <p:nvPr userDrawn="1"/>
        </p:nvSpPr>
        <p:spPr>
          <a:xfrm rot="20400000">
            <a:off x="790300" y="1672050"/>
            <a:ext cx="2161904" cy="2560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en-US" sz="1400">
              <a:solidFill>
                <a:prstClr val="white"/>
              </a:solidFill>
            </a:endParaRPr>
          </a:p>
        </p:txBody>
      </p:sp>
      <p:sp>
        <p:nvSpPr>
          <p:cNvPr id="6" name="Rectangle 5">
            <a:extLst>
              <a:ext uri="{FF2B5EF4-FFF2-40B4-BE49-F238E27FC236}">
                <a16:creationId xmlns:a16="http://schemas.microsoft.com/office/drawing/2014/main" id="{E4127DCA-3196-491D-86F7-98470FD4534B}"/>
              </a:ext>
            </a:extLst>
          </p:cNvPr>
          <p:cNvSpPr/>
          <p:nvPr userDrawn="1"/>
        </p:nvSpPr>
        <p:spPr>
          <a:xfrm rot="20640000">
            <a:off x="809896" y="1652455"/>
            <a:ext cx="2161904" cy="256032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en-US" sz="1400">
              <a:solidFill>
                <a:prstClr val="white"/>
              </a:solidFill>
            </a:endParaRPr>
          </a:p>
        </p:txBody>
      </p:sp>
      <p:sp>
        <p:nvSpPr>
          <p:cNvPr id="7" name="Rectangle 6">
            <a:extLst>
              <a:ext uri="{FF2B5EF4-FFF2-40B4-BE49-F238E27FC236}">
                <a16:creationId xmlns:a16="http://schemas.microsoft.com/office/drawing/2014/main" id="{C0F3D9F4-8CA6-4676-B29C-CF1677EB90FF}"/>
              </a:ext>
            </a:extLst>
          </p:cNvPr>
          <p:cNvSpPr/>
          <p:nvPr userDrawn="1"/>
        </p:nvSpPr>
        <p:spPr>
          <a:xfrm rot="20971299">
            <a:off x="836023" y="1600201"/>
            <a:ext cx="2161904" cy="25603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en-US" sz="1400">
              <a:solidFill>
                <a:prstClr val="white"/>
              </a:solidFill>
            </a:endParaRPr>
          </a:p>
        </p:txBody>
      </p:sp>
      <p:sp>
        <p:nvSpPr>
          <p:cNvPr id="2" name="그림 개체 틀 2">
            <a:extLst>
              <a:ext uri="{FF2B5EF4-FFF2-40B4-BE49-F238E27FC236}">
                <a16:creationId xmlns:a16="http://schemas.microsoft.com/office/drawing/2014/main" id="{BCD635CC-1412-43AB-9F1C-D19087A8B8A1}"/>
              </a:ext>
            </a:extLst>
          </p:cNvPr>
          <p:cNvSpPr>
            <a:spLocks noGrp="1"/>
          </p:cNvSpPr>
          <p:nvPr>
            <p:ph type="pic" sz="quarter" idx="14" hasCustomPrompt="1"/>
          </p:nvPr>
        </p:nvSpPr>
        <p:spPr>
          <a:xfrm rot="20971299">
            <a:off x="897006" y="1714966"/>
            <a:ext cx="1948553" cy="1766288"/>
          </a:xfrm>
          <a:prstGeom prst="rect">
            <a:avLst/>
          </a:prstGeom>
          <a:solidFill>
            <a:schemeClr val="bg1">
              <a:lumMod val="95000"/>
            </a:schemeClr>
          </a:solidFill>
        </p:spPr>
        <p:txBody>
          <a:bodyPr lIns="68534" tIns="34289" rIns="68534" bIns="34289" anchor="ct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3" name="Text Placeholder 9">
            <a:extLst>
              <a:ext uri="{FF2B5EF4-FFF2-40B4-BE49-F238E27FC236}">
                <a16:creationId xmlns:a16="http://schemas.microsoft.com/office/drawing/2014/main" id="{A92F2F0B-AB18-4F91-BFCD-5E07920CEC1B}"/>
              </a:ext>
            </a:extLst>
          </p:cNvPr>
          <p:cNvSpPr>
            <a:spLocks noGrp="1"/>
          </p:cNvSpPr>
          <p:nvPr>
            <p:ph type="body" sz="quarter" idx="10" hasCustomPrompt="1"/>
          </p:nvPr>
        </p:nvSpPr>
        <p:spPr>
          <a:xfrm>
            <a:off x="242649" y="254661"/>
            <a:ext cx="8679898" cy="543185"/>
          </a:xfrm>
          <a:prstGeom prst="rect">
            <a:avLst/>
          </a:prstGeom>
        </p:spPr>
        <p:txBody>
          <a:bodyPr lIns="68534" tIns="34289" rIns="68534" bIns="3428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71481926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892724" y="981246"/>
            <a:ext cx="3394522" cy="3394522"/>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4459678" y="3434546"/>
            <a:ext cx="600457" cy="600457"/>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3363815" y="2000252"/>
            <a:ext cx="1263225" cy="1263225"/>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7682027" y="509972"/>
            <a:ext cx="942549" cy="94254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10" name="Picture Placeholder 9"/>
          <p:cNvSpPr>
            <a:spLocks noGrp="1"/>
          </p:cNvSpPr>
          <p:nvPr>
            <p:ph type="pic" sz="quarter" idx="14"/>
          </p:nvPr>
        </p:nvSpPr>
        <p:spPr>
          <a:xfrm>
            <a:off x="7682027" y="3906605"/>
            <a:ext cx="942549" cy="94254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805179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TITTLE &amp; TEXT">
  <p:cSld name="TITTLE &amp; TEXT">
    <p:spTree>
      <p:nvGrpSpPr>
        <p:cNvPr id="1" name="Shape 52"/>
        <p:cNvGrpSpPr/>
        <p:nvPr/>
      </p:nvGrpSpPr>
      <p:grpSpPr>
        <a:xfrm>
          <a:off x="0" y="0"/>
          <a:ext cx="0" cy="0"/>
          <a:chOff x="0" y="0"/>
          <a:chExt cx="0" cy="0"/>
        </a:xfrm>
      </p:grpSpPr>
      <p:sp>
        <p:nvSpPr>
          <p:cNvPr id="53" name="Google Shape;53;p10"/>
          <p:cNvSpPr/>
          <p:nvPr/>
        </p:nvSpPr>
        <p:spPr>
          <a:xfrm>
            <a:off x="967955" y="909822"/>
            <a:ext cx="8182464" cy="4234931"/>
          </a:xfrm>
          <a:custGeom>
            <a:avLst/>
            <a:gdLst/>
            <a:ahLst/>
            <a:cxnLst/>
            <a:rect l="l" t="t" r="r" b="b"/>
            <a:pathLst>
              <a:path w="15511780" h="8028305" extrusionOk="0">
                <a:moveTo>
                  <a:pt x="0" y="8027733"/>
                </a:moveTo>
                <a:lnTo>
                  <a:pt x="15511310" y="8027733"/>
                </a:lnTo>
                <a:lnTo>
                  <a:pt x="15511310" y="0"/>
                </a:lnTo>
                <a:lnTo>
                  <a:pt x="0" y="0"/>
                </a:lnTo>
                <a:lnTo>
                  <a:pt x="0" y="8027733"/>
                </a:lnTo>
                <a:close/>
              </a:path>
            </a:pathLst>
          </a:custGeom>
          <a:solidFill>
            <a:srgbClr val="F0EEEB"/>
          </a:solidFill>
          <a:ln>
            <a:noFill/>
          </a:ln>
        </p:spPr>
        <p:txBody>
          <a:bodyPr spcFirstLastPara="1" wrap="square" lIns="0" tIns="0" rIns="0" bIns="0"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54;p10"/>
          <p:cNvSpPr/>
          <p:nvPr/>
        </p:nvSpPr>
        <p:spPr>
          <a:xfrm>
            <a:off x="6099378" y="-81105"/>
            <a:ext cx="2780100" cy="3440100"/>
          </a:xfrm>
          <a:prstGeom prst="rect">
            <a:avLst/>
          </a:prstGeom>
          <a:noFill/>
          <a:ln w="28575" cap="flat" cmpd="sng">
            <a:solidFill>
              <a:srgbClr val="DAC1B6"/>
            </a:solidFill>
            <a:prstDash val="solid"/>
            <a:round/>
            <a:headEnd type="none" w="sm" len="sm"/>
            <a:tailEnd type="none" w="sm" len="sm"/>
          </a:ln>
        </p:spPr>
        <p:txBody>
          <a:bodyPr spcFirstLastPara="1" wrap="square" lIns="48200" tIns="48200" rIns="48200" bIns="48200"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7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10"/>
          <p:cNvSpPr txBox="1">
            <a:spLocks noGrp="1"/>
          </p:cNvSpPr>
          <p:nvPr>
            <p:ph type="title"/>
          </p:nvPr>
        </p:nvSpPr>
        <p:spPr>
          <a:xfrm>
            <a:off x="4770290" y="1417012"/>
            <a:ext cx="3846900" cy="1620300"/>
          </a:xfrm>
          <a:prstGeom prst="rect">
            <a:avLst/>
          </a:prstGeom>
        </p:spPr>
        <p:txBody>
          <a:bodyPr spcFirstLastPara="1" wrap="square" lIns="0" tIns="0" rIns="0" bIns="0" anchor="t" anchorCtr="0">
            <a:noAutofit/>
          </a:bodyPr>
          <a:lstStyle>
            <a:lvl1pPr lvl="0" algn="r"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56" name="Google Shape;56;p10"/>
          <p:cNvSpPr txBox="1">
            <a:spLocks noGrp="1"/>
          </p:cNvSpPr>
          <p:nvPr>
            <p:ph type="body" idx="1"/>
          </p:nvPr>
        </p:nvSpPr>
        <p:spPr>
          <a:xfrm>
            <a:off x="1443004" y="3037170"/>
            <a:ext cx="5173800" cy="1677600"/>
          </a:xfrm>
          <a:prstGeom prst="rect">
            <a:avLst/>
          </a:prstGeom>
        </p:spPr>
        <p:txBody>
          <a:bodyPr spcFirstLastPara="1" wrap="square" lIns="0" tIns="0" rIns="0" bIns="0" anchor="t" anchorCtr="0">
            <a:noAutofit/>
          </a:bodyPr>
          <a:lstStyle>
            <a:lvl1pPr marL="457189" lvl="0" indent="-298442" rtl="0">
              <a:spcBef>
                <a:spcPts val="0"/>
              </a:spcBef>
              <a:spcAft>
                <a:spcPts val="0"/>
              </a:spcAft>
              <a:buSzPts val="1100"/>
              <a:buChar char="●"/>
              <a:defRPr sz="1100"/>
            </a:lvl1pPr>
            <a:lvl2pPr marL="914378" lvl="1" indent="-298442" rtl="0">
              <a:spcBef>
                <a:spcPts val="0"/>
              </a:spcBef>
              <a:spcAft>
                <a:spcPts val="0"/>
              </a:spcAft>
              <a:buSzPts val="1100"/>
              <a:buChar char="○"/>
              <a:defRPr sz="1100"/>
            </a:lvl2pPr>
            <a:lvl3pPr marL="1371566" lvl="2" indent="-298442" rtl="0">
              <a:spcBef>
                <a:spcPts val="0"/>
              </a:spcBef>
              <a:spcAft>
                <a:spcPts val="0"/>
              </a:spcAft>
              <a:buSzPts val="1100"/>
              <a:buChar char="■"/>
              <a:defRPr sz="1100"/>
            </a:lvl3pPr>
            <a:lvl4pPr marL="1828754" lvl="3" indent="-298442" rtl="0">
              <a:spcBef>
                <a:spcPts val="0"/>
              </a:spcBef>
              <a:spcAft>
                <a:spcPts val="0"/>
              </a:spcAft>
              <a:buSzPts val="1100"/>
              <a:buChar char="●"/>
              <a:defRPr sz="1100"/>
            </a:lvl4pPr>
            <a:lvl5pPr marL="2285943" lvl="4" indent="-298442" rtl="0">
              <a:spcBef>
                <a:spcPts val="0"/>
              </a:spcBef>
              <a:spcAft>
                <a:spcPts val="0"/>
              </a:spcAft>
              <a:buSzPts val="1100"/>
              <a:buChar char="○"/>
              <a:defRPr sz="1100"/>
            </a:lvl5pPr>
            <a:lvl6pPr marL="2743132" lvl="5" indent="-298442" rtl="0">
              <a:spcBef>
                <a:spcPts val="0"/>
              </a:spcBef>
              <a:spcAft>
                <a:spcPts val="0"/>
              </a:spcAft>
              <a:buSzPts val="1100"/>
              <a:buChar char="■"/>
              <a:defRPr sz="1100"/>
            </a:lvl6pPr>
            <a:lvl7pPr marL="3200320" lvl="6" indent="-298442" rtl="0">
              <a:spcBef>
                <a:spcPts val="0"/>
              </a:spcBef>
              <a:spcAft>
                <a:spcPts val="0"/>
              </a:spcAft>
              <a:buSzPts val="1100"/>
              <a:buChar char="●"/>
              <a:defRPr sz="1100"/>
            </a:lvl7pPr>
            <a:lvl8pPr marL="3657509" lvl="7" indent="-298442" rtl="0">
              <a:spcBef>
                <a:spcPts val="0"/>
              </a:spcBef>
              <a:spcAft>
                <a:spcPts val="0"/>
              </a:spcAft>
              <a:buSzPts val="1100"/>
              <a:buChar char="○"/>
              <a:defRPr sz="1100"/>
            </a:lvl8pPr>
            <a:lvl9pPr marL="4114697" lvl="8" indent="-298442" rtl="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4016489325"/>
      </p:ext>
    </p:extLst>
  </p:cSld>
  <p:clrMapOvr>
    <a:masterClrMapping/>
  </p:clrMapOvr>
  <p:extLst>
    <p:ext uri="{DCECCB84-F9BA-43D5-87BE-67443E8EF086}">
      <p15:sldGuideLst xmlns:p15="http://schemas.microsoft.com/office/powerpoint/2012/main">
        <p15:guide id="1" orient="horz" pos="1913">
          <p15:clr>
            <a:srgbClr val="F9AD4C"/>
          </p15:clr>
        </p15:guide>
        <p15:guide id="2" pos="5427">
          <p15:clr>
            <a:srgbClr val="F9AD4C"/>
          </p15:clr>
        </p15:guide>
      </p15:sldGuideLst>
    </p:ext>
  </p:extLst>
</p:sldLayout>
</file>

<file path=ppt/slideLayouts/slideLayout50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0" y="150132"/>
            <a:ext cx="9144000" cy="581834"/>
          </a:xfrm>
          <a:prstGeom prst="rect">
            <a:avLst/>
          </a:prstGeom>
        </p:spPr>
        <p:txBody>
          <a:bodyPr vert="horz" lIns="91440" tIns="45720" rIns="91440" bIns="45720" rtlCol="0" anchor="ctr">
            <a:normAutofit/>
          </a:bodyPr>
          <a:lstStyle>
            <a:lvl1pPr algn="ctr">
              <a:defRPr sz="3600" b="1">
                <a:solidFill>
                  <a:schemeClr val="tx1">
                    <a:lumMod val="65000"/>
                    <a:lumOff val="35000"/>
                  </a:schemeClr>
                </a:solidFill>
              </a:defRPr>
            </a:lvl1pPr>
          </a:lstStyle>
          <a:p>
            <a:r>
              <a:rPr lang="en-US" dirty="0"/>
              <a:t>Click to edit Master title style</a:t>
            </a:r>
          </a:p>
        </p:txBody>
      </p:sp>
      <p:sp>
        <p:nvSpPr>
          <p:cNvPr id="8" name="Rectangle 6">
            <a:extLst>
              <a:ext uri="{FF2B5EF4-FFF2-40B4-BE49-F238E27FC236}">
                <a16:creationId xmlns:a16="http://schemas.microsoft.com/office/drawing/2014/main" id="{55674156-3125-48CE-B7AD-16F5FF6CA05A}"/>
              </a:ext>
            </a:extLst>
          </p:cNvPr>
          <p:cNvSpPr/>
          <p:nvPr userDrawn="1"/>
        </p:nvSpPr>
        <p:spPr>
          <a:xfrm>
            <a:off x="0" y="4948014"/>
            <a:ext cx="9144000" cy="1954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ko-KR" altLang="en-US" sz="1350" b="0" i="0" u="none" strike="noStrike" kern="1200" cap="none" spc="0" normalizeH="0" baseline="0" noProof="0">
              <a:ln>
                <a:noFill/>
              </a:ln>
              <a:solidFill>
                <a:prstClr val="white"/>
              </a:solidFill>
              <a:effectLst/>
              <a:uLnTx/>
              <a:uFillTx/>
              <a:latin typeface="Arial"/>
              <a:cs typeface="+mn-cs"/>
            </a:endParaRPr>
          </a:p>
        </p:txBody>
      </p:sp>
      <p:sp>
        <p:nvSpPr>
          <p:cNvPr id="10" name="텍스트 개체 틀 2">
            <a:extLst>
              <a:ext uri="{FF2B5EF4-FFF2-40B4-BE49-F238E27FC236}">
                <a16:creationId xmlns:a16="http://schemas.microsoft.com/office/drawing/2014/main" id="{BEA53C6E-B822-48C1-AE43-123E9E431F64}"/>
              </a:ext>
            </a:extLst>
          </p:cNvPr>
          <p:cNvSpPr>
            <a:spLocks noGrp="1"/>
          </p:cNvSpPr>
          <p:nvPr>
            <p:ph type="body" sz="quarter" idx="41" hasCustomPrompt="1"/>
          </p:nvPr>
        </p:nvSpPr>
        <p:spPr>
          <a:xfrm>
            <a:off x="0" y="754036"/>
            <a:ext cx="9144000" cy="314534"/>
          </a:xfrm>
          <a:prstGeom prst="rect">
            <a:avLst/>
          </a:prstGeom>
        </p:spPr>
        <p:txBody>
          <a:bodyPr anchor="ctr"/>
          <a:lstStyle>
            <a:lvl1pPr marL="0" marR="0" indent="0" algn="ctr" defTabSz="685800" rtl="0" eaLnBrk="1" fontAlgn="auto" latinLnBrk="1" hangingPunct="1">
              <a:lnSpc>
                <a:spcPct val="90000"/>
              </a:lnSpc>
              <a:spcBef>
                <a:spcPts val="750"/>
              </a:spcBef>
              <a:spcAft>
                <a:spcPts val="0"/>
              </a:spcAft>
              <a:buClrTx/>
              <a:buSzTx/>
              <a:buFontTx/>
              <a:buNone/>
              <a:tabLst/>
              <a:defRPr sz="1800" b="0">
                <a:solidFill>
                  <a:schemeClr val="tx1">
                    <a:lumMod val="65000"/>
                    <a:lumOff val="35000"/>
                  </a:schemeClr>
                </a:solidFill>
              </a:defRPr>
            </a:lvl1pPr>
          </a:lstStyle>
          <a:p>
            <a:pPr marL="0" marR="0" lvl="0" indent="0" algn="ctr" defTabSz="685800" rtl="0" eaLnBrk="1" fontAlgn="auto" latinLnBrk="1" hangingPunct="1">
              <a:lnSpc>
                <a:spcPct val="90000"/>
              </a:lnSpc>
              <a:spcBef>
                <a:spcPts val="750"/>
              </a:spcBef>
              <a:spcAft>
                <a:spcPts val="0"/>
              </a:spcAft>
              <a:buClrTx/>
              <a:buSzTx/>
              <a:buFontTx/>
              <a:buNone/>
              <a:tabLst/>
              <a:defRPr/>
            </a:pPr>
            <a:r>
              <a:rPr lang="en-US" altLang="ko-KR" dirty="0"/>
              <a:t>Subtitle in this line</a:t>
            </a:r>
            <a:endParaRPr lang="ko-KR" altLang="en-US" dirty="0"/>
          </a:p>
        </p:txBody>
      </p:sp>
    </p:spTree>
    <p:extLst>
      <p:ext uri="{BB962C8B-B14F-4D97-AF65-F5344CB8AC3E}">
        <p14:creationId xmlns:p14="http://schemas.microsoft.com/office/powerpoint/2010/main" val="418996307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rtlCol="0" anchor="ctr"/>
          <a:lstStyle/>
          <a:p>
            <a:pPr algn="ctr"/>
            <a:endParaRPr lang="ko-KR" altLang="en-US" sz="1350"/>
          </a:p>
        </p:txBody>
      </p:sp>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425" b="0" baseline="0">
                <a:solidFill>
                  <a:schemeClr val="accent1"/>
                </a:solidFill>
                <a:latin typeface="+mn-lt"/>
                <a:cs typeface="Arial"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262266203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endParaRPr lang="id-ID"/>
          </a:p>
        </p:txBody>
      </p:sp>
      <p:sp>
        <p:nvSpPr>
          <p:cNvPr id="3" name="Date Placeholder 2"/>
          <p:cNvSpPr>
            <a:spLocks noGrp="1"/>
          </p:cNvSpPr>
          <p:nvPr>
            <p:ph type="dt" sz="half" idx="10"/>
          </p:nvPr>
        </p:nvSpPr>
        <p:spPr>
          <a:xfrm>
            <a:off x="457200" y="4767264"/>
            <a:ext cx="2133600" cy="273844"/>
          </a:xfrm>
        </p:spPr>
        <p:txBody>
          <a:bodyPr/>
          <a:lstStyle/>
          <a:p>
            <a:pPr defTabSz="914378" latinLnBrk="1"/>
            <a:fld id="{22B785B8-A665-45EC-A54A-210E3E3B86AD}" type="datetimeFigureOut">
              <a:rPr lang="id-ID" smtClean="0">
                <a:solidFill>
                  <a:prstClr val="black"/>
                </a:solidFill>
              </a:rPr>
              <a:pPr defTabSz="914378" latinLnBrk="1"/>
              <a:t>29/06/2022</a:t>
            </a:fld>
            <a:endParaRPr lang="id-ID">
              <a:solidFill>
                <a:prstClr val="black"/>
              </a:solidFill>
            </a:endParaRPr>
          </a:p>
        </p:txBody>
      </p:sp>
      <p:sp>
        <p:nvSpPr>
          <p:cNvPr id="4" name="Footer Placeholder 3"/>
          <p:cNvSpPr>
            <a:spLocks noGrp="1"/>
          </p:cNvSpPr>
          <p:nvPr>
            <p:ph type="ftr" sz="quarter" idx="11"/>
          </p:nvPr>
        </p:nvSpPr>
        <p:spPr>
          <a:xfrm>
            <a:off x="3124200" y="4767264"/>
            <a:ext cx="2895600" cy="273844"/>
          </a:xfrm>
        </p:spPr>
        <p:txBody>
          <a:bodyPr/>
          <a:lstStyle/>
          <a:p>
            <a:pPr defTabSz="914378" latinLnBrk="1"/>
            <a:endParaRPr lang="id-ID">
              <a:solidFill>
                <a:prstClr val="black"/>
              </a:solidFill>
            </a:endParaRPr>
          </a:p>
        </p:txBody>
      </p:sp>
      <p:sp>
        <p:nvSpPr>
          <p:cNvPr id="5" name="Slide Number Placeholder 4"/>
          <p:cNvSpPr>
            <a:spLocks noGrp="1"/>
          </p:cNvSpPr>
          <p:nvPr>
            <p:ph type="sldNum" sz="quarter" idx="12"/>
          </p:nvPr>
        </p:nvSpPr>
        <p:spPr>
          <a:xfrm>
            <a:off x="6553200" y="4767264"/>
            <a:ext cx="2133600" cy="273844"/>
          </a:xfrm>
        </p:spPr>
        <p:txBody>
          <a:bodyPr/>
          <a:lstStyle/>
          <a:p>
            <a:pPr defTabSz="914378" latinLnBrk="1"/>
            <a:fld id="{05E9F5E1-1DE6-4E19-B860-846630B39436}" type="slidenum">
              <a:rPr lang="id-ID" smtClean="0">
                <a:solidFill>
                  <a:prstClr val="black"/>
                </a:solidFill>
              </a:rPr>
              <a:pPr defTabSz="914378" latinLnBrk="1"/>
              <a:t>‹#›</a:t>
            </a:fld>
            <a:endParaRPr lang="id-ID">
              <a:solidFill>
                <a:prstClr val="black"/>
              </a:solidFill>
            </a:endParaRPr>
          </a:p>
        </p:txBody>
      </p:sp>
    </p:spTree>
    <p:extLst>
      <p:ext uri="{BB962C8B-B14F-4D97-AF65-F5344CB8AC3E}">
        <p14:creationId xmlns:p14="http://schemas.microsoft.com/office/powerpoint/2010/main" val="399618242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583"/>
            <a:ext cx="9144000" cy="802136"/>
          </a:xfrm>
          <a:prstGeom prst="rect">
            <a:avLst/>
          </a:prstGeom>
        </p:spPr>
        <p:txBody>
          <a:bodyPr anchor="ctr"/>
          <a:lstStyle>
            <a:lvl1pPr>
              <a:defRPr b="1" baseline="0">
                <a:solidFill>
                  <a:schemeClr val="tx1">
                    <a:lumMod val="75000"/>
                    <a:lumOff val="25000"/>
                  </a:schemeClr>
                </a:solidFill>
                <a:latin typeface="Arial" pitchFamily="34" charset="0"/>
                <a:cs typeface="Arial" pitchFamily="34" charset="0"/>
              </a:defRPr>
            </a:lvl1pPr>
          </a:lstStyle>
          <a:p>
            <a:r>
              <a:rPr lang="en-US" altLang="ko-KR" dirty="0"/>
              <a:t> Click to add title</a:t>
            </a:r>
            <a:endParaRPr lang="ko-KR" altLang="en-US" dirty="0"/>
          </a:p>
        </p:txBody>
      </p:sp>
      <p:sp>
        <p:nvSpPr>
          <p:cNvPr id="3" name="Content Placeholder 2"/>
          <p:cNvSpPr>
            <a:spLocks noGrp="1"/>
          </p:cNvSpPr>
          <p:nvPr>
            <p:ph idx="1"/>
          </p:nvPr>
        </p:nvSpPr>
        <p:spPr>
          <a:xfrm>
            <a:off x="457200" y="1200151"/>
            <a:ext cx="8229600" cy="345486"/>
          </a:xfrm>
          <a:prstGeom prst="rect">
            <a:avLst/>
          </a:prstGeom>
        </p:spPr>
        <p:txBody>
          <a:bodyPr anchor="ctr"/>
          <a:lstStyle>
            <a:lvl1pPr marL="0" indent="0">
              <a:buNone/>
              <a:defRPr sz="2025">
                <a:solidFill>
                  <a:schemeClr val="tx1">
                    <a:lumMod val="75000"/>
                    <a:lumOff val="25000"/>
                  </a:schemeClr>
                </a:solidFill>
              </a:defRPr>
            </a:lvl1pPr>
          </a:lstStyle>
          <a:p>
            <a:pPr lvl="0"/>
            <a:r>
              <a:rPr lang="en-US" altLang="ko-KR" dirty="0"/>
              <a:t>Click to edit Master text styles</a:t>
            </a:r>
          </a:p>
        </p:txBody>
      </p:sp>
      <p:sp>
        <p:nvSpPr>
          <p:cNvPr id="4" name="Content Placeholder 2"/>
          <p:cNvSpPr>
            <a:spLocks noGrp="1"/>
          </p:cNvSpPr>
          <p:nvPr>
            <p:ph idx="10"/>
          </p:nvPr>
        </p:nvSpPr>
        <p:spPr>
          <a:xfrm>
            <a:off x="467544" y="1707654"/>
            <a:ext cx="8229600" cy="2700300"/>
          </a:xfrm>
          <a:prstGeom prst="rect">
            <a:avLst/>
          </a:prstGeom>
        </p:spPr>
        <p:txBody>
          <a:bodyPr lIns="527987" anchor="t"/>
          <a:lstStyle>
            <a:lvl1pPr marL="0" indent="0">
              <a:buNone/>
              <a:defRPr sz="1425">
                <a:solidFill>
                  <a:schemeClr val="tx1">
                    <a:lumMod val="75000"/>
                    <a:lumOff val="25000"/>
                  </a:schemeClr>
                </a:solidFill>
              </a:defRPr>
            </a:lvl1pPr>
          </a:lstStyle>
          <a:p>
            <a:pPr lvl="0"/>
            <a:r>
              <a:rPr lang="en-US" altLang="ko-KR" dirty="0"/>
              <a:t>Click to edit Master text styles</a:t>
            </a:r>
          </a:p>
        </p:txBody>
      </p:sp>
    </p:spTree>
    <p:extLst>
      <p:ext uri="{BB962C8B-B14F-4D97-AF65-F5344CB8AC3E}">
        <p14:creationId xmlns:p14="http://schemas.microsoft.com/office/powerpoint/2010/main" val="1359778823"/>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8F715FE7-C2DF-4CF9-83C4-B478FE8B10B9}"/>
              </a:ext>
            </a:extLst>
          </p:cNvPr>
          <p:cNvSpPr>
            <a:spLocks noGrp="1"/>
          </p:cNvSpPr>
          <p:nvPr>
            <p:ph idx="1"/>
          </p:nvPr>
        </p:nvSpPr>
        <p:spPr>
          <a:xfrm>
            <a:off x="225707" y="814387"/>
            <a:ext cx="4132161" cy="3900488"/>
          </a:xfrm>
          <a:prstGeom prst="rect">
            <a:avLst/>
          </a:prstGeom>
        </p:spPr>
        <p:txBody>
          <a:bodyPr vert="horz" lIns="91412" tIns="45718" rIns="91412" bIns="45718"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2">
            <a:extLst>
              <a:ext uri="{FF2B5EF4-FFF2-40B4-BE49-F238E27FC236}">
                <a16:creationId xmlns:a16="http://schemas.microsoft.com/office/drawing/2014/main" id="{A43563A3-4638-4A7F-B4DD-BF6063FB3DDB}"/>
              </a:ext>
            </a:extLst>
          </p:cNvPr>
          <p:cNvSpPr>
            <a:spLocks noGrp="1"/>
          </p:cNvSpPr>
          <p:nvPr>
            <p:ph idx="13"/>
          </p:nvPr>
        </p:nvSpPr>
        <p:spPr>
          <a:xfrm>
            <a:off x="4572000" y="814387"/>
            <a:ext cx="4311000" cy="3900488"/>
          </a:xfrm>
          <a:prstGeom prst="rect">
            <a:avLst/>
          </a:prstGeom>
        </p:spPr>
        <p:txBody>
          <a:bodyPr vert="horz" lIns="91412" tIns="45718" rIns="91412" bIns="45718"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Placeholder 1">
            <a:extLst>
              <a:ext uri="{FF2B5EF4-FFF2-40B4-BE49-F238E27FC236}">
                <a16:creationId xmlns:a16="http://schemas.microsoft.com/office/drawing/2014/main" id="{D72E06F3-0143-4C93-816E-F1F434E653C6}"/>
              </a:ext>
            </a:extLst>
          </p:cNvPr>
          <p:cNvSpPr>
            <a:spLocks noGrp="1"/>
          </p:cNvSpPr>
          <p:nvPr>
            <p:ph type="title"/>
          </p:nvPr>
        </p:nvSpPr>
        <p:spPr>
          <a:xfrm>
            <a:off x="243001" y="81014"/>
            <a:ext cx="6839462"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2" name="Subtitle 2">
            <a:extLst>
              <a:ext uri="{FF2B5EF4-FFF2-40B4-BE49-F238E27FC236}">
                <a16:creationId xmlns:a16="http://schemas.microsoft.com/office/drawing/2014/main" id="{3735AF7F-31B7-456C-9B15-B11055730413}"/>
              </a:ext>
            </a:extLst>
          </p:cNvPr>
          <p:cNvSpPr>
            <a:spLocks noGrp="1"/>
          </p:cNvSpPr>
          <p:nvPr>
            <p:ph type="subTitle" idx="14"/>
          </p:nvPr>
        </p:nvSpPr>
        <p:spPr>
          <a:xfrm>
            <a:off x="243000" y="450333"/>
            <a:ext cx="8640000" cy="318389"/>
          </a:xfrm>
          <a:prstGeom prst="rect">
            <a:avLst/>
          </a:prstGeom>
        </p:spPr>
        <p:txBody>
          <a:bodyPr vert="horz" lIns="91412" tIns="45718" rIns="91412" bIns="45718" rtlCol="0" anchor="ctr">
            <a:normAutofit/>
          </a:bodyPr>
          <a:lstStyle>
            <a:lvl1pPr marL="0" indent="0" algn="l">
              <a:buNone/>
              <a:defRPr lang="en-US" sz="1200" cap="all" dirty="0">
                <a:solidFill>
                  <a:srgbClr val="007E78"/>
                </a:solidFill>
              </a:defRPr>
            </a:lvl1pPr>
            <a:lvl2pPr marL="342776" indent="0" algn="ctr">
              <a:buNone/>
              <a:defRPr>
                <a:solidFill>
                  <a:schemeClr val="tx1">
                    <a:tint val="75000"/>
                  </a:schemeClr>
                </a:solidFill>
              </a:defRPr>
            </a:lvl2pPr>
            <a:lvl3pPr marL="685562" indent="0" algn="ctr">
              <a:buNone/>
              <a:defRPr>
                <a:solidFill>
                  <a:schemeClr val="tx1">
                    <a:tint val="75000"/>
                  </a:schemeClr>
                </a:solidFill>
              </a:defRPr>
            </a:lvl3pPr>
            <a:lvl4pPr marL="1028343" indent="0" algn="ctr">
              <a:buNone/>
              <a:defRPr>
                <a:solidFill>
                  <a:schemeClr val="tx1">
                    <a:tint val="75000"/>
                  </a:schemeClr>
                </a:solidFill>
              </a:defRPr>
            </a:lvl4pPr>
            <a:lvl5pPr marL="1371124" indent="0" algn="ctr">
              <a:buNone/>
              <a:defRPr>
                <a:solidFill>
                  <a:schemeClr val="tx1">
                    <a:tint val="75000"/>
                  </a:schemeClr>
                </a:solidFill>
              </a:defRPr>
            </a:lvl5pPr>
            <a:lvl6pPr marL="1713911" indent="0" algn="ctr">
              <a:buNone/>
              <a:defRPr>
                <a:solidFill>
                  <a:schemeClr val="tx1">
                    <a:tint val="75000"/>
                  </a:schemeClr>
                </a:solidFill>
              </a:defRPr>
            </a:lvl6pPr>
            <a:lvl7pPr marL="2056685" indent="0" algn="ctr">
              <a:buNone/>
              <a:defRPr>
                <a:solidFill>
                  <a:schemeClr val="tx1">
                    <a:tint val="75000"/>
                  </a:schemeClr>
                </a:solidFill>
              </a:defRPr>
            </a:lvl7pPr>
            <a:lvl8pPr marL="2399460" indent="0" algn="ctr">
              <a:buNone/>
              <a:defRPr>
                <a:solidFill>
                  <a:schemeClr val="tx1">
                    <a:tint val="75000"/>
                  </a:schemeClr>
                </a:solidFill>
              </a:defRPr>
            </a:lvl8pPr>
            <a:lvl9pPr marL="2742236" indent="0" algn="ctr">
              <a:buNone/>
              <a:defRPr>
                <a:solidFill>
                  <a:schemeClr val="tx1">
                    <a:tint val="75000"/>
                  </a:schemeClr>
                </a:solidFill>
              </a:defRPr>
            </a:lvl9pPr>
          </a:lstStyle>
          <a:p>
            <a:pPr marL="0" lvl="0" indent="0">
              <a:buNone/>
            </a:pPr>
            <a:r>
              <a:rPr lang="en-US" dirty="0"/>
              <a:t>Click to edit Master subtitle style</a:t>
            </a:r>
          </a:p>
        </p:txBody>
      </p:sp>
      <p:sp>
        <p:nvSpPr>
          <p:cNvPr id="15" name="object 3">
            <a:extLst>
              <a:ext uri="{FF2B5EF4-FFF2-40B4-BE49-F238E27FC236}">
                <a16:creationId xmlns:a16="http://schemas.microsoft.com/office/drawing/2014/main" id="{C9C833D5-F51F-4AF3-893E-E01C2C15AD6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5732">
              <a:buClr>
                <a:srgbClr val="000000"/>
              </a:buClr>
              <a:buFont typeface="Arial"/>
              <a:buNone/>
            </a:pPr>
            <a:endParaRPr sz="1350" kern="0">
              <a:solidFill>
                <a:srgbClr val="000000"/>
              </a:solidFill>
              <a:latin typeface="Arial"/>
              <a:cs typeface="Arial"/>
              <a:sym typeface="Arial"/>
            </a:endParaRPr>
          </a:p>
        </p:txBody>
      </p:sp>
    </p:spTree>
    <p:extLst>
      <p:ext uri="{BB962C8B-B14F-4D97-AF65-F5344CB8AC3E}">
        <p14:creationId xmlns:p14="http://schemas.microsoft.com/office/powerpoint/2010/main" val="380104327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matchingName="Big title">
  <p:cSld name="Big title">
    <p:bg>
      <p:bgPr>
        <a:solidFill>
          <a:schemeClr val="dk1"/>
        </a:solidFill>
        <a:effectLst/>
      </p:bgPr>
    </p:bg>
    <p:spTree>
      <p:nvGrpSpPr>
        <p:cNvPr id="1" name="Shape 544"/>
        <p:cNvGrpSpPr/>
        <p:nvPr/>
      </p:nvGrpSpPr>
      <p:grpSpPr>
        <a:xfrm>
          <a:off x="0" y="0"/>
          <a:ext cx="0" cy="0"/>
          <a:chOff x="0" y="0"/>
          <a:chExt cx="0" cy="0"/>
        </a:xfrm>
      </p:grpSpPr>
      <p:grpSp>
        <p:nvGrpSpPr>
          <p:cNvPr id="545" name="Google Shape;545;p17"/>
          <p:cNvGrpSpPr/>
          <p:nvPr/>
        </p:nvGrpSpPr>
        <p:grpSpPr>
          <a:xfrm rot="10800000" flipH="1">
            <a:off x="6967079" y="-79808"/>
            <a:ext cx="2097081" cy="1605087"/>
            <a:chOff x="1480206" y="884874"/>
            <a:chExt cx="2454449" cy="1878613"/>
          </a:xfrm>
        </p:grpSpPr>
        <p:sp>
          <p:nvSpPr>
            <p:cNvPr id="546" name="Google Shape;546;p17"/>
            <p:cNvSpPr/>
            <p:nvPr/>
          </p:nvSpPr>
          <p:spPr>
            <a:xfrm rot="5088045">
              <a:off x="1941963" y="589909"/>
              <a:ext cx="1530936" cy="2325283"/>
            </a:xfrm>
            <a:custGeom>
              <a:avLst/>
              <a:gdLst/>
              <a:ahLst/>
              <a:cxnLst/>
              <a:rect l="l" t="t" r="r" b="b"/>
              <a:pathLst>
                <a:path w="40714" h="61839" extrusionOk="0">
                  <a:moveTo>
                    <a:pt x="33585" y="61136"/>
                  </a:moveTo>
                  <a:cubicBezTo>
                    <a:pt x="33560" y="61136"/>
                    <a:pt x="33655" y="61207"/>
                    <a:pt x="33962" y="61409"/>
                  </a:cubicBezTo>
                  <a:cubicBezTo>
                    <a:pt x="33881" y="61348"/>
                    <a:pt x="33805" y="61276"/>
                    <a:pt x="33734" y="61198"/>
                  </a:cubicBezTo>
                  <a:lnTo>
                    <a:pt x="33734" y="61198"/>
                  </a:lnTo>
                  <a:cubicBezTo>
                    <a:pt x="33655" y="61160"/>
                    <a:pt x="33600" y="61136"/>
                    <a:pt x="33585" y="61136"/>
                  </a:cubicBezTo>
                  <a:close/>
                  <a:moveTo>
                    <a:pt x="13592" y="0"/>
                  </a:moveTo>
                  <a:cubicBezTo>
                    <a:pt x="13427" y="0"/>
                    <a:pt x="13263" y="5"/>
                    <a:pt x="13099" y="14"/>
                  </a:cubicBezTo>
                  <a:cubicBezTo>
                    <a:pt x="11801" y="91"/>
                    <a:pt x="10521" y="356"/>
                    <a:pt x="9229" y="450"/>
                  </a:cubicBezTo>
                  <a:cubicBezTo>
                    <a:pt x="8621" y="493"/>
                    <a:pt x="8624" y="456"/>
                    <a:pt x="8295" y="1094"/>
                  </a:cubicBezTo>
                  <a:cubicBezTo>
                    <a:pt x="7684" y="2280"/>
                    <a:pt x="7351" y="3555"/>
                    <a:pt x="6890" y="4798"/>
                  </a:cubicBezTo>
                  <a:cubicBezTo>
                    <a:pt x="6368" y="6200"/>
                    <a:pt x="5940" y="7635"/>
                    <a:pt x="5415" y="9031"/>
                  </a:cubicBezTo>
                  <a:cubicBezTo>
                    <a:pt x="4887" y="10423"/>
                    <a:pt x="4309" y="11775"/>
                    <a:pt x="3900" y="13210"/>
                  </a:cubicBezTo>
                  <a:cubicBezTo>
                    <a:pt x="2764" y="17194"/>
                    <a:pt x="2193" y="21346"/>
                    <a:pt x="943" y="25293"/>
                  </a:cubicBezTo>
                  <a:cubicBezTo>
                    <a:pt x="790" y="25771"/>
                    <a:pt x="644" y="26313"/>
                    <a:pt x="462" y="26785"/>
                  </a:cubicBezTo>
                  <a:cubicBezTo>
                    <a:pt x="455" y="26805"/>
                    <a:pt x="103" y="27372"/>
                    <a:pt x="73" y="27512"/>
                  </a:cubicBezTo>
                  <a:cubicBezTo>
                    <a:pt x="0" y="27867"/>
                    <a:pt x="50" y="27967"/>
                    <a:pt x="226" y="28266"/>
                  </a:cubicBezTo>
                  <a:cubicBezTo>
                    <a:pt x="830" y="29289"/>
                    <a:pt x="1724" y="30259"/>
                    <a:pt x="2618" y="31136"/>
                  </a:cubicBezTo>
                  <a:cubicBezTo>
                    <a:pt x="3472" y="31970"/>
                    <a:pt x="4146" y="32901"/>
                    <a:pt x="4873" y="33841"/>
                  </a:cubicBezTo>
                  <a:cubicBezTo>
                    <a:pt x="5661" y="34858"/>
                    <a:pt x="6647" y="35735"/>
                    <a:pt x="7521" y="36678"/>
                  </a:cubicBezTo>
                  <a:cubicBezTo>
                    <a:pt x="8129" y="37339"/>
                    <a:pt x="8644" y="38087"/>
                    <a:pt x="9352" y="38651"/>
                  </a:cubicBezTo>
                  <a:cubicBezTo>
                    <a:pt x="9907" y="39096"/>
                    <a:pt x="10498" y="39512"/>
                    <a:pt x="11059" y="39947"/>
                  </a:cubicBezTo>
                  <a:cubicBezTo>
                    <a:pt x="12322" y="40934"/>
                    <a:pt x="13491" y="42030"/>
                    <a:pt x="14757" y="43013"/>
                  </a:cubicBezTo>
                  <a:cubicBezTo>
                    <a:pt x="16116" y="44070"/>
                    <a:pt x="17408" y="45272"/>
                    <a:pt x="18837" y="46239"/>
                  </a:cubicBezTo>
                  <a:cubicBezTo>
                    <a:pt x="20116" y="47100"/>
                    <a:pt x="21305" y="47990"/>
                    <a:pt x="22428" y="49053"/>
                  </a:cubicBezTo>
                  <a:cubicBezTo>
                    <a:pt x="25242" y="51718"/>
                    <a:pt x="27770" y="54638"/>
                    <a:pt x="30431" y="57451"/>
                  </a:cubicBezTo>
                  <a:cubicBezTo>
                    <a:pt x="31364" y="58435"/>
                    <a:pt x="32195" y="59521"/>
                    <a:pt x="33142" y="60488"/>
                  </a:cubicBezTo>
                  <a:cubicBezTo>
                    <a:pt x="33349" y="60698"/>
                    <a:pt x="33527" y="60973"/>
                    <a:pt x="33734" y="61198"/>
                  </a:cubicBezTo>
                  <a:lnTo>
                    <a:pt x="33734" y="61198"/>
                  </a:lnTo>
                  <a:cubicBezTo>
                    <a:pt x="33853" y="61255"/>
                    <a:pt x="34024" y="61342"/>
                    <a:pt x="34181" y="61418"/>
                  </a:cubicBezTo>
                  <a:cubicBezTo>
                    <a:pt x="34323" y="61487"/>
                    <a:pt x="34848" y="61839"/>
                    <a:pt x="35110" y="61839"/>
                  </a:cubicBezTo>
                  <a:cubicBezTo>
                    <a:pt x="35151" y="61839"/>
                    <a:pt x="35186" y="61830"/>
                    <a:pt x="35212" y="61810"/>
                  </a:cubicBezTo>
                  <a:cubicBezTo>
                    <a:pt x="35501" y="61591"/>
                    <a:pt x="35169" y="60142"/>
                    <a:pt x="35242" y="59794"/>
                  </a:cubicBezTo>
                  <a:cubicBezTo>
                    <a:pt x="35325" y="59408"/>
                    <a:pt x="35444" y="59043"/>
                    <a:pt x="35517" y="58627"/>
                  </a:cubicBezTo>
                  <a:cubicBezTo>
                    <a:pt x="35587" y="58252"/>
                    <a:pt x="35613" y="57744"/>
                    <a:pt x="35723" y="57379"/>
                  </a:cubicBezTo>
                  <a:cubicBezTo>
                    <a:pt x="35786" y="57156"/>
                    <a:pt x="35979" y="56940"/>
                    <a:pt x="36055" y="56721"/>
                  </a:cubicBezTo>
                  <a:cubicBezTo>
                    <a:pt x="36474" y="55528"/>
                    <a:pt x="36561" y="54176"/>
                    <a:pt x="36541" y="52930"/>
                  </a:cubicBezTo>
                  <a:cubicBezTo>
                    <a:pt x="36504" y="50708"/>
                    <a:pt x="36677" y="48425"/>
                    <a:pt x="36789" y="46206"/>
                  </a:cubicBezTo>
                  <a:cubicBezTo>
                    <a:pt x="36956" y="43030"/>
                    <a:pt x="37577" y="39867"/>
                    <a:pt x="37780" y="36684"/>
                  </a:cubicBezTo>
                  <a:cubicBezTo>
                    <a:pt x="37946" y="34037"/>
                    <a:pt x="38218" y="31399"/>
                    <a:pt x="38407" y="28751"/>
                  </a:cubicBezTo>
                  <a:cubicBezTo>
                    <a:pt x="38856" y="22512"/>
                    <a:pt x="39882" y="16326"/>
                    <a:pt x="40245" y="10074"/>
                  </a:cubicBezTo>
                  <a:cubicBezTo>
                    <a:pt x="40374" y="7888"/>
                    <a:pt x="40594" y="5728"/>
                    <a:pt x="40620" y="3532"/>
                  </a:cubicBezTo>
                  <a:cubicBezTo>
                    <a:pt x="40627" y="3233"/>
                    <a:pt x="40713" y="2828"/>
                    <a:pt x="40440" y="2615"/>
                  </a:cubicBezTo>
                  <a:cubicBezTo>
                    <a:pt x="40395" y="2579"/>
                    <a:pt x="40281" y="2568"/>
                    <a:pt x="40159" y="2568"/>
                  </a:cubicBezTo>
                  <a:cubicBezTo>
                    <a:pt x="39966" y="2568"/>
                    <a:pt x="39752" y="2595"/>
                    <a:pt x="39750" y="2595"/>
                  </a:cubicBezTo>
                  <a:cubicBezTo>
                    <a:pt x="39742" y="2595"/>
                    <a:pt x="39734" y="2595"/>
                    <a:pt x="39726" y="2595"/>
                  </a:cubicBezTo>
                  <a:cubicBezTo>
                    <a:pt x="39006" y="2595"/>
                    <a:pt x="38267" y="2455"/>
                    <a:pt x="37564" y="2373"/>
                  </a:cubicBezTo>
                  <a:cubicBezTo>
                    <a:pt x="35431" y="2127"/>
                    <a:pt x="33284" y="2028"/>
                    <a:pt x="31142" y="1885"/>
                  </a:cubicBezTo>
                  <a:cubicBezTo>
                    <a:pt x="29052" y="1749"/>
                    <a:pt x="26986" y="1427"/>
                    <a:pt x="24900" y="1290"/>
                  </a:cubicBezTo>
                  <a:cubicBezTo>
                    <a:pt x="22544" y="1140"/>
                    <a:pt x="20288" y="911"/>
                    <a:pt x="17953" y="569"/>
                  </a:cubicBezTo>
                  <a:cubicBezTo>
                    <a:pt x="16519" y="357"/>
                    <a:pt x="15051" y="0"/>
                    <a:pt x="13592" y="0"/>
                  </a:cubicBezTo>
                  <a:close/>
                </a:path>
              </a:pathLst>
            </a:custGeom>
            <a:solidFill>
              <a:schemeClr val="accent3"/>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47" name="Google Shape;547;p17"/>
            <p:cNvSpPr/>
            <p:nvPr/>
          </p:nvSpPr>
          <p:spPr>
            <a:xfrm rot="5088045">
              <a:off x="2874366" y="1486438"/>
              <a:ext cx="946673" cy="554219"/>
            </a:xfrm>
            <a:custGeom>
              <a:avLst/>
              <a:gdLst/>
              <a:ahLst/>
              <a:cxnLst/>
              <a:rect l="l" t="t" r="r" b="b"/>
              <a:pathLst>
                <a:path w="25176" h="14739" extrusionOk="0">
                  <a:moveTo>
                    <a:pt x="24507" y="3847"/>
                  </a:moveTo>
                  <a:cubicBezTo>
                    <a:pt x="24628" y="4003"/>
                    <a:pt x="24734" y="4160"/>
                    <a:pt x="24910" y="4267"/>
                  </a:cubicBezTo>
                  <a:cubicBezTo>
                    <a:pt x="24989" y="4164"/>
                    <a:pt x="25042" y="4106"/>
                    <a:pt x="25080" y="4076"/>
                  </a:cubicBezTo>
                  <a:lnTo>
                    <a:pt x="25080" y="4076"/>
                  </a:lnTo>
                  <a:cubicBezTo>
                    <a:pt x="25112" y="4087"/>
                    <a:pt x="25144" y="4097"/>
                    <a:pt x="25176" y="4107"/>
                  </a:cubicBezTo>
                  <a:cubicBezTo>
                    <a:pt x="25167" y="4079"/>
                    <a:pt x="25158" y="4050"/>
                    <a:pt x="25133" y="4050"/>
                  </a:cubicBezTo>
                  <a:cubicBezTo>
                    <a:pt x="25120" y="4050"/>
                    <a:pt x="25103" y="4058"/>
                    <a:pt x="25080" y="4076"/>
                  </a:cubicBezTo>
                  <a:lnTo>
                    <a:pt x="25080" y="4076"/>
                  </a:lnTo>
                  <a:cubicBezTo>
                    <a:pt x="24887" y="4011"/>
                    <a:pt x="24698" y="3927"/>
                    <a:pt x="24507" y="3847"/>
                  </a:cubicBezTo>
                  <a:close/>
                  <a:moveTo>
                    <a:pt x="16943" y="0"/>
                  </a:moveTo>
                  <a:cubicBezTo>
                    <a:pt x="15602" y="0"/>
                    <a:pt x="14232" y="296"/>
                    <a:pt x="12974" y="649"/>
                  </a:cubicBezTo>
                  <a:cubicBezTo>
                    <a:pt x="12423" y="806"/>
                    <a:pt x="11801" y="895"/>
                    <a:pt x="11276" y="1137"/>
                  </a:cubicBezTo>
                  <a:cubicBezTo>
                    <a:pt x="10582" y="1460"/>
                    <a:pt x="9884" y="2054"/>
                    <a:pt x="9260" y="2500"/>
                  </a:cubicBezTo>
                  <a:cubicBezTo>
                    <a:pt x="8260" y="3210"/>
                    <a:pt x="7147" y="4091"/>
                    <a:pt x="6346" y="5031"/>
                  </a:cubicBezTo>
                  <a:cubicBezTo>
                    <a:pt x="5287" y="6280"/>
                    <a:pt x="4286" y="7609"/>
                    <a:pt x="3257" y="8885"/>
                  </a:cubicBezTo>
                  <a:cubicBezTo>
                    <a:pt x="2432" y="9905"/>
                    <a:pt x="1742" y="10978"/>
                    <a:pt x="1193" y="12171"/>
                  </a:cubicBezTo>
                  <a:cubicBezTo>
                    <a:pt x="925" y="12752"/>
                    <a:pt x="665" y="13347"/>
                    <a:pt x="433" y="13941"/>
                  </a:cubicBezTo>
                  <a:cubicBezTo>
                    <a:pt x="344" y="14177"/>
                    <a:pt x="281" y="14445"/>
                    <a:pt x="113" y="14635"/>
                  </a:cubicBezTo>
                  <a:lnTo>
                    <a:pt x="113" y="14635"/>
                  </a:lnTo>
                  <a:cubicBezTo>
                    <a:pt x="364" y="14393"/>
                    <a:pt x="563" y="14119"/>
                    <a:pt x="778" y="13835"/>
                  </a:cubicBezTo>
                  <a:cubicBezTo>
                    <a:pt x="1778" y="12496"/>
                    <a:pt x="2978" y="11327"/>
                    <a:pt x="4166" y="10157"/>
                  </a:cubicBezTo>
                  <a:cubicBezTo>
                    <a:pt x="5230" y="9107"/>
                    <a:pt x="6153" y="7828"/>
                    <a:pt x="7286" y="6865"/>
                  </a:cubicBezTo>
                  <a:cubicBezTo>
                    <a:pt x="8446" y="5878"/>
                    <a:pt x="9861" y="5224"/>
                    <a:pt x="11263" y="4659"/>
                  </a:cubicBezTo>
                  <a:cubicBezTo>
                    <a:pt x="13735" y="3662"/>
                    <a:pt x="16415" y="2826"/>
                    <a:pt x="19101" y="2826"/>
                  </a:cubicBezTo>
                  <a:cubicBezTo>
                    <a:pt x="19871" y="2826"/>
                    <a:pt x="20640" y="2895"/>
                    <a:pt x="21405" y="3048"/>
                  </a:cubicBezTo>
                  <a:cubicBezTo>
                    <a:pt x="22243" y="3217"/>
                    <a:pt x="23083" y="3434"/>
                    <a:pt x="23907" y="3636"/>
                  </a:cubicBezTo>
                  <a:cubicBezTo>
                    <a:pt x="24113" y="3687"/>
                    <a:pt x="24311" y="3765"/>
                    <a:pt x="24507" y="3847"/>
                  </a:cubicBezTo>
                  <a:lnTo>
                    <a:pt x="24507" y="3847"/>
                  </a:lnTo>
                  <a:cubicBezTo>
                    <a:pt x="24489" y="3824"/>
                    <a:pt x="24471" y="3802"/>
                    <a:pt x="24452" y="3779"/>
                  </a:cubicBezTo>
                  <a:cubicBezTo>
                    <a:pt x="24104" y="3354"/>
                    <a:pt x="23645" y="3024"/>
                    <a:pt x="23242" y="2652"/>
                  </a:cubicBezTo>
                  <a:cubicBezTo>
                    <a:pt x="22519" y="1974"/>
                    <a:pt x="21764" y="1297"/>
                    <a:pt x="20878" y="835"/>
                  </a:cubicBezTo>
                  <a:cubicBezTo>
                    <a:pt x="20057" y="407"/>
                    <a:pt x="19110" y="244"/>
                    <a:pt x="18207" y="98"/>
                  </a:cubicBezTo>
                  <a:cubicBezTo>
                    <a:pt x="17791" y="30"/>
                    <a:pt x="17368" y="0"/>
                    <a:pt x="16943" y="0"/>
                  </a:cubicBezTo>
                  <a:close/>
                  <a:moveTo>
                    <a:pt x="113" y="14635"/>
                  </a:moveTo>
                  <a:cubicBezTo>
                    <a:pt x="77" y="14670"/>
                    <a:pt x="39" y="14705"/>
                    <a:pt x="0" y="14739"/>
                  </a:cubicBezTo>
                  <a:cubicBezTo>
                    <a:pt x="43" y="14708"/>
                    <a:pt x="80" y="14673"/>
                    <a:pt x="113" y="14635"/>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48" name="Google Shape;548;p17"/>
            <p:cNvSpPr/>
            <p:nvPr/>
          </p:nvSpPr>
          <p:spPr>
            <a:xfrm rot="5088045">
              <a:off x="2652452" y="1553589"/>
              <a:ext cx="889104" cy="632319"/>
            </a:xfrm>
            <a:custGeom>
              <a:avLst/>
              <a:gdLst/>
              <a:ahLst/>
              <a:cxnLst/>
              <a:rect l="l" t="t" r="r" b="b"/>
              <a:pathLst>
                <a:path w="23645" h="16816" extrusionOk="0">
                  <a:moveTo>
                    <a:pt x="22952" y="2938"/>
                  </a:moveTo>
                  <a:cubicBezTo>
                    <a:pt x="23089" y="3076"/>
                    <a:pt x="23212" y="3217"/>
                    <a:pt x="23398" y="3301"/>
                  </a:cubicBezTo>
                  <a:cubicBezTo>
                    <a:pt x="23463" y="3190"/>
                    <a:pt x="23509" y="3126"/>
                    <a:pt x="23543" y="3092"/>
                  </a:cubicBezTo>
                  <a:lnTo>
                    <a:pt x="23543" y="3092"/>
                  </a:lnTo>
                  <a:cubicBezTo>
                    <a:pt x="23577" y="3099"/>
                    <a:pt x="23610" y="3105"/>
                    <a:pt x="23644" y="3111"/>
                  </a:cubicBezTo>
                  <a:cubicBezTo>
                    <a:pt x="23632" y="3085"/>
                    <a:pt x="23620" y="3059"/>
                    <a:pt x="23597" y="3059"/>
                  </a:cubicBezTo>
                  <a:cubicBezTo>
                    <a:pt x="23583" y="3059"/>
                    <a:pt x="23566" y="3068"/>
                    <a:pt x="23543" y="3092"/>
                  </a:cubicBezTo>
                  <a:lnTo>
                    <a:pt x="23543" y="3092"/>
                  </a:lnTo>
                  <a:cubicBezTo>
                    <a:pt x="23345" y="3052"/>
                    <a:pt x="23150" y="2994"/>
                    <a:pt x="22952" y="2938"/>
                  </a:cubicBezTo>
                  <a:close/>
                  <a:moveTo>
                    <a:pt x="15981" y="0"/>
                  </a:moveTo>
                  <a:cubicBezTo>
                    <a:pt x="14312" y="0"/>
                    <a:pt x="12617" y="571"/>
                    <a:pt x="11106" y="1208"/>
                  </a:cubicBezTo>
                  <a:cubicBezTo>
                    <a:pt x="10578" y="1430"/>
                    <a:pt x="9973" y="1599"/>
                    <a:pt x="9481" y="1905"/>
                  </a:cubicBezTo>
                  <a:cubicBezTo>
                    <a:pt x="8831" y="2313"/>
                    <a:pt x="8216" y="2991"/>
                    <a:pt x="7651" y="3509"/>
                  </a:cubicBezTo>
                  <a:cubicBezTo>
                    <a:pt x="6747" y="4340"/>
                    <a:pt x="5754" y="5354"/>
                    <a:pt x="5079" y="6387"/>
                  </a:cubicBezTo>
                  <a:cubicBezTo>
                    <a:pt x="4182" y="7762"/>
                    <a:pt x="3359" y="9204"/>
                    <a:pt x="2495" y="10599"/>
                  </a:cubicBezTo>
                  <a:cubicBezTo>
                    <a:pt x="1804" y="11712"/>
                    <a:pt x="1252" y="12861"/>
                    <a:pt x="858" y="14114"/>
                  </a:cubicBezTo>
                  <a:cubicBezTo>
                    <a:pt x="668" y="14725"/>
                    <a:pt x="485" y="15347"/>
                    <a:pt x="329" y="15968"/>
                  </a:cubicBezTo>
                  <a:cubicBezTo>
                    <a:pt x="268" y="16212"/>
                    <a:pt x="239" y="16487"/>
                    <a:pt x="98" y="16699"/>
                  </a:cubicBezTo>
                  <a:lnTo>
                    <a:pt x="98" y="16699"/>
                  </a:lnTo>
                  <a:cubicBezTo>
                    <a:pt x="316" y="16425"/>
                    <a:pt x="480" y="16130"/>
                    <a:pt x="654" y="15819"/>
                  </a:cubicBezTo>
                  <a:cubicBezTo>
                    <a:pt x="1482" y="14367"/>
                    <a:pt x="2525" y="13054"/>
                    <a:pt x="3558" y="11745"/>
                  </a:cubicBezTo>
                  <a:cubicBezTo>
                    <a:pt x="4481" y="10569"/>
                    <a:pt x="5236" y="9184"/>
                    <a:pt x="6240" y="8091"/>
                  </a:cubicBezTo>
                  <a:cubicBezTo>
                    <a:pt x="7269" y="6965"/>
                    <a:pt x="8588" y="6137"/>
                    <a:pt x="9910" y="5400"/>
                  </a:cubicBezTo>
                  <a:cubicBezTo>
                    <a:pt x="12676" y="3856"/>
                    <a:pt x="15763" y="2505"/>
                    <a:pt x="18976" y="2505"/>
                  </a:cubicBezTo>
                  <a:cubicBezTo>
                    <a:pt x="19240" y="2505"/>
                    <a:pt x="19505" y="2514"/>
                    <a:pt x="19770" y="2533"/>
                  </a:cubicBezTo>
                  <a:cubicBezTo>
                    <a:pt x="20624" y="2592"/>
                    <a:pt x="21481" y="2706"/>
                    <a:pt x="22326" y="2802"/>
                  </a:cubicBezTo>
                  <a:cubicBezTo>
                    <a:pt x="22538" y="2827"/>
                    <a:pt x="22746" y="2881"/>
                    <a:pt x="22952" y="2938"/>
                  </a:cubicBezTo>
                  <a:lnTo>
                    <a:pt x="22952" y="2938"/>
                  </a:lnTo>
                  <a:cubicBezTo>
                    <a:pt x="22931" y="2917"/>
                    <a:pt x="22909" y="2896"/>
                    <a:pt x="22887" y="2875"/>
                  </a:cubicBezTo>
                  <a:cubicBezTo>
                    <a:pt x="22485" y="2496"/>
                    <a:pt x="21990" y="2231"/>
                    <a:pt x="21544" y="1908"/>
                  </a:cubicBezTo>
                  <a:cubicBezTo>
                    <a:pt x="20737" y="1330"/>
                    <a:pt x="19907" y="749"/>
                    <a:pt x="18966" y="403"/>
                  </a:cubicBezTo>
                  <a:cubicBezTo>
                    <a:pt x="18100" y="81"/>
                    <a:pt x="17143" y="38"/>
                    <a:pt x="16226" y="4"/>
                  </a:cubicBezTo>
                  <a:cubicBezTo>
                    <a:pt x="16145" y="2"/>
                    <a:pt x="16063" y="0"/>
                    <a:pt x="15981" y="0"/>
                  </a:cubicBezTo>
                  <a:close/>
                  <a:moveTo>
                    <a:pt x="98" y="16699"/>
                  </a:moveTo>
                  <a:lnTo>
                    <a:pt x="98" y="16699"/>
                  </a:lnTo>
                  <a:cubicBezTo>
                    <a:pt x="66" y="16738"/>
                    <a:pt x="34" y="16777"/>
                    <a:pt x="0" y="16815"/>
                  </a:cubicBezTo>
                  <a:cubicBezTo>
                    <a:pt x="38" y="16779"/>
                    <a:pt x="70" y="16740"/>
                    <a:pt x="98" y="16699"/>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49" name="Google Shape;549;p17"/>
            <p:cNvSpPr/>
            <p:nvPr/>
          </p:nvSpPr>
          <p:spPr>
            <a:xfrm rot="5088045">
              <a:off x="2473278" y="1622332"/>
              <a:ext cx="762422" cy="753924"/>
            </a:xfrm>
            <a:custGeom>
              <a:avLst/>
              <a:gdLst/>
              <a:ahLst/>
              <a:cxnLst/>
              <a:rect l="l" t="t" r="r" b="b"/>
              <a:pathLst>
                <a:path w="20276" h="20050" extrusionOk="0">
                  <a:moveTo>
                    <a:pt x="20226" y="1686"/>
                  </a:moveTo>
                  <a:cubicBezTo>
                    <a:pt x="20211" y="1686"/>
                    <a:pt x="20195" y="1698"/>
                    <a:pt x="20174" y="1730"/>
                  </a:cubicBezTo>
                  <a:lnTo>
                    <a:pt x="20174" y="1730"/>
                  </a:lnTo>
                  <a:cubicBezTo>
                    <a:pt x="20208" y="1730"/>
                    <a:pt x="20242" y="1729"/>
                    <a:pt x="20276" y="1727"/>
                  </a:cubicBezTo>
                  <a:cubicBezTo>
                    <a:pt x="20260" y="1707"/>
                    <a:pt x="20245" y="1686"/>
                    <a:pt x="20226" y="1686"/>
                  </a:cubicBezTo>
                  <a:close/>
                  <a:moveTo>
                    <a:pt x="19562" y="1703"/>
                  </a:moveTo>
                  <a:cubicBezTo>
                    <a:pt x="19725" y="1810"/>
                    <a:pt x="19875" y="1923"/>
                    <a:pt x="20077" y="1967"/>
                  </a:cubicBezTo>
                  <a:cubicBezTo>
                    <a:pt x="20117" y="1844"/>
                    <a:pt x="20149" y="1771"/>
                    <a:pt x="20174" y="1730"/>
                  </a:cubicBezTo>
                  <a:lnTo>
                    <a:pt x="20174" y="1730"/>
                  </a:lnTo>
                  <a:cubicBezTo>
                    <a:pt x="20163" y="1730"/>
                    <a:pt x="20151" y="1730"/>
                    <a:pt x="20139" y="1730"/>
                  </a:cubicBezTo>
                  <a:cubicBezTo>
                    <a:pt x="19948" y="1730"/>
                    <a:pt x="19755" y="1715"/>
                    <a:pt x="19562" y="1703"/>
                  </a:cubicBezTo>
                  <a:close/>
                  <a:moveTo>
                    <a:pt x="14397" y="1"/>
                  </a:moveTo>
                  <a:cubicBezTo>
                    <a:pt x="13718" y="1"/>
                    <a:pt x="13034" y="117"/>
                    <a:pt x="12373" y="236"/>
                  </a:cubicBezTo>
                  <a:cubicBezTo>
                    <a:pt x="10655" y="541"/>
                    <a:pt x="9027" y="1491"/>
                    <a:pt x="7615" y="2475"/>
                  </a:cubicBezTo>
                  <a:cubicBezTo>
                    <a:pt x="7146" y="2804"/>
                    <a:pt x="6588" y="3096"/>
                    <a:pt x="6174" y="3494"/>
                  </a:cubicBezTo>
                  <a:cubicBezTo>
                    <a:pt x="5622" y="4029"/>
                    <a:pt x="5160" y="4820"/>
                    <a:pt x="4714" y="5445"/>
                  </a:cubicBezTo>
                  <a:cubicBezTo>
                    <a:pt x="4004" y="6444"/>
                    <a:pt x="3243" y="7644"/>
                    <a:pt x="2798" y="8797"/>
                  </a:cubicBezTo>
                  <a:cubicBezTo>
                    <a:pt x="2207" y="10325"/>
                    <a:pt x="1701" y="11906"/>
                    <a:pt x="1146" y="13451"/>
                  </a:cubicBezTo>
                  <a:cubicBezTo>
                    <a:pt x="705" y="14684"/>
                    <a:pt x="403" y="15923"/>
                    <a:pt x="280" y="17231"/>
                  </a:cubicBezTo>
                  <a:cubicBezTo>
                    <a:pt x="217" y="17869"/>
                    <a:pt x="170" y="18518"/>
                    <a:pt x="147" y="19155"/>
                  </a:cubicBezTo>
                  <a:cubicBezTo>
                    <a:pt x="139" y="19406"/>
                    <a:pt x="167" y="19677"/>
                    <a:pt x="75" y="19910"/>
                  </a:cubicBezTo>
                  <a:lnTo>
                    <a:pt x="75" y="19910"/>
                  </a:lnTo>
                  <a:cubicBezTo>
                    <a:pt x="230" y="19600"/>
                    <a:pt x="329" y="19278"/>
                    <a:pt x="436" y="18942"/>
                  </a:cubicBezTo>
                  <a:cubicBezTo>
                    <a:pt x="941" y="17348"/>
                    <a:pt x="1689" y="15846"/>
                    <a:pt x="2426" y="14351"/>
                  </a:cubicBezTo>
                  <a:cubicBezTo>
                    <a:pt x="3084" y="13010"/>
                    <a:pt x="3535" y="11498"/>
                    <a:pt x="4286" y="10219"/>
                  </a:cubicBezTo>
                  <a:cubicBezTo>
                    <a:pt x="5061" y="8907"/>
                    <a:pt x="6180" y="7820"/>
                    <a:pt x="7319" y="6823"/>
                  </a:cubicBezTo>
                  <a:cubicBezTo>
                    <a:pt x="9897" y="4568"/>
                    <a:pt x="12894" y="2451"/>
                    <a:pt x="16369" y="1970"/>
                  </a:cubicBezTo>
                  <a:cubicBezTo>
                    <a:pt x="17213" y="1850"/>
                    <a:pt x="18077" y="1780"/>
                    <a:pt x="18924" y="1700"/>
                  </a:cubicBezTo>
                  <a:cubicBezTo>
                    <a:pt x="19012" y="1692"/>
                    <a:pt x="19101" y="1689"/>
                    <a:pt x="19190" y="1689"/>
                  </a:cubicBezTo>
                  <a:cubicBezTo>
                    <a:pt x="19314" y="1689"/>
                    <a:pt x="19438" y="1695"/>
                    <a:pt x="19562" y="1703"/>
                  </a:cubicBezTo>
                  <a:lnTo>
                    <a:pt x="19562" y="1703"/>
                  </a:lnTo>
                  <a:cubicBezTo>
                    <a:pt x="19536" y="1686"/>
                    <a:pt x="19511" y="1670"/>
                    <a:pt x="19485" y="1654"/>
                  </a:cubicBezTo>
                  <a:cubicBezTo>
                    <a:pt x="19014" y="1369"/>
                    <a:pt x="18476" y="1209"/>
                    <a:pt x="17970" y="990"/>
                  </a:cubicBezTo>
                  <a:cubicBezTo>
                    <a:pt x="17063" y="591"/>
                    <a:pt x="16130" y="196"/>
                    <a:pt x="15140" y="53"/>
                  </a:cubicBezTo>
                  <a:cubicBezTo>
                    <a:pt x="14894" y="16"/>
                    <a:pt x="14646" y="1"/>
                    <a:pt x="14397" y="1"/>
                  </a:cubicBezTo>
                  <a:close/>
                  <a:moveTo>
                    <a:pt x="75" y="19910"/>
                  </a:moveTo>
                  <a:cubicBezTo>
                    <a:pt x="51" y="19957"/>
                    <a:pt x="27" y="20003"/>
                    <a:pt x="1" y="20049"/>
                  </a:cubicBezTo>
                  <a:cubicBezTo>
                    <a:pt x="31" y="20005"/>
                    <a:pt x="56" y="19958"/>
                    <a:pt x="75" y="19910"/>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0" name="Google Shape;550;p17"/>
            <p:cNvSpPr/>
            <p:nvPr/>
          </p:nvSpPr>
          <p:spPr>
            <a:xfrm rot="5088045">
              <a:off x="2314457" y="1765363"/>
              <a:ext cx="562078" cy="888051"/>
            </a:xfrm>
            <a:custGeom>
              <a:avLst/>
              <a:gdLst/>
              <a:ahLst/>
              <a:cxnLst/>
              <a:rect l="l" t="t" r="r" b="b"/>
              <a:pathLst>
                <a:path w="14948" h="23617" extrusionOk="0">
                  <a:moveTo>
                    <a:pt x="14896" y="153"/>
                  </a:moveTo>
                  <a:cubicBezTo>
                    <a:pt x="14879" y="153"/>
                    <a:pt x="14863" y="168"/>
                    <a:pt x="14851" y="211"/>
                  </a:cubicBezTo>
                  <a:lnTo>
                    <a:pt x="14851" y="211"/>
                  </a:lnTo>
                  <a:cubicBezTo>
                    <a:pt x="14883" y="200"/>
                    <a:pt x="14915" y="190"/>
                    <a:pt x="14947" y="178"/>
                  </a:cubicBezTo>
                  <a:cubicBezTo>
                    <a:pt x="14930" y="166"/>
                    <a:pt x="14912" y="153"/>
                    <a:pt x="14896" y="153"/>
                  </a:cubicBezTo>
                  <a:close/>
                  <a:moveTo>
                    <a:pt x="10608" y="1"/>
                  </a:moveTo>
                  <a:cubicBezTo>
                    <a:pt x="10253" y="1"/>
                    <a:pt x="9898" y="22"/>
                    <a:pt x="9546" y="75"/>
                  </a:cubicBezTo>
                  <a:cubicBezTo>
                    <a:pt x="8632" y="215"/>
                    <a:pt x="7772" y="640"/>
                    <a:pt x="6954" y="1055"/>
                  </a:cubicBezTo>
                  <a:cubicBezTo>
                    <a:pt x="5396" y="1850"/>
                    <a:pt x="4117" y="3231"/>
                    <a:pt x="3055" y="4587"/>
                  </a:cubicBezTo>
                  <a:cubicBezTo>
                    <a:pt x="2702" y="5039"/>
                    <a:pt x="2253" y="5477"/>
                    <a:pt x="1974" y="5982"/>
                  </a:cubicBezTo>
                  <a:cubicBezTo>
                    <a:pt x="1599" y="6653"/>
                    <a:pt x="1390" y="7543"/>
                    <a:pt x="1147" y="8271"/>
                  </a:cubicBezTo>
                  <a:cubicBezTo>
                    <a:pt x="758" y="9437"/>
                    <a:pt x="380" y="10806"/>
                    <a:pt x="287" y="12035"/>
                  </a:cubicBezTo>
                  <a:cubicBezTo>
                    <a:pt x="167" y="13673"/>
                    <a:pt x="147" y="15331"/>
                    <a:pt x="65" y="16972"/>
                  </a:cubicBezTo>
                  <a:cubicBezTo>
                    <a:pt x="1" y="18281"/>
                    <a:pt x="77" y="19553"/>
                    <a:pt x="336" y="20839"/>
                  </a:cubicBezTo>
                  <a:cubicBezTo>
                    <a:pt x="463" y="21467"/>
                    <a:pt x="606" y="22102"/>
                    <a:pt x="772" y="22720"/>
                  </a:cubicBezTo>
                  <a:cubicBezTo>
                    <a:pt x="836" y="22961"/>
                    <a:pt x="944" y="23216"/>
                    <a:pt x="921" y="23470"/>
                  </a:cubicBezTo>
                  <a:lnTo>
                    <a:pt x="921" y="23470"/>
                  </a:lnTo>
                  <a:cubicBezTo>
                    <a:pt x="982" y="23125"/>
                    <a:pt x="982" y="22786"/>
                    <a:pt x="985" y="22430"/>
                  </a:cubicBezTo>
                  <a:cubicBezTo>
                    <a:pt x="1005" y="20759"/>
                    <a:pt x="1284" y="19104"/>
                    <a:pt x="1549" y="17460"/>
                  </a:cubicBezTo>
                  <a:cubicBezTo>
                    <a:pt x="1792" y="15985"/>
                    <a:pt x="1782" y="14407"/>
                    <a:pt x="2127" y="12962"/>
                  </a:cubicBezTo>
                  <a:cubicBezTo>
                    <a:pt x="2483" y="11480"/>
                    <a:pt x="3240" y="10119"/>
                    <a:pt x="4038" y="8832"/>
                  </a:cubicBezTo>
                  <a:cubicBezTo>
                    <a:pt x="5848" y="5922"/>
                    <a:pt x="8098" y="3026"/>
                    <a:pt x="11280" y="1551"/>
                  </a:cubicBezTo>
                  <a:cubicBezTo>
                    <a:pt x="12054" y="1192"/>
                    <a:pt x="12862" y="873"/>
                    <a:pt x="13645" y="551"/>
                  </a:cubicBezTo>
                  <a:cubicBezTo>
                    <a:pt x="13842" y="469"/>
                    <a:pt x="14049" y="415"/>
                    <a:pt x="14257" y="365"/>
                  </a:cubicBezTo>
                  <a:lnTo>
                    <a:pt x="14257" y="365"/>
                  </a:lnTo>
                  <a:cubicBezTo>
                    <a:pt x="14422" y="413"/>
                    <a:pt x="14580" y="470"/>
                    <a:pt x="14757" y="470"/>
                  </a:cubicBezTo>
                  <a:cubicBezTo>
                    <a:pt x="14779" y="470"/>
                    <a:pt x="14802" y="469"/>
                    <a:pt x="14825" y="467"/>
                  </a:cubicBezTo>
                  <a:cubicBezTo>
                    <a:pt x="14828" y="336"/>
                    <a:pt x="14838" y="257"/>
                    <a:pt x="14851" y="211"/>
                  </a:cubicBezTo>
                  <a:lnTo>
                    <a:pt x="14851" y="211"/>
                  </a:lnTo>
                  <a:cubicBezTo>
                    <a:pt x="14658" y="272"/>
                    <a:pt x="14457" y="317"/>
                    <a:pt x="14257" y="365"/>
                  </a:cubicBezTo>
                  <a:lnTo>
                    <a:pt x="14257" y="365"/>
                  </a:lnTo>
                  <a:cubicBezTo>
                    <a:pt x="14228" y="357"/>
                    <a:pt x="14199" y="349"/>
                    <a:pt x="14170" y="341"/>
                  </a:cubicBezTo>
                  <a:cubicBezTo>
                    <a:pt x="13635" y="205"/>
                    <a:pt x="13074" y="212"/>
                    <a:pt x="12529" y="145"/>
                  </a:cubicBezTo>
                  <a:cubicBezTo>
                    <a:pt x="11894" y="70"/>
                    <a:pt x="11250" y="1"/>
                    <a:pt x="10608" y="1"/>
                  </a:cubicBezTo>
                  <a:close/>
                  <a:moveTo>
                    <a:pt x="921" y="23470"/>
                  </a:moveTo>
                  <a:cubicBezTo>
                    <a:pt x="912" y="23519"/>
                    <a:pt x="903" y="23567"/>
                    <a:pt x="891" y="23616"/>
                  </a:cubicBezTo>
                  <a:cubicBezTo>
                    <a:pt x="907" y="23568"/>
                    <a:pt x="916" y="23519"/>
                    <a:pt x="921" y="23470"/>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1" name="Google Shape;551;p17"/>
            <p:cNvSpPr/>
            <p:nvPr/>
          </p:nvSpPr>
          <p:spPr>
            <a:xfrm rot="5088045">
              <a:off x="2144877" y="1999300"/>
              <a:ext cx="562078" cy="888127"/>
            </a:xfrm>
            <a:custGeom>
              <a:avLst/>
              <a:gdLst/>
              <a:ahLst/>
              <a:cxnLst/>
              <a:rect l="l" t="t" r="r" b="b"/>
              <a:pathLst>
                <a:path w="14948" h="23619" extrusionOk="0">
                  <a:moveTo>
                    <a:pt x="14895" y="156"/>
                  </a:moveTo>
                  <a:cubicBezTo>
                    <a:pt x="14878" y="156"/>
                    <a:pt x="14862" y="170"/>
                    <a:pt x="14850" y="214"/>
                  </a:cubicBezTo>
                  <a:lnTo>
                    <a:pt x="14850" y="214"/>
                  </a:lnTo>
                  <a:cubicBezTo>
                    <a:pt x="14882" y="203"/>
                    <a:pt x="14915" y="192"/>
                    <a:pt x="14947" y="181"/>
                  </a:cubicBezTo>
                  <a:cubicBezTo>
                    <a:pt x="14929" y="168"/>
                    <a:pt x="14912" y="156"/>
                    <a:pt x="14895" y="156"/>
                  </a:cubicBezTo>
                  <a:close/>
                  <a:moveTo>
                    <a:pt x="10613" y="1"/>
                  </a:moveTo>
                  <a:cubicBezTo>
                    <a:pt x="10256" y="1"/>
                    <a:pt x="9899" y="23"/>
                    <a:pt x="9545" y="77"/>
                  </a:cubicBezTo>
                  <a:cubicBezTo>
                    <a:pt x="8632" y="214"/>
                    <a:pt x="7771" y="639"/>
                    <a:pt x="6954" y="1054"/>
                  </a:cubicBezTo>
                  <a:cubicBezTo>
                    <a:pt x="5395" y="1848"/>
                    <a:pt x="4116" y="3234"/>
                    <a:pt x="3054" y="4586"/>
                  </a:cubicBezTo>
                  <a:cubicBezTo>
                    <a:pt x="2701" y="5037"/>
                    <a:pt x="2253" y="5479"/>
                    <a:pt x="1974" y="5985"/>
                  </a:cubicBezTo>
                  <a:cubicBezTo>
                    <a:pt x="1598" y="6652"/>
                    <a:pt x="1389" y="7546"/>
                    <a:pt x="1146" y="8274"/>
                  </a:cubicBezTo>
                  <a:cubicBezTo>
                    <a:pt x="758" y="9436"/>
                    <a:pt x="376" y="10805"/>
                    <a:pt x="286" y="12037"/>
                  </a:cubicBezTo>
                  <a:cubicBezTo>
                    <a:pt x="166" y="13672"/>
                    <a:pt x="146" y="15333"/>
                    <a:pt x="64" y="16971"/>
                  </a:cubicBezTo>
                  <a:cubicBezTo>
                    <a:pt x="1" y="18280"/>
                    <a:pt x="73" y="19552"/>
                    <a:pt x="336" y="20841"/>
                  </a:cubicBezTo>
                  <a:cubicBezTo>
                    <a:pt x="462" y="21466"/>
                    <a:pt x="605" y="22100"/>
                    <a:pt x="771" y="22718"/>
                  </a:cubicBezTo>
                  <a:cubicBezTo>
                    <a:pt x="835" y="22963"/>
                    <a:pt x="943" y="23216"/>
                    <a:pt x="920" y="23470"/>
                  </a:cubicBezTo>
                  <a:lnTo>
                    <a:pt x="920" y="23470"/>
                  </a:lnTo>
                  <a:cubicBezTo>
                    <a:pt x="981" y="23124"/>
                    <a:pt x="981" y="22787"/>
                    <a:pt x="984" y="22430"/>
                  </a:cubicBezTo>
                  <a:cubicBezTo>
                    <a:pt x="1004" y="20758"/>
                    <a:pt x="1283" y="19107"/>
                    <a:pt x="1548" y="17459"/>
                  </a:cubicBezTo>
                  <a:cubicBezTo>
                    <a:pt x="1791" y="15984"/>
                    <a:pt x="1781" y="14406"/>
                    <a:pt x="2126" y="12964"/>
                  </a:cubicBezTo>
                  <a:cubicBezTo>
                    <a:pt x="2482" y="11483"/>
                    <a:pt x="3236" y="10117"/>
                    <a:pt x="4037" y="8835"/>
                  </a:cubicBezTo>
                  <a:cubicBezTo>
                    <a:pt x="5847" y="5925"/>
                    <a:pt x="8093" y="3024"/>
                    <a:pt x="11280" y="1549"/>
                  </a:cubicBezTo>
                  <a:cubicBezTo>
                    <a:pt x="12053" y="1190"/>
                    <a:pt x="12857" y="871"/>
                    <a:pt x="13644" y="549"/>
                  </a:cubicBezTo>
                  <a:cubicBezTo>
                    <a:pt x="13840" y="468"/>
                    <a:pt x="14046" y="415"/>
                    <a:pt x="14253" y="366"/>
                  </a:cubicBezTo>
                  <a:lnTo>
                    <a:pt x="14253" y="366"/>
                  </a:lnTo>
                  <a:cubicBezTo>
                    <a:pt x="14419" y="414"/>
                    <a:pt x="14577" y="469"/>
                    <a:pt x="14754" y="469"/>
                  </a:cubicBezTo>
                  <a:cubicBezTo>
                    <a:pt x="14777" y="469"/>
                    <a:pt x="14800" y="468"/>
                    <a:pt x="14824" y="466"/>
                  </a:cubicBezTo>
                  <a:cubicBezTo>
                    <a:pt x="14827" y="338"/>
                    <a:pt x="14837" y="259"/>
                    <a:pt x="14850" y="214"/>
                  </a:cubicBezTo>
                  <a:lnTo>
                    <a:pt x="14850" y="214"/>
                  </a:lnTo>
                  <a:cubicBezTo>
                    <a:pt x="14656" y="275"/>
                    <a:pt x="14454" y="319"/>
                    <a:pt x="14253" y="366"/>
                  </a:cubicBezTo>
                  <a:lnTo>
                    <a:pt x="14253" y="366"/>
                  </a:lnTo>
                  <a:cubicBezTo>
                    <a:pt x="14225" y="358"/>
                    <a:pt x="14198" y="351"/>
                    <a:pt x="14170" y="344"/>
                  </a:cubicBezTo>
                  <a:cubicBezTo>
                    <a:pt x="13635" y="207"/>
                    <a:pt x="13074" y="210"/>
                    <a:pt x="12528" y="147"/>
                  </a:cubicBezTo>
                  <a:cubicBezTo>
                    <a:pt x="11895" y="71"/>
                    <a:pt x="11253" y="1"/>
                    <a:pt x="10613" y="1"/>
                  </a:cubicBezTo>
                  <a:close/>
                  <a:moveTo>
                    <a:pt x="920" y="23470"/>
                  </a:moveTo>
                  <a:cubicBezTo>
                    <a:pt x="911" y="23519"/>
                    <a:pt x="902" y="23569"/>
                    <a:pt x="890" y="23618"/>
                  </a:cubicBezTo>
                  <a:cubicBezTo>
                    <a:pt x="906" y="23569"/>
                    <a:pt x="916" y="23519"/>
                    <a:pt x="920" y="23470"/>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nvGrpSpPr>
          <p:cNvPr id="552" name="Google Shape;552;p17"/>
          <p:cNvGrpSpPr/>
          <p:nvPr/>
        </p:nvGrpSpPr>
        <p:grpSpPr>
          <a:xfrm>
            <a:off x="725285" y="3874322"/>
            <a:ext cx="1502099" cy="846606"/>
            <a:chOff x="725275" y="3874322"/>
            <a:chExt cx="1502099" cy="846606"/>
          </a:xfrm>
        </p:grpSpPr>
        <p:sp>
          <p:nvSpPr>
            <p:cNvPr id="553" name="Google Shape;553;p17"/>
            <p:cNvSpPr/>
            <p:nvPr/>
          </p:nvSpPr>
          <p:spPr>
            <a:xfrm>
              <a:off x="725275" y="3944176"/>
              <a:ext cx="1502099" cy="776752"/>
            </a:xfrm>
            <a:custGeom>
              <a:avLst/>
              <a:gdLst/>
              <a:ahLst/>
              <a:cxnLst/>
              <a:rect l="l" t="t" r="r" b="b"/>
              <a:pathLst>
                <a:path w="31997" h="16546" extrusionOk="0">
                  <a:moveTo>
                    <a:pt x="15698" y="1"/>
                  </a:moveTo>
                  <a:cubicBezTo>
                    <a:pt x="15192" y="1"/>
                    <a:pt x="14688" y="20"/>
                    <a:pt x="14196" y="84"/>
                  </a:cubicBezTo>
                  <a:cubicBezTo>
                    <a:pt x="12841" y="257"/>
                    <a:pt x="11329" y="546"/>
                    <a:pt x="10004" y="905"/>
                  </a:cubicBezTo>
                  <a:cubicBezTo>
                    <a:pt x="8738" y="1247"/>
                    <a:pt x="7432" y="1652"/>
                    <a:pt x="6243" y="2211"/>
                  </a:cubicBezTo>
                  <a:cubicBezTo>
                    <a:pt x="5260" y="2675"/>
                    <a:pt x="3837" y="3330"/>
                    <a:pt x="3140" y="4167"/>
                  </a:cubicBezTo>
                  <a:cubicBezTo>
                    <a:pt x="2439" y="5004"/>
                    <a:pt x="1884" y="5791"/>
                    <a:pt x="1362" y="6755"/>
                  </a:cubicBezTo>
                  <a:cubicBezTo>
                    <a:pt x="1149" y="7147"/>
                    <a:pt x="867" y="7519"/>
                    <a:pt x="724" y="7944"/>
                  </a:cubicBezTo>
                  <a:cubicBezTo>
                    <a:pt x="588" y="8343"/>
                    <a:pt x="575" y="8765"/>
                    <a:pt x="502" y="9180"/>
                  </a:cubicBezTo>
                  <a:cubicBezTo>
                    <a:pt x="316" y="10230"/>
                    <a:pt x="170" y="11107"/>
                    <a:pt x="170" y="12170"/>
                  </a:cubicBezTo>
                  <a:cubicBezTo>
                    <a:pt x="173" y="13632"/>
                    <a:pt x="77" y="15077"/>
                    <a:pt x="0" y="16546"/>
                  </a:cubicBezTo>
                  <a:lnTo>
                    <a:pt x="31213" y="16546"/>
                  </a:lnTo>
                  <a:cubicBezTo>
                    <a:pt x="31843" y="16064"/>
                    <a:pt x="31996" y="13576"/>
                    <a:pt x="31913" y="13018"/>
                  </a:cubicBezTo>
                  <a:cubicBezTo>
                    <a:pt x="31774" y="12104"/>
                    <a:pt x="31903" y="11217"/>
                    <a:pt x="31711" y="10296"/>
                  </a:cubicBezTo>
                  <a:cubicBezTo>
                    <a:pt x="31501" y="9296"/>
                    <a:pt x="31013" y="8187"/>
                    <a:pt x="30578" y="7263"/>
                  </a:cubicBezTo>
                  <a:cubicBezTo>
                    <a:pt x="30292" y="6656"/>
                    <a:pt x="29840" y="6121"/>
                    <a:pt x="29465" y="5572"/>
                  </a:cubicBezTo>
                  <a:cubicBezTo>
                    <a:pt x="29166" y="5134"/>
                    <a:pt x="28916" y="4609"/>
                    <a:pt x="28565" y="4213"/>
                  </a:cubicBezTo>
                  <a:cubicBezTo>
                    <a:pt x="27893" y="3466"/>
                    <a:pt x="26907" y="2735"/>
                    <a:pt x="26013" y="2267"/>
                  </a:cubicBezTo>
                  <a:cubicBezTo>
                    <a:pt x="24943" y="1705"/>
                    <a:pt x="23770" y="1257"/>
                    <a:pt x="22611" y="921"/>
                  </a:cubicBezTo>
                  <a:cubicBezTo>
                    <a:pt x="21771" y="676"/>
                    <a:pt x="20907" y="323"/>
                    <a:pt x="20060" y="127"/>
                  </a:cubicBezTo>
                  <a:cubicBezTo>
                    <a:pt x="19725" y="50"/>
                    <a:pt x="19403" y="31"/>
                    <a:pt x="19079" y="31"/>
                  </a:cubicBezTo>
                  <a:cubicBezTo>
                    <a:pt x="18791" y="31"/>
                    <a:pt x="18501" y="46"/>
                    <a:pt x="18199" y="47"/>
                  </a:cubicBezTo>
                  <a:cubicBezTo>
                    <a:pt x="18152" y="48"/>
                    <a:pt x="18105" y="48"/>
                    <a:pt x="18058" y="48"/>
                  </a:cubicBezTo>
                  <a:cubicBezTo>
                    <a:pt x="17283" y="48"/>
                    <a:pt x="16487" y="1"/>
                    <a:pt x="15698" y="1"/>
                  </a:cubicBezTo>
                  <a:close/>
                </a:path>
              </a:pathLst>
            </a:custGeom>
            <a:solidFill>
              <a:schemeClr val="accen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4" name="Google Shape;554;p17"/>
            <p:cNvSpPr/>
            <p:nvPr/>
          </p:nvSpPr>
          <p:spPr>
            <a:xfrm>
              <a:off x="1766121" y="4436578"/>
              <a:ext cx="63845" cy="17792"/>
            </a:xfrm>
            <a:custGeom>
              <a:avLst/>
              <a:gdLst/>
              <a:ahLst/>
              <a:cxnLst/>
              <a:rect l="l" t="t" r="r" b="b"/>
              <a:pathLst>
                <a:path w="1360" h="379" extrusionOk="0">
                  <a:moveTo>
                    <a:pt x="838" y="0"/>
                  </a:moveTo>
                  <a:cubicBezTo>
                    <a:pt x="585" y="0"/>
                    <a:pt x="1" y="379"/>
                    <a:pt x="519" y="379"/>
                  </a:cubicBezTo>
                  <a:cubicBezTo>
                    <a:pt x="775" y="379"/>
                    <a:pt x="1359" y="0"/>
                    <a:pt x="838" y="0"/>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5" name="Google Shape;555;p17"/>
            <p:cNvSpPr/>
            <p:nvPr/>
          </p:nvSpPr>
          <p:spPr>
            <a:xfrm>
              <a:off x="1756779" y="4286825"/>
              <a:ext cx="63376" cy="21125"/>
            </a:xfrm>
            <a:custGeom>
              <a:avLst/>
              <a:gdLst/>
              <a:ahLst/>
              <a:cxnLst/>
              <a:rect l="l" t="t" r="r" b="b"/>
              <a:pathLst>
                <a:path w="1350" h="450" extrusionOk="0">
                  <a:moveTo>
                    <a:pt x="824" y="1"/>
                  </a:moveTo>
                  <a:cubicBezTo>
                    <a:pt x="529" y="1"/>
                    <a:pt x="0" y="450"/>
                    <a:pt x="525" y="450"/>
                  </a:cubicBezTo>
                  <a:cubicBezTo>
                    <a:pt x="821" y="450"/>
                    <a:pt x="1349" y="1"/>
                    <a:pt x="824" y="1"/>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6" name="Google Shape;556;p17"/>
            <p:cNvSpPr/>
            <p:nvPr/>
          </p:nvSpPr>
          <p:spPr>
            <a:xfrm>
              <a:off x="1893245" y="4381372"/>
              <a:ext cx="58071" cy="13614"/>
            </a:xfrm>
            <a:custGeom>
              <a:avLst/>
              <a:gdLst/>
              <a:ahLst/>
              <a:cxnLst/>
              <a:rect l="l" t="t" r="r" b="b"/>
              <a:pathLst>
                <a:path w="1237" h="290" extrusionOk="0">
                  <a:moveTo>
                    <a:pt x="874" y="0"/>
                  </a:moveTo>
                  <a:cubicBezTo>
                    <a:pt x="724" y="0"/>
                    <a:pt x="0" y="290"/>
                    <a:pt x="362" y="290"/>
                  </a:cubicBezTo>
                  <a:cubicBezTo>
                    <a:pt x="512" y="290"/>
                    <a:pt x="1236" y="0"/>
                    <a:pt x="874" y="0"/>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7" name="Google Shape;557;p17"/>
            <p:cNvSpPr/>
            <p:nvPr/>
          </p:nvSpPr>
          <p:spPr>
            <a:xfrm>
              <a:off x="1861887" y="4196081"/>
              <a:ext cx="63376" cy="20797"/>
            </a:xfrm>
            <a:custGeom>
              <a:avLst/>
              <a:gdLst/>
              <a:ahLst/>
              <a:cxnLst/>
              <a:rect l="l" t="t" r="r" b="b"/>
              <a:pathLst>
                <a:path w="1350" h="443" extrusionOk="0">
                  <a:moveTo>
                    <a:pt x="828" y="0"/>
                  </a:moveTo>
                  <a:cubicBezTo>
                    <a:pt x="532" y="0"/>
                    <a:pt x="0" y="442"/>
                    <a:pt x="526" y="442"/>
                  </a:cubicBezTo>
                  <a:cubicBezTo>
                    <a:pt x="817" y="442"/>
                    <a:pt x="1349" y="0"/>
                    <a:pt x="828" y="0"/>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8" name="Google Shape;558;p17"/>
            <p:cNvSpPr/>
            <p:nvPr/>
          </p:nvSpPr>
          <p:spPr>
            <a:xfrm>
              <a:off x="2015347" y="4350623"/>
              <a:ext cx="52766" cy="27322"/>
            </a:xfrm>
            <a:custGeom>
              <a:avLst/>
              <a:gdLst/>
              <a:ahLst/>
              <a:cxnLst/>
              <a:rect l="l" t="t" r="r" b="b"/>
              <a:pathLst>
                <a:path w="1124" h="582" extrusionOk="0">
                  <a:moveTo>
                    <a:pt x="595" y="1"/>
                  </a:moveTo>
                  <a:cubicBezTo>
                    <a:pt x="147" y="1"/>
                    <a:pt x="0" y="582"/>
                    <a:pt x="529" y="582"/>
                  </a:cubicBezTo>
                  <a:cubicBezTo>
                    <a:pt x="977" y="582"/>
                    <a:pt x="1124" y="1"/>
                    <a:pt x="595" y="1"/>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9" name="Google Shape;559;p17"/>
            <p:cNvSpPr/>
            <p:nvPr/>
          </p:nvSpPr>
          <p:spPr>
            <a:xfrm>
              <a:off x="1069704" y="3916431"/>
              <a:ext cx="69291" cy="95674"/>
            </a:xfrm>
            <a:custGeom>
              <a:avLst/>
              <a:gdLst/>
              <a:ahLst/>
              <a:cxnLst/>
              <a:rect l="l" t="t" r="r" b="b"/>
              <a:pathLst>
                <a:path w="1476" h="2038" extrusionOk="0">
                  <a:moveTo>
                    <a:pt x="1079" y="0"/>
                  </a:moveTo>
                  <a:cubicBezTo>
                    <a:pt x="1056" y="0"/>
                    <a:pt x="1037" y="11"/>
                    <a:pt x="1022" y="34"/>
                  </a:cubicBezTo>
                  <a:lnTo>
                    <a:pt x="95" y="1469"/>
                  </a:lnTo>
                  <a:cubicBezTo>
                    <a:pt x="0" y="1613"/>
                    <a:pt x="254" y="2038"/>
                    <a:pt x="397" y="2038"/>
                  </a:cubicBezTo>
                  <a:cubicBezTo>
                    <a:pt x="419" y="2038"/>
                    <a:pt x="439" y="2027"/>
                    <a:pt x="454" y="2004"/>
                  </a:cubicBezTo>
                  <a:lnTo>
                    <a:pt x="1381" y="569"/>
                  </a:lnTo>
                  <a:cubicBezTo>
                    <a:pt x="1476" y="422"/>
                    <a:pt x="1221" y="0"/>
                    <a:pt x="1079"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0" name="Google Shape;560;p17"/>
            <p:cNvSpPr/>
            <p:nvPr/>
          </p:nvSpPr>
          <p:spPr>
            <a:xfrm>
              <a:off x="974314" y="3874322"/>
              <a:ext cx="49949" cy="66192"/>
            </a:xfrm>
            <a:custGeom>
              <a:avLst/>
              <a:gdLst/>
              <a:ahLst/>
              <a:cxnLst/>
              <a:rect l="l" t="t" r="r" b="b"/>
              <a:pathLst>
                <a:path w="1064" h="1410" extrusionOk="0">
                  <a:moveTo>
                    <a:pt x="684" y="0"/>
                  </a:moveTo>
                  <a:cubicBezTo>
                    <a:pt x="647" y="0"/>
                    <a:pt x="614" y="15"/>
                    <a:pt x="589" y="54"/>
                  </a:cubicBezTo>
                  <a:cubicBezTo>
                    <a:pt x="423" y="316"/>
                    <a:pt x="254" y="575"/>
                    <a:pt x="84" y="838"/>
                  </a:cubicBezTo>
                  <a:cubicBezTo>
                    <a:pt x="1" y="971"/>
                    <a:pt x="54" y="1147"/>
                    <a:pt x="144" y="1267"/>
                  </a:cubicBezTo>
                  <a:cubicBezTo>
                    <a:pt x="184" y="1321"/>
                    <a:pt x="289" y="1410"/>
                    <a:pt x="377" y="1410"/>
                  </a:cubicBezTo>
                  <a:cubicBezTo>
                    <a:pt x="414" y="1410"/>
                    <a:pt x="448" y="1395"/>
                    <a:pt x="473" y="1356"/>
                  </a:cubicBezTo>
                  <a:lnTo>
                    <a:pt x="981" y="575"/>
                  </a:lnTo>
                  <a:cubicBezTo>
                    <a:pt x="1064" y="442"/>
                    <a:pt x="1011" y="263"/>
                    <a:pt x="921" y="143"/>
                  </a:cubicBezTo>
                  <a:cubicBezTo>
                    <a:pt x="879" y="90"/>
                    <a:pt x="773" y="0"/>
                    <a:pt x="684"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1" name="Google Shape;561;p17"/>
            <p:cNvSpPr/>
            <p:nvPr/>
          </p:nvSpPr>
          <p:spPr>
            <a:xfrm>
              <a:off x="1053884" y="4085808"/>
              <a:ext cx="52156" cy="61733"/>
            </a:xfrm>
            <a:custGeom>
              <a:avLst/>
              <a:gdLst/>
              <a:ahLst/>
              <a:cxnLst/>
              <a:rect l="l" t="t" r="r" b="b"/>
              <a:pathLst>
                <a:path w="1111" h="1315" extrusionOk="0">
                  <a:moveTo>
                    <a:pt x="731" y="1"/>
                  </a:moveTo>
                  <a:cubicBezTo>
                    <a:pt x="684" y="1"/>
                    <a:pt x="640" y="18"/>
                    <a:pt x="608" y="63"/>
                  </a:cubicBezTo>
                  <a:cubicBezTo>
                    <a:pt x="518" y="190"/>
                    <a:pt x="425" y="307"/>
                    <a:pt x="333" y="429"/>
                  </a:cubicBezTo>
                  <a:cubicBezTo>
                    <a:pt x="282" y="442"/>
                    <a:pt x="236" y="476"/>
                    <a:pt x="209" y="535"/>
                  </a:cubicBezTo>
                  <a:cubicBezTo>
                    <a:pt x="173" y="622"/>
                    <a:pt x="133" y="708"/>
                    <a:pt x="93" y="795"/>
                  </a:cubicBezTo>
                  <a:cubicBezTo>
                    <a:pt x="1" y="1001"/>
                    <a:pt x="215" y="1314"/>
                    <a:pt x="405" y="1314"/>
                  </a:cubicBezTo>
                  <a:cubicBezTo>
                    <a:pt x="468" y="1314"/>
                    <a:pt x="529" y="1279"/>
                    <a:pt x="575" y="1193"/>
                  </a:cubicBezTo>
                  <a:cubicBezTo>
                    <a:pt x="695" y="968"/>
                    <a:pt x="867" y="781"/>
                    <a:pt x="1014" y="575"/>
                  </a:cubicBezTo>
                  <a:cubicBezTo>
                    <a:pt x="1110" y="439"/>
                    <a:pt x="1083" y="260"/>
                    <a:pt x="980" y="134"/>
                  </a:cubicBezTo>
                  <a:cubicBezTo>
                    <a:pt x="931" y="71"/>
                    <a:pt x="825" y="1"/>
                    <a:pt x="731" y="1"/>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2" name="Google Shape;562;p17"/>
            <p:cNvSpPr/>
            <p:nvPr/>
          </p:nvSpPr>
          <p:spPr>
            <a:xfrm>
              <a:off x="891223" y="3978633"/>
              <a:ext cx="43894" cy="58916"/>
            </a:xfrm>
            <a:custGeom>
              <a:avLst/>
              <a:gdLst/>
              <a:ahLst/>
              <a:cxnLst/>
              <a:rect l="l" t="t" r="r" b="b"/>
              <a:pathLst>
                <a:path w="935" h="1255" extrusionOk="0">
                  <a:moveTo>
                    <a:pt x="516" y="0"/>
                  </a:moveTo>
                  <a:cubicBezTo>
                    <a:pt x="504" y="0"/>
                    <a:pt x="492" y="4"/>
                    <a:pt x="482" y="11"/>
                  </a:cubicBezTo>
                  <a:cubicBezTo>
                    <a:pt x="230" y="184"/>
                    <a:pt x="80" y="430"/>
                    <a:pt x="23" y="732"/>
                  </a:cubicBezTo>
                  <a:cubicBezTo>
                    <a:pt x="0" y="871"/>
                    <a:pt x="103" y="1055"/>
                    <a:pt x="190" y="1158"/>
                  </a:cubicBezTo>
                  <a:cubicBezTo>
                    <a:pt x="225" y="1198"/>
                    <a:pt x="291" y="1255"/>
                    <a:pt x="340" y="1255"/>
                  </a:cubicBezTo>
                  <a:cubicBezTo>
                    <a:pt x="369" y="1255"/>
                    <a:pt x="392" y="1236"/>
                    <a:pt x="402" y="1184"/>
                  </a:cubicBezTo>
                  <a:cubicBezTo>
                    <a:pt x="445" y="942"/>
                    <a:pt x="584" y="739"/>
                    <a:pt x="784" y="599"/>
                  </a:cubicBezTo>
                  <a:cubicBezTo>
                    <a:pt x="935" y="498"/>
                    <a:pt x="666" y="0"/>
                    <a:pt x="516"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3" name="Google Shape;563;p17"/>
            <p:cNvSpPr/>
            <p:nvPr/>
          </p:nvSpPr>
          <p:spPr>
            <a:xfrm>
              <a:off x="887514" y="4086418"/>
              <a:ext cx="47368" cy="60418"/>
            </a:xfrm>
            <a:custGeom>
              <a:avLst/>
              <a:gdLst/>
              <a:ahLst/>
              <a:cxnLst/>
              <a:rect l="l" t="t" r="r" b="b"/>
              <a:pathLst>
                <a:path w="1009" h="1287" extrusionOk="0">
                  <a:moveTo>
                    <a:pt x="606" y="1"/>
                  </a:moveTo>
                  <a:cubicBezTo>
                    <a:pt x="579" y="1"/>
                    <a:pt x="554" y="14"/>
                    <a:pt x="534" y="44"/>
                  </a:cubicBezTo>
                  <a:cubicBezTo>
                    <a:pt x="451" y="177"/>
                    <a:pt x="368" y="306"/>
                    <a:pt x="282" y="436"/>
                  </a:cubicBezTo>
                  <a:lnTo>
                    <a:pt x="102" y="715"/>
                  </a:lnTo>
                  <a:cubicBezTo>
                    <a:pt x="1" y="873"/>
                    <a:pt x="246" y="1287"/>
                    <a:pt x="402" y="1287"/>
                  </a:cubicBezTo>
                  <a:cubicBezTo>
                    <a:pt x="430" y="1287"/>
                    <a:pt x="455" y="1273"/>
                    <a:pt x="475" y="1243"/>
                  </a:cubicBezTo>
                  <a:lnTo>
                    <a:pt x="654" y="964"/>
                  </a:lnTo>
                  <a:cubicBezTo>
                    <a:pt x="737" y="835"/>
                    <a:pt x="820" y="705"/>
                    <a:pt x="907" y="576"/>
                  </a:cubicBezTo>
                  <a:cubicBezTo>
                    <a:pt x="1008" y="417"/>
                    <a:pt x="762" y="1"/>
                    <a:pt x="606" y="1"/>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4" name="Google Shape;564;p17"/>
            <p:cNvSpPr/>
            <p:nvPr/>
          </p:nvSpPr>
          <p:spPr>
            <a:xfrm>
              <a:off x="970277" y="4012058"/>
              <a:ext cx="57883" cy="76004"/>
            </a:xfrm>
            <a:custGeom>
              <a:avLst/>
              <a:gdLst/>
              <a:ahLst/>
              <a:cxnLst/>
              <a:rect l="l" t="t" r="r" b="b"/>
              <a:pathLst>
                <a:path w="1233" h="1619" extrusionOk="0">
                  <a:moveTo>
                    <a:pt x="857" y="1"/>
                  </a:moveTo>
                  <a:cubicBezTo>
                    <a:pt x="824" y="1"/>
                    <a:pt x="793" y="15"/>
                    <a:pt x="771" y="53"/>
                  </a:cubicBezTo>
                  <a:cubicBezTo>
                    <a:pt x="568" y="399"/>
                    <a:pt x="332" y="725"/>
                    <a:pt x="84" y="1044"/>
                  </a:cubicBezTo>
                  <a:cubicBezTo>
                    <a:pt x="1" y="1150"/>
                    <a:pt x="67" y="1329"/>
                    <a:pt x="127" y="1429"/>
                  </a:cubicBezTo>
                  <a:cubicBezTo>
                    <a:pt x="165" y="1487"/>
                    <a:pt x="273" y="1619"/>
                    <a:pt x="368" y="1619"/>
                  </a:cubicBezTo>
                  <a:cubicBezTo>
                    <a:pt x="388" y="1619"/>
                    <a:pt x="408" y="1613"/>
                    <a:pt x="426" y="1599"/>
                  </a:cubicBezTo>
                  <a:cubicBezTo>
                    <a:pt x="442" y="1588"/>
                    <a:pt x="452" y="1575"/>
                    <a:pt x="466" y="1565"/>
                  </a:cubicBezTo>
                  <a:lnTo>
                    <a:pt x="469" y="1562"/>
                  </a:lnTo>
                  <a:cubicBezTo>
                    <a:pt x="599" y="1452"/>
                    <a:pt x="685" y="1332"/>
                    <a:pt x="758" y="1176"/>
                  </a:cubicBezTo>
                  <a:cubicBezTo>
                    <a:pt x="761" y="1173"/>
                    <a:pt x="761" y="1173"/>
                    <a:pt x="761" y="1170"/>
                  </a:cubicBezTo>
                  <a:cubicBezTo>
                    <a:pt x="901" y="977"/>
                    <a:pt x="1033" y="781"/>
                    <a:pt x="1157" y="575"/>
                  </a:cubicBezTo>
                  <a:cubicBezTo>
                    <a:pt x="1233" y="442"/>
                    <a:pt x="1173" y="266"/>
                    <a:pt x="1087" y="150"/>
                  </a:cubicBezTo>
                  <a:cubicBezTo>
                    <a:pt x="1051" y="99"/>
                    <a:pt x="944" y="1"/>
                    <a:pt x="857" y="1"/>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5" name="Google Shape;565;p17"/>
            <p:cNvSpPr/>
            <p:nvPr/>
          </p:nvSpPr>
          <p:spPr>
            <a:xfrm>
              <a:off x="944129" y="4134912"/>
              <a:ext cx="64174" cy="88867"/>
            </a:xfrm>
            <a:custGeom>
              <a:avLst/>
              <a:gdLst/>
              <a:ahLst/>
              <a:cxnLst/>
              <a:rect l="l" t="t" r="r" b="b"/>
              <a:pathLst>
                <a:path w="1367" h="1893" extrusionOk="0">
                  <a:moveTo>
                    <a:pt x="975" y="0"/>
                  </a:moveTo>
                  <a:cubicBezTo>
                    <a:pt x="958" y="0"/>
                    <a:pt x="943" y="8"/>
                    <a:pt x="933" y="24"/>
                  </a:cubicBezTo>
                  <a:cubicBezTo>
                    <a:pt x="650" y="460"/>
                    <a:pt x="371" y="895"/>
                    <a:pt x="89" y="1326"/>
                  </a:cubicBezTo>
                  <a:cubicBezTo>
                    <a:pt x="1" y="1462"/>
                    <a:pt x="268" y="1892"/>
                    <a:pt x="396" y="1892"/>
                  </a:cubicBezTo>
                  <a:cubicBezTo>
                    <a:pt x="413" y="1892"/>
                    <a:pt x="427" y="1885"/>
                    <a:pt x="438" y="1868"/>
                  </a:cubicBezTo>
                  <a:lnTo>
                    <a:pt x="1282" y="563"/>
                  </a:lnTo>
                  <a:cubicBezTo>
                    <a:pt x="1367" y="430"/>
                    <a:pt x="1102" y="0"/>
                    <a:pt x="975"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6" name="Google Shape;566;p17"/>
            <p:cNvSpPr/>
            <p:nvPr/>
          </p:nvSpPr>
          <p:spPr>
            <a:xfrm>
              <a:off x="1132515" y="4002950"/>
              <a:ext cx="50184" cy="69150"/>
            </a:xfrm>
            <a:custGeom>
              <a:avLst/>
              <a:gdLst/>
              <a:ahLst/>
              <a:cxnLst/>
              <a:rect l="l" t="t" r="r" b="b"/>
              <a:pathLst>
                <a:path w="1069" h="1473" extrusionOk="0">
                  <a:moveTo>
                    <a:pt x="678" y="0"/>
                  </a:moveTo>
                  <a:cubicBezTo>
                    <a:pt x="669" y="0"/>
                    <a:pt x="662" y="4"/>
                    <a:pt x="657" y="11"/>
                  </a:cubicBezTo>
                  <a:cubicBezTo>
                    <a:pt x="544" y="188"/>
                    <a:pt x="432" y="361"/>
                    <a:pt x="319" y="533"/>
                  </a:cubicBezTo>
                  <a:cubicBezTo>
                    <a:pt x="239" y="660"/>
                    <a:pt x="156" y="786"/>
                    <a:pt x="76" y="912"/>
                  </a:cubicBezTo>
                  <a:cubicBezTo>
                    <a:pt x="0" y="1030"/>
                    <a:pt x="291" y="1472"/>
                    <a:pt x="387" y="1472"/>
                  </a:cubicBezTo>
                  <a:cubicBezTo>
                    <a:pt x="396" y="1472"/>
                    <a:pt x="403" y="1468"/>
                    <a:pt x="408" y="1460"/>
                  </a:cubicBezTo>
                  <a:lnTo>
                    <a:pt x="990" y="560"/>
                  </a:lnTo>
                  <a:cubicBezTo>
                    <a:pt x="1069" y="441"/>
                    <a:pt x="773" y="0"/>
                    <a:pt x="678"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nvGrpSpPr>
          <p:cNvPr id="567" name="Google Shape;567;p17"/>
          <p:cNvGrpSpPr/>
          <p:nvPr/>
        </p:nvGrpSpPr>
        <p:grpSpPr>
          <a:xfrm>
            <a:off x="2" y="-10650"/>
            <a:ext cx="9143949" cy="5158468"/>
            <a:chOff x="0" y="-10650"/>
            <a:chExt cx="9143949" cy="5158468"/>
          </a:xfrm>
        </p:grpSpPr>
        <p:grpSp>
          <p:nvGrpSpPr>
            <p:cNvPr id="568" name="Google Shape;568;p17"/>
            <p:cNvGrpSpPr/>
            <p:nvPr/>
          </p:nvGrpSpPr>
          <p:grpSpPr>
            <a:xfrm>
              <a:off x="0" y="-10650"/>
              <a:ext cx="9143949" cy="5158468"/>
              <a:chOff x="267864" y="140547"/>
              <a:chExt cx="8608500" cy="4856400"/>
            </a:xfrm>
          </p:grpSpPr>
          <p:sp>
            <p:nvSpPr>
              <p:cNvPr id="569" name="Google Shape;569;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0" name="Google Shape;570;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nvGrpSpPr>
            <p:cNvPr id="571" name="Google Shape;571;p17"/>
            <p:cNvGrpSpPr/>
            <p:nvPr/>
          </p:nvGrpSpPr>
          <p:grpSpPr>
            <a:xfrm rot="10800000">
              <a:off x="0" y="-10650"/>
              <a:ext cx="9143949" cy="5158468"/>
              <a:chOff x="267864" y="140547"/>
              <a:chExt cx="8608500" cy="4856400"/>
            </a:xfrm>
          </p:grpSpPr>
          <p:sp>
            <p:nvSpPr>
              <p:cNvPr id="572" name="Google Shape;572;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3" name="Google Shape;573;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grpSp>
        <p:nvGrpSpPr>
          <p:cNvPr id="574" name="Google Shape;574;p17"/>
          <p:cNvGrpSpPr/>
          <p:nvPr/>
        </p:nvGrpSpPr>
        <p:grpSpPr>
          <a:xfrm rot="10800000">
            <a:off x="2" y="-10650"/>
            <a:ext cx="9143949" cy="5158468"/>
            <a:chOff x="267864" y="140547"/>
            <a:chExt cx="8608500" cy="4856400"/>
          </a:xfrm>
        </p:grpSpPr>
        <p:sp>
          <p:nvSpPr>
            <p:cNvPr id="575" name="Google Shape;575;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6" name="Google Shape;576;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sp>
        <p:nvSpPr>
          <p:cNvPr id="577" name="Google Shape;577;p17"/>
          <p:cNvSpPr txBox="1">
            <a:spLocks noGrp="1"/>
          </p:cNvSpPr>
          <p:nvPr>
            <p:ph type="title"/>
          </p:nvPr>
        </p:nvSpPr>
        <p:spPr>
          <a:xfrm>
            <a:off x="1602675" y="730525"/>
            <a:ext cx="5938800" cy="1216500"/>
          </a:xfrm>
          <a:prstGeom prst="rect">
            <a:avLst/>
          </a:prstGeom>
        </p:spPr>
        <p:txBody>
          <a:bodyPr spcFirstLastPara="1" wrap="square" lIns="121873" tIns="121873" rIns="121873" bIns="121873" anchor="ctr" anchorCtr="0">
            <a:noAutofit/>
          </a:bodyPr>
          <a:lstStyle>
            <a:lvl1pPr lvl="0" algn="ctr" rtl="0">
              <a:spcBef>
                <a:spcPts val="0"/>
              </a:spcBef>
              <a:spcAft>
                <a:spcPts val="0"/>
              </a:spcAft>
              <a:buClr>
                <a:schemeClr val="lt2"/>
              </a:buClr>
              <a:buSzPts val="4800"/>
              <a:buNone/>
              <a:defRPr sz="3600"/>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
        <p:nvSpPr>
          <p:cNvPr id="578" name="Google Shape;578;p17"/>
          <p:cNvSpPr/>
          <p:nvPr/>
        </p:nvSpPr>
        <p:spPr>
          <a:xfrm rot="5829318" flipH="1">
            <a:off x="7224858" y="2476454"/>
            <a:ext cx="680958" cy="622323"/>
          </a:xfrm>
          <a:custGeom>
            <a:avLst/>
            <a:gdLst/>
            <a:ahLst/>
            <a:cxnLst/>
            <a:rect l="l" t="t" r="r" b="b"/>
            <a:pathLst>
              <a:path w="18419" h="16833" extrusionOk="0">
                <a:moveTo>
                  <a:pt x="12177" y="0"/>
                </a:moveTo>
                <a:cubicBezTo>
                  <a:pt x="11648" y="0"/>
                  <a:pt x="11109" y="46"/>
                  <a:pt x="10599" y="46"/>
                </a:cubicBezTo>
                <a:cubicBezTo>
                  <a:pt x="10579" y="46"/>
                  <a:pt x="10558" y="46"/>
                  <a:pt x="10538" y="46"/>
                </a:cubicBezTo>
                <a:cubicBezTo>
                  <a:pt x="10391" y="45"/>
                  <a:pt x="10250" y="43"/>
                  <a:pt x="10112" y="43"/>
                </a:cubicBezTo>
                <a:cubicBezTo>
                  <a:pt x="9632" y="43"/>
                  <a:pt x="9195" y="68"/>
                  <a:pt x="8715" y="262"/>
                </a:cubicBezTo>
                <a:cubicBezTo>
                  <a:pt x="8256" y="447"/>
                  <a:pt x="7784" y="577"/>
                  <a:pt x="7306" y="707"/>
                </a:cubicBezTo>
                <a:cubicBezTo>
                  <a:pt x="6073" y="1039"/>
                  <a:pt x="5021" y="1344"/>
                  <a:pt x="3911" y="2033"/>
                </a:cubicBezTo>
                <a:cubicBezTo>
                  <a:pt x="2246" y="3062"/>
                  <a:pt x="855" y="4763"/>
                  <a:pt x="292" y="6650"/>
                </a:cubicBezTo>
                <a:cubicBezTo>
                  <a:pt x="1" y="7637"/>
                  <a:pt x="143" y="8746"/>
                  <a:pt x="143" y="9767"/>
                </a:cubicBezTo>
                <a:cubicBezTo>
                  <a:pt x="143" y="10640"/>
                  <a:pt x="117" y="11328"/>
                  <a:pt x="422" y="12145"/>
                </a:cubicBezTo>
                <a:cubicBezTo>
                  <a:pt x="801" y="13168"/>
                  <a:pt x="1482" y="13643"/>
                  <a:pt x="2176" y="14444"/>
                </a:cubicBezTo>
                <a:cubicBezTo>
                  <a:pt x="2652" y="14992"/>
                  <a:pt x="3083" y="15451"/>
                  <a:pt x="3665" y="15882"/>
                </a:cubicBezTo>
                <a:cubicBezTo>
                  <a:pt x="4306" y="16414"/>
                  <a:pt x="5631" y="16763"/>
                  <a:pt x="6744" y="16763"/>
                </a:cubicBezTo>
                <a:cubicBezTo>
                  <a:pt x="7524" y="16763"/>
                  <a:pt x="8354" y="16832"/>
                  <a:pt x="9165" y="16832"/>
                </a:cubicBezTo>
                <a:cubicBezTo>
                  <a:pt x="9611" y="16832"/>
                  <a:pt x="10052" y="16811"/>
                  <a:pt x="10475" y="16746"/>
                </a:cubicBezTo>
                <a:cubicBezTo>
                  <a:pt x="11206" y="16633"/>
                  <a:pt x="12077" y="16225"/>
                  <a:pt x="12731" y="15896"/>
                </a:cubicBezTo>
                <a:cubicBezTo>
                  <a:pt x="13538" y="15487"/>
                  <a:pt x="14352" y="15025"/>
                  <a:pt x="15119" y="14547"/>
                </a:cubicBezTo>
                <a:cubicBezTo>
                  <a:pt x="16150" y="13902"/>
                  <a:pt x="17063" y="13221"/>
                  <a:pt x="17758" y="12198"/>
                </a:cubicBezTo>
                <a:cubicBezTo>
                  <a:pt x="18389" y="11262"/>
                  <a:pt x="18399" y="10368"/>
                  <a:pt x="18402" y="9275"/>
                </a:cubicBezTo>
                <a:cubicBezTo>
                  <a:pt x="18419" y="6633"/>
                  <a:pt x="17798" y="4102"/>
                  <a:pt x="15970" y="2108"/>
                </a:cubicBezTo>
                <a:cubicBezTo>
                  <a:pt x="15233" y="1305"/>
                  <a:pt x="14279" y="291"/>
                  <a:pt x="13163" y="79"/>
                </a:cubicBezTo>
                <a:cubicBezTo>
                  <a:pt x="12845" y="19"/>
                  <a:pt x="12513" y="0"/>
                  <a:pt x="12177" y="0"/>
                </a:cubicBezTo>
                <a:close/>
              </a:path>
            </a:pathLst>
          </a:custGeom>
          <a:solidFill>
            <a:schemeClr val="accent6"/>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9" name="Google Shape;579;p17"/>
          <p:cNvSpPr/>
          <p:nvPr/>
        </p:nvSpPr>
        <p:spPr>
          <a:xfrm rot="5829318" flipH="1">
            <a:off x="7614060" y="2664445"/>
            <a:ext cx="32201" cy="12792"/>
          </a:xfrm>
          <a:custGeom>
            <a:avLst/>
            <a:gdLst/>
            <a:ahLst/>
            <a:cxnLst/>
            <a:rect l="l" t="t" r="r" b="b"/>
            <a:pathLst>
              <a:path w="871" h="346" extrusionOk="0">
                <a:moveTo>
                  <a:pt x="529" y="0"/>
                </a:moveTo>
                <a:cubicBezTo>
                  <a:pt x="300" y="0"/>
                  <a:pt x="1" y="345"/>
                  <a:pt x="343" y="345"/>
                </a:cubicBezTo>
                <a:cubicBezTo>
                  <a:pt x="572" y="345"/>
                  <a:pt x="871" y="0"/>
                  <a:pt x="529"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0" name="Google Shape;580;p17"/>
          <p:cNvSpPr/>
          <p:nvPr/>
        </p:nvSpPr>
        <p:spPr>
          <a:xfrm rot="5829318" flipH="1">
            <a:off x="7636574" y="2740850"/>
            <a:ext cx="32793" cy="9390"/>
          </a:xfrm>
          <a:custGeom>
            <a:avLst/>
            <a:gdLst/>
            <a:ahLst/>
            <a:cxnLst/>
            <a:rect l="l" t="t" r="r" b="b"/>
            <a:pathLst>
              <a:path w="887" h="254" extrusionOk="0">
                <a:moveTo>
                  <a:pt x="548" y="1"/>
                </a:moveTo>
                <a:cubicBezTo>
                  <a:pt x="379" y="1"/>
                  <a:pt x="0" y="254"/>
                  <a:pt x="339" y="254"/>
                </a:cubicBezTo>
                <a:cubicBezTo>
                  <a:pt x="505" y="254"/>
                  <a:pt x="887" y="1"/>
                  <a:pt x="548"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1" name="Google Shape;581;p17"/>
          <p:cNvSpPr/>
          <p:nvPr/>
        </p:nvSpPr>
        <p:spPr>
          <a:xfrm rot="5829318" flipH="1">
            <a:off x="7723178" y="2715384"/>
            <a:ext cx="27987" cy="13272"/>
          </a:xfrm>
          <a:custGeom>
            <a:avLst/>
            <a:gdLst/>
            <a:ahLst/>
            <a:cxnLst/>
            <a:rect l="l" t="t" r="r" b="b"/>
            <a:pathLst>
              <a:path w="757" h="359" extrusionOk="0">
                <a:moveTo>
                  <a:pt x="424" y="0"/>
                </a:moveTo>
                <a:cubicBezTo>
                  <a:pt x="333" y="0"/>
                  <a:pt x="238" y="26"/>
                  <a:pt x="180" y="84"/>
                </a:cubicBezTo>
                <a:lnTo>
                  <a:pt x="149" y="115"/>
                </a:lnTo>
                <a:cubicBezTo>
                  <a:pt x="0" y="263"/>
                  <a:pt x="161" y="359"/>
                  <a:pt x="336" y="359"/>
                </a:cubicBezTo>
                <a:cubicBezTo>
                  <a:pt x="426" y="359"/>
                  <a:pt x="521" y="334"/>
                  <a:pt x="578" y="277"/>
                </a:cubicBezTo>
                <a:cubicBezTo>
                  <a:pt x="588" y="264"/>
                  <a:pt x="598" y="254"/>
                  <a:pt x="608" y="244"/>
                </a:cubicBezTo>
                <a:cubicBezTo>
                  <a:pt x="756" y="95"/>
                  <a:pt x="598" y="0"/>
                  <a:pt x="424"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2" name="Google Shape;582;p17"/>
          <p:cNvSpPr/>
          <p:nvPr/>
        </p:nvSpPr>
        <p:spPr>
          <a:xfrm rot="5829318" flipH="1">
            <a:off x="7682166" y="2653056"/>
            <a:ext cx="22552" cy="14160"/>
          </a:xfrm>
          <a:custGeom>
            <a:avLst/>
            <a:gdLst/>
            <a:ahLst/>
            <a:cxnLst/>
            <a:rect l="l" t="t" r="r" b="b"/>
            <a:pathLst>
              <a:path w="610" h="383" extrusionOk="0">
                <a:moveTo>
                  <a:pt x="293" y="0"/>
                </a:moveTo>
                <a:cubicBezTo>
                  <a:pt x="180" y="0"/>
                  <a:pt x="25" y="86"/>
                  <a:pt x="14" y="209"/>
                </a:cubicBezTo>
                <a:cubicBezTo>
                  <a:pt x="1" y="342"/>
                  <a:pt x="147" y="382"/>
                  <a:pt x="250" y="382"/>
                </a:cubicBezTo>
                <a:lnTo>
                  <a:pt x="316" y="382"/>
                </a:lnTo>
                <a:cubicBezTo>
                  <a:pt x="430" y="382"/>
                  <a:pt x="583" y="296"/>
                  <a:pt x="595" y="173"/>
                </a:cubicBezTo>
                <a:cubicBezTo>
                  <a:pt x="609" y="40"/>
                  <a:pt x="463" y="0"/>
                  <a:pt x="359"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3" name="Google Shape;583;p17"/>
          <p:cNvSpPr/>
          <p:nvPr/>
        </p:nvSpPr>
        <p:spPr>
          <a:xfrm rot="5829318" flipH="1">
            <a:off x="7551423" y="2727687"/>
            <a:ext cx="32830" cy="9390"/>
          </a:xfrm>
          <a:custGeom>
            <a:avLst/>
            <a:gdLst/>
            <a:ahLst/>
            <a:cxnLst/>
            <a:rect l="l" t="t" r="r" b="b"/>
            <a:pathLst>
              <a:path w="888" h="254" extrusionOk="0">
                <a:moveTo>
                  <a:pt x="548" y="1"/>
                </a:moveTo>
                <a:cubicBezTo>
                  <a:pt x="379" y="1"/>
                  <a:pt x="0" y="254"/>
                  <a:pt x="339" y="254"/>
                </a:cubicBezTo>
                <a:cubicBezTo>
                  <a:pt x="508" y="254"/>
                  <a:pt x="887" y="1"/>
                  <a:pt x="548"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4" name="Google Shape;584;p17"/>
          <p:cNvSpPr/>
          <p:nvPr/>
        </p:nvSpPr>
        <p:spPr>
          <a:xfrm rot="5829318" flipH="1">
            <a:off x="7669236" y="2796583"/>
            <a:ext cx="32719" cy="10241"/>
          </a:xfrm>
          <a:custGeom>
            <a:avLst/>
            <a:gdLst/>
            <a:ahLst/>
            <a:cxnLst/>
            <a:rect l="l" t="t" r="r" b="b"/>
            <a:pathLst>
              <a:path w="885" h="277" extrusionOk="0">
                <a:moveTo>
                  <a:pt x="542" y="0"/>
                </a:moveTo>
                <a:cubicBezTo>
                  <a:pt x="360" y="0"/>
                  <a:pt x="1" y="276"/>
                  <a:pt x="340" y="276"/>
                </a:cubicBezTo>
                <a:cubicBezTo>
                  <a:pt x="526" y="276"/>
                  <a:pt x="884" y="0"/>
                  <a:pt x="542"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5" name="Google Shape;585;p17"/>
          <p:cNvSpPr/>
          <p:nvPr/>
        </p:nvSpPr>
        <p:spPr>
          <a:xfrm rot="5829318" flipH="1">
            <a:off x="7713012" y="2764368"/>
            <a:ext cx="32460" cy="11350"/>
          </a:xfrm>
          <a:custGeom>
            <a:avLst/>
            <a:gdLst/>
            <a:ahLst/>
            <a:cxnLst/>
            <a:rect l="l" t="t" r="r" b="b"/>
            <a:pathLst>
              <a:path w="878" h="307" extrusionOk="0">
                <a:moveTo>
                  <a:pt x="536" y="1"/>
                </a:moveTo>
                <a:cubicBezTo>
                  <a:pt x="332" y="1"/>
                  <a:pt x="1" y="306"/>
                  <a:pt x="343" y="306"/>
                </a:cubicBezTo>
                <a:cubicBezTo>
                  <a:pt x="545" y="306"/>
                  <a:pt x="878" y="1"/>
                  <a:pt x="536"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6" name="Google Shape;586;p17"/>
          <p:cNvSpPr/>
          <p:nvPr/>
        </p:nvSpPr>
        <p:spPr>
          <a:xfrm rot="5829318" flipH="1">
            <a:off x="7568321" y="2802311"/>
            <a:ext cx="24955" cy="9723"/>
          </a:xfrm>
          <a:custGeom>
            <a:avLst/>
            <a:gdLst/>
            <a:ahLst/>
            <a:cxnLst/>
            <a:rect l="l" t="t" r="r" b="b"/>
            <a:pathLst>
              <a:path w="675" h="263" extrusionOk="0">
                <a:moveTo>
                  <a:pt x="406" y="0"/>
                </a:moveTo>
                <a:cubicBezTo>
                  <a:pt x="296" y="0"/>
                  <a:pt x="140" y="36"/>
                  <a:pt x="70" y="133"/>
                </a:cubicBezTo>
                <a:cubicBezTo>
                  <a:pt x="0" y="229"/>
                  <a:pt x="130" y="263"/>
                  <a:pt x="203" y="263"/>
                </a:cubicBezTo>
                <a:lnTo>
                  <a:pt x="269" y="263"/>
                </a:lnTo>
                <a:cubicBezTo>
                  <a:pt x="379" y="263"/>
                  <a:pt x="535" y="223"/>
                  <a:pt x="605" y="130"/>
                </a:cubicBezTo>
                <a:cubicBezTo>
                  <a:pt x="675" y="33"/>
                  <a:pt x="545" y="0"/>
                  <a:pt x="472"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7" name="Google Shape;587;p17"/>
          <p:cNvSpPr/>
          <p:nvPr/>
        </p:nvSpPr>
        <p:spPr>
          <a:xfrm rot="5829318" flipH="1">
            <a:off x="7632033" y="2797142"/>
            <a:ext cx="27173" cy="14049"/>
          </a:xfrm>
          <a:custGeom>
            <a:avLst/>
            <a:gdLst/>
            <a:ahLst/>
            <a:cxnLst/>
            <a:rect l="l" t="t" r="r" b="b"/>
            <a:pathLst>
              <a:path w="735" h="380" extrusionOk="0">
                <a:moveTo>
                  <a:pt x="389" y="1"/>
                </a:moveTo>
                <a:cubicBezTo>
                  <a:pt x="97" y="1"/>
                  <a:pt x="0" y="380"/>
                  <a:pt x="346" y="380"/>
                </a:cubicBezTo>
                <a:cubicBezTo>
                  <a:pt x="638" y="380"/>
                  <a:pt x="735" y="1"/>
                  <a:pt x="389"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Tree>
    <p:extLst>
      <p:ext uri="{BB962C8B-B14F-4D97-AF65-F5344CB8AC3E}">
        <p14:creationId xmlns:p14="http://schemas.microsoft.com/office/powerpoint/2010/main" val="123773167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44"/>
            <a:ext cx="9144000" cy="2043113"/>
          </a:xfrm>
          <a:prstGeom prst="rect">
            <a:avLst/>
          </a:prstGeom>
        </p:spPr>
        <p:txBody>
          <a:bodyPr lIns="121901" tIns="60950" rIns="121901" bIns="60950"/>
          <a:lstStyle/>
          <a:p>
            <a:pPr lvl="0"/>
            <a:endParaRPr lang="en-US" noProof="0" dirty="0"/>
          </a:p>
        </p:txBody>
      </p:sp>
    </p:spTree>
    <p:extLst>
      <p:ext uri="{BB962C8B-B14F-4D97-AF65-F5344CB8AC3E}">
        <p14:creationId xmlns:p14="http://schemas.microsoft.com/office/powerpoint/2010/main" val="31451321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endParaRPr lang="id-ID"/>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endParaRPr lang="id-ID"/>
          </a:p>
        </p:txBody>
      </p:sp>
      <p:sp>
        <p:nvSpPr>
          <p:cNvPr id="4" name="Date Placeholder 3"/>
          <p:cNvSpPr>
            <a:spLocks noGrp="1"/>
          </p:cNvSpPr>
          <p:nvPr>
            <p:ph type="dt" sz="half" idx="10"/>
          </p:nvPr>
        </p:nvSpPr>
        <p:spPr/>
        <p:txBody>
          <a:bodyPr/>
          <a:lstStyle/>
          <a:p>
            <a:fld id="{FA8A28A7-254C-44FF-8EFA-7DBFD9A98B66}" type="datetimeFigureOut">
              <a:rPr lang="id-ID" smtClean="0"/>
              <a:t>29/06/2022</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740F3417-4695-4396-AA8E-0826BCDF0F08}" type="slidenum">
              <a:rPr lang="id-ID" smtClean="0"/>
              <a:t>‹#›</a:t>
            </a:fld>
            <a:endParaRPr lang="id-ID"/>
          </a:p>
        </p:txBody>
      </p:sp>
    </p:spTree>
    <p:extLst>
      <p:ext uri="{BB962C8B-B14F-4D97-AF65-F5344CB8AC3E}">
        <p14:creationId xmlns:p14="http://schemas.microsoft.com/office/powerpoint/2010/main" val="11171283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p:txBody>
          <a:bodyPr/>
          <a:lstStyle/>
          <a:p>
            <a:fld id="{FA8A28A7-254C-44FF-8EFA-7DBFD9A98B66}" type="datetimeFigureOut">
              <a:rPr lang="id-ID" smtClean="0"/>
              <a:t>29/06/2022</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740F3417-4695-4396-AA8E-0826BCDF0F08}" type="slidenum">
              <a:rPr lang="id-ID" smtClean="0"/>
              <a:t>‹#›</a:t>
            </a:fld>
            <a:endParaRPr lang="id-ID"/>
          </a:p>
        </p:txBody>
      </p:sp>
    </p:spTree>
    <p:extLst>
      <p:ext uri="{BB962C8B-B14F-4D97-AF65-F5344CB8AC3E}">
        <p14:creationId xmlns:p14="http://schemas.microsoft.com/office/powerpoint/2010/main" val="291391868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1317" y="1653043"/>
            <a:ext cx="2026694" cy="202669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2417359" y="2299606"/>
            <a:ext cx="2026694" cy="202669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4220594" y="881967"/>
            <a:ext cx="2565779" cy="256577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6607221" y="2164835"/>
            <a:ext cx="2021574" cy="202157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121559481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a:t>Click to edit Master title style</a:t>
            </a:r>
            <a:endParaRPr lang="id-ID"/>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A8A28A7-254C-44FF-8EFA-7DBFD9A98B66}" type="datetimeFigureOut">
              <a:rPr lang="id-ID" smtClean="0"/>
              <a:t>29/06/2022</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740F3417-4695-4396-AA8E-0826BCDF0F08}" type="slidenum">
              <a:rPr lang="id-ID" smtClean="0"/>
              <a:t>‹#›</a:t>
            </a:fld>
            <a:endParaRPr lang="id-ID"/>
          </a:p>
        </p:txBody>
      </p:sp>
    </p:spTree>
    <p:extLst>
      <p:ext uri="{BB962C8B-B14F-4D97-AF65-F5344CB8AC3E}">
        <p14:creationId xmlns:p14="http://schemas.microsoft.com/office/powerpoint/2010/main" val="45575506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sz="half" idx="1"/>
          </p:nvPr>
        </p:nvSpPr>
        <p:spPr>
          <a:xfrm>
            <a:off x="457200" y="900114"/>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p:cNvSpPr>
            <a:spLocks noGrp="1"/>
          </p:cNvSpPr>
          <p:nvPr>
            <p:ph sz="half" idx="2"/>
          </p:nvPr>
        </p:nvSpPr>
        <p:spPr>
          <a:xfrm>
            <a:off x="4648200" y="900114"/>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p:cNvSpPr>
            <a:spLocks noGrp="1"/>
          </p:cNvSpPr>
          <p:nvPr>
            <p:ph type="dt" sz="half" idx="10"/>
          </p:nvPr>
        </p:nvSpPr>
        <p:spPr/>
        <p:txBody>
          <a:bodyPr/>
          <a:lstStyle/>
          <a:p>
            <a:fld id="{FA8A28A7-254C-44FF-8EFA-7DBFD9A98B66}" type="datetimeFigureOut">
              <a:rPr lang="id-ID" smtClean="0"/>
              <a:t>29/06/2022</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740F3417-4695-4396-AA8E-0826BCDF0F08}" type="slidenum">
              <a:rPr lang="id-ID" smtClean="0"/>
              <a:t>‹#›</a:t>
            </a:fld>
            <a:endParaRPr lang="id-ID"/>
          </a:p>
        </p:txBody>
      </p:sp>
    </p:spTree>
    <p:extLst>
      <p:ext uri="{BB962C8B-B14F-4D97-AF65-F5344CB8AC3E}">
        <p14:creationId xmlns:p14="http://schemas.microsoft.com/office/powerpoint/2010/main" val="4291089601"/>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lvl1pPr>
              <a:defRPr/>
            </a:lvl1pPr>
          </a:lstStyle>
          <a:p>
            <a:r>
              <a:rPr lang="en-US"/>
              <a:t>Click to edit Master title style</a:t>
            </a:r>
            <a:endParaRPr lang="id-ID"/>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7" name="Date Placeholder 6"/>
          <p:cNvSpPr>
            <a:spLocks noGrp="1"/>
          </p:cNvSpPr>
          <p:nvPr>
            <p:ph type="dt" sz="half" idx="10"/>
          </p:nvPr>
        </p:nvSpPr>
        <p:spPr/>
        <p:txBody>
          <a:bodyPr/>
          <a:lstStyle/>
          <a:p>
            <a:fld id="{FA8A28A7-254C-44FF-8EFA-7DBFD9A98B66}" type="datetimeFigureOut">
              <a:rPr lang="id-ID" smtClean="0"/>
              <a:t>29/06/2022</a:t>
            </a:fld>
            <a:endParaRPr lang="id-ID"/>
          </a:p>
        </p:txBody>
      </p:sp>
      <p:sp>
        <p:nvSpPr>
          <p:cNvPr id="8" name="Footer Placeholder 7"/>
          <p:cNvSpPr>
            <a:spLocks noGrp="1"/>
          </p:cNvSpPr>
          <p:nvPr>
            <p:ph type="ftr" sz="quarter" idx="11"/>
          </p:nvPr>
        </p:nvSpPr>
        <p:spPr/>
        <p:txBody>
          <a:bodyPr/>
          <a:lstStyle/>
          <a:p>
            <a:endParaRPr lang="id-ID"/>
          </a:p>
        </p:txBody>
      </p:sp>
      <p:sp>
        <p:nvSpPr>
          <p:cNvPr id="9" name="Slide Number Placeholder 8"/>
          <p:cNvSpPr>
            <a:spLocks noGrp="1"/>
          </p:cNvSpPr>
          <p:nvPr>
            <p:ph type="sldNum" sz="quarter" idx="12"/>
          </p:nvPr>
        </p:nvSpPr>
        <p:spPr/>
        <p:txBody>
          <a:bodyPr/>
          <a:lstStyle/>
          <a:p>
            <a:fld id="{740F3417-4695-4396-AA8E-0826BCDF0F08}" type="slidenum">
              <a:rPr lang="id-ID" smtClean="0"/>
              <a:t>‹#›</a:t>
            </a:fld>
            <a:endParaRPr lang="id-ID"/>
          </a:p>
        </p:txBody>
      </p:sp>
    </p:spTree>
    <p:extLst>
      <p:ext uri="{BB962C8B-B14F-4D97-AF65-F5344CB8AC3E}">
        <p14:creationId xmlns:p14="http://schemas.microsoft.com/office/powerpoint/2010/main" val="128649303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Date Placeholder 2"/>
          <p:cNvSpPr>
            <a:spLocks noGrp="1"/>
          </p:cNvSpPr>
          <p:nvPr>
            <p:ph type="dt" sz="half" idx="10"/>
          </p:nvPr>
        </p:nvSpPr>
        <p:spPr/>
        <p:txBody>
          <a:bodyPr/>
          <a:lstStyle/>
          <a:p>
            <a:fld id="{FA8A28A7-254C-44FF-8EFA-7DBFD9A98B66}" type="datetimeFigureOut">
              <a:rPr lang="id-ID" smtClean="0"/>
              <a:t>29/06/2022</a:t>
            </a:fld>
            <a:endParaRPr lang="id-ID"/>
          </a:p>
        </p:txBody>
      </p:sp>
      <p:sp>
        <p:nvSpPr>
          <p:cNvPr id="4" name="Footer Placeholder 3"/>
          <p:cNvSpPr>
            <a:spLocks noGrp="1"/>
          </p:cNvSpPr>
          <p:nvPr>
            <p:ph type="ftr" sz="quarter" idx="11"/>
          </p:nvPr>
        </p:nvSpPr>
        <p:spPr/>
        <p:txBody>
          <a:bodyPr/>
          <a:lstStyle/>
          <a:p>
            <a:endParaRPr lang="id-ID"/>
          </a:p>
        </p:txBody>
      </p:sp>
      <p:sp>
        <p:nvSpPr>
          <p:cNvPr id="5" name="Slide Number Placeholder 4"/>
          <p:cNvSpPr>
            <a:spLocks noGrp="1"/>
          </p:cNvSpPr>
          <p:nvPr>
            <p:ph type="sldNum" sz="quarter" idx="12"/>
          </p:nvPr>
        </p:nvSpPr>
        <p:spPr/>
        <p:txBody>
          <a:bodyPr/>
          <a:lstStyle/>
          <a:p>
            <a:fld id="{740F3417-4695-4396-AA8E-0826BCDF0F08}" type="slidenum">
              <a:rPr lang="id-ID" smtClean="0"/>
              <a:t>‹#›</a:t>
            </a:fld>
            <a:endParaRPr lang="id-ID"/>
          </a:p>
        </p:txBody>
      </p:sp>
    </p:spTree>
    <p:extLst>
      <p:ext uri="{BB962C8B-B14F-4D97-AF65-F5344CB8AC3E}">
        <p14:creationId xmlns:p14="http://schemas.microsoft.com/office/powerpoint/2010/main" val="22207300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A8A28A7-254C-44FF-8EFA-7DBFD9A98B66}" type="datetimeFigureOut">
              <a:rPr lang="id-ID" smtClean="0"/>
              <a:t>29/06/2022</a:t>
            </a:fld>
            <a:endParaRPr lang="id-ID"/>
          </a:p>
        </p:txBody>
      </p:sp>
      <p:sp>
        <p:nvSpPr>
          <p:cNvPr id="3" name="Footer Placeholder 2"/>
          <p:cNvSpPr>
            <a:spLocks noGrp="1"/>
          </p:cNvSpPr>
          <p:nvPr>
            <p:ph type="ftr" sz="quarter" idx="11"/>
          </p:nvPr>
        </p:nvSpPr>
        <p:spPr/>
        <p:txBody>
          <a:bodyPr/>
          <a:lstStyle/>
          <a:p>
            <a:endParaRPr lang="id-ID"/>
          </a:p>
        </p:txBody>
      </p:sp>
      <p:sp>
        <p:nvSpPr>
          <p:cNvPr id="4" name="Slide Number Placeholder 3"/>
          <p:cNvSpPr>
            <a:spLocks noGrp="1"/>
          </p:cNvSpPr>
          <p:nvPr>
            <p:ph type="sldNum" sz="quarter" idx="12"/>
          </p:nvPr>
        </p:nvSpPr>
        <p:spPr/>
        <p:txBody>
          <a:bodyPr/>
          <a:lstStyle/>
          <a:p>
            <a:fld id="{740F3417-4695-4396-AA8E-0826BCDF0F08}" type="slidenum">
              <a:rPr lang="id-ID" smtClean="0"/>
              <a:t>‹#›</a:t>
            </a:fld>
            <a:endParaRPr lang="id-ID"/>
          </a:p>
        </p:txBody>
      </p:sp>
    </p:spTree>
    <p:extLst>
      <p:ext uri="{BB962C8B-B14F-4D97-AF65-F5344CB8AC3E}">
        <p14:creationId xmlns:p14="http://schemas.microsoft.com/office/powerpoint/2010/main" val="517463374"/>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2000" b="1"/>
            </a:lvl1pPr>
          </a:lstStyle>
          <a:p>
            <a:r>
              <a:rPr lang="en-US"/>
              <a:t>Click to edit Master title style</a:t>
            </a:r>
            <a:endParaRPr lang="id-ID"/>
          </a:p>
        </p:txBody>
      </p:sp>
      <p:sp>
        <p:nvSpPr>
          <p:cNvPr id="3" name="Content Placeholder 2"/>
          <p:cNvSpPr>
            <a:spLocks noGrp="1"/>
          </p:cNvSpPr>
          <p:nvPr>
            <p:ph idx="1"/>
          </p:nvPr>
        </p:nvSpPr>
        <p:spPr>
          <a:xfrm>
            <a:off x="3575050" y="204789"/>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Text Placeholder 3"/>
          <p:cNvSpPr>
            <a:spLocks noGrp="1"/>
          </p:cNvSpPr>
          <p:nvPr>
            <p:ph type="body" sz="half" idx="2"/>
          </p:nvPr>
        </p:nvSpPr>
        <p:spPr>
          <a:xfrm>
            <a:off x="457202" y="1076327"/>
            <a:ext cx="3008313" cy="351829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A8A28A7-254C-44FF-8EFA-7DBFD9A98B66}" type="datetimeFigureOut">
              <a:rPr lang="id-ID" smtClean="0"/>
              <a:t>29/06/2022</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740F3417-4695-4396-AA8E-0826BCDF0F08}" type="slidenum">
              <a:rPr lang="id-ID" smtClean="0"/>
              <a:t>‹#›</a:t>
            </a:fld>
            <a:endParaRPr lang="id-ID"/>
          </a:p>
        </p:txBody>
      </p:sp>
    </p:spTree>
    <p:extLst>
      <p:ext uri="{BB962C8B-B14F-4D97-AF65-F5344CB8AC3E}">
        <p14:creationId xmlns:p14="http://schemas.microsoft.com/office/powerpoint/2010/main" val="23893069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2000" b="1"/>
            </a:lvl1pPr>
          </a:lstStyle>
          <a:p>
            <a:r>
              <a:rPr lang="en-US"/>
              <a:t>Click to edit Master title style</a:t>
            </a:r>
            <a:endParaRPr lang="id-ID"/>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id-ID"/>
          </a:p>
        </p:txBody>
      </p:sp>
      <p:sp>
        <p:nvSpPr>
          <p:cNvPr id="4" name="Text Placeholder 3"/>
          <p:cNvSpPr>
            <a:spLocks noGrp="1"/>
          </p:cNvSpPr>
          <p:nvPr>
            <p:ph type="body" sz="half" idx="2"/>
          </p:nvPr>
        </p:nvSpPr>
        <p:spPr>
          <a:xfrm>
            <a:off x="1792288" y="4025504"/>
            <a:ext cx="5486400" cy="60364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A8A28A7-254C-44FF-8EFA-7DBFD9A98B66}" type="datetimeFigureOut">
              <a:rPr lang="id-ID" smtClean="0"/>
              <a:t>29/06/2022</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740F3417-4695-4396-AA8E-0826BCDF0F08}" type="slidenum">
              <a:rPr lang="id-ID" smtClean="0"/>
              <a:t>‹#›</a:t>
            </a:fld>
            <a:endParaRPr lang="id-ID"/>
          </a:p>
        </p:txBody>
      </p:sp>
    </p:spTree>
    <p:extLst>
      <p:ext uri="{BB962C8B-B14F-4D97-AF65-F5344CB8AC3E}">
        <p14:creationId xmlns:p14="http://schemas.microsoft.com/office/powerpoint/2010/main" val="97307139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p:txBody>
          <a:bodyPr/>
          <a:lstStyle/>
          <a:p>
            <a:fld id="{FA8A28A7-254C-44FF-8EFA-7DBFD9A98B66}" type="datetimeFigureOut">
              <a:rPr lang="id-ID" smtClean="0"/>
              <a:t>29/06/2022</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740F3417-4695-4396-AA8E-0826BCDF0F08}" type="slidenum">
              <a:rPr lang="id-ID" smtClean="0"/>
              <a:t>‹#›</a:t>
            </a:fld>
            <a:endParaRPr lang="id-ID"/>
          </a:p>
        </p:txBody>
      </p:sp>
    </p:spTree>
    <p:extLst>
      <p:ext uri="{BB962C8B-B14F-4D97-AF65-F5344CB8AC3E}">
        <p14:creationId xmlns:p14="http://schemas.microsoft.com/office/powerpoint/2010/main" val="82973277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2"/>
            <a:ext cx="2057400" cy="3290888"/>
          </a:xfrm>
        </p:spPr>
        <p:txBody>
          <a:bodyPr vert="eaVert"/>
          <a:lstStyle/>
          <a:p>
            <a:r>
              <a:rPr lang="en-US"/>
              <a:t>Click to edit Master title style</a:t>
            </a:r>
            <a:endParaRPr lang="id-ID"/>
          </a:p>
        </p:txBody>
      </p:sp>
      <p:sp>
        <p:nvSpPr>
          <p:cNvPr id="3" name="Vertical Text Placeholder 2"/>
          <p:cNvSpPr>
            <a:spLocks noGrp="1"/>
          </p:cNvSpPr>
          <p:nvPr>
            <p:ph type="body" orient="vert" idx="1"/>
          </p:nvPr>
        </p:nvSpPr>
        <p:spPr>
          <a:xfrm>
            <a:off x="457200" y="154782"/>
            <a:ext cx="6019800" cy="329088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p:txBody>
          <a:bodyPr/>
          <a:lstStyle/>
          <a:p>
            <a:fld id="{FA8A28A7-254C-44FF-8EFA-7DBFD9A98B66}" type="datetimeFigureOut">
              <a:rPr lang="id-ID" smtClean="0"/>
              <a:t>29/06/2022</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740F3417-4695-4396-AA8E-0826BCDF0F08}" type="slidenum">
              <a:rPr lang="id-ID" smtClean="0"/>
              <a:t>‹#›</a:t>
            </a:fld>
            <a:endParaRPr lang="id-ID"/>
          </a:p>
        </p:txBody>
      </p:sp>
    </p:spTree>
    <p:extLst>
      <p:ext uri="{BB962C8B-B14F-4D97-AF65-F5344CB8AC3E}">
        <p14:creationId xmlns:p14="http://schemas.microsoft.com/office/powerpoint/2010/main" val="284078798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End slide layout">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718441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444460" y="1233989"/>
            <a:ext cx="5699540" cy="3562213"/>
          </a:xfrm>
          <a:prstGeom prst="rect">
            <a:avLst/>
          </a:prstGeom>
        </p:spPr>
      </p:pic>
      <p:sp>
        <p:nvSpPr>
          <p:cNvPr id="8" name="Picture Placeholder 7"/>
          <p:cNvSpPr>
            <a:spLocks noGrp="1"/>
          </p:cNvSpPr>
          <p:nvPr>
            <p:ph type="pic" sz="quarter" idx="10"/>
          </p:nvPr>
        </p:nvSpPr>
        <p:spPr>
          <a:xfrm>
            <a:off x="4651169" y="1678197"/>
            <a:ext cx="3250887" cy="1863328"/>
          </a:xfrm>
        </p:spPr>
        <p:txBody>
          <a:bodyPr/>
          <a:lstStyle/>
          <a:p>
            <a:endParaRPr lang="en-US" dirty="0"/>
          </a:p>
        </p:txBody>
      </p:sp>
    </p:spTree>
    <p:extLst>
      <p:ext uri="{BB962C8B-B14F-4D97-AF65-F5344CB8AC3E}">
        <p14:creationId xmlns:p14="http://schemas.microsoft.com/office/powerpoint/2010/main" val="3207057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1+#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520.xml><?xml version="1.0" encoding="utf-8"?>
<p:sldLayout xmlns:a="http://schemas.openxmlformats.org/drawingml/2006/main" xmlns:r="http://schemas.openxmlformats.org/officeDocument/2006/relationships" xmlns:p="http://schemas.openxmlformats.org/presentationml/2006/main" userDrawn="1">
  <p:cSld name="Cover slide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979001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Blank - Illustration 4">
  <p:cSld name="Blank - Illustration 4">
    <p:spTree>
      <p:nvGrpSpPr>
        <p:cNvPr id="1" name="Shape 70"/>
        <p:cNvGrpSpPr/>
        <p:nvPr/>
      </p:nvGrpSpPr>
      <p:grpSpPr>
        <a:xfrm>
          <a:off x="0" y="0"/>
          <a:ext cx="0" cy="0"/>
          <a:chOff x="0" y="0"/>
          <a:chExt cx="0" cy="0"/>
        </a:xfrm>
      </p:grpSpPr>
      <p:sp>
        <p:nvSpPr>
          <p:cNvPr id="71" name="Google Shape;71;p13"/>
          <p:cNvSpPr txBox="1">
            <a:spLocks noGrp="1"/>
          </p:cNvSpPr>
          <p:nvPr>
            <p:ph type="sldNum" idx="12"/>
          </p:nvPr>
        </p:nvSpPr>
        <p:spPr>
          <a:xfrm>
            <a:off x="8404384" y="46736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a:solidFill>
                  <a:srgbClr val="D26A50"/>
                </a:solidFill>
              </a:rPr>
              <a:pPr/>
              <a:t>‹#›</a:t>
            </a:fld>
            <a:endParaRPr>
              <a:solidFill>
                <a:srgbClr val="D26A50"/>
              </a:solidFill>
            </a:endParaRPr>
          </a:p>
        </p:txBody>
      </p:sp>
      <p:pic>
        <p:nvPicPr>
          <p:cNvPr id="72" name="Google Shape;72;p13"/>
          <p:cNvPicPr preferRelativeResize="0"/>
          <p:nvPr/>
        </p:nvPicPr>
        <p:blipFill>
          <a:blip r:embed="rId2">
            <a:alphaModFix/>
          </a:blip>
          <a:stretch>
            <a:fillRect/>
          </a:stretch>
        </p:blipFill>
        <p:spPr>
          <a:xfrm>
            <a:off x="6890631" y="12"/>
            <a:ext cx="2253366" cy="4370634"/>
          </a:xfrm>
          <a:prstGeom prst="rect">
            <a:avLst/>
          </a:prstGeom>
          <a:noFill/>
          <a:ln>
            <a:noFill/>
          </a:ln>
        </p:spPr>
      </p:pic>
    </p:spTree>
    <p:extLst>
      <p:ext uri="{BB962C8B-B14F-4D97-AF65-F5344CB8AC3E}">
        <p14:creationId xmlns:p14="http://schemas.microsoft.com/office/powerpoint/2010/main" val="375252553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40"/>
            <a:ext cx="8679898" cy="543185"/>
          </a:xfrm>
          <a:prstGeom prst="rect">
            <a:avLst/>
          </a:prstGeom>
        </p:spPr>
        <p:txBody>
          <a:bodyPr lIns="91426" tIns="45715" rIns="91426" bIns="45715"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310414656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0" name="Text Placeholder 9"/>
          <p:cNvSpPr>
            <a:spLocks noGrp="1"/>
          </p:cNvSpPr>
          <p:nvPr>
            <p:ph type="body" sz="quarter" idx="10" hasCustomPrompt="1"/>
          </p:nvPr>
        </p:nvSpPr>
        <p:spPr>
          <a:xfrm>
            <a:off x="0" y="123479"/>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3"/>
            <a:ext cx="9144000" cy="288032"/>
          </a:xfrm>
          <a:prstGeom prst="rect">
            <a:avLst/>
          </a:prstGeom>
        </p:spPr>
        <p:txBody>
          <a:bodyPr anchor="ctr"/>
          <a:lstStyle>
            <a:lvl1pPr marL="0" indent="0" algn="ctr">
              <a:buNone/>
              <a:defRPr sz="1400" b="0" baseline="0">
                <a:solidFill>
                  <a:schemeClr val="accent1"/>
                </a:solidFill>
                <a:latin typeface="+mn-lt"/>
                <a:cs typeface="Arial"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2029289469"/>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userDrawn="1">
  <p:cSld name="4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107157"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anchor="ctr"/>
          <a:lstStyle/>
          <a:p>
            <a:pPr algn="ctr" eaLnBrk="1" fontAlgn="auto" hangingPunct="1">
              <a:spcBef>
                <a:spcPts val="0"/>
              </a:spcBef>
              <a:spcAft>
                <a:spcPts val="0"/>
              </a:spcAft>
              <a:defRPr/>
            </a:pPr>
            <a:endParaRPr lang="en-US" sz="1800"/>
          </a:p>
        </p:txBody>
      </p:sp>
      <p:sp>
        <p:nvSpPr>
          <p:cNvPr id="10" name="Text Placeholder 9"/>
          <p:cNvSpPr>
            <a:spLocks noGrp="1"/>
          </p:cNvSpPr>
          <p:nvPr>
            <p:ph type="body" sz="quarter" idx="10"/>
          </p:nvPr>
        </p:nvSpPr>
        <p:spPr>
          <a:xfrm>
            <a:off x="0" y="195486"/>
            <a:ext cx="9144000" cy="576064"/>
          </a:xfrm>
          <a:prstGeom prst="rect">
            <a:avLst/>
          </a:prstGeom>
        </p:spPr>
        <p:txBody>
          <a:bodyPr anchor="ctr"/>
          <a:lstStyle>
            <a:lvl1pPr marL="0" indent="0" algn="ctr">
              <a:buNone/>
              <a:defRPr sz="3600" b="0" baseline="0">
                <a:solidFill>
                  <a:schemeClr val="tx1">
                    <a:lumMod val="75000"/>
                    <a:lumOff val="25000"/>
                  </a:schemeClr>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0"/>
            <a:ext cx="9144000" cy="288032"/>
          </a:xfrm>
          <a:prstGeom prst="rect">
            <a:avLst/>
          </a:prstGeom>
        </p:spPr>
        <p:txBody>
          <a:bodyPr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57518313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621823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8" y="254633"/>
            <a:ext cx="8679898" cy="543185"/>
          </a:xfrm>
          <a:prstGeom prst="rect">
            <a:avLst/>
          </a:prstGeom>
        </p:spPr>
        <p:txBody>
          <a:bodyPr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44409656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userDrawn="1">
  <p:cSld name="2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323528" y="123480"/>
            <a:ext cx="7344816" cy="576064"/>
          </a:xfrm>
          <a:prstGeom prst="rect">
            <a:avLst/>
          </a:prstGeom>
        </p:spPr>
        <p:txBody>
          <a:bodyPr lIns="51424" tIns="25715" rIns="51424" bIns="25715" anchor="ctr"/>
          <a:lstStyle>
            <a:lvl1pPr marL="0" indent="0" algn="l">
              <a:buNone/>
              <a:defRPr sz="3600" b="0" baseline="0">
                <a:latin typeface="+mj-lt"/>
                <a:cs typeface="Arial" pitchFamily="34" charset="0"/>
              </a:defRPr>
            </a:lvl1pPr>
          </a:lstStyle>
          <a:p>
            <a:pPr lvl="0"/>
            <a:r>
              <a:rPr lang="en-US" altLang="ko-KR" dirty="0"/>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25374" y="123478"/>
            <a:ext cx="983526" cy="729962"/>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6030" y="817270"/>
            <a:ext cx="7674376"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495526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46F6CD4C-6216-CD4A-83A4-FDAE476F2F4B}"/>
              </a:ext>
            </a:extLst>
          </p:cNvPr>
          <p:cNvSpPr/>
          <p:nvPr userDrawn="1"/>
        </p:nvSpPr>
        <p:spPr>
          <a:xfrm>
            <a:off x="408215" y="2575248"/>
            <a:ext cx="8327571" cy="2244946"/>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Subtitle 2"/>
          <p:cNvSpPr>
            <a:spLocks noGrp="1"/>
          </p:cNvSpPr>
          <p:nvPr>
            <p:ph type="subTitle" idx="1"/>
          </p:nvPr>
        </p:nvSpPr>
        <p:spPr>
          <a:xfrm>
            <a:off x="1143000" y="2830498"/>
            <a:ext cx="6858000" cy="710293"/>
          </a:xfrm>
          <a:prstGeom prst="rect">
            <a:avLst/>
          </a:prstGeom>
        </p:spPr>
        <p:txBody>
          <a:bodyPr/>
          <a:lstStyle>
            <a:lvl1pPr marL="0" indent="0" algn="ctr">
              <a:buNone/>
              <a:defRPr sz="2100" b="1">
                <a:solidFill>
                  <a:schemeClr val="bg1">
                    <a:lumMod val="95000"/>
                  </a:schemeClr>
                </a:solidFill>
              </a:defRPr>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endParaRPr lang="en-US" dirty="0"/>
          </a:p>
        </p:txBody>
      </p:sp>
      <p:sp>
        <p:nvSpPr>
          <p:cNvPr id="9" name="Title 8">
            <a:extLst>
              <a:ext uri="{FF2B5EF4-FFF2-40B4-BE49-F238E27FC236}">
                <a16:creationId xmlns:a16="http://schemas.microsoft.com/office/drawing/2014/main" id="{2345AB0A-8594-D242-ACD9-F5D74DFF0ACB}"/>
              </a:ext>
            </a:extLst>
          </p:cNvPr>
          <p:cNvSpPr>
            <a:spLocks noGrp="1"/>
          </p:cNvSpPr>
          <p:nvPr>
            <p:ph type="title"/>
          </p:nvPr>
        </p:nvSpPr>
        <p:spPr>
          <a:xfrm>
            <a:off x="628650" y="1135381"/>
            <a:ext cx="7886700" cy="544118"/>
          </a:xfrm>
          <a:prstGeom prst="rect">
            <a:avLst/>
          </a:prstGeom>
        </p:spPr>
        <p:txBody>
          <a:bodyPr/>
          <a:lstStyle>
            <a:lvl1pPr>
              <a:defRPr>
                <a:solidFill>
                  <a:srgbClr val="215150"/>
                </a:solidFill>
              </a:defRPr>
            </a:lvl1pPr>
          </a:lstStyle>
          <a:p>
            <a:endParaRPr lang="en-US" dirty="0"/>
          </a:p>
        </p:txBody>
      </p:sp>
      <p:sp>
        <p:nvSpPr>
          <p:cNvPr id="17" name="Text Placeholder 16">
            <a:extLst>
              <a:ext uri="{FF2B5EF4-FFF2-40B4-BE49-F238E27FC236}">
                <a16:creationId xmlns:a16="http://schemas.microsoft.com/office/drawing/2014/main" id="{EA0A2237-D00E-5343-8A18-C94C0B622A50}"/>
              </a:ext>
            </a:extLst>
          </p:cNvPr>
          <p:cNvSpPr>
            <a:spLocks noGrp="1"/>
          </p:cNvSpPr>
          <p:nvPr>
            <p:ph type="body" sz="quarter" idx="14"/>
          </p:nvPr>
        </p:nvSpPr>
        <p:spPr>
          <a:xfrm>
            <a:off x="2043710" y="4028500"/>
            <a:ext cx="5056583" cy="592931"/>
          </a:xfrm>
          <a:prstGeom prst="rect">
            <a:avLst/>
          </a:prstGeom>
        </p:spPr>
        <p:txBody>
          <a:bodyPr/>
          <a:lstStyle>
            <a:lvl1pPr marL="0" indent="0" algn="ctr">
              <a:buNone/>
              <a:defRPr sz="1950" b="1">
                <a:solidFill>
                  <a:schemeClr val="bg1">
                    <a:lumMod val="95000"/>
                  </a:schemeClr>
                </a:solidFill>
              </a:defRPr>
            </a:lvl1pPr>
            <a:lvl2pPr marL="342892" indent="0">
              <a:buNone/>
              <a:defRPr/>
            </a:lvl2pPr>
          </a:lstStyle>
          <a:p>
            <a:pPr lvl="0"/>
            <a:endParaRPr lang="en-US" dirty="0"/>
          </a:p>
        </p:txBody>
      </p:sp>
      <p:sp>
        <p:nvSpPr>
          <p:cNvPr id="22" name="object 6">
            <a:extLst>
              <a:ext uri="{FF2B5EF4-FFF2-40B4-BE49-F238E27FC236}">
                <a16:creationId xmlns:a16="http://schemas.microsoft.com/office/drawing/2014/main" id="{B4B42245-8D3D-5645-B272-83D4A3617B45}"/>
              </a:ext>
            </a:extLst>
          </p:cNvPr>
          <p:cNvSpPr>
            <a:spLocks noChangeArrowheads="1"/>
          </p:cNvSpPr>
          <p:nvPr userDrawn="1"/>
        </p:nvSpPr>
        <p:spPr bwMode="auto">
          <a:xfrm>
            <a:off x="3849121" y="173833"/>
            <a:ext cx="661988" cy="726281"/>
          </a:xfrm>
          <a:prstGeom prst="rect">
            <a:avLst/>
          </a:prstGeom>
          <a:blipFill dpi="0" rotWithShape="1">
            <a:blip r:embed="rId2" cstate="print">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350">
              <a:solidFill>
                <a:srgbClr val="000000"/>
              </a:solidFill>
            </a:endParaRPr>
          </a:p>
        </p:txBody>
      </p:sp>
      <p:pic>
        <p:nvPicPr>
          <p:cNvPr id="26" name="Picture 25" descr="A green and white logo&#10;&#10;Description automatically generated with low confidence">
            <a:extLst>
              <a:ext uri="{FF2B5EF4-FFF2-40B4-BE49-F238E27FC236}">
                <a16:creationId xmlns:a16="http://schemas.microsoft.com/office/drawing/2014/main" id="{36E29D7B-75C6-5546-B3D6-42D2159A171A}"/>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b="-3903"/>
          <a:stretch/>
        </p:blipFill>
        <p:spPr>
          <a:xfrm>
            <a:off x="4646645" y="169198"/>
            <a:ext cx="713793" cy="747535"/>
          </a:xfrm>
          <a:prstGeom prst="rect">
            <a:avLst/>
          </a:prstGeom>
        </p:spPr>
      </p:pic>
      <p:sp>
        <p:nvSpPr>
          <p:cNvPr id="31" name="Slide Number Placeholder 30">
            <a:extLst>
              <a:ext uri="{FF2B5EF4-FFF2-40B4-BE49-F238E27FC236}">
                <a16:creationId xmlns:a16="http://schemas.microsoft.com/office/drawing/2014/main" id="{E22AE2EF-2C0B-D144-A4DF-8A62E82D56FB}"/>
              </a:ext>
            </a:extLst>
          </p:cNvPr>
          <p:cNvSpPr>
            <a:spLocks noGrp="1"/>
          </p:cNvSpPr>
          <p:nvPr>
            <p:ph type="sldNum" sz="quarter" idx="15"/>
          </p:nvPr>
        </p:nvSpPr>
        <p:spPr/>
        <p:txBody>
          <a:bodyPr/>
          <a:lstStyle/>
          <a:p>
            <a:fld id="{9C099C12-0FA6-5345-B979-B19A08F582EA}" type="slidenum">
              <a:rPr lang="en-US" smtClean="0"/>
              <a:t>‹#›</a:t>
            </a:fld>
            <a:endParaRPr lang="en-US"/>
          </a:p>
        </p:txBody>
      </p:sp>
      <p:sp>
        <p:nvSpPr>
          <p:cNvPr id="34" name="Text Placeholder 33">
            <a:extLst>
              <a:ext uri="{FF2B5EF4-FFF2-40B4-BE49-F238E27FC236}">
                <a16:creationId xmlns:a16="http://schemas.microsoft.com/office/drawing/2014/main" id="{13975255-35B7-CF4C-902B-F417482BC394}"/>
              </a:ext>
            </a:extLst>
          </p:cNvPr>
          <p:cNvSpPr>
            <a:spLocks noGrp="1"/>
          </p:cNvSpPr>
          <p:nvPr>
            <p:ph type="body" sz="quarter" idx="16" hasCustomPrompt="1"/>
          </p:nvPr>
        </p:nvSpPr>
        <p:spPr>
          <a:xfrm>
            <a:off x="3767734" y="1991183"/>
            <a:ext cx="1608535" cy="409575"/>
          </a:xfrm>
          <a:prstGeom prst="rect">
            <a:avLst/>
          </a:prstGeom>
        </p:spPr>
        <p:txBody>
          <a:bodyPr/>
          <a:lstStyle>
            <a:lvl1pPr marL="0" indent="0" algn="ctr">
              <a:buNone/>
              <a:defRPr sz="1500"/>
            </a:lvl1pPr>
          </a:lstStyle>
          <a:p>
            <a:pPr lvl="0"/>
            <a:r>
              <a:rPr lang="en-US" dirty="0"/>
              <a:t>DD MM YYYY</a:t>
            </a:r>
          </a:p>
        </p:txBody>
      </p:sp>
    </p:spTree>
    <p:extLst>
      <p:ext uri="{BB962C8B-B14F-4D97-AF65-F5344CB8AC3E}">
        <p14:creationId xmlns:p14="http://schemas.microsoft.com/office/powerpoint/2010/main" val="396990878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8" y="127394"/>
            <a:ext cx="8748347" cy="293260"/>
          </a:xfrm>
          <a:prstGeom prst="rect">
            <a:avLst/>
          </a:prstGeom>
        </p:spPr>
        <p:txBody>
          <a:bodyPr/>
          <a:lstStyle>
            <a:lvl1pPr algn="l">
              <a:defRPr sz="1875"/>
            </a:lvl1pPr>
          </a:lstStyle>
          <a:p>
            <a:r>
              <a:rPr lang="en-US" dirty="0"/>
              <a:t>Click to edit title</a:t>
            </a:r>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20" y="449058"/>
            <a:ext cx="8748731"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17" name="Text Placeholder 16">
            <a:extLst>
              <a:ext uri="{FF2B5EF4-FFF2-40B4-BE49-F238E27FC236}">
                <a16:creationId xmlns:a16="http://schemas.microsoft.com/office/drawing/2014/main" id="{3A84A077-0FE0-9046-898B-ED6DF2AD8929}"/>
              </a:ext>
            </a:extLst>
          </p:cNvPr>
          <p:cNvSpPr>
            <a:spLocks noGrp="1"/>
          </p:cNvSpPr>
          <p:nvPr>
            <p:ph type="body" sz="quarter" idx="12" hasCustomPrompt="1"/>
          </p:nvPr>
        </p:nvSpPr>
        <p:spPr>
          <a:xfrm>
            <a:off x="193798"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383898322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24789" y="745974"/>
            <a:ext cx="7893022" cy="4397543"/>
          </a:xfrm>
          <a:prstGeom prst="rect">
            <a:avLst/>
          </a:prstGeom>
        </p:spPr>
      </p:pic>
      <p:sp>
        <p:nvSpPr>
          <p:cNvPr id="11" name="Picture Placeholder 10"/>
          <p:cNvSpPr>
            <a:spLocks noGrp="1"/>
          </p:cNvSpPr>
          <p:nvPr>
            <p:ph type="pic" sz="quarter" idx="10"/>
          </p:nvPr>
        </p:nvSpPr>
        <p:spPr>
          <a:xfrm>
            <a:off x="-2021306" y="902495"/>
            <a:ext cx="6262437" cy="3537159"/>
          </a:xfrm>
        </p:spPr>
        <p:txBody>
          <a:bodyPr/>
          <a:lstStyle/>
          <a:p>
            <a:endParaRPr lang="en-US" dirty="0"/>
          </a:p>
        </p:txBody>
      </p:sp>
    </p:spTree>
    <p:extLst>
      <p:ext uri="{BB962C8B-B14F-4D97-AF65-F5344CB8AC3E}">
        <p14:creationId xmlns:p14="http://schemas.microsoft.com/office/powerpoint/2010/main" val="3117953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42E220A-1BDE-BE4F-ADA7-E876FEA2AE96}"/>
              </a:ext>
            </a:extLst>
          </p:cNvPr>
          <p:cNvSpPr/>
          <p:nvPr userDrawn="1"/>
        </p:nvSpPr>
        <p:spPr>
          <a:xfrm>
            <a:off x="-12700" y="-12700"/>
            <a:ext cx="2498725" cy="5173981"/>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80065" y="1384103"/>
            <a:ext cx="2273300" cy="2375297"/>
          </a:xfrm>
          <a:prstGeom prst="rect">
            <a:avLst/>
          </a:prstGeom>
        </p:spPr>
        <p:txBody>
          <a:bodyPr anchor="ctr"/>
          <a:lstStyle>
            <a:lvl1pPr marL="0" indent="0" algn="ctr">
              <a:buNone/>
              <a:defRPr sz="1800" i="0">
                <a:solidFill>
                  <a:schemeClr val="bg1">
                    <a:lumMod val="85000"/>
                  </a:schemeClr>
                </a:solidFill>
              </a:defRPr>
            </a:lvl1pPr>
          </a:lstStyle>
          <a:p>
            <a:pPr lvl="0"/>
            <a:r>
              <a:rPr lang="en-US" dirty="0"/>
              <a:t>Click to add topics</a:t>
            </a:r>
          </a:p>
        </p:txBody>
      </p:sp>
      <p:sp>
        <p:nvSpPr>
          <p:cNvPr id="10" name="Text Placeholder 16">
            <a:extLst>
              <a:ext uri="{FF2B5EF4-FFF2-40B4-BE49-F238E27FC236}">
                <a16:creationId xmlns:a16="http://schemas.microsoft.com/office/drawing/2014/main" id="{B43CE6DF-B1AA-0845-961B-D3E7760A0BF2}"/>
              </a:ext>
            </a:extLst>
          </p:cNvPr>
          <p:cNvSpPr>
            <a:spLocks noGrp="1"/>
          </p:cNvSpPr>
          <p:nvPr>
            <p:ph type="body" sz="quarter" idx="13" hasCustomPrompt="1"/>
          </p:nvPr>
        </p:nvSpPr>
        <p:spPr>
          <a:xfrm>
            <a:off x="2910620"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
        <p:nvSpPr>
          <p:cNvPr id="11" name="Title 1">
            <a:extLst>
              <a:ext uri="{FF2B5EF4-FFF2-40B4-BE49-F238E27FC236}">
                <a16:creationId xmlns:a16="http://schemas.microsoft.com/office/drawing/2014/main" id="{54BF61F4-98D1-6E44-A59E-5ABCCA7052C5}"/>
              </a:ext>
            </a:extLst>
          </p:cNvPr>
          <p:cNvSpPr>
            <a:spLocks noGrp="1"/>
          </p:cNvSpPr>
          <p:nvPr>
            <p:ph type="title" hasCustomPrompt="1"/>
          </p:nvPr>
        </p:nvSpPr>
        <p:spPr>
          <a:xfrm>
            <a:off x="2687027" y="127394"/>
            <a:ext cx="6172200" cy="293260"/>
          </a:xfrm>
          <a:prstGeom prst="rect">
            <a:avLst/>
          </a:prstGeom>
        </p:spPr>
        <p:txBody>
          <a:bodyPr/>
          <a:lstStyle>
            <a:lvl1pPr algn="l">
              <a:defRPr sz="1875"/>
            </a:lvl1pPr>
          </a:lstStyle>
          <a:p>
            <a:r>
              <a:rPr lang="en-US" dirty="0"/>
              <a:t>Click to edit title</a:t>
            </a:r>
          </a:p>
        </p:txBody>
      </p:sp>
      <p:sp>
        <p:nvSpPr>
          <p:cNvPr id="12" name="Text Placeholder 14">
            <a:extLst>
              <a:ext uri="{FF2B5EF4-FFF2-40B4-BE49-F238E27FC236}">
                <a16:creationId xmlns:a16="http://schemas.microsoft.com/office/drawing/2014/main" id="{E44A2E56-00B1-2041-9B8C-7F65C39A9702}"/>
              </a:ext>
            </a:extLst>
          </p:cNvPr>
          <p:cNvSpPr>
            <a:spLocks noGrp="1"/>
          </p:cNvSpPr>
          <p:nvPr>
            <p:ph type="body" sz="quarter" idx="11" hasCustomPrompt="1"/>
          </p:nvPr>
        </p:nvSpPr>
        <p:spPr>
          <a:xfrm>
            <a:off x="2680502" y="449058"/>
            <a:ext cx="617220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3" name="Text Placeholder 2">
            <a:extLst>
              <a:ext uri="{FF2B5EF4-FFF2-40B4-BE49-F238E27FC236}">
                <a16:creationId xmlns:a16="http://schemas.microsoft.com/office/drawing/2014/main" id="{3F5815BB-F583-8749-B29D-F85A9B1143EA}"/>
              </a:ext>
            </a:extLst>
          </p:cNvPr>
          <p:cNvSpPr>
            <a:spLocks noGrp="1"/>
          </p:cNvSpPr>
          <p:nvPr>
            <p:ph type="body" sz="quarter" idx="14" hasCustomPrompt="1"/>
          </p:nvPr>
        </p:nvSpPr>
        <p:spPr>
          <a:xfrm>
            <a:off x="2728913" y="1382131"/>
            <a:ext cx="6144816" cy="2388996"/>
          </a:xfrm>
          <a:prstGeom prst="rect">
            <a:avLst/>
          </a:prstGeom>
        </p:spPr>
        <p:txBody>
          <a:bodyPr anchor="ctr"/>
          <a:lstStyle>
            <a:lvl1pPr marL="171446" indent="-171446">
              <a:buFont typeface="Wingdings" pitchFamily="2" charset="2"/>
              <a:buChar char="§"/>
              <a:defRPr sz="1800">
                <a:solidFill>
                  <a:srgbClr val="215150"/>
                </a:solidFill>
              </a:defRPr>
            </a:lvl1pPr>
            <a:lvl2pPr marL="514337" indent="-171446">
              <a:buFont typeface="Wingdings" pitchFamily="2" charset="2"/>
              <a:buChar char="§"/>
              <a:defRPr/>
            </a:lvl2pPr>
            <a:lvl3pPr marL="857228" indent="-171446">
              <a:buFont typeface="Wingdings" pitchFamily="2" charset="2"/>
              <a:buChar char="§"/>
              <a:defRPr/>
            </a:lvl3pPr>
            <a:lvl4pPr marL="1200120" indent="-171446">
              <a:buFont typeface="Wingdings" pitchFamily="2" charset="2"/>
              <a:buChar char="§"/>
              <a:defRPr/>
            </a:lvl4pPr>
            <a:lvl5pPr marL="1543012" indent="-171446">
              <a:buFont typeface="Wingdings" pitchFamily="2" charset="2"/>
              <a:buChar char="§"/>
              <a:defRPr/>
            </a:lvl5pPr>
          </a:lstStyle>
          <a:p>
            <a:pPr lvl="0"/>
            <a:r>
              <a:rPr lang="en-US" dirty="0"/>
              <a:t>Click to edit topic titles</a:t>
            </a:r>
          </a:p>
        </p:txBody>
      </p:sp>
    </p:spTree>
    <p:extLst>
      <p:ext uri="{BB962C8B-B14F-4D97-AF65-F5344CB8AC3E}">
        <p14:creationId xmlns:p14="http://schemas.microsoft.com/office/powerpoint/2010/main" val="727093165"/>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42E220A-1BDE-BE4F-ADA7-E876FEA2AE96}"/>
              </a:ext>
            </a:extLst>
          </p:cNvPr>
          <p:cNvSpPr/>
          <p:nvPr userDrawn="1"/>
        </p:nvSpPr>
        <p:spPr>
          <a:xfrm>
            <a:off x="-12700" y="-12700"/>
            <a:ext cx="2498725" cy="517398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83344" y="1384103"/>
            <a:ext cx="2273300" cy="2375297"/>
          </a:xfrm>
          <a:prstGeom prst="rect">
            <a:avLst/>
          </a:prstGeom>
        </p:spPr>
        <p:txBody>
          <a:bodyPr anchor="ctr"/>
          <a:lstStyle>
            <a:lvl1pPr marL="0" indent="0" algn="ctr">
              <a:buNone/>
              <a:defRPr sz="1800" i="0">
                <a:solidFill>
                  <a:schemeClr val="tx2">
                    <a:lumMod val="65000"/>
                    <a:lumOff val="35000"/>
                  </a:schemeClr>
                </a:solidFill>
              </a:defRPr>
            </a:lvl1pPr>
          </a:lstStyle>
          <a:p>
            <a:pPr lvl="0"/>
            <a:r>
              <a:rPr lang="en-US" dirty="0"/>
              <a:t>Click to add topics</a:t>
            </a:r>
          </a:p>
        </p:txBody>
      </p:sp>
      <p:sp>
        <p:nvSpPr>
          <p:cNvPr id="6" name="Text Placeholder 16">
            <a:extLst>
              <a:ext uri="{FF2B5EF4-FFF2-40B4-BE49-F238E27FC236}">
                <a16:creationId xmlns:a16="http://schemas.microsoft.com/office/drawing/2014/main" id="{9B9C573F-8011-4F47-9DFF-F28BDCC2B0A3}"/>
              </a:ext>
            </a:extLst>
          </p:cNvPr>
          <p:cNvSpPr>
            <a:spLocks noGrp="1"/>
          </p:cNvSpPr>
          <p:nvPr>
            <p:ph type="body" sz="quarter" idx="13" hasCustomPrompt="1"/>
          </p:nvPr>
        </p:nvSpPr>
        <p:spPr>
          <a:xfrm>
            <a:off x="2910620"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
        <p:nvSpPr>
          <p:cNvPr id="10" name="Title 1">
            <a:extLst>
              <a:ext uri="{FF2B5EF4-FFF2-40B4-BE49-F238E27FC236}">
                <a16:creationId xmlns:a16="http://schemas.microsoft.com/office/drawing/2014/main" id="{BFDB46D0-2414-8044-9F2F-DBF1C9CE8534}"/>
              </a:ext>
            </a:extLst>
          </p:cNvPr>
          <p:cNvSpPr>
            <a:spLocks noGrp="1"/>
          </p:cNvSpPr>
          <p:nvPr>
            <p:ph type="title" hasCustomPrompt="1"/>
          </p:nvPr>
        </p:nvSpPr>
        <p:spPr>
          <a:xfrm>
            <a:off x="2687027" y="127394"/>
            <a:ext cx="6172200" cy="293260"/>
          </a:xfrm>
          <a:prstGeom prst="rect">
            <a:avLst/>
          </a:prstGeom>
        </p:spPr>
        <p:txBody>
          <a:bodyPr/>
          <a:lstStyle>
            <a:lvl1pPr algn="l">
              <a:defRPr sz="1875"/>
            </a:lvl1pPr>
          </a:lstStyle>
          <a:p>
            <a:r>
              <a:rPr lang="en-US" dirty="0"/>
              <a:t>Click to edit title</a:t>
            </a:r>
          </a:p>
        </p:txBody>
      </p:sp>
      <p:sp>
        <p:nvSpPr>
          <p:cNvPr id="11" name="Text Placeholder 14">
            <a:extLst>
              <a:ext uri="{FF2B5EF4-FFF2-40B4-BE49-F238E27FC236}">
                <a16:creationId xmlns:a16="http://schemas.microsoft.com/office/drawing/2014/main" id="{5E13C62B-728A-604B-8A64-B8D0ABB709EB}"/>
              </a:ext>
            </a:extLst>
          </p:cNvPr>
          <p:cNvSpPr>
            <a:spLocks noGrp="1"/>
          </p:cNvSpPr>
          <p:nvPr>
            <p:ph type="body" sz="quarter" idx="11" hasCustomPrompt="1"/>
          </p:nvPr>
        </p:nvSpPr>
        <p:spPr>
          <a:xfrm>
            <a:off x="2680502" y="449058"/>
            <a:ext cx="617220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12" name="Text Placeholder 2">
            <a:extLst>
              <a:ext uri="{FF2B5EF4-FFF2-40B4-BE49-F238E27FC236}">
                <a16:creationId xmlns:a16="http://schemas.microsoft.com/office/drawing/2014/main" id="{C84F9490-E467-C840-A985-171F6D9B56DB}"/>
              </a:ext>
            </a:extLst>
          </p:cNvPr>
          <p:cNvSpPr>
            <a:spLocks noGrp="1"/>
          </p:cNvSpPr>
          <p:nvPr>
            <p:ph type="body" sz="quarter" idx="14" hasCustomPrompt="1"/>
          </p:nvPr>
        </p:nvSpPr>
        <p:spPr>
          <a:xfrm>
            <a:off x="2728913" y="1382131"/>
            <a:ext cx="6144816" cy="2388996"/>
          </a:xfrm>
          <a:prstGeom prst="rect">
            <a:avLst/>
          </a:prstGeom>
        </p:spPr>
        <p:txBody>
          <a:bodyPr anchor="ctr"/>
          <a:lstStyle>
            <a:lvl1pPr marL="171446" indent="-171446">
              <a:buFont typeface="Wingdings" pitchFamily="2" charset="2"/>
              <a:buChar char="§"/>
              <a:defRPr sz="1800">
                <a:solidFill>
                  <a:srgbClr val="215150"/>
                </a:solidFill>
              </a:defRPr>
            </a:lvl1pPr>
            <a:lvl2pPr marL="514337" indent="-171446">
              <a:buFont typeface="Wingdings" pitchFamily="2" charset="2"/>
              <a:buChar char="§"/>
              <a:defRPr/>
            </a:lvl2pPr>
            <a:lvl3pPr marL="857228" indent="-171446">
              <a:buFont typeface="Wingdings" pitchFamily="2" charset="2"/>
              <a:buChar char="§"/>
              <a:defRPr/>
            </a:lvl3pPr>
            <a:lvl4pPr marL="1200120" indent="-171446">
              <a:buFont typeface="Wingdings" pitchFamily="2" charset="2"/>
              <a:buChar char="§"/>
              <a:defRPr/>
            </a:lvl4pPr>
            <a:lvl5pPr marL="1543012" indent="-171446">
              <a:buFont typeface="Wingdings" pitchFamily="2" charset="2"/>
              <a:buChar char="§"/>
              <a:defRPr/>
            </a:lvl5pPr>
          </a:lstStyle>
          <a:p>
            <a:pPr lvl="0"/>
            <a:r>
              <a:rPr lang="en-US" dirty="0"/>
              <a:t>Click to edit topic titles</a:t>
            </a:r>
          </a:p>
        </p:txBody>
      </p:sp>
    </p:spTree>
    <p:extLst>
      <p:ext uri="{BB962C8B-B14F-4D97-AF65-F5344CB8AC3E}">
        <p14:creationId xmlns:p14="http://schemas.microsoft.com/office/powerpoint/2010/main" val="100007338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BCAE387-E560-064E-AA14-B5086F411BD1}"/>
              </a:ext>
            </a:extLst>
          </p:cNvPr>
          <p:cNvSpPr/>
          <p:nvPr userDrawn="1"/>
        </p:nvSpPr>
        <p:spPr>
          <a:xfrm>
            <a:off x="6648063" y="-12700"/>
            <a:ext cx="2508638" cy="517398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4"/>
            <a:ext cx="6000750" cy="293260"/>
          </a:xfrm>
          <a:prstGeom prst="rect">
            <a:avLst/>
          </a:prstGeom>
        </p:spPr>
        <p:txBody>
          <a:bodyPr/>
          <a:lstStyle>
            <a:lvl1pPr algn="l">
              <a:defRPr sz="1875"/>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58"/>
            <a:ext cx="600075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6857999" y="1384103"/>
            <a:ext cx="2099388" cy="2375297"/>
          </a:xfrm>
          <a:prstGeom prst="rect">
            <a:avLst/>
          </a:prstGeom>
        </p:spPr>
        <p:txBody>
          <a:bodyPr/>
          <a:lstStyle>
            <a:lvl1pPr marL="0" indent="0">
              <a:buNone/>
              <a:defRPr sz="1800" i="0"/>
            </a:lvl1pPr>
          </a:lstStyle>
          <a:p>
            <a:pPr lvl="0"/>
            <a:r>
              <a:rPr lang="en-US" dirty="0"/>
              <a:t>Click to edit text</a:t>
            </a:r>
          </a:p>
        </p:txBody>
      </p:sp>
      <p:sp>
        <p:nvSpPr>
          <p:cNvPr id="10" name="Text Placeholder 16">
            <a:extLst>
              <a:ext uri="{FF2B5EF4-FFF2-40B4-BE49-F238E27FC236}">
                <a16:creationId xmlns:a16="http://schemas.microsoft.com/office/drawing/2014/main" id="{AC67A378-5B43-DC4B-A5F5-16AE63EA79BE}"/>
              </a:ext>
            </a:extLst>
          </p:cNvPr>
          <p:cNvSpPr>
            <a:spLocks noGrp="1"/>
          </p:cNvSpPr>
          <p:nvPr>
            <p:ph type="body" sz="quarter" idx="13" hasCustomPrompt="1"/>
          </p:nvPr>
        </p:nvSpPr>
        <p:spPr>
          <a:xfrm>
            <a:off x="193798"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7145641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42E220A-1BDE-BE4F-ADA7-E876FEA2AE96}"/>
              </a:ext>
            </a:extLst>
          </p:cNvPr>
          <p:cNvSpPr/>
          <p:nvPr userDrawn="1"/>
        </p:nvSpPr>
        <p:spPr>
          <a:xfrm>
            <a:off x="6648063" y="-12700"/>
            <a:ext cx="2508638" cy="5173981"/>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4"/>
            <a:ext cx="6000750" cy="293260"/>
          </a:xfrm>
          <a:prstGeom prst="rect">
            <a:avLst/>
          </a:prstGeom>
        </p:spPr>
        <p:txBody>
          <a:bodyPr/>
          <a:lstStyle>
            <a:lvl1pPr algn="l">
              <a:defRPr sz="1875"/>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58"/>
            <a:ext cx="600075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6858000" y="1384103"/>
            <a:ext cx="2124788" cy="2375297"/>
          </a:xfrm>
          <a:prstGeom prst="rect">
            <a:avLst/>
          </a:prstGeom>
        </p:spPr>
        <p:txBody>
          <a:bodyPr/>
          <a:lstStyle>
            <a:lvl1pPr marL="0" indent="0">
              <a:buNone/>
              <a:defRPr sz="1800" i="0">
                <a:solidFill>
                  <a:schemeClr val="bg1">
                    <a:lumMod val="85000"/>
                  </a:schemeClr>
                </a:solidFill>
              </a:defRPr>
            </a:lvl1pPr>
          </a:lstStyle>
          <a:p>
            <a:pPr lvl="0"/>
            <a:r>
              <a:rPr lang="en-US" dirty="0"/>
              <a:t>Click to edit text</a:t>
            </a:r>
          </a:p>
        </p:txBody>
      </p:sp>
      <p:sp>
        <p:nvSpPr>
          <p:cNvPr id="10" name="Text Placeholder 16">
            <a:extLst>
              <a:ext uri="{FF2B5EF4-FFF2-40B4-BE49-F238E27FC236}">
                <a16:creationId xmlns:a16="http://schemas.microsoft.com/office/drawing/2014/main" id="{8F516462-CE37-C549-A85E-42F7B59C48A9}"/>
              </a:ext>
            </a:extLst>
          </p:cNvPr>
          <p:cNvSpPr>
            <a:spLocks noGrp="1"/>
          </p:cNvSpPr>
          <p:nvPr>
            <p:ph type="body" sz="quarter" idx="13" hasCustomPrompt="1"/>
          </p:nvPr>
        </p:nvSpPr>
        <p:spPr>
          <a:xfrm>
            <a:off x="193798"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259780535"/>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98703CC6-8477-444D-9E15-F448F8EB1FAC}"/>
              </a:ext>
            </a:extLst>
          </p:cNvPr>
          <p:cNvSpPr/>
          <p:nvPr userDrawn="1"/>
        </p:nvSpPr>
        <p:spPr>
          <a:xfrm>
            <a:off x="4562587" y="-8907"/>
            <a:ext cx="4594860" cy="51777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4"/>
            <a:ext cx="4251960" cy="293260"/>
          </a:xfrm>
          <a:prstGeom prst="rect">
            <a:avLst/>
          </a:prstGeom>
        </p:spPr>
        <p:txBody>
          <a:bodyPr/>
          <a:lstStyle>
            <a:lvl1pPr algn="l">
              <a:defRPr sz="1875"/>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58"/>
            <a:ext cx="425196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12" name="Text Placeholder 16">
            <a:extLst>
              <a:ext uri="{FF2B5EF4-FFF2-40B4-BE49-F238E27FC236}">
                <a16:creationId xmlns:a16="http://schemas.microsoft.com/office/drawing/2014/main" id="{B12D97C5-956F-7E4F-B4FD-65DC6EFE123F}"/>
              </a:ext>
            </a:extLst>
          </p:cNvPr>
          <p:cNvSpPr>
            <a:spLocks noGrp="1"/>
          </p:cNvSpPr>
          <p:nvPr>
            <p:ph type="body" sz="quarter" idx="12" hasCustomPrompt="1"/>
          </p:nvPr>
        </p:nvSpPr>
        <p:spPr>
          <a:xfrm>
            <a:off x="193798"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3951271993"/>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753A612-36DC-A64E-B974-0C716E5D4700}"/>
              </a:ext>
            </a:extLst>
          </p:cNvPr>
          <p:cNvSpPr/>
          <p:nvPr userDrawn="1"/>
        </p:nvSpPr>
        <p:spPr>
          <a:xfrm>
            <a:off x="4562587" y="-8907"/>
            <a:ext cx="4594860" cy="5177790"/>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4"/>
            <a:ext cx="4251960" cy="293260"/>
          </a:xfrm>
          <a:prstGeom prst="rect">
            <a:avLst/>
          </a:prstGeom>
        </p:spPr>
        <p:txBody>
          <a:bodyPr/>
          <a:lstStyle>
            <a:lvl1pPr algn="l">
              <a:defRPr sz="1875"/>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58"/>
            <a:ext cx="425196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9" name="Text Placeholder 16">
            <a:extLst>
              <a:ext uri="{FF2B5EF4-FFF2-40B4-BE49-F238E27FC236}">
                <a16:creationId xmlns:a16="http://schemas.microsoft.com/office/drawing/2014/main" id="{7AA2D2E2-DE20-1A4C-AF57-77D85C236D45}"/>
              </a:ext>
            </a:extLst>
          </p:cNvPr>
          <p:cNvSpPr>
            <a:spLocks noGrp="1"/>
          </p:cNvSpPr>
          <p:nvPr>
            <p:ph type="body" sz="quarter" idx="12" hasCustomPrompt="1"/>
          </p:nvPr>
        </p:nvSpPr>
        <p:spPr>
          <a:xfrm>
            <a:off x="193798"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318626154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E1B83FD-1779-9D46-94E5-C62CD960E75A}"/>
              </a:ext>
            </a:extLst>
          </p:cNvPr>
          <p:cNvSpPr/>
          <p:nvPr userDrawn="1"/>
        </p:nvSpPr>
        <p:spPr>
          <a:xfrm>
            <a:off x="-13189" y="-8907"/>
            <a:ext cx="4594860" cy="5177790"/>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5" name="Picture 4">
            <a:extLst>
              <a:ext uri="{FF2B5EF4-FFF2-40B4-BE49-F238E27FC236}">
                <a16:creationId xmlns:a16="http://schemas.microsoft.com/office/drawing/2014/main" id="{08D5D43D-B07C-6842-A2FC-AD2DB8B95842}"/>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6" name="Slide Number Placeholder 7">
            <a:extLst>
              <a:ext uri="{FF2B5EF4-FFF2-40B4-BE49-F238E27FC236}">
                <a16:creationId xmlns:a16="http://schemas.microsoft.com/office/drawing/2014/main" id="{25107843-B14F-7F4E-AB0C-841208EDA9E0}"/>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1" name="Text Placeholder 14">
            <a:extLst>
              <a:ext uri="{FF2B5EF4-FFF2-40B4-BE49-F238E27FC236}">
                <a16:creationId xmlns:a16="http://schemas.microsoft.com/office/drawing/2014/main" id="{DCBDAD0C-F5C2-1246-80BF-BF3884608BCD}"/>
              </a:ext>
            </a:extLst>
          </p:cNvPr>
          <p:cNvSpPr>
            <a:spLocks noGrp="1"/>
          </p:cNvSpPr>
          <p:nvPr>
            <p:ph type="body" sz="quarter" idx="11" hasCustomPrompt="1"/>
          </p:nvPr>
        </p:nvSpPr>
        <p:spPr>
          <a:xfrm>
            <a:off x="202019" y="449058"/>
            <a:ext cx="4251960" cy="245681"/>
          </a:xfrm>
          <a:prstGeom prst="rect">
            <a:avLst/>
          </a:prstGeom>
        </p:spPr>
        <p:txBody>
          <a:bodyPr/>
          <a:lstStyle>
            <a:lvl1pPr marL="0" indent="0">
              <a:buNone/>
              <a:defRPr sz="1350">
                <a:solidFill>
                  <a:schemeClr val="bg1">
                    <a:lumMod val="85000"/>
                  </a:schemeClr>
                </a:solidFill>
              </a:defRPr>
            </a:lvl1pPr>
          </a:lstStyle>
          <a:p>
            <a:pPr lvl="0"/>
            <a:r>
              <a:rPr lang="en-US" dirty="0"/>
              <a:t>Click to edit subtitle</a:t>
            </a:r>
          </a:p>
        </p:txBody>
      </p:sp>
      <p:sp>
        <p:nvSpPr>
          <p:cNvPr id="15" name="Title 13">
            <a:extLst>
              <a:ext uri="{FF2B5EF4-FFF2-40B4-BE49-F238E27FC236}">
                <a16:creationId xmlns:a16="http://schemas.microsoft.com/office/drawing/2014/main" id="{7966B2C4-3DAC-7E4C-8A22-58063CADAF73}"/>
              </a:ext>
            </a:extLst>
          </p:cNvPr>
          <p:cNvSpPr>
            <a:spLocks noGrp="1"/>
          </p:cNvSpPr>
          <p:nvPr>
            <p:ph type="title" hasCustomPrompt="1"/>
          </p:nvPr>
        </p:nvSpPr>
        <p:spPr>
          <a:xfrm>
            <a:off x="196823" y="128772"/>
            <a:ext cx="4264270" cy="319637"/>
          </a:xfrm>
          <a:prstGeom prst="rect">
            <a:avLst/>
          </a:prstGeom>
        </p:spPr>
        <p:txBody>
          <a:bodyPr/>
          <a:lstStyle>
            <a:lvl1pPr algn="l">
              <a:defRPr sz="1800">
                <a:solidFill>
                  <a:schemeClr val="bg1">
                    <a:lumMod val="85000"/>
                  </a:schemeClr>
                </a:solidFill>
              </a:defRPr>
            </a:lvl1pPr>
          </a:lstStyle>
          <a:p>
            <a:r>
              <a:rPr lang="en-US" dirty="0"/>
              <a:t>Click to edit title</a:t>
            </a:r>
          </a:p>
        </p:txBody>
      </p:sp>
      <p:sp>
        <p:nvSpPr>
          <p:cNvPr id="16" name="Text Placeholder 16">
            <a:extLst>
              <a:ext uri="{FF2B5EF4-FFF2-40B4-BE49-F238E27FC236}">
                <a16:creationId xmlns:a16="http://schemas.microsoft.com/office/drawing/2014/main" id="{D4E2AC1C-B31F-7546-A630-14D00445DED5}"/>
              </a:ext>
            </a:extLst>
          </p:cNvPr>
          <p:cNvSpPr>
            <a:spLocks noGrp="1"/>
          </p:cNvSpPr>
          <p:nvPr>
            <p:ph type="body" sz="quarter" idx="12" hasCustomPrompt="1"/>
          </p:nvPr>
        </p:nvSpPr>
        <p:spPr>
          <a:xfrm>
            <a:off x="193798" y="4810624"/>
            <a:ext cx="3209925" cy="164450"/>
          </a:xfrm>
          <a:prstGeom prst="rect">
            <a:avLst/>
          </a:prstGeom>
        </p:spPr>
        <p:txBody>
          <a:bodyPr anchor="ctr"/>
          <a:lstStyle>
            <a:lvl1pPr marL="0" indent="0">
              <a:buNone/>
              <a:defRPr sz="750">
                <a:solidFill>
                  <a:schemeClr val="bg1">
                    <a:lumMod val="85000"/>
                  </a:schemeClr>
                </a:solidFill>
              </a:defRPr>
            </a:lvl1pPr>
          </a:lstStyle>
          <a:p>
            <a:pPr lvl="0"/>
            <a:r>
              <a:rPr lang="en-US" dirty="0"/>
              <a:t>Click to add sources</a:t>
            </a:r>
          </a:p>
        </p:txBody>
      </p:sp>
    </p:spTree>
    <p:extLst>
      <p:ext uri="{BB962C8B-B14F-4D97-AF65-F5344CB8AC3E}">
        <p14:creationId xmlns:p14="http://schemas.microsoft.com/office/powerpoint/2010/main" val="1378687008"/>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E1B83FD-1779-9D46-94E5-C62CD960E75A}"/>
              </a:ext>
            </a:extLst>
          </p:cNvPr>
          <p:cNvSpPr/>
          <p:nvPr userDrawn="1"/>
        </p:nvSpPr>
        <p:spPr>
          <a:xfrm>
            <a:off x="-13189" y="-8907"/>
            <a:ext cx="4594860" cy="51777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Slide Number Placeholder 7">
            <a:extLst>
              <a:ext uri="{FF2B5EF4-FFF2-40B4-BE49-F238E27FC236}">
                <a16:creationId xmlns:a16="http://schemas.microsoft.com/office/drawing/2014/main" id="{25107843-B14F-7F4E-AB0C-841208EDA9E0}"/>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1" name="Text Placeholder 14">
            <a:extLst>
              <a:ext uri="{FF2B5EF4-FFF2-40B4-BE49-F238E27FC236}">
                <a16:creationId xmlns:a16="http://schemas.microsoft.com/office/drawing/2014/main" id="{DCBDAD0C-F5C2-1246-80BF-BF3884608BCD}"/>
              </a:ext>
            </a:extLst>
          </p:cNvPr>
          <p:cNvSpPr>
            <a:spLocks noGrp="1"/>
          </p:cNvSpPr>
          <p:nvPr>
            <p:ph type="body" sz="quarter" idx="11" hasCustomPrompt="1"/>
          </p:nvPr>
        </p:nvSpPr>
        <p:spPr>
          <a:xfrm>
            <a:off x="202019" y="449058"/>
            <a:ext cx="4251960" cy="245681"/>
          </a:xfrm>
          <a:prstGeom prst="rect">
            <a:avLst/>
          </a:prstGeom>
        </p:spPr>
        <p:txBody>
          <a:bodyPr/>
          <a:lstStyle>
            <a:lvl1pPr marL="0" indent="0">
              <a:buNone/>
              <a:defRPr sz="1350">
                <a:solidFill>
                  <a:srgbClr val="215150"/>
                </a:solidFill>
              </a:defRPr>
            </a:lvl1pPr>
          </a:lstStyle>
          <a:p>
            <a:pPr lvl="0"/>
            <a:r>
              <a:rPr lang="en-US" dirty="0"/>
              <a:t>Click to edit subtitle</a:t>
            </a:r>
          </a:p>
        </p:txBody>
      </p:sp>
      <p:sp>
        <p:nvSpPr>
          <p:cNvPr id="15" name="Title 13">
            <a:extLst>
              <a:ext uri="{FF2B5EF4-FFF2-40B4-BE49-F238E27FC236}">
                <a16:creationId xmlns:a16="http://schemas.microsoft.com/office/drawing/2014/main" id="{7966B2C4-3DAC-7E4C-8A22-58063CADAF73}"/>
              </a:ext>
            </a:extLst>
          </p:cNvPr>
          <p:cNvSpPr>
            <a:spLocks noGrp="1"/>
          </p:cNvSpPr>
          <p:nvPr>
            <p:ph type="title" hasCustomPrompt="1"/>
          </p:nvPr>
        </p:nvSpPr>
        <p:spPr>
          <a:xfrm>
            <a:off x="196823" y="128772"/>
            <a:ext cx="4264270" cy="319637"/>
          </a:xfrm>
          <a:prstGeom prst="rect">
            <a:avLst/>
          </a:prstGeom>
        </p:spPr>
        <p:txBody>
          <a:bodyPr/>
          <a:lstStyle>
            <a:lvl1pPr algn="l">
              <a:defRPr sz="1800">
                <a:solidFill>
                  <a:srgbClr val="215150"/>
                </a:solidFill>
              </a:defRPr>
            </a:lvl1pPr>
          </a:lstStyle>
          <a:p>
            <a:r>
              <a:rPr lang="en-US" dirty="0"/>
              <a:t>Click to edit title</a:t>
            </a:r>
          </a:p>
        </p:txBody>
      </p:sp>
      <p:sp>
        <p:nvSpPr>
          <p:cNvPr id="7" name="Text Placeholder 16">
            <a:extLst>
              <a:ext uri="{FF2B5EF4-FFF2-40B4-BE49-F238E27FC236}">
                <a16:creationId xmlns:a16="http://schemas.microsoft.com/office/drawing/2014/main" id="{7A4F39A7-B819-0947-B7EE-CE7BE0A51B06}"/>
              </a:ext>
            </a:extLst>
          </p:cNvPr>
          <p:cNvSpPr>
            <a:spLocks noGrp="1"/>
          </p:cNvSpPr>
          <p:nvPr>
            <p:ph type="body" sz="quarter" idx="12" hasCustomPrompt="1"/>
          </p:nvPr>
        </p:nvSpPr>
        <p:spPr>
          <a:xfrm>
            <a:off x="193798"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68958899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E5C6FB1-9ED9-CE41-982E-B10C5EE52B23}"/>
              </a:ext>
            </a:extLst>
          </p:cNvPr>
          <p:cNvSpPr/>
          <p:nvPr userDrawn="1"/>
        </p:nvSpPr>
        <p:spPr>
          <a:xfrm>
            <a:off x="2502916" y="-13716"/>
            <a:ext cx="6654800" cy="517093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2687027" y="127394"/>
            <a:ext cx="6172200" cy="293260"/>
          </a:xfrm>
          <a:prstGeom prst="rect">
            <a:avLst/>
          </a:prstGeom>
        </p:spPr>
        <p:txBody>
          <a:bodyPr/>
          <a:lstStyle>
            <a:lvl1pPr algn="l">
              <a:defRPr sz="1875"/>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680502" y="449058"/>
            <a:ext cx="617220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10" name="Text Placeholder 16">
            <a:extLst>
              <a:ext uri="{FF2B5EF4-FFF2-40B4-BE49-F238E27FC236}">
                <a16:creationId xmlns:a16="http://schemas.microsoft.com/office/drawing/2014/main" id="{A718DC2A-3A10-F747-AAD3-BCB677058FFE}"/>
              </a:ext>
            </a:extLst>
          </p:cNvPr>
          <p:cNvSpPr>
            <a:spLocks noGrp="1"/>
          </p:cNvSpPr>
          <p:nvPr>
            <p:ph type="body" sz="quarter" idx="13" hasCustomPrompt="1"/>
          </p:nvPr>
        </p:nvSpPr>
        <p:spPr>
          <a:xfrm>
            <a:off x="2751389" y="4822449"/>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119662524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765A85ED-C740-8840-AA2F-2015300BBD57}"/>
              </a:ext>
            </a:extLst>
          </p:cNvPr>
          <p:cNvSpPr/>
          <p:nvPr userDrawn="1"/>
        </p:nvSpPr>
        <p:spPr>
          <a:xfrm>
            <a:off x="2502916" y="-13716"/>
            <a:ext cx="6654800" cy="5170932"/>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2687027" y="127394"/>
            <a:ext cx="6172200" cy="293260"/>
          </a:xfrm>
          <a:prstGeom prst="rect">
            <a:avLst/>
          </a:prstGeom>
        </p:spPr>
        <p:txBody>
          <a:bodyPr/>
          <a:lstStyle>
            <a:lvl1pPr algn="l">
              <a:defRPr sz="1875">
                <a:solidFill>
                  <a:schemeClr val="bg1">
                    <a:lumMod val="85000"/>
                  </a:schemeClr>
                </a:solidFill>
              </a:defRPr>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680502" y="449058"/>
            <a:ext cx="6172200" cy="245681"/>
          </a:xfrm>
          <a:prstGeom prst="rect">
            <a:avLst/>
          </a:prstGeom>
        </p:spPr>
        <p:txBody>
          <a:bodyPr/>
          <a:lstStyle>
            <a:lvl1pPr marL="0" indent="0">
              <a:buNone/>
              <a:defRPr sz="1350">
                <a:solidFill>
                  <a:schemeClr val="bg1">
                    <a:lumMod val="85000"/>
                  </a:schemeClr>
                </a:solidFill>
              </a:defRPr>
            </a:lvl1pPr>
          </a:lstStyle>
          <a:p>
            <a:pPr lvl="0"/>
            <a:r>
              <a:rPr lang="en-US" dirty="0"/>
              <a:t>Click to edit subtitle</a:t>
            </a:r>
          </a:p>
        </p:txBody>
      </p:sp>
      <p:sp>
        <p:nvSpPr>
          <p:cNvPr id="10" name="Text Placeholder 16">
            <a:extLst>
              <a:ext uri="{FF2B5EF4-FFF2-40B4-BE49-F238E27FC236}">
                <a16:creationId xmlns:a16="http://schemas.microsoft.com/office/drawing/2014/main" id="{E3E58950-5A1C-504A-897D-C1643E41CA03}"/>
              </a:ext>
            </a:extLst>
          </p:cNvPr>
          <p:cNvSpPr>
            <a:spLocks noGrp="1"/>
          </p:cNvSpPr>
          <p:nvPr>
            <p:ph type="body" sz="quarter" idx="13" hasCustomPrompt="1"/>
          </p:nvPr>
        </p:nvSpPr>
        <p:spPr>
          <a:xfrm>
            <a:off x="2745083" y="4810624"/>
            <a:ext cx="3209925" cy="164450"/>
          </a:xfrm>
          <a:prstGeom prst="rect">
            <a:avLst/>
          </a:prstGeom>
        </p:spPr>
        <p:txBody>
          <a:bodyPr anchor="ctr"/>
          <a:lstStyle>
            <a:lvl1pPr marL="0" indent="0">
              <a:buNone/>
              <a:defRPr sz="750">
                <a:solidFill>
                  <a:schemeClr val="bg1">
                    <a:lumMod val="85000"/>
                  </a:schemeClr>
                </a:solidFill>
              </a:defRPr>
            </a:lvl1pPr>
          </a:lstStyle>
          <a:p>
            <a:pPr lvl="0"/>
            <a:r>
              <a:rPr lang="en-US" dirty="0"/>
              <a:t>Click to add sources</a:t>
            </a:r>
          </a:p>
        </p:txBody>
      </p:sp>
    </p:spTree>
    <p:extLst>
      <p:ext uri="{BB962C8B-B14F-4D97-AF65-F5344CB8AC3E}">
        <p14:creationId xmlns:p14="http://schemas.microsoft.com/office/powerpoint/2010/main" val="368398410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7" name="Media Placeholder 6"/>
          <p:cNvSpPr>
            <a:spLocks noGrp="1"/>
          </p:cNvSpPr>
          <p:nvPr>
            <p:ph type="media" sz="quarter" idx="10"/>
          </p:nvPr>
        </p:nvSpPr>
        <p:spPr>
          <a:xfrm>
            <a:off x="1541097" y="1156657"/>
            <a:ext cx="6061806" cy="3655976"/>
          </a:xfrm>
        </p:spPr>
        <p:txBody>
          <a:bodyPr/>
          <a:lstStyle/>
          <a:p>
            <a:endParaRPr lang="en-US" dirty="0"/>
          </a:p>
        </p:txBody>
      </p:sp>
    </p:spTree>
    <p:extLst>
      <p:ext uri="{BB962C8B-B14F-4D97-AF65-F5344CB8AC3E}">
        <p14:creationId xmlns:p14="http://schemas.microsoft.com/office/powerpoint/2010/main" val="387498710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408F88"/>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8" y="127394"/>
            <a:ext cx="8748347" cy="293260"/>
          </a:xfrm>
          <a:prstGeom prst="rect">
            <a:avLst/>
          </a:prstGeom>
        </p:spPr>
        <p:txBody>
          <a:bodyPr/>
          <a:lstStyle>
            <a:lvl1pPr algn="l">
              <a:defRPr sz="1875">
                <a:solidFill>
                  <a:schemeClr val="bg1">
                    <a:lumMod val="95000"/>
                  </a:schemeClr>
                </a:solidFill>
              </a:defRPr>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20" y="449058"/>
            <a:ext cx="8748731" cy="245681"/>
          </a:xfrm>
          <a:prstGeom prst="rect">
            <a:avLst/>
          </a:prstGeom>
        </p:spPr>
        <p:txBody>
          <a:bodyPr/>
          <a:lstStyle>
            <a:lvl1pPr marL="0" indent="0">
              <a:buNone/>
              <a:defRPr sz="1350">
                <a:solidFill>
                  <a:schemeClr val="bg1">
                    <a:lumMod val="95000"/>
                  </a:schemeClr>
                </a:solidFill>
              </a:defRPr>
            </a:lvl1pPr>
          </a:lstStyle>
          <a:p>
            <a:pPr lvl="0"/>
            <a:r>
              <a:rPr lang="en-US" dirty="0"/>
              <a:t>Click to edit subtitle</a:t>
            </a:r>
          </a:p>
        </p:txBody>
      </p:sp>
      <p:sp>
        <p:nvSpPr>
          <p:cNvPr id="6" name="Text Placeholder 16">
            <a:extLst>
              <a:ext uri="{FF2B5EF4-FFF2-40B4-BE49-F238E27FC236}">
                <a16:creationId xmlns:a16="http://schemas.microsoft.com/office/drawing/2014/main" id="{F7E96943-980C-5E45-B993-172A7349A504}"/>
              </a:ext>
            </a:extLst>
          </p:cNvPr>
          <p:cNvSpPr>
            <a:spLocks noGrp="1"/>
          </p:cNvSpPr>
          <p:nvPr>
            <p:ph type="body" sz="quarter" idx="12" hasCustomPrompt="1"/>
          </p:nvPr>
        </p:nvSpPr>
        <p:spPr>
          <a:xfrm>
            <a:off x="193798" y="4810624"/>
            <a:ext cx="3209925" cy="164450"/>
          </a:xfrm>
          <a:prstGeom prst="rect">
            <a:avLst/>
          </a:prstGeom>
        </p:spPr>
        <p:txBody>
          <a:bodyPr anchor="ctr"/>
          <a:lstStyle>
            <a:lvl1pPr marL="0" indent="0">
              <a:buNone/>
              <a:defRPr sz="750">
                <a:solidFill>
                  <a:schemeClr val="bg1">
                    <a:lumMod val="85000"/>
                  </a:schemeClr>
                </a:solidFill>
              </a:defRPr>
            </a:lvl1pPr>
          </a:lstStyle>
          <a:p>
            <a:pPr lvl="0"/>
            <a:r>
              <a:rPr lang="en-US" dirty="0"/>
              <a:t>Click to add sources</a:t>
            </a:r>
          </a:p>
        </p:txBody>
      </p:sp>
    </p:spTree>
    <p:extLst>
      <p:ext uri="{BB962C8B-B14F-4D97-AF65-F5344CB8AC3E}">
        <p14:creationId xmlns:p14="http://schemas.microsoft.com/office/powerpoint/2010/main" val="355325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chemeClr val="bg1">
            <a:lumMod val="85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8" y="127394"/>
            <a:ext cx="8748347" cy="293260"/>
          </a:xfrm>
          <a:prstGeom prst="rect">
            <a:avLst/>
          </a:prstGeom>
        </p:spPr>
        <p:txBody>
          <a:bodyPr/>
          <a:lstStyle>
            <a:lvl1pPr algn="l">
              <a:defRPr sz="1875">
                <a:solidFill>
                  <a:srgbClr val="408F88"/>
                </a:solidFill>
              </a:defRPr>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20" y="449058"/>
            <a:ext cx="8748731" cy="245681"/>
          </a:xfrm>
          <a:prstGeom prst="rect">
            <a:avLst/>
          </a:prstGeom>
        </p:spPr>
        <p:txBody>
          <a:bodyPr/>
          <a:lstStyle>
            <a:lvl1pPr marL="0" indent="0">
              <a:buNone/>
              <a:defRPr sz="1350">
                <a:solidFill>
                  <a:srgbClr val="408F88"/>
                </a:solidFill>
              </a:defRPr>
            </a:lvl1pPr>
          </a:lstStyle>
          <a:p>
            <a:pPr lvl="0"/>
            <a:r>
              <a:rPr lang="en-US" dirty="0"/>
              <a:t>Click to edit subtitle</a:t>
            </a:r>
          </a:p>
        </p:txBody>
      </p:sp>
      <p:sp>
        <p:nvSpPr>
          <p:cNvPr id="6" name="Text Placeholder 16">
            <a:extLst>
              <a:ext uri="{FF2B5EF4-FFF2-40B4-BE49-F238E27FC236}">
                <a16:creationId xmlns:a16="http://schemas.microsoft.com/office/drawing/2014/main" id="{2ADD404D-DC3B-8C42-917A-88238BCB20B1}"/>
              </a:ext>
            </a:extLst>
          </p:cNvPr>
          <p:cNvSpPr>
            <a:spLocks noGrp="1"/>
          </p:cNvSpPr>
          <p:nvPr>
            <p:ph type="body" sz="quarter" idx="12" hasCustomPrompt="1"/>
          </p:nvPr>
        </p:nvSpPr>
        <p:spPr>
          <a:xfrm>
            <a:off x="193798"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374281942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595FE91-2852-A242-A92B-85165269D2A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886200" y="2261399"/>
            <a:ext cx="1371600" cy="620705"/>
          </a:xfrm>
          <a:prstGeom prst="rect">
            <a:avLst/>
          </a:prstGeom>
        </p:spPr>
      </p:pic>
    </p:spTree>
    <p:extLst>
      <p:ext uri="{BB962C8B-B14F-4D97-AF65-F5344CB8AC3E}">
        <p14:creationId xmlns:p14="http://schemas.microsoft.com/office/powerpoint/2010/main" val="4012556372"/>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FFB18A8-E314-49FE-AB86-3E0F25B65B86}"/>
              </a:ext>
            </a:extLst>
          </p:cNvPr>
          <p:cNvSpPr>
            <a:spLocks noGrp="1"/>
          </p:cNvSpPr>
          <p:nvPr>
            <p:ph type="title"/>
          </p:nvPr>
        </p:nvSpPr>
        <p:spPr>
          <a:xfrm>
            <a:off x="243001" y="81001"/>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a:extLst>
              <a:ext uri="{FF2B5EF4-FFF2-40B4-BE49-F238E27FC236}">
                <a16:creationId xmlns:a16="http://schemas.microsoft.com/office/drawing/2014/main" id="{9C79BAE7-2FF2-4284-9734-12E9E5C45F14}"/>
              </a:ext>
            </a:extLst>
          </p:cNvPr>
          <p:cNvSpPr>
            <a:spLocks noGrp="1"/>
          </p:cNvSpPr>
          <p:nvPr>
            <p:ph idx="1"/>
          </p:nvPr>
        </p:nvSpPr>
        <p:spPr>
          <a:xfrm>
            <a:off x="242999" y="810000"/>
            <a:ext cx="8640000" cy="4158000"/>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a:extLst>
              <a:ext uri="{FF2B5EF4-FFF2-40B4-BE49-F238E27FC236}">
                <a16:creationId xmlns:a16="http://schemas.microsoft.com/office/drawing/2014/main" id="{3242E750-6BB0-448D-A74E-5338E05E9B4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marL="0" marR="0" lvl="0" indent="0" algn="l" defTabSz="342892"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Subtitle 2">
            <a:extLst>
              <a:ext uri="{FF2B5EF4-FFF2-40B4-BE49-F238E27FC236}">
                <a16:creationId xmlns:a16="http://schemas.microsoft.com/office/drawing/2014/main" id="{37247F20-8A35-4640-BF5E-C32DBA11F18A}"/>
              </a:ext>
            </a:extLst>
          </p:cNvPr>
          <p:cNvSpPr>
            <a:spLocks noGrp="1"/>
          </p:cNvSpPr>
          <p:nvPr>
            <p:ph type="subTitle" idx="13"/>
          </p:nvPr>
        </p:nvSpPr>
        <p:spPr>
          <a:xfrm>
            <a:off x="243000" y="450320"/>
            <a:ext cx="8640000" cy="304587"/>
          </a:xfrm>
        </p:spPr>
        <p:txBody>
          <a:bodyPr anchor="ctr">
            <a:normAutofit/>
          </a:bodyPr>
          <a:lstStyle>
            <a:lvl1pPr marL="0" indent="0" algn="l">
              <a:buNone/>
              <a:defRPr sz="1200" cap="all">
                <a:solidFill>
                  <a:srgbClr val="007E78"/>
                </a:solidFill>
              </a:defRPr>
            </a:lvl1pPr>
            <a:lvl2pPr marL="342892" indent="0" algn="ctr">
              <a:buNone/>
              <a:defRPr>
                <a:solidFill>
                  <a:schemeClr val="tx1">
                    <a:tint val="75000"/>
                  </a:schemeClr>
                </a:solidFill>
              </a:defRPr>
            </a:lvl2pPr>
            <a:lvl3pPr marL="685783" indent="0" algn="ctr">
              <a:buNone/>
              <a:defRPr>
                <a:solidFill>
                  <a:schemeClr val="tx1">
                    <a:tint val="75000"/>
                  </a:schemeClr>
                </a:solidFill>
              </a:defRPr>
            </a:lvl3pPr>
            <a:lvl4pPr marL="1028675" indent="0" algn="ctr">
              <a:buNone/>
              <a:defRPr>
                <a:solidFill>
                  <a:schemeClr val="tx1">
                    <a:tint val="75000"/>
                  </a:schemeClr>
                </a:solidFill>
              </a:defRPr>
            </a:lvl4pPr>
            <a:lvl5pPr marL="1371566" indent="0" algn="ctr">
              <a:buNone/>
              <a:defRPr>
                <a:solidFill>
                  <a:schemeClr val="tx1">
                    <a:tint val="75000"/>
                  </a:schemeClr>
                </a:solidFill>
              </a:defRPr>
            </a:lvl5pPr>
            <a:lvl6pPr marL="1714457" indent="0" algn="ctr">
              <a:buNone/>
              <a:defRPr>
                <a:solidFill>
                  <a:schemeClr val="tx1">
                    <a:tint val="75000"/>
                  </a:schemeClr>
                </a:solidFill>
              </a:defRPr>
            </a:lvl6pPr>
            <a:lvl7pPr marL="2057348" indent="0" algn="ctr">
              <a:buNone/>
              <a:defRPr>
                <a:solidFill>
                  <a:schemeClr val="tx1">
                    <a:tint val="75000"/>
                  </a:schemeClr>
                </a:solidFill>
              </a:defRPr>
            </a:lvl7pPr>
            <a:lvl8pPr marL="2400240" indent="0" algn="ctr">
              <a:buNone/>
              <a:defRPr>
                <a:solidFill>
                  <a:schemeClr val="tx1">
                    <a:tint val="75000"/>
                  </a:schemeClr>
                </a:solidFill>
              </a:defRPr>
            </a:lvl8pPr>
            <a:lvl9pPr marL="2743132"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785178780"/>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710275" y="1152475"/>
            <a:ext cx="7723500" cy="3454500"/>
          </a:xfrm>
          <a:prstGeom prst="rect">
            <a:avLst/>
          </a:prstGeom>
        </p:spPr>
        <p:txBody>
          <a:bodyPr spcFirstLastPara="1" wrap="square" lIns="91425" tIns="91425" rIns="91425" bIns="91425" anchor="t" anchorCtr="0">
            <a:noAutofit/>
          </a:bodyPr>
          <a:lstStyle>
            <a:lvl1pPr marL="457178" lvl="0" indent="-342884">
              <a:spcBef>
                <a:spcPts val="0"/>
              </a:spcBef>
              <a:spcAft>
                <a:spcPts val="0"/>
              </a:spcAft>
              <a:buSzPts val="1800"/>
              <a:buChar char="●"/>
              <a:defRPr/>
            </a:lvl1pPr>
            <a:lvl2pPr marL="914355" lvl="1" indent="-317484">
              <a:spcBef>
                <a:spcPts val="1600"/>
              </a:spcBef>
              <a:spcAft>
                <a:spcPts val="0"/>
              </a:spcAft>
              <a:buSzPts val="1400"/>
              <a:buChar char="○"/>
              <a:defRPr/>
            </a:lvl2pPr>
            <a:lvl3pPr marL="1371532" lvl="2" indent="-317484">
              <a:spcBef>
                <a:spcPts val="1600"/>
              </a:spcBef>
              <a:spcAft>
                <a:spcPts val="0"/>
              </a:spcAft>
              <a:buSzPts val="1400"/>
              <a:buChar char="■"/>
              <a:defRPr/>
            </a:lvl3pPr>
            <a:lvl4pPr marL="1828709" lvl="3" indent="-317484">
              <a:spcBef>
                <a:spcPts val="1600"/>
              </a:spcBef>
              <a:spcAft>
                <a:spcPts val="0"/>
              </a:spcAft>
              <a:buSzPts val="1400"/>
              <a:buChar char="●"/>
              <a:defRPr/>
            </a:lvl4pPr>
            <a:lvl5pPr marL="2285886" lvl="4" indent="-317484">
              <a:spcBef>
                <a:spcPts val="1600"/>
              </a:spcBef>
              <a:spcAft>
                <a:spcPts val="0"/>
              </a:spcAft>
              <a:buSzPts val="1400"/>
              <a:buChar char="○"/>
              <a:defRPr/>
            </a:lvl5pPr>
            <a:lvl6pPr marL="2743064" lvl="5" indent="-317484">
              <a:spcBef>
                <a:spcPts val="1600"/>
              </a:spcBef>
              <a:spcAft>
                <a:spcPts val="0"/>
              </a:spcAft>
              <a:buSzPts val="1400"/>
              <a:buChar char="■"/>
              <a:defRPr/>
            </a:lvl6pPr>
            <a:lvl7pPr marL="3200240" lvl="6" indent="-317484">
              <a:spcBef>
                <a:spcPts val="1600"/>
              </a:spcBef>
              <a:spcAft>
                <a:spcPts val="0"/>
              </a:spcAft>
              <a:buSzPts val="1400"/>
              <a:buChar char="●"/>
              <a:defRPr/>
            </a:lvl7pPr>
            <a:lvl8pPr marL="3657418" lvl="7" indent="-317484">
              <a:spcBef>
                <a:spcPts val="1600"/>
              </a:spcBef>
              <a:spcAft>
                <a:spcPts val="0"/>
              </a:spcAft>
              <a:buSzPts val="1400"/>
              <a:buChar char="○"/>
              <a:defRPr/>
            </a:lvl8pPr>
            <a:lvl9pPr marL="4114595" lvl="8" indent="-317484">
              <a:spcBef>
                <a:spcPts val="1600"/>
              </a:spcBef>
              <a:spcAft>
                <a:spcPts val="1600"/>
              </a:spcAft>
              <a:buSzPts val="1400"/>
              <a:buChar char="■"/>
              <a:defRPr/>
            </a:lvl9pPr>
          </a:lstStyle>
          <a:p>
            <a:endParaRPr/>
          </a:p>
        </p:txBody>
      </p:sp>
      <p:sp>
        <p:nvSpPr>
          <p:cNvPr id="17" name="Google Shape;17;p4"/>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defTabSz="342892">
              <a:defRPr/>
            </a:pPr>
            <a:fld id="{00000000-1234-1234-1234-123412341234}" type="slidenum">
              <a:rPr lang="en" smtClean="0">
                <a:solidFill>
                  <a:prstClr val="black">
                    <a:tint val="75000"/>
                  </a:prstClr>
                </a:solidFill>
              </a:rPr>
              <a:pPr defTabSz="342892">
                <a:defRPr/>
              </a:pPr>
              <a:t>‹#›</a:t>
            </a:fld>
            <a:endParaRPr lang="en">
              <a:solidFill>
                <a:prstClr val="black">
                  <a:tint val="75000"/>
                </a:prstClr>
              </a:solidFill>
            </a:endParaRPr>
          </a:p>
        </p:txBody>
      </p:sp>
    </p:spTree>
    <p:extLst>
      <p:ext uri="{BB962C8B-B14F-4D97-AF65-F5344CB8AC3E}">
        <p14:creationId xmlns:p14="http://schemas.microsoft.com/office/powerpoint/2010/main" val="1048818199"/>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cSld name="2_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1406900"/>
            <a:ext cx="7772400" cy="332399"/>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371600" y="2541495"/>
            <a:ext cx="6400800" cy="290849"/>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pPr defTabSz="342892">
              <a:defRPr/>
            </a:pPr>
            <a:endParaRPr lang="en-US">
              <a:solidFill>
                <a:prstClr val="black">
                  <a:tint val="75000"/>
                </a:prstClr>
              </a:solidFill>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pPr defTabSz="342892">
              <a:defRPr/>
            </a:pPr>
            <a:fld id="{1D8BD707-D9CF-40AE-B4C6-C98DA3205C09}" type="datetimeFigureOut">
              <a:rPr lang="en-US" smtClean="0">
                <a:solidFill>
                  <a:prstClr val="black">
                    <a:tint val="75000"/>
                  </a:prstClr>
                </a:solidFill>
              </a:rPr>
              <a:pPr defTabSz="342892">
                <a:defRPr/>
              </a:pPr>
              <a:t>6/29/2022</a:t>
            </a:fld>
            <a:endParaRPr lang="en-US">
              <a:solidFill>
                <a:prstClr val="black">
                  <a:tint val="75000"/>
                </a:prstClr>
              </a:solidFill>
            </a:endParaRPr>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pPr defTabSz="342892">
              <a:defRPr/>
            </a:pPr>
            <a:fld id="{B6F15528-21DE-4FAA-801E-634DDDAF4B2B}" type="slidenum">
              <a:rPr lang="en-US" smtClean="0">
                <a:solidFill>
                  <a:prstClr val="black">
                    <a:tint val="75000"/>
                  </a:prstClr>
                </a:solidFill>
              </a:rPr>
              <a:pPr defTabSz="342892">
                <a:defRPr/>
              </a:pPr>
              <a:t>‹#›</a:t>
            </a:fld>
            <a:endParaRPr lang="en-US">
              <a:solidFill>
                <a:prstClr val="black">
                  <a:tint val="75000"/>
                </a:prstClr>
              </a:solidFill>
            </a:endParaRPr>
          </a:p>
        </p:txBody>
      </p:sp>
    </p:spTree>
    <p:extLst>
      <p:ext uri="{BB962C8B-B14F-4D97-AF65-F5344CB8AC3E}">
        <p14:creationId xmlns:p14="http://schemas.microsoft.com/office/powerpoint/2010/main" val="51143405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9C5BB2-44D0-4737-8BBF-8B2107CAE9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06988F2-3F84-4811-AE5C-5547C96B25F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A50B6F5-9D29-4D82-A030-425273D92488}"/>
              </a:ext>
            </a:extLst>
          </p:cNvPr>
          <p:cNvSpPr>
            <a:spLocks noGrp="1"/>
          </p:cNvSpPr>
          <p:nvPr>
            <p:ph type="dt" sz="half" idx="10"/>
          </p:nvPr>
        </p:nvSpPr>
        <p:spPr/>
        <p:txBody>
          <a:bodyPr/>
          <a:lstStyle/>
          <a:p>
            <a:pPr defTabSz="342892">
              <a:defRPr/>
            </a:pPr>
            <a:fld id="{377936CE-AE59-4C83-A2B7-A82176454AE6}" type="datetimeFigureOut">
              <a:rPr lang="en-US" smtClean="0">
                <a:solidFill>
                  <a:prstClr val="black"/>
                </a:solidFill>
              </a:rPr>
              <a:pPr defTabSz="342892">
                <a:defRPr/>
              </a:pPr>
              <a:t>6/29/2022</a:t>
            </a:fld>
            <a:endParaRPr lang="en-US">
              <a:solidFill>
                <a:prstClr val="black"/>
              </a:solidFill>
            </a:endParaRPr>
          </a:p>
        </p:txBody>
      </p:sp>
      <p:sp>
        <p:nvSpPr>
          <p:cNvPr id="5" name="Footer Placeholder 4">
            <a:extLst>
              <a:ext uri="{FF2B5EF4-FFF2-40B4-BE49-F238E27FC236}">
                <a16:creationId xmlns:a16="http://schemas.microsoft.com/office/drawing/2014/main" id="{12CE712A-97E1-4C6D-8972-89EFBD7853D2}"/>
              </a:ext>
            </a:extLst>
          </p:cNvPr>
          <p:cNvSpPr>
            <a:spLocks noGrp="1"/>
          </p:cNvSpPr>
          <p:nvPr>
            <p:ph type="ftr" sz="quarter" idx="11"/>
          </p:nvPr>
        </p:nvSpPr>
        <p:spPr/>
        <p:txBody>
          <a:bodyPr/>
          <a:lstStyle/>
          <a:p>
            <a:pPr defTabSz="342892">
              <a:defRPr/>
            </a:pPr>
            <a:endParaRPr lang="en-US">
              <a:solidFill>
                <a:prstClr val="black"/>
              </a:solidFill>
            </a:endParaRPr>
          </a:p>
        </p:txBody>
      </p:sp>
      <p:sp>
        <p:nvSpPr>
          <p:cNvPr id="6" name="Slide Number Placeholder 5">
            <a:extLst>
              <a:ext uri="{FF2B5EF4-FFF2-40B4-BE49-F238E27FC236}">
                <a16:creationId xmlns:a16="http://schemas.microsoft.com/office/drawing/2014/main" id="{9DD0D078-1531-43D5-8A7C-D070ADF743AE}"/>
              </a:ext>
            </a:extLst>
          </p:cNvPr>
          <p:cNvSpPr>
            <a:spLocks noGrp="1"/>
          </p:cNvSpPr>
          <p:nvPr>
            <p:ph type="sldNum" sz="quarter" idx="12"/>
          </p:nvPr>
        </p:nvSpPr>
        <p:spPr/>
        <p:txBody>
          <a:bodyPr/>
          <a:lstStyle/>
          <a:p>
            <a:pPr defTabSz="342892">
              <a:defRPr/>
            </a:pPr>
            <a:fld id="{A17BA286-AC93-4A1C-B0BC-B5A3B392FDCB}" type="slidenum">
              <a:rPr lang="en-US" smtClean="0">
                <a:solidFill>
                  <a:prstClr val="black">
                    <a:tint val="75000"/>
                  </a:prstClr>
                </a:solidFill>
              </a:rPr>
              <a:pPr defTabSz="342892">
                <a:defRPr/>
              </a:pPr>
              <a:t>‹#›</a:t>
            </a:fld>
            <a:endParaRPr lang="en-US">
              <a:solidFill>
                <a:prstClr val="black">
                  <a:tint val="75000"/>
                </a:prstClr>
              </a:solidFill>
            </a:endParaRPr>
          </a:p>
        </p:txBody>
      </p:sp>
    </p:spTree>
    <p:extLst>
      <p:ext uri="{BB962C8B-B14F-4D97-AF65-F5344CB8AC3E}">
        <p14:creationId xmlns:p14="http://schemas.microsoft.com/office/powerpoint/2010/main" val="216505944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userDrawn="1">
  <p:cSld name="Blank with Footer &amp; Head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415108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8.xml><?xml version="1.0" encoding="utf-8"?>
<p:sldLayout xmlns:a="http://schemas.openxmlformats.org/drawingml/2006/main" xmlns:r="http://schemas.openxmlformats.org/officeDocument/2006/relationships" xmlns:p="http://schemas.openxmlformats.org/presentationml/2006/main" userDrawn="1">
  <p:cSld name="3_Title and Conten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619673" y="0"/>
            <a:ext cx="7524328" cy="884466"/>
          </a:xfrm>
          <a:prstGeom prst="rect">
            <a:avLst/>
          </a:prstGeom>
        </p:spPr>
        <p:txBody>
          <a:bodyPr/>
          <a:lstStyle>
            <a:lvl1pPr algn="l">
              <a:defRPr>
                <a:solidFill>
                  <a:schemeClr val="tx1">
                    <a:lumMod val="75000"/>
                    <a:lumOff val="25000"/>
                  </a:schemeClr>
                </a:solidFill>
                <a:latin typeface="+mj-lt"/>
                <a:cs typeface="Arial" pitchFamily="34" charset="0"/>
              </a:defRPr>
            </a:lvl1pPr>
          </a:lstStyle>
          <a:p>
            <a:r>
              <a:rPr lang="en-US" altLang="ko-KR"/>
              <a:t>Click to edit Master title style</a:t>
            </a:r>
            <a:endParaRPr lang="ko-KR" altLang="en-US" dirty="0"/>
          </a:p>
        </p:txBody>
      </p:sp>
    </p:spTree>
    <p:extLst>
      <p:ext uri="{BB962C8B-B14F-4D97-AF65-F5344CB8AC3E}">
        <p14:creationId xmlns:p14="http://schemas.microsoft.com/office/powerpoint/2010/main" val="262699164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7" name="Rectangle 6"/>
          <p:cNvSpPr/>
          <p:nvPr/>
        </p:nvSpPr>
        <p:spPr>
          <a:xfrm>
            <a:off x="334901" y="2314323"/>
            <a:ext cx="8474199" cy="2503612"/>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lIns="68504" tIns="34289" rIns="68504" bIns="34289"/>
          <a:lstStyle/>
          <a:p>
            <a:endParaRPr lang="en-US" sz="1350">
              <a:solidFill>
                <a:prstClr val="white"/>
              </a:solidFill>
            </a:endParaRPr>
          </a:p>
        </p:txBody>
      </p:sp>
      <p:sp>
        <p:nvSpPr>
          <p:cNvPr id="2" name="Title 1"/>
          <p:cNvSpPr>
            <a:spLocks noGrp="1"/>
          </p:cNvSpPr>
          <p:nvPr>
            <p:ph type="ctrTitle"/>
          </p:nvPr>
        </p:nvSpPr>
        <p:spPr>
          <a:xfrm>
            <a:off x="435894" y="765324"/>
            <a:ext cx="8245162" cy="1106260"/>
          </a:xfrm>
          <a:prstGeom prst="rect">
            <a:avLst/>
          </a:prstGeom>
          <a:effectLst/>
        </p:spPr>
        <p:txBody>
          <a:bodyPr lIns="91338" tIns="45718" rIns="91338" bIns="45718" anchor="b">
            <a:normAutofit/>
          </a:bodyPr>
          <a:lstStyle>
            <a:lvl1pPr>
              <a:defRPr lang="en-US" sz="2400" b="1" dirty="0">
                <a:solidFill>
                  <a:srgbClr val="005050"/>
                </a:solidFill>
              </a:defRPr>
            </a:lvl1pPr>
          </a:lstStyle>
          <a:p>
            <a:pPr lvl="0"/>
            <a:r>
              <a:rPr lang="en-US"/>
              <a:t>Click to edit Master title style</a:t>
            </a:r>
            <a:endParaRPr lang="en-US" dirty="0"/>
          </a:p>
        </p:txBody>
      </p:sp>
      <p:sp>
        <p:nvSpPr>
          <p:cNvPr id="3" name="Subtitle 2"/>
          <p:cNvSpPr>
            <a:spLocks noGrp="1"/>
          </p:cNvSpPr>
          <p:nvPr>
            <p:ph type="subTitle" idx="1"/>
          </p:nvPr>
        </p:nvSpPr>
        <p:spPr>
          <a:xfrm>
            <a:off x="435895" y="1871637"/>
            <a:ext cx="8245160" cy="442741"/>
          </a:xfrm>
        </p:spPr>
        <p:txBody>
          <a:bodyPr vert="horz" lIns="91338" tIns="45718" rIns="91338" bIns="45718" rtlCol="0" anchor="t">
            <a:normAutofit/>
          </a:bodyPr>
          <a:lstStyle>
            <a:lvl1pPr marL="0" indent="0" algn="l">
              <a:buNone/>
              <a:defRPr lang="en-US" sz="1200" cap="all" dirty="0">
                <a:solidFill>
                  <a:srgbClr val="007E78"/>
                </a:solidFill>
              </a:defRPr>
            </a:lvl1pPr>
            <a:lvl2pPr marL="342425" indent="0" algn="ctr">
              <a:buNone/>
              <a:defRPr>
                <a:solidFill>
                  <a:schemeClr val="tx1">
                    <a:tint val="75000"/>
                  </a:schemeClr>
                </a:solidFill>
              </a:defRPr>
            </a:lvl2pPr>
            <a:lvl3pPr marL="684899" indent="0" algn="ctr">
              <a:buNone/>
              <a:defRPr>
                <a:solidFill>
                  <a:schemeClr val="tx1">
                    <a:tint val="75000"/>
                  </a:schemeClr>
                </a:solidFill>
              </a:defRPr>
            </a:lvl3pPr>
            <a:lvl4pPr marL="1027349" indent="0" algn="ctr">
              <a:buNone/>
              <a:defRPr>
                <a:solidFill>
                  <a:schemeClr val="tx1">
                    <a:tint val="75000"/>
                  </a:schemeClr>
                </a:solidFill>
              </a:defRPr>
            </a:lvl4pPr>
            <a:lvl5pPr marL="1369798" indent="0" algn="ctr">
              <a:buNone/>
              <a:defRPr>
                <a:solidFill>
                  <a:schemeClr val="tx1">
                    <a:tint val="75000"/>
                  </a:schemeClr>
                </a:solidFill>
              </a:defRPr>
            </a:lvl5pPr>
            <a:lvl6pPr marL="1712273" indent="0" algn="ctr">
              <a:buNone/>
              <a:defRPr>
                <a:solidFill>
                  <a:schemeClr val="tx1">
                    <a:tint val="75000"/>
                  </a:schemeClr>
                </a:solidFill>
              </a:defRPr>
            </a:lvl6pPr>
            <a:lvl7pPr marL="2054696" indent="0" algn="ctr">
              <a:buNone/>
              <a:defRPr>
                <a:solidFill>
                  <a:schemeClr val="tx1">
                    <a:tint val="75000"/>
                  </a:schemeClr>
                </a:solidFill>
              </a:defRPr>
            </a:lvl7pPr>
            <a:lvl8pPr marL="2397120" indent="0" algn="ctr">
              <a:buNone/>
              <a:defRPr>
                <a:solidFill>
                  <a:schemeClr val="tx1">
                    <a:tint val="75000"/>
                  </a:schemeClr>
                </a:solidFill>
              </a:defRPr>
            </a:lvl8pPr>
            <a:lvl9pPr marL="2739545" indent="0" algn="ctr">
              <a:buNone/>
              <a:defRPr>
                <a:solidFill>
                  <a:schemeClr val="tx1">
                    <a:tint val="75000"/>
                  </a:schemeClr>
                </a:solidFill>
              </a:defRPr>
            </a:lvl9pPr>
          </a:lstStyle>
          <a:p>
            <a:pPr marL="0" lvl="0" indent="0">
              <a:buNone/>
            </a:pPr>
            <a:r>
              <a:rPr lang="en-US" dirty="0"/>
              <a:t>Click to edit Master subtitle style</a:t>
            </a:r>
          </a:p>
        </p:txBody>
      </p:sp>
      <p:sp>
        <p:nvSpPr>
          <p:cNvPr id="12"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solidFill>
                <a:prstClr val="black"/>
              </a:solidFill>
            </a:endParaRPr>
          </a:p>
        </p:txBody>
      </p:sp>
    </p:spTree>
    <p:extLst>
      <p:ext uri="{BB962C8B-B14F-4D97-AF65-F5344CB8AC3E}">
        <p14:creationId xmlns:p14="http://schemas.microsoft.com/office/powerpoint/2010/main" val="43576932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62"/>
            <a:ext cx="9144000" cy="2043113"/>
          </a:xfrm>
        </p:spPr>
        <p:txBody>
          <a:bodyPr/>
          <a:lstStyle/>
          <a:p>
            <a:endParaRPr lang="en-US" dirty="0"/>
          </a:p>
        </p:txBody>
      </p:sp>
    </p:spTree>
    <p:extLst>
      <p:ext uri="{BB962C8B-B14F-4D97-AF65-F5344CB8AC3E}">
        <p14:creationId xmlns:p14="http://schemas.microsoft.com/office/powerpoint/2010/main" val="159555081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02" y="81002"/>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
        <p:nvSpPr>
          <p:cNvPr id="12" name="Subtitle 2"/>
          <p:cNvSpPr>
            <a:spLocks noGrp="1"/>
          </p:cNvSpPr>
          <p:nvPr>
            <p:ph type="subTitle" idx="13"/>
          </p:nvPr>
        </p:nvSpPr>
        <p:spPr>
          <a:xfrm>
            <a:off x="243000" y="450320"/>
            <a:ext cx="8640000" cy="304587"/>
          </a:xfrm>
        </p:spPr>
        <p:txBody>
          <a:bodyPr anchor="ctr">
            <a:normAutofit/>
          </a:bodyPr>
          <a:lstStyle>
            <a:lvl1pPr marL="0" indent="0" algn="l">
              <a:buNone/>
              <a:defRPr sz="1200" cap="all">
                <a:solidFill>
                  <a:srgbClr val="007E78"/>
                </a:solidFill>
              </a:defRPr>
            </a:lvl1pPr>
            <a:lvl2pPr marL="342884" indent="0" algn="ctr">
              <a:buNone/>
              <a:defRPr>
                <a:solidFill>
                  <a:schemeClr val="tx1">
                    <a:tint val="75000"/>
                  </a:schemeClr>
                </a:solidFill>
              </a:defRPr>
            </a:lvl2pPr>
            <a:lvl3pPr marL="685766" indent="0" algn="ctr">
              <a:buNone/>
              <a:defRPr>
                <a:solidFill>
                  <a:schemeClr val="tx1">
                    <a:tint val="75000"/>
                  </a:schemeClr>
                </a:solidFill>
              </a:defRPr>
            </a:lvl3pPr>
            <a:lvl4pPr marL="1028649" indent="0" algn="ctr">
              <a:buNone/>
              <a:defRPr>
                <a:solidFill>
                  <a:schemeClr val="tx1">
                    <a:tint val="75000"/>
                  </a:schemeClr>
                </a:solidFill>
              </a:defRPr>
            </a:lvl4pPr>
            <a:lvl5pPr marL="1371532" indent="0" algn="ctr">
              <a:buNone/>
              <a:defRPr>
                <a:solidFill>
                  <a:schemeClr val="tx1">
                    <a:tint val="75000"/>
                  </a:schemeClr>
                </a:solidFill>
              </a:defRPr>
            </a:lvl5pPr>
            <a:lvl6pPr marL="1714415" indent="0" algn="ctr">
              <a:buNone/>
              <a:defRPr>
                <a:solidFill>
                  <a:schemeClr val="tx1">
                    <a:tint val="75000"/>
                  </a:schemeClr>
                </a:solidFill>
              </a:defRPr>
            </a:lvl6pPr>
            <a:lvl7pPr marL="2057297" indent="0" algn="ctr">
              <a:buNone/>
              <a:defRPr>
                <a:solidFill>
                  <a:schemeClr val="tx1">
                    <a:tint val="75000"/>
                  </a:schemeClr>
                </a:solidFill>
              </a:defRPr>
            </a:lvl7pPr>
            <a:lvl8pPr marL="2400180" indent="0" algn="ctr">
              <a:buNone/>
              <a:defRPr>
                <a:solidFill>
                  <a:schemeClr val="tx1">
                    <a:tint val="75000"/>
                  </a:schemeClr>
                </a:solidFill>
              </a:defRPr>
            </a:lvl8pPr>
            <a:lvl9pPr marL="2743064"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714120431"/>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39"/>
            <a:ext cx="8679898" cy="543185"/>
          </a:xfrm>
          <a:prstGeom prst="rect">
            <a:avLst/>
          </a:prstGeom>
        </p:spPr>
        <p:txBody>
          <a:bodyPr lIns="121906" tIns="60956" rIns="121906" bIns="60956"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119656757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8" name="Rectangle 7"/>
          <p:cNvSpPr>
            <a:spLocks noChangeAspect="1"/>
          </p:cNvSpPr>
          <p:nvPr/>
        </p:nvSpPr>
        <p:spPr>
          <a:xfrm>
            <a:off x="335864" y="3856483"/>
            <a:ext cx="8468145" cy="944120"/>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a:lstStyle/>
          <a:p>
            <a:endParaRPr lang="en-US" sz="1350"/>
          </a:p>
        </p:txBody>
      </p:sp>
      <p:sp>
        <p:nvSpPr>
          <p:cNvPr id="2" name="Title 1"/>
          <p:cNvSpPr>
            <a:spLocks noGrp="1"/>
          </p:cNvSpPr>
          <p:nvPr>
            <p:ph type="title"/>
          </p:nvPr>
        </p:nvSpPr>
        <p:spPr>
          <a:xfrm>
            <a:off x="435897" y="1795465"/>
            <a:ext cx="8272211" cy="1610600"/>
          </a:xfrm>
          <a:prstGeom prst="rect">
            <a:avLst/>
          </a:prstGeom>
          <a:effectLst/>
        </p:spPr>
        <p:txBody>
          <a:bodyPr anchor="t">
            <a:normAutofit/>
          </a:bodyPr>
          <a:lstStyle>
            <a:lvl1pPr algn="l">
              <a:defRPr lang="en-US" sz="2400" b="1" dirty="0">
                <a:solidFill>
                  <a:srgbClr val="005050"/>
                </a:solidFill>
              </a:defRPr>
            </a:lvl1pPr>
          </a:lstStyle>
          <a:p>
            <a:pPr lvl="0"/>
            <a:r>
              <a:rPr lang="en-US"/>
              <a:t>Click to edit Master title style</a:t>
            </a:r>
            <a:endParaRPr lang="en-US" dirty="0"/>
          </a:p>
        </p:txBody>
      </p:sp>
      <p:sp>
        <p:nvSpPr>
          <p:cNvPr id="3" name="Text Placeholder 2"/>
          <p:cNvSpPr>
            <a:spLocks noGrp="1"/>
          </p:cNvSpPr>
          <p:nvPr>
            <p:ph type="body" idx="1"/>
          </p:nvPr>
        </p:nvSpPr>
        <p:spPr>
          <a:xfrm>
            <a:off x="435897" y="3406064"/>
            <a:ext cx="8272211" cy="450417"/>
          </a:xfrm>
        </p:spPr>
        <p:txBody>
          <a:bodyPr vert="horz" lIns="91440" tIns="45720" rIns="91440" bIns="45720" rtlCol="0" anchor="t">
            <a:normAutofit/>
          </a:bodyPr>
          <a:lstStyle>
            <a:lvl1pPr marL="0" indent="0" algn="l">
              <a:buNone/>
              <a:defRPr lang="en-US" sz="1500" cap="all">
                <a:solidFill>
                  <a:srgbClr val="007E78"/>
                </a:solidFill>
              </a:defRPr>
            </a:lvl1pPr>
            <a:lvl2pPr marL="342884" indent="0">
              <a:buNone/>
              <a:defRPr sz="1350">
                <a:solidFill>
                  <a:schemeClr val="tx1">
                    <a:tint val="75000"/>
                  </a:schemeClr>
                </a:solidFill>
              </a:defRPr>
            </a:lvl2pPr>
            <a:lvl3pPr marL="685766" indent="0">
              <a:buNone/>
              <a:defRPr sz="1200">
                <a:solidFill>
                  <a:schemeClr val="tx1">
                    <a:tint val="75000"/>
                  </a:schemeClr>
                </a:solidFill>
              </a:defRPr>
            </a:lvl3pPr>
            <a:lvl4pPr marL="1028649" indent="0">
              <a:buNone/>
              <a:defRPr sz="1050">
                <a:solidFill>
                  <a:schemeClr val="tx1">
                    <a:tint val="75000"/>
                  </a:schemeClr>
                </a:solidFill>
              </a:defRPr>
            </a:lvl4pPr>
            <a:lvl5pPr marL="1371532" indent="0">
              <a:buNone/>
              <a:defRPr sz="1050">
                <a:solidFill>
                  <a:schemeClr val="tx1">
                    <a:tint val="75000"/>
                  </a:schemeClr>
                </a:solidFill>
              </a:defRPr>
            </a:lvl5pPr>
            <a:lvl6pPr marL="1714415" indent="0">
              <a:buNone/>
              <a:defRPr sz="1050">
                <a:solidFill>
                  <a:schemeClr val="tx1">
                    <a:tint val="75000"/>
                  </a:schemeClr>
                </a:solidFill>
              </a:defRPr>
            </a:lvl6pPr>
            <a:lvl7pPr marL="2057297" indent="0">
              <a:buNone/>
              <a:defRPr sz="1050">
                <a:solidFill>
                  <a:schemeClr val="tx1">
                    <a:tint val="75000"/>
                  </a:schemeClr>
                </a:solidFill>
              </a:defRPr>
            </a:lvl7pPr>
            <a:lvl8pPr marL="2400180" indent="0">
              <a:buNone/>
              <a:defRPr sz="1050">
                <a:solidFill>
                  <a:schemeClr val="tx1">
                    <a:tint val="75000"/>
                  </a:schemeClr>
                </a:solidFill>
              </a:defRPr>
            </a:lvl8pPr>
            <a:lvl9pPr marL="2743064" indent="0">
              <a:buNone/>
              <a:defRPr sz="1050">
                <a:solidFill>
                  <a:schemeClr val="tx1">
                    <a:tint val="75000"/>
                  </a:schemeClr>
                </a:solidFill>
              </a:defRPr>
            </a:lvl9pPr>
          </a:lstStyle>
          <a:p>
            <a:pPr marL="0" lvl="0" indent="0">
              <a:buNone/>
            </a:pPr>
            <a:r>
              <a:rPr lang="en-US"/>
              <a:t>Click to edit Master text styles</a:t>
            </a:r>
          </a:p>
        </p:txBody>
      </p:sp>
      <p:sp>
        <p:nvSpPr>
          <p:cNvPr id="12"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Tree>
    <p:extLst>
      <p:ext uri="{BB962C8B-B14F-4D97-AF65-F5344CB8AC3E}">
        <p14:creationId xmlns:p14="http://schemas.microsoft.com/office/powerpoint/2010/main" val="1228891833"/>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obj">
  <p:cSld name="Title Only">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1" y="4477452"/>
            <a:ext cx="4824413" cy="60932"/>
          </a:xfrm>
          <a:custGeom>
            <a:avLst/>
            <a:gdLst/>
            <a:ahLst/>
            <a:cxnLst/>
            <a:rect l="l" t="t" r="r" b="b"/>
            <a:pathLst>
              <a:path w="6432550" h="92075">
                <a:moveTo>
                  <a:pt x="6432550" y="0"/>
                </a:moveTo>
                <a:lnTo>
                  <a:pt x="0" y="0"/>
                </a:lnTo>
                <a:lnTo>
                  <a:pt x="0" y="92075"/>
                </a:lnTo>
                <a:lnTo>
                  <a:pt x="6432550" y="92075"/>
                </a:lnTo>
                <a:lnTo>
                  <a:pt x="6432550" y="0"/>
                </a:lnTo>
                <a:close/>
              </a:path>
            </a:pathLst>
          </a:custGeom>
          <a:solidFill>
            <a:srgbClr val="D2DC02"/>
          </a:solidFill>
        </p:spPr>
        <p:txBody>
          <a:bodyPr wrap="square" lIns="0" tIns="0" rIns="0" bIns="0" rtlCol="0"/>
          <a:lstStyle/>
          <a:p>
            <a:pPr marL="0" marR="0" lvl="0" indent="0" algn="l" defTabSz="342892" rtl="0" eaLnBrk="1" fontAlgn="auto" latinLnBrk="0" hangingPunct="1">
              <a:lnSpc>
                <a:spcPct val="100000"/>
              </a:lnSpc>
              <a:spcBef>
                <a:spcPts val="0"/>
              </a:spcBef>
              <a:spcAft>
                <a:spcPts val="0"/>
              </a:spcAft>
              <a:buClrTx/>
              <a:buSzTx/>
              <a:buFontTx/>
              <a:buNone/>
              <a:tabLst/>
              <a:defRPr/>
            </a:pPr>
            <a:endParaRPr kumimoji="0" sz="1191"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bg object 17"/>
          <p:cNvSpPr/>
          <p:nvPr/>
        </p:nvSpPr>
        <p:spPr>
          <a:xfrm>
            <a:off x="4824412" y="4477452"/>
            <a:ext cx="4319588" cy="60932"/>
          </a:xfrm>
          <a:custGeom>
            <a:avLst/>
            <a:gdLst/>
            <a:ahLst/>
            <a:cxnLst/>
            <a:rect l="l" t="t" r="r" b="b"/>
            <a:pathLst>
              <a:path w="5759450" h="92075">
                <a:moveTo>
                  <a:pt x="5759450" y="0"/>
                </a:moveTo>
                <a:lnTo>
                  <a:pt x="0" y="0"/>
                </a:lnTo>
                <a:lnTo>
                  <a:pt x="0" y="92075"/>
                </a:lnTo>
                <a:lnTo>
                  <a:pt x="5759450" y="92075"/>
                </a:lnTo>
                <a:lnTo>
                  <a:pt x="5759450" y="0"/>
                </a:lnTo>
                <a:close/>
              </a:path>
            </a:pathLst>
          </a:custGeom>
          <a:solidFill>
            <a:srgbClr val="00B3AC"/>
          </a:solidFill>
        </p:spPr>
        <p:txBody>
          <a:bodyPr wrap="square" lIns="0" tIns="0" rIns="0" bIns="0" rtlCol="0"/>
          <a:lstStyle/>
          <a:p>
            <a:pPr marL="0" marR="0" lvl="0" indent="0" algn="l" defTabSz="342892" rtl="0" eaLnBrk="1" fontAlgn="auto" latinLnBrk="0" hangingPunct="1">
              <a:lnSpc>
                <a:spcPct val="100000"/>
              </a:lnSpc>
              <a:spcBef>
                <a:spcPts val="0"/>
              </a:spcBef>
              <a:spcAft>
                <a:spcPts val="0"/>
              </a:spcAft>
              <a:buClrTx/>
              <a:buSzTx/>
              <a:buFontTx/>
              <a:buNone/>
              <a:tabLst/>
              <a:defRPr/>
            </a:pPr>
            <a:endParaRPr kumimoji="0" sz="1191"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Holder 2"/>
          <p:cNvSpPr>
            <a:spLocks noGrp="1"/>
          </p:cNvSpPr>
          <p:nvPr>
            <p:ph type="title"/>
          </p:nvPr>
        </p:nvSpPr>
        <p:spPr/>
        <p:txBody>
          <a:bodyPr lIns="0" tIns="0" rIns="0" bIns="0"/>
          <a:lstStyle>
            <a:lvl1pPr>
              <a:defRPr sz="2383" b="1" i="0">
                <a:solidFill>
                  <a:srgbClr val="D9D9D9"/>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pPr defTabSz="342892">
              <a:defRPr/>
            </a:pPr>
            <a:endParaRPr lang="en-US">
              <a:solidFill>
                <a:prstClr val="black">
                  <a:tint val="75000"/>
                </a:prstClr>
              </a:solidFill>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pPr defTabSz="342892">
              <a:defRPr/>
            </a:pPr>
            <a:fld id="{1D8BD707-D9CF-40AE-B4C6-C98DA3205C09}" type="datetimeFigureOut">
              <a:rPr lang="en-US" smtClean="0">
                <a:solidFill>
                  <a:prstClr val="black">
                    <a:tint val="75000"/>
                  </a:prstClr>
                </a:solidFill>
              </a:rPr>
              <a:pPr defTabSz="342892">
                <a:defRPr/>
              </a:pPr>
              <a:t>6/29/2022</a:t>
            </a:fld>
            <a:endParaRPr lang="en-US">
              <a:solidFill>
                <a:prstClr val="black">
                  <a:tint val="75000"/>
                </a:prstClr>
              </a:solidFill>
            </a:endParaRPr>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pPr defTabSz="342892">
              <a:defRPr/>
            </a:pPr>
            <a:fld id="{B6F15528-21DE-4FAA-801E-634DDDAF4B2B}" type="slidenum">
              <a:rPr lang="en-US" smtClean="0">
                <a:solidFill>
                  <a:prstClr val="black">
                    <a:tint val="75000"/>
                  </a:prstClr>
                </a:solidFill>
              </a:rPr>
              <a:pPr defTabSz="342892">
                <a:defRPr/>
              </a:pPr>
              <a:t>‹#›</a:t>
            </a:fld>
            <a:endParaRPr lang="en-US">
              <a:solidFill>
                <a:prstClr val="black">
                  <a:tint val="75000"/>
                </a:prstClr>
              </a:solidFill>
            </a:endParaRPr>
          </a:p>
        </p:txBody>
      </p:sp>
    </p:spTree>
    <p:extLst>
      <p:ext uri="{BB962C8B-B14F-4D97-AF65-F5344CB8AC3E}">
        <p14:creationId xmlns:p14="http://schemas.microsoft.com/office/powerpoint/2010/main" val="219533302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userDrawn="1">
  <p:cSld name="3_Basic Layout">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anchor="ctr"/>
          <a:lstStyle/>
          <a:p>
            <a:pPr algn="ctr">
              <a:defRPr/>
            </a:pPr>
            <a:endParaRPr lang="en-US" sz="1350">
              <a:solidFill>
                <a:prstClr val="white"/>
              </a:solidFill>
            </a:endParaRPr>
          </a:p>
        </p:txBody>
      </p:sp>
      <p:sp>
        <p:nvSpPr>
          <p:cNvPr id="10" name="Text Placeholder 9"/>
          <p:cNvSpPr>
            <a:spLocks noGrp="1"/>
          </p:cNvSpPr>
          <p:nvPr>
            <p:ph type="body" sz="quarter" idx="10"/>
          </p:nvPr>
        </p:nvSpPr>
        <p:spPr>
          <a:xfrm>
            <a:off x="0" y="195486"/>
            <a:ext cx="9144000" cy="576064"/>
          </a:xfrm>
          <a:prstGeom prst="rect">
            <a:avLst/>
          </a:prstGeom>
        </p:spPr>
        <p:txBody>
          <a:bodyPr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0"/>
            <a:ext cx="9144000" cy="288032"/>
          </a:xfrm>
          <a:prstGeom prst="rect">
            <a:avLst/>
          </a:prstGeom>
        </p:spPr>
        <p:txBody>
          <a:bodyPr anchor="ctr"/>
          <a:lstStyle>
            <a:lvl1pPr marL="0" indent="0" algn="ctr">
              <a:buNone/>
              <a:defRPr sz="1425" b="0" baseline="0">
                <a:solidFill>
                  <a:schemeClr val="tx1">
                    <a:lumMod val="75000"/>
                    <a:lumOff val="25000"/>
                  </a:schemeClr>
                </a:solidFill>
                <a:latin typeface="+mn-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317999567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FFB18A8-E314-49FE-AB86-3E0F25B65B86}"/>
              </a:ext>
            </a:extLst>
          </p:cNvPr>
          <p:cNvSpPr>
            <a:spLocks noGrp="1"/>
          </p:cNvSpPr>
          <p:nvPr>
            <p:ph type="title"/>
          </p:nvPr>
        </p:nvSpPr>
        <p:spPr>
          <a:xfrm>
            <a:off x="243002" y="81002"/>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a:extLst>
              <a:ext uri="{FF2B5EF4-FFF2-40B4-BE49-F238E27FC236}">
                <a16:creationId xmlns:a16="http://schemas.microsoft.com/office/drawing/2014/main" id="{9C79BAE7-2FF2-4284-9734-12E9E5C45F14}"/>
              </a:ext>
            </a:extLst>
          </p:cNvPr>
          <p:cNvSpPr>
            <a:spLocks noGrp="1"/>
          </p:cNvSpPr>
          <p:nvPr>
            <p:ph idx="1"/>
          </p:nvPr>
        </p:nvSpPr>
        <p:spPr>
          <a:xfrm>
            <a:off x="242999" y="810000"/>
            <a:ext cx="8640000" cy="4158000"/>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a:extLst>
              <a:ext uri="{FF2B5EF4-FFF2-40B4-BE49-F238E27FC236}">
                <a16:creationId xmlns:a16="http://schemas.microsoft.com/office/drawing/2014/main" id="{3242E750-6BB0-448D-A74E-5338E05E9B4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050"/>
          </a:p>
        </p:txBody>
      </p:sp>
      <p:sp>
        <p:nvSpPr>
          <p:cNvPr id="12" name="Subtitle 2">
            <a:extLst>
              <a:ext uri="{FF2B5EF4-FFF2-40B4-BE49-F238E27FC236}">
                <a16:creationId xmlns:a16="http://schemas.microsoft.com/office/drawing/2014/main" id="{37247F20-8A35-4640-BF5E-C32DBA11F18A}"/>
              </a:ext>
            </a:extLst>
          </p:cNvPr>
          <p:cNvSpPr>
            <a:spLocks noGrp="1"/>
          </p:cNvSpPr>
          <p:nvPr>
            <p:ph type="subTitle" idx="13"/>
          </p:nvPr>
        </p:nvSpPr>
        <p:spPr>
          <a:xfrm>
            <a:off x="243000" y="450320"/>
            <a:ext cx="8640000" cy="304587"/>
          </a:xfrm>
        </p:spPr>
        <p:txBody>
          <a:bodyPr anchor="ctr">
            <a:normAutofit/>
          </a:bodyPr>
          <a:lstStyle>
            <a:lvl1pPr marL="0" indent="0" algn="l">
              <a:buNone/>
              <a:defRPr sz="1200" cap="all">
                <a:solidFill>
                  <a:srgbClr val="007E78"/>
                </a:solidFill>
              </a:defRPr>
            </a:lvl1pPr>
            <a:lvl2pPr marL="342884" indent="0" algn="ctr">
              <a:buNone/>
              <a:defRPr>
                <a:solidFill>
                  <a:schemeClr val="tx1">
                    <a:tint val="75000"/>
                  </a:schemeClr>
                </a:solidFill>
              </a:defRPr>
            </a:lvl2pPr>
            <a:lvl3pPr marL="685766" indent="0" algn="ctr">
              <a:buNone/>
              <a:defRPr>
                <a:solidFill>
                  <a:schemeClr val="tx1">
                    <a:tint val="75000"/>
                  </a:schemeClr>
                </a:solidFill>
              </a:defRPr>
            </a:lvl3pPr>
            <a:lvl4pPr marL="1028649" indent="0" algn="ctr">
              <a:buNone/>
              <a:defRPr>
                <a:solidFill>
                  <a:schemeClr val="tx1">
                    <a:tint val="75000"/>
                  </a:schemeClr>
                </a:solidFill>
              </a:defRPr>
            </a:lvl4pPr>
            <a:lvl5pPr marL="1371532" indent="0" algn="ctr">
              <a:buNone/>
              <a:defRPr>
                <a:solidFill>
                  <a:schemeClr val="tx1">
                    <a:tint val="75000"/>
                  </a:schemeClr>
                </a:solidFill>
              </a:defRPr>
            </a:lvl5pPr>
            <a:lvl6pPr marL="1714415" indent="0" algn="ctr">
              <a:buNone/>
              <a:defRPr>
                <a:solidFill>
                  <a:schemeClr val="tx1">
                    <a:tint val="75000"/>
                  </a:schemeClr>
                </a:solidFill>
              </a:defRPr>
            </a:lvl6pPr>
            <a:lvl7pPr marL="2057297" indent="0" algn="ctr">
              <a:buNone/>
              <a:defRPr>
                <a:solidFill>
                  <a:schemeClr val="tx1">
                    <a:tint val="75000"/>
                  </a:schemeClr>
                </a:solidFill>
              </a:defRPr>
            </a:lvl7pPr>
            <a:lvl8pPr marL="2400180" indent="0" algn="ctr">
              <a:buNone/>
              <a:defRPr>
                <a:solidFill>
                  <a:schemeClr val="tx1">
                    <a:tint val="75000"/>
                  </a:schemeClr>
                </a:solidFill>
              </a:defRPr>
            </a:lvl8pPr>
            <a:lvl9pPr marL="2743064"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13015182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rgbClr val="003B55"/>
        </a:solid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762000" y="696425"/>
            <a:ext cx="5396700" cy="1159800"/>
          </a:xfrm>
          <a:prstGeom prst="rect">
            <a:avLst/>
          </a:prstGeom>
        </p:spPr>
        <p:txBody>
          <a:bodyPr spcFirstLastPara="1" wrap="square" lIns="91303" tIns="91303" rIns="91303" bIns="91303" anchor="t" anchorCtr="0"/>
          <a:lstStyle>
            <a:lvl1pPr lvl="0">
              <a:spcBef>
                <a:spcPts val="0"/>
              </a:spcBef>
              <a:spcAft>
                <a:spcPts val="0"/>
              </a:spcAft>
              <a:buClr>
                <a:srgbClr val="80BFB7"/>
              </a:buClr>
              <a:buSzPts val="6000"/>
              <a:buNone/>
              <a:defRPr sz="6000">
                <a:solidFill>
                  <a:srgbClr val="80BFB7"/>
                </a:solidFill>
              </a:defRPr>
            </a:lvl1pPr>
            <a:lvl2pPr lvl="1">
              <a:spcBef>
                <a:spcPts val="0"/>
              </a:spcBef>
              <a:spcAft>
                <a:spcPts val="0"/>
              </a:spcAft>
              <a:buClr>
                <a:srgbClr val="80BFB7"/>
              </a:buClr>
              <a:buSzPts val="6000"/>
              <a:buNone/>
              <a:defRPr sz="6000">
                <a:solidFill>
                  <a:srgbClr val="80BFB7"/>
                </a:solidFill>
              </a:defRPr>
            </a:lvl2pPr>
            <a:lvl3pPr lvl="2">
              <a:spcBef>
                <a:spcPts val="0"/>
              </a:spcBef>
              <a:spcAft>
                <a:spcPts val="0"/>
              </a:spcAft>
              <a:buClr>
                <a:srgbClr val="80BFB7"/>
              </a:buClr>
              <a:buSzPts val="6000"/>
              <a:buNone/>
              <a:defRPr sz="6000">
                <a:solidFill>
                  <a:srgbClr val="80BFB7"/>
                </a:solidFill>
              </a:defRPr>
            </a:lvl3pPr>
            <a:lvl4pPr lvl="3">
              <a:spcBef>
                <a:spcPts val="0"/>
              </a:spcBef>
              <a:spcAft>
                <a:spcPts val="0"/>
              </a:spcAft>
              <a:buClr>
                <a:srgbClr val="80BFB7"/>
              </a:buClr>
              <a:buSzPts val="6000"/>
              <a:buNone/>
              <a:defRPr sz="6000">
                <a:solidFill>
                  <a:srgbClr val="80BFB7"/>
                </a:solidFill>
              </a:defRPr>
            </a:lvl4pPr>
            <a:lvl5pPr lvl="4">
              <a:spcBef>
                <a:spcPts val="0"/>
              </a:spcBef>
              <a:spcAft>
                <a:spcPts val="0"/>
              </a:spcAft>
              <a:buClr>
                <a:srgbClr val="80BFB7"/>
              </a:buClr>
              <a:buSzPts val="6000"/>
              <a:buNone/>
              <a:defRPr sz="6000">
                <a:solidFill>
                  <a:srgbClr val="80BFB7"/>
                </a:solidFill>
              </a:defRPr>
            </a:lvl5pPr>
            <a:lvl6pPr lvl="5">
              <a:spcBef>
                <a:spcPts val="0"/>
              </a:spcBef>
              <a:spcAft>
                <a:spcPts val="0"/>
              </a:spcAft>
              <a:buClr>
                <a:srgbClr val="80BFB7"/>
              </a:buClr>
              <a:buSzPts val="6000"/>
              <a:buNone/>
              <a:defRPr sz="6000">
                <a:solidFill>
                  <a:srgbClr val="80BFB7"/>
                </a:solidFill>
              </a:defRPr>
            </a:lvl6pPr>
            <a:lvl7pPr lvl="6">
              <a:spcBef>
                <a:spcPts val="0"/>
              </a:spcBef>
              <a:spcAft>
                <a:spcPts val="0"/>
              </a:spcAft>
              <a:buClr>
                <a:srgbClr val="80BFB7"/>
              </a:buClr>
              <a:buSzPts val="6000"/>
              <a:buNone/>
              <a:defRPr sz="6000">
                <a:solidFill>
                  <a:srgbClr val="80BFB7"/>
                </a:solidFill>
              </a:defRPr>
            </a:lvl7pPr>
            <a:lvl8pPr lvl="7">
              <a:spcBef>
                <a:spcPts val="0"/>
              </a:spcBef>
              <a:spcAft>
                <a:spcPts val="0"/>
              </a:spcAft>
              <a:buClr>
                <a:srgbClr val="80BFB7"/>
              </a:buClr>
              <a:buSzPts val="6000"/>
              <a:buNone/>
              <a:defRPr sz="6000">
                <a:solidFill>
                  <a:srgbClr val="80BFB7"/>
                </a:solidFill>
              </a:defRPr>
            </a:lvl8pPr>
            <a:lvl9pPr lvl="8">
              <a:spcBef>
                <a:spcPts val="0"/>
              </a:spcBef>
              <a:spcAft>
                <a:spcPts val="0"/>
              </a:spcAft>
              <a:buClr>
                <a:srgbClr val="80BFB7"/>
              </a:buClr>
              <a:buSzPts val="6000"/>
              <a:buNone/>
              <a:defRPr sz="6000">
                <a:solidFill>
                  <a:srgbClr val="80BFB7"/>
                </a:solidFill>
              </a:defRPr>
            </a:lvl9pPr>
          </a:lstStyle>
          <a:p>
            <a:endParaRPr/>
          </a:p>
        </p:txBody>
      </p:sp>
      <p:grpSp>
        <p:nvGrpSpPr>
          <p:cNvPr id="11" name="Google Shape;11;p2"/>
          <p:cNvGrpSpPr/>
          <p:nvPr/>
        </p:nvGrpSpPr>
        <p:grpSpPr>
          <a:xfrm rot="10800000">
            <a:off x="8705368" y="28698"/>
            <a:ext cx="410132" cy="5086302"/>
            <a:chOff x="836200" y="238125"/>
            <a:chExt cx="422425" cy="5238750"/>
          </a:xfrm>
        </p:grpSpPr>
        <p:sp>
          <p:nvSpPr>
            <p:cNvPr id="12" name="Google Shape;12;p2"/>
            <p:cNvSpPr/>
            <p:nvPr/>
          </p:nvSpPr>
          <p:spPr>
            <a:xfrm>
              <a:off x="836200"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3" name="Google Shape;13;p2"/>
            <p:cNvSpPr/>
            <p:nvPr/>
          </p:nvSpPr>
          <p:spPr>
            <a:xfrm>
              <a:off x="836200"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4" name="Google Shape;14;p2"/>
            <p:cNvSpPr/>
            <p:nvPr/>
          </p:nvSpPr>
          <p:spPr>
            <a:xfrm>
              <a:off x="836200"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5" name="Google Shape;15;p2"/>
            <p:cNvSpPr/>
            <p:nvPr/>
          </p:nvSpPr>
          <p:spPr>
            <a:xfrm>
              <a:off x="836200"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6" name="Google Shape;16;p2"/>
            <p:cNvSpPr/>
            <p:nvPr/>
          </p:nvSpPr>
          <p:spPr>
            <a:xfrm>
              <a:off x="836200"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7" name="Google Shape;17;p2"/>
            <p:cNvSpPr/>
            <p:nvPr/>
          </p:nvSpPr>
          <p:spPr>
            <a:xfrm>
              <a:off x="836200"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 name="Google Shape;18;p2"/>
            <p:cNvSpPr/>
            <p:nvPr/>
          </p:nvSpPr>
          <p:spPr>
            <a:xfrm>
              <a:off x="836200"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 name="Google Shape;19;p2"/>
            <p:cNvSpPr/>
            <p:nvPr/>
          </p:nvSpPr>
          <p:spPr>
            <a:xfrm>
              <a:off x="836200"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 name="Google Shape;20;p2"/>
            <p:cNvSpPr/>
            <p:nvPr/>
          </p:nvSpPr>
          <p:spPr>
            <a:xfrm>
              <a:off x="836200"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 name="Google Shape;21;p2"/>
            <p:cNvSpPr/>
            <p:nvPr/>
          </p:nvSpPr>
          <p:spPr>
            <a:xfrm>
              <a:off x="836200"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2" name="Google Shape;22;p2"/>
            <p:cNvSpPr/>
            <p:nvPr/>
          </p:nvSpPr>
          <p:spPr>
            <a:xfrm>
              <a:off x="836200"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3" name="Google Shape;23;p2"/>
            <p:cNvSpPr/>
            <p:nvPr/>
          </p:nvSpPr>
          <p:spPr>
            <a:xfrm>
              <a:off x="836200"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4" name="Google Shape;24;p2"/>
            <p:cNvSpPr/>
            <p:nvPr/>
          </p:nvSpPr>
          <p:spPr>
            <a:xfrm>
              <a:off x="836200"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5" name="Google Shape;25;p2"/>
            <p:cNvSpPr/>
            <p:nvPr/>
          </p:nvSpPr>
          <p:spPr>
            <a:xfrm>
              <a:off x="836200"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6" name="Google Shape;26;p2"/>
            <p:cNvSpPr/>
            <p:nvPr/>
          </p:nvSpPr>
          <p:spPr>
            <a:xfrm>
              <a:off x="836200"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7" name="Google Shape;27;p2"/>
            <p:cNvSpPr/>
            <p:nvPr/>
          </p:nvSpPr>
          <p:spPr>
            <a:xfrm>
              <a:off x="836200"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8" name="Google Shape;28;p2"/>
            <p:cNvSpPr/>
            <p:nvPr/>
          </p:nvSpPr>
          <p:spPr>
            <a:xfrm>
              <a:off x="836200"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9" name="Google Shape;29;p2"/>
            <p:cNvSpPr/>
            <p:nvPr/>
          </p:nvSpPr>
          <p:spPr>
            <a:xfrm>
              <a:off x="836200"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0" name="Google Shape;30;p2"/>
            <p:cNvSpPr/>
            <p:nvPr/>
          </p:nvSpPr>
          <p:spPr>
            <a:xfrm>
              <a:off x="836200"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1" name="Google Shape;31;p2"/>
            <p:cNvSpPr/>
            <p:nvPr/>
          </p:nvSpPr>
          <p:spPr>
            <a:xfrm>
              <a:off x="836200"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 name="Google Shape;32;p2"/>
            <p:cNvSpPr/>
            <p:nvPr/>
          </p:nvSpPr>
          <p:spPr>
            <a:xfrm>
              <a:off x="836200"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 name="Google Shape;33;p2"/>
            <p:cNvSpPr/>
            <p:nvPr/>
          </p:nvSpPr>
          <p:spPr>
            <a:xfrm>
              <a:off x="836200"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 name="Google Shape;34;p2"/>
            <p:cNvSpPr/>
            <p:nvPr/>
          </p:nvSpPr>
          <p:spPr>
            <a:xfrm>
              <a:off x="836200"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 name="Google Shape;35;p2"/>
            <p:cNvSpPr/>
            <p:nvPr/>
          </p:nvSpPr>
          <p:spPr>
            <a:xfrm>
              <a:off x="836200"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6" name="Google Shape;36;p2"/>
            <p:cNvSpPr/>
            <p:nvPr/>
          </p:nvSpPr>
          <p:spPr>
            <a:xfrm>
              <a:off x="836200"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7" name="Google Shape;37;p2"/>
            <p:cNvSpPr/>
            <p:nvPr/>
          </p:nvSpPr>
          <p:spPr>
            <a:xfrm>
              <a:off x="836200"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8" name="Google Shape;38;p2"/>
            <p:cNvSpPr/>
            <p:nvPr/>
          </p:nvSpPr>
          <p:spPr>
            <a:xfrm>
              <a:off x="836200"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9" name="Google Shape;39;p2"/>
            <p:cNvSpPr/>
            <p:nvPr/>
          </p:nvSpPr>
          <p:spPr>
            <a:xfrm>
              <a:off x="836200"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0" name="Google Shape;40;p2"/>
            <p:cNvSpPr/>
            <p:nvPr/>
          </p:nvSpPr>
          <p:spPr>
            <a:xfrm>
              <a:off x="836200"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1" name="Google Shape;41;p2"/>
            <p:cNvSpPr/>
            <p:nvPr/>
          </p:nvSpPr>
          <p:spPr>
            <a:xfrm>
              <a:off x="836200"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2" name="Google Shape;42;p2"/>
            <p:cNvSpPr/>
            <p:nvPr/>
          </p:nvSpPr>
          <p:spPr>
            <a:xfrm>
              <a:off x="836200"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3" name="Google Shape;43;p2"/>
            <p:cNvSpPr/>
            <p:nvPr/>
          </p:nvSpPr>
          <p:spPr>
            <a:xfrm>
              <a:off x="836200"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4" name="Google Shape;44;p2"/>
            <p:cNvSpPr/>
            <p:nvPr/>
          </p:nvSpPr>
          <p:spPr>
            <a:xfrm>
              <a:off x="836200"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5" name="Google Shape;45;p2"/>
            <p:cNvSpPr/>
            <p:nvPr/>
          </p:nvSpPr>
          <p:spPr>
            <a:xfrm>
              <a:off x="836200"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6" name="Google Shape;46;p2"/>
            <p:cNvSpPr/>
            <p:nvPr/>
          </p:nvSpPr>
          <p:spPr>
            <a:xfrm>
              <a:off x="836200"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7" name="Google Shape;47;p2"/>
            <p:cNvSpPr/>
            <p:nvPr/>
          </p:nvSpPr>
          <p:spPr>
            <a:xfrm>
              <a:off x="986700" y="3886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8" name="Google Shape;48;p2"/>
            <p:cNvSpPr/>
            <p:nvPr/>
          </p:nvSpPr>
          <p:spPr>
            <a:xfrm>
              <a:off x="986700" y="53912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9" name="Google Shape;49;p2"/>
            <p:cNvSpPr/>
            <p:nvPr/>
          </p:nvSpPr>
          <p:spPr>
            <a:xfrm>
              <a:off x="986700" y="8401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0" name="Google Shape;50;p2"/>
            <p:cNvSpPr/>
            <p:nvPr/>
          </p:nvSpPr>
          <p:spPr>
            <a:xfrm>
              <a:off x="986700" y="11411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1" name="Google Shape;51;p2"/>
            <p:cNvSpPr/>
            <p:nvPr/>
          </p:nvSpPr>
          <p:spPr>
            <a:xfrm>
              <a:off x="986700" y="129170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2" name="Google Shape;52;p2"/>
            <p:cNvSpPr/>
            <p:nvPr/>
          </p:nvSpPr>
          <p:spPr>
            <a:xfrm>
              <a:off x="986700" y="17432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3" name="Google Shape;53;p2"/>
            <p:cNvSpPr/>
            <p:nvPr/>
          </p:nvSpPr>
          <p:spPr>
            <a:xfrm>
              <a:off x="986700" y="18937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4" name="Google Shape;54;p2"/>
            <p:cNvSpPr/>
            <p:nvPr/>
          </p:nvSpPr>
          <p:spPr>
            <a:xfrm>
              <a:off x="986700" y="21947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5" name="Google Shape;55;p2"/>
            <p:cNvSpPr/>
            <p:nvPr/>
          </p:nvSpPr>
          <p:spPr>
            <a:xfrm>
              <a:off x="986700" y="23452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6" name="Google Shape;56;p2"/>
            <p:cNvSpPr/>
            <p:nvPr/>
          </p:nvSpPr>
          <p:spPr>
            <a:xfrm>
              <a:off x="986700" y="24957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7" name="Google Shape;57;p2"/>
            <p:cNvSpPr/>
            <p:nvPr/>
          </p:nvSpPr>
          <p:spPr>
            <a:xfrm>
              <a:off x="986700" y="27968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8" name="Google Shape;58;p2"/>
            <p:cNvSpPr/>
            <p:nvPr/>
          </p:nvSpPr>
          <p:spPr>
            <a:xfrm>
              <a:off x="986700" y="29473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9" name="Google Shape;59;p2"/>
            <p:cNvSpPr/>
            <p:nvPr/>
          </p:nvSpPr>
          <p:spPr>
            <a:xfrm>
              <a:off x="986700" y="30978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0" name="Google Shape;60;p2"/>
            <p:cNvSpPr/>
            <p:nvPr/>
          </p:nvSpPr>
          <p:spPr>
            <a:xfrm>
              <a:off x="986700" y="35493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1" name="Google Shape;61;p2"/>
            <p:cNvSpPr/>
            <p:nvPr/>
          </p:nvSpPr>
          <p:spPr>
            <a:xfrm>
              <a:off x="986700" y="36998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2" name="Google Shape;62;p2"/>
            <p:cNvSpPr/>
            <p:nvPr/>
          </p:nvSpPr>
          <p:spPr>
            <a:xfrm>
              <a:off x="986700" y="38503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3" name="Google Shape;63;p2"/>
            <p:cNvSpPr/>
            <p:nvPr/>
          </p:nvSpPr>
          <p:spPr>
            <a:xfrm>
              <a:off x="986700" y="41514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4" name="Google Shape;64;p2"/>
            <p:cNvSpPr/>
            <p:nvPr/>
          </p:nvSpPr>
          <p:spPr>
            <a:xfrm>
              <a:off x="986700" y="430190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5" name="Google Shape;65;p2"/>
            <p:cNvSpPr/>
            <p:nvPr/>
          </p:nvSpPr>
          <p:spPr>
            <a:xfrm>
              <a:off x="986700" y="44524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6" name="Google Shape;66;p2"/>
            <p:cNvSpPr/>
            <p:nvPr/>
          </p:nvSpPr>
          <p:spPr>
            <a:xfrm>
              <a:off x="986700" y="46029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7" name="Google Shape;67;p2"/>
            <p:cNvSpPr/>
            <p:nvPr/>
          </p:nvSpPr>
          <p:spPr>
            <a:xfrm>
              <a:off x="986700" y="49039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8" name="Google Shape;68;p2"/>
            <p:cNvSpPr/>
            <p:nvPr/>
          </p:nvSpPr>
          <p:spPr>
            <a:xfrm>
              <a:off x="986700" y="505445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9" name="Google Shape;69;p2"/>
            <p:cNvSpPr/>
            <p:nvPr/>
          </p:nvSpPr>
          <p:spPr>
            <a:xfrm>
              <a:off x="986700" y="53554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0" name="Google Shape;70;p2"/>
            <p:cNvSpPr/>
            <p:nvPr/>
          </p:nvSpPr>
          <p:spPr>
            <a:xfrm>
              <a:off x="1137200" y="2381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1" name="Google Shape;71;p2"/>
            <p:cNvSpPr/>
            <p:nvPr/>
          </p:nvSpPr>
          <p:spPr>
            <a:xfrm>
              <a:off x="1137200"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2" name="Google Shape;72;p2"/>
            <p:cNvSpPr/>
            <p:nvPr/>
          </p:nvSpPr>
          <p:spPr>
            <a:xfrm>
              <a:off x="1137200"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3" name="Google Shape;73;p2"/>
            <p:cNvSpPr/>
            <p:nvPr/>
          </p:nvSpPr>
          <p:spPr>
            <a:xfrm>
              <a:off x="1137200" y="11411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4" name="Google Shape;74;p2"/>
            <p:cNvSpPr/>
            <p:nvPr/>
          </p:nvSpPr>
          <p:spPr>
            <a:xfrm>
              <a:off x="1137200"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5" name="Google Shape;75;p2"/>
            <p:cNvSpPr/>
            <p:nvPr/>
          </p:nvSpPr>
          <p:spPr>
            <a:xfrm>
              <a:off x="1137200"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6" name="Google Shape;76;p2"/>
            <p:cNvSpPr/>
            <p:nvPr/>
          </p:nvSpPr>
          <p:spPr>
            <a:xfrm>
              <a:off x="1137200" y="21947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7" name="Google Shape;77;p2"/>
            <p:cNvSpPr/>
            <p:nvPr/>
          </p:nvSpPr>
          <p:spPr>
            <a:xfrm>
              <a:off x="1137200"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8" name="Google Shape;78;p2"/>
            <p:cNvSpPr/>
            <p:nvPr/>
          </p:nvSpPr>
          <p:spPr>
            <a:xfrm>
              <a:off x="1137200" y="24957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9" name="Google Shape;79;p2"/>
            <p:cNvSpPr/>
            <p:nvPr/>
          </p:nvSpPr>
          <p:spPr>
            <a:xfrm>
              <a:off x="1137200"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0" name="Google Shape;80;p2"/>
            <p:cNvSpPr/>
            <p:nvPr/>
          </p:nvSpPr>
          <p:spPr>
            <a:xfrm>
              <a:off x="1137200" y="29473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1" name="Google Shape;81;p2"/>
            <p:cNvSpPr/>
            <p:nvPr/>
          </p:nvSpPr>
          <p:spPr>
            <a:xfrm>
              <a:off x="1137200"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2" name="Google Shape;82;p2"/>
            <p:cNvSpPr/>
            <p:nvPr/>
          </p:nvSpPr>
          <p:spPr>
            <a:xfrm>
              <a:off x="1137200" y="33988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3" name="Google Shape;83;p2"/>
            <p:cNvSpPr/>
            <p:nvPr/>
          </p:nvSpPr>
          <p:spPr>
            <a:xfrm>
              <a:off x="1137200"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4" name="Google Shape;84;p2"/>
            <p:cNvSpPr/>
            <p:nvPr/>
          </p:nvSpPr>
          <p:spPr>
            <a:xfrm>
              <a:off x="1137200"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5" name="Google Shape;85;p2"/>
            <p:cNvSpPr/>
            <p:nvPr/>
          </p:nvSpPr>
          <p:spPr>
            <a:xfrm>
              <a:off x="1137200" y="40008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6" name="Google Shape;86;p2"/>
            <p:cNvSpPr/>
            <p:nvPr/>
          </p:nvSpPr>
          <p:spPr>
            <a:xfrm>
              <a:off x="1137200"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7" name="Google Shape;87;p2"/>
            <p:cNvSpPr/>
            <p:nvPr/>
          </p:nvSpPr>
          <p:spPr>
            <a:xfrm>
              <a:off x="1137200" y="46029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8" name="Google Shape;88;p2"/>
            <p:cNvSpPr/>
            <p:nvPr/>
          </p:nvSpPr>
          <p:spPr>
            <a:xfrm>
              <a:off x="1137200"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9" name="Google Shape;89;p2"/>
            <p:cNvSpPr/>
            <p:nvPr/>
          </p:nvSpPr>
          <p:spPr>
            <a:xfrm>
              <a:off x="1137200"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0" name="Google Shape;90;p2"/>
            <p:cNvSpPr/>
            <p:nvPr/>
          </p:nvSpPr>
          <p:spPr>
            <a:xfrm>
              <a:off x="1137200"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1" name="Google Shape;91;p2"/>
            <p:cNvSpPr/>
            <p:nvPr/>
          </p:nvSpPr>
          <p:spPr>
            <a:xfrm>
              <a:off x="1137200" y="53554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92" name="Google Shape;92;p2"/>
          <p:cNvGrpSpPr/>
          <p:nvPr/>
        </p:nvGrpSpPr>
        <p:grpSpPr>
          <a:xfrm rot="10800000">
            <a:off x="6659535" y="28698"/>
            <a:ext cx="2309844" cy="5086302"/>
            <a:chOff x="986700" y="238125"/>
            <a:chExt cx="2379075" cy="5238750"/>
          </a:xfrm>
        </p:grpSpPr>
        <p:sp>
          <p:nvSpPr>
            <p:cNvPr id="93" name="Google Shape;93;p2"/>
            <p:cNvSpPr/>
            <p:nvPr/>
          </p:nvSpPr>
          <p:spPr>
            <a:xfrm>
              <a:off x="986700" y="2381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4" name="Google Shape;94;p2"/>
            <p:cNvSpPr/>
            <p:nvPr/>
          </p:nvSpPr>
          <p:spPr>
            <a:xfrm>
              <a:off x="986700" y="6896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5" name="Google Shape;95;p2"/>
            <p:cNvSpPr/>
            <p:nvPr/>
          </p:nvSpPr>
          <p:spPr>
            <a:xfrm>
              <a:off x="986700" y="9906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6" name="Google Shape;96;p2"/>
            <p:cNvSpPr/>
            <p:nvPr/>
          </p:nvSpPr>
          <p:spPr>
            <a:xfrm>
              <a:off x="986700" y="14422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7" name="Google Shape;97;p2"/>
            <p:cNvSpPr/>
            <p:nvPr/>
          </p:nvSpPr>
          <p:spPr>
            <a:xfrm>
              <a:off x="986700" y="15927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8" name="Google Shape;98;p2"/>
            <p:cNvSpPr/>
            <p:nvPr/>
          </p:nvSpPr>
          <p:spPr>
            <a:xfrm>
              <a:off x="986700" y="20442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9" name="Google Shape;99;p2"/>
            <p:cNvSpPr/>
            <p:nvPr/>
          </p:nvSpPr>
          <p:spPr>
            <a:xfrm>
              <a:off x="986700" y="26462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0" name="Google Shape;100;p2"/>
            <p:cNvSpPr/>
            <p:nvPr/>
          </p:nvSpPr>
          <p:spPr>
            <a:xfrm>
              <a:off x="986700" y="32483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1" name="Google Shape;101;p2"/>
            <p:cNvSpPr/>
            <p:nvPr/>
          </p:nvSpPr>
          <p:spPr>
            <a:xfrm>
              <a:off x="986700" y="33988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2" name="Google Shape;102;p2"/>
            <p:cNvSpPr/>
            <p:nvPr/>
          </p:nvSpPr>
          <p:spPr>
            <a:xfrm>
              <a:off x="986700" y="40008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3" name="Google Shape;103;p2"/>
            <p:cNvSpPr/>
            <p:nvPr/>
          </p:nvSpPr>
          <p:spPr>
            <a:xfrm>
              <a:off x="986700" y="47534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4" name="Google Shape;104;p2"/>
            <p:cNvSpPr/>
            <p:nvPr/>
          </p:nvSpPr>
          <p:spPr>
            <a:xfrm>
              <a:off x="986700" y="52049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5" name="Google Shape;105;p2"/>
            <p:cNvSpPr/>
            <p:nvPr/>
          </p:nvSpPr>
          <p:spPr>
            <a:xfrm>
              <a:off x="1137200"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6" name="Google Shape;106;p2"/>
            <p:cNvSpPr/>
            <p:nvPr/>
          </p:nvSpPr>
          <p:spPr>
            <a:xfrm>
              <a:off x="1137200" y="6896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7" name="Google Shape;107;p2"/>
            <p:cNvSpPr/>
            <p:nvPr/>
          </p:nvSpPr>
          <p:spPr>
            <a:xfrm>
              <a:off x="1137200" y="8401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8" name="Google Shape;108;p2"/>
            <p:cNvSpPr/>
            <p:nvPr/>
          </p:nvSpPr>
          <p:spPr>
            <a:xfrm>
              <a:off x="1137200"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9" name="Google Shape;109;p2"/>
            <p:cNvSpPr/>
            <p:nvPr/>
          </p:nvSpPr>
          <p:spPr>
            <a:xfrm>
              <a:off x="1137200" y="17432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10" name="Google Shape;110;p2"/>
            <p:cNvSpPr/>
            <p:nvPr/>
          </p:nvSpPr>
          <p:spPr>
            <a:xfrm>
              <a:off x="1137200" y="18937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11" name="Google Shape;111;p2"/>
            <p:cNvSpPr/>
            <p:nvPr/>
          </p:nvSpPr>
          <p:spPr>
            <a:xfrm>
              <a:off x="1137200"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12" name="Google Shape;112;p2"/>
            <p:cNvSpPr/>
            <p:nvPr/>
          </p:nvSpPr>
          <p:spPr>
            <a:xfrm>
              <a:off x="1137200"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13" name="Google Shape;113;p2"/>
            <p:cNvSpPr/>
            <p:nvPr/>
          </p:nvSpPr>
          <p:spPr>
            <a:xfrm>
              <a:off x="1137200"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14" name="Google Shape;114;p2"/>
            <p:cNvSpPr/>
            <p:nvPr/>
          </p:nvSpPr>
          <p:spPr>
            <a:xfrm>
              <a:off x="1137200"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15" name="Google Shape;115;p2"/>
            <p:cNvSpPr/>
            <p:nvPr/>
          </p:nvSpPr>
          <p:spPr>
            <a:xfrm>
              <a:off x="1137200"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16" name="Google Shape;116;p2"/>
            <p:cNvSpPr/>
            <p:nvPr/>
          </p:nvSpPr>
          <p:spPr>
            <a:xfrm>
              <a:off x="1137200" y="44524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17" name="Google Shape;117;p2"/>
            <p:cNvSpPr/>
            <p:nvPr/>
          </p:nvSpPr>
          <p:spPr>
            <a:xfrm>
              <a:off x="1137200" y="49039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18" name="Google Shape;118;p2"/>
            <p:cNvSpPr/>
            <p:nvPr/>
          </p:nvSpPr>
          <p:spPr>
            <a:xfrm>
              <a:off x="1287725"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19" name="Google Shape;119;p2"/>
            <p:cNvSpPr/>
            <p:nvPr/>
          </p:nvSpPr>
          <p:spPr>
            <a:xfrm>
              <a:off x="1287725"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20" name="Google Shape;120;p2"/>
            <p:cNvSpPr/>
            <p:nvPr/>
          </p:nvSpPr>
          <p:spPr>
            <a:xfrm>
              <a:off x="1287725"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21" name="Google Shape;121;p2"/>
            <p:cNvSpPr/>
            <p:nvPr/>
          </p:nvSpPr>
          <p:spPr>
            <a:xfrm>
              <a:off x="1287725"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22" name="Google Shape;122;p2"/>
            <p:cNvSpPr/>
            <p:nvPr/>
          </p:nvSpPr>
          <p:spPr>
            <a:xfrm>
              <a:off x="1287725"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23" name="Google Shape;123;p2"/>
            <p:cNvSpPr/>
            <p:nvPr/>
          </p:nvSpPr>
          <p:spPr>
            <a:xfrm>
              <a:off x="1287725"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24" name="Google Shape;124;p2"/>
            <p:cNvSpPr/>
            <p:nvPr/>
          </p:nvSpPr>
          <p:spPr>
            <a:xfrm>
              <a:off x="1287725"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25" name="Google Shape;125;p2"/>
            <p:cNvSpPr/>
            <p:nvPr/>
          </p:nvSpPr>
          <p:spPr>
            <a:xfrm>
              <a:off x="1287725"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26" name="Google Shape;126;p2"/>
            <p:cNvSpPr/>
            <p:nvPr/>
          </p:nvSpPr>
          <p:spPr>
            <a:xfrm>
              <a:off x="1287725"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27" name="Google Shape;127;p2"/>
            <p:cNvSpPr/>
            <p:nvPr/>
          </p:nvSpPr>
          <p:spPr>
            <a:xfrm>
              <a:off x="1287725"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28" name="Google Shape;128;p2"/>
            <p:cNvSpPr/>
            <p:nvPr/>
          </p:nvSpPr>
          <p:spPr>
            <a:xfrm>
              <a:off x="1287725"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29" name="Google Shape;129;p2"/>
            <p:cNvSpPr/>
            <p:nvPr/>
          </p:nvSpPr>
          <p:spPr>
            <a:xfrm>
              <a:off x="1287725"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30" name="Google Shape;130;p2"/>
            <p:cNvSpPr/>
            <p:nvPr/>
          </p:nvSpPr>
          <p:spPr>
            <a:xfrm>
              <a:off x="1287725"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31" name="Google Shape;131;p2"/>
            <p:cNvSpPr/>
            <p:nvPr/>
          </p:nvSpPr>
          <p:spPr>
            <a:xfrm>
              <a:off x="1287725"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32" name="Google Shape;132;p2"/>
            <p:cNvSpPr/>
            <p:nvPr/>
          </p:nvSpPr>
          <p:spPr>
            <a:xfrm>
              <a:off x="1287725"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33" name="Google Shape;133;p2"/>
            <p:cNvSpPr/>
            <p:nvPr/>
          </p:nvSpPr>
          <p:spPr>
            <a:xfrm>
              <a:off x="1287725"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34" name="Google Shape;134;p2"/>
            <p:cNvSpPr/>
            <p:nvPr/>
          </p:nvSpPr>
          <p:spPr>
            <a:xfrm>
              <a:off x="1287725"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35" name="Google Shape;135;p2"/>
            <p:cNvSpPr/>
            <p:nvPr/>
          </p:nvSpPr>
          <p:spPr>
            <a:xfrm>
              <a:off x="1287725"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36" name="Google Shape;136;p2"/>
            <p:cNvSpPr/>
            <p:nvPr/>
          </p:nvSpPr>
          <p:spPr>
            <a:xfrm>
              <a:off x="1287725"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37" name="Google Shape;137;p2"/>
            <p:cNvSpPr/>
            <p:nvPr/>
          </p:nvSpPr>
          <p:spPr>
            <a:xfrm>
              <a:off x="1287725"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38" name="Google Shape;138;p2"/>
            <p:cNvSpPr/>
            <p:nvPr/>
          </p:nvSpPr>
          <p:spPr>
            <a:xfrm>
              <a:off x="1438225"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39" name="Google Shape;139;p2"/>
            <p:cNvSpPr/>
            <p:nvPr/>
          </p:nvSpPr>
          <p:spPr>
            <a:xfrm>
              <a:off x="1438225" y="53912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40" name="Google Shape;140;p2"/>
            <p:cNvSpPr/>
            <p:nvPr/>
          </p:nvSpPr>
          <p:spPr>
            <a:xfrm>
              <a:off x="1438225"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41" name="Google Shape;141;p2"/>
            <p:cNvSpPr/>
            <p:nvPr/>
          </p:nvSpPr>
          <p:spPr>
            <a:xfrm>
              <a:off x="1438225" y="8401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42" name="Google Shape;142;p2"/>
            <p:cNvSpPr/>
            <p:nvPr/>
          </p:nvSpPr>
          <p:spPr>
            <a:xfrm>
              <a:off x="1438225"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43" name="Google Shape;143;p2"/>
            <p:cNvSpPr/>
            <p:nvPr/>
          </p:nvSpPr>
          <p:spPr>
            <a:xfrm>
              <a:off x="1438225"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44" name="Google Shape;144;p2"/>
            <p:cNvSpPr/>
            <p:nvPr/>
          </p:nvSpPr>
          <p:spPr>
            <a:xfrm>
              <a:off x="1438225"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45" name="Google Shape;145;p2"/>
            <p:cNvSpPr/>
            <p:nvPr/>
          </p:nvSpPr>
          <p:spPr>
            <a:xfrm>
              <a:off x="1438225"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46" name="Google Shape;146;p2"/>
            <p:cNvSpPr/>
            <p:nvPr/>
          </p:nvSpPr>
          <p:spPr>
            <a:xfrm>
              <a:off x="1438225"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47" name="Google Shape;147;p2"/>
            <p:cNvSpPr/>
            <p:nvPr/>
          </p:nvSpPr>
          <p:spPr>
            <a:xfrm>
              <a:off x="1438225" y="17432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48" name="Google Shape;148;p2"/>
            <p:cNvSpPr/>
            <p:nvPr/>
          </p:nvSpPr>
          <p:spPr>
            <a:xfrm>
              <a:off x="1438225"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49" name="Google Shape;149;p2"/>
            <p:cNvSpPr/>
            <p:nvPr/>
          </p:nvSpPr>
          <p:spPr>
            <a:xfrm>
              <a:off x="1438225"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50" name="Google Shape;150;p2"/>
            <p:cNvSpPr/>
            <p:nvPr/>
          </p:nvSpPr>
          <p:spPr>
            <a:xfrm>
              <a:off x="1438225"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51" name="Google Shape;151;p2"/>
            <p:cNvSpPr/>
            <p:nvPr/>
          </p:nvSpPr>
          <p:spPr>
            <a:xfrm>
              <a:off x="1438225"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52" name="Google Shape;152;p2"/>
            <p:cNvSpPr/>
            <p:nvPr/>
          </p:nvSpPr>
          <p:spPr>
            <a:xfrm>
              <a:off x="1438225"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53" name="Google Shape;153;p2"/>
            <p:cNvSpPr/>
            <p:nvPr/>
          </p:nvSpPr>
          <p:spPr>
            <a:xfrm>
              <a:off x="1438225"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54" name="Google Shape;154;p2"/>
            <p:cNvSpPr/>
            <p:nvPr/>
          </p:nvSpPr>
          <p:spPr>
            <a:xfrm>
              <a:off x="1438225"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55" name="Google Shape;155;p2"/>
            <p:cNvSpPr/>
            <p:nvPr/>
          </p:nvSpPr>
          <p:spPr>
            <a:xfrm>
              <a:off x="1438225"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56" name="Google Shape;156;p2"/>
            <p:cNvSpPr/>
            <p:nvPr/>
          </p:nvSpPr>
          <p:spPr>
            <a:xfrm>
              <a:off x="1438225" y="33988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57" name="Google Shape;157;p2"/>
            <p:cNvSpPr/>
            <p:nvPr/>
          </p:nvSpPr>
          <p:spPr>
            <a:xfrm>
              <a:off x="1438225"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58" name="Google Shape;158;p2"/>
            <p:cNvSpPr/>
            <p:nvPr/>
          </p:nvSpPr>
          <p:spPr>
            <a:xfrm>
              <a:off x="1438225"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59" name="Google Shape;159;p2"/>
            <p:cNvSpPr/>
            <p:nvPr/>
          </p:nvSpPr>
          <p:spPr>
            <a:xfrm>
              <a:off x="1438225"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60" name="Google Shape;160;p2"/>
            <p:cNvSpPr/>
            <p:nvPr/>
          </p:nvSpPr>
          <p:spPr>
            <a:xfrm>
              <a:off x="1438225"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61" name="Google Shape;161;p2"/>
            <p:cNvSpPr/>
            <p:nvPr/>
          </p:nvSpPr>
          <p:spPr>
            <a:xfrm>
              <a:off x="1438225"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62" name="Google Shape;162;p2"/>
            <p:cNvSpPr/>
            <p:nvPr/>
          </p:nvSpPr>
          <p:spPr>
            <a:xfrm>
              <a:off x="1438225" y="44524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63" name="Google Shape;163;p2"/>
            <p:cNvSpPr/>
            <p:nvPr/>
          </p:nvSpPr>
          <p:spPr>
            <a:xfrm>
              <a:off x="1438225"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64" name="Google Shape;164;p2"/>
            <p:cNvSpPr/>
            <p:nvPr/>
          </p:nvSpPr>
          <p:spPr>
            <a:xfrm>
              <a:off x="1438225" y="47534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65" name="Google Shape;165;p2"/>
            <p:cNvSpPr/>
            <p:nvPr/>
          </p:nvSpPr>
          <p:spPr>
            <a:xfrm>
              <a:off x="1438225"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66" name="Google Shape;166;p2"/>
            <p:cNvSpPr/>
            <p:nvPr/>
          </p:nvSpPr>
          <p:spPr>
            <a:xfrm>
              <a:off x="1438225"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67" name="Google Shape;167;p2"/>
            <p:cNvSpPr/>
            <p:nvPr/>
          </p:nvSpPr>
          <p:spPr>
            <a:xfrm>
              <a:off x="1438225"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68" name="Google Shape;168;p2"/>
            <p:cNvSpPr/>
            <p:nvPr/>
          </p:nvSpPr>
          <p:spPr>
            <a:xfrm>
              <a:off x="1438225"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69" name="Google Shape;169;p2"/>
            <p:cNvSpPr/>
            <p:nvPr/>
          </p:nvSpPr>
          <p:spPr>
            <a:xfrm>
              <a:off x="1588750"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70" name="Google Shape;170;p2"/>
            <p:cNvSpPr/>
            <p:nvPr/>
          </p:nvSpPr>
          <p:spPr>
            <a:xfrm>
              <a:off x="1588750"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71" name="Google Shape;171;p2"/>
            <p:cNvSpPr/>
            <p:nvPr/>
          </p:nvSpPr>
          <p:spPr>
            <a:xfrm>
              <a:off x="1588750"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72" name="Google Shape;172;p2"/>
            <p:cNvSpPr/>
            <p:nvPr/>
          </p:nvSpPr>
          <p:spPr>
            <a:xfrm>
              <a:off x="1588750"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73" name="Google Shape;173;p2"/>
            <p:cNvSpPr/>
            <p:nvPr/>
          </p:nvSpPr>
          <p:spPr>
            <a:xfrm>
              <a:off x="1588750"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74" name="Google Shape;174;p2"/>
            <p:cNvSpPr/>
            <p:nvPr/>
          </p:nvSpPr>
          <p:spPr>
            <a:xfrm>
              <a:off x="1588750"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75" name="Google Shape;175;p2"/>
            <p:cNvSpPr/>
            <p:nvPr/>
          </p:nvSpPr>
          <p:spPr>
            <a:xfrm>
              <a:off x="1588750"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76" name="Google Shape;176;p2"/>
            <p:cNvSpPr/>
            <p:nvPr/>
          </p:nvSpPr>
          <p:spPr>
            <a:xfrm>
              <a:off x="1588750"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77" name="Google Shape;177;p2"/>
            <p:cNvSpPr/>
            <p:nvPr/>
          </p:nvSpPr>
          <p:spPr>
            <a:xfrm>
              <a:off x="1588750"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78" name="Google Shape;178;p2"/>
            <p:cNvSpPr/>
            <p:nvPr/>
          </p:nvSpPr>
          <p:spPr>
            <a:xfrm>
              <a:off x="1588750"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79" name="Google Shape;179;p2"/>
            <p:cNvSpPr/>
            <p:nvPr/>
          </p:nvSpPr>
          <p:spPr>
            <a:xfrm>
              <a:off x="1588750"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0" name="Google Shape;180;p2"/>
            <p:cNvSpPr/>
            <p:nvPr/>
          </p:nvSpPr>
          <p:spPr>
            <a:xfrm>
              <a:off x="1588750"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1" name="Google Shape;181;p2"/>
            <p:cNvSpPr/>
            <p:nvPr/>
          </p:nvSpPr>
          <p:spPr>
            <a:xfrm>
              <a:off x="1588750"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2" name="Google Shape;182;p2"/>
            <p:cNvSpPr/>
            <p:nvPr/>
          </p:nvSpPr>
          <p:spPr>
            <a:xfrm>
              <a:off x="1588750"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3" name="Google Shape;183;p2"/>
            <p:cNvSpPr/>
            <p:nvPr/>
          </p:nvSpPr>
          <p:spPr>
            <a:xfrm>
              <a:off x="1588750"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4" name="Google Shape;184;p2"/>
            <p:cNvSpPr/>
            <p:nvPr/>
          </p:nvSpPr>
          <p:spPr>
            <a:xfrm>
              <a:off x="1588750"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5" name="Google Shape;185;p2"/>
            <p:cNvSpPr/>
            <p:nvPr/>
          </p:nvSpPr>
          <p:spPr>
            <a:xfrm>
              <a:off x="1588750"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6" name="Google Shape;186;p2"/>
            <p:cNvSpPr/>
            <p:nvPr/>
          </p:nvSpPr>
          <p:spPr>
            <a:xfrm>
              <a:off x="1588750"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7" name="Google Shape;187;p2"/>
            <p:cNvSpPr/>
            <p:nvPr/>
          </p:nvSpPr>
          <p:spPr>
            <a:xfrm>
              <a:off x="1588750"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8" name="Google Shape;188;p2"/>
            <p:cNvSpPr/>
            <p:nvPr/>
          </p:nvSpPr>
          <p:spPr>
            <a:xfrm>
              <a:off x="1739250"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9" name="Google Shape;189;p2"/>
            <p:cNvSpPr/>
            <p:nvPr/>
          </p:nvSpPr>
          <p:spPr>
            <a:xfrm>
              <a:off x="1739250" y="8401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0" name="Google Shape;190;p2"/>
            <p:cNvSpPr/>
            <p:nvPr/>
          </p:nvSpPr>
          <p:spPr>
            <a:xfrm>
              <a:off x="1739250"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1" name="Google Shape;191;p2"/>
            <p:cNvSpPr/>
            <p:nvPr/>
          </p:nvSpPr>
          <p:spPr>
            <a:xfrm>
              <a:off x="1739250"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2" name="Google Shape;192;p2"/>
            <p:cNvSpPr/>
            <p:nvPr/>
          </p:nvSpPr>
          <p:spPr>
            <a:xfrm>
              <a:off x="1739250"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3" name="Google Shape;193;p2"/>
            <p:cNvSpPr/>
            <p:nvPr/>
          </p:nvSpPr>
          <p:spPr>
            <a:xfrm>
              <a:off x="1739250"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4" name="Google Shape;194;p2"/>
            <p:cNvSpPr/>
            <p:nvPr/>
          </p:nvSpPr>
          <p:spPr>
            <a:xfrm>
              <a:off x="1739250"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5" name="Google Shape;195;p2"/>
            <p:cNvSpPr/>
            <p:nvPr/>
          </p:nvSpPr>
          <p:spPr>
            <a:xfrm>
              <a:off x="1739250"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6" name="Google Shape;196;p2"/>
            <p:cNvSpPr/>
            <p:nvPr/>
          </p:nvSpPr>
          <p:spPr>
            <a:xfrm>
              <a:off x="1739250"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7" name="Google Shape;197;p2"/>
            <p:cNvSpPr/>
            <p:nvPr/>
          </p:nvSpPr>
          <p:spPr>
            <a:xfrm>
              <a:off x="1739250"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8" name="Google Shape;198;p2"/>
            <p:cNvSpPr/>
            <p:nvPr/>
          </p:nvSpPr>
          <p:spPr>
            <a:xfrm>
              <a:off x="1739250"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9" name="Google Shape;199;p2"/>
            <p:cNvSpPr/>
            <p:nvPr/>
          </p:nvSpPr>
          <p:spPr>
            <a:xfrm>
              <a:off x="1889750"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0" name="Google Shape;200;p2"/>
            <p:cNvSpPr/>
            <p:nvPr/>
          </p:nvSpPr>
          <p:spPr>
            <a:xfrm>
              <a:off x="1889750" y="8401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1" name="Google Shape;201;p2"/>
            <p:cNvSpPr/>
            <p:nvPr/>
          </p:nvSpPr>
          <p:spPr>
            <a:xfrm>
              <a:off x="1889750" y="33988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2" name="Google Shape;202;p2"/>
            <p:cNvSpPr/>
            <p:nvPr/>
          </p:nvSpPr>
          <p:spPr>
            <a:xfrm>
              <a:off x="1889750" y="46029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3" name="Google Shape;203;p2"/>
            <p:cNvSpPr/>
            <p:nvPr/>
          </p:nvSpPr>
          <p:spPr>
            <a:xfrm>
              <a:off x="1889750"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4" name="Google Shape;204;p2"/>
            <p:cNvSpPr/>
            <p:nvPr/>
          </p:nvSpPr>
          <p:spPr>
            <a:xfrm>
              <a:off x="2040275" y="6896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5" name="Google Shape;205;p2"/>
            <p:cNvSpPr/>
            <p:nvPr/>
          </p:nvSpPr>
          <p:spPr>
            <a:xfrm>
              <a:off x="2040275" y="18937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6" name="Google Shape;206;p2"/>
            <p:cNvSpPr/>
            <p:nvPr/>
          </p:nvSpPr>
          <p:spPr>
            <a:xfrm>
              <a:off x="2040275" y="27968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7" name="Google Shape;207;p2"/>
            <p:cNvSpPr/>
            <p:nvPr/>
          </p:nvSpPr>
          <p:spPr>
            <a:xfrm>
              <a:off x="2190775"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8" name="Google Shape;208;p2"/>
            <p:cNvSpPr/>
            <p:nvPr/>
          </p:nvSpPr>
          <p:spPr>
            <a:xfrm>
              <a:off x="2341300"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9" name="Google Shape;209;p2"/>
            <p:cNvSpPr/>
            <p:nvPr/>
          </p:nvSpPr>
          <p:spPr>
            <a:xfrm>
              <a:off x="2642325"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0" name="Google Shape;210;p2"/>
            <p:cNvSpPr/>
            <p:nvPr/>
          </p:nvSpPr>
          <p:spPr>
            <a:xfrm>
              <a:off x="2642325"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1" name="Google Shape;211;p2"/>
            <p:cNvSpPr/>
            <p:nvPr/>
          </p:nvSpPr>
          <p:spPr>
            <a:xfrm>
              <a:off x="3244350"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212" name="Google Shape;212;p2"/>
          <p:cNvGrpSpPr/>
          <p:nvPr/>
        </p:nvGrpSpPr>
        <p:grpSpPr>
          <a:xfrm rot="10800000">
            <a:off x="6367294" y="28698"/>
            <a:ext cx="2017554" cy="5086302"/>
            <a:chOff x="1588750" y="238125"/>
            <a:chExt cx="2078025" cy="5238750"/>
          </a:xfrm>
        </p:grpSpPr>
        <p:sp>
          <p:nvSpPr>
            <p:cNvPr id="213" name="Google Shape;213;p2"/>
            <p:cNvSpPr/>
            <p:nvPr/>
          </p:nvSpPr>
          <p:spPr>
            <a:xfrm>
              <a:off x="1588750"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4" name="Google Shape;214;p2"/>
            <p:cNvSpPr/>
            <p:nvPr/>
          </p:nvSpPr>
          <p:spPr>
            <a:xfrm>
              <a:off x="1588750"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5" name="Google Shape;215;p2"/>
            <p:cNvSpPr/>
            <p:nvPr/>
          </p:nvSpPr>
          <p:spPr>
            <a:xfrm>
              <a:off x="1588750"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6" name="Google Shape;216;p2"/>
            <p:cNvSpPr/>
            <p:nvPr/>
          </p:nvSpPr>
          <p:spPr>
            <a:xfrm>
              <a:off x="1588750"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7" name="Google Shape;217;p2"/>
            <p:cNvSpPr/>
            <p:nvPr/>
          </p:nvSpPr>
          <p:spPr>
            <a:xfrm>
              <a:off x="1588750"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8" name="Google Shape;218;p2"/>
            <p:cNvSpPr/>
            <p:nvPr/>
          </p:nvSpPr>
          <p:spPr>
            <a:xfrm>
              <a:off x="1588750"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9" name="Google Shape;219;p2"/>
            <p:cNvSpPr/>
            <p:nvPr/>
          </p:nvSpPr>
          <p:spPr>
            <a:xfrm>
              <a:off x="1739250" y="53912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20" name="Google Shape;220;p2"/>
            <p:cNvSpPr/>
            <p:nvPr/>
          </p:nvSpPr>
          <p:spPr>
            <a:xfrm>
              <a:off x="1739250"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21" name="Google Shape;221;p2"/>
            <p:cNvSpPr/>
            <p:nvPr/>
          </p:nvSpPr>
          <p:spPr>
            <a:xfrm>
              <a:off x="1739250"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22" name="Google Shape;222;p2"/>
            <p:cNvSpPr/>
            <p:nvPr/>
          </p:nvSpPr>
          <p:spPr>
            <a:xfrm>
              <a:off x="1739250" y="33988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23" name="Google Shape;223;p2"/>
            <p:cNvSpPr/>
            <p:nvPr/>
          </p:nvSpPr>
          <p:spPr>
            <a:xfrm>
              <a:off x="1739250"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24" name="Google Shape;224;p2"/>
            <p:cNvSpPr/>
            <p:nvPr/>
          </p:nvSpPr>
          <p:spPr>
            <a:xfrm>
              <a:off x="1739250"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25" name="Google Shape;225;p2"/>
            <p:cNvSpPr/>
            <p:nvPr/>
          </p:nvSpPr>
          <p:spPr>
            <a:xfrm>
              <a:off x="1739250"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26" name="Google Shape;226;p2"/>
            <p:cNvSpPr/>
            <p:nvPr/>
          </p:nvSpPr>
          <p:spPr>
            <a:xfrm>
              <a:off x="1889750" y="2381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27" name="Google Shape;227;p2"/>
            <p:cNvSpPr/>
            <p:nvPr/>
          </p:nvSpPr>
          <p:spPr>
            <a:xfrm>
              <a:off x="1889750"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28" name="Google Shape;228;p2"/>
            <p:cNvSpPr/>
            <p:nvPr/>
          </p:nvSpPr>
          <p:spPr>
            <a:xfrm>
              <a:off x="1889750" y="17432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29" name="Google Shape;229;p2"/>
            <p:cNvSpPr/>
            <p:nvPr/>
          </p:nvSpPr>
          <p:spPr>
            <a:xfrm>
              <a:off x="1889750" y="18937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30" name="Google Shape;230;p2"/>
            <p:cNvSpPr/>
            <p:nvPr/>
          </p:nvSpPr>
          <p:spPr>
            <a:xfrm>
              <a:off x="1889750"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31" name="Google Shape;231;p2"/>
            <p:cNvSpPr/>
            <p:nvPr/>
          </p:nvSpPr>
          <p:spPr>
            <a:xfrm>
              <a:off x="1889750" y="21947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32" name="Google Shape;232;p2"/>
            <p:cNvSpPr/>
            <p:nvPr/>
          </p:nvSpPr>
          <p:spPr>
            <a:xfrm>
              <a:off x="1889750"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33" name="Google Shape;233;p2"/>
            <p:cNvSpPr/>
            <p:nvPr/>
          </p:nvSpPr>
          <p:spPr>
            <a:xfrm>
              <a:off x="1889750" y="24957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34" name="Google Shape;234;p2"/>
            <p:cNvSpPr/>
            <p:nvPr/>
          </p:nvSpPr>
          <p:spPr>
            <a:xfrm>
              <a:off x="1889750"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35" name="Google Shape;235;p2"/>
            <p:cNvSpPr/>
            <p:nvPr/>
          </p:nvSpPr>
          <p:spPr>
            <a:xfrm>
              <a:off x="1889750"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36" name="Google Shape;236;p2"/>
            <p:cNvSpPr/>
            <p:nvPr/>
          </p:nvSpPr>
          <p:spPr>
            <a:xfrm>
              <a:off x="1889750" y="29473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37" name="Google Shape;237;p2"/>
            <p:cNvSpPr/>
            <p:nvPr/>
          </p:nvSpPr>
          <p:spPr>
            <a:xfrm>
              <a:off x="1889750"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38" name="Google Shape;238;p2"/>
            <p:cNvSpPr/>
            <p:nvPr/>
          </p:nvSpPr>
          <p:spPr>
            <a:xfrm>
              <a:off x="1889750"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39" name="Google Shape;239;p2"/>
            <p:cNvSpPr/>
            <p:nvPr/>
          </p:nvSpPr>
          <p:spPr>
            <a:xfrm>
              <a:off x="1889750" y="40008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40" name="Google Shape;240;p2"/>
            <p:cNvSpPr/>
            <p:nvPr/>
          </p:nvSpPr>
          <p:spPr>
            <a:xfrm>
              <a:off x="1889750"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41" name="Google Shape;241;p2"/>
            <p:cNvSpPr/>
            <p:nvPr/>
          </p:nvSpPr>
          <p:spPr>
            <a:xfrm>
              <a:off x="1889750"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42" name="Google Shape;242;p2"/>
            <p:cNvSpPr/>
            <p:nvPr/>
          </p:nvSpPr>
          <p:spPr>
            <a:xfrm>
              <a:off x="1889750" y="44524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43" name="Google Shape;243;p2"/>
            <p:cNvSpPr/>
            <p:nvPr/>
          </p:nvSpPr>
          <p:spPr>
            <a:xfrm>
              <a:off x="1889750"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44" name="Google Shape;244;p2"/>
            <p:cNvSpPr/>
            <p:nvPr/>
          </p:nvSpPr>
          <p:spPr>
            <a:xfrm>
              <a:off x="1889750" y="49039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45" name="Google Shape;245;p2"/>
            <p:cNvSpPr/>
            <p:nvPr/>
          </p:nvSpPr>
          <p:spPr>
            <a:xfrm>
              <a:off x="2040275" y="3886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46" name="Google Shape;246;p2"/>
            <p:cNvSpPr/>
            <p:nvPr/>
          </p:nvSpPr>
          <p:spPr>
            <a:xfrm>
              <a:off x="2040275" y="11411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47" name="Google Shape;247;p2"/>
            <p:cNvSpPr/>
            <p:nvPr/>
          </p:nvSpPr>
          <p:spPr>
            <a:xfrm>
              <a:off x="2040275" y="129170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48" name="Google Shape;248;p2"/>
            <p:cNvSpPr/>
            <p:nvPr/>
          </p:nvSpPr>
          <p:spPr>
            <a:xfrm>
              <a:off x="2040275" y="14422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49" name="Google Shape;249;p2"/>
            <p:cNvSpPr/>
            <p:nvPr/>
          </p:nvSpPr>
          <p:spPr>
            <a:xfrm>
              <a:off x="2040275" y="17432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50" name="Google Shape;250;p2"/>
            <p:cNvSpPr/>
            <p:nvPr/>
          </p:nvSpPr>
          <p:spPr>
            <a:xfrm>
              <a:off x="2040275" y="20442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51" name="Google Shape;251;p2"/>
            <p:cNvSpPr/>
            <p:nvPr/>
          </p:nvSpPr>
          <p:spPr>
            <a:xfrm>
              <a:off x="2040275" y="26462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52" name="Google Shape;252;p2"/>
            <p:cNvSpPr/>
            <p:nvPr/>
          </p:nvSpPr>
          <p:spPr>
            <a:xfrm>
              <a:off x="2040275" y="29473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53" name="Google Shape;253;p2"/>
            <p:cNvSpPr/>
            <p:nvPr/>
          </p:nvSpPr>
          <p:spPr>
            <a:xfrm>
              <a:off x="2040275" y="30978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54" name="Google Shape;254;p2"/>
            <p:cNvSpPr/>
            <p:nvPr/>
          </p:nvSpPr>
          <p:spPr>
            <a:xfrm>
              <a:off x="2040275" y="32483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55" name="Google Shape;255;p2"/>
            <p:cNvSpPr/>
            <p:nvPr/>
          </p:nvSpPr>
          <p:spPr>
            <a:xfrm>
              <a:off x="2040275" y="35493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56" name="Google Shape;256;p2"/>
            <p:cNvSpPr/>
            <p:nvPr/>
          </p:nvSpPr>
          <p:spPr>
            <a:xfrm>
              <a:off x="2040275" y="36998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57" name="Google Shape;257;p2"/>
            <p:cNvSpPr/>
            <p:nvPr/>
          </p:nvSpPr>
          <p:spPr>
            <a:xfrm>
              <a:off x="2040275" y="38503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58" name="Google Shape;258;p2"/>
            <p:cNvSpPr/>
            <p:nvPr/>
          </p:nvSpPr>
          <p:spPr>
            <a:xfrm>
              <a:off x="2040275" y="40008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59" name="Google Shape;259;p2"/>
            <p:cNvSpPr/>
            <p:nvPr/>
          </p:nvSpPr>
          <p:spPr>
            <a:xfrm>
              <a:off x="2040275" y="430190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60" name="Google Shape;260;p2"/>
            <p:cNvSpPr/>
            <p:nvPr/>
          </p:nvSpPr>
          <p:spPr>
            <a:xfrm>
              <a:off x="2040275" y="44524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61" name="Google Shape;261;p2"/>
            <p:cNvSpPr/>
            <p:nvPr/>
          </p:nvSpPr>
          <p:spPr>
            <a:xfrm>
              <a:off x="2040275" y="49039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62" name="Google Shape;262;p2"/>
            <p:cNvSpPr/>
            <p:nvPr/>
          </p:nvSpPr>
          <p:spPr>
            <a:xfrm>
              <a:off x="2040275" y="505445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63" name="Google Shape;263;p2"/>
            <p:cNvSpPr/>
            <p:nvPr/>
          </p:nvSpPr>
          <p:spPr>
            <a:xfrm>
              <a:off x="2040275" y="52049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64" name="Google Shape;264;p2"/>
            <p:cNvSpPr/>
            <p:nvPr/>
          </p:nvSpPr>
          <p:spPr>
            <a:xfrm>
              <a:off x="2190775" y="2381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65" name="Google Shape;265;p2"/>
            <p:cNvSpPr/>
            <p:nvPr/>
          </p:nvSpPr>
          <p:spPr>
            <a:xfrm>
              <a:off x="2190775" y="6896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66" name="Google Shape;266;p2"/>
            <p:cNvSpPr/>
            <p:nvPr/>
          </p:nvSpPr>
          <p:spPr>
            <a:xfrm>
              <a:off x="2190775" y="8401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67" name="Google Shape;267;p2"/>
            <p:cNvSpPr/>
            <p:nvPr/>
          </p:nvSpPr>
          <p:spPr>
            <a:xfrm>
              <a:off x="2190775" y="11411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68" name="Google Shape;268;p2"/>
            <p:cNvSpPr/>
            <p:nvPr/>
          </p:nvSpPr>
          <p:spPr>
            <a:xfrm>
              <a:off x="2190775"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69" name="Google Shape;269;p2"/>
            <p:cNvSpPr/>
            <p:nvPr/>
          </p:nvSpPr>
          <p:spPr>
            <a:xfrm>
              <a:off x="2190775"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70" name="Google Shape;270;p2"/>
            <p:cNvSpPr/>
            <p:nvPr/>
          </p:nvSpPr>
          <p:spPr>
            <a:xfrm>
              <a:off x="2190775" y="17432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71" name="Google Shape;271;p2"/>
            <p:cNvSpPr/>
            <p:nvPr/>
          </p:nvSpPr>
          <p:spPr>
            <a:xfrm>
              <a:off x="2190775" y="18937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72" name="Google Shape;272;p2"/>
            <p:cNvSpPr/>
            <p:nvPr/>
          </p:nvSpPr>
          <p:spPr>
            <a:xfrm>
              <a:off x="2190775"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73" name="Google Shape;273;p2"/>
            <p:cNvSpPr/>
            <p:nvPr/>
          </p:nvSpPr>
          <p:spPr>
            <a:xfrm>
              <a:off x="2190775" y="21947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74" name="Google Shape;274;p2"/>
            <p:cNvSpPr/>
            <p:nvPr/>
          </p:nvSpPr>
          <p:spPr>
            <a:xfrm>
              <a:off x="2190775"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75" name="Google Shape;275;p2"/>
            <p:cNvSpPr/>
            <p:nvPr/>
          </p:nvSpPr>
          <p:spPr>
            <a:xfrm>
              <a:off x="2190775" y="24957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76" name="Google Shape;276;p2"/>
            <p:cNvSpPr/>
            <p:nvPr/>
          </p:nvSpPr>
          <p:spPr>
            <a:xfrm>
              <a:off x="2190775"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77" name="Google Shape;277;p2"/>
            <p:cNvSpPr/>
            <p:nvPr/>
          </p:nvSpPr>
          <p:spPr>
            <a:xfrm>
              <a:off x="2190775"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78" name="Google Shape;278;p2"/>
            <p:cNvSpPr/>
            <p:nvPr/>
          </p:nvSpPr>
          <p:spPr>
            <a:xfrm>
              <a:off x="2190775"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79" name="Google Shape;279;p2"/>
            <p:cNvSpPr/>
            <p:nvPr/>
          </p:nvSpPr>
          <p:spPr>
            <a:xfrm>
              <a:off x="2190775" y="33988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80" name="Google Shape;280;p2"/>
            <p:cNvSpPr/>
            <p:nvPr/>
          </p:nvSpPr>
          <p:spPr>
            <a:xfrm>
              <a:off x="2190775"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81" name="Google Shape;281;p2"/>
            <p:cNvSpPr/>
            <p:nvPr/>
          </p:nvSpPr>
          <p:spPr>
            <a:xfrm>
              <a:off x="2190775"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82" name="Google Shape;282;p2"/>
            <p:cNvSpPr/>
            <p:nvPr/>
          </p:nvSpPr>
          <p:spPr>
            <a:xfrm>
              <a:off x="2190775" y="40008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83" name="Google Shape;283;p2"/>
            <p:cNvSpPr/>
            <p:nvPr/>
          </p:nvSpPr>
          <p:spPr>
            <a:xfrm>
              <a:off x="2190775"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84" name="Google Shape;284;p2"/>
            <p:cNvSpPr/>
            <p:nvPr/>
          </p:nvSpPr>
          <p:spPr>
            <a:xfrm>
              <a:off x="2190775" y="44524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85" name="Google Shape;285;p2"/>
            <p:cNvSpPr/>
            <p:nvPr/>
          </p:nvSpPr>
          <p:spPr>
            <a:xfrm>
              <a:off x="2190775" y="46029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86" name="Google Shape;286;p2"/>
            <p:cNvSpPr/>
            <p:nvPr/>
          </p:nvSpPr>
          <p:spPr>
            <a:xfrm>
              <a:off x="2190775"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87" name="Google Shape;287;p2"/>
            <p:cNvSpPr/>
            <p:nvPr/>
          </p:nvSpPr>
          <p:spPr>
            <a:xfrm>
              <a:off x="2190775"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88" name="Google Shape;288;p2"/>
            <p:cNvSpPr/>
            <p:nvPr/>
          </p:nvSpPr>
          <p:spPr>
            <a:xfrm>
              <a:off x="2190775" y="53554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89" name="Google Shape;289;p2"/>
            <p:cNvSpPr/>
            <p:nvPr/>
          </p:nvSpPr>
          <p:spPr>
            <a:xfrm>
              <a:off x="2341300"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90" name="Google Shape;290;p2"/>
            <p:cNvSpPr/>
            <p:nvPr/>
          </p:nvSpPr>
          <p:spPr>
            <a:xfrm>
              <a:off x="2341300"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91" name="Google Shape;291;p2"/>
            <p:cNvSpPr/>
            <p:nvPr/>
          </p:nvSpPr>
          <p:spPr>
            <a:xfrm>
              <a:off x="2341300"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92" name="Google Shape;292;p2"/>
            <p:cNvSpPr/>
            <p:nvPr/>
          </p:nvSpPr>
          <p:spPr>
            <a:xfrm>
              <a:off x="2341300"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93" name="Google Shape;293;p2"/>
            <p:cNvSpPr/>
            <p:nvPr/>
          </p:nvSpPr>
          <p:spPr>
            <a:xfrm>
              <a:off x="2341300"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94" name="Google Shape;294;p2"/>
            <p:cNvSpPr/>
            <p:nvPr/>
          </p:nvSpPr>
          <p:spPr>
            <a:xfrm>
              <a:off x="2341300"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95" name="Google Shape;295;p2"/>
            <p:cNvSpPr/>
            <p:nvPr/>
          </p:nvSpPr>
          <p:spPr>
            <a:xfrm>
              <a:off x="2341300"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96" name="Google Shape;296;p2"/>
            <p:cNvSpPr/>
            <p:nvPr/>
          </p:nvSpPr>
          <p:spPr>
            <a:xfrm>
              <a:off x="2341300"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97" name="Google Shape;297;p2"/>
            <p:cNvSpPr/>
            <p:nvPr/>
          </p:nvSpPr>
          <p:spPr>
            <a:xfrm>
              <a:off x="2341300"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98" name="Google Shape;298;p2"/>
            <p:cNvSpPr/>
            <p:nvPr/>
          </p:nvSpPr>
          <p:spPr>
            <a:xfrm>
              <a:off x="2341300"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99" name="Google Shape;299;p2"/>
            <p:cNvSpPr/>
            <p:nvPr/>
          </p:nvSpPr>
          <p:spPr>
            <a:xfrm>
              <a:off x="2341300"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00" name="Google Shape;300;p2"/>
            <p:cNvSpPr/>
            <p:nvPr/>
          </p:nvSpPr>
          <p:spPr>
            <a:xfrm>
              <a:off x="2341300"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01" name="Google Shape;301;p2"/>
            <p:cNvSpPr/>
            <p:nvPr/>
          </p:nvSpPr>
          <p:spPr>
            <a:xfrm>
              <a:off x="2341300"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02" name="Google Shape;302;p2"/>
            <p:cNvSpPr/>
            <p:nvPr/>
          </p:nvSpPr>
          <p:spPr>
            <a:xfrm>
              <a:off x="2341300"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03" name="Google Shape;303;p2"/>
            <p:cNvSpPr/>
            <p:nvPr/>
          </p:nvSpPr>
          <p:spPr>
            <a:xfrm>
              <a:off x="2341300"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04" name="Google Shape;304;p2"/>
            <p:cNvSpPr/>
            <p:nvPr/>
          </p:nvSpPr>
          <p:spPr>
            <a:xfrm>
              <a:off x="2341300"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05" name="Google Shape;305;p2"/>
            <p:cNvSpPr/>
            <p:nvPr/>
          </p:nvSpPr>
          <p:spPr>
            <a:xfrm>
              <a:off x="2341300"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06" name="Google Shape;306;p2"/>
            <p:cNvSpPr/>
            <p:nvPr/>
          </p:nvSpPr>
          <p:spPr>
            <a:xfrm>
              <a:off x="2341300"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07" name="Google Shape;307;p2"/>
            <p:cNvSpPr/>
            <p:nvPr/>
          </p:nvSpPr>
          <p:spPr>
            <a:xfrm>
              <a:off x="2341300"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08" name="Google Shape;308;p2"/>
            <p:cNvSpPr/>
            <p:nvPr/>
          </p:nvSpPr>
          <p:spPr>
            <a:xfrm>
              <a:off x="2341300"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09" name="Google Shape;309;p2"/>
            <p:cNvSpPr/>
            <p:nvPr/>
          </p:nvSpPr>
          <p:spPr>
            <a:xfrm>
              <a:off x="2341300"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10" name="Google Shape;310;p2"/>
            <p:cNvSpPr/>
            <p:nvPr/>
          </p:nvSpPr>
          <p:spPr>
            <a:xfrm>
              <a:off x="2341300"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11" name="Google Shape;311;p2"/>
            <p:cNvSpPr/>
            <p:nvPr/>
          </p:nvSpPr>
          <p:spPr>
            <a:xfrm>
              <a:off x="2341300"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12" name="Google Shape;312;p2"/>
            <p:cNvSpPr/>
            <p:nvPr/>
          </p:nvSpPr>
          <p:spPr>
            <a:xfrm>
              <a:off x="2341300"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13" name="Google Shape;313;p2"/>
            <p:cNvSpPr/>
            <p:nvPr/>
          </p:nvSpPr>
          <p:spPr>
            <a:xfrm>
              <a:off x="2341300"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14" name="Google Shape;314;p2"/>
            <p:cNvSpPr/>
            <p:nvPr/>
          </p:nvSpPr>
          <p:spPr>
            <a:xfrm>
              <a:off x="2341300"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15" name="Google Shape;315;p2"/>
            <p:cNvSpPr/>
            <p:nvPr/>
          </p:nvSpPr>
          <p:spPr>
            <a:xfrm>
              <a:off x="2491800" y="3886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16" name="Google Shape;316;p2"/>
            <p:cNvSpPr/>
            <p:nvPr/>
          </p:nvSpPr>
          <p:spPr>
            <a:xfrm>
              <a:off x="2491800"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17" name="Google Shape;317;p2"/>
            <p:cNvSpPr/>
            <p:nvPr/>
          </p:nvSpPr>
          <p:spPr>
            <a:xfrm>
              <a:off x="2491800" y="8401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18" name="Google Shape;318;p2"/>
            <p:cNvSpPr/>
            <p:nvPr/>
          </p:nvSpPr>
          <p:spPr>
            <a:xfrm>
              <a:off x="2491800"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19" name="Google Shape;319;p2"/>
            <p:cNvSpPr/>
            <p:nvPr/>
          </p:nvSpPr>
          <p:spPr>
            <a:xfrm>
              <a:off x="2491800"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0" name="Google Shape;320;p2"/>
            <p:cNvSpPr/>
            <p:nvPr/>
          </p:nvSpPr>
          <p:spPr>
            <a:xfrm>
              <a:off x="2491800"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1" name="Google Shape;321;p2"/>
            <p:cNvSpPr/>
            <p:nvPr/>
          </p:nvSpPr>
          <p:spPr>
            <a:xfrm>
              <a:off x="2491800" y="17432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2" name="Google Shape;322;p2"/>
            <p:cNvSpPr/>
            <p:nvPr/>
          </p:nvSpPr>
          <p:spPr>
            <a:xfrm>
              <a:off x="2491800"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3" name="Google Shape;323;p2"/>
            <p:cNvSpPr/>
            <p:nvPr/>
          </p:nvSpPr>
          <p:spPr>
            <a:xfrm>
              <a:off x="2491800"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4" name="Google Shape;324;p2"/>
            <p:cNvSpPr/>
            <p:nvPr/>
          </p:nvSpPr>
          <p:spPr>
            <a:xfrm>
              <a:off x="2491800"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5" name="Google Shape;325;p2"/>
            <p:cNvSpPr/>
            <p:nvPr/>
          </p:nvSpPr>
          <p:spPr>
            <a:xfrm>
              <a:off x="2491800"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6" name="Google Shape;326;p2"/>
            <p:cNvSpPr/>
            <p:nvPr/>
          </p:nvSpPr>
          <p:spPr>
            <a:xfrm>
              <a:off x="2491800"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7" name="Google Shape;327;p2"/>
            <p:cNvSpPr/>
            <p:nvPr/>
          </p:nvSpPr>
          <p:spPr>
            <a:xfrm>
              <a:off x="2491800"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8" name="Google Shape;328;p2"/>
            <p:cNvSpPr/>
            <p:nvPr/>
          </p:nvSpPr>
          <p:spPr>
            <a:xfrm>
              <a:off x="2491800"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9" name="Google Shape;329;p2"/>
            <p:cNvSpPr/>
            <p:nvPr/>
          </p:nvSpPr>
          <p:spPr>
            <a:xfrm>
              <a:off x="2491800"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0" name="Google Shape;330;p2"/>
            <p:cNvSpPr/>
            <p:nvPr/>
          </p:nvSpPr>
          <p:spPr>
            <a:xfrm>
              <a:off x="2491800"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1" name="Google Shape;331;p2"/>
            <p:cNvSpPr/>
            <p:nvPr/>
          </p:nvSpPr>
          <p:spPr>
            <a:xfrm>
              <a:off x="2491800"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2" name="Google Shape;332;p2"/>
            <p:cNvSpPr/>
            <p:nvPr/>
          </p:nvSpPr>
          <p:spPr>
            <a:xfrm>
              <a:off x="2491800"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3" name="Google Shape;333;p2"/>
            <p:cNvSpPr/>
            <p:nvPr/>
          </p:nvSpPr>
          <p:spPr>
            <a:xfrm>
              <a:off x="2491800"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4" name="Google Shape;334;p2"/>
            <p:cNvSpPr/>
            <p:nvPr/>
          </p:nvSpPr>
          <p:spPr>
            <a:xfrm>
              <a:off x="2491800"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5" name="Google Shape;335;p2"/>
            <p:cNvSpPr/>
            <p:nvPr/>
          </p:nvSpPr>
          <p:spPr>
            <a:xfrm>
              <a:off x="2491800"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6" name="Google Shape;336;p2"/>
            <p:cNvSpPr/>
            <p:nvPr/>
          </p:nvSpPr>
          <p:spPr>
            <a:xfrm>
              <a:off x="2491800"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7" name="Google Shape;337;p2"/>
            <p:cNvSpPr/>
            <p:nvPr/>
          </p:nvSpPr>
          <p:spPr>
            <a:xfrm>
              <a:off x="2491800" y="47534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8" name="Google Shape;338;p2"/>
            <p:cNvSpPr/>
            <p:nvPr/>
          </p:nvSpPr>
          <p:spPr>
            <a:xfrm>
              <a:off x="2491800"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9" name="Google Shape;339;p2"/>
            <p:cNvSpPr/>
            <p:nvPr/>
          </p:nvSpPr>
          <p:spPr>
            <a:xfrm>
              <a:off x="2491800"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0" name="Google Shape;340;p2"/>
            <p:cNvSpPr/>
            <p:nvPr/>
          </p:nvSpPr>
          <p:spPr>
            <a:xfrm>
              <a:off x="2642325"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1" name="Google Shape;341;p2"/>
            <p:cNvSpPr/>
            <p:nvPr/>
          </p:nvSpPr>
          <p:spPr>
            <a:xfrm>
              <a:off x="2642325"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2" name="Google Shape;342;p2"/>
            <p:cNvSpPr/>
            <p:nvPr/>
          </p:nvSpPr>
          <p:spPr>
            <a:xfrm>
              <a:off x="2642325"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3" name="Google Shape;343;p2"/>
            <p:cNvSpPr/>
            <p:nvPr/>
          </p:nvSpPr>
          <p:spPr>
            <a:xfrm>
              <a:off x="2642325"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4" name="Google Shape;344;p2"/>
            <p:cNvSpPr/>
            <p:nvPr/>
          </p:nvSpPr>
          <p:spPr>
            <a:xfrm>
              <a:off x="2642325"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5" name="Google Shape;345;p2"/>
            <p:cNvSpPr/>
            <p:nvPr/>
          </p:nvSpPr>
          <p:spPr>
            <a:xfrm>
              <a:off x="2642325"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6" name="Google Shape;346;p2"/>
            <p:cNvSpPr/>
            <p:nvPr/>
          </p:nvSpPr>
          <p:spPr>
            <a:xfrm>
              <a:off x="2642325"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7" name="Google Shape;347;p2"/>
            <p:cNvSpPr/>
            <p:nvPr/>
          </p:nvSpPr>
          <p:spPr>
            <a:xfrm>
              <a:off x="2642325"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8" name="Google Shape;348;p2"/>
            <p:cNvSpPr/>
            <p:nvPr/>
          </p:nvSpPr>
          <p:spPr>
            <a:xfrm>
              <a:off x="2642325"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9" name="Google Shape;349;p2"/>
            <p:cNvSpPr/>
            <p:nvPr/>
          </p:nvSpPr>
          <p:spPr>
            <a:xfrm>
              <a:off x="2642325"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0" name="Google Shape;350;p2"/>
            <p:cNvSpPr/>
            <p:nvPr/>
          </p:nvSpPr>
          <p:spPr>
            <a:xfrm>
              <a:off x="2642325"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1" name="Google Shape;351;p2"/>
            <p:cNvSpPr/>
            <p:nvPr/>
          </p:nvSpPr>
          <p:spPr>
            <a:xfrm>
              <a:off x="2642325"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2" name="Google Shape;352;p2"/>
            <p:cNvSpPr/>
            <p:nvPr/>
          </p:nvSpPr>
          <p:spPr>
            <a:xfrm>
              <a:off x="2642325"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3" name="Google Shape;353;p2"/>
            <p:cNvSpPr/>
            <p:nvPr/>
          </p:nvSpPr>
          <p:spPr>
            <a:xfrm>
              <a:off x="2642325"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4" name="Google Shape;354;p2"/>
            <p:cNvSpPr/>
            <p:nvPr/>
          </p:nvSpPr>
          <p:spPr>
            <a:xfrm>
              <a:off x="2642325"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5" name="Google Shape;355;p2"/>
            <p:cNvSpPr/>
            <p:nvPr/>
          </p:nvSpPr>
          <p:spPr>
            <a:xfrm>
              <a:off x="2642325"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6" name="Google Shape;356;p2"/>
            <p:cNvSpPr/>
            <p:nvPr/>
          </p:nvSpPr>
          <p:spPr>
            <a:xfrm>
              <a:off x="2642325"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7" name="Google Shape;357;p2"/>
            <p:cNvSpPr/>
            <p:nvPr/>
          </p:nvSpPr>
          <p:spPr>
            <a:xfrm>
              <a:off x="2642325"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8" name="Google Shape;358;p2"/>
            <p:cNvSpPr/>
            <p:nvPr/>
          </p:nvSpPr>
          <p:spPr>
            <a:xfrm>
              <a:off x="2642325"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9" name="Google Shape;359;p2"/>
            <p:cNvSpPr/>
            <p:nvPr/>
          </p:nvSpPr>
          <p:spPr>
            <a:xfrm>
              <a:off x="2642325"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60" name="Google Shape;360;p2"/>
            <p:cNvSpPr/>
            <p:nvPr/>
          </p:nvSpPr>
          <p:spPr>
            <a:xfrm>
              <a:off x="2792825"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61" name="Google Shape;361;p2"/>
            <p:cNvSpPr/>
            <p:nvPr/>
          </p:nvSpPr>
          <p:spPr>
            <a:xfrm>
              <a:off x="2792825"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62" name="Google Shape;362;p2"/>
            <p:cNvSpPr/>
            <p:nvPr/>
          </p:nvSpPr>
          <p:spPr>
            <a:xfrm>
              <a:off x="2792825"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63" name="Google Shape;363;p2"/>
            <p:cNvSpPr/>
            <p:nvPr/>
          </p:nvSpPr>
          <p:spPr>
            <a:xfrm>
              <a:off x="2792825"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64" name="Google Shape;364;p2"/>
            <p:cNvSpPr/>
            <p:nvPr/>
          </p:nvSpPr>
          <p:spPr>
            <a:xfrm>
              <a:off x="2792825"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65" name="Google Shape;365;p2"/>
            <p:cNvSpPr/>
            <p:nvPr/>
          </p:nvSpPr>
          <p:spPr>
            <a:xfrm>
              <a:off x="2792825"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66" name="Google Shape;366;p2"/>
            <p:cNvSpPr/>
            <p:nvPr/>
          </p:nvSpPr>
          <p:spPr>
            <a:xfrm>
              <a:off x="2792825"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67" name="Google Shape;367;p2"/>
            <p:cNvSpPr/>
            <p:nvPr/>
          </p:nvSpPr>
          <p:spPr>
            <a:xfrm>
              <a:off x="2792825"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68" name="Google Shape;368;p2"/>
            <p:cNvSpPr/>
            <p:nvPr/>
          </p:nvSpPr>
          <p:spPr>
            <a:xfrm>
              <a:off x="2792825"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69" name="Google Shape;369;p2"/>
            <p:cNvSpPr/>
            <p:nvPr/>
          </p:nvSpPr>
          <p:spPr>
            <a:xfrm>
              <a:off x="2792825"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70" name="Google Shape;370;p2"/>
            <p:cNvSpPr/>
            <p:nvPr/>
          </p:nvSpPr>
          <p:spPr>
            <a:xfrm>
              <a:off x="2792825"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71" name="Google Shape;371;p2"/>
            <p:cNvSpPr/>
            <p:nvPr/>
          </p:nvSpPr>
          <p:spPr>
            <a:xfrm>
              <a:off x="2792825"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72" name="Google Shape;372;p2"/>
            <p:cNvSpPr/>
            <p:nvPr/>
          </p:nvSpPr>
          <p:spPr>
            <a:xfrm>
              <a:off x="2792825"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73" name="Google Shape;373;p2"/>
            <p:cNvSpPr/>
            <p:nvPr/>
          </p:nvSpPr>
          <p:spPr>
            <a:xfrm>
              <a:off x="2792825"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74" name="Google Shape;374;p2"/>
            <p:cNvSpPr/>
            <p:nvPr/>
          </p:nvSpPr>
          <p:spPr>
            <a:xfrm>
              <a:off x="2792825"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75" name="Google Shape;375;p2"/>
            <p:cNvSpPr/>
            <p:nvPr/>
          </p:nvSpPr>
          <p:spPr>
            <a:xfrm>
              <a:off x="2792825"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76" name="Google Shape;376;p2"/>
            <p:cNvSpPr/>
            <p:nvPr/>
          </p:nvSpPr>
          <p:spPr>
            <a:xfrm>
              <a:off x="2792825"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77" name="Google Shape;377;p2"/>
            <p:cNvSpPr/>
            <p:nvPr/>
          </p:nvSpPr>
          <p:spPr>
            <a:xfrm>
              <a:off x="2792825"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78" name="Google Shape;378;p2"/>
            <p:cNvSpPr/>
            <p:nvPr/>
          </p:nvSpPr>
          <p:spPr>
            <a:xfrm>
              <a:off x="2943325"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79" name="Google Shape;379;p2"/>
            <p:cNvSpPr/>
            <p:nvPr/>
          </p:nvSpPr>
          <p:spPr>
            <a:xfrm>
              <a:off x="2943325"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80" name="Google Shape;380;p2"/>
            <p:cNvSpPr/>
            <p:nvPr/>
          </p:nvSpPr>
          <p:spPr>
            <a:xfrm>
              <a:off x="2943325"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81" name="Google Shape;381;p2"/>
            <p:cNvSpPr/>
            <p:nvPr/>
          </p:nvSpPr>
          <p:spPr>
            <a:xfrm>
              <a:off x="2943325"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82" name="Google Shape;382;p2"/>
            <p:cNvSpPr/>
            <p:nvPr/>
          </p:nvSpPr>
          <p:spPr>
            <a:xfrm>
              <a:off x="2943325"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83" name="Google Shape;383;p2"/>
            <p:cNvSpPr/>
            <p:nvPr/>
          </p:nvSpPr>
          <p:spPr>
            <a:xfrm>
              <a:off x="2943325"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84" name="Google Shape;384;p2"/>
            <p:cNvSpPr/>
            <p:nvPr/>
          </p:nvSpPr>
          <p:spPr>
            <a:xfrm>
              <a:off x="2943325"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85" name="Google Shape;385;p2"/>
            <p:cNvSpPr/>
            <p:nvPr/>
          </p:nvSpPr>
          <p:spPr>
            <a:xfrm>
              <a:off x="2943325"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86" name="Google Shape;386;p2"/>
            <p:cNvSpPr/>
            <p:nvPr/>
          </p:nvSpPr>
          <p:spPr>
            <a:xfrm>
              <a:off x="2943325"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87" name="Google Shape;387;p2"/>
            <p:cNvSpPr/>
            <p:nvPr/>
          </p:nvSpPr>
          <p:spPr>
            <a:xfrm>
              <a:off x="2943325"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88" name="Google Shape;388;p2"/>
            <p:cNvSpPr/>
            <p:nvPr/>
          </p:nvSpPr>
          <p:spPr>
            <a:xfrm>
              <a:off x="2943325"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89" name="Google Shape;389;p2"/>
            <p:cNvSpPr/>
            <p:nvPr/>
          </p:nvSpPr>
          <p:spPr>
            <a:xfrm>
              <a:off x="2943325"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90" name="Google Shape;390;p2"/>
            <p:cNvSpPr/>
            <p:nvPr/>
          </p:nvSpPr>
          <p:spPr>
            <a:xfrm>
              <a:off x="2943325"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91" name="Google Shape;391;p2"/>
            <p:cNvSpPr/>
            <p:nvPr/>
          </p:nvSpPr>
          <p:spPr>
            <a:xfrm>
              <a:off x="2943325"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92" name="Google Shape;392;p2"/>
            <p:cNvSpPr/>
            <p:nvPr/>
          </p:nvSpPr>
          <p:spPr>
            <a:xfrm>
              <a:off x="2943325"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93" name="Google Shape;393;p2"/>
            <p:cNvSpPr/>
            <p:nvPr/>
          </p:nvSpPr>
          <p:spPr>
            <a:xfrm>
              <a:off x="2943325"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94" name="Google Shape;394;p2"/>
            <p:cNvSpPr/>
            <p:nvPr/>
          </p:nvSpPr>
          <p:spPr>
            <a:xfrm>
              <a:off x="2943325"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95" name="Google Shape;395;p2"/>
            <p:cNvSpPr/>
            <p:nvPr/>
          </p:nvSpPr>
          <p:spPr>
            <a:xfrm>
              <a:off x="2943325"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96" name="Google Shape;396;p2"/>
            <p:cNvSpPr/>
            <p:nvPr/>
          </p:nvSpPr>
          <p:spPr>
            <a:xfrm>
              <a:off x="3093850" y="2381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97" name="Google Shape;397;p2"/>
            <p:cNvSpPr/>
            <p:nvPr/>
          </p:nvSpPr>
          <p:spPr>
            <a:xfrm>
              <a:off x="3093850" y="6896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98" name="Google Shape;398;p2"/>
            <p:cNvSpPr/>
            <p:nvPr/>
          </p:nvSpPr>
          <p:spPr>
            <a:xfrm>
              <a:off x="3093850" y="11411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99" name="Google Shape;399;p2"/>
            <p:cNvSpPr/>
            <p:nvPr/>
          </p:nvSpPr>
          <p:spPr>
            <a:xfrm>
              <a:off x="3093850" y="17432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00" name="Google Shape;400;p2"/>
            <p:cNvSpPr/>
            <p:nvPr/>
          </p:nvSpPr>
          <p:spPr>
            <a:xfrm>
              <a:off x="3093850" y="23452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01" name="Google Shape;401;p2"/>
            <p:cNvSpPr/>
            <p:nvPr/>
          </p:nvSpPr>
          <p:spPr>
            <a:xfrm>
              <a:off x="3093850" y="30978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02" name="Google Shape;402;p2"/>
            <p:cNvSpPr/>
            <p:nvPr/>
          </p:nvSpPr>
          <p:spPr>
            <a:xfrm>
              <a:off x="3093850" y="430190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03" name="Google Shape;403;p2"/>
            <p:cNvSpPr/>
            <p:nvPr/>
          </p:nvSpPr>
          <p:spPr>
            <a:xfrm>
              <a:off x="3093850" y="44524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04" name="Google Shape;404;p2"/>
            <p:cNvSpPr/>
            <p:nvPr/>
          </p:nvSpPr>
          <p:spPr>
            <a:xfrm>
              <a:off x="3093850" y="53554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05" name="Google Shape;405;p2"/>
            <p:cNvSpPr/>
            <p:nvPr/>
          </p:nvSpPr>
          <p:spPr>
            <a:xfrm>
              <a:off x="3244350"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06" name="Google Shape;406;p2"/>
            <p:cNvSpPr/>
            <p:nvPr/>
          </p:nvSpPr>
          <p:spPr>
            <a:xfrm>
              <a:off x="3244350"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07" name="Google Shape;407;p2"/>
            <p:cNvSpPr/>
            <p:nvPr/>
          </p:nvSpPr>
          <p:spPr>
            <a:xfrm>
              <a:off x="3244350"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08" name="Google Shape;408;p2"/>
            <p:cNvSpPr/>
            <p:nvPr/>
          </p:nvSpPr>
          <p:spPr>
            <a:xfrm>
              <a:off x="3244350"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09" name="Google Shape;409;p2"/>
            <p:cNvSpPr/>
            <p:nvPr/>
          </p:nvSpPr>
          <p:spPr>
            <a:xfrm>
              <a:off x="3244350"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10" name="Google Shape;410;p2"/>
            <p:cNvSpPr/>
            <p:nvPr/>
          </p:nvSpPr>
          <p:spPr>
            <a:xfrm>
              <a:off x="3244350" y="44524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11" name="Google Shape;411;p2"/>
            <p:cNvSpPr/>
            <p:nvPr/>
          </p:nvSpPr>
          <p:spPr>
            <a:xfrm>
              <a:off x="3244350" y="46029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12" name="Google Shape;412;p2"/>
            <p:cNvSpPr/>
            <p:nvPr/>
          </p:nvSpPr>
          <p:spPr>
            <a:xfrm>
              <a:off x="3244350"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13" name="Google Shape;413;p2"/>
            <p:cNvSpPr/>
            <p:nvPr/>
          </p:nvSpPr>
          <p:spPr>
            <a:xfrm>
              <a:off x="3394875"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14" name="Google Shape;414;p2"/>
            <p:cNvSpPr/>
            <p:nvPr/>
          </p:nvSpPr>
          <p:spPr>
            <a:xfrm>
              <a:off x="3394875"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15" name="Google Shape;415;p2"/>
            <p:cNvSpPr/>
            <p:nvPr/>
          </p:nvSpPr>
          <p:spPr>
            <a:xfrm>
              <a:off x="3394875"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16" name="Google Shape;416;p2"/>
            <p:cNvSpPr/>
            <p:nvPr/>
          </p:nvSpPr>
          <p:spPr>
            <a:xfrm>
              <a:off x="3394875"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17" name="Google Shape;417;p2"/>
            <p:cNvSpPr/>
            <p:nvPr/>
          </p:nvSpPr>
          <p:spPr>
            <a:xfrm>
              <a:off x="3394875"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18" name="Google Shape;418;p2"/>
            <p:cNvSpPr/>
            <p:nvPr/>
          </p:nvSpPr>
          <p:spPr>
            <a:xfrm>
              <a:off x="3394875"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19" name="Google Shape;419;p2"/>
            <p:cNvSpPr/>
            <p:nvPr/>
          </p:nvSpPr>
          <p:spPr>
            <a:xfrm>
              <a:off x="3545375"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20" name="Google Shape;420;p2"/>
            <p:cNvSpPr/>
            <p:nvPr/>
          </p:nvSpPr>
          <p:spPr>
            <a:xfrm>
              <a:off x="3545375"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21" name="Google Shape;421;p2"/>
            <p:cNvSpPr/>
            <p:nvPr/>
          </p:nvSpPr>
          <p:spPr>
            <a:xfrm>
              <a:off x="3545375"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422" name="Google Shape;422;p2"/>
          <p:cNvGrpSpPr/>
          <p:nvPr/>
        </p:nvGrpSpPr>
        <p:grpSpPr>
          <a:xfrm rot="10800000">
            <a:off x="6367294" y="28698"/>
            <a:ext cx="2309820" cy="5086302"/>
            <a:chOff x="1287725" y="238125"/>
            <a:chExt cx="2379050" cy="5238750"/>
          </a:xfrm>
        </p:grpSpPr>
        <p:sp>
          <p:nvSpPr>
            <p:cNvPr id="423" name="Google Shape;423;p2"/>
            <p:cNvSpPr/>
            <p:nvPr/>
          </p:nvSpPr>
          <p:spPr>
            <a:xfrm>
              <a:off x="1287725"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24" name="Google Shape;424;p2"/>
            <p:cNvSpPr/>
            <p:nvPr/>
          </p:nvSpPr>
          <p:spPr>
            <a:xfrm>
              <a:off x="1287725"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25" name="Google Shape;425;p2"/>
            <p:cNvSpPr/>
            <p:nvPr/>
          </p:nvSpPr>
          <p:spPr>
            <a:xfrm>
              <a:off x="1287725"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26" name="Google Shape;426;p2"/>
            <p:cNvSpPr/>
            <p:nvPr/>
          </p:nvSpPr>
          <p:spPr>
            <a:xfrm>
              <a:off x="1287725"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27" name="Google Shape;427;p2"/>
            <p:cNvSpPr/>
            <p:nvPr/>
          </p:nvSpPr>
          <p:spPr>
            <a:xfrm>
              <a:off x="1287725"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28" name="Google Shape;428;p2"/>
            <p:cNvSpPr/>
            <p:nvPr/>
          </p:nvSpPr>
          <p:spPr>
            <a:xfrm>
              <a:off x="1287725"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29" name="Google Shape;429;p2"/>
            <p:cNvSpPr/>
            <p:nvPr/>
          </p:nvSpPr>
          <p:spPr>
            <a:xfrm>
              <a:off x="1287725"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30" name="Google Shape;430;p2"/>
            <p:cNvSpPr/>
            <p:nvPr/>
          </p:nvSpPr>
          <p:spPr>
            <a:xfrm>
              <a:off x="1287725"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31" name="Google Shape;431;p2"/>
            <p:cNvSpPr/>
            <p:nvPr/>
          </p:nvSpPr>
          <p:spPr>
            <a:xfrm>
              <a:off x="1287725"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32" name="Google Shape;432;p2"/>
            <p:cNvSpPr/>
            <p:nvPr/>
          </p:nvSpPr>
          <p:spPr>
            <a:xfrm>
              <a:off x="1287725"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33" name="Google Shape;433;p2"/>
            <p:cNvSpPr/>
            <p:nvPr/>
          </p:nvSpPr>
          <p:spPr>
            <a:xfrm>
              <a:off x="1287725"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34" name="Google Shape;434;p2"/>
            <p:cNvSpPr/>
            <p:nvPr/>
          </p:nvSpPr>
          <p:spPr>
            <a:xfrm>
              <a:off x="1287725"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35" name="Google Shape;435;p2"/>
            <p:cNvSpPr/>
            <p:nvPr/>
          </p:nvSpPr>
          <p:spPr>
            <a:xfrm>
              <a:off x="1287725"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36" name="Google Shape;436;p2"/>
            <p:cNvSpPr/>
            <p:nvPr/>
          </p:nvSpPr>
          <p:spPr>
            <a:xfrm>
              <a:off x="1287725"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37" name="Google Shape;437;p2"/>
            <p:cNvSpPr/>
            <p:nvPr/>
          </p:nvSpPr>
          <p:spPr>
            <a:xfrm>
              <a:off x="1287725"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38" name="Google Shape;438;p2"/>
            <p:cNvSpPr/>
            <p:nvPr/>
          </p:nvSpPr>
          <p:spPr>
            <a:xfrm>
              <a:off x="1438225" y="3886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39" name="Google Shape;439;p2"/>
            <p:cNvSpPr/>
            <p:nvPr/>
          </p:nvSpPr>
          <p:spPr>
            <a:xfrm>
              <a:off x="1438225"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40" name="Google Shape;440;p2"/>
            <p:cNvSpPr/>
            <p:nvPr/>
          </p:nvSpPr>
          <p:spPr>
            <a:xfrm>
              <a:off x="1438225"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41" name="Google Shape;441;p2"/>
            <p:cNvSpPr/>
            <p:nvPr/>
          </p:nvSpPr>
          <p:spPr>
            <a:xfrm>
              <a:off x="1438225"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42" name="Google Shape;442;p2"/>
            <p:cNvSpPr/>
            <p:nvPr/>
          </p:nvSpPr>
          <p:spPr>
            <a:xfrm>
              <a:off x="1588750"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43" name="Google Shape;443;p2"/>
            <p:cNvSpPr/>
            <p:nvPr/>
          </p:nvSpPr>
          <p:spPr>
            <a:xfrm>
              <a:off x="1588750"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44" name="Google Shape;444;p2"/>
            <p:cNvSpPr/>
            <p:nvPr/>
          </p:nvSpPr>
          <p:spPr>
            <a:xfrm>
              <a:off x="1588750"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45" name="Google Shape;445;p2"/>
            <p:cNvSpPr/>
            <p:nvPr/>
          </p:nvSpPr>
          <p:spPr>
            <a:xfrm>
              <a:off x="1588750"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46" name="Google Shape;446;p2"/>
            <p:cNvSpPr/>
            <p:nvPr/>
          </p:nvSpPr>
          <p:spPr>
            <a:xfrm>
              <a:off x="1588750"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47" name="Google Shape;447;p2"/>
            <p:cNvSpPr/>
            <p:nvPr/>
          </p:nvSpPr>
          <p:spPr>
            <a:xfrm>
              <a:off x="1588750"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48" name="Google Shape;448;p2"/>
            <p:cNvSpPr/>
            <p:nvPr/>
          </p:nvSpPr>
          <p:spPr>
            <a:xfrm>
              <a:off x="1588750"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49" name="Google Shape;449;p2"/>
            <p:cNvSpPr/>
            <p:nvPr/>
          </p:nvSpPr>
          <p:spPr>
            <a:xfrm>
              <a:off x="1588750"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50" name="Google Shape;450;p2"/>
            <p:cNvSpPr/>
            <p:nvPr/>
          </p:nvSpPr>
          <p:spPr>
            <a:xfrm>
              <a:off x="1588750"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51" name="Google Shape;451;p2"/>
            <p:cNvSpPr/>
            <p:nvPr/>
          </p:nvSpPr>
          <p:spPr>
            <a:xfrm>
              <a:off x="1588750"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52" name="Google Shape;452;p2"/>
            <p:cNvSpPr/>
            <p:nvPr/>
          </p:nvSpPr>
          <p:spPr>
            <a:xfrm>
              <a:off x="1739250" y="3886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53" name="Google Shape;453;p2"/>
            <p:cNvSpPr/>
            <p:nvPr/>
          </p:nvSpPr>
          <p:spPr>
            <a:xfrm>
              <a:off x="1739250"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54" name="Google Shape;454;p2"/>
            <p:cNvSpPr/>
            <p:nvPr/>
          </p:nvSpPr>
          <p:spPr>
            <a:xfrm>
              <a:off x="1739250"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55" name="Google Shape;455;p2"/>
            <p:cNvSpPr/>
            <p:nvPr/>
          </p:nvSpPr>
          <p:spPr>
            <a:xfrm>
              <a:off x="1739250"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56" name="Google Shape;456;p2"/>
            <p:cNvSpPr/>
            <p:nvPr/>
          </p:nvSpPr>
          <p:spPr>
            <a:xfrm>
              <a:off x="1739250" y="17432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57" name="Google Shape;457;p2"/>
            <p:cNvSpPr/>
            <p:nvPr/>
          </p:nvSpPr>
          <p:spPr>
            <a:xfrm>
              <a:off x="1739250"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58" name="Google Shape;458;p2"/>
            <p:cNvSpPr/>
            <p:nvPr/>
          </p:nvSpPr>
          <p:spPr>
            <a:xfrm>
              <a:off x="1739250"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59" name="Google Shape;459;p2"/>
            <p:cNvSpPr/>
            <p:nvPr/>
          </p:nvSpPr>
          <p:spPr>
            <a:xfrm>
              <a:off x="1739250"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60" name="Google Shape;460;p2"/>
            <p:cNvSpPr/>
            <p:nvPr/>
          </p:nvSpPr>
          <p:spPr>
            <a:xfrm>
              <a:off x="1739250"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61" name="Google Shape;461;p2"/>
            <p:cNvSpPr/>
            <p:nvPr/>
          </p:nvSpPr>
          <p:spPr>
            <a:xfrm>
              <a:off x="1739250"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62" name="Google Shape;462;p2"/>
            <p:cNvSpPr/>
            <p:nvPr/>
          </p:nvSpPr>
          <p:spPr>
            <a:xfrm>
              <a:off x="1739250"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63" name="Google Shape;463;p2"/>
            <p:cNvSpPr/>
            <p:nvPr/>
          </p:nvSpPr>
          <p:spPr>
            <a:xfrm>
              <a:off x="1739250"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64" name="Google Shape;464;p2"/>
            <p:cNvSpPr/>
            <p:nvPr/>
          </p:nvSpPr>
          <p:spPr>
            <a:xfrm>
              <a:off x="1739250"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65" name="Google Shape;465;p2"/>
            <p:cNvSpPr/>
            <p:nvPr/>
          </p:nvSpPr>
          <p:spPr>
            <a:xfrm>
              <a:off x="1739250" y="44524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66" name="Google Shape;466;p2"/>
            <p:cNvSpPr/>
            <p:nvPr/>
          </p:nvSpPr>
          <p:spPr>
            <a:xfrm>
              <a:off x="1739250"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67" name="Google Shape;467;p2"/>
            <p:cNvSpPr/>
            <p:nvPr/>
          </p:nvSpPr>
          <p:spPr>
            <a:xfrm>
              <a:off x="1739250" y="47534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68" name="Google Shape;468;p2"/>
            <p:cNvSpPr/>
            <p:nvPr/>
          </p:nvSpPr>
          <p:spPr>
            <a:xfrm>
              <a:off x="1739250"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69" name="Google Shape;469;p2"/>
            <p:cNvSpPr/>
            <p:nvPr/>
          </p:nvSpPr>
          <p:spPr>
            <a:xfrm>
              <a:off x="1889750"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70" name="Google Shape;470;p2"/>
            <p:cNvSpPr/>
            <p:nvPr/>
          </p:nvSpPr>
          <p:spPr>
            <a:xfrm>
              <a:off x="1889750" y="6896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71" name="Google Shape;471;p2"/>
            <p:cNvSpPr/>
            <p:nvPr/>
          </p:nvSpPr>
          <p:spPr>
            <a:xfrm>
              <a:off x="1889750"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72" name="Google Shape;472;p2"/>
            <p:cNvSpPr/>
            <p:nvPr/>
          </p:nvSpPr>
          <p:spPr>
            <a:xfrm>
              <a:off x="1889750" y="11411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73" name="Google Shape;473;p2"/>
            <p:cNvSpPr/>
            <p:nvPr/>
          </p:nvSpPr>
          <p:spPr>
            <a:xfrm>
              <a:off x="1889750"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74" name="Google Shape;474;p2"/>
            <p:cNvSpPr/>
            <p:nvPr/>
          </p:nvSpPr>
          <p:spPr>
            <a:xfrm>
              <a:off x="1889750"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75" name="Google Shape;475;p2"/>
            <p:cNvSpPr/>
            <p:nvPr/>
          </p:nvSpPr>
          <p:spPr>
            <a:xfrm>
              <a:off x="1889750"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76" name="Google Shape;476;p2"/>
            <p:cNvSpPr/>
            <p:nvPr/>
          </p:nvSpPr>
          <p:spPr>
            <a:xfrm>
              <a:off x="1889750"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77" name="Google Shape;477;p2"/>
            <p:cNvSpPr/>
            <p:nvPr/>
          </p:nvSpPr>
          <p:spPr>
            <a:xfrm>
              <a:off x="1889750"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78" name="Google Shape;478;p2"/>
            <p:cNvSpPr/>
            <p:nvPr/>
          </p:nvSpPr>
          <p:spPr>
            <a:xfrm>
              <a:off x="1889750"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79" name="Google Shape;479;p2"/>
            <p:cNvSpPr/>
            <p:nvPr/>
          </p:nvSpPr>
          <p:spPr>
            <a:xfrm>
              <a:off x="1889750" y="53554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80" name="Google Shape;480;p2"/>
            <p:cNvSpPr/>
            <p:nvPr/>
          </p:nvSpPr>
          <p:spPr>
            <a:xfrm>
              <a:off x="2040275" y="2381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81" name="Google Shape;481;p2"/>
            <p:cNvSpPr/>
            <p:nvPr/>
          </p:nvSpPr>
          <p:spPr>
            <a:xfrm>
              <a:off x="2040275" y="53912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82" name="Google Shape;482;p2"/>
            <p:cNvSpPr/>
            <p:nvPr/>
          </p:nvSpPr>
          <p:spPr>
            <a:xfrm>
              <a:off x="2040275" y="8401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83" name="Google Shape;483;p2"/>
            <p:cNvSpPr/>
            <p:nvPr/>
          </p:nvSpPr>
          <p:spPr>
            <a:xfrm>
              <a:off x="2040275" y="9906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84" name="Google Shape;484;p2"/>
            <p:cNvSpPr/>
            <p:nvPr/>
          </p:nvSpPr>
          <p:spPr>
            <a:xfrm>
              <a:off x="2040275" y="15927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85" name="Google Shape;485;p2"/>
            <p:cNvSpPr/>
            <p:nvPr/>
          </p:nvSpPr>
          <p:spPr>
            <a:xfrm>
              <a:off x="2040275" y="21947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86" name="Google Shape;486;p2"/>
            <p:cNvSpPr/>
            <p:nvPr/>
          </p:nvSpPr>
          <p:spPr>
            <a:xfrm>
              <a:off x="2040275" y="23452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87" name="Google Shape;487;p2"/>
            <p:cNvSpPr/>
            <p:nvPr/>
          </p:nvSpPr>
          <p:spPr>
            <a:xfrm>
              <a:off x="2040275" y="24957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88" name="Google Shape;488;p2"/>
            <p:cNvSpPr/>
            <p:nvPr/>
          </p:nvSpPr>
          <p:spPr>
            <a:xfrm>
              <a:off x="2040275" y="33988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89" name="Google Shape;489;p2"/>
            <p:cNvSpPr/>
            <p:nvPr/>
          </p:nvSpPr>
          <p:spPr>
            <a:xfrm>
              <a:off x="2040275" y="41514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90" name="Google Shape;490;p2"/>
            <p:cNvSpPr/>
            <p:nvPr/>
          </p:nvSpPr>
          <p:spPr>
            <a:xfrm>
              <a:off x="2040275" y="46029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91" name="Google Shape;491;p2"/>
            <p:cNvSpPr/>
            <p:nvPr/>
          </p:nvSpPr>
          <p:spPr>
            <a:xfrm>
              <a:off x="2040275" y="47534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92" name="Google Shape;492;p2"/>
            <p:cNvSpPr/>
            <p:nvPr/>
          </p:nvSpPr>
          <p:spPr>
            <a:xfrm>
              <a:off x="2040275" y="53554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93" name="Google Shape;493;p2"/>
            <p:cNvSpPr/>
            <p:nvPr/>
          </p:nvSpPr>
          <p:spPr>
            <a:xfrm>
              <a:off x="2190775"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94" name="Google Shape;494;p2"/>
            <p:cNvSpPr/>
            <p:nvPr/>
          </p:nvSpPr>
          <p:spPr>
            <a:xfrm>
              <a:off x="2190775"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95" name="Google Shape;495;p2"/>
            <p:cNvSpPr/>
            <p:nvPr/>
          </p:nvSpPr>
          <p:spPr>
            <a:xfrm>
              <a:off x="2190775"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96" name="Google Shape;496;p2"/>
            <p:cNvSpPr/>
            <p:nvPr/>
          </p:nvSpPr>
          <p:spPr>
            <a:xfrm>
              <a:off x="2190775"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97" name="Google Shape;497;p2"/>
            <p:cNvSpPr/>
            <p:nvPr/>
          </p:nvSpPr>
          <p:spPr>
            <a:xfrm>
              <a:off x="2190775"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98" name="Google Shape;498;p2"/>
            <p:cNvSpPr/>
            <p:nvPr/>
          </p:nvSpPr>
          <p:spPr>
            <a:xfrm>
              <a:off x="2190775" y="29473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499" name="Google Shape;499;p2"/>
            <p:cNvSpPr/>
            <p:nvPr/>
          </p:nvSpPr>
          <p:spPr>
            <a:xfrm>
              <a:off x="2190775"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00" name="Google Shape;500;p2"/>
            <p:cNvSpPr/>
            <p:nvPr/>
          </p:nvSpPr>
          <p:spPr>
            <a:xfrm>
              <a:off x="2190775"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01" name="Google Shape;501;p2"/>
            <p:cNvSpPr/>
            <p:nvPr/>
          </p:nvSpPr>
          <p:spPr>
            <a:xfrm>
              <a:off x="2190775" y="49039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02" name="Google Shape;502;p2"/>
            <p:cNvSpPr/>
            <p:nvPr/>
          </p:nvSpPr>
          <p:spPr>
            <a:xfrm>
              <a:off x="2341300"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03" name="Google Shape;503;p2"/>
            <p:cNvSpPr/>
            <p:nvPr/>
          </p:nvSpPr>
          <p:spPr>
            <a:xfrm>
              <a:off x="2341300"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04" name="Google Shape;504;p2"/>
            <p:cNvSpPr/>
            <p:nvPr/>
          </p:nvSpPr>
          <p:spPr>
            <a:xfrm>
              <a:off x="2341300"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05" name="Google Shape;505;p2"/>
            <p:cNvSpPr/>
            <p:nvPr/>
          </p:nvSpPr>
          <p:spPr>
            <a:xfrm>
              <a:off x="2341300"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06" name="Google Shape;506;p2"/>
            <p:cNvSpPr/>
            <p:nvPr/>
          </p:nvSpPr>
          <p:spPr>
            <a:xfrm>
              <a:off x="2341300"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07" name="Google Shape;507;p2"/>
            <p:cNvSpPr/>
            <p:nvPr/>
          </p:nvSpPr>
          <p:spPr>
            <a:xfrm>
              <a:off x="2341300"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08" name="Google Shape;508;p2"/>
            <p:cNvSpPr/>
            <p:nvPr/>
          </p:nvSpPr>
          <p:spPr>
            <a:xfrm>
              <a:off x="2341300"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09" name="Google Shape;509;p2"/>
            <p:cNvSpPr/>
            <p:nvPr/>
          </p:nvSpPr>
          <p:spPr>
            <a:xfrm>
              <a:off x="2341300"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10" name="Google Shape;510;p2"/>
            <p:cNvSpPr/>
            <p:nvPr/>
          </p:nvSpPr>
          <p:spPr>
            <a:xfrm>
              <a:off x="2491800"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11" name="Google Shape;511;p2"/>
            <p:cNvSpPr/>
            <p:nvPr/>
          </p:nvSpPr>
          <p:spPr>
            <a:xfrm>
              <a:off x="2491800"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12" name="Google Shape;512;p2"/>
            <p:cNvSpPr/>
            <p:nvPr/>
          </p:nvSpPr>
          <p:spPr>
            <a:xfrm>
              <a:off x="2491800"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13" name="Google Shape;513;p2"/>
            <p:cNvSpPr/>
            <p:nvPr/>
          </p:nvSpPr>
          <p:spPr>
            <a:xfrm>
              <a:off x="2491800"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14" name="Google Shape;514;p2"/>
            <p:cNvSpPr/>
            <p:nvPr/>
          </p:nvSpPr>
          <p:spPr>
            <a:xfrm>
              <a:off x="2491800"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15" name="Google Shape;515;p2"/>
            <p:cNvSpPr/>
            <p:nvPr/>
          </p:nvSpPr>
          <p:spPr>
            <a:xfrm>
              <a:off x="2642325"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16" name="Google Shape;516;p2"/>
            <p:cNvSpPr/>
            <p:nvPr/>
          </p:nvSpPr>
          <p:spPr>
            <a:xfrm>
              <a:off x="2642325"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17" name="Google Shape;517;p2"/>
            <p:cNvSpPr/>
            <p:nvPr/>
          </p:nvSpPr>
          <p:spPr>
            <a:xfrm>
              <a:off x="2642325"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18" name="Google Shape;518;p2"/>
            <p:cNvSpPr/>
            <p:nvPr/>
          </p:nvSpPr>
          <p:spPr>
            <a:xfrm>
              <a:off x="2642325"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19" name="Google Shape;519;p2"/>
            <p:cNvSpPr/>
            <p:nvPr/>
          </p:nvSpPr>
          <p:spPr>
            <a:xfrm>
              <a:off x="2642325"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20" name="Google Shape;520;p2"/>
            <p:cNvSpPr/>
            <p:nvPr/>
          </p:nvSpPr>
          <p:spPr>
            <a:xfrm>
              <a:off x="2792825"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21" name="Google Shape;521;p2"/>
            <p:cNvSpPr/>
            <p:nvPr/>
          </p:nvSpPr>
          <p:spPr>
            <a:xfrm>
              <a:off x="2943325"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22" name="Google Shape;522;p2"/>
            <p:cNvSpPr/>
            <p:nvPr/>
          </p:nvSpPr>
          <p:spPr>
            <a:xfrm>
              <a:off x="2943325"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23" name="Google Shape;523;p2"/>
            <p:cNvSpPr/>
            <p:nvPr/>
          </p:nvSpPr>
          <p:spPr>
            <a:xfrm>
              <a:off x="3093850" y="505445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24" name="Google Shape;524;p2"/>
            <p:cNvSpPr/>
            <p:nvPr/>
          </p:nvSpPr>
          <p:spPr>
            <a:xfrm>
              <a:off x="3394875"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25" name="Google Shape;525;p2"/>
            <p:cNvSpPr/>
            <p:nvPr/>
          </p:nvSpPr>
          <p:spPr>
            <a:xfrm>
              <a:off x="3545375"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235475475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526"/>
        <p:cNvGrpSpPr/>
        <p:nvPr/>
      </p:nvGrpSpPr>
      <p:grpSpPr>
        <a:xfrm>
          <a:off x="0" y="0"/>
          <a:ext cx="0" cy="0"/>
          <a:chOff x="0" y="0"/>
          <a:chExt cx="0" cy="0"/>
        </a:xfrm>
      </p:grpSpPr>
      <p:sp>
        <p:nvSpPr>
          <p:cNvPr id="527" name="Google Shape;527;p3"/>
          <p:cNvSpPr txBox="1">
            <a:spLocks noGrp="1"/>
          </p:cNvSpPr>
          <p:nvPr>
            <p:ph type="ctrTitle"/>
          </p:nvPr>
        </p:nvSpPr>
        <p:spPr>
          <a:xfrm>
            <a:off x="685800" y="2878750"/>
            <a:ext cx="5268900" cy="1159800"/>
          </a:xfrm>
          <a:prstGeom prst="rect">
            <a:avLst/>
          </a:prstGeom>
        </p:spPr>
        <p:txBody>
          <a:bodyPr spcFirstLastPara="1" wrap="square" lIns="91303" tIns="91303" rIns="91303" bIns="91303" anchor="b" anchorCtr="0"/>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528" name="Google Shape;528;p3"/>
          <p:cNvSpPr txBox="1">
            <a:spLocks noGrp="1"/>
          </p:cNvSpPr>
          <p:nvPr>
            <p:ph type="subTitle" idx="1"/>
          </p:nvPr>
        </p:nvSpPr>
        <p:spPr>
          <a:xfrm>
            <a:off x="685800" y="3983055"/>
            <a:ext cx="5268900" cy="784800"/>
          </a:xfrm>
          <a:prstGeom prst="rect">
            <a:avLst/>
          </a:prstGeom>
        </p:spPr>
        <p:txBody>
          <a:bodyPr spcFirstLastPara="1" wrap="square" lIns="91303" tIns="91303" rIns="91303" bIns="91303" anchor="t" anchorCtr="0"/>
          <a:lstStyle>
            <a:lvl1pPr lvl="0" rtl="0">
              <a:spcBef>
                <a:spcPts val="0"/>
              </a:spcBef>
              <a:spcAft>
                <a:spcPts val="0"/>
              </a:spcAft>
              <a:buClr>
                <a:srgbClr val="80BFB7"/>
              </a:buClr>
              <a:buSzPts val="2400"/>
              <a:buNone/>
              <a:defRPr>
                <a:solidFill>
                  <a:srgbClr val="80BFB7"/>
                </a:solidFill>
              </a:defRPr>
            </a:lvl1pPr>
            <a:lvl2pPr lvl="1" rtl="0">
              <a:spcBef>
                <a:spcPts val="0"/>
              </a:spcBef>
              <a:spcAft>
                <a:spcPts val="0"/>
              </a:spcAft>
              <a:buClr>
                <a:srgbClr val="80BFB7"/>
              </a:buClr>
              <a:buSzPts val="3000"/>
              <a:buNone/>
              <a:defRPr sz="3000">
                <a:solidFill>
                  <a:srgbClr val="80BFB7"/>
                </a:solidFill>
              </a:defRPr>
            </a:lvl2pPr>
            <a:lvl3pPr lvl="2" rtl="0">
              <a:spcBef>
                <a:spcPts val="0"/>
              </a:spcBef>
              <a:spcAft>
                <a:spcPts val="0"/>
              </a:spcAft>
              <a:buClr>
                <a:srgbClr val="80BFB7"/>
              </a:buClr>
              <a:buSzPts val="3000"/>
              <a:buNone/>
              <a:defRPr sz="3000">
                <a:solidFill>
                  <a:srgbClr val="80BFB7"/>
                </a:solidFill>
              </a:defRPr>
            </a:lvl3pPr>
            <a:lvl4pPr lvl="3" rtl="0">
              <a:spcBef>
                <a:spcPts val="0"/>
              </a:spcBef>
              <a:spcAft>
                <a:spcPts val="0"/>
              </a:spcAft>
              <a:buClr>
                <a:srgbClr val="80BFB7"/>
              </a:buClr>
              <a:buSzPts val="3000"/>
              <a:buNone/>
              <a:defRPr sz="3000">
                <a:solidFill>
                  <a:srgbClr val="80BFB7"/>
                </a:solidFill>
              </a:defRPr>
            </a:lvl4pPr>
            <a:lvl5pPr lvl="4" rtl="0">
              <a:spcBef>
                <a:spcPts val="0"/>
              </a:spcBef>
              <a:spcAft>
                <a:spcPts val="0"/>
              </a:spcAft>
              <a:buClr>
                <a:srgbClr val="80BFB7"/>
              </a:buClr>
              <a:buSzPts val="3000"/>
              <a:buNone/>
              <a:defRPr sz="3000">
                <a:solidFill>
                  <a:srgbClr val="80BFB7"/>
                </a:solidFill>
              </a:defRPr>
            </a:lvl5pPr>
            <a:lvl6pPr lvl="5" rtl="0">
              <a:spcBef>
                <a:spcPts val="0"/>
              </a:spcBef>
              <a:spcAft>
                <a:spcPts val="0"/>
              </a:spcAft>
              <a:buClr>
                <a:srgbClr val="80BFB7"/>
              </a:buClr>
              <a:buSzPts val="3000"/>
              <a:buNone/>
              <a:defRPr sz="3000">
                <a:solidFill>
                  <a:srgbClr val="80BFB7"/>
                </a:solidFill>
              </a:defRPr>
            </a:lvl6pPr>
            <a:lvl7pPr lvl="6" rtl="0">
              <a:spcBef>
                <a:spcPts val="0"/>
              </a:spcBef>
              <a:spcAft>
                <a:spcPts val="0"/>
              </a:spcAft>
              <a:buClr>
                <a:srgbClr val="80BFB7"/>
              </a:buClr>
              <a:buSzPts val="3000"/>
              <a:buNone/>
              <a:defRPr sz="3000">
                <a:solidFill>
                  <a:srgbClr val="80BFB7"/>
                </a:solidFill>
              </a:defRPr>
            </a:lvl7pPr>
            <a:lvl8pPr lvl="7" rtl="0">
              <a:spcBef>
                <a:spcPts val="0"/>
              </a:spcBef>
              <a:spcAft>
                <a:spcPts val="0"/>
              </a:spcAft>
              <a:buClr>
                <a:srgbClr val="80BFB7"/>
              </a:buClr>
              <a:buSzPts val="3000"/>
              <a:buNone/>
              <a:defRPr sz="3000">
                <a:solidFill>
                  <a:srgbClr val="80BFB7"/>
                </a:solidFill>
              </a:defRPr>
            </a:lvl8pPr>
            <a:lvl9pPr lvl="8" rtl="0">
              <a:spcBef>
                <a:spcPts val="0"/>
              </a:spcBef>
              <a:spcAft>
                <a:spcPts val="0"/>
              </a:spcAft>
              <a:buClr>
                <a:srgbClr val="80BFB7"/>
              </a:buClr>
              <a:buSzPts val="3000"/>
              <a:buNone/>
              <a:defRPr sz="3000">
                <a:solidFill>
                  <a:srgbClr val="80BFB7"/>
                </a:solidFill>
              </a:defRPr>
            </a:lvl9pPr>
          </a:lstStyle>
          <a:p>
            <a:endParaRPr/>
          </a:p>
        </p:txBody>
      </p:sp>
      <p:grpSp>
        <p:nvGrpSpPr>
          <p:cNvPr id="529" name="Google Shape;529;p3"/>
          <p:cNvGrpSpPr/>
          <p:nvPr/>
        </p:nvGrpSpPr>
        <p:grpSpPr>
          <a:xfrm rot="10800000">
            <a:off x="8705368" y="28698"/>
            <a:ext cx="410132" cy="5086302"/>
            <a:chOff x="836200" y="238125"/>
            <a:chExt cx="422425" cy="5238750"/>
          </a:xfrm>
        </p:grpSpPr>
        <p:sp>
          <p:nvSpPr>
            <p:cNvPr id="530" name="Google Shape;530;p3"/>
            <p:cNvSpPr/>
            <p:nvPr/>
          </p:nvSpPr>
          <p:spPr>
            <a:xfrm>
              <a:off x="836200"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31" name="Google Shape;531;p3"/>
            <p:cNvSpPr/>
            <p:nvPr/>
          </p:nvSpPr>
          <p:spPr>
            <a:xfrm>
              <a:off x="836200"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32" name="Google Shape;532;p3"/>
            <p:cNvSpPr/>
            <p:nvPr/>
          </p:nvSpPr>
          <p:spPr>
            <a:xfrm>
              <a:off x="836200"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33" name="Google Shape;533;p3"/>
            <p:cNvSpPr/>
            <p:nvPr/>
          </p:nvSpPr>
          <p:spPr>
            <a:xfrm>
              <a:off x="836200"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34" name="Google Shape;534;p3"/>
            <p:cNvSpPr/>
            <p:nvPr/>
          </p:nvSpPr>
          <p:spPr>
            <a:xfrm>
              <a:off x="836200"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35" name="Google Shape;535;p3"/>
            <p:cNvSpPr/>
            <p:nvPr/>
          </p:nvSpPr>
          <p:spPr>
            <a:xfrm>
              <a:off x="836200"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36" name="Google Shape;536;p3"/>
            <p:cNvSpPr/>
            <p:nvPr/>
          </p:nvSpPr>
          <p:spPr>
            <a:xfrm>
              <a:off x="836200"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37" name="Google Shape;537;p3"/>
            <p:cNvSpPr/>
            <p:nvPr/>
          </p:nvSpPr>
          <p:spPr>
            <a:xfrm>
              <a:off x="836200"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38" name="Google Shape;538;p3"/>
            <p:cNvSpPr/>
            <p:nvPr/>
          </p:nvSpPr>
          <p:spPr>
            <a:xfrm>
              <a:off x="836200"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39" name="Google Shape;539;p3"/>
            <p:cNvSpPr/>
            <p:nvPr/>
          </p:nvSpPr>
          <p:spPr>
            <a:xfrm>
              <a:off x="836200"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40" name="Google Shape;540;p3"/>
            <p:cNvSpPr/>
            <p:nvPr/>
          </p:nvSpPr>
          <p:spPr>
            <a:xfrm>
              <a:off x="836200"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41" name="Google Shape;541;p3"/>
            <p:cNvSpPr/>
            <p:nvPr/>
          </p:nvSpPr>
          <p:spPr>
            <a:xfrm>
              <a:off x="836200"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42" name="Google Shape;542;p3"/>
            <p:cNvSpPr/>
            <p:nvPr/>
          </p:nvSpPr>
          <p:spPr>
            <a:xfrm>
              <a:off x="836200"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43" name="Google Shape;543;p3"/>
            <p:cNvSpPr/>
            <p:nvPr/>
          </p:nvSpPr>
          <p:spPr>
            <a:xfrm>
              <a:off x="836200"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44" name="Google Shape;544;p3"/>
            <p:cNvSpPr/>
            <p:nvPr/>
          </p:nvSpPr>
          <p:spPr>
            <a:xfrm>
              <a:off x="836200"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45" name="Google Shape;545;p3"/>
            <p:cNvSpPr/>
            <p:nvPr/>
          </p:nvSpPr>
          <p:spPr>
            <a:xfrm>
              <a:off x="836200"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46" name="Google Shape;546;p3"/>
            <p:cNvSpPr/>
            <p:nvPr/>
          </p:nvSpPr>
          <p:spPr>
            <a:xfrm>
              <a:off x="836200"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47" name="Google Shape;547;p3"/>
            <p:cNvSpPr/>
            <p:nvPr/>
          </p:nvSpPr>
          <p:spPr>
            <a:xfrm>
              <a:off x="836200"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48" name="Google Shape;548;p3"/>
            <p:cNvSpPr/>
            <p:nvPr/>
          </p:nvSpPr>
          <p:spPr>
            <a:xfrm>
              <a:off x="836200"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49" name="Google Shape;549;p3"/>
            <p:cNvSpPr/>
            <p:nvPr/>
          </p:nvSpPr>
          <p:spPr>
            <a:xfrm>
              <a:off x="836200"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50" name="Google Shape;550;p3"/>
            <p:cNvSpPr/>
            <p:nvPr/>
          </p:nvSpPr>
          <p:spPr>
            <a:xfrm>
              <a:off x="836200"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51" name="Google Shape;551;p3"/>
            <p:cNvSpPr/>
            <p:nvPr/>
          </p:nvSpPr>
          <p:spPr>
            <a:xfrm>
              <a:off x="836200"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52" name="Google Shape;552;p3"/>
            <p:cNvSpPr/>
            <p:nvPr/>
          </p:nvSpPr>
          <p:spPr>
            <a:xfrm>
              <a:off x="836200"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53" name="Google Shape;553;p3"/>
            <p:cNvSpPr/>
            <p:nvPr/>
          </p:nvSpPr>
          <p:spPr>
            <a:xfrm>
              <a:off x="836200"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54" name="Google Shape;554;p3"/>
            <p:cNvSpPr/>
            <p:nvPr/>
          </p:nvSpPr>
          <p:spPr>
            <a:xfrm>
              <a:off x="836200"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55" name="Google Shape;555;p3"/>
            <p:cNvSpPr/>
            <p:nvPr/>
          </p:nvSpPr>
          <p:spPr>
            <a:xfrm>
              <a:off x="836200"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56" name="Google Shape;556;p3"/>
            <p:cNvSpPr/>
            <p:nvPr/>
          </p:nvSpPr>
          <p:spPr>
            <a:xfrm>
              <a:off x="836200"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57" name="Google Shape;557;p3"/>
            <p:cNvSpPr/>
            <p:nvPr/>
          </p:nvSpPr>
          <p:spPr>
            <a:xfrm>
              <a:off x="836200"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58" name="Google Shape;558;p3"/>
            <p:cNvSpPr/>
            <p:nvPr/>
          </p:nvSpPr>
          <p:spPr>
            <a:xfrm>
              <a:off x="836200"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59" name="Google Shape;559;p3"/>
            <p:cNvSpPr/>
            <p:nvPr/>
          </p:nvSpPr>
          <p:spPr>
            <a:xfrm>
              <a:off x="836200"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60" name="Google Shape;560;p3"/>
            <p:cNvSpPr/>
            <p:nvPr/>
          </p:nvSpPr>
          <p:spPr>
            <a:xfrm>
              <a:off x="836200"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61" name="Google Shape;561;p3"/>
            <p:cNvSpPr/>
            <p:nvPr/>
          </p:nvSpPr>
          <p:spPr>
            <a:xfrm>
              <a:off x="836200"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62" name="Google Shape;562;p3"/>
            <p:cNvSpPr/>
            <p:nvPr/>
          </p:nvSpPr>
          <p:spPr>
            <a:xfrm>
              <a:off x="836200"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63" name="Google Shape;563;p3"/>
            <p:cNvSpPr/>
            <p:nvPr/>
          </p:nvSpPr>
          <p:spPr>
            <a:xfrm>
              <a:off x="836200"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64" name="Google Shape;564;p3"/>
            <p:cNvSpPr/>
            <p:nvPr/>
          </p:nvSpPr>
          <p:spPr>
            <a:xfrm>
              <a:off x="836200"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65" name="Google Shape;565;p3"/>
            <p:cNvSpPr/>
            <p:nvPr/>
          </p:nvSpPr>
          <p:spPr>
            <a:xfrm>
              <a:off x="986700" y="3886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66" name="Google Shape;566;p3"/>
            <p:cNvSpPr/>
            <p:nvPr/>
          </p:nvSpPr>
          <p:spPr>
            <a:xfrm>
              <a:off x="986700" y="53912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67" name="Google Shape;567;p3"/>
            <p:cNvSpPr/>
            <p:nvPr/>
          </p:nvSpPr>
          <p:spPr>
            <a:xfrm>
              <a:off x="986700" y="8401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68" name="Google Shape;568;p3"/>
            <p:cNvSpPr/>
            <p:nvPr/>
          </p:nvSpPr>
          <p:spPr>
            <a:xfrm>
              <a:off x="986700" y="11411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69" name="Google Shape;569;p3"/>
            <p:cNvSpPr/>
            <p:nvPr/>
          </p:nvSpPr>
          <p:spPr>
            <a:xfrm>
              <a:off x="986700" y="129170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70" name="Google Shape;570;p3"/>
            <p:cNvSpPr/>
            <p:nvPr/>
          </p:nvSpPr>
          <p:spPr>
            <a:xfrm>
              <a:off x="986700" y="17432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71" name="Google Shape;571;p3"/>
            <p:cNvSpPr/>
            <p:nvPr/>
          </p:nvSpPr>
          <p:spPr>
            <a:xfrm>
              <a:off x="986700" y="18937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72" name="Google Shape;572;p3"/>
            <p:cNvSpPr/>
            <p:nvPr/>
          </p:nvSpPr>
          <p:spPr>
            <a:xfrm>
              <a:off x="986700" y="21947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73" name="Google Shape;573;p3"/>
            <p:cNvSpPr/>
            <p:nvPr/>
          </p:nvSpPr>
          <p:spPr>
            <a:xfrm>
              <a:off x="986700" y="23452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74" name="Google Shape;574;p3"/>
            <p:cNvSpPr/>
            <p:nvPr/>
          </p:nvSpPr>
          <p:spPr>
            <a:xfrm>
              <a:off x="986700" y="24957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75" name="Google Shape;575;p3"/>
            <p:cNvSpPr/>
            <p:nvPr/>
          </p:nvSpPr>
          <p:spPr>
            <a:xfrm>
              <a:off x="986700" y="27968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76" name="Google Shape;576;p3"/>
            <p:cNvSpPr/>
            <p:nvPr/>
          </p:nvSpPr>
          <p:spPr>
            <a:xfrm>
              <a:off x="986700" y="29473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77" name="Google Shape;577;p3"/>
            <p:cNvSpPr/>
            <p:nvPr/>
          </p:nvSpPr>
          <p:spPr>
            <a:xfrm>
              <a:off x="986700" y="30978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78" name="Google Shape;578;p3"/>
            <p:cNvSpPr/>
            <p:nvPr/>
          </p:nvSpPr>
          <p:spPr>
            <a:xfrm>
              <a:off x="986700" y="35493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79" name="Google Shape;579;p3"/>
            <p:cNvSpPr/>
            <p:nvPr/>
          </p:nvSpPr>
          <p:spPr>
            <a:xfrm>
              <a:off x="986700" y="36998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80" name="Google Shape;580;p3"/>
            <p:cNvSpPr/>
            <p:nvPr/>
          </p:nvSpPr>
          <p:spPr>
            <a:xfrm>
              <a:off x="986700" y="38503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81" name="Google Shape;581;p3"/>
            <p:cNvSpPr/>
            <p:nvPr/>
          </p:nvSpPr>
          <p:spPr>
            <a:xfrm>
              <a:off x="986700" y="41514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82" name="Google Shape;582;p3"/>
            <p:cNvSpPr/>
            <p:nvPr/>
          </p:nvSpPr>
          <p:spPr>
            <a:xfrm>
              <a:off x="986700" y="430190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83" name="Google Shape;583;p3"/>
            <p:cNvSpPr/>
            <p:nvPr/>
          </p:nvSpPr>
          <p:spPr>
            <a:xfrm>
              <a:off x="986700" y="44524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84" name="Google Shape;584;p3"/>
            <p:cNvSpPr/>
            <p:nvPr/>
          </p:nvSpPr>
          <p:spPr>
            <a:xfrm>
              <a:off x="986700" y="46029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85" name="Google Shape;585;p3"/>
            <p:cNvSpPr/>
            <p:nvPr/>
          </p:nvSpPr>
          <p:spPr>
            <a:xfrm>
              <a:off x="986700" y="49039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86" name="Google Shape;586;p3"/>
            <p:cNvSpPr/>
            <p:nvPr/>
          </p:nvSpPr>
          <p:spPr>
            <a:xfrm>
              <a:off x="986700" y="505445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87" name="Google Shape;587;p3"/>
            <p:cNvSpPr/>
            <p:nvPr/>
          </p:nvSpPr>
          <p:spPr>
            <a:xfrm>
              <a:off x="986700" y="53554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88" name="Google Shape;588;p3"/>
            <p:cNvSpPr/>
            <p:nvPr/>
          </p:nvSpPr>
          <p:spPr>
            <a:xfrm>
              <a:off x="1137200" y="2381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89" name="Google Shape;589;p3"/>
            <p:cNvSpPr/>
            <p:nvPr/>
          </p:nvSpPr>
          <p:spPr>
            <a:xfrm>
              <a:off x="1137200"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90" name="Google Shape;590;p3"/>
            <p:cNvSpPr/>
            <p:nvPr/>
          </p:nvSpPr>
          <p:spPr>
            <a:xfrm>
              <a:off x="1137200"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91" name="Google Shape;591;p3"/>
            <p:cNvSpPr/>
            <p:nvPr/>
          </p:nvSpPr>
          <p:spPr>
            <a:xfrm>
              <a:off x="1137200" y="11411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92" name="Google Shape;592;p3"/>
            <p:cNvSpPr/>
            <p:nvPr/>
          </p:nvSpPr>
          <p:spPr>
            <a:xfrm>
              <a:off x="1137200"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93" name="Google Shape;593;p3"/>
            <p:cNvSpPr/>
            <p:nvPr/>
          </p:nvSpPr>
          <p:spPr>
            <a:xfrm>
              <a:off x="1137200"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94" name="Google Shape;594;p3"/>
            <p:cNvSpPr/>
            <p:nvPr/>
          </p:nvSpPr>
          <p:spPr>
            <a:xfrm>
              <a:off x="1137200" y="21947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95" name="Google Shape;595;p3"/>
            <p:cNvSpPr/>
            <p:nvPr/>
          </p:nvSpPr>
          <p:spPr>
            <a:xfrm>
              <a:off x="1137200"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96" name="Google Shape;596;p3"/>
            <p:cNvSpPr/>
            <p:nvPr/>
          </p:nvSpPr>
          <p:spPr>
            <a:xfrm>
              <a:off x="1137200" y="24957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97" name="Google Shape;597;p3"/>
            <p:cNvSpPr/>
            <p:nvPr/>
          </p:nvSpPr>
          <p:spPr>
            <a:xfrm>
              <a:off x="1137200"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98" name="Google Shape;598;p3"/>
            <p:cNvSpPr/>
            <p:nvPr/>
          </p:nvSpPr>
          <p:spPr>
            <a:xfrm>
              <a:off x="1137200" y="29473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599" name="Google Shape;599;p3"/>
            <p:cNvSpPr/>
            <p:nvPr/>
          </p:nvSpPr>
          <p:spPr>
            <a:xfrm>
              <a:off x="1137200"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00" name="Google Shape;600;p3"/>
            <p:cNvSpPr/>
            <p:nvPr/>
          </p:nvSpPr>
          <p:spPr>
            <a:xfrm>
              <a:off x="1137200" y="33988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01" name="Google Shape;601;p3"/>
            <p:cNvSpPr/>
            <p:nvPr/>
          </p:nvSpPr>
          <p:spPr>
            <a:xfrm>
              <a:off x="1137200"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02" name="Google Shape;602;p3"/>
            <p:cNvSpPr/>
            <p:nvPr/>
          </p:nvSpPr>
          <p:spPr>
            <a:xfrm>
              <a:off x="1137200"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03" name="Google Shape;603;p3"/>
            <p:cNvSpPr/>
            <p:nvPr/>
          </p:nvSpPr>
          <p:spPr>
            <a:xfrm>
              <a:off x="1137200" y="40008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04" name="Google Shape;604;p3"/>
            <p:cNvSpPr/>
            <p:nvPr/>
          </p:nvSpPr>
          <p:spPr>
            <a:xfrm>
              <a:off x="1137200"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05" name="Google Shape;605;p3"/>
            <p:cNvSpPr/>
            <p:nvPr/>
          </p:nvSpPr>
          <p:spPr>
            <a:xfrm>
              <a:off x="1137200" y="46029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06" name="Google Shape;606;p3"/>
            <p:cNvSpPr/>
            <p:nvPr/>
          </p:nvSpPr>
          <p:spPr>
            <a:xfrm>
              <a:off x="1137200"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07" name="Google Shape;607;p3"/>
            <p:cNvSpPr/>
            <p:nvPr/>
          </p:nvSpPr>
          <p:spPr>
            <a:xfrm>
              <a:off x="1137200"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08" name="Google Shape;608;p3"/>
            <p:cNvSpPr/>
            <p:nvPr/>
          </p:nvSpPr>
          <p:spPr>
            <a:xfrm>
              <a:off x="1137200"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09" name="Google Shape;609;p3"/>
            <p:cNvSpPr/>
            <p:nvPr/>
          </p:nvSpPr>
          <p:spPr>
            <a:xfrm>
              <a:off x="1137200" y="53554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610" name="Google Shape;610;p3"/>
          <p:cNvGrpSpPr/>
          <p:nvPr/>
        </p:nvGrpSpPr>
        <p:grpSpPr>
          <a:xfrm rot="10800000">
            <a:off x="6659535" y="28698"/>
            <a:ext cx="2309844" cy="5086302"/>
            <a:chOff x="986700" y="238125"/>
            <a:chExt cx="2379075" cy="5238750"/>
          </a:xfrm>
        </p:grpSpPr>
        <p:sp>
          <p:nvSpPr>
            <p:cNvPr id="611" name="Google Shape;611;p3"/>
            <p:cNvSpPr/>
            <p:nvPr/>
          </p:nvSpPr>
          <p:spPr>
            <a:xfrm>
              <a:off x="986700" y="2381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12" name="Google Shape;612;p3"/>
            <p:cNvSpPr/>
            <p:nvPr/>
          </p:nvSpPr>
          <p:spPr>
            <a:xfrm>
              <a:off x="986700" y="6896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13" name="Google Shape;613;p3"/>
            <p:cNvSpPr/>
            <p:nvPr/>
          </p:nvSpPr>
          <p:spPr>
            <a:xfrm>
              <a:off x="986700" y="9906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14" name="Google Shape;614;p3"/>
            <p:cNvSpPr/>
            <p:nvPr/>
          </p:nvSpPr>
          <p:spPr>
            <a:xfrm>
              <a:off x="986700" y="14422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15" name="Google Shape;615;p3"/>
            <p:cNvSpPr/>
            <p:nvPr/>
          </p:nvSpPr>
          <p:spPr>
            <a:xfrm>
              <a:off x="986700" y="15927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16" name="Google Shape;616;p3"/>
            <p:cNvSpPr/>
            <p:nvPr/>
          </p:nvSpPr>
          <p:spPr>
            <a:xfrm>
              <a:off x="986700" y="20442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17" name="Google Shape;617;p3"/>
            <p:cNvSpPr/>
            <p:nvPr/>
          </p:nvSpPr>
          <p:spPr>
            <a:xfrm>
              <a:off x="986700" y="26462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18" name="Google Shape;618;p3"/>
            <p:cNvSpPr/>
            <p:nvPr/>
          </p:nvSpPr>
          <p:spPr>
            <a:xfrm>
              <a:off x="986700" y="32483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19" name="Google Shape;619;p3"/>
            <p:cNvSpPr/>
            <p:nvPr/>
          </p:nvSpPr>
          <p:spPr>
            <a:xfrm>
              <a:off x="986700" y="33988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20" name="Google Shape;620;p3"/>
            <p:cNvSpPr/>
            <p:nvPr/>
          </p:nvSpPr>
          <p:spPr>
            <a:xfrm>
              <a:off x="986700" y="40008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21" name="Google Shape;621;p3"/>
            <p:cNvSpPr/>
            <p:nvPr/>
          </p:nvSpPr>
          <p:spPr>
            <a:xfrm>
              <a:off x="986700" y="47534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22" name="Google Shape;622;p3"/>
            <p:cNvSpPr/>
            <p:nvPr/>
          </p:nvSpPr>
          <p:spPr>
            <a:xfrm>
              <a:off x="986700" y="52049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23" name="Google Shape;623;p3"/>
            <p:cNvSpPr/>
            <p:nvPr/>
          </p:nvSpPr>
          <p:spPr>
            <a:xfrm>
              <a:off x="1137200"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24" name="Google Shape;624;p3"/>
            <p:cNvSpPr/>
            <p:nvPr/>
          </p:nvSpPr>
          <p:spPr>
            <a:xfrm>
              <a:off x="1137200" y="6896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25" name="Google Shape;625;p3"/>
            <p:cNvSpPr/>
            <p:nvPr/>
          </p:nvSpPr>
          <p:spPr>
            <a:xfrm>
              <a:off x="1137200" y="8401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26" name="Google Shape;626;p3"/>
            <p:cNvSpPr/>
            <p:nvPr/>
          </p:nvSpPr>
          <p:spPr>
            <a:xfrm>
              <a:off x="1137200"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27" name="Google Shape;627;p3"/>
            <p:cNvSpPr/>
            <p:nvPr/>
          </p:nvSpPr>
          <p:spPr>
            <a:xfrm>
              <a:off x="1137200" y="17432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28" name="Google Shape;628;p3"/>
            <p:cNvSpPr/>
            <p:nvPr/>
          </p:nvSpPr>
          <p:spPr>
            <a:xfrm>
              <a:off x="1137200" y="18937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29" name="Google Shape;629;p3"/>
            <p:cNvSpPr/>
            <p:nvPr/>
          </p:nvSpPr>
          <p:spPr>
            <a:xfrm>
              <a:off x="1137200"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30" name="Google Shape;630;p3"/>
            <p:cNvSpPr/>
            <p:nvPr/>
          </p:nvSpPr>
          <p:spPr>
            <a:xfrm>
              <a:off x="1137200"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31" name="Google Shape;631;p3"/>
            <p:cNvSpPr/>
            <p:nvPr/>
          </p:nvSpPr>
          <p:spPr>
            <a:xfrm>
              <a:off x="1137200"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32" name="Google Shape;632;p3"/>
            <p:cNvSpPr/>
            <p:nvPr/>
          </p:nvSpPr>
          <p:spPr>
            <a:xfrm>
              <a:off x="1137200"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33" name="Google Shape;633;p3"/>
            <p:cNvSpPr/>
            <p:nvPr/>
          </p:nvSpPr>
          <p:spPr>
            <a:xfrm>
              <a:off x="1137200"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34" name="Google Shape;634;p3"/>
            <p:cNvSpPr/>
            <p:nvPr/>
          </p:nvSpPr>
          <p:spPr>
            <a:xfrm>
              <a:off x="1137200" y="44524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35" name="Google Shape;635;p3"/>
            <p:cNvSpPr/>
            <p:nvPr/>
          </p:nvSpPr>
          <p:spPr>
            <a:xfrm>
              <a:off x="1137200" y="49039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36" name="Google Shape;636;p3"/>
            <p:cNvSpPr/>
            <p:nvPr/>
          </p:nvSpPr>
          <p:spPr>
            <a:xfrm>
              <a:off x="1287725"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37" name="Google Shape;637;p3"/>
            <p:cNvSpPr/>
            <p:nvPr/>
          </p:nvSpPr>
          <p:spPr>
            <a:xfrm>
              <a:off x="1287725"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38" name="Google Shape;638;p3"/>
            <p:cNvSpPr/>
            <p:nvPr/>
          </p:nvSpPr>
          <p:spPr>
            <a:xfrm>
              <a:off x="1287725"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39" name="Google Shape;639;p3"/>
            <p:cNvSpPr/>
            <p:nvPr/>
          </p:nvSpPr>
          <p:spPr>
            <a:xfrm>
              <a:off x="1287725"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40" name="Google Shape;640;p3"/>
            <p:cNvSpPr/>
            <p:nvPr/>
          </p:nvSpPr>
          <p:spPr>
            <a:xfrm>
              <a:off x="1287725"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41" name="Google Shape;641;p3"/>
            <p:cNvSpPr/>
            <p:nvPr/>
          </p:nvSpPr>
          <p:spPr>
            <a:xfrm>
              <a:off x="1287725"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42" name="Google Shape;642;p3"/>
            <p:cNvSpPr/>
            <p:nvPr/>
          </p:nvSpPr>
          <p:spPr>
            <a:xfrm>
              <a:off x="1287725"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43" name="Google Shape;643;p3"/>
            <p:cNvSpPr/>
            <p:nvPr/>
          </p:nvSpPr>
          <p:spPr>
            <a:xfrm>
              <a:off x="1287725"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44" name="Google Shape;644;p3"/>
            <p:cNvSpPr/>
            <p:nvPr/>
          </p:nvSpPr>
          <p:spPr>
            <a:xfrm>
              <a:off x="1287725"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45" name="Google Shape;645;p3"/>
            <p:cNvSpPr/>
            <p:nvPr/>
          </p:nvSpPr>
          <p:spPr>
            <a:xfrm>
              <a:off x="1287725"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46" name="Google Shape;646;p3"/>
            <p:cNvSpPr/>
            <p:nvPr/>
          </p:nvSpPr>
          <p:spPr>
            <a:xfrm>
              <a:off x="1287725"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47" name="Google Shape;647;p3"/>
            <p:cNvSpPr/>
            <p:nvPr/>
          </p:nvSpPr>
          <p:spPr>
            <a:xfrm>
              <a:off x="1287725"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48" name="Google Shape;648;p3"/>
            <p:cNvSpPr/>
            <p:nvPr/>
          </p:nvSpPr>
          <p:spPr>
            <a:xfrm>
              <a:off x="1287725"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49" name="Google Shape;649;p3"/>
            <p:cNvSpPr/>
            <p:nvPr/>
          </p:nvSpPr>
          <p:spPr>
            <a:xfrm>
              <a:off x="1287725"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50" name="Google Shape;650;p3"/>
            <p:cNvSpPr/>
            <p:nvPr/>
          </p:nvSpPr>
          <p:spPr>
            <a:xfrm>
              <a:off x="1287725"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51" name="Google Shape;651;p3"/>
            <p:cNvSpPr/>
            <p:nvPr/>
          </p:nvSpPr>
          <p:spPr>
            <a:xfrm>
              <a:off x="1287725"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52" name="Google Shape;652;p3"/>
            <p:cNvSpPr/>
            <p:nvPr/>
          </p:nvSpPr>
          <p:spPr>
            <a:xfrm>
              <a:off x="1287725"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53" name="Google Shape;653;p3"/>
            <p:cNvSpPr/>
            <p:nvPr/>
          </p:nvSpPr>
          <p:spPr>
            <a:xfrm>
              <a:off x="1287725"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54" name="Google Shape;654;p3"/>
            <p:cNvSpPr/>
            <p:nvPr/>
          </p:nvSpPr>
          <p:spPr>
            <a:xfrm>
              <a:off x="1287725"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55" name="Google Shape;655;p3"/>
            <p:cNvSpPr/>
            <p:nvPr/>
          </p:nvSpPr>
          <p:spPr>
            <a:xfrm>
              <a:off x="1287725"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56" name="Google Shape;656;p3"/>
            <p:cNvSpPr/>
            <p:nvPr/>
          </p:nvSpPr>
          <p:spPr>
            <a:xfrm>
              <a:off x="1438225"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57" name="Google Shape;657;p3"/>
            <p:cNvSpPr/>
            <p:nvPr/>
          </p:nvSpPr>
          <p:spPr>
            <a:xfrm>
              <a:off x="1438225" y="53912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58" name="Google Shape;658;p3"/>
            <p:cNvSpPr/>
            <p:nvPr/>
          </p:nvSpPr>
          <p:spPr>
            <a:xfrm>
              <a:off x="1438225"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59" name="Google Shape;659;p3"/>
            <p:cNvSpPr/>
            <p:nvPr/>
          </p:nvSpPr>
          <p:spPr>
            <a:xfrm>
              <a:off x="1438225" y="8401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60" name="Google Shape;660;p3"/>
            <p:cNvSpPr/>
            <p:nvPr/>
          </p:nvSpPr>
          <p:spPr>
            <a:xfrm>
              <a:off x="1438225"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61" name="Google Shape;661;p3"/>
            <p:cNvSpPr/>
            <p:nvPr/>
          </p:nvSpPr>
          <p:spPr>
            <a:xfrm>
              <a:off x="1438225"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62" name="Google Shape;662;p3"/>
            <p:cNvSpPr/>
            <p:nvPr/>
          </p:nvSpPr>
          <p:spPr>
            <a:xfrm>
              <a:off x="1438225"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63" name="Google Shape;663;p3"/>
            <p:cNvSpPr/>
            <p:nvPr/>
          </p:nvSpPr>
          <p:spPr>
            <a:xfrm>
              <a:off x="1438225"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64" name="Google Shape;664;p3"/>
            <p:cNvSpPr/>
            <p:nvPr/>
          </p:nvSpPr>
          <p:spPr>
            <a:xfrm>
              <a:off x="1438225"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65" name="Google Shape;665;p3"/>
            <p:cNvSpPr/>
            <p:nvPr/>
          </p:nvSpPr>
          <p:spPr>
            <a:xfrm>
              <a:off x="1438225" y="17432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66" name="Google Shape;666;p3"/>
            <p:cNvSpPr/>
            <p:nvPr/>
          </p:nvSpPr>
          <p:spPr>
            <a:xfrm>
              <a:off x="1438225"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67" name="Google Shape;667;p3"/>
            <p:cNvSpPr/>
            <p:nvPr/>
          </p:nvSpPr>
          <p:spPr>
            <a:xfrm>
              <a:off x="1438225"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68" name="Google Shape;668;p3"/>
            <p:cNvSpPr/>
            <p:nvPr/>
          </p:nvSpPr>
          <p:spPr>
            <a:xfrm>
              <a:off x="1438225"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69" name="Google Shape;669;p3"/>
            <p:cNvSpPr/>
            <p:nvPr/>
          </p:nvSpPr>
          <p:spPr>
            <a:xfrm>
              <a:off x="1438225"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70" name="Google Shape;670;p3"/>
            <p:cNvSpPr/>
            <p:nvPr/>
          </p:nvSpPr>
          <p:spPr>
            <a:xfrm>
              <a:off x="1438225"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71" name="Google Shape;671;p3"/>
            <p:cNvSpPr/>
            <p:nvPr/>
          </p:nvSpPr>
          <p:spPr>
            <a:xfrm>
              <a:off x="1438225"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72" name="Google Shape;672;p3"/>
            <p:cNvSpPr/>
            <p:nvPr/>
          </p:nvSpPr>
          <p:spPr>
            <a:xfrm>
              <a:off x="1438225"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73" name="Google Shape;673;p3"/>
            <p:cNvSpPr/>
            <p:nvPr/>
          </p:nvSpPr>
          <p:spPr>
            <a:xfrm>
              <a:off x="1438225"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74" name="Google Shape;674;p3"/>
            <p:cNvSpPr/>
            <p:nvPr/>
          </p:nvSpPr>
          <p:spPr>
            <a:xfrm>
              <a:off x="1438225" y="33988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75" name="Google Shape;675;p3"/>
            <p:cNvSpPr/>
            <p:nvPr/>
          </p:nvSpPr>
          <p:spPr>
            <a:xfrm>
              <a:off x="1438225"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76" name="Google Shape;676;p3"/>
            <p:cNvSpPr/>
            <p:nvPr/>
          </p:nvSpPr>
          <p:spPr>
            <a:xfrm>
              <a:off x="1438225"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77" name="Google Shape;677;p3"/>
            <p:cNvSpPr/>
            <p:nvPr/>
          </p:nvSpPr>
          <p:spPr>
            <a:xfrm>
              <a:off x="1438225"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78" name="Google Shape;678;p3"/>
            <p:cNvSpPr/>
            <p:nvPr/>
          </p:nvSpPr>
          <p:spPr>
            <a:xfrm>
              <a:off x="1438225"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79" name="Google Shape;679;p3"/>
            <p:cNvSpPr/>
            <p:nvPr/>
          </p:nvSpPr>
          <p:spPr>
            <a:xfrm>
              <a:off x="1438225"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80" name="Google Shape;680;p3"/>
            <p:cNvSpPr/>
            <p:nvPr/>
          </p:nvSpPr>
          <p:spPr>
            <a:xfrm>
              <a:off x="1438225" y="44524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81" name="Google Shape;681;p3"/>
            <p:cNvSpPr/>
            <p:nvPr/>
          </p:nvSpPr>
          <p:spPr>
            <a:xfrm>
              <a:off x="1438225"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82" name="Google Shape;682;p3"/>
            <p:cNvSpPr/>
            <p:nvPr/>
          </p:nvSpPr>
          <p:spPr>
            <a:xfrm>
              <a:off x="1438225" y="47534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83" name="Google Shape;683;p3"/>
            <p:cNvSpPr/>
            <p:nvPr/>
          </p:nvSpPr>
          <p:spPr>
            <a:xfrm>
              <a:off x="1438225"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84" name="Google Shape;684;p3"/>
            <p:cNvSpPr/>
            <p:nvPr/>
          </p:nvSpPr>
          <p:spPr>
            <a:xfrm>
              <a:off x="1438225"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85" name="Google Shape;685;p3"/>
            <p:cNvSpPr/>
            <p:nvPr/>
          </p:nvSpPr>
          <p:spPr>
            <a:xfrm>
              <a:off x="1438225"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86" name="Google Shape;686;p3"/>
            <p:cNvSpPr/>
            <p:nvPr/>
          </p:nvSpPr>
          <p:spPr>
            <a:xfrm>
              <a:off x="1438225"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87" name="Google Shape;687;p3"/>
            <p:cNvSpPr/>
            <p:nvPr/>
          </p:nvSpPr>
          <p:spPr>
            <a:xfrm>
              <a:off x="1588750"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88" name="Google Shape;688;p3"/>
            <p:cNvSpPr/>
            <p:nvPr/>
          </p:nvSpPr>
          <p:spPr>
            <a:xfrm>
              <a:off x="1588750"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89" name="Google Shape;689;p3"/>
            <p:cNvSpPr/>
            <p:nvPr/>
          </p:nvSpPr>
          <p:spPr>
            <a:xfrm>
              <a:off x="1588750"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90" name="Google Shape;690;p3"/>
            <p:cNvSpPr/>
            <p:nvPr/>
          </p:nvSpPr>
          <p:spPr>
            <a:xfrm>
              <a:off x="1588750"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91" name="Google Shape;691;p3"/>
            <p:cNvSpPr/>
            <p:nvPr/>
          </p:nvSpPr>
          <p:spPr>
            <a:xfrm>
              <a:off x="1588750"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92" name="Google Shape;692;p3"/>
            <p:cNvSpPr/>
            <p:nvPr/>
          </p:nvSpPr>
          <p:spPr>
            <a:xfrm>
              <a:off x="1588750"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93" name="Google Shape;693;p3"/>
            <p:cNvSpPr/>
            <p:nvPr/>
          </p:nvSpPr>
          <p:spPr>
            <a:xfrm>
              <a:off x="1588750"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94" name="Google Shape;694;p3"/>
            <p:cNvSpPr/>
            <p:nvPr/>
          </p:nvSpPr>
          <p:spPr>
            <a:xfrm>
              <a:off x="1588750"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95" name="Google Shape;695;p3"/>
            <p:cNvSpPr/>
            <p:nvPr/>
          </p:nvSpPr>
          <p:spPr>
            <a:xfrm>
              <a:off x="1588750"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96" name="Google Shape;696;p3"/>
            <p:cNvSpPr/>
            <p:nvPr/>
          </p:nvSpPr>
          <p:spPr>
            <a:xfrm>
              <a:off x="1588750"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97" name="Google Shape;697;p3"/>
            <p:cNvSpPr/>
            <p:nvPr/>
          </p:nvSpPr>
          <p:spPr>
            <a:xfrm>
              <a:off x="1588750"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98" name="Google Shape;698;p3"/>
            <p:cNvSpPr/>
            <p:nvPr/>
          </p:nvSpPr>
          <p:spPr>
            <a:xfrm>
              <a:off x="1588750"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699" name="Google Shape;699;p3"/>
            <p:cNvSpPr/>
            <p:nvPr/>
          </p:nvSpPr>
          <p:spPr>
            <a:xfrm>
              <a:off x="1588750"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00" name="Google Shape;700;p3"/>
            <p:cNvSpPr/>
            <p:nvPr/>
          </p:nvSpPr>
          <p:spPr>
            <a:xfrm>
              <a:off x="1588750"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01" name="Google Shape;701;p3"/>
            <p:cNvSpPr/>
            <p:nvPr/>
          </p:nvSpPr>
          <p:spPr>
            <a:xfrm>
              <a:off x="1588750"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02" name="Google Shape;702;p3"/>
            <p:cNvSpPr/>
            <p:nvPr/>
          </p:nvSpPr>
          <p:spPr>
            <a:xfrm>
              <a:off x="1588750"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03" name="Google Shape;703;p3"/>
            <p:cNvSpPr/>
            <p:nvPr/>
          </p:nvSpPr>
          <p:spPr>
            <a:xfrm>
              <a:off x="1588750"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04" name="Google Shape;704;p3"/>
            <p:cNvSpPr/>
            <p:nvPr/>
          </p:nvSpPr>
          <p:spPr>
            <a:xfrm>
              <a:off x="1588750"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05" name="Google Shape;705;p3"/>
            <p:cNvSpPr/>
            <p:nvPr/>
          </p:nvSpPr>
          <p:spPr>
            <a:xfrm>
              <a:off x="1588750"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06" name="Google Shape;706;p3"/>
            <p:cNvSpPr/>
            <p:nvPr/>
          </p:nvSpPr>
          <p:spPr>
            <a:xfrm>
              <a:off x="1739250"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07" name="Google Shape;707;p3"/>
            <p:cNvSpPr/>
            <p:nvPr/>
          </p:nvSpPr>
          <p:spPr>
            <a:xfrm>
              <a:off x="1739250" y="8401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08" name="Google Shape;708;p3"/>
            <p:cNvSpPr/>
            <p:nvPr/>
          </p:nvSpPr>
          <p:spPr>
            <a:xfrm>
              <a:off x="1739250"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09" name="Google Shape;709;p3"/>
            <p:cNvSpPr/>
            <p:nvPr/>
          </p:nvSpPr>
          <p:spPr>
            <a:xfrm>
              <a:off x="1739250"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10" name="Google Shape;710;p3"/>
            <p:cNvSpPr/>
            <p:nvPr/>
          </p:nvSpPr>
          <p:spPr>
            <a:xfrm>
              <a:off x="1739250"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11" name="Google Shape;711;p3"/>
            <p:cNvSpPr/>
            <p:nvPr/>
          </p:nvSpPr>
          <p:spPr>
            <a:xfrm>
              <a:off x="1739250"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12" name="Google Shape;712;p3"/>
            <p:cNvSpPr/>
            <p:nvPr/>
          </p:nvSpPr>
          <p:spPr>
            <a:xfrm>
              <a:off x="1739250"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13" name="Google Shape;713;p3"/>
            <p:cNvSpPr/>
            <p:nvPr/>
          </p:nvSpPr>
          <p:spPr>
            <a:xfrm>
              <a:off x="1739250"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14" name="Google Shape;714;p3"/>
            <p:cNvSpPr/>
            <p:nvPr/>
          </p:nvSpPr>
          <p:spPr>
            <a:xfrm>
              <a:off x="1739250"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15" name="Google Shape;715;p3"/>
            <p:cNvSpPr/>
            <p:nvPr/>
          </p:nvSpPr>
          <p:spPr>
            <a:xfrm>
              <a:off x="1739250"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16" name="Google Shape;716;p3"/>
            <p:cNvSpPr/>
            <p:nvPr/>
          </p:nvSpPr>
          <p:spPr>
            <a:xfrm>
              <a:off x="1739250"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17" name="Google Shape;717;p3"/>
            <p:cNvSpPr/>
            <p:nvPr/>
          </p:nvSpPr>
          <p:spPr>
            <a:xfrm>
              <a:off x="1889750"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18" name="Google Shape;718;p3"/>
            <p:cNvSpPr/>
            <p:nvPr/>
          </p:nvSpPr>
          <p:spPr>
            <a:xfrm>
              <a:off x="1889750" y="8401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19" name="Google Shape;719;p3"/>
            <p:cNvSpPr/>
            <p:nvPr/>
          </p:nvSpPr>
          <p:spPr>
            <a:xfrm>
              <a:off x="1889750" y="33988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20" name="Google Shape;720;p3"/>
            <p:cNvSpPr/>
            <p:nvPr/>
          </p:nvSpPr>
          <p:spPr>
            <a:xfrm>
              <a:off x="1889750" y="46029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21" name="Google Shape;721;p3"/>
            <p:cNvSpPr/>
            <p:nvPr/>
          </p:nvSpPr>
          <p:spPr>
            <a:xfrm>
              <a:off x="1889750"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22" name="Google Shape;722;p3"/>
            <p:cNvSpPr/>
            <p:nvPr/>
          </p:nvSpPr>
          <p:spPr>
            <a:xfrm>
              <a:off x="2040275" y="6896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23" name="Google Shape;723;p3"/>
            <p:cNvSpPr/>
            <p:nvPr/>
          </p:nvSpPr>
          <p:spPr>
            <a:xfrm>
              <a:off x="2040275" y="18937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24" name="Google Shape;724;p3"/>
            <p:cNvSpPr/>
            <p:nvPr/>
          </p:nvSpPr>
          <p:spPr>
            <a:xfrm>
              <a:off x="2040275" y="27968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25" name="Google Shape;725;p3"/>
            <p:cNvSpPr/>
            <p:nvPr/>
          </p:nvSpPr>
          <p:spPr>
            <a:xfrm>
              <a:off x="2190775"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26" name="Google Shape;726;p3"/>
            <p:cNvSpPr/>
            <p:nvPr/>
          </p:nvSpPr>
          <p:spPr>
            <a:xfrm>
              <a:off x="2341300"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27" name="Google Shape;727;p3"/>
            <p:cNvSpPr/>
            <p:nvPr/>
          </p:nvSpPr>
          <p:spPr>
            <a:xfrm>
              <a:off x="2642325"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28" name="Google Shape;728;p3"/>
            <p:cNvSpPr/>
            <p:nvPr/>
          </p:nvSpPr>
          <p:spPr>
            <a:xfrm>
              <a:off x="2642325"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29" name="Google Shape;729;p3"/>
            <p:cNvSpPr/>
            <p:nvPr/>
          </p:nvSpPr>
          <p:spPr>
            <a:xfrm>
              <a:off x="3244350"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730" name="Google Shape;730;p3"/>
          <p:cNvGrpSpPr/>
          <p:nvPr/>
        </p:nvGrpSpPr>
        <p:grpSpPr>
          <a:xfrm rot="10800000">
            <a:off x="6367294" y="28698"/>
            <a:ext cx="2017554" cy="5086302"/>
            <a:chOff x="1588750" y="238125"/>
            <a:chExt cx="2078025" cy="5238750"/>
          </a:xfrm>
        </p:grpSpPr>
        <p:sp>
          <p:nvSpPr>
            <p:cNvPr id="731" name="Google Shape;731;p3"/>
            <p:cNvSpPr/>
            <p:nvPr/>
          </p:nvSpPr>
          <p:spPr>
            <a:xfrm>
              <a:off x="1588750"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32" name="Google Shape;732;p3"/>
            <p:cNvSpPr/>
            <p:nvPr/>
          </p:nvSpPr>
          <p:spPr>
            <a:xfrm>
              <a:off x="1588750"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33" name="Google Shape;733;p3"/>
            <p:cNvSpPr/>
            <p:nvPr/>
          </p:nvSpPr>
          <p:spPr>
            <a:xfrm>
              <a:off x="1588750"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34" name="Google Shape;734;p3"/>
            <p:cNvSpPr/>
            <p:nvPr/>
          </p:nvSpPr>
          <p:spPr>
            <a:xfrm>
              <a:off x="1588750"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35" name="Google Shape;735;p3"/>
            <p:cNvSpPr/>
            <p:nvPr/>
          </p:nvSpPr>
          <p:spPr>
            <a:xfrm>
              <a:off x="1588750"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36" name="Google Shape;736;p3"/>
            <p:cNvSpPr/>
            <p:nvPr/>
          </p:nvSpPr>
          <p:spPr>
            <a:xfrm>
              <a:off x="1588750"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37" name="Google Shape;737;p3"/>
            <p:cNvSpPr/>
            <p:nvPr/>
          </p:nvSpPr>
          <p:spPr>
            <a:xfrm>
              <a:off x="1739250" y="53912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38" name="Google Shape;738;p3"/>
            <p:cNvSpPr/>
            <p:nvPr/>
          </p:nvSpPr>
          <p:spPr>
            <a:xfrm>
              <a:off x="1739250"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39" name="Google Shape;739;p3"/>
            <p:cNvSpPr/>
            <p:nvPr/>
          </p:nvSpPr>
          <p:spPr>
            <a:xfrm>
              <a:off x="1739250"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40" name="Google Shape;740;p3"/>
            <p:cNvSpPr/>
            <p:nvPr/>
          </p:nvSpPr>
          <p:spPr>
            <a:xfrm>
              <a:off x="1739250" y="33988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41" name="Google Shape;741;p3"/>
            <p:cNvSpPr/>
            <p:nvPr/>
          </p:nvSpPr>
          <p:spPr>
            <a:xfrm>
              <a:off x="1739250"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42" name="Google Shape;742;p3"/>
            <p:cNvSpPr/>
            <p:nvPr/>
          </p:nvSpPr>
          <p:spPr>
            <a:xfrm>
              <a:off x="1739250"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43" name="Google Shape;743;p3"/>
            <p:cNvSpPr/>
            <p:nvPr/>
          </p:nvSpPr>
          <p:spPr>
            <a:xfrm>
              <a:off x="1739250"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44" name="Google Shape;744;p3"/>
            <p:cNvSpPr/>
            <p:nvPr/>
          </p:nvSpPr>
          <p:spPr>
            <a:xfrm>
              <a:off x="1889750" y="2381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45" name="Google Shape;745;p3"/>
            <p:cNvSpPr/>
            <p:nvPr/>
          </p:nvSpPr>
          <p:spPr>
            <a:xfrm>
              <a:off x="1889750"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46" name="Google Shape;746;p3"/>
            <p:cNvSpPr/>
            <p:nvPr/>
          </p:nvSpPr>
          <p:spPr>
            <a:xfrm>
              <a:off x="1889750" y="17432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47" name="Google Shape;747;p3"/>
            <p:cNvSpPr/>
            <p:nvPr/>
          </p:nvSpPr>
          <p:spPr>
            <a:xfrm>
              <a:off x="1889750" y="18937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48" name="Google Shape;748;p3"/>
            <p:cNvSpPr/>
            <p:nvPr/>
          </p:nvSpPr>
          <p:spPr>
            <a:xfrm>
              <a:off x="1889750"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49" name="Google Shape;749;p3"/>
            <p:cNvSpPr/>
            <p:nvPr/>
          </p:nvSpPr>
          <p:spPr>
            <a:xfrm>
              <a:off x="1889750" y="21947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50" name="Google Shape;750;p3"/>
            <p:cNvSpPr/>
            <p:nvPr/>
          </p:nvSpPr>
          <p:spPr>
            <a:xfrm>
              <a:off x="1889750"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51" name="Google Shape;751;p3"/>
            <p:cNvSpPr/>
            <p:nvPr/>
          </p:nvSpPr>
          <p:spPr>
            <a:xfrm>
              <a:off x="1889750" y="24957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52" name="Google Shape;752;p3"/>
            <p:cNvSpPr/>
            <p:nvPr/>
          </p:nvSpPr>
          <p:spPr>
            <a:xfrm>
              <a:off x="1889750"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53" name="Google Shape;753;p3"/>
            <p:cNvSpPr/>
            <p:nvPr/>
          </p:nvSpPr>
          <p:spPr>
            <a:xfrm>
              <a:off x="1889750"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54" name="Google Shape;754;p3"/>
            <p:cNvSpPr/>
            <p:nvPr/>
          </p:nvSpPr>
          <p:spPr>
            <a:xfrm>
              <a:off x="1889750" y="29473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55" name="Google Shape;755;p3"/>
            <p:cNvSpPr/>
            <p:nvPr/>
          </p:nvSpPr>
          <p:spPr>
            <a:xfrm>
              <a:off x="1889750"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56" name="Google Shape;756;p3"/>
            <p:cNvSpPr/>
            <p:nvPr/>
          </p:nvSpPr>
          <p:spPr>
            <a:xfrm>
              <a:off x="1889750"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57" name="Google Shape;757;p3"/>
            <p:cNvSpPr/>
            <p:nvPr/>
          </p:nvSpPr>
          <p:spPr>
            <a:xfrm>
              <a:off x="1889750" y="40008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58" name="Google Shape;758;p3"/>
            <p:cNvSpPr/>
            <p:nvPr/>
          </p:nvSpPr>
          <p:spPr>
            <a:xfrm>
              <a:off x="1889750"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59" name="Google Shape;759;p3"/>
            <p:cNvSpPr/>
            <p:nvPr/>
          </p:nvSpPr>
          <p:spPr>
            <a:xfrm>
              <a:off x="1889750"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60" name="Google Shape;760;p3"/>
            <p:cNvSpPr/>
            <p:nvPr/>
          </p:nvSpPr>
          <p:spPr>
            <a:xfrm>
              <a:off x="1889750" y="44524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61" name="Google Shape;761;p3"/>
            <p:cNvSpPr/>
            <p:nvPr/>
          </p:nvSpPr>
          <p:spPr>
            <a:xfrm>
              <a:off x="1889750"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62" name="Google Shape;762;p3"/>
            <p:cNvSpPr/>
            <p:nvPr/>
          </p:nvSpPr>
          <p:spPr>
            <a:xfrm>
              <a:off x="1889750" y="49039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63" name="Google Shape;763;p3"/>
            <p:cNvSpPr/>
            <p:nvPr/>
          </p:nvSpPr>
          <p:spPr>
            <a:xfrm>
              <a:off x="2040275" y="3886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64" name="Google Shape;764;p3"/>
            <p:cNvSpPr/>
            <p:nvPr/>
          </p:nvSpPr>
          <p:spPr>
            <a:xfrm>
              <a:off x="2040275" y="11411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65" name="Google Shape;765;p3"/>
            <p:cNvSpPr/>
            <p:nvPr/>
          </p:nvSpPr>
          <p:spPr>
            <a:xfrm>
              <a:off x="2040275" y="129170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66" name="Google Shape;766;p3"/>
            <p:cNvSpPr/>
            <p:nvPr/>
          </p:nvSpPr>
          <p:spPr>
            <a:xfrm>
              <a:off x="2040275" y="14422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67" name="Google Shape;767;p3"/>
            <p:cNvSpPr/>
            <p:nvPr/>
          </p:nvSpPr>
          <p:spPr>
            <a:xfrm>
              <a:off x="2040275" y="17432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68" name="Google Shape;768;p3"/>
            <p:cNvSpPr/>
            <p:nvPr/>
          </p:nvSpPr>
          <p:spPr>
            <a:xfrm>
              <a:off x="2040275" y="20442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69" name="Google Shape;769;p3"/>
            <p:cNvSpPr/>
            <p:nvPr/>
          </p:nvSpPr>
          <p:spPr>
            <a:xfrm>
              <a:off x="2040275" y="26462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70" name="Google Shape;770;p3"/>
            <p:cNvSpPr/>
            <p:nvPr/>
          </p:nvSpPr>
          <p:spPr>
            <a:xfrm>
              <a:off x="2040275" y="29473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71" name="Google Shape;771;p3"/>
            <p:cNvSpPr/>
            <p:nvPr/>
          </p:nvSpPr>
          <p:spPr>
            <a:xfrm>
              <a:off x="2040275" y="30978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72" name="Google Shape;772;p3"/>
            <p:cNvSpPr/>
            <p:nvPr/>
          </p:nvSpPr>
          <p:spPr>
            <a:xfrm>
              <a:off x="2040275" y="32483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73" name="Google Shape;773;p3"/>
            <p:cNvSpPr/>
            <p:nvPr/>
          </p:nvSpPr>
          <p:spPr>
            <a:xfrm>
              <a:off x="2040275" y="35493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74" name="Google Shape;774;p3"/>
            <p:cNvSpPr/>
            <p:nvPr/>
          </p:nvSpPr>
          <p:spPr>
            <a:xfrm>
              <a:off x="2040275" y="36998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75" name="Google Shape;775;p3"/>
            <p:cNvSpPr/>
            <p:nvPr/>
          </p:nvSpPr>
          <p:spPr>
            <a:xfrm>
              <a:off x="2040275" y="38503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76" name="Google Shape;776;p3"/>
            <p:cNvSpPr/>
            <p:nvPr/>
          </p:nvSpPr>
          <p:spPr>
            <a:xfrm>
              <a:off x="2040275" y="40008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77" name="Google Shape;777;p3"/>
            <p:cNvSpPr/>
            <p:nvPr/>
          </p:nvSpPr>
          <p:spPr>
            <a:xfrm>
              <a:off x="2040275" y="430190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78" name="Google Shape;778;p3"/>
            <p:cNvSpPr/>
            <p:nvPr/>
          </p:nvSpPr>
          <p:spPr>
            <a:xfrm>
              <a:off x="2040275" y="44524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79" name="Google Shape;779;p3"/>
            <p:cNvSpPr/>
            <p:nvPr/>
          </p:nvSpPr>
          <p:spPr>
            <a:xfrm>
              <a:off x="2040275" y="49039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80" name="Google Shape;780;p3"/>
            <p:cNvSpPr/>
            <p:nvPr/>
          </p:nvSpPr>
          <p:spPr>
            <a:xfrm>
              <a:off x="2040275" y="505445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81" name="Google Shape;781;p3"/>
            <p:cNvSpPr/>
            <p:nvPr/>
          </p:nvSpPr>
          <p:spPr>
            <a:xfrm>
              <a:off x="2040275" y="52049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82" name="Google Shape;782;p3"/>
            <p:cNvSpPr/>
            <p:nvPr/>
          </p:nvSpPr>
          <p:spPr>
            <a:xfrm>
              <a:off x="2190775" y="2381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83" name="Google Shape;783;p3"/>
            <p:cNvSpPr/>
            <p:nvPr/>
          </p:nvSpPr>
          <p:spPr>
            <a:xfrm>
              <a:off x="2190775" y="6896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84" name="Google Shape;784;p3"/>
            <p:cNvSpPr/>
            <p:nvPr/>
          </p:nvSpPr>
          <p:spPr>
            <a:xfrm>
              <a:off x="2190775" y="8401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85" name="Google Shape;785;p3"/>
            <p:cNvSpPr/>
            <p:nvPr/>
          </p:nvSpPr>
          <p:spPr>
            <a:xfrm>
              <a:off x="2190775" y="11411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86" name="Google Shape;786;p3"/>
            <p:cNvSpPr/>
            <p:nvPr/>
          </p:nvSpPr>
          <p:spPr>
            <a:xfrm>
              <a:off x="2190775"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87" name="Google Shape;787;p3"/>
            <p:cNvSpPr/>
            <p:nvPr/>
          </p:nvSpPr>
          <p:spPr>
            <a:xfrm>
              <a:off x="2190775"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88" name="Google Shape;788;p3"/>
            <p:cNvSpPr/>
            <p:nvPr/>
          </p:nvSpPr>
          <p:spPr>
            <a:xfrm>
              <a:off x="2190775" y="17432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89" name="Google Shape;789;p3"/>
            <p:cNvSpPr/>
            <p:nvPr/>
          </p:nvSpPr>
          <p:spPr>
            <a:xfrm>
              <a:off x="2190775" y="18937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90" name="Google Shape;790;p3"/>
            <p:cNvSpPr/>
            <p:nvPr/>
          </p:nvSpPr>
          <p:spPr>
            <a:xfrm>
              <a:off x="2190775"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91" name="Google Shape;791;p3"/>
            <p:cNvSpPr/>
            <p:nvPr/>
          </p:nvSpPr>
          <p:spPr>
            <a:xfrm>
              <a:off x="2190775" y="21947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92" name="Google Shape;792;p3"/>
            <p:cNvSpPr/>
            <p:nvPr/>
          </p:nvSpPr>
          <p:spPr>
            <a:xfrm>
              <a:off x="2190775"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93" name="Google Shape;793;p3"/>
            <p:cNvSpPr/>
            <p:nvPr/>
          </p:nvSpPr>
          <p:spPr>
            <a:xfrm>
              <a:off x="2190775" y="24957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94" name="Google Shape;794;p3"/>
            <p:cNvSpPr/>
            <p:nvPr/>
          </p:nvSpPr>
          <p:spPr>
            <a:xfrm>
              <a:off x="2190775"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95" name="Google Shape;795;p3"/>
            <p:cNvSpPr/>
            <p:nvPr/>
          </p:nvSpPr>
          <p:spPr>
            <a:xfrm>
              <a:off x="2190775"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96" name="Google Shape;796;p3"/>
            <p:cNvSpPr/>
            <p:nvPr/>
          </p:nvSpPr>
          <p:spPr>
            <a:xfrm>
              <a:off x="2190775"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97" name="Google Shape;797;p3"/>
            <p:cNvSpPr/>
            <p:nvPr/>
          </p:nvSpPr>
          <p:spPr>
            <a:xfrm>
              <a:off x="2190775" y="33988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98" name="Google Shape;798;p3"/>
            <p:cNvSpPr/>
            <p:nvPr/>
          </p:nvSpPr>
          <p:spPr>
            <a:xfrm>
              <a:off x="2190775"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799" name="Google Shape;799;p3"/>
            <p:cNvSpPr/>
            <p:nvPr/>
          </p:nvSpPr>
          <p:spPr>
            <a:xfrm>
              <a:off x="2190775"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00" name="Google Shape;800;p3"/>
            <p:cNvSpPr/>
            <p:nvPr/>
          </p:nvSpPr>
          <p:spPr>
            <a:xfrm>
              <a:off x="2190775" y="40008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01" name="Google Shape;801;p3"/>
            <p:cNvSpPr/>
            <p:nvPr/>
          </p:nvSpPr>
          <p:spPr>
            <a:xfrm>
              <a:off x="2190775"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02" name="Google Shape;802;p3"/>
            <p:cNvSpPr/>
            <p:nvPr/>
          </p:nvSpPr>
          <p:spPr>
            <a:xfrm>
              <a:off x="2190775" y="44524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03" name="Google Shape;803;p3"/>
            <p:cNvSpPr/>
            <p:nvPr/>
          </p:nvSpPr>
          <p:spPr>
            <a:xfrm>
              <a:off x="2190775" y="46029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04" name="Google Shape;804;p3"/>
            <p:cNvSpPr/>
            <p:nvPr/>
          </p:nvSpPr>
          <p:spPr>
            <a:xfrm>
              <a:off x="2190775"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05" name="Google Shape;805;p3"/>
            <p:cNvSpPr/>
            <p:nvPr/>
          </p:nvSpPr>
          <p:spPr>
            <a:xfrm>
              <a:off x="2190775"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06" name="Google Shape;806;p3"/>
            <p:cNvSpPr/>
            <p:nvPr/>
          </p:nvSpPr>
          <p:spPr>
            <a:xfrm>
              <a:off x="2190775" y="53554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07" name="Google Shape;807;p3"/>
            <p:cNvSpPr/>
            <p:nvPr/>
          </p:nvSpPr>
          <p:spPr>
            <a:xfrm>
              <a:off x="2341300"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08" name="Google Shape;808;p3"/>
            <p:cNvSpPr/>
            <p:nvPr/>
          </p:nvSpPr>
          <p:spPr>
            <a:xfrm>
              <a:off x="2341300"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09" name="Google Shape;809;p3"/>
            <p:cNvSpPr/>
            <p:nvPr/>
          </p:nvSpPr>
          <p:spPr>
            <a:xfrm>
              <a:off x="2341300"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10" name="Google Shape;810;p3"/>
            <p:cNvSpPr/>
            <p:nvPr/>
          </p:nvSpPr>
          <p:spPr>
            <a:xfrm>
              <a:off x="2341300"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11" name="Google Shape;811;p3"/>
            <p:cNvSpPr/>
            <p:nvPr/>
          </p:nvSpPr>
          <p:spPr>
            <a:xfrm>
              <a:off x="2341300"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12" name="Google Shape;812;p3"/>
            <p:cNvSpPr/>
            <p:nvPr/>
          </p:nvSpPr>
          <p:spPr>
            <a:xfrm>
              <a:off x="2341300"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13" name="Google Shape;813;p3"/>
            <p:cNvSpPr/>
            <p:nvPr/>
          </p:nvSpPr>
          <p:spPr>
            <a:xfrm>
              <a:off x="2341300"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14" name="Google Shape;814;p3"/>
            <p:cNvSpPr/>
            <p:nvPr/>
          </p:nvSpPr>
          <p:spPr>
            <a:xfrm>
              <a:off x="2341300"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15" name="Google Shape;815;p3"/>
            <p:cNvSpPr/>
            <p:nvPr/>
          </p:nvSpPr>
          <p:spPr>
            <a:xfrm>
              <a:off x="2341300"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16" name="Google Shape;816;p3"/>
            <p:cNvSpPr/>
            <p:nvPr/>
          </p:nvSpPr>
          <p:spPr>
            <a:xfrm>
              <a:off x="2341300"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17" name="Google Shape;817;p3"/>
            <p:cNvSpPr/>
            <p:nvPr/>
          </p:nvSpPr>
          <p:spPr>
            <a:xfrm>
              <a:off x="2341300"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18" name="Google Shape;818;p3"/>
            <p:cNvSpPr/>
            <p:nvPr/>
          </p:nvSpPr>
          <p:spPr>
            <a:xfrm>
              <a:off x="2341300"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19" name="Google Shape;819;p3"/>
            <p:cNvSpPr/>
            <p:nvPr/>
          </p:nvSpPr>
          <p:spPr>
            <a:xfrm>
              <a:off x="2341300"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20" name="Google Shape;820;p3"/>
            <p:cNvSpPr/>
            <p:nvPr/>
          </p:nvSpPr>
          <p:spPr>
            <a:xfrm>
              <a:off x="2341300"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21" name="Google Shape;821;p3"/>
            <p:cNvSpPr/>
            <p:nvPr/>
          </p:nvSpPr>
          <p:spPr>
            <a:xfrm>
              <a:off x="2341300"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22" name="Google Shape;822;p3"/>
            <p:cNvSpPr/>
            <p:nvPr/>
          </p:nvSpPr>
          <p:spPr>
            <a:xfrm>
              <a:off x="2341300"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23" name="Google Shape;823;p3"/>
            <p:cNvSpPr/>
            <p:nvPr/>
          </p:nvSpPr>
          <p:spPr>
            <a:xfrm>
              <a:off x="2341300"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24" name="Google Shape;824;p3"/>
            <p:cNvSpPr/>
            <p:nvPr/>
          </p:nvSpPr>
          <p:spPr>
            <a:xfrm>
              <a:off x="2341300"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25" name="Google Shape;825;p3"/>
            <p:cNvSpPr/>
            <p:nvPr/>
          </p:nvSpPr>
          <p:spPr>
            <a:xfrm>
              <a:off x="2341300"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26" name="Google Shape;826;p3"/>
            <p:cNvSpPr/>
            <p:nvPr/>
          </p:nvSpPr>
          <p:spPr>
            <a:xfrm>
              <a:off x="2341300"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27" name="Google Shape;827;p3"/>
            <p:cNvSpPr/>
            <p:nvPr/>
          </p:nvSpPr>
          <p:spPr>
            <a:xfrm>
              <a:off x="2341300"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28" name="Google Shape;828;p3"/>
            <p:cNvSpPr/>
            <p:nvPr/>
          </p:nvSpPr>
          <p:spPr>
            <a:xfrm>
              <a:off x="2341300"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29" name="Google Shape;829;p3"/>
            <p:cNvSpPr/>
            <p:nvPr/>
          </p:nvSpPr>
          <p:spPr>
            <a:xfrm>
              <a:off x="2341300"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30" name="Google Shape;830;p3"/>
            <p:cNvSpPr/>
            <p:nvPr/>
          </p:nvSpPr>
          <p:spPr>
            <a:xfrm>
              <a:off x="2341300"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31" name="Google Shape;831;p3"/>
            <p:cNvSpPr/>
            <p:nvPr/>
          </p:nvSpPr>
          <p:spPr>
            <a:xfrm>
              <a:off x="2341300"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32" name="Google Shape;832;p3"/>
            <p:cNvSpPr/>
            <p:nvPr/>
          </p:nvSpPr>
          <p:spPr>
            <a:xfrm>
              <a:off x="2341300"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33" name="Google Shape;833;p3"/>
            <p:cNvSpPr/>
            <p:nvPr/>
          </p:nvSpPr>
          <p:spPr>
            <a:xfrm>
              <a:off x="2491800" y="3886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34" name="Google Shape;834;p3"/>
            <p:cNvSpPr/>
            <p:nvPr/>
          </p:nvSpPr>
          <p:spPr>
            <a:xfrm>
              <a:off x="2491800"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35" name="Google Shape;835;p3"/>
            <p:cNvSpPr/>
            <p:nvPr/>
          </p:nvSpPr>
          <p:spPr>
            <a:xfrm>
              <a:off x="2491800" y="8401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36" name="Google Shape;836;p3"/>
            <p:cNvSpPr/>
            <p:nvPr/>
          </p:nvSpPr>
          <p:spPr>
            <a:xfrm>
              <a:off x="2491800"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37" name="Google Shape;837;p3"/>
            <p:cNvSpPr/>
            <p:nvPr/>
          </p:nvSpPr>
          <p:spPr>
            <a:xfrm>
              <a:off x="2491800"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38" name="Google Shape;838;p3"/>
            <p:cNvSpPr/>
            <p:nvPr/>
          </p:nvSpPr>
          <p:spPr>
            <a:xfrm>
              <a:off x="2491800"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39" name="Google Shape;839;p3"/>
            <p:cNvSpPr/>
            <p:nvPr/>
          </p:nvSpPr>
          <p:spPr>
            <a:xfrm>
              <a:off x="2491800" y="17432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40" name="Google Shape;840;p3"/>
            <p:cNvSpPr/>
            <p:nvPr/>
          </p:nvSpPr>
          <p:spPr>
            <a:xfrm>
              <a:off x="2491800"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41" name="Google Shape;841;p3"/>
            <p:cNvSpPr/>
            <p:nvPr/>
          </p:nvSpPr>
          <p:spPr>
            <a:xfrm>
              <a:off x="2491800"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42" name="Google Shape;842;p3"/>
            <p:cNvSpPr/>
            <p:nvPr/>
          </p:nvSpPr>
          <p:spPr>
            <a:xfrm>
              <a:off x="2491800"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43" name="Google Shape;843;p3"/>
            <p:cNvSpPr/>
            <p:nvPr/>
          </p:nvSpPr>
          <p:spPr>
            <a:xfrm>
              <a:off x="2491800"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44" name="Google Shape;844;p3"/>
            <p:cNvSpPr/>
            <p:nvPr/>
          </p:nvSpPr>
          <p:spPr>
            <a:xfrm>
              <a:off x="2491800"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45" name="Google Shape;845;p3"/>
            <p:cNvSpPr/>
            <p:nvPr/>
          </p:nvSpPr>
          <p:spPr>
            <a:xfrm>
              <a:off x="2491800"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46" name="Google Shape;846;p3"/>
            <p:cNvSpPr/>
            <p:nvPr/>
          </p:nvSpPr>
          <p:spPr>
            <a:xfrm>
              <a:off x="2491800"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47" name="Google Shape;847;p3"/>
            <p:cNvSpPr/>
            <p:nvPr/>
          </p:nvSpPr>
          <p:spPr>
            <a:xfrm>
              <a:off x="2491800"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48" name="Google Shape;848;p3"/>
            <p:cNvSpPr/>
            <p:nvPr/>
          </p:nvSpPr>
          <p:spPr>
            <a:xfrm>
              <a:off x="2491800"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49" name="Google Shape;849;p3"/>
            <p:cNvSpPr/>
            <p:nvPr/>
          </p:nvSpPr>
          <p:spPr>
            <a:xfrm>
              <a:off x="2491800"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50" name="Google Shape;850;p3"/>
            <p:cNvSpPr/>
            <p:nvPr/>
          </p:nvSpPr>
          <p:spPr>
            <a:xfrm>
              <a:off x="2491800"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51" name="Google Shape;851;p3"/>
            <p:cNvSpPr/>
            <p:nvPr/>
          </p:nvSpPr>
          <p:spPr>
            <a:xfrm>
              <a:off x="2491800"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52" name="Google Shape;852;p3"/>
            <p:cNvSpPr/>
            <p:nvPr/>
          </p:nvSpPr>
          <p:spPr>
            <a:xfrm>
              <a:off x="2491800"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53" name="Google Shape;853;p3"/>
            <p:cNvSpPr/>
            <p:nvPr/>
          </p:nvSpPr>
          <p:spPr>
            <a:xfrm>
              <a:off x="2491800"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54" name="Google Shape;854;p3"/>
            <p:cNvSpPr/>
            <p:nvPr/>
          </p:nvSpPr>
          <p:spPr>
            <a:xfrm>
              <a:off x="2491800"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55" name="Google Shape;855;p3"/>
            <p:cNvSpPr/>
            <p:nvPr/>
          </p:nvSpPr>
          <p:spPr>
            <a:xfrm>
              <a:off x="2491800" y="47534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56" name="Google Shape;856;p3"/>
            <p:cNvSpPr/>
            <p:nvPr/>
          </p:nvSpPr>
          <p:spPr>
            <a:xfrm>
              <a:off x="2491800"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57" name="Google Shape;857;p3"/>
            <p:cNvSpPr/>
            <p:nvPr/>
          </p:nvSpPr>
          <p:spPr>
            <a:xfrm>
              <a:off x="2491800"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58" name="Google Shape;858;p3"/>
            <p:cNvSpPr/>
            <p:nvPr/>
          </p:nvSpPr>
          <p:spPr>
            <a:xfrm>
              <a:off x="2642325"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59" name="Google Shape;859;p3"/>
            <p:cNvSpPr/>
            <p:nvPr/>
          </p:nvSpPr>
          <p:spPr>
            <a:xfrm>
              <a:off x="2642325"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60" name="Google Shape;860;p3"/>
            <p:cNvSpPr/>
            <p:nvPr/>
          </p:nvSpPr>
          <p:spPr>
            <a:xfrm>
              <a:off x="2642325"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61" name="Google Shape;861;p3"/>
            <p:cNvSpPr/>
            <p:nvPr/>
          </p:nvSpPr>
          <p:spPr>
            <a:xfrm>
              <a:off x="2642325"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62" name="Google Shape;862;p3"/>
            <p:cNvSpPr/>
            <p:nvPr/>
          </p:nvSpPr>
          <p:spPr>
            <a:xfrm>
              <a:off x="2642325"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63" name="Google Shape;863;p3"/>
            <p:cNvSpPr/>
            <p:nvPr/>
          </p:nvSpPr>
          <p:spPr>
            <a:xfrm>
              <a:off x="2642325"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64" name="Google Shape;864;p3"/>
            <p:cNvSpPr/>
            <p:nvPr/>
          </p:nvSpPr>
          <p:spPr>
            <a:xfrm>
              <a:off x="2642325"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65" name="Google Shape;865;p3"/>
            <p:cNvSpPr/>
            <p:nvPr/>
          </p:nvSpPr>
          <p:spPr>
            <a:xfrm>
              <a:off x="2642325"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66" name="Google Shape;866;p3"/>
            <p:cNvSpPr/>
            <p:nvPr/>
          </p:nvSpPr>
          <p:spPr>
            <a:xfrm>
              <a:off x="2642325"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67" name="Google Shape;867;p3"/>
            <p:cNvSpPr/>
            <p:nvPr/>
          </p:nvSpPr>
          <p:spPr>
            <a:xfrm>
              <a:off x="2642325"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68" name="Google Shape;868;p3"/>
            <p:cNvSpPr/>
            <p:nvPr/>
          </p:nvSpPr>
          <p:spPr>
            <a:xfrm>
              <a:off x="2642325"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69" name="Google Shape;869;p3"/>
            <p:cNvSpPr/>
            <p:nvPr/>
          </p:nvSpPr>
          <p:spPr>
            <a:xfrm>
              <a:off x="2642325"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70" name="Google Shape;870;p3"/>
            <p:cNvSpPr/>
            <p:nvPr/>
          </p:nvSpPr>
          <p:spPr>
            <a:xfrm>
              <a:off x="2642325"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71" name="Google Shape;871;p3"/>
            <p:cNvSpPr/>
            <p:nvPr/>
          </p:nvSpPr>
          <p:spPr>
            <a:xfrm>
              <a:off x="2642325"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72" name="Google Shape;872;p3"/>
            <p:cNvSpPr/>
            <p:nvPr/>
          </p:nvSpPr>
          <p:spPr>
            <a:xfrm>
              <a:off x="2642325"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73" name="Google Shape;873;p3"/>
            <p:cNvSpPr/>
            <p:nvPr/>
          </p:nvSpPr>
          <p:spPr>
            <a:xfrm>
              <a:off x="2642325"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74" name="Google Shape;874;p3"/>
            <p:cNvSpPr/>
            <p:nvPr/>
          </p:nvSpPr>
          <p:spPr>
            <a:xfrm>
              <a:off x="2642325"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75" name="Google Shape;875;p3"/>
            <p:cNvSpPr/>
            <p:nvPr/>
          </p:nvSpPr>
          <p:spPr>
            <a:xfrm>
              <a:off x="2642325"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76" name="Google Shape;876;p3"/>
            <p:cNvSpPr/>
            <p:nvPr/>
          </p:nvSpPr>
          <p:spPr>
            <a:xfrm>
              <a:off x="2642325"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77" name="Google Shape;877;p3"/>
            <p:cNvSpPr/>
            <p:nvPr/>
          </p:nvSpPr>
          <p:spPr>
            <a:xfrm>
              <a:off x="2642325"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78" name="Google Shape;878;p3"/>
            <p:cNvSpPr/>
            <p:nvPr/>
          </p:nvSpPr>
          <p:spPr>
            <a:xfrm>
              <a:off x="2792825"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79" name="Google Shape;879;p3"/>
            <p:cNvSpPr/>
            <p:nvPr/>
          </p:nvSpPr>
          <p:spPr>
            <a:xfrm>
              <a:off x="2792825"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80" name="Google Shape;880;p3"/>
            <p:cNvSpPr/>
            <p:nvPr/>
          </p:nvSpPr>
          <p:spPr>
            <a:xfrm>
              <a:off x="2792825"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81" name="Google Shape;881;p3"/>
            <p:cNvSpPr/>
            <p:nvPr/>
          </p:nvSpPr>
          <p:spPr>
            <a:xfrm>
              <a:off x="2792825"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82" name="Google Shape;882;p3"/>
            <p:cNvSpPr/>
            <p:nvPr/>
          </p:nvSpPr>
          <p:spPr>
            <a:xfrm>
              <a:off x="2792825"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83" name="Google Shape;883;p3"/>
            <p:cNvSpPr/>
            <p:nvPr/>
          </p:nvSpPr>
          <p:spPr>
            <a:xfrm>
              <a:off x="2792825"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84" name="Google Shape;884;p3"/>
            <p:cNvSpPr/>
            <p:nvPr/>
          </p:nvSpPr>
          <p:spPr>
            <a:xfrm>
              <a:off x="2792825"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85" name="Google Shape;885;p3"/>
            <p:cNvSpPr/>
            <p:nvPr/>
          </p:nvSpPr>
          <p:spPr>
            <a:xfrm>
              <a:off x="2792825"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86" name="Google Shape;886;p3"/>
            <p:cNvSpPr/>
            <p:nvPr/>
          </p:nvSpPr>
          <p:spPr>
            <a:xfrm>
              <a:off x="2792825"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87" name="Google Shape;887;p3"/>
            <p:cNvSpPr/>
            <p:nvPr/>
          </p:nvSpPr>
          <p:spPr>
            <a:xfrm>
              <a:off x="2792825"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88" name="Google Shape;888;p3"/>
            <p:cNvSpPr/>
            <p:nvPr/>
          </p:nvSpPr>
          <p:spPr>
            <a:xfrm>
              <a:off x="2792825"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89" name="Google Shape;889;p3"/>
            <p:cNvSpPr/>
            <p:nvPr/>
          </p:nvSpPr>
          <p:spPr>
            <a:xfrm>
              <a:off x="2792825"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90" name="Google Shape;890;p3"/>
            <p:cNvSpPr/>
            <p:nvPr/>
          </p:nvSpPr>
          <p:spPr>
            <a:xfrm>
              <a:off x="2792825"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91" name="Google Shape;891;p3"/>
            <p:cNvSpPr/>
            <p:nvPr/>
          </p:nvSpPr>
          <p:spPr>
            <a:xfrm>
              <a:off x="2792825"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92" name="Google Shape;892;p3"/>
            <p:cNvSpPr/>
            <p:nvPr/>
          </p:nvSpPr>
          <p:spPr>
            <a:xfrm>
              <a:off x="2792825"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93" name="Google Shape;893;p3"/>
            <p:cNvSpPr/>
            <p:nvPr/>
          </p:nvSpPr>
          <p:spPr>
            <a:xfrm>
              <a:off x="2792825"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94" name="Google Shape;894;p3"/>
            <p:cNvSpPr/>
            <p:nvPr/>
          </p:nvSpPr>
          <p:spPr>
            <a:xfrm>
              <a:off x="2792825"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95" name="Google Shape;895;p3"/>
            <p:cNvSpPr/>
            <p:nvPr/>
          </p:nvSpPr>
          <p:spPr>
            <a:xfrm>
              <a:off x="2792825"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96" name="Google Shape;896;p3"/>
            <p:cNvSpPr/>
            <p:nvPr/>
          </p:nvSpPr>
          <p:spPr>
            <a:xfrm>
              <a:off x="2943325"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97" name="Google Shape;897;p3"/>
            <p:cNvSpPr/>
            <p:nvPr/>
          </p:nvSpPr>
          <p:spPr>
            <a:xfrm>
              <a:off x="2943325"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98" name="Google Shape;898;p3"/>
            <p:cNvSpPr/>
            <p:nvPr/>
          </p:nvSpPr>
          <p:spPr>
            <a:xfrm>
              <a:off x="2943325"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899" name="Google Shape;899;p3"/>
            <p:cNvSpPr/>
            <p:nvPr/>
          </p:nvSpPr>
          <p:spPr>
            <a:xfrm>
              <a:off x="2943325"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00" name="Google Shape;900;p3"/>
            <p:cNvSpPr/>
            <p:nvPr/>
          </p:nvSpPr>
          <p:spPr>
            <a:xfrm>
              <a:off x="2943325"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01" name="Google Shape;901;p3"/>
            <p:cNvSpPr/>
            <p:nvPr/>
          </p:nvSpPr>
          <p:spPr>
            <a:xfrm>
              <a:off x="2943325"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02" name="Google Shape;902;p3"/>
            <p:cNvSpPr/>
            <p:nvPr/>
          </p:nvSpPr>
          <p:spPr>
            <a:xfrm>
              <a:off x="2943325"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03" name="Google Shape;903;p3"/>
            <p:cNvSpPr/>
            <p:nvPr/>
          </p:nvSpPr>
          <p:spPr>
            <a:xfrm>
              <a:off x="2943325"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04" name="Google Shape;904;p3"/>
            <p:cNvSpPr/>
            <p:nvPr/>
          </p:nvSpPr>
          <p:spPr>
            <a:xfrm>
              <a:off x="2943325"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05" name="Google Shape;905;p3"/>
            <p:cNvSpPr/>
            <p:nvPr/>
          </p:nvSpPr>
          <p:spPr>
            <a:xfrm>
              <a:off x="2943325"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06" name="Google Shape;906;p3"/>
            <p:cNvSpPr/>
            <p:nvPr/>
          </p:nvSpPr>
          <p:spPr>
            <a:xfrm>
              <a:off x="2943325"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07" name="Google Shape;907;p3"/>
            <p:cNvSpPr/>
            <p:nvPr/>
          </p:nvSpPr>
          <p:spPr>
            <a:xfrm>
              <a:off x="2943325"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08" name="Google Shape;908;p3"/>
            <p:cNvSpPr/>
            <p:nvPr/>
          </p:nvSpPr>
          <p:spPr>
            <a:xfrm>
              <a:off x="2943325"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09" name="Google Shape;909;p3"/>
            <p:cNvSpPr/>
            <p:nvPr/>
          </p:nvSpPr>
          <p:spPr>
            <a:xfrm>
              <a:off x="2943325"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10" name="Google Shape;910;p3"/>
            <p:cNvSpPr/>
            <p:nvPr/>
          </p:nvSpPr>
          <p:spPr>
            <a:xfrm>
              <a:off x="2943325"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11" name="Google Shape;911;p3"/>
            <p:cNvSpPr/>
            <p:nvPr/>
          </p:nvSpPr>
          <p:spPr>
            <a:xfrm>
              <a:off x="2943325"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12" name="Google Shape;912;p3"/>
            <p:cNvSpPr/>
            <p:nvPr/>
          </p:nvSpPr>
          <p:spPr>
            <a:xfrm>
              <a:off x="2943325"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13" name="Google Shape;913;p3"/>
            <p:cNvSpPr/>
            <p:nvPr/>
          </p:nvSpPr>
          <p:spPr>
            <a:xfrm>
              <a:off x="2943325"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14" name="Google Shape;914;p3"/>
            <p:cNvSpPr/>
            <p:nvPr/>
          </p:nvSpPr>
          <p:spPr>
            <a:xfrm>
              <a:off x="3093850" y="2381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15" name="Google Shape;915;p3"/>
            <p:cNvSpPr/>
            <p:nvPr/>
          </p:nvSpPr>
          <p:spPr>
            <a:xfrm>
              <a:off x="3093850" y="6896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16" name="Google Shape;916;p3"/>
            <p:cNvSpPr/>
            <p:nvPr/>
          </p:nvSpPr>
          <p:spPr>
            <a:xfrm>
              <a:off x="3093850" y="11411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17" name="Google Shape;917;p3"/>
            <p:cNvSpPr/>
            <p:nvPr/>
          </p:nvSpPr>
          <p:spPr>
            <a:xfrm>
              <a:off x="3093850" y="17432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18" name="Google Shape;918;p3"/>
            <p:cNvSpPr/>
            <p:nvPr/>
          </p:nvSpPr>
          <p:spPr>
            <a:xfrm>
              <a:off x="3093850" y="23452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19" name="Google Shape;919;p3"/>
            <p:cNvSpPr/>
            <p:nvPr/>
          </p:nvSpPr>
          <p:spPr>
            <a:xfrm>
              <a:off x="3093850" y="30978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20" name="Google Shape;920;p3"/>
            <p:cNvSpPr/>
            <p:nvPr/>
          </p:nvSpPr>
          <p:spPr>
            <a:xfrm>
              <a:off x="3093850" y="430190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21" name="Google Shape;921;p3"/>
            <p:cNvSpPr/>
            <p:nvPr/>
          </p:nvSpPr>
          <p:spPr>
            <a:xfrm>
              <a:off x="3093850" y="44524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22" name="Google Shape;922;p3"/>
            <p:cNvSpPr/>
            <p:nvPr/>
          </p:nvSpPr>
          <p:spPr>
            <a:xfrm>
              <a:off x="3093850" y="53554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23" name="Google Shape;923;p3"/>
            <p:cNvSpPr/>
            <p:nvPr/>
          </p:nvSpPr>
          <p:spPr>
            <a:xfrm>
              <a:off x="3244350"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24" name="Google Shape;924;p3"/>
            <p:cNvSpPr/>
            <p:nvPr/>
          </p:nvSpPr>
          <p:spPr>
            <a:xfrm>
              <a:off x="3244350"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25" name="Google Shape;925;p3"/>
            <p:cNvSpPr/>
            <p:nvPr/>
          </p:nvSpPr>
          <p:spPr>
            <a:xfrm>
              <a:off x="3244350"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26" name="Google Shape;926;p3"/>
            <p:cNvSpPr/>
            <p:nvPr/>
          </p:nvSpPr>
          <p:spPr>
            <a:xfrm>
              <a:off x="3244350"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27" name="Google Shape;927;p3"/>
            <p:cNvSpPr/>
            <p:nvPr/>
          </p:nvSpPr>
          <p:spPr>
            <a:xfrm>
              <a:off x="3244350"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28" name="Google Shape;928;p3"/>
            <p:cNvSpPr/>
            <p:nvPr/>
          </p:nvSpPr>
          <p:spPr>
            <a:xfrm>
              <a:off x="3244350" y="44524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29" name="Google Shape;929;p3"/>
            <p:cNvSpPr/>
            <p:nvPr/>
          </p:nvSpPr>
          <p:spPr>
            <a:xfrm>
              <a:off x="3244350" y="46029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30" name="Google Shape;930;p3"/>
            <p:cNvSpPr/>
            <p:nvPr/>
          </p:nvSpPr>
          <p:spPr>
            <a:xfrm>
              <a:off x="3244350"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31" name="Google Shape;931;p3"/>
            <p:cNvSpPr/>
            <p:nvPr/>
          </p:nvSpPr>
          <p:spPr>
            <a:xfrm>
              <a:off x="3394875"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32" name="Google Shape;932;p3"/>
            <p:cNvSpPr/>
            <p:nvPr/>
          </p:nvSpPr>
          <p:spPr>
            <a:xfrm>
              <a:off x="3394875"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33" name="Google Shape;933;p3"/>
            <p:cNvSpPr/>
            <p:nvPr/>
          </p:nvSpPr>
          <p:spPr>
            <a:xfrm>
              <a:off x="3394875"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34" name="Google Shape;934;p3"/>
            <p:cNvSpPr/>
            <p:nvPr/>
          </p:nvSpPr>
          <p:spPr>
            <a:xfrm>
              <a:off x="3394875"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35" name="Google Shape;935;p3"/>
            <p:cNvSpPr/>
            <p:nvPr/>
          </p:nvSpPr>
          <p:spPr>
            <a:xfrm>
              <a:off x="3394875"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36" name="Google Shape;936;p3"/>
            <p:cNvSpPr/>
            <p:nvPr/>
          </p:nvSpPr>
          <p:spPr>
            <a:xfrm>
              <a:off x="3394875"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37" name="Google Shape;937;p3"/>
            <p:cNvSpPr/>
            <p:nvPr/>
          </p:nvSpPr>
          <p:spPr>
            <a:xfrm>
              <a:off x="3545375"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38" name="Google Shape;938;p3"/>
            <p:cNvSpPr/>
            <p:nvPr/>
          </p:nvSpPr>
          <p:spPr>
            <a:xfrm>
              <a:off x="3545375"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39" name="Google Shape;939;p3"/>
            <p:cNvSpPr/>
            <p:nvPr/>
          </p:nvSpPr>
          <p:spPr>
            <a:xfrm>
              <a:off x="3545375"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940" name="Google Shape;940;p3"/>
          <p:cNvGrpSpPr/>
          <p:nvPr/>
        </p:nvGrpSpPr>
        <p:grpSpPr>
          <a:xfrm rot="10800000">
            <a:off x="6367294" y="28698"/>
            <a:ext cx="2309820" cy="5086302"/>
            <a:chOff x="1287725" y="238125"/>
            <a:chExt cx="2379050" cy="5238750"/>
          </a:xfrm>
        </p:grpSpPr>
        <p:sp>
          <p:nvSpPr>
            <p:cNvPr id="941" name="Google Shape;941;p3"/>
            <p:cNvSpPr/>
            <p:nvPr/>
          </p:nvSpPr>
          <p:spPr>
            <a:xfrm>
              <a:off x="1287725"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42" name="Google Shape;942;p3"/>
            <p:cNvSpPr/>
            <p:nvPr/>
          </p:nvSpPr>
          <p:spPr>
            <a:xfrm>
              <a:off x="1287725"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43" name="Google Shape;943;p3"/>
            <p:cNvSpPr/>
            <p:nvPr/>
          </p:nvSpPr>
          <p:spPr>
            <a:xfrm>
              <a:off x="1287725"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44" name="Google Shape;944;p3"/>
            <p:cNvSpPr/>
            <p:nvPr/>
          </p:nvSpPr>
          <p:spPr>
            <a:xfrm>
              <a:off x="1287725"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45" name="Google Shape;945;p3"/>
            <p:cNvSpPr/>
            <p:nvPr/>
          </p:nvSpPr>
          <p:spPr>
            <a:xfrm>
              <a:off x="1287725"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46" name="Google Shape;946;p3"/>
            <p:cNvSpPr/>
            <p:nvPr/>
          </p:nvSpPr>
          <p:spPr>
            <a:xfrm>
              <a:off x="1287725"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47" name="Google Shape;947;p3"/>
            <p:cNvSpPr/>
            <p:nvPr/>
          </p:nvSpPr>
          <p:spPr>
            <a:xfrm>
              <a:off x="1287725"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48" name="Google Shape;948;p3"/>
            <p:cNvSpPr/>
            <p:nvPr/>
          </p:nvSpPr>
          <p:spPr>
            <a:xfrm>
              <a:off x="1287725"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49" name="Google Shape;949;p3"/>
            <p:cNvSpPr/>
            <p:nvPr/>
          </p:nvSpPr>
          <p:spPr>
            <a:xfrm>
              <a:off x="1287725"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50" name="Google Shape;950;p3"/>
            <p:cNvSpPr/>
            <p:nvPr/>
          </p:nvSpPr>
          <p:spPr>
            <a:xfrm>
              <a:off x="1287725"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51" name="Google Shape;951;p3"/>
            <p:cNvSpPr/>
            <p:nvPr/>
          </p:nvSpPr>
          <p:spPr>
            <a:xfrm>
              <a:off x="1287725"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52" name="Google Shape;952;p3"/>
            <p:cNvSpPr/>
            <p:nvPr/>
          </p:nvSpPr>
          <p:spPr>
            <a:xfrm>
              <a:off x="1287725"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53" name="Google Shape;953;p3"/>
            <p:cNvSpPr/>
            <p:nvPr/>
          </p:nvSpPr>
          <p:spPr>
            <a:xfrm>
              <a:off x="1287725"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54" name="Google Shape;954;p3"/>
            <p:cNvSpPr/>
            <p:nvPr/>
          </p:nvSpPr>
          <p:spPr>
            <a:xfrm>
              <a:off x="1287725"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55" name="Google Shape;955;p3"/>
            <p:cNvSpPr/>
            <p:nvPr/>
          </p:nvSpPr>
          <p:spPr>
            <a:xfrm>
              <a:off x="1287725"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56" name="Google Shape;956;p3"/>
            <p:cNvSpPr/>
            <p:nvPr/>
          </p:nvSpPr>
          <p:spPr>
            <a:xfrm>
              <a:off x="1438225" y="3886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57" name="Google Shape;957;p3"/>
            <p:cNvSpPr/>
            <p:nvPr/>
          </p:nvSpPr>
          <p:spPr>
            <a:xfrm>
              <a:off x="1438225"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58" name="Google Shape;958;p3"/>
            <p:cNvSpPr/>
            <p:nvPr/>
          </p:nvSpPr>
          <p:spPr>
            <a:xfrm>
              <a:off x="1438225"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59" name="Google Shape;959;p3"/>
            <p:cNvSpPr/>
            <p:nvPr/>
          </p:nvSpPr>
          <p:spPr>
            <a:xfrm>
              <a:off x="1438225"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60" name="Google Shape;960;p3"/>
            <p:cNvSpPr/>
            <p:nvPr/>
          </p:nvSpPr>
          <p:spPr>
            <a:xfrm>
              <a:off x="1588750"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61" name="Google Shape;961;p3"/>
            <p:cNvSpPr/>
            <p:nvPr/>
          </p:nvSpPr>
          <p:spPr>
            <a:xfrm>
              <a:off x="1588750"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62" name="Google Shape;962;p3"/>
            <p:cNvSpPr/>
            <p:nvPr/>
          </p:nvSpPr>
          <p:spPr>
            <a:xfrm>
              <a:off x="1588750"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63" name="Google Shape;963;p3"/>
            <p:cNvSpPr/>
            <p:nvPr/>
          </p:nvSpPr>
          <p:spPr>
            <a:xfrm>
              <a:off x="1588750"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64" name="Google Shape;964;p3"/>
            <p:cNvSpPr/>
            <p:nvPr/>
          </p:nvSpPr>
          <p:spPr>
            <a:xfrm>
              <a:off x="1588750"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65" name="Google Shape;965;p3"/>
            <p:cNvSpPr/>
            <p:nvPr/>
          </p:nvSpPr>
          <p:spPr>
            <a:xfrm>
              <a:off x="1588750"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66" name="Google Shape;966;p3"/>
            <p:cNvSpPr/>
            <p:nvPr/>
          </p:nvSpPr>
          <p:spPr>
            <a:xfrm>
              <a:off x="1588750"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67" name="Google Shape;967;p3"/>
            <p:cNvSpPr/>
            <p:nvPr/>
          </p:nvSpPr>
          <p:spPr>
            <a:xfrm>
              <a:off x="1588750"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68" name="Google Shape;968;p3"/>
            <p:cNvSpPr/>
            <p:nvPr/>
          </p:nvSpPr>
          <p:spPr>
            <a:xfrm>
              <a:off x="1588750"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69" name="Google Shape;969;p3"/>
            <p:cNvSpPr/>
            <p:nvPr/>
          </p:nvSpPr>
          <p:spPr>
            <a:xfrm>
              <a:off x="1588750"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70" name="Google Shape;970;p3"/>
            <p:cNvSpPr/>
            <p:nvPr/>
          </p:nvSpPr>
          <p:spPr>
            <a:xfrm>
              <a:off x="1739250" y="3886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71" name="Google Shape;971;p3"/>
            <p:cNvSpPr/>
            <p:nvPr/>
          </p:nvSpPr>
          <p:spPr>
            <a:xfrm>
              <a:off x="1739250"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72" name="Google Shape;972;p3"/>
            <p:cNvSpPr/>
            <p:nvPr/>
          </p:nvSpPr>
          <p:spPr>
            <a:xfrm>
              <a:off x="1739250"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73" name="Google Shape;973;p3"/>
            <p:cNvSpPr/>
            <p:nvPr/>
          </p:nvSpPr>
          <p:spPr>
            <a:xfrm>
              <a:off x="1739250"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74" name="Google Shape;974;p3"/>
            <p:cNvSpPr/>
            <p:nvPr/>
          </p:nvSpPr>
          <p:spPr>
            <a:xfrm>
              <a:off x="1739250" y="17432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75" name="Google Shape;975;p3"/>
            <p:cNvSpPr/>
            <p:nvPr/>
          </p:nvSpPr>
          <p:spPr>
            <a:xfrm>
              <a:off x="1739250"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76" name="Google Shape;976;p3"/>
            <p:cNvSpPr/>
            <p:nvPr/>
          </p:nvSpPr>
          <p:spPr>
            <a:xfrm>
              <a:off x="1739250"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77" name="Google Shape;977;p3"/>
            <p:cNvSpPr/>
            <p:nvPr/>
          </p:nvSpPr>
          <p:spPr>
            <a:xfrm>
              <a:off x="1739250"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78" name="Google Shape;978;p3"/>
            <p:cNvSpPr/>
            <p:nvPr/>
          </p:nvSpPr>
          <p:spPr>
            <a:xfrm>
              <a:off x="1739250"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79" name="Google Shape;979;p3"/>
            <p:cNvSpPr/>
            <p:nvPr/>
          </p:nvSpPr>
          <p:spPr>
            <a:xfrm>
              <a:off x="1739250"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80" name="Google Shape;980;p3"/>
            <p:cNvSpPr/>
            <p:nvPr/>
          </p:nvSpPr>
          <p:spPr>
            <a:xfrm>
              <a:off x="1739250"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81" name="Google Shape;981;p3"/>
            <p:cNvSpPr/>
            <p:nvPr/>
          </p:nvSpPr>
          <p:spPr>
            <a:xfrm>
              <a:off x="1739250"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82" name="Google Shape;982;p3"/>
            <p:cNvSpPr/>
            <p:nvPr/>
          </p:nvSpPr>
          <p:spPr>
            <a:xfrm>
              <a:off x="1739250"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83" name="Google Shape;983;p3"/>
            <p:cNvSpPr/>
            <p:nvPr/>
          </p:nvSpPr>
          <p:spPr>
            <a:xfrm>
              <a:off x="1739250" y="44524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84" name="Google Shape;984;p3"/>
            <p:cNvSpPr/>
            <p:nvPr/>
          </p:nvSpPr>
          <p:spPr>
            <a:xfrm>
              <a:off x="1739250"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85" name="Google Shape;985;p3"/>
            <p:cNvSpPr/>
            <p:nvPr/>
          </p:nvSpPr>
          <p:spPr>
            <a:xfrm>
              <a:off x="1739250" y="47534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86" name="Google Shape;986;p3"/>
            <p:cNvSpPr/>
            <p:nvPr/>
          </p:nvSpPr>
          <p:spPr>
            <a:xfrm>
              <a:off x="1739250"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87" name="Google Shape;987;p3"/>
            <p:cNvSpPr/>
            <p:nvPr/>
          </p:nvSpPr>
          <p:spPr>
            <a:xfrm>
              <a:off x="1889750"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88" name="Google Shape;988;p3"/>
            <p:cNvSpPr/>
            <p:nvPr/>
          </p:nvSpPr>
          <p:spPr>
            <a:xfrm>
              <a:off x="1889750" y="6896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89" name="Google Shape;989;p3"/>
            <p:cNvSpPr/>
            <p:nvPr/>
          </p:nvSpPr>
          <p:spPr>
            <a:xfrm>
              <a:off x="1889750"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90" name="Google Shape;990;p3"/>
            <p:cNvSpPr/>
            <p:nvPr/>
          </p:nvSpPr>
          <p:spPr>
            <a:xfrm>
              <a:off x="1889750" y="11411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91" name="Google Shape;991;p3"/>
            <p:cNvSpPr/>
            <p:nvPr/>
          </p:nvSpPr>
          <p:spPr>
            <a:xfrm>
              <a:off x="1889750"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92" name="Google Shape;992;p3"/>
            <p:cNvSpPr/>
            <p:nvPr/>
          </p:nvSpPr>
          <p:spPr>
            <a:xfrm>
              <a:off x="1889750"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93" name="Google Shape;993;p3"/>
            <p:cNvSpPr/>
            <p:nvPr/>
          </p:nvSpPr>
          <p:spPr>
            <a:xfrm>
              <a:off x="1889750"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94" name="Google Shape;994;p3"/>
            <p:cNvSpPr/>
            <p:nvPr/>
          </p:nvSpPr>
          <p:spPr>
            <a:xfrm>
              <a:off x="1889750"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95" name="Google Shape;995;p3"/>
            <p:cNvSpPr/>
            <p:nvPr/>
          </p:nvSpPr>
          <p:spPr>
            <a:xfrm>
              <a:off x="1889750"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96" name="Google Shape;996;p3"/>
            <p:cNvSpPr/>
            <p:nvPr/>
          </p:nvSpPr>
          <p:spPr>
            <a:xfrm>
              <a:off x="1889750"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97" name="Google Shape;997;p3"/>
            <p:cNvSpPr/>
            <p:nvPr/>
          </p:nvSpPr>
          <p:spPr>
            <a:xfrm>
              <a:off x="1889750" y="53554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98" name="Google Shape;998;p3"/>
            <p:cNvSpPr/>
            <p:nvPr/>
          </p:nvSpPr>
          <p:spPr>
            <a:xfrm>
              <a:off x="2040275" y="2381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999" name="Google Shape;999;p3"/>
            <p:cNvSpPr/>
            <p:nvPr/>
          </p:nvSpPr>
          <p:spPr>
            <a:xfrm>
              <a:off x="2040275" y="53912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00" name="Google Shape;1000;p3"/>
            <p:cNvSpPr/>
            <p:nvPr/>
          </p:nvSpPr>
          <p:spPr>
            <a:xfrm>
              <a:off x="2040275" y="8401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01" name="Google Shape;1001;p3"/>
            <p:cNvSpPr/>
            <p:nvPr/>
          </p:nvSpPr>
          <p:spPr>
            <a:xfrm>
              <a:off x="2040275" y="9906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02" name="Google Shape;1002;p3"/>
            <p:cNvSpPr/>
            <p:nvPr/>
          </p:nvSpPr>
          <p:spPr>
            <a:xfrm>
              <a:off x="2040275" y="15927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03" name="Google Shape;1003;p3"/>
            <p:cNvSpPr/>
            <p:nvPr/>
          </p:nvSpPr>
          <p:spPr>
            <a:xfrm>
              <a:off x="2040275" y="21947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04" name="Google Shape;1004;p3"/>
            <p:cNvSpPr/>
            <p:nvPr/>
          </p:nvSpPr>
          <p:spPr>
            <a:xfrm>
              <a:off x="2040275" y="23452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05" name="Google Shape;1005;p3"/>
            <p:cNvSpPr/>
            <p:nvPr/>
          </p:nvSpPr>
          <p:spPr>
            <a:xfrm>
              <a:off x="2040275" y="24957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06" name="Google Shape;1006;p3"/>
            <p:cNvSpPr/>
            <p:nvPr/>
          </p:nvSpPr>
          <p:spPr>
            <a:xfrm>
              <a:off x="2040275" y="33988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07" name="Google Shape;1007;p3"/>
            <p:cNvSpPr/>
            <p:nvPr/>
          </p:nvSpPr>
          <p:spPr>
            <a:xfrm>
              <a:off x="2040275" y="41514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08" name="Google Shape;1008;p3"/>
            <p:cNvSpPr/>
            <p:nvPr/>
          </p:nvSpPr>
          <p:spPr>
            <a:xfrm>
              <a:off x="2040275" y="46029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09" name="Google Shape;1009;p3"/>
            <p:cNvSpPr/>
            <p:nvPr/>
          </p:nvSpPr>
          <p:spPr>
            <a:xfrm>
              <a:off x="2040275" y="47534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10" name="Google Shape;1010;p3"/>
            <p:cNvSpPr/>
            <p:nvPr/>
          </p:nvSpPr>
          <p:spPr>
            <a:xfrm>
              <a:off x="2040275" y="53554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11" name="Google Shape;1011;p3"/>
            <p:cNvSpPr/>
            <p:nvPr/>
          </p:nvSpPr>
          <p:spPr>
            <a:xfrm>
              <a:off x="2190775"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12" name="Google Shape;1012;p3"/>
            <p:cNvSpPr/>
            <p:nvPr/>
          </p:nvSpPr>
          <p:spPr>
            <a:xfrm>
              <a:off x="2190775"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13" name="Google Shape;1013;p3"/>
            <p:cNvSpPr/>
            <p:nvPr/>
          </p:nvSpPr>
          <p:spPr>
            <a:xfrm>
              <a:off x="2190775"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14" name="Google Shape;1014;p3"/>
            <p:cNvSpPr/>
            <p:nvPr/>
          </p:nvSpPr>
          <p:spPr>
            <a:xfrm>
              <a:off x="2190775"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15" name="Google Shape;1015;p3"/>
            <p:cNvSpPr/>
            <p:nvPr/>
          </p:nvSpPr>
          <p:spPr>
            <a:xfrm>
              <a:off x="2190775"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16" name="Google Shape;1016;p3"/>
            <p:cNvSpPr/>
            <p:nvPr/>
          </p:nvSpPr>
          <p:spPr>
            <a:xfrm>
              <a:off x="2190775" y="29473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17" name="Google Shape;1017;p3"/>
            <p:cNvSpPr/>
            <p:nvPr/>
          </p:nvSpPr>
          <p:spPr>
            <a:xfrm>
              <a:off x="2190775"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18" name="Google Shape;1018;p3"/>
            <p:cNvSpPr/>
            <p:nvPr/>
          </p:nvSpPr>
          <p:spPr>
            <a:xfrm>
              <a:off x="2190775"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19" name="Google Shape;1019;p3"/>
            <p:cNvSpPr/>
            <p:nvPr/>
          </p:nvSpPr>
          <p:spPr>
            <a:xfrm>
              <a:off x="2190775" y="49039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20" name="Google Shape;1020;p3"/>
            <p:cNvSpPr/>
            <p:nvPr/>
          </p:nvSpPr>
          <p:spPr>
            <a:xfrm>
              <a:off x="2341300"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21" name="Google Shape;1021;p3"/>
            <p:cNvSpPr/>
            <p:nvPr/>
          </p:nvSpPr>
          <p:spPr>
            <a:xfrm>
              <a:off x="2341300"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22" name="Google Shape;1022;p3"/>
            <p:cNvSpPr/>
            <p:nvPr/>
          </p:nvSpPr>
          <p:spPr>
            <a:xfrm>
              <a:off x="2341300"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23" name="Google Shape;1023;p3"/>
            <p:cNvSpPr/>
            <p:nvPr/>
          </p:nvSpPr>
          <p:spPr>
            <a:xfrm>
              <a:off x="2341300"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24" name="Google Shape;1024;p3"/>
            <p:cNvSpPr/>
            <p:nvPr/>
          </p:nvSpPr>
          <p:spPr>
            <a:xfrm>
              <a:off x="2341300"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25" name="Google Shape;1025;p3"/>
            <p:cNvSpPr/>
            <p:nvPr/>
          </p:nvSpPr>
          <p:spPr>
            <a:xfrm>
              <a:off x="2341300"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26" name="Google Shape;1026;p3"/>
            <p:cNvSpPr/>
            <p:nvPr/>
          </p:nvSpPr>
          <p:spPr>
            <a:xfrm>
              <a:off x="2341300"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27" name="Google Shape;1027;p3"/>
            <p:cNvSpPr/>
            <p:nvPr/>
          </p:nvSpPr>
          <p:spPr>
            <a:xfrm>
              <a:off x="2341300"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28" name="Google Shape;1028;p3"/>
            <p:cNvSpPr/>
            <p:nvPr/>
          </p:nvSpPr>
          <p:spPr>
            <a:xfrm>
              <a:off x="2491800"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29" name="Google Shape;1029;p3"/>
            <p:cNvSpPr/>
            <p:nvPr/>
          </p:nvSpPr>
          <p:spPr>
            <a:xfrm>
              <a:off x="2491800"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30" name="Google Shape;1030;p3"/>
            <p:cNvSpPr/>
            <p:nvPr/>
          </p:nvSpPr>
          <p:spPr>
            <a:xfrm>
              <a:off x="2491800"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31" name="Google Shape;1031;p3"/>
            <p:cNvSpPr/>
            <p:nvPr/>
          </p:nvSpPr>
          <p:spPr>
            <a:xfrm>
              <a:off x="2491800"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32" name="Google Shape;1032;p3"/>
            <p:cNvSpPr/>
            <p:nvPr/>
          </p:nvSpPr>
          <p:spPr>
            <a:xfrm>
              <a:off x="2491800"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33" name="Google Shape;1033;p3"/>
            <p:cNvSpPr/>
            <p:nvPr/>
          </p:nvSpPr>
          <p:spPr>
            <a:xfrm>
              <a:off x="2642325"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34" name="Google Shape;1034;p3"/>
            <p:cNvSpPr/>
            <p:nvPr/>
          </p:nvSpPr>
          <p:spPr>
            <a:xfrm>
              <a:off x="2642325"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35" name="Google Shape;1035;p3"/>
            <p:cNvSpPr/>
            <p:nvPr/>
          </p:nvSpPr>
          <p:spPr>
            <a:xfrm>
              <a:off x="2642325"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36" name="Google Shape;1036;p3"/>
            <p:cNvSpPr/>
            <p:nvPr/>
          </p:nvSpPr>
          <p:spPr>
            <a:xfrm>
              <a:off x="2642325"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37" name="Google Shape;1037;p3"/>
            <p:cNvSpPr/>
            <p:nvPr/>
          </p:nvSpPr>
          <p:spPr>
            <a:xfrm>
              <a:off x="2642325"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38" name="Google Shape;1038;p3"/>
            <p:cNvSpPr/>
            <p:nvPr/>
          </p:nvSpPr>
          <p:spPr>
            <a:xfrm>
              <a:off x="2792825"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39" name="Google Shape;1039;p3"/>
            <p:cNvSpPr/>
            <p:nvPr/>
          </p:nvSpPr>
          <p:spPr>
            <a:xfrm>
              <a:off x="2943325"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40" name="Google Shape;1040;p3"/>
            <p:cNvSpPr/>
            <p:nvPr/>
          </p:nvSpPr>
          <p:spPr>
            <a:xfrm>
              <a:off x="2943325"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41" name="Google Shape;1041;p3"/>
            <p:cNvSpPr/>
            <p:nvPr/>
          </p:nvSpPr>
          <p:spPr>
            <a:xfrm>
              <a:off x="3093850" y="505445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42" name="Google Shape;1042;p3"/>
            <p:cNvSpPr/>
            <p:nvPr/>
          </p:nvSpPr>
          <p:spPr>
            <a:xfrm>
              <a:off x="3394875"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043" name="Google Shape;1043;p3"/>
            <p:cNvSpPr/>
            <p:nvPr/>
          </p:nvSpPr>
          <p:spPr>
            <a:xfrm>
              <a:off x="3545375"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335985698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1841"/>
        <p:cNvGrpSpPr/>
        <p:nvPr/>
      </p:nvGrpSpPr>
      <p:grpSpPr>
        <a:xfrm>
          <a:off x="0" y="0"/>
          <a:ext cx="0" cy="0"/>
          <a:chOff x="0" y="0"/>
          <a:chExt cx="0" cy="0"/>
        </a:xfrm>
      </p:grpSpPr>
      <p:sp>
        <p:nvSpPr>
          <p:cNvPr id="1842" name="Google Shape;1842;p6"/>
          <p:cNvSpPr txBox="1">
            <a:spLocks noGrp="1"/>
          </p:cNvSpPr>
          <p:nvPr>
            <p:ph type="title"/>
          </p:nvPr>
        </p:nvSpPr>
        <p:spPr>
          <a:xfrm>
            <a:off x="718300" y="739375"/>
            <a:ext cx="6761100" cy="857400"/>
          </a:xfrm>
          <a:prstGeom prst="rect">
            <a:avLst/>
          </a:prstGeom>
        </p:spPr>
        <p:txBody>
          <a:bodyPr spcFirstLastPara="1" wrap="square" lIns="91303" tIns="91303" rIns="91303" bIns="91303" anchor="b" anchorCtr="0"/>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1843" name="Google Shape;1843;p6"/>
          <p:cNvSpPr txBox="1">
            <a:spLocks noGrp="1"/>
          </p:cNvSpPr>
          <p:nvPr>
            <p:ph type="body" idx="1"/>
          </p:nvPr>
        </p:nvSpPr>
        <p:spPr>
          <a:xfrm>
            <a:off x="718300" y="1762650"/>
            <a:ext cx="3242400" cy="3087000"/>
          </a:xfrm>
          <a:prstGeom prst="rect">
            <a:avLst/>
          </a:prstGeom>
        </p:spPr>
        <p:txBody>
          <a:bodyPr spcFirstLastPara="1" wrap="square" lIns="91303" tIns="91303" rIns="91303" bIns="91303" anchor="t" anchorCtr="0"/>
          <a:lstStyle>
            <a:lvl1pPr marL="456458" lvl="0" indent="-342344">
              <a:spcBef>
                <a:spcPts val="600"/>
              </a:spcBef>
              <a:spcAft>
                <a:spcPts val="0"/>
              </a:spcAft>
              <a:buSzPts val="1800"/>
              <a:buChar char="▪"/>
              <a:defRPr sz="1800"/>
            </a:lvl1pPr>
            <a:lvl2pPr marL="913005" lvl="1" indent="-342344">
              <a:spcBef>
                <a:spcPts val="0"/>
              </a:spcBef>
              <a:spcAft>
                <a:spcPts val="0"/>
              </a:spcAft>
              <a:buSzPts val="1800"/>
              <a:buChar char="▫"/>
              <a:defRPr sz="1800"/>
            </a:lvl2pPr>
            <a:lvl3pPr marL="1369492" lvl="2" indent="-342344">
              <a:spcBef>
                <a:spcPts val="0"/>
              </a:spcBef>
              <a:spcAft>
                <a:spcPts val="0"/>
              </a:spcAft>
              <a:buSzPts val="1800"/>
              <a:buChar char="▫"/>
              <a:defRPr sz="1800"/>
            </a:lvl3pPr>
            <a:lvl4pPr marL="1826009" lvl="3" indent="-342344">
              <a:spcBef>
                <a:spcPts val="0"/>
              </a:spcBef>
              <a:spcAft>
                <a:spcPts val="0"/>
              </a:spcAft>
              <a:buSzPts val="1800"/>
              <a:buChar char="▫"/>
              <a:defRPr sz="1800"/>
            </a:lvl4pPr>
            <a:lvl5pPr marL="2282466" lvl="4" indent="-342344">
              <a:spcBef>
                <a:spcPts val="0"/>
              </a:spcBef>
              <a:spcAft>
                <a:spcPts val="0"/>
              </a:spcAft>
              <a:buSzPts val="1800"/>
              <a:buChar char="▫"/>
              <a:defRPr sz="1800"/>
            </a:lvl5pPr>
            <a:lvl6pPr marL="2738924" lvl="5" indent="-342344">
              <a:spcBef>
                <a:spcPts val="0"/>
              </a:spcBef>
              <a:spcAft>
                <a:spcPts val="0"/>
              </a:spcAft>
              <a:buSzPts val="1800"/>
              <a:buChar char="▫"/>
              <a:defRPr sz="1800"/>
            </a:lvl6pPr>
            <a:lvl7pPr marL="3195440" lvl="6" indent="-342344">
              <a:spcBef>
                <a:spcPts val="0"/>
              </a:spcBef>
              <a:spcAft>
                <a:spcPts val="0"/>
              </a:spcAft>
              <a:buSzPts val="1800"/>
              <a:buChar char="●"/>
              <a:defRPr sz="1800"/>
            </a:lvl7pPr>
            <a:lvl8pPr marL="3651944" lvl="7" indent="-342344">
              <a:spcBef>
                <a:spcPts val="0"/>
              </a:spcBef>
              <a:spcAft>
                <a:spcPts val="0"/>
              </a:spcAft>
              <a:buSzPts val="1800"/>
              <a:buChar char="○"/>
              <a:defRPr sz="1800"/>
            </a:lvl8pPr>
            <a:lvl9pPr marL="4108475" lvl="8" indent="-342344">
              <a:spcBef>
                <a:spcPts val="0"/>
              </a:spcBef>
              <a:spcAft>
                <a:spcPts val="0"/>
              </a:spcAft>
              <a:buSzPts val="1800"/>
              <a:buChar char="■"/>
              <a:defRPr sz="1800"/>
            </a:lvl9pPr>
          </a:lstStyle>
          <a:p>
            <a:endParaRPr/>
          </a:p>
        </p:txBody>
      </p:sp>
      <p:sp>
        <p:nvSpPr>
          <p:cNvPr id="1844" name="Google Shape;1844;p6"/>
          <p:cNvSpPr txBox="1">
            <a:spLocks noGrp="1"/>
          </p:cNvSpPr>
          <p:nvPr>
            <p:ph type="body" idx="2"/>
          </p:nvPr>
        </p:nvSpPr>
        <p:spPr>
          <a:xfrm>
            <a:off x="4156071" y="1762650"/>
            <a:ext cx="3242400" cy="3087000"/>
          </a:xfrm>
          <a:prstGeom prst="rect">
            <a:avLst/>
          </a:prstGeom>
        </p:spPr>
        <p:txBody>
          <a:bodyPr spcFirstLastPara="1" wrap="square" lIns="91303" tIns="91303" rIns="91303" bIns="91303" anchor="t" anchorCtr="0"/>
          <a:lstStyle>
            <a:lvl1pPr marL="456458" lvl="0" indent="-342344">
              <a:spcBef>
                <a:spcPts val="600"/>
              </a:spcBef>
              <a:spcAft>
                <a:spcPts val="0"/>
              </a:spcAft>
              <a:buSzPts val="1800"/>
              <a:buChar char="▪"/>
              <a:defRPr sz="1800"/>
            </a:lvl1pPr>
            <a:lvl2pPr marL="913005" lvl="1" indent="-342344">
              <a:spcBef>
                <a:spcPts val="0"/>
              </a:spcBef>
              <a:spcAft>
                <a:spcPts val="0"/>
              </a:spcAft>
              <a:buSzPts val="1800"/>
              <a:buChar char="▫"/>
              <a:defRPr sz="1800"/>
            </a:lvl2pPr>
            <a:lvl3pPr marL="1369492" lvl="2" indent="-342344">
              <a:spcBef>
                <a:spcPts val="0"/>
              </a:spcBef>
              <a:spcAft>
                <a:spcPts val="0"/>
              </a:spcAft>
              <a:buSzPts val="1800"/>
              <a:buChar char="▫"/>
              <a:defRPr sz="1800"/>
            </a:lvl3pPr>
            <a:lvl4pPr marL="1826009" lvl="3" indent="-342344">
              <a:spcBef>
                <a:spcPts val="0"/>
              </a:spcBef>
              <a:spcAft>
                <a:spcPts val="0"/>
              </a:spcAft>
              <a:buSzPts val="1800"/>
              <a:buChar char="▫"/>
              <a:defRPr sz="1800"/>
            </a:lvl4pPr>
            <a:lvl5pPr marL="2282466" lvl="4" indent="-342344">
              <a:spcBef>
                <a:spcPts val="0"/>
              </a:spcBef>
              <a:spcAft>
                <a:spcPts val="0"/>
              </a:spcAft>
              <a:buSzPts val="1800"/>
              <a:buChar char="▫"/>
              <a:defRPr sz="1800"/>
            </a:lvl5pPr>
            <a:lvl6pPr marL="2738924" lvl="5" indent="-342344">
              <a:spcBef>
                <a:spcPts val="0"/>
              </a:spcBef>
              <a:spcAft>
                <a:spcPts val="0"/>
              </a:spcAft>
              <a:buSzPts val="1800"/>
              <a:buChar char="▫"/>
              <a:defRPr sz="1800"/>
            </a:lvl6pPr>
            <a:lvl7pPr marL="3195440" lvl="6" indent="-342344">
              <a:spcBef>
                <a:spcPts val="0"/>
              </a:spcBef>
              <a:spcAft>
                <a:spcPts val="0"/>
              </a:spcAft>
              <a:buSzPts val="1800"/>
              <a:buChar char="●"/>
              <a:defRPr sz="1800"/>
            </a:lvl7pPr>
            <a:lvl8pPr marL="3651944" lvl="7" indent="-342344">
              <a:spcBef>
                <a:spcPts val="0"/>
              </a:spcBef>
              <a:spcAft>
                <a:spcPts val="0"/>
              </a:spcAft>
              <a:buSzPts val="1800"/>
              <a:buChar char="○"/>
              <a:defRPr sz="1800"/>
            </a:lvl8pPr>
            <a:lvl9pPr marL="4108475" lvl="8" indent="-342344">
              <a:spcBef>
                <a:spcPts val="0"/>
              </a:spcBef>
              <a:spcAft>
                <a:spcPts val="0"/>
              </a:spcAft>
              <a:buSzPts val="1800"/>
              <a:buChar char="■"/>
              <a:defRPr sz="1800"/>
            </a:lvl9pPr>
          </a:lstStyle>
          <a:p>
            <a:endParaRPr/>
          </a:p>
        </p:txBody>
      </p:sp>
      <p:grpSp>
        <p:nvGrpSpPr>
          <p:cNvPr id="1845" name="Google Shape;1845;p6"/>
          <p:cNvGrpSpPr/>
          <p:nvPr/>
        </p:nvGrpSpPr>
        <p:grpSpPr>
          <a:xfrm rot="10800000">
            <a:off x="8851487" y="28707"/>
            <a:ext cx="264012" cy="5086302"/>
            <a:chOff x="5307800" y="238125"/>
            <a:chExt cx="271925" cy="5238750"/>
          </a:xfrm>
        </p:grpSpPr>
        <p:sp>
          <p:nvSpPr>
            <p:cNvPr id="1846" name="Google Shape;1846;p6"/>
            <p:cNvSpPr/>
            <p:nvPr/>
          </p:nvSpPr>
          <p:spPr>
            <a:xfrm>
              <a:off x="5307800" y="2381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47" name="Google Shape;1847;p6"/>
            <p:cNvSpPr/>
            <p:nvPr/>
          </p:nvSpPr>
          <p:spPr>
            <a:xfrm>
              <a:off x="5307800"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48" name="Google Shape;1848;p6"/>
            <p:cNvSpPr/>
            <p:nvPr/>
          </p:nvSpPr>
          <p:spPr>
            <a:xfrm>
              <a:off x="5307800"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49" name="Google Shape;1849;p6"/>
            <p:cNvSpPr/>
            <p:nvPr/>
          </p:nvSpPr>
          <p:spPr>
            <a:xfrm>
              <a:off x="5307800" y="6896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50" name="Google Shape;1850;p6"/>
            <p:cNvSpPr/>
            <p:nvPr/>
          </p:nvSpPr>
          <p:spPr>
            <a:xfrm>
              <a:off x="5307800" y="8401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51" name="Google Shape;1851;p6"/>
            <p:cNvSpPr/>
            <p:nvPr/>
          </p:nvSpPr>
          <p:spPr>
            <a:xfrm>
              <a:off x="5307800"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52" name="Google Shape;1852;p6"/>
            <p:cNvSpPr/>
            <p:nvPr/>
          </p:nvSpPr>
          <p:spPr>
            <a:xfrm>
              <a:off x="5307800" y="11411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53" name="Google Shape;1853;p6"/>
            <p:cNvSpPr/>
            <p:nvPr/>
          </p:nvSpPr>
          <p:spPr>
            <a:xfrm>
              <a:off x="5307800"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54" name="Google Shape;1854;p6"/>
            <p:cNvSpPr/>
            <p:nvPr/>
          </p:nvSpPr>
          <p:spPr>
            <a:xfrm>
              <a:off x="5307800"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55" name="Google Shape;1855;p6"/>
            <p:cNvSpPr/>
            <p:nvPr/>
          </p:nvSpPr>
          <p:spPr>
            <a:xfrm>
              <a:off x="5307800"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56" name="Google Shape;1856;p6"/>
            <p:cNvSpPr/>
            <p:nvPr/>
          </p:nvSpPr>
          <p:spPr>
            <a:xfrm>
              <a:off x="5307800" y="17432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57" name="Google Shape;1857;p6"/>
            <p:cNvSpPr/>
            <p:nvPr/>
          </p:nvSpPr>
          <p:spPr>
            <a:xfrm>
              <a:off x="5307800" y="18937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58" name="Google Shape;1858;p6"/>
            <p:cNvSpPr/>
            <p:nvPr/>
          </p:nvSpPr>
          <p:spPr>
            <a:xfrm>
              <a:off x="5307800"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59" name="Google Shape;1859;p6"/>
            <p:cNvSpPr/>
            <p:nvPr/>
          </p:nvSpPr>
          <p:spPr>
            <a:xfrm>
              <a:off x="5307800" y="21947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60" name="Google Shape;1860;p6"/>
            <p:cNvSpPr/>
            <p:nvPr/>
          </p:nvSpPr>
          <p:spPr>
            <a:xfrm>
              <a:off x="5307800"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61" name="Google Shape;1861;p6"/>
            <p:cNvSpPr/>
            <p:nvPr/>
          </p:nvSpPr>
          <p:spPr>
            <a:xfrm>
              <a:off x="5307800" y="24957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62" name="Google Shape;1862;p6"/>
            <p:cNvSpPr/>
            <p:nvPr/>
          </p:nvSpPr>
          <p:spPr>
            <a:xfrm>
              <a:off x="5307800"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63" name="Google Shape;1863;p6"/>
            <p:cNvSpPr/>
            <p:nvPr/>
          </p:nvSpPr>
          <p:spPr>
            <a:xfrm>
              <a:off x="5307800"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64" name="Google Shape;1864;p6"/>
            <p:cNvSpPr/>
            <p:nvPr/>
          </p:nvSpPr>
          <p:spPr>
            <a:xfrm>
              <a:off x="5307800" y="29473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65" name="Google Shape;1865;p6"/>
            <p:cNvSpPr/>
            <p:nvPr/>
          </p:nvSpPr>
          <p:spPr>
            <a:xfrm>
              <a:off x="5307800"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66" name="Google Shape;1866;p6"/>
            <p:cNvSpPr/>
            <p:nvPr/>
          </p:nvSpPr>
          <p:spPr>
            <a:xfrm>
              <a:off x="5307800"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67" name="Google Shape;1867;p6"/>
            <p:cNvSpPr/>
            <p:nvPr/>
          </p:nvSpPr>
          <p:spPr>
            <a:xfrm>
              <a:off x="5307800" y="33988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68" name="Google Shape;1868;p6"/>
            <p:cNvSpPr/>
            <p:nvPr/>
          </p:nvSpPr>
          <p:spPr>
            <a:xfrm>
              <a:off x="5307800"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69" name="Google Shape;1869;p6"/>
            <p:cNvSpPr/>
            <p:nvPr/>
          </p:nvSpPr>
          <p:spPr>
            <a:xfrm>
              <a:off x="5307800"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70" name="Google Shape;1870;p6"/>
            <p:cNvSpPr/>
            <p:nvPr/>
          </p:nvSpPr>
          <p:spPr>
            <a:xfrm>
              <a:off x="5307800"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71" name="Google Shape;1871;p6"/>
            <p:cNvSpPr/>
            <p:nvPr/>
          </p:nvSpPr>
          <p:spPr>
            <a:xfrm>
              <a:off x="5307800" y="40008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72" name="Google Shape;1872;p6"/>
            <p:cNvSpPr/>
            <p:nvPr/>
          </p:nvSpPr>
          <p:spPr>
            <a:xfrm>
              <a:off x="5307800"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73" name="Google Shape;1873;p6"/>
            <p:cNvSpPr/>
            <p:nvPr/>
          </p:nvSpPr>
          <p:spPr>
            <a:xfrm>
              <a:off x="5307800"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74" name="Google Shape;1874;p6"/>
            <p:cNvSpPr/>
            <p:nvPr/>
          </p:nvSpPr>
          <p:spPr>
            <a:xfrm>
              <a:off x="5307800" y="44524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75" name="Google Shape;1875;p6"/>
            <p:cNvSpPr/>
            <p:nvPr/>
          </p:nvSpPr>
          <p:spPr>
            <a:xfrm>
              <a:off x="5307800" y="46029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76" name="Google Shape;1876;p6"/>
            <p:cNvSpPr/>
            <p:nvPr/>
          </p:nvSpPr>
          <p:spPr>
            <a:xfrm>
              <a:off x="5307800"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77" name="Google Shape;1877;p6"/>
            <p:cNvSpPr/>
            <p:nvPr/>
          </p:nvSpPr>
          <p:spPr>
            <a:xfrm>
              <a:off x="5307800" y="49039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78" name="Google Shape;1878;p6"/>
            <p:cNvSpPr/>
            <p:nvPr/>
          </p:nvSpPr>
          <p:spPr>
            <a:xfrm>
              <a:off x="5307800"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79" name="Google Shape;1879;p6"/>
            <p:cNvSpPr/>
            <p:nvPr/>
          </p:nvSpPr>
          <p:spPr>
            <a:xfrm>
              <a:off x="5307800"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80" name="Google Shape;1880;p6"/>
            <p:cNvSpPr/>
            <p:nvPr/>
          </p:nvSpPr>
          <p:spPr>
            <a:xfrm>
              <a:off x="5307800" y="53554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81" name="Google Shape;1881;p6"/>
            <p:cNvSpPr/>
            <p:nvPr/>
          </p:nvSpPr>
          <p:spPr>
            <a:xfrm>
              <a:off x="5458325" y="2381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82" name="Google Shape;1882;p6"/>
            <p:cNvSpPr/>
            <p:nvPr/>
          </p:nvSpPr>
          <p:spPr>
            <a:xfrm>
              <a:off x="5458325" y="53912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83" name="Google Shape;1883;p6"/>
            <p:cNvSpPr/>
            <p:nvPr/>
          </p:nvSpPr>
          <p:spPr>
            <a:xfrm>
              <a:off x="5458325" y="9906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84" name="Google Shape;1884;p6"/>
            <p:cNvSpPr/>
            <p:nvPr/>
          </p:nvSpPr>
          <p:spPr>
            <a:xfrm>
              <a:off x="5458325" y="11411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85" name="Google Shape;1885;p6"/>
            <p:cNvSpPr/>
            <p:nvPr/>
          </p:nvSpPr>
          <p:spPr>
            <a:xfrm>
              <a:off x="5458325" y="14422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86" name="Google Shape;1886;p6"/>
            <p:cNvSpPr/>
            <p:nvPr/>
          </p:nvSpPr>
          <p:spPr>
            <a:xfrm>
              <a:off x="5458325" y="15927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87" name="Google Shape;1887;p6"/>
            <p:cNvSpPr/>
            <p:nvPr/>
          </p:nvSpPr>
          <p:spPr>
            <a:xfrm>
              <a:off x="5458325" y="21947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88" name="Google Shape;1888;p6"/>
            <p:cNvSpPr/>
            <p:nvPr/>
          </p:nvSpPr>
          <p:spPr>
            <a:xfrm>
              <a:off x="5458325" y="23452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89" name="Google Shape;1889;p6"/>
            <p:cNvSpPr/>
            <p:nvPr/>
          </p:nvSpPr>
          <p:spPr>
            <a:xfrm>
              <a:off x="5458325" y="24957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90" name="Google Shape;1890;p6"/>
            <p:cNvSpPr/>
            <p:nvPr/>
          </p:nvSpPr>
          <p:spPr>
            <a:xfrm>
              <a:off x="5458325" y="26462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91" name="Google Shape;1891;p6"/>
            <p:cNvSpPr/>
            <p:nvPr/>
          </p:nvSpPr>
          <p:spPr>
            <a:xfrm>
              <a:off x="5458325" y="29473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92" name="Google Shape;1892;p6"/>
            <p:cNvSpPr/>
            <p:nvPr/>
          </p:nvSpPr>
          <p:spPr>
            <a:xfrm>
              <a:off x="5458325" y="32483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93" name="Google Shape;1893;p6"/>
            <p:cNvSpPr/>
            <p:nvPr/>
          </p:nvSpPr>
          <p:spPr>
            <a:xfrm>
              <a:off x="5458325" y="33988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94" name="Google Shape;1894;p6"/>
            <p:cNvSpPr/>
            <p:nvPr/>
          </p:nvSpPr>
          <p:spPr>
            <a:xfrm>
              <a:off x="5458325" y="36998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95" name="Google Shape;1895;p6"/>
            <p:cNvSpPr/>
            <p:nvPr/>
          </p:nvSpPr>
          <p:spPr>
            <a:xfrm>
              <a:off x="5458325" y="38503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96" name="Google Shape;1896;p6"/>
            <p:cNvSpPr/>
            <p:nvPr/>
          </p:nvSpPr>
          <p:spPr>
            <a:xfrm>
              <a:off x="5458325" y="40008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97" name="Google Shape;1897;p6"/>
            <p:cNvSpPr/>
            <p:nvPr/>
          </p:nvSpPr>
          <p:spPr>
            <a:xfrm>
              <a:off x="5458325" y="41514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98" name="Google Shape;1898;p6"/>
            <p:cNvSpPr/>
            <p:nvPr/>
          </p:nvSpPr>
          <p:spPr>
            <a:xfrm>
              <a:off x="5458325" y="46029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899" name="Google Shape;1899;p6"/>
            <p:cNvSpPr/>
            <p:nvPr/>
          </p:nvSpPr>
          <p:spPr>
            <a:xfrm>
              <a:off x="5458325" y="47534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00" name="Google Shape;1900;p6"/>
            <p:cNvSpPr/>
            <p:nvPr/>
          </p:nvSpPr>
          <p:spPr>
            <a:xfrm>
              <a:off x="5458325" y="505445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01" name="Google Shape;1901;p6"/>
            <p:cNvSpPr/>
            <p:nvPr/>
          </p:nvSpPr>
          <p:spPr>
            <a:xfrm>
              <a:off x="5458325" y="52049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02" name="Google Shape;1902;p6"/>
            <p:cNvSpPr/>
            <p:nvPr/>
          </p:nvSpPr>
          <p:spPr>
            <a:xfrm>
              <a:off x="5458325" y="53554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1903" name="Google Shape;1903;p6"/>
          <p:cNvGrpSpPr/>
          <p:nvPr/>
        </p:nvGrpSpPr>
        <p:grpSpPr>
          <a:xfrm rot="10800000">
            <a:off x="7828580" y="28707"/>
            <a:ext cx="1140783" cy="5086302"/>
            <a:chOff x="5458325" y="238125"/>
            <a:chExt cx="1174975" cy="5238750"/>
          </a:xfrm>
        </p:grpSpPr>
        <p:sp>
          <p:nvSpPr>
            <p:cNvPr id="1904" name="Google Shape;1904;p6"/>
            <p:cNvSpPr/>
            <p:nvPr/>
          </p:nvSpPr>
          <p:spPr>
            <a:xfrm>
              <a:off x="5458325" y="3886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05" name="Google Shape;1905;p6"/>
            <p:cNvSpPr/>
            <p:nvPr/>
          </p:nvSpPr>
          <p:spPr>
            <a:xfrm>
              <a:off x="5458325" y="6896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06" name="Google Shape;1906;p6"/>
            <p:cNvSpPr/>
            <p:nvPr/>
          </p:nvSpPr>
          <p:spPr>
            <a:xfrm>
              <a:off x="5458325" y="8401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07" name="Google Shape;1907;p6"/>
            <p:cNvSpPr/>
            <p:nvPr/>
          </p:nvSpPr>
          <p:spPr>
            <a:xfrm>
              <a:off x="5458325" y="129170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08" name="Google Shape;1908;p6"/>
            <p:cNvSpPr/>
            <p:nvPr/>
          </p:nvSpPr>
          <p:spPr>
            <a:xfrm>
              <a:off x="5458325" y="17432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09" name="Google Shape;1909;p6"/>
            <p:cNvSpPr/>
            <p:nvPr/>
          </p:nvSpPr>
          <p:spPr>
            <a:xfrm>
              <a:off x="5458325" y="18937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10" name="Google Shape;1910;p6"/>
            <p:cNvSpPr/>
            <p:nvPr/>
          </p:nvSpPr>
          <p:spPr>
            <a:xfrm>
              <a:off x="5458325" y="20442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11" name="Google Shape;1911;p6"/>
            <p:cNvSpPr/>
            <p:nvPr/>
          </p:nvSpPr>
          <p:spPr>
            <a:xfrm>
              <a:off x="5458325" y="27968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12" name="Google Shape;1912;p6"/>
            <p:cNvSpPr/>
            <p:nvPr/>
          </p:nvSpPr>
          <p:spPr>
            <a:xfrm>
              <a:off x="5458325" y="30978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13" name="Google Shape;1913;p6"/>
            <p:cNvSpPr/>
            <p:nvPr/>
          </p:nvSpPr>
          <p:spPr>
            <a:xfrm>
              <a:off x="5458325" y="35493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14" name="Google Shape;1914;p6"/>
            <p:cNvSpPr/>
            <p:nvPr/>
          </p:nvSpPr>
          <p:spPr>
            <a:xfrm>
              <a:off x="5458325" y="430190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15" name="Google Shape;1915;p6"/>
            <p:cNvSpPr/>
            <p:nvPr/>
          </p:nvSpPr>
          <p:spPr>
            <a:xfrm>
              <a:off x="5458325" y="44524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16" name="Google Shape;1916;p6"/>
            <p:cNvSpPr/>
            <p:nvPr/>
          </p:nvSpPr>
          <p:spPr>
            <a:xfrm>
              <a:off x="5458325" y="49039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17" name="Google Shape;1917;p6"/>
            <p:cNvSpPr/>
            <p:nvPr/>
          </p:nvSpPr>
          <p:spPr>
            <a:xfrm>
              <a:off x="5608825"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18" name="Google Shape;1918;p6"/>
            <p:cNvSpPr/>
            <p:nvPr/>
          </p:nvSpPr>
          <p:spPr>
            <a:xfrm>
              <a:off x="5608825" y="53912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19" name="Google Shape;1919;p6"/>
            <p:cNvSpPr/>
            <p:nvPr/>
          </p:nvSpPr>
          <p:spPr>
            <a:xfrm>
              <a:off x="5608825"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20" name="Google Shape;1920;p6"/>
            <p:cNvSpPr/>
            <p:nvPr/>
          </p:nvSpPr>
          <p:spPr>
            <a:xfrm>
              <a:off x="5608825" y="8401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21" name="Google Shape;1921;p6"/>
            <p:cNvSpPr/>
            <p:nvPr/>
          </p:nvSpPr>
          <p:spPr>
            <a:xfrm>
              <a:off x="5608825"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22" name="Google Shape;1922;p6"/>
            <p:cNvSpPr/>
            <p:nvPr/>
          </p:nvSpPr>
          <p:spPr>
            <a:xfrm>
              <a:off x="5608825"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23" name="Google Shape;1923;p6"/>
            <p:cNvSpPr/>
            <p:nvPr/>
          </p:nvSpPr>
          <p:spPr>
            <a:xfrm>
              <a:off x="5608825"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24" name="Google Shape;1924;p6"/>
            <p:cNvSpPr/>
            <p:nvPr/>
          </p:nvSpPr>
          <p:spPr>
            <a:xfrm>
              <a:off x="5608825"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25" name="Google Shape;1925;p6"/>
            <p:cNvSpPr/>
            <p:nvPr/>
          </p:nvSpPr>
          <p:spPr>
            <a:xfrm>
              <a:off x="5608825"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26" name="Google Shape;1926;p6"/>
            <p:cNvSpPr/>
            <p:nvPr/>
          </p:nvSpPr>
          <p:spPr>
            <a:xfrm>
              <a:off x="5608825" y="17432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27" name="Google Shape;1927;p6"/>
            <p:cNvSpPr/>
            <p:nvPr/>
          </p:nvSpPr>
          <p:spPr>
            <a:xfrm>
              <a:off x="5608825"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28" name="Google Shape;1928;p6"/>
            <p:cNvSpPr/>
            <p:nvPr/>
          </p:nvSpPr>
          <p:spPr>
            <a:xfrm>
              <a:off x="5608825"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29" name="Google Shape;1929;p6"/>
            <p:cNvSpPr/>
            <p:nvPr/>
          </p:nvSpPr>
          <p:spPr>
            <a:xfrm>
              <a:off x="5608825"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30" name="Google Shape;1930;p6"/>
            <p:cNvSpPr/>
            <p:nvPr/>
          </p:nvSpPr>
          <p:spPr>
            <a:xfrm>
              <a:off x="5608825"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31" name="Google Shape;1931;p6"/>
            <p:cNvSpPr/>
            <p:nvPr/>
          </p:nvSpPr>
          <p:spPr>
            <a:xfrm>
              <a:off x="5608825"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32" name="Google Shape;1932;p6"/>
            <p:cNvSpPr/>
            <p:nvPr/>
          </p:nvSpPr>
          <p:spPr>
            <a:xfrm>
              <a:off x="5608825"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33" name="Google Shape;1933;p6"/>
            <p:cNvSpPr/>
            <p:nvPr/>
          </p:nvSpPr>
          <p:spPr>
            <a:xfrm>
              <a:off x="5608825"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34" name="Google Shape;1934;p6"/>
            <p:cNvSpPr/>
            <p:nvPr/>
          </p:nvSpPr>
          <p:spPr>
            <a:xfrm>
              <a:off x="5608825"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35" name="Google Shape;1935;p6"/>
            <p:cNvSpPr/>
            <p:nvPr/>
          </p:nvSpPr>
          <p:spPr>
            <a:xfrm>
              <a:off x="5608825" y="33988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36" name="Google Shape;1936;p6"/>
            <p:cNvSpPr/>
            <p:nvPr/>
          </p:nvSpPr>
          <p:spPr>
            <a:xfrm>
              <a:off x="5608825"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37" name="Google Shape;1937;p6"/>
            <p:cNvSpPr/>
            <p:nvPr/>
          </p:nvSpPr>
          <p:spPr>
            <a:xfrm>
              <a:off x="5608825"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38" name="Google Shape;1938;p6"/>
            <p:cNvSpPr/>
            <p:nvPr/>
          </p:nvSpPr>
          <p:spPr>
            <a:xfrm>
              <a:off x="5608825"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39" name="Google Shape;1939;p6"/>
            <p:cNvSpPr/>
            <p:nvPr/>
          </p:nvSpPr>
          <p:spPr>
            <a:xfrm>
              <a:off x="5608825"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40" name="Google Shape;1940;p6"/>
            <p:cNvSpPr/>
            <p:nvPr/>
          </p:nvSpPr>
          <p:spPr>
            <a:xfrm>
              <a:off x="5608825"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41" name="Google Shape;1941;p6"/>
            <p:cNvSpPr/>
            <p:nvPr/>
          </p:nvSpPr>
          <p:spPr>
            <a:xfrm>
              <a:off x="5608825" y="44524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42" name="Google Shape;1942;p6"/>
            <p:cNvSpPr/>
            <p:nvPr/>
          </p:nvSpPr>
          <p:spPr>
            <a:xfrm>
              <a:off x="5608825"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43" name="Google Shape;1943;p6"/>
            <p:cNvSpPr/>
            <p:nvPr/>
          </p:nvSpPr>
          <p:spPr>
            <a:xfrm>
              <a:off x="5608825" y="47534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44" name="Google Shape;1944;p6"/>
            <p:cNvSpPr/>
            <p:nvPr/>
          </p:nvSpPr>
          <p:spPr>
            <a:xfrm>
              <a:off x="5608825"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45" name="Google Shape;1945;p6"/>
            <p:cNvSpPr/>
            <p:nvPr/>
          </p:nvSpPr>
          <p:spPr>
            <a:xfrm>
              <a:off x="5608825"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46" name="Google Shape;1946;p6"/>
            <p:cNvSpPr/>
            <p:nvPr/>
          </p:nvSpPr>
          <p:spPr>
            <a:xfrm>
              <a:off x="5608825"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47" name="Google Shape;1947;p6"/>
            <p:cNvSpPr/>
            <p:nvPr/>
          </p:nvSpPr>
          <p:spPr>
            <a:xfrm>
              <a:off x="5608825"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48" name="Google Shape;1948;p6"/>
            <p:cNvSpPr/>
            <p:nvPr/>
          </p:nvSpPr>
          <p:spPr>
            <a:xfrm>
              <a:off x="5759350"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49" name="Google Shape;1949;p6"/>
            <p:cNvSpPr/>
            <p:nvPr/>
          </p:nvSpPr>
          <p:spPr>
            <a:xfrm>
              <a:off x="5759350"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50" name="Google Shape;1950;p6"/>
            <p:cNvSpPr/>
            <p:nvPr/>
          </p:nvSpPr>
          <p:spPr>
            <a:xfrm>
              <a:off x="5759350"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51" name="Google Shape;1951;p6"/>
            <p:cNvSpPr/>
            <p:nvPr/>
          </p:nvSpPr>
          <p:spPr>
            <a:xfrm>
              <a:off x="5759350"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52" name="Google Shape;1952;p6"/>
            <p:cNvSpPr/>
            <p:nvPr/>
          </p:nvSpPr>
          <p:spPr>
            <a:xfrm>
              <a:off x="5759350"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53" name="Google Shape;1953;p6"/>
            <p:cNvSpPr/>
            <p:nvPr/>
          </p:nvSpPr>
          <p:spPr>
            <a:xfrm>
              <a:off x="5759350"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54" name="Google Shape;1954;p6"/>
            <p:cNvSpPr/>
            <p:nvPr/>
          </p:nvSpPr>
          <p:spPr>
            <a:xfrm>
              <a:off x="5759350"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55" name="Google Shape;1955;p6"/>
            <p:cNvSpPr/>
            <p:nvPr/>
          </p:nvSpPr>
          <p:spPr>
            <a:xfrm>
              <a:off x="5759350"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56" name="Google Shape;1956;p6"/>
            <p:cNvSpPr/>
            <p:nvPr/>
          </p:nvSpPr>
          <p:spPr>
            <a:xfrm>
              <a:off x="5759350"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57" name="Google Shape;1957;p6"/>
            <p:cNvSpPr/>
            <p:nvPr/>
          </p:nvSpPr>
          <p:spPr>
            <a:xfrm>
              <a:off x="5759350"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58" name="Google Shape;1958;p6"/>
            <p:cNvSpPr/>
            <p:nvPr/>
          </p:nvSpPr>
          <p:spPr>
            <a:xfrm>
              <a:off x="5759350"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59" name="Google Shape;1959;p6"/>
            <p:cNvSpPr/>
            <p:nvPr/>
          </p:nvSpPr>
          <p:spPr>
            <a:xfrm>
              <a:off x="5909850"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60" name="Google Shape;1960;p6"/>
            <p:cNvSpPr/>
            <p:nvPr/>
          </p:nvSpPr>
          <p:spPr>
            <a:xfrm>
              <a:off x="5909850"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61" name="Google Shape;1961;p6"/>
            <p:cNvSpPr/>
            <p:nvPr/>
          </p:nvSpPr>
          <p:spPr>
            <a:xfrm>
              <a:off x="5909850"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62" name="Google Shape;1962;p6"/>
            <p:cNvSpPr/>
            <p:nvPr/>
          </p:nvSpPr>
          <p:spPr>
            <a:xfrm>
              <a:off x="6060375"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63" name="Google Shape;1963;p6"/>
            <p:cNvSpPr/>
            <p:nvPr/>
          </p:nvSpPr>
          <p:spPr>
            <a:xfrm>
              <a:off x="6210875"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64" name="Google Shape;1964;p6"/>
            <p:cNvSpPr/>
            <p:nvPr/>
          </p:nvSpPr>
          <p:spPr>
            <a:xfrm>
              <a:off x="6210875"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65" name="Google Shape;1965;p6"/>
            <p:cNvSpPr/>
            <p:nvPr/>
          </p:nvSpPr>
          <p:spPr>
            <a:xfrm>
              <a:off x="6511900" y="9906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1966" name="Google Shape;1966;p6"/>
          <p:cNvGrpSpPr/>
          <p:nvPr/>
        </p:nvGrpSpPr>
        <p:grpSpPr>
          <a:xfrm rot="10800000">
            <a:off x="7682515" y="28707"/>
            <a:ext cx="994639" cy="4940182"/>
            <a:chOff x="5759350" y="388625"/>
            <a:chExt cx="1024450" cy="5088250"/>
          </a:xfrm>
        </p:grpSpPr>
        <p:sp>
          <p:nvSpPr>
            <p:cNvPr id="1967" name="Google Shape;1967;p6"/>
            <p:cNvSpPr/>
            <p:nvPr/>
          </p:nvSpPr>
          <p:spPr>
            <a:xfrm>
              <a:off x="5759350"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68" name="Google Shape;1968;p6"/>
            <p:cNvSpPr/>
            <p:nvPr/>
          </p:nvSpPr>
          <p:spPr>
            <a:xfrm>
              <a:off x="5759350"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69" name="Google Shape;1969;p6"/>
            <p:cNvSpPr/>
            <p:nvPr/>
          </p:nvSpPr>
          <p:spPr>
            <a:xfrm>
              <a:off x="5759350"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70" name="Google Shape;1970;p6"/>
            <p:cNvSpPr/>
            <p:nvPr/>
          </p:nvSpPr>
          <p:spPr>
            <a:xfrm>
              <a:off x="5759350"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71" name="Google Shape;1971;p6"/>
            <p:cNvSpPr/>
            <p:nvPr/>
          </p:nvSpPr>
          <p:spPr>
            <a:xfrm>
              <a:off x="5759350"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72" name="Google Shape;1972;p6"/>
            <p:cNvSpPr/>
            <p:nvPr/>
          </p:nvSpPr>
          <p:spPr>
            <a:xfrm>
              <a:off x="5759350"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73" name="Google Shape;1973;p6"/>
            <p:cNvSpPr/>
            <p:nvPr/>
          </p:nvSpPr>
          <p:spPr>
            <a:xfrm>
              <a:off x="5759350"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74" name="Google Shape;1974;p6"/>
            <p:cNvSpPr/>
            <p:nvPr/>
          </p:nvSpPr>
          <p:spPr>
            <a:xfrm>
              <a:off x="5909850" y="3886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75" name="Google Shape;1975;p6"/>
            <p:cNvSpPr/>
            <p:nvPr/>
          </p:nvSpPr>
          <p:spPr>
            <a:xfrm>
              <a:off x="5909850"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76" name="Google Shape;1976;p6"/>
            <p:cNvSpPr/>
            <p:nvPr/>
          </p:nvSpPr>
          <p:spPr>
            <a:xfrm>
              <a:off x="5909850"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77" name="Google Shape;1977;p6"/>
            <p:cNvSpPr/>
            <p:nvPr/>
          </p:nvSpPr>
          <p:spPr>
            <a:xfrm>
              <a:off x="5909850"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78" name="Google Shape;1978;p6"/>
            <p:cNvSpPr/>
            <p:nvPr/>
          </p:nvSpPr>
          <p:spPr>
            <a:xfrm>
              <a:off x="5909850" y="17432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79" name="Google Shape;1979;p6"/>
            <p:cNvSpPr/>
            <p:nvPr/>
          </p:nvSpPr>
          <p:spPr>
            <a:xfrm>
              <a:off x="5909850"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80" name="Google Shape;1980;p6"/>
            <p:cNvSpPr/>
            <p:nvPr/>
          </p:nvSpPr>
          <p:spPr>
            <a:xfrm>
              <a:off x="5909850"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81" name="Google Shape;1981;p6"/>
            <p:cNvSpPr/>
            <p:nvPr/>
          </p:nvSpPr>
          <p:spPr>
            <a:xfrm>
              <a:off x="5909850"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82" name="Google Shape;1982;p6"/>
            <p:cNvSpPr/>
            <p:nvPr/>
          </p:nvSpPr>
          <p:spPr>
            <a:xfrm>
              <a:off x="5909850"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83" name="Google Shape;1983;p6"/>
            <p:cNvSpPr/>
            <p:nvPr/>
          </p:nvSpPr>
          <p:spPr>
            <a:xfrm>
              <a:off x="5909850"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84" name="Google Shape;1984;p6"/>
            <p:cNvSpPr/>
            <p:nvPr/>
          </p:nvSpPr>
          <p:spPr>
            <a:xfrm>
              <a:off x="5909850"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85" name="Google Shape;1985;p6"/>
            <p:cNvSpPr/>
            <p:nvPr/>
          </p:nvSpPr>
          <p:spPr>
            <a:xfrm>
              <a:off x="5909850"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86" name="Google Shape;1986;p6"/>
            <p:cNvSpPr/>
            <p:nvPr/>
          </p:nvSpPr>
          <p:spPr>
            <a:xfrm>
              <a:off x="5909850"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87" name="Google Shape;1987;p6"/>
            <p:cNvSpPr/>
            <p:nvPr/>
          </p:nvSpPr>
          <p:spPr>
            <a:xfrm>
              <a:off x="5909850"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88" name="Google Shape;1988;p6"/>
            <p:cNvSpPr/>
            <p:nvPr/>
          </p:nvSpPr>
          <p:spPr>
            <a:xfrm>
              <a:off x="5909850"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89" name="Google Shape;1989;p6"/>
            <p:cNvSpPr/>
            <p:nvPr/>
          </p:nvSpPr>
          <p:spPr>
            <a:xfrm>
              <a:off x="5909850" y="44524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90" name="Google Shape;1990;p6"/>
            <p:cNvSpPr/>
            <p:nvPr/>
          </p:nvSpPr>
          <p:spPr>
            <a:xfrm>
              <a:off x="5909850"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91" name="Google Shape;1991;p6"/>
            <p:cNvSpPr/>
            <p:nvPr/>
          </p:nvSpPr>
          <p:spPr>
            <a:xfrm>
              <a:off x="5909850"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92" name="Google Shape;1992;p6"/>
            <p:cNvSpPr/>
            <p:nvPr/>
          </p:nvSpPr>
          <p:spPr>
            <a:xfrm>
              <a:off x="5909850"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93" name="Google Shape;1993;p6"/>
            <p:cNvSpPr/>
            <p:nvPr/>
          </p:nvSpPr>
          <p:spPr>
            <a:xfrm>
              <a:off x="6060375"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94" name="Google Shape;1994;p6"/>
            <p:cNvSpPr/>
            <p:nvPr/>
          </p:nvSpPr>
          <p:spPr>
            <a:xfrm>
              <a:off x="6060375"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95" name="Google Shape;1995;p6"/>
            <p:cNvSpPr/>
            <p:nvPr/>
          </p:nvSpPr>
          <p:spPr>
            <a:xfrm>
              <a:off x="6060375"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96" name="Google Shape;1996;p6"/>
            <p:cNvSpPr/>
            <p:nvPr/>
          </p:nvSpPr>
          <p:spPr>
            <a:xfrm>
              <a:off x="6060375"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97" name="Google Shape;1997;p6"/>
            <p:cNvSpPr/>
            <p:nvPr/>
          </p:nvSpPr>
          <p:spPr>
            <a:xfrm>
              <a:off x="6060375"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98" name="Google Shape;1998;p6"/>
            <p:cNvSpPr/>
            <p:nvPr/>
          </p:nvSpPr>
          <p:spPr>
            <a:xfrm>
              <a:off x="6060375"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1999" name="Google Shape;1999;p6"/>
            <p:cNvSpPr/>
            <p:nvPr/>
          </p:nvSpPr>
          <p:spPr>
            <a:xfrm>
              <a:off x="6060375"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00" name="Google Shape;2000;p6"/>
            <p:cNvSpPr/>
            <p:nvPr/>
          </p:nvSpPr>
          <p:spPr>
            <a:xfrm>
              <a:off x="6060375"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01" name="Google Shape;2001;p6"/>
            <p:cNvSpPr/>
            <p:nvPr/>
          </p:nvSpPr>
          <p:spPr>
            <a:xfrm>
              <a:off x="6060375"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02" name="Google Shape;2002;p6"/>
            <p:cNvSpPr/>
            <p:nvPr/>
          </p:nvSpPr>
          <p:spPr>
            <a:xfrm>
              <a:off x="6060375"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03" name="Google Shape;2003;p6"/>
            <p:cNvSpPr/>
            <p:nvPr/>
          </p:nvSpPr>
          <p:spPr>
            <a:xfrm>
              <a:off x="6060375"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04" name="Google Shape;2004;p6"/>
            <p:cNvSpPr/>
            <p:nvPr/>
          </p:nvSpPr>
          <p:spPr>
            <a:xfrm>
              <a:off x="6060375"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05" name="Google Shape;2005;p6"/>
            <p:cNvSpPr/>
            <p:nvPr/>
          </p:nvSpPr>
          <p:spPr>
            <a:xfrm>
              <a:off x="6060375"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06" name="Google Shape;2006;p6"/>
            <p:cNvSpPr/>
            <p:nvPr/>
          </p:nvSpPr>
          <p:spPr>
            <a:xfrm>
              <a:off x="6060375"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07" name="Google Shape;2007;p6"/>
            <p:cNvSpPr/>
            <p:nvPr/>
          </p:nvSpPr>
          <p:spPr>
            <a:xfrm>
              <a:off x="6060375"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08" name="Google Shape;2008;p6"/>
            <p:cNvSpPr/>
            <p:nvPr/>
          </p:nvSpPr>
          <p:spPr>
            <a:xfrm>
              <a:off x="6060375"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09" name="Google Shape;2009;p6"/>
            <p:cNvSpPr/>
            <p:nvPr/>
          </p:nvSpPr>
          <p:spPr>
            <a:xfrm>
              <a:off x="6060375"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10" name="Google Shape;2010;p6"/>
            <p:cNvSpPr/>
            <p:nvPr/>
          </p:nvSpPr>
          <p:spPr>
            <a:xfrm>
              <a:off x="6060375"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11" name="Google Shape;2011;p6"/>
            <p:cNvSpPr/>
            <p:nvPr/>
          </p:nvSpPr>
          <p:spPr>
            <a:xfrm>
              <a:off x="6060375"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12" name="Google Shape;2012;p6"/>
            <p:cNvSpPr/>
            <p:nvPr/>
          </p:nvSpPr>
          <p:spPr>
            <a:xfrm>
              <a:off x="6060375"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13" name="Google Shape;2013;p6"/>
            <p:cNvSpPr/>
            <p:nvPr/>
          </p:nvSpPr>
          <p:spPr>
            <a:xfrm>
              <a:off x="6060375"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14" name="Google Shape;2014;p6"/>
            <p:cNvSpPr/>
            <p:nvPr/>
          </p:nvSpPr>
          <p:spPr>
            <a:xfrm>
              <a:off x="6060375"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15" name="Google Shape;2015;p6"/>
            <p:cNvSpPr/>
            <p:nvPr/>
          </p:nvSpPr>
          <p:spPr>
            <a:xfrm>
              <a:off x="6060375"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16" name="Google Shape;2016;p6"/>
            <p:cNvSpPr/>
            <p:nvPr/>
          </p:nvSpPr>
          <p:spPr>
            <a:xfrm>
              <a:off x="6060375"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17" name="Google Shape;2017;p6"/>
            <p:cNvSpPr/>
            <p:nvPr/>
          </p:nvSpPr>
          <p:spPr>
            <a:xfrm>
              <a:off x="6060375"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18" name="Google Shape;2018;p6"/>
            <p:cNvSpPr/>
            <p:nvPr/>
          </p:nvSpPr>
          <p:spPr>
            <a:xfrm>
              <a:off x="6060375"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19" name="Google Shape;2019;p6"/>
            <p:cNvSpPr/>
            <p:nvPr/>
          </p:nvSpPr>
          <p:spPr>
            <a:xfrm>
              <a:off x="6210875" y="53912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20" name="Google Shape;2020;p6"/>
            <p:cNvSpPr/>
            <p:nvPr/>
          </p:nvSpPr>
          <p:spPr>
            <a:xfrm>
              <a:off x="6210875"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21" name="Google Shape;2021;p6"/>
            <p:cNvSpPr/>
            <p:nvPr/>
          </p:nvSpPr>
          <p:spPr>
            <a:xfrm>
              <a:off x="6210875"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22" name="Google Shape;2022;p6"/>
            <p:cNvSpPr/>
            <p:nvPr/>
          </p:nvSpPr>
          <p:spPr>
            <a:xfrm>
              <a:off x="6210875"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23" name="Google Shape;2023;p6"/>
            <p:cNvSpPr/>
            <p:nvPr/>
          </p:nvSpPr>
          <p:spPr>
            <a:xfrm>
              <a:off x="6210875"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24" name="Google Shape;2024;p6"/>
            <p:cNvSpPr/>
            <p:nvPr/>
          </p:nvSpPr>
          <p:spPr>
            <a:xfrm>
              <a:off x="6210875"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25" name="Google Shape;2025;p6"/>
            <p:cNvSpPr/>
            <p:nvPr/>
          </p:nvSpPr>
          <p:spPr>
            <a:xfrm>
              <a:off x="6210875"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26" name="Google Shape;2026;p6"/>
            <p:cNvSpPr/>
            <p:nvPr/>
          </p:nvSpPr>
          <p:spPr>
            <a:xfrm>
              <a:off x="6210875"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27" name="Google Shape;2027;p6"/>
            <p:cNvSpPr/>
            <p:nvPr/>
          </p:nvSpPr>
          <p:spPr>
            <a:xfrm>
              <a:off x="6210875"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28" name="Google Shape;2028;p6"/>
            <p:cNvSpPr/>
            <p:nvPr/>
          </p:nvSpPr>
          <p:spPr>
            <a:xfrm>
              <a:off x="6210875"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29" name="Google Shape;2029;p6"/>
            <p:cNvSpPr/>
            <p:nvPr/>
          </p:nvSpPr>
          <p:spPr>
            <a:xfrm>
              <a:off x="6210875"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30" name="Google Shape;2030;p6"/>
            <p:cNvSpPr/>
            <p:nvPr/>
          </p:nvSpPr>
          <p:spPr>
            <a:xfrm>
              <a:off x="6210875" y="33988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31" name="Google Shape;2031;p6"/>
            <p:cNvSpPr/>
            <p:nvPr/>
          </p:nvSpPr>
          <p:spPr>
            <a:xfrm>
              <a:off x="6210875"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32" name="Google Shape;2032;p6"/>
            <p:cNvSpPr/>
            <p:nvPr/>
          </p:nvSpPr>
          <p:spPr>
            <a:xfrm>
              <a:off x="6210875"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33" name="Google Shape;2033;p6"/>
            <p:cNvSpPr/>
            <p:nvPr/>
          </p:nvSpPr>
          <p:spPr>
            <a:xfrm>
              <a:off x="6210875"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34" name="Google Shape;2034;p6"/>
            <p:cNvSpPr/>
            <p:nvPr/>
          </p:nvSpPr>
          <p:spPr>
            <a:xfrm>
              <a:off x="6210875"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35" name="Google Shape;2035;p6"/>
            <p:cNvSpPr/>
            <p:nvPr/>
          </p:nvSpPr>
          <p:spPr>
            <a:xfrm>
              <a:off x="6210875" y="44524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36" name="Google Shape;2036;p6"/>
            <p:cNvSpPr/>
            <p:nvPr/>
          </p:nvSpPr>
          <p:spPr>
            <a:xfrm>
              <a:off x="6210875"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37" name="Google Shape;2037;p6"/>
            <p:cNvSpPr/>
            <p:nvPr/>
          </p:nvSpPr>
          <p:spPr>
            <a:xfrm>
              <a:off x="6210875"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38" name="Google Shape;2038;p6"/>
            <p:cNvSpPr/>
            <p:nvPr/>
          </p:nvSpPr>
          <p:spPr>
            <a:xfrm>
              <a:off x="6210875"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39" name="Google Shape;2039;p6"/>
            <p:cNvSpPr/>
            <p:nvPr/>
          </p:nvSpPr>
          <p:spPr>
            <a:xfrm>
              <a:off x="6361375"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40" name="Google Shape;2040;p6"/>
            <p:cNvSpPr/>
            <p:nvPr/>
          </p:nvSpPr>
          <p:spPr>
            <a:xfrm>
              <a:off x="6361375"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41" name="Google Shape;2041;p6"/>
            <p:cNvSpPr/>
            <p:nvPr/>
          </p:nvSpPr>
          <p:spPr>
            <a:xfrm>
              <a:off x="6361375"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42" name="Google Shape;2042;p6"/>
            <p:cNvSpPr/>
            <p:nvPr/>
          </p:nvSpPr>
          <p:spPr>
            <a:xfrm>
              <a:off x="6361375"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43" name="Google Shape;2043;p6"/>
            <p:cNvSpPr/>
            <p:nvPr/>
          </p:nvSpPr>
          <p:spPr>
            <a:xfrm>
              <a:off x="6361375"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44" name="Google Shape;2044;p6"/>
            <p:cNvSpPr/>
            <p:nvPr/>
          </p:nvSpPr>
          <p:spPr>
            <a:xfrm>
              <a:off x="6361375"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45" name="Google Shape;2045;p6"/>
            <p:cNvSpPr/>
            <p:nvPr/>
          </p:nvSpPr>
          <p:spPr>
            <a:xfrm>
              <a:off x="6361375"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46" name="Google Shape;2046;p6"/>
            <p:cNvSpPr/>
            <p:nvPr/>
          </p:nvSpPr>
          <p:spPr>
            <a:xfrm>
              <a:off x="6361375"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47" name="Google Shape;2047;p6"/>
            <p:cNvSpPr/>
            <p:nvPr/>
          </p:nvSpPr>
          <p:spPr>
            <a:xfrm>
              <a:off x="6361375"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48" name="Google Shape;2048;p6"/>
            <p:cNvSpPr/>
            <p:nvPr/>
          </p:nvSpPr>
          <p:spPr>
            <a:xfrm>
              <a:off x="6361375"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49" name="Google Shape;2049;p6"/>
            <p:cNvSpPr/>
            <p:nvPr/>
          </p:nvSpPr>
          <p:spPr>
            <a:xfrm>
              <a:off x="6361375"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50" name="Google Shape;2050;p6"/>
            <p:cNvSpPr/>
            <p:nvPr/>
          </p:nvSpPr>
          <p:spPr>
            <a:xfrm>
              <a:off x="6361375"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51" name="Google Shape;2051;p6"/>
            <p:cNvSpPr/>
            <p:nvPr/>
          </p:nvSpPr>
          <p:spPr>
            <a:xfrm>
              <a:off x="6361375"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52" name="Google Shape;2052;p6"/>
            <p:cNvSpPr/>
            <p:nvPr/>
          </p:nvSpPr>
          <p:spPr>
            <a:xfrm>
              <a:off x="6361375"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53" name="Google Shape;2053;p6"/>
            <p:cNvSpPr/>
            <p:nvPr/>
          </p:nvSpPr>
          <p:spPr>
            <a:xfrm>
              <a:off x="6361375"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54" name="Google Shape;2054;p6"/>
            <p:cNvSpPr/>
            <p:nvPr/>
          </p:nvSpPr>
          <p:spPr>
            <a:xfrm>
              <a:off x="6361375"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55" name="Google Shape;2055;p6"/>
            <p:cNvSpPr/>
            <p:nvPr/>
          </p:nvSpPr>
          <p:spPr>
            <a:xfrm>
              <a:off x="6361375"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56" name="Google Shape;2056;p6"/>
            <p:cNvSpPr/>
            <p:nvPr/>
          </p:nvSpPr>
          <p:spPr>
            <a:xfrm>
              <a:off x="6361375"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57" name="Google Shape;2057;p6"/>
            <p:cNvSpPr/>
            <p:nvPr/>
          </p:nvSpPr>
          <p:spPr>
            <a:xfrm>
              <a:off x="6511900" y="3886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58" name="Google Shape;2058;p6"/>
            <p:cNvSpPr/>
            <p:nvPr/>
          </p:nvSpPr>
          <p:spPr>
            <a:xfrm>
              <a:off x="6511900" y="129170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59" name="Google Shape;2059;p6"/>
            <p:cNvSpPr/>
            <p:nvPr/>
          </p:nvSpPr>
          <p:spPr>
            <a:xfrm>
              <a:off x="6511900" y="20442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60" name="Google Shape;2060;p6"/>
            <p:cNvSpPr/>
            <p:nvPr/>
          </p:nvSpPr>
          <p:spPr>
            <a:xfrm>
              <a:off x="6511900" y="27968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61" name="Google Shape;2061;p6"/>
            <p:cNvSpPr/>
            <p:nvPr/>
          </p:nvSpPr>
          <p:spPr>
            <a:xfrm>
              <a:off x="6511900" y="36998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62" name="Google Shape;2062;p6"/>
            <p:cNvSpPr/>
            <p:nvPr/>
          </p:nvSpPr>
          <p:spPr>
            <a:xfrm>
              <a:off x="6511900" y="44524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63" name="Google Shape;2063;p6"/>
            <p:cNvSpPr/>
            <p:nvPr/>
          </p:nvSpPr>
          <p:spPr>
            <a:xfrm>
              <a:off x="6511900" y="46029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64" name="Google Shape;2064;p6"/>
            <p:cNvSpPr/>
            <p:nvPr/>
          </p:nvSpPr>
          <p:spPr>
            <a:xfrm>
              <a:off x="6511900" y="52049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65" name="Google Shape;2065;p6"/>
            <p:cNvSpPr/>
            <p:nvPr/>
          </p:nvSpPr>
          <p:spPr>
            <a:xfrm>
              <a:off x="6662400"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66" name="Google Shape;2066;p6"/>
            <p:cNvSpPr/>
            <p:nvPr/>
          </p:nvSpPr>
          <p:spPr>
            <a:xfrm>
              <a:off x="6662400"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67" name="Google Shape;2067;p6"/>
            <p:cNvSpPr/>
            <p:nvPr/>
          </p:nvSpPr>
          <p:spPr>
            <a:xfrm>
              <a:off x="6662400"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2068" name="Google Shape;2068;p6"/>
          <p:cNvGrpSpPr/>
          <p:nvPr/>
        </p:nvGrpSpPr>
        <p:grpSpPr>
          <a:xfrm rot="10800000">
            <a:off x="7682462" y="28707"/>
            <a:ext cx="1140783" cy="5086302"/>
            <a:chOff x="5608825" y="238125"/>
            <a:chExt cx="1174975" cy="5238750"/>
          </a:xfrm>
        </p:grpSpPr>
        <p:sp>
          <p:nvSpPr>
            <p:cNvPr id="2069" name="Google Shape;2069;p6"/>
            <p:cNvSpPr/>
            <p:nvPr/>
          </p:nvSpPr>
          <p:spPr>
            <a:xfrm>
              <a:off x="5608825" y="3886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70" name="Google Shape;2070;p6"/>
            <p:cNvSpPr/>
            <p:nvPr/>
          </p:nvSpPr>
          <p:spPr>
            <a:xfrm>
              <a:off x="5608825"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71" name="Google Shape;2071;p6"/>
            <p:cNvSpPr/>
            <p:nvPr/>
          </p:nvSpPr>
          <p:spPr>
            <a:xfrm>
              <a:off x="5608825"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72" name="Google Shape;2072;p6"/>
            <p:cNvSpPr/>
            <p:nvPr/>
          </p:nvSpPr>
          <p:spPr>
            <a:xfrm>
              <a:off x="5608825"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73" name="Google Shape;2073;p6"/>
            <p:cNvSpPr/>
            <p:nvPr/>
          </p:nvSpPr>
          <p:spPr>
            <a:xfrm>
              <a:off x="5759350"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74" name="Google Shape;2074;p6"/>
            <p:cNvSpPr/>
            <p:nvPr/>
          </p:nvSpPr>
          <p:spPr>
            <a:xfrm>
              <a:off x="5759350"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75" name="Google Shape;2075;p6"/>
            <p:cNvSpPr/>
            <p:nvPr/>
          </p:nvSpPr>
          <p:spPr>
            <a:xfrm>
              <a:off x="5759350"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76" name="Google Shape;2076;p6"/>
            <p:cNvSpPr/>
            <p:nvPr/>
          </p:nvSpPr>
          <p:spPr>
            <a:xfrm>
              <a:off x="5759350"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77" name="Google Shape;2077;p6"/>
            <p:cNvSpPr/>
            <p:nvPr/>
          </p:nvSpPr>
          <p:spPr>
            <a:xfrm>
              <a:off x="5759350"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78" name="Google Shape;2078;p6"/>
            <p:cNvSpPr/>
            <p:nvPr/>
          </p:nvSpPr>
          <p:spPr>
            <a:xfrm>
              <a:off x="5759350"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79" name="Google Shape;2079;p6"/>
            <p:cNvSpPr/>
            <p:nvPr/>
          </p:nvSpPr>
          <p:spPr>
            <a:xfrm>
              <a:off x="5759350"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80" name="Google Shape;2080;p6"/>
            <p:cNvSpPr/>
            <p:nvPr/>
          </p:nvSpPr>
          <p:spPr>
            <a:xfrm>
              <a:off x="5759350"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81" name="Google Shape;2081;p6"/>
            <p:cNvSpPr/>
            <p:nvPr/>
          </p:nvSpPr>
          <p:spPr>
            <a:xfrm>
              <a:off x="5759350"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82" name="Google Shape;2082;p6"/>
            <p:cNvSpPr/>
            <p:nvPr/>
          </p:nvSpPr>
          <p:spPr>
            <a:xfrm>
              <a:off x="5759350"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83" name="Google Shape;2083;p6"/>
            <p:cNvSpPr/>
            <p:nvPr/>
          </p:nvSpPr>
          <p:spPr>
            <a:xfrm>
              <a:off x="5759350"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84" name="Google Shape;2084;p6"/>
            <p:cNvSpPr/>
            <p:nvPr/>
          </p:nvSpPr>
          <p:spPr>
            <a:xfrm>
              <a:off x="5759350"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85" name="Google Shape;2085;p6"/>
            <p:cNvSpPr/>
            <p:nvPr/>
          </p:nvSpPr>
          <p:spPr>
            <a:xfrm>
              <a:off x="5759350"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86" name="Google Shape;2086;p6"/>
            <p:cNvSpPr/>
            <p:nvPr/>
          </p:nvSpPr>
          <p:spPr>
            <a:xfrm>
              <a:off x="5759350"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87" name="Google Shape;2087;p6"/>
            <p:cNvSpPr/>
            <p:nvPr/>
          </p:nvSpPr>
          <p:spPr>
            <a:xfrm>
              <a:off x="5759350"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88" name="Google Shape;2088;p6"/>
            <p:cNvSpPr/>
            <p:nvPr/>
          </p:nvSpPr>
          <p:spPr>
            <a:xfrm>
              <a:off x="5759350"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89" name="Google Shape;2089;p6"/>
            <p:cNvSpPr/>
            <p:nvPr/>
          </p:nvSpPr>
          <p:spPr>
            <a:xfrm>
              <a:off x="5759350"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90" name="Google Shape;2090;p6"/>
            <p:cNvSpPr/>
            <p:nvPr/>
          </p:nvSpPr>
          <p:spPr>
            <a:xfrm>
              <a:off x="5909850"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91" name="Google Shape;2091;p6"/>
            <p:cNvSpPr/>
            <p:nvPr/>
          </p:nvSpPr>
          <p:spPr>
            <a:xfrm>
              <a:off x="5909850" y="53912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92" name="Google Shape;2092;p6"/>
            <p:cNvSpPr/>
            <p:nvPr/>
          </p:nvSpPr>
          <p:spPr>
            <a:xfrm>
              <a:off x="5909850" y="8401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93" name="Google Shape;2093;p6"/>
            <p:cNvSpPr/>
            <p:nvPr/>
          </p:nvSpPr>
          <p:spPr>
            <a:xfrm>
              <a:off x="5909850"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94" name="Google Shape;2094;p6"/>
            <p:cNvSpPr/>
            <p:nvPr/>
          </p:nvSpPr>
          <p:spPr>
            <a:xfrm>
              <a:off x="5909850"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95" name="Google Shape;2095;p6"/>
            <p:cNvSpPr/>
            <p:nvPr/>
          </p:nvSpPr>
          <p:spPr>
            <a:xfrm>
              <a:off x="5909850"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96" name="Google Shape;2096;p6"/>
            <p:cNvSpPr/>
            <p:nvPr/>
          </p:nvSpPr>
          <p:spPr>
            <a:xfrm>
              <a:off x="5909850"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97" name="Google Shape;2097;p6"/>
            <p:cNvSpPr/>
            <p:nvPr/>
          </p:nvSpPr>
          <p:spPr>
            <a:xfrm>
              <a:off x="5909850"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98" name="Google Shape;2098;p6"/>
            <p:cNvSpPr/>
            <p:nvPr/>
          </p:nvSpPr>
          <p:spPr>
            <a:xfrm>
              <a:off x="5909850" y="33988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099" name="Google Shape;2099;p6"/>
            <p:cNvSpPr/>
            <p:nvPr/>
          </p:nvSpPr>
          <p:spPr>
            <a:xfrm>
              <a:off x="5909850"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00" name="Google Shape;2100;p6"/>
            <p:cNvSpPr/>
            <p:nvPr/>
          </p:nvSpPr>
          <p:spPr>
            <a:xfrm>
              <a:off x="5909850"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01" name="Google Shape;2101;p6"/>
            <p:cNvSpPr/>
            <p:nvPr/>
          </p:nvSpPr>
          <p:spPr>
            <a:xfrm>
              <a:off x="5909850" y="47534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02" name="Google Shape;2102;p6"/>
            <p:cNvSpPr/>
            <p:nvPr/>
          </p:nvSpPr>
          <p:spPr>
            <a:xfrm>
              <a:off x="5909850"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03" name="Google Shape;2103;p6"/>
            <p:cNvSpPr/>
            <p:nvPr/>
          </p:nvSpPr>
          <p:spPr>
            <a:xfrm>
              <a:off x="6060375"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04" name="Google Shape;2104;p6"/>
            <p:cNvSpPr/>
            <p:nvPr/>
          </p:nvSpPr>
          <p:spPr>
            <a:xfrm>
              <a:off x="6060375"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05" name="Google Shape;2105;p6"/>
            <p:cNvSpPr/>
            <p:nvPr/>
          </p:nvSpPr>
          <p:spPr>
            <a:xfrm>
              <a:off x="6060375"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06" name="Google Shape;2106;p6"/>
            <p:cNvSpPr/>
            <p:nvPr/>
          </p:nvSpPr>
          <p:spPr>
            <a:xfrm>
              <a:off x="6060375"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07" name="Google Shape;2107;p6"/>
            <p:cNvSpPr/>
            <p:nvPr/>
          </p:nvSpPr>
          <p:spPr>
            <a:xfrm>
              <a:off x="6060375"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08" name="Google Shape;2108;p6"/>
            <p:cNvSpPr/>
            <p:nvPr/>
          </p:nvSpPr>
          <p:spPr>
            <a:xfrm>
              <a:off x="6060375"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09" name="Google Shape;2109;p6"/>
            <p:cNvSpPr/>
            <p:nvPr/>
          </p:nvSpPr>
          <p:spPr>
            <a:xfrm>
              <a:off x="6060375"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10" name="Google Shape;2110;p6"/>
            <p:cNvSpPr/>
            <p:nvPr/>
          </p:nvSpPr>
          <p:spPr>
            <a:xfrm>
              <a:off x="6060375"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11" name="Google Shape;2111;p6"/>
            <p:cNvSpPr/>
            <p:nvPr/>
          </p:nvSpPr>
          <p:spPr>
            <a:xfrm>
              <a:off x="6210875"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12" name="Google Shape;2112;p6"/>
            <p:cNvSpPr/>
            <p:nvPr/>
          </p:nvSpPr>
          <p:spPr>
            <a:xfrm>
              <a:off x="6210875"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13" name="Google Shape;2113;p6"/>
            <p:cNvSpPr/>
            <p:nvPr/>
          </p:nvSpPr>
          <p:spPr>
            <a:xfrm>
              <a:off x="6210875"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14" name="Google Shape;2114;p6"/>
            <p:cNvSpPr/>
            <p:nvPr/>
          </p:nvSpPr>
          <p:spPr>
            <a:xfrm>
              <a:off x="6210875"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15" name="Google Shape;2115;p6"/>
            <p:cNvSpPr/>
            <p:nvPr/>
          </p:nvSpPr>
          <p:spPr>
            <a:xfrm>
              <a:off x="6210875"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16" name="Google Shape;2116;p6"/>
            <p:cNvSpPr/>
            <p:nvPr/>
          </p:nvSpPr>
          <p:spPr>
            <a:xfrm>
              <a:off x="6361375"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17" name="Google Shape;2117;p6"/>
            <p:cNvSpPr/>
            <p:nvPr/>
          </p:nvSpPr>
          <p:spPr>
            <a:xfrm>
              <a:off x="6361375"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2118" name="Google Shape;2118;p6"/>
            <p:cNvSpPr/>
            <p:nvPr/>
          </p:nvSpPr>
          <p:spPr>
            <a:xfrm>
              <a:off x="6662400"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sp>
        <p:nvSpPr>
          <p:cNvPr id="2119" name="Google Shape;2119;p6"/>
          <p:cNvSpPr txBox="1">
            <a:spLocks noGrp="1"/>
          </p:cNvSpPr>
          <p:nvPr>
            <p:ph type="sldNum" idx="12"/>
          </p:nvPr>
        </p:nvSpPr>
        <p:spPr>
          <a:xfrm>
            <a:off x="91531" y="4720201"/>
            <a:ext cx="548700" cy="393600"/>
          </a:xfrm>
          <a:prstGeom prst="rect">
            <a:avLst/>
          </a:prstGeom>
        </p:spPr>
        <p:txBody>
          <a:bodyPr spcFirstLastPara="1" wrap="square" lIns="91303" tIns="91303" rIns="91303" bIns="91303"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799531627"/>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Blank dark">
  <p:cSld name="Blank dark">
    <p:bg>
      <p:bgPr>
        <a:solidFill>
          <a:srgbClr val="003B55"/>
        </a:solidFill>
        <a:effectLst/>
      </p:bgPr>
    </p:bg>
    <p:spTree>
      <p:nvGrpSpPr>
        <p:cNvPr id="1" name="Shape 3230"/>
        <p:cNvGrpSpPr/>
        <p:nvPr/>
      </p:nvGrpSpPr>
      <p:grpSpPr>
        <a:xfrm>
          <a:off x="0" y="0"/>
          <a:ext cx="0" cy="0"/>
          <a:chOff x="0" y="0"/>
          <a:chExt cx="0" cy="0"/>
        </a:xfrm>
      </p:grpSpPr>
      <p:grpSp>
        <p:nvGrpSpPr>
          <p:cNvPr id="3231" name="Google Shape;3231;p11"/>
          <p:cNvGrpSpPr/>
          <p:nvPr/>
        </p:nvGrpSpPr>
        <p:grpSpPr>
          <a:xfrm rot="10800000">
            <a:off x="8851487" y="28707"/>
            <a:ext cx="264012" cy="5086302"/>
            <a:chOff x="5307800" y="238125"/>
            <a:chExt cx="271925" cy="5238750"/>
          </a:xfrm>
        </p:grpSpPr>
        <p:sp>
          <p:nvSpPr>
            <p:cNvPr id="3232" name="Google Shape;3232;p11"/>
            <p:cNvSpPr/>
            <p:nvPr/>
          </p:nvSpPr>
          <p:spPr>
            <a:xfrm>
              <a:off x="5307800" y="2381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33" name="Google Shape;3233;p11"/>
            <p:cNvSpPr/>
            <p:nvPr/>
          </p:nvSpPr>
          <p:spPr>
            <a:xfrm>
              <a:off x="5307800"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34" name="Google Shape;3234;p11"/>
            <p:cNvSpPr/>
            <p:nvPr/>
          </p:nvSpPr>
          <p:spPr>
            <a:xfrm>
              <a:off x="5307800"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35" name="Google Shape;3235;p11"/>
            <p:cNvSpPr/>
            <p:nvPr/>
          </p:nvSpPr>
          <p:spPr>
            <a:xfrm>
              <a:off x="5307800" y="6896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36" name="Google Shape;3236;p11"/>
            <p:cNvSpPr/>
            <p:nvPr/>
          </p:nvSpPr>
          <p:spPr>
            <a:xfrm>
              <a:off x="5307800" y="8401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37" name="Google Shape;3237;p11"/>
            <p:cNvSpPr/>
            <p:nvPr/>
          </p:nvSpPr>
          <p:spPr>
            <a:xfrm>
              <a:off x="5307800"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38" name="Google Shape;3238;p11"/>
            <p:cNvSpPr/>
            <p:nvPr/>
          </p:nvSpPr>
          <p:spPr>
            <a:xfrm>
              <a:off x="5307800" y="11411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39" name="Google Shape;3239;p11"/>
            <p:cNvSpPr/>
            <p:nvPr/>
          </p:nvSpPr>
          <p:spPr>
            <a:xfrm>
              <a:off x="5307800"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40" name="Google Shape;3240;p11"/>
            <p:cNvSpPr/>
            <p:nvPr/>
          </p:nvSpPr>
          <p:spPr>
            <a:xfrm>
              <a:off x="5307800"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41" name="Google Shape;3241;p11"/>
            <p:cNvSpPr/>
            <p:nvPr/>
          </p:nvSpPr>
          <p:spPr>
            <a:xfrm>
              <a:off x="5307800"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42" name="Google Shape;3242;p11"/>
            <p:cNvSpPr/>
            <p:nvPr/>
          </p:nvSpPr>
          <p:spPr>
            <a:xfrm>
              <a:off x="5307800" y="17432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43" name="Google Shape;3243;p11"/>
            <p:cNvSpPr/>
            <p:nvPr/>
          </p:nvSpPr>
          <p:spPr>
            <a:xfrm>
              <a:off x="5307800" y="18937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44" name="Google Shape;3244;p11"/>
            <p:cNvSpPr/>
            <p:nvPr/>
          </p:nvSpPr>
          <p:spPr>
            <a:xfrm>
              <a:off x="5307800"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45" name="Google Shape;3245;p11"/>
            <p:cNvSpPr/>
            <p:nvPr/>
          </p:nvSpPr>
          <p:spPr>
            <a:xfrm>
              <a:off x="5307800" y="21947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46" name="Google Shape;3246;p11"/>
            <p:cNvSpPr/>
            <p:nvPr/>
          </p:nvSpPr>
          <p:spPr>
            <a:xfrm>
              <a:off x="5307800"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47" name="Google Shape;3247;p11"/>
            <p:cNvSpPr/>
            <p:nvPr/>
          </p:nvSpPr>
          <p:spPr>
            <a:xfrm>
              <a:off x="5307800" y="24957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48" name="Google Shape;3248;p11"/>
            <p:cNvSpPr/>
            <p:nvPr/>
          </p:nvSpPr>
          <p:spPr>
            <a:xfrm>
              <a:off x="5307800"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49" name="Google Shape;3249;p11"/>
            <p:cNvSpPr/>
            <p:nvPr/>
          </p:nvSpPr>
          <p:spPr>
            <a:xfrm>
              <a:off x="5307800"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50" name="Google Shape;3250;p11"/>
            <p:cNvSpPr/>
            <p:nvPr/>
          </p:nvSpPr>
          <p:spPr>
            <a:xfrm>
              <a:off x="5307800" y="29473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51" name="Google Shape;3251;p11"/>
            <p:cNvSpPr/>
            <p:nvPr/>
          </p:nvSpPr>
          <p:spPr>
            <a:xfrm>
              <a:off x="5307800"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52" name="Google Shape;3252;p11"/>
            <p:cNvSpPr/>
            <p:nvPr/>
          </p:nvSpPr>
          <p:spPr>
            <a:xfrm>
              <a:off x="5307800"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53" name="Google Shape;3253;p11"/>
            <p:cNvSpPr/>
            <p:nvPr/>
          </p:nvSpPr>
          <p:spPr>
            <a:xfrm>
              <a:off x="5307800" y="33988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54" name="Google Shape;3254;p11"/>
            <p:cNvSpPr/>
            <p:nvPr/>
          </p:nvSpPr>
          <p:spPr>
            <a:xfrm>
              <a:off x="5307800"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55" name="Google Shape;3255;p11"/>
            <p:cNvSpPr/>
            <p:nvPr/>
          </p:nvSpPr>
          <p:spPr>
            <a:xfrm>
              <a:off x="5307800"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56" name="Google Shape;3256;p11"/>
            <p:cNvSpPr/>
            <p:nvPr/>
          </p:nvSpPr>
          <p:spPr>
            <a:xfrm>
              <a:off x="5307800"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57" name="Google Shape;3257;p11"/>
            <p:cNvSpPr/>
            <p:nvPr/>
          </p:nvSpPr>
          <p:spPr>
            <a:xfrm>
              <a:off x="5307800" y="40008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58" name="Google Shape;3258;p11"/>
            <p:cNvSpPr/>
            <p:nvPr/>
          </p:nvSpPr>
          <p:spPr>
            <a:xfrm>
              <a:off x="5307800"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59" name="Google Shape;3259;p11"/>
            <p:cNvSpPr/>
            <p:nvPr/>
          </p:nvSpPr>
          <p:spPr>
            <a:xfrm>
              <a:off x="5307800"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60" name="Google Shape;3260;p11"/>
            <p:cNvSpPr/>
            <p:nvPr/>
          </p:nvSpPr>
          <p:spPr>
            <a:xfrm>
              <a:off x="5307800" y="44524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61" name="Google Shape;3261;p11"/>
            <p:cNvSpPr/>
            <p:nvPr/>
          </p:nvSpPr>
          <p:spPr>
            <a:xfrm>
              <a:off x="5307800" y="46029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62" name="Google Shape;3262;p11"/>
            <p:cNvSpPr/>
            <p:nvPr/>
          </p:nvSpPr>
          <p:spPr>
            <a:xfrm>
              <a:off x="5307800"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63" name="Google Shape;3263;p11"/>
            <p:cNvSpPr/>
            <p:nvPr/>
          </p:nvSpPr>
          <p:spPr>
            <a:xfrm>
              <a:off x="5307800" y="49039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64" name="Google Shape;3264;p11"/>
            <p:cNvSpPr/>
            <p:nvPr/>
          </p:nvSpPr>
          <p:spPr>
            <a:xfrm>
              <a:off x="5307800"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65" name="Google Shape;3265;p11"/>
            <p:cNvSpPr/>
            <p:nvPr/>
          </p:nvSpPr>
          <p:spPr>
            <a:xfrm>
              <a:off x="5307800"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66" name="Google Shape;3266;p11"/>
            <p:cNvSpPr/>
            <p:nvPr/>
          </p:nvSpPr>
          <p:spPr>
            <a:xfrm>
              <a:off x="5307800" y="535547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67" name="Google Shape;3267;p11"/>
            <p:cNvSpPr/>
            <p:nvPr/>
          </p:nvSpPr>
          <p:spPr>
            <a:xfrm>
              <a:off x="5458325" y="2381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68" name="Google Shape;3268;p11"/>
            <p:cNvSpPr/>
            <p:nvPr/>
          </p:nvSpPr>
          <p:spPr>
            <a:xfrm>
              <a:off x="5458325" y="53912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69" name="Google Shape;3269;p11"/>
            <p:cNvSpPr/>
            <p:nvPr/>
          </p:nvSpPr>
          <p:spPr>
            <a:xfrm>
              <a:off x="5458325" y="9906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70" name="Google Shape;3270;p11"/>
            <p:cNvSpPr/>
            <p:nvPr/>
          </p:nvSpPr>
          <p:spPr>
            <a:xfrm>
              <a:off x="5458325" y="11411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71" name="Google Shape;3271;p11"/>
            <p:cNvSpPr/>
            <p:nvPr/>
          </p:nvSpPr>
          <p:spPr>
            <a:xfrm>
              <a:off x="5458325" y="14422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72" name="Google Shape;3272;p11"/>
            <p:cNvSpPr/>
            <p:nvPr/>
          </p:nvSpPr>
          <p:spPr>
            <a:xfrm>
              <a:off x="5458325" y="15927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73" name="Google Shape;3273;p11"/>
            <p:cNvSpPr/>
            <p:nvPr/>
          </p:nvSpPr>
          <p:spPr>
            <a:xfrm>
              <a:off x="5458325" y="21947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74" name="Google Shape;3274;p11"/>
            <p:cNvSpPr/>
            <p:nvPr/>
          </p:nvSpPr>
          <p:spPr>
            <a:xfrm>
              <a:off x="5458325" y="23452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75" name="Google Shape;3275;p11"/>
            <p:cNvSpPr/>
            <p:nvPr/>
          </p:nvSpPr>
          <p:spPr>
            <a:xfrm>
              <a:off x="5458325" y="24957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76" name="Google Shape;3276;p11"/>
            <p:cNvSpPr/>
            <p:nvPr/>
          </p:nvSpPr>
          <p:spPr>
            <a:xfrm>
              <a:off x="5458325" y="26462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77" name="Google Shape;3277;p11"/>
            <p:cNvSpPr/>
            <p:nvPr/>
          </p:nvSpPr>
          <p:spPr>
            <a:xfrm>
              <a:off x="5458325" y="294730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78" name="Google Shape;3278;p11"/>
            <p:cNvSpPr/>
            <p:nvPr/>
          </p:nvSpPr>
          <p:spPr>
            <a:xfrm>
              <a:off x="5458325" y="32483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79" name="Google Shape;3279;p11"/>
            <p:cNvSpPr/>
            <p:nvPr/>
          </p:nvSpPr>
          <p:spPr>
            <a:xfrm>
              <a:off x="5458325" y="33988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80" name="Google Shape;3280;p11"/>
            <p:cNvSpPr/>
            <p:nvPr/>
          </p:nvSpPr>
          <p:spPr>
            <a:xfrm>
              <a:off x="5458325" y="36998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81" name="Google Shape;3281;p11"/>
            <p:cNvSpPr/>
            <p:nvPr/>
          </p:nvSpPr>
          <p:spPr>
            <a:xfrm>
              <a:off x="5458325" y="38503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82" name="Google Shape;3282;p11"/>
            <p:cNvSpPr/>
            <p:nvPr/>
          </p:nvSpPr>
          <p:spPr>
            <a:xfrm>
              <a:off x="5458325" y="4000875"/>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83" name="Google Shape;3283;p11"/>
            <p:cNvSpPr/>
            <p:nvPr/>
          </p:nvSpPr>
          <p:spPr>
            <a:xfrm>
              <a:off x="5458325" y="41514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84" name="Google Shape;3284;p11"/>
            <p:cNvSpPr/>
            <p:nvPr/>
          </p:nvSpPr>
          <p:spPr>
            <a:xfrm>
              <a:off x="5458325" y="46029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85" name="Google Shape;3285;p11"/>
            <p:cNvSpPr/>
            <p:nvPr/>
          </p:nvSpPr>
          <p:spPr>
            <a:xfrm>
              <a:off x="5458325" y="47534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86" name="Google Shape;3286;p11"/>
            <p:cNvSpPr/>
            <p:nvPr/>
          </p:nvSpPr>
          <p:spPr>
            <a:xfrm>
              <a:off x="5458325" y="5054450"/>
              <a:ext cx="121400" cy="121425"/>
            </a:xfrm>
            <a:custGeom>
              <a:avLst/>
              <a:gdLst/>
              <a:ahLst/>
              <a:cxnLst/>
              <a:rect l="l" t="t" r="r" b="b"/>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87" name="Google Shape;3287;p11"/>
            <p:cNvSpPr/>
            <p:nvPr/>
          </p:nvSpPr>
          <p:spPr>
            <a:xfrm>
              <a:off x="5458325" y="52049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88" name="Google Shape;3288;p11"/>
            <p:cNvSpPr/>
            <p:nvPr/>
          </p:nvSpPr>
          <p:spPr>
            <a:xfrm>
              <a:off x="5458325" y="535547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3289" name="Google Shape;3289;p11"/>
          <p:cNvGrpSpPr/>
          <p:nvPr/>
        </p:nvGrpSpPr>
        <p:grpSpPr>
          <a:xfrm rot="10800000">
            <a:off x="7828580" y="28707"/>
            <a:ext cx="1140783" cy="5086302"/>
            <a:chOff x="5458325" y="238125"/>
            <a:chExt cx="1174975" cy="5238750"/>
          </a:xfrm>
        </p:grpSpPr>
        <p:sp>
          <p:nvSpPr>
            <p:cNvPr id="3290" name="Google Shape;3290;p11"/>
            <p:cNvSpPr/>
            <p:nvPr/>
          </p:nvSpPr>
          <p:spPr>
            <a:xfrm>
              <a:off x="5458325" y="3886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91" name="Google Shape;3291;p11"/>
            <p:cNvSpPr/>
            <p:nvPr/>
          </p:nvSpPr>
          <p:spPr>
            <a:xfrm>
              <a:off x="5458325" y="6896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92" name="Google Shape;3292;p11"/>
            <p:cNvSpPr/>
            <p:nvPr/>
          </p:nvSpPr>
          <p:spPr>
            <a:xfrm>
              <a:off x="5458325" y="8401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93" name="Google Shape;3293;p11"/>
            <p:cNvSpPr/>
            <p:nvPr/>
          </p:nvSpPr>
          <p:spPr>
            <a:xfrm>
              <a:off x="5458325" y="129170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94" name="Google Shape;3294;p11"/>
            <p:cNvSpPr/>
            <p:nvPr/>
          </p:nvSpPr>
          <p:spPr>
            <a:xfrm>
              <a:off x="5458325" y="17432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95" name="Google Shape;3295;p11"/>
            <p:cNvSpPr/>
            <p:nvPr/>
          </p:nvSpPr>
          <p:spPr>
            <a:xfrm>
              <a:off x="5458325" y="18937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96" name="Google Shape;3296;p11"/>
            <p:cNvSpPr/>
            <p:nvPr/>
          </p:nvSpPr>
          <p:spPr>
            <a:xfrm>
              <a:off x="5458325" y="20442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97" name="Google Shape;3297;p11"/>
            <p:cNvSpPr/>
            <p:nvPr/>
          </p:nvSpPr>
          <p:spPr>
            <a:xfrm>
              <a:off x="5458325" y="27968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98" name="Google Shape;3298;p11"/>
            <p:cNvSpPr/>
            <p:nvPr/>
          </p:nvSpPr>
          <p:spPr>
            <a:xfrm>
              <a:off x="5458325" y="30978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299" name="Google Shape;3299;p11"/>
            <p:cNvSpPr/>
            <p:nvPr/>
          </p:nvSpPr>
          <p:spPr>
            <a:xfrm>
              <a:off x="5458325" y="35493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00" name="Google Shape;3300;p11"/>
            <p:cNvSpPr/>
            <p:nvPr/>
          </p:nvSpPr>
          <p:spPr>
            <a:xfrm>
              <a:off x="5458325" y="430190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01" name="Google Shape;3301;p11"/>
            <p:cNvSpPr/>
            <p:nvPr/>
          </p:nvSpPr>
          <p:spPr>
            <a:xfrm>
              <a:off x="5458325" y="44524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02" name="Google Shape;3302;p11"/>
            <p:cNvSpPr/>
            <p:nvPr/>
          </p:nvSpPr>
          <p:spPr>
            <a:xfrm>
              <a:off x="5458325" y="4903950"/>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03" name="Google Shape;3303;p11"/>
            <p:cNvSpPr/>
            <p:nvPr/>
          </p:nvSpPr>
          <p:spPr>
            <a:xfrm>
              <a:off x="5608825"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04" name="Google Shape;3304;p11"/>
            <p:cNvSpPr/>
            <p:nvPr/>
          </p:nvSpPr>
          <p:spPr>
            <a:xfrm>
              <a:off x="5608825" y="53912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05" name="Google Shape;3305;p11"/>
            <p:cNvSpPr/>
            <p:nvPr/>
          </p:nvSpPr>
          <p:spPr>
            <a:xfrm>
              <a:off x="5608825"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06" name="Google Shape;3306;p11"/>
            <p:cNvSpPr/>
            <p:nvPr/>
          </p:nvSpPr>
          <p:spPr>
            <a:xfrm>
              <a:off x="5608825" y="8401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07" name="Google Shape;3307;p11"/>
            <p:cNvSpPr/>
            <p:nvPr/>
          </p:nvSpPr>
          <p:spPr>
            <a:xfrm>
              <a:off x="5608825"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08" name="Google Shape;3308;p11"/>
            <p:cNvSpPr/>
            <p:nvPr/>
          </p:nvSpPr>
          <p:spPr>
            <a:xfrm>
              <a:off x="5608825"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09" name="Google Shape;3309;p11"/>
            <p:cNvSpPr/>
            <p:nvPr/>
          </p:nvSpPr>
          <p:spPr>
            <a:xfrm>
              <a:off x="5608825"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10" name="Google Shape;3310;p11"/>
            <p:cNvSpPr/>
            <p:nvPr/>
          </p:nvSpPr>
          <p:spPr>
            <a:xfrm>
              <a:off x="5608825"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11" name="Google Shape;3311;p11"/>
            <p:cNvSpPr/>
            <p:nvPr/>
          </p:nvSpPr>
          <p:spPr>
            <a:xfrm>
              <a:off x="5608825"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12" name="Google Shape;3312;p11"/>
            <p:cNvSpPr/>
            <p:nvPr/>
          </p:nvSpPr>
          <p:spPr>
            <a:xfrm>
              <a:off x="5608825" y="17432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13" name="Google Shape;3313;p11"/>
            <p:cNvSpPr/>
            <p:nvPr/>
          </p:nvSpPr>
          <p:spPr>
            <a:xfrm>
              <a:off x="5608825"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14" name="Google Shape;3314;p11"/>
            <p:cNvSpPr/>
            <p:nvPr/>
          </p:nvSpPr>
          <p:spPr>
            <a:xfrm>
              <a:off x="5608825"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15" name="Google Shape;3315;p11"/>
            <p:cNvSpPr/>
            <p:nvPr/>
          </p:nvSpPr>
          <p:spPr>
            <a:xfrm>
              <a:off x="5608825"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16" name="Google Shape;3316;p11"/>
            <p:cNvSpPr/>
            <p:nvPr/>
          </p:nvSpPr>
          <p:spPr>
            <a:xfrm>
              <a:off x="5608825"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17" name="Google Shape;3317;p11"/>
            <p:cNvSpPr/>
            <p:nvPr/>
          </p:nvSpPr>
          <p:spPr>
            <a:xfrm>
              <a:off x="5608825"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18" name="Google Shape;3318;p11"/>
            <p:cNvSpPr/>
            <p:nvPr/>
          </p:nvSpPr>
          <p:spPr>
            <a:xfrm>
              <a:off x="5608825"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19" name="Google Shape;3319;p11"/>
            <p:cNvSpPr/>
            <p:nvPr/>
          </p:nvSpPr>
          <p:spPr>
            <a:xfrm>
              <a:off x="5608825"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20" name="Google Shape;3320;p11"/>
            <p:cNvSpPr/>
            <p:nvPr/>
          </p:nvSpPr>
          <p:spPr>
            <a:xfrm>
              <a:off x="5608825"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21" name="Google Shape;3321;p11"/>
            <p:cNvSpPr/>
            <p:nvPr/>
          </p:nvSpPr>
          <p:spPr>
            <a:xfrm>
              <a:off x="5608825" y="33988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22" name="Google Shape;3322;p11"/>
            <p:cNvSpPr/>
            <p:nvPr/>
          </p:nvSpPr>
          <p:spPr>
            <a:xfrm>
              <a:off x="5608825"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23" name="Google Shape;3323;p11"/>
            <p:cNvSpPr/>
            <p:nvPr/>
          </p:nvSpPr>
          <p:spPr>
            <a:xfrm>
              <a:off x="5608825"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24" name="Google Shape;3324;p11"/>
            <p:cNvSpPr/>
            <p:nvPr/>
          </p:nvSpPr>
          <p:spPr>
            <a:xfrm>
              <a:off x="5608825"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25" name="Google Shape;3325;p11"/>
            <p:cNvSpPr/>
            <p:nvPr/>
          </p:nvSpPr>
          <p:spPr>
            <a:xfrm>
              <a:off x="5608825"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26" name="Google Shape;3326;p11"/>
            <p:cNvSpPr/>
            <p:nvPr/>
          </p:nvSpPr>
          <p:spPr>
            <a:xfrm>
              <a:off x="5608825"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27" name="Google Shape;3327;p11"/>
            <p:cNvSpPr/>
            <p:nvPr/>
          </p:nvSpPr>
          <p:spPr>
            <a:xfrm>
              <a:off x="5608825" y="44524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28" name="Google Shape;3328;p11"/>
            <p:cNvSpPr/>
            <p:nvPr/>
          </p:nvSpPr>
          <p:spPr>
            <a:xfrm>
              <a:off x="5608825"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29" name="Google Shape;3329;p11"/>
            <p:cNvSpPr/>
            <p:nvPr/>
          </p:nvSpPr>
          <p:spPr>
            <a:xfrm>
              <a:off x="5608825" y="47534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30" name="Google Shape;3330;p11"/>
            <p:cNvSpPr/>
            <p:nvPr/>
          </p:nvSpPr>
          <p:spPr>
            <a:xfrm>
              <a:off x="5608825"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31" name="Google Shape;3331;p11"/>
            <p:cNvSpPr/>
            <p:nvPr/>
          </p:nvSpPr>
          <p:spPr>
            <a:xfrm>
              <a:off x="5608825"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32" name="Google Shape;3332;p11"/>
            <p:cNvSpPr/>
            <p:nvPr/>
          </p:nvSpPr>
          <p:spPr>
            <a:xfrm>
              <a:off x="5608825"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33" name="Google Shape;3333;p11"/>
            <p:cNvSpPr/>
            <p:nvPr/>
          </p:nvSpPr>
          <p:spPr>
            <a:xfrm>
              <a:off x="5608825"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34" name="Google Shape;3334;p11"/>
            <p:cNvSpPr/>
            <p:nvPr/>
          </p:nvSpPr>
          <p:spPr>
            <a:xfrm>
              <a:off x="5759350"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35" name="Google Shape;3335;p11"/>
            <p:cNvSpPr/>
            <p:nvPr/>
          </p:nvSpPr>
          <p:spPr>
            <a:xfrm>
              <a:off x="5759350"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36" name="Google Shape;3336;p11"/>
            <p:cNvSpPr/>
            <p:nvPr/>
          </p:nvSpPr>
          <p:spPr>
            <a:xfrm>
              <a:off x="5759350"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37" name="Google Shape;3337;p11"/>
            <p:cNvSpPr/>
            <p:nvPr/>
          </p:nvSpPr>
          <p:spPr>
            <a:xfrm>
              <a:off x="5759350"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38" name="Google Shape;3338;p11"/>
            <p:cNvSpPr/>
            <p:nvPr/>
          </p:nvSpPr>
          <p:spPr>
            <a:xfrm>
              <a:off x="5759350"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39" name="Google Shape;3339;p11"/>
            <p:cNvSpPr/>
            <p:nvPr/>
          </p:nvSpPr>
          <p:spPr>
            <a:xfrm>
              <a:off x="5759350"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40" name="Google Shape;3340;p11"/>
            <p:cNvSpPr/>
            <p:nvPr/>
          </p:nvSpPr>
          <p:spPr>
            <a:xfrm>
              <a:off x="5759350"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41" name="Google Shape;3341;p11"/>
            <p:cNvSpPr/>
            <p:nvPr/>
          </p:nvSpPr>
          <p:spPr>
            <a:xfrm>
              <a:off x="5759350"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42" name="Google Shape;3342;p11"/>
            <p:cNvSpPr/>
            <p:nvPr/>
          </p:nvSpPr>
          <p:spPr>
            <a:xfrm>
              <a:off x="5759350"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43" name="Google Shape;3343;p11"/>
            <p:cNvSpPr/>
            <p:nvPr/>
          </p:nvSpPr>
          <p:spPr>
            <a:xfrm>
              <a:off x="5759350"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44" name="Google Shape;3344;p11"/>
            <p:cNvSpPr/>
            <p:nvPr/>
          </p:nvSpPr>
          <p:spPr>
            <a:xfrm>
              <a:off x="5759350"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45" name="Google Shape;3345;p11"/>
            <p:cNvSpPr/>
            <p:nvPr/>
          </p:nvSpPr>
          <p:spPr>
            <a:xfrm>
              <a:off x="5909850"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46" name="Google Shape;3346;p11"/>
            <p:cNvSpPr/>
            <p:nvPr/>
          </p:nvSpPr>
          <p:spPr>
            <a:xfrm>
              <a:off x="5909850"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47" name="Google Shape;3347;p11"/>
            <p:cNvSpPr/>
            <p:nvPr/>
          </p:nvSpPr>
          <p:spPr>
            <a:xfrm>
              <a:off x="5909850"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48" name="Google Shape;3348;p11"/>
            <p:cNvSpPr/>
            <p:nvPr/>
          </p:nvSpPr>
          <p:spPr>
            <a:xfrm>
              <a:off x="6060375"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49" name="Google Shape;3349;p11"/>
            <p:cNvSpPr/>
            <p:nvPr/>
          </p:nvSpPr>
          <p:spPr>
            <a:xfrm>
              <a:off x="6210875"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50" name="Google Shape;3350;p11"/>
            <p:cNvSpPr/>
            <p:nvPr/>
          </p:nvSpPr>
          <p:spPr>
            <a:xfrm>
              <a:off x="6210875"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51" name="Google Shape;3351;p11"/>
            <p:cNvSpPr/>
            <p:nvPr/>
          </p:nvSpPr>
          <p:spPr>
            <a:xfrm>
              <a:off x="6511900" y="9906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3352" name="Google Shape;3352;p11"/>
          <p:cNvGrpSpPr/>
          <p:nvPr/>
        </p:nvGrpSpPr>
        <p:grpSpPr>
          <a:xfrm rot="10800000">
            <a:off x="7682515" y="28707"/>
            <a:ext cx="994639" cy="4940182"/>
            <a:chOff x="5759350" y="388625"/>
            <a:chExt cx="1024450" cy="5088250"/>
          </a:xfrm>
        </p:grpSpPr>
        <p:sp>
          <p:nvSpPr>
            <p:cNvPr id="3353" name="Google Shape;3353;p11"/>
            <p:cNvSpPr/>
            <p:nvPr/>
          </p:nvSpPr>
          <p:spPr>
            <a:xfrm>
              <a:off x="5759350"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54" name="Google Shape;3354;p11"/>
            <p:cNvSpPr/>
            <p:nvPr/>
          </p:nvSpPr>
          <p:spPr>
            <a:xfrm>
              <a:off x="5759350"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55" name="Google Shape;3355;p11"/>
            <p:cNvSpPr/>
            <p:nvPr/>
          </p:nvSpPr>
          <p:spPr>
            <a:xfrm>
              <a:off x="5759350"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56" name="Google Shape;3356;p11"/>
            <p:cNvSpPr/>
            <p:nvPr/>
          </p:nvSpPr>
          <p:spPr>
            <a:xfrm>
              <a:off x="5759350"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57" name="Google Shape;3357;p11"/>
            <p:cNvSpPr/>
            <p:nvPr/>
          </p:nvSpPr>
          <p:spPr>
            <a:xfrm>
              <a:off x="5759350"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58" name="Google Shape;3358;p11"/>
            <p:cNvSpPr/>
            <p:nvPr/>
          </p:nvSpPr>
          <p:spPr>
            <a:xfrm>
              <a:off x="5759350"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59" name="Google Shape;3359;p11"/>
            <p:cNvSpPr/>
            <p:nvPr/>
          </p:nvSpPr>
          <p:spPr>
            <a:xfrm>
              <a:off x="5759350"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60" name="Google Shape;3360;p11"/>
            <p:cNvSpPr/>
            <p:nvPr/>
          </p:nvSpPr>
          <p:spPr>
            <a:xfrm>
              <a:off x="5909850" y="3886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61" name="Google Shape;3361;p11"/>
            <p:cNvSpPr/>
            <p:nvPr/>
          </p:nvSpPr>
          <p:spPr>
            <a:xfrm>
              <a:off x="5909850"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62" name="Google Shape;3362;p11"/>
            <p:cNvSpPr/>
            <p:nvPr/>
          </p:nvSpPr>
          <p:spPr>
            <a:xfrm>
              <a:off x="5909850"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63" name="Google Shape;3363;p11"/>
            <p:cNvSpPr/>
            <p:nvPr/>
          </p:nvSpPr>
          <p:spPr>
            <a:xfrm>
              <a:off x="5909850" y="14422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64" name="Google Shape;3364;p11"/>
            <p:cNvSpPr/>
            <p:nvPr/>
          </p:nvSpPr>
          <p:spPr>
            <a:xfrm>
              <a:off x="5909850" y="17432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65" name="Google Shape;3365;p11"/>
            <p:cNvSpPr/>
            <p:nvPr/>
          </p:nvSpPr>
          <p:spPr>
            <a:xfrm>
              <a:off x="5909850"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66" name="Google Shape;3366;p11"/>
            <p:cNvSpPr/>
            <p:nvPr/>
          </p:nvSpPr>
          <p:spPr>
            <a:xfrm>
              <a:off x="5909850"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67" name="Google Shape;3367;p11"/>
            <p:cNvSpPr/>
            <p:nvPr/>
          </p:nvSpPr>
          <p:spPr>
            <a:xfrm>
              <a:off x="5909850" y="29473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68" name="Google Shape;3368;p11"/>
            <p:cNvSpPr/>
            <p:nvPr/>
          </p:nvSpPr>
          <p:spPr>
            <a:xfrm>
              <a:off x="5909850"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69" name="Google Shape;3369;p11"/>
            <p:cNvSpPr/>
            <p:nvPr/>
          </p:nvSpPr>
          <p:spPr>
            <a:xfrm>
              <a:off x="5909850"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70" name="Google Shape;3370;p11"/>
            <p:cNvSpPr/>
            <p:nvPr/>
          </p:nvSpPr>
          <p:spPr>
            <a:xfrm>
              <a:off x="5909850"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71" name="Google Shape;3371;p11"/>
            <p:cNvSpPr/>
            <p:nvPr/>
          </p:nvSpPr>
          <p:spPr>
            <a:xfrm>
              <a:off x="5909850"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72" name="Google Shape;3372;p11"/>
            <p:cNvSpPr/>
            <p:nvPr/>
          </p:nvSpPr>
          <p:spPr>
            <a:xfrm>
              <a:off x="5909850" y="38503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73" name="Google Shape;3373;p11"/>
            <p:cNvSpPr/>
            <p:nvPr/>
          </p:nvSpPr>
          <p:spPr>
            <a:xfrm>
              <a:off x="5909850"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74" name="Google Shape;3374;p11"/>
            <p:cNvSpPr/>
            <p:nvPr/>
          </p:nvSpPr>
          <p:spPr>
            <a:xfrm>
              <a:off x="5909850"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75" name="Google Shape;3375;p11"/>
            <p:cNvSpPr/>
            <p:nvPr/>
          </p:nvSpPr>
          <p:spPr>
            <a:xfrm>
              <a:off x="5909850" y="44524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76" name="Google Shape;3376;p11"/>
            <p:cNvSpPr/>
            <p:nvPr/>
          </p:nvSpPr>
          <p:spPr>
            <a:xfrm>
              <a:off x="5909850"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77" name="Google Shape;3377;p11"/>
            <p:cNvSpPr/>
            <p:nvPr/>
          </p:nvSpPr>
          <p:spPr>
            <a:xfrm>
              <a:off x="5909850"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78" name="Google Shape;3378;p11"/>
            <p:cNvSpPr/>
            <p:nvPr/>
          </p:nvSpPr>
          <p:spPr>
            <a:xfrm>
              <a:off x="5909850" y="520497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79" name="Google Shape;3379;p11"/>
            <p:cNvSpPr/>
            <p:nvPr/>
          </p:nvSpPr>
          <p:spPr>
            <a:xfrm>
              <a:off x="6060375" y="53912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80" name="Google Shape;3380;p11"/>
            <p:cNvSpPr/>
            <p:nvPr/>
          </p:nvSpPr>
          <p:spPr>
            <a:xfrm>
              <a:off x="6060375"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81" name="Google Shape;3381;p11"/>
            <p:cNvSpPr/>
            <p:nvPr/>
          </p:nvSpPr>
          <p:spPr>
            <a:xfrm>
              <a:off x="6060375"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82" name="Google Shape;3382;p11"/>
            <p:cNvSpPr/>
            <p:nvPr/>
          </p:nvSpPr>
          <p:spPr>
            <a:xfrm>
              <a:off x="6060375" y="129170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83" name="Google Shape;3383;p11"/>
            <p:cNvSpPr/>
            <p:nvPr/>
          </p:nvSpPr>
          <p:spPr>
            <a:xfrm>
              <a:off x="6060375" y="14422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84" name="Google Shape;3384;p11"/>
            <p:cNvSpPr/>
            <p:nvPr/>
          </p:nvSpPr>
          <p:spPr>
            <a:xfrm>
              <a:off x="6060375"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85" name="Google Shape;3385;p11"/>
            <p:cNvSpPr/>
            <p:nvPr/>
          </p:nvSpPr>
          <p:spPr>
            <a:xfrm>
              <a:off x="6060375"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86" name="Google Shape;3386;p11"/>
            <p:cNvSpPr/>
            <p:nvPr/>
          </p:nvSpPr>
          <p:spPr>
            <a:xfrm>
              <a:off x="6060375"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87" name="Google Shape;3387;p11"/>
            <p:cNvSpPr/>
            <p:nvPr/>
          </p:nvSpPr>
          <p:spPr>
            <a:xfrm>
              <a:off x="6060375"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88" name="Google Shape;3388;p11"/>
            <p:cNvSpPr/>
            <p:nvPr/>
          </p:nvSpPr>
          <p:spPr>
            <a:xfrm>
              <a:off x="6060375" y="24957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89" name="Google Shape;3389;p11"/>
            <p:cNvSpPr/>
            <p:nvPr/>
          </p:nvSpPr>
          <p:spPr>
            <a:xfrm>
              <a:off x="6060375" y="26462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90" name="Google Shape;3390;p11"/>
            <p:cNvSpPr/>
            <p:nvPr/>
          </p:nvSpPr>
          <p:spPr>
            <a:xfrm>
              <a:off x="6060375" y="27968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91" name="Google Shape;3391;p11"/>
            <p:cNvSpPr/>
            <p:nvPr/>
          </p:nvSpPr>
          <p:spPr>
            <a:xfrm>
              <a:off x="6060375"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92" name="Google Shape;3392;p11"/>
            <p:cNvSpPr/>
            <p:nvPr/>
          </p:nvSpPr>
          <p:spPr>
            <a:xfrm>
              <a:off x="6060375"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93" name="Google Shape;3393;p11"/>
            <p:cNvSpPr/>
            <p:nvPr/>
          </p:nvSpPr>
          <p:spPr>
            <a:xfrm>
              <a:off x="6060375"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94" name="Google Shape;3394;p11"/>
            <p:cNvSpPr/>
            <p:nvPr/>
          </p:nvSpPr>
          <p:spPr>
            <a:xfrm>
              <a:off x="6060375" y="33988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95" name="Google Shape;3395;p11"/>
            <p:cNvSpPr/>
            <p:nvPr/>
          </p:nvSpPr>
          <p:spPr>
            <a:xfrm>
              <a:off x="6060375" y="35493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96" name="Google Shape;3396;p11"/>
            <p:cNvSpPr/>
            <p:nvPr/>
          </p:nvSpPr>
          <p:spPr>
            <a:xfrm>
              <a:off x="6060375"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97" name="Google Shape;3397;p11"/>
            <p:cNvSpPr/>
            <p:nvPr/>
          </p:nvSpPr>
          <p:spPr>
            <a:xfrm>
              <a:off x="6060375" y="4151400"/>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98" name="Google Shape;3398;p11"/>
            <p:cNvSpPr/>
            <p:nvPr/>
          </p:nvSpPr>
          <p:spPr>
            <a:xfrm>
              <a:off x="6060375" y="430190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399" name="Google Shape;3399;p11"/>
            <p:cNvSpPr/>
            <p:nvPr/>
          </p:nvSpPr>
          <p:spPr>
            <a:xfrm>
              <a:off x="6060375"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00" name="Google Shape;3400;p11"/>
            <p:cNvSpPr/>
            <p:nvPr/>
          </p:nvSpPr>
          <p:spPr>
            <a:xfrm>
              <a:off x="6060375"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01" name="Google Shape;3401;p11"/>
            <p:cNvSpPr/>
            <p:nvPr/>
          </p:nvSpPr>
          <p:spPr>
            <a:xfrm>
              <a:off x="6060375" y="49039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02" name="Google Shape;3402;p11"/>
            <p:cNvSpPr/>
            <p:nvPr/>
          </p:nvSpPr>
          <p:spPr>
            <a:xfrm>
              <a:off x="6060375"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03" name="Google Shape;3403;p11"/>
            <p:cNvSpPr/>
            <p:nvPr/>
          </p:nvSpPr>
          <p:spPr>
            <a:xfrm>
              <a:off x="6060375" y="52049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04" name="Google Shape;3404;p11"/>
            <p:cNvSpPr/>
            <p:nvPr/>
          </p:nvSpPr>
          <p:spPr>
            <a:xfrm>
              <a:off x="6060375" y="53554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05" name="Google Shape;3405;p11"/>
            <p:cNvSpPr/>
            <p:nvPr/>
          </p:nvSpPr>
          <p:spPr>
            <a:xfrm>
              <a:off x="6210875" y="53912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06" name="Google Shape;3406;p11"/>
            <p:cNvSpPr/>
            <p:nvPr/>
          </p:nvSpPr>
          <p:spPr>
            <a:xfrm>
              <a:off x="6210875"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07" name="Google Shape;3407;p11"/>
            <p:cNvSpPr/>
            <p:nvPr/>
          </p:nvSpPr>
          <p:spPr>
            <a:xfrm>
              <a:off x="6210875" y="11411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08" name="Google Shape;3408;p11"/>
            <p:cNvSpPr/>
            <p:nvPr/>
          </p:nvSpPr>
          <p:spPr>
            <a:xfrm>
              <a:off x="6210875" y="129170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09" name="Google Shape;3409;p11"/>
            <p:cNvSpPr/>
            <p:nvPr/>
          </p:nvSpPr>
          <p:spPr>
            <a:xfrm>
              <a:off x="6210875"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10" name="Google Shape;3410;p11"/>
            <p:cNvSpPr/>
            <p:nvPr/>
          </p:nvSpPr>
          <p:spPr>
            <a:xfrm>
              <a:off x="6210875" y="18937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11" name="Google Shape;3411;p11"/>
            <p:cNvSpPr/>
            <p:nvPr/>
          </p:nvSpPr>
          <p:spPr>
            <a:xfrm>
              <a:off x="6210875" y="20442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12" name="Google Shape;3412;p11"/>
            <p:cNvSpPr/>
            <p:nvPr/>
          </p:nvSpPr>
          <p:spPr>
            <a:xfrm>
              <a:off x="6210875"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13" name="Google Shape;3413;p11"/>
            <p:cNvSpPr/>
            <p:nvPr/>
          </p:nvSpPr>
          <p:spPr>
            <a:xfrm>
              <a:off x="6210875"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14" name="Google Shape;3414;p11"/>
            <p:cNvSpPr/>
            <p:nvPr/>
          </p:nvSpPr>
          <p:spPr>
            <a:xfrm>
              <a:off x="6210875"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15" name="Google Shape;3415;p11"/>
            <p:cNvSpPr/>
            <p:nvPr/>
          </p:nvSpPr>
          <p:spPr>
            <a:xfrm>
              <a:off x="6210875" y="30978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16" name="Google Shape;3416;p11"/>
            <p:cNvSpPr/>
            <p:nvPr/>
          </p:nvSpPr>
          <p:spPr>
            <a:xfrm>
              <a:off x="6210875" y="33988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17" name="Google Shape;3417;p11"/>
            <p:cNvSpPr/>
            <p:nvPr/>
          </p:nvSpPr>
          <p:spPr>
            <a:xfrm>
              <a:off x="6210875" y="35493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18" name="Google Shape;3418;p11"/>
            <p:cNvSpPr/>
            <p:nvPr/>
          </p:nvSpPr>
          <p:spPr>
            <a:xfrm>
              <a:off x="6210875" y="40008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19" name="Google Shape;3419;p11"/>
            <p:cNvSpPr/>
            <p:nvPr/>
          </p:nvSpPr>
          <p:spPr>
            <a:xfrm>
              <a:off x="6210875"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20" name="Google Shape;3420;p11"/>
            <p:cNvSpPr/>
            <p:nvPr/>
          </p:nvSpPr>
          <p:spPr>
            <a:xfrm>
              <a:off x="6210875" y="430190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21" name="Google Shape;3421;p11"/>
            <p:cNvSpPr/>
            <p:nvPr/>
          </p:nvSpPr>
          <p:spPr>
            <a:xfrm>
              <a:off x="6210875" y="44524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22" name="Google Shape;3422;p11"/>
            <p:cNvSpPr/>
            <p:nvPr/>
          </p:nvSpPr>
          <p:spPr>
            <a:xfrm>
              <a:off x="6210875"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23" name="Google Shape;3423;p11"/>
            <p:cNvSpPr/>
            <p:nvPr/>
          </p:nvSpPr>
          <p:spPr>
            <a:xfrm>
              <a:off x="6210875"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24" name="Google Shape;3424;p11"/>
            <p:cNvSpPr/>
            <p:nvPr/>
          </p:nvSpPr>
          <p:spPr>
            <a:xfrm>
              <a:off x="6210875" y="505445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25" name="Google Shape;3425;p11"/>
            <p:cNvSpPr/>
            <p:nvPr/>
          </p:nvSpPr>
          <p:spPr>
            <a:xfrm>
              <a:off x="6361375" y="38862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26" name="Google Shape;3426;p11"/>
            <p:cNvSpPr/>
            <p:nvPr/>
          </p:nvSpPr>
          <p:spPr>
            <a:xfrm>
              <a:off x="6361375" y="53912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27" name="Google Shape;3427;p11"/>
            <p:cNvSpPr/>
            <p:nvPr/>
          </p:nvSpPr>
          <p:spPr>
            <a:xfrm>
              <a:off x="6361375" y="9906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28" name="Google Shape;3428;p11"/>
            <p:cNvSpPr/>
            <p:nvPr/>
          </p:nvSpPr>
          <p:spPr>
            <a:xfrm>
              <a:off x="6361375" y="129170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29" name="Google Shape;3429;p11"/>
            <p:cNvSpPr/>
            <p:nvPr/>
          </p:nvSpPr>
          <p:spPr>
            <a:xfrm>
              <a:off x="6361375" y="159270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30" name="Google Shape;3430;p11"/>
            <p:cNvSpPr/>
            <p:nvPr/>
          </p:nvSpPr>
          <p:spPr>
            <a:xfrm>
              <a:off x="6361375" y="20442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31" name="Google Shape;3431;p11"/>
            <p:cNvSpPr/>
            <p:nvPr/>
          </p:nvSpPr>
          <p:spPr>
            <a:xfrm>
              <a:off x="6361375" y="23452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32" name="Google Shape;3432;p11"/>
            <p:cNvSpPr/>
            <p:nvPr/>
          </p:nvSpPr>
          <p:spPr>
            <a:xfrm>
              <a:off x="6361375" y="27968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33" name="Google Shape;3433;p11"/>
            <p:cNvSpPr/>
            <p:nvPr/>
          </p:nvSpPr>
          <p:spPr>
            <a:xfrm>
              <a:off x="6361375" y="309782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34" name="Google Shape;3434;p11"/>
            <p:cNvSpPr/>
            <p:nvPr/>
          </p:nvSpPr>
          <p:spPr>
            <a:xfrm>
              <a:off x="6361375" y="3248325"/>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35" name="Google Shape;3435;p11"/>
            <p:cNvSpPr/>
            <p:nvPr/>
          </p:nvSpPr>
          <p:spPr>
            <a:xfrm>
              <a:off x="6361375" y="354935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36" name="Google Shape;3436;p11"/>
            <p:cNvSpPr/>
            <p:nvPr/>
          </p:nvSpPr>
          <p:spPr>
            <a:xfrm>
              <a:off x="6361375" y="3699875"/>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37" name="Google Shape;3437;p11"/>
            <p:cNvSpPr/>
            <p:nvPr/>
          </p:nvSpPr>
          <p:spPr>
            <a:xfrm>
              <a:off x="6361375" y="38503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38" name="Google Shape;3438;p11"/>
            <p:cNvSpPr/>
            <p:nvPr/>
          </p:nvSpPr>
          <p:spPr>
            <a:xfrm>
              <a:off x="6361375" y="41514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39" name="Google Shape;3439;p11"/>
            <p:cNvSpPr/>
            <p:nvPr/>
          </p:nvSpPr>
          <p:spPr>
            <a:xfrm>
              <a:off x="6361375" y="4301900"/>
              <a:ext cx="121425" cy="121400"/>
            </a:xfrm>
            <a:custGeom>
              <a:avLst/>
              <a:gdLst/>
              <a:ahLst/>
              <a:cxnLst/>
              <a:rect l="l" t="t" r="r" b="b"/>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40" name="Google Shape;3440;p11"/>
            <p:cNvSpPr/>
            <p:nvPr/>
          </p:nvSpPr>
          <p:spPr>
            <a:xfrm>
              <a:off x="6361375" y="4753450"/>
              <a:ext cx="121425" cy="121400"/>
            </a:xfrm>
            <a:custGeom>
              <a:avLst/>
              <a:gdLst/>
              <a:ahLst/>
              <a:cxnLst/>
              <a:rect l="l" t="t" r="r" b="b"/>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41" name="Google Shape;3441;p11"/>
            <p:cNvSpPr/>
            <p:nvPr/>
          </p:nvSpPr>
          <p:spPr>
            <a:xfrm>
              <a:off x="6361375" y="5054450"/>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42" name="Google Shape;3442;p11"/>
            <p:cNvSpPr/>
            <p:nvPr/>
          </p:nvSpPr>
          <p:spPr>
            <a:xfrm>
              <a:off x="6361375" y="5204975"/>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43" name="Google Shape;3443;p11"/>
            <p:cNvSpPr/>
            <p:nvPr/>
          </p:nvSpPr>
          <p:spPr>
            <a:xfrm>
              <a:off x="6511900" y="38862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44" name="Google Shape;3444;p11"/>
            <p:cNvSpPr/>
            <p:nvPr/>
          </p:nvSpPr>
          <p:spPr>
            <a:xfrm>
              <a:off x="6511900" y="129170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45" name="Google Shape;3445;p11"/>
            <p:cNvSpPr/>
            <p:nvPr/>
          </p:nvSpPr>
          <p:spPr>
            <a:xfrm>
              <a:off x="6511900" y="2044250"/>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46" name="Google Shape;3446;p11"/>
            <p:cNvSpPr/>
            <p:nvPr/>
          </p:nvSpPr>
          <p:spPr>
            <a:xfrm>
              <a:off x="6511900" y="2796800"/>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47" name="Google Shape;3447;p11"/>
            <p:cNvSpPr/>
            <p:nvPr/>
          </p:nvSpPr>
          <p:spPr>
            <a:xfrm>
              <a:off x="6511900" y="369987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48" name="Google Shape;3448;p11"/>
            <p:cNvSpPr/>
            <p:nvPr/>
          </p:nvSpPr>
          <p:spPr>
            <a:xfrm>
              <a:off x="6511900" y="4452425"/>
              <a:ext cx="121400" cy="121400"/>
            </a:xfrm>
            <a:custGeom>
              <a:avLst/>
              <a:gdLst/>
              <a:ahLst/>
              <a:cxnLst/>
              <a:rect l="l" t="t" r="r" b="b"/>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49" name="Google Shape;3449;p11"/>
            <p:cNvSpPr/>
            <p:nvPr/>
          </p:nvSpPr>
          <p:spPr>
            <a:xfrm>
              <a:off x="6511900" y="4602925"/>
              <a:ext cx="121400" cy="121400"/>
            </a:xfrm>
            <a:custGeom>
              <a:avLst/>
              <a:gdLst/>
              <a:ahLst/>
              <a:cxnLst/>
              <a:rect l="l" t="t" r="r" b="b"/>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50" name="Google Shape;3450;p11"/>
            <p:cNvSpPr/>
            <p:nvPr/>
          </p:nvSpPr>
          <p:spPr>
            <a:xfrm>
              <a:off x="6511900" y="5204975"/>
              <a:ext cx="121400" cy="121400"/>
            </a:xfrm>
            <a:custGeom>
              <a:avLst/>
              <a:gdLst/>
              <a:ahLst/>
              <a:cxnLst/>
              <a:rect l="l" t="t" r="r" b="b"/>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51" name="Google Shape;3451;p11"/>
            <p:cNvSpPr/>
            <p:nvPr/>
          </p:nvSpPr>
          <p:spPr>
            <a:xfrm>
              <a:off x="6662400"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52" name="Google Shape;3452;p11"/>
            <p:cNvSpPr/>
            <p:nvPr/>
          </p:nvSpPr>
          <p:spPr>
            <a:xfrm>
              <a:off x="6662400"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53" name="Google Shape;3453;p11"/>
            <p:cNvSpPr/>
            <p:nvPr/>
          </p:nvSpPr>
          <p:spPr>
            <a:xfrm>
              <a:off x="6662400" y="264627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grpSp>
        <p:nvGrpSpPr>
          <p:cNvPr id="3454" name="Google Shape;3454;p11"/>
          <p:cNvGrpSpPr/>
          <p:nvPr/>
        </p:nvGrpSpPr>
        <p:grpSpPr>
          <a:xfrm rot="10800000">
            <a:off x="7682462" y="28707"/>
            <a:ext cx="1140783" cy="5086302"/>
            <a:chOff x="5608825" y="238125"/>
            <a:chExt cx="1174975" cy="5238750"/>
          </a:xfrm>
        </p:grpSpPr>
        <p:sp>
          <p:nvSpPr>
            <p:cNvPr id="3455" name="Google Shape;3455;p11"/>
            <p:cNvSpPr/>
            <p:nvPr/>
          </p:nvSpPr>
          <p:spPr>
            <a:xfrm>
              <a:off x="5608825" y="388625"/>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56" name="Google Shape;3456;p11"/>
            <p:cNvSpPr/>
            <p:nvPr/>
          </p:nvSpPr>
          <p:spPr>
            <a:xfrm>
              <a:off x="5608825"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57" name="Google Shape;3457;p11"/>
            <p:cNvSpPr/>
            <p:nvPr/>
          </p:nvSpPr>
          <p:spPr>
            <a:xfrm>
              <a:off x="5608825" y="27968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58" name="Google Shape;3458;p11"/>
            <p:cNvSpPr/>
            <p:nvPr/>
          </p:nvSpPr>
          <p:spPr>
            <a:xfrm>
              <a:off x="5608825"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59" name="Google Shape;3459;p11"/>
            <p:cNvSpPr/>
            <p:nvPr/>
          </p:nvSpPr>
          <p:spPr>
            <a:xfrm>
              <a:off x="5759350"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60" name="Google Shape;3460;p11"/>
            <p:cNvSpPr/>
            <p:nvPr/>
          </p:nvSpPr>
          <p:spPr>
            <a:xfrm>
              <a:off x="5759350" y="6896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61" name="Google Shape;3461;p11"/>
            <p:cNvSpPr/>
            <p:nvPr/>
          </p:nvSpPr>
          <p:spPr>
            <a:xfrm>
              <a:off x="5759350" y="9906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62" name="Google Shape;3462;p11"/>
            <p:cNvSpPr/>
            <p:nvPr/>
          </p:nvSpPr>
          <p:spPr>
            <a:xfrm>
              <a:off x="5759350" y="15927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63" name="Google Shape;3463;p11"/>
            <p:cNvSpPr/>
            <p:nvPr/>
          </p:nvSpPr>
          <p:spPr>
            <a:xfrm>
              <a:off x="5759350" y="17432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64" name="Google Shape;3464;p11"/>
            <p:cNvSpPr/>
            <p:nvPr/>
          </p:nvSpPr>
          <p:spPr>
            <a:xfrm>
              <a:off x="5759350"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65" name="Google Shape;3465;p11"/>
            <p:cNvSpPr/>
            <p:nvPr/>
          </p:nvSpPr>
          <p:spPr>
            <a:xfrm>
              <a:off x="5759350" y="21947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66" name="Google Shape;3466;p11"/>
            <p:cNvSpPr/>
            <p:nvPr/>
          </p:nvSpPr>
          <p:spPr>
            <a:xfrm>
              <a:off x="5759350" y="23452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67" name="Google Shape;3467;p11"/>
            <p:cNvSpPr/>
            <p:nvPr/>
          </p:nvSpPr>
          <p:spPr>
            <a:xfrm>
              <a:off x="5759350" y="294730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68" name="Google Shape;3468;p11"/>
            <p:cNvSpPr/>
            <p:nvPr/>
          </p:nvSpPr>
          <p:spPr>
            <a:xfrm>
              <a:off x="5759350" y="30978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69" name="Google Shape;3469;p11"/>
            <p:cNvSpPr/>
            <p:nvPr/>
          </p:nvSpPr>
          <p:spPr>
            <a:xfrm>
              <a:off x="5759350" y="32483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70" name="Google Shape;3470;p11"/>
            <p:cNvSpPr/>
            <p:nvPr/>
          </p:nvSpPr>
          <p:spPr>
            <a:xfrm>
              <a:off x="5759350" y="385037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71" name="Google Shape;3471;p11"/>
            <p:cNvSpPr/>
            <p:nvPr/>
          </p:nvSpPr>
          <p:spPr>
            <a:xfrm>
              <a:off x="5759350"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72" name="Google Shape;3472;p11"/>
            <p:cNvSpPr/>
            <p:nvPr/>
          </p:nvSpPr>
          <p:spPr>
            <a:xfrm>
              <a:off x="5759350" y="44524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73" name="Google Shape;3473;p11"/>
            <p:cNvSpPr/>
            <p:nvPr/>
          </p:nvSpPr>
          <p:spPr>
            <a:xfrm>
              <a:off x="5759350" y="46029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74" name="Google Shape;3474;p11"/>
            <p:cNvSpPr/>
            <p:nvPr/>
          </p:nvSpPr>
          <p:spPr>
            <a:xfrm>
              <a:off x="5759350" y="47534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75" name="Google Shape;3475;p11"/>
            <p:cNvSpPr/>
            <p:nvPr/>
          </p:nvSpPr>
          <p:spPr>
            <a:xfrm>
              <a:off x="5759350" y="5054450"/>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76" name="Google Shape;3476;p11"/>
            <p:cNvSpPr/>
            <p:nvPr/>
          </p:nvSpPr>
          <p:spPr>
            <a:xfrm>
              <a:off x="5909850"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77" name="Google Shape;3477;p11"/>
            <p:cNvSpPr/>
            <p:nvPr/>
          </p:nvSpPr>
          <p:spPr>
            <a:xfrm>
              <a:off x="5909850" y="539125"/>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78" name="Google Shape;3478;p11"/>
            <p:cNvSpPr/>
            <p:nvPr/>
          </p:nvSpPr>
          <p:spPr>
            <a:xfrm>
              <a:off x="5909850" y="8401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79" name="Google Shape;3479;p11"/>
            <p:cNvSpPr/>
            <p:nvPr/>
          </p:nvSpPr>
          <p:spPr>
            <a:xfrm>
              <a:off x="5909850" y="9906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80" name="Google Shape;3480;p11"/>
            <p:cNvSpPr/>
            <p:nvPr/>
          </p:nvSpPr>
          <p:spPr>
            <a:xfrm>
              <a:off x="5909850" y="1592700"/>
              <a:ext cx="121400" cy="121425"/>
            </a:xfrm>
            <a:custGeom>
              <a:avLst/>
              <a:gdLst/>
              <a:ahLst/>
              <a:cxnLst/>
              <a:rect l="l" t="t" r="r" b="b"/>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81" name="Google Shape;3481;p11"/>
            <p:cNvSpPr/>
            <p:nvPr/>
          </p:nvSpPr>
          <p:spPr>
            <a:xfrm>
              <a:off x="5909850" y="21947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82" name="Google Shape;3482;p11"/>
            <p:cNvSpPr/>
            <p:nvPr/>
          </p:nvSpPr>
          <p:spPr>
            <a:xfrm>
              <a:off x="5909850"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83" name="Google Shape;3483;p11"/>
            <p:cNvSpPr/>
            <p:nvPr/>
          </p:nvSpPr>
          <p:spPr>
            <a:xfrm>
              <a:off x="5909850" y="24957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84" name="Google Shape;3484;p11"/>
            <p:cNvSpPr/>
            <p:nvPr/>
          </p:nvSpPr>
          <p:spPr>
            <a:xfrm>
              <a:off x="5909850" y="33988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85" name="Google Shape;3485;p11"/>
            <p:cNvSpPr/>
            <p:nvPr/>
          </p:nvSpPr>
          <p:spPr>
            <a:xfrm>
              <a:off x="5909850" y="4151400"/>
              <a:ext cx="121400" cy="121400"/>
            </a:xfrm>
            <a:custGeom>
              <a:avLst/>
              <a:gdLst/>
              <a:ahLst/>
              <a:cxnLst/>
              <a:rect l="l" t="t" r="r" b="b"/>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86" name="Google Shape;3486;p11"/>
            <p:cNvSpPr/>
            <p:nvPr/>
          </p:nvSpPr>
          <p:spPr>
            <a:xfrm>
              <a:off x="5909850" y="46029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87" name="Google Shape;3487;p11"/>
            <p:cNvSpPr/>
            <p:nvPr/>
          </p:nvSpPr>
          <p:spPr>
            <a:xfrm>
              <a:off x="5909850" y="47534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88" name="Google Shape;3488;p11"/>
            <p:cNvSpPr/>
            <p:nvPr/>
          </p:nvSpPr>
          <p:spPr>
            <a:xfrm>
              <a:off x="5909850" y="535547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89" name="Google Shape;3489;p11"/>
            <p:cNvSpPr/>
            <p:nvPr/>
          </p:nvSpPr>
          <p:spPr>
            <a:xfrm>
              <a:off x="6060375" y="23812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90" name="Google Shape;3490;p11"/>
            <p:cNvSpPr/>
            <p:nvPr/>
          </p:nvSpPr>
          <p:spPr>
            <a:xfrm>
              <a:off x="6060375" y="388625"/>
              <a:ext cx="121400" cy="121400"/>
            </a:xfrm>
            <a:custGeom>
              <a:avLst/>
              <a:gdLst/>
              <a:ahLst/>
              <a:cxnLst/>
              <a:rect l="l" t="t" r="r" b="b"/>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91" name="Google Shape;3491;p11"/>
            <p:cNvSpPr/>
            <p:nvPr/>
          </p:nvSpPr>
          <p:spPr>
            <a:xfrm>
              <a:off x="6060375" y="840150"/>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92" name="Google Shape;3492;p11"/>
            <p:cNvSpPr/>
            <p:nvPr/>
          </p:nvSpPr>
          <p:spPr>
            <a:xfrm>
              <a:off x="6060375" y="114117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93" name="Google Shape;3493;p11"/>
            <p:cNvSpPr/>
            <p:nvPr/>
          </p:nvSpPr>
          <p:spPr>
            <a:xfrm>
              <a:off x="6060375" y="1893725"/>
              <a:ext cx="121400" cy="121400"/>
            </a:xfrm>
            <a:custGeom>
              <a:avLst/>
              <a:gdLst/>
              <a:ahLst/>
              <a:cxnLst/>
              <a:rect l="l" t="t" r="r" b="b"/>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94" name="Google Shape;3494;p11"/>
            <p:cNvSpPr/>
            <p:nvPr/>
          </p:nvSpPr>
          <p:spPr>
            <a:xfrm>
              <a:off x="6060375" y="2044250"/>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95" name="Google Shape;3495;p11"/>
            <p:cNvSpPr/>
            <p:nvPr/>
          </p:nvSpPr>
          <p:spPr>
            <a:xfrm>
              <a:off x="6060375" y="3699875"/>
              <a:ext cx="121400" cy="121400"/>
            </a:xfrm>
            <a:custGeom>
              <a:avLst/>
              <a:gdLst/>
              <a:ahLst/>
              <a:cxnLst/>
              <a:rect l="l" t="t" r="r" b="b"/>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96" name="Google Shape;3496;p11"/>
            <p:cNvSpPr/>
            <p:nvPr/>
          </p:nvSpPr>
          <p:spPr>
            <a:xfrm>
              <a:off x="6060375" y="4000875"/>
              <a:ext cx="121400" cy="121425"/>
            </a:xfrm>
            <a:custGeom>
              <a:avLst/>
              <a:gdLst/>
              <a:ahLst/>
              <a:cxnLst/>
              <a:rect l="l" t="t" r="r" b="b"/>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97" name="Google Shape;3497;p11"/>
            <p:cNvSpPr/>
            <p:nvPr/>
          </p:nvSpPr>
          <p:spPr>
            <a:xfrm>
              <a:off x="6210875" y="23812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98" name="Google Shape;3498;p11"/>
            <p:cNvSpPr/>
            <p:nvPr/>
          </p:nvSpPr>
          <p:spPr>
            <a:xfrm>
              <a:off x="6210875" y="689650"/>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499" name="Google Shape;3499;p11"/>
            <p:cNvSpPr/>
            <p:nvPr/>
          </p:nvSpPr>
          <p:spPr>
            <a:xfrm>
              <a:off x="6210875" y="23452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00" name="Google Shape;3500;p11"/>
            <p:cNvSpPr/>
            <p:nvPr/>
          </p:nvSpPr>
          <p:spPr>
            <a:xfrm>
              <a:off x="6210875" y="3248325"/>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01" name="Google Shape;3501;p11"/>
            <p:cNvSpPr/>
            <p:nvPr/>
          </p:nvSpPr>
          <p:spPr>
            <a:xfrm>
              <a:off x="6210875" y="3699875"/>
              <a:ext cx="121400" cy="121400"/>
            </a:xfrm>
            <a:custGeom>
              <a:avLst/>
              <a:gdLst/>
              <a:ahLst/>
              <a:cxnLst/>
              <a:rect l="l" t="t" r="r" b="b"/>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02" name="Google Shape;3502;p11"/>
            <p:cNvSpPr/>
            <p:nvPr/>
          </p:nvSpPr>
          <p:spPr>
            <a:xfrm>
              <a:off x="6361375" y="1442200"/>
              <a:ext cx="121425" cy="121400"/>
            </a:xfrm>
            <a:custGeom>
              <a:avLst/>
              <a:gdLst/>
              <a:ahLst/>
              <a:cxnLst/>
              <a:rect l="l" t="t" r="r" b="b"/>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03" name="Google Shape;3503;p11"/>
            <p:cNvSpPr/>
            <p:nvPr/>
          </p:nvSpPr>
          <p:spPr>
            <a:xfrm>
              <a:off x="6361375" y="2646275"/>
              <a:ext cx="121425" cy="121425"/>
            </a:xfrm>
            <a:custGeom>
              <a:avLst/>
              <a:gdLst/>
              <a:ahLst/>
              <a:cxnLst/>
              <a:rect l="l" t="t" r="r" b="b"/>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sp>
          <p:nvSpPr>
            <p:cNvPr id="3504" name="Google Shape;3504;p11"/>
            <p:cNvSpPr/>
            <p:nvPr/>
          </p:nvSpPr>
          <p:spPr>
            <a:xfrm>
              <a:off x="6662400" y="4903950"/>
              <a:ext cx="121400" cy="121400"/>
            </a:xfrm>
            <a:custGeom>
              <a:avLst/>
              <a:gdLst/>
              <a:ahLst/>
              <a:cxnLst/>
              <a:rect l="l" t="t" r="r" b="b"/>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defTabSz="684763">
                <a:buClr>
                  <a:srgbClr val="000000"/>
                </a:buClr>
                <a:buFont typeface="Arial"/>
                <a:buNone/>
              </a:pPr>
              <a:endParaRPr sz="1400" kern="0">
                <a:solidFill>
                  <a:srgbClr val="000000"/>
                </a:solidFill>
                <a:cs typeface="Arial"/>
                <a:sym typeface="Arial"/>
              </a:endParaRPr>
            </a:p>
          </p:txBody>
        </p:sp>
      </p:grpSp>
      <p:sp>
        <p:nvSpPr>
          <p:cNvPr id="3505" name="Google Shape;3505;p11"/>
          <p:cNvSpPr txBox="1">
            <a:spLocks noGrp="1"/>
          </p:cNvSpPr>
          <p:nvPr>
            <p:ph type="sldNum" idx="12"/>
          </p:nvPr>
        </p:nvSpPr>
        <p:spPr>
          <a:xfrm>
            <a:off x="91531" y="4720201"/>
            <a:ext cx="548700" cy="393600"/>
          </a:xfrm>
          <a:prstGeom prst="rect">
            <a:avLst/>
          </a:prstGeom>
        </p:spPr>
        <p:txBody>
          <a:bodyPr spcFirstLastPara="1" wrap="square" lIns="91303" tIns="91303" rIns="91303" bIns="91303" anchor="ctr" anchorCtr="0">
            <a:noAutofit/>
          </a:bodyPr>
          <a:lstStyle>
            <a:lvl1pPr lvl="0">
              <a:buNone/>
              <a:defRPr>
                <a:solidFill>
                  <a:srgbClr val="80BFB7"/>
                </a:solidFill>
              </a:defRPr>
            </a:lvl1pPr>
            <a:lvl2pPr lvl="1">
              <a:buNone/>
              <a:defRPr>
                <a:solidFill>
                  <a:srgbClr val="80BFB7"/>
                </a:solidFill>
              </a:defRPr>
            </a:lvl2pPr>
            <a:lvl3pPr lvl="2">
              <a:buNone/>
              <a:defRPr>
                <a:solidFill>
                  <a:srgbClr val="80BFB7"/>
                </a:solidFill>
              </a:defRPr>
            </a:lvl3pPr>
            <a:lvl4pPr lvl="3">
              <a:buNone/>
              <a:defRPr>
                <a:solidFill>
                  <a:srgbClr val="80BFB7"/>
                </a:solidFill>
              </a:defRPr>
            </a:lvl4pPr>
            <a:lvl5pPr lvl="4">
              <a:buNone/>
              <a:defRPr>
                <a:solidFill>
                  <a:srgbClr val="80BFB7"/>
                </a:solidFill>
              </a:defRPr>
            </a:lvl5pPr>
            <a:lvl6pPr lvl="5">
              <a:buNone/>
              <a:defRPr>
                <a:solidFill>
                  <a:srgbClr val="80BFB7"/>
                </a:solidFill>
              </a:defRPr>
            </a:lvl6pPr>
            <a:lvl7pPr lvl="6">
              <a:buNone/>
              <a:defRPr>
                <a:solidFill>
                  <a:srgbClr val="80BFB7"/>
                </a:solidFill>
              </a:defRPr>
            </a:lvl7pPr>
            <a:lvl8pPr lvl="7">
              <a:buNone/>
              <a:defRPr>
                <a:solidFill>
                  <a:srgbClr val="80BFB7"/>
                </a:solidFill>
              </a:defRPr>
            </a:lvl8pPr>
            <a:lvl9pPr lvl="8">
              <a:buNone/>
              <a:defRPr>
                <a:solidFill>
                  <a:srgbClr val="80BFB7"/>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7688384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 y="1481423"/>
            <a:ext cx="2994338" cy="2180655"/>
          </a:xfrm>
        </p:spPr>
        <p:txBody>
          <a:bodyPr/>
          <a:lstStyle/>
          <a:p>
            <a:endParaRPr lang="en-US" dirty="0"/>
          </a:p>
        </p:txBody>
      </p:sp>
      <p:sp>
        <p:nvSpPr>
          <p:cNvPr id="9" name="Picture Placeholder 6"/>
          <p:cNvSpPr>
            <a:spLocks noGrp="1"/>
          </p:cNvSpPr>
          <p:nvPr>
            <p:ph type="pic" sz="quarter" idx="11"/>
          </p:nvPr>
        </p:nvSpPr>
        <p:spPr>
          <a:xfrm>
            <a:off x="6149662" y="1481423"/>
            <a:ext cx="2994338" cy="2180655"/>
          </a:xfrm>
        </p:spPr>
        <p:txBody>
          <a:bodyPr/>
          <a:lstStyle/>
          <a:p>
            <a:endParaRPr lang="en-US" dirty="0"/>
          </a:p>
        </p:txBody>
      </p:sp>
    </p:spTree>
    <p:extLst>
      <p:ext uri="{BB962C8B-B14F-4D97-AF65-F5344CB8AC3E}">
        <p14:creationId xmlns:p14="http://schemas.microsoft.com/office/powerpoint/2010/main" val="300525452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28650" y="4767264"/>
            <a:ext cx="2057400" cy="273844"/>
          </a:xfrm>
          <a:prstGeom prst="rect">
            <a:avLst/>
          </a:prstGeom>
        </p:spPr>
        <p:txBody>
          <a:bodyPr lIns="91318" tIns="45659" rIns="91318" bIns="45659"/>
          <a:lstStyle/>
          <a:p>
            <a:pPr defTabSz="684763">
              <a:buClr>
                <a:srgbClr val="000000"/>
              </a:buClr>
            </a:pPr>
            <a:fld id="{53074F12-AA26-4AC8-9962-C36BB8F32554}" type="datetimeFigureOut">
              <a:rPr lang="en-US" sz="1400" kern="0" smtClean="0">
                <a:solidFill>
                  <a:srgbClr val="000000"/>
                </a:solidFill>
                <a:cs typeface="Arial"/>
                <a:sym typeface="Arial"/>
              </a:rPr>
              <a:pPr defTabSz="684763">
                <a:buClr>
                  <a:srgbClr val="000000"/>
                </a:buClr>
              </a:pPr>
              <a:t>6/29/2022</a:t>
            </a:fld>
            <a:endParaRPr lang="en-US" sz="1400" kern="0">
              <a:solidFill>
                <a:srgbClr val="000000"/>
              </a:solidFill>
              <a:cs typeface="Arial"/>
              <a:sym typeface="Arial"/>
            </a:endParaRPr>
          </a:p>
        </p:txBody>
      </p:sp>
      <p:sp>
        <p:nvSpPr>
          <p:cNvPr id="5" name="Footer Placeholder 4"/>
          <p:cNvSpPr>
            <a:spLocks noGrp="1"/>
          </p:cNvSpPr>
          <p:nvPr>
            <p:ph type="ftr" sz="quarter" idx="11"/>
          </p:nvPr>
        </p:nvSpPr>
        <p:spPr>
          <a:xfrm>
            <a:off x="3028950" y="4767264"/>
            <a:ext cx="3086100" cy="273844"/>
          </a:xfrm>
          <a:prstGeom prst="rect">
            <a:avLst/>
          </a:prstGeom>
        </p:spPr>
        <p:txBody>
          <a:bodyPr lIns="91318" tIns="45659" rIns="91318" bIns="45659"/>
          <a:lstStyle/>
          <a:p>
            <a:pPr defTabSz="684763">
              <a:buClr>
                <a:srgbClr val="000000"/>
              </a:buClr>
            </a:pPr>
            <a:endParaRPr lang="en-US" sz="1400" kern="0">
              <a:solidFill>
                <a:srgbClr val="000000"/>
              </a:solidFill>
              <a:cs typeface="Arial"/>
              <a:sym typeface="Arial"/>
            </a:endParaRPr>
          </a:p>
        </p:txBody>
      </p:sp>
      <p:sp>
        <p:nvSpPr>
          <p:cNvPr id="6" name="Slide Number Placeholder 5"/>
          <p:cNvSpPr>
            <a:spLocks noGrp="1"/>
          </p:cNvSpPr>
          <p:nvPr>
            <p:ph type="sldNum" sz="quarter" idx="12"/>
          </p:nvPr>
        </p:nvSpPr>
        <p:spPr/>
        <p:txBody>
          <a:bodyPr/>
          <a:lstStyle/>
          <a:p>
            <a:fld id="{B82CCC60-E8CD-4174-8B1A-7DF615B22EEF}" type="slidenum">
              <a:rPr lang="en-US" smtClean="0"/>
              <a:pPr/>
              <a:t>‹#›</a:t>
            </a:fld>
            <a:endParaRPr lang="en-US"/>
          </a:p>
        </p:txBody>
      </p:sp>
    </p:spTree>
    <p:extLst>
      <p:ext uri="{BB962C8B-B14F-4D97-AF65-F5344CB8AC3E}">
        <p14:creationId xmlns:p14="http://schemas.microsoft.com/office/powerpoint/2010/main" val="351584962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userDrawn="1">
  <p:cSld name="2_Contents slide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BB998F8-5F60-4F3A-941E-65C7CA793196}"/>
              </a:ext>
            </a:extLst>
          </p:cNvPr>
          <p:cNvSpPr/>
          <p:nvPr userDrawn="1"/>
        </p:nvSpPr>
        <p:spPr>
          <a:xfrm>
            <a:off x="1" y="0"/>
            <a:ext cx="2986088" cy="5143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8489" tIns="34289" rIns="68489" bIns="34289" rtlCol="0" anchor="ctr"/>
          <a:lstStyle/>
          <a:p>
            <a:pPr algn="ctr" defTabSz="684763">
              <a:buClr>
                <a:srgbClr val="000000"/>
              </a:buClr>
              <a:buFont typeface="Arial"/>
              <a:buNone/>
            </a:pPr>
            <a:endParaRPr lang="en-US" sz="1400" kern="0">
              <a:solidFill>
                <a:srgbClr val="FFFFFF"/>
              </a:solidFill>
              <a:sym typeface="Arial"/>
            </a:endParaRPr>
          </a:p>
        </p:txBody>
      </p:sp>
      <p:grpSp>
        <p:nvGrpSpPr>
          <p:cNvPr id="17" name="Group 16">
            <a:extLst>
              <a:ext uri="{FF2B5EF4-FFF2-40B4-BE49-F238E27FC236}">
                <a16:creationId xmlns:a16="http://schemas.microsoft.com/office/drawing/2014/main" id="{16E2B211-279E-47AD-8321-BBE0A034E63C}"/>
              </a:ext>
            </a:extLst>
          </p:cNvPr>
          <p:cNvGrpSpPr/>
          <p:nvPr userDrawn="1"/>
        </p:nvGrpSpPr>
        <p:grpSpPr>
          <a:xfrm rot="12911792" flipH="1" flipV="1">
            <a:off x="2092755" y="3169150"/>
            <a:ext cx="529823" cy="369686"/>
            <a:chOff x="5405974" y="1533288"/>
            <a:chExt cx="608646" cy="424685"/>
          </a:xfrm>
        </p:grpSpPr>
        <p:sp>
          <p:nvSpPr>
            <p:cNvPr id="18" name="Trapezoid 17">
              <a:extLst>
                <a:ext uri="{FF2B5EF4-FFF2-40B4-BE49-F238E27FC236}">
                  <a16:creationId xmlns:a16="http://schemas.microsoft.com/office/drawing/2014/main" id="{3DECB3E9-32A4-485B-873B-63C6C59490D1}"/>
                </a:ext>
              </a:extLst>
            </p:cNvPr>
            <p:cNvSpPr/>
            <p:nvPr/>
          </p:nvSpPr>
          <p:spPr>
            <a:xfrm rot="5912136" flipH="1">
              <a:off x="5633173" y="1617814"/>
              <a:ext cx="141626" cy="93186"/>
            </a:xfrm>
            <a:prstGeom prst="trapezoid">
              <a:avLst>
                <a:gd name="adj" fmla="val 12383"/>
              </a:avLst>
            </a:prstGeom>
            <a:solidFill>
              <a:schemeClr val="accent2">
                <a:lumMod val="5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sp>
          <p:nvSpPr>
            <p:cNvPr id="19" name="Trapezoid 18">
              <a:extLst>
                <a:ext uri="{FF2B5EF4-FFF2-40B4-BE49-F238E27FC236}">
                  <a16:creationId xmlns:a16="http://schemas.microsoft.com/office/drawing/2014/main" id="{B97B4F36-AF1D-4D48-AB73-9687DD625973}"/>
                </a:ext>
              </a:extLst>
            </p:cNvPr>
            <p:cNvSpPr/>
            <p:nvPr/>
          </p:nvSpPr>
          <p:spPr>
            <a:xfrm rot="7277434" flipH="1">
              <a:off x="5857778" y="1735728"/>
              <a:ext cx="103331" cy="96694"/>
            </a:xfrm>
            <a:prstGeom prst="trapezoid">
              <a:avLst>
                <a:gd name="adj" fmla="val 12383"/>
              </a:avLst>
            </a:prstGeom>
            <a:solidFill>
              <a:schemeClr val="accent2">
                <a:lumMod val="5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sp>
          <p:nvSpPr>
            <p:cNvPr id="20" name="Trapezoid 19">
              <a:extLst>
                <a:ext uri="{FF2B5EF4-FFF2-40B4-BE49-F238E27FC236}">
                  <a16:creationId xmlns:a16="http://schemas.microsoft.com/office/drawing/2014/main" id="{18628655-B24C-4AA8-B86F-E4649EC635E8}"/>
                </a:ext>
              </a:extLst>
            </p:cNvPr>
            <p:cNvSpPr/>
            <p:nvPr/>
          </p:nvSpPr>
          <p:spPr>
            <a:xfrm rot="5912136" flipH="1">
              <a:off x="5438996" y="1500266"/>
              <a:ext cx="200130" cy="266173"/>
            </a:xfrm>
            <a:prstGeom prst="trapezoid">
              <a:avLst>
                <a:gd name="adj" fmla="val 12383"/>
              </a:avLst>
            </a:prstGeom>
            <a:solidFill>
              <a:schemeClr val="accent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sp>
          <p:nvSpPr>
            <p:cNvPr id="21" name="Trapezoid 20">
              <a:extLst>
                <a:ext uri="{FF2B5EF4-FFF2-40B4-BE49-F238E27FC236}">
                  <a16:creationId xmlns:a16="http://schemas.microsoft.com/office/drawing/2014/main" id="{3A6B24C9-2F1F-4C5E-B867-73AE6CD03838}"/>
                </a:ext>
              </a:extLst>
            </p:cNvPr>
            <p:cNvSpPr/>
            <p:nvPr/>
          </p:nvSpPr>
          <p:spPr>
            <a:xfrm rot="7277434" flipH="1">
              <a:off x="5727739" y="1619233"/>
              <a:ext cx="146016" cy="194202"/>
            </a:xfrm>
            <a:prstGeom prst="trapezoid">
              <a:avLst>
                <a:gd name="adj" fmla="val 12383"/>
              </a:avLst>
            </a:prstGeom>
            <a:solidFill>
              <a:schemeClr val="accent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sp>
          <p:nvSpPr>
            <p:cNvPr id="22" name="Trapezoid 21">
              <a:extLst>
                <a:ext uri="{FF2B5EF4-FFF2-40B4-BE49-F238E27FC236}">
                  <a16:creationId xmlns:a16="http://schemas.microsoft.com/office/drawing/2014/main" id="{2AA7F5E5-BC6C-4756-A8EB-16B8328FA881}"/>
                </a:ext>
              </a:extLst>
            </p:cNvPr>
            <p:cNvSpPr/>
            <p:nvPr/>
          </p:nvSpPr>
          <p:spPr>
            <a:xfrm rot="8867088" flipH="1">
              <a:off x="5921123" y="1778027"/>
              <a:ext cx="93497" cy="179946"/>
            </a:xfrm>
            <a:prstGeom prst="trapezoid">
              <a:avLst>
                <a:gd name="adj" fmla="val 12383"/>
              </a:avLst>
            </a:prstGeom>
            <a:solidFill>
              <a:schemeClr val="accent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grpSp>
      <p:grpSp>
        <p:nvGrpSpPr>
          <p:cNvPr id="23" name="Group 22">
            <a:extLst>
              <a:ext uri="{FF2B5EF4-FFF2-40B4-BE49-F238E27FC236}">
                <a16:creationId xmlns:a16="http://schemas.microsoft.com/office/drawing/2014/main" id="{497CDF6D-E63B-4A20-B935-7F27169038D3}"/>
              </a:ext>
            </a:extLst>
          </p:cNvPr>
          <p:cNvGrpSpPr/>
          <p:nvPr userDrawn="1"/>
        </p:nvGrpSpPr>
        <p:grpSpPr>
          <a:xfrm rot="20269720">
            <a:off x="2091644" y="3447815"/>
            <a:ext cx="579799" cy="578682"/>
            <a:chOff x="7167947" y="1624190"/>
            <a:chExt cx="2677920" cy="2672764"/>
          </a:xfrm>
          <a:solidFill>
            <a:schemeClr val="bg1"/>
          </a:solidFill>
        </p:grpSpPr>
        <p:sp>
          <p:nvSpPr>
            <p:cNvPr id="24" name="Freeform: Shape 23">
              <a:extLst>
                <a:ext uri="{FF2B5EF4-FFF2-40B4-BE49-F238E27FC236}">
                  <a16:creationId xmlns:a16="http://schemas.microsoft.com/office/drawing/2014/main" id="{B45EA29E-0702-4F6E-81A2-E3C8EFB2FBFE}"/>
                </a:ext>
              </a:extLst>
            </p:cNvPr>
            <p:cNvSpPr/>
            <p:nvPr/>
          </p:nvSpPr>
          <p:spPr>
            <a:xfrm>
              <a:off x="7167947" y="1624190"/>
              <a:ext cx="2677920" cy="2672764"/>
            </a:xfrm>
            <a:custGeom>
              <a:avLst/>
              <a:gdLst>
                <a:gd name="connsiteX0" fmla="*/ 2538684 w 2677922"/>
                <a:gd name="connsiteY0" fmla="*/ 1897505 h 2672762"/>
                <a:gd name="connsiteX1" fmla="*/ 2456643 w 2677922"/>
                <a:gd name="connsiteY1" fmla="*/ 1879446 h 2672762"/>
                <a:gd name="connsiteX2" fmla="*/ 2389566 w 2677922"/>
                <a:gd name="connsiteY2" fmla="*/ 1863966 h 2672762"/>
                <a:gd name="connsiteX3" fmla="*/ 2354479 w 2677922"/>
                <a:gd name="connsiteY3" fmla="*/ 1874802 h 2672762"/>
                <a:gd name="connsiteX4" fmla="*/ 2312170 w 2677922"/>
                <a:gd name="connsiteY4" fmla="*/ 1950651 h 2672762"/>
                <a:gd name="connsiteX5" fmla="*/ 2322489 w 2677922"/>
                <a:gd name="connsiteY5" fmla="*/ 1983157 h 2672762"/>
                <a:gd name="connsiteX6" fmla="*/ 2412785 w 2677922"/>
                <a:gd name="connsiteY6" fmla="*/ 2080161 h 2672762"/>
                <a:gd name="connsiteX7" fmla="*/ 2418461 w 2677922"/>
                <a:gd name="connsiteY7" fmla="*/ 2146722 h 2672762"/>
                <a:gd name="connsiteX8" fmla="*/ 2414849 w 2677922"/>
                <a:gd name="connsiteY8" fmla="*/ 2151882 h 2672762"/>
                <a:gd name="connsiteX9" fmla="*/ 2324037 w 2677922"/>
                <a:gd name="connsiteY9" fmla="*/ 2174585 h 2672762"/>
                <a:gd name="connsiteX10" fmla="*/ 2219294 w 2677922"/>
                <a:gd name="connsiteY10" fmla="*/ 2118859 h 2672762"/>
                <a:gd name="connsiteX11" fmla="*/ 2178531 w 2677922"/>
                <a:gd name="connsiteY11" fmla="*/ 2120407 h 2672762"/>
                <a:gd name="connsiteX12" fmla="*/ 2125386 w 2677922"/>
                <a:gd name="connsiteY12" fmla="*/ 2172521 h 2672762"/>
                <a:gd name="connsiteX13" fmla="*/ 2122806 w 2677922"/>
                <a:gd name="connsiteY13" fmla="*/ 2217411 h 2672762"/>
                <a:gd name="connsiteX14" fmla="*/ 2184723 w 2677922"/>
                <a:gd name="connsiteY14" fmla="*/ 2334538 h 2672762"/>
                <a:gd name="connsiteX15" fmla="*/ 2174404 w 2677922"/>
                <a:gd name="connsiteY15" fmla="*/ 2395423 h 2672762"/>
                <a:gd name="connsiteX16" fmla="*/ 2164084 w 2677922"/>
                <a:gd name="connsiteY16" fmla="*/ 2404711 h 2672762"/>
                <a:gd name="connsiteX17" fmla="*/ 2075336 w 2677922"/>
                <a:gd name="connsiteY17" fmla="*/ 2401615 h 2672762"/>
                <a:gd name="connsiteX18" fmla="*/ 1988652 w 2677922"/>
                <a:gd name="connsiteY18" fmla="*/ 2320606 h 2672762"/>
                <a:gd name="connsiteX19" fmla="*/ 1944277 w 2677922"/>
                <a:gd name="connsiteY19" fmla="*/ 2311835 h 2672762"/>
                <a:gd name="connsiteX20" fmla="*/ 1883392 w 2677922"/>
                <a:gd name="connsiteY20" fmla="*/ 2346405 h 2672762"/>
                <a:gd name="connsiteX21" fmla="*/ 1868429 w 2677922"/>
                <a:gd name="connsiteY21" fmla="*/ 2391811 h 2672762"/>
                <a:gd name="connsiteX22" fmla="*/ 1899388 w 2677922"/>
                <a:gd name="connsiteY22" fmla="*/ 2526997 h 2672762"/>
                <a:gd name="connsiteX23" fmla="*/ 1879264 w 2677922"/>
                <a:gd name="connsiteY23" fmla="*/ 2571887 h 2672762"/>
                <a:gd name="connsiteX24" fmla="*/ 1841082 w 2677922"/>
                <a:gd name="connsiteY24" fmla="*/ 2588915 h 2672762"/>
                <a:gd name="connsiteX25" fmla="*/ 1782777 w 2677922"/>
                <a:gd name="connsiteY25" fmla="*/ 2568276 h 2672762"/>
                <a:gd name="connsiteX26" fmla="*/ 1715184 w 2677922"/>
                <a:gd name="connsiteY26" fmla="*/ 2459404 h 2672762"/>
                <a:gd name="connsiteX27" fmla="*/ 1664618 w 2677922"/>
                <a:gd name="connsiteY27" fmla="*/ 2435669 h 2672762"/>
                <a:gd name="connsiteX28" fmla="*/ 1610440 w 2677922"/>
                <a:gd name="connsiteY28" fmla="*/ 2450117 h 2672762"/>
                <a:gd name="connsiteX29" fmla="*/ 1577418 w 2677922"/>
                <a:gd name="connsiteY29" fmla="*/ 2495007 h 2672762"/>
                <a:gd name="connsiteX30" fmla="*/ 1573806 w 2677922"/>
                <a:gd name="connsiteY30" fmla="*/ 2616777 h 2672762"/>
                <a:gd name="connsiteX31" fmla="*/ 1526852 w 2677922"/>
                <a:gd name="connsiteY31" fmla="*/ 2672503 h 2672762"/>
                <a:gd name="connsiteX32" fmla="*/ 1497441 w 2677922"/>
                <a:gd name="connsiteY32" fmla="*/ 2676115 h 2672762"/>
                <a:gd name="connsiteX33" fmla="*/ 1449972 w 2677922"/>
                <a:gd name="connsiteY33" fmla="*/ 2644124 h 2672762"/>
                <a:gd name="connsiteX34" fmla="*/ 1410241 w 2677922"/>
                <a:gd name="connsiteY34" fmla="*/ 2514614 h 2672762"/>
                <a:gd name="connsiteX35" fmla="*/ 1373091 w 2677922"/>
                <a:gd name="connsiteY35" fmla="*/ 2482623 h 2672762"/>
                <a:gd name="connsiteX36" fmla="*/ 1304982 w 2677922"/>
                <a:gd name="connsiteY36" fmla="*/ 2483139 h 2672762"/>
                <a:gd name="connsiteX37" fmla="*/ 1271959 w 2677922"/>
                <a:gd name="connsiteY37" fmla="*/ 2511518 h 2672762"/>
                <a:gd name="connsiteX38" fmla="*/ 1234293 w 2677922"/>
                <a:gd name="connsiteY38" fmla="*/ 2633805 h 2672762"/>
                <a:gd name="connsiteX39" fmla="*/ 1170828 w 2677922"/>
                <a:gd name="connsiteY39" fmla="*/ 2674567 h 2672762"/>
                <a:gd name="connsiteX40" fmla="*/ 1106847 w 2677922"/>
                <a:gd name="connsiteY40" fmla="*/ 2602330 h 2672762"/>
                <a:gd name="connsiteX41" fmla="*/ 1103751 w 2677922"/>
                <a:gd name="connsiteY41" fmla="*/ 2491395 h 2672762"/>
                <a:gd name="connsiteX42" fmla="*/ 1080532 w 2677922"/>
                <a:gd name="connsiteY42" fmla="*/ 2454244 h 2672762"/>
                <a:gd name="connsiteX43" fmla="*/ 1005199 w 2677922"/>
                <a:gd name="connsiteY43" fmla="*/ 2435153 h 2672762"/>
                <a:gd name="connsiteX44" fmla="*/ 969080 w 2677922"/>
                <a:gd name="connsiteY44" fmla="*/ 2454244 h 2672762"/>
                <a:gd name="connsiteX45" fmla="*/ 900456 w 2677922"/>
                <a:gd name="connsiteY45" fmla="*/ 2564148 h 2672762"/>
                <a:gd name="connsiteX46" fmla="*/ 836474 w 2677922"/>
                <a:gd name="connsiteY46" fmla="*/ 2587367 h 2672762"/>
                <a:gd name="connsiteX47" fmla="*/ 831830 w 2677922"/>
                <a:gd name="connsiteY47" fmla="*/ 2585819 h 2672762"/>
                <a:gd name="connsiteX48" fmla="*/ 785392 w 2677922"/>
                <a:gd name="connsiteY48" fmla="*/ 2504810 h 2672762"/>
                <a:gd name="connsiteX49" fmla="*/ 811707 w 2677922"/>
                <a:gd name="connsiteY49" fmla="*/ 2390779 h 2672762"/>
                <a:gd name="connsiteX50" fmla="*/ 794680 w 2677922"/>
                <a:gd name="connsiteY50" fmla="*/ 2344341 h 2672762"/>
                <a:gd name="connsiteX51" fmla="*/ 739470 w 2677922"/>
                <a:gd name="connsiteY51" fmla="*/ 2312351 h 2672762"/>
                <a:gd name="connsiteX52" fmla="*/ 689421 w 2677922"/>
                <a:gd name="connsiteY52" fmla="*/ 2321638 h 2672762"/>
                <a:gd name="connsiteX53" fmla="*/ 596029 w 2677922"/>
                <a:gd name="connsiteY53" fmla="*/ 2408838 h 2672762"/>
                <a:gd name="connsiteX54" fmla="*/ 530500 w 2677922"/>
                <a:gd name="connsiteY54" fmla="*/ 2415030 h 2672762"/>
                <a:gd name="connsiteX55" fmla="*/ 521212 w 2677922"/>
                <a:gd name="connsiteY55" fmla="*/ 2408838 h 2672762"/>
                <a:gd name="connsiteX56" fmla="*/ 500573 w 2677922"/>
                <a:gd name="connsiteY56" fmla="*/ 2322670 h 2672762"/>
                <a:gd name="connsiteX57" fmla="*/ 556298 w 2677922"/>
                <a:gd name="connsiteY57" fmla="*/ 2217927 h 2672762"/>
                <a:gd name="connsiteX58" fmla="*/ 552171 w 2677922"/>
                <a:gd name="connsiteY58" fmla="*/ 2168909 h 2672762"/>
                <a:gd name="connsiteX59" fmla="*/ 505733 w 2677922"/>
                <a:gd name="connsiteY59" fmla="*/ 2122987 h 2672762"/>
                <a:gd name="connsiteX60" fmla="*/ 457747 w 2677922"/>
                <a:gd name="connsiteY60" fmla="*/ 2119375 h 2672762"/>
                <a:gd name="connsiteX61" fmla="*/ 341652 w 2677922"/>
                <a:gd name="connsiteY61" fmla="*/ 2180777 h 2672762"/>
                <a:gd name="connsiteX62" fmla="*/ 278187 w 2677922"/>
                <a:gd name="connsiteY62" fmla="*/ 2168909 h 2672762"/>
                <a:gd name="connsiteX63" fmla="*/ 274059 w 2677922"/>
                <a:gd name="connsiteY63" fmla="*/ 2164265 h 2672762"/>
                <a:gd name="connsiteX64" fmla="*/ 276639 w 2677922"/>
                <a:gd name="connsiteY64" fmla="*/ 2069325 h 2672762"/>
                <a:gd name="connsiteX65" fmla="*/ 354551 w 2677922"/>
                <a:gd name="connsiteY65" fmla="*/ 1986253 h 2672762"/>
                <a:gd name="connsiteX66" fmla="*/ 363839 w 2677922"/>
                <a:gd name="connsiteY66" fmla="*/ 1940847 h 2672762"/>
                <a:gd name="connsiteX67" fmla="*/ 328237 w 2677922"/>
                <a:gd name="connsiteY67" fmla="*/ 1878930 h 2672762"/>
                <a:gd name="connsiteX68" fmla="*/ 283347 w 2677922"/>
                <a:gd name="connsiteY68" fmla="*/ 1866030 h 2672762"/>
                <a:gd name="connsiteX69" fmla="*/ 170864 w 2677922"/>
                <a:gd name="connsiteY69" fmla="*/ 1891829 h 2672762"/>
                <a:gd name="connsiteX70" fmla="*/ 155900 w 2677922"/>
                <a:gd name="connsiteY70" fmla="*/ 1895441 h 2672762"/>
                <a:gd name="connsiteX71" fmla="*/ 100175 w 2677922"/>
                <a:gd name="connsiteY71" fmla="*/ 1868094 h 2672762"/>
                <a:gd name="connsiteX72" fmla="*/ 87275 w 2677922"/>
                <a:gd name="connsiteY72" fmla="*/ 1838168 h 2672762"/>
                <a:gd name="connsiteX73" fmla="*/ 107915 w 2677922"/>
                <a:gd name="connsiteY73" fmla="*/ 1779862 h 2672762"/>
                <a:gd name="connsiteX74" fmla="*/ 213690 w 2677922"/>
                <a:gd name="connsiteY74" fmla="*/ 1713817 h 2672762"/>
                <a:gd name="connsiteX75" fmla="*/ 238972 w 2677922"/>
                <a:gd name="connsiteY75" fmla="*/ 1654480 h 2672762"/>
                <a:gd name="connsiteX76" fmla="*/ 222977 w 2677922"/>
                <a:gd name="connsiteY76" fmla="*/ 1600818 h 2672762"/>
                <a:gd name="connsiteX77" fmla="*/ 184279 w 2677922"/>
                <a:gd name="connsiteY77" fmla="*/ 1575019 h 2672762"/>
                <a:gd name="connsiteX78" fmla="*/ 59413 w 2677922"/>
                <a:gd name="connsiteY78" fmla="*/ 1571407 h 2672762"/>
                <a:gd name="connsiteX79" fmla="*/ 3687 w 2677922"/>
                <a:gd name="connsiteY79" fmla="*/ 1524453 h 2672762"/>
                <a:gd name="connsiteX80" fmla="*/ 1623 w 2677922"/>
                <a:gd name="connsiteY80" fmla="*/ 1513618 h 2672762"/>
                <a:gd name="connsiteX81" fmla="*/ 48577 w 2677922"/>
                <a:gd name="connsiteY81" fmla="*/ 1442413 h 2672762"/>
                <a:gd name="connsiteX82" fmla="*/ 160544 w 2677922"/>
                <a:gd name="connsiteY82" fmla="*/ 1408358 h 2672762"/>
                <a:gd name="connsiteX83" fmla="*/ 194083 w 2677922"/>
                <a:gd name="connsiteY83" fmla="*/ 1370692 h 2672762"/>
                <a:gd name="connsiteX84" fmla="*/ 192534 w 2677922"/>
                <a:gd name="connsiteY84" fmla="*/ 1298971 h 2672762"/>
                <a:gd name="connsiteX85" fmla="*/ 166220 w 2677922"/>
                <a:gd name="connsiteY85" fmla="*/ 1269560 h 2672762"/>
                <a:gd name="connsiteX86" fmla="*/ 47029 w 2677922"/>
                <a:gd name="connsiteY86" fmla="*/ 1232926 h 2672762"/>
                <a:gd name="connsiteX87" fmla="*/ 1623 w 2677922"/>
                <a:gd name="connsiteY87" fmla="*/ 1166881 h 2672762"/>
                <a:gd name="connsiteX88" fmla="*/ 6267 w 2677922"/>
                <a:gd name="connsiteY88" fmla="*/ 1139534 h 2672762"/>
                <a:gd name="connsiteX89" fmla="*/ 49093 w 2677922"/>
                <a:gd name="connsiteY89" fmla="*/ 1105480 h 2672762"/>
                <a:gd name="connsiteX90" fmla="*/ 164672 w 2677922"/>
                <a:gd name="connsiteY90" fmla="*/ 1101868 h 2672762"/>
                <a:gd name="connsiteX91" fmla="*/ 181699 w 2677922"/>
                <a:gd name="connsiteY91" fmla="*/ 1101352 h 2672762"/>
                <a:gd name="connsiteX92" fmla="*/ 227621 w 2677922"/>
                <a:gd name="connsiteY92" fmla="*/ 1065233 h 2672762"/>
                <a:gd name="connsiteX93" fmla="*/ 241036 w 2677922"/>
                <a:gd name="connsiteY93" fmla="*/ 1014152 h 2672762"/>
                <a:gd name="connsiteX94" fmla="*/ 219366 w 2677922"/>
                <a:gd name="connsiteY94" fmla="*/ 965650 h 2672762"/>
                <a:gd name="connsiteX95" fmla="*/ 113590 w 2677922"/>
                <a:gd name="connsiteY95" fmla="*/ 899605 h 2672762"/>
                <a:gd name="connsiteX96" fmla="*/ 89855 w 2677922"/>
                <a:gd name="connsiteY96" fmla="*/ 832012 h 2672762"/>
                <a:gd name="connsiteX97" fmla="*/ 104818 w 2677922"/>
                <a:gd name="connsiteY97" fmla="*/ 799505 h 2672762"/>
                <a:gd name="connsiteX98" fmla="*/ 151256 w 2677922"/>
                <a:gd name="connsiteY98" fmla="*/ 779898 h 2672762"/>
                <a:gd name="connsiteX99" fmla="*/ 283347 w 2677922"/>
                <a:gd name="connsiteY99" fmla="*/ 810341 h 2672762"/>
                <a:gd name="connsiteX100" fmla="*/ 331332 w 2677922"/>
                <a:gd name="connsiteY100" fmla="*/ 794345 h 2672762"/>
                <a:gd name="connsiteX101" fmla="*/ 363839 w 2677922"/>
                <a:gd name="connsiteY101" fmla="*/ 737588 h 2672762"/>
                <a:gd name="connsiteX102" fmla="*/ 354551 w 2677922"/>
                <a:gd name="connsiteY102" fmla="*/ 689086 h 2672762"/>
                <a:gd name="connsiteX103" fmla="*/ 266835 w 2677922"/>
                <a:gd name="connsiteY103" fmla="*/ 595694 h 2672762"/>
                <a:gd name="connsiteX104" fmla="*/ 261675 w 2677922"/>
                <a:gd name="connsiteY104" fmla="*/ 529133 h 2672762"/>
                <a:gd name="connsiteX105" fmla="*/ 270447 w 2677922"/>
                <a:gd name="connsiteY105" fmla="*/ 516233 h 2672762"/>
                <a:gd name="connsiteX106" fmla="*/ 349907 w 2677922"/>
                <a:gd name="connsiteY106" fmla="*/ 498690 h 2672762"/>
                <a:gd name="connsiteX107" fmla="*/ 457231 w 2677922"/>
                <a:gd name="connsiteY107" fmla="*/ 555964 h 2672762"/>
                <a:gd name="connsiteX108" fmla="*/ 507797 w 2677922"/>
                <a:gd name="connsiteY108" fmla="*/ 551320 h 2672762"/>
                <a:gd name="connsiteX109" fmla="*/ 551139 w 2677922"/>
                <a:gd name="connsiteY109" fmla="*/ 508494 h 2672762"/>
                <a:gd name="connsiteX110" fmla="*/ 556815 w 2677922"/>
                <a:gd name="connsiteY110" fmla="*/ 456896 h 2672762"/>
                <a:gd name="connsiteX111" fmla="*/ 494381 w 2677922"/>
                <a:gd name="connsiteY111" fmla="*/ 339769 h 2672762"/>
                <a:gd name="connsiteX112" fmla="*/ 505217 w 2677922"/>
                <a:gd name="connsiteY112" fmla="*/ 280432 h 2672762"/>
                <a:gd name="connsiteX113" fmla="*/ 537723 w 2677922"/>
                <a:gd name="connsiteY113" fmla="*/ 256181 h 2672762"/>
                <a:gd name="connsiteX114" fmla="*/ 590353 w 2677922"/>
                <a:gd name="connsiteY114" fmla="*/ 261857 h 2672762"/>
                <a:gd name="connsiteX115" fmla="*/ 679617 w 2677922"/>
                <a:gd name="connsiteY115" fmla="*/ 344929 h 2672762"/>
                <a:gd name="connsiteX116" fmla="*/ 754950 w 2677922"/>
                <a:gd name="connsiteY116" fmla="*/ 355765 h 2672762"/>
                <a:gd name="connsiteX117" fmla="*/ 797260 w 2677922"/>
                <a:gd name="connsiteY117" fmla="*/ 329450 h 2672762"/>
                <a:gd name="connsiteX118" fmla="*/ 811707 w 2677922"/>
                <a:gd name="connsiteY118" fmla="*/ 285076 h 2672762"/>
                <a:gd name="connsiteX119" fmla="*/ 781781 w 2677922"/>
                <a:gd name="connsiteY119" fmla="*/ 156081 h 2672762"/>
                <a:gd name="connsiteX120" fmla="*/ 807064 w 2677922"/>
                <a:gd name="connsiteY120" fmla="*/ 100872 h 2672762"/>
                <a:gd name="connsiteX121" fmla="*/ 841634 w 2677922"/>
                <a:gd name="connsiteY121" fmla="*/ 86424 h 2672762"/>
                <a:gd name="connsiteX122" fmla="*/ 896328 w 2677922"/>
                <a:gd name="connsiteY122" fmla="*/ 106031 h 2672762"/>
                <a:gd name="connsiteX123" fmla="*/ 965469 w 2677922"/>
                <a:gd name="connsiteY123" fmla="*/ 217483 h 2672762"/>
                <a:gd name="connsiteX124" fmla="*/ 1013455 w 2677922"/>
                <a:gd name="connsiteY124" fmla="*/ 240702 h 2672762"/>
                <a:gd name="connsiteX125" fmla="*/ 1077952 w 2677922"/>
                <a:gd name="connsiteY125" fmla="*/ 222642 h 2672762"/>
                <a:gd name="connsiteX126" fmla="*/ 1101687 w 2677922"/>
                <a:gd name="connsiteY126" fmla="*/ 188072 h 2672762"/>
                <a:gd name="connsiteX127" fmla="*/ 1106847 w 2677922"/>
                <a:gd name="connsiteY127" fmla="*/ 53918 h 2672762"/>
                <a:gd name="connsiteX128" fmla="*/ 1145029 w 2677922"/>
                <a:gd name="connsiteY128" fmla="*/ 4900 h 2672762"/>
                <a:gd name="connsiteX129" fmla="*/ 1158960 w 2677922"/>
                <a:gd name="connsiteY129" fmla="*/ 1804 h 2672762"/>
                <a:gd name="connsiteX130" fmla="*/ 1235841 w 2677922"/>
                <a:gd name="connsiteY130" fmla="*/ 48758 h 2672762"/>
                <a:gd name="connsiteX131" fmla="*/ 1269895 w 2677922"/>
                <a:gd name="connsiteY131" fmla="*/ 162273 h 2672762"/>
                <a:gd name="connsiteX132" fmla="*/ 1303434 w 2677922"/>
                <a:gd name="connsiteY132" fmla="*/ 192716 h 2672762"/>
                <a:gd name="connsiteX133" fmla="*/ 1376702 w 2677922"/>
                <a:gd name="connsiteY133" fmla="*/ 192716 h 2672762"/>
                <a:gd name="connsiteX134" fmla="*/ 1409209 w 2677922"/>
                <a:gd name="connsiteY134" fmla="*/ 163305 h 2672762"/>
                <a:gd name="connsiteX135" fmla="*/ 1447392 w 2677922"/>
                <a:gd name="connsiteY135" fmla="*/ 37922 h 2672762"/>
                <a:gd name="connsiteX136" fmla="*/ 1499505 w 2677922"/>
                <a:gd name="connsiteY136" fmla="*/ 256 h 2672762"/>
                <a:gd name="connsiteX137" fmla="*/ 1513436 w 2677922"/>
                <a:gd name="connsiteY137" fmla="*/ 772 h 2672762"/>
                <a:gd name="connsiteX138" fmla="*/ 1573290 w 2677922"/>
                <a:gd name="connsiteY138" fmla="*/ 65269 h 2672762"/>
                <a:gd name="connsiteX139" fmla="*/ 1576902 w 2677922"/>
                <a:gd name="connsiteY139" fmla="*/ 185492 h 2672762"/>
                <a:gd name="connsiteX140" fmla="*/ 1598057 w 2677922"/>
                <a:gd name="connsiteY140" fmla="*/ 220578 h 2672762"/>
                <a:gd name="connsiteX141" fmla="*/ 1674422 w 2677922"/>
                <a:gd name="connsiteY141" fmla="*/ 240702 h 2672762"/>
                <a:gd name="connsiteX142" fmla="*/ 1710540 w 2677922"/>
                <a:gd name="connsiteY142" fmla="*/ 221610 h 2672762"/>
                <a:gd name="connsiteX143" fmla="*/ 1779165 w 2677922"/>
                <a:gd name="connsiteY143" fmla="*/ 111707 h 2672762"/>
                <a:gd name="connsiteX144" fmla="*/ 1845726 w 2677922"/>
                <a:gd name="connsiteY144" fmla="*/ 88488 h 2672762"/>
                <a:gd name="connsiteX145" fmla="*/ 1857594 w 2677922"/>
                <a:gd name="connsiteY145" fmla="*/ 92616 h 2672762"/>
                <a:gd name="connsiteX146" fmla="*/ 1895260 w 2677922"/>
                <a:gd name="connsiteY146" fmla="*/ 166401 h 2672762"/>
                <a:gd name="connsiteX147" fmla="*/ 1868429 w 2677922"/>
                <a:gd name="connsiteY147" fmla="*/ 281980 h 2672762"/>
                <a:gd name="connsiteX148" fmla="*/ 1887004 w 2677922"/>
                <a:gd name="connsiteY148" fmla="*/ 332030 h 2672762"/>
                <a:gd name="connsiteX149" fmla="*/ 1946857 w 2677922"/>
                <a:gd name="connsiteY149" fmla="*/ 365052 h 2672762"/>
                <a:gd name="connsiteX150" fmla="*/ 1986588 w 2677922"/>
                <a:gd name="connsiteY150" fmla="*/ 355765 h 2672762"/>
                <a:gd name="connsiteX151" fmla="*/ 2081528 w 2677922"/>
                <a:gd name="connsiteY151" fmla="*/ 267532 h 2672762"/>
                <a:gd name="connsiteX152" fmla="*/ 2151701 w 2677922"/>
                <a:gd name="connsiteY152" fmla="*/ 261857 h 2672762"/>
                <a:gd name="connsiteX153" fmla="*/ 2155312 w 2677922"/>
                <a:gd name="connsiteY153" fmla="*/ 264437 h 2672762"/>
                <a:gd name="connsiteX154" fmla="*/ 2177500 w 2677922"/>
                <a:gd name="connsiteY154" fmla="*/ 353701 h 2672762"/>
                <a:gd name="connsiteX155" fmla="*/ 2122290 w 2677922"/>
                <a:gd name="connsiteY155" fmla="*/ 456896 h 2672762"/>
                <a:gd name="connsiteX156" fmla="*/ 2126934 w 2677922"/>
                <a:gd name="connsiteY156" fmla="*/ 505914 h 2672762"/>
                <a:gd name="connsiteX157" fmla="*/ 2173372 w 2677922"/>
                <a:gd name="connsiteY157" fmla="*/ 551836 h 2672762"/>
                <a:gd name="connsiteX158" fmla="*/ 2219810 w 2677922"/>
                <a:gd name="connsiteY158" fmla="*/ 555964 h 2672762"/>
                <a:gd name="connsiteX159" fmla="*/ 2336937 w 2677922"/>
                <a:gd name="connsiteY159" fmla="*/ 494046 h 2672762"/>
                <a:gd name="connsiteX160" fmla="*/ 2400917 w 2677922"/>
                <a:gd name="connsiteY160" fmla="*/ 507462 h 2672762"/>
                <a:gd name="connsiteX161" fmla="*/ 2420525 w 2677922"/>
                <a:gd name="connsiteY161" fmla="*/ 533777 h 2672762"/>
                <a:gd name="connsiteX162" fmla="*/ 2415365 w 2677922"/>
                <a:gd name="connsiteY162" fmla="*/ 591566 h 2672762"/>
                <a:gd name="connsiteX163" fmla="*/ 2321973 w 2677922"/>
                <a:gd name="connsiteY163" fmla="*/ 692182 h 2672762"/>
                <a:gd name="connsiteX164" fmla="*/ 2313718 w 2677922"/>
                <a:gd name="connsiteY164" fmla="*/ 733460 h 2672762"/>
                <a:gd name="connsiteX165" fmla="*/ 2349320 w 2677922"/>
                <a:gd name="connsiteY165" fmla="*/ 795377 h 2672762"/>
                <a:gd name="connsiteX166" fmla="*/ 2394726 w 2677922"/>
                <a:gd name="connsiteY166" fmla="*/ 810341 h 2672762"/>
                <a:gd name="connsiteX167" fmla="*/ 2526816 w 2677922"/>
                <a:gd name="connsiteY167" fmla="*/ 780414 h 2672762"/>
                <a:gd name="connsiteX168" fmla="*/ 2575834 w 2677922"/>
                <a:gd name="connsiteY168" fmla="*/ 803117 h 2672762"/>
                <a:gd name="connsiteX169" fmla="*/ 2591313 w 2677922"/>
                <a:gd name="connsiteY169" fmla="*/ 838719 h 2672762"/>
                <a:gd name="connsiteX170" fmla="*/ 2570158 w 2677922"/>
                <a:gd name="connsiteY170" fmla="*/ 896509 h 2672762"/>
                <a:gd name="connsiteX171" fmla="*/ 2461287 w 2677922"/>
                <a:gd name="connsiteY171" fmla="*/ 964102 h 2672762"/>
                <a:gd name="connsiteX172" fmla="*/ 2438068 w 2677922"/>
                <a:gd name="connsiteY172" fmla="*/ 1014668 h 2672762"/>
                <a:gd name="connsiteX173" fmla="*/ 2454063 w 2677922"/>
                <a:gd name="connsiteY173" fmla="*/ 1073489 h 2672762"/>
                <a:gd name="connsiteX174" fmla="*/ 2492762 w 2677922"/>
                <a:gd name="connsiteY174" fmla="*/ 1100836 h 2672762"/>
                <a:gd name="connsiteX175" fmla="*/ 2628464 w 2677922"/>
                <a:gd name="connsiteY175" fmla="*/ 1105996 h 2672762"/>
                <a:gd name="connsiteX176" fmla="*/ 2672322 w 2677922"/>
                <a:gd name="connsiteY176" fmla="*/ 1140566 h 2672762"/>
                <a:gd name="connsiteX177" fmla="*/ 2677998 w 2677922"/>
                <a:gd name="connsiteY177" fmla="*/ 1182360 h 2672762"/>
                <a:gd name="connsiteX178" fmla="*/ 2644459 w 2677922"/>
                <a:gd name="connsiteY178" fmla="*/ 1229830 h 2672762"/>
                <a:gd name="connsiteX179" fmla="*/ 2522172 w 2677922"/>
                <a:gd name="connsiteY179" fmla="*/ 1267497 h 2672762"/>
                <a:gd name="connsiteX180" fmla="*/ 2483990 w 2677922"/>
                <a:gd name="connsiteY180" fmla="*/ 1315998 h 2672762"/>
                <a:gd name="connsiteX181" fmla="*/ 2486570 w 2677922"/>
                <a:gd name="connsiteY181" fmla="*/ 1379980 h 2672762"/>
                <a:gd name="connsiteX182" fmla="*/ 2512885 w 2677922"/>
                <a:gd name="connsiteY182" fmla="*/ 1407842 h 2672762"/>
                <a:gd name="connsiteX183" fmla="*/ 2641363 w 2677922"/>
                <a:gd name="connsiteY183" fmla="*/ 1447057 h 2672762"/>
                <a:gd name="connsiteX184" fmla="*/ 2677998 w 2677922"/>
                <a:gd name="connsiteY184" fmla="*/ 1498138 h 2672762"/>
                <a:gd name="connsiteX185" fmla="*/ 2677998 w 2677922"/>
                <a:gd name="connsiteY185" fmla="*/ 1507426 h 2672762"/>
                <a:gd name="connsiteX186" fmla="*/ 2611952 w 2677922"/>
                <a:gd name="connsiteY186" fmla="*/ 1572955 h 2672762"/>
                <a:gd name="connsiteX187" fmla="*/ 2490182 w 2677922"/>
                <a:gd name="connsiteY187" fmla="*/ 1576567 h 2672762"/>
                <a:gd name="connsiteX188" fmla="*/ 2457675 w 2677922"/>
                <a:gd name="connsiteY188" fmla="*/ 1596690 h 2672762"/>
                <a:gd name="connsiteX189" fmla="*/ 2437036 w 2677922"/>
                <a:gd name="connsiteY189" fmla="*/ 1673055 h 2672762"/>
                <a:gd name="connsiteX190" fmla="*/ 2457159 w 2677922"/>
                <a:gd name="connsiteY190" fmla="*/ 1710205 h 2672762"/>
                <a:gd name="connsiteX191" fmla="*/ 2564483 w 2677922"/>
                <a:gd name="connsiteY191" fmla="*/ 1777282 h 2672762"/>
                <a:gd name="connsiteX192" fmla="*/ 2588733 w 2677922"/>
                <a:gd name="connsiteY192" fmla="*/ 1845907 h 2672762"/>
                <a:gd name="connsiteX193" fmla="*/ 2571706 w 2677922"/>
                <a:gd name="connsiteY193" fmla="*/ 1880994 h 2672762"/>
                <a:gd name="connsiteX194" fmla="*/ 2538684 w 2677922"/>
                <a:gd name="connsiteY194" fmla="*/ 1897505 h 2672762"/>
                <a:gd name="connsiteX195" fmla="*/ 1338521 w 2677922"/>
                <a:gd name="connsiteY195" fmla="*/ 2312867 h 2672762"/>
                <a:gd name="connsiteX196" fmla="*/ 2316814 w 2677922"/>
                <a:gd name="connsiteY196" fmla="*/ 1335605 h 2672762"/>
                <a:gd name="connsiteX197" fmla="*/ 1340068 w 2677922"/>
                <a:gd name="connsiteY197" fmla="*/ 359376 h 2672762"/>
                <a:gd name="connsiteX198" fmla="*/ 361775 w 2677922"/>
                <a:gd name="connsiteY198" fmla="*/ 1331994 h 2672762"/>
                <a:gd name="connsiteX199" fmla="*/ 1338521 w 2677922"/>
                <a:gd name="connsiteY199" fmla="*/ 2312867 h 267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2677922" h="2672762">
                  <a:moveTo>
                    <a:pt x="2538684" y="1897505"/>
                  </a:moveTo>
                  <a:cubicBezTo>
                    <a:pt x="2511337" y="1891313"/>
                    <a:pt x="2483990" y="1885121"/>
                    <a:pt x="2456643" y="1879446"/>
                  </a:cubicBezTo>
                  <a:cubicBezTo>
                    <a:pt x="2434456" y="1874286"/>
                    <a:pt x="2411753" y="1869642"/>
                    <a:pt x="2389566" y="1863966"/>
                  </a:cubicBezTo>
                  <a:cubicBezTo>
                    <a:pt x="2375119" y="1860354"/>
                    <a:pt x="2363767" y="1864482"/>
                    <a:pt x="2354479" y="1874802"/>
                  </a:cubicBezTo>
                  <a:cubicBezTo>
                    <a:pt x="2335389" y="1896989"/>
                    <a:pt x="2320425" y="1922272"/>
                    <a:pt x="2312170" y="1950651"/>
                  </a:cubicBezTo>
                  <a:cubicBezTo>
                    <a:pt x="2308042" y="1964066"/>
                    <a:pt x="2314234" y="1973869"/>
                    <a:pt x="2322489" y="1983157"/>
                  </a:cubicBezTo>
                  <a:cubicBezTo>
                    <a:pt x="2352416" y="2015664"/>
                    <a:pt x="2382858" y="2048170"/>
                    <a:pt x="2412785" y="2080161"/>
                  </a:cubicBezTo>
                  <a:cubicBezTo>
                    <a:pt x="2435488" y="2104412"/>
                    <a:pt x="2436520" y="2118859"/>
                    <a:pt x="2418461" y="2146722"/>
                  </a:cubicBezTo>
                  <a:cubicBezTo>
                    <a:pt x="2417429" y="2148270"/>
                    <a:pt x="2416397" y="2150334"/>
                    <a:pt x="2414849" y="2151882"/>
                  </a:cubicBezTo>
                  <a:cubicBezTo>
                    <a:pt x="2380795" y="2197804"/>
                    <a:pt x="2365831" y="2198320"/>
                    <a:pt x="2324037" y="2174585"/>
                  </a:cubicBezTo>
                  <a:cubicBezTo>
                    <a:pt x="2289982" y="2154978"/>
                    <a:pt x="2253864" y="2137434"/>
                    <a:pt x="2219294" y="2118859"/>
                  </a:cubicBezTo>
                  <a:cubicBezTo>
                    <a:pt x="2204846" y="2111120"/>
                    <a:pt x="2191431" y="2111120"/>
                    <a:pt x="2178531" y="2120407"/>
                  </a:cubicBezTo>
                  <a:cubicBezTo>
                    <a:pt x="2157892" y="2134855"/>
                    <a:pt x="2140349" y="2152398"/>
                    <a:pt x="2125386" y="2172521"/>
                  </a:cubicBezTo>
                  <a:cubicBezTo>
                    <a:pt x="2114550" y="2186968"/>
                    <a:pt x="2114034" y="2201416"/>
                    <a:pt x="2122806" y="2217411"/>
                  </a:cubicBezTo>
                  <a:cubicBezTo>
                    <a:pt x="2143961" y="2256109"/>
                    <a:pt x="2164600" y="2295323"/>
                    <a:pt x="2184723" y="2334538"/>
                  </a:cubicBezTo>
                  <a:cubicBezTo>
                    <a:pt x="2198655" y="2361885"/>
                    <a:pt x="2196591" y="2374268"/>
                    <a:pt x="2174404" y="2395423"/>
                  </a:cubicBezTo>
                  <a:cubicBezTo>
                    <a:pt x="2170792" y="2398519"/>
                    <a:pt x="2167696" y="2402131"/>
                    <a:pt x="2164084" y="2404711"/>
                  </a:cubicBezTo>
                  <a:cubicBezTo>
                    <a:pt x="2131062" y="2428962"/>
                    <a:pt x="2114034" y="2440829"/>
                    <a:pt x="2075336" y="2401615"/>
                  </a:cubicBezTo>
                  <a:cubicBezTo>
                    <a:pt x="2047473" y="2373236"/>
                    <a:pt x="2017547" y="2347953"/>
                    <a:pt x="1988652" y="2320606"/>
                  </a:cubicBezTo>
                  <a:cubicBezTo>
                    <a:pt x="1975236" y="2307707"/>
                    <a:pt x="1960789" y="2305127"/>
                    <a:pt x="1944277" y="2311835"/>
                  </a:cubicBezTo>
                  <a:cubicBezTo>
                    <a:pt x="1922607" y="2320606"/>
                    <a:pt x="1901968" y="2331958"/>
                    <a:pt x="1883392" y="2346405"/>
                  </a:cubicBezTo>
                  <a:cubicBezTo>
                    <a:pt x="1867913" y="2358273"/>
                    <a:pt x="1863785" y="2373236"/>
                    <a:pt x="1868429" y="2391811"/>
                  </a:cubicBezTo>
                  <a:cubicBezTo>
                    <a:pt x="1879264" y="2436701"/>
                    <a:pt x="1889584" y="2482107"/>
                    <a:pt x="1899388" y="2526997"/>
                  </a:cubicBezTo>
                  <a:cubicBezTo>
                    <a:pt x="1903516" y="2546604"/>
                    <a:pt x="1896808" y="2561568"/>
                    <a:pt x="1879264" y="2571887"/>
                  </a:cubicBezTo>
                  <a:cubicBezTo>
                    <a:pt x="1867397" y="2579111"/>
                    <a:pt x="1854498" y="2584787"/>
                    <a:pt x="1841082" y="2588915"/>
                  </a:cubicBezTo>
                  <a:cubicBezTo>
                    <a:pt x="1813736" y="2597686"/>
                    <a:pt x="1798256" y="2592526"/>
                    <a:pt x="1782777" y="2568276"/>
                  </a:cubicBezTo>
                  <a:cubicBezTo>
                    <a:pt x="1760074" y="2532157"/>
                    <a:pt x="1736855" y="2496555"/>
                    <a:pt x="1715184" y="2459404"/>
                  </a:cubicBezTo>
                  <a:cubicBezTo>
                    <a:pt x="1703316" y="2439281"/>
                    <a:pt x="1687837" y="2431542"/>
                    <a:pt x="1664618" y="2435669"/>
                  </a:cubicBezTo>
                  <a:cubicBezTo>
                    <a:pt x="1646043" y="2439281"/>
                    <a:pt x="1627984" y="2443925"/>
                    <a:pt x="1610440" y="2450117"/>
                  </a:cubicBezTo>
                  <a:cubicBezTo>
                    <a:pt x="1586190" y="2458888"/>
                    <a:pt x="1578450" y="2469208"/>
                    <a:pt x="1577418" y="2495007"/>
                  </a:cubicBezTo>
                  <a:cubicBezTo>
                    <a:pt x="1575870" y="2535769"/>
                    <a:pt x="1574838" y="2576015"/>
                    <a:pt x="1573806" y="2616777"/>
                  </a:cubicBezTo>
                  <a:cubicBezTo>
                    <a:pt x="1572774" y="2653928"/>
                    <a:pt x="1563487" y="2665795"/>
                    <a:pt x="1526852" y="2672503"/>
                  </a:cubicBezTo>
                  <a:cubicBezTo>
                    <a:pt x="1517049" y="2674567"/>
                    <a:pt x="1507245" y="2675599"/>
                    <a:pt x="1497441" y="2676115"/>
                  </a:cubicBezTo>
                  <a:cubicBezTo>
                    <a:pt x="1473191" y="2677663"/>
                    <a:pt x="1457711" y="2667859"/>
                    <a:pt x="1449972" y="2644124"/>
                  </a:cubicBezTo>
                  <a:cubicBezTo>
                    <a:pt x="1436040" y="2600782"/>
                    <a:pt x="1422624" y="2557956"/>
                    <a:pt x="1410241" y="2514614"/>
                  </a:cubicBezTo>
                  <a:cubicBezTo>
                    <a:pt x="1404565" y="2495007"/>
                    <a:pt x="1392698" y="2485719"/>
                    <a:pt x="1373091" y="2482623"/>
                  </a:cubicBezTo>
                  <a:cubicBezTo>
                    <a:pt x="1350388" y="2479527"/>
                    <a:pt x="1327685" y="2479527"/>
                    <a:pt x="1304982" y="2483139"/>
                  </a:cubicBezTo>
                  <a:cubicBezTo>
                    <a:pt x="1287955" y="2485719"/>
                    <a:pt x="1277119" y="2494491"/>
                    <a:pt x="1271959" y="2511518"/>
                  </a:cubicBezTo>
                  <a:cubicBezTo>
                    <a:pt x="1260092" y="2552280"/>
                    <a:pt x="1247192" y="2593042"/>
                    <a:pt x="1234293" y="2633805"/>
                  </a:cubicBezTo>
                  <a:cubicBezTo>
                    <a:pt x="1222941" y="2670439"/>
                    <a:pt x="1208494" y="2679727"/>
                    <a:pt x="1170828" y="2674567"/>
                  </a:cubicBezTo>
                  <a:cubicBezTo>
                    <a:pt x="1114070" y="2666827"/>
                    <a:pt x="1107362" y="2659087"/>
                    <a:pt x="1106847" y="2602330"/>
                  </a:cubicBezTo>
                  <a:cubicBezTo>
                    <a:pt x="1106331" y="2565180"/>
                    <a:pt x="1104783" y="2528545"/>
                    <a:pt x="1103751" y="2491395"/>
                  </a:cubicBezTo>
                  <a:cubicBezTo>
                    <a:pt x="1103234" y="2474368"/>
                    <a:pt x="1096527" y="2460952"/>
                    <a:pt x="1080532" y="2454244"/>
                  </a:cubicBezTo>
                  <a:cubicBezTo>
                    <a:pt x="1056281" y="2443925"/>
                    <a:pt x="1031514" y="2436701"/>
                    <a:pt x="1005199" y="2435153"/>
                  </a:cubicBezTo>
                  <a:cubicBezTo>
                    <a:pt x="989203" y="2434121"/>
                    <a:pt x="977852" y="2440313"/>
                    <a:pt x="969080" y="2454244"/>
                  </a:cubicBezTo>
                  <a:cubicBezTo>
                    <a:pt x="946894" y="2491395"/>
                    <a:pt x="923159" y="2527513"/>
                    <a:pt x="900456" y="2564148"/>
                  </a:cubicBezTo>
                  <a:cubicBezTo>
                    <a:pt x="882396" y="2593042"/>
                    <a:pt x="868465" y="2598202"/>
                    <a:pt x="836474" y="2587367"/>
                  </a:cubicBezTo>
                  <a:cubicBezTo>
                    <a:pt x="834926" y="2586851"/>
                    <a:pt x="833379" y="2586335"/>
                    <a:pt x="831830" y="2585819"/>
                  </a:cubicBezTo>
                  <a:cubicBezTo>
                    <a:pt x="782297" y="2565696"/>
                    <a:pt x="772493" y="2554344"/>
                    <a:pt x="785392" y="2504810"/>
                  </a:cubicBezTo>
                  <a:cubicBezTo>
                    <a:pt x="795196" y="2467144"/>
                    <a:pt x="802420" y="2428962"/>
                    <a:pt x="811707" y="2390779"/>
                  </a:cubicBezTo>
                  <a:cubicBezTo>
                    <a:pt x="816351" y="2371172"/>
                    <a:pt x="811191" y="2356209"/>
                    <a:pt x="794680" y="2344341"/>
                  </a:cubicBezTo>
                  <a:cubicBezTo>
                    <a:pt x="777137" y="2331958"/>
                    <a:pt x="759078" y="2321122"/>
                    <a:pt x="739470" y="2312351"/>
                  </a:cubicBezTo>
                  <a:cubicBezTo>
                    <a:pt x="720895" y="2304095"/>
                    <a:pt x="704900" y="2307191"/>
                    <a:pt x="689421" y="2321638"/>
                  </a:cubicBezTo>
                  <a:cubicBezTo>
                    <a:pt x="658462" y="2351049"/>
                    <a:pt x="626988" y="2379944"/>
                    <a:pt x="596029" y="2408838"/>
                  </a:cubicBezTo>
                  <a:cubicBezTo>
                    <a:pt x="572810" y="2431026"/>
                    <a:pt x="557847" y="2432057"/>
                    <a:pt x="530500" y="2415030"/>
                  </a:cubicBezTo>
                  <a:cubicBezTo>
                    <a:pt x="527404" y="2412966"/>
                    <a:pt x="524308" y="2410902"/>
                    <a:pt x="521212" y="2408838"/>
                  </a:cubicBezTo>
                  <a:cubicBezTo>
                    <a:pt x="481482" y="2380460"/>
                    <a:pt x="477870" y="2365496"/>
                    <a:pt x="500573" y="2322670"/>
                  </a:cubicBezTo>
                  <a:cubicBezTo>
                    <a:pt x="519148" y="2287584"/>
                    <a:pt x="537207" y="2252497"/>
                    <a:pt x="556298" y="2217927"/>
                  </a:cubicBezTo>
                  <a:cubicBezTo>
                    <a:pt x="566102" y="2199868"/>
                    <a:pt x="564555" y="2184388"/>
                    <a:pt x="552171" y="2168909"/>
                  </a:cubicBezTo>
                  <a:cubicBezTo>
                    <a:pt x="538756" y="2151882"/>
                    <a:pt x="523276" y="2136402"/>
                    <a:pt x="505733" y="2122987"/>
                  </a:cubicBezTo>
                  <a:cubicBezTo>
                    <a:pt x="490254" y="2111120"/>
                    <a:pt x="474774" y="2110088"/>
                    <a:pt x="457747" y="2119375"/>
                  </a:cubicBezTo>
                  <a:cubicBezTo>
                    <a:pt x="419564" y="2140014"/>
                    <a:pt x="380866" y="2160653"/>
                    <a:pt x="341652" y="2180777"/>
                  </a:cubicBezTo>
                  <a:cubicBezTo>
                    <a:pt x="314305" y="2195224"/>
                    <a:pt x="298310" y="2191612"/>
                    <a:pt x="278187" y="2168909"/>
                  </a:cubicBezTo>
                  <a:cubicBezTo>
                    <a:pt x="276639" y="2167361"/>
                    <a:pt x="275607" y="2165813"/>
                    <a:pt x="274059" y="2164265"/>
                  </a:cubicBezTo>
                  <a:cubicBezTo>
                    <a:pt x="238456" y="2122987"/>
                    <a:pt x="238972" y="2108540"/>
                    <a:pt x="276639" y="2069325"/>
                  </a:cubicBezTo>
                  <a:cubicBezTo>
                    <a:pt x="302954" y="2041463"/>
                    <a:pt x="327721" y="2013084"/>
                    <a:pt x="354551" y="1986253"/>
                  </a:cubicBezTo>
                  <a:cubicBezTo>
                    <a:pt x="367967" y="1972322"/>
                    <a:pt x="370547" y="1957874"/>
                    <a:pt x="363839" y="1940847"/>
                  </a:cubicBezTo>
                  <a:cubicBezTo>
                    <a:pt x="355067" y="1918660"/>
                    <a:pt x="342684" y="1898021"/>
                    <a:pt x="328237" y="1878930"/>
                  </a:cubicBezTo>
                  <a:cubicBezTo>
                    <a:pt x="316369" y="1863450"/>
                    <a:pt x="300374" y="1861902"/>
                    <a:pt x="283347" y="1866030"/>
                  </a:cubicBezTo>
                  <a:cubicBezTo>
                    <a:pt x="245680" y="1874802"/>
                    <a:pt x="208530" y="1883573"/>
                    <a:pt x="170864" y="1891829"/>
                  </a:cubicBezTo>
                  <a:cubicBezTo>
                    <a:pt x="165704" y="1892861"/>
                    <a:pt x="160544" y="1894409"/>
                    <a:pt x="155900" y="1895441"/>
                  </a:cubicBezTo>
                  <a:cubicBezTo>
                    <a:pt x="127521" y="1900601"/>
                    <a:pt x="113074" y="1893893"/>
                    <a:pt x="100175" y="1868094"/>
                  </a:cubicBezTo>
                  <a:cubicBezTo>
                    <a:pt x="95531" y="1858291"/>
                    <a:pt x="90887" y="1848487"/>
                    <a:pt x="87275" y="1838168"/>
                  </a:cubicBezTo>
                  <a:cubicBezTo>
                    <a:pt x="77988" y="1810821"/>
                    <a:pt x="83147" y="1795341"/>
                    <a:pt x="107915" y="1779862"/>
                  </a:cubicBezTo>
                  <a:cubicBezTo>
                    <a:pt x="143001" y="1757675"/>
                    <a:pt x="178603" y="1735488"/>
                    <a:pt x="213690" y="1713817"/>
                  </a:cubicBezTo>
                  <a:cubicBezTo>
                    <a:pt x="241552" y="1696274"/>
                    <a:pt x="245680" y="1686470"/>
                    <a:pt x="238972" y="1654480"/>
                  </a:cubicBezTo>
                  <a:cubicBezTo>
                    <a:pt x="234845" y="1636420"/>
                    <a:pt x="230201" y="1617845"/>
                    <a:pt x="222977" y="1600818"/>
                  </a:cubicBezTo>
                  <a:cubicBezTo>
                    <a:pt x="215753" y="1583791"/>
                    <a:pt x="203370" y="1575535"/>
                    <a:pt x="184279" y="1575019"/>
                  </a:cubicBezTo>
                  <a:cubicBezTo>
                    <a:pt x="142485" y="1574503"/>
                    <a:pt x="101207" y="1572955"/>
                    <a:pt x="59413" y="1571407"/>
                  </a:cubicBezTo>
                  <a:cubicBezTo>
                    <a:pt x="21746" y="1570375"/>
                    <a:pt x="10395" y="1560572"/>
                    <a:pt x="3687" y="1524453"/>
                  </a:cubicBezTo>
                  <a:cubicBezTo>
                    <a:pt x="3171" y="1520841"/>
                    <a:pt x="2139" y="1517230"/>
                    <a:pt x="1623" y="1513618"/>
                  </a:cubicBezTo>
                  <a:cubicBezTo>
                    <a:pt x="-4053" y="1467696"/>
                    <a:pt x="3687" y="1455828"/>
                    <a:pt x="48577" y="1442413"/>
                  </a:cubicBezTo>
                  <a:cubicBezTo>
                    <a:pt x="85727" y="1431061"/>
                    <a:pt x="122877" y="1418678"/>
                    <a:pt x="160544" y="1408358"/>
                  </a:cubicBezTo>
                  <a:cubicBezTo>
                    <a:pt x="181183" y="1402683"/>
                    <a:pt x="192018" y="1390815"/>
                    <a:pt x="194083" y="1370692"/>
                  </a:cubicBezTo>
                  <a:cubicBezTo>
                    <a:pt x="196147" y="1346957"/>
                    <a:pt x="197178" y="1322706"/>
                    <a:pt x="192534" y="1298971"/>
                  </a:cubicBezTo>
                  <a:cubicBezTo>
                    <a:pt x="189954" y="1283492"/>
                    <a:pt x="181183" y="1274204"/>
                    <a:pt x="166220" y="1269560"/>
                  </a:cubicBezTo>
                  <a:cubicBezTo>
                    <a:pt x="126490" y="1257693"/>
                    <a:pt x="86759" y="1245310"/>
                    <a:pt x="47029" y="1232926"/>
                  </a:cubicBezTo>
                  <a:cubicBezTo>
                    <a:pt x="3687" y="1219511"/>
                    <a:pt x="-957" y="1212287"/>
                    <a:pt x="1623" y="1166881"/>
                  </a:cubicBezTo>
                  <a:cubicBezTo>
                    <a:pt x="2139" y="1157593"/>
                    <a:pt x="4203" y="1148306"/>
                    <a:pt x="6267" y="1139534"/>
                  </a:cubicBezTo>
                  <a:cubicBezTo>
                    <a:pt x="12459" y="1116831"/>
                    <a:pt x="25358" y="1106512"/>
                    <a:pt x="49093" y="1105480"/>
                  </a:cubicBezTo>
                  <a:cubicBezTo>
                    <a:pt x="87791" y="1103932"/>
                    <a:pt x="125974" y="1102900"/>
                    <a:pt x="164672" y="1101868"/>
                  </a:cubicBezTo>
                  <a:cubicBezTo>
                    <a:pt x="170348" y="1101868"/>
                    <a:pt x="176023" y="1101352"/>
                    <a:pt x="181699" y="1101352"/>
                  </a:cubicBezTo>
                  <a:cubicBezTo>
                    <a:pt x="207498" y="1102384"/>
                    <a:pt x="220913" y="1087936"/>
                    <a:pt x="227621" y="1065233"/>
                  </a:cubicBezTo>
                  <a:cubicBezTo>
                    <a:pt x="232781" y="1048206"/>
                    <a:pt x="237425" y="1031179"/>
                    <a:pt x="241036" y="1014152"/>
                  </a:cubicBezTo>
                  <a:cubicBezTo>
                    <a:pt x="245680" y="990417"/>
                    <a:pt x="240005" y="979065"/>
                    <a:pt x="219366" y="965650"/>
                  </a:cubicBezTo>
                  <a:cubicBezTo>
                    <a:pt x="184279" y="943463"/>
                    <a:pt x="148676" y="921276"/>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210042" y="-3872"/>
                    <a:pt x="1222426" y="1804"/>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2"/>
                    <a:pt x="2498437" y="942947"/>
                    <a:pt x="2461287" y="964102"/>
                  </a:cubicBezTo>
                  <a:cubicBezTo>
                    <a:pt x="2440132" y="976485"/>
                    <a:pt x="2434456" y="992997"/>
                    <a:pt x="2438068" y="1014668"/>
                  </a:cubicBezTo>
                  <a:cubicBezTo>
                    <a:pt x="2441164" y="1034791"/>
                    <a:pt x="2446840" y="1054398"/>
                    <a:pt x="2454063" y="1073489"/>
                  </a:cubicBezTo>
                  <a:cubicBezTo>
                    <a:pt x="2460771" y="1091032"/>
                    <a:pt x="2472638" y="1100320"/>
                    <a:pt x="2492762" y="1100836"/>
                  </a:cubicBezTo>
                  <a:cubicBezTo>
                    <a:pt x="2538168" y="1101352"/>
                    <a:pt x="2583058" y="1104448"/>
                    <a:pt x="2628464" y="1105996"/>
                  </a:cubicBezTo>
                  <a:cubicBezTo>
                    <a:pt x="2653230" y="1107028"/>
                    <a:pt x="2665614" y="1116831"/>
                    <a:pt x="2672322" y="1140566"/>
                  </a:cubicBezTo>
                  <a:cubicBezTo>
                    <a:pt x="2676449" y="1153982"/>
                    <a:pt x="2677998" y="1167913"/>
                    <a:pt x="2677998" y="1182360"/>
                  </a:cubicBezTo>
                  <a:cubicBezTo>
                    <a:pt x="2677998" y="1210223"/>
                    <a:pt x="2670258" y="1221575"/>
                    <a:pt x="2644459" y="1229830"/>
                  </a:cubicBezTo>
                  <a:cubicBezTo>
                    <a:pt x="2603697" y="1242730"/>
                    <a:pt x="2562934" y="1255113"/>
                    <a:pt x="2522172" y="1267497"/>
                  </a:cubicBezTo>
                  <a:cubicBezTo>
                    <a:pt x="2492762" y="1276268"/>
                    <a:pt x="2485022" y="1285556"/>
                    <a:pt x="2483990" y="1315998"/>
                  </a:cubicBezTo>
                  <a:cubicBezTo>
                    <a:pt x="2483474" y="1337153"/>
                    <a:pt x="2481926" y="1358824"/>
                    <a:pt x="2486570" y="1379980"/>
                  </a:cubicBezTo>
                  <a:cubicBezTo>
                    <a:pt x="2489666" y="1394427"/>
                    <a:pt x="2498437" y="1403199"/>
                    <a:pt x="2512885" y="1407842"/>
                  </a:cubicBezTo>
                  <a:cubicBezTo>
                    <a:pt x="2555711" y="1420742"/>
                    <a:pt x="2598537" y="1433641"/>
                    <a:pt x="2641363" y="1447057"/>
                  </a:cubicBezTo>
                  <a:cubicBezTo>
                    <a:pt x="2671290" y="1456344"/>
                    <a:pt x="2678514" y="1466664"/>
                    <a:pt x="2677998" y="1498138"/>
                  </a:cubicBezTo>
                  <a:cubicBezTo>
                    <a:pt x="2677998" y="1501234"/>
                    <a:pt x="2677998" y="1504330"/>
                    <a:pt x="2677998" y="1507426"/>
                  </a:cubicBezTo>
                  <a:cubicBezTo>
                    <a:pt x="2675934" y="1555928"/>
                    <a:pt x="2660454" y="1571407"/>
                    <a:pt x="2611952" y="1572955"/>
                  </a:cubicBezTo>
                  <a:cubicBezTo>
                    <a:pt x="2571190" y="1573987"/>
                    <a:pt x="2530944" y="1576051"/>
                    <a:pt x="2490182" y="1576567"/>
                  </a:cubicBezTo>
                  <a:cubicBezTo>
                    <a:pt x="2474702" y="1577083"/>
                    <a:pt x="2463867" y="1583791"/>
                    <a:pt x="2457675" y="1596690"/>
                  </a:cubicBezTo>
                  <a:cubicBezTo>
                    <a:pt x="2446324" y="1620941"/>
                    <a:pt x="2439100" y="1646224"/>
                    <a:pt x="2437036" y="1673055"/>
                  </a:cubicBezTo>
                  <a:cubicBezTo>
                    <a:pt x="2435488" y="1690082"/>
                    <a:pt x="2442712" y="1701434"/>
                    <a:pt x="2457159" y="1710205"/>
                  </a:cubicBezTo>
                  <a:cubicBezTo>
                    <a:pt x="2493278" y="1732392"/>
                    <a:pt x="2528880" y="1754579"/>
                    <a:pt x="2564483" y="1777282"/>
                  </a:cubicBezTo>
                  <a:cubicBezTo>
                    <a:pt x="2596989" y="1797405"/>
                    <a:pt x="2601117" y="1809789"/>
                    <a:pt x="2588733" y="1845907"/>
                  </a:cubicBezTo>
                  <a:cubicBezTo>
                    <a:pt x="2584606" y="1858291"/>
                    <a:pt x="2578930" y="1870158"/>
                    <a:pt x="2571706" y="1880994"/>
                  </a:cubicBezTo>
                  <a:cubicBezTo>
                    <a:pt x="2564998" y="1890797"/>
                    <a:pt x="2554163" y="1897505"/>
                    <a:pt x="2538684" y="1897505"/>
                  </a:cubicBezTo>
                  <a:close/>
                  <a:moveTo>
                    <a:pt x="1338521" y="2312867"/>
                  </a:moveTo>
                  <a:cubicBezTo>
                    <a:pt x="1869461" y="2314931"/>
                    <a:pt x="2317329" y="1887701"/>
                    <a:pt x="2316814" y="1335605"/>
                  </a:cubicBezTo>
                  <a:cubicBezTo>
                    <a:pt x="2316298" y="792797"/>
                    <a:pt x="1880813" y="359892"/>
                    <a:pt x="1340068" y="359376"/>
                  </a:cubicBezTo>
                  <a:cubicBezTo>
                    <a:pt x="796228" y="358860"/>
                    <a:pt x="363839" y="794861"/>
                    <a:pt x="361775" y="1331994"/>
                  </a:cubicBezTo>
                  <a:cubicBezTo>
                    <a:pt x="359711" y="1882026"/>
                    <a:pt x="806032" y="2314415"/>
                    <a:pt x="1338521" y="2312867"/>
                  </a:cubicBezTo>
                  <a:close/>
                </a:path>
              </a:pathLst>
            </a:custGeom>
            <a:grpFill/>
            <a:ln w="12700"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sp>
          <p:nvSpPr>
            <p:cNvPr id="25" name="Freeform: Shape 24">
              <a:extLst>
                <a:ext uri="{FF2B5EF4-FFF2-40B4-BE49-F238E27FC236}">
                  <a16:creationId xmlns:a16="http://schemas.microsoft.com/office/drawing/2014/main" id="{31429830-A1B2-46C6-8E1F-3CDD87BDE661}"/>
                </a:ext>
              </a:extLst>
            </p:cNvPr>
            <p:cNvSpPr/>
            <p:nvPr/>
          </p:nvSpPr>
          <p:spPr>
            <a:xfrm>
              <a:off x="7628244" y="2084297"/>
              <a:ext cx="1757326" cy="1752551"/>
            </a:xfrm>
            <a:custGeom>
              <a:avLst/>
              <a:gdLst>
                <a:gd name="connsiteX0" fmla="*/ 30 w 1898796"/>
                <a:gd name="connsiteY0" fmla="*/ 947852 h 1893636"/>
                <a:gd name="connsiteX1" fmla="*/ 950461 w 1898796"/>
                <a:gd name="connsiteY1" fmla="*/ 2 h 1893636"/>
                <a:gd name="connsiteX2" fmla="*/ 1898827 w 1898796"/>
                <a:gd name="connsiteY2" fmla="*/ 950948 h 1893636"/>
                <a:gd name="connsiteX3" fmla="*/ 946849 w 1898796"/>
                <a:gd name="connsiteY3" fmla="*/ 1898283 h 1893636"/>
                <a:gd name="connsiteX4" fmla="*/ 30 w 1898796"/>
                <a:gd name="connsiteY4" fmla="*/ 947852 h 1893636"/>
                <a:gd name="connsiteX5" fmla="*/ 1187811 w 1898796"/>
                <a:gd name="connsiteY5" fmla="*/ 949916 h 1893636"/>
                <a:gd name="connsiteX6" fmla="*/ 949429 w 1898796"/>
                <a:gd name="connsiteY6" fmla="*/ 710503 h 1893636"/>
                <a:gd name="connsiteX7" fmla="*/ 710532 w 1898796"/>
                <a:gd name="connsiteY7" fmla="*/ 948368 h 1893636"/>
                <a:gd name="connsiteX8" fmla="*/ 948397 w 1898796"/>
                <a:gd name="connsiteY8" fmla="*/ 1188298 h 1893636"/>
                <a:gd name="connsiteX9" fmla="*/ 1187811 w 1898796"/>
                <a:gd name="connsiteY9" fmla="*/ 949916 h 189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8796" h="1893636">
                  <a:moveTo>
                    <a:pt x="30" y="947852"/>
                  </a:moveTo>
                  <a:cubicBezTo>
                    <a:pt x="-3065" y="428263"/>
                    <a:pt x="426228" y="-1030"/>
                    <a:pt x="950461" y="2"/>
                  </a:cubicBezTo>
                  <a:cubicBezTo>
                    <a:pt x="1472114" y="1034"/>
                    <a:pt x="1899859" y="427747"/>
                    <a:pt x="1898827" y="950948"/>
                  </a:cubicBezTo>
                  <a:cubicBezTo>
                    <a:pt x="1897795" y="1468473"/>
                    <a:pt x="1477790" y="1899315"/>
                    <a:pt x="946849" y="1898283"/>
                  </a:cubicBezTo>
                  <a:cubicBezTo>
                    <a:pt x="411781" y="1896735"/>
                    <a:pt x="-4097" y="1460218"/>
                    <a:pt x="30" y="947852"/>
                  </a:cubicBezTo>
                  <a:close/>
                  <a:moveTo>
                    <a:pt x="1187811" y="949916"/>
                  </a:moveTo>
                  <a:cubicBezTo>
                    <a:pt x="1188327" y="817310"/>
                    <a:pt x="1084099" y="710503"/>
                    <a:pt x="949429" y="710503"/>
                  </a:cubicBezTo>
                  <a:cubicBezTo>
                    <a:pt x="805987" y="710503"/>
                    <a:pt x="710015" y="828146"/>
                    <a:pt x="710532" y="948368"/>
                  </a:cubicBezTo>
                  <a:cubicBezTo>
                    <a:pt x="711048" y="1081490"/>
                    <a:pt x="815791" y="1188298"/>
                    <a:pt x="948397" y="1188298"/>
                  </a:cubicBezTo>
                  <a:cubicBezTo>
                    <a:pt x="1081003" y="1188298"/>
                    <a:pt x="1187294" y="1083038"/>
                    <a:pt x="1187811" y="949916"/>
                  </a:cubicBezTo>
                  <a:close/>
                </a:path>
              </a:pathLst>
            </a:custGeom>
            <a:grpFill/>
            <a:ln w="12700" cap="flat">
              <a:noFill/>
              <a:prstDash val="solid"/>
              <a:miter/>
            </a:ln>
          </p:spPr>
          <p:txBody>
            <a:bodyPr rtlCol="0" anchor="ctr"/>
            <a:lstStyle/>
            <a:p>
              <a:pPr defTabSz="684763">
                <a:buClr>
                  <a:srgbClr val="000000"/>
                </a:buClr>
                <a:buFont typeface="Arial"/>
                <a:buNone/>
              </a:pPr>
              <a:endParaRPr lang="en-US" sz="1400" kern="0" dirty="0">
                <a:solidFill>
                  <a:srgbClr val="000000"/>
                </a:solidFill>
                <a:cs typeface="Arial"/>
                <a:sym typeface="Arial"/>
              </a:endParaRPr>
            </a:p>
          </p:txBody>
        </p:sp>
      </p:grpSp>
      <p:grpSp>
        <p:nvGrpSpPr>
          <p:cNvPr id="26" name="Group 25">
            <a:extLst>
              <a:ext uri="{FF2B5EF4-FFF2-40B4-BE49-F238E27FC236}">
                <a16:creationId xmlns:a16="http://schemas.microsoft.com/office/drawing/2014/main" id="{4A5EFBF7-A8A4-4D6E-8808-92696D9AC638}"/>
              </a:ext>
            </a:extLst>
          </p:cNvPr>
          <p:cNvGrpSpPr/>
          <p:nvPr userDrawn="1"/>
        </p:nvGrpSpPr>
        <p:grpSpPr>
          <a:xfrm rot="6679697" flipV="1">
            <a:off x="1885713" y="3188058"/>
            <a:ext cx="531907" cy="369930"/>
            <a:chOff x="5405974" y="1533288"/>
            <a:chExt cx="611040" cy="424965"/>
          </a:xfrm>
        </p:grpSpPr>
        <p:sp>
          <p:nvSpPr>
            <p:cNvPr id="27" name="Trapezoid 26">
              <a:extLst>
                <a:ext uri="{FF2B5EF4-FFF2-40B4-BE49-F238E27FC236}">
                  <a16:creationId xmlns:a16="http://schemas.microsoft.com/office/drawing/2014/main" id="{F604488B-1EF4-42B1-A6B5-7312ADA6A9C3}"/>
                </a:ext>
              </a:extLst>
            </p:cNvPr>
            <p:cNvSpPr/>
            <p:nvPr/>
          </p:nvSpPr>
          <p:spPr>
            <a:xfrm rot="5912136" flipH="1">
              <a:off x="5633173" y="1617814"/>
              <a:ext cx="141626" cy="93186"/>
            </a:xfrm>
            <a:prstGeom prst="trapezoid">
              <a:avLst>
                <a:gd name="adj" fmla="val 12383"/>
              </a:avLst>
            </a:prstGeom>
            <a:solidFill>
              <a:schemeClr val="accent2">
                <a:lumMod val="5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dirty="0">
                <a:solidFill>
                  <a:srgbClr val="FFFFFF"/>
                </a:solidFill>
                <a:sym typeface="Arial"/>
              </a:endParaRPr>
            </a:p>
          </p:txBody>
        </p:sp>
        <p:sp>
          <p:nvSpPr>
            <p:cNvPr id="28" name="Trapezoid 27">
              <a:extLst>
                <a:ext uri="{FF2B5EF4-FFF2-40B4-BE49-F238E27FC236}">
                  <a16:creationId xmlns:a16="http://schemas.microsoft.com/office/drawing/2014/main" id="{D7D307F1-17F2-4B95-9A10-54A9B7C0CFD4}"/>
                </a:ext>
              </a:extLst>
            </p:cNvPr>
            <p:cNvSpPr/>
            <p:nvPr/>
          </p:nvSpPr>
          <p:spPr>
            <a:xfrm rot="5912136" flipH="1">
              <a:off x="5438996" y="1500266"/>
              <a:ext cx="200130" cy="266173"/>
            </a:xfrm>
            <a:prstGeom prst="trapezoid">
              <a:avLst>
                <a:gd name="adj" fmla="val 12383"/>
              </a:avLst>
            </a:prstGeom>
            <a:solidFill>
              <a:schemeClr val="accent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sp>
          <p:nvSpPr>
            <p:cNvPr id="29" name="Trapezoid 28">
              <a:extLst>
                <a:ext uri="{FF2B5EF4-FFF2-40B4-BE49-F238E27FC236}">
                  <a16:creationId xmlns:a16="http://schemas.microsoft.com/office/drawing/2014/main" id="{1B2CFD6B-D5DB-4797-A1E8-D6713BECCFF0}"/>
                </a:ext>
              </a:extLst>
            </p:cNvPr>
            <p:cNvSpPr/>
            <p:nvPr/>
          </p:nvSpPr>
          <p:spPr>
            <a:xfrm rot="7277434" flipH="1">
              <a:off x="5857778" y="1735728"/>
              <a:ext cx="103331" cy="96694"/>
            </a:xfrm>
            <a:prstGeom prst="trapezoid">
              <a:avLst>
                <a:gd name="adj" fmla="val 12383"/>
              </a:avLst>
            </a:prstGeom>
            <a:solidFill>
              <a:schemeClr val="accent2">
                <a:lumMod val="5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sp>
          <p:nvSpPr>
            <p:cNvPr id="30" name="Trapezoid 29">
              <a:extLst>
                <a:ext uri="{FF2B5EF4-FFF2-40B4-BE49-F238E27FC236}">
                  <a16:creationId xmlns:a16="http://schemas.microsoft.com/office/drawing/2014/main" id="{240F08C5-AEE4-4DA8-B595-DFD5AAB6DE0D}"/>
                </a:ext>
              </a:extLst>
            </p:cNvPr>
            <p:cNvSpPr/>
            <p:nvPr/>
          </p:nvSpPr>
          <p:spPr>
            <a:xfrm rot="7277434" flipH="1">
              <a:off x="5727739" y="1619233"/>
              <a:ext cx="146016" cy="194202"/>
            </a:xfrm>
            <a:prstGeom prst="trapezoid">
              <a:avLst>
                <a:gd name="adj" fmla="val 12383"/>
              </a:avLst>
            </a:prstGeom>
            <a:solidFill>
              <a:schemeClr val="accent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sp>
          <p:nvSpPr>
            <p:cNvPr id="31" name="Trapezoid 30">
              <a:extLst>
                <a:ext uri="{FF2B5EF4-FFF2-40B4-BE49-F238E27FC236}">
                  <a16:creationId xmlns:a16="http://schemas.microsoft.com/office/drawing/2014/main" id="{FB146A5D-87C6-47F6-BF4F-3E2D584E5F89}"/>
                </a:ext>
              </a:extLst>
            </p:cNvPr>
            <p:cNvSpPr/>
            <p:nvPr/>
          </p:nvSpPr>
          <p:spPr>
            <a:xfrm rot="8867088" flipH="1">
              <a:off x="5923517" y="1775373"/>
              <a:ext cx="93497" cy="182880"/>
            </a:xfrm>
            <a:prstGeom prst="trapezoid">
              <a:avLst>
                <a:gd name="adj" fmla="val 12383"/>
              </a:avLst>
            </a:prstGeom>
            <a:solidFill>
              <a:schemeClr val="accent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dirty="0">
                <a:solidFill>
                  <a:srgbClr val="FFFFFF"/>
                </a:solidFill>
                <a:sym typeface="Arial"/>
              </a:endParaRPr>
            </a:p>
          </p:txBody>
        </p:sp>
      </p:grpSp>
      <p:grpSp>
        <p:nvGrpSpPr>
          <p:cNvPr id="4" name="Group 3">
            <a:extLst>
              <a:ext uri="{FF2B5EF4-FFF2-40B4-BE49-F238E27FC236}">
                <a16:creationId xmlns:a16="http://schemas.microsoft.com/office/drawing/2014/main" id="{6A379968-FE4C-4380-9AD8-FCC2F2902ED8}"/>
              </a:ext>
            </a:extLst>
          </p:cNvPr>
          <p:cNvGrpSpPr/>
          <p:nvPr userDrawn="1"/>
        </p:nvGrpSpPr>
        <p:grpSpPr>
          <a:xfrm rot="2246763">
            <a:off x="1480604" y="1021755"/>
            <a:ext cx="1521393" cy="1333513"/>
            <a:chOff x="2753518" y="2997140"/>
            <a:chExt cx="2028524" cy="1778017"/>
          </a:xfrm>
          <a:solidFill>
            <a:schemeClr val="bg1">
              <a:alpha val="5000"/>
            </a:schemeClr>
          </a:solidFill>
        </p:grpSpPr>
        <p:sp>
          <p:nvSpPr>
            <p:cNvPr id="5" name="Freeform: Shape 4">
              <a:extLst>
                <a:ext uri="{FF2B5EF4-FFF2-40B4-BE49-F238E27FC236}">
                  <a16:creationId xmlns:a16="http://schemas.microsoft.com/office/drawing/2014/main" id="{CED8DA23-991A-4F5A-84D7-7BDAEC9B967B}"/>
                </a:ext>
              </a:extLst>
            </p:cNvPr>
            <p:cNvSpPr/>
            <p:nvPr/>
          </p:nvSpPr>
          <p:spPr>
            <a:xfrm>
              <a:off x="2753518" y="3683131"/>
              <a:ext cx="796648" cy="799367"/>
            </a:xfrm>
            <a:custGeom>
              <a:avLst/>
              <a:gdLst>
                <a:gd name="connsiteX0" fmla="*/ 817500 w 1511813"/>
                <a:gd name="connsiteY0" fmla="*/ 1518710 h 1516973"/>
                <a:gd name="connsiteX1" fmla="*/ 802537 w 1511813"/>
                <a:gd name="connsiteY1" fmla="*/ 1507875 h 1516973"/>
                <a:gd name="connsiteX2" fmla="*/ 780866 w 1511813"/>
                <a:gd name="connsiteY2" fmla="*/ 1442862 h 1516973"/>
                <a:gd name="connsiteX3" fmla="*/ 776738 w 1511813"/>
                <a:gd name="connsiteY3" fmla="*/ 1385072 h 1516973"/>
                <a:gd name="connsiteX4" fmla="*/ 760227 w 1511813"/>
                <a:gd name="connsiteY4" fmla="*/ 1369593 h 1516973"/>
                <a:gd name="connsiteX5" fmla="*/ 694698 w 1511813"/>
                <a:gd name="connsiteY5" fmla="*/ 1366497 h 1516973"/>
                <a:gd name="connsiteX6" fmla="*/ 676638 w 1511813"/>
                <a:gd name="connsiteY6" fmla="*/ 1379912 h 1516973"/>
                <a:gd name="connsiteX7" fmla="*/ 637940 w 1511813"/>
                <a:gd name="connsiteY7" fmla="*/ 1501683 h 1516973"/>
                <a:gd name="connsiteX8" fmla="*/ 622977 w 1511813"/>
                <a:gd name="connsiteY8" fmla="*/ 1508907 h 1516973"/>
                <a:gd name="connsiteX9" fmla="*/ 430517 w 1511813"/>
                <a:gd name="connsiteY9" fmla="*/ 1447505 h 1516973"/>
                <a:gd name="connsiteX10" fmla="*/ 422262 w 1511813"/>
                <a:gd name="connsiteY10" fmla="*/ 1431510 h 1516973"/>
                <a:gd name="connsiteX11" fmla="*/ 435677 w 1511813"/>
                <a:gd name="connsiteY11" fmla="*/ 1364433 h 1516973"/>
                <a:gd name="connsiteX12" fmla="*/ 461992 w 1511813"/>
                <a:gd name="connsiteY12" fmla="*/ 1310255 h 1516973"/>
                <a:gd name="connsiteX13" fmla="*/ 456316 w 1511813"/>
                <a:gd name="connsiteY13" fmla="*/ 1290132 h 1516973"/>
                <a:gd name="connsiteX14" fmla="*/ 395431 w 1511813"/>
                <a:gd name="connsiteY14" fmla="*/ 1251434 h 1516973"/>
                <a:gd name="connsiteX15" fmla="*/ 378919 w 1511813"/>
                <a:gd name="connsiteY15" fmla="*/ 1254014 h 1516973"/>
                <a:gd name="connsiteX16" fmla="*/ 283464 w 1511813"/>
                <a:gd name="connsiteY16" fmla="*/ 1342246 h 1516973"/>
                <a:gd name="connsiteX17" fmla="*/ 265920 w 1511813"/>
                <a:gd name="connsiteY17" fmla="*/ 1341214 h 1516973"/>
                <a:gd name="connsiteX18" fmla="*/ 130218 w 1511813"/>
                <a:gd name="connsiteY18" fmla="*/ 1191580 h 1516973"/>
                <a:gd name="connsiteX19" fmla="*/ 130734 w 1511813"/>
                <a:gd name="connsiteY19" fmla="*/ 1174553 h 1516973"/>
                <a:gd name="connsiteX20" fmla="*/ 177688 w 1511813"/>
                <a:gd name="connsiteY20" fmla="*/ 1121408 h 1516973"/>
                <a:gd name="connsiteX21" fmla="*/ 225674 w 1511813"/>
                <a:gd name="connsiteY21" fmla="*/ 1089417 h 1516973"/>
                <a:gd name="connsiteX22" fmla="*/ 230834 w 1511813"/>
                <a:gd name="connsiteY22" fmla="*/ 1067230 h 1516973"/>
                <a:gd name="connsiteX23" fmla="*/ 198327 w 1511813"/>
                <a:gd name="connsiteY23" fmla="*/ 1004281 h 1516973"/>
                <a:gd name="connsiteX24" fmla="*/ 183880 w 1511813"/>
                <a:gd name="connsiteY24" fmla="*/ 998089 h 1516973"/>
                <a:gd name="connsiteX25" fmla="*/ 67269 w 1511813"/>
                <a:gd name="connsiteY25" fmla="*/ 1025952 h 1516973"/>
                <a:gd name="connsiteX26" fmla="*/ 55918 w 1511813"/>
                <a:gd name="connsiteY26" fmla="*/ 1027500 h 1516973"/>
                <a:gd name="connsiteX27" fmla="*/ 41470 w 1511813"/>
                <a:gd name="connsiteY27" fmla="*/ 1018212 h 1516973"/>
                <a:gd name="connsiteX28" fmla="*/ 1224 w 1511813"/>
                <a:gd name="connsiteY28" fmla="*/ 841748 h 1516973"/>
                <a:gd name="connsiteX29" fmla="*/ 30635 w 1511813"/>
                <a:gd name="connsiteY29" fmla="*/ 797374 h 1516973"/>
                <a:gd name="connsiteX30" fmla="*/ 134862 w 1511813"/>
                <a:gd name="connsiteY30" fmla="*/ 778799 h 1516973"/>
                <a:gd name="connsiteX31" fmla="*/ 147246 w 1511813"/>
                <a:gd name="connsiteY31" fmla="*/ 765899 h 1516973"/>
                <a:gd name="connsiteX32" fmla="*/ 150342 w 1511813"/>
                <a:gd name="connsiteY32" fmla="*/ 696242 h 1516973"/>
                <a:gd name="connsiteX33" fmla="*/ 137442 w 1511813"/>
                <a:gd name="connsiteY33" fmla="*/ 678699 h 1516973"/>
                <a:gd name="connsiteX34" fmla="*/ 14639 w 1511813"/>
                <a:gd name="connsiteY34" fmla="*/ 639485 h 1516973"/>
                <a:gd name="connsiteX35" fmla="*/ 7932 w 1511813"/>
                <a:gd name="connsiteY35" fmla="*/ 625037 h 1516973"/>
                <a:gd name="connsiteX36" fmla="*/ 69333 w 1511813"/>
                <a:gd name="connsiteY36" fmla="*/ 432578 h 1516973"/>
                <a:gd name="connsiteX37" fmla="*/ 86360 w 1511813"/>
                <a:gd name="connsiteY37" fmla="*/ 423806 h 1516973"/>
                <a:gd name="connsiteX38" fmla="*/ 150858 w 1511813"/>
                <a:gd name="connsiteY38" fmla="*/ 436706 h 1516973"/>
                <a:gd name="connsiteX39" fmla="*/ 206583 w 1511813"/>
                <a:gd name="connsiteY39" fmla="*/ 463536 h 1516973"/>
                <a:gd name="connsiteX40" fmla="*/ 227738 w 1511813"/>
                <a:gd name="connsiteY40" fmla="*/ 457345 h 1516973"/>
                <a:gd name="connsiteX41" fmla="*/ 266952 w 1511813"/>
                <a:gd name="connsiteY41" fmla="*/ 396459 h 1516973"/>
                <a:gd name="connsiteX42" fmla="*/ 264373 w 1511813"/>
                <a:gd name="connsiteY42" fmla="*/ 380980 h 1516973"/>
                <a:gd name="connsiteX43" fmla="*/ 175108 w 1511813"/>
                <a:gd name="connsiteY43" fmla="*/ 284492 h 1516973"/>
                <a:gd name="connsiteX44" fmla="*/ 176140 w 1511813"/>
                <a:gd name="connsiteY44" fmla="*/ 267981 h 1516973"/>
                <a:gd name="connsiteX45" fmla="*/ 325258 w 1511813"/>
                <a:gd name="connsiteY45" fmla="*/ 132279 h 1516973"/>
                <a:gd name="connsiteX46" fmla="*/ 343317 w 1511813"/>
                <a:gd name="connsiteY46" fmla="*/ 132795 h 1516973"/>
                <a:gd name="connsiteX47" fmla="*/ 395431 w 1511813"/>
                <a:gd name="connsiteY47" fmla="*/ 178717 h 1516973"/>
                <a:gd name="connsiteX48" fmla="*/ 426389 w 1511813"/>
                <a:gd name="connsiteY48" fmla="*/ 224639 h 1516973"/>
                <a:gd name="connsiteX49" fmla="*/ 451156 w 1511813"/>
                <a:gd name="connsiteY49" fmla="*/ 231347 h 1516973"/>
                <a:gd name="connsiteX50" fmla="*/ 512042 w 1511813"/>
                <a:gd name="connsiteY50" fmla="*/ 200388 h 1516973"/>
                <a:gd name="connsiteX51" fmla="*/ 518233 w 1511813"/>
                <a:gd name="connsiteY51" fmla="*/ 183877 h 1516973"/>
                <a:gd name="connsiteX52" fmla="*/ 491403 w 1511813"/>
                <a:gd name="connsiteY52" fmla="*/ 69846 h 1516973"/>
                <a:gd name="connsiteX53" fmla="*/ 489855 w 1511813"/>
                <a:gd name="connsiteY53" fmla="*/ 58494 h 1516973"/>
                <a:gd name="connsiteX54" fmla="*/ 499658 w 1511813"/>
                <a:gd name="connsiteY54" fmla="*/ 43015 h 1516973"/>
                <a:gd name="connsiteX55" fmla="*/ 695730 w 1511813"/>
                <a:gd name="connsiteY55" fmla="*/ 189 h 1516973"/>
                <a:gd name="connsiteX56" fmla="*/ 713273 w 1511813"/>
                <a:gd name="connsiteY56" fmla="*/ 12056 h 1516973"/>
                <a:gd name="connsiteX57" fmla="*/ 721012 w 1511813"/>
                <a:gd name="connsiteY57" fmla="*/ 35275 h 1516973"/>
                <a:gd name="connsiteX58" fmla="*/ 738556 w 1511813"/>
                <a:gd name="connsiteY58" fmla="*/ 134343 h 1516973"/>
                <a:gd name="connsiteX59" fmla="*/ 753519 w 1511813"/>
                <a:gd name="connsiteY59" fmla="*/ 148790 h 1516973"/>
                <a:gd name="connsiteX60" fmla="*/ 820596 w 1511813"/>
                <a:gd name="connsiteY60" fmla="*/ 151886 h 1516973"/>
                <a:gd name="connsiteX61" fmla="*/ 838655 w 1511813"/>
                <a:gd name="connsiteY61" fmla="*/ 138471 h 1516973"/>
                <a:gd name="connsiteX62" fmla="*/ 877354 w 1511813"/>
                <a:gd name="connsiteY62" fmla="*/ 16700 h 1516973"/>
                <a:gd name="connsiteX63" fmla="*/ 892317 w 1511813"/>
                <a:gd name="connsiteY63" fmla="*/ 9476 h 1516973"/>
                <a:gd name="connsiteX64" fmla="*/ 1084777 w 1511813"/>
                <a:gd name="connsiteY64" fmla="*/ 70878 h 1516973"/>
                <a:gd name="connsiteX65" fmla="*/ 1093032 w 1511813"/>
                <a:gd name="connsiteY65" fmla="*/ 86873 h 1516973"/>
                <a:gd name="connsiteX66" fmla="*/ 1079617 w 1511813"/>
                <a:gd name="connsiteY66" fmla="*/ 152402 h 1516973"/>
                <a:gd name="connsiteX67" fmla="*/ 1053302 w 1511813"/>
                <a:gd name="connsiteY67" fmla="*/ 206580 h 1516973"/>
                <a:gd name="connsiteX68" fmla="*/ 1060010 w 1511813"/>
                <a:gd name="connsiteY68" fmla="*/ 228251 h 1516973"/>
                <a:gd name="connsiteX69" fmla="*/ 1118315 w 1511813"/>
                <a:gd name="connsiteY69" fmla="*/ 265917 h 1516973"/>
                <a:gd name="connsiteX70" fmla="*/ 1136374 w 1511813"/>
                <a:gd name="connsiteY70" fmla="*/ 262821 h 1516973"/>
                <a:gd name="connsiteX71" fmla="*/ 1232346 w 1511813"/>
                <a:gd name="connsiteY71" fmla="*/ 174589 h 1516973"/>
                <a:gd name="connsiteX72" fmla="*/ 1247825 w 1511813"/>
                <a:gd name="connsiteY72" fmla="*/ 175621 h 1516973"/>
                <a:gd name="connsiteX73" fmla="*/ 1384559 w 1511813"/>
                <a:gd name="connsiteY73" fmla="*/ 325770 h 1516973"/>
                <a:gd name="connsiteX74" fmla="*/ 1384043 w 1511813"/>
                <a:gd name="connsiteY74" fmla="*/ 342798 h 1516973"/>
                <a:gd name="connsiteX75" fmla="*/ 1336057 w 1511813"/>
                <a:gd name="connsiteY75" fmla="*/ 396975 h 1516973"/>
                <a:gd name="connsiteX76" fmla="*/ 1291167 w 1511813"/>
                <a:gd name="connsiteY76" fmla="*/ 426902 h 1516973"/>
                <a:gd name="connsiteX77" fmla="*/ 1284976 w 1511813"/>
                <a:gd name="connsiteY77" fmla="*/ 451153 h 1516973"/>
                <a:gd name="connsiteX78" fmla="*/ 1316450 w 1511813"/>
                <a:gd name="connsiteY78" fmla="*/ 513070 h 1516973"/>
                <a:gd name="connsiteX79" fmla="*/ 1330898 w 1511813"/>
                <a:gd name="connsiteY79" fmla="*/ 519262 h 1516973"/>
                <a:gd name="connsiteX80" fmla="*/ 1447509 w 1511813"/>
                <a:gd name="connsiteY80" fmla="*/ 491399 h 1516973"/>
                <a:gd name="connsiteX81" fmla="*/ 1458860 w 1511813"/>
                <a:gd name="connsiteY81" fmla="*/ 489851 h 1516973"/>
                <a:gd name="connsiteX82" fmla="*/ 1473307 w 1511813"/>
                <a:gd name="connsiteY82" fmla="*/ 499139 h 1516973"/>
                <a:gd name="connsiteX83" fmla="*/ 1513554 w 1511813"/>
                <a:gd name="connsiteY83" fmla="*/ 675603 h 1516973"/>
                <a:gd name="connsiteX84" fmla="*/ 1514070 w 1511813"/>
                <a:gd name="connsiteY84" fmla="*/ 679215 h 1516973"/>
                <a:gd name="connsiteX85" fmla="*/ 1490335 w 1511813"/>
                <a:gd name="connsiteY85" fmla="*/ 717397 h 1516973"/>
                <a:gd name="connsiteX86" fmla="*/ 1379916 w 1511813"/>
                <a:gd name="connsiteY86" fmla="*/ 738036 h 1516973"/>
                <a:gd name="connsiteX87" fmla="*/ 1367532 w 1511813"/>
                <a:gd name="connsiteY87" fmla="*/ 749904 h 1516973"/>
                <a:gd name="connsiteX88" fmla="*/ 1363920 w 1511813"/>
                <a:gd name="connsiteY88" fmla="*/ 822141 h 1516973"/>
                <a:gd name="connsiteX89" fmla="*/ 1375788 w 1511813"/>
                <a:gd name="connsiteY89" fmla="*/ 838136 h 1516973"/>
                <a:gd name="connsiteX90" fmla="*/ 1498590 w 1511813"/>
                <a:gd name="connsiteY90" fmla="*/ 876834 h 1516973"/>
                <a:gd name="connsiteX91" fmla="*/ 1506330 w 1511813"/>
                <a:gd name="connsiteY91" fmla="*/ 891798 h 1516973"/>
                <a:gd name="connsiteX92" fmla="*/ 1444413 w 1511813"/>
                <a:gd name="connsiteY92" fmla="*/ 1085289 h 1516973"/>
                <a:gd name="connsiteX93" fmla="*/ 1429449 w 1511813"/>
                <a:gd name="connsiteY93" fmla="*/ 1093029 h 1516973"/>
                <a:gd name="connsiteX94" fmla="*/ 1306647 w 1511813"/>
                <a:gd name="connsiteY94" fmla="*/ 1052783 h 1516973"/>
                <a:gd name="connsiteX95" fmla="*/ 1287556 w 1511813"/>
                <a:gd name="connsiteY95" fmla="*/ 1057942 h 1516973"/>
                <a:gd name="connsiteX96" fmla="*/ 1248857 w 1511813"/>
                <a:gd name="connsiteY96" fmla="*/ 1118828 h 1516973"/>
                <a:gd name="connsiteX97" fmla="*/ 1250405 w 1511813"/>
                <a:gd name="connsiteY97" fmla="*/ 1135339 h 1516973"/>
                <a:gd name="connsiteX98" fmla="*/ 1339153 w 1511813"/>
                <a:gd name="connsiteY98" fmla="*/ 1230795 h 1516973"/>
                <a:gd name="connsiteX99" fmla="*/ 1337605 w 1511813"/>
                <a:gd name="connsiteY99" fmla="*/ 1249370 h 1516973"/>
                <a:gd name="connsiteX100" fmla="*/ 1189004 w 1511813"/>
                <a:gd name="connsiteY100" fmla="*/ 1384040 h 1516973"/>
                <a:gd name="connsiteX101" fmla="*/ 1170945 w 1511813"/>
                <a:gd name="connsiteY101" fmla="*/ 1383524 h 1516973"/>
                <a:gd name="connsiteX102" fmla="*/ 1118831 w 1511813"/>
                <a:gd name="connsiteY102" fmla="*/ 1337602 h 1516973"/>
                <a:gd name="connsiteX103" fmla="*/ 1086840 w 1511813"/>
                <a:gd name="connsiteY103" fmla="*/ 1289616 h 1516973"/>
                <a:gd name="connsiteX104" fmla="*/ 1064137 w 1511813"/>
                <a:gd name="connsiteY104" fmla="*/ 1284456 h 1516973"/>
                <a:gd name="connsiteX105" fmla="*/ 1002220 w 1511813"/>
                <a:gd name="connsiteY105" fmla="*/ 1316447 h 1516973"/>
                <a:gd name="connsiteX106" fmla="*/ 996028 w 1511813"/>
                <a:gd name="connsiteY106" fmla="*/ 1332958 h 1516973"/>
                <a:gd name="connsiteX107" fmla="*/ 1022859 w 1511813"/>
                <a:gd name="connsiteY107" fmla="*/ 1446989 h 1516973"/>
                <a:gd name="connsiteX108" fmla="*/ 1024407 w 1511813"/>
                <a:gd name="connsiteY108" fmla="*/ 1459889 h 1516973"/>
                <a:gd name="connsiteX109" fmla="*/ 1015636 w 1511813"/>
                <a:gd name="connsiteY109" fmla="*/ 1473304 h 1516973"/>
                <a:gd name="connsiteX110" fmla="*/ 817500 w 1511813"/>
                <a:gd name="connsiteY110" fmla="*/ 1518710 h 1516973"/>
                <a:gd name="connsiteX111" fmla="*/ 758163 w 1511813"/>
                <a:gd name="connsiteY111" fmla="*/ 1148238 h 1516973"/>
                <a:gd name="connsiteX112" fmla="*/ 1145146 w 1511813"/>
                <a:gd name="connsiteY112" fmla="*/ 758675 h 1516973"/>
                <a:gd name="connsiteX113" fmla="*/ 757131 w 1511813"/>
                <a:gd name="connsiteY113" fmla="*/ 371176 h 1516973"/>
                <a:gd name="connsiteX114" fmla="*/ 368600 w 1511813"/>
                <a:gd name="connsiteY114" fmla="*/ 759707 h 1516973"/>
                <a:gd name="connsiteX115" fmla="*/ 758163 w 1511813"/>
                <a:gd name="connsiteY115" fmla="*/ 1148238 h 151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11813" h="1516973">
                  <a:moveTo>
                    <a:pt x="817500" y="1518710"/>
                  </a:moveTo>
                  <a:cubicBezTo>
                    <a:pt x="809245" y="1520774"/>
                    <a:pt x="805633" y="1516130"/>
                    <a:pt x="802537" y="1507875"/>
                  </a:cubicBezTo>
                  <a:cubicBezTo>
                    <a:pt x="795829" y="1486204"/>
                    <a:pt x="788090" y="1464532"/>
                    <a:pt x="780866" y="1442862"/>
                  </a:cubicBezTo>
                  <a:cubicBezTo>
                    <a:pt x="774674" y="1424286"/>
                    <a:pt x="777770" y="1404679"/>
                    <a:pt x="776738" y="1385072"/>
                  </a:cubicBezTo>
                  <a:cubicBezTo>
                    <a:pt x="776222" y="1369593"/>
                    <a:pt x="775706" y="1370109"/>
                    <a:pt x="760227" y="1369593"/>
                  </a:cubicBezTo>
                  <a:cubicBezTo>
                    <a:pt x="738556" y="1369593"/>
                    <a:pt x="716369" y="1368045"/>
                    <a:pt x="694698" y="1366497"/>
                  </a:cubicBezTo>
                  <a:cubicBezTo>
                    <a:pt x="683346" y="1365465"/>
                    <a:pt x="676638" y="1365981"/>
                    <a:pt x="676638" y="1379912"/>
                  </a:cubicBezTo>
                  <a:cubicBezTo>
                    <a:pt x="676638" y="1424286"/>
                    <a:pt x="655483" y="1462469"/>
                    <a:pt x="637940" y="1501683"/>
                  </a:cubicBezTo>
                  <a:cubicBezTo>
                    <a:pt x="634844" y="1508907"/>
                    <a:pt x="630716" y="1510454"/>
                    <a:pt x="622977" y="1508907"/>
                  </a:cubicBezTo>
                  <a:cubicBezTo>
                    <a:pt x="556416" y="1496523"/>
                    <a:pt x="492434" y="1475368"/>
                    <a:pt x="430517" y="1447505"/>
                  </a:cubicBezTo>
                  <a:cubicBezTo>
                    <a:pt x="423294" y="1443893"/>
                    <a:pt x="420198" y="1440282"/>
                    <a:pt x="422262" y="1431510"/>
                  </a:cubicBezTo>
                  <a:cubicBezTo>
                    <a:pt x="427421" y="1409323"/>
                    <a:pt x="431033" y="1386620"/>
                    <a:pt x="435677" y="1364433"/>
                  </a:cubicBezTo>
                  <a:cubicBezTo>
                    <a:pt x="439805" y="1344310"/>
                    <a:pt x="452704" y="1327798"/>
                    <a:pt x="461992" y="1310255"/>
                  </a:cubicBezTo>
                  <a:cubicBezTo>
                    <a:pt x="467152" y="1300452"/>
                    <a:pt x="466120" y="1295808"/>
                    <a:pt x="456316" y="1290132"/>
                  </a:cubicBezTo>
                  <a:cubicBezTo>
                    <a:pt x="435677" y="1278265"/>
                    <a:pt x="415554" y="1264849"/>
                    <a:pt x="395431" y="1251434"/>
                  </a:cubicBezTo>
                  <a:cubicBezTo>
                    <a:pt x="388207" y="1246274"/>
                    <a:pt x="383563" y="1246274"/>
                    <a:pt x="378919" y="1254014"/>
                  </a:cubicBezTo>
                  <a:cubicBezTo>
                    <a:pt x="356216" y="1293228"/>
                    <a:pt x="319066" y="1317479"/>
                    <a:pt x="283464" y="1342246"/>
                  </a:cubicBezTo>
                  <a:cubicBezTo>
                    <a:pt x="276240" y="1346890"/>
                    <a:pt x="272112" y="1346374"/>
                    <a:pt x="265920" y="1341214"/>
                  </a:cubicBezTo>
                  <a:cubicBezTo>
                    <a:pt x="214323" y="1297356"/>
                    <a:pt x="169433" y="1246790"/>
                    <a:pt x="130218" y="1191580"/>
                  </a:cubicBezTo>
                  <a:cubicBezTo>
                    <a:pt x="125575" y="1185389"/>
                    <a:pt x="125059" y="1180745"/>
                    <a:pt x="130734" y="1174553"/>
                  </a:cubicBezTo>
                  <a:cubicBezTo>
                    <a:pt x="146730" y="1157010"/>
                    <a:pt x="161177" y="1138435"/>
                    <a:pt x="177688" y="1121408"/>
                  </a:cubicBezTo>
                  <a:cubicBezTo>
                    <a:pt x="191104" y="1107476"/>
                    <a:pt x="209163" y="1099221"/>
                    <a:pt x="225674" y="1089417"/>
                  </a:cubicBezTo>
                  <a:cubicBezTo>
                    <a:pt x="236510" y="1083225"/>
                    <a:pt x="237026" y="1078065"/>
                    <a:pt x="230834" y="1067230"/>
                  </a:cubicBezTo>
                  <a:cubicBezTo>
                    <a:pt x="218967" y="1047107"/>
                    <a:pt x="208647" y="1025436"/>
                    <a:pt x="198327" y="1004281"/>
                  </a:cubicBezTo>
                  <a:cubicBezTo>
                    <a:pt x="194716" y="997057"/>
                    <a:pt x="192136" y="993445"/>
                    <a:pt x="183880" y="998089"/>
                  </a:cubicBezTo>
                  <a:cubicBezTo>
                    <a:pt x="147246" y="1017180"/>
                    <a:pt x="108031" y="1024920"/>
                    <a:pt x="67269" y="1025952"/>
                  </a:cubicBezTo>
                  <a:cubicBezTo>
                    <a:pt x="63657" y="1025952"/>
                    <a:pt x="59529" y="1026984"/>
                    <a:pt x="55918" y="1027500"/>
                  </a:cubicBezTo>
                  <a:cubicBezTo>
                    <a:pt x="48694" y="1028532"/>
                    <a:pt x="44050" y="1025952"/>
                    <a:pt x="41470" y="1018212"/>
                  </a:cubicBezTo>
                  <a:cubicBezTo>
                    <a:pt x="21347" y="960939"/>
                    <a:pt x="6384" y="902117"/>
                    <a:pt x="1224" y="841748"/>
                  </a:cubicBezTo>
                  <a:cubicBezTo>
                    <a:pt x="-1872" y="808725"/>
                    <a:pt x="-1356" y="809241"/>
                    <a:pt x="30635" y="797374"/>
                  </a:cubicBezTo>
                  <a:cubicBezTo>
                    <a:pt x="64173" y="784474"/>
                    <a:pt x="98744" y="775703"/>
                    <a:pt x="134862" y="778799"/>
                  </a:cubicBezTo>
                  <a:cubicBezTo>
                    <a:pt x="144150" y="779315"/>
                    <a:pt x="147246" y="775187"/>
                    <a:pt x="147246" y="765899"/>
                  </a:cubicBezTo>
                  <a:cubicBezTo>
                    <a:pt x="147246" y="742680"/>
                    <a:pt x="148278" y="719461"/>
                    <a:pt x="150342" y="696242"/>
                  </a:cubicBezTo>
                  <a:cubicBezTo>
                    <a:pt x="151373" y="685923"/>
                    <a:pt x="150858" y="678699"/>
                    <a:pt x="137442" y="678699"/>
                  </a:cubicBezTo>
                  <a:cubicBezTo>
                    <a:pt x="92552" y="678699"/>
                    <a:pt x="53854" y="657544"/>
                    <a:pt x="14639" y="639485"/>
                  </a:cubicBezTo>
                  <a:cubicBezTo>
                    <a:pt x="7932" y="636389"/>
                    <a:pt x="6384" y="632261"/>
                    <a:pt x="7932" y="625037"/>
                  </a:cubicBezTo>
                  <a:cubicBezTo>
                    <a:pt x="20315" y="558476"/>
                    <a:pt x="40954" y="494495"/>
                    <a:pt x="69333" y="432578"/>
                  </a:cubicBezTo>
                  <a:cubicBezTo>
                    <a:pt x="72945" y="424838"/>
                    <a:pt x="77073" y="421742"/>
                    <a:pt x="86360" y="423806"/>
                  </a:cubicBezTo>
                  <a:cubicBezTo>
                    <a:pt x="107515" y="428450"/>
                    <a:pt x="129186" y="432578"/>
                    <a:pt x="150858" y="436706"/>
                  </a:cubicBezTo>
                  <a:cubicBezTo>
                    <a:pt x="171497" y="440833"/>
                    <a:pt x="188008" y="453733"/>
                    <a:pt x="206583" y="463536"/>
                  </a:cubicBezTo>
                  <a:cubicBezTo>
                    <a:pt x="216903" y="468696"/>
                    <a:pt x="221546" y="467664"/>
                    <a:pt x="227738" y="457345"/>
                  </a:cubicBezTo>
                  <a:cubicBezTo>
                    <a:pt x="239606" y="436706"/>
                    <a:pt x="253021" y="416582"/>
                    <a:pt x="266952" y="396459"/>
                  </a:cubicBezTo>
                  <a:cubicBezTo>
                    <a:pt x="271596" y="389752"/>
                    <a:pt x="271596" y="385108"/>
                    <a:pt x="264373" y="380980"/>
                  </a:cubicBezTo>
                  <a:cubicBezTo>
                    <a:pt x="225158" y="357761"/>
                    <a:pt x="200391" y="320611"/>
                    <a:pt x="175108" y="284492"/>
                  </a:cubicBezTo>
                  <a:cubicBezTo>
                    <a:pt x="170465" y="277785"/>
                    <a:pt x="170981" y="273657"/>
                    <a:pt x="176140" y="267981"/>
                  </a:cubicBezTo>
                  <a:cubicBezTo>
                    <a:pt x="219998" y="216383"/>
                    <a:pt x="270048" y="171493"/>
                    <a:pt x="325258" y="132279"/>
                  </a:cubicBezTo>
                  <a:cubicBezTo>
                    <a:pt x="331966" y="127635"/>
                    <a:pt x="336609" y="126603"/>
                    <a:pt x="343317" y="132795"/>
                  </a:cubicBezTo>
                  <a:cubicBezTo>
                    <a:pt x="360344" y="148274"/>
                    <a:pt x="378404" y="162722"/>
                    <a:pt x="395431" y="178717"/>
                  </a:cubicBezTo>
                  <a:cubicBezTo>
                    <a:pt x="409362" y="191616"/>
                    <a:pt x="416070" y="209160"/>
                    <a:pt x="426389" y="224639"/>
                  </a:cubicBezTo>
                  <a:cubicBezTo>
                    <a:pt x="437741" y="241666"/>
                    <a:pt x="435161" y="240634"/>
                    <a:pt x="451156" y="231347"/>
                  </a:cubicBezTo>
                  <a:cubicBezTo>
                    <a:pt x="470763" y="219995"/>
                    <a:pt x="491403" y="209676"/>
                    <a:pt x="512042" y="200388"/>
                  </a:cubicBezTo>
                  <a:cubicBezTo>
                    <a:pt x="521329" y="196260"/>
                    <a:pt x="522361" y="192132"/>
                    <a:pt x="518233" y="183877"/>
                  </a:cubicBezTo>
                  <a:cubicBezTo>
                    <a:pt x="499142" y="148274"/>
                    <a:pt x="492434" y="109576"/>
                    <a:pt x="491403" y="69846"/>
                  </a:cubicBezTo>
                  <a:cubicBezTo>
                    <a:pt x="491403" y="66234"/>
                    <a:pt x="490371" y="62106"/>
                    <a:pt x="489855" y="58494"/>
                  </a:cubicBezTo>
                  <a:cubicBezTo>
                    <a:pt x="488307" y="50239"/>
                    <a:pt x="491403" y="46111"/>
                    <a:pt x="499658" y="43015"/>
                  </a:cubicBezTo>
                  <a:cubicBezTo>
                    <a:pt x="563123" y="20312"/>
                    <a:pt x="628653" y="6380"/>
                    <a:pt x="695730" y="189"/>
                  </a:cubicBezTo>
                  <a:cubicBezTo>
                    <a:pt x="706049" y="-843"/>
                    <a:pt x="710693" y="2253"/>
                    <a:pt x="713273" y="12056"/>
                  </a:cubicBezTo>
                  <a:cubicBezTo>
                    <a:pt x="715337" y="19796"/>
                    <a:pt x="717917" y="27536"/>
                    <a:pt x="721012" y="35275"/>
                  </a:cubicBezTo>
                  <a:cubicBezTo>
                    <a:pt x="734428" y="67266"/>
                    <a:pt x="741136" y="99772"/>
                    <a:pt x="738556" y="134343"/>
                  </a:cubicBezTo>
                  <a:cubicBezTo>
                    <a:pt x="737524" y="145694"/>
                    <a:pt x="742168" y="148790"/>
                    <a:pt x="753519" y="148790"/>
                  </a:cubicBezTo>
                  <a:cubicBezTo>
                    <a:pt x="775706" y="148274"/>
                    <a:pt x="797893" y="149822"/>
                    <a:pt x="820596" y="151886"/>
                  </a:cubicBezTo>
                  <a:cubicBezTo>
                    <a:pt x="831948" y="152918"/>
                    <a:pt x="838655" y="152402"/>
                    <a:pt x="838655" y="138471"/>
                  </a:cubicBezTo>
                  <a:cubicBezTo>
                    <a:pt x="838655" y="94097"/>
                    <a:pt x="859810" y="55914"/>
                    <a:pt x="877354" y="16700"/>
                  </a:cubicBezTo>
                  <a:cubicBezTo>
                    <a:pt x="880449" y="9476"/>
                    <a:pt x="885093" y="7928"/>
                    <a:pt x="892317" y="9476"/>
                  </a:cubicBezTo>
                  <a:cubicBezTo>
                    <a:pt x="958878" y="21860"/>
                    <a:pt x="1022859" y="42499"/>
                    <a:pt x="1084777" y="70878"/>
                  </a:cubicBezTo>
                  <a:cubicBezTo>
                    <a:pt x="1092000" y="74489"/>
                    <a:pt x="1095096" y="78617"/>
                    <a:pt x="1093032" y="86873"/>
                  </a:cubicBezTo>
                  <a:cubicBezTo>
                    <a:pt x="1088388" y="108544"/>
                    <a:pt x="1084261" y="130731"/>
                    <a:pt x="1079617" y="152402"/>
                  </a:cubicBezTo>
                  <a:cubicBezTo>
                    <a:pt x="1075489" y="172525"/>
                    <a:pt x="1062590" y="189036"/>
                    <a:pt x="1053302" y="206580"/>
                  </a:cubicBezTo>
                  <a:cubicBezTo>
                    <a:pt x="1047626" y="217415"/>
                    <a:pt x="1048658" y="222575"/>
                    <a:pt x="1060010" y="228251"/>
                  </a:cubicBezTo>
                  <a:cubicBezTo>
                    <a:pt x="1080133" y="239602"/>
                    <a:pt x="1099740" y="252502"/>
                    <a:pt x="1118315" y="265917"/>
                  </a:cubicBezTo>
                  <a:cubicBezTo>
                    <a:pt x="1126571" y="272109"/>
                    <a:pt x="1131214" y="271593"/>
                    <a:pt x="1136374" y="262821"/>
                  </a:cubicBezTo>
                  <a:cubicBezTo>
                    <a:pt x="1159077" y="223607"/>
                    <a:pt x="1196744" y="199872"/>
                    <a:pt x="1232346" y="174589"/>
                  </a:cubicBezTo>
                  <a:cubicBezTo>
                    <a:pt x="1238538" y="170461"/>
                    <a:pt x="1242666" y="170977"/>
                    <a:pt x="1247825" y="175621"/>
                  </a:cubicBezTo>
                  <a:cubicBezTo>
                    <a:pt x="1299939" y="219995"/>
                    <a:pt x="1345345" y="270045"/>
                    <a:pt x="1384559" y="325770"/>
                  </a:cubicBezTo>
                  <a:cubicBezTo>
                    <a:pt x="1389203" y="331962"/>
                    <a:pt x="1389719" y="336606"/>
                    <a:pt x="1384043" y="342798"/>
                  </a:cubicBezTo>
                  <a:cubicBezTo>
                    <a:pt x="1368048" y="360857"/>
                    <a:pt x="1352569" y="379432"/>
                    <a:pt x="1336057" y="396975"/>
                  </a:cubicBezTo>
                  <a:cubicBezTo>
                    <a:pt x="1323674" y="409875"/>
                    <a:pt x="1306131" y="417098"/>
                    <a:pt x="1291167" y="426902"/>
                  </a:cubicBezTo>
                  <a:cubicBezTo>
                    <a:pt x="1276720" y="436706"/>
                    <a:pt x="1276720" y="436190"/>
                    <a:pt x="1284976" y="451153"/>
                  </a:cubicBezTo>
                  <a:cubicBezTo>
                    <a:pt x="1295811" y="471792"/>
                    <a:pt x="1306647" y="492431"/>
                    <a:pt x="1316450" y="513070"/>
                  </a:cubicBezTo>
                  <a:cubicBezTo>
                    <a:pt x="1320062" y="520294"/>
                    <a:pt x="1323158" y="523390"/>
                    <a:pt x="1330898" y="519262"/>
                  </a:cubicBezTo>
                  <a:cubicBezTo>
                    <a:pt x="1367532" y="500171"/>
                    <a:pt x="1406746" y="492431"/>
                    <a:pt x="1447509" y="491399"/>
                  </a:cubicBezTo>
                  <a:cubicBezTo>
                    <a:pt x="1451120" y="491399"/>
                    <a:pt x="1455248" y="490367"/>
                    <a:pt x="1458860" y="489851"/>
                  </a:cubicBezTo>
                  <a:cubicBezTo>
                    <a:pt x="1466600" y="488819"/>
                    <a:pt x="1470728" y="491399"/>
                    <a:pt x="1473307" y="499139"/>
                  </a:cubicBezTo>
                  <a:cubicBezTo>
                    <a:pt x="1493431" y="556412"/>
                    <a:pt x="1508394" y="615234"/>
                    <a:pt x="1513554" y="675603"/>
                  </a:cubicBezTo>
                  <a:cubicBezTo>
                    <a:pt x="1513554" y="676635"/>
                    <a:pt x="1513554" y="678183"/>
                    <a:pt x="1514070" y="679215"/>
                  </a:cubicBezTo>
                  <a:cubicBezTo>
                    <a:pt x="1518713" y="714301"/>
                    <a:pt x="1519745" y="706046"/>
                    <a:pt x="1490335" y="717397"/>
                  </a:cubicBezTo>
                  <a:cubicBezTo>
                    <a:pt x="1454732" y="730813"/>
                    <a:pt x="1418614" y="741648"/>
                    <a:pt x="1379916" y="738036"/>
                  </a:cubicBezTo>
                  <a:cubicBezTo>
                    <a:pt x="1371144" y="737004"/>
                    <a:pt x="1368048" y="740616"/>
                    <a:pt x="1367532" y="749904"/>
                  </a:cubicBezTo>
                  <a:cubicBezTo>
                    <a:pt x="1367016" y="774155"/>
                    <a:pt x="1365984" y="797890"/>
                    <a:pt x="1363920" y="822141"/>
                  </a:cubicBezTo>
                  <a:cubicBezTo>
                    <a:pt x="1363404" y="831944"/>
                    <a:pt x="1363920" y="838136"/>
                    <a:pt x="1375788" y="838136"/>
                  </a:cubicBezTo>
                  <a:cubicBezTo>
                    <a:pt x="1420678" y="838136"/>
                    <a:pt x="1459376" y="858775"/>
                    <a:pt x="1498590" y="876834"/>
                  </a:cubicBezTo>
                  <a:cubicBezTo>
                    <a:pt x="1505298" y="879930"/>
                    <a:pt x="1507878" y="883542"/>
                    <a:pt x="1506330" y="891798"/>
                  </a:cubicBezTo>
                  <a:cubicBezTo>
                    <a:pt x="1493947" y="958875"/>
                    <a:pt x="1472791" y="1023372"/>
                    <a:pt x="1444413" y="1085289"/>
                  </a:cubicBezTo>
                  <a:cubicBezTo>
                    <a:pt x="1441317" y="1092513"/>
                    <a:pt x="1437189" y="1094577"/>
                    <a:pt x="1429449" y="1093029"/>
                  </a:cubicBezTo>
                  <a:cubicBezTo>
                    <a:pt x="1386623" y="1085289"/>
                    <a:pt x="1343797" y="1078581"/>
                    <a:pt x="1306647" y="1052783"/>
                  </a:cubicBezTo>
                  <a:cubicBezTo>
                    <a:pt x="1297875" y="1046591"/>
                    <a:pt x="1293231" y="1048655"/>
                    <a:pt x="1287556" y="1057942"/>
                  </a:cubicBezTo>
                  <a:cubicBezTo>
                    <a:pt x="1275688" y="1078581"/>
                    <a:pt x="1262273" y="1098705"/>
                    <a:pt x="1248857" y="1118828"/>
                  </a:cubicBezTo>
                  <a:cubicBezTo>
                    <a:pt x="1244214" y="1125535"/>
                    <a:pt x="1242150" y="1130179"/>
                    <a:pt x="1250405" y="1135339"/>
                  </a:cubicBezTo>
                  <a:cubicBezTo>
                    <a:pt x="1289620" y="1158558"/>
                    <a:pt x="1313871" y="1194676"/>
                    <a:pt x="1339153" y="1230795"/>
                  </a:cubicBezTo>
                  <a:cubicBezTo>
                    <a:pt x="1344313" y="1238018"/>
                    <a:pt x="1343797" y="1242662"/>
                    <a:pt x="1337605" y="1249370"/>
                  </a:cubicBezTo>
                  <a:cubicBezTo>
                    <a:pt x="1293747" y="1300968"/>
                    <a:pt x="1244214" y="1345342"/>
                    <a:pt x="1189004" y="1384040"/>
                  </a:cubicBezTo>
                  <a:cubicBezTo>
                    <a:pt x="1182296" y="1388684"/>
                    <a:pt x="1177652" y="1389716"/>
                    <a:pt x="1170945" y="1383524"/>
                  </a:cubicBezTo>
                  <a:cubicBezTo>
                    <a:pt x="1153918" y="1368045"/>
                    <a:pt x="1135858" y="1353597"/>
                    <a:pt x="1118831" y="1337602"/>
                  </a:cubicBezTo>
                  <a:cubicBezTo>
                    <a:pt x="1104384" y="1324187"/>
                    <a:pt x="1096644" y="1306128"/>
                    <a:pt x="1086840" y="1289616"/>
                  </a:cubicBezTo>
                  <a:cubicBezTo>
                    <a:pt x="1080133" y="1278265"/>
                    <a:pt x="1074973" y="1277749"/>
                    <a:pt x="1064137" y="1284456"/>
                  </a:cubicBezTo>
                  <a:cubicBezTo>
                    <a:pt x="1044530" y="1296324"/>
                    <a:pt x="1023375" y="1306643"/>
                    <a:pt x="1002220" y="1316447"/>
                  </a:cubicBezTo>
                  <a:cubicBezTo>
                    <a:pt x="993449" y="1320575"/>
                    <a:pt x="991385" y="1324703"/>
                    <a:pt x="996028" y="1332958"/>
                  </a:cubicBezTo>
                  <a:cubicBezTo>
                    <a:pt x="1015120" y="1368561"/>
                    <a:pt x="1021827" y="1407259"/>
                    <a:pt x="1022859" y="1446989"/>
                  </a:cubicBezTo>
                  <a:cubicBezTo>
                    <a:pt x="1022859" y="1451117"/>
                    <a:pt x="1023891" y="1455245"/>
                    <a:pt x="1024407" y="1459889"/>
                  </a:cubicBezTo>
                  <a:cubicBezTo>
                    <a:pt x="1025439" y="1466596"/>
                    <a:pt x="1022859" y="1470724"/>
                    <a:pt x="1015636" y="1473304"/>
                  </a:cubicBezTo>
                  <a:cubicBezTo>
                    <a:pt x="970745" y="1493943"/>
                    <a:pt x="870646" y="1516130"/>
                    <a:pt x="817500" y="1518710"/>
                  </a:cubicBezTo>
                  <a:close/>
                  <a:moveTo>
                    <a:pt x="758163" y="1148238"/>
                  </a:moveTo>
                  <a:cubicBezTo>
                    <a:pt x="974357" y="1144627"/>
                    <a:pt x="1145146" y="976418"/>
                    <a:pt x="1145146" y="758675"/>
                  </a:cubicBezTo>
                  <a:cubicBezTo>
                    <a:pt x="1145146" y="542481"/>
                    <a:pt x="974357" y="371176"/>
                    <a:pt x="757131" y="371176"/>
                  </a:cubicBezTo>
                  <a:cubicBezTo>
                    <a:pt x="539904" y="371176"/>
                    <a:pt x="368600" y="542481"/>
                    <a:pt x="368600" y="759707"/>
                  </a:cubicBezTo>
                  <a:cubicBezTo>
                    <a:pt x="369116" y="977966"/>
                    <a:pt x="541452" y="1145659"/>
                    <a:pt x="758163" y="1148238"/>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grpSp>
          <p:nvGrpSpPr>
            <p:cNvPr id="6" name="Group 5">
              <a:extLst>
                <a:ext uri="{FF2B5EF4-FFF2-40B4-BE49-F238E27FC236}">
                  <a16:creationId xmlns:a16="http://schemas.microsoft.com/office/drawing/2014/main" id="{F7272C85-BFE8-4E25-B0D2-727926AA6B5E}"/>
                </a:ext>
              </a:extLst>
            </p:cNvPr>
            <p:cNvGrpSpPr/>
            <p:nvPr/>
          </p:nvGrpSpPr>
          <p:grpSpPr>
            <a:xfrm>
              <a:off x="3563163" y="3556278"/>
              <a:ext cx="1218879" cy="1218879"/>
              <a:chOff x="3264582" y="1870309"/>
              <a:chExt cx="1774962" cy="1774962"/>
            </a:xfrm>
            <a:grpFill/>
          </p:grpSpPr>
          <p:sp>
            <p:nvSpPr>
              <p:cNvPr id="8" name="Freeform: Shape 7">
                <a:extLst>
                  <a:ext uri="{FF2B5EF4-FFF2-40B4-BE49-F238E27FC236}">
                    <a16:creationId xmlns:a16="http://schemas.microsoft.com/office/drawing/2014/main" id="{1324B715-E1E3-414A-B516-E282A0E568CA}"/>
                  </a:ext>
                </a:extLst>
              </p:cNvPr>
              <p:cNvSpPr/>
              <p:nvPr/>
            </p:nvSpPr>
            <p:spPr>
              <a:xfrm>
                <a:off x="3264582" y="1870309"/>
                <a:ext cx="1774962" cy="1774962"/>
              </a:xfrm>
              <a:custGeom>
                <a:avLst/>
                <a:gdLst>
                  <a:gd name="connsiteX0" fmla="*/ 894776 w 1774962"/>
                  <a:gd name="connsiteY0" fmla="*/ 1775736 h 1774962"/>
                  <a:gd name="connsiteX1" fmla="*/ 852466 w 1774962"/>
                  <a:gd name="connsiteY1" fmla="*/ 1775736 h 1774962"/>
                  <a:gd name="connsiteX2" fmla="*/ 839567 w 1774962"/>
                  <a:gd name="connsiteY2" fmla="*/ 1764901 h 1774962"/>
                  <a:gd name="connsiteX3" fmla="*/ 819960 w 1774962"/>
                  <a:gd name="connsiteY3" fmla="*/ 1666349 h 1774962"/>
                  <a:gd name="connsiteX4" fmla="*/ 822024 w 1774962"/>
                  <a:gd name="connsiteY4" fmla="*/ 1636938 h 1774962"/>
                  <a:gd name="connsiteX5" fmla="*/ 811704 w 1774962"/>
                  <a:gd name="connsiteY5" fmla="*/ 1623523 h 1774962"/>
                  <a:gd name="connsiteX6" fmla="*/ 695093 w 1774962"/>
                  <a:gd name="connsiteY6" fmla="*/ 1601852 h 1774962"/>
                  <a:gd name="connsiteX7" fmla="*/ 680130 w 1774962"/>
                  <a:gd name="connsiteY7" fmla="*/ 1610623 h 1774962"/>
                  <a:gd name="connsiteX8" fmla="*/ 615116 w 1774962"/>
                  <a:gd name="connsiteY8" fmla="*/ 1727234 h 1774962"/>
                  <a:gd name="connsiteX9" fmla="*/ 603765 w 1774962"/>
                  <a:gd name="connsiteY9" fmla="*/ 1730330 h 1774962"/>
                  <a:gd name="connsiteX10" fmla="*/ 512953 w 1774962"/>
                  <a:gd name="connsiteY10" fmla="*/ 1694212 h 1774962"/>
                  <a:gd name="connsiteX11" fmla="*/ 507277 w 1774962"/>
                  <a:gd name="connsiteY11" fmla="*/ 1681828 h 1774962"/>
                  <a:gd name="connsiteX12" fmla="*/ 527400 w 1774962"/>
                  <a:gd name="connsiteY12" fmla="*/ 1583277 h 1774962"/>
                  <a:gd name="connsiteX13" fmla="*/ 541848 w 1774962"/>
                  <a:gd name="connsiteY13" fmla="*/ 1552834 h 1774962"/>
                  <a:gd name="connsiteX14" fmla="*/ 537720 w 1774962"/>
                  <a:gd name="connsiteY14" fmla="*/ 1539418 h 1774962"/>
                  <a:gd name="connsiteX15" fmla="*/ 435041 w 1774962"/>
                  <a:gd name="connsiteY15" fmla="*/ 1472857 h 1774962"/>
                  <a:gd name="connsiteX16" fmla="*/ 420593 w 1774962"/>
                  <a:gd name="connsiteY16" fmla="*/ 1474921 h 1774962"/>
                  <a:gd name="connsiteX17" fmla="*/ 315334 w 1774962"/>
                  <a:gd name="connsiteY17" fmla="*/ 1559026 h 1774962"/>
                  <a:gd name="connsiteX18" fmla="*/ 302950 w 1774962"/>
                  <a:gd name="connsiteY18" fmla="*/ 1557478 h 1774962"/>
                  <a:gd name="connsiteX19" fmla="*/ 233809 w 1774962"/>
                  <a:gd name="connsiteY19" fmla="*/ 1490401 h 1774962"/>
                  <a:gd name="connsiteX20" fmla="*/ 232777 w 1774962"/>
                  <a:gd name="connsiteY20" fmla="*/ 1476985 h 1774962"/>
                  <a:gd name="connsiteX21" fmla="*/ 289019 w 1774962"/>
                  <a:gd name="connsiteY21" fmla="*/ 1393397 h 1774962"/>
                  <a:gd name="connsiteX22" fmla="*/ 312754 w 1774962"/>
                  <a:gd name="connsiteY22" fmla="*/ 1371726 h 1774962"/>
                  <a:gd name="connsiteX23" fmla="*/ 314818 w 1774962"/>
                  <a:gd name="connsiteY23" fmla="*/ 1355731 h 1774962"/>
                  <a:gd name="connsiteX24" fmla="*/ 246193 w 1774962"/>
                  <a:gd name="connsiteY24" fmla="*/ 1255631 h 1774962"/>
                  <a:gd name="connsiteX25" fmla="*/ 230713 w 1774962"/>
                  <a:gd name="connsiteY25" fmla="*/ 1253051 h 1774962"/>
                  <a:gd name="connsiteX26" fmla="*/ 102751 w 1774962"/>
                  <a:gd name="connsiteY26" fmla="*/ 1289685 h 1774962"/>
                  <a:gd name="connsiteX27" fmla="*/ 91916 w 1774962"/>
                  <a:gd name="connsiteY27" fmla="*/ 1282978 h 1774962"/>
                  <a:gd name="connsiteX28" fmla="*/ 53733 w 1774962"/>
                  <a:gd name="connsiteY28" fmla="*/ 1194230 h 1774962"/>
                  <a:gd name="connsiteX29" fmla="*/ 58377 w 1774962"/>
                  <a:gd name="connsiteY29" fmla="*/ 1181330 h 1774962"/>
                  <a:gd name="connsiteX30" fmla="*/ 142481 w 1774962"/>
                  <a:gd name="connsiteY30" fmla="*/ 1125605 h 1774962"/>
                  <a:gd name="connsiteX31" fmla="*/ 173956 w 1774962"/>
                  <a:gd name="connsiteY31" fmla="*/ 1114253 h 1774962"/>
                  <a:gd name="connsiteX32" fmla="*/ 180664 w 1774962"/>
                  <a:gd name="connsiteY32" fmla="*/ 1101870 h 1774962"/>
                  <a:gd name="connsiteX33" fmla="*/ 154865 w 1774962"/>
                  <a:gd name="connsiteY33" fmla="*/ 981131 h 1774962"/>
                  <a:gd name="connsiteX34" fmla="*/ 144029 w 1774962"/>
                  <a:gd name="connsiteY34" fmla="*/ 973391 h 1774962"/>
                  <a:gd name="connsiteX35" fmla="*/ 10391 w 1774962"/>
                  <a:gd name="connsiteY35" fmla="*/ 958428 h 1774962"/>
                  <a:gd name="connsiteX36" fmla="*/ 2135 w 1774962"/>
                  <a:gd name="connsiteY36" fmla="*/ 948624 h 1774962"/>
                  <a:gd name="connsiteX37" fmla="*/ 588 w 1774962"/>
                  <a:gd name="connsiteY37" fmla="*/ 850589 h 1774962"/>
                  <a:gd name="connsiteX38" fmla="*/ 10391 w 1774962"/>
                  <a:gd name="connsiteY38" fmla="*/ 840785 h 1774962"/>
                  <a:gd name="connsiteX39" fmla="*/ 110491 w 1774962"/>
                  <a:gd name="connsiteY39" fmla="*/ 820662 h 1774962"/>
                  <a:gd name="connsiteX40" fmla="*/ 139901 w 1774962"/>
                  <a:gd name="connsiteY40" fmla="*/ 822726 h 1774962"/>
                  <a:gd name="connsiteX41" fmla="*/ 153317 w 1774962"/>
                  <a:gd name="connsiteY41" fmla="*/ 811890 h 1774962"/>
                  <a:gd name="connsiteX42" fmla="*/ 174472 w 1774962"/>
                  <a:gd name="connsiteY42" fmla="*/ 696827 h 1774962"/>
                  <a:gd name="connsiteX43" fmla="*/ 164152 w 1774962"/>
                  <a:gd name="connsiteY43" fmla="*/ 680316 h 1774962"/>
                  <a:gd name="connsiteX44" fmla="*/ 49090 w 1774962"/>
                  <a:gd name="connsiteY44" fmla="*/ 615819 h 1774962"/>
                  <a:gd name="connsiteX45" fmla="*/ 45993 w 1774962"/>
                  <a:gd name="connsiteY45" fmla="*/ 606015 h 1774962"/>
                  <a:gd name="connsiteX46" fmla="*/ 82628 w 1774962"/>
                  <a:gd name="connsiteY46" fmla="*/ 513655 h 1774962"/>
                  <a:gd name="connsiteX47" fmla="*/ 93979 w 1774962"/>
                  <a:gd name="connsiteY47" fmla="*/ 508496 h 1774962"/>
                  <a:gd name="connsiteX48" fmla="*/ 224006 w 1774962"/>
                  <a:gd name="connsiteY48" fmla="*/ 543066 h 1774962"/>
                  <a:gd name="connsiteX49" fmla="*/ 236905 w 1774962"/>
                  <a:gd name="connsiteY49" fmla="*/ 538938 h 1774962"/>
                  <a:gd name="connsiteX50" fmla="*/ 302434 w 1774962"/>
                  <a:gd name="connsiteY50" fmla="*/ 437291 h 1774962"/>
                  <a:gd name="connsiteX51" fmla="*/ 302950 w 1774962"/>
                  <a:gd name="connsiteY51" fmla="*/ 423359 h 1774962"/>
                  <a:gd name="connsiteX52" fmla="*/ 238453 w 1774962"/>
                  <a:gd name="connsiteY52" fmla="*/ 346995 h 1774962"/>
                  <a:gd name="connsiteX53" fmla="*/ 228650 w 1774962"/>
                  <a:gd name="connsiteY53" fmla="*/ 333063 h 1774962"/>
                  <a:gd name="connsiteX54" fmla="*/ 230713 w 1774962"/>
                  <a:gd name="connsiteY54" fmla="*/ 290237 h 1774962"/>
                  <a:gd name="connsiteX55" fmla="*/ 283859 w 1774962"/>
                  <a:gd name="connsiteY55" fmla="*/ 236060 h 1774962"/>
                  <a:gd name="connsiteX56" fmla="*/ 300370 w 1774962"/>
                  <a:gd name="connsiteY56" fmla="*/ 234512 h 1774962"/>
                  <a:gd name="connsiteX57" fmla="*/ 380863 w 1774962"/>
                  <a:gd name="connsiteY57" fmla="*/ 288173 h 1774962"/>
                  <a:gd name="connsiteX58" fmla="*/ 403050 w 1774962"/>
                  <a:gd name="connsiteY58" fmla="*/ 311392 h 1774962"/>
                  <a:gd name="connsiteX59" fmla="*/ 422141 w 1774962"/>
                  <a:gd name="connsiteY59" fmla="*/ 313972 h 1774962"/>
                  <a:gd name="connsiteX60" fmla="*/ 519661 w 1774962"/>
                  <a:gd name="connsiteY60" fmla="*/ 246895 h 1774962"/>
                  <a:gd name="connsiteX61" fmla="*/ 524820 w 1774962"/>
                  <a:gd name="connsiteY61" fmla="*/ 233996 h 1774962"/>
                  <a:gd name="connsiteX62" fmla="*/ 492314 w 1774962"/>
                  <a:gd name="connsiteY62" fmla="*/ 127704 h 1774962"/>
                  <a:gd name="connsiteX63" fmla="*/ 514501 w 1774962"/>
                  <a:gd name="connsiteY63" fmla="*/ 82298 h 1774962"/>
                  <a:gd name="connsiteX64" fmla="*/ 578482 w 1774962"/>
                  <a:gd name="connsiteY64" fmla="*/ 55468 h 1774962"/>
                  <a:gd name="connsiteX65" fmla="*/ 595509 w 1774962"/>
                  <a:gd name="connsiteY65" fmla="*/ 60111 h 1774962"/>
                  <a:gd name="connsiteX66" fmla="*/ 648655 w 1774962"/>
                  <a:gd name="connsiteY66" fmla="*/ 139572 h 1774962"/>
                  <a:gd name="connsiteX67" fmla="*/ 661039 w 1774962"/>
                  <a:gd name="connsiteY67" fmla="*/ 172078 h 1774962"/>
                  <a:gd name="connsiteX68" fmla="*/ 675486 w 1774962"/>
                  <a:gd name="connsiteY68" fmla="*/ 180334 h 1774962"/>
                  <a:gd name="connsiteX69" fmla="*/ 792613 w 1774962"/>
                  <a:gd name="connsiteY69" fmla="*/ 155567 h 1774962"/>
                  <a:gd name="connsiteX70" fmla="*/ 801900 w 1774962"/>
                  <a:gd name="connsiteY70" fmla="*/ 143700 h 1774962"/>
                  <a:gd name="connsiteX71" fmla="*/ 816864 w 1774962"/>
                  <a:gd name="connsiteY71" fmla="*/ 11094 h 1774962"/>
                  <a:gd name="connsiteX72" fmla="*/ 826151 w 1774962"/>
                  <a:gd name="connsiteY72" fmla="*/ 2322 h 1774962"/>
                  <a:gd name="connsiteX73" fmla="*/ 925219 w 1774962"/>
                  <a:gd name="connsiteY73" fmla="*/ 774 h 1774962"/>
                  <a:gd name="connsiteX74" fmla="*/ 934507 w 1774962"/>
                  <a:gd name="connsiteY74" fmla="*/ 10062 h 1774962"/>
                  <a:gd name="connsiteX75" fmla="*/ 954114 w 1774962"/>
                  <a:gd name="connsiteY75" fmla="*/ 111193 h 1774962"/>
                  <a:gd name="connsiteX76" fmla="*/ 952050 w 1774962"/>
                  <a:gd name="connsiteY76" fmla="*/ 140604 h 1774962"/>
                  <a:gd name="connsiteX77" fmla="*/ 962369 w 1774962"/>
                  <a:gd name="connsiteY77" fmla="*/ 152987 h 1774962"/>
                  <a:gd name="connsiteX78" fmla="*/ 1078980 w 1774962"/>
                  <a:gd name="connsiteY78" fmla="*/ 174658 h 1774962"/>
                  <a:gd name="connsiteX79" fmla="*/ 1093428 w 1774962"/>
                  <a:gd name="connsiteY79" fmla="*/ 168467 h 1774962"/>
                  <a:gd name="connsiteX80" fmla="*/ 1147089 w 1774962"/>
                  <a:gd name="connsiteY80" fmla="*/ 69399 h 1774962"/>
                  <a:gd name="connsiteX81" fmla="*/ 1192495 w 1774962"/>
                  <a:gd name="connsiteY81" fmla="*/ 54436 h 1774962"/>
                  <a:gd name="connsiteX82" fmla="*/ 1258024 w 1774962"/>
                  <a:gd name="connsiteY82" fmla="*/ 81266 h 1774962"/>
                  <a:gd name="connsiteX83" fmla="*/ 1267312 w 1774962"/>
                  <a:gd name="connsiteY83" fmla="*/ 96746 h 1774962"/>
                  <a:gd name="connsiteX84" fmla="*/ 1247705 w 1774962"/>
                  <a:gd name="connsiteY84" fmla="*/ 192718 h 1774962"/>
                  <a:gd name="connsiteX85" fmla="*/ 1233258 w 1774962"/>
                  <a:gd name="connsiteY85" fmla="*/ 224192 h 1774962"/>
                  <a:gd name="connsiteX86" fmla="*/ 1237385 w 1774962"/>
                  <a:gd name="connsiteY86" fmla="*/ 237608 h 1774962"/>
                  <a:gd name="connsiteX87" fmla="*/ 1340065 w 1774962"/>
                  <a:gd name="connsiteY87" fmla="*/ 304169 h 1774962"/>
                  <a:gd name="connsiteX88" fmla="*/ 1354512 w 1774962"/>
                  <a:gd name="connsiteY88" fmla="*/ 302621 h 1774962"/>
                  <a:gd name="connsiteX89" fmla="*/ 1459771 w 1774962"/>
                  <a:gd name="connsiteY89" fmla="*/ 218516 h 1774962"/>
                  <a:gd name="connsiteX90" fmla="*/ 1472155 w 1774962"/>
                  <a:gd name="connsiteY90" fmla="*/ 220064 h 1774962"/>
                  <a:gd name="connsiteX91" fmla="*/ 1541296 w 1774962"/>
                  <a:gd name="connsiteY91" fmla="*/ 287657 h 1774962"/>
                  <a:gd name="connsiteX92" fmla="*/ 1542328 w 1774962"/>
                  <a:gd name="connsiteY92" fmla="*/ 301073 h 1774962"/>
                  <a:gd name="connsiteX93" fmla="*/ 1485570 w 1774962"/>
                  <a:gd name="connsiteY93" fmla="*/ 385693 h 1774962"/>
                  <a:gd name="connsiteX94" fmla="*/ 1462868 w 1774962"/>
                  <a:gd name="connsiteY94" fmla="*/ 406332 h 1774962"/>
                  <a:gd name="connsiteX95" fmla="*/ 1460803 w 1774962"/>
                  <a:gd name="connsiteY95" fmla="*/ 422327 h 1774962"/>
                  <a:gd name="connsiteX96" fmla="*/ 1529428 w 1774962"/>
                  <a:gd name="connsiteY96" fmla="*/ 522427 h 1774962"/>
                  <a:gd name="connsiteX97" fmla="*/ 1544908 w 1774962"/>
                  <a:gd name="connsiteY97" fmla="*/ 525007 h 1774962"/>
                  <a:gd name="connsiteX98" fmla="*/ 1672870 w 1774962"/>
                  <a:gd name="connsiteY98" fmla="*/ 488373 h 1774962"/>
                  <a:gd name="connsiteX99" fmla="*/ 1683706 w 1774962"/>
                  <a:gd name="connsiteY99" fmla="*/ 495080 h 1774962"/>
                  <a:gd name="connsiteX100" fmla="*/ 1721888 w 1774962"/>
                  <a:gd name="connsiteY100" fmla="*/ 583828 h 1774962"/>
                  <a:gd name="connsiteX101" fmla="*/ 1717244 w 1774962"/>
                  <a:gd name="connsiteY101" fmla="*/ 596728 h 1774962"/>
                  <a:gd name="connsiteX102" fmla="*/ 1633140 w 1774962"/>
                  <a:gd name="connsiteY102" fmla="*/ 652453 h 1774962"/>
                  <a:gd name="connsiteX103" fmla="*/ 1601665 w 1774962"/>
                  <a:gd name="connsiteY103" fmla="*/ 663805 h 1774962"/>
                  <a:gd name="connsiteX104" fmla="*/ 1594958 w 1774962"/>
                  <a:gd name="connsiteY104" fmla="*/ 676188 h 1774962"/>
                  <a:gd name="connsiteX105" fmla="*/ 1620241 w 1774962"/>
                  <a:gd name="connsiteY105" fmla="*/ 795895 h 1774962"/>
                  <a:gd name="connsiteX106" fmla="*/ 1631076 w 1774962"/>
                  <a:gd name="connsiteY106" fmla="*/ 804667 h 1774962"/>
                  <a:gd name="connsiteX107" fmla="*/ 1763682 w 1774962"/>
                  <a:gd name="connsiteY107" fmla="*/ 819630 h 1774962"/>
                  <a:gd name="connsiteX108" fmla="*/ 1773486 w 1774962"/>
                  <a:gd name="connsiteY108" fmla="*/ 829950 h 1774962"/>
                  <a:gd name="connsiteX109" fmla="*/ 1775034 w 1774962"/>
                  <a:gd name="connsiteY109" fmla="*/ 927985 h 1774962"/>
                  <a:gd name="connsiteX110" fmla="*/ 1766262 w 1774962"/>
                  <a:gd name="connsiteY110" fmla="*/ 937273 h 1774962"/>
                  <a:gd name="connsiteX111" fmla="*/ 1663583 w 1774962"/>
                  <a:gd name="connsiteY111" fmla="*/ 957396 h 1774962"/>
                  <a:gd name="connsiteX112" fmla="*/ 1636752 w 1774962"/>
                  <a:gd name="connsiteY112" fmla="*/ 955332 h 1774962"/>
                  <a:gd name="connsiteX113" fmla="*/ 1622304 w 1774962"/>
                  <a:gd name="connsiteY113" fmla="*/ 966684 h 1774962"/>
                  <a:gd name="connsiteX114" fmla="*/ 1601149 w 1774962"/>
                  <a:gd name="connsiteY114" fmla="*/ 1081746 h 1774962"/>
                  <a:gd name="connsiteX115" fmla="*/ 1610437 w 1774962"/>
                  <a:gd name="connsiteY115" fmla="*/ 1097742 h 1774962"/>
                  <a:gd name="connsiteX116" fmla="*/ 1726016 w 1774962"/>
                  <a:gd name="connsiteY116" fmla="*/ 1161723 h 1774962"/>
                  <a:gd name="connsiteX117" fmla="*/ 1729112 w 1774962"/>
                  <a:gd name="connsiteY117" fmla="*/ 1174107 h 1774962"/>
                  <a:gd name="connsiteX118" fmla="*/ 1693509 w 1774962"/>
                  <a:gd name="connsiteY118" fmla="*/ 1263887 h 1774962"/>
                  <a:gd name="connsiteX119" fmla="*/ 1681126 w 1774962"/>
                  <a:gd name="connsiteY119" fmla="*/ 1270078 h 1774962"/>
                  <a:gd name="connsiteX120" fmla="*/ 1581542 w 1774962"/>
                  <a:gd name="connsiteY120" fmla="*/ 1249955 h 1774962"/>
                  <a:gd name="connsiteX121" fmla="*/ 1552647 w 1774962"/>
                  <a:gd name="connsiteY121" fmla="*/ 1236024 h 1774962"/>
                  <a:gd name="connsiteX122" fmla="*/ 1538200 w 1774962"/>
                  <a:gd name="connsiteY122" fmla="*/ 1240152 h 1774962"/>
                  <a:gd name="connsiteX123" fmla="*/ 1473187 w 1774962"/>
                  <a:gd name="connsiteY123" fmla="*/ 1340767 h 1774962"/>
                  <a:gd name="connsiteX124" fmla="*/ 1475251 w 1774962"/>
                  <a:gd name="connsiteY124" fmla="*/ 1358310 h 1774962"/>
                  <a:gd name="connsiteX125" fmla="*/ 1535104 w 1774962"/>
                  <a:gd name="connsiteY125" fmla="*/ 1430031 h 1774962"/>
                  <a:gd name="connsiteX126" fmla="*/ 1545424 w 1774962"/>
                  <a:gd name="connsiteY126" fmla="*/ 1444995 h 1774962"/>
                  <a:gd name="connsiteX127" fmla="*/ 1542844 w 1774962"/>
                  <a:gd name="connsiteY127" fmla="*/ 1489885 h 1774962"/>
                  <a:gd name="connsiteX128" fmla="*/ 1491246 w 1774962"/>
                  <a:gd name="connsiteY128" fmla="*/ 1542514 h 1774962"/>
                  <a:gd name="connsiteX129" fmla="*/ 1472155 w 1774962"/>
                  <a:gd name="connsiteY129" fmla="*/ 1544062 h 1774962"/>
                  <a:gd name="connsiteX130" fmla="*/ 1393726 w 1774962"/>
                  <a:gd name="connsiteY130" fmla="*/ 1491948 h 1774962"/>
                  <a:gd name="connsiteX131" fmla="*/ 1369992 w 1774962"/>
                  <a:gd name="connsiteY131" fmla="*/ 1466666 h 1774962"/>
                  <a:gd name="connsiteX132" fmla="*/ 1352964 w 1774962"/>
                  <a:gd name="connsiteY132" fmla="*/ 1464602 h 1774962"/>
                  <a:gd name="connsiteX133" fmla="*/ 1254413 w 1774962"/>
                  <a:gd name="connsiteY133" fmla="*/ 1532711 h 1774962"/>
                  <a:gd name="connsiteX134" fmla="*/ 1248737 w 1774962"/>
                  <a:gd name="connsiteY134" fmla="*/ 1544578 h 1774962"/>
                  <a:gd name="connsiteX135" fmla="*/ 1284339 w 1774962"/>
                  <a:gd name="connsiteY135" fmla="*/ 1662221 h 1774962"/>
                  <a:gd name="connsiteX136" fmla="*/ 1268860 w 1774962"/>
                  <a:gd name="connsiteY136" fmla="*/ 1693180 h 1774962"/>
                  <a:gd name="connsiteX137" fmla="*/ 1195591 w 1774962"/>
                  <a:gd name="connsiteY137" fmla="*/ 1724654 h 1774962"/>
                  <a:gd name="connsiteX138" fmla="*/ 1178564 w 1774962"/>
                  <a:gd name="connsiteY138" fmla="*/ 1719495 h 1774962"/>
                  <a:gd name="connsiteX139" fmla="*/ 1125418 w 1774962"/>
                  <a:gd name="connsiteY139" fmla="*/ 1640034 h 1774962"/>
                  <a:gd name="connsiteX140" fmla="*/ 1113035 w 1774962"/>
                  <a:gd name="connsiteY140" fmla="*/ 1606496 h 1774962"/>
                  <a:gd name="connsiteX141" fmla="*/ 1099619 w 1774962"/>
                  <a:gd name="connsiteY141" fmla="*/ 1599272 h 1774962"/>
                  <a:gd name="connsiteX142" fmla="*/ 979913 w 1774962"/>
                  <a:gd name="connsiteY142" fmla="*/ 1624555 h 1774962"/>
                  <a:gd name="connsiteX143" fmla="*/ 972173 w 1774962"/>
                  <a:gd name="connsiteY143" fmla="*/ 1634874 h 1774962"/>
                  <a:gd name="connsiteX144" fmla="*/ 957726 w 1774962"/>
                  <a:gd name="connsiteY144" fmla="*/ 1767481 h 1774962"/>
                  <a:gd name="connsiteX145" fmla="*/ 945858 w 1774962"/>
                  <a:gd name="connsiteY145" fmla="*/ 1777800 h 1774962"/>
                  <a:gd name="connsiteX146" fmla="*/ 895808 w 1774962"/>
                  <a:gd name="connsiteY146" fmla="*/ 1779864 h 1774962"/>
                  <a:gd name="connsiteX147" fmla="*/ 894776 w 1774962"/>
                  <a:gd name="connsiteY147" fmla="*/ 1775736 h 1774962"/>
                  <a:gd name="connsiteX148" fmla="*/ 890648 w 1774962"/>
                  <a:gd name="connsiteY148" fmla="*/ 1454798 h 1774962"/>
                  <a:gd name="connsiteX149" fmla="*/ 1452548 w 1774962"/>
                  <a:gd name="connsiteY149" fmla="*/ 884127 h 1774962"/>
                  <a:gd name="connsiteX150" fmla="*/ 881361 w 1774962"/>
                  <a:gd name="connsiteY150" fmla="*/ 322228 h 1774962"/>
                  <a:gd name="connsiteX151" fmla="*/ 320494 w 1774962"/>
                  <a:gd name="connsiteY151" fmla="*/ 893415 h 1774962"/>
                  <a:gd name="connsiteX152" fmla="*/ 890648 w 1774962"/>
                  <a:gd name="connsiteY152" fmla="*/ 1454798 h 177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774962" h="1774962">
                    <a:moveTo>
                      <a:pt x="894776" y="1775736"/>
                    </a:moveTo>
                    <a:cubicBezTo>
                      <a:pt x="880845" y="1775736"/>
                      <a:pt x="866397" y="1775736"/>
                      <a:pt x="852466" y="1775736"/>
                    </a:cubicBezTo>
                    <a:cubicBezTo>
                      <a:pt x="844726" y="1775736"/>
                      <a:pt x="840599" y="1772640"/>
                      <a:pt x="839567" y="1764901"/>
                    </a:cubicBezTo>
                    <a:cubicBezTo>
                      <a:pt x="833375" y="1731878"/>
                      <a:pt x="826151" y="1699371"/>
                      <a:pt x="819960" y="1666349"/>
                    </a:cubicBezTo>
                    <a:cubicBezTo>
                      <a:pt x="817896" y="1656545"/>
                      <a:pt x="820992" y="1646742"/>
                      <a:pt x="822024" y="1636938"/>
                    </a:cubicBezTo>
                    <a:cubicBezTo>
                      <a:pt x="823056" y="1628682"/>
                      <a:pt x="820992" y="1624555"/>
                      <a:pt x="811704" y="1623523"/>
                    </a:cubicBezTo>
                    <a:cubicBezTo>
                      <a:pt x="772490" y="1619395"/>
                      <a:pt x="733275" y="1612171"/>
                      <a:pt x="695093" y="1601852"/>
                    </a:cubicBezTo>
                    <a:cubicBezTo>
                      <a:pt x="686837" y="1599788"/>
                      <a:pt x="682194" y="1602368"/>
                      <a:pt x="680130" y="1610623"/>
                    </a:cubicBezTo>
                    <a:cubicBezTo>
                      <a:pt x="669294" y="1655513"/>
                      <a:pt x="636788" y="1688020"/>
                      <a:pt x="615116" y="1727234"/>
                    </a:cubicBezTo>
                    <a:cubicBezTo>
                      <a:pt x="612537" y="1731878"/>
                      <a:pt x="608409" y="1731878"/>
                      <a:pt x="603765" y="1730330"/>
                    </a:cubicBezTo>
                    <a:cubicBezTo>
                      <a:pt x="572807" y="1720011"/>
                      <a:pt x="542364" y="1707627"/>
                      <a:pt x="512953" y="1694212"/>
                    </a:cubicBezTo>
                    <a:cubicBezTo>
                      <a:pt x="506761" y="1691632"/>
                      <a:pt x="506245" y="1686988"/>
                      <a:pt x="507277" y="1681828"/>
                    </a:cubicBezTo>
                    <a:cubicBezTo>
                      <a:pt x="513985" y="1648806"/>
                      <a:pt x="519661" y="1615783"/>
                      <a:pt x="527400" y="1583277"/>
                    </a:cubicBezTo>
                    <a:cubicBezTo>
                      <a:pt x="529980" y="1572441"/>
                      <a:pt x="536172" y="1562637"/>
                      <a:pt x="541848" y="1552834"/>
                    </a:cubicBezTo>
                    <a:cubicBezTo>
                      <a:pt x="545460" y="1546642"/>
                      <a:pt x="544428" y="1543030"/>
                      <a:pt x="537720" y="1539418"/>
                    </a:cubicBezTo>
                    <a:cubicBezTo>
                      <a:pt x="501601" y="1520327"/>
                      <a:pt x="467547" y="1497624"/>
                      <a:pt x="435041" y="1472857"/>
                    </a:cubicBezTo>
                    <a:cubicBezTo>
                      <a:pt x="429365" y="1468214"/>
                      <a:pt x="425237" y="1468214"/>
                      <a:pt x="420593" y="1474921"/>
                    </a:cubicBezTo>
                    <a:cubicBezTo>
                      <a:pt x="393762" y="1512588"/>
                      <a:pt x="350936" y="1531163"/>
                      <a:pt x="315334" y="1559026"/>
                    </a:cubicBezTo>
                    <a:cubicBezTo>
                      <a:pt x="310690" y="1562637"/>
                      <a:pt x="307078" y="1561090"/>
                      <a:pt x="302950" y="1557478"/>
                    </a:cubicBezTo>
                    <a:cubicBezTo>
                      <a:pt x="278699" y="1536323"/>
                      <a:pt x="255996" y="1513104"/>
                      <a:pt x="233809" y="1490401"/>
                    </a:cubicBezTo>
                    <a:cubicBezTo>
                      <a:pt x="229682" y="1485757"/>
                      <a:pt x="229165" y="1482145"/>
                      <a:pt x="232777" y="1476985"/>
                    </a:cubicBezTo>
                    <a:cubicBezTo>
                      <a:pt x="251352" y="1449122"/>
                      <a:pt x="269928" y="1421260"/>
                      <a:pt x="289019" y="1393397"/>
                    </a:cubicBezTo>
                    <a:cubicBezTo>
                      <a:pt x="295210" y="1384625"/>
                      <a:pt x="304498" y="1378949"/>
                      <a:pt x="312754" y="1371726"/>
                    </a:cubicBezTo>
                    <a:cubicBezTo>
                      <a:pt x="318946" y="1366566"/>
                      <a:pt x="319978" y="1361922"/>
                      <a:pt x="314818" y="1355731"/>
                    </a:cubicBezTo>
                    <a:cubicBezTo>
                      <a:pt x="289535" y="1324256"/>
                      <a:pt x="266316" y="1291233"/>
                      <a:pt x="246193" y="1255631"/>
                    </a:cubicBezTo>
                    <a:cubicBezTo>
                      <a:pt x="241549" y="1247375"/>
                      <a:pt x="236905" y="1248923"/>
                      <a:pt x="230713" y="1253051"/>
                    </a:cubicBezTo>
                    <a:cubicBezTo>
                      <a:pt x="191499" y="1277302"/>
                      <a:pt x="145577" y="1277818"/>
                      <a:pt x="102751" y="1289685"/>
                    </a:cubicBezTo>
                    <a:cubicBezTo>
                      <a:pt x="97075" y="1291233"/>
                      <a:pt x="93979" y="1288137"/>
                      <a:pt x="91916" y="1282978"/>
                    </a:cubicBezTo>
                    <a:cubicBezTo>
                      <a:pt x="77984" y="1254083"/>
                      <a:pt x="65085" y="1224156"/>
                      <a:pt x="53733" y="1194230"/>
                    </a:cubicBezTo>
                    <a:cubicBezTo>
                      <a:pt x="51669" y="1188038"/>
                      <a:pt x="53217" y="1184426"/>
                      <a:pt x="58377" y="1181330"/>
                    </a:cubicBezTo>
                    <a:cubicBezTo>
                      <a:pt x="86240" y="1162755"/>
                      <a:pt x="113587" y="1143664"/>
                      <a:pt x="142481" y="1125605"/>
                    </a:cubicBezTo>
                    <a:cubicBezTo>
                      <a:pt x="151769" y="1119929"/>
                      <a:pt x="163120" y="1117349"/>
                      <a:pt x="173956" y="1114253"/>
                    </a:cubicBezTo>
                    <a:cubicBezTo>
                      <a:pt x="180664" y="1112189"/>
                      <a:pt x="182727" y="1109093"/>
                      <a:pt x="180664" y="1101870"/>
                    </a:cubicBezTo>
                    <a:cubicBezTo>
                      <a:pt x="168796" y="1062139"/>
                      <a:pt x="160541" y="1021893"/>
                      <a:pt x="154865" y="981131"/>
                    </a:cubicBezTo>
                    <a:cubicBezTo>
                      <a:pt x="153833" y="974423"/>
                      <a:pt x="150737" y="972359"/>
                      <a:pt x="144029" y="973391"/>
                    </a:cubicBezTo>
                    <a:cubicBezTo>
                      <a:pt x="98107" y="981131"/>
                      <a:pt x="54765" y="963588"/>
                      <a:pt x="10391" y="958428"/>
                    </a:cubicBezTo>
                    <a:cubicBezTo>
                      <a:pt x="4715" y="957912"/>
                      <a:pt x="2652" y="954300"/>
                      <a:pt x="2135" y="948624"/>
                    </a:cubicBezTo>
                    <a:cubicBezTo>
                      <a:pt x="-960" y="916118"/>
                      <a:pt x="72" y="883611"/>
                      <a:pt x="588" y="850589"/>
                    </a:cubicBezTo>
                    <a:cubicBezTo>
                      <a:pt x="588" y="844397"/>
                      <a:pt x="4715" y="841817"/>
                      <a:pt x="10391" y="840785"/>
                    </a:cubicBezTo>
                    <a:cubicBezTo>
                      <a:pt x="43930" y="834077"/>
                      <a:pt x="76952" y="827370"/>
                      <a:pt x="110491" y="820662"/>
                    </a:cubicBezTo>
                    <a:cubicBezTo>
                      <a:pt x="120294" y="818598"/>
                      <a:pt x="130098" y="821694"/>
                      <a:pt x="139901" y="822726"/>
                    </a:cubicBezTo>
                    <a:cubicBezTo>
                      <a:pt x="148157" y="823758"/>
                      <a:pt x="152285" y="820662"/>
                      <a:pt x="153317" y="811890"/>
                    </a:cubicBezTo>
                    <a:cubicBezTo>
                      <a:pt x="157445" y="773192"/>
                      <a:pt x="164668" y="734494"/>
                      <a:pt x="174472" y="696827"/>
                    </a:cubicBezTo>
                    <a:cubicBezTo>
                      <a:pt x="177052" y="687024"/>
                      <a:pt x="173440" y="682380"/>
                      <a:pt x="164152" y="680316"/>
                    </a:cubicBezTo>
                    <a:cubicBezTo>
                      <a:pt x="120294" y="668965"/>
                      <a:pt x="87272" y="636974"/>
                      <a:pt x="49090" y="615819"/>
                    </a:cubicBezTo>
                    <a:cubicBezTo>
                      <a:pt x="44961" y="613755"/>
                      <a:pt x="44961" y="610143"/>
                      <a:pt x="45993" y="606015"/>
                    </a:cubicBezTo>
                    <a:cubicBezTo>
                      <a:pt x="56313" y="574541"/>
                      <a:pt x="69212" y="544098"/>
                      <a:pt x="82628" y="513655"/>
                    </a:cubicBezTo>
                    <a:cubicBezTo>
                      <a:pt x="85208" y="507980"/>
                      <a:pt x="89336" y="506948"/>
                      <a:pt x="93979" y="508496"/>
                    </a:cubicBezTo>
                    <a:cubicBezTo>
                      <a:pt x="137322" y="519847"/>
                      <a:pt x="183760" y="518815"/>
                      <a:pt x="224006" y="543066"/>
                    </a:cubicBezTo>
                    <a:cubicBezTo>
                      <a:pt x="230713" y="547194"/>
                      <a:pt x="233809" y="544614"/>
                      <a:pt x="236905" y="538938"/>
                    </a:cubicBezTo>
                    <a:cubicBezTo>
                      <a:pt x="255996" y="503336"/>
                      <a:pt x="278183" y="469281"/>
                      <a:pt x="302434" y="437291"/>
                    </a:cubicBezTo>
                    <a:cubicBezTo>
                      <a:pt x="305530" y="433163"/>
                      <a:pt x="310690" y="428519"/>
                      <a:pt x="302950" y="423359"/>
                    </a:cubicBezTo>
                    <a:cubicBezTo>
                      <a:pt x="273540" y="404268"/>
                      <a:pt x="258576" y="373826"/>
                      <a:pt x="238453" y="346995"/>
                    </a:cubicBezTo>
                    <a:cubicBezTo>
                      <a:pt x="234841" y="342351"/>
                      <a:pt x="232262" y="337707"/>
                      <a:pt x="228650" y="333063"/>
                    </a:cubicBezTo>
                    <a:cubicBezTo>
                      <a:pt x="212654" y="310360"/>
                      <a:pt x="212138" y="309844"/>
                      <a:pt x="230713" y="290237"/>
                    </a:cubicBezTo>
                    <a:cubicBezTo>
                      <a:pt x="248257" y="271662"/>
                      <a:pt x="266316" y="254119"/>
                      <a:pt x="283859" y="236060"/>
                    </a:cubicBezTo>
                    <a:cubicBezTo>
                      <a:pt x="289535" y="230384"/>
                      <a:pt x="294179" y="229868"/>
                      <a:pt x="300370" y="234512"/>
                    </a:cubicBezTo>
                    <a:cubicBezTo>
                      <a:pt x="327201" y="252571"/>
                      <a:pt x="354032" y="270114"/>
                      <a:pt x="380863" y="288173"/>
                    </a:cubicBezTo>
                    <a:cubicBezTo>
                      <a:pt x="390150" y="294365"/>
                      <a:pt x="396342" y="303137"/>
                      <a:pt x="403050" y="311392"/>
                    </a:cubicBezTo>
                    <a:cubicBezTo>
                      <a:pt x="408726" y="319132"/>
                      <a:pt x="413885" y="320680"/>
                      <a:pt x="422141" y="313972"/>
                    </a:cubicBezTo>
                    <a:cubicBezTo>
                      <a:pt x="452584" y="288689"/>
                      <a:pt x="485606" y="266502"/>
                      <a:pt x="519661" y="246895"/>
                    </a:cubicBezTo>
                    <a:cubicBezTo>
                      <a:pt x="524820" y="243799"/>
                      <a:pt x="529464" y="240703"/>
                      <a:pt x="524820" y="233996"/>
                    </a:cubicBezTo>
                    <a:cubicBezTo>
                      <a:pt x="502633" y="202005"/>
                      <a:pt x="501086" y="163823"/>
                      <a:pt x="492314" y="127704"/>
                    </a:cubicBezTo>
                    <a:cubicBezTo>
                      <a:pt x="484574" y="96230"/>
                      <a:pt x="485606" y="96746"/>
                      <a:pt x="514501" y="82298"/>
                    </a:cubicBezTo>
                    <a:cubicBezTo>
                      <a:pt x="535140" y="71979"/>
                      <a:pt x="557327" y="64239"/>
                      <a:pt x="578482" y="55468"/>
                    </a:cubicBezTo>
                    <a:cubicBezTo>
                      <a:pt x="586222" y="52372"/>
                      <a:pt x="590866" y="52888"/>
                      <a:pt x="595509" y="60111"/>
                    </a:cubicBezTo>
                    <a:cubicBezTo>
                      <a:pt x="613053" y="86942"/>
                      <a:pt x="630596" y="113257"/>
                      <a:pt x="648655" y="139572"/>
                    </a:cubicBezTo>
                    <a:cubicBezTo>
                      <a:pt x="655363" y="149375"/>
                      <a:pt x="657427" y="160727"/>
                      <a:pt x="661039" y="172078"/>
                    </a:cubicBezTo>
                    <a:cubicBezTo>
                      <a:pt x="663618" y="180334"/>
                      <a:pt x="667230" y="182914"/>
                      <a:pt x="675486" y="180334"/>
                    </a:cubicBezTo>
                    <a:cubicBezTo>
                      <a:pt x="713668" y="168983"/>
                      <a:pt x="752882" y="160727"/>
                      <a:pt x="792613" y="155567"/>
                    </a:cubicBezTo>
                    <a:cubicBezTo>
                      <a:pt x="800352" y="154535"/>
                      <a:pt x="802932" y="151439"/>
                      <a:pt x="801900" y="143700"/>
                    </a:cubicBezTo>
                    <a:cubicBezTo>
                      <a:pt x="795193" y="98294"/>
                      <a:pt x="811704" y="55468"/>
                      <a:pt x="816864" y="11094"/>
                    </a:cubicBezTo>
                    <a:cubicBezTo>
                      <a:pt x="817380" y="5934"/>
                      <a:pt x="820476" y="2838"/>
                      <a:pt x="826151" y="2322"/>
                    </a:cubicBezTo>
                    <a:cubicBezTo>
                      <a:pt x="859174" y="-1290"/>
                      <a:pt x="892196" y="258"/>
                      <a:pt x="925219" y="774"/>
                    </a:cubicBezTo>
                    <a:cubicBezTo>
                      <a:pt x="930895" y="774"/>
                      <a:pt x="933475" y="4902"/>
                      <a:pt x="934507" y="10062"/>
                    </a:cubicBezTo>
                    <a:cubicBezTo>
                      <a:pt x="941214" y="43600"/>
                      <a:pt x="948438" y="77139"/>
                      <a:pt x="954114" y="111193"/>
                    </a:cubicBezTo>
                    <a:cubicBezTo>
                      <a:pt x="955662" y="120481"/>
                      <a:pt x="953082" y="130800"/>
                      <a:pt x="952050" y="140604"/>
                    </a:cubicBezTo>
                    <a:cubicBezTo>
                      <a:pt x="951018" y="148343"/>
                      <a:pt x="954114" y="151955"/>
                      <a:pt x="962369" y="152987"/>
                    </a:cubicBezTo>
                    <a:cubicBezTo>
                      <a:pt x="1001584" y="157115"/>
                      <a:pt x="1040798" y="164339"/>
                      <a:pt x="1078980" y="174658"/>
                    </a:cubicBezTo>
                    <a:cubicBezTo>
                      <a:pt x="1085172" y="176206"/>
                      <a:pt x="1091364" y="176722"/>
                      <a:pt x="1093428" y="168467"/>
                    </a:cubicBezTo>
                    <a:cubicBezTo>
                      <a:pt x="1101683" y="130284"/>
                      <a:pt x="1127482" y="101390"/>
                      <a:pt x="1147089" y="69399"/>
                    </a:cubicBezTo>
                    <a:cubicBezTo>
                      <a:pt x="1162569" y="43084"/>
                      <a:pt x="1163601" y="43600"/>
                      <a:pt x="1192495" y="54436"/>
                    </a:cubicBezTo>
                    <a:cubicBezTo>
                      <a:pt x="1214682" y="62691"/>
                      <a:pt x="1236353" y="71979"/>
                      <a:pt x="1258024" y="81266"/>
                    </a:cubicBezTo>
                    <a:cubicBezTo>
                      <a:pt x="1265764" y="84362"/>
                      <a:pt x="1268860" y="88490"/>
                      <a:pt x="1267312" y="96746"/>
                    </a:cubicBezTo>
                    <a:cubicBezTo>
                      <a:pt x="1260604" y="128736"/>
                      <a:pt x="1254928" y="160727"/>
                      <a:pt x="1247705" y="192718"/>
                    </a:cubicBezTo>
                    <a:cubicBezTo>
                      <a:pt x="1245125" y="203553"/>
                      <a:pt x="1238417" y="213873"/>
                      <a:pt x="1233258" y="224192"/>
                    </a:cubicBezTo>
                    <a:cubicBezTo>
                      <a:pt x="1229646" y="230384"/>
                      <a:pt x="1230678" y="233996"/>
                      <a:pt x="1237385" y="237608"/>
                    </a:cubicBezTo>
                    <a:cubicBezTo>
                      <a:pt x="1273504" y="256699"/>
                      <a:pt x="1307558" y="279402"/>
                      <a:pt x="1340065" y="304169"/>
                    </a:cubicBezTo>
                    <a:cubicBezTo>
                      <a:pt x="1345741" y="308812"/>
                      <a:pt x="1349868" y="309328"/>
                      <a:pt x="1354512" y="302621"/>
                    </a:cubicBezTo>
                    <a:cubicBezTo>
                      <a:pt x="1381343" y="264954"/>
                      <a:pt x="1424169" y="246379"/>
                      <a:pt x="1459771" y="218516"/>
                    </a:cubicBezTo>
                    <a:cubicBezTo>
                      <a:pt x="1464415" y="214905"/>
                      <a:pt x="1468027" y="216452"/>
                      <a:pt x="1472155" y="220064"/>
                    </a:cubicBezTo>
                    <a:cubicBezTo>
                      <a:pt x="1496406" y="241219"/>
                      <a:pt x="1519109" y="264438"/>
                      <a:pt x="1541296" y="287657"/>
                    </a:cubicBezTo>
                    <a:cubicBezTo>
                      <a:pt x="1545424" y="292301"/>
                      <a:pt x="1545940" y="296429"/>
                      <a:pt x="1542328" y="301073"/>
                    </a:cubicBezTo>
                    <a:cubicBezTo>
                      <a:pt x="1523237" y="329452"/>
                      <a:pt x="1505177" y="357830"/>
                      <a:pt x="1485570" y="385693"/>
                    </a:cubicBezTo>
                    <a:cubicBezTo>
                      <a:pt x="1479895" y="393949"/>
                      <a:pt x="1470607" y="400140"/>
                      <a:pt x="1462868" y="406332"/>
                    </a:cubicBezTo>
                    <a:cubicBezTo>
                      <a:pt x="1456676" y="411492"/>
                      <a:pt x="1455644" y="416136"/>
                      <a:pt x="1460803" y="422327"/>
                    </a:cubicBezTo>
                    <a:cubicBezTo>
                      <a:pt x="1486086" y="453802"/>
                      <a:pt x="1509305" y="487341"/>
                      <a:pt x="1529428" y="522427"/>
                    </a:cubicBezTo>
                    <a:cubicBezTo>
                      <a:pt x="1534072" y="530167"/>
                      <a:pt x="1538716" y="529135"/>
                      <a:pt x="1544908" y="525007"/>
                    </a:cubicBezTo>
                    <a:cubicBezTo>
                      <a:pt x="1584122" y="500756"/>
                      <a:pt x="1630044" y="500240"/>
                      <a:pt x="1672870" y="488373"/>
                    </a:cubicBezTo>
                    <a:cubicBezTo>
                      <a:pt x="1678546" y="486825"/>
                      <a:pt x="1681642" y="489921"/>
                      <a:pt x="1683706" y="495080"/>
                    </a:cubicBezTo>
                    <a:cubicBezTo>
                      <a:pt x="1697637" y="523975"/>
                      <a:pt x="1710537" y="553902"/>
                      <a:pt x="1721888" y="583828"/>
                    </a:cubicBezTo>
                    <a:cubicBezTo>
                      <a:pt x="1723952" y="590020"/>
                      <a:pt x="1722404" y="593632"/>
                      <a:pt x="1717244" y="596728"/>
                    </a:cubicBezTo>
                    <a:cubicBezTo>
                      <a:pt x="1689381" y="615303"/>
                      <a:pt x="1662035" y="634394"/>
                      <a:pt x="1633140" y="652453"/>
                    </a:cubicBezTo>
                    <a:cubicBezTo>
                      <a:pt x="1623852" y="658129"/>
                      <a:pt x="1612501" y="660709"/>
                      <a:pt x="1601665" y="663805"/>
                    </a:cubicBezTo>
                    <a:cubicBezTo>
                      <a:pt x="1594958" y="665869"/>
                      <a:pt x="1592894" y="668965"/>
                      <a:pt x="1594958" y="676188"/>
                    </a:cubicBezTo>
                    <a:cubicBezTo>
                      <a:pt x="1606309" y="715403"/>
                      <a:pt x="1615081" y="755133"/>
                      <a:pt x="1620241" y="795895"/>
                    </a:cubicBezTo>
                    <a:cubicBezTo>
                      <a:pt x="1621272" y="803119"/>
                      <a:pt x="1624368" y="805699"/>
                      <a:pt x="1631076" y="804667"/>
                    </a:cubicBezTo>
                    <a:cubicBezTo>
                      <a:pt x="1676482" y="797959"/>
                      <a:pt x="1719308" y="814470"/>
                      <a:pt x="1763682" y="819630"/>
                    </a:cubicBezTo>
                    <a:cubicBezTo>
                      <a:pt x="1769874" y="820146"/>
                      <a:pt x="1772454" y="823758"/>
                      <a:pt x="1773486" y="829950"/>
                    </a:cubicBezTo>
                    <a:cubicBezTo>
                      <a:pt x="1776582" y="862456"/>
                      <a:pt x="1775034" y="895479"/>
                      <a:pt x="1775034" y="927985"/>
                    </a:cubicBezTo>
                    <a:cubicBezTo>
                      <a:pt x="1775034" y="933661"/>
                      <a:pt x="1771422" y="936241"/>
                      <a:pt x="1766262" y="937273"/>
                    </a:cubicBezTo>
                    <a:cubicBezTo>
                      <a:pt x="1732207" y="943981"/>
                      <a:pt x="1698153" y="951204"/>
                      <a:pt x="1663583" y="957396"/>
                    </a:cubicBezTo>
                    <a:cubicBezTo>
                      <a:pt x="1654811" y="958944"/>
                      <a:pt x="1645523" y="956364"/>
                      <a:pt x="1636752" y="955332"/>
                    </a:cubicBezTo>
                    <a:cubicBezTo>
                      <a:pt x="1627980" y="954300"/>
                      <a:pt x="1623336" y="956364"/>
                      <a:pt x="1622304" y="966684"/>
                    </a:cubicBezTo>
                    <a:cubicBezTo>
                      <a:pt x="1618177" y="1005382"/>
                      <a:pt x="1610953" y="1044080"/>
                      <a:pt x="1601149" y="1081746"/>
                    </a:cubicBezTo>
                    <a:cubicBezTo>
                      <a:pt x="1598569" y="1091034"/>
                      <a:pt x="1601665" y="1095678"/>
                      <a:pt x="1610437" y="1097742"/>
                    </a:cubicBezTo>
                    <a:cubicBezTo>
                      <a:pt x="1654811" y="1108577"/>
                      <a:pt x="1687318" y="1140568"/>
                      <a:pt x="1726016" y="1161723"/>
                    </a:cubicBezTo>
                    <a:cubicBezTo>
                      <a:pt x="1731176" y="1164819"/>
                      <a:pt x="1731176" y="1168947"/>
                      <a:pt x="1729112" y="1174107"/>
                    </a:cubicBezTo>
                    <a:cubicBezTo>
                      <a:pt x="1718792" y="1204549"/>
                      <a:pt x="1706409" y="1234476"/>
                      <a:pt x="1693509" y="1263887"/>
                    </a:cubicBezTo>
                    <a:cubicBezTo>
                      <a:pt x="1690929" y="1269562"/>
                      <a:pt x="1687318" y="1271626"/>
                      <a:pt x="1681126" y="1270078"/>
                    </a:cubicBezTo>
                    <a:cubicBezTo>
                      <a:pt x="1648103" y="1263371"/>
                      <a:pt x="1614565" y="1257179"/>
                      <a:pt x="1581542" y="1249955"/>
                    </a:cubicBezTo>
                    <a:cubicBezTo>
                      <a:pt x="1571223" y="1247375"/>
                      <a:pt x="1561935" y="1241184"/>
                      <a:pt x="1552647" y="1236024"/>
                    </a:cubicBezTo>
                    <a:cubicBezTo>
                      <a:pt x="1545940" y="1232412"/>
                      <a:pt x="1542328" y="1232928"/>
                      <a:pt x="1538200" y="1240152"/>
                    </a:cubicBezTo>
                    <a:cubicBezTo>
                      <a:pt x="1519109" y="1275238"/>
                      <a:pt x="1497954" y="1309293"/>
                      <a:pt x="1473187" y="1340767"/>
                    </a:cubicBezTo>
                    <a:cubicBezTo>
                      <a:pt x="1467511" y="1347991"/>
                      <a:pt x="1466479" y="1352635"/>
                      <a:pt x="1475251" y="1358310"/>
                    </a:cubicBezTo>
                    <a:cubicBezTo>
                      <a:pt x="1502598" y="1375854"/>
                      <a:pt x="1516013" y="1405264"/>
                      <a:pt x="1535104" y="1430031"/>
                    </a:cubicBezTo>
                    <a:cubicBezTo>
                      <a:pt x="1538716" y="1434675"/>
                      <a:pt x="1541812" y="1439835"/>
                      <a:pt x="1545424" y="1444995"/>
                    </a:cubicBezTo>
                    <a:cubicBezTo>
                      <a:pt x="1566063" y="1474921"/>
                      <a:pt x="1565031" y="1464602"/>
                      <a:pt x="1542844" y="1489885"/>
                    </a:cubicBezTo>
                    <a:cubicBezTo>
                      <a:pt x="1526849" y="1508460"/>
                      <a:pt x="1508273" y="1524971"/>
                      <a:pt x="1491246" y="1542514"/>
                    </a:cubicBezTo>
                    <a:cubicBezTo>
                      <a:pt x="1485054" y="1549222"/>
                      <a:pt x="1479895" y="1549222"/>
                      <a:pt x="1472155" y="1544062"/>
                    </a:cubicBezTo>
                    <a:cubicBezTo>
                      <a:pt x="1446356" y="1526519"/>
                      <a:pt x="1420041" y="1508976"/>
                      <a:pt x="1393726" y="1491948"/>
                    </a:cubicBezTo>
                    <a:cubicBezTo>
                      <a:pt x="1383923" y="1485241"/>
                      <a:pt x="1377215" y="1475437"/>
                      <a:pt x="1369992" y="1466666"/>
                    </a:cubicBezTo>
                    <a:cubicBezTo>
                      <a:pt x="1364316" y="1459958"/>
                      <a:pt x="1359672" y="1458926"/>
                      <a:pt x="1352964" y="1464602"/>
                    </a:cubicBezTo>
                    <a:cubicBezTo>
                      <a:pt x="1322005" y="1489885"/>
                      <a:pt x="1288983" y="1512588"/>
                      <a:pt x="1254413" y="1532711"/>
                    </a:cubicBezTo>
                    <a:cubicBezTo>
                      <a:pt x="1249769" y="1535291"/>
                      <a:pt x="1244609" y="1537871"/>
                      <a:pt x="1248737" y="1544578"/>
                    </a:cubicBezTo>
                    <a:cubicBezTo>
                      <a:pt x="1272472" y="1580181"/>
                      <a:pt x="1274020" y="1622491"/>
                      <a:pt x="1284339" y="1662221"/>
                    </a:cubicBezTo>
                    <a:cubicBezTo>
                      <a:pt x="1290531" y="1685440"/>
                      <a:pt x="1292079" y="1682344"/>
                      <a:pt x="1268860" y="1693180"/>
                    </a:cubicBezTo>
                    <a:cubicBezTo>
                      <a:pt x="1244609" y="1704531"/>
                      <a:pt x="1219842" y="1714335"/>
                      <a:pt x="1195591" y="1724654"/>
                    </a:cubicBezTo>
                    <a:cubicBezTo>
                      <a:pt x="1187851" y="1727750"/>
                      <a:pt x="1183208" y="1726718"/>
                      <a:pt x="1178564" y="1719495"/>
                    </a:cubicBezTo>
                    <a:cubicBezTo>
                      <a:pt x="1161021" y="1692664"/>
                      <a:pt x="1142962" y="1666865"/>
                      <a:pt x="1125418" y="1640034"/>
                    </a:cubicBezTo>
                    <a:cubicBezTo>
                      <a:pt x="1118711" y="1629715"/>
                      <a:pt x="1116131" y="1617847"/>
                      <a:pt x="1113035" y="1606496"/>
                    </a:cubicBezTo>
                    <a:cubicBezTo>
                      <a:pt x="1110971" y="1599272"/>
                      <a:pt x="1107359" y="1597208"/>
                      <a:pt x="1099619" y="1599272"/>
                    </a:cubicBezTo>
                    <a:cubicBezTo>
                      <a:pt x="1060405" y="1611139"/>
                      <a:pt x="1020675" y="1619395"/>
                      <a:pt x="979913" y="1624555"/>
                    </a:cubicBezTo>
                    <a:cubicBezTo>
                      <a:pt x="973205" y="1625587"/>
                      <a:pt x="971141" y="1628682"/>
                      <a:pt x="972173" y="1634874"/>
                    </a:cubicBezTo>
                    <a:cubicBezTo>
                      <a:pt x="979397" y="1680280"/>
                      <a:pt x="962885" y="1723106"/>
                      <a:pt x="957726" y="1767481"/>
                    </a:cubicBezTo>
                    <a:cubicBezTo>
                      <a:pt x="956694" y="1775220"/>
                      <a:pt x="952566" y="1777800"/>
                      <a:pt x="945858" y="1777800"/>
                    </a:cubicBezTo>
                    <a:cubicBezTo>
                      <a:pt x="929347" y="1778316"/>
                      <a:pt x="912320" y="1779348"/>
                      <a:pt x="895808" y="1779864"/>
                    </a:cubicBezTo>
                    <a:cubicBezTo>
                      <a:pt x="894776" y="1776252"/>
                      <a:pt x="894776" y="1776252"/>
                      <a:pt x="894776" y="1775736"/>
                    </a:cubicBezTo>
                    <a:close/>
                    <a:moveTo>
                      <a:pt x="890648" y="1454798"/>
                    </a:moveTo>
                    <a:cubicBezTo>
                      <a:pt x="1199203" y="1449638"/>
                      <a:pt x="1454096" y="1207645"/>
                      <a:pt x="1452548" y="884127"/>
                    </a:cubicBezTo>
                    <a:cubicBezTo>
                      <a:pt x="1451516" y="575057"/>
                      <a:pt x="1205395" y="320164"/>
                      <a:pt x="881361" y="322228"/>
                    </a:cubicBezTo>
                    <a:cubicBezTo>
                      <a:pt x="571775" y="324292"/>
                      <a:pt x="318429" y="570929"/>
                      <a:pt x="320494" y="893415"/>
                    </a:cubicBezTo>
                    <a:cubicBezTo>
                      <a:pt x="323073" y="1202485"/>
                      <a:pt x="569195" y="1452218"/>
                      <a:pt x="890648" y="1454798"/>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sp>
            <p:nvSpPr>
              <p:cNvPr id="9" name="Freeform: Shape 8">
                <a:extLst>
                  <a:ext uri="{FF2B5EF4-FFF2-40B4-BE49-F238E27FC236}">
                    <a16:creationId xmlns:a16="http://schemas.microsoft.com/office/drawing/2014/main" id="{8505C034-B686-4751-AF7C-F1443083293B}"/>
                  </a:ext>
                </a:extLst>
              </p:cNvPr>
              <p:cNvSpPr/>
              <p:nvPr/>
            </p:nvSpPr>
            <p:spPr>
              <a:xfrm>
                <a:off x="3733675" y="2339591"/>
                <a:ext cx="835883" cy="835883"/>
              </a:xfrm>
              <a:custGeom>
                <a:avLst/>
                <a:gdLst>
                  <a:gd name="connsiteX0" fmla="*/ 836916 w 835883"/>
                  <a:gd name="connsiteY0" fmla="*/ 418458 h 835883"/>
                  <a:gd name="connsiteX1" fmla="*/ 418459 w 835883"/>
                  <a:gd name="connsiteY1" fmla="*/ 836399 h 835883"/>
                  <a:gd name="connsiteX2" fmla="*/ 1 w 835883"/>
                  <a:gd name="connsiteY2" fmla="*/ 417426 h 835883"/>
                  <a:gd name="connsiteX3" fmla="*/ 418975 w 835883"/>
                  <a:gd name="connsiteY3" fmla="*/ 0 h 835883"/>
                  <a:gd name="connsiteX4" fmla="*/ 836916 w 835883"/>
                  <a:gd name="connsiteY4" fmla="*/ 418458 h 83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883" h="835883">
                    <a:moveTo>
                      <a:pt x="836916" y="418458"/>
                    </a:moveTo>
                    <a:cubicBezTo>
                      <a:pt x="833821" y="651679"/>
                      <a:pt x="651165" y="836915"/>
                      <a:pt x="418459" y="836399"/>
                    </a:cubicBezTo>
                    <a:cubicBezTo>
                      <a:pt x="182657" y="836399"/>
                      <a:pt x="-515" y="649615"/>
                      <a:pt x="1" y="417426"/>
                    </a:cubicBezTo>
                    <a:cubicBezTo>
                      <a:pt x="517" y="181624"/>
                      <a:pt x="187301" y="0"/>
                      <a:pt x="418975" y="0"/>
                    </a:cubicBezTo>
                    <a:cubicBezTo>
                      <a:pt x="651680" y="516"/>
                      <a:pt x="833821" y="186268"/>
                      <a:pt x="836916" y="418458"/>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grpSp>
        <p:sp>
          <p:nvSpPr>
            <p:cNvPr id="7" name="Freeform: Shape 6">
              <a:extLst>
                <a:ext uri="{FF2B5EF4-FFF2-40B4-BE49-F238E27FC236}">
                  <a16:creationId xmlns:a16="http://schemas.microsoft.com/office/drawing/2014/main" id="{932CE2BE-5153-4691-A210-F5CEED8B7852}"/>
                </a:ext>
              </a:extLst>
            </p:cNvPr>
            <p:cNvSpPr/>
            <p:nvPr/>
          </p:nvSpPr>
          <p:spPr>
            <a:xfrm>
              <a:off x="3308806" y="2997140"/>
              <a:ext cx="683882" cy="686216"/>
            </a:xfrm>
            <a:custGeom>
              <a:avLst/>
              <a:gdLst>
                <a:gd name="connsiteX0" fmla="*/ 817500 w 1511813"/>
                <a:gd name="connsiteY0" fmla="*/ 1518710 h 1516973"/>
                <a:gd name="connsiteX1" fmla="*/ 802537 w 1511813"/>
                <a:gd name="connsiteY1" fmla="*/ 1507875 h 1516973"/>
                <a:gd name="connsiteX2" fmla="*/ 780866 w 1511813"/>
                <a:gd name="connsiteY2" fmla="*/ 1442862 h 1516973"/>
                <a:gd name="connsiteX3" fmla="*/ 776738 w 1511813"/>
                <a:gd name="connsiteY3" fmla="*/ 1385072 h 1516973"/>
                <a:gd name="connsiteX4" fmla="*/ 760227 w 1511813"/>
                <a:gd name="connsiteY4" fmla="*/ 1369593 h 1516973"/>
                <a:gd name="connsiteX5" fmla="*/ 694698 w 1511813"/>
                <a:gd name="connsiteY5" fmla="*/ 1366497 h 1516973"/>
                <a:gd name="connsiteX6" fmla="*/ 676638 w 1511813"/>
                <a:gd name="connsiteY6" fmla="*/ 1379912 h 1516973"/>
                <a:gd name="connsiteX7" fmla="*/ 637940 w 1511813"/>
                <a:gd name="connsiteY7" fmla="*/ 1501683 h 1516973"/>
                <a:gd name="connsiteX8" fmla="*/ 622977 w 1511813"/>
                <a:gd name="connsiteY8" fmla="*/ 1508907 h 1516973"/>
                <a:gd name="connsiteX9" fmla="*/ 430517 w 1511813"/>
                <a:gd name="connsiteY9" fmla="*/ 1447505 h 1516973"/>
                <a:gd name="connsiteX10" fmla="*/ 422262 w 1511813"/>
                <a:gd name="connsiteY10" fmla="*/ 1431510 h 1516973"/>
                <a:gd name="connsiteX11" fmla="*/ 435677 w 1511813"/>
                <a:gd name="connsiteY11" fmla="*/ 1364433 h 1516973"/>
                <a:gd name="connsiteX12" fmla="*/ 461992 w 1511813"/>
                <a:gd name="connsiteY12" fmla="*/ 1310255 h 1516973"/>
                <a:gd name="connsiteX13" fmla="*/ 456316 w 1511813"/>
                <a:gd name="connsiteY13" fmla="*/ 1290132 h 1516973"/>
                <a:gd name="connsiteX14" fmla="*/ 395431 w 1511813"/>
                <a:gd name="connsiteY14" fmla="*/ 1251434 h 1516973"/>
                <a:gd name="connsiteX15" fmla="*/ 378919 w 1511813"/>
                <a:gd name="connsiteY15" fmla="*/ 1254014 h 1516973"/>
                <a:gd name="connsiteX16" fmla="*/ 283464 w 1511813"/>
                <a:gd name="connsiteY16" fmla="*/ 1342246 h 1516973"/>
                <a:gd name="connsiteX17" fmla="*/ 265920 w 1511813"/>
                <a:gd name="connsiteY17" fmla="*/ 1341214 h 1516973"/>
                <a:gd name="connsiteX18" fmla="*/ 130218 w 1511813"/>
                <a:gd name="connsiteY18" fmla="*/ 1191580 h 1516973"/>
                <a:gd name="connsiteX19" fmla="*/ 130734 w 1511813"/>
                <a:gd name="connsiteY19" fmla="*/ 1174553 h 1516973"/>
                <a:gd name="connsiteX20" fmla="*/ 177688 w 1511813"/>
                <a:gd name="connsiteY20" fmla="*/ 1121408 h 1516973"/>
                <a:gd name="connsiteX21" fmla="*/ 225674 w 1511813"/>
                <a:gd name="connsiteY21" fmla="*/ 1089417 h 1516973"/>
                <a:gd name="connsiteX22" fmla="*/ 230834 w 1511813"/>
                <a:gd name="connsiteY22" fmla="*/ 1067230 h 1516973"/>
                <a:gd name="connsiteX23" fmla="*/ 198327 w 1511813"/>
                <a:gd name="connsiteY23" fmla="*/ 1004281 h 1516973"/>
                <a:gd name="connsiteX24" fmla="*/ 183880 w 1511813"/>
                <a:gd name="connsiteY24" fmla="*/ 998089 h 1516973"/>
                <a:gd name="connsiteX25" fmla="*/ 67269 w 1511813"/>
                <a:gd name="connsiteY25" fmla="*/ 1025952 h 1516973"/>
                <a:gd name="connsiteX26" fmla="*/ 55918 w 1511813"/>
                <a:gd name="connsiteY26" fmla="*/ 1027500 h 1516973"/>
                <a:gd name="connsiteX27" fmla="*/ 41470 w 1511813"/>
                <a:gd name="connsiteY27" fmla="*/ 1018212 h 1516973"/>
                <a:gd name="connsiteX28" fmla="*/ 1224 w 1511813"/>
                <a:gd name="connsiteY28" fmla="*/ 841748 h 1516973"/>
                <a:gd name="connsiteX29" fmla="*/ 30635 w 1511813"/>
                <a:gd name="connsiteY29" fmla="*/ 797374 h 1516973"/>
                <a:gd name="connsiteX30" fmla="*/ 134862 w 1511813"/>
                <a:gd name="connsiteY30" fmla="*/ 778799 h 1516973"/>
                <a:gd name="connsiteX31" fmla="*/ 147246 w 1511813"/>
                <a:gd name="connsiteY31" fmla="*/ 765899 h 1516973"/>
                <a:gd name="connsiteX32" fmla="*/ 150342 w 1511813"/>
                <a:gd name="connsiteY32" fmla="*/ 696242 h 1516973"/>
                <a:gd name="connsiteX33" fmla="*/ 137442 w 1511813"/>
                <a:gd name="connsiteY33" fmla="*/ 678699 h 1516973"/>
                <a:gd name="connsiteX34" fmla="*/ 14639 w 1511813"/>
                <a:gd name="connsiteY34" fmla="*/ 639485 h 1516973"/>
                <a:gd name="connsiteX35" fmla="*/ 7932 w 1511813"/>
                <a:gd name="connsiteY35" fmla="*/ 625037 h 1516973"/>
                <a:gd name="connsiteX36" fmla="*/ 69333 w 1511813"/>
                <a:gd name="connsiteY36" fmla="*/ 432578 h 1516973"/>
                <a:gd name="connsiteX37" fmla="*/ 86360 w 1511813"/>
                <a:gd name="connsiteY37" fmla="*/ 423806 h 1516973"/>
                <a:gd name="connsiteX38" fmla="*/ 150858 w 1511813"/>
                <a:gd name="connsiteY38" fmla="*/ 436706 h 1516973"/>
                <a:gd name="connsiteX39" fmla="*/ 206583 w 1511813"/>
                <a:gd name="connsiteY39" fmla="*/ 463536 h 1516973"/>
                <a:gd name="connsiteX40" fmla="*/ 227738 w 1511813"/>
                <a:gd name="connsiteY40" fmla="*/ 457345 h 1516973"/>
                <a:gd name="connsiteX41" fmla="*/ 266952 w 1511813"/>
                <a:gd name="connsiteY41" fmla="*/ 396459 h 1516973"/>
                <a:gd name="connsiteX42" fmla="*/ 264373 w 1511813"/>
                <a:gd name="connsiteY42" fmla="*/ 380980 h 1516973"/>
                <a:gd name="connsiteX43" fmla="*/ 175108 w 1511813"/>
                <a:gd name="connsiteY43" fmla="*/ 284492 h 1516973"/>
                <a:gd name="connsiteX44" fmla="*/ 176140 w 1511813"/>
                <a:gd name="connsiteY44" fmla="*/ 267981 h 1516973"/>
                <a:gd name="connsiteX45" fmla="*/ 325258 w 1511813"/>
                <a:gd name="connsiteY45" fmla="*/ 132279 h 1516973"/>
                <a:gd name="connsiteX46" fmla="*/ 343317 w 1511813"/>
                <a:gd name="connsiteY46" fmla="*/ 132795 h 1516973"/>
                <a:gd name="connsiteX47" fmla="*/ 395431 w 1511813"/>
                <a:gd name="connsiteY47" fmla="*/ 178717 h 1516973"/>
                <a:gd name="connsiteX48" fmla="*/ 426389 w 1511813"/>
                <a:gd name="connsiteY48" fmla="*/ 224639 h 1516973"/>
                <a:gd name="connsiteX49" fmla="*/ 451156 w 1511813"/>
                <a:gd name="connsiteY49" fmla="*/ 231347 h 1516973"/>
                <a:gd name="connsiteX50" fmla="*/ 512042 w 1511813"/>
                <a:gd name="connsiteY50" fmla="*/ 200388 h 1516973"/>
                <a:gd name="connsiteX51" fmla="*/ 518233 w 1511813"/>
                <a:gd name="connsiteY51" fmla="*/ 183877 h 1516973"/>
                <a:gd name="connsiteX52" fmla="*/ 491403 w 1511813"/>
                <a:gd name="connsiteY52" fmla="*/ 69846 h 1516973"/>
                <a:gd name="connsiteX53" fmla="*/ 489855 w 1511813"/>
                <a:gd name="connsiteY53" fmla="*/ 58494 h 1516973"/>
                <a:gd name="connsiteX54" fmla="*/ 499658 w 1511813"/>
                <a:gd name="connsiteY54" fmla="*/ 43015 h 1516973"/>
                <a:gd name="connsiteX55" fmla="*/ 695730 w 1511813"/>
                <a:gd name="connsiteY55" fmla="*/ 189 h 1516973"/>
                <a:gd name="connsiteX56" fmla="*/ 713273 w 1511813"/>
                <a:gd name="connsiteY56" fmla="*/ 12056 h 1516973"/>
                <a:gd name="connsiteX57" fmla="*/ 721012 w 1511813"/>
                <a:gd name="connsiteY57" fmla="*/ 35275 h 1516973"/>
                <a:gd name="connsiteX58" fmla="*/ 738556 w 1511813"/>
                <a:gd name="connsiteY58" fmla="*/ 134343 h 1516973"/>
                <a:gd name="connsiteX59" fmla="*/ 753519 w 1511813"/>
                <a:gd name="connsiteY59" fmla="*/ 148790 h 1516973"/>
                <a:gd name="connsiteX60" fmla="*/ 820596 w 1511813"/>
                <a:gd name="connsiteY60" fmla="*/ 151886 h 1516973"/>
                <a:gd name="connsiteX61" fmla="*/ 838655 w 1511813"/>
                <a:gd name="connsiteY61" fmla="*/ 138471 h 1516973"/>
                <a:gd name="connsiteX62" fmla="*/ 877354 w 1511813"/>
                <a:gd name="connsiteY62" fmla="*/ 16700 h 1516973"/>
                <a:gd name="connsiteX63" fmla="*/ 892317 w 1511813"/>
                <a:gd name="connsiteY63" fmla="*/ 9476 h 1516973"/>
                <a:gd name="connsiteX64" fmla="*/ 1084777 w 1511813"/>
                <a:gd name="connsiteY64" fmla="*/ 70878 h 1516973"/>
                <a:gd name="connsiteX65" fmla="*/ 1093032 w 1511813"/>
                <a:gd name="connsiteY65" fmla="*/ 86873 h 1516973"/>
                <a:gd name="connsiteX66" fmla="*/ 1079617 w 1511813"/>
                <a:gd name="connsiteY66" fmla="*/ 152402 h 1516973"/>
                <a:gd name="connsiteX67" fmla="*/ 1053302 w 1511813"/>
                <a:gd name="connsiteY67" fmla="*/ 206580 h 1516973"/>
                <a:gd name="connsiteX68" fmla="*/ 1060010 w 1511813"/>
                <a:gd name="connsiteY68" fmla="*/ 228251 h 1516973"/>
                <a:gd name="connsiteX69" fmla="*/ 1118315 w 1511813"/>
                <a:gd name="connsiteY69" fmla="*/ 265917 h 1516973"/>
                <a:gd name="connsiteX70" fmla="*/ 1136374 w 1511813"/>
                <a:gd name="connsiteY70" fmla="*/ 262821 h 1516973"/>
                <a:gd name="connsiteX71" fmla="*/ 1232346 w 1511813"/>
                <a:gd name="connsiteY71" fmla="*/ 174589 h 1516973"/>
                <a:gd name="connsiteX72" fmla="*/ 1247825 w 1511813"/>
                <a:gd name="connsiteY72" fmla="*/ 175621 h 1516973"/>
                <a:gd name="connsiteX73" fmla="*/ 1384559 w 1511813"/>
                <a:gd name="connsiteY73" fmla="*/ 325770 h 1516973"/>
                <a:gd name="connsiteX74" fmla="*/ 1384043 w 1511813"/>
                <a:gd name="connsiteY74" fmla="*/ 342798 h 1516973"/>
                <a:gd name="connsiteX75" fmla="*/ 1336057 w 1511813"/>
                <a:gd name="connsiteY75" fmla="*/ 396975 h 1516973"/>
                <a:gd name="connsiteX76" fmla="*/ 1291167 w 1511813"/>
                <a:gd name="connsiteY76" fmla="*/ 426902 h 1516973"/>
                <a:gd name="connsiteX77" fmla="*/ 1284976 w 1511813"/>
                <a:gd name="connsiteY77" fmla="*/ 451153 h 1516973"/>
                <a:gd name="connsiteX78" fmla="*/ 1316450 w 1511813"/>
                <a:gd name="connsiteY78" fmla="*/ 513070 h 1516973"/>
                <a:gd name="connsiteX79" fmla="*/ 1330898 w 1511813"/>
                <a:gd name="connsiteY79" fmla="*/ 519262 h 1516973"/>
                <a:gd name="connsiteX80" fmla="*/ 1447509 w 1511813"/>
                <a:gd name="connsiteY80" fmla="*/ 491399 h 1516973"/>
                <a:gd name="connsiteX81" fmla="*/ 1458860 w 1511813"/>
                <a:gd name="connsiteY81" fmla="*/ 489851 h 1516973"/>
                <a:gd name="connsiteX82" fmla="*/ 1473307 w 1511813"/>
                <a:gd name="connsiteY82" fmla="*/ 499139 h 1516973"/>
                <a:gd name="connsiteX83" fmla="*/ 1513554 w 1511813"/>
                <a:gd name="connsiteY83" fmla="*/ 675603 h 1516973"/>
                <a:gd name="connsiteX84" fmla="*/ 1514070 w 1511813"/>
                <a:gd name="connsiteY84" fmla="*/ 679215 h 1516973"/>
                <a:gd name="connsiteX85" fmla="*/ 1490335 w 1511813"/>
                <a:gd name="connsiteY85" fmla="*/ 717397 h 1516973"/>
                <a:gd name="connsiteX86" fmla="*/ 1379916 w 1511813"/>
                <a:gd name="connsiteY86" fmla="*/ 738036 h 1516973"/>
                <a:gd name="connsiteX87" fmla="*/ 1367532 w 1511813"/>
                <a:gd name="connsiteY87" fmla="*/ 749904 h 1516973"/>
                <a:gd name="connsiteX88" fmla="*/ 1363920 w 1511813"/>
                <a:gd name="connsiteY88" fmla="*/ 822141 h 1516973"/>
                <a:gd name="connsiteX89" fmla="*/ 1375788 w 1511813"/>
                <a:gd name="connsiteY89" fmla="*/ 838136 h 1516973"/>
                <a:gd name="connsiteX90" fmla="*/ 1498590 w 1511813"/>
                <a:gd name="connsiteY90" fmla="*/ 876834 h 1516973"/>
                <a:gd name="connsiteX91" fmla="*/ 1506330 w 1511813"/>
                <a:gd name="connsiteY91" fmla="*/ 891798 h 1516973"/>
                <a:gd name="connsiteX92" fmla="*/ 1444413 w 1511813"/>
                <a:gd name="connsiteY92" fmla="*/ 1085289 h 1516973"/>
                <a:gd name="connsiteX93" fmla="*/ 1429449 w 1511813"/>
                <a:gd name="connsiteY93" fmla="*/ 1093029 h 1516973"/>
                <a:gd name="connsiteX94" fmla="*/ 1306647 w 1511813"/>
                <a:gd name="connsiteY94" fmla="*/ 1052783 h 1516973"/>
                <a:gd name="connsiteX95" fmla="*/ 1287556 w 1511813"/>
                <a:gd name="connsiteY95" fmla="*/ 1057942 h 1516973"/>
                <a:gd name="connsiteX96" fmla="*/ 1248857 w 1511813"/>
                <a:gd name="connsiteY96" fmla="*/ 1118828 h 1516973"/>
                <a:gd name="connsiteX97" fmla="*/ 1250405 w 1511813"/>
                <a:gd name="connsiteY97" fmla="*/ 1135339 h 1516973"/>
                <a:gd name="connsiteX98" fmla="*/ 1339153 w 1511813"/>
                <a:gd name="connsiteY98" fmla="*/ 1230795 h 1516973"/>
                <a:gd name="connsiteX99" fmla="*/ 1337605 w 1511813"/>
                <a:gd name="connsiteY99" fmla="*/ 1249370 h 1516973"/>
                <a:gd name="connsiteX100" fmla="*/ 1189004 w 1511813"/>
                <a:gd name="connsiteY100" fmla="*/ 1384040 h 1516973"/>
                <a:gd name="connsiteX101" fmla="*/ 1170945 w 1511813"/>
                <a:gd name="connsiteY101" fmla="*/ 1383524 h 1516973"/>
                <a:gd name="connsiteX102" fmla="*/ 1118831 w 1511813"/>
                <a:gd name="connsiteY102" fmla="*/ 1337602 h 1516973"/>
                <a:gd name="connsiteX103" fmla="*/ 1086840 w 1511813"/>
                <a:gd name="connsiteY103" fmla="*/ 1289616 h 1516973"/>
                <a:gd name="connsiteX104" fmla="*/ 1064137 w 1511813"/>
                <a:gd name="connsiteY104" fmla="*/ 1284456 h 1516973"/>
                <a:gd name="connsiteX105" fmla="*/ 1002220 w 1511813"/>
                <a:gd name="connsiteY105" fmla="*/ 1316447 h 1516973"/>
                <a:gd name="connsiteX106" fmla="*/ 996028 w 1511813"/>
                <a:gd name="connsiteY106" fmla="*/ 1332958 h 1516973"/>
                <a:gd name="connsiteX107" fmla="*/ 1022859 w 1511813"/>
                <a:gd name="connsiteY107" fmla="*/ 1446989 h 1516973"/>
                <a:gd name="connsiteX108" fmla="*/ 1024407 w 1511813"/>
                <a:gd name="connsiteY108" fmla="*/ 1459889 h 1516973"/>
                <a:gd name="connsiteX109" fmla="*/ 1015636 w 1511813"/>
                <a:gd name="connsiteY109" fmla="*/ 1473304 h 1516973"/>
                <a:gd name="connsiteX110" fmla="*/ 817500 w 1511813"/>
                <a:gd name="connsiteY110" fmla="*/ 1518710 h 1516973"/>
                <a:gd name="connsiteX111" fmla="*/ 758163 w 1511813"/>
                <a:gd name="connsiteY111" fmla="*/ 1148238 h 1516973"/>
                <a:gd name="connsiteX112" fmla="*/ 1145146 w 1511813"/>
                <a:gd name="connsiteY112" fmla="*/ 758675 h 1516973"/>
                <a:gd name="connsiteX113" fmla="*/ 757131 w 1511813"/>
                <a:gd name="connsiteY113" fmla="*/ 371176 h 1516973"/>
                <a:gd name="connsiteX114" fmla="*/ 368600 w 1511813"/>
                <a:gd name="connsiteY114" fmla="*/ 759707 h 1516973"/>
                <a:gd name="connsiteX115" fmla="*/ 758163 w 1511813"/>
                <a:gd name="connsiteY115" fmla="*/ 1148238 h 151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11813" h="1516973">
                  <a:moveTo>
                    <a:pt x="817500" y="1518710"/>
                  </a:moveTo>
                  <a:cubicBezTo>
                    <a:pt x="809245" y="1520774"/>
                    <a:pt x="805633" y="1516130"/>
                    <a:pt x="802537" y="1507875"/>
                  </a:cubicBezTo>
                  <a:cubicBezTo>
                    <a:pt x="795829" y="1486204"/>
                    <a:pt x="788090" y="1464532"/>
                    <a:pt x="780866" y="1442862"/>
                  </a:cubicBezTo>
                  <a:cubicBezTo>
                    <a:pt x="774674" y="1424286"/>
                    <a:pt x="777770" y="1404679"/>
                    <a:pt x="776738" y="1385072"/>
                  </a:cubicBezTo>
                  <a:cubicBezTo>
                    <a:pt x="776222" y="1369593"/>
                    <a:pt x="775706" y="1370109"/>
                    <a:pt x="760227" y="1369593"/>
                  </a:cubicBezTo>
                  <a:cubicBezTo>
                    <a:pt x="738556" y="1369593"/>
                    <a:pt x="716369" y="1368045"/>
                    <a:pt x="694698" y="1366497"/>
                  </a:cubicBezTo>
                  <a:cubicBezTo>
                    <a:pt x="683346" y="1365465"/>
                    <a:pt x="676638" y="1365981"/>
                    <a:pt x="676638" y="1379912"/>
                  </a:cubicBezTo>
                  <a:cubicBezTo>
                    <a:pt x="676638" y="1424286"/>
                    <a:pt x="655483" y="1462469"/>
                    <a:pt x="637940" y="1501683"/>
                  </a:cubicBezTo>
                  <a:cubicBezTo>
                    <a:pt x="634844" y="1508907"/>
                    <a:pt x="630716" y="1510454"/>
                    <a:pt x="622977" y="1508907"/>
                  </a:cubicBezTo>
                  <a:cubicBezTo>
                    <a:pt x="556416" y="1496523"/>
                    <a:pt x="492434" y="1475368"/>
                    <a:pt x="430517" y="1447505"/>
                  </a:cubicBezTo>
                  <a:cubicBezTo>
                    <a:pt x="423294" y="1443893"/>
                    <a:pt x="420198" y="1440282"/>
                    <a:pt x="422262" y="1431510"/>
                  </a:cubicBezTo>
                  <a:cubicBezTo>
                    <a:pt x="427421" y="1409323"/>
                    <a:pt x="431033" y="1386620"/>
                    <a:pt x="435677" y="1364433"/>
                  </a:cubicBezTo>
                  <a:cubicBezTo>
                    <a:pt x="439805" y="1344310"/>
                    <a:pt x="452704" y="1327798"/>
                    <a:pt x="461992" y="1310255"/>
                  </a:cubicBezTo>
                  <a:cubicBezTo>
                    <a:pt x="467152" y="1300452"/>
                    <a:pt x="466120" y="1295808"/>
                    <a:pt x="456316" y="1290132"/>
                  </a:cubicBezTo>
                  <a:cubicBezTo>
                    <a:pt x="435677" y="1278265"/>
                    <a:pt x="415554" y="1264849"/>
                    <a:pt x="395431" y="1251434"/>
                  </a:cubicBezTo>
                  <a:cubicBezTo>
                    <a:pt x="388207" y="1246274"/>
                    <a:pt x="383563" y="1246274"/>
                    <a:pt x="378919" y="1254014"/>
                  </a:cubicBezTo>
                  <a:cubicBezTo>
                    <a:pt x="356216" y="1293228"/>
                    <a:pt x="319066" y="1317479"/>
                    <a:pt x="283464" y="1342246"/>
                  </a:cubicBezTo>
                  <a:cubicBezTo>
                    <a:pt x="276240" y="1346890"/>
                    <a:pt x="272112" y="1346374"/>
                    <a:pt x="265920" y="1341214"/>
                  </a:cubicBezTo>
                  <a:cubicBezTo>
                    <a:pt x="214323" y="1297356"/>
                    <a:pt x="169433" y="1246790"/>
                    <a:pt x="130218" y="1191580"/>
                  </a:cubicBezTo>
                  <a:cubicBezTo>
                    <a:pt x="125575" y="1185389"/>
                    <a:pt x="125059" y="1180745"/>
                    <a:pt x="130734" y="1174553"/>
                  </a:cubicBezTo>
                  <a:cubicBezTo>
                    <a:pt x="146730" y="1157010"/>
                    <a:pt x="161177" y="1138435"/>
                    <a:pt x="177688" y="1121408"/>
                  </a:cubicBezTo>
                  <a:cubicBezTo>
                    <a:pt x="191104" y="1107476"/>
                    <a:pt x="209163" y="1099221"/>
                    <a:pt x="225674" y="1089417"/>
                  </a:cubicBezTo>
                  <a:cubicBezTo>
                    <a:pt x="236510" y="1083225"/>
                    <a:pt x="237026" y="1078065"/>
                    <a:pt x="230834" y="1067230"/>
                  </a:cubicBezTo>
                  <a:cubicBezTo>
                    <a:pt x="218967" y="1047107"/>
                    <a:pt x="208647" y="1025436"/>
                    <a:pt x="198327" y="1004281"/>
                  </a:cubicBezTo>
                  <a:cubicBezTo>
                    <a:pt x="194716" y="997057"/>
                    <a:pt x="192136" y="993445"/>
                    <a:pt x="183880" y="998089"/>
                  </a:cubicBezTo>
                  <a:cubicBezTo>
                    <a:pt x="147246" y="1017180"/>
                    <a:pt x="108031" y="1024920"/>
                    <a:pt x="67269" y="1025952"/>
                  </a:cubicBezTo>
                  <a:cubicBezTo>
                    <a:pt x="63657" y="1025952"/>
                    <a:pt x="59529" y="1026984"/>
                    <a:pt x="55918" y="1027500"/>
                  </a:cubicBezTo>
                  <a:cubicBezTo>
                    <a:pt x="48694" y="1028532"/>
                    <a:pt x="44050" y="1025952"/>
                    <a:pt x="41470" y="1018212"/>
                  </a:cubicBezTo>
                  <a:cubicBezTo>
                    <a:pt x="21347" y="960939"/>
                    <a:pt x="6384" y="902117"/>
                    <a:pt x="1224" y="841748"/>
                  </a:cubicBezTo>
                  <a:cubicBezTo>
                    <a:pt x="-1872" y="808725"/>
                    <a:pt x="-1356" y="809241"/>
                    <a:pt x="30635" y="797374"/>
                  </a:cubicBezTo>
                  <a:cubicBezTo>
                    <a:pt x="64173" y="784474"/>
                    <a:pt x="98744" y="775703"/>
                    <a:pt x="134862" y="778799"/>
                  </a:cubicBezTo>
                  <a:cubicBezTo>
                    <a:pt x="144150" y="779315"/>
                    <a:pt x="147246" y="775187"/>
                    <a:pt x="147246" y="765899"/>
                  </a:cubicBezTo>
                  <a:cubicBezTo>
                    <a:pt x="147246" y="742680"/>
                    <a:pt x="148278" y="719461"/>
                    <a:pt x="150342" y="696242"/>
                  </a:cubicBezTo>
                  <a:cubicBezTo>
                    <a:pt x="151373" y="685923"/>
                    <a:pt x="150858" y="678699"/>
                    <a:pt x="137442" y="678699"/>
                  </a:cubicBezTo>
                  <a:cubicBezTo>
                    <a:pt x="92552" y="678699"/>
                    <a:pt x="53854" y="657544"/>
                    <a:pt x="14639" y="639485"/>
                  </a:cubicBezTo>
                  <a:cubicBezTo>
                    <a:pt x="7932" y="636389"/>
                    <a:pt x="6384" y="632261"/>
                    <a:pt x="7932" y="625037"/>
                  </a:cubicBezTo>
                  <a:cubicBezTo>
                    <a:pt x="20315" y="558476"/>
                    <a:pt x="40954" y="494495"/>
                    <a:pt x="69333" y="432578"/>
                  </a:cubicBezTo>
                  <a:cubicBezTo>
                    <a:pt x="72945" y="424838"/>
                    <a:pt x="77073" y="421742"/>
                    <a:pt x="86360" y="423806"/>
                  </a:cubicBezTo>
                  <a:cubicBezTo>
                    <a:pt x="107515" y="428450"/>
                    <a:pt x="129186" y="432578"/>
                    <a:pt x="150858" y="436706"/>
                  </a:cubicBezTo>
                  <a:cubicBezTo>
                    <a:pt x="171497" y="440833"/>
                    <a:pt x="188008" y="453733"/>
                    <a:pt x="206583" y="463536"/>
                  </a:cubicBezTo>
                  <a:cubicBezTo>
                    <a:pt x="216903" y="468696"/>
                    <a:pt x="221546" y="467664"/>
                    <a:pt x="227738" y="457345"/>
                  </a:cubicBezTo>
                  <a:cubicBezTo>
                    <a:pt x="239606" y="436706"/>
                    <a:pt x="253021" y="416582"/>
                    <a:pt x="266952" y="396459"/>
                  </a:cubicBezTo>
                  <a:cubicBezTo>
                    <a:pt x="271596" y="389752"/>
                    <a:pt x="271596" y="385108"/>
                    <a:pt x="264373" y="380980"/>
                  </a:cubicBezTo>
                  <a:cubicBezTo>
                    <a:pt x="225158" y="357761"/>
                    <a:pt x="200391" y="320611"/>
                    <a:pt x="175108" y="284492"/>
                  </a:cubicBezTo>
                  <a:cubicBezTo>
                    <a:pt x="170465" y="277785"/>
                    <a:pt x="170981" y="273657"/>
                    <a:pt x="176140" y="267981"/>
                  </a:cubicBezTo>
                  <a:cubicBezTo>
                    <a:pt x="219998" y="216383"/>
                    <a:pt x="270048" y="171493"/>
                    <a:pt x="325258" y="132279"/>
                  </a:cubicBezTo>
                  <a:cubicBezTo>
                    <a:pt x="331966" y="127635"/>
                    <a:pt x="336609" y="126603"/>
                    <a:pt x="343317" y="132795"/>
                  </a:cubicBezTo>
                  <a:cubicBezTo>
                    <a:pt x="360344" y="148274"/>
                    <a:pt x="378404" y="162722"/>
                    <a:pt x="395431" y="178717"/>
                  </a:cubicBezTo>
                  <a:cubicBezTo>
                    <a:pt x="409362" y="191616"/>
                    <a:pt x="416070" y="209160"/>
                    <a:pt x="426389" y="224639"/>
                  </a:cubicBezTo>
                  <a:cubicBezTo>
                    <a:pt x="437741" y="241666"/>
                    <a:pt x="435161" y="240634"/>
                    <a:pt x="451156" y="231347"/>
                  </a:cubicBezTo>
                  <a:cubicBezTo>
                    <a:pt x="470763" y="219995"/>
                    <a:pt x="491403" y="209676"/>
                    <a:pt x="512042" y="200388"/>
                  </a:cubicBezTo>
                  <a:cubicBezTo>
                    <a:pt x="521329" y="196260"/>
                    <a:pt x="522361" y="192132"/>
                    <a:pt x="518233" y="183877"/>
                  </a:cubicBezTo>
                  <a:cubicBezTo>
                    <a:pt x="499142" y="148274"/>
                    <a:pt x="492434" y="109576"/>
                    <a:pt x="491403" y="69846"/>
                  </a:cubicBezTo>
                  <a:cubicBezTo>
                    <a:pt x="491403" y="66234"/>
                    <a:pt x="490371" y="62106"/>
                    <a:pt x="489855" y="58494"/>
                  </a:cubicBezTo>
                  <a:cubicBezTo>
                    <a:pt x="488307" y="50239"/>
                    <a:pt x="491403" y="46111"/>
                    <a:pt x="499658" y="43015"/>
                  </a:cubicBezTo>
                  <a:cubicBezTo>
                    <a:pt x="563123" y="20312"/>
                    <a:pt x="628653" y="6380"/>
                    <a:pt x="695730" y="189"/>
                  </a:cubicBezTo>
                  <a:cubicBezTo>
                    <a:pt x="706049" y="-843"/>
                    <a:pt x="710693" y="2253"/>
                    <a:pt x="713273" y="12056"/>
                  </a:cubicBezTo>
                  <a:cubicBezTo>
                    <a:pt x="715337" y="19796"/>
                    <a:pt x="717917" y="27536"/>
                    <a:pt x="721012" y="35275"/>
                  </a:cubicBezTo>
                  <a:cubicBezTo>
                    <a:pt x="734428" y="67266"/>
                    <a:pt x="741136" y="99772"/>
                    <a:pt x="738556" y="134343"/>
                  </a:cubicBezTo>
                  <a:cubicBezTo>
                    <a:pt x="737524" y="145694"/>
                    <a:pt x="742168" y="148790"/>
                    <a:pt x="753519" y="148790"/>
                  </a:cubicBezTo>
                  <a:cubicBezTo>
                    <a:pt x="775706" y="148274"/>
                    <a:pt x="797893" y="149822"/>
                    <a:pt x="820596" y="151886"/>
                  </a:cubicBezTo>
                  <a:cubicBezTo>
                    <a:pt x="831948" y="152918"/>
                    <a:pt x="838655" y="152402"/>
                    <a:pt x="838655" y="138471"/>
                  </a:cubicBezTo>
                  <a:cubicBezTo>
                    <a:pt x="838655" y="94097"/>
                    <a:pt x="859810" y="55914"/>
                    <a:pt x="877354" y="16700"/>
                  </a:cubicBezTo>
                  <a:cubicBezTo>
                    <a:pt x="880449" y="9476"/>
                    <a:pt x="885093" y="7928"/>
                    <a:pt x="892317" y="9476"/>
                  </a:cubicBezTo>
                  <a:cubicBezTo>
                    <a:pt x="958878" y="21860"/>
                    <a:pt x="1022859" y="42499"/>
                    <a:pt x="1084777" y="70878"/>
                  </a:cubicBezTo>
                  <a:cubicBezTo>
                    <a:pt x="1092000" y="74489"/>
                    <a:pt x="1095096" y="78617"/>
                    <a:pt x="1093032" y="86873"/>
                  </a:cubicBezTo>
                  <a:cubicBezTo>
                    <a:pt x="1088388" y="108544"/>
                    <a:pt x="1084261" y="130731"/>
                    <a:pt x="1079617" y="152402"/>
                  </a:cubicBezTo>
                  <a:cubicBezTo>
                    <a:pt x="1075489" y="172525"/>
                    <a:pt x="1062590" y="189036"/>
                    <a:pt x="1053302" y="206580"/>
                  </a:cubicBezTo>
                  <a:cubicBezTo>
                    <a:pt x="1047626" y="217415"/>
                    <a:pt x="1048658" y="222575"/>
                    <a:pt x="1060010" y="228251"/>
                  </a:cubicBezTo>
                  <a:cubicBezTo>
                    <a:pt x="1080133" y="239602"/>
                    <a:pt x="1099740" y="252502"/>
                    <a:pt x="1118315" y="265917"/>
                  </a:cubicBezTo>
                  <a:cubicBezTo>
                    <a:pt x="1126571" y="272109"/>
                    <a:pt x="1131214" y="271593"/>
                    <a:pt x="1136374" y="262821"/>
                  </a:cubicBezTo>
                  <a:cubicBezTo>
                    <a:pt x="1159077" y="223607"/>
                    <a:pt x="1196744" y="199872"/>
                    <a:pt x="1232346" y="174589"/>
                  </a:cubicBezTo>
                  <a:cubicBezTo>
                    <a:pt x="1238538" y="170461"/>
                    <a:pt x="1242666" y="170977"/>
                    <a:pt x="1247825" y="175621"/>
                  </a:cubicBezTo>
                  <a:cubicBezTo>
                    <a:pt x="1299939" y="219995"/>
                    <a:pt x="1345345" y="270045"/>
                    <a:pt x="1384559" y="325770"/>
                  </a:cubicBezTo>
                  <a:cubicBezTo>
                    <a:pt x="1389203" y="331962"/>
                    <a:pt x="1389719" y="336606"/>
                    <a:pt x="1384043" y="342798"/>
                  </a:cubicBezTo>
                  <a:cubicBezTo>
                    <a:pt x="1368048" y="360857"/>
                    <a:pt x="1352569" y="379432"/>
                    <a:pt x="1336057" y="396975"/>
                  </a:cubicBezTo>
                  <a:cubicBezTo>
                    <a:pt x="1323674" y="409875"/>
                    <a:pt x="1306131" y="417098"/>
                    <a:pt x="1291167" y="426902"/>
                  </a:cubicBezTo>
                  <a:cubicBezTo>
                    <a:pt x="1276720" y="436706"/>
                    <a:pt x="1276720" y="436190"/>
                    <a:pt x="1284976" y="451153"/>
                  </a:cubicBezTo>
                  <a:cubicBezTo>
                    <a:pt x="1295811" y="471792"/>
                    <a:pt x="1306647" y="492431"/>
                    <a:pt x="1316450" y="513070"/>
                  </a:cubicBezTo>
                  <a:cubicBezTo>
                    <a:pt x="1320062" y="520294"/>
                    <a:pt x="1323158" y="523390"/>
                    <a:pt x="1330898" y="519262"/>
                  </a:cubicBezTo>
                  <a:cubicBezTo>
                    <a:pt x="1367532" y="500171"/>
                    <a:pt x="1406746" y="492431"/>
                    <a:pt x="1447509" y="491399"/>
                  </a:cubicBezTo>
                  <a:cubicBezTo>
                    <a:pt x="1451120" y="491399"/>
                    <a:pt x="1455248" y="490367"/>
                    <a:pt x="1458860" y="489851"/>
                  </a:cubicBezTo>
                  <a:cubicBezTo>
                    <a:pt x="1466600" y="488819"/>
                    <a:pt x="1470728" y="491399"/>
                    <a:pt x="1473307" y="499139"/>
                  </a:cubicBezTo>
                  <a:cubicBezTo>
                    <a:pt x="1493431" y="556412"/>
                    <a:pt x="1508394" y="615234"/>
                    <a:pt x="1513554" y="675603"/>
                  </a:cubicBezTo>
                  <a:cubicBezTo>
                    <a:pt x="1513554" y="676635"/>
                    <a:pt x="1513554" y="678183"/>
                    <a:pt x="1514070" y="679215"/>
                  </a:cubicBezTo>
                  <a:cubicBezTo>
                    <a:pt x="1518713" y="714301"/>
                    <a:pt x="1519745" y="706046"/>
                    <a:pt x="1490335" y="717397"/>
                  </a:cubicBezTo>
                  <a:cubicBezTo>
                    <a:pt x="1454732" y="730813"/>
                    <a:pt x="1418614" y="741648"/>
                    <a:pt x="1379916" y="738036"/>
                  </a:cubicBezTo>
                  <a:cubicBezTo>
                    <a:pt x="1371144" y="737004"/>
                    <a:pt x="1368048" y="740616"/>
                    <a:pt x="1367532" y="749904"/>
                  </a:cubicBezTo>
                  <a:cubicBezTo>
                    <a:pt x="1367016" y="774155"/>
                    <a:pt x="1365984" y="797890"/>
                    <a:pt x="1363920" y="822141"/>
                  </a:cubicBezTo>
                  <a:cubicBezTo>
                    <a:pt x="1363404" y="831944"/>
                    <a:pt x="1363920" y="838136"/>
                    <a:pt x="1375788" y="838136"/>
                  </a:cubicBezTo>
                  <a:cubicBezTo>
                    <a:pt x="1420678" y="838136"/>
                    <a:pt x="1459376" y="858775"/>
                    <a:pt x="1498590" y="876834"/>
                  </a:cubicBezTo>
                  <a:cubicBezTo>
                    <a:pt x="1505298" y="879930"/>
                    <a:pt x="1507878" y="883542"/>
                    <a:pt x="1506330" y="891798"/>
                  </a:cubicBezTo>
                  <a:cubicBezTo>
                    <a:pt x="1493947" y="958875"/>
                    <a:pt x="1472791" y="1023372"/>
                    <a:pt x="1444413" y="1085289"/>
                  </a:cubicBezTo>
                  <a:cubicBezTo>
                    <a:pt x="1441317" y="1092513"/>
                    <a:pt x="1437189" y="1094577"/>
                    <a:pt x="1429449" y="1093029"/>
                  </a:cubicBezTo>
                  <a:cubicBezTo>
                    <a:pt x="1386623" y="1085289"/>
                    <a:pt x="1343797" y="1078581"/>
                    <a:pt x="1306647" y="1052783"/>
                  </a:cubicBezTo>
                  <a:cubicBezTo>
                    <a:pt x="1297875" y="1046591"/>
                    <a:pt x="1293231" y="1048655"/>
                    <a:pt x="1287556" y="1057942"/>
                  </a:cubicBezTo>
                  <a:cubicBezTo>
                    <a:pt x="1275688" y="1078581"/>
                    <a:pt x="1262273" y="1098705"/>
                    <a:pt x="1248857" y="1118828"/>
                  </a:cubicBezTo>
                  <a:cubicBezTo>
                    <a:pt x="1244214" y="1125535"/>
                    <a:pt x="1242150" y="1130179"/>
                    <a:pt x="1250405" y="1135339"/>
                  </a:cubicBezTo>
                  <a:cubicBezTo>
                    <a:pt x="1289620" y="1158558"/>
                    <a:pt x="1313871" y="1194676"/>
                    <a:pt x="1339153" y="1230795"/>
                  </a:cubicBezTo>
                  <a:cubicBezTo>
                    <a:pt x="1344313" y="1238018"/>
                    <a:pt x="1343797" y="1242662"/>
                    <a:pt x="1337605" y="1249370"/>
                  </a:cubicBezTo>
                  <a:cubicBezTo>
                    <a:pt x="1293747" y="1300968"/>
                    <a:pt x="1244214" y="1345342"/>
                    <a:pt x="1189004" y="1384040"/>
                  </a:cubicBezTo>
                  <a:cubicBezTo>
                    <a:pt x="1182296" y="1388684"/>
                    <a:pt x="1177652" y="1389716"/>
                    <a:pt x="1170945" y="1383524"/>
                  </a:cubicBezTo>
                  <a:cubicBezTo>
                    <a:pt x="1153918" y="1368045"/>
                    <a:pt x="1135858" y="1353597"/>
                    <a:pt x="1118831" y="1337602"/>
                  </a:cubicBezTo>
                  <a:cubicBezTo>
                    <a:pt x="1104384" y="1324187"/>
                    <a:pt x="1096644" y="1306128"/>
                    <a:pt x="1086840" y="1289616"/>
                  </a:cubicBezTo>
                  <a:cubicBezTo>
                    <a:pt x="1080133" y="1278265"/>
                    <a:pt x="1074973" y="1277749"/>
                    <a:pt x="1064137" y="1284456"/>
                  </a:cubicBezTo>
                  <a:cubicBezTo>
                    <a:pt x="1044530" y="1296324"/>
                    <a:pt x="1023375" y="1306643"/>
                    <a:pt x="1002220" y="1316447"/>
                  </a:cubicBezTo>
                  <a:cubicBezTo>
                    <a:pt x="993449" y="1320575"/>
                    <a:pt x="991385" y="1324703"/>
                    <a:pt x="996028" y="1332958"/>
                  </a:cubicBezTo>
                  <a:cubicBezTo>
                    <a:pt x="1015120" y="1368561"/>
                    <a:pt x="1021827" y="1407259"/>
                    <a:pt x="1022859" y="1446989"/>
                  </a:cubicBezTo>
                  <a:cubicBezTo>
                    <a:pt x="1022859" y="1451117"/>
                    <a:pt x="1023891" y="1455245"/>
                    <a:pt x="1024407" y="1459889"/>
                  </a:cubicBezTo>
                  <a:cubicBezTo>
                    <a:pt x="1025439" y="1466596"/>
                    <a:pt x="1022859" y="1470724"/>
                    <a:pt x="1015636" y="1473304"/>
                  </a:cubicBezTo>
                  <a:cubicBezTo>
                    <a:pt x="970745" y="1493943"/>
                    <a:pt x="870646" y="1516130"/>
                    <a:pt x="817500" y="1518710"/>
                  </a:cubicBezTo>
                  <a:close/>
                  <a:moveTo>
                    <a:pt x="758163" y="1148238"/>
                  </a:moveTo>
                  <a:cubicBezTo>
                    <a:pt x="974357" y="1144627"/>
                    <a:pt x="1145146" y="976418"/>
                    <a:pt x="1145146" y="758675"/>
                  </a:cubicBezTo>
                  <a:cubicBezTo>
                    <a:pt x="1145146" y="542481"/>
                    <a:pt x="974357" y="371176"/>
                    <a:pt x="757131" y="371176"/>
                  </a:cubicBezTo>
                  <a:cubicBezTo>
                    <a:pt x="539904" y="371176"/>
                    <a:pt x="368600" y="542481"/>
                    <a:pt x="368600" y="759707"/>
                  </a:cubicBezTo>
                  <a:cubicBezTo>
                    <a:pt x="369116" y="977966"/>
                    <a:pt x="541452" y="1145659"/>
                    <a:pt x="758163" y="1148238"/>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grpSp>
      <p:grpSp>
        <p:nvGrpSpPr>
          <p:cNvPr id="10" name="Group 9">
            <a:extLst>
              <a:ext uri="{FF2B5EF4-FFF2-40B4-BE49-F238E27FC236}">
                <a16:creationId xmlns:a16="http://schemas.microsoft.com/office/drawing/2014/main" id="{BECD3404-3EA6-420D-8DBC-6D3A595FBFA2}"/>
              </a:ext>
            </a:extLst>
          </p:cNvPr>
          <p:cNvGrpSpPr/>
          <p:nvPr userDrawn="1"/>
        </p:nvGrpSpPr>
        <p:grpSpPr>
          <a:xfrm>
            <a:off x="11" y="2074949"/>
            <a:ext cx="2058945" cy="1853895"/>
            <a:chOff x="6486650" y="2648852"/>
            <a:chExt cx="2745260" cy="2471860"/>
          </a:xfrm>
          <a:solidFill>
            <a:schemeClr val="bg1">
              <a:alpha val="5000"/>
            </a:schemeClr>
          </a:solidFill>
        </p:grpSpPr>
        <p:sp>
          <p:nvSpPr>
            <p:cNvPr id="11" name="Freeform: Shape 10">
              <a:extLst>
                <a:ext uri="{FF2B5EF4-FFF2-40B4-BE49-F238E27FC236}">
                  <a16:creationId xmlns:a16="http://schemas.microsoft.com/office/drawing/2014/main" id="{18ECA3BD-4287-4CAB-8CFB-CC4BBC008582}"/>
                </a:ext>
              </a:extLst>
            </p:cNvPr>
            <p:cNvSpPr/>
            <p:nvPr/>
          </p:nvSpPr>
          <p:spPr>
            <a:xfrm>
              <a:off x="6486650" y="3806165"/>
              <a:ext cx="1318090" cy="1314547"/>
            </a:xfrm>
            <a:custGeom>
              <a:avLst/>
              <a:gdLst>
                <a:gd name="connsiteX0" fmla="*/ 0 w 1919435"/>
                <a:gd name="connsiteY0" fmla="*/ 987194 h 1914275"/>
                <a:gd name="connsiteX1" fmla="*/ 37667 w 1919435"/>
                <a:gd name="connsiteY1" fmla="*/ 959846 h 1914275"/>
                <a:gd name="connsiteX2" fmla="*/ 169757 w 1919435"/>
                <a:gd name="connsiteY2" fmla="*/ 922696 h 1914275"/>
                <a:gd name="connsiteX3" fmla="*/ 215163 w 1919435"/>
                <a:gd name="connsiteY3" fmla="*/ 872130 h 1914275"/>
                <a:gd name="connsiteX4" fmla="*/ 217743 w 1919435"/>
                <a:gd name="connsiteY4" fmla="*/ 850459 h 1914275"/>
                <a:gd name="connsiteX5" fmla="*/ 189364 w 1919435"/>
                <a:gd name="connsiteY5" fmla="*/ 797830 h 1914275"/>
                <a:gd name="connsiteX6" fmla="*/ 69657 w 1919435"/>
                <a:gd name="connsiteY6" fmla="*/ 727657 h 1914275"/>
                <a:gd name="connsiteX7" fmla="*/ 43858 w 1919435"/>
                <a:gd name="connsiteY7" fmla="*/ 664708 h 1914275"/>
                <a:gd name="connsiteX8" fmla="*/ 46438 w 1919435"/>
                <a:gd name="connsiteY8" fmla="*/ 655936 h 1914275"/>
                <a:gd name="connsiteX9" fmla="*/ 114547 w 1919435"/>
                <a:gd name="connsiteY9" fmla="*/ 608982 h 1914275"/>
                <a:gd name="connsiteX10" fmla="*/ 241478 w 1919435"/>
                <a:gd name="connsiteY10" fmla="*/ 623429 h 1914275"/>
                <a:gd name="connsiteX11" fmla="*/ 306491 w 1919435"/>
                <a:gd name="connsiteY11" fmla="*/ 593503 h 1914275"/>
                <a:gd name="connsiteX12" fmla="*/ 301331 w 1919435"/>
                <a:gd name="connsiteY12" fmla="*/ 505271 h 1914275"/>
                <a:gd name="connsiteX13" fmla="*/ 222386 w 1919435"/>
                <a:gd name="connsiteY13" fmla="*/ 400527 h 1914275"/>
                <a:gd name="connsiteX14" fmla="*/ 222386 w 1919435"/>
                <a:gd name="connsiteY14" fmla="*/ 342222 h 1914275"/>
                <a:gd name="connsiteX15" fmla="*/ 248185 w 1919435"/>
                <a:gd name="connsiteY15" fmla="*/ 313327 h 1914275"/>
                <a:gd name="connsiteX16" fmla="*/ 303395 w 1919435"/>
                <a:gd name="connsiteY16" fmla="*/ 307135 h 1914275"/>
                <a:gd name="connsiteX17" fmla="*/ 420522 w 1919435"/>
                <a:gd name="connsiteY17" fmla="*/ 373180 h 1914275"/>
                <a:gd name="connsiteX18" fmla="*/ 525265 w 1919435"/>
                <a:gd name="connsiteY18" fmla="*/ 343770 h 1914275"/>
                <a:gd name="connsiteX19" fmla="*/ 527845 w 1919435"/>
                <a:gd name="connsiteY19" fmla="*/ 298364 h 1914275"/>
                <a:gd name="connsiteX20" fmla="*/ 493791 w 1919435"/>
                <a:gd name="connsiteY20" fmla="*/ 166789 h 1914275"/>
                <a:gd name="connsiteX21" fmla="*/ 518557 w 1919435"/>
                <a:gd name="connsiteY21" fmla="*/ 105904 h 1914275"/>
                <a:gd name="connsiteX22" fmla="*/ 537649 w 1919435"/>
                <a:gd name="connsiteY22" fmla="*/ 95585 h 1914275"/>
                <a:gd name="connsiteX23" fmla="*/ 608853 w 1919435"/>
                <a:gd name="connsiteY23" fmla="*/ 113128 h 1914275"/>
                <a:gd name="connsiteX24" fmla="*/ 690894 w 1919435"/>
                <a:gd name="connsiteY24" fmla="*/ 217355 h 1914275"/>
                <a:gd name="connsiteX25" fmla="*/ 802861 w 1919435"/>
                <a:gd name="connsiteY25" fmla="*/ 216839 h 1914275"/>
                <a:gd name="connsiteX26" fmla="*/ 816277 w 1919435"/>
                <a:gd name="connsiteY26" fmla="*/ 169369 h 1914275"/>
                <a:gd name="connsiteX27" fmla="*/ 832788 w 1919435"/>
                <a:gd name="connsiteY27" fmla="*/ 48631 h 1914275"/>
                <a:gd name="connsiteX28" fmla="*/ 877677 w 1919435"/>
                <a:gd name="connsiteY28" fmla="*/ 2193 h 1914275"/>
                <a:gd name="connsiteX29" fmla="*/ 917924 w 1919435"/>
                <a:gd name="connsiteY29" fmla="*/ 645 h 1914275"/>
                <a:gd name="connsiteX30" fmla="*/ 956106 w 1919435"/>
                <a:gd name="connsiteY30" fmla="*/ 31603 h 1914275"/>
                <a:gd name="connsiteX31" fmla="*/ 993772 w 1919435"/>
                <a:gd name="connsiteY31" fmla="*/ 163693 h 1914275"/>
                <a:gd name="connsiteX32" fmla="*/ 1089745 w 1919435"/>
                <a:gd name="connsiteY32" fmla="*/ 217871 h 1914275"/>
                <a:gd name="connsiteX33" fmla="*/ 1120703 w 1919435"/>
                <a:gd name="connsiteY33" fmla="*/ 191040 h 1914275"/>
                <a:gd name="connsiteX34" fmla="*/ 1192940 w 1919435"/>
                <a:gd name="connsiteY34" fmla="*/ 68754 h 1914275"/>
                <a:gd name="connsiteX35" fmla="*/ 1251245 w 1919435"/>
                <a:gd name="connsiteY35" fmla="*/ 44503 h 1914275"/>
                <a:gd name="connsiteX36" fmla="*/ 1309035 w 1919435"/>
                <a:gd name="connsiteY36" fmla="*/ 137895 h 1914275"/>
                <a:gd name="connsiteX37" fmla="*/ 1294587 w 1919435"/>
                <a:gd name="connsiteY37" fmla="*/ 255538 h 1914275"/>
                <a:gd name="connsiteX38" fmla="*/ 1294587 w 1919435"/>
                <a:gd name="connsiteY38" fmla="*/ 267921 h 1914275"/>
                <a:gd name="connsiteX39" fmla="*/ 1399331 w 1919435"/>
                <a:gd name="connsiteY39" fmla="*/ 314359 h 1914275"/>
                <a:gd name="connsiteX40" fmla="*/ 1514394 w 1919435"/>
                <a:gd name="connsiteY40" fmla="*/ 228191 h 1914275"/>
                <a:gd name="connsiteX41" fmla="*/ 1584050 w 1919435"/>
                <a:gd name="connsiteY41" fmla="*/ 229223 h 1914275"/>
                <a:gd name="connsiteX42" fmla="*/ 1594886 w 1919435"/>
                <a:gd name="connsiteY42" fmla="*/ 238510 h 1914275"/>
                <a:gd name="connsiteX43" fmla="*/ 1606754 w 1919435"/>
                <a:gd name="connsiteY43" fmla="*/ 317971 h 1914275"/>
                <a:gd name="connsiteX44" fmla="*/ 1543288 w 1919435"/>
                <a:gd name="connsiteY44" fmla="*/ 430970 h 1914275"/>
                <a:gd name="connsiteX45" fmla="*/ 1552060 w 1919435"/>
                <a:gd name="connsiteY45" fmla="*/ 504239 h 1914275"/>
                <a:gd name="connsiteX46" fmla="*/ 1619137 w 1919435"/>
                <a:gd name="connsiteY46" fmla="*/ 531069 h 1914275"/>
                <a:gd name="connsiteX47" fmla="*/ 1754839 w 1919435"/>
                <a:gd name="connsiteY47" fmla="*/ 495467 h 1914275"/>
                <a:gd name="connsiteX48" fmla="*/ 1812629 w 1919435"/>
                <a:gd name="connsiteY48" fmla="*/ 517654 h 1914275"/>
                <a:gd name="connsiteX49" fmla="*/ 1830172 w 1919435"/>
                <a:gd name="connsiteY49" fmla="*/ 552225 h 1914275"/>
                <a:gd name="connsiteX50" fmla="*/ 1815724 w 1919435"/>
                <a:gd name="connsiteY50" fmla="*/ 603306 h 1914275"/>
                <a:gd name="connsiteX51" fmla="*/ 1699630 w 1919435"/>
                <a:gd name="connsiteY51" fmla="*/ 695666 h 1914275"/>
                <a:gd name="connsiteX52" fmla="*/ 1678990 w 1919435"/>
                <a:gd name="connsiteY52" fmla="*/ 751908 h 1914275"/>
                <a:gd name="connsiteX53" fmla="*/ 1685182 w 1919435"/>
                <a:gd name="connsiteY53" fmla="*/ 774611 h 1914275"/>
                <a:gd name="connsiteX54" fmla="*/ 1732652 w 1919435"/>
                <a:gd name="connsiteY54" fmla="*/ 815373 h 1914275"/>
                <a:gd name="connsiteX55" fmla="*/ 1872998 w 1919435"/>
                <a:gd name="connsiteY55" fmla="*/ 834464 h 1914275"/>
                <a:gd name="connsiteX56" fmla="*/ 1918404 w 1919435"/>
                <a:gd name="connsiteY56" fmla="*/ 879354 h 1914275"/>
                <a:gd name="connsiteX57" fmla="*/ 1919952 w 1919435"/>
                <a:gd name="connsiteY57" fmla="*/ 919600 h 1914275"/>
                <a:gd name="connsiteX58" fmla="*/ 1886930 w 1919435"/>
                <a:gd name="connsiteY58" fmla="*/ 958299 h 1914275"/>
                <a:gd name="connsiteX59" fmla="*/ 1754839 w 1919435"/>
                <a:gd name="connsiteY59" fmla="*/ 995965 h 1914275"/>
                <a:gd name="connsiteX60" fmla="*/ 1701178 w 1919435"/>
                <a:gd name="connsiteY60" fmla="*/ 1085229 h 1914275"/>
                <a:gd name="connsiteX61" fmla="*/ 1728524 w 1919435"/>
                <a:gd name="connsiteY61" fmla="*/ 1121348 h 1914275"/>
                <a:gd name="connsiteX62" fmla="*/ 1849779 w 1919435"/>
                <a:gd name="connsiteY62" fmla="*/ 1192552 h 1914275"/>
                <a:gd name="connsiteX63" fmla="*/ 1876094 w 1919435"/>
                <a:gd name="connsiteY63" fmla="*/ 1253954 h 1914275"/>
                <a:gd name="connsiteX64" fmla="*/ 1875062 w 1919435"/>
                <a:gd name="connsiteY64" fmla="*/ 1260145 h 1914275"/>
                <a:gd name="connsiteX65" fmla="*/ 1802309 w 1919435"/>
                <a:gd name="connsiteY65" fmla="*/ 1312259 h 1914275"/>
                <a:gd name="connsiteX66" fmla="*/ 1675379 w 1919435"/>
                <a:gd name="connsiteY66" fmla="*/ 1296264 h 1914275"/>
                <a:gd name="connsiteX67" fmla="*/ 1611398 w 1919435"/>
                <a:gd name="connsiteY67" fmla="*/ 1329286 h 1914275"/>
                <a:gd name="connsiteX68" fmla="*/ 1610365 w 1919435"/>
                <a:gd name="connsiteY68" fmla="*/ 1405651 h 1914275"/>
                <a:gd name="connsiteX69" fmla="*/ 1692406 w 1919435"/>
                <a:gd name="connsiteY69" fmla="*/ 1514006 h 1914275"/>
                <a:gd name="connsiteX70" fmla="*/ 1692406 w 1919435"/>
                <a:gd name="connsiteY70" fmla="*/ 1584695 h 1914275"/>
                <a:gd name="connsiteX71" fmla="*/ 1689310 w 1919435"/>
                <a:gd name="connsiteY71" fmla="*/ 1588307 h 1914275"/>
                <a:gd name="connsiteX72" fmla="*/ 1600562 w 1919435"/>
                <a:gd name="connsiteY72" fmla="*/ 1605850 h 1914275"/>
                <a:gd name="connsiteX73" fmla="*/ 1490659 w 1919435"/>
                <a:gd name="connsiteY73" fmla="*/ 1543933 h 1914275"/>
                <a:gd name="connsiteX74" fmla="*/ 1415326 w 1919435"/>
                <a:gd name="connsiteY74" fmla="*/ 1554769 h 1914275"/>
                <a:gd name="connsiteX75" fmla="*/ 1391075 w 1919435"/>
                <a:gd name="connsiteY75" fmla="*/ 1622877 h 1914275"/>
                <a:gd name="connsiteX76" fmla="*/ 1426677 w 1919435"/>
                <a:gd name="connsiteY76" fmla="*/ 1760128 h 1914275"/>
                <a:gd name="connsiteX77" fmla="*/ 1406554 w 1919435"/>
                <a:gd name="connsiteY77" fmla="*/ 1811725 h 1914275"/>
                <a:gd name="connsiteX78" fmla="*/ 1370436 w 1919435"/>
                <a:gd name="connsiteY78" fmla="*/ 1830300 h 1914275"/>
                <a:gd name="connsiteX79" fmla="*/ 1316258 w 1919435"/>
                <a:gd name="connsiteY79" fmla="*/ 1815337 h 1914275"/>
                <a:gd name="connsiteX80" fmla="*/ 1231122 w 1919435"/>
                <a:gd name="connsiteY80" fmla="*/ 1707498 h 1914275"/>
                <a:gd name="connsiteX81" fmla="*/ 1121219 w 1919435"/>
                <a:gd name="connsiteY81" fmla="*/ 1698210 h 1914275"/>
                <a:gd name="connsiteX82" fmla="*/ 1106771 w 1919435"/>
                <a:gd name="connsiteY82" fmla="*/ 1727105 h 1914275"/>
                <a:gd name="connsiteX83" fmla="*/ 1087165 w 1919435"/>
                <a:gd name="connsiteY83" fmla="*/ 1868999 h 1914275"/>
                <a:gd name="connsiteX84" fmla="*/ 1050014 w 1919435"/>
                <a:gd name="connsiteY84" fmla="*/ 1919049 h 1914275"/>
                <a:gd name="connsiteX85" fmla="*/ 987581 w 1919435"/>
                <a:gd name="connsiteY85" fmla="*/ 1919049 h 1914275"/>
                <a:gd name="connsiteX86" fmla="*/ 960234 w 1919435"/>
                <a:gd name="connsiteY86" fmla="*/ 1880866 h 1914275"/>
                <a:gd name="connsiteX87" fmla="*/ 921535 w 1919435"/>
                <a:gd name="connsiteY87" fmla="*/ 1744132 h 1914275"/>
                <a:gd name="connsiteX88" fmla="*/ 875614 w 1919435"/>
                <a:gd name="connsiteY88" fmla="*/ 1703886 h 1914275"/>
                <a:gd name="connsiteX89" fmla="*/ 847751 w 1919435"/>
                <a:gd name="connsiteY89" fmla="*/ 1700790 h 1914275"/>
                <a:gd name="connsiteX90" fmla="*/ 800281 w 1919435"/>
                <a:gd name="connsiteY90" fmla="*/ 1727105 h 1914275"/>
                <a:gd name="connsiteX91" fmla="*/ 788414 w 1919435"/>
                <a:gd name="connsiteY91" fmla="*/ 1747228 h 1914275"/>
                <a:gd name="connsiteX92" fmla="*/ 723401 w 1919435"/>
                <a:gd name="connsiteY92" fmla="*/ 1857131 h 1914275"/>
                <a:gd name="connsiteX93" fmla="*/ 674383 w 1919435"/>
                <a:gd name="connsiteY93" fmla="*/ 1877254 h 1914275"/>
                <a:gd name="connsiteX94" fmla="*/ 634652 w 1919435"/>
                <a:gd name="connsiteY94" fmla="*/ 1863839 h 1914275"/>
                <a:gd name="connsiteX95" fmla="*/ 607822 w 1919435"/>
                <a:gd name="connsiteY95" fmla="*/ 1813789 h 1914275"/>
                <a:gd name="connsiteX96" fmla="*/ 624848 w 1919435"/>
                <a:gd name="connsiteY96" fmla="*/ 1672927 h 1914275"/>
                <a:gd name="connsiteX97" fmla="*/ 586150 w 1919435"/>
                <a:gd name="connsiteY97" fmla="*/ 1607398 h 1914275"/>
                <a:gd name="connsiteX98" fmla="*/ 514430 w 1919435"/>
                <a:gd name="connsiteY98" fmla="*/ 1611010 h 1914275"/>
                <a:gd name="connsiteX99" fmla="*/ 413814 w 1919435"/>
                <a:gd name="connsiteY99" fmla="*/ 1687375 h 1914275"/>
                <a:gd name="connsiteX100" fmla="*/ 324550 w 1919435"/>
                <a:gd name="connsiteY100" fmla="*/ 1682215 h 1914275"/>
                <a:gd name="connsiteX101" fmla="*/ 316810 w 1919435"/>
                <a:gd name="connsiteY101" fmla="*/ 1674475 h 1914275"/>
                <a:gd name="connsiteX102" fmla="*/ 309071 w 1919435"/>
                <a:gd name="connsiteY102" fmla="*/ 1612558 h 1914275"/>
                <a:gd name="connsiteX103" fmla="*/ 376148 w 1919435"/>
                <a:gd name="connsiteY103" fmla="*/ 1492851 h 1914275"/>
                <a:gd name="connsiteX104" fmla="*/ 387499 w 1919435"/>
                <a:gd name="connsiteY104" fmla="*/ 1456217 h 1914275"/>
                <a:gd name="connsiteX105" fmla="*/ 297203 w 1919435"/>
                <a:gd name="connsiteY105" fmla="*/ 1391720 h 1914275"/>
                <a:gd name="connsiteX106" fmla="*/ 158405 w 1919435"/>
                <a:gd name="connsiteY106" fmla="*/ 1427838 h 1914275"/>
                <a:gd name="connsiteX107" fmla="*/ 114031 w 1919435"/>
                <a:gd name="connsiteY107" fmla="*/ 1412875 h 1914275"/>
                <a:gd name="connsiteX108" fmla="*/ 91844 w 1919435"/>
                <a:gd name="connsiteY108" fmla="*/ 1373660 h 1914275"/>
                <a:gd name="connsiteX109" fmla="*/ 106808 w 1919435"/>
                <a:gd name="connsiteY109" fmla="*/ 1315871 h 1914275"/>
                <a:gd name="connsiteX110" fmla="*/ 209487 w 1919435"/>
                <a:gd name="connsiteY110" fmla="*/ 1234347 h 1914275"/>
                <a:gd name="connsiteX111" fmla="*/ 236834 w 1919435"/>
                <a:gd name="connsiteY111" fmla="*/ 1151274 h 1914275"/>
                <a:gd name="connsiteX112" fmla="*/ 181624 w 1919435"/>
                <a:gd name="connsiteY112" fmla="*/ 1104836 h 1914275"/>
                <a:gd name="connsiteX113" fmla="*/ 52114 w 1919435"/>
                <a:gd name="connsiteY113" fmla="*/ 1087293 h 1914275"/>
                <a:gd name="connsiteX114" fmla="*/ 1032 w 1919435"/>
                <a:gd name="connsiteY114" fmla="*/ 1051175 h 1914275"/>
                <a:gd name="connsiteX115" fmla="*/ 0 w 1919435"/>
                <a:gd name="connsiteY115" fmla="*/ 987194 h 1914275"/>
                <a:gd name="connsiteX116" fmla="*/ 1198616 w 1919435"/>
                <a:gd name="connsiteY116" fmla="*/ 960879 h 1914275"/>
                <a:gd name="connsiteX117" fmla="*/ 958686 w 1919435"/>
                <a:gd name="connsiteY117" fmla="*/ 720949 h 1914275"/>
                <a:gd name="connsiteX118" fmla="*/ 720304 w 1919435"/>
                <a:gd name="connsiteY118" fmla="*/ 959331 h 1914275"/>
                <a:gd name="connsiteX119" fmla="*/ 957654 w 1919435"/>
                <a:gd name="connsiteY119" fmla="*/ 1198744 h 1914275"/>
                <a:gd name="connsiteX120" fmla="*/ 1198616 w 1919435"/>
                <a:gd name="connsiteY120" fmla="*/ 960879 h 191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919435" h="1914275">
                  <a:moveTo>
                    <a:pt x="0" y="987194"/>
                  </a:moveTo>
                  <a:cubicBezTo>
                    <a:pt x="8256" y="971714"/>
                    <a:pt x="21155" y="963975"/>
                    <a:pt x="37667" y="959846"/>
                  </a:cubicBezTo>
                  <a:cubicBezTo>
                    <a:pt x="82041" y="947979"/>
                    <a:pt x="125383" y="934564"/>
                    <a:pt x="169757" y="922696"/>
                  </a:cubicBezTo>
                  <a:cubicBezTo>
                    <a:pt x="196587" y="915473"/>
                    <a:pt x="212583" y="900509"/>
                    <a:pt x="215163" y="872130"/>
                  </a:cubicBezTo>
                  <a:cubicBezTo>
                    <a:pt x="215679" y="864907"/>
                    <a:pt x="216710" y="857683"/>
                    <a:pt x="217743" y="850459"/>
                  </a:cubicBezTo>
                  <a:cubicBezTo>
                    <a:pt x="220323" y="826209"/>
                    <a:pt x="209487" y="809697"/>
                    <a:pt x="189364" y="797830"/>
                  </a:cubicBezTo>
                  <a:cubicBezTo>
                    <a:pt x="149118" y="774611"/>
                    <a:pt x="109388" y="750876"/>
                    <a:pt x="69657" y="727657"/>
                  </a:cubicBezTo>
                  <a:cubicBezTo>
                    <a:pt x="40246" y="710629"/>
                    <a:pt x="35087" y="697730"/>
                    <a:pt x="43858" y="664708"/>
                  </a:cubicBezTo>
                  <a:cubicBezTo>
                    <a:pt x="44890" y="661612"/>
                    <a:pt x="45406" y="658516"/>
                    <a:pt x="46438" y="655936"/>
                  </a:cubicBezTo>
                  <a:cubicBezTo>
                    <a:pt x="59337" y="613110"/>
                    <a:pt x="70689" y="604854"/>
                    <a:pt x="114547" y="608982"/>
                  </a:cubicBezTo>
                  <a:cubicBezTo>
                    <a:pt x="156857" y="613110"/>
                    <a:pt x="199167" y="617754"/>
                    <a:pt x="241478" y="623429"/>
                  </a:cubicBezTo>
                  <a:cubicBezTo>
                    <a:pt x="275016" y="627557"/>
                    <a:pt x="289463" y="621881"/>
                    <a:pt x="306491" y="593503"/>
                  </a:cubicBezTo>
                  <a:cubicBezTo>
                    <a:pt x="330741" y="554288"/>
                    <a:pt x="329710" y="541905"/>
                    <a:pt x="301331" y="505271"/>
                  </a:cubicBezTo>
                  <a:cubicBezTo>
                    <a:pt x="274500" y="470700"/>
                    <a:pt x="248185" y="435614"/>
                    <a:pt x="222386" y="400527"/>
                  </a:cubicBezTo>
                  <a:cubicBezTo>
                    <a:pt x="206907" y="379888"/>
                    <a:pt x="206907" y="362861"/>
                    <a:pt x="222386" y="342222"/>
                  </a:cubicBezTo>
                  <a:cubicBezTo>
                    <a:pt x="230126" y="331902"/>
                    <a:pt x="238382" y="321583"/>
                    <a:pt x="248185" y="313327"/>
                  </a:cubicBezTo>
                  <a:cubicBezTo>
                    <a:pt x="267792" y="296816"/>
                    <a:pt x="281208" y="294752"/>
                    <a:pt x="303395" y="307135"/>
                  </a:cubicBezTo>
                  <a:cubicBezTo>
                    <a:pt x="342609" y="328806"/>
                    <a:pt x="382856" y="348929"/>
                    <a:pt x="420522" y="373180"/>
                  </a:cubicBezTo>
                  <a:cubicBezTo>
                    <a:pt x="463864" y="401043"/>
                    <a:pt x="493791" y="382468"/>
                    <a:pt x="525265" y="343770"/>
                  </a:cubicBezTo>
                  <a:cubicBezTo>
                    <a:pt x="535585" y="330870"/>
                    <a:pt x="531973" y="313843"/>
                    <a:pt x="527845" y="298364"/>
                  </a:cubicBezTo>
                  <a:cubicBezTo>
                    <a:pt x="516493" y="254506"/>
                    <a:pt x="505142" y="210647"/>
                    <a:pt x="493791" y="166789"/>
                  </a:cubicBezTo>
                  <a:cubicBezTo>
                    <a:pt x="485535" y="135315"/>
                    <a:pt x="490694" y="122415"/>
                    <a:pt x="518557" y="105904"/>
                  </a:cubicBezTo>
                  <a:cubicBezTo>
                    <a:pt x="524749" y="102292"/>
                    <a:pt x="530941" y="98680"/>
                    <a:pt x="537649" y="95585"/>
                  </a:cubicBezTo>
                  <a:cubicBezTo>
                    <a:pt x="571187" y="80105"/>
                    <a:pt x="586150" y="83717"/>
                    <a:pt x="608853" y="113128"/>
                  </a:cubicBezTo>
                  <a:cubicBezTo>
                    <a:pt x="636200" y="147698"/>
                    <a:pt x="663547" y="182785"/>
                    <a:pt x="690894" y="217355"/>
                  </a:cubicBezTo>
                  <a:cubicBezTo>
                    <a:pt x="716693" y="249346"/>
                    <a:pt x="777062" y="249346"/>
                    <a:pt x="802861" y="216839"/>
                  </a:cubicBezTo>
                  <a:cubicBezTo>
                    <a:pt x="813697" y="202908"/>
                    <a:pt x="813697" y="185365"/>
                    <a:pt x="816277" y="169369"/>
                  </a:cubicBezTo>
                  <a:cubicBezTo>
                    <a:pt x="822468" y="129123"/>
                    <a:pt x="827628" y="88877"/>
                    <a:pt x="832788" y="48631"/>
                  </a:cubicBezTo>
                  <a:cubicBezTo>
                    <a:pt x="836916" y="16640"/>
                    <a:pt x="845687" y="7868"/>
                    <a:pt x="877677" y="2193"/>
                  </a:cubicBezTo>
                  <a:cubicBezTo>
                    <a:pt x="891093" y="-387"/>
                    <a:pt x="904509" y="-387"/>
                    <a:pt x="917924" y="645"/>
                  </a:cubicBezTo>
                  <a:cubicBezTo>
                    <a:pt x="937531" y="1677"/>
                    <a:pt x="950947" y="11996"/>
                    <a:pt x="956106" y="31603"/>
                  </a:cubicBezTo>
                  <a:cubicBezTo>
                    <a:pt x="968490" y="75461"/>
                    <a:pt x="981389" y="119835"/>
                    <a:pt x="993772" y="163693"/>
                  </a:cubicBezTo>
                  <a:cubicBezTo>
                    <a:pt x="1006672" y="208584"/>
                    <a:pt x="1043822" y="229739"/>
                    <a:pt x="1089745" y="217871"/>
                  </a:cubicBezTo>
                  <a:cubicBezTo>
                    <a:pt x="1104707" y="214259"/>
                    <a:pt x="1113479" y="203424"/>
                    <a:pt x="1120703" y="191040"/>
                  </a:cubicBezTo>
                  <a:cubicBezTo>
                    <a:pt x="1144438" y="150278"/>
                    <a:pt x="1168689" y="109516"/>
                    <a:pt x="1192940" y="68754"/>
                  </a:cubicBezTo>
                  <a:cubicBezTo>
                    <a:pt x="1208419" y="42439"/>
                    <a:pt x="1221835" y="36763"/>
                    <a:pt x="1251245" y="44503"/>
                  </a:cubicBezTo>
                  <a:cubicBezTo>
                    <a:pt x="1310067" y="59466"/>
                    <a:pt x="1317806" y="72366"/>
                    <a:pt x="1309035" y="137895"/>
                  </a:cubicBezTo>
                  <a:cubicBezTo>
                    <a:pt x="1303875" y="177109"/>
                    <a:pt x="1299231" y="216323"/>
                    <a:pt x="1294587" y="255538"/>
                  </a:cubicBezTo>
                  <a:cubicBezTo>
                    <a:pt x="1294071" y="259665"/>
                    <a:pt x="1294071" y="263793"/>
                    <a:pt x="1294587" y="267921"/>
                  </a:cubicBezTo>
                  <a:cubicBezTo>
                    <a:pt x="1301295" y="309715"/>
                    <a:pt x="1364760" y="338610"/>
                    <a:pt x="1399331" y="314359"/>
                  </a:cubicBezTo>
                  <a:cubicBezTo>
                    <a:pt x="1438545" y="286496"/>
                    <a:pt x="1476211" y="257085"/>
                    <a:pt x="1514394" y="228191"/>
                  </a:cubicBezTo>
                  <a:cubicBezTo>
                    <a:pt x="1542256" y="207036"/>
                    <a:pt x="1556188" y="207552"/>
                    <a:pt x="1584050" y="229223"/>
                  </a:cubicBezTo>
                  <a:cubicBezTo>
                    <a:pt x="1587663" y="232319"/>
                    <a:pt x="1591274" y="234898"/>
                    <a:pt x="1594886" y="238510"/>
                  </a:cubicBezTo>
                  <a:cubicBezTo>
                    <a:pt x="1627393" y="269469"/>
                    <a:pt x="1628941" y="278757"/>
                    <a:pt x="1606754" y="317971"/>
                  </a:cubicBezTo>
                  <a:cubicBezTo>
                    <a:pt x="1585599" y="355637"/>
                    <a:pt x="1565475" y="393819"/>
                    <a:pt x="1543288" y="430970"/>
                  </a:cubicBezTo>
                  <a:cubicBezTo>
                    <a:pt x="1527293" y="458317"/>
                    <a:pt x="1534517" y="481020"/>
                    <a:pt x="1552060" y="504239"/>
                  </a:cubicBezTo>
                  <a:cubicBezTo>
                    <a:pt x="1569604" y="527458"/>
                    <a:pt x="1589726" y="538809"/>
                    <a:pt x="1619137" y="531069"/>
                  </a:cubicBezTo>
                  <a:cubicBezTo>
                    <a:pt x="1664543" y="519202"/>
                    <a:pt x="1709949" y="507850"/>
                    <a:pt x="1754839" y="495467"/>
                  </a:cubicBezTo>
                  <a:cubicBezTo>
                    <a:pt x="1783734" y="487727"/>
                    <a:pt x="1796634" y="492371"/>
                    <a:pt x="1812629" y="517654"/>
                  </a:cubicBezTo>
                  <a:cubicBezTo>
                    <a:pt x="1819853" y="528490"/>
                    <a:pt x="1826044" y="539841"/>
                    <a:pt x="1830172" y="552225"/>
                  </a:cubicBezTo>
                  <a:cubicBezTo>
                    <a:pt x="1837912" y="574412"/>
                    <a:pt x="1834299" y="588343"/>
                    <a:pt x="1815724" y="603306"/>
                  </a:cubicBezTo>
                  <a:cubicBezTo>
                    <a:pt x="1777026" y="634265"/>
                    <a:pt x="1738844" y="665224"/>
                    <a:pt x="1699630" y="695666"/>
                  </a:cubicBezTo>
                  <a:cubicBezTo>
                    <a:pt x="1680022" y="710629"/>
                    <a:pt x="1674862" y="729205"/>
                    <a:pt x="1678990" y="751908"/>
                  </a:cubicBezTo>
                  <a:cubicBezTo>
                    <a:pt x="1680539" y="759647"/>
                    <a:pt x="1683119" y="766871"/>
                    <a:pt x="1685182" y="774611"/>
                  </a:cubicBezTo>
                  <a:cubicBezTo>
                    <a:pt x="1691890" y="798862"/>
                    <a:pt x="1707885" y="812277"/>
                    <a:pt x="1732652" y="815373"/>
                  </a:cubicBezTo>
                  <a:cubicBezTo>
                    <a:pt x="1779606" y="821565"/>
                    <a:pt x="1826560" y="828272"/>
                    <a:pt x="1872998" y="834464"/>
                  </a:cubicBezTo>
                  <a:cubicBezTo>
                    <a:pt x="1900861" y="838076"/>
                    <a:pt x="1915308" y="851491"/>
                    <a:pt x="1918404" y="879354"/>
                  </a:cubicBezTo>
                  <a:cubicBezTo>
                    <a:pt x="1919952" y="892770"/>
                    <a:pt x="1921500" y="906185"/>
                    <a:pt x="1919952" y="919600"/>
                  </a:cubicBezTo>
                  <a:cubicBezTo>
                    <a:pt x="1917372" y="940755"/>
                    <a:pt x="1906536" y="952623"/>
                    <a:pt x="1886930" y="958299"/>
                  </a:cubicBezTo>
                  <a:cubicBezTo>
                    <a:pt x="1843071" y="970682"/>
                    <a:pt x="1798697" y="983065"/>
                    <a:pt x="1754839" y="995965"/>
                  </a:cubicBezTo>
                  <a:cubicBezTo>
                    <a:pt x="1712013" y="1008348"/>
                    <a:pt x="1692406" y="1040855"/>
                    <a:pt x="1701178" y="1085229"/>
                  </a:cubicBezTo>
                  <a:cubicBezTo>
                    <a:pt x="1704273" y="1102256"/>
                    <a:pt x="1714077" y="1113092"/>
                    <a:pt x="1728524" y="1121348"/>
                  </a:cubicBezTo>
                  <a:cubicBezTo>
                    <a:pt x="1768771" y="1145083"/>
                    <a:pt x="1809016" y="1168817"/>
                    <a:pt x="1849779" y="1192552"/>
                  </a:cubicBezTo>
                  <a:cubicBezTo>
                    <a:pt x="1879706" y="1210096"/>
                    <a:pt x="1884350" y="1220415"/>
                    <a:pt x="1876094" y="1253954"/>
                  </a:cubicBezTo>
                  <a:cubicBezTo>
                    <a:pt x="1875578" y="1256018"/>
                    <a:pt x="1875578" y="1258082"/>
                    <a:pt x="1875062" y="1260145"/>
                  </a:cubicBezTo>
                  <a:cubicBezTo>
                    <a:pt x="1862678" y="1300908"/>
                    <a:pt x="1848747" y="1321031"/>
                    <a:pt x="1802309" y="1312259"/>
                  </a:cubicBezTo>
                  <a:cubicBezTo>
                    <a:pt x="1760515" y="1304003"/>
                    <a:pt x="1717689" y="1302456"/>
                    <a:pt x="1675379" y="1296264"/>
                  </a:cubicBezTo>
                  <a:cubicBezTo>
                    <a:pt x="1645452" y="1292136"/>
                    <a:pt x="1625845" y="1304003"/>
                    <a:pt x="1611398" y="1329286"/>
                  </a:cubicBezTo>
                  <a:cubicBezTo>
                    <a:pt x="1596434" y="1355085"/>
                    <a:pt x="1589726" y="1379336"/>
                    <a:pt x="1610365" y="1405651"/>
                  </a:cubicBezTo>
                  <a:cubicBezTo>
                    <a:pt x="1638228" y="1441254"/>
                    <a:pt x="1665059" y="1477888"/>
                    <a:pt x="1692406" y="1514006"/>
                  </a:cubicBezTo>
                  <a:cubicBezTo>
                    <a:pt x="1715109" y="1543417"/>
                    <a:pt x="1715109" y="1555285"/>
                    <a:pt x="1692406" y="1584695"/>
                  </a:cubicBezTo>
                  <a:cubicBezTo>
                    <a:pt x="1691374" y="1585727"/>
                    <a:pt x="1690342" y="1587275"/>
                    <a:pt x="1689310" y="1588307"/>
                  </a:cubicBezTo>
                  <a:cubicBezTo>
                    <a:pt x="1659383" y="1620298"/>
                    <a:pt x="1647516" y="1634229"/>
                    <a:pt x="1600562" y="1605850"/>
                  </a:cubicBezTo>
                  <a:cubicBezTo>
                    <a:pt x="1564444" y="1584179"/>
                    <a:pt x="1526261" y="1565604"/>
                    <a:pt x="1490659" y="1543933"/>
                  </a:cubicBezTo>
                  <a:cubicBezTo>
                    <a:pt x="1461248" y="1526390"/>
                    <a:pt x="1438545" y="1536709"/>
                    <a:pt x="1415326" y="1554769"/>
                  </a:cubicBezTo>
                  <a:cubicBezTo>
                    <a:pt x="1392107" y="1572312"/>
                    <a:pt x="1382819" y="1593467"/>
                    <a:pt x="1391075" y="1622877"/>
                  </a:cubicBezTo>
                  <a:cubicBezTo>
                    <a:pt x="1403974" y="1668284"/>
                    <a:pt x="1415326" y="1714205"/>
                    <a:pt x="1426677" y="1760128"/>
                  </a:cubicBezTo>
                  <a:cubicBezTo>
                    <a:pt x="1432870" y="1784894"/>
                    <a:pt x="1427710" y="1798310"/>
                    <a:pt x="1406554" y="1811725"/>
                  </a:cubicBezTo>
                  <a:cubicBezTo>
                    <a:pt x="1395203" y="1818949"/>
                    <a:pt x="1383335" y="1825657"/>
                    <a:pt x="1370436" y="1830300"/>
                  </a:cubicBezTo>
                  <a:cubicBezTo>
                    <a:pt x="1347733" y="1838556"/>
                    <a:pt x="1331222" y="1834428"/>
                    <a:pt x="1316258" y="1815337"/>
                  </a:cubicBezTo>
                  <a:cubicBezTo>
                    <a:pt x="1287879" y="1779735"/>
                    <a:pt x="1259501" y="1743616"/>
                    <a:pt x="1231122" y="1707498"/>
                  </a:cubicBezTo>
                  <a:cubicBezTo>
                    <a:pt x="1203775" y="1673443"/>
                    <a:pt x="1154242" y="1668800"/>
                    <a:pt x="1121219" y="1698210"/>
                  </a:cubicBezTo>
                  <a:cubicBezTo>
                    <a:pt x="1112447" y="1705950"/>
                    <a:pt x="1108320" y="1715753"/>
                    <a:pt x="1106771" y="1727105"/>
                  </a:cubicBezTo>
                  <a:cubicBezTo>
                    <a:pt x="1100064" y="1774575"/>
                    <a:pt x="1092324" y="1821529"/>
                    <a:pt x="1087165" y="1868999"/>
                  </a:cubicBezTo>
                  <a:cubicBezTo>
                    <a:pt x="1084068" y="1893766"/>
                    <a:pt x="1074265" y="1911309"/>
                    <a:pt x="1050014" y="1919049"/>
                  </a:cubicBezTo>
                  <a:cubicBezTo>
                    <a:pt x="1029375" y="1919049"/>
                    <a:pt x="1008220" y="1919049"/>
                    <a:pt x="987581" y="1919049"/>
                  </a:cubicBezTo>
                  <a:cubicBezTo>
                    <a:pt x="973133" y="1910277"/>
                    <a:pt x="964878" y="1897377"/>
                    <a:pt x="960234" y="1880866"/>
                  </a:cubicBezTo>
                  <a:cubicBezTo>
                    <a:pt x="947851" y="1835460"/>
                    <a:pt x="933919" y="1790054"/>
                    <a:pt x="921535" y="1744132"/>
                  </a:cubicBezTo>
                  <a:cubicBezTo>
                    <a:pt x="914828" y="1719881"/>
                    <a:pt x="899865" y="1706982"/>
                    <a:pt x="875614" y="1703886"/>
                  </a:cubicBezTo>
                  <a:cubicBezTo>
                    <a:pt x="866326" y="1702854"/>
                    <a:pt x="857038" y="1701306"/>
                    <a:pt x="847751" y="1700790"/>
                  </a:cubicBezTo>
                  <a:cubicBezTo>
                    <a:pt x="826080" y="1699242"/>
                    <a:pt x="811117" y="1709046"/>
                    <a:pt x="800281" y="1727105"/>
                  </a:cubicBezTo>
                  <a:cubicBezTo>
                    <a:pt x="796153" y="1733813"/>
                    <a:pt x="792541" y="1740520"/>
                    <a:pt x="788414" y="1747228"/>
                  </a:cubicBezTo>
                  <a:cubicBezTo>
                    <a:pt x="766742" y="1783862"/>
                    <a:pt x="745587" y="1821013"/>
                    <a:pt x="723401" y="1857131"/>
                  </a:cubicBezTo>
                  <a:cubicBezTo>
                    <a:pt x="711533" y="1877254"/>
                    <a:pt x="697085" y="1882414"/>
                    <a:pt x="674383" y="1877254"/>
                  </a:cubicBezTo>
                  <a:cubicBezTo>
                    <a:pt x="660451" y="1874158"/>
                    <a:pt x="647552" y="1869515"/>
                    <a:pt x="634652" y="1863839"/>
                  </a:cubicBezTo>
                  <a:cubicBezTo>
                    <a:pt x="611949" y="1853003"/>
                    <a:pt x="604726" y="1839072"/>
                    <a:pt x="607822" y="1813789"/>
                  </a:cubicBezTo>
                  <a:cubicBezTo>
                    <a:pt x="613497" y="1766835"/>
                    <a:pt x="618141" y="1719881"/>
                    <a:pt x="624848" y="1672927"/>
                  </a:cubicBezTo>
                  <a:cubicBezTo>
                    <a:pt x="629492" y="1639905"/>
                    <a:pt x="611949" y="1621846"/>
                    <a:pt x="586150" y="1607398"/>
                  </a:cubicBezTo>
                  <a:cubicBezTo>
                    <a:pt x="560868" y="1593467"/>
                    <a:pt x="538165" y="1591403"/>
                    <a:pt x="514430" y="1611010"/>
                  </a:cubicBezTo>
                  <a:cubicBezTo>
                    <a:pt x="481407" y="1637325"/>
                    <a:pt x="446836" y="1661576"/>
                    <a:pt x="413814" y="1687375"/>
                  </a:cubicBezTo>
                  <a:cubicBezTo>
                    <a:pt x="380276" y="1713690"/>
                    <a:pt x="365828" y="1719365"/>
                    <a:pt x="324550" y="1682215"/>
                  </a:cubicBezTo>
                  <a:cubicBezTo>
                    <a:pt x="321970" y="1679635"/>
                    <a:pt x="319390" y="1677055"/>
                    <a:pt x="316810" y="1674475"/>
                  </a:cubicBezTo>
                  <a:cubicBezTo>
                    <a:pt x="296687" y="1653836"/>
                    <a:pt x="294623" y="1637841"/>
                    <a:pt x="309071" y="1612558"/>
                  </a:cubicBezTo>
                  <a:cubicBezTo>
                    <a:pt x="331258" y="1572828"/>
                    <a:pt x="353960" y="1532581"/>
                    <a:pt x="376148" y="1492851"/>
                  </a:cubicBezTo>
                  <a:cubicBezTo>
                    <a:pt x="382339" y="1481500"/>
                    <a:pt x="389047" y="1470148"/>
                    <a:pt x="387499" y="1456217"/>
                  </a:cubicBezTo>
                  <a:cubicBezTo>
                    <a:pt x="383887" y="1414423"/>
                    <a:pt x="337449" y="1381400"/>
                    <a:pt x="297203" y="1391720"/>
                  </a:cubicBezTo>
                  <a:cubicBezTo>
                    <a:pt x="250765" y="1403587"/>
                    <a:pt x="204327" y="1415455"/>
                    <a:pt x="158405" y="1427838"/>
                  </a:cubicBezTo>
                  <a:cubicBezTo>
                    <a:pt x="139830" y="1432998"/>
                    <a:pt x="125899" y="1427322"/>
                    <a:pt x="114031" y="1412875"/>
                  </a:cubicBezTo>
                  <a:cubicBezTo>
                    <a:pt x="104228" y="1401007"/>
                    <a:pt x="98036" y="1387592"/>
                    <a:pt x="91844" y="1373660"/>
                  </a:cubicBezTo>
                  <a:cubicBezTo>
                    <a:pt x="81525" y="1349409"/>
                    <a:pt x="86169" y="1331866"/>
                    <a:pt x="106808" y="1315871"/>
                  </a:cubicBezTo>
                  <a:cubicBezTo>
                    <a:pt x="140862" y="1288524"/>
                    <a:pt x="175432" y="1261693"/>
                    <a:pt x="209487" y="1234347"/>
                  </a:cubicBezTo>
                  <a:cubicBezTo>
                    <a:pt x="245605" y="1206484"/>
                    <a:pt x="248701" y="1194616"/>
                    <a:pt x="236834" y="1151274"/>
                  </a:cubicBezTo>
                  <a:cubicBezTo>
                    <a:pt x="228578" y="1122896"/>
                    <a:pt x="211551" y="1107932"/>
                    <a:pt x="181624" y="1104836"/>
                  </a:cubicBezTo>
                  <a:cubicBezTo>
                    <a:pt x="138282" y="1100192"/>
                    <a:pt x="95456" y="1091937"/>
                    <a:pt x="52114" y="1087293"/>
                  </a:cubicBezTo>
                  <a:cubicBezTo>
                    <a:pt x="27347" y="1084713"/>
                    <a:pt x="9804" y="1074910"/>
                    <a:pt x="1032" y="1051175"/>
                  </a:cubicBezTo>
                  <a:cubicBezTo>
                    <a:pt x="0" y="1028988"/>
                    <a:pt x="0" y="1008348"/>
                    <a:pt x="0" y="987194"/>
                  </a:cubicBezTo>
                  <a:close/>
                  <a:moveTo>
                    <a:pt x="1198616" y="960879"/>
                  </a:moveTo>
                  <a:cubicBezTo>
                    <a:pt x="1200163" y="838592"/>
                    <a:pt x="1104192" y="720433"/>
                    <a:pt x="958686" y="720949"/>
                  </a:cubicBezTo>
                  <a:cubicBezTo>
                    <a:pt x="824016" y="721465"/>
                    <a:pt x="720821" y="824145"/>
                    <a:pt x="720304" y="959331"/>
                  </a:cubicBezTo>
                  <a:cubicBezTo>
                    <a:pt x="719788" y="1096581"/>
                    <a:pt x="827628" y="1197712"/>
                    <a:pt x="957654" y="1198744"/>
                  </a:cubicBezTo>
                  <a:cubicBezTo>
                    <a:pt x="1090776" y="1199776"/>
                    <a:pt x="1198100" y="1092969"/>
                    <a:pt x="1198616" y="960879"/>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grpSp>
          <p:nvGrpSpPr>
            <p:cNvPr id="12" name="Group 11">
              <a:extLst>
                <a:ext uri="{FF2B5EF4-FFF2-40B4-BE49-F238E27FC236}">
                  <a16:creationId xmlns:a16="http://schemas.microsoft.com/office/drawing/2014/main" id="{B404465C-B632-42F2-8273-BA2C7FFDA7A2}"/>
                </a:ext>
              </a:extLst>
            </p:cNvPr>
            <p:cNvGrpSpPr/>
            <p:nvPr/>
          </p:nvGrpSpPr>
          <p:grpSpPr>
            <a:xfrm>
              <a:off x="7392963" y="2648852"/>
              <a:ext cx="1838947" cy="1835405"/>
              <a:chOff x="7167947" y="1624190"/>
              <a:chExt cx="2677922" cy="2672763"/>
            </a:xfrm>
            <a:grpFill/>
          </p:grpSpPr>
          <p:sp>
            <p:nvSpPr>
              <p:cNvPr id="13" name="Freeform: Shape 12">
                <a:extLst>
                  <a:ext uri="{FF2B5EF4-FFF2-40B4-BE49-F238E27FC236}">
                    <a16:creationId xmlns:a16="http://schemas.microsoft.com/office/drawing/2014/main" id="{100150D0-F178-431E-B2C4-A43288E12324}"/>
                  </a:ext>
                </a:extLst>
              </p:cNvPr>
              <p:cNvSpPr/>
              <p:nvPr/>
            </p:nvSpPr>
            <p:spPr>
              <a:xfrm>
                <a:off x="7167947" y="1624190"/>
                <a:ext cx="2677922" cy="2672763"/>
              </a:xfrm>
              <a:custGeom>
                <a:avLst/>
                <a:gdLst>
                  <a:gd name="connsiteX0" fmla="*/ 2538684 w 2677922"/>
                  <a:gd name="connsiteY0" fmla="*/ 1897505 h 2672762"/>
                  <a:gd name="connsiteX1" fmla="*/ 2456643 w 2677922"/>
                  <a:gd name="connsiteY1" fmla="*/ 1879446 h 2672762"/>
                  <a:gd name="connsiteX2" fmla="*/ 2389566 w 2677922"/>
                  <a:gd name="connsiteY2" fmla="*/ 1863966 h 2672762"/>
                  <a:gd name="connsiteX3" fmla="*/ 2354479 w 2677922"/>
                  <a:gd name="connsiteY3" fmla="*/ 1874802 h 2672762"/>
                  <a:gd name="connsiteX4" fmla="*/ 2312170 w 2677922"/>
                  <a:gd name="connsiteY4" fmla="*/ 1950651 h 2672762"/>
                  <a:gd name="connsiteX5" fmla="*/ 2322489 w 2677922"/>
                  <a:gd name="connsiteY5" fmla="*/ 1983157 h 2672762"/>
                  <a:gd name="connsiteX6" fmla="*/ 2412785 w 2677922"/>
                  <a:gd name="connsiteY6" fmla="*/ 2080161 h 2672762"/>
                  <a:gd name="connsiteX7" fmla="*/ 2418461 w 2677922"/>
                  <a:gd name="connsiteY7" fmla="*/ 2146722 h 2672762"/>
                  <a:gd name="connsiteX8" fmla="*/ 2414849 w 2677922"/>
                  <a:gd name="connsiteY8" fmla="*/ 2151882 h 2672762"/>
                  <a:gd name="connsiteX9" fmla="*/ 2324037 w 2677922"/>
                  <a:gd name="connsiteY9" fmla="*/ 2174585 h 2672762"/>
                  <a:gd name="connsiteX10" fmla="*/ 2219294 w 2677922"/>
                  <a:gd name="connsiteY10" fmla="*/ 2118859 h 2672762"/>
                  <a:gd name="connsiteX11" fmla="*/ 2178531 w 2677922"/>
                  <a:gd name="connsiteY11" fmla="*/ 2120407 h 2672762"/>
                  <a:gd name="connsiteX12" fmla="*/ 2125386 w 2677922"/>
                  <a:gd name="connsiteY12" fmla="*/ 2172521 h 2672762"/>
                  <a:gd name="connsiteX13" fmla="*/ 2122806 w 2677922"/>
                  <a:gd name="connsiteY13" fmla="*/ 2217411 h 2672762"/>
                  <a:gd name="connsiteX14" fmla="*/ 2184723 w 2677922"/>
                  <a:gd name="connsiteY14" fmla="*/ 2334538 h 2672762"/>
                  <a:gd name="connsiteX15" fmla="*/ 2174404 w 2677922"/>
                  <a:gd name="connsiteY15" fmla="*/ 2395423 h 2672762"/>
                  <a:gd name="connsiteX16" fmla="*/ 2164084 w 2677922"/>
                  <a:gd name="connsiteY16" fmla="*/ 2404711 h 2672762"/>
                  <a:gd name="connsiteX17" fmla="*/ 2075336 w 2677922"/>
                  <a:gd name="connsiteY17" fmla="*/ 2401615 h 2672762"/>
                  <a:gd name="connsiteX18" fmla="*/ 1988652 w 2677922"/>
                  <a:gd name="connsiteY18" fmla="*/ 2320606 h 2672762"/>
                  <a:gd name="connsiteX19" fmla="*/ 1944277 w 2677922"/>
                  <a:gd name="connsiteY19" fmla="*/ 2311835 h 2672762"/>
                  <a:gd name="connsiteX20" fmla="*/ 1883392 w 2677922"/>
                  <a:gd name="connsiteY20" fmla="*/ 2346405 h 2672762"/>
                  <a:gd name="connsiteX21" fmla="*/ 1868429 w 2677922"/>
                  <a:gd name="connsiteY21" fmla="*/ 2391811 h 2672762"/>
                  <a:gd name="connsiteX22" fmla="*/ 1899388 w 2677922"/>
                  <a:gd name="connsiteY22" fmla="*/ 2526997 h 2672762"/>
                  <a:gd name="connsiteX23" fmla="*/ 1879264 w 2677922"/>
                  <a:gd name="connsiteY23" fmla="*/ 2571887 h 2672762"/>
                  <a:gd name="connsiteX24" fmla="*/ 1841082 w 2677922"/>
                  <a:gd name="connsiteY24" fmla="*/ 2588915 h 2672762"/>
                  <a:gd name="connsiteX25" fmla="*/ 1782777 w 2677922"/>
                  <a:gd name="connsiteY25" fmla="*/ 2568276 h 2672762"/>
                  <a:gd name="connsiteX26" fmla="*/ 1715184 w 2677922"/>
                  <a:gd name="connsiteY26" fmla="*/ 2459404 h 2672762"/>
                  <a:gd name="connsiteX27" fmla="*/ 1664618 w 2677922"/>
                  <a:gd name="connsiteY27" fmla="*/ 2435669 h 2672762"/>
                  <a:gd name="connsiteX28" fmla="*/ 1610440 w 2677922"/>
                  <a:gd name="connsiteY28" fmla="*/ 2450117 h 2672762"/>
                  <a:gd name="connsiteX29" fmla="*/ 1577418 w 2677922"/>
                  <a:gd name="connsiteY29" fmla="*/ 2495007 h 2672762"/>
                  <a:gd name="connsiteX30" fmla="*/ 1573806 w 2677922"/>
                  <a:gd name="connsiteY30" fmla="*/ 2616777 h 2672762"/>
                  <a:gd name="connsiteX31" fmla="*/ 1526852 w 2677922"/>
                  <a:gd name="connsiteY31" fmla="*/ 2672503 h 2672762"/>
                  <a:gd name="connsiteX32" fmla="*/ 1497441 w 2677922"/>
                  <a:gd name="connsiteY32" fmla="*/ 2676115 h 2672762"/>
                  <a:gd name="connsiteX33" fmla="*/ 1449972 w 2677922"/>
                  <a:gd name="connsiteY33" fmla="*/ 2644124 h 2672762"/>
                  <a:gd name="connsiteX34" fmla="*/ 1410241 w 2677922"/>
                  <a:gd name="connsiteY34" fmla="*/ 2514614 h 2672762"/>
                  <a:gd name="connsiteX35" fmla="*/ 1373091 w 2677922"/>
                  <a:gd name="connsiteY35" fmla="*/ 2482623 h 2672762"/>
                  <a:gd name="connsiteX36" fmla="*/ 1304982 w 2677922"/>
                  <a:gd name="connsiteY36" fmla="*/ 2483139 h 2672762"/>
                  <a:gd name="connsiteX37" fmla="*/ 1271959 w 2677922"/>
                  <a:gd name="connsiteY37" fmla="*/ 2511518 h 2672762"/>
                  <a:gd name="connsiteX38" fmla="*/ 1234293 w 2677922"/>
                  <a:gd name="connsiteY38" fmla="*/ 2633805 h 2672762"/>
                  <a:gd name="connsiteX39" fmla="*/ 1170828 w 2677922"/>
                  <a:gd name="connsiteY39" fmla="*/ 2674567 h 2672762"/>
                  <a:gd name="connsiteX40" fmla="*/ 1106847 w 2677922"/>
                  <a:gd name="connsiteY40" fmla="*/ 2602330 h 2672762"/>
                  <a:gd name="connsiteX41" fmla="*/ 1103751 w 2677922"/>
                  <a:gd name="connsiteY41" fmla="*/ 2491395 h 2672762"/>
                  <a:gd name="connsiteX42" fmla="*/ 1080532 w 2677922"/>
                  <a:gd name="connsiteY42" fmla="*/ 2454244 h 2672762"/>
                  <a:gd name="connsiteX43" fmla="*/ 1005199 w 2677922"/>
                  <a:gd name="connsiteY43" fmla="*/ 2435153 h 2672762"/>
                  <a:gd name="connsiteX44" fmla="*/ 969080 w 2677922"/>
                  <a:gd name="connsiteY44" fmla="*/ 2454244 h 2672762"/>
                  <a:gd name="connsiteX45" fmla="*/ 900456 w 2677922"/>
                  <a:gd name="connsiteY45" fmla="*/ 2564148 h 2672762"/>
                  <a:gd name="connsiteX46" fmla="*/ 836474 w 2677922"/>
                  <a:gd name="connsiteY46" fmla="*/ 2587367 h 2672762"/>
                  <a:gd name="connsiteX47" fmla="*/ 831830 w 2677922"/>
                  <a:gd name="connsiteY47" fmla="*/ 2585819 h 2672762"/>
                  <a:gd name="connsiteX48" fmla="*/ 785392 w 2677922"/>
                  <a:gd name="connsiteY48" fmla="*/ 2504810 h 2672762"/>
                  <a:gd name="connsiteX49" fmla="*/ 811707 w 2677922"/>
                  <a:gd name="connsiteY49" fmla="*/ 2390779 h 2672762"/>
                  <a:gd name="connsiteX50" fmla="*/ 794680 w 2677922"/>
                  <a:gd name="connsiteY50" fmla="*/ 2344341 h 2672762"/>
                  <a:gd name="connsiteX51" fmla="*/ 739470 w 2677922"/>
                  <a:gd name="connsiteY51" fmla="*/ 2312351 h 2672762"/>
                  <a:gd name="connsiteX52" fmla="*/ 689421 w 2677922"/>
                  <a:gd name="connsiteY52" fmla="*/ 2321638 h 2672762"/>
                  <a:gd name="connsiteX53" fmla="*/ 596029 w 2677922"/>
                  <a:gd name="connsiteY53" fmla="*/ 2408838 h 2672762"/>
                  <a:gd name="connsiteX54" fmla="*/ 530500 w 2677922"/>
                  <a:gd name="connsiteY54" fmla="*/ 2415030 h 2672762"/>
                  <a:gd name="connsiteX55" fmla="*/ 521212 w 2677922"/>
                  <a:gd name="connsiteY55" fmla="*/ 2408838 h 2672762"/>
                  <a:gd name="connsiteX56" fmla="*/ 500573 w 2677922"/>
                  <a:gd name="connsiteY56" fmla="*/ 2322670 h 2672762"/>
                  <a:gd name="connsiteX57" fmla="*/ 556298 w 2677922"/>
                  <a:gd name="connsiteY57" fmla="*/ 2217927 h 2672762"/>
                  <a:gd name="connsiteX58" fmla="*/ 552171 w 2677922"/>
                  <a:gd name="connsiteY58" fmla="*/ 2168909 h 2672762"/>
                  <a:gd name="connsiteX59" fmla="*/ 505733 w 2677922"/>
                  <a:gd name="connsiteY59" fmla="*/ 2122987 h 2672762"/>
                  <a:gd name="connsiteX60" fmla="*/ 457747 w 2677922"/>
                  <a:gd name="connsiteY60" fmla="*/ 2119375 h 2672762"/>
                  <a:gd name="connsiteX61" fmla="*/ 341652 w 2677922"/>
                  <a:gd name="connsiteY61" fmla="*/ 2180777 h 2672762"/>
                  <a:gd name="connsiteX62" fmla="*/ 278187 w 2677922"/>
                  <a:gd name="connsiteY62" fmla="*/ 2168909 h 2672762"/>
                  <a:gd name="connsiteX63" fmla="*/ 274059 w 2677922"/>
                  <a:gd name="connsiteY63" fmla="*/ 2164265 h 2672762"/>
                  <a:gd name="connsiteX64" fmla="*/ 276639 w 2677922"/>
                  <a:gd name="connsiteY64" fmla="*/ 2069325 h 2672762"/>
                  <a:gd name="connsiteX65" fmla="*/ 354551 w 2677922"/>
                  <a:gd name="connsiteY65" fmla="*/ 1986253 h 2672762"/>
                  <a:gd name="connsiteX66" fmla="*/ 363839 w 2677922"/>
                  <a:gd name="connsiteY66" fmla="*/ 1940847 h 2672762"/>
                  <a:gd name="connsiteX67" fmla="*/ 328237 w 2677922"/>
                  <a:gd name="connsiteY67" fmla="*/ 1878930 h 2672762"/>
                  <a:gd name="connsiteX68" fmla="*/ 283347 w 2677922"/>
                  <a:gd name="connsiteY68" fmla="*/ 1866030 h 2672762"/>
                  <a:gd name="connsiteX69" fmla="*/ 170864 w 2677922"/>
                  <a:gd name="connsiteY69" fmla="*/ 1891829 h 2672762"/>
                  <a:gd name="connsiteX70" fmla="*/ 155900 w 2677922"/>
                  <a:gd name="connsiteY70" fmla="*/ 1895441 h 2672762"/>
                  <a:gd name="connsiteX71" fmla="*/ 100175 w 2677922"/>
                  <a:gd name="connsiteY71" fmla="*/ 1868094 h 2672762"/>
                  <a:gd name="connsiteX72" fmla="*/ 87275 w 2677922"/>
                  <a:gd name="connsiteY72" fmla="*/ 1838168 h 2672762"/>
                  <a:gd name="connsiteX73" fmla="*/ 107915 w 2677922"/>
                  <a:gd name="connsiteY73" fmla="*/ 1779862 h 2672762"/>
                  <a:gd name="connsiteX74" fmla="*/ 213690 w 2677922"/>
                  <a:gd name="connsiteY74" fmla="*/ 1713817 h 2672762"/>
                  <a:gd name="connsiteX75" fmla="*/ 238972 w 2677922"/>
                  <a:gd name="connsiteY75" fmla="*/ 1654480 h 2672762"/>
                  <a:gd name="connsiteX76" fmla="*/ 222977 w 2677922"/>
                  <a:gd name="connsiteY76" fmla="*/ 1600818 h 2672762"/>
                  <a:gd name="connsiteX77" fmla="*/ 184279 w 2677922"/>
                  <a:gd name="connsiteY77" fmla="*/ 1575019 h 2672762"/>
                  <a:gd name="connsiteX78" fmla="*/ 59413 w 2677922"/>
                  <a:gd name="connsiteY78" fmla="*/ 1571407 h 2672762"/>
                  <a:gd name="connsiteX79" fmla="*/ 3687 w 2677922"/>
                  <a:gd name="connsiteY79" fmla="*/ 1524453 h 2672762"/>
                  <a:gd name="connsiteX80" fmla="*/ 1623 w 2677922"/>
                  <a:gd name="connsiteY80" fmla="*/ 1513618 h 2672762"/>
                  <a:gd name="connsiteX81" fmla="*/ 48577 w 2677922"/>
                  <a:gd name="connsiteY81" fmla="*/ 1442413 h 2672762"/>
                  <a:gd name="connsiteX82" fmla="*/ 160544 w 2677922"/>
                  <a:gd name="connsiteY82" fmla="*/ 1408358 h 2672762"/>
                  <a:gd name="connsiteX83" fmla="*/ 194083 w 2677922"/>
                  <a:gd name="connsiteY83" fmla="*/ 1370692 h 2672762"/>
                  <a:gd name="connsiteX84" fmla="*/ 192534 w 2677922"/>
                  <a:gd name="connsiteY84" fmla="*/ 1298971 h 2672762"/>
                  <a:gd name="connsiteX85" fmla="*/ 166220 w 2677922"/>
                  <a:gd name="connsiteY85" fmla="*/ 1269560 h 2672762"/>
                  <a:gd name="connsiteX86" fmla="*/ 47029 w 2677922"/>
                  <a:gd name="connsiteY86" fmla="*/ 1232926 h 2672762"/>
                  <a:gd name="connsiteX87" fmla="*/ 1623 w 2677922"/>
                  <a:gd name="connsiteY87" fmla="*/ 1166881 h 2672762"/>
                  <a:gd name="connsiteX88" fmla="*/ 6267 w 2677922"/>
                  <a:gd name="connsiteY88" fmla="*/ 1139534 h 2672762"/>
                  <a:gd name="connsiteX89" fmla="*/ 49093 w 2677922"/>
                  <a:gd name="connsiteY89" fmla="*/ 1105480 h 2672762"/>
                  <a:gd name="connsiteX90" fmla="*/ 164672 w 2677922"/>
                  <a:gd name="connsiteY90" fmla="*/ 1101868 h 2672762"/>
                  <a:gd name="connsiteX91" fmla="*/ 181699 w 2677922"/>
                  <a:gd name="connsiteY91" fmla="*/ 1101352 h 2672762"/>
                  <a:gd name="connsiteX92" fmla="*/ 227621 w 2677922"/>
                  <a:gd name="connsiteY92" fmla="*/ 1065233 h 2672762"/>
                  <a:gd name="connsiteX93" fmla="*/ 241036 w 2677922"/>
                  <a:gd name="connsiteY93" fmla="*/ 1014152 h 2672762"/>
                  <a:gd name="connsiteX94" fmla="*/ 219366 w 2677922"/>
                  <a:gd name="connsiteY94" fmla="*/ 965650 h 2672762"/>
                  <a:gd name="connsiteX95" fmla="*/ 113590 w 2677922"/>
                  <a:gd name="connsiteY95" fmla="*/ 899605 h 2672762"/>
                  <a:gd name="connsiteX96" fmla="*/ 89855 w 2677922"/>
                  <a:gd name="connsiteY96" fmla="*/ 832012 h 2672762"/>
                  <a:gd name="connsiteX97" fmla="*/ 104818 w 2677922"/>
                  <a:gd name="connsiteY97" fmla="*/ 799505 h 2672762"/>
                  <a:gd name="connsiteX98" fmla="*/ 151256 w 2677922"/>
                  <a:gd name="connsiteY98" fmla="*/ 779898 h 2672762"/>
                  <a:gd name="connsiteX99" fmla="*/ 283347 w 2677922"/>
                  <a:gd name="connsiteY99" fmla="*/ 810341 h 2672762"/>
                  <a:gd name="connsiteX100" fmla="*/ 331332 w 2677922"/>
                  <a:gd name="connsiteY100" fmla="*/ 794345 h 2672762"/>
                  <a:gd name="connsiteX101" fmla="*/ 363839 w 2677922"/>
                  <a:gd name="connsiteY101" fmla="*/ 737588 h 2672762"/>
                  <a:gd name="connsiteX102" fmla="*/ 354551 w 2677922"/>
                  <a:gd name="connsiteY102" fmla="*/ 689086 h 2672762"/>
                  <a:gd name="connsiteX103" fmla="*/ 266835 w 2677922"/>
                  <a:gd name="connsiteY103" fmla="*/ 595694 h 2672762"/>
                  <a:gd name="connsiteX104" fmla="*/ 261675 w 2677922"/>
                  <a:gd name="connsiteY104" fmla="*/ 529133 h 2672762"/>
                  <a:gd name="connsiteX105" fmla="*/ 270447 w 2677922"/>
                  <a:gd name="connsiteY105" fmla="*/ 516233 h 2672762"/>
                  <a:gd name="connsiteX106" fmla="*/ 349907 w 2677922"/>
                  <a:gd name="connsiteY106" fmla="*/ 498690 h 2672762"/>
                  <a:gd name="connsiteX107" fmla="*/ 457231 w 2677922"/>
                  <a:gd name="connsiteY107" fmla="*/ 555964 h 2672762"/>
                  <a:gd name="connsiteX108" fmla="*/ 507797 w 2677922"/>
                  <a:gd name="connsiteY108" fmla="*/ 551320 h 2672762"/>
                  <a:gd name="connsiteX109" fmla="*/ 551139 w 2677922"/>
                  <a:gd name="connsiteY109" fmla="*/ 508494 h 2672762"/>
                  <a:gd name="connsiteX110" fmla="*/ 556815 w 2677922"/>
                  <a:gd name="connsiteY110" fmla="*/ 456896 h 2672762"/>
                  <a:gd name="connsiteX111" fmla="*/ 494381 w 2677922"/>
                  <a:gd name="connsiteY111" fmla="*/ 339769 h 2672762"/>
                  <a:gd name="connsiteX112" fmla="*/ 505217 w 2677922"/>
                  <a:gd name="connsiteY112" fmla="*/ 280432 h 2672762"/>
                  <a:gd name="connsiteX113" fmla="*/ 537723 w 2677922"/>
                  <a:gd name="connsiteY113" fmla="*/ 256181 h 2672762"/>
                  <a:gd name="connsiteX114" fmla="*/ 590353 w 2677922"/>
                  <a:gd name="connsiteY114" fmla="*/ 261857 h 2672762"/>
                  <a:gd name="connsiteX115" fmla="*/ 679617 w 2677922"/>
                  <a:gd name="connsiteY115" fmla="*/ 344929 h 2672762"/>
                  <a:gd name="connsiteX116" fmla="*/ 754950 w 2677922"/>
                  <a:gd name="connsiteY116" fmla="*/ 355765 h 2672762"/>
                  <a:gd name="connsiteX117" fmla="*/ 797260 w 2677922"/>
                  <a:gd name="connsiteY117" fmla="*/ 329450 h 2672762"/>
                  <a:gd name="connsiteX118" fmla="*/ 811707 w 2677922"/>
                  <a:gd name="connsiteY118" fmla="*/ 285076 h 2672762"/>
                  <a:gd name="connsiteX119" fmla="*/ 781781 w 2677922"/>
                  <a:gd name="connsiteY119" fmla="*/ 156081 h 2672762"/>
                  <a:gd name="connsiteX120" fmla="*/ 807064 w 2677922"/>
                  <a:gd name="connsiteY120" fmla="*/ 100872 h 2672762"/>
                  <a:gd name="connsiteX121" fmla="*/ 841634 w 2677922"/>
                  <a:gd name="connsiteY121" fmla="*/ 86424 h 2672762"/>
                  <a:gd name="connsiteX122" fmla="*/ 896328 w 2677922"/>
                  <a:gd name="connsiteY122" fmla="*/ 106031 h 2672762"/>
                  <a:gd name="connsiteX123" fmla="*/ 965469 w 2677922"/>
                  <a:gd name="connsiteY123" fmla="*/ 217483 h 2672762"/>
                  <a:gd name="connsiteX124" fmla="*/ 1013455 w 2677922"/>
                  <a:gd name="connsiteY124" fmla="*/ 240702 h 2672762"/>
                  <a:gd name="connsiteX125" fmla="*/ 1077952 w 2677922"/>
                  <a:gd name="connsiteY125" fmla="*/ 222642 h 2672762"/>
                  <a:gd name="connsiteX126" fmla="*/ 1101687 w 2677922"/>
                  <a:gd name="connsiteY126" fmla="*/ 188072 h 2672762"/>
                  <a:gd name="connsiteX127" fmla="*/ 1106847 w 2677922"/>
                  <a:gd name="connsiteY127" fmla="*/ 53918 h 2672762"/>
                  <a:gd name="connsiteX128" fmla="*/ 1145029 w 2677922"/>
                  <a:gd name="connsiteY128" fmla="*/ 4900 h 2672762"/>
                  <a:gd name="connsiteX129" fmla="*/ 1158960 w 2677922"/>
                  <a:gd name="connsiteY129" fmla="*/ 1804 h 2672762"/>
                  <a:gd name="connsiteX130" fmla="*/ 1235841 w 2677922"/>
                  <a:gd name="connsiteY130" fmla="*/ 48758 h 2672762"/>
                  <a:gd name="connsiteX131" fmla="*/ 1269895 w 2677922"/>
                  <a:gd name="connsiteY131" fmla="*/ 162273 h 2672762"/>
                  <a:gd name="connsiteX132" fmla="*/ 1303434 w 2677922"/>
                  <a:gd name="connsiteY132" fmla="*/ 192716 h 2672762"/>
                  <a:gd name="connsiteX133" fmla="*/ 1376702 w 2677922"/>
                  <a:gd name="connsiteY133" fmla="*/ 192716 h 2672762"/>
                  <a:gd name="connsiteX134" fmla="*/ 1409209 w 2677922"/>
                  <a:gd name="connsiteY134" fmla="*/ 163305 h 2672762"/>
                  <a:gd name="connsiteX135" fmla="*/ 1447392 w 2677922"/>
                  <a:gd name="connsiteY135" fmla="*/ 37922 h 2672762"/>
                  <a:gd name="connsiteX136" fmla="*/ 1499505 w 2677922"/>
                  <a:gd name="connsiteY136" fmla="*/ 256 h 2672762"/>
                  <a:gd name="connsiteX137" fmla="*/ 1513436 w 2677922"/>
                  <a:gd name="connsiteY137" fmla="*/ 772 h 2672762"/>
                  <a:gd name="connsiteX138" fmla="*/ 1573290 w 2677922"/>
                  <a:gd name="connsiteY138" fmla="*/ 65269 h 2672762"/>
                  <a:gd name="connsiteX139" fmla="*/ 1576902 w 2677922"/>
                  <a:gd name="connsiteY139" fmla="*/ 185492 h 2672762"/>
                  <a:gd name="connsiteX140" fmla="*/ 1598057 w 2677922"/>
                  <a:gd name="connsiteY140" fmla="*/ 220578 h 2672762"/>
                  <a:gd name="connsiteX141" fmla="*/ 1674422 w 2677922"/>
                  <a:gd name="connsiteY141" fmla="*/ 240702 h 2672762"/>
                  <a:gd name="connsiteX142" fmla="*/ 1710540 w 2677922"/>
                  <a:gd name="connsiteY142" fmla="*/ 221610 h 2672762"/>
                  <a:gd name="connsiteX143" fmla="*/ 1779165 w 2677922"/>
                  <a:gd name="connsiteY143" fmla="*/ 111707 h 2672762"/>
                  <a:gd name="connsiteX144" fmla="*/ 1845726 w 2677922"/>
                  <a:gd name="connsiteY144" fmla="*/ 88488 h 2672762"/>
                  <a:gd name="connsiteX145" fmla="*/ 1857594 w 2677922"/>
                  <a:gd name="connsiteY145" fmla="*/ 92616 h 2672762"/>
                  <a:gd name="connsiteX146" fmla="*/ 1895260 w 2677922"/>
                  <a:gd name="connsiteY146" fmla="*/ 166401 h 2672762"/>
                  <a:gd name="connsiteX147" fmla="*/ 1868429 w 2677922"/>
                  <a:gd name="connsiteY147" fmla="*/ 281980 h 2672762"/>
                  <a:gd name="connsiteX148" fmla="*/ 1887004 w 2677922"/>
                  <a:gd name="connsiteY148" fmla="*/ 332030 h 2672762"/>
                  <a:gd name="connsiteX149" fmla="*/ 1946857 w 2677922"/>
                  <a:gd name="connsiteY149" fmla="*/ 365052 h 2672762"/>
                  <a:gd name="connsiteX150" fmla="*/ 1986588 w 2677922"/>
                  <a:gd name="connsiteY150" fmla="*/ 355765 h 2672762"/>
                  <a:gd name="connsiteX151" fmla="*/ 2081528 w 2677922"/>
                  <a:gd name="connsiteY151" fmla="*/ 267532 h 2672762"/>
                  <a:gd name="connsiteX152" fmla="*/ 2151701 w 2677922"/>
                  <a:gd name="connsiteY152" fmla="*/ 261857 h 2672762"/>
                  <a:gd name="connsiteX153" fmla="*/ 2155312 w 2677922"/>
                  <a:gd name="connsiteY153" fmla="*/ 264437 h 2672762"/>
                  <a:gd name="connsiteX154" fmla="*/ 2177500 w 2677922"/>
                  <a:gd name="connsiteY154" fmla="*/ 353701 h 2672762"/>
                  <a:gd name="connsiteX155" fmla="*/ 2122290 w 2677922"/>
                  <a:gd name="connsiteY155" fmla="*/ 456896 h 2672762"/>
                  <a:gd name="connsiteX156" fmla="*/ 2126934 w 2677922"/>
                  <a:gd name="connsiteY156" fmla="*/ 505914 h 2672762"/>
                  <a:gd name="connsiteX157" fmla="*/ 2173372 w 2677922"/>
                  <a:gd name="connsiteY157" fmla="*/ 551836 h 2672762"/>
                  <a:gd name="connsiteX158" fmla="*/ 2219810 w 2677922"/>
                  <a:gd name="connsiteY158" fmla="*/ 555964 h 2672762"/>
                  <a:gd name="connsiteX159" fmla="*/ 2336937 w 2677922"/>
                  <a:gd name="connsiteY159" fmla="*/ 494046 h 2672762"/>
                  <a:gd name="connsiteX160" fmla="*/ 2400917 w 2677922"/>
                  <a:gd name="connsiteY160" fmla="*/ 507462 h 2672762"/>
                  <a:gd name="connsiteX161" fmla="*/ 2420525 w 2677922"/>
                  <a:gd name="connsiteY161" fmla="*/ 533777 h 2672762"/>
                  <a:gd name="connsiteX162" fmla="*/ 2415365 w 2677922"/>
                  <a:gd name="connsiteY162" fmla="*/ 591566 h 2672762"/>
                  <a:gd name="connsiteX163" fmla="*/ 2321973 w 2677922"/>
                  <a:gd name="connsiteY163" fmla="*/ 692182 h 2672762"/>
                  <a:gd name="connsiteX164" fmla="*/ 2313718 w 2677922"/>
                  <a:gd name="connsiteY164" fmla="*/ 733460 h 2672762"/>
                  <a:gd name="connsiteX165" fmla="*/ 2349320 w 2677922"/>
                  <a:gd name="connsiteY165" fmla="*/ 795377 h 2672762"/>
                  <a:gd name="connsiteX166" fmla="*/ 2394726 w 2677922"/>
                  <a:gd name="connsiteY166" fmla="*/ 810341 h 2672762"/>
                  <a:gd name="connsiteX167" fmla="*/ 2526816 w 2677922"/>
                  <a:gd name="connsiteY167" fmla="*/ 780414 h 2672762"/>
                  <a:gd name="connsiteX168" fmla="*/ 2575834 w 2677922"/>
                  <a:gd name="connsiteY168" fmla="*/ 803117 h 2672762"/>
                  <a:gd name="connsiteX169" fmla="*/ 2591313 w 2677922"/>
                  <a:gd name="connsiteY169" fmla="*/ 838719 h 2672762"/>
                  <a:gd name="connsiteX170" fmla="*/ 2570158 w 2677922"/>
                  <a:gd name="connsiteY170" fmla="*/ 896509 h 2672762"/>
                  <a:gd name="connsiteX171" fmla="*/ 2461287 w 2677922"/>
                  <a:gd name="connsiteY171" fmla="*/ 964102 h 2672762"/>
                  <a:gd name="connsiteX172" fmla="*/ 2438068 w 2677922"/>
                  <a:gd name="connsiteY172" fmla="*/ 1014668 h 2672762"/>
                  <a:gd name="connsiteX173" fmla="*/ 2454063 w 2677922"/>
                  <a:gd name="connsiteY173" fmla="*/ 1073489 h 2672762"/>
                  <a:gd name="connsiteX174" fmla="*/ 2492762 w 2677922"/>
                  <a:gd name="connsiteY174" fmla="*/ 1100836 h 2672762"/>
                  <a:gd name="connsiteX175" fmla="*/ 2628464 w 2677922"/>
                  <a:gd name="connsiteY175" fmla="*/ 1105996 h 2672762"/>
                  <a:gd name="connsiteX176" fmla="*/ 2672322 w 2677922"/>
                  <a:gd name="connsiteY176" fmla="*/ 1140566 h 2672762"/>
                  <a:gd name="connsiteX177" fmla="*/ 2677998 w 2677922"/>
                  <a:gd name="connsiteY177" fmla="*/ 1182360 h 2672762"/>
                  <a:gd name="connsiteX178" fmla="*/ 2644459 w 2677922"/>
                  <a:gd name="connsiteY178" fmla="*/ 1229830 h 2672762"/>
                  <a:gd name="connsiteX179" fmla="*/ 2522172 w 2677922"/>
                  <a:gd name="connsiteY179" fmla="*/ 1267497 h 2672762"/>
                  <a:gd name="connsiteX180" fmla="*/ 2483990 w 2677922"/>
                  <a:gd name="connsiteY180" fmla="*/ 1315998 h 2672762"/>
                  <a:gd name="connsiteX181" fmla="*/ 2486570 w 2677922"/>
                  <a:gd name="connsiteY181" fmla="*/ 1379980 h 2672762"/>
                  <a:gd name="connsiteX182" fmla="*/ 2512885 w 2677922"/>
                  <a:gd name="connsiteY182" fmla="*/ 1407842 h 2672762"/>
                  <a:gd name="connsiteX183" fmla="*/ 2641363 w 2677922"/>
                  <a:gd name="connsiteY183" fmla="*/ 1447057 h 2672762"/>
                  <a:gd name="connsiteX184" fmla="*/ 2677998 w 2677922"/>
                  <a:gd name="connsiteY184" fmla="*/ 1498138 h 2672762"/>
                  <a:gd name="connsiteX185" fmla="*/ 2677998 w 2677922"/>
                  <a:gd name="connsiteY185" fmla="*/ 1507426 h 2672762"/>
                  <a:gd name="connsiteX186" fmla="*/ 2611952 w 2677922"/>
                  <a:gd name="connsiteY186" fmla="*/ 1572955 h 2672762"/>
                  <a:gd name="connsiteX187" fmla="*/ 2490182 w 2677922"/>
                  <a:gd name="connsiteY187" fmla="*/ 1576567 h 2672762"/>
                  <a:gd name="connsiteX188" fmla="*/ 2457675 w 2677922"/>
                  <a:gd name="connsiteY188" fmla="*/ 1596690 h 2672762"/>
                  <a:gd name="connsiteX189" fmla="*/ 2437036 w 2677922"/>
                  <a:gd name="connsiteY189" fmla="*/ 1673055 h 2672762"/>
                  <a:gd name="connsiteX190" fmla="*/ 2457159 w 2677922"/>
                  <a:gd name="connsiteY190" fmla="*/ 1710205 h 2672762"/>
                  <a:gd name="connsiteX191" fmla="*/ 2564483 w 2677922"/>
                  <a:gd name="connsiteY191" fmla="*/ 1777282 h 2672762"/>
                  <a:gd name="connsiteX192" fmla="*/ 2588733 w 2677922"/>
                  <a:gd name="connsiteY192" fmla="*/ 1845907 h 2672762"/>
                  <a:gd name="connsiteX193" fmla="*/ 2571706 w 2677922"/>
                  <a:gd name="connsiteY193" fmla="*/ 1880994 h 2672762"/>
                  <a:gd name="connsiteX194" fmla="*/ 2538684 w 2677922"/>
                  <a:gd name="connsiteY194" fmla="*/ 1897505 h 2672762"/>
                  <a:gd name="connsiteX195" fmla="*/ 1338521 w 2677922"/>
                  <a:gd name="connsiteY195" fmla="*/ 2312867 h 2672762"/>
                  <a:gd name="connsiteX196" fmla="*/ 2316814 w 2677922"/>
                  <a:gd name="connsiteY196" fmla="*/ 1335605 h 2672762"/>
                  <a:gd name="connsiteX197" fmla="*/ 1340068 w 2677922"/>
                  <a:gd name="connsiteY197" fmla="*/ 359376 h 2672762"/>
                  <a:gd name="connsiteX198" fmla="*/ 361775 w 2677922"/>
                  <a:gd name="connsiteY198" fmla="*/ 1331994 h 2672762"/>
                  <a:gd name="connsiteX199" fmla="*/ 1338521 w 2677922"/>
                  <a:gd name="connsiteY199" fmla="*/ 2312867 h 267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2677922" h="2672762">
                    <a:moveTo>
                      <a:pt x="2538684" y="1897505"/>
                    </a:moveTo>
                    <a:cubicBezTo>
                      <a:pt x="2511337" y="1891313"/>
                      <a:pt x="2483990" y="1885121"/>
                      <a:pt x="2456643" y="1879446"/>
                    </a:cubicBezTo>
                    <a:cubicBezTo>
                      <a:pt x="2434456" y="1874286"/>
                      <a:pt x="2411753" y="1869642"/>
                      <a:pt x="2389566" y="1863966"/>
                    </a:cubicBezTo>
                    <a:cubicBezTo>
                      <a:pt x="2375119" y="1860354"/>
                      <a:pt x="2363767" y="1864482"/>
                      <a:pt x="2354479" y="1874802"/>
                    </a:cubicBezTo>
                    <a:cubicBezTo>
                      <a:pt x="2335389" y="1896989"/>
                      <a:pt x="2320425" y="1922272"/>
                      <a:pt x="2312170" y="1950651"/>
                    </a:cubicBezTo>
                    <a:cubicBezTo>
                      <a:pt x="2308042" y="1964066"/>
                      <a:pt x="2314234" y="1973869"/>
                      <a:pt x="2322489" y="1983157"/>
                    </a:cubicBezTo>
                    <a:cubicBezTo>
                      <a:pt x="2352416" y="2015664"/>
                      <a:pt x="2382858" y="2048170"/>
                      <a:pt x="2412785" y="2080161"/>
                    </a:cubicBezTo>
                    <a:cubicBezTo>
                      <a:pt x="2435488" y="2104412"/>
                      <a:pt x="2436520" y="2118859"/>
                      <a:pt x="2418461" y="2146722"/>
                    </a:cubicBezTo>
                    <a:cubicBezTo>
                      <a:pt x="2417429" y="2148270"/>
                      <a:pt x="2416397" y="2150334"/>
                      <a:pt x="2414849" y="2151882"/>
                    </a:cubicBezTo>
                    <a:cubicBezTo>
                      <a:pt x="2380795" y="2197804"/>
                      <a:pt x="2365831" y="2198320"/>
                      <a:pt x="2324037" y="2174585"/>
                    </a:cubicBezTo>
                    <a:cubicBezTo>
                      <a:pt x="2289982" y="2154978"/>
                      <a:pt x="2253864" y="2137434"/>
                      <a:pt x="2219294" y="2118859"/>
                    </a:cubicBezTo>
                    <a:cubicBezTo>
                      <a:pt x="2204846" y="2111120"/>
                      <a:pt x="2191431" y="2111120"/>
                      <a:pt x="2178531" y="2120407"/>
                    </a:cubicBezTo>
                    <a:cubicBezTo>
                      <a:pt x="2157892" y="2134855"/>
                      <a:pt x="2140349" y="2152398"/>
                      <a:pt x="2125386" y="2172521"/>
                    </a:cubicBezTo>
                    <a:cubicBezTo>
                      <a:pt x="2114550" y="2186968"/>
                      <a:pt x="2114034" y="2201416"/>
                      <a:pt x="2122806" y="2217411"/>
                    </a:cubicBezTo>
                    <a:cubicBezTo>
                      <a:pt x="2143961" y="2256109"/>
                      <a:pt x="2164600" y="2295323"/>
                      <a:pt x="2184723" y="2334538"/>
                    </a:cubicBezTo>
                    <a:cubicBezTo>
                      <a:pt x="2198655" y="2361885"/>
                      <a:pt x="2196591" y="2374268"/>
                      <a:pt x="2174404" y="2395423"/>
                    </a:cubicBezTo>
                    <a:cubicBezTo>
                      <a:pt x="2170792" y="2398519"/>
                      <a:pt x="2167696" y="2402131"/>
                      <a:pt x="2164084" y="2404711"/>
                    </a:cubicBezTo>
                    <a:cubicBezTo>
                      <a:pt x="2131062" y="2428962"/>
                      <a:pt x="2114034" y="2440829"/>
                      <a:pt x="2075336" y="2401615"/>
                    </a:cubicBezTo>
                    <a:cubicBezTo>
                      <a:pt x="2047473" y="2373236"/>
                      <a:pt x="2017547" y="2347953"/>
                      <a:pt x="1988652" y="2320606"/>
                    </a:cubicBezTo>
                    <a:cubicBezTo>
                      <a:pt x="1975236" y="2307707"/>
                      <a:pt x="1960789" y="2305127"/>
                      <a:pt x="1944277" y="2311835"/>
                    </a:cubicBezTo>
                    <a:cubicBezTo>
                      <a:pt x="1922607" y="2320606"/>
                      <a:pt x="1901968" y="2331958"/>
                      <a:pt x="1883392" y="2346405"/>
                    </a:cubicBezTo>
                    <a:cubicBezTo>
                      <a:pt x="1867913" y="2358273"/>
                      <a:pt x="1863785" y="2373236"/>
                      <a:pt x="1868429" y="2391811"/>
                    </a:cubicBezTo>
                    <a:cubicBezTo>
                      <a:pt x="1879264" y="2436701"/>
                      <a:pt x="1889584" y="2482107"/>
                      <a:pt x="1899388" y="2526997"/>
                    </a:cubicBezTo>
                    <a:cubicBezTo>
                      <a:pt x="1903516" y="2546604"/>
                      <a:pt x="1896808" y="2561568"/>
                      <a:pt x="1879264" y="2571887"/>
                    </a:cubicBezTo>
                    <a:cubicBezTo>
                      <a:pt x="1867397" y="2579111"/>
                      <a:pt x="1854498" y="2584787"/>
                      <a:pt x="1841082" y="2588915"/>
                    </a:cubicBezTo>
                    <a:cubicBezTo>
                      <a:pt x="1813736" y="2597686"/>
                      <a:pt x="1798256" y="2592526"/>
                      <a:pt x="1782777" y="2568276"/>
                    </a:cubicBezTo>
                    <a:cubicBezTo>
                      <a:pt x="1760074" y="2532157"/>
                      <a:pt x="1736855" y="2496555"/>
                      <a:pt x="1715184" y="2459404"/>
                    </a:cubicBezTo>
                    <a:cubicBezTo>
                      <a:pt x="1703316" y="2439281"/>
                      <a:pt x="1687837" y="2431542"/>
                      <a:pt x="1664618" y="2435669"/>
                    </a:cubicBezTo>
                    <a:cubicBezTo>
                      <a:pt x="1646043" y="2439281"/>
                      <a:pt x="1627984" y="2443925"/>
                      <a:pt x="1610440" y="2450117"/>
                    </a:cubicBezTo>
                    <a:cubicBezTo>
                      <a:pt x="1586190" y="2458888"/>
                      <a:pt x="1578450" y="2469208"/>
                      <a:pt x="1577418" y="2495007"/>
                    </a:cubicBezTo>
                    <a:cubicBezTo>
                      <a:pt x="1575870" y="2535769"/>
                      <a:pt x="1574838" y="2576015"/>
                      <a:pt x="1573806" y="2616777"/>
                    </a:cubicBezTo>
                    <a:cubicBezTo>
                      <a:pt x="1572774" y="2653928"/>
                      <a:pt x="1563487" y="2665795"/>
                      <a:pt x="1526852" y="2672503"/>
                    </a:cubicBezTo>
                    <a:cubicBezTo>
                      <a:pt x="1517049" y="2674567"/>
                      <a:pt x="1507245" y="2675599"/>
                      <a:pt x="1497441" y="2676115"/>
                    </a:cubicBezTo>
                    <a:cubicBezTo>
                      <a:pt x="1473191" y="2677663"/>
                      <a:pt x="1457711" y="2667859"/>
                      <a:pt x="1449972" y="2644124"/>
                    </a:cubicBezTo>
                    <a:cubicBezTo>
                      <a:pt x="1436040" y="2600782"/>
                      <a:pt x="1422624" y="2557956"/>
                      <a:pt x="1410241" y="2514614"/>
                    </a:cubicBezTo>
                    <a:cubicBezTo>
                      <a:pt x="1404565" y="2495007"/>
                      <a:pt x="1392698" y="2485719"/>
                      <a:pt x="1373091" y="2482623"/>
                    </a:cubicBezTo>
                    <a:cubicBezTo>
                      <a:pt x="1350388" y="2479527"/>
                      <a:pt x="1327685" y="2479527"/>
                      <a:pt x="1304982" y="2483139"/>
                    </a:cubicBezTo>
                    <a:cubicBezTo>
                      <a:pt x="1287955" y="2485719"/>
                      <a:pt x="1277119" y="2494491"/>
                      <a:pt x="1271959" y="2511518"/>
                    </a:cubicBezTo>
                    <a:cubicBezTo>
                      <a:pt x="1260092" y="2552280"/>
                      <a:pt x="1247192" y="2593042"/>
                      <a:pt x="1234293" y="2633805"/>
                    </a:cubicBezTo>
                    <a:cubicBezTo>
                      <a:pt x="1222941" y="2670439"/>
                      <a:pt x="1208494" y="2679727"/>
                      <a:pt x="1170828" y="2674567"/>
                    </a:cubicBezTo>
                    <a:cubicBezTo>
                      <a:pt x="1114070" y="2666827"/>
                      <a:pt x="1107362" y="2659087"/>
                      <a:pt x="1106847" y="2602330"/>
                    </a:cubicBezTo>
                    <a:cubicBezTo>
                      <a:pt x="1106331" y="2565180"/>
                      <a:pt x="1104783" y="2528545"/>
                      <a:pt x="1103751" y="2491395"/>
                    </a:cubicBezTo>
                    <a:cubicBezTo>
                      <a:pt x="1103234" y="2474368"/>
                      <a:pt x="1096527" y="2460952"/>
                      <a:pt x="1080532" y="2454244"/>
                    </a:cubicBezTo>
                    <a:cubicBezTo>
                      <a:pt x="1056281" y="2443925"/>
                      <a:pt x="1031514" y="2436701"/>
                      <a:pt x="1005199" y="2435153"/>
                    </a:cubicBezTo>
                    <a:cubicBezTo>
                      <a:pt x="989203" y="2434121"/>
                      <a:pt x="977852" y="2440313"/>
                      <a:pt x="969080" y="2454244"/>
                    </a:cubicBezTo>
                    <a:cubicBezTo>
                      <a:pt x="946894" y="2491395"/>
                      <a:pt x="923159" y="2527513"/>
                      <a:pt x="900456" y="2564148"/>
                    </a:cubicBezTo>
                    <a:cubicBezTo>
                      <a:pt x="882396" y="2593042"/>
                      <a:pt x="868465" y="2598202"/>
                      <a:pt x="836474" y="2587367"/>
                    </a:cubicBezTo>
                    <a:cubicBezTo>
                      <a:pt x="834926" y="2586851"/>
                      <a:pt x="833379" y="2586335"/>
                      <a:pt x="831830" y="2585819"/>
                    </a:cubicBezTo>
                    <a:cubicBezTo>
                      <a:pt x="782297" y="2565696"/>
                      <a:pt x="772493" y="2554344"/>
                      <a:pt x="785392" y="2504810"/>
                    </a:cubicBezTo>
                    <a:cubicBezTo>
                      <a:pt x="795196" y="2467144"/>
                      <a:pt x="802420" y="2428962"/>
                      <a:pt x="811707" y="2390779"/>
                    </a:cubicBezTo>
                    <a:cubicBezTo>
                      <a:pt x="816351" y="2371172"/>
                      <a:pt x="811191" y="2356209"/>
                      <a:pt x="794680" y="2344341"/>
                    </a:cubicBezTo>
                    <a:cubicBezTo>
                      <a:pt x="777137" y="2331958"/>
                      <a:pt x="759078" y="2321122"/>
                      <a:pt x="739470" y="2312351"/>
                    </a:cubicBezTo>
                    <a:cubicBezTo>
                      <a:pt x="720895" y="2304095"/>
                      <a:pt x="704900" y="2307191"/>
                      <a:pt x="689421" y="2321638"/>
                    </a:cubicBezTo>
                    <a:cubicBezTo>
                      <a:pt x="658462" y="2351049"/>
                      <a:pt x="626988" y="2379944"/>
                      <a:pt x="596029" y="2408838"/>
                    </a:cubicBezTo>
                    <a:cubicBezTo>
                      <a:pt x="572810" y="2431026"/>
                      <a:pt x="557847" y="2432057"/>
                      <a:pt x="530500" y="2415030"/>
                    </a:cubicBezTo>
                    <a:cubicBezTo>
                      <a:pt x="527404" y="2412966"/>
                      <a:pt x="524308" y="2410902"/>
                      <a:pt x="521212" y="2408838"/>
                    </a:cubicBezTo>
                    <a:cubicBezTo>
                      <a:pt x="481482" y="2380460"/>
                      <a:pt x="477870" y="2365496"/>
                      <a:pt x="500573" y="2322670"/>
                    </a:cubicBezTo>
                    <a:cubicBezTo>
                      <a:pt x="519148" y="2287584"/>
                      <a:pt x="537207" y="2252497"/>
                      <a:pt x="556298" y="2217927"/>
                    </a:cubicBezTo>
                    <a:cubicBezTo>
                      <a:pt x="566102" y="2199868"/>
                      <a:pt x="564555" y="2184388"/>
                      <a:pt x="552171" y="2168909"/>
                    </a:cubicBezTo>
                    <a:cubicBezTo>
                      <a:pt x="538756" y="2151882"/>
                      <a:pt x="523276" y="2136402"/>
                      <a:pt x="505733" y="2122987"/>
                    </a:cubicBezTo>
                    <a:cubicBezTo>
                      <a:pt x="490254" y="2111120"/>
                      <a:pt x="474774" y="2110088"/>
                      <a:pt x="457747" y="2119375"/>
                    </a:cubicBezTo>
                    <a:cubicBezTo>
                      <a:pt x="419564" y="2140014"/>
                      <a:pt x="380866" y="2160653"/>
                      <a:pt x="341652" y="2180777"/>
                    </a:cubicBezTo>
                    <a:cubicBezTo>
                      <a:pt x="314305" y="2195224"/>
                      <a:pt x="298310" y="2191612"/>
                      <a:pt x="278187" y="2168909"/>
                    </a:cubicBezTo>
                    <a:cubicBezTo>
                      <a:pt x="276639" y="2167361"/>
                      <a:pt x="275607" y="2165813"/>
                      <a:pt x="274059" y="2164265"/>
                    </a:cubicBezTo>
                    <a:cubicBezTo>
                      <a:pt x="238456" y="2122987"/>
                      <a:pt x="238972" y="2108540"/>
                      <a:pt x="276639" y="2069325"/>
                    </a:cubicBezTo>
                    <a:cubicBezTo>
                      <a:pt x="302954" y="2041463"/>
                      <a:pt x="327721" y="2013084"/>
                      <a:pt x="354551" y="1986253"/>
                    </a:cubicBezTo>
                    <a:cubicBezTo>
                      <a:pt x="367967" y="1972322"/>
                      <a:pt x="370547" y="1957874"/>
                      <a:pt x="363839" y="1940847"/>
                    </a:cubicBezTo>
                    <a:cubicBezTo>
                      <a:pt x="355067" y="1918660"/>
                      <a:pt x="342684" y="1898021"/>
                      <a:pt x="328237" y="1878930"/>
                    </a:cubicBezTo>
                    <a:cubicBezTo>
                      <a:pt x="316369" y="1863450"/>
                      <a:pt x="300374" y="1861902"/>
                      <a:pt x="283347" y="1866030"/>
                    </a:cubicBezTo>
                    <a:cubicBezTo>
                      <a:pt x="245680" y="1874802"/>
                      <a:pt x="208530" y="1883573"/>
                      <a:pt x="170864" y="1891829"/>
                    </a:cubicBezTo>
                    <a:cubicBezTo>
                      <a:pt x="165704" y="1892861"/>
                      <a:pt x="160544" y="1894409"/>
                      <a:pt x="155900" y="1895441"/>
                    </a:cubicBezTo>
                    <a:cubicBezTo>
                      <a:pt x="127521" y="1900601"/>
                      <a:pt x="113074" y="1893893"/>
                      <a:pt x="100175" y="1868094"/>
                    </a:cubicBezTo>
                    <a:cubicBezTo>
                      <a:pt x="95531" y="1858291"/>
                      <a:pt x="90887" y="1848487"/>
                      <a:pt x="87275" y="1838168"/>
                    </a:cubicBezTo>
                    <a:cubicBezTo>
                      <a:pt x="77988" y="1810821"/>
                      <a:pt x="83147" y="1795341"/>
                      <a:pt x="107915" y="1779862"/>
                    </a:cubicBezTo>
                    <a:cubicBezTo>
                      <a:pt x="143001" y="1757675"/>
                      <a:pt x="178603" y="1735488"/>
                      <a:pt x="213690" y="1713817"/>
                    </a:cubicBezTo>
                    <a:cubicBezTo>
                      <a:pt x="241552" y="1696274"/>
                      <a:pt x="245680" y="1686470"/>
                      <a:pt x="238972" y="1654480"/>
                    </a:cubicBezTo>
                    <a:cubicBezTo>
                      <a:pt x="234845" y="1636420"/>
                      <a:pt x="230201" y="1617845"/>
                      <a:pt x="222977" y="1600818"/>
                    </a:cubicBezTo>
                    <a:cubicBezTo>
                      <a:pt x="215753" y="1583791"/>
                      <a:pt x="203370" y="1575535"/>
                      <a:pt x="184279" y="1575019"/>
                    </a:cubicBezTo>
                    <a:cubicBezTo>
                      <a:pt x="142485" y="1574503"/>
                      <a:pt x="101207" y="1572955"/>
                      <a:pt x="59413" y="1571407"/>
                    </a:cubicBezTo>
                    <a:cubicBezTo>
                      <a:pt x="21746" y="1570375"/>
                      <a:pt x="10395" y="1560572"/>
                      <a:pt x="3687" y="1524453"/>
                    </a:cubicBezTo>
                    <a:cubicBezTo>
                      <a:pt x="3171" y="1520841"/>
                      <a:pt x="2139" y="1517230"/>
                      <a:pt x="1623" y="1513618"/>
                    </a:cubicBezTo>
                    <a:cubicBezTo>
                      <a:pt x="-4053" y="1467696"/>
                      <a:pt x="3687" y="1455828"/>
                      <a:pt x="48577" y="1442413"/>
                    </a:cubicBezTo>
                    <a:cubicBezTo>
                      <a:pt x="85727" y="1431061"/>
                      <a:pt x="122877" y="1418678"/>
                      <a:pt x="160544" y="1408358"/>
                    </a:cubicBezTo>
                    <a:cubicBezTo>
                      <a:pt x="181183" y="1402683"/>
                      <a:pt x="192018" y="1390815"/>
                      <a:pt x="194083" y="1370692"/>
                    </a:cubicBezTo>
                    <a:cubicBezTo>
                      <a:pt x="196147" y="1346957"/>
                      <a:pt x="197178" y="1322706"/>
                      <a:pt x="192534" y="1298971"/>
                    </a:cubicBezTo>
                    <a:cubicBezTo>
                      <a:pt x="189954" y="1283492"/>
                      <a:pt x="181183" y="1274204"/>
                      <a:pt x="166220" y="1269560"/>
                    </a:cubicBezTo>
                    <a:cubicBezTo>
                      <a:pt x="126490" y="1257693"/>
                      <a:pt x="86759" y="1245310"/>
                      <a:pt x="47029" y="1232926"/>
                    </a:cubicBezTo>
                    <a:cubicBezTo>
                      <a:pt x="3687" y="1219511"/>
                      <a:pt x="-957" y="1212287"/>
                      <a:pt x="1623" y="1166881"/>
                    </a:cubicBezTo>
                    <a:cubicBezTo>
                      <a:pt x="2139" y="1157593"/>
                      <a:pt x="4203" y="1148306"/>
                      <a:pt x="6267" y="1139534"/>
                    </a:cubicBezTo>
                    <a:cubicBezTo>
                      <a:pt x="12459" y="1116831"/>
                      <a:pt x="25358" y="1106512"/>
                      <a:pt x="49093" y="1105480"/>
                    </a:cubicBezTo>
                    <a:cubicBezTo>
                      <a:pt x="87791" y="1103932"/>
                      <a:pt x="125974" y="1102900"/>
                      <a:pt x="164672" y="1101868"/>
                    </a:cubicBezTo>
                    <a:cubicBezTo>
                      <a:pt x="170348" y="1101868"/>
                      <a:pt x="176023" y="1101352"/>
                      <a:pt x="181699" y="1101352"/>
                    </a:cubicBezTo>
                    <a:cubicBezTo>
                      <a:pt x="207498" y="1102384"/>
                      <a:pt x="220913" y="1087936"/>
                      <a:pt x="227621" y="1065233"/>
                    </a:cubicBezTo>
                    <a:cubicBezTo>
                      <a:pt x="232781" y="1048206"/>
                      <a:pt x="237425" y="1031179"/>
                      <a:pt x="241036" y="1014152"/>
                    </a:cubicBezTo>
                    <a:cubicBezTo>
                      <a:pt x="245680" y="990417"/>
                      <a:pt x="240005" y="979065"/>
                      <a:pt x="219366" y="965650"/>
                    </a:cubicBezTo>
                    <a:cubicBezTo>
                      <a:pt x="184279" y="943463"/>
                      <a:pt x="148676" y="921276"/>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210042" y="-3872"/>
                      <a:pt x="1222426" y="1804"/>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2"/>
                      <a:pt x="2498437" y="942947"/>
                      <a:pt x="2461287" y="964102"/>
                    </a:cubicBezTo>
                    <a:cubicBezTo>
                      <a:pt x="2440132" y="976485"/>
                      <a:pt x="2434456" y="992997"/>
                      <a:pt x="2438068" y="1014668"/>
                    </a:cubicBezTo>
                    <a:cubicBezTo>
                      <a:pt x="2441164" y="1034791"/>
                      <a:pt x="2446840" y="1054398"/>
                      <a:pt x="2454063" y="1073489"/>
                    </a:cubicBezTo>
                    <a:cubicBezTo>
                      <a:pt x="2460771" y="1091032"/>
                      <a:pt x="2472638" y="1100320"/>
                      <a:pt x="2492762" y="1100836"/>
                    </a:cubicBezTo>
                    <a:cubicBezTo>
                      <a:pt x="2538168" y="1101352"/>
                      <a:pt x="2583058" y="1104448"/>
                      <a:pt x="2628464" y="1105996"/>
                    </a:cubicBezTo>
                    <a:cubicBezTo>
                      <a:pt x="2653230" y="1107028"/>
                      <a:pt x="2665614" y="1116831"/>
                      <a:pt x="2672322" y="1140566"/>
                    </a:cubicBezTo>
                    <a:cubicBezTo>
                      <a:pt x="2676449" y="1153982"/>
                      <a:pt x="2677998" y="1167913"/>
                      <a:pt x="2677998" y="1182360"/>
                    </a:cubicBezTo>
                    <a:cubicBezTo>
                      <a:pt x="2677998" y="1210223"/>
                      <a:pt x="2670258" y="1221575"/>
                      <a:pt x="2644459" y="1229830"/>
                    </a:cubicBezTo>
                    <a:cubicBezTo>
                      <a:pt x="2603697" y="1242730"/>
                      <a:pt x="2562934" y="1255113"/>
                      <a:pt x="2522172" y="1267497"/>
                    </a:cubicBezTo>
                    <a:cubicBezTo>
                      <a:pt x="2492762" y="1276268"/>
                      <a:pt x="2485022" y="1285556"/>
                      <a:pt x="2483990" y="1315998"/>
                    </a:cubicBezTo>
                    <a:cubicBezTo>
                      <a:pt x="2483474" y="1337153"/>
                      <a:pt x="2481926" y="1358824"/>
                      <a:pt x="2486570" y="1379980"/>
                    </a:cubicBezTo>
                    <a:cubicBezTo>
                      <a:pt x="2489666" y="1394427"/>
                      <a:pt x="2498437" y="1403199"/>
                      <a:pt x="2512885" y="1407842"/>
                    </a:cubicBezTo>
                    <a:cubicBezTo>
                      <a:pt x="2555711" y="1420742"/>
                      <a:pt x="2598537" y="1433641"/>
                      <a:pt x="2641363" y="1447057"/>
                    </a:cubicBezTo>
                    <a:cubicBezTo>
                      <a:pt x="2671290" y="1456344"/>
                      <a:pt x="2678514" y="1466664"/>
                      <a:pt x="2677998" y="1498138"/>
                    </a:cubicBezTo>
                    <a:cubicBezTo>
                      <a:pt x="2677998" y="1501234"/>
                      <a:pt x="2677998" y="1504330"/>
                      <a:pt x="2677998" y="1507426"/>
                    </a:cubicBezTo>
                    <a:cubicBezTo>
                      <a:pt x="2675934" y="1555928"/>
                      <a:pt x="2660454" y="1571407"/>
                      <a:pt x="2611952" y="1572955"/>
                    </a:cubicBezTo>
                    <a:cubicBezTo>
                      <a:pt x="2571190" y="1573987"/>
                      <a:pt x="2530944" y="1576051"/>
                      <a:pt x="2490182" y="1576567"/>
                    </a:cubicBezTo>
                    <a:cubicBezTo>
                      <a:pt x="2474702" y="1577083"/>
                      <a:pt x="2463867" y="1583791"/>
                      <a:pt x="2457675" y="1596690"/>
                    </a:cubicBezTo>
                    <a:cubicBezTo>
                      <a:pt x="2446324" y="1620941"/>
                      <a:pt x="2439100" y="1646224"/>
                      <a:pt x="2437036" y="1673055"/>
                    </a:cubicBezTo>
                    <a:cubicBezTo>
                      <a:pt x="2435488" y="1690082"/>
                      <a:pt x="2442712" y="1701434"/>
                      <a:pt x="2457159" y="1710205"/>
                    </a:cubicBezTo>
                    <a:cubicBezTo>
                      <a:pt x="2493278" y="1732392"/>
                      <a:pt x="2528880" y="1754579"/>
                      <a:pt x="2564483" y="1777282"/>
                    </a:cubicBezTo>
                    <a:cubicBezTo>
                      <a:pt x="2596989" y="1797405"/>
                      <a:pt x="2601117" y="1809789"/>
                      <a:pt x="2588733" y="1845907"/>
                    </a:cubicBezTo>
                    <a:cubicBezTo>
                      <a:pt x="2584606" y="1858291"/>
                      <a:pt x="2578930" y="1870158"/>
                      <a:pt x="2571706" y="1880994"/>
                    </a:cubicBezTo>
                    <a:cubicBezTo>
                      <a:pt x="2564998" y="1890797"/>
                      <a:pt x="2554163" y="1897505"/>
                      <a:pt x="2538684" y="1897505"/>
                    </a:cubicBezTo>
                    <a:close/>
                    <a:moveTo>
                      <a:pt x="1338521" y="2312867"/>
                    </a:moveTo>
                    <a:cubicBezTo>
                      <a:pt x="1869461" y="2314931"/>
                      <a:pt x="2317329" y="1887701"/>
                      <a:pt x="2316814" y="1335605"/>
                    </a:cubicBezTo>
                    <a:cubicBezTo>
                      <a:pt x="2316298" y="792797"/>
                      <a:pt x="1880813" y="359892"/>
                      <a:pt x="1340068" y="359376"/>
                    </a:cubicBezTo>
                    <a:cubicBezTo>
                      <a:pt x="796228" y="358860"/>
                      <a:pt x="363839" y="794861"/>
                      <a:pt x="361775" y="1331994"/>
                    </a:cubicBezTo>
                    <a:cubicBezTo>
                      <a:pt x="359711" y="1882026"/>
                      <a:pt x="806032" y="2314415"/>
                      <a:pt x="1338521" y="2312867"/>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sp>
            <p:nvSpPr>
              <p:cNvPr id="14" name="Freeform: Shape 13">
                <a:extLst>
                  <a:ext uri="{FF2B5EF4-FFF2-40B4-BE49-F238E27FC236}">
                    <a16:creationId xmlns:a16="http://schemas.microsoft.com/office/drawing/2014/main" id="{5E443C86-7937-4604-892A-31CBB4C3B253}"/>
                  </a:ext>
                </a:extLst>
              </p:cNvPr>
              <p:cNvSpPr/>
              <p:nvPr/>
            </p:nvSpPr>
            <p:spPr>
              <a:xfrm>
                <a:off x="7558586" y="2011427"/>
                <a:ext cx="1898797" cy="1893637"/>
              </a:xfrm>
              <a:custGeom>
                <a:avLst/>
                <a:gdLst>
                  <a:gd name="connsiteX0" fmla="*/ 30 w 1898796"/>
                  <a:gd name="connsiteY0" fmla="*/ 947852 h 1893636"/>
                  <a:gd name="connsiteX1" fmla="*/ 950461 w 1898796"/>
                  <a:gd name="connsiteY1" fmla="*/ 2 h 1893636"/>
                  <a:gd name="connsiteX2" fmla="*/ 1898827 w 1898796"/>
                  <a:gd name="connsiteY2" fmla="*/ 950948 h 1893636"/>
                  <a:gd name="connsiteX3" fmla="*/ 946849 w 1898796"/>
                  <a:gd name="connsiteY3" fmla="*/ 1898283 h 1893636"/>
                  <a:gd name="connsiteX4" fmla="*/ 30 w 1898796"/>
                  <a:gd name="connsiteY4" fmla="*/ 947852 h 1893636"/>
                  <a:gd name="connsiteX5" fmla="*/ 1187811 w 1898796"/>
                  <a:gd name="connsiteY5" fmla="*/ 949916 h 1893636"/>
                  <a:gd name="connsiteX6" fmla="*/ 949429 w 1898796"/>
                  <a:gd name="connsiteY6" fmla="*/ 710503 h 1893636"/>
                  <a:gd name="connsiteX7" fmla="*/ 710532 w 1898796"/>
                  <a:gd name="connsiteY7" fmla="*/ 948368 h 1893636"/>
                  <a:gd name="connsiteX8" fmla="*/ 948397 w 1898796"/>
                  <a:gd name="connsiteY8" fmla="*/ 1188298 h 1893636"/>
                  <a:gd name="connsiteX9" fmla="*/ 1187811 w 1898796"/>
                  <a:gd name="connsiteY9" fmla="*/ 949916 h 189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8796" h="1893636">
                    <a:moveTo>
                      <a:pt x="30" y="947852"/>
                    </a:moveTo>
                    <a:cubicBezTo>
                      <a:pt x="-3065" y="428263"/>
                      <a:pt x="426228" y="-1030"/>
                      <a:pt x="950461" y="2"/>
                    </a:cubicBezTo>
                    <a:cubicBezTo>
                      <a:pt x="1472114" y="1034"/>
                      <a:pt x="1899859" y="427747"/>
                      <a:pt x="1898827" y="950948"/>
                    </a:cubicBezTo>
                    <a:cubicBezTo>
                      <a:pt x="1897795" y="1468473"/>
                      <a:pt x="1477790" y="1899315"/>
                      <a:pt x="946849" y="1898283"/>
                    </a:cubicBezTo>
                    <a:cubicBezTo>
                      <a:pt x="411781" y="1896735"/>
                      <a:pt x="-4097" y="1460218"/>
                      <a:pt x="30" y="947852"/>
                    </a:cubicBezTo>
                    <a:close/>
                    <a:moveTo>
                      <a:pt x="1187811" y="949916"/>
                    </a:moveTo>
                    <a:cubicBezTo>
                      <a:pt x="1188327" y="817310"/>
                      <a:pt x="1084099" y="710503"/>
                      <a:pt x="949429" y="710503"/>
                    </a:cubicBezTo>
                    <a:cubicBezTo>
                      <a:pt x="805987" y="710503"/>
                      <a:pt x="710015" y="828146"/>
                      <a:pt x="710532" y="948368"/>
                    </a:cubicBezTo>
                    <a:cubicBezTo>
                      <a:pt x="711048" y="1081490"/>
                      <a:pt x="815791" y="1188298"/>
                      <a:pt x="948397" y="1188298"/>
                    </a:cubicBezTo>
                    <a:cubicBezTo>
                      <a:pt x="1081003" y="1188298"/>
                      <a:pt x="1187294" y="1083038"/>
                      <a:pt x="1187811" y="949916"/>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grpSp>
      </p:grpSp>
      <p:sp>
        <p:nvSpPr>
          <p:cNvPr id="15" name="Freeform: Shape 14">
            <a:extLst>
              <a:ext uri="{FF2B5EF4-FFF2-40B4-BE49-F238E27FC236}">
                <a16:creationId xmlns:a16="http://schemas.microsoft.com/office/drawing/2014/main" id="{33011AC2-F2FD-44CD-BF51-A2C7AB4FB7F5}"/>
              </a:ext>
            </a:extLst>
          </p:cNvPr>
          <p:cNvSpPr/>
          <p:nvPr userDrawn="1"/>
        </p:nvSpPr>
        <p:spPr>
          <a:xfrm>
            <a:off x="2355682" y="2706076"/>
            <a:ext cx="467936" cy="476342"/>
          </a:xfrm>
          <a:custGeom>
            <a:avLst/>
            <a:gdLst>
              <a:gd name="connsiteX0" fmla="*/ 879664 w 1723364"/>
              <a:gd name="connsiteY0" fmla="*/ 267 h 1754322"/>
              <a:gd name="connsiteX1" fmla="*/ 964801 w 1723364"/>
              <a:gd name="connsiteY1" fmla="*/ 5943 h 1754322"/>
              <a:gd name="connsiteX2" fmla="*/ 979248 w 1723364"/>
              <a:gd name="connsiteY2" fmla="*/ 18843 h 1754322"/>
              <a:gd name="connsiteX3" fmla="*/ 977700 w 1723364"/>
              <a:gd name="connsiteY3" fmla="*/ 158673 h 1754322"/>
              <a:gd name="connsiteX4" fmla="*/ 968928 w 1723364"/>
              <a:gd name="connsiteY4" fmla="*/ 213366 h 1754322"/>
              <a:gd name="connsiteX5" fmla="*/ 979764 w 1723364"/>
              <a:gd name="connsiteY5" fmla="*/ 229877 h 1754322"/>
              <a:gd name="connsiteX6" fmla="*/ 1149520 w 1723364"/>
              <a:gd name="connsiteY6" fmla="*/ 285087 h 1754322"/>
              <a:gd name="connsiteX7" fmla="*/ 1166548 w 1723364"/>
              <a:gd name="connsiteY7" fmla="*/ 278379 h 1754322"/>
              <a:gd name="connsiteX8" fmla="*/ 1210406 w 1723364"/>
              <a:gd name="connsiteY8" fmla="*/ 190663 h 1754322"/>
              <a:gd name="connsiteX9" fmla="*/ 1263035 w 1723364"/>
              <a:gd name="connsiteY9" fmla="*/ 123070 h 1754322"/>
              <a:gd name="connsiteX10" fmla="*/ 1304314 w 1723364"/>
              <a:gd name="connsiteY10" fmla="*/ 119458 h 1754322"/>
              <a:gd name="connsiteX11" fmla="*/ 1458075 w 1723364"/>
              <a:gd name="connsiteY11" fmla="*/ 231941 h 1754322"/>
              <a:gd name="connsiteX12" fmla="*/ 1462203 w 1723364"/>
              <a:gd name="connsiteY12" fmla="*/ 251549 h 1754322"/>
              <a:gd name="connsiteX13" fmla="*/ 1461171 w 1723364"/>
              <a:gd name="connsiteY13" fmla="*/ 254128 h 1754322"/>
              <a:gd name="connsiteX14" fmla="*/ 1396158 w 1723364"/>
              <a:gd name="connsiteY14" fmla="*/ 347004 h 1754322"/>
              <a:gd name="connsiteX15" fmla="*/ 1337336 w 1723364"/>
              <a:gd name="connsiteY15" fmla="*/ 404794 h 1754322"/>
              <a:gd name="connsiteX16" fmla="*/ 1336304 w 1723364"/>
              <a:gd name="connsiteY16" fmla="*/ 419757 h 1754322"/>
              <a:gd name="connsiteX17" fmla="*/ 1369327 w 1723364"/>
              <a:gd name="connsiteY17" fmla="*/ 457939 h 1754322"/>
              <a:gd name="connsiteX18" fmla="*/ 1442596 w 1723364"/>
              <a:gd name="connsiteY18" fmla="*/ 565263 h 1754322"/>
              <a:gd name="connsiteX19" fmla="*/ 1462719 w 1723364"/>
              <a:gd name="connsiteY19" fmla="*/ 570938 h 1754322"/>
              <a:gd name="connsiteX20" fmla="*/ 1573138 w 1723364"/>
              <a:gd name="connsiteY20" fmla="*/ 514697 h 1754322"/>
              <a:gd name="connsiteX21" fmla="*/ 1650018 w 1723364"/>
              <a:gd name="connsiteY21" fmla="*/ 501281 h 1754322"/>
              <a:gd name="connsiteX22" fmla="*/ 1659822 w 1723364"/>
              <a:gd name="connsiteY22" fmla="*/ 509537 h 1754322"/>
              <a:gd name="connsiteX23" fmla="*/ 1724835 w 1723364"/>
              <a:gd name="connsiteY23" fmla="*/ 709220 h 1754322"/>
              <a:gd name="connsiteX24" fmla="*/ 1717611 w 1723364"/>
              <a:gd name="connsiteY24" fmla="*/ 723668 h 1754322"/>
              <a:gd name="connsiteX25" fmla="*/ 1671173 w 1723364"/>
              <a:gd name="connsiteY25" fmla="*/ 748950 h 1754322"/>
              <a:gd name="connsiteX26" fmla="*/ 1618544 w 1723364"/>
              <a:gd name="connsiteY26" fmla="*/ 760302 h 1754322"/>
              <a:gd name="connsiteX27" fmla="*/ 1529280 w 1723364"/>
              <a:gd name="connsiteY27" fmla="*/ 774234 h 1754322"/>
              <a:gd name="connsiteX28" fmla="*/ 1515349 w 1723364"/>
              <a:gd name="connsiteY28" fmla="*/ 791777 h 1754322"/>
              <a:gd name="connsiteX29" fmla="*/ 1521024 w 1723364"/>
              <a:gd name="connsiteY29" fmla="*/ 857306 h 1754322"/>
              <a:gd name="connsiteX30" fmla="*/ 1516380 w 1723364"/>
              <a:gd name="connsiteY30" fmla="*/ 953794 h 1754322"/>
              <a:gd name="connsiteX31" fmla="*/ 1538567 w 1723364"/>
              <a:gd name="connsiteY31" fmla="*/ 983720 h 1754322"/>
              <a:gd name="connsiteX32" fmla="*/ 1653114 w 1723364"/>
              <a:gd name="connsiteY32" fmla="*/ 1001779 h 1754322"/>
              <a:gd name="connsiteX33" fmla="*/ 1700584 w 1723364"/>
              <a:gd name="connsiteY33" fmla="*/ 1024483 h 1754322"/>
              <a:gd name="connsiteX34" fmla="*/ 1719675 w 1723364"/>
              <a:gd name="connsiteY34" fmla="*/ 1067825 h 1754322"/>
              <a:gd name="connsiteX35" fmla="*/ 1661370 w 1723364"/>
              <a:gd name="connsiteY35" fmla="*/ 1243773 h 1754322"/>
              <a:gd name="connsiteX36" fmla="*/ 1641763 w 1723364"/>
              <a:gd name="connsiteY36" fmla="*/ 1255124 h 1754322"/>
              <a:gd name="connsiteX37" fmla="*/ 1541663 w 1723364"/>
              <a:gd name="connsiteY37" fmla="*/ 1226230 h 1754322"/>
              <a:gd name="connsiteX38" fmla="*/ 1461687 w 1723364"/>
              <a:gd name="connsiteY38" fmla="*/ 1184436 h 1754322"/>
              <a:gd name="connsiteX39" fmla="*/ 1444143 w 1723364"/>
              <a:gd name="connsiteY39" fmla="*/ 1189079 h 1754322"/>
              <a:gd name="connsiteX40" fmla="*/ 1339400 w 1723364"/>
              <a:gd name="connsiteY40" fmla="*/ 1333553 h 1754322"/>
              <a:gd name="connsiteX41" fmla="*/ 1339916 w 1723364"/>
              <a:gd name="connsiteY41" fmla="*/ 1353160 h 1754322"/>
              <a:gd name="connsiteX42" fmla="*/ 1430212 w 1723364"/>
              <a:gd name="connsiteY42" fmla="*/ 1443456 h 1754322"/>
              <a:gd name="connsiteX43" fmla="*/ 1465814 w 1723364"/>
              <a:gd name="connsiteY43" fmla="*/ 1511565 h 1754322"/>
              <a:gd name="connsiteX44" fmla="*/ 1461171 w 1723364"/>
              <a:gd name="connsiteY44" fmla="*/ 1521369 h 1754322"/>
              <a:gd name="connsiteX45" fmla="*/ 1290382 w 1723364"/>
              <a:gd name="connsiteY45" fmla="*/ 1645203 h 1754322"/>
              <a:gd name="connsiteX46" fmla="*/ 1275419 w 1723364"/>
              <a:gd name="connsiteY46" fmla="*/ 1643655 h 1754322"/>
              <a:gd name="connsiteX47" fmla="*/ 1207310 w 1723364"/>
              <a:gd name="connsiteY47" fmla="*/ 1558003 h 1754322"/>
              <a:gd name="connsiteX48" fmla="*/ 1167064 w 1723364"/>
              <a:gd name="connsiteY48" fmla="*/ 1477511 h 1754322"/>
              <a:gd name="connsiteX49" fmla="*/ 1150036 w 1723364"/>
              <a:gd name="connsiteY49" fmla="*/ 1470803 h 1754322"/>
              <a:gd name="connsiteX50" fmla="*/ 981312 w 1723364"/>
              <a:gd name="connsiteY50" fmla="*/ 1526013 h 1754322"/>
              <a:gd name="connsiteX51" fmla="*/ 969960 w 1723364"/>
              <a:gd name="connsiteY51" fmla="*/ 1544072 h 1754322"/>
              <a:gd name="connsiteX52" fmla="*/ 989052 w 1723364"/>
              <a:gd name="connsiteY52" fmla="*/ 1663779 h 1754322"/>
              <a:gd name="connsiteX53" fmla="*/ 978216 w 1723364"/>
              <a:gd name="connsiteY53" fmla="*/ 1743755 h 1754322"/>
              <a:gd name="connsiteX54" fmla="*/ 966864 w 1723364"/>
              <a:gd name="connsiteY54" fmla="*/ 1749947 h 1754322"/>
              <a:gd name="connsiteX55" fmla="*/ 758410 w 1723364"/>
              <a:gd name="connsiteY55" fmla="*/ 1749947 h 1754322"/>
              <a:gd name="connsiteX56" fmla="*/ 745510 w 1723364"/>
              <a:gd name="connsiteY56" fmla="*/ 1737047 h 1754322"/>
              <a:gd name="connsiteX57" fmla="*/ 747058 w 1723364"/>
              <a:gd name="connsiteY57" fmla="*/ 1598249 h 1754322"/>
              <a:gd name="connsiteX58" fmla="*/ 756346 w 1723364"/>
              <a:gd name="connsiteY58" fmla="*/ 1543556 h 1754322"/>
              <a:gd name="connsiteX59" fmla="*/ 744478 w 1723364"/>
              <a:gd name="connsiteY59" fmla="*/ 1525496 h 1754322"/>
              <a:gd name="connsiteX60" fmla="*/ 575754 w 1723364"/>
              <a:gd name="connsiteY60" fmla="*/ 1470287 h 1754322"/>
              <a:gd name="connsiteX61" fmla="*/ 559758 w 1723364"/>
              <a:gd name="connsiteY61" fmla="*/ 1475963 h 1754322"/>
              <a:gd name="connsiteX62" fmla="*/ 504549 w 1723364"/>
              <a:gd name="connsiteY62" fmla="*/ 1585350 h 1754322"/>
              <a:gd name="connsiteX63" fmla="*/ 447275 w 1723364"/>
              <a:gd name="connsiteY63" fmla="*/ 1645719 h 1754322"/>
              <a:gd name="connsiteX64" fmla="*/ 434376 w 1723364"/>
              <a:gd name="connsiteY64" fmla="*/ 1643655 h 1754322"/>
              <a:gd name="connsiteX65" fmla="*/ 290418 w 1723364"/>
              <a:gd name="connsiteY65" fmla="*/ 1542008 h 1754322"/>
              <a:gd name="connsiteX66" fmla="*/ 265651 w 1723364"/>
              <a:gd name="connsiteY66" fmla="*/ 1521369 h 1754322"/>
              <a:gd name="connsiteX67" fmla="*/ 262039 w 1723364"/>
              <a:gd name="connsiteY67" fmla="*/ 1505889 h 1754322"/>
              <a:gd name="connsiteX68" fmla="*/ 321893 w 1723364"/>
              <a:gd name="connsiteY68" fmla="*/ 1415593 h 1754322"/>
              <a:gd name="connsiteX69" fmla="*/ 386906 w 1723364"/>
              <a:gd name="connsiteY69" fmla="*/ 1351096 h 1754322"/>
              <a:gd name="connsiteX70" fmla="*/ 387938 w 1723364"/>
              <a:gd name="connsiteY70" fmla="*/ 1334069 h 1754322"/>
              <a:gd name="connsiteX71" fmla="*/ 354915 w 1723364"/>
              <a:gd name="connsiteY71" fmla="*/ 1295887 h 1754322"/>
              <a:gd name="connsiteX72" fmla="*/ 282678 w 1723364"/>
              <a:gd name="connsiteY72" fmla="*/ 1189595 h 1754322"/>
              <a:gd name="connsiteX73" fmla="*/ 262555 w 1723364"/>
              <a:gd name="connsiteY73" fmla="*/ 1183920 h 1754322"/>
              <a:gd name="connsiteX74" fmla="*/ 152136 w 1723364"/>
              <a:gd name="connsiteY74" fmla="*/ 1240161 h 1754322"/>
              <a:gd name="connsiteX75" fmla="*/ 75256 w 1723364"/>
              <a:gd name="connsiteY75" fmla="*/ 1253577 h 1754322"/>
              <a:gd name="connsiteX76" fmla="*/ 65452 w 1723364"/>
              <a:gd name="connsiteY76" fmla="*/ 1245321 h 1754322"/>
              <a:gd name="connsiteX77" fmla="*/ 439 w 1723364"/>
              <a:gd name="connsiteY77" fmla="*/ 1045637 h 1754322"/>
              <a:gd name="connsiteX78" fmla="*/ 7663 w 1723364"/>
              <a:gd name="connsiteY78" fmla="*/ 1031190 h 1754322"/>
              <a:gd name="connsiteX79" fmla="*/ 54101 w 1723364"/>
              <a:gd name="connsiteY79" fmla="*/ 1005907 h 1754322"/>
              <a:gd name="connsiteX80" fmla="*/ 106730 w 1723364"/>
              <a:gd name="connsiteY80" fmla="*/ 994556 h 1754322"/>
              <a:gd name="connsiteX81" fmla="*/ 197026 w 1723364"/>
              <a:gd name="connsiteY81" fmla="*/ 980109 h 1754322"/>
              <a:gd name="connsiteX82" fmla="*/ 209410 w 1723364"/>
              <a:gd name="connsiteY82" fmla="*/ 964113 h 1754322"/>
              <a:gd name="connsiteX83" fmla="*/ 203734 w 1723364"/>
              <a:gd name="connsiteY83" fmla="*/ 897552 h 1754322"/>
              <a:gd name="connsiteX84" fmla="*/ 208378 w 1723364"/>
              <a:gd name="connsiteY84" fmla="*/ 801064 h 1754322"/>
              <a:gd name="connsiteX85" fmla="*/ 185159 w 1723364"/>
              <a:gd name="connsiteY85" fmla="*/ 770622 h 1754322"/>
              <a:gd name="connsiteX86" fmla="*/ 73192 w 1723364"/>
              <a:gd name="connsiteY86" fmla="*/ 753079 h 1754322"/>
              <a:gd name="connsiteX87" fmla="*/ 24690 w 1723364"/>
              <a:gd name="connsiteY87" fmla="*/ 730375 h 1754322"/>
              <a:gd name="connsiteX88" fmla="*/ 5599 w 1723364"/>
              <a:gd name="connsiteY88" fmla="*/ 687033 h 1754322"/>
              <a:gd name="connsiteX89" fmla="*/ 63904 w 1723364"/>
              <a:gd name="connsiteY89" fmla="*/ 511085 h 1754322"/>
              <a:gd name="connsiteX90" fmla="*/ 83511 w 1723364"/>
              <a:gd name="connsiteY90" fmla="*/ 499733 h 1754322"/>
              <a:gd name="connsiteX91" fmla="*/ 183611 w 1723364"/>
              <a:gd name="connsiteY91" fmla="*/ 528628 h 1754322"/>
              <a:gd name="connsiteX92" fmla="*/ 262555 w 1723364"/>
              <a:gd name="connsiteY92" fmla="*/ 569390 h 1754322"/>
              <a:gd name="connsiteX93" fmla="*/ 282163 w 1723364"/>
              <a:gd name="connsiteY93" fmla="*/ 564231 h 1754322"/>
              <a:gd name="connsiteX94" fmla="*/ 386906 w 1723364"/>
              <a:gd name="connsiteY94" fmla="*/ 419757 h 1754322"/>
              <a:gd name="connsiteX95" fmla="*/ 386390 w 1723364"/>
              <a:gd name="connsiteY95" fmla="*/ 402214 h 1754322"/>
              <a:gd name="connsiteX96" fmla="*/ 296094 w 1723364"/>
              <a:gd name="connsiteY96" fmla="*/ 311918 h 1754322"/>
              <a:gd name="connsiteX97" fmla="*/ 259975 w 1723364"/>
              <a:gd name="connsiteY97" fmla="*/ 242777 h 1754322"/>
              <a:gd name="connsiteX98" fmla="*/ 264619 w 1723364"/>
              <a:gd name="connsiteY98" fmla="*/ 232973 h 1754322"/>
              <a:gd name="connsiteX99" fmla="*/ 435408 w 1723364"/>
              <a:gd name="connsiteY99" fmla="*/ 109139 h 1754322"/>
              <a:gd name="connsiteX100" fmla="*/ 450371 w 1723364"/>
              <a:gd name="connsiteY100" fmla="*/ 110687 h 1754322"/>
              <a:gd name="connsiteX101" fmla="*/ 518480 w 1723364"/>
              <a:gd name="connsiteY101" fmla="*/ 196339 h 1754322"/>
              <a:gd name="connsiteX102" fmla="*/ 559758 w 1723364"/>
              <a:gd name="connsiteY102" fmla="*/ 277863 h 1754322"/>
              <a:gd name="connsiteX103" fmla="*/ 574722 w 1723364"/>
              <a:gd name="connsiteY103" fmla="*/ 283539 h 1754322"/>
              <a:gd name="connsiteX104" fmla="*/ 746026 w 1723364"/>
              <a:gd name="connsiteY104" fmla="*/ 227813 h 1754322"/>
              <a:gd name="connsiteX105" fmla="*/ 756346 w 1723364"/>
              <a:gd name="connsiteY105" fmla="*/ 211302 h 1754322"/>
              <a:gd name="connsiteX106" fmla="*/ 737254 w 1723364"/>
              <a:gd name="connsiteY106" fmla="*/ 91596 h 1754322"/>
              <a:gd name="connsiteX107" fmla="*/ 748090 w 1723364"/>
              <a:gd name="connsiteY107" fmla="*/ 10587 h 1754322"/>
              <a:gd name="connsiteX108" fmla="*/ 758410 w 1723364"/>
              <a:gd name="connsiteY108" fmla="*/ 4395 h 1754322"/>
              <a:gd name="connsiteX109" fmla="*/ 879664 w 1723364"/>
              <a:gd name="connsiteY109" fmla="*/ 267 h 1754322"/>
              <a:gd name="connsiteX110" fmla="*/ 861605 w 1723364"/>
              <a:gd name="connsiteY110" fmla="*/ 1409918 h 1754322"/>
              <a:gd name="connsiteX111" fmla="*/ 1392546 w 1723364"/>
              <a:gd name="connsiteY111" fmla="*/ 879493 h 1754322"/>
              <a:gd name="connsiteX112" fmla="*/ 862637 w 1723364"/>
              <a:gd name="connsiteY112" fmla="*/ 348552 h 1754322"/>
              <a:gd name="connsiteX113" fmla="*/ 331180 w 1723364"/>
              <a:gd name="connsiteY113" fmla="*/ 879493 h 1754322"/>
              <a:gd name="connsiteX114" fmla="*/ 861605 w 1723364"/>
              <a:gd name="connsiteY114" fmla="*/ 1409918 h 175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723364" h="1754322">
                <a:moveTo>
                  <a:pt x="879664" y="267"/>
                </a:moveTo>
                <a:cubicBezTo>
                  <a:pt x="907527" y="2332"/>
                  <a:pt x="935906" y="4395"/>
                  <a:pt x="964801" y="5943"/>
                </a:cubicBezTo>
                <a:cubicBezTo>
                  <a:pt x="974088" y="6459"/>
                  <a:pt x="976668" y="11103"/>
                  <a:pt x="979248" y="18843"/>
                </a:cubicBezTo>
                <a:cubicBezTo>
                  <a:pt x="994727" y="65797"/>
                  <a:pt x="985956" y="112235"/>
                  <a:pt x="977700" y="158673"/>
                </a:cubicBezTo>
                <a:cubicBezTo>
                  <a:pt x="974604" y="176732"/>
                  <a:pt x="972024" y="195307"/>
                  <a:pt x="968928" y="213366"/>
                </a:cubicBezTo>
                <a:cubicBezTo>
                  <a:pt x="967380" y="222654"/>
                  <a:pt x="969960" y="227813"/>
                  <a:pt x="979764" y="229877"/>
                </a:cubicBezTo>
                <a:cubicBezTo>
                  <a:pt x="1038585" y="240713"/>
                  <a:pt x="1095343" y="259804"/>
                  <a:pt x="1149520" y="285087"/>
                </a:cubicBezTo>
                <a:cubicBezTo>
                  <a:pt x="1158808" y="289215"/>
                  <a:pt x="1162420" y="286119"/>
                  <a:pt x="1166548" y="278379"/>
                </a:cubicBezTo>
                <a:cubicBezTo>
                  <a:pt x="1180995" y="248969"/>
                  <a:pt x="1197506" y="220590"/>
                  <a:pt x="1210406" y="190663"/>
                </a:cubicBezTo>
                <a:cubicBezTo>
                  <a:pt x="1222273" y="163316"/>
                  <a:pt x="1240848" y="142161"/>
                  <a:pt x="1263035" y="123070"/>
                </a:cubicBezTo>
                <a:cubicBezTo>
                  <a:pt x="1282643" y="106043"/>
                  <a:pt x="1282127" y="106559"/>
                  <a:pt x="1304314" y="119458"/>
                </a:cubicBezTo>
                <a:cubicBezTo>
                  <a:pt x="1359523" y="151449"/>
                  <a:pt x="1409573" y="190663"/>
                  <a:pt x="1458075" y="231941"/>
                </a:cubicBezTo>
                <a:cubicBezTo>
                  <a:pt x="1465299" y="238133"/>
                  <a:pt x="1467362" y="243809"/>
                  <a:pt x="1462203" y="251549"/>
                </a:cubicBezTo>
                <a:cubicBezTo>
                  <a:pt x="1461687" y="252064"/>
                  <a:pt x="1461171" y="253096"/>
                  <a:pt x="1461171" y="254128"/>
                </a:cubicBezTo>
                <a:cubicBezTo>
                  <a:pt x="1448271" y="291279"/>
                  <a:pt x="1425052" y="320689"/>
                  <a:pt x="1396158" y="347004"/>
                </a:cubicBezTo>
                <a:cubicBezTo>
                  <a:pt x="1375518" y="365064"/>
                  <a:pt x="1356943" y="385703"/>
                  <a:pt x="1337336" y="404794"/>
                </a:cubicBezTo>
                <a:cubicBezTo>
                  <a:pt x="1332177" y="409954"/>
                  <a:pt x="1330628" y="413565"/>
                  <a:pt x="1336304" y="419757"/>
                </a:cubicBezTo>
                <a:cubicBezTo>
                  <a:pt x="1347656" y="432141"/>
                  <a:pt x="1357459" y="445556"/>
                  <a:pt x="1369327" y="457939"/>
                </a:cubicBezTo>
                <a:cubicBezTo>
                  <a:pt x="1399769" y="489930"/>
                  <a:pt x="1419893" y="528628"/>
                  <a:pt x="1442596" y="565263"/>
                </a:cubicBezTo>
                <a:cubicBezTo>
                  <a:pt x="1448271" y="574550"/>
                  <a:pt x="1452915" y="576098"/>
                  <a:pt x="1462719" y="570938"/>
                </a:cubicBezTo>
                <a:cubicBezTo>
                  <a:pt x="1499353" y="551847"/>
                  <a:pt x="1535988" y="533272"/>
                  <a:pt x="1573138" y="514697"/>
                </a:cubicBezTo>
                <a:cubicBezTo>
                  <a:pt x="1597389" y="502830"/>
                  <a:pt x="1624220" y="504893"/>
                  <a:pt x="1650018" y="501281"/>
                </a:cubicBezTo>
                <a:cubicBezTo>
                  <a:pt x="1655694" y="500250"/>
                  <a:pt x="1658274" y="505409"/>
                  <a:pt x="1659822" y="509537"/>
                </a:cubicBezTo>
                <a:cubicBezTo>
                  <a:pt x="1687685" y="574034"/>
                  <a:pt x="1709872" y="640595"/>
                  <a:pt x="1724835" y="709220"/>
                </a:cubicBezTo>
                <a:cubicBezTo>
                  <a:pt x="1726383" y="716444"/>
                  <a:pt x="1723803" y="720572"/>
                  <a:pt x="1717611" y="723668"/>
                </a:cubicBezTo>
                <a:cubicBezTo>
                  <a:pt x="1702132" y="731923"/>
                  <a:pt x="1686653" y="740695"/>
                  <a:pt x="1671173" y="748950"/>
                </a:cubicBezTo>
                <a:cubicBezTo>
                  <a:pt x="1654662" y="757722"/>
                  <a:pt x="1636087" y="757206"/>
                  <a:pt x="1618544" y="760302"/>
                </a:cubicBezTo>
                <a:cubicBezTo>
                  <a:pt x="1589133" y="765462"/>
                  <a:pt x="1559207" y="770106"/>
                  <a:pt x="1529280" y="774234"/>
                </a:cubicBezTo>
                <a:cubicBezTo>
                  <a:pt x="1517412" y="775781"/>
                  <a:pt x="1514316" y="780941"/>
                  <a:pt x="1515349" y="791777"/>
                </a:cubicBezTo>
                <a:cubicBezTo>
                  <a:pt x="1517412" y="813448"/>
                  <a:pt x="1518444" y="835635"/>
                  <a:pt x="1521024" y="857306"/>
                </a:cubicBezTo>
                <a:cubicBezTo>
                  <a:pt x="1524636" y="889813"/>
                  <a:pt x="1518960" y="921803"/>
                  <a:pt x="1516380" y="953794"/>
                </a:cubicBezTo>
                <a:cubicBezTo>
                  <a:pt x="1514316" y="980109"/>
                  <a:pt x="1513284" y="980109"/>
                  <a:pt x="1538567" y="983720"/>
                </a:cubicBezTo>
                <a:cubicBezTo>
                  <a:pt x="1576750" y="989912"/>
                  <a:pt x="1614932" y="995588"/>
                  <a:pt x="1653114" y="1001779"/>
                </a:cubicBezTo>
                <a:cubicBezTo>
                  <a:pt x="1671173" y="1004875"/>
                  <a:pt x="1685105" y="1016227"/>
                  <a:pt x="1700584" y="1024483"/>
                </a:cubicBezTo>
                <a:cubicBezTo>
                  <a:pt x="1726899" y="1038414"/>
                  <a:pt x="1725867" y="1038930"/>
                  <a:pt x="1719675" y="1067825"/>
                </a:cubicBezTo>
                <a:cubicBezTo>
                  <a:pt x="1706260" y="1128710"/>
                  <a:pt x="1685105" y="1186500"/>
                  <a:pt x="1661370" y="1243773"/>
                </a:cubicBezTo>
                <a:cubicBezTo>
                  <a:pt x="1657242" y="1253577"/>
                  <a:pt x="1651566" y="1256157"/>
                  <a:pt x="1641763" y="1255124"/>
                </a:cubicBezTo>
                <a:cubicBezTo>
                  <a:pt x="1606160" y="1252028"/>
                  <a:pt x="1572622" y="1244805"/>
                  <a:pt x="1541663" y="1226230"/>
                </a:cubicBezTo>
                <a:cubicBezTo>
                  <a:pt x="1515864" y="1210750"/>
                  <a:pt x="1488001" y="1198883"/>
                  <a:pt x="1461687" y="1184436"/>
                </a:cubicBezTo>
                <a:cubicBezTo>
                  <a:pt x="1453947" y="1180308"/>
                  <a:pt x="1448787" y="1180308"/>
                  <a:pt x="1444143" y="1189079"/>
                </a:cubicBezTo>
                <a:cubicBezTo>
                  <a:pt x="1415249" y="1241709"/>
                  <a:pt x="1380162" y="1290211"/>
                  <a:pt x="1339400" y="1333553"/>
                </a:cubicBezTo>
                <a:cubicBezTo>
                  <a:pt x="1332177" y="1341293"/>
                  <a:pt x="1332177" y="1345936"/>
                  <a:pt x="1339916" y="1353160"/>
                </a:cubicBezTo>
                <a:cubicBezTo>
                  <a:pt x="1370359" y="1382571"/>
                  <a:pt x="1400801" y="1412498"/>
                  <a:pt x="1430212" y="1443456"/>
                </a:cubicBezTo>
                <a:cubicBezTo>
                  <a:pt x="1448271" y="1462547"/>
                  <a:pt x="1453947" y="1488862"/>
                  <a:pt x="1465814" y="1511565"/>
                </a:cubicBezTo>
                <a:cubicBezTo>
                  <a:pt x="1467879" y="1515693"/>
                  <a:pt x="1464267" y="1518789"/>
                  <a:pt x="1461171" y="1521369"/>
                </a:cubicBezTo>
                <a:cubicBezTo>
                  <a:pt x="1408025" y="1568323"/>
                  <a:pt x="1351784" y="1610117"/>
                  <a:pt x="1290382" y="1645203"/>
                </a:cubicBezTo>
                <a:cubicBezTo>
                  <a:pt x="1284707" y="1648815"/>
                  <a:pt x="1280579" y="1648299"/>
                  <a:pt x="1275419" y="1643655"/>
                </a:cubicBezTo>
                <a:cubicBezTo>
                  <a:pt x="1247040" y="1619404"/>
                  <a:pt x="1221757" y="1593606"/>
                  <a:pt x="1207310" y="1558003"/>
                </a:cubicBezTo>
                <a:cubicBezTo>
                  <a:pt x="1195958" y="1530140"/>
                  <a:pt x="1179963" y="1504341"/>
                  <a:pt x="1167064" y="1477511"/>
                </a:cubicBezTo>
                <a:cubicBezTo>
                  <a:pt x="1162936" y="1469255"/>
                  <a:pt x="1158808" y="1467191"/>
                  <a:pt x="1150036" y="1470803"/>
                </a:cubicBezTo>
                <a:cubicBezTo>
                  <a:pt x="1096375" y="1496086"/>
                  <a:pt x="1040133" y="1514661"/>
                  <a:pt x="981312" y="1526013"/>
                </a:cubicBezTo>
                <a:cubicBezTo>
                  <a:pt x="969960" y="1528076"/>
                  <a:pt x="967896" y="1534268"/>
                  <a:pt x="969960" y="1544072"/>
                </a:cubicBezTo>
                <a:cubicBezTo>
                  <a:pt x="976668" y="1583802"/>
                  <a:pt x="982860" y="1623532"/>
                  <a:pt x="989052" y="1663779"/>
                </a:cubicBezTo>
                <a:cubicBezTo>
                  <a:pt x="993179" y="1691641"/>
                  <a:pt x="982344" y="1716924"/>
                  <a:pt x="978216" y="1743755"/>
                </a:cubicBezTo>
                <a:cubicBezTo>
                  <a:pt x="977184" y="1749431"/>
                  <a:pt x="971508" y="1749431"/>
                  <a:pt x="966864" y="1749947"/>
                </a:cubicBezTo>
                <a:cubicBezTo>
                  <a:pt x="897207" y="1757170"/>
                  <a:pt x="828067" y="1756655"/>
                  <a:pt x="758410" y="1749947"/>
                </a:cubicBezTo>
                <a:cubicBezTo>
                  <a:pt x="749638" y="1748915"/>
                  <a:pt x="748090" y="1744271"/>
                  <a:pt x="745510" y="1737047"/>
                </a:cubicBezTo>
                <a:cubicBezTo>
                  <a:pt x="730031" y="1690609"/>
                  <a:pt x="738286" y="1644687"/>
                  <a:pt x="747058" y="1598249"/>
                </a:cubicBezTo>
                <a:cubicBezTo>
                  <a:pt x="750154" y="1580190"/>
                  <a:pt x="752734" y="1561615"/>
                  <a:pt x="756346" y="1543556"/>
                </a:cubicBezTo>
                <a:cubicBezTo>
                  <a:pt x="758410" y="1533236"/>
                  <a:pt x="755314" y="1527560"/>
                  <a:pt x="744478" y="1525496"/>
                </a:cubicBezTo>
                <a:cubicBezTo>
                  <a:pt x="685657" y="1514661"/>
                  <a:pt x="629931" y="1496086"/>
                  <a:pt x="575754" y="1470287"/>
                </a:cubicBezTo>
                <a:cubicBezTo>
                  <a:pt x="568014" y="1466675"/>
                  <a:pt x="563886" y="1467707"/>
                  <a:pt x="559758" y="1475963"/>
                </a:cubicBezTo>
                <a:cubicBezTo>
                  <a:pt x="541699" y="1512597"/>
                  <a:pt x="522608" y="1548715"/>
                  <a:pt x="504549" y="1585350"/>
                </a:cubicBezTo>
                <a:cubicBezTo>
                  <a:pt x="491649" y="1611149"/>
                  <a:pt x="466882" y="1626112"/>
                  <a:pt x="447275" y="1645719"/>
                </a:cubicBezTo>
                <a:cubicBezTo>
                  <a:pt x="442631" y="1650363"/>
                  <a:pt x="438504" y="1646235"/>
                  <a:pt x="434376" y="1643655"/>
                </a:cubicBezTo>
                <a:cubicBezTo>
                  <a:pt x="384326" y="1612697"/>
                  <a:pt x="334276" y="1581738"/>
                  <a:pt x="290418" y="1542008"/>
                </a:cubicBezTo>
                <a:cubicBezTo>
                  <a:pt x="282678" y="1534784"/>
                  <a:pt x="273907" y="1528076"/>
                  <a:pt x="265651" y="1521369"/>
                </a:cubicBezTo>
                <a:cubicBezTo>
                  <a:pt x="259975" y="1516725"/>
                  <a:pt x="259459" y="1512597"/>
                  <a:pt x="262039" y="1505889"/>
                </a:cubicBezTo>
                <a:cubicBezTo>
                  <a:pt x="276487" y="1472351"/>
                  <a:pt x="292998" y="1440360"/>
                  <a:pt x="321893" y="1415593"/>
                </a:cubicBezTo>
                <a:cubicBezTo>
                  <a:pt x="345112" y="1395986"/>
                  <a:pt x="365235" y="1372767"/>
                  <a:pt x="386906" y="1351096"/>
                </a:cubicBezTo>
                <a:cubicBezTo>
                  <a:pt x="393098" y="1345421"/>
                  <a:pt x="394129" y="1341293"/>
                  <a:pt x="387938" y="1334069"/>
                </a:cubicBezTo>
                <a:cubicBezTo>
                  <a:pt x="376586" y="1321685"/>
                  <a:pt x="366783" y="1308270"/>
                  <a:pt x="354915" y="1295887"/>
                </a:cubicBezTo>
                <a:cubicBezTo>
                  <a:pt x="324989" y="1264412"/>
                  <a:pt x="305382" y="1225714"/>
                  <a:pt x="282678" y="1189595"/>
                </a:cubicBezTo>
                <a:cubicBezTo>
                  <a:pt x="277003" y="1180308"/>
                  <a:pt x="272359" y="1178760"/>
                  <a:pt x="262555" y="1183920"/>
                </a:cubicBezTo>
                <a:cubicBezTo>
                  <a:pt x="225921" y="1203011"/>
                  <a:pt x="189287" y="1221586"/>
                  <a:pt x="152136" y="1240161"/>
                </a:cubicBezTo>
                <a:cubicBezTo>
                  <a:pt x="127885" y="1252545"/>
                  <a:pt x="101054" y="1249965"/>
                  <a:pt x="75256" y="1253577"/>
                </a:cubicBezTo>
                <a:cubicBezTo>
                  <a:pt x="69580" y="1254608"/>
                  <a:pt x="67000" y="1249965"/>
                  <a:pt x="65452" y="1245321"/>
                </a:cubicBezTo>
                <a:cubicBezTo>
                  <a:pt x="37589" y="1180824"/>
                  <a:pt x="15402" y="1114263"/>
                  <a:pt x="439" y="1045637"/>
                </a:cubicBezTo>
                <a:cubicBezTo>
                  <a:pt x="-1109" y="1038414"/>
                  <a:pt x="1471" y="1034286"/>
                  <a:pt x="7663" y="1031190"/>
                </a:cubicBezTo>
                <a:cubicBezTo>
                  <a:pt x="23142" y="1022935"/>
                  <a:pt x="38621" y="1014163"/>
                  <a:pt x="54101" y="1005907"/>
                </a:cubicBezTo>
                <a:cubicBezTo>
                  <a:pt x="70612" y="997136"/>
                  <a:pt x="89187" y="997652"/>
                  <a:pt x="106730" y="994556"/>
                </a:cubicBezTo>
                <a:cubicBezTo>
                  <a:pt x="136657" y="989396"/>
                  <a:pt x="167099" y="984236"/>
                  <a:pt x="197026" y="980109"/>
                </a:cubicBezTo>
                <a:cubicBezTo>
                  <a:pt x="207346" y="978560"/>
                  <a:pt x="210442" y="973917"/>
                  <a:pt x="209410" y="964113"/>
                </a:cubicBezTo>
                <a:cubicBezTo>
                  <a:pt x="207346" y="941926"/>
                  <a:pt x="206314" y="919739"/>
                  <a:pt x="203734" y="897552"/>
                </a:cubicBezTo>
                <a:cubicBezTo>
                  <a:pt x="200122" y="865045"/>
                  <a:pt x="205798" y="833055"/>
                  <a:pt x="208378" y="801064"/>
                </a:cubicBezTo>
                <a:cubicBezTo>
                  <a:pt x="210442" y="774749"/>
                  <a:pt x="211474" y="774749"/>
                  <a:pt x="185159" y="770622"/>
                </a:cubicBezTo>
                <a:cubicBezTo>
                  <a:pt x="148009" y="764430"/>
                  <a:pt x="110342" y="758754"/>
                  <a:pt x="73192" y="753079"/>
                </a:cubicBezTo>
                <a:cubicBezTo>
                  <a:pt x="54616" y="750499"/>
                  <a:pt x="40169" y="738631"/>
                  <a:pt x="24690" y="730375"/>
                </a:cubicBezTo>
                <a:cubicBezTo>
                  <a:pt x="-1625" y="715928"/>
                  <a:pt x="-593" y="715928"/>
                  <a:pt x="5599" y="687033"/>
                </a:cubicBezTo>
                <a:cubicBezTo>
                  <a:pt x="19014" y="626148"/>
                  <a:pt x="40169" y="568358"/>
                  <a:pt x="63904" y="511085"/>
                </a:cubicBezTo>
                <a:cubicBezTo>
                  <a:pt x="68032" y="501281"/>
                  <a:pt x="73192" y="498701"/>
                  <a:pt x="83511" y="499733"/>
                </a:cubicBezTo>
                <a:cubicBezTo>
                  <a:pt x="119114" y="502830"/>
                  <a:pt x="152652" y="510053"/>
                  <a:pt x="183611" y="528628"/>
                </a:cubicBezTo>
                <a:cubicBezTo>
                  <a:pt x="208894" y="543592"/>
                  <a:pt x="236241" y="555459"/>
                  <a:pt x="262555" y="569390"/>
                </a:cubicBezTo>
                <a:cubicBezTo>
                  <a:pt x="271327" y="574034"/>
                  <a:pt x="277003" y="574034"/>
                  <a:pt x="282163" y="564231"/>
                </a:cubicBezTo>
                <a:cubicBezTo>
                  <a:pt x="311057" y="511601"/>
                  <a:pt x="346144" y="463615"/>
                  <a:pt x="386906" y="419757"/>
                </a:cubicBezTo>
                <a:cubicBezTo>
                  <a:pt x="393614" y="412534"/>
                  <a:pt x="393098" y="408922"/>
                  <a:pt x="386390" y="402214"/>
                </a:cubicBezTo>
                <a:cubicBezTo>
                  <a:pt x="355947" y="372287"/>
                  <a:pt x="325505" y="342360"/>
                  <a:pt x="296094" y="311918"/>
                </a:cubicBezTo>
                <a:cubicBezTo>
                  <a:pt x="277519" y="292827"/>
                  <a:pt x="271843" y="265996"/>
                  <a:pt x="259975" y="242777"/>
                </a:cubicBezTo>
                <a:cubicBezTo>
                  <a:pt x="257912" y="238649"/>
                  <a:pt x="261524" y="235553"/>
                  <a:pt x="264619" y="232973"/>
                </a:cubicBezTo>
                <a:cubicBezTo>
                  <a:pt x="317765" y="186019"/>
                  <a:pt x="374007" y="144225"/>
                  <a:pt x="435408" y="109139"/>
                </a:cubicBezTo>
                <a:cubicBezTo>
                  <a:pt x="441084" y="105527"/>
                  <a:pt x="445211" y="106043"/>
                  <a:pt x="450371" y="110687"/>
                </a:cubicBezTo>
                <a:cubicBezTo>
                  <a:pt x="478750" y="134937"/>
                  <a:pt x="504033" y="160736"/>
                  <a:pt x="518480" y="196339"/>
                </a:cubicBezTo>
                <a:cubicBezTo>
                  <a:pt x="530348" y="224202"/>
                  <a:pt x="545827" y="250516"/>
                  <a:pt x="559758" y="277863"/>
                </a:cubicBezTo>
                <a:cubicBezTo>
                  <a:pt x="563370" y="285087"/>
                  <a:pt x="566982" y="287151"/>
                  <a:pt x="574722" y="283539"/>
                </a:cubicBezTo>
                <a:cubicBezTo>
                  <a:pt x="629415" y="257740"/>
                  <a:pt x="686173" y="238649"/>
                  <a:pt x="746026" y="227813"/>
                </a:cubicBezTo>
                <a:cubicBezTo>
                  <a:pt x="756346" y="225750"/>
                  <a:pt x="757893" y="220074"/>
                  <a:pt x="756346" y="211302"/>
                </a:cubicBezTo>
                <a:cubicBezTo>
                  <a:pt x="749638" y="171572"/>
                  <a:pt x="743446" y="131326"/>
                  <a:pt x="737254" y="91596"/>
                </a:cubicBezTo>
                <a:cubicBezTo>
                  <a:pt x="732611" y="63217"/>
                  <a:pt x="743446" y="37418"/>
                  <a:pt x="748090" y="10587"/>
                </a:cubicBezTo>
                <a:cubicBezTo>
                  <a:pt x="749122" y="5427"/>
                  <a:pt x="753766" y="4395"/>
                  <a:pt x="758410" y="4395"/>
                </a:cubicBezTo>
                <a:cubicBezTo>
                  <a:pt x="797624" y="4395"/>
                  <a:pt x="837870" y="-1280"/>
                  <a:pt x="879664" y="267"/>
                </a:cubicBezTo>
                <a:close/>
                <a:moveTo>
                  <a:pt x="861605" y="1409918"/>
                </a:moveTo>
                <a:cubicBezTo>
                  <a:pt x="1155712" y="1407338"/>
                  <a:pt x="1392030" y="1176180"/>
                  <a:pt x="1392546" y="879493"/>
                </a:cubicBezTo>
                <a:cubicBezTo>
                  <a:pt x="1393062" y="585902"/>
                  <a:pt x="1160356" y="349068"/>
                  <a:pt x="862637" y="348552"/>
                </a:cubicBezTo>
                <a:cubicBezTo>
                  <a:pt x="568014" y="348036"/>
                  <a:pt x="331180" y="581774"/>
                  <a:pt x="331180" y="879493"/>
                </a:cubicBezTo>
                <a:cubicBezTo>
                  <a:pt x="331180" y="1173600"/>
                  <a:pt x="565950" y="1406822"/>
                  <a:pt x="861605" y="1409918"/>
                </a:cubicBezTo>
                <a:close/>
              </a:path>
            </a:pathLst>
          </a:custGeom>
          <a:solidFill>
            <a:schemeClr val="bg1">
              <a:alpha val="5000"/>
            </a:schemeClr>
          </a:solidFill>
          <a:ln w="5155" cap="flat">
            <a:noFill/>
            <a:prstDash val="solid"/>
            <a:miter/>
          </a:ln>
        </p:spPr>
        <p:txBody>
          <a:bodyPr lIns="68489" tIns="34289" rIns="68489" bIns="34289" rtlCol="0" anchor="ctr"/>
          <a:lstStyle/>
          <a:p>
            <a:pPr defTabSz="684763">
              <a:buClr>
                <a:srgbClr val="000000"/>
              </a:buClr>
              <a:buFont typeface="Arial"/>
              <a:buNone/>
            </a:pPr>
            <a:endParaRPr lang="en-US" sz="1400" kern="0">
              <a:solidFill>
                <a:srgbClr val="000000"/>
              </a:solidFill>
              <a:cs typeface="Arial"/>
              <a:sym typeface="Arial"/>
            </a:endParaRPr>
          </a:p>
        </p:txBody>
      </p:sp>
      <p:sp>
        <p:nvSpPr>
          <p:cNvPr id="16" name="Freeform: Shape 15">
            <a:extLst>
              <a:ext uri="{FF2B5EF4-FFF2-40B4-BE49-F238E27FC236}">
                <a16:creationId xmlns:a16="http://schemas.microsoft.com/office/drawing/2014/main" id="{A795D01C-5E4D-42EF-81C8-036347FC14D7}"/>
              </a:ext>
            </a:extLst>
          </p:cNvPr>
          <p:cNvSpPr/>
          <p:nvPr userDrawn="1"/>
        </p:nvSpPr>
        <p:spPr>
          <a:xfrm rot="2246763">
            <a:off x="77742" y="1516307"/>
            <a:ext cx="914159" cy="914159"/>
          </a:xfrm>
          <a:custGeom>
            <a:avLst/>
            <a:gdLst>
              <a:gd name="connsiteX0" fmla="*/ 894776 w 1774962"/>
              <a:gd name="connsiteY0" fmla="*/ 1775736 h 1774962"/>
              <a:gd name="connsiteX1" fmla="*/ 852466 w 1774962"/>
              <a:gd name="connsiteY1" fmla="*/ 1775736 h 1774962"/>
              <a:gd name="connsiteX2" fmla="*/ 839567 w 1774962"/>
              <a:gd name="connsiteY2" fmla="*/ 1764901 h 1774962"/>
              <a:gd name="connsiteX3" fmla="*/ 819960 w 1774962"/>
              <a:gd name="connsiteY3" fmla="*/ 1666349 h 1774962"/>
              <a:gd name="connsiteX4" fmla="*/ 822024 w 1774962"/>
              <a:gd name="connsiteY4" fmla="*/ 1636938 h 1774962"/>
              <a:gd name="connsiteX5" fmla="*/ 811704 w 1774962"/>
              <a:gd name="connsiteY5" fmla="*/ 1623523 h 1774962"/>
              <a:gd name="connsiteX6" fmla="*/ 695093 w 1774962"/>
              <a:gd name="connsiteY6" fmla="*/ 1601852 h 1774962"/>
              <a:gd name="connsiteX7" fmla="*/ 680130 w 1774962"/>
              <a:gd name="connsiteY7" fmla="*/ 1610623 h 1774962"/>
              <a:gd name="connsiteX8" fmla="*/ 615116 w 1774962"/>
              <a:gd name="connsiteY8" fmla="*/ 1727234 h 1774962"/>
              <a:gd name="connsiteX9" fmla="*/ 603765 w 1774962"/>
              <a:gd name="connsiteY9" fmla="*/ 1730330 h 1774962"/>
              <a:gd name="connsiteX10" fmla="*/ 512953 w 1774962"/>
              <a:gd name="connsiteY10" fmla="*/ 1694212 h 1774962"/>
              <a:gd name="connsiteX11" fmla="*/ 507277 w 1774962"/>
              <a:gd name="connsiteY11" fmla="*/ 1681828 h 1774962"/>
              <a:gd name="connsiteX12" fmla="*/ 527400 w 1774962"/>
              <a:gd name="connsiteY12" fmla="*/ 1583277 h 1774962"/>
              <a:gd name="connsiteX13" fmla="*/ 541848 w 1774962"/>
              <a:gd name="connsiteY13" fmla="*/ 1552834 h 1774962"/>
              <a:gd name="connsiteX14" fmla="*/ 537720 w 1774962"/>
              <a:gd name="connsiteY14" fmla="*/ 1539418 h 1774962"/>
              <a:gd name="connsiteX15" fmla="*/ 435041 w 1774962"/>
              <a:gd name="connsiteY15" fmla="*/ 1472857 h 1774962"/>
              <a:gd name="connsiteX16" fmla="*/ 420593 w 1774962"/>
              <a:gd name="connsiteY16" fmla="*/ 1474921 h 1774962"/>
              <a:gd name="connsiteX17" fmla="*/ 315334 w 1774962"/>
              <a:gd name="connsiteY17" fmla="*/ 1559026 h 1774962"/>
              <a:gd name="connsiteX18" fmla="*/ 302950 w 1774962"/>
              <a:gd name="connsiteY18" fmla="*/ 1557478 h 1774962"/>
              <a:gd name="connsiteX19" fmla="*/ 233809 w 1774962"/>
              <a:gd name="connsiteY19" fmla="*/ 1490401 h 1774962"/>
              <a:gd name="connsiteX20" fmla="*/ 232777 w 1774962"/>
              <a:gd name="connsiteY20" fmla="*/ 1476985 h 1774962"/>
              <a:gd name="connsiteX21" fmla="*/ 289019 w 1774962"/>
              <a:gd name="connsiteY21" fmla="*/ 1393397 h 1774962"/>
              <a:gd name="connsiteX22" fmla="*/ 312754 w 1774962"/>
              <a:gd name="connsiteY22" fmla="*/ 1371726 h 1774962"/>
              <a:gd name="connsiteX23" fmla="*/ 314818 w 1774962"/>
              <a:gd name="connsiteY23" fmla="*/ 1355731 h 1774962"/>
              <a:gd name="connsiteX24" fmla="*/ 246193 w 1774962"/>
              <a:gd name="connsiteY24" fmla="*/ 1255631 h 1774962"/>
              <a:gd name="connsiteX25" fmla="*/ 230713 w 1774962"/>
              <a:gd name="connsiteY25" fmla="*/ 1253051 h 1774962"/>
              <a:gd name="connsiteX26" fmla="*/ 102751 w 1774962"/>
              <a:gd name="connsiteY26" fmla="*/ 1289685 h 1774962"/>
              <a:gd name="connsiteX27" fmla="*/ 91916 w 1774962"/>
              <a:gd name="connsiteY27" fmla="*/ 1282978 h 1774962"/>
              <a:gd name="connsiteX28" fmla="*/ 53733 w 1774962"/>
              <a:gd name="connsiteY28" fmla="*/ 1194230 h 1774962"/>
              <a:gd name="connsiteX29" fmla="*/ 58377 w 1774962"/>
              <a:gd name="connsiteY29" fmla="*/ 1181330 h 1774962"/>
              <a:gd name="connsiteX30" fmla="*/ 142481 w 1774962"/>
              <a:gd name="connsiteY30" fmla="*/ 1125605 h 1774962"/>
              <a:gd name="connsiteX31" fmla="*/ 173956 w 1774962"/>
              <a:gd name="connsiteY31" fmla="*/ 1114253 h 1774962"/>
              <a:gd name="connsiteX32" fmla="*/ 180664 w 1774962"/>
              <a:gd name="connsiteY32" fmla="*/ 1101870 h 1774962"/>
              <a:gd name="connsiteX33" fmla="*/ 154865 w 1774962"/>
              <a:gd name="connsiteY33" fmla="*/ 981131 h 1774962"/>
              <a:gd name="connsiteX34" fmla="*/ 144029 w 1774962"/>
              <a:gd name="connsiteY34" fmla="*/ 973391 h 1774962"/>
              <a:gd name="connsiteX35" fmla="*/ 10391 w 1774962"/>
              <a:gd name="connsiteY35" fmla="*/ 958428 h 1774962"/>
              <a:gd name="connsiteX36" fmla="*/ 2135 w 1774962"/>
              <a:gd name="connsiteY36" fmla="*/ 948624 h 1774962"/>
              <a:gd name="connsiteX37" fmla="*/ 588 w 1774962"/>
              <a:gd name="connsiteY37" fmla="*/ 850589 h 1774962"/>
              <a:gd name="connsiteX38" fmla="*/ 10391 w 1774962"/>
              <a:gd name="connsiteY38" fmla="*/ 840785 h 1774962"/>
              <a:gd name="connsiteX39" fmla="*/ 110491 w 1774962"/>
              <a:gd name="connsiteY39" fmla="*/ 820662 h 1774962"/>
              <a:gd name="connsiteX40" fmla="*/ 139901 w 1774962"/>
              <a:gd name="connsiteY40" fmla="*/ 822726 h 1774962"/>
              <a:gd name="connsiteX41" fmla="*/ 153317 w 1774962"/>
              <a:gd name="connsiteY41" fmla="*/ 811890 h 1774962"/>
              <a:gd name="connsiteX42" fmla="*/ 174472 w 1774962"/>
              <a:gd name="connsiteY42" fmla="*/ 696827 h 1774962"/>
              <a:gd name="connsiteX43" fmla="*/ 164152 w 1774962"/>
              <a:gd name="connsiteY43" fmla="*/ 680316 h 1774962"/>
              <a:gd name="connsiteX44" fmla="*/ 49090 w 1774962"/>
              <a:gd name="connsiteY44" fmla="*/ 615819 h 1774962"/>
              <a:gd name="connsiteX45" fmla="*/ 45993 w 1774962"/>
              <a:gd name="connsiteY45" fmla="*/ 606015 h 1774962"/>
              <a:gd name="connsiteX46" fmla="*/ 82628 w 1774962"/>
              <a:gd name="connsiteY46" fmla="*/ 513655 h 1774962"/>
              <a:gd name="connsiteX47" fmla="*/ 93979 w 1774962"/>
              <a:gd name="connsiteY47" fmla="*/ 508496 h 1774962"/>
              <a:gd name="connsiteX48" fmla="*/ 224006 w 1774962"/>
              <a:gd name="connsiteY48" fmla="*/ 543066 h 1774962"/>
              <a:gd name="connsiteX49" fmla="*/ 236905 w 1774962"/>
              <a:gd name="connsiteY49" fmla="*/ 538938 h 1774962"/>
              <a:gd name="connsiteX50" fmla="*/ 302434 w 1774962"/>
              <a:gd name="connsiteY50" fmla="*/ 437291 h 1774962"/>
              <a:gd name="connsiteX51" fmla="*/ 302950 w 1774962"/>
              <a:gd name="connsiteY51" fmla="*/ 423359 h 1774962"/>
              <a:gd name="connsiteX52" fmla="*/ 238453 w 1774962"/>
              <a:gd name="connsiteY52" fmla="*/ 346995 h 1774962"/>
              <a:gd name="connsiteX53" fmla="*/ 228650 w 1774962"/>
              <a:gd name="connsiteY53" fmla="*/ 333063 h 1774962"/>
              <a:gd name="connsiteX54" fmla="*/ 230713 w 1774962"/>
              <a:gd name="connsiteY54" fmla="*/ 290237 h 1774962"/>
              <a:gd name="connsiteX55" fmla="*/ 283859 w 1774962"/>
              <a:gd name="connsiteY55" fmla="*/ 236060 h 1774962"/>
              <a:gd name="connsiteX56" fmla="*/ 300370 w 1774962"/>
              <a:gd name="connsiteY56" fmla="*/ 234512 h 1774962"/>
              <a:gd name="connsiteX57" fmla="*/ 380863 w 1774962"/>
              <a:gd name="connsiteY57" fmla="*/ 288173 h 1774962"/>
              <a:gd name="connsiteX58" fmla="*/ 403050 w 1774962"/>
              <a:gd name="connsiteY58" fmla="*/ 311392 h 1774962"/>
              <a:gd name="connsiteX59" fmla="*/ 422141 w 1774962"/>
              <a:gd name="connsiteY59" fmla="*/ 313972 h 1774962"/>
              <a:gd name="connsiteX60" fmla="*/ 519661 w 1774962"/>
              <a:gd name="connsiteY60" fmla="*/ 246895 h 1774962"/>
              <a:gd name="connsiteX61" fmla="*/ 524820 w 1774962"/>
              <a:gd name="connsiteY61" fmla="*/ 233996 h 1774962"/>
              <a:gd name="connsiteX62" fmla="*/ 492314 w 1774962"/>
              <a:gd name="connsiteY62" fmla="*/ 127704 h 1774962"/>
              <a:gd name="connsiteX63" fmla="*/ 514501 w 1774962"/>
              <a:gd name="connsiteY63" fmla="*/ 82298 h 1774962"/>
              <a:gd name="connsiteX64" fmla="*/ 578482 w 1774962"/>
              <a:gd name="connsiteY64" fmla="*/ 55468 h 1774962"/>
              <a:gd name="connsiteX65" fmla="*/ 595509 w 1774962"/>
              <a:gd name="connsiteY65" fmla="*/ 60111 h 1774962"/>
              <a:gd name="connsiteX66" fmla="*/ 648655 w 1774962"/>
              <a:gd name="connsiteY66" fmla="*/ 139572 h 1774962"/>
              <a:gd name="connsiteX67" fmla="*/ 661039 w 1774962"/>
              <a:gd name="connsiteY67" fmla="*/ 172078 h 1774962"/>
              <a:gd name="connsiteX68" fmla="*/ 675486 w 1774962"/>
              <a:gd name="connsiteY68" fmla="*/ 180334 h 1774962"/>
              <a:gd name="connsiteX69" fmla="*/ 792613 w 1774962"/>
              <a:gd name="connsiteY69" fmla="*/ 155567 h 1774962"/>
              <a:gd name="connsiteX70" fmla="*/ 801900 w 1774962"/>
              <a:gd name="connsiteY70" fmla="*/ 143700 h 1774962"/>
              <a:gd name="connsiteX71" fmla="*/ 816864 w 1774962"/>
              <a:gd name="connsiteY71" fmla="*/ 11094 h 1774962"/>
              <a:gd name="connsiteX72" fmla="*/ 826151 w 1774962"/>
              <a:gd name="connsiteY72" fmla="*/ 2322 h 1774962"/>
              <a:gd name="connsiteX73" fmla="*/ 925219 w 1774962"/>
              <a:gd name="connsiteY73" fmla="*/ 774 h 1774962"/>
              <a:gd name="connsiteX74" fmla="*/ 934507 w 1774962"/>
              <a:gd name="connsiteY74" fmla="*/ 10062 h 1774962"/>
              <a:gd name="connsiteX75" fmla="*/ 954114 w 1774962"/>
              <a:gd name="connsiteY75" fmla="*/ 111193 h 1774962"/>
              <a:gd name="connsiteX76" fmla="*/ 952050 w 1774962"/>
              <a:gd name="connsiteY76" fmla="*/ 140604 h 1774962"/>
              <a:gd name="connsiteX77" fmla="*/ 962369 w 1774962"/>
              <a:gd name="connsiteY77" fmla="*/ 152987 h 1774962"/>
              <a:gd name="connsiteX78" fmla="*/ 1078980 w 1774962"/>
              <a:gd name="connsiteY78" fmla="*/ 174658 h 1774962"/>
              <a:gd name="connsiteX79" fmla="*/ 1093428 w 1774962"/>
              <a:gd name="connsiteY79" fmla="*/ 168467 h 1774962"/>
              <a:gd name="connsiteX80" fmla="*/ 1147089 w 1774962"/>
              <a:gd name="connsiteY80" fmla="*/ 69399 h 1774962"/>
              <a:gd name="connsiteX81" fmla="*/ 1192495 w 1774962"/>
              <a:gd name="connsiteY81" fmla="*/ 54436 h 1774962"/>
              <a:gd name="connsiteX82" fmla="*/ 1258024 w 1774962"/>
              <a:gd name="connsiteY82" fmla="*/ 81266 h 1774962"/>
              <a:gd name="connsiteX83" fmla="*/ 1267312 w 1774962"/>
              <a:gd name="connsiteY83" fmla="*/ 96746 h 1774962"/>
              <a:gd name="connsiteX84" fmla="*/ 1247705 w 1774962"/>
              <a:gd name="connsiteY84" fmla="*/ 192718 h 1774962"/>
              <a:gd name="connsiteX85" fmla="*/ 1233258 w 1774962"/>
              <a:gd name="connsiteY85" fmla="*/ 224192 h 1774962"/>
              <a:gd name="connsiteX86" fmla="*/ 1237385 w 1774962"/>
              <a:gd name="connsiteY86" fmla="*/ 237608 h 1774962"/>
              <a:gd name="connsiteX87" fmla="*/ 1340065 w 1774962"/>
              <a:gd name="connsiteY87" fmla="*/ 304169 h 1774962"/>
              <a:gd name="connsiteX88" fmla="*/ 1354512 w 1774962"/>
              <a:gd name="connsiteY88" fmla="*/ 302621 h 1774962"/>
              <a:gd name="connsiteX89" fmla="*/ 1459771 w 1774962"/>
              <a:gd name="connsiteY89" fmla="*/ 218516 h 1774962"/>
              <a:gd name="connsiteX90" fmla="*/ 1472155 w 1774962"/>
              <a:gd name="connsiteY90" fmla="*/ 220064 h 1774962"/>
              <a:gd name="connsiteX91" fmla="*/ 1541296 w 1774962"/>
              <a:gd name="connsiteY91" fmla="*/ 287657 h 1774962"/>
              <a:gd name="connsiteX92" fmla="*/ 1542328 w 1774962"/>
              <a:gd name="connsiteY92" fmla="*/ 301073 h 1774962"/>
              <a:gd name="connsiteX93" fmla="*/ 1485570 w 1774962"/>
              <a:gd name="connsiteY93" fmla="*/ 385693 h 1774962"/>
              <a:gd name="connsiteX94" fmla="*/ 1462868 w 1774962"/>
              <a:gd name="connsiteY94" fmla="*/ 406332 h 1774962"/>
              <a:gd name="connsiteX95" fmla="*/ 1460803 w 1774962"/>
              <a:gd name="connsiteY95" fmla="*/ 422327 h 1774962"/>
              <a:gd name="connsiteX96" fmla="*/ 1529428 w 1774962"/>
              <a:gd name="connsiteY96" fmla="*/ 522427 h 1774962"/>
              <a:gd name="connsiteX97" fmla="*/ 1544908 w 1774962"/>
              <a:gd name="connsiteY97" fmla="*/ 525007 h 1774962"/>
              <a:gd name="connsiteX98" fmla="*/ 1672870 w 1774962"/>
              <a:gd name="connsiteY98" fmla="*/ 488373 h 1774962"/>
              <a:gd name="connsiteX99" fmla="*/ 1683706 w 1774962"/>
              <a:gd name="connsiteY99" fmla="*/ 495080 h 1774962"/>
              <a:gd name="connsiteX100" fmla="*/ 1721888 w 1774962"/>
              <a:gd name="connsiteY100" fmla="*/ 583828 h 1774962"/>
              <a:gd name="connsiteX101" fmla="*/ 1717244 w 1774962"/>
              <a:gd name="connsiteY101" fmla="*/ 596728 h 1774962"/>
              <a:gd name="connsiteX102" fmla="*/ 1633140 w 1774962"/>
              <a:gd name="connsiteY102" fmla="*/ 652453 h 1774962"/>
              <a:gd name="connsiteX103" fmla="*/ 1601665 w 1774962"/>
              <a:gd name="connsiteY103" fmla="*/ 663805 h 1774962"/>
              <a:gd name="connsiteX104" fmla="*/ 1594958 w 1774962"/>
              <a:gd name="connsiteY104" fmla="*/ 676188 h 1774962"/>
              <a:gd name="connsiteX105" fmla="*/ 1620241 w 1774962"/>
              <a:gd name="connsiteY105" fmla="*/ 795895 h 1774962"/>
              <a:gd name="connsiteX106" fmla="*/ 1631076 w 1774962"/>
              <a:gd name="connsiteY106" fmla="*/ 804667 h 1774962"/>
              <a:gd name="connsiteX107" fmla="*/ 1763682 w 1774962"/>
              <a:gd name="connsiteY107" fmla="*/ 819630 h 1774962"/>
              <a:gd name="connsiteX108" fmla="*/ 1773486 w 1774962"/>
              <a:gd name="connsiteY108" fmla="*/ 829950 h 1774962"/>
              <a:gd name="connsiteX109" fmla="*/ 1775034 w 1774962"/>
              <a:gd name="connsiteY109" fmla="*/ 927985 h 1774962"/>
              <a:gd name="connsiteX110" fmla="*/ 1766262 w 1774962"/>
              <a:gd name="connsiteY110" fmla="*/ 937273 h 1774962"/>
              <a:gd name="connsiteX111" fmla="*/ 1663583 w 1774962"/>
              <a:gd name="connsiteY111" fmla="*/ 957396 h 1774962"/>
              <a:gd name="connsiteX112" fmla="*/ 1636752 w 1774962"/>
              <a:gd name="connsiteY112" fmla="*/ 955332 h 1774962"/>
              <a:gd name="connsiteX113" fmla="*/ 1622304 w 1774962"/>
              <a:gd name="connsiteY113" fmla="*/ 966684 h 1774962"/>
              <a:gd name="connsiteX114" fmla="*/ 1601149 w 1774962"/>
              <a:gd name="connsiteY114" fmla="*/ 1081746 h 1774962"/>
              <a:gd name="connsiteX115" fmla="*/ 1610437 w 1774962"/>
              <a:gd name="connsiteY115" fmla="*/ 1097742 h 1774962"/>
              <a:gd name="connsiteX116" fmla="*/ 1726016 w 1774962"/>
              <a:gd name="connsiteY116" fmla="*/ 1161723 h 1774962"/>
              <a:gd name="connsiteX117" fmla="*/ 1729112 w 1774962"/>
              <a:gd name="connsiteY117" fmla="*/ 1174107 h 1774962"/>
              <a:gd name="connsiteX118" fmla="*/ 1693509 w 1774962"/>
              <a:gd name="connsiteY118" fmla="*/ 1263887 h 1774962"/>
              <a:gd name="connsiteX119" fmla="*/ 1681126 w 1774962"/>
              <a:gd name="connsiteY119" fmla="*/ 1270078 h 1774962"/>
              <a:gd name="connsiteX120" fmla="*/ 1581542 w 1774962"/>
              <a:gd name="connsiteY120" fmla="*/ 1249955 h 1774962"/>
              <a:gd name="connsiteX121" fmla="*/ 1552647 w 1774962"/>
              <a:gd name="connsiteY121" fmla="*/ 1236024 h 1774962"/>
              <a:gd name="connsiteX122" fmla="*/ 1538200 w 1774962"/>
              <a:gd name="connsiteY122" fmla="*/ 1240152 h 1774962"/>
              <a:gd name="connsiteX123" fmla="*/ 1473187 w 1774962"/>
              <a:gd name="connsiteY123" fmla="*/ 1340767 h 1774962"/>
              <a:gd name="connsiteX124" fmla="*/ 1475251 w 1774962"/>
              <a:gd name="connsiteY124" fmla="*/ 1358310 h 1774962"/>
              <a:gd name="connsiteX125" fmla="*/ 1535104 w 1774962"/>
              <a:gd name="connsiteY125" fmla="*/ 1430031 h 1774962"/>
              <a:gd name="connsiteX126" fmla="*/ 1545424 w 1774962"/>
              <a:gd name="connsiteY126" fmla="*/ 1444995 h 1774962"/>
              <a:gd name="connsiteX127" fmla="*/ 1542844 w 1774962"/>
              <a:gd name="connsiteY127" fmla="*/ 1489885 h 1774962"/>
              <a:gd name="connsiteX128" fmla="*/ 1491246 w 1774962"/>
              <a:gd name="connsiteY128" fmla="*/ 1542514 h 1774962"/>
              <a:gd name="connsiteX129" fmla="*/ 1472155 w 1774962"/>
              <a:gd name="connsiteY129" fmla="*/ 1544062 h 1774962"/>
              <a:gd name="connsiteX130" fmla="*/ 1393726 w 1774962"/>
              <a:gd name="connsiteY130" fmla="*/ 1491948 h 1774962"/>
              <a:gd name="connsiteX131" fmla="*/ 1369992 w 1774962"/>
              <a:gd name="connsiteY131" fmla="*/ 1466666 h 1774962"/>
              <a:gd name="connsiteX132" fmla="*/ 1352964 w 1774962"/>
              <a:gd name="connsiteY132" fmla="*/ 1464602 h 1774962"/>
              <a:gd name="connsiteX133" fmla="*/ 1254413 w 1774962"/>
              <a:gd name="connsiteY133" fmla="*/ 1532711 h 1774962"/>
              <a:gd name="connsiteX134" fmla="*/ 1248737 w 1774962"/>
              <a:gd name="connsiteY134" fmla="*/ 1544578 h 1774962"/>
              <a:gd name="connsiteX135" fmla="*/ 1284339 w 1774962"/>
              <a:gd name="connsiteY135" fmla="*/ 1662221 h 1774962"/>
              <a:gd name="connsiteX136" fmla="*/ 1268860 w 1774962"/>
              <a:gd name="connsiteY136" fmla="*/ 1693180 h 1774962"/>
              <a:gd name="connsiteX137" fmla="*/ 1195591 w 1774962"/>
              <a:gd name="connsiteY137" fmla="*/ 1724654 h 1774962"/>
              <a:gd name="connsiteX138" fmla="*/ 1178564 w 1774962"/>
              <a:gd name="connsiteY138" fmla="*/ 1719495 h 1774962"/>
              <a:gd name="connsiteX139" fmla="*/ 1125418 w 1774962"/>
              <a:gd name="connsiteY139" fmla="*/ 1640034 h 1774962"/>
              <a:gd name="connsiteX140" fmla="*/ 1113035 w 1774962"/>
              <a:gd name="connsiteY140" fmla="*/ 1606496 h 1774962"/>
              <a:gd name="connsiteX141" fmla="*/ 1099619 w 1774962"/>
              <a:gd name="connsiteY141" fmla="*/ 1599272 h 1774962"/>
              <a:gd name="connsiteX142" fmla="*/ 979913 w 1774962"/>
              <a:gd name="connsiteY142" fmla="*/ 1624555 h 1774962"/>
              <a:gd name="connsiteX143" fmla="*/ 972173 w 1774962"/>
              <a:gd name="connsiteY143" fmla="*/ 1634874 h 1774962"/>
              <a:gd name="connsiteX144" fmla="*/ 957726 w 1774962"/>
              <a:gd name="connsiteY144" fmla="*/ 1767481 h 1774962"/>
              <a:gd name="connsiteX145" fmla="*/ 945858 w 1774962"/>
              <a:gd name="connsiteY145" fmla="*/ 1777800 h 1774962"/>
              <a:gd name="connsiteX146" fmla="*/ 895808 w 1774962"/>
              <a:gd name="connsiteY146" fmla="*/ 1779864 h 1774962"/>
              <a:gd name="connsiteX147" fmla="*/ 894776 w 1774962"/>
              <a:gd name="connsiteY147" fmla="*/ 1775736 h 1774962"/>
              <a:gd name="connsiteX148" fmla="*/ 890648 w 1774962"/>
              <a:gd name="connsiteY148" fmla="*/ 1454798 h 1774962"/>
              <a:gd name="connsiteX149" fmla="*/ 1452548 w 1774962"/>
              <a:gd name="connsiteY149" fmla="*/ 884127 h 1774962"/>
              <a:gd name="connsiteX150" fmla="*/ 881361 w 1774962"/>
              <a:gd name="connsiteY150" fmla="*/ 322228 h 1774962"/>
              <a:gd name="connsiteX151" fmla="*/ 320494 w 1774962"/>
              <a:gd name="connsiteY151" fmla="*/ 893415 h 1774962"/>
              <a:gd name="connsiteX152" fmla="*/ 890648 w 1774962"/>
              <a:gd name="connsiteY152" fmla="*/ 1454798 h 177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774962" h="1774962">
                <a:moveTo>
                  <a:pt x="894776" y="1775736"/>
                </a:moveTo>
                <a:cubicBezTo>
                  <a:pt x="880845" y="1775736"/>
                  <a:pt x="866397" y="1775736"/>
                  <a:pt x="852466" y="1775736"/>
                </a:cubicBezTo>
                <a:cubicBezTo>
                  <a:pt x="844726" y="1775736"/>
                  <a:pt x="840599" y="1772640"/>
                  <a:pt x="839567" y="1764901"/>
                </a:cubicBezTo>
                <a:cubicBezTo>
                  <a:pt x="833375" y="1731878"/>
                  <a:pt x="826151" y="1699371"/>
                  <a:pt x="819960" y="1666349"/>
                </a:cubicBezTo>
                <a:cubicBezTo>
                  <a:pt x="817896" y="1656545"/>
                  <a:pt x="820992" y="1646742"/>
                  <a:pt x="822024" y="1636938"/>
                </a:cubicBezTo>
                <a:cubicBezTo>
                  <a:pt x="823056" y="1628682"/>
                  <a:pt x="820992" y="1624555"/>
                  <a:pt x="811704" y="1623523"/>
                </a:cubicBezTo>
                <a:cubicBezTo>
                  <a:pt x="772490" y="1619395"/>
                  <a:pt x="733275" y="1612171"/>
                  <a:pt x="695093" y="1601852"/>
                </a:cubicBezTo>
                <a:cubicBezTo>
                  <a:pt x="686837" y="1599788"/>
                  <a:pt x="682194" y="1602368"/>
                  <a:pt x="680130" y="1610623"/>
                </a:cubicBezTo>
                <a:cubicBezTo>
                  <a:pt x="669294" y="1655513"/>
                  <a:pt x="636788" y="1688020"/>
                  <a:pt x="615116" y="1727234"/>
                </a:cubicBezTo>
                <a:cubicBezTo>
                  <a:pt x="612537" y="1731878"/>
                  <a:pt x="608409" y="1731878"/>
                  <a:pt x="603765" y="1730330"/>
                </a:cubicBezTo>
                <a:cubicBezTo>
                  <a:pt x="572807" y="1720011"/>
                  <a:pt x="542364" y="1707627"/>
                  <a:pt x="512953" y="1694212"/>
                </a:cubicBezTo>
                <a:cubicBezTo>
                  <a:pt x="506761" y="1691632"/>
                  <a:pt x="506245" y="1686988"/>
                  <a:pt x="507277" y="1681828"/>
                </a:cubicBezTo>
                <a:cubicBezTo>
                  <a:pt x="513985" y="1648806"/>
                  <a:pt x="519661" y="1615783"/>
                  <a:pt x="527400" y="1583277"/>
                </a:cubicBezTo>
                <a:cubicBezTo>
                  <a:pt x="529980" y="1572441"/>
                  <a:pt x="536172" y="1562637"/>
                  <a:pt x="541848" y="1552834"/>
                </a:cubicBezTo>
                <a:cubicBezTo>
                  <a:pt x="545460" y="1546642"/>
                  <a:pt x="544428" y="1543030"/>
                  <a:pt x="537720" y="1539418"/>
                </a:cubicBezTo>
                <a:cubicBezTo>
                  <a:pt x="501601" y="1520327"/>
                  <a:pt x="467547" y="1497624"/>
                  <a:pt x="435041" y="1472857"/>
                </a:cubicBezTo>
                <a:cubicBezTo>
                  <a:pt x="429365" y="1468214"/>
                  <a:pt x="425237" y="1468214"/>
                  <a:pt x="420593" y="1474921"/>
                </a:cubicBezTo>
                <a:cubicBezTo>
                  <a:pt x="393762" y="1512588"/>
                  <a:pt x="350936" y="1531163"/>
                  <a:pt x="315334" y="1559026"/>
                </a:cubicBezTo>
                <a:cubicBezTo>
                  <a:pt x="310690" y="1562637"/>
                  <a:pt x="307078" y="1561090"/>
                  <a:pt x="302950" y="1557478"/>
                </a:cubicBezTo>
                <a:cubicBezTo>
                  <a:pt x="278699" y="1536323"/>
                  <a:pt x="255996" y="1513104"/>
                  <a:pt x="233809" y="1490401"/>
                </a:cubicBezTo>
                <a:cubicBezTo>
                  <a:pt x="229682" y="1485757"/>
                  <a:pt x="229165" y="1482145"/>
                  <a:pt x="232777" y="1476985"/>
                </a:cubicBezTo>
                <a:cubicBezTo>
                  <a:pt x="251352" y="1449122"/>
                  <a:pt x="269928" y="1421260"/>
                  <a:pt x="289019" y="1393397"/>
                </a:cubicBezTo>
                <a:cubicBezTo>
                  <a:pt x="295210" y="1384625"/>
                  <a:pt x="304498" y="1378949"/>
                  <a:pt x="312754" y="1371726"/>
                </a:cubicBezTo>
                <a:cubicBezTo>
                  <a:pt x="318946" y="1366566"/>
                  <a:pt x="319978" y="1361922"/>
                  <a:pt x="314818" y="1355731"/>
                </a:cubicBezTo>
                <a:cubicBezTo>
                  <a:pt x="289535" y="1324256"/>
                  <a:pt x="266316" y="1291233"/>
                  <a:pt x="246193" y="1255631"/>
                </a:cubicBezTo>
                <a:cubicBezTo>
                  <a:pt x="241549" y="1247375"/>
                  <a:pt x="236905" y="1248923"/>
                  <a:pt x="230713" y="1253051"/>
                </a:cubicBezTo>
                <a:cubicBezTo>
                  <a:pt x="191499" y="1277302"/>
                  <a:pt x="145577" y="1277818"/>
                  <a:pt x="102751" y="1289685"/>
                </a:cubicBezTo>
                <a:cubicBezTo>
                  <a:pt x="97075" y="1291233"/>
                  <a:pt x="93979" y="1288137"/>
                  <a:pt x="91916" y="1282978"/>
                </a:cubicBezTo>
                <a:cubicBezTo>
                  <a:pt x="77984" y="1254083"/>
                  <a:pt x="65085" y="1224156"/>
                  <a:pt x="53733" y="1194230"/>
                </a:cubicBezTo>
                <a:cubicBezTo>
                  <a:pt x="51669" y="1188038"/>
                  <a:pt x="53217" y="1184426"/>
                  <a:pt x="58377" y="1181330"/>
                </a:cubicBezTo>
                <a:cubicBezTo>
                  <a:pt x="86240" y="1162755"/>
                  <a:pt x="113587" y="1143664"/>
                  <a:pt x="142481" y="1125605"/>
                </a:cubicBezTo>
                <a:cubicBezTo>
                  <a:pt x="151769" y="1119929"/>
                  <a:pt x="163120" y="1117349"/>
                  <a:pt x="173956" y="1114253"/>
                </a:cubicBezTo>
                <a:cubicBezTo>
                  <a:pt x="180664" y="1112189"/>
                  <a:pt x="182727" y="1109093"/>
                  <a:pt x="180664" y="1101870"/>
                </a:cubicBezTo>
                <a:cubicBezTo>
                  <a:pt x="168796" y="1062139"/>
                  <a:pt x="160541" y="1021893"/>
                  <a:pt x="154865" y="981131"/>
                </a:cubicBezTo>
                <a:cubicBezTo>
                  <a:pt x="153833" y="974423"/>
                  <a:pt x="150737" y="972359"/>
                  <a:pt x="144029" y="973391"/>
                </a:cubicBezTo>
                <a:cubicBezTo>
                  <a:pt x="98107" y="981131"/>
                  <a:pt x="54765" y="963588"/>
                  <a:pt x="10391" y="958428"/>
                </a:cubicBezTo>
                <a:cubicBezTo>
                  <a:pt x="4715" y="957912"/>
                  <a:pt x="2652" y="954300"/>
                  <a:pt x="2135" y="948624"/>
                </a:cubicBezTo>
                <a:cubicBezTo>
                  <a:pt x="-960" y="916118"/>
                  <a:pt x="72" y="883611"/>
                  <a:pt x="588" y="850589"/>
                </a:cubicBezTo>
                <a:cubicBezTo>
                  <a:pt x="588" y="844397"/>
                  <a:pt x="4715" y="841817"/>
                  <a:pt x="10391" y="840785"/>
                </a:cubicBezTo>
                <a:cubicBezTo>
                  <a:pt x="43930" y="834077"/>
                  <a:pt x="76952" y="827370"/>
                  <a:pt x="110491" y="820662"/>
                </a:cubicBezTo>
                <a:cubicBezTo>
                  <a:pt x="120294" y="818598"/>
                  <a:pt x="130098" y="821694"/>
                  <a:pt x="139901" y="822726"/>
                </a:cubicBezTo>
                <a:cubicBezTo>
                  <a:pt x="148157" y="823758"/>
                  <a:pt x="152285" y="820662"/>
                  <a:pt x="153317" y="811890"/>
                </a:cubicBezTo>
                <a:cubicBezTo>
                  <a:pt x="157445" y="773192"/>
                  <a:pt x="164668" y="734494"/>
                  <a:pt x="174472" y="696827"/>
                </a:cubicBezTo>
                <a:cubicBezTo>
                  <a:pt x="177052" y="687024"/>
                  <a:pt x="173440" y="682380"/>
                  <a:pt x="164152" y="680316"/>
                </a:cubicBezTo>
                <a:cubicBezTo>
                  <a:pt x="120294" y="668965"/>
                  <a:pt x="87272" y="636974"/>
                  <a:pt x="49090" y="615819"/>
                </a:cubicBezTo>
                <a:cubicBezTo>
                  <a:pt x="44961" y="613755"/>
                  <a:pt x="44961" y="610143"/>
                  <a:pt x="45993" y="606015"/>
                </a:cubicBezTo>
                <a:cubicBezTo>
                  <a:pt x="56313" y="574541"/>
                  <a:pt x="69212" y="544098"/>
                  <a:pt x="82628" y="513655"/>
                </a:cubicBezTo>
                <a:cubicBezTo>
                  <a:pt x="85208" y="507980"/>
                  <a:pt x="89336" y="506948"/>
                  <a:pt x="93979" y="508496"/>
                </a:cubicBezTo>
                <a:cubicBezTo>
                  <a:pt x="137322" y="519847"/>
                  <a:pt x="183760" y="518815"/>
                  <a:pt x="224006" y="543066"/>
                </a:cubicBezTo>
                <a:cubicBezTo>
                  <a:pt x="230713" y="547194"/>
                  <a:pt x="233809" y="544614"/>
                  <a:pt x="236905" y="538938"/>
                </a:cubicBezTo>
                <a:cubicBezTo>
                  <a:pt x="255996" y="503336"/>
                  <a:pt x="278183" y="469281"/>
                  <a:pt x="302434" y="437291"/>
                </a:cubicBezTo>
                <a:cubicBezTo>
                  <a:pt x="305530" y="433163"/>
                  <a:pt x="310690" y="428519"/>
                  <a:pt x="302950" y="423359"/>
                </a:cubicBezTo>
                <a:cubicBezTo>
                  <a:pt x="273540" y="404268"/>
                  <a:pt x="258576" y="373826"/>
                  <a:pt x="238453" y="346995"/>
                </a:cubicBezTo>
                <a:cubicBezTo>
                  <a:pt x="234841" y="342351"/>
                  <a:pt x="232262" y="337707"/>
                  <a:pt x="228650" y="333063"/>
                </a:cubicBezTo>
                <a:cubicBezTo>
                  <a:pt x="212654" y="310360"/>
                  <a:pt x="212138" y="309844"/>
                  <a:pt x="230713" y="290237"/>
                </a:cubicBezTo>
                <a:cubicBezTo>
                  <a:pt x="248257" y="271662"/>
                  <a:pt x="266316" y="254119"/>
                  <a:pt x="283859" y="236060"/>
                </a:cubicBezTo>
                <a:cubicBezTo>
                  <a:pt x="289535" y="230384"/>
                  <a:pt x="294179" y="229868"/>
                  <a:pt x="300370" y="234512"/>
                </a:cubicBezTo>
                <a:cubicBezTo>
                  <a:pt x="327201" y="252571"/>
                  <a:pt x="354032" y="270114"/>
                  <a:pt x="380863" y="288173"/>
                </a:cubicBezTo>
                <a:cubicBezTo>
                  <a:pt x="390150" y="294365"/>
                  <a:pt x="396342" y="303137"/>
                  <a:pt x="403050" y="311392"/>
                </a:cubicBezTo>
                <a:cubicBezTo>
                  <a:pt x="408726" y="319132"/>
                  <a:pt x="413885" y="320680"/>
                  <a:pt x="422141" y="313972"/>
                </a:cubicBezTo>
                <a:cubicBezTo>
                  <a:pt x="452584" y="288689"/>
                  <a:pt x="485606" y="266502"/>
                  <a:pt x="519661" y="246895"/>
                </a:cubicBezTo>
                <a:cubicBezTo>
                  <a:pt x="524820" y="243799"/>
                  <a:pt x="529464" y="240703"/>
                  <a:pt x="524820" y="233996"/>
                </a:cubicBezTo>
                <a:cubicBezTo>
                  <a:pt x="502633" y="202005"/>
                  <a:pt x="501086" y="163823"/>
                  <a:pt x="492314" y="127704"/>
                </a:cubicBezTo>
                <a:cubicBezTo>
                  <a:pt x="484574" y="96230"/>
                  <a:pt x="485606" y="96746"/>
                  <a:pt x="514501" y="82298"/>
                </a:cubicBezTo>
                <a:cubicBezTo>
                  <a:pt x="535140" y="71979"/>
                  <a:pt x="557327" y="64239"/>
                  <a:pt x="578482" y="55468"/>
                </a:cubicBezTo>
                <a:cubicBezTo>
                  <a:pt x="586222" y="52372"/>
                  <a:pt x="590866" y="52888"/>
                  <a:pt x="595509" y="60111"/>
                </a:cubicBezTo>
                <a:cubicBezTo>
                  <a:pt x="613053" y="86942"/>
                  <a:pt x="630596" y="113257"/>
                  <a:pt x="648655" y="139572"/>
                </a:cubicBezTo>
                <a:cubicBezTo>
                  <a:pt x="655363" y="149375"/>
                  <a:pt x="657427" y="160727"/>
                  <a:pt x="661039" y="172078"/>
                </a:cubicBezTo>
                <a:cubicBezTo>
                  <a:pt x="663618" y="180334"/>
                  <a:pt x="667230" y="182914"/>
                  <a:pt x="675486" y="180334"/>
                </a:cubicBezTo>
                <a:cubicBezTo>
                  <a:pt x="713668" y="168983"/>
                  <a:pt x="752882" y="160727"/>
                  <a:pt x="792613" y="155567"/>
                </a:cubicBezTo>
                <a:cubicBezTo>
                  <a:pt x="800352" y="154535"/>
                  <a:pt x="802932" y="151439"/>
                  <a:pt x="801900" y="143700"/>
                </a:cubicBezTo>
                <a:cubicBezTo>
                  <a:pt x="795193" y="98294"/>
                  <a:pt x="811704" y="55468"/>
                  <a:pt x="816864" y="11094"/>
                </a:cubicBezTo>
                <a:cubicBezTo>
                  <a:pt x="817380" y="5934"/>
                  <a:pt x="820476" y="2838"/>
                  <a:pt x="826151" y="2322"/>
                </a:cubicBezTo>
                <a:cubicBezTo>
                  <a:pt x="859174" y="-1290"/>
                  <a:pt x="892196" y="258"/>
                  <a:pt x="925219" y="774"/>
                </a:cubicBezTo>
                <a:cubicBezTo>
                  <a:pt x="930895" y="774"/>
                  <a:pt x="933475" y="4902"/>
                  <a:pt x="934507" y="10062"/>
                </a:cubicBezTo>
                <a:cubicBezTo>
                  <a:pt x="941214" y="43600"/>
                  <a:pt x="948438" y="77139"/>
                  <a:pt x="954114" y="111193"/>
                </a:cubicBezTo>
                <a:cubicBezTo>
                  <a:pt x="955662" y="120481"/>
                  <a:pt x="953082" y="130800"/>
                  <a:pt x="952050" y="140604"/>
                </a:cubicBezTo>
                <a:cubicBezTo>
                  <a:pt x="951018" y="148343"/>
                  <a:pt x="954114" y="151955"/>
                  <a:pt x="962369" y="152987"/>
                </a:cubicBezTo>
                <a:cubicBezTo>
                  <a:pt x="1001584" y="157115"/>
                  <a:pt x="1040798" y="164339"/>
                  <a:pt x="1078980" y="174658"/>
                </a:cubicBezTo>
                <a:cubicBezTo>
                  <a:pt x="1085172" y="176206"/>
                  <a:pt x="1091364" y="176722"/>
                  <a:pt x="1093428" y="168467"/>
                </a:cubicBezTo>
                <a:cubicBezTo>
                  <a:pt x="1101683" y="130284"/>
                  <a:pt x="1127482" y="101390"/>
                  <a:pt x="1147089" y="69399"/>
                </a:cubicBezTo>
                <a:cubicBezTo>
                  <a:pt x="1162569" y="43084"/>
                  <a:pt x="1163601" y="43600"/>
                  <a:pt x="1192495" y="54436"/>
                </a:cubicBezTo>
                <a:cubicBezTo>
                  <a:pt x="1214682" y="62691"/>
                  <a:pt x="1236353" y="71979"/>
                  <a:pt x="1258024" y="81266"/>
                </a:cubicBezTo>
                <a:cubicBezTo>
                  <a:pt x="1265764" y="84362"/>
                  <a:pt x="1268860" y="88490"/>
                  <a:pt x="1267312" y="96746"/>
                </a:cubicBezTo>
                <a:cubicBezTo>
                  <a:pt x="1260604" y="128736"/>
                  <a:pt x="1254928" y="160727"/>
                  <a:pt x="1247705" y="192718"/>
                </a:cubicBezTo>
                <a:cubicBezTo>
                  <a:pt x="1245125" y="203553"/>
                  <a:pt x="1238417" y="213873"/>
                  <a:pt x="1233258" y="224192"/>
                </a:cubicBezTo>
                <a:cubicBezTo>
                  <a:pt x="1229646" y="230384"/>
                  <a:pt x="1230678" y="233996"/>
                  <a:pt x="1237385" y="237608"/>
                </a:cubicBezTo>
                <a:cubicBezTo>
                  <a:pt x="1273504" y="256699"/>
                  <a:pt x="1307558" y="279402"/>
                  <a:pt x="1340065" y="304169"/>
                </a:cubicBezTo>
                <a:cubicBezTo>
                  <a:pt x="1345741" y="308812"/>
                  <a:pt x="1349868" y="309328"/>
                  <a:pt x="1354512" y="302621"/>
                </a:cubicBezTo>
                <a:cubicBezTo>
                  <a:pt x="1381343" y="264954"/>
                  <a:pt x="1424169" y="246379"/>
                  <a:pt x="1459771" y="218516"/>
                </a:cubicBezTo>
                <a:cubicBezTo>
                  <a:pt x="1464415" y="214905"/>
                  <a:pt x="1468027" y="216452"/>
                  <a:pt x="1472155" y="220064"/>
                </a:cubicBezTo>
                <a:cubicBezTo>
                  <a:pt x="1496406" y="241219"/>
                  <a:pt x="1519109" y="264438"/>
                  <a:pt x="1541296" y="287657"/>
                </a:cubicBezTo>
                <a:cubicBezTo>
                  <a:pt x="1545424" y="292301"/>
                  <a:pt x="1545940" y="296429"/>
                  <a:pt x="1542328" y="301073"/>
                </a:cubicBezTo>
                <a:cubicBezTo>
                  <a:pt x="1523237" y="329452"/>
                  <a:pt x="1505177" y="357830"/>
                  <a:pt x="1485570" y="385693"/>
                </a:cubicBezTo>
                <a:cubicBezTo>
                  <a:pt x="1479895" y="393949"/>
                  <a:pt x="1470607" y="400140"/>
                  <a:pt x="1462868" y="406332"/>
                </a:cubicBezTo>
                <a:cubicBezTo>
                  <a:pt x="1456676" y="411492"/>
                  <a:pt x="1455644" y="416136"/>
                  <a:pt x="1460803" y="422327"/>
                </a:cubicBezTo>
                <a:cubicBezTo>
                  <a:pt x="1486086" y="453802"/>
                  <a:pt x="1509305" y="487341"/>
                  <a:pt x="1529428" y="522427"/>
                </a:cubicBezTo>
                <a:cubicBezTo>
                  <a:pt x="1534072" y="530167"/>
                  <a:pt x="1538716" y="529135"/>
                  <a:pt x="1544908" y="525007"/>
                </a:cubicBezTo>
                <a:cubicBezTo>
                  <a:pt x="1584122" y="500756"/>
                  <a:pt x="1630044" y="500240"/>
                  <a:pt x="1672870" y="488373"/>
                </a:cubicBezTo>
                <a:cubicBezTo>
                  <a:pt x="1678546" y="486825"/>
                  <a:pt x="1681642" y="489921"/>
                  <a:pt x="1683706" y="495080"/>
                </a:cubicBezTo>
                <a:cubicBezTo>
                  <a:pt x="1697637" y="523975"/>
                  <a:pt x="1710537" y="553902"/>
                  <a:pt x="1721888" y="583828"/>
                </a:cubicBezTo>
                <a:cubicBezTo>
                  <a:pt x="1723952" y="590020"/>
                  <a:pt x="1722404" y="593632"/>
                  <a:pt x="1717244" y="596728"/>
                </a:cubicBezTo>
                <a:cubicBezTo>
                  <a:pt x="1689381" y="615303"/>
                  <a:pt x="1662035" y="634394"/>
                  <a:pt x="1633140" y="652453"/>
                </a:cubicBezTo>
                <a:cubicBezTo>
                  <a:pt x="1623852" y="658129"/>
                  <a:pt x="1612501" y="660709"/>
                  <a:pt x="1601665" y="663805"/>
                </a:cubicBezTo>
                <a:cubicBezTo>
                  <a:pt x="1594958" y="665869"/>
                  <a:pt x="1592894" y="668965"/>
                  <a:pt x="1594958" y="676188"/>
                </a:cubicBezTo>
                <a:cubicBezTo>
                  <a:pt x="1606309" y="715403"/>
                  <a:pt x="1615081" y="755133"/>
                  <a:pt x="1620241" y="795895"/>
                </a:cubicBezTo>
                <a:cubicBezTo>
                  <a:pt x="1621272" y="803119"/>
                  <a:pt x="1624368" y="805699"/>
                  <a:pt x="1631076" y="804667"/>
                </a:cubicBezTo>
                <a:cubicBezTo>
                  <a:pt x="1676482" y="797959"/>
                  <a:pt x="1719308" y="814470"/>
                  <a:pt x="1763682" y="819630"/>
                </a:cubicBezTo>
                <a:cubicBezTo>
                  <a:pt x="1769874" y="820146"/>
                  <a:pt x="1772454" y="823758"/>
                  <a:pt x="1773486" y="829950"/>
                </a:cubicBezTo>
                <a:cubicBezTo>
                  <a:pt x="1776582" y="862456"/>
                  <a:pt x="1775034" y="895479"/>
                  <a:pt x="1775034" y="927985"/>
                </a:cubicBezTo>
                <a:cubicBezTo>
                  <a:pt x="1775034" y="933661"/>
                  <a:pt x="1771422" y="936241"/>
                  <a:pt x="1766262" y="937273"/>
                </a:cubicBezTo>
                <a:cubicBezTo>
                  <a:pt x="1732207" y="943981"/>
                  <a:pt x="1698153" y="951204"/>
                  <a:pt x="1663583" y="957396"/>
                </a:cubicBezTo>
                <a:cubicBezTo>
                  <a:pt x="1654811" y="958944"/>
                  <a:pt x="1645523" y="956364"/>
                  <a:pt x="1636752" y="955332"/>
                </a:cubicBezTo>
                <a:cubicBezTo>
                  <a:pt x="1627980" y="954300"/>
                  <a:pt x="1623336" y="956364"/>
                  <a:pt x="1622304" y="966684"/>
                </a:cubicBezTo>
                <a:cubicBezTo>
                  <a:pt x="1618177" y="1005382"/>
                  <a:pt x="1610953" y="1044080"/>
                  <a:pt x="1601149" y="1081746"/>
                </a:cubicBezTo>
                <a:cubicBezTo>
                  <a:pt x="1598569" y="1091034"/>
                  <a:pt x="1601665" y="1095678"/>
                  <a:pt x="1610437" y="1097742"/>
                </a:cubicBezTo>
                <a:cubicBezTo>
                  <a:pt x="1654811" y="1108577"/>
                  <a:pt x="1687318" y="1140568"/>
                  <a:pt x="1726016" y="1161723"/>
                </a:cubicBezTo>
                <a:cubicBezTo>
                  <a:pt x="1731176" y="1164819"/>
                  <a:pt x="1731176" y="1168947"/>
                  <a:pt x="1729112" y="1174107"/>
                </a:cubicBezTo>
                <a:cubicBezTo>
                  <a:pt x="1718792" y="1204549"/>
                  <a:pt x="1706409" y="1234476"/>
                  <a:pt x="1693509" y="1263887"/>
                </a:cubicBezTo>
                <a:cubicBezTo>
                  <a:pt x="1690929" y="1269562"/>
                  <a:pt x="1687318" y="1271626"/>
                  <a:pt x="1681126" y="1270078"/>
                </a:cubicBezTo>
                <a:cubicBezTo>
                  <a:pt x="1648103" y="1263371"/>
                  <a:pt x="1614565" y="1257179"/>
                  <a:pt x="1581542" y="1249955"/>
                </a:cubicBezTo>
                <a:cubicBezTo>
                  <a:pt x="1571223" y="1247375"/>
                  <a:pt x="1561935" y="1241184"/>
                  <a:pt x="1552647" y="1236024"/>
                </a:cubicBezTo>
                <a:cubicBezTo>
                  <a:pt x="1545940" y="1232412"/>
                  <a:pt x="1542328" y="1232928"/>
                  <a:pt x="1538200" y="1240152"/>
                </a:cubicBezTo>
                <a:cubicBezTo>
                  <a:pt x="1519109" y="1275238"/>
                  <a:pt x="1497954" y="1309293"/>
                  <a:pt x="1473187" y="1340767"/>
                </a:cubicBezTo>
                <a:cubicBezTo>
                  <a:pt x="1467511" y="1347991"/>
                  <a:pt x="1466479" y="1352635"/>
                  <a:pt x="1475251" y="1358310"/>
                </a:cubicBezTo>
                <a:cubicBezTo>
                  <a:pt x="1502598" y="1375854"/>
                  <a:pt x="1516013" y="1405264"/>
                  <a:pt x="1535104" y="1430031"/>
                </a:cubicBezTo>
                <a:cubicBezTo>
                  <a:pt x="1538716" y="1434675"/>
                  <a:pt x="1541812" y="1439835"/>
                  <a:pt x="1545424" y="1444995"/>
                </a:cubicBezTo>
                <a:cubicBezTo>
                  <a:pt x="1566063" y="1474921"/>
                  <a:pt x="1565031" y="1464602"/>
                  <a:pt x="1542844" y="1489885"/>
                </a:cubicBezTo>
                <a:cubicBezTo>
                  <a:pt x="1526849" y="1508460"/>
                  <a:pt x="1508273" y="1524971"/>
                  <a:pt x="1491246" y="1542514"/>
                </a:cubicBezTo>
                <a:cubicBezTo>
                  <a:pt x="1485054" y="1549222"/>
                  <a:pt x="1479895" y="1549222"/>
                  <a:pt x="1472155" y="1544062"/>
                </a:cubicBezTo>
                <a:cubicBezTo>
                  <a:pt x="1446356" y="1526519"/>
                  <a:pt x="1420041" y="1508976"/>
                  <a:pt x="1393726" y="1491948"/>
                </a:cubicBezTo>
                <a:cubicBezTo>
                  <a:pt x="1383923" y="1485241"/>
                  <a:pt x="1377215" y="1475437"/>
                  <a:pt x="1369992" y="1466666"/>
                </a:cubicBezTo>
                <a:cubicBezTo>
                  <a:pt x="1364316" y="1459958"/>
                  <a:pt x="1359672" y="1458926"/>
                  <a:pt x="1352964" y="1464602"/>
                </a:cubicBezTo>
                <a:cubicBezTo>
                  <a:pt x="1322005" y="1489885"/>
                  <a:pt x="1288983" y="1512588"/>
                  <a:pt x="1254413" y="1532711"/>
                </a:cubicBezTo>
                <a:cubicBezTo>
                  <a:pt x="1249769" y="1535291"/>
                  <a:pt x="1244609" y="1537871"/>
                  <a:pt x="1248737" y="1544578"/>
                </a:cubicBezTo>
                <a:cubicBezTo>
                  <a:pt x="1272472" y="1580181"/>
                  <a:pt x="1274020" y="1622491"/>
                  <a:pt x="1284339" y="1662221"/>
                </a:cubicBezTo>
                <a:cubicBezTo>
                  <a:pt x="1290531" y="1685440"/>
                  <a:pt x="1292079" y="1682344"/>
                  <a:pt x="1268860" y="1693180"/>
                </a:cubicBezTo>
                <a:cubicBezTo>
                  <a:pt x="1244609" y="1704531"/>
                  <a:pt x="1219842" y="1714335"/>
                  <a:pt x="1195591" y="1724654"/>
                </a:cubicBezTo>
                <a:cubicBezTo>
                  <a:pt x="1187851" y="1727750"/>
                  <a:pt x="1183208" y="1726718"/>
                  <a:pt x="1178564" y="1719495"/>
                </a:cubicBezTo>
                <a:cubicBezTo>
                  <a:pt x="1161021" y="1692664"/>
                  <a:pt x="1142962" y="1666865"/>
                  <a:pt x="1125418" y="1640034"/>
                </a:cubicBezTo>
                <a:cubicBezTo>
                  <a:pt x="1118711" y="1629715"/>
                  <a:pt x="1116131" y="1617847"/>
                  <a:pt x="1113035" y="1606496"/>
                </a:cubicBezTo>
                <a:cubicBezTo>
                  <a:pt x="1110971" y="1599272"/>
                  <a:pt x="1107359" y="1597208"/>
                  <a:pt x="1099619" y="1599272"/>
                </a:cubicBezTo>
                <a:cubicBezTo>
                  <a:pt x="1060405" y="1611139"/>
                  <a:pt x="1020675" y="1619395"/>
                  <a:pt x="979913" y="1624555"/>
                </a:cubicBezTo>
                <a:cubicBezTo>
                  <a:pt x="973205" y="1625587"/>
                  <a:pt x="971141" y="1628682"/>
                  <a:pt x="972173" y="1634874"/>
                </a:cubicBezTo>
                <a:cubicBezTo>
                  <a:pt x="979397" y="1680280"/>
                  <a:pt x="962885" y="1723106"/>
                  <a:pt x="957726" y="1767481"/>
                </a:cubicBezTo>
                <a:cubicBezTo>
                  <a:pt x="956694" y="1775220"/>
                  <a:pt x="952566" y="1777800"/>
                  <a:pt x="945858" y="1777800"/>
                </a:cubicBezTo>
                <a:cubicBezTo>
                  <a:pt x="929347" y="1778316"/>
                  <a:pt x="912320" y="1779348"/>
                  <a:pt x="895808" y="1779864"/>
                </a:cubicBezTo>
                <a:cubicBezTo>
                  <a:pt x="894776" y="1776252"/>
                  <a:pt x="894776" y="1776252"/>
                  <a:pt x="894776" y="1775736"/>
                </a:cubicBezTo>
                <a:close/>
                <a:moveTo>
                  <a:pt x="890648" y="1454798"/>
                </a:moveTo>
                <a:cubicBezTo>
                  <a:pt x="1199203" y="1449638"/>
                  <a:pt x="1454096" y="1207645"/>
                  <a:pt x="1452548" y="884127"/>
                </a:cubicBezTo>
                <a:cubicBezTo>
                  <a:pt x="1451516" y="575057"/>
                  <a:pt x="1205395" y="320164"/>
                  <a:pt x="881361" y="322228"/>
                </a:cubicBezTo>
                <a:cubicBezTo>
                  <a:pt x="571775" y="324292"/>
                  <a:pt x="318429" y="570929"/>
                  <a:pt x="320494" y="893415"/>
                </a:cubicBezTo>
                <a:cubicBezTo>
                  <a:pt x="323073" y="1202485"/>
                  <a:pt x="569195" y="1452218"/>
                  <a:pt x="890648" y="1454798"/>
                </a:cubicBezTo>
                <a:close/>
              </a:path>
            </a:pathLst>
          </a:custGeom>
          <a:solidFill>
            <a:schemeClr val="bg1">
              <a:alpha val="5000"/>
            </a:schemeClr>
          </a:solidFill>
          <a:ln w="5155" cap="flat">
            <a:noFill/>
            <a:prstDash val="solid"/>
            <a:miter/>
          </a:ln>
        </p:spPr>
        <p:txBody>
          <a:bodyPr lIns="68489" tIns="34289" rIns="68489" bIns="34289" rtlCol="0" anchor="ctr"/>
          <a:lstStyle/>
          <a:p>
            <a:pPr defTabSz="684763">
              <a:buClr>
                <a:srgbClr val="000000"/>
              </a:buClr>
              <a:buFont typeface="Arial"/>
              <a:buNone/>
            </a:pPr>
            <a:endParaRPr lang="en-US" sz="1400" kern="0">
              <a:solidFill>
                <a:srgbClr val="000000"/>
              </a:solidFill>
              <a:cs typeface="Arial"/>
              <a:sym typeface="Arial"/>
            </a:endParaRPr>
          </a:p>
        </p:txBody>
      </p:sp>
      <p:sp>
        <p:nvSpPr>
          <p:cNvPr id="32" name="Rectangle: Top Corners Rounded 31">
            <a:extLst>
              <a:ext uri="{FF2B5EF4-FFF2-40B4-BE49-F238E27FC236}">
                <a16:creationId xmlns:a16="http://schemas.microsoft.com/office/drawing/2014/main" id="{11BA3E48-397A-40E6-82CD-AFA7318A5754}"/>
              </a:ext>
            </a:extLst>
          </p:cNvPr>
          <p:cNvSpPr/>
          <p:nvPr userDrawn="1"/>
        </p:nvSpPr>
        <p:spPr>
          <a:xfrm rot="10800000" flipH="1">
            <a:off x="219034" y="0"/>
            <a:ext cx="1213866" cy="192024"/>
          </a:xfrm>
          <a:prstGeom prst="round2SameRect">
            <a:avLst>
              <a:gd name="adj1" fmla="val 50000"/>
              <a:gd name="adj2" fmla="val 0"/>
            </a:avLst>
          </a:prstGeom>
          <a:solidFill>
            <a:schemeClr val="accent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68489" tIns="34289" rIns="68489" bIns="34289" rtlCol="0" anchor="ctr"/>
          <a:lstStyle/>
          <a:p>
            <a:pPr algn="ctr" defTabSz="684763">
              <a:buClr>
                <a:srgbClr val="000000"/>
              </a:buClr>
              <a:buFont typeface="Arial"/>
              <a:buNone/>
            </a:pPr>
            <a:endParaRPr lang="en-US" sz="1400" kern="0">
              <a:solidFill>
                <a:srgbClr val="FFFFFF"/>
              </a:solidFill>
              <a:sym typeface="Arial"/>
            </a:endParaRPr>
          </a:p>
        </p:txBody>
      </p:sp>
      <p:grpSp>
        <p:nvGrpSpPr>
          <p:cNvPr id="33" name="Group 32">
            <a:extLst>
              <a:ext uri="{FF2B5EF4-FFF2-40B4-BE49-F238E27FC236}">
                <a16:creationId xmlns:a16="http://schemas.microsoft.com/office/drawing/2014/main" id="{FC3E8D1C-B4B0-4270-BF60-0AB071A5B57A}"/>
              </a:ext>
            </a:extLst>
          </p:cNvPr>
          <p:cNvGrpSpPr/>
          <p:nvPr userDrawn="1"/>
        </p:nvGrpSpPr>
        <p:grpSpPr>
          <a:xfrm rot="20249292" flipH="1" flipV="1">
            <a:off x="1806358" y="2255893"/>
            <a:ext cx="303915" cy="760364"/>
            <a:chOff x="4130248" y="650162"/>
            <a:chExt cx="502279" cy="1664988"/>
          </a:xfrm>
          <a:solidFill>
            <a:schemeClr val="accent2"/>
          </a:solidFill>
        </p:grpSpPr>
        <p:sp>
          <p:nvSpPr>
            <p:cNvPr id="34" name="Trapezoid 33">
              <a:extLst>
                <a:ext uri="{FF2B5EF4-FFF2-40B4-BE49-F238E27FC236}">
                  <a16:creationId xmlns:a16="http://schemas.microsoft.com/office/drawing/2014/main" id="{01E654A2-A845-4D9C-AC7E-DD1A1FB316D8}"/>
                </a:ext>
              </a:extLst>
            </p:cNvPr>
            <p:cNvSpPr/>
            <p:nvPr/>
          </p:nvSpPr>
          <p:spPr>
            <a:xfrm>
              <a:off x="4130248" y="650162"/>
              <a:ext cx="502273" cy="1664988"/>
            </a:xfrm>
            <a:prstGeom prst="trapezoid">
              <a:avLst>
                <a:gd name="adj" fmla="val 9168"/>
              </a:avLst>
            </a:prstGeom>
            <a:grp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dirty="0">
                <a:solidFill>
                  <a:srgbClr val="FFFFFF"/>
                </a:solidFill>
                <a:sym typeface="Arial"/>
              </a:endParaRPr>
            </a:p>
          </p:txBody>
        </p:sp>
        <p:sp>
          <p:nvSpPr>
            <p:cNvPr id="35" name="Trapezoid 94">
              <a:extLst>
                <a:ext uri="{FF2B5EF4-FFF2-40B4-BE49-F238E27FC236}">
                  <a16:creationId xmlns:a16="http://schemas.microsoft.com/office/drawing/2014/main" id="{49392ED5-842E-4BB8-9F02-6F05DBDAC68A}"/>
                </a:ext>
              </a:extLst>
            </p:cNvPr>
            <p:cNvSpPr/>
            <p:nvPr/>
          </p:nvSpPr>
          <p:spPr>
            <a:xfrm>
              <a:off x="4449648" y="650162"/>
              <a:ext cx="182879" cy="1664988"/>
            </a:xfrm>
            <a:custGeom>
              <a:avLst/>
              <a:gdLst>
                <a:gd name="connsiteX0" fmla="*/ 0 w 182880"/>
                <a:gd name="connsiteY0" fmla="*/ 1664988 h 1664988"/>
                <a:gd name="connsiteX1" fmla="*/ 0 w 182880"/>
                <a:gd name="connsiteY1" fmla="*/ 0 h 1664988"/>
                <a:gd name="connsiteX2" fmla="*/ 182880 w 182880"/>
                <a:gd name="connsiteY2" fmla="*/ 0 h 1664988"/>
                <a:gd name="connsiteX3" fmla="*/ 182880 w 182880"/>
                <a:gd name="connsiteY3" fmla="*/ 1664988 h 1664988"/>
                <a:gd name="connsiteX4" fmla="*/ 0 w 182880"/>
                <a:gd name="connsiteY4" fmla="*/ 1664988 h 1664988"/>
                <a:gd name="connsiteX0" fmla="*/ 0 w 182880"/>
                <a:gd name="connsiteY0" fmla="*/ 1664988 h 1664988"/>
                <a:gd name="connsiteX1" fmla="*/ 0 w 182880"/>
                <a:gd name="connsiteY1" fmla="*/ 0 h 1664988"/>
                <a:gd name="connsiteX2" fmla="*/ 130540 w 182880"/>
                <a:gd name="connsiteY2" fmla="*/ 3079 h 1664988"/>
                <a:gd name="connsiteX3" fmla="*/ 182880 w 182880"/>
                <a:gd name="connsiteY3" fmla="*/ 1664988 h 1664988"/>
                <a:gd name="connsiteX4" fmla="*/ 0 w 182880"/>
                <a:gd name="connsiteY4" fmla="*/ 1664988 h 1664988"/>
                <a:gd name="connsiteX0" fmla="*/ 0 w 182880"/>
                <a:gd name="connsiteY0" fmla="*/ 1664988 h 1664988"/>
                <a:gd name="connsiteX1" fmla="*/ 0 w 182880"/>
                <a:gd name="connsiteY1" fmla="*/ 0 h 1664988"/>
                <a:gd name="connsiteX2" fmla="*/ 68965 w 182880"/>
                <a:gd name="connsiteY2" fmla="*/ 6157 h 1664988"/>
                <a:gd name="connsiteX3" fmla="*/ 182880 w 182880"/>
                <a:gd name="connsiteY3" fmla="*/ 1664988 h 1664988"/>
                <a:gd name="connsiteX4" fmla="*/ 0 w 182880"/>
                <a:gd name="connsiteY4" fmla="*/ 1664988 h 1664988"/>
                <a:gd name="connsiteX0" fmla="*/ 0 w 182880"/>
                <a:gd name="connsiteY0" fmla="*/ 1664988 h 1664988"/>
                <a:gd name="connsiteX1" fmla="*/ 0 w 182880"/>
                <a:gd name="connsiteY1" fmla="*/ 0 h 1664988"/>
                <a:gd name="connsiteX2" fmla="*/ 133619 w 182880"/>
                <a:gd name="connsiteY2" fmla="*/ 3079 h 1664988"/>
                <a:gd name="connsiteX3" fmla="*/ 182880 w 182880"/>
                <a:gd name="connsiteY3" fmla="*/ 1664988 h 1664988"/>
                <a:gd name="connsiteX4" fmla="*/ 0 w 182880"/>
                <a:gd name="connsiteY4" fmla="*/ 1664988 h 1664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1664988">
                  <a:moveTo>
                    <a:pt x="0" y="1664988"/>
                  </a:moveTo>
                  <a:lnTo>
                    <a:pt x="0" y="0"/>
                  </a:lnTo>
                  <a:lnTo>
                    <a:pt x="133619" y="3079"/>
                  </a:lnTo>
                  <a:lnTo>
                    <a:pt x="182880" y="1664988"/>
                  </a:lnTo>
                  <a:lnTo>
                    <a:pt x="0" y="1664988"/>
                  </a:lnTo>
                  <a:close/>
                </a:path>
              </a:pathLst>
            </a:custGeom>
            <a:solidFill>
              <a:schemeClr val="accent2">
                <a:lumMod val="75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grpSp>
      <p:grpSp>
        <p:nvGrpSpPr>
          <p:cNvPr id="36" name="Group 35">
            <a:extLst>
              <a:ext uri="{FF2B5EF4-FFF2-40B4-BE49-F238E27FC236}">
                <a16:creationId xmlns:a16="http://schemas.microsoft.com/office/drawing/2014/main" id="{3F7416A9-09BE-4355-8142-7849BBC59832}"/>
              </a:ext>
            </a:extLst>
          </p:cNvPr>
          <p:cNvGrpSpPr/>
          <p:nvPr userDrawn="1"/>
        </p:nvGrpSpPr>
        <p:grpSpPr>
          <a:xfrm rot="15704020" flipH="1" flipV="1">
            <a:off x="1997635" y="2905231"/>
            <a:ext cx="255127" cy="255128"/>
            <a:chOff x="5108323" y="1463792"/>
            <a:chExt cx="374636" cy="374638"/>
          </a:xfrm>
        </p:grpSpPr>
        <p:sp>
          <p:nvSpPr>
            <p:cNvPr id="37" name="Oval 36">
              <a:extLst>
                <a:ext uri="{FF2B5EF4-FFF2-40B4-BE49-F238E27FC236}">
                  <a16:creationId xmlns:a16="http://schemas.microsoft.com/office/drawing/2014/main" id="{71F29D26-D2C3-4D21-B19D-E7708FC9FF28}"/>
                </a:ext>
              </a:extLst>
            </p:cNvPr>
            <p:cNvSpPr/>
            <p:nvPr/>
          </p:nvSpPr>
          <p:spPr>
            <a:xfrm>
              <a:off x="5108323" y="1463792"/>
              <a:ext cx="374636" cy="374638"/>
            </a:xfrm>
            <a:prstGeom prst="ellipse">
              <a:avLst/>
            </a:prstGeom>
            <a:solidFill>
              <a:schemeClr val="accent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dirty="0">
                <a:solidFill>
                  <a:srgbClr val="FFFFFF"/>
                </a:solidFill>
                <a:sym typeface="Arial"/>
              </a:endParaRPr>
            </a:p>
          </p:txBody>
        </p:sp>
        <p:sp>
          <p:nvSpPr>
            <p:cNvPr id="38" name="Freeform: Shape 37">
              <a:extLst>
                <a:ext uri="{FF2B5EF4-FFF2-40B4-BE49-F238E27FC236}">
                  <a16:creationId xmlns:a16="http://schemas.microsoft.com/office/drawing/2014/main" id="{5AB344E1-E2AB-4438-8DF4-30253B57B63D}"/>
                </a:ext>
              </a:extLst>
            </p:cNvPr>
            <p:cNvSpPr/>
            <p:nvPr/>
          </p:nvSpPr>
          <p:spPr>
            <a:xfrm>
              <a:off x="5167785" y="1523587"/>
              <a:ext cx="255882" cy="255676"/>
            </a:xfrm>
            <a:custGeom>
              <a:avLst/>
              <a:gdLst>
                <a:gd name="connsiteX0" fmla="*/ 127864 w 255882"/>
                <a:gd name="connsiteY0" fmla="*/ 81461 h 255676"/>
                <a:gd name="connsiteX1" fmla="*/ 81805 w 255882"/>
                <a:gd name="connsiteY1" fmla="*/ 127520 h 255676"/>
                <a:gd name="connsiteX2" fmla="*/ 127864 w 255882"/>
                <a:gd name="connsiteY2" fmla="*/ 173579 h 255676"/>
                <a:gd name="connsiteX3" fmla="*/ 173923 w 255882"/>
                <a:gd name="connsiteY3" fmla="*/ 127520 h 255676"/>
                <a:gd name="connsiteX4" fmla="*/ 127864 w 255882"/>
                <a:gd name="connsiteY4" fmla="*/ 81461 h 255676"/>
                <a:gd name="connsiteX5" fmla="*/ 122296 w 255882"/>
                <a:gd name="connsiteY5" fmla="*/ 86 h 255676"/>
                <a:gd name="connsiteX6" fmla="*/ 127383 w 255882"/>
                <a:gd name="connsiteY6" fmla="*/ 4211 h 255676"/>
                <a:gd name="connsiteX7" fmla="*/ 132401 w 255882"/>
                <a:gd name="connsiteY7" fmla="*/ 21809 h 255676"/>
                <a:gd name="connsiteX8" fmla="*/ 145188 w 255882"/>
                <a:gd name="connsiteY8" fmla="*/ 29027 h 255676"/>
                <a:gd name="connsiteX9" fmla="*/ 149312 w 255882"/>
                <a:gd name="connsiteY9" fmla="*/ 25452 h 255676"/>
                <a:gd name="connsiteX10" fmla="*/ 158937 w 255882"/>
                <a:gd name="connsiteY10" fmla="*/ 9160 h 255676"/>
                <a:gd name="connsiteX11" fmla="*/ 166705 w 255882"/>
                <a:gd name="connsiteY11" fmla="*/ 5929 h 255676"/>
                <a:gd name="connsiteX12" fmla="*/ 174404 w 255882"/>
                <a:gd name="connsiteY12" fmla="*/ 18372 h 255676"/>
                <a:gd name="connsiteX13" fmla="*/ 172479 w 255882"/>
                <a:gd name="connsiteY13" fmla="*/ 34046 h 255676"/>
                <a:gd name="connsiteX14" fmla="*/ 172479 w 255882"/>
                <a:gd name="connsiteY14" fmla="*/ 35695 h 255676"/>
                <a:gd name="connsiteX15" fmla="*/ 186434 w 255882"/>
                <a:gd name="connsiteY15" fmla="*/ 41882 h 255676"/>
                <a:gd name="connsiteX16" fmla="*/ 201764 w 255882"/>
                <a:gd name="connsiteY16" fmla="*/ 30402 h 255676"/>
                <a:gd name="connsiteX17" fmla="*/ 211045 w 255882"/>
                <a:gd name="connsiteY17" fmla="*/ 30540 h 255676"/>
                <a:gd name="connsiteX18" fmla="*/ 212488 w 255882"/>
                <a:gd name="connsiteY18" fmla="*/ 31777 h 255676"/>
                <a:gd name="connsiteX19" fmla="*/ 214069 w 255882"/>
                <a:gd name="connsiteY19" fmla="*/ 42364 h 255676"/>
                <a:gd name="connsiteX20" fmla="*/ 205614 w 255882"/>
                <a:gd name="connsiteY20" fmla="*/ 57418 h 255676"/>
                <a:gd name="connsiteX21" fmla="*/ 206783 w 255882"/>
                <a:gd name="connsiteY21" fmla="*/ 67180 h 255676"/>
                <a:gd name="connsiteX22" fmla="*/ 215719 w 255882"/>
                <a:gd name="connsiteY22" fmla="*/ 70755 h 255676"/>
                <a:gd name="connsiteX23" fmla="*/ 233799 w 255882"/>
                <a:gd name="connsiteY23" fmla="*/ 66011 h 255676"/>
                <a:gd name="connsiteX24" fmla="*/ 241498 w 255882"/>
                <a:gd name="connsiteY24" fmla="*/ 68967 h 255676"/>
                <a:gd name="connsiteX25" fmla="*/ 243836 w 255882"/>
                <a:gd name="connsiteY25" fmla="*/ 73573 h 255676"/>
                <a:gd name="connsiteX26" fmla="*/ 241911 w 255882"/>
                <a:gd name="connsiteY26" fmla="*/ 80379 h 255676"/>
                <a:gd name="connsiteX27" fmla="*/ 226443 w 255882"/>
                <a:gd name="connsiteY27" fmla="*/ 92684 h 255676"/>
                <a:gd name="connsiteX28" fmla="*/ 223694 w 255882"/>
                <a:gd name="connsiteY28" fmla="*/ 100177 h 255676"/>
                <a:gd name="connsiteX29" fmla="*/ 224519 w 255882"/>
                <a:gd name="connsiteY29" fmla="*/ 103202 h 255676"/>
                <a:gd name="connsiteX30" fmla="*/ 230843 w 255882"/>
                <a:gd name="connsiteY30" fmla="*/ 108633 h 255676"/>
                <a:gd name="connsiteX31" fmla="*/ 249541 w 255882"/>
                <a:gd name="connsiteY31" fmla="*/ 111176 h 255676"/>
                <a:gd name="connsiteX32" fmla="*/ 255591 w 255882"/>
                <a:gd name="connsiteY32" fmla="*/ 117157 h 255676"/>
                <a:gd name="connsiteX33" fmla="*/ 255797 w 255882"/>
                <a:gd name="connsiteY33" fmla="*/ 122519 h 255676"/>
                <a:gd name="connsiteX34" fmla="*/ 251398 w 255882"/>
                <a:gd name="connsiteY34" fmla="*/ 127675 h 255676"/>
                <a:gd name="connsiteX35" fmla="*/ 233799 w 255882"/>
                <a:gd name="connsiteY35" fmla="*/ 132693 h 255676"/>
                <a:gd name="connsiteX36" fmla="*/ 226650 w 255882"/>
                <a:gd name="connsiteY36" fmla="*/ 144586 h 255676"/>
                <a:gd name="connsiteX37" fmla="*/ 230293 w 255882"/>
                <a:gd name="connsiteY37" fmla="*/ 149398 h 255676"/>
                <a:gd name="connsiteX38" fmla="*/ 246448 w 255882"/>
                <a:gd name="connsiteY38" fmla="*/ 158884 h 255676"/>
                <a:gd name="connsiteX39" fmla="*/ 249954 w 255882"/>
                <a:gd name="connsiteY39" fmla="*/ 167065 h 255676"/>
                <a:gd name="connsiteX40" fmla="*/ 249816 w 255882"/>
                <a:gd name="connsiteY40" fmla="*/ 167890 h 255676"/>
                <a:gd name="connsiteX41" fmla="*/ 240123 w 255882"/>
                <a:gd name="connsiteY41" fmla="*/ 174833 h 255676"/>
                <a:gd name="connsiteX42" fmla="*/ 223212 w 255882"/>
                <a:gd name="connsiteY42" fmla="*/ 172702 h 255676"/>
                <a:gd name="connsiteX43" fmla="*/ 214688 w 255882"/>
                <a:gd name="connsiteY43" fmla="*/ 177102 h 255676"/>
                <a:gd name="connsiteX44" fmla="*/ 214551 w 255882"/>
                <a:gd name="connsiteY44" fmla="*/ 187276 h 255676"/>
                <a:gd name="connsiteX45" fmla="*/ 225481 w 255882"/>
                <a:gd name="connsiteY45" fmla="*/ 201712 h 255676"/>
                <a:gd name="connsiteX46" fmla="*/ 225481 w 255882"/>
                <a:gd name="connsiteY46" fmla="*/ 211130 h 255676"/>
                <a:gd name="connsiteX47" fmla="*/ 225068 w 255882"/>
                <a:gd name="connsiteY47" fmla="*/ 211611 h 255676"/>
                <a:gd name="connsiteX48" fmla="*/ 213245 w 255882"/>
                <a:gd name="connsiteY48" fmla="*/ 213948 h 255676"/>
                <a:gd name="connsiteX49" fmla="*/ 198602 w 255882"/>
                <a:gd name="connsiteY49" fmla="*/ 205699 h 255676"/>
                <a:gd name="connsiteX50" fmla="*/ 188565 w 255882"/>
                <a:gd name="connsiteY50" fmla="*/ 207143 h 255676"/>
                <a:gd name="connsiteX51" fmla="*/ 185334 w 255882"/>
                <a:gd name="connsiteY51" fmla="*/ 216217 h 255676"/>
                <a:gd name="connsiteX52" fmla="*/ 190078 w 255882"/>
                <a:gd name="connsiteY52" fmla="*/ 234503 h 255676"/>
                <a:gd name="connsiteX53" fmla="*/ 187397 w 255882"/>
                <a:gd name="connsiteY53" fmla="*/ 241377 h 255676"/>
                <a:gd name="connsiteX54" fmla="*/ 182585 w 255882"/>
                <a:gd name="connsiteY54" fmla="*/ 243852 h 255676"/>
                <a:gd name="connsiteX55" fmla="*/ 175366 w 255882"/>
                <a:gd name="connsiteY55" fmla="*/ 241859 h 255676"/>
                <a:gd name="connsiteX56" fmla="*/ 164024 w 255882"/>
                <a:gd name="connsiteY56" fmla="*/ 227491 h 255676"/>
                <a:gd name="connsiteX57" fmla="*/ 149381 w 255882"/>
                <a:gd name="connsiteY57" fmla="*/ 226254 h 255676"/>
                <a:gd name="connsiteX58" fmla="*/ 147456 w 255882"/>
                <a:gd name="connsiteY58" fmla="*/ 230103 h 255676"/>
                <a:gd name="connsiteX59" fmla="*/ 144844 w 255882"/>
                <a:gd name="connsiteY59" fmla="*/ 249008 h 255676"/>
                <a:gd name="connsiteX60" fmla="*/ 139895 w 255882"/>
                <a:gd name="connsiteY60" fmla="*/ 255676 h 255676"/>
                <a:gd name="connsiteX61" fmla="*/ 131577 w 255882"/>
                <a:gd name="connsiteY61" fmla="*/ 255676 h 255676"/>
                <a:gd name="connsiteX62" fmla="*/ 127933 w 255882"/>
                <a:gd name="connsiteY62" fmla="*/ 250589 h 255676"/>
                <a:gd name="connsiteX63" fmla="*/ 122777 w 255882"/>
                <a:gd name="connsiteY63" fmla="*/ 232372 h 255676"/>
                <a:gd name="connsiteX64" fmla="*/ 116659 w 255882"/>
                <a:gd name="connsiteY64" fmla="*/ 227010 h 255676"/>
                <a:gd name="connsiteX65" fmla="*/ 112947 w 255882"/>
                <a:gd name="connsiteY65" fmla="*/ 226597 h 255676"/>
                <a:gd name="connsiteX66" fmla="*/ 106622 w 255882"/>
                <a:gd name="connsiteY66" fmla="*/ 230103 h 255676"/>
                <a:gd name="connsiteX67" fmla="*/ 105041 w 255882"/>
                <a:gd name="connsiteY67" fmla="*/ 232784 h 255676"/>
                <a:gd name="connsiteX68" fmla="*/ 96380 w 255882"/>
                <a:gd name="connsiteY68" fmla="*/ 247427 h 255676"/>
                <a:gd name="connsiteX69" fmla="*/ 89849 w 255882"/>
                <a:gd name="connsiteY69" fmla="*/ 250108 h 255676"/>
                <a:gd name="connsiteX70" fmla="*/ 84555 w 255882"/>
                <a:gd name="connsiteY70" fmla="*/ 248320 h 255676"/>
                <a:gd name="connsiteX71" fmla="*/ 80981 w 255882"/>
                <a:gd name="connsiteY71" fmla="*/ 241652 h 255676"/>
                <a:gd name="connsiteX72" fmla="*/ 83249 w 255882"/>
                <a:gd name="connsiteY72" fmla="*/ 222885 h 255676"/>
                <a:gd name="connsiteX73" fmla="*/ 78094 w 255882"/>
                <a:gd name="connsiteY73" fmla="*/ 214155 h 255676"/>
                <a:gd name="connsiteX74" fmla="*/ 68538 w 255882"/>
                <a:gd name="connsiteY74" fmla="*/ 214636 h 255676"/>
                <a:gd name="connsiteX75" fmla="*/ 55133 w 255882"/>
                <a:gd name="connsiteY75" fmla="*/ 224810 h 255676"/>
                <a:gd name="connsiteX76" fmla="*/ 43240 w 255882"/>
                <a:gd name="connsiteY76" fmla="*/ 224123 h 255676"/>
                <a:gd name="connsiteX77" fmla="*/ 42209 w 255882"/>
                <a:gd name="connsiteY77" fmla="*/ 223091 h 255676"/>
                <a:gd name="connsiteX78" fmla="*/ 41178 w 255882"/>
                <a:gd name="connsiteY78" fmla="*/ 214842 h 255676"/>
                <a:gd name="connsiteX79" fmla="*/ 50115 w 255882"/>
                <a:gd name="connsiteY79" fmla="*/ 198893 h 255676"/>
                <a:gd name="connsiteX80" fmla="*/ 51627 w 255882"/>
                <a:gd name="connsiteY80" fmla="*/ 194013 h 255676"/>
                <a:gd name="connsiteX81" fmla="*/ 39597 w 255882"/>
                <a:gd name="connsiteY81" fmla="*/ 185420 h 255676"/>
                <a:gd name="connsiteX82" fmla="*/ 21105 w 255882"/>
                <a:gd name="connsiteY82" fmla="*/ 190232 h 255676"/>
                <a:gd name="connsiteX83" fmla="*/ 15193 w 255882"/>
                <a:gd name="connsiteY83" fmla="*/ 188238 h 255676"/>
                <a:gd name="connsiteX84" fmla="*/ 12237 w 255882"/>
                <a:gd name="connsiteY84" fmla="*/ 183014 h 255676"/>
                <a:gd name="connsiteX85" fmla="*/ 14230 w 255882"/>
                <a:gd name="connsiteY85" fmla="*/ 175314 h 255676"/>
                <a:gd name="connsiteX86" fmla="*/ 27910 w 255882"/>
                <a:gd name="connsiteY86" fmla="*/ 164453 h 255676"/>
                <a:gd name="connsiteX87" fmla="*/ 31554 w 255882"/>
                <a:gd name="connsiteY87" fmla="*/ 153385 h 255676"/>
                <a:gd name="connsiteX88" fmla="*/ 24198 w 255882"/>
                <a:gd name="connsiteY88" fmla="*/ 147198 h 255676"/>
                <a:gd name="connsiteX89" fmla="*/ 6943 w 255882"/>
                <a:gd name="connsiteY89" fmla="*/ 144861 h 255676"/>
                <a:gd name="connsiteX90" fmla="*/ 138 w 255882"/>
                <a:gd name="connsiteY90" fmla="*/ 140049 h 255676"/>
                <a:gd name="connsiteX91" fmla="*/ 0 w 255882"/>
                <a:gd name="connsiteY91" fmla="*/ 131525 h 255676"/>
                <a:gd name="connsiteX92" fmla="*/ 5019 w 255882"/>
                <a:gd name="connsiteY92" fmla="*/ 127881 h 255676"/>
                <a:gd name="connsiteX93" fmla="*/ 22617 w 255882"/>
                <a:gd name="connsiteY93" fmla="*/ 122931 h 255676"/>
                <a:gd name="connsiteX94" fmla="*/ 28667 w 255882"/>
                <a:gd name="connsiteY94" fmla="*/ 116194 h 255676"/>
                <a:gd name="connsiteX95" fmla="*/ 29010 w 255882"/>
                <a:gd name="connsiteY95" fmla="*/ 113307 h 255676"/>
                <a:gd name="connsiteX96" fmla="*/ 25229 w 255882"/>
                <a:gd name="connsiteY96" fmla="*/ 106295 h 255676"/>
                <a:gd name="connsiteX97" fmla="*/ 9281 w 255882"/>
                <a:gd name="connsiteY97" fmla="*/ 96946 h 255676"/>
                <a:gd name="connsiteX98" fmla="*/ 5843 w 255882"/>
                <a:gd name="connsiteY98" fmla="*/ 88560 h 255676"/>
                <a:gd name="connsiteX99" fmla="*/ 6187 w 255882"/>
                <a:gd name="connsiteY99" fmla="*/ 87391 h 255676"/>
                <a:gd name="connsiteX100" fmla="*/ 15261 w 255882"/>
                <a:gd name="connsiteY100" fmla="*/ 81135 h 255676"/>
                <a:gd name="connsiteX101" fmla="*/ 32173 w 255882"/>
                <a:gd name="connsiteY101" fmla="*/ 83060 h 255676"/>
                <a:gd name="connsiteX102" fmla="*/ 40834 w 255882"/>
                <a:gd name="connsiteY102" fmla="*/ 79073 h 255676"/>
                <a:gd name="connsiteX103" fmla="*/ 40147 w 255882"/>
                <a:gd name="connsiteY103" fmla="*/ 67318 h 255676"/>
                <a:gd name="connsiteX104" fmla="*/ 29629 w 255882"/>
                <a:gd name="connsiteY104" fmla="*/ 53363 h 255676"/>
                <a:gd name="connsiteX105" fmla="*/ 29629 w 255882"/>
                <a:gd name="connsiteY105" fmla="*/ 45595 h 255676"/>
                <a:gd name="connsiteX106" fmla="*/ 33066 w 255882"/>
                <a:gd name="connsiteY106" fmla="*/ 41745 h 255676"/>
                <a:gd name="connsiteX107" fmla="*/ 40422 w 255882"/>
                <a:gd name="connsiteY107" fmla="*/ 40920 h 255676"/>
                <a:gd name="connsiteX108" fmla="*/ 56027 w 255882"/>
                <a:gd name="connsiteY108" fmla="*/ 49719 h 255676"/>
                <a:gd name="connsiteX109" fmla="*/ 69982 w 255882"/>
                <a:gd name="connsiteY109" fmla="*/ 45801 h 255676"/>
                <a:gd name="connsiteX110" fmla="*/ 70325 w 255882"/>
                <a:gd name="connsiteY110" fmla="*/ 39751 h 255676"/>
                <a:gd name="connsiteX111" fmla="*/ 65788 w 255882"/>
                <a:gd name="connsiteY111" fmla="*/ 22221 h 255676"/>
                <a:gd name="connsiteX112" fmla="*/ 69088 w 255882"/>
                <a:gd name="connsiteY112" fmla="*/ 14110 h 255676"/>
                <a:gd name="connsiteX113" fmla="*/ 71632 w 255882"/>
                <a:gd name="connsiteY113" fmla="*/ 12735 h 255676"/>
                <a:gd name="connsiteX114" fmla="*/ 81118 w 255882"/>
                <a:gd name="connsiteY114" fmla="*/ 15072 h 255676"/>
                <a:gd name="connsiteX115" fmla="*/ 92049 w 255882"/>
                <a:gd name="connsiteY115" fmla="*/ 28958 h 255676"/>
                <a:gd name="connsiteX116" fmla="*/ 106966 w 255882"/>
                <a:gd name="connsiteY116" fmla="*/ 28890 h 255676"/>
                <a:gd name="connsiteX117" fmla="*/ 108754 w 255882"/>
                <a:gd name="connsiteY117" fmla="*/ 22565 h 255676"/>
                <a:gd name="connsiteX118" fmla="*/ 110953 w 255882"/>
                <a:gd name="connsiteY118" fmla="*/ 6479 h 255676"/>
                <a:gd name="connsiteX119" fmla="*/ 116934 w 255882"/>
                <a:gd name="connsiteY119" fmla="*/ 292 h 255676"/>
                <a:gd name="connsiteX120" fmla="*/ 122296 w 255882"/>
                <a:gd name="connsiteY120" fmla="*/ 86 h 25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55882" h="255676">
                  <a:moveTo>
                    <a:pt x="127864" y="81461"/>
                  </a:moveTo>
                  <a:cubicBezTo>
                    <a:pt x="102426" y="81461"/>
                    <a:pt x="81805" y="102082"/>
                    <a:pt x="81805" y="127520"/>
                  </a:cubicBezTo>
                  <a:cubicBezTo>
                    <a:pt x="81805" y="152958"/>
                    <a:pt x="102426" y="173579"/>
                    <a:pt x="127864" y="173579"/>
                  </a:cubicBezTo>
                  <a:cubicBezTo>
                    <a:pt x="153302" y="173579"/>
                    <a:pt x="173923" y="152958"/>
                    <a:pt x="173923" y="127520"/>
                  </a:cubicBezTo>
                  <a:cubicBezTo>
                    <a:pt x="173923" y="102082"/>
                    <a:pt x="153302" y="81461"/>
                    <a:pt x="127864" y="81461"/>
                  </a:cubicBezTo>
                  <a:close/>
                  <a:moveTo>
                    <a:pt x="122296" y="86"/>
                  </a:moveTo>
                  <a:cubicBezTo>
                    <a:pt x="124908" y="223"/>
                    <a:pt x="126696" y="1598"/>
                    <a:pt x="127383" y="4211"/>
                  </a:cubicBezTo>
                  <a:cubicBezTo>
                    <a:pt x="129033" y="10054"/>
                    <a:pt x="130752" y="15966"/>
                    <a:pt x="132401" y="21809"/>
                  </a:cubicBezTo>
                  <a:cubicBezTo>
                    <a:pt x="134120" y="27790"/>
                    <a:pt x="139070" y="30608"/>
                    <a:pt x="145188" y="29027"/>
                  </a:cubicBezTo>
                  <a:cubicBezTo>
                    <a:pt x="147181" y="28546"/>
                    <a:pt x="148350" y="27102"/>
                    <a:pt x="149312" y="25452"/>
                  </a:cubicBezTo>
                  <a:cubicBezTo>
                    <a:pt x="152475" y="20022"/>
                    <a:pt x="155706" y="14591"/>
                    <a:pt x="158937" y="9160"/>
                  </a:cubicBezTo>
                  <a:cubicBezTo>
                    <a:pt x="160999" y="5654"/>
                    <a:pt x="162786" y="4898"/>
                    <a:pt x="166705" y="5929"/>
                  </a:cubicBezTo>
                  <a:cubicBezTo>
                    <a:pt x="174542" y="7923"/>
                    <a:pt x="175573" y="9641"/>
                    <a:pt x="174404" y="18372"/>
                  </a:cubicBezTo>
                  <a:cubicBezTo>
                    <a:pt x="173717" y="23596"/>
                    <a:pt x="173098" y="28821"/>
                    <a:pt x="172479" y="34046"/>
                  </a:cubicBezTo>
                  <a:cubicBezTo>
                    <a:pt x="172410" y="34595"/>
                    <a:pt x="172410" y="35145"/>
                    <a:pt x="172479" y="35695"/>
                  </a:cubicBezTo>
                  <a:cubicBezTo>
                    <a:pt x="173373" y="41264"/>
                    <a:pt x="181828" y="45113"/>
                    <a:pt x="186434" y="41882"/>
                  </a:cubicBezTo>
                  <a:cubicBezTo>
                    <a:pt x="191659" y="38170"/>
                    <a:pt x="196677" y="34252"/>
                    <a:pt x="201764" y="30402"/>
                  </a:cubicBezTo>
                  <a:cubicBezTo>
                    <a:pt x="205476" y="27584"/>
                    <a:pt x="207333" y="27652"/>
                    <a:pt x="211045" y="30540"/>
                  </a:cubicBezTo>
                  <a:cubicBezTo>
                    <a:pt x="211526" y="30952"/>
                    <a:pt x="212007" y="31296"/>
                    <a:pt x="212488" y="31777"/>
                  </a:cubicBezTo>
                  <a:cubicBezTo>
                    <a:pt x="216819" y="35902"/>
                    <a:pt x="217025" y="37139"/>
                    <a:pt x="214069" y="42364"/>
                  </a:cubicBezTo>
                  <a:cubicBezTo>
                    <a:pt x="211251" y="47382"/>
                    <a:pt x="208570" y="52469"/>
                    <a:pt x="205614" y="57418"/>
                  </a:cubicBezTo>
                  <a:cubicBezTo>
                    <a:pt x="203483" y="61062"/>
                    <a:pt x="204445" y="64087"/>
                    <a:pt x="206783" y="67180"/>
                  </a:cubicBezTo>
                  <a:cubicBezTo>
                    <a:pt x="209120" y="70274"/>
                    <a:pt x="211801" y="71786"/>
                    <a:pt x="215719" y="70755"/>
                  </a:cubicBezTo>
                  <a:cubicBezTo>
                    <a:pt x="221769" y="69174"/>
                    <a:pt x="227818" y="67661"/>
                    <a:pt x="233799" y="66011"/>
                  </a:cubicBezTo>
                  <a:cubicBezTo>
                    <a:pt x="237649" y="64980"/>
                    <a:pt x="239367" y="65599"/>
                    <a:pt x="241498" y="68967"/>
                  </a:cubicBezTo>
                  <a:cubicBezTo>
                    <a:pt x="242461" y="70411"/>
                    <a:pt x="243286" y="71923"/>
                    <a:pt x="243836" y="73573"/>
                  </a:cubicBezTo>
                  <a:cubicBezTo>
                    <a:pt x="244867" y="76529"/>
                    <a:pt x="244385" y="78385"/>
                    <a:pt x="241911" y="80379"/>
                  </a:cubicBezTo>
                  <a:cubicBezTo>
                    <a:pt x="236755" y="84504"/>
                    <a:pt x="231668" y="88628"/>
                    <a:pt x="226443" y="92684"/>
                  </a:cubicBezTo>
                  <a:cubicBezTo>
                    <a:pt x="223831" y="94678"/>
                    <a:pt x="223144" y="97152"/>
                    <a:pt x="223694" y="100177"/>
                  </a:cubicBezTo>
                  <a:cubicBezTo>
                    <a:pt x="223900" y="101208"/>
                    <a:pt x="224244" y="102171"/>
                    <a:pt x="224519" y="103202"/>
                  </a:cubicBezTo>
                  <a:cubicBezTo>
                    <a:pt x="225412" y="106433"/>
                    <a:pt x="227543" y="108220"/>
                    <a:pt x="230843" y="108633"/>
                  </a:cubicBezTo>
                  <a:cubicBezTo>
                    <a:pt x="237099" y="109458"/>
                    <a:pt x="243354" y="110351"/>
                    <a:pt x="249541" y="111176"/>
                  </a:cubicBezTo>
                  <a:cubicBezTo>
                    <a:pt x="253254" y="111657"/>
                    <a:pt x="255178" y="113445"/>
                    <a:pt x="255591" y="117157"/>
                  </a:cubicBezTo>
                  <a:cubicBezTo>
                    <a:pt x="255797" y="118944"/>
                    <a:pt x="256003" y="120732"/>
                    <a:pt x="255797" y="122519"/>
                  </a:cubicBezTo>
                  <a:cubicBezTo>
                    <a:pt x="255453" y="125337"/>
                    <a:pt x="254010" y="126919"/>
                    <a:pt x="251398" y="127675"/>
                  </a:cubicBezTo>
                  <a:cubicBezTo>
                    <a:pt x="245554" y="129325"/>
                    <a:pt x="239642" y="130974"/>
                    <a:pt x="233799" y="132693"/>
                  </a:cubicBezTo>
                  <a:cubicBezTo>
                    <a:pt x="228093" y="134343"/>
                    <a:pt x="225481" y="138674"/>
                    <a:pt x="226650" y="144586"/>
                  </a:cubicBezTo>
                  <a:cubicBezTo>
                    <a:pt x="227062" y="146854"/>
                    <a:pt x="228368" y="148298"/>
                    <a:pt x="230293" y="149398"/>
                  </a:cubicBezTo>
                  <a:cubicBezTo>
                    <a:pt x="235655" y="152560"/>
                    <a:pt x="241017" y="155722"/>
                    <a:pt x="246448" y="158884"/>
                  </a:cubicBezTo>
                  <a:cubicBezTo>
                    <a:pt x="250435" y="161222"/>
                    <a:pt x="251054" y="162597"/>
                    <a:pt x="249954" y="167065"/>
                  </a:cubicBezTo>
                  <a:cubicBezTo>
                    <a:pt x="249885" y="167340"/>
                    <a:pt x="249885" y="167615"/>
                    <a:pt x="249816" y="167890"/>
                  </a:cubicBezTo>
                  <a:cubicBezTo>
                    <a:pt x="248166" y="173321"/>
                    <a:pt x="246310" y="176002"/>
                    <a:pt x="240123" y="174833"/>
                  </a:cubicBezTo>
                  <a:cubicBezTo>
                    <a:pt x="234555" y="173733"/>
                    <a:pt x="228849" y="173527"/>
                    <a:pt x="223212" y="172702"/>
                  </a:cubicBezTo>
                  <a:cubicBezTo>
                    <a:pt x="219225" y="172152"/>
                    <a:pt x="216613" y="173733"/>
                    <a:pt x="214688" y="177102"/>
                  </a:cubicBezTo>
                  <a:cubicBezTo>
                    <a:pt x="212695" y="180539"/>
                    <a:pt x="211801" y="183770"/>
                    <a:pt x="214551" y="187276"/>
                  </a:cubicBezTo>
                  <a:cubicBezTo>
                    <a:pt x="218263" y="192019"/>
                    <a:pt x="221838" y="196900"/>
                    <a:pt x="225481" y="201712"/>
                  </a:cubicBezTo>
                  <a:cubicBezTo>
                    <a:pt x="228506" y="205630"/>
                    <a:pt x="228506" y="207212"/>
                    <a:pt x="225481" y="211130"/>
                  </a:cubicBezTo>
                  <a:cubicBezTo>
                    <a:pt x="225343" y="211267"/>
                    <a:pt x="225206" y="211474"/>
                    <a:pt x="225068" y="211611"/>
                  </a:cubicBezTo>
                  <a:cubicBezTo>
                    <a:pt x="221081" y="215873"/>
                    <a:pt x="219500" y="217729"/>
                    <a:pt x="213245" y="213948"/>
                  </a:cubicBezTo>
                  <a:cubicBezTo>
                    <a:pt x="208432" y="211061"/>
                    <a:pt x="203345" y="208586"/>
                    <a:pt x="198602" y="205699"/>
                  </a:cubicBezTo>
                  <a:cubicBezTo>
                    <a:pt x="194684" y="203362"/>
                    <a:pt x="191659" y="204737"/>
                    <a:pt x="188565" y="207143"/>
                  </a:cubicBezTo>
                  <a:cubicBezTo>
                    <a:pt x="185472" y="209480"/>
                    <a:pt x="184234" y="212299"/>
                    <a:pt x="185334" y="216217"/>
                  </a:cubicBezTo>
                  <a:cubicBezTo>
                    <a:pt x="187053" y="222267"/>
                    <a:pt x="188565" y="228385"/>
                    <a:pt x="190078" y="234503"/>
                  </a:cubicBezTo>
                  <a:cubicBezTo>
                    <a:pt x="190903" y="237803"/>
                    <a:pt x="190215" y="239590"/>
                    <a:pt x="187397" y="241377"/>
                  </a:cubicBezTo>
                  <a:cubicBezTo>
                    <a:pt x="185884" y="242340"/>
                    <a:pt x="184303" y="243233"/>
                    <a:pt x="182585" y="243852"/>
                  </a:cubicBezTo>
                  <a:cubicBezTo>
                    <a:pt x="179560" y="244952"/>
                    <a:pt x="177360" y="244402"/>
                    <a:pt x="175366" y="241859"/>
                  </a:cubicBezTo>
                  <a:cubicBezTo>
                    <a:pt x="171585" y="237115"/>
                    <a:pt x="167805" y="232303"/>
                    <a:pt x="164024" y="227491"/>
                  </a:cubicBezTo>
                  <a:cubicBezTo>
                    <a:pt x="160380" y="222954"/>
                    <a:pt x="153781" y="222335"/>
                    <a:pt x="149381" y="226254"/>
                  </a:cubicBezTo>
                  <a:cubicBezTo>
                    <a:pt x="148213" y="227285"/>
                    <a:pt x="147663" y="228591"/>
                    <a:pt x="147456" y="230103"/>
                  </a:cubicBezTo>
                  <a:cubicBezTo>
                    <a:pt x="146563" y="236428"/>
                    <a:pt x="145532" y="242683"/>
                    <a:pt x="144844" y="249008"/>
                  </a:cubicBezTo>
                  <a:cubicBezTo>
                    <a:pt x="144432" y="252308"/>
                    <a:pt x="143126" y="254645"/>
                    <a:pt x="139895" y="255676"/>
                  </a:cubicBezTo>
                  <a:cubicBezTo>
                    <a:pt x="137145" y="255676"/>
                    <a:pt x="134326" y="255676"/>
                    <a:pt x="131577" y="255676"/>
                  </a:cubicBezTo>
                  <a:cubicBezTo>
                    <a:pt x="129652" y="254507"/>
                    <a:pt x="128552" y="252789"/>
                    <a:pt x="127933" y="250589"/>
                  </a:cubicBezTo>
                  <a:cubicBezTo>
                    <a:pt x="126283" y="244540"/>
                    <a:pt x="124427" y="238490"/>
                    <a:pt x="122777" y="232372"/>
                  </a:cubicBezTo>
                  <a:cubicBezTo>
                    <a:pt x="121884" y="229141"/>
                    <a:pt x="119890" y="227422"/>
                    <a:pt x="116659" y="227010"/>
                  </a:cubicBezTo>
                  <a:cubicBezTo>
                    <a:pt x="115422" y="226872"/>
                    <a:pt x="114184" y="226666"/>
                    <a:pt x="112947" y="226597"/>
                  </a:cubicBezTo>
                  <a:cubicBezTo>
                    <a:pt x="110060" y="226391"/>
                    <a:pt x="108066" y="227697"/>
                    <a:pt x="106622" y="230103"/>
                  </a:cubicBezTo>
                  <a:cubicBezTo>
                    <a:pt x="106072" y="230997"/>
                    <a:pt x="105591" y="231891"/>
                    <a:pt x="105041" y="232784"/>
                  </a:cubicBezTo>
                  <a:cubicBezTo>
                    <a:pt x="102154" y="237665"/>
                    <a:pt x="99335" y="242615"/>
                    <a:pt x="96380" y="247427"/>
                  </a:cubicBezTo>
                  <a:cubicBezTo>
                    <a:pt x="94798" y="250108"/>
                    <a:pt x="92873" y="250795"/>
                    <a:pt x="89849" y="250108"/>
                  </a:cubicBezTo>
                  <a:cubicBezTo>
                    <a:pt x="87993" y="249695"/>
                    <a:pt x="86274" y="249077"/>
                    <a:pt x="84555" y="248320"/>
                  </a:cubicBezTo>
                  <a:cubicBezTo>
                    <a:pt x="81531" y="246877"/>
                    <a:pt x="80568" y="245021"/>
                    <a:pt x="80981" y="241652"/>
                  </a:cubicBezTo>
                  <a:cubicBezTo>
                    <a:pt x="81737" y="235397"/>
                    <a:pt x="82356" y="229141"/>
                    <a:pt x="83249" y="222885"/>
                  </a:cubicBezTo>
                  <a:cubicBezTo>
                    <a:pt x="83868" y="218486"/>
                    <a:pt x="81531" y="216080"/>
                    <a:pt x="78094" y="214155"/>
                  </a:cubicBezTo>
                  <a:cubicBezTo>
                    <a:pt x="74725" y="212299"/>
                    <a:pt x="71700" y="212024"/>
                    <a:pt x="68538" y="214636"/>
                  </a:cubicBezTo>
                  <a:cubicBezTo>
                    <a:pt x="64139" y="218142"/>
                    <a:pt x="59533" y="221373"/>
                    <a:pt x="55133" y="224810"/>
                  </a:cubicBezTo>
                  <a:cubicBezTo>
                    <a:pt x="50665" y="228316"/>
                    <a:pt x="48740" y="229072"/>
                    <a:pt x="43240" y="224123"/>
                  </a:cubicBezTo>
                  <a:cubicBezTo>
                    <a:pt x="42897" y="223779"/>
                    <a:pt x="42553" y="223435"/>
                    <a:pt x="42209" y="223091"/>
                  </a:cubicBezTo>
                  <a:cubicBezTo>
                    <a:pt x="39528" y="220342"/>
                    <a:pt x="39253" y="218211"/>
                    <a:pt x="41178" y="214842"/>
                  </a:cubicBezTo>
                  <a:cubicBezTo>
                    <a:pt x="44134" y="209549"/>
                    <a:pt x="47159" y="204187"/>
                    <a:pt x="50115" y="198893"/>
                  </a:cubicBezTo>
                  <a:cubicBezTo>
                    <a:pt x="50940" y="197381"/>
                    <a:pt x="51833" y="195869"/>
                    <a:pt x="51627" y="194013"/>
                  </a:cubicBezTo>
                  <a:cubicBezTo>
                    <a:pt x="51146" y="188444"/>
                    <a:pt x="44959" y="184045"/>
                    <a:pt x="39597" y="185420"/>
                  </a:cubicBezTo>
                  <a:cubicBezTo>
                    <a:pt x="33410" y="187001"/>
                    <a:pt x="27223" y="188582"/>
                    <a:pt x="21105" y="190232"/>
                  </a:cubicBezTo>
                  <a:cubicBezTo>
                    <a:pt x="18630" y="190919"/>
                    <a:pt x="16774" y="190163"/>
                    <a:pt x="15193" y="188238"/>
                  </a:cubicBezTo>
                  <a:cubicBezTo>
                    <a:pt x="13887" y="186657"/>
                    <a:pt x="13062" y="184870"/>
                    <a:pt x="12237" y="183014"/>
                  </a:cubicBezTo>
                  <a:cubicBezTo>
                    <a:pt x="10862" y="179783"/>
                    <a:pt x="11481" y="177445"/>
                    <a:pt x="14230" y="175314"/>
                  </a:cubicBezTo>
                  <a:cubicBezTo>
                    <a:pt x="18767" y="171671"/>
                    <a:pt x="23373" y="168096"/>
                    <a:pt x="27910" y="164453"/>
                  </a:cubicBezTo>
                  <a:cubicBezTo>
                    <a:pt x="32722" y="160741"/>
                    <a:pt x="33135" y="159159"/>
                    <a:pt x="31554" y="153385"/>
                  </a:cubicBezTo>
                  <a:cubicBezTo>
                    <a:pt x="30454" y="149604"/>
                    <a:pt x="28185" y="147611"/>
                    <a:pt x="24198" y="147198"/>
                  </a:cubicBezTo>
                  <a:cubicBezTo>
                    <a:pt x="18424" y="146579"/>
                    <a:pt x="12718" y="145479"/>
                    <a:pt x="6943" y="144861"/>
                  </a:cubicBezTo>
                  <a:cubicBezTo>
                    <a:pt x="3644" y="144517"/>
                    <a:pt x="1306" y="143211"/>
                    <a:pt x="138" y="140049"/>
                  </a:cubicBezTo>
                  <a:cubicBezTo>
                    <a:pt x="0" y="137093"/>
                    <a:pt x="0" y="134343"/>
                    <a:pt x="0" y="131525"/>
                  </a:cubicBezTo>
                  <a:cubicBezTo>
                    <a:pt x="1100" y="129462"/>
                    <a:pt x="2819" y="128431"/>
                    <a:pt x="5019" y="127881"/>
                  </a:cubicBezTo>
                  <a:cubicBezTo>
                    <a:pt x="10931" y="126300"/>
                    <a:pt x="16705" y="124513"/>
                    <a:pt x="22617" y="122931"/>
                  </a:cubicBezTo>
                  <a:cubicBezTo>
                    <a:pt x="26192" y="121969"/>
                    <a:pt x="28323" y="119975"/>
                    <a:pt x="28667" y="116194"/>
                  </a:cubicBezTo>
                  <a:cubicBezTo>
                    <a:pt x="28735" y="115232"/>
                    <a:pt x="28873" y="114270"/>
                    <a:pt x="29010" y="113307"/>
                  </a:cubicBezTo>
                  <a:cubicBezTo>
                    <a:pt x="29354" y="110076"/>
                    <a:pt x="27910" y="107876"/>
                    <a:pt x="25229" y="106295"/>
                  </a:cubicBezTo>
                  <a:cubicBezTo>
                    <a:pt x="19867" y="103202"/>
                    <a:pt x="14574" y="100040"/>
                    <a:pt x="9281" y="96946"/>
                  </a:cubicBezTo>
                  <a:cubicBezTo>
                    <a:pt x="5362" y="94678"/>
                    <a:pt x="4675" y="92959"/>
                    <a:pt x="5843" y="88560"/>
                  </a:cubicBezTo>
                  <a:cubicBezTo>
                    <a:pt x="5981" y="88147"/>
                    <a:pt x="6050" y="87735"/>
                    <a:pt x="6187" y="87391"/>
                  </a:cubicBezTo>
                  <a:cubicBezTo>
                    <a:pt x="7906" y="81685"/>
                    <a:pt x="9418" y="80585"/>
                    <a:pt x="15261" y="81135"/>
                  </a:cubicBezTo>
                  <a:cubicBezTo>
                    <a:pt x="20898" y="81685"/>
                    <a:pt x="26535" y="82304"/>
                    <a:pt x="32173" y="83060"/>
                  </a:cubicBezTo>
                  <a:cubicBezTo>
                    <a:pt x="36641" y="83610"/>
                    <a:pt x="38566" y="82854"/>
                    <a:pt x="40834" y="79073"/>
                  </a:cubicBezTo>
                  <a:cubicBezTo>
                    <a:pt x="44065" y="73848"/>
                    <a:pt x="43928" y="72198"/>
                    <a:pt x="40147" y="67318"/>
                  </a:cubicBezTo>
                  <a:cubicBezTo>
                    <a:pt x="36572" y="62712"/>
                    <a:pt x="33066" y="58037"/>
                    <a:pt x="29629" y="53363"/>
                  </a:cubicBezTo>
                  <a:cubicBezTo>
                    <a:pt x="27567" y="50613"/>
                    <a:pt x="27567" y="48344"/>
                    <a:pt x="29629" y="45595"/>
                  </a:cubicBezTo>
                  <a:cubicBezTo>
                    <a:pt x="30660" y="44220"/>
                    <a:pt x="31760" y="42845"/>
                    <a:pt x="33066" y="41745"/>
                  </a:cubicBezTo>
                  <a:cubicBezTo>
                    <a:pt x="35678" y="39545"/>
                    <a:pt x="37466" y="39270"/>
                    <a:pt x="40422" y="40920"/>
                  </a:cubicBezTo>
                  <a:cubicBezTo>
                    <a:pt x="45646" y="43807"/>
                    <a:pt x="51008" y="46488"/>
                    <a:pt x="56027" y="49719"/>
                  </a:cubicBezTo>
                  <a:cubicBezTo>
                    <a:pt x="61801" y="53431"/>
                    <a:pt x="65788" y="50957"/>
                    <a:pt x="69982" y="45801"/>
                  </a:cubicBezTo>
                  <a:cubicBezTo>
                    <a:pt x="71357" y="44082"/>
                    <a:pt x="70875" y="41814"/>
                    <a:pt x="70325" y="39751"/>
                  </a:cubicBezTo>
                  <a:cubicBezTo>
                    <a:pt x="68813" y="33908"/>
                    <a:pt x="67301" y="28065"/>
                    <a:pt x="65788" y="22221"/>
                  </a:cubicBezTo>
                  <a:cubicBezTo>
                    <a:pt x="64688" y="18028"/>
                    <a:pt x="65376" y="16309"/>
                    <a:pt x="69088" y="14110"/>
                  </a:cubicBezTo>
                  <a:cubicBezTo>
                    <a:pt x="69913" y="13628"/>
                    <a:pt x="70738" y="13147"/>
                    <a:pt x="71632" y="12735"/>
                  </a:cubicBezTo>
                  <a:cubicBezTo>
                    <a:pt x="76100" y="10672"/>
                    <a:pt x="78094" y="11154"/>
                    <a:pt x="81118" y="15072"/>
                  </a:cubicBezTo>
                  <a:cubicBezTo>
                    <a:pt x="84762" y="19678"/>
                    <a:pt x="88405" y="24353"/>
                    <a:pt x="92049" y="28958"/>
                  </a:cubicBezTo>
                  <a:cubicBezTo>
                    <a:pt x="95486" y="33221"/>
                    <a:pt x="103529" y="33221"/>
                    <a:pt x="106966" y="28890"/>
                  </a:cubicBezTo>
                  <a:cubicBezTo>
                    <a:pt x="108410" y="27034"/>
                    <a:pt x="108410" y="24696"/>
                    <a:pt x="108754" y="22565"/>
                  </a:cubicBezTo>
                  <a:cubicBezTo>
                    <a:pt x="109578" y="17203"/>
                    <a:pt x="110266" y="11841"/>
                    <a:pt x="110953" y="6479"/>
                  </a:cubicBezTo>
                  <a:cubicBezTo>
                    <a:pt x="111503" y="2217"/>
                    <a:pt x="112672" y="1048"/>
                    <a:pt x="116934" y="292"/>
                  </a:cubicBezTo>
                  <a:cubicBezTo>
                    <a:pt x="118721" y="-52"/>
                    <a:pt x="120509" y="-52"/>
                    <a:pt x="122296" y="86"/>
                  </a:cubicBezTo>
                  <a:close/>
                </a:path>
              </a:pathLst>
            </a:custGeom>
            <a:solidFill>
              <a:schemeClr val="bg1"/>
            </a:solid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grpSp>
      <p:grpSp>
        <p:nvGrpSpPr>
          <p:cNvPr id="39" name="Group 38">
            <a:extLst>
              <a:ext uri="{FF2B5EF4-FFF2-40B4-BE49-F238E27FC236}">
                <a16:creationId xmlns:a16="http://schemas.microsoft.com/office/drawing/2014/main" id="{3EE38B58-01FE-4D5B-B52B-DF7FB23D2B2C}"/>
              </a:ext>
            </a:extLst>
          </p:cNvPr>
          <p:cNvGrpSpPr/>
          <p:nvPr userDrawn="1"/>
        </p:nvGrpSpPr>
        <p:grpSpPr>
          <a:xfrm rot="17572368" flipH="1">
            <a:off x="1110575" y="1105722"/>
            <a:ext cx="365335" cy="1276090"/>
            <a:chOff x="391499" y="630207"/>
            <a:chExt cx="531848" cy="1593194"/>
          </a:xfrm>
        </p:grpSpPr>
        <p:sp>
          <p:nvSpPr>
            <p:cNvPr id="40" name="Rectangle: Rounded Corners 39">
              <a:extLst>
                <a:ext uri="{FF2B5EF4-FFF2-40B4-BE49-F238E27FC236}">
                  <a16:creationId xmlns:a16="http://schemas.microsoft.com/office/drawing/2014/main" id="{ADC60DCB-AA80-49A7-A330-6DEA44AF3C32}"/>
                </a:ext>
              </a:extLst>
            </p:cNvPr>
            <p:cNvSpPr/>
            <p:nvPr/>
          </p:nvSpPr>
          <p:spPr>
            <a:xfrm rot="20495611">
              <a:off x="400453" y="630207"/>
              <a:ext cx="522894" cy="1539139"/>
            </a:xfrm>
            <a:prstGeom prst="roundRect">
              <a:avLst>
                <a:gd name="adj" fmla="val 0"/>
              </a:avLst>
            </a:prstGeom>
            <a:solidFill>
              <a:schemeClr val="accent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sp>
          <p:nvSpPr>
            <p:cNvPr id="41" name="Rectangle: Rounded Corners 40">
              <a:extLst>
                <a:ext uri="{FF2B5EF4-FFF2-40B4-BE49-F238E27FC236}">
                  <a16:creationId xmlns:a16="http://schemas.microsoft.com/office/drawing/2014/main" id="{8126044E-368C-440B-B94F-7A414E81ED0E}"/>
                </a:ext>
              </a:extLst>
            </p:cNvPr>
            <p:cNvSpPr/>
            <p:nvPr/>
          </p:nvSpPr>
          <p:spPr>
            <a:xfrm rot="20495611">
              <a:off x="391499" y="684262"/>
              <a:ext cx="191608" cy="1539139"/>
            </a:xfrm>
            <a:prstGeom prst="roundRect">
              <a:avLst>
                <a:gd name="adj" fmla="val 0"/>
              </a:avLst>
            </a:prstGeom>
            <a:solidFill>
              <a:schemeClr val="accent2">
                <a:lumMod val="75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grpSp>
      <p:grpSp>
        <p:nvGrpSpPr>
          <p:cNvPr id="42" name="Group 41">
            <a:extLst>
              <a:ext uri="{FF2B5EF4-FFF2-40B4-BE49-F238E27FC236}">
                <a16:creationId xmlns:a16="http://schemas.microsoft.com/office/drawing/2014/main" id="{C609EA3D-BF09-4750-8B89-52062CCAA8D8}"/>
              </a:ext>
            </a:extLst>
          </p:cNvPr>
          <p:cNvGrpSpPr/>
          <p:nvPr userDrawn="1"/>
        </p:nvGrpSpPr>
        <p:grpSpPr>
          <a:xfrm rot="9737426" flipH="1">
            <a:off x="1568365" y="1968164"/>
            <a:ext cx="385845" cy="385845"/>
            <a:chOff x="121429" y="411151"/>
            <a:chExt cx="607375" cy="607375"/>
          </a:xfrm>
        </p:grpSpPr>
        <p:sp>
          <p:nvSpPr>
            <p:cNvPr id="43" name="Oval 42">
              <a:extLst>
                <a:ext uri="{FF2B5EF4-FFF2-40B4-BE49-F238E27FC236}">
                  <a16:creationId xmlns:a16="http://schemas.microsoft.com/office/drawing/2014/main" id="{8CD88CA8-507A-4052-B3D1-5825B8BBAFFC}"/>
                </a:ext>
              </a:extLst>
            </p:cNvPr>
            <p:cNvSpPr/>
            <p:nvPr/>
          </p:nvSpPr>
          <p:spPr>
            <a:xfrm>
              <a:off x="121429" y="411151"/>
              <a:ext cx="607375" cy="607375"/>
            </a:xfrm>
            <a:prstGeom prst="ellipse">
              <a:avLst/>
            </a:prstGeom>
            <a:solidFill>
              <a:schemeClr val="accent2"/>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dirty="0">
                <a:solidFill>
                  <a:srgbClr val="FFFFFF"/>
                </a:solidFill>
                <a:sym typeface="Arial"/>
              </a:endParaRPr>
            </a:p>
          </p:txBody>
        </p:sp>
        <p:sp>
          <p:nvSpPr>
            <p:cNvPr id="44" name="Freeform: Shape 43">
              <a:extLst>
                <a:ext uri="{FF2B5EF4-FFF2-40B4-BE49-F238E27FC236}">
                  <a16:creationId xmlns:a16="http://schemas.microsoft.com/office/drawing/2014/main" id="{29BC079D-A9B7-4437-8CA1-2DF8E7A33A14}"/>
                </a:ext>
              </a:extLst>
            </p:cNvPr>
            <p:cNvSpPr/>
            <p:nvPr/>
          </p:nvSpPr>
          <p:spPr>
            <a:xfrm>
              <a:off x="186933" y="476655"/>
              <a:ext cx="476367" cy="476367"/>
            </a:xfrm>
            <a:custGeom>
              <a:avLst/>
              <a:gdLst>
                <a:gd name="connsiteX0" fmla="*/ 977265 w 1950394"/>
                <a:gd name="connsiteY0" fmla="*/ 1954006 h 1950394"/>
                <a:gd name="connsiteX1" fmla="*/ 4 w 1950394"/>
                <a:gd name="connsiteY1" fmla="*/ 977261 h 1950394"/>
                <a:gd name="connsiteX2" fmla="*/ 976749 w 1950394"/>
                <a:gd name="connsiteY2" fmla="*/ 0 h 1950394"/>
                <a:gd name="connsiteX3" fmla="*/ 1953494 w 1950394"/>
                <a:gd name="connsiteY3" fmla="*/ 976229 h 1950394"/>
                <a:gd name="connsiteX4" fmla="*/ 977265 w 1950394"/>
                <a:gd name="connsiteY4" fmla="*/ 1954006 h 1950394"/>
                <a:gd name="connsiteX5" fmla="*/ 1198104 w 1950394"/>
                <a:gd name="connsiteY5" fmla="*/ 1613977 h 1950394"/>
                <a:gd name="connsiteX6" fmla="*/ 1221839 w 1950394"/>
                <a:gd name="connsiteY6" fmla="*/ 1574763 h 1950394"/>
                <a:gd name="connsiteX7" fmla="*/ 1240930 w 1950394"/>
                <a:gd name="connsiteY7" fmla="*/ 1566507 h 1950394"/>
                <a:gd name="connsiteX8" fmla="*/ 1257957 w 1950394"/>
                <a:gd name="connsiteY8" fmla="*/ 1569603 h 1950394"/>
                <a:gd name="connsiteX9" fmla="*/ 1298203 w 1950394"/>
                <a:gd name="connsiteY9" fmla="*/ 1624297 h 1950394"/>
                <a:gd name="connsiteX10" fmla="*/ 1311619 w 1950394"/>
                <a:gd name="connsiteY10" fmla="*/ 1629456 h 1950394"/>
                <a:gd name="connsiteX11" fmla="*/ 1375084 w 1950394"/>
                <a:gd name="connsiteY11" fmla="*/ 1592822 h 1950394"/>
                <a:gd name="connsiteX12" fmla="*/ 1377148 w 1950394"/>
                <a:gd name="connsiteY12" fmla="*/ 1578891 h 1950394"/>
                <a:gd name="connsiteX13" fmla="*/ 1349285 w 1950394"/>
                <a:gd name="connsiteY13" fmla="*/ 1515426 h 1950394"/>
                <a:gd name="connsiteX14" fmla="*/ 1353413 w 1950394"/>
                <a:gd name="connsiteY14" fmla="*/ 1502010 h 1950394"/>
                <a:gd name="connsiteX15" fmla="*/ 1385919 w 1950394"/>
                <a:gd name="connsiteY15" fmla="*/ 1476727 h 1950394"/>
                <a:gd name="connsiteX16" fmla="*/ 1400883 w 1950394"/>
                <a:gd name="connsiteY16" fmla="*/ 1476727 h 1950394"/>
                <a:gd name="connsiteX17" fmla="*/ 1452996 w 1950394"/>
                <a:gd name="connsiteY17" fmla="*/ 1518005 h 1950394"/>
                <a:gd name="connsiteX18" fmla="*/ 1470024 w 1950394"/>
                <a:gd name="connsiteY18" fmla="*/ 1519553 h 1950394"/>
                <a:gd name="connsiteX19" fmla="*/ 1519041 w 1950394"/>
                <a:gd name="connsiteY19" fmla="*/ 1470535 h 1950394"/>
                <a:gd name="connsiteX20" fmla="*/ 1518010 w 1950394"/>
                <a:gd name="connsiteY20" fmla="*/ 1453508 h 1950394"/>
                <a:gd name="connsiteX21" fmla="*/ 1475699 w 1950394"/>
                <a:gd name="connsiteY21" fmla="*/ 1400363 h 1950394"/>
                <a:gd name="connsiteX22" fmla="*/ 1476215 w 1950394"/>
                <a:gd name="connsiteY22" fmla="*/ 1386431 h 1950394"/>
                <a:gd name="connsiteX23" fmla="*/ 1501498 w 1950394"/>
                <a:gd name="connsiteY23" fmla="*/ 1353925 h 1950394"/>
                <a:gd name="connsiteX24" fmla="*/ 1515946 w 1950394"/>
                <a:gd name="connsiteY24" fmla="*/ 1349797 h 1950394"/>
                <a:gd name="connsiteX25" fmla="*/ 1579411 w 1950394"/>
                <a:gd name="connsiteY25" fmla="*/ 1377660 h 1950394"/>
                <a:gd name="connsiteX26" fmla="*/ 1592310 w 1950394"/>
                <a:gd name="connsiteY26" fmla="*/ 1375596 h 1950394"/>
                <a:gd name="connsiteX27" fmla="*/ 1628945 w 1950394"/>
                <a:gd name="connsiteY27" fmla="*/ 1312130 h 1950394"/>
                <a:gd name="connsiteX28" fmla="*/ 1623785 w 1950394"/>
                <a:gd name="connsiteY28" fmla="*/ 1298199 h 1950394"/>
                <a:gd name="connsiteX29" fmla="*/ 1577863 w 1950394"/>
                <a:gd name="connsiteY29" fmla="*/ 1265692 h 1950394"/>
                <a:gd name="connsiteX30" fmla="*/ 1571155 w 1950394"/>
                <a:gd name="connsiteY30" fmla="*/ 1230090 h 1950394"/>
                <a:gd name="connsiteX31" fmla="*/ 1579927 w 1950394"/>
                <a:gd name="connsiteY31" fmla="*/ 1208419 h 1950394"/>
                <a:gd name="connsiteX32" fmla="*/ 1596438 w 1950394"/>
                <a:gd name="connsiteY32" fmla="*/ 1197583 h 1950394"/>
                <a:gd name="connsiteX33" fmla="*/ 1660935 w 1950394"/>
                <a:gd name="connsiteY33" fmla="*/ 1207387 h 1950394"/>
                <a:gd name="connsiteX34" fmla="*/ 1675383 w 1950394"/>
                <a:gd name="connsiteY34" fmla="*/ 1201195 h 1950394"/>
                <a:gd name="connsiteX35" fmla="*/ 1693442 w 1950394"/>
                <a:gd name="connsiteY35" fmla="*/ 1132570 h 1950394"/>
                <a:gd name="connsiteX36" fmla="*/ 1684154 w 1950394"/>
                <a:gd name="connsiteY36" fmla="*/ 1119155 h 1950394"/>
                <a:gd name="connsiteX37" fmla="*/ 1621205 w 1950394"/>
                <a:gd name="connsiteY37" fmla="*/ 1093872 h 1950394"/>
                <a:gd name="connsiteX38" fmla="*/ 1614497 w 1950394"/>
                <a:gd name="connsiteY38" fmla="*/ 1083037 h 1950394"/>
                <a:gd name="connsiteX39" fmla="*/ 1620173 w 1950394"/>
                <a:gd name="connsiteY39" fmla="*/ 1042274 h 1950394"/>
                <a:gd name="connsiteX40" fmla="*/ 1632557 w 1950394"/>
                <a:gd name="connsiteY40" fmla="*/ 1029891 h 1950394"/>
                <a:gd name="connsiteX41" fmla="*/ 1696022 w 1950394"/>
                <a:gd name="connsiteY41" fmla="*/ 1022667 h 1950394"/>
                <a:gd name="connsiteX42" fmla="*/ 1709437 w 1950394"/>
                <a:gd name="connsiteY42" fmla="*/ 1010800 h 1950394"/>
                <a:gd name="connsiteX43" fmla="*/ 1709437 w 1950394"/>
                <a:gd name="connsiteY43" fmla="*/ 943723 h 1950394"/>
                <a:gd name="connsiteX44" fmla="*/ 1694990 w 1950394"/>
                <a:gd name="connsiteY44" fmla="*/ 931339 h 1950394"/>
                <a:gd name="connsiteX45" fmla="*/ 1650616 w 1950394"/>
                <a:gd name="connsiteY45" fmla="*/ 928243 h 1950394"/>
                <a:gd name="connsiteX46" fmla="*/ 1618109 w 1950394"/>
                <a:gd name="connsiteY46" fmla="*/ 892125 h 1950394"/>
                <a:gd name="connsiteX47" fmla="*/ 1615013 w 1950394"/>
                <a:gd name="connsiteY47" fmla="*/ 874582 h 1950394"/>
                <a:gd name="connsiteX48" fmla="*/ 1622753 w 1950394"/>
                <a:gd name="connsiteY48" fmla="*/ 859102 h 1950394"/>
                <a:gd name="connsiteX49" fmla="*/ 1684670 w 1950394"/>
                <a:gd name="connsiteY49" fmla="*/ 834851 h 1950394"/>
                <a:gd name="connsiteX50" fmla="*/ 1693442 w 1950394"/>
                <a:gd name="connsiteY50" fmla="*/ 821952 h 1950394"/>
                <a:gd name="connsiteX51" fmla="*/ 1674867 w 1950394"/>
                <a:gd name="connsiteY51" fmla="*/ 753327 h 1950394"/>
                <a:gd name="connsiteX52" fmla="*/ 1659903 w 1950394"/>
                <a:gd name="connsiteY52" fmla="*/ 746619 h 1950394"/>
                <a:gd name="connsiteX53" fmla="*/ 1594374 w 1950394"/>
                <a:gd name="connsiteY53" fmla="*/ 756423 h 1950394"/>
                <a:gd name="connsiteX54" fmla="*/ 1580443 w 1950394"/>
                <a:gd name="connsiteY54" fmla="*/ 747651 h 1950394"/>
                <a:gd name="connsiteX55" fmla="*/ 1565995 w 1950394"/>
                <a:gd name="connsiteY55" fmla="*/ 713081 h 1950394"/>
                <a:gd name="connsiteX56" fmla="*/ 1570123 w 1950394"/>
                <a:gd name="connsiteY56" fmla="*/ 696054 h 1950394"/>
                <a:gd name="connsiteX57" fmla="*/ 1623269 w 1950394"/>
                <a:gd name="connsiteY57" fmla="*/ 656323 h 1950394"/>
                <a:gd name="connsiteX58" fmla="*/ 1628429 w 1950394"/>
                <a:gd name="connsiteY58" fmla="*/ 641876 h 1950394"/>
                <a:gd name="connsiteX59" fmla="*/ 1592310 w 1950394"/>
                <a:gd name="connsiteY59" fmla="*/ 579443 h 1950394"/>
                <a:gd name="connsiteX60" fmla="*/ 1578379 w 1950394"/>
                <a:gd name="connsiteY60" fmla="*/ 576863 h 1950394"/>
                <a:gd name="connsiteX61" fmla="*/ 1532457 w 1950394"/>
                <a:gd name="connsiteY61" fmla="*/ 599050 h 1950394"/>
                <a:gd name="connsiteX62" fmla="*/ 1490147 w 1950394"/>
                <a:gd name="connsiteY62" fmla="*/ 585118 h 1950394"/>
                <a:gd name="connsiteX63" fmla="*/ 1477247 w 1950394"/>
                <a:gd name="connsiteY63" fmla="*/ 569123 h 1950394"/>
                <a:gd name="connsiteX64" fmla="*/ 1476731 w 1950394"/>
                <a:gd name="connsiteY64" fmla="*/ 552096 h 1950394"/>
                <a:gd name="connsiteX65" fmla="*/ 1518525 w 1950394"/>
                <a:gd name="connsiteY65" fmla="*/ 499982 h 1950394"/>
                <a:gd name="connsiteX66" fmla="*/ 1519557 w 1950394"/>
                <a:gd name="connsiteY66" fmla="*/ 483987 h 1950394"/>
                <a:gd name="connsiteX67" fmla="*/ 1470540 w 1950394"/>
                <a:gd name="connsiteY67" fmla="*/ 434453 h 1950394"/>
                <a:gd name="connsiteX68" fmla="*/ 1452480 w 1950394"/>
                <a:gd name="connsiteY68" fmla="*/ 436001 h 1950394"/>
                <a:gd name="connsiteX69" fmla="*/ 1418942 w 1950394"/>
                <a:gd name="connsiteY69" fmla="*/ 465412 h 1950394"/>
                <a:gd name="connsiteX70" fmla="*/ 1369408 w 1950394"/>
                <a:gd name="connsiteY70" fmla="*/ 463348 h 1950394"/>
                <a:gd name="connsiteX71" fmla="*/ 1354961 w 1950394"/>
                <a:gd name="connsiteY71" fmla="*/ 452512 h 1950394"/>
                <a:gd name="connsiteX72" fmla="*/ 1349801 w 1950394"/>
                <a:gd name="connsiteY72" fmla="*/ 436001 h 1950394"/>
                <a:gd name="connsiteX73" fmla="*/ 1377148 w 1950394"/>
                <a:gd name="connsiteY73" fmla="*/ 374084 h 1950394"/>
                <a:gd name="connsiteX74" fmla="*/ 1374052 w 1950394"/>
                <a:gd name="connsiteY74" fmla="*/ 360152 h 1950394"/>
                <a:gd name="connsiteX75" fmla="*/ 1312651 w 1950394"/>
                <a:gd name="connsiteY75" fmla="*/ 324550 h 1950394"/>
                <a:gd name="connsiteX76" fmla="*/ 1296655 w 1950394"/>
                <a:gd name="connsiteY76" fmla="*/ 329193 h 1950394"/>
                <a:gd name="connsiteX77" fmla="*/ 1256925 w 1950394"/>
                <a:gd name="connsiteY77" fmla="*/ 382855 h 1950394"/>
                <a:gd name="connsiteX78" fmla="*/ 1238866 w 1950394"/>
                <a:gd name="connsiteY78" fmla="*/ 386467 h 1950394"/>
                <a:gd name="connsiteX79" fmla="*/ 1206875 w 1950394"/>
                <a:gd name="connsiteY79" fmla="*/ 373052 h 1950394"/>
                <a:gd name="connsiteX80" fmla="*/ 1196556 w 1950394"/>
                <a:gd name="connsiteY80" fmla="*/ 357572 h 1950394"/>
                <a:gd name="connsiteX81" fmla="*/ 1206359 w 1950394"/>
                <a:gd name="connsiteY81" fmla="*/ 293075 h 1950394"/>
                <a:gd name="connsiteX82" fmla="*/ 1199652 w 1950394"/>
                <a:gd name="connsiteY82" fmla="*/ 278112 h 1950394"/>
                <a:gd name="connsiteX83" fmla="*/ 1131027 w 1950394"/>
                <a:gd name="connsiteY83" fmla="*/ 259537 h 1950394"/>
                <a:gd name="connsiteX84" fmla="*/ 1118127 w 1950394"/>
                <a:gd name="connsiteY84" fmla="*/ 268308 h 1950394"/>
                <a:gd name="connsiteX85" fmla="*/ 1093360 w 1950394"/>
                <a:gd name="connsiteY85" fmla="*/ 331258 h 1950394"/>
                <a:gd name="connsiteX86" fmla="*/ 1079945 w 1950394"/>
                <a:gd name="connsiteY86" fmla="*/ 338481 h 1950394"/>
                <a:gd name="connsiteX87" fmla="*/ 1042794 w 1950394"/>
                <a:gd name="connsiteY87" fmla="*/ 333837 h 1950394"/>
                <a:gd name="connsiteX88" fmla="*/ 1028347 w 1950394"/>
                <a:gd name="connsiteY88" fmla="*/ 320422 h 1950394"/>
                <a:gd name="connsiteX89" fmla="*/ 1021123 w 1950394"/>
                <a:gd name="connsiteY89" fmla="*/ 257989 h 1950394"/>
                <a:gd name="connsiteX90" fmla="*/ 1008740 w 1950394"/>
                <a:gd name="connsiteY90" fmla="*/ 243541 h 1950394"/>
                <a:gd name="connsiteX91" fmla="*/ 941663 w 1950394"/>
                <a:gd name="connsiteY91" fmla="*/ 243541 h 1950394"/>
                <a:gd name="connsiteX92" fmla="*/ 929795 w 1950394"/>
                <a:gd name="connsiteY92" fmla="*/ 256957 h 1950394"/>
                <a:gd name="connsiteX93" fmla="*/ 922572 w 1950394"/>
                <a:gd name="connsiteY93" fmla="*/ 320422 h 1950394"/>
                <a:gd name="connsiteX94" fmla="*/ 909156 w 1950394"/>
                <a:gd name="connsiteY94" fmla="*/ 333321 h 1950394"/>
                <a:gd name="connsiteX95" fmla="*/ 872006 w 1950394"/>
                <a:gd name="connsiteY95" fmla="*/ 337965 h 1950394"/>
                <a:gd name="connsiteX96" fmla="*/ 857559 w 1950394"/>
                <a:gd name="connsiteY96" fmla="*/ 330226 h 1950394"/>
                <a:gd name="connsiteX97" fmla="*/ 833308 w 1950394"/>
                <a:gd name="connsiteY97" fmla="*/ 268308 h 1950394"/>
                <a:gd name="connsiteX98" fmla="*/ 819892 w 1950394"/>
                <a:gd name="connsiteY98" fmla="*/ 259021 h 1950394"/>
                <a:gd name="connsiteX99" fmla="*/ 753847 w 1950394"/>
                <a:gd name="connsiteY99" fmla="*/ 276564 h 1950394"/>
                <a:gd name="connsiteX100" fmla="*/ 745591 w 1950394"/>
                <a:gd name="connsiteY100" fmla="*/ 293075 h 1950394"/>
                <a:gd name="connsiteX101" fmla="*/ 754879 w 1950394"/>
                <a:gd name="connsiteY101" fmla="*/ 339513 h 1950394"/>
                <a:gd name="connsiteX102" fmla="*/ 728564 w 1950394"/>
                <a:gd name="connsiteY102" fmla="*/ 378728 h 1950394"/>
                <a:gd name="connsiteX103" fmla="*/ 712053 w 1950394"/>
                <a:gd name="connsiteY103" fmla="*/ 385951 h 1950394"/>
                <a:gd name="connsiteX104" fmla="*/ 695026 w 1950394"/>
                <a:gd name="connsiteY104" fmla="*/ 382855 h 1950394"/>
                <a:gd name="connsiteX105" fmla="*/ 654779 w 1950394"/>
                <a:gd name="connsiteY105" fmla="*/ 328161 h 1950394"/>
                <a:gd name="connsiteX106" fmla="*/ 641364 w 1950394"/>
                <a:gd name="connsiteY106" fmla="*/ 323002 h 1950394"/>
                <a:gd name="connsiteX107" fmla="*/ 577899 w 1950394"/>
                <a:gd name="connsiteY107" fmla="*/ 359636 h 1950394"/>
                <a:gd name="connsiteX108" fmla="*/ 574803 w 1950394"/>
                <a:gd name="connsiteY108" fmla="*/ 372536 h 1950394"/>
                <a:gd name="connsiteX109" fmla="*/ 602666 w 1950394"/>
                <a:gd name="connsiteY109" fmla="*/ 435485 h 1950394"/>
                <a:gd name="connsiteX110" fmla="*/ 598022 w 1950394"/>
                <a:gd name="connsiteY110" fmla="*/ 450964 h 1950394"/>
                <a:gd name="connsiteX111" fmla="*/ 567579 w 1950394"/>
                <a:gd name="connsiteY111" fmla="*/ 474699 h 1950394"/>
                <a:gd name="connsiteX112" fmla="*/ 550552 w 1950394"/>
                <a:gd name="connsiteY112" fmla="*/ 474699 h 1950394"/>
                <a:gd name="connsiteX113" fmla="*/ 498438 w 1950394"/>
                <a:gd name="connsiteY113" fmla="*/ 432905 h 1950394"/>
                <a:gd name="connsiteX114" fmla="*/ 483475 w 1950394"/>
                <a:gd name="connsiteY114" fmla="*/ 431357 h 1950394"/>
                <a:gd name="connsiteX115" fmla="*/ 432393 w 1950394"/>
                <a:gd name="connsiteY115" fmla="*/ 482439 h 1950394"/>
                <a:gd name="connsiteX116" fmla="*/ 433425 w 1950394"/>
                <a:gd name="connsiteY116" fmla="*/ 497402 h 1950394"/>
                <a:gd name="connsiteX117" fmla="*/ 475735 w 1950394"/>
                <a:gd name="connsiteY117" fmla="*/ 550032 h 1950394"/>
                <a:gd name="connsiteX118" fmla="*/ 475219 w 1950394"/>
                <a:gd name="connsiteY118" fmla="*/ 566027 h 1950394"/>
                <a:gd name="connsiteX119" fmla="*/ 450968 w 1950394"/>
                <a:gd name="connsiteY119" fmla="*/ 597502 h 1950394"/>
                <a:gd name="connsiteX120" fmla="*/ 437553 w 1950394"/>
                <a:gd name="connsiteY120" fmla="*/ 601629 h 1950394"/>
                <a:gd name="connsiteX121" fmla="*/ 373056 w 1950394"/>
                <a:gd name="connsiteY121" fmla="*/ 573251 h 1950394"/>
                <a:gd name="connsiteX122" fmla="*/ 360156 w 1950394"/>
                <a:gd name="connsiteY122" fmla="*/ 575315 h 1950394"/>
                <a:gd name="connsiteX123" fmla="*/ 323522 w 1950394"/>
                <a:gd name="connsiteY123" fmla="*/ 638780 h 1950394"/>
                <a:gd name="connsiteX124" fmla="*/ 328166 w 1950394"/>
                <a:gd name="connsiteY124" fmla="*/ 652711 h 1950394"/>
                <a:gd name="connsiteX125" fmla="*/ 374088 w 1950394"/>
                <a:gd name="connsiteY125" fmla="*/ 685218 h 1950394"/>
                <a:gd name="connsiteX126" fmla="*/ 380795 w 1950394"/>
                <a:gd name="connsiteY126" fmla="*/ 720820 h 1950394"/>
                <a:gd name="connsiteX127" fmla="*/ 372024 w 1950394"/>
                <a:gd name="connsiteY127" fmla="*/ 742492 h 1950394"/>
                <a:gd name="connsiteX128" fmla="*/ 355513 w 1950394"/>
                <a:gd name="connsiteY128" fmla="*/ 753327 h 1950394"/>
                <a:gd name="connsiteX129" fmla="*/ 291015 w 1950394"/>
                <a:gd name="connsiteY129" fmla="*/ 743523 h 1950394"/>
                <a:gd name="connsiteX130" fmla="*/ 276568 w 1950394"/>
                <a:gd name="connsiteY130" fmla="*/ 751263 h 1950394"/>
                <a:gd name="connsiteX131" fmla="*/ 258509 w 1950394"/>
                <a:gd name="connsiteY131" fmla="*/ 818340 h 1950394"/>
                <a:gd name="connsiteX132" fmla="*/ 267796 w 1950394"/>
                <a:gd name="connsiteY132" fmla="*/ 831756 h 1950394"/>
                <a:gd name="connsiteX133" fmla="*/ 330746 w 1950394"/>
                <a:gd name="connsiteY133" fmla="*/ 857038 h 1950394"/>
                <a:gd name="connsiteX134" fmla="*/ 337453 w 1950394"/>
                <a:gd name="connsiteY134" fmla="*/ 869422 h 1950394"/>
                <a:gd name="connsiteX135" fmla="*/ 332810 w 1950394"/>
                <a:gd name="connsiteY135" fmla="*/ 906572 h 1950394"/>
                <a:gd name="connsiteX136" fmla="*/ 318878 w 1950394"/>
                <a:gd name="connsiteY136" fmla="*/ 922052 h 1950394"/>
                <a:gd name="connsiteX137" fmla="*/ 256445 w 1950394"/>
                <a:gd name="connsiteY137" fmla="*/ 929275 h 1950394"/>
                <a:gd name="connsiteX138" fmla="*/ 242514 w 1950394"/>
                <a:gd name="connsiteY138" fmla="*/ 942175 h 1950394"/>
                <a:gd name="connsiteX139" fmla="*/ 242514 w 1950394"/>
                <a:gd name="connsiteY139" fmla="*/ 1006672 h 1950394"/>
                <a:gd name="connsiteX140" fmla="*/ 257993 w 1950394"/>
                <a:gd name="connsiteY140" fmla="*/ 1020603 h 1950394"/>
                <a:gd name="connsiteX141" fmla="*/ 321458 w 1950394"/>
                <a:gd name="connsiteY141" fmla="*/ 1028343 h 1950394"/>
                <a:gd name="connsiteX142" fmla="*/ 331778 w 1950394"/>
                <a:gd name="connsiteY142" fmla="*/ 1039694 h 1950394"/>
                <a:gd name="connsiteX143" fmla="*/ 336937 w 1950394"/>
                <a:gd name="connsiteY143" fmla="*/ 1077877 h 1950394"/>
                <a:gd name="connsiteX144" fmla="*/ 329198 w 1950394"/>
                <a:gd name="connsiteY144" fmla="*/ 1093356 h 1950394"/>
                <a:gd name="connsiteX145" fmla="*/ 265733 w 1950394"/>
                <a:gd name="connsiteY145" fmla="*/ 1117607 h 1950394"/>
                <a:gd name="connsiteX146" fmla="*/ 257993 w 1950394"/>
                <a:gd name="connsiteY146" fmla="*/ 1129990 h 1950394"/>
                <a:gd name="connsiteX147" fmla="*/ 276568 w 1950394"/>
                <a:gd name="connsiteY147" fmla="*/ 1198615 h 1950394"/>
                <a:gd name="connsiteX148" fmla="*/ 291531 w 1950394"/>
                <a:gd name="connsiteY148" fmla="*/ 1205839 h 1950394"/>
                <a:gd name="connsiteX149" fmla="*/ 345709 w 1950394"/>
                <a:gd name="connsiteY149" fmla="*/ 1196035 h 1950394"/>
                <a:gd name="connsiteX150" fmla="*/ 375636 w 1950394"/>
                <a:gd name="connsiteY150" fmla="*/ 1216675 h 1950394"/>
                <a:gd name="connsiteX151" fmla="*/ 384407 w 1950394"/>
                <a:gd name="connsiteY151" fmla="*/ 1236798 h 1950394"/>
                <a:gd name="connsiteX152" fmla="*/ 379764 w 1950394"/>
                <a:gd name="connsiteY152" fmla="*/ 1257953 h 1950394"/>
                <a:gd name="connsiteX153" fmla="*/ 327134 w 1950394"/>
                <a:gd name="connsiteY153" fmla="*/ 1296651 h 1950394"/>
                <a:gd name="connsiteX154" fmla="*/ 322490 w 1950394"/>
                <a:gd name="connsiteY154" fmla="*/ 1310583 h 1950394"/>
                <a:gd name="connsiteX155" fmla="*/ 359124 w 1950394"/>
                <a:gd name="connsiteY155" fmla="*/ 1374048 h 1950394"/>
                <a:gd name="connsiteX156" fmla="*/ 370992 w 1950394"/>
                <a:gd name="connsiteY156" fmla="*/ 1376628 h 1950394"/>
                <a:gd name="connsiteX157" fmla="*/ 433941 w 1950394"/>
                <a:gd name="connsiteY157" fmla="*/ 1348765 h 1950394"/>
                <a:gd name="connsiteX158" fmla="*/ 450452 w 1950394"/>
                <a:gd name="connsiteY158" fmla="*/ 1353925 h 1950394"/>
                <a:gd name="connsiteX159" fmla="*/ 474187 w 1950394"/>
                <a:gd name="connsiteY159" fmla="*/ 1384367 h 1950394"/>
                <a:gd name="connsiteX160" fmla="*/ 475219 w 1950394"/>
                <a:gd name="connsiteY160" fmla="*/ 1399331 h 1950394"/>
                <a:gd name="connsiteX161" fmla="*/ 432909 w 1950394"/>
                <a:gd name="connsiteY161" fmla="*/ 1452476 h 1950394"/>
                <a:gd name="connsiteX162" fmla="*/ 431877 w 1950394"/>
                <a:gd name="connsiteY162" fmla="*/ 1468471 h 1950394"/>
                <a:gd name="connsiteX163" fmla="*/ 481927 w 1950394"/>
                <a:gd name="connsiteY163" fmla="*/ 1518521 h 1950394"/>
                <a:gd name="connsiteX164" fmla="*/ 497922 w 1950394"/>
                <a:gd name="connsiteY164" fmla="*/ 1517489 h 1950394"/>
                <a:gd name="connsiteX165" fmla="*/ 550036 w 1950394"/>
                <a:gd name="connsiteY165" fmla="*/ 1475695 h 1950394"/>
                <a:gd name="connsiteX166" fmla="*/ 567063 w 1950394"/>
                <a:gd name="connsiteY166" fmla="*/ 1476211 h 1950394"/>
                <a:gd name="connsiteX167" fmla="*/ 596474 w 1950394"/>
                <a:gd name="connsiteY167" fmla="*/ 1498914 h 1950394"/>
                <a:gd name="connsiteX168" fmla="*/ 601634 w 1950394"/>
                <a:gd name="connsiteY168" fmla="*/ 1515426 h 1950394"/>
                <a:gd name="connsiteX169" fmla="*/ 574287 w 1950394"/>
                <a:gd name="connsiteY169" fmla="*/ 1577343 h 1950394"/>
                <a:gd name="connsiteX170" fmla="*/ 576867 w 1950394"/>
                <a:gd name="connsiteY170" fmla="*/ 1591274 h 1950394"/>
                <a:gd name="connsiteX171" fmla="*/ 639300 w 1950394"/>
                <a:gd name="connsiteY171" fmla="*/ 1627393 h 1950394"/>
                <a:gd name="connsiteX172" fmla="*/ 653747 w 1950394"/>
                <a:gd name="connsiteY172" fmla="*/ 1622233 h 1950394"/>
                <a:gd name="connsiteX173" fmla="*/ 693478 w 1950394"/>
                <a:gd name="connsiteY173" fmla="*/ 1568571 h 1950394"/>
                <a:gd name="connsiteX174" fmla="*/ 711537 w 1950394"/>
                <a:gd name="connsiteY174" fmla="*/ 1564959 h 1950394"/>
                <a:gd name="connsiteX175" fmla="*/ 743528 w 1950394"/>
                <a:gd name="connsiteY175" fmla="*/ 1578375 h 1950394"/>
                <a:gd name="connsiteX176" fmla="*/ 753847 w 1950394"/>
                <a:gd name="connsiteY176" fmla="*/ 1593854 h 1950394"/>
                <a:gd name="connsiteX177" fmla="*/ 744044 w 1950394"/>
                <a:gd name="connsiteY177" fmla="*/ 1658351 h 1950394"/>
                <a:gd name="connsiteX178" fmla="*/ 752299 w 1950394"/>
                <a:gd name="connsiteY178" fmla="*/ 1673831 h 1950394"/>
                <a:gd name="connsiteX179" fmla="*/ 818344 w 1950394"/>
                <a:gd name="connsiteY179" fmla="*/ 1691374 h 1950394"/>
                <a:gd name="connsiteX180" fmla="*/ 832276 w 1950394"/>
                <a:gd name="connsiteY180" fmla="*/ 1682602 h 1950394"/>
                <a:gd name="connsiteX181" fmla="*/ 857043 w 1950394"/>
                <a:gd name="connsiteY181" fmla="*/ 1619653 h 1950394"/>
                <a:gd name="connsiteX182" fmla="*/ 868910 w 1950394"/>
                <a:gd name="connsiteY182" fmla="*/ 1612429 h 1950394"/>
                <a:gd name="connsiteX183" fmla="*/ 908640 w 1950394"/>
                <a:gd name="connsiteY183" fmla="*/ 1617589 h 1950394"/>
                <a:gd name="connsiteX184" fmla="*/ 922056 w 1950394"/>
                <a:gd name="connsiteY184" fmla="*/ 1630488 h 1950394"/>
                <a:gd name="connsiteX185" fmla="*/ 929279 w 1950394"/>
                <a:gd name="connsiteY185" fmla="*/ 1692922 h 1950394"/>
                <a:gd name="connsiteX186" fmla="*/ 942695 w 1950394"/>
                <a:gd name="connsiteY186" fmla="*/ 1707369 h 1950394"/>
                <a:gd name="connsiteX187" fmla="*/ 1007192 w 1950394"/>
                <a:gd name="connsiteY187" fmla="*/ 1707369 h 1950394"/>
                <a:gd name="connsiteX188" fmla="*/ 1020607 w 1950394"/>
                <a:gd name="connsiteY188" fmla="*/ 1692406 h 1950394"/>
                <a:gd name="connsiteX189" fmla="*/ 1028347 w 1950394"/>
                <a:gd name="connsiteY189" fmla="*/ 1628941 h 1950394"/>
                <a:gd name="connsiteX190" fmla="*/ 1040215 w 1950394"/>
                <a:gd name="connsiteY190" fmla="*/ 1617589 h 1950394"/>
                <a:gd name="connsiteX191" fmla="*/ 1078397 w 1950394"/>
                <a:gd name="connsiteY191" fmla="*/ 1612429 h 1950394"/>
                <a:gd name="connsiteX192" fmla="*/ 1092844 w 1950394"/>
                <a:gd name="connsiteY192" fmla="*/ 1619653 h 1950394"/>
                <a:gd name="connsiteX193" fmla="*/ 1117095 w 1950394"/>
                <a:gd name="connsiteY193" fmla="*/ 1681570 h 1950394"/>
                <a:gd name="connsiteX194" fmla="*/ 1130511 w 1950394"/>
                <a:gd name="connsiteY194" fmla="*/ 1690858 h 1950394"/>
                <a:gd name="connsiteX195" fmla="*/ 1196556 w 1950394"/>
                <a:gd name="connsiteY195" fmla="*/ 1673315 h 1950394"/>
                <a:gd name="connsiteX196" fmla="*/ 1204811 w 1950394"/>
                <a:gd name="connsiteY196" fmla="*/ 1656803 h 1950394"/>
                <a:gd name="connsiteX197" fmla="*/ 1198104 w 1950394"/>
                <a:gd name="connsiteY197" fmla="*/ 1613977 h 195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950394" h="1950394">
                  <a:moveTo>
                    <a:pt x="977265" y="1954006"/>
                  </a:moveTo>
                  <a:cubicBezTo>
                    <a:pt x="444261" y="1950394"/>
                    <a:pt x="1552" y="1529873"/>
                    <a:pt x="4" y="977261"/>
                  </a:cubicBezTo>
                  <a:cubicBezTo>
                    <a:pt x="-1544" y="439613"/>
                    <a:pt x="427749" y="0"/>
                    <a:pt x="976749" y="0"/>
                  </a:cubicBezTo>
                  <a:cubicBezTo>
                    <a:pt x="1519041" y="0"/>
                    <a:pt x="1952978" y="432905"/>
                    <a:pt x="1953494" y="976229"/>
                  </a:cubicBezTo>
                  <a:cubicBezTo>
                    <a:pt x="1953494" y="1512846"/>
                    <a:pt x="1525749" y="1948330"/>
                    <a:pt x="977265" y="1954006"/>
                  </a:cubicBezTo>
                  <a:close/>
                  <a:moveTo>
                    <a:pt x="1198104" y="1613977"/>
                  </a:moveTo>
                  <a:cubicBezTo>
                    <a:pt x="1198104" y="1578891"/>
                    <a:pt x="1194492" y="1586630"/>
                    <a:pt x="1221839" y="1574763"/>
                  </a:cubicBezTo>
                  <a:cubicBezTo>
                    <a:pt x="1228030" y="1572183"/>
                    <a:pt x="1234738" y="1569603"/>
                    <a:pt x="1240930" y="1566507"/>
                  </a:cubicBezTo>
                  <a:cubicBezTo>
                    <a:pt x="1247637" y="1562896"/>
                    <a:pt x="1252797" y="1563927"/>
                    <a:pt x="1257957" y="1569603"/>
                  </a:cubicBezTo>
                  <a:cubicBezTo>
                    <a:pt x="1272920" y="1586630"/>
                    <a:pt x="1290464" y="1602110"/>
                    <a:pt x="1298203" y="1624297"/>
                  </a:cubicBezTo>
                  <a:cubicBezTo>
                    <a:pt x="1300783" y="1631520"/>
                    <a:pt x="1304395" y="1633068"/>
                    <a:pt x="1311619" y="1629456"/>
                  </a:cubicBezTo>
                  <a:cubicBezTo>
                    <a:pt x="1333290" y="1618105"/>
                    <a:pt x="1354445" y="1605722"/>
                    <a:pt x="1375084" y="1592822"/>
                  </a:cubicBezTo>
                  <a:cubicBezTo>
                    <a:pt x="1382824" y="1588178"/>
                    <a:pt x="1381791" y="1584051"/>
                    <a:pt x="1377148" y="1578891"/>
                  </a:cubicBezTo>
                  <a:cubicBezTo>
                    <a:pt x="1361152" y="1560832"/>
                    <a:pt x="1356509" y="1537613"/>
                    <a:pt x="1349285" y="1515426"/>
                  </a:cubicBezTo>
                  <a:cubicBezTo>
                    <a:pt x="1347221" y="1509750"/>
                    <a:pt x="1348253" y="1505622"/>
                    <a:pt x="1353413" y="1502010"/>
                  </a:cubicBezTo>
                  <a:cubicBezTo>
                    <a:pt x="1364248" y="1493754"/>
                    <a:pt x="1375600" y="1485499"/>
                    <a:pt x="1385919" y="1476727"/>
                  </a:cubicBezTo>
                  <a:cubicBezTo>
                    <a:pt x="1391079" y="1472600"/>
                    <a:pt x="1395723" y="1473115"/>
                    <a:pt x="1400883" y="1476727"/>
                  </a:cubicBezTo>
                  <a:cubicBezTo>
                    <a:pt x="1419458" y="1489111"/>
                    <a:pt x="1440097" y="1498914"/>
                    <a:pt x="1452996" y="1518005"/>
                  </a:cubicBezTo>
                  <a:cubicBezTo>
                    <a:pt x="1457640" y="1525229"/>
                    <a:pt x="1463316" y="1525745"/>
                    <a:pt x="1470024" y="1519553"/>
                  </a:cubicBezTo>
                  <a:cubicBezTo>
                    <a:pt x="1487051" y="1503558"/>
                    <a:pt x="1503562" y="1487047"/>
                    <a:pt x="1519041" y="1470535"/>
                  </a:cubicBezTo>
                  <a:cubicBezTo>
                    <a:pt x="1525233" y="1464344"/>
                    <a:pt x="1525749" y="1458668"/>
                    <a:pt x="1518010" y="1453508"/>
                  </a:cubicBezTo>
                  <a:cubicBezTo>
                    <a:pt x="1498402" y="1440093"/>
                    <a:pt x="1488599" y="1418938"/>
                    <a:pt x="1475699" y="1400363"/>
                  </a:cubicBezTo>
                  <a:cubicBezTo>
                    <a:pt x="1472088" y="1395203"/>
                    <a:pt x="1472088" y="1391075"/>
                    <a:pt x="1476215" y="1386431"/>
                  </a:cubicBezTo>
                  <a:cubicBezTo>
                    <a:pt x="1484987" y="1375596"/>
                    <a:pt x="1493243" y="1364760"/>
                    <a:pt x="1501498" y="1353925"/>
                  </a:cubicBezTo>
                  <a:cubicBezTo>
                    <a:pt x="1505626" y="1348249"/>
                    <a:pt x="1510270" y="1348249"/>
                    <a:pt x="1515946" y="1349797"/>
                  </a:cubicBezTo>
                  <a:cubicBezTo>
                    <a:pt x="1538133" y="1357020"/>
                    <a:pt x="1560836" y="1362180"/>
                    <a:pt x="1579411" y="1377660"/>
                  </a:cubicBezTo>
                  <a:cubicBezTo>
                    <a:pt x="1584571" y="1382303"/>
                    <a:pt x="1588182" y="1382303"/>
                    <a:pt x="1592310" y="1375596"/>
                  </a:cubicBezTo>
                  <a:cubicBezTo>
                    <a:pt x="1605210" y="1354441"/>
                    <a:pt x="1617593" y="1333801"/>
                    <a:pt x="1628945" y="1312130"/>
                  </a:cubicBezTo>
                  <a:cubicBezTo>
                    <a:pt x="1632557" y="1304907"/>
                    <a:pt x="1631009" y="1300779"/>
                    <a:pt x="1623785" y="1298199"/>
                  </a:cubicBezTo>
                  <a:cubicBezTo>
                    <a:pt x="1605726" y="1291491"/>
                    <a:pt x="1591794" y="1278592"/>
                    <a:pt x="1577863" y="1265692"/>
                  </a:cubicBezTo>
                  <a:cubicBezTo>
                    <a:pt x="1560320" y="1248665"/>
                    <a:pt x="1560836" y="1253309"/>
                    <a:pt x="1571155" y="1230090"/>
                  </a:cubicBezTo>
                  <a:cubicBezTo>
                    <a:pt x="1574251" y="1222866"/>
                    <a:pt x="1577347" y="1215643"/>
                    <a:pt x="1579927" y="1208419"/>
                  </a:cubicBezTo>
                  <a:cubicBezTo>
                    <a:pt x="1582507" y="1200163"/>
                    <a:pt x="1587667" y="1197583"/>
                    <a:pt x="1596438" y="1197583"/>
                  </a:cubicBezTo>
                  <a:cubicBezTo>
                    <a:pt x="1618625" y="1198100"/>
                    <a:pt x="1640296" y="1197583"/>
                    <a:pt x="1660935" y="1207387"/>
                  </a:cubicBezTo>
                  <a:cubicBezTo>
                    <a:pt x="1668159" y="1210483"/>
                    <a:pt x="1672287" y="1209967"/>
                    <a:pt x="1675383" y="1201195"/>
                  </a:cubicBezTo>
                  <a:cubicBezTo>
                    <a:pt x="1682090" y="1178492"/>
                    <a:pt x="1688282" y="1155789"/>
                    <a:pt x="1693442" y="1132570"/>
                  </a:cubicBezTo>
                  <a:cubicBezTo>
                    <a:pt x="1695506" y="1123283"/>
                    <a:pt x="1692926" y="1119671"/>
                    <a:pt x="1684154" y="1119155"/>
                  </a:cubicBezTo>
                  <a:cubicBezTo>
                    <a:pt x="1660935" y="1117091"/>
                    <a:pt x="1641328" y="1104192"/>
                    <a:pt x="1621205" y="1093872"/>
                  </a:cubicBezTo>
                  <a:cubicBezTo>
                    <a:pt x="1616561" y="1091808"/>
                    <a:pt x="1613465" y="1088712"/>
                    <a:pt x="1614497" y="1083037"/>
                  </a:cubicBezTo>
                  <a:cubicBezTo>
                    <a:pt x="1616561" y="1069621"/>
                    <a:pt x="1618625" y="1055690"/>
                    <a:pt x="1620173" y="1042274"/>
                  </a:cubicBezTo>
                  <a:cubicBezTo>
                    <a:pt x="1621205" y="1034535"/>
                    <a:pt x="1625333" y="1031439"/>
                    <a:pt x="1632557" y="1029891"/>
                  </a:cubicBezTo>
                  <a:cubicBezTo>
                    <a:pt x="1653712" y="1025763"/>
                    <a:pt x="1673835" y="1018539"/>
                    <a:pt x="1696022" y="1022667"/>
                  </a:cubicBezTo>
                  <a:cubicBezTo>
                    <a:pt x="1704793" y="1024215"/>
                    <a:pt x="1708921" y="1020603"/>
                    <a:pt x="1709437" y="1010800"/>
                  </a:cubicBezTo>
                  <a:cubicBezTo>
                    <a:pt x="1710469" y="988612"/>
                    <a:pt x="1710985" y="966426"/>
                    <a:pt x="1709437" y="943723"/>
                  </a:cubicBezTo>
                  <a:cubicBezTo>
                    <a:pt x="1708921" y="933403"/>
                    <a:pt x="1704793" y="929791"/>
                    <a:pt x="1694990" y="931339"/>
                  </a:cubicBezTo>
                  <a:cubicBezTo>
                    <a:pt x="1680026" y="933919"/>
                    <a:pt x="1665063" y="931855"/>
                    <a:pt x="1650616" y="928243"/>
                  </a:cubicBezTo>
                  <a:cubicBezTo>
                    <a:pt x="1619141" y="919988"/>
                    <a:pt x="1621205" y="928243"/>
                    <a:pt x="1618109" y="892125"/>
                  </a:cubicBezTo>
                  <a:cubicBezTo>
                    <a:pt x="1617593" y="885933"/>
                    <a:pt x="1616561" y="880257"/>
                    <a:pt x="1615013" y="874582"/>
                  </a:cubicBezTo>
                  <a:cubicBezTo>
                    <a:pt x="1612949" y="866842"/>
                    <a:pt x="1616561" y="862714"/>
                    <a:pt x="1622753" y="859102"/>
                  </a:cubicBezTo>
                  <a:cubicBezTo>
                    <a:pt x="1642876" y="849299"/>
                    <a:pt x="1661967" y="836915"/>
                    <a:pt x="1684670" y="834851"/>
                  </a:cubicBezTo>
                  <a:cubicBezTo>
                    <a:pt x="1692410" y="834335"/>
                    <a:pt x="1696022" y="830724"/>
                    <a:pt x="1693442" y="821952"/>
                  </a:cubicBezTo>
                  <a:cubicBezTo>
                    <a:pt x="1687766" y="799249"/>
                    <a:pt x="1682090" y="776030"/>
                    <a:pt x="1674867" y="753327"/>
                  </a:cubicBezTo>
                  <a:cubicBezTo>
                    <a:pt x="1671771" y="744039"/>
                    <a:pt x="1667643" y="743007"/>
                    <a:pt x="1659903" y="746619"/>
                  </a:cubicBezTo>
                  <a:cubicBezTo>
                    <a:pt x="1638748" y="756423"/>
                    <a:pt x="1616561" y="755907"/>
                    <a:pt x="1594374" y="756423"/>
                  </a:cubicBezTo>
                  <a:cubicBezTo>
                    <a:pt x="1587667" y="756423"/>
                    <a:pt x="1583023" y="754359"/>
                    <a:pt x="1580443" y="747651"/>
                  </a:cubicBezTo>
                  <a:cubicBezTo>
                    <a:pt x="1575799" y="735784"/>
                    <a:pt x="1571155" y="724432"/>
                    <a:pt x="1565995" y="713081"/>
                  </a:cubicBezTo>
                  <a:cubicBezTo>
                    <a:pt x="1562900" y="705857"/>
                    <a:pt x="1564448" y="701213"/>
                    <a:pt x="1570123" y="696054"/>
                  </a:cubicBezTo>
                  <a:cubicBezTo>
                    <a:pt x="1586635" y="681090"/>
                    <a:pt x="1602114" y="664579"/>
                    <a:pt x="1623269" y="656323"/>
                  </a:cubicBezTo>
                  <a:cubicBezTo>
                    <a:pt x="1631009" y="653227"/>
                    <a:pt x="1632557" y="649616"/>
                    <a:pt x="1628429" y="641876"/>
                  </a:cubicBezTo>
                  <a:cubicBezTo>
                    <a:pt x="1617077" y="620721"/>
                    <a:pt x="1605210" y="599566"/>
                    <a:pt x="1592310" y="579443"/>
                  </a:cubicBezTo>
                  <a:cubicBezTo>
                    <a:pt x="1587667" y="572219"/>
                    <a:pt x="1584055" y="572219"/>
                    <a:pt x="1578379" y="576863"/>
                  </a:cubicBezTo>
                  <a:cubicBezTo>
                    <a:pt x="1564963" y="587698"/>
                    <a:pt x="1548968" y="594406"/>
                    <a:pt x="1532457" y="599050"/>
                  </a:cubicBezTo>
                  <a:cubicBezTo>
                    <a:pt x="1499950" y="607821"/>
                    <a:pt x="1510270" y="610917"/>
                    <a:pt x="1490147" y="585118"/>
                  </a:cubicBezTo>
                  <a:cubicBezTo>
                    <a:pt x="1486019" y="579443"/>
                    <a:pt x="1481891" y="574283"/>
                    <a:pt x="1477247" y="569123"/>
                  </a:cubicBezTo>
                  <a:cubicBezTo>
                    <a:pt x="1472088" y="563447"/>
                    <a:pt x="1472088" y="558288"/>
                    <a:pt x="1476731" y="552096"/>
                  </a:cubicBezTo>
                  <a:cubicBezTo>
                    <a:pt x="1489115" y="533521"/>
                    <a:pt x="1498918" y="513397"/>
                    <a:pt x="1518525" y="499982"/>
                  </a:cubicBezTo>
                  <a:cubicBezTo>
                    <a:pt x="1525233" y="495338"/>
                    <a:pt x="1525233" y="490178"/>
                    <a:pt x="1519557" y="483987"/>
                  </a:cubicBezTo>
                  <a:cubicBezTo>
                    <a:pt x="1503562" y="466960"/>
                    <a:pt x="1487051" y="450448"/>
                    <a:pt x="1470540" y="434453"/>
                  </a:cubicBezTo>
                  <a:cubicBezTo>
                    <a:pt x="1463316" y="427745"/>
                    <a:pt x="1458156" y="428261"/>
                    <a:pt x="1452480" y="436001"/>
                  </a:cubicBezTo>
                  <a:cubicBezTo>
                    <a:pt x="1443709" y="448384"/>
                    <a:pt x="1431841" y="457672"/>
                    <a:pt x="1418942" y="465412"/>
                  </a:cubicBezTo>
                  <a:cubicBezTo>
                    <a:pt x="1393143" y="481407"/>
                    <a:pt x="1393143" y="481407"/>
                    <a:pt x="1369408" y="463348"/>
                  </a:cubicBezTo>
                  <a:cubicBezTo>
                    <a:pt x="1364764" y="459736"/>
                    <a:pt x="1360121" y="455608"/>
                    <a:pt x="1354961" y="452512"/>
                  </a:cubicBezTo>
                  <a:cubicBezTo>
                    <a:pt x="1348253" y="448384"/>
                    <a:pt x="1347221" y="443225"/>
                    <a:pt x="1349801" y="436001"/>
                  </a:cubicBezTo>
                  <a:cubicBezTo>
                    <a:pt x="1357025" y="414330"/>
                    <a:pt x="1361668" y="391627"/>
                    <a:pt x="1377148" y="374084"/>
                  </a:cubicBezTo>
                  <a:cubicBezTo>
                    <a:pt x="1382307" y="368408"/>
                    <a:pt x="1381276" y="364280"/>
                    <a:pt x="1374052" y="360152"/>
                  </a:cubicBezTo>
                  <a:cubicBezTo>
                    <a:pt x="1353929" y="347769"/>
                    <a:pt x="1333806" y="335385"/>
                    <a:pt x="1312651" y="324550"/>
                  </a:cubicBezTo>
                  <a:cubicBezTo>
                    <a:pt x="1304911" y="320422"/>
                    <a:pt x="1299751" y="320422"/>
                    <a:pt x="1296655" y="329193"/>
                  </a:cubicBezTo>
                  <a:cubicBezTo>
                    <a:pt x="1288916" y="350865"/>
                    <a:pt x="1271888" y="365828"/>
                    <a:pt x="1256925" y="382855"/>
                  </a:cubicBezTo>
                  <a:cubicBezTo>
                    <a:pt x="1251249" y="389047"/>
                    <a:pt x="1246090" y="389563"/>
                    <a:pt x="1238866" y="386467"/>
                  </a:cubicBezTo>
                  <a:cubicBezTo>
                    <a:pt x="1228546" y="381307"/>
                    <a:pt x="1217711" y="377179"/>
                    <a:pt x="1206875" y="373052"/>
                  </a:cubicBezTo>
                  <a:cubicBezTo>
                    <a:pt x="1199136" y="370472"/>
                    <a:pt x="1196556" y="365312"/>
                    <a:pt x="1196556" y="357572"/>
                  </a:cubicBezTo>
                  <a:cubicBezTo>
                    <a:pt x="1197072" y="335385"/>
                    <a:pt x="1196556" y="313714"/>
                    <a:pt x="1206359" y="293075"/>
                  </a:cubicBezTo>
                  <a:cubicBezTo>
                    <a:pt x="1209971" y="285335"/>
                    <a:pt x="1208939" y="280692"/>
                    <a:pt x="1199652" y="278112"/>
                  </a:cubicBezTo>
                  <a:cubicBezTo>
                    <a:pt x="1176949" y="271404"/>
                    <a:pt x="1154246" y="265212"/>
                    <a:pt x="1131027" y="259537"/>
                  </a:cubicBezTo>
                  <a:cubicBezTo>
                    <a:pt x="1122255" y="257473"/>
                    <a:pt x="1119159" y="260569"/>
                    <a:pt x="1118127" y="268308"/>
                  </a:cubicBezTo>
                  <a:cubicBezTo>
                    <a:pt x="1116063" y="291527"/>
                    <a:pt x="1103164" y="311134"/>
                    <a:pt x="1093360" y="331258"/>
                  </a:cubicBezTo>
                  <a:cubicBezTo>
                    <a:pt x="1090780" y="336933"/>
                    <a:pt x="1086653" y="339513"/>
                    <a:pt x="1079945" y="338481"/>
                  </a:cubicBezTo>
                  <a:cubicBezTo>
                    <a:pt x="1067561" y="336417"/>
                    <a:pt x="1055178" y="334869"/>
                    <a:pt x="1042794" y="333837"/>
                  </a:cubicBezTo>
                  <a:cubicBezTo>
                    <a:pt x="1034539" y="332805"/>
                    <a:pt x="1029895" y="329193"/>
                    <a:pt x="1028347" y="320422"/>
                  </a:cubicBezTo>
                  <a:cubicBezTo>
                    <a:pt x="1024735" y="299783"/>
                    <a:pt x="1016996" y="279660"/>
                    <a:pt x="1021123" y="257989"/>
                  </a:cubicBezTo>
                  <a:cubicBezTo>
                    <a:pt x="1022671" y="248701"/>
                    <a:pt x="1019059" y="244057"/>
                    <a:pt x="1008740" y="243541"/>
                  </a:cubicBezTo>
                  <a:cubicBezTo>
                    <a:pt x="986553" y="242509"/>
                    <a:pt x="964366" y="242509"/>
                    <a:pt x="941663" y="243541"/>
                  </a:cubicBezTo>
                  <a:cubicBezTo>
                    <a:pt x="931859" y="244057"/>
                    <a:pt x="928247" y="248185"/>
                    <a:pt x="929795" y="256957"/>
                  </a:cubicBezTo>
                  <a:cubicBezTo>
                    <a:pt x="933923" y="279144"/>
                    <a:pt x="926184" y="299267"/>
                    <a:pt x="922572" y="320422"/>
                  </a:cubicBezTo>
                  <a:cubicBezTo>
                    <a:pt x="921024" y="328678"/>
                    <a:pt x="916896" y="332290"/>
                    <a:pt x="909156" y="333321"/>
                  </a:cubicBezTo>
                  <a:cubicBezTo>
                    <a:pt x="896773" y="334869"/>
                    <a:pt x="884389" y="335901"/>
                    <a:pt x="872006" y="337965"/>
                  </a:cubicBezTo>
                  <a:cubicBezTo>
                    <a:pt x="864782" y="339513"/>
                    <a:pt x="860654" y="336933"/>
                    <a:pt x="857559" y="330226"/>
                  </a:cubicBezTo>
                  <a:cubicBezTo>
                    <a:pt x="847755" y="310102"/>
                    <a:pt x="835371" y="291527"/>
                    <a:pt x="833308" y="268308"/>
                  </a:cubicBezTo>
                  <a:cubicBezTo>
                    <a:pt x="832276" y="259537"/>
                    <a:pt x="828664" y="256957"/>
                    <a:pt x="819892" y="259021"/>
                  </a:cubicBezTo>
                  <a:cubicBezTo>
                    <a:pt x="797705" y="264180"/>
                    <a:pt x="775518" y="269856"/>
                    <a:pt x="753847" y="276564"/>
                  </a:cubicBezTo>
                  <a:cubicBezTo>
                    <a:pt x="744044" y="279660"/>
                    <a:pt x="740948" y="283272"/>
                    <a:pt x="745591" y="293075"/>
                  </a:cubicBezTo>
                  <a:cubicBezTo>
                    <a:pt x="751783" y="308039"/>
                    <a:pt x="754879" y="323518"/>
                    <a:pt x="754879" y="339513"/>
                  </a:cubicBezTo>
                  <a:cubicBezTo>
                    <a:pt x="754879" y="367892"/>
                    <a:pt x="755395" y="367892"/>
                    <a:pt x="728564" y="378728"/>
                  </a:cubicBezTo>
                  <a:cubicBezTo>
                    <a:pt x="722888" y="380791"/>
                    <a:pt x="717213" y="383371"/>
                    <a:pt x="712053" y="385951"/>
                  </a:cubicBezTo>
                  <a:cubicBezTo>
                    <a:pt x="705345" y="389563"/>
                    <a:pt x="700185" y="388531"/>
                    <a:pt x="695026" y="382855"/>
                  </a:cubicBezTo>
                  <a:cubicBezTo>
                    <a:pt x="679546" y="365828"/>
                    <a:pt x="662519" y="350349"/>
                    <a:pt x="654779" y="328161"/>
                  </a:cubicBezTo>
                  <a:cubicBezTo>
                    <a:pt x="652200" y="320938"/>
                    <a:pt x="648588" y="319390"/>
                    <a:pt x="641364" y="323002"/>
                  </a:cubicBezTo>
                  <a:cubicBezTo>
                    <a:pt x="619693" y="334353"/>
                    <a:pt x="598538" y="346737"/>
                    <a:pt x="577899" y="359636"/>
                  </a:cubicBezTo>
                  <a:cubicBezTo>
                    <a:pt x="571707" y="363248"/>
                    <a:pt x="570159" y="366860"/>
                    <a:pt x="574803" y="372536"/>
                  </a:cubicBezTo>
                  <a:cubicBezTo>
                    <a:pt x="590798" y="390595"/>
                    <a:pt x="595958" y="413298"/>
                    <a:pt x="602666" y="435485"/>
                  </a:cubicBezTo>
                  <a:cubicBezTo>
                    <a:pt x="604730" y="442193"/>
                    <a:pt x="604214" y="446836"/>
                    <a:pt x="598022" y="450964"/>
                  </a:cubicBezTo>
                  <a:cubicBezTo>
                    <a:pt x="587702" y="458188"/>
                    <a:pt x="577383" y="466444"/>
                    <a:pt x="567579" y="474699"/>
                  </a:cubicBezTo>
                  <a:cubicBezTo>
                    <a:pt x="561388" y="479859"/>
                    <a:pt x="556744" y="478827"/>
                    <a:pt x="550552" y="474699"/>
                  </a:cubicBezTo>
                  <a:cubicBezTo>
                    <a:pt x="531977" y="462316"/>
                    <a:pt x="511854" y="451996"/>
                    <a:pt x="498438" y="432905"/>
                  </a:cubicBezTo>
                  <a:cubicBezTo>
                    <a:pt x="494310" y="426713"/>
                    <a:pt x="489151" y="426197"/>
                    <a:pt x="483475" y="431357"/>
                  </a:cubicBezTo>
                  <a:cubicBezTo>
                    <a:pt x="465932" y="447352"/>
                    <a:pt x="448904" y="464895"/>
                    <a:pt x="432393" y="482439"/>
                  </a:cubicBezTo>
                  <a:cubicBezTo>
                    <a:pt x="427233" y="488114"/>
                    <a:pt x="426717" y="493274"/>
                    <a:pt x="433425" y="497402"/>
                  </a:cubicBezTo>
                  <a:cubicBezTo>
                    <a:pt x="453032" y="510818"/>
                    <a:pt x="462836" y="531457"/>
                    <a:pt x="475735" y="550032"/>
                  </a:cubicBezTo>
                  <a:cubicBezTo>
                    <a:pt x="479863" y="555708"/>
                    <a:pt x="479863" y="560867"/>
                    <a:pt x="475219" y="566027"/>
                  </a:cubicBezTo>
                  <a:cubicBezTo>
                    <a:pt x="466964" y="576347"/>
                    <a:pt x="458708" y="587182"/>
                    <a:pt x="450968" y="597502"/>
                  </a:cubicBezTo>
                  <a:cubicBezTo>
                    <a:pt x="447357" y="602146"/>
                    <a:pt x="443745" y="603694"/>
                    <a:pt x="437553" y="601629"/>
                  </a:cubicBezTo>
                  <a:cubicBezTo>
                    <a:pt x="414850" y="594406"/>
                    <a:pt x="391631" y="589246"/>
                    <a:pt x="373056" y="573251"/>
                  </a:cubicBezTo>
                  <a:cubicBezTo>
                    <a:pt x="367896" y="568607"/>
                    <a:pt x="363768" y="568607"/>
                    <a:pt x="360156" y="575315"/>
                  </a:cubicBezTo>
                  <a:cubicBezTo>
                    <a:pt x="347257" y="596470"/>
                    <a:pt x="334358" y="617109"/>
                    <a:pt x="323522" y="638780"/>
                  </a:cubicBezTo>
                  <a:cubicBezTo>
                    <a:pt x="319910" y="646004"/>
                    <a:pt x="320942" y="650131"/>
                    <a:pt x="328166" y="652711"/>
                  </a:cubicBezTo>
                  <a:cubicBezTo>
                    <a:pt x="346225" y="659419"/>
                    <a:pt x="360672" y="672318"/>
                    <a:pt x="374088" y="685218"/>
                  </a:cubicBezTo>
                  <a:cubicBezTo>
                    <a:pt x="392147" y="702245"/>
                    <a:pt x="391115" y="698117"/>
                    <a:pt x="380795" y="720820"/>
                  </a:cubicBezTo>
                  <a:cubicBezTo>
                    <a:pt x="377700" y="728044"/>
                    <a:pt x="374604" y="735268"/>
                    <a:pt x="372024" y="742492"/>
                  </a:cubicBezTo>
                  <a:cubicBezTo>
                    <a:pt x="369444" y="750747"/>
                    <a:pt x="364284" y="753327"/>
                    <a:pt x="355513" y="753327"/>
                  </a:cubicBezTo>
                  <a:cubicBezTo>
                    <a:pt x="333326" y="752811"/>
                    <a:pt x="311655" y="753327"/>
                    <a:pt x="291015" y="743523"/>
                  </a:cubicBezTo>
                  <a:cubicBezTo>
                    <a:pt x="282760" y="739396"/>
                    <a:pt x="279148" y="742492"/>
                    <a:pt x="276568" y="751263"/>
                  </a:cubicBezTo>
                  <a:cubicBezTo>
                    <a:pt x="269860" y="773450"/>
                    <a:pt x="264185" y="796153"/>
                    <a:pt x="258509" y="818340"/>
                  </a:cubicBezTo>
                  <a:cubicBezTo>
                    <a:pt x="256445" y="827628"/>
                    <a:pt x="259025" y="831239"/>
                    <a:pt x="267796" y="831756"/>
                  </a:cubicBezTo>
                  <a:cubicBezTo>
                    <a:pt x="291015" y="833819"/>
                    <a:pt x="310623" y="846719"/>
                    <a:pt x="330746" y="857038"/>
                  </a:cubicBezTo>
                  <a:cubicBezTo>
                    <a:pt x="335905" y="859618"/>
                    <a:pt x="338485" y="863230"/>
                    <a:pt x="337453" y="869422"/>
                  </a:cubicBezTo>
                  <a:cubicBezTo>
                    <a:pt x="335389" y="881805"/>
                    <a:pt x="333842" y="894189"/>
                    <a:pt x="332810" y="906572"/>
                  </a:cubicBezTo>
                  <a:cubicBezTo>
                    <a:pt x="331778" y="915344"/>
                    <a:pt x="328166" y="919988"/>
                    <a:pt x="318878" y="922052"/>
                  </a:cubicBezTo>
                  <a:cubicBezTo>
                    <a:pt x="298239" y="925664"/>
                    <a:pt x="278116" y="932887"/>
                    <a:pt x="256445" y="929275"/>
                  </a:cubicBezTo>
                  <a:cubicBezTo>
                    <a:pt x="246125" y="927211"/>
                    <a:pt x="243029" y="932371"/>
                    <a:pt x="242514" y="942175"/>
                  </a:cubicBezTo>
                  <a:cubicBezTo>
                    <a:pt x="241482" y="963846"/>
                    <a:pt x="241482" y="985001"/>
                    <a:pt x="242514" y="1006672"/>
                  </a:cubicBezTo>
                  <a:cubicBezTo>
                    <a:pt x="243029" y="1018023"/>
                    <a:pt x="247157" y="1022667"/>
                    <a:pt x="257993" y="1020603"/>
                  </a:cubicBezTo>
                  <a:cubicBezTo>
                    <a:pt x="280180" y="1016475"/>
                    <a:pt x="300303" y="1024731"/>
                    <a:pt x="321458" y="1028343"/>
                  </a:cubicBezTo>
                  <a:cubicBezTo>
                    <a:pt x="327650" y="1029375"/>
                    <a:pt x="331262" y="1032987"/>
                    <a:pt x="331778" y="1039694"/>
                  </a:cubicBezTo>
                  <a:cubicBezTo>
                    <a:pt x="333326" y="1052594"/>
                    <a:pt x="334358" y="1065493"/>
                    <a:pt x="336937" y="1077877"/>
                  </a:cubicBezTo>
                  <a:cubicBezTo>
                    <a:pt x="338485" y="1085617"/>
                    <a:pt x="335905" y="1089744"/>
                    <a:pt x="329198" y="1093356"/>
                  </a:cubicBezTo>
                  <a:cubicBezTo>
                    <a:pt x="309075" y="1103676"/>
                    <a:pt x="289467" y="1115543"/>
                    <a:pt x="265733" y="1117607"/>
                  </a:cubicBezTo>
                  <a:cubicBezTo>
                    <a:pt x="257993" y="1118123"/>
                    <a:pt x="255929" y="1122251"/>
                    <a:pt x="257993" y="1129990"/>
                  </a:cubicBezTo>
                  <a:cubicBezTo>
                    <a:pt x="263669" y="1153209"/>
                    <a:pt x="269344" y="1175913"/>
                    <a:pt x="276568" y="1198615"/>
                  </a:cubicBezTo>
                  <a:cubicBezTo>
                    <a:pt x="279148" y="1207903"/>
                    <a:pt x="283276" y="1209451"/>
                    <a:pt x="291531" y="1205839"/>
                  </a:cubicBezTo>
                  <a:cubicBezTo>
                    <a:pt x="308559" y="1198100"/>
                    <a:pt x="327134" y="1196035"/>
                    <a:pt x="345709" y="1196035"/>
                  </a:cubicBezTo>
                  <a:cubicBezTo>
                    <a:pt x="371508" y="1196035"/>
                    <a:pt x="366348" y="1193456"/>
                    <a:pt x="375636" y="1216675"/>
                  </a:cubicBezTo>
                  <a:cubicBezTo>
                    <a:pt x="378216" y="1223382"/>
                    <a:pt x="380795" y="1230606"/>
                    <a:pt x="384407" y="1236798"/>
                  </a:cubicBezTo>
                  <a:cubicBezTo>
                    <a:pt x="389051" y="1245569"/>
                    <a:pt x="386987" y="1251761"/>
                    <a:pt x="379764" y="1257953"/>
                  </a:cubicBezTo>
                  <a:cubicBezTo>
                    <a:pt x="363252" y="1272400"/>
                    <a:pt x="348289" y="1288396"/>
                    <a:pt x="327134" y="1296651"/>
                  </a:cubicBezTo>
                  <a:cubicBezTo>
                    <a:pt x="319394" y="1299231"/>
                    <a:pt x="319394" y="1303875"/>
                    <a:pt x="322490" y="1310583"/>
                  </a:cubicBezTo>
                  <a:cubicBezTo>
                    <a:pt x="333842" y="1332254"/>
                    <a:pt x="346225" y="1353409"/>
                    <a:pt x="359124" y="1374048"/>
                  </a:cubicBezTo>
                  <a:cubicBezTo>
                    <a:pt x="362736" y="1379724"/>
                    <a:pt x="365832" y="1380755"/>
                    <a:pt x="370992" y="1376628"/>
                  </a:cubicBezTo>
                  <a:cubicBezTo>
                    <a:pt x="389051" y="1361148"/>
                    <a:pt x="412270" y="1355988"/>
                    <a:pt x="433941" y="1348765"/>
                  </a:cubicBezTo>
                  <a:cubicBezTo>
                    <a:pt x="441165" y="1346185"/>
                    <a:pt x="445809" y="1347217"/>
                    <a:pt x="450452" y="1353925"/>
                  </a:cubicBezTo>
                  <a:cubicBezTo>
                    <a:pt x="457676" y="1364760"/>
                    <a:pt x="465932" y="1374564"/>
                    <a:pt x="474187" y="1384367"/>
                  </a:cubicBezTo>
                  <a:cubicBezTo>
                    <a:pt x="478315" y="1389527"/>
                    <a:pt x="478831" y="1393655"/>
                    <a:pt x="475219" y="1399331"/>
                  </a:cubicBezTo>
                  <a:cubicBezTo>
                    <a:pt x="462320" y="1417906"/>
                    <a:pt x="452516" y="1439061"/>
                    <a:pt x="432909" y="1452476"/>
                  </a:cubicBezTo>
                  <a:cubicBezTo>
                    <a:pt x="426201" y="1457120"/>
                    <a:pt x="425685" y="1461764"/>
                    <a:pt x="431877" y="1468471"/>
                  </a:cubicBezTo>
                  <a:cubicBezTo>
                    <a:pt x="447873" y="1486015"/>
                    <a:pt x="464384" y="1502526"/>
                    <a:pt x="481927" y="1518521"/>
                  </a:cubicBezTo>
                  <a:cubicBezTo>
                    <a:pt x="488119" y="1524197"/>
                    <a:pt x="493279" y="1524197"/>
                    <a:pt x="497922" y="1517489"/>
                  </a:cubicBezTo>
                  <a:cubicBezTo>
                    <a:pt x="510822" y="1498398"/>
                    <a:pt x="531461" y="1488595"/>
                    <a:pt x="550036" y="1475695"/>
                  </a:cubicBezTo>
                  <a:cubicBezTo>
                    <a:pt x="556228" y="1471568"/>
                    <a:pt x="561388" y="1471568"/>
                    <a:pt x="567063" y="1476211"/>
                  </a:cubicBezTo>
                  <a:cubicBezTo>
                    <a:pt x="576867" y="1483951"/>
                    <a:pt x="586670" y="1491690"/>
                    <a:pt x="596474" y="1498914"/>
                  </a:cubicBezTo>
                  <a:cubicBezTo>
                    <a:pt x="602666" y="1503558"/>
                    <a:pt x="604214" y="1508202"/>
                    <a:pt x="601634" y="1515426"/>
                  </a:cubicBezTo>
                  <a:cubicBezTo>
                    <a:pt x="594926" y="1537097"/>
                    <a:pt x="589250" y="1559284"/>
                    <a:pt x="574287" y="1577343"/>
                  </a:cubicBezTo>
                  <a:cubicBezTo>
                    <a:pt x="569127" y="1583018"/>
                    <a:pt x="569643" y="1587146"/>
                    <a:pt x="576867" y="1591274"/>
                  </a:cubicBezTo>
                  <a:cubicBezTo>
                    <a:pt x="597506" y="1603658"/>
                    <a:pt x="618145" y="1616041"/>
                    <a:pt x="639300" y="1627393"/>
                  </a:cubicBezTo>
                  <a:cubicBezTo>
                    <a:pt x="647040" y="1631520"/>
                    <a:pt x="651168" y="1629973"/>
                    <a:pt x="653747" y="1622233"/>
                  </a:cubicBezTo>
                  <a:cubicBezTo>
                    <a:pt x="662003" y="1600562"/>
                    <a:pt x="678514" y="1585598"/>
                    <a:pt x="693478" y="1568571"/>
                  </a:cubicBezTo>
                  <a:cubicBezTo>
                    <a:pt x="699153" y="1562379"/>
                    <a:pt x="704313" y="1561864"/>
                    <a:pt x="711537" y="1564959"/>
                  </a:cubicBezTo>
                  <a:cubicBezTo>
                    <a:pt x="721856" y="1570119"/>
                    <a:pt x="732692" y="1574247"/>
                    <a:pt x="743528" y="1578375"/>
                  </a:cubicBezTo>
                  <a:cubicBezTo>
                    <a:pt x="751267" y="1580955"/>
                    <a:pt x="753847" y="1585598"/>
                    <a:pt x="753847" y="1593854"/>
                  </a:cubicBezTo>
                  <a:cubicBezTo>
                    <a:pt x="753331" y="1616041"/>
                    <a:pt x="753847" y="1637712"/>
                    <a:pt x="744044" y="1658351"/>
                  </a:cubicBezTo>
                  <a:cubicBezTo>
                    <a:pt x="739916" y="1667123"/>
                    <a:pt x="743012" y="1671251"/>
                    <a:pt x="752299" y="1673831"/>
                  </a:cubicBezTo>
                  <a:cubicBezTo>
                    <a:pt x="773970" y="1680538"/>
                    <a:pt x="796157" y="1686214"/>
                    <a:pt x="818344" y="1691374"/>
                  </a:cubicBezTo>
                  <a:cubicBezTo>
                    <a:pt x="827116" y="1693438"/>
                    <a:pt x="831760" y="1692406"/>
                    <a:pt x="832276" y="1682602"/>
                  </a:cubicBezTo>
                  <a:cubicBezTo>
                    <a:pt x="834340" y="1659383"/>
                    <a:pt x="846723" y="1639776"/>
                    <a:pt x="857043" y="1619653"/>
                  </a:cubicBezTo>
                  <a:cubicBezTo>
                    <a:pt x="859622" y="1614493"/>
                    <a:pt x="862718" y="1611397"/>
                    <a:pt x="868910" y="1612429"/>
                  </a:cubicBezTo>
                  <a:cubicBezTo>
                    <a:pt x="881809" y="1614493"/>
                    <a:pt x="895225" y="1616041"/>
                    <a:pt x="908640" y="1617589"/>
                  </a:cubicBezTo>
                  <a:cubicBezTo>
                    <a:pt x="916896" y="1618621"/>
                    <a:pt x="920508" y="1622749"/>
                    <a:pt x="922056" y="1630488"/>
                  </a:cubicBezTo>
                  <a:cubicBezTo>
                    <a:pt x="925668" y="1651128"/>
                    <a:pt x="933407" y="1671251"/>
                    <a:pt x="929279" y="1692922"/>
                  </a:cubicBezTo>
                  <a:cubicBezTo>
                    <a:pt x="927215" y="1703757"/>
                    <a:pt x="932375" y="1706853"/>
                    <a:pt x="942695" y="1707369"/>
                  </a:cubicBezTo>
                  <a:cubicBezTo>
                    <a:pt x="964366" y="1708401"/>
                    <a:pt x="985521" y="1708401"/>
                    <a:pt x="1007192" y="1707369"/>
                  </a:cubicBezTo>
                  <a:cubicBezTo>
                    <a:pt x="1018028" y="1706853"/>
                    <a:pt x="1022155" y="1702725"/>
                    <a:pt x="1020607" y="1692406"/>
                  </a:cubicBezTo>
                  <a:cubicBezTo>
                    <a:pt x="1016480" y="1670219"/>
                    <a:pt x="1024219" y="1650096"/>
                    <a:pt x="1028347" y="1628941"/>
                  </a:cubicBezTo>
                  <a:cubicBezTo>
                    <a:pt x="1029379" y="1621717"/>
                    <a:pt x="1033507" y="1618621"/>
                    <a:pt x="1040215" y="1617589"/>
                  </a:cubicBezTo>
                  <a:cubicBezTo>
                    <a:pt x="1053114" y="1616041"/>
                    <a:pt x="1066013" y="1615009"/>
                    <a:pt x="1078397" y="1612429"/>
                  </a:cubicBezTo>
                  <a:cubicBezTo>
                    <a:pt x="1085621" y="1611397"/>
                    <a:pt x="1089748" y="1613461"/>
                    <a:pt x="1092844" y="1619653"/>
                  </a:cubicBezTo>
                  <a:cubicBezTo>
                    <a:pt x="1102648" y="1639776"/>
                    <a:pt x="1115031" y="1658351"/>
                    <a:pt x="1117095" y="1681570"/>
                  </a:cubicBezTo>
                  <a:cubicBezTo>
                    <a:pt x="1118127" y="1690342"/>
                    <a:pt x="1121739" y="1692922"/>
                    <a:pt x="1130511" y="1690858"/>
                  </a:cubicBezTo>
                  <a:cubicBezTo>
                    <a:pt x="1152698" y="1685698"/>
                    <a:pt x="1174885" y="1680022"/>
                    <a:pt x="1196556" y="1673315"/>
                  </a:cubicBezTo>
                  <a:cubicBezTo>
                    <a:pt x="1206359" y="1670219"/>
                    <a:pt x="1209455" y="1666607"/>
                    <a:pt x="1204811" y="1656803"/>
                  </a:cubicBezTo>
                  <a:cubicBezTo>
                    <a:pt x="1200168" y="1643904"/>
                    <a:pt x="1196556" y="1627393"/>
                    <a:pt x="1198104" y="1613977"/>
                  </a:cubicBezTo>
                  <a:close/>
                </a:path>
              </a:pathLst>
            </a:custGeom>
            <a:solidFill>
              <a:schemeClr val="bg1"/>
            </a:solid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sp>
          <p:nvSpPr>
            <p:cNvPr id="45" name="Freeform: Shape 44">
              <a:extLst>
                <a:ext uri="{FF2B5EF4-FFF2-40B4-BE49-F238E27FC236}">
                  <a16:creationId xmlns:a16="http://schemas.microsoft.com/office/drawing/2014/main" id="{88F9EC3F-3387-4CF3-A03F-AC9058376362}"/>
                </a:ext>
              </a:extLst>
            </p:cNvPr>
            <p:cNvSpPr/>
            <p:nvPr/>
          </p:nvSpPr>
          <p:spPr>
            <a:xfrm>
              <a:off x="306264" y="596604"/>
              <a:ext cx="237705" cy="236465"/>
            </a:xfrm>
            <a:custGeom>
              <a:avLst/>
              <a:gdLst>
                <a:gd name="connsiteX0" fmla="*/ 185362 w 237706"/>
                <a:gd name="connsiteY0" fmla="*/ 130458 h 236466"/>
                <a:gd name="connsiteX1" fmla="*/ 237706 w 237706"/>
                <a:gd name="connsiteY1" fmla="*/ 130458 h 236466"/>
                <a:gd name="connsiteX2" fmla="*/ 234128 w 237706"/>
                <a:gd name="connsiteY2" fmla="*/ 154126 h 236466"/>
                <a:gd name="connsiteX3" fmla="*/ 165835 w 237706"/>
                <a:gd name="connsiteY3" fmla="*/ 229449 h 236466"/>
                <a:gd name="connsiteX4" fmla="*/ 131078 w 237706"/>
                <a:gd name="connsiteY4" fmla="*/ 236466 h 236466"/>
                <a:gd name="connsiteX5" fmla="*/ 131078 w 237706"/>
                <a:gd name="connsiteY5" fmla="*/ 186008 h 236466"/>
                <a:gd name="connsiteX6" fmla="*/ 146195 w 237706"/>
                <a:gd name="connsiteY6" fmla="*/ 182956 h 236466"/>
                <a:gd name="connsiteX7" fmla="*/ 177100 w 237706"/>
                <a:gd name="connsiteY7" fmla="*/ 157507 h 236466"/>
                <a:gd name="connsiteX8" fmla="*/ 0 w 237706"/>
                <a:gd name="connsiteY8" fmla="*/ 130458 h 236466"/>
                <a:gd name="connsiteX9" fmla="*/ 52344 w 237706"/>
                <a:gd name="connsiteY9" fmla="*/ 130458 h 236466"/>
                <a:gd name="connsiteX10" fmla="*/ 60606 w 237706"/>
                <a:gd name="connsiteY10" fmla="*/ 157507 h 236466"/>
                <a:gd name="connsiteX11" fmla="*/ 91511 w 237706"/>
                <a:gd name="connsiteY11" fmla="*/ 182956 h 236466"/>
                <a:gd name="connsiteX12" fmla="*/ 106628 w 237706"/>
                <a:gd name="connsiteY12" fmla="*/ 186008 h 236466"/>
                <a:gd name="connsiteX13" fmla="*/ 106628 w 237706"/>
                <a:gd name="connsiteY13" fmla="*/ 236466 h 236466"/>
                <a:gd name="connsiteX14" fmla="*/ 71871 w 237706"/>
                <a:gd name="connsiteY14" fmla="*/ 229449 h 236466"/>
                <a:gd name="connsiteX15" fmla="*/ 3579 w 237706"/>
                <a:gd name="connsiteY15" fmla="*/ 154126 h 236466"/>
                <a:gd name="connsiteX16" fmla="*/ 131078 w 237706"/>
                <a:gd name="connsiteY16" fmla="*/ 0 h 236466"/>
                <a:gd name="connsiteX17" fmla="*/ 165835 w 237706"/>
                <a:gd name="connsiteY17" fmla="*/ 7017 h 236466"/>
                <a:gd name="connsiteX18" fmla="*/ 234128 w 237706"/>
                <a:gd name="connsiteY18" fmla="*/ 82340 h 236466"/>
                <a:gd name="connsiteX19" fmla="*/ 237706 w 237706"/>
                <a:gd name="connsiteY19" fmla="*/ 106008 h 236466"/>
                <a:gd name="connsiteX20" fmla="*/ 185362 w 237706"/>
                <a:gd name="connsiteY20" fmla="*/ 106008 h 236466"/>
                <a:gd name="connsiteX21" fmla="*/ 177100 w 237706"/>
                <a:gd name="connsiteY21" fmla="*/ 78960 h 236466"/>
                <a:gd name="connsiteX22" fmla="*/ 146195 w 237706"/>
                <a:gd name="connsiteY22" fmla="*/ 53510 h 236466"/>
                <a:gd name="connsiteX23" fmla="*/ 131078 w 237706"/>
                <a:gd name="connsiteY23" fmla="*/ 50458 h 236466"/>
                <a:gd name="connsiteX24" fmla="*/ 106628 w 237706"/>
                <a:gd name="connsiteY24" fmla="*/ 0 h 236466"/>
                <a:gd name="connsiteX25" fmla="*/ 106628 w 237706"/>
                <a:gd name="connsiteY25" fmla="*/ 50458 h 236466"/>
                <a:gd name="connsiteX26" fmla="*/ 91511 w 237706"/>
                <a:gd name="connsiteY26" fmla="*/ 53510 h 236466"/>
                <a:gd name="connsiteX27" fmla="*/ 60606 w 237706"/>
                <a:gd name="connsiteY27" fmla="*/ 78960 h 236466"/>
                <a:gd name="connsiteX28" fmla="*/ 52344 w 237706"/>
                <a:gd name="connsiteY28" fmla="*/ 106008 h 236466"/>
                <a:gd name="connsiteX29" fmla="*/ 0 w 237706"/>
                <a:gd name="connsiteY29" fmla="*/ 106008 h 236466"/>
                <a:gd name="connsiteX30" fmla="*/ 3579 w 237706"/>
                <a:gd name="connsiteY30" fmla="*/ 82340 h 236466"/>
                <a:gd name="connsiteX31" fmla="*/ 71871 w 237706"/>
                <a:gd name="connsiteY31" fmla="*/ 7017 h 23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7706" h="236466">
                  <a:moveTo>
                    <a:pt x="185362" y="130458"/>
                  </a:moveTo>
                  <a:lnTo>
                    <a:pt x="237706" y="130458"/>
                  </a:lnTo>
                  <a:lnTo>
                    <a:pt x="234128" y="154126"/>
                  </a:lnTo>
                  <a:cubicBezTo>
                    <a:pt x="223548" y="188141"/>
                    <a:pt x="198326" y="215706"/>
                    <a:pt x="165835" y="229449"/>
                  </a:cubicBezTo>
                  <a:lnTo>
                    <a:pt x="131078" y="236466"/>
                  </a:lnTo>
                  <a:lnTo>
                    <a:pt x="131078" y="186008"/>
                  </a:lnTo>
                  <a:lnTo>
                    <a:pt x="146195" y="182956"/>
                  </a:lnTo>
                  <a:cubicBezTo>
                    <a:pt x="158800" y="177624"/>
                    <a:pt x="169526" y="168717"/>
                    <a:pt x="177100" y="157507"/>
                  </a:cubicBezTo>
                  <a:close/>
                  <a:moveTo>
                    <a:pt x="0" y="130458"/>
                  </a:moveTo>
                  <a:lnTo>
                    <a:pt x="52344" y="130458"/>
                  </a:lnTo>
                  <a:lnTo>
                    <a:pt x="60606" y="157507"/>
                  </a:lnTo>
                  <a:cubicBezTo>
                    <a:pt x="68180" y="168717"/>
                    <a:pt x="78906" y="177624"/>
                    <a:pt x="91511" y="182956"/>
                  </a:cubicBezTo>
                  <a:lnTo>
                    <a:pt x="106628" y="186008"/>
                  </a:lnTo>
                  <a:lnTo>
                    <a:pt x="106628" y="236466"/>
                  </a:lnTo>
                  <a:lnTo>
                    <a:pt x="71871" y="229449"/>
                  </a:lnTo>
                  <a:cubicBezTo>
                    <a:pt x="39380" y="215706"/>
                    <a:pt x="14159" y="188141"/>
                    <a:pt x="3579" y="154126"/>
                  </a:cubicBezTo>
                  <a:close/>
                  <a:moveTo>
                    <a:pt x="131078" y="0"/>
                  </a:moveTo>
                  <a:lnTo>
                    <a:pt x="165835" y="7017"/>
                  </a:lnTo>
                  <a:cubicBezTo>
                    <a:pt x="198326" y="20760"/>
                    <a:pt x="223548" y="48325"/>
                    <a:pt x="234128" y="82340"/>
                  </a:cubicBezTo>
                  <a:lnTo>
                    <a:pt x="237706" y="106008"/>
                  </a:lnTo>
                  <a:lnTo>
                    <a:pt x="185362" y="106008"/>
                  </a:lnTo>
                  <a:lnTo>
                    <a:pt x="177100" y="78960"/>
                  </a:lnTo>
                  <a:cubicBezTo>
                    <a:pt x="169526" y="67749"/>
                    <a:pt x="158800" y="58842"/>
                    <a:pt x="146195" y="53510"/>
                  </a:cubicBezTo>
                  <a:lnTo>
                    <a:pt x="131078" y="50458"/>
                  </a:lnTo>
                  <a:close/>
                  <a:moveTo>
                    <a:pt x="106628" y="0"/>
                  </a:moveTo>
                  <a:lnTo>
                    <a:pt x="106628" y="50458"/>
                  </a:lnTo>
                  <a:lnTo>
                    <a:pt x="91511" y="53510"/>
                  </a:lnTo>
                  <a:cubicBezTo>
                    <a:pt x="78906" y="58842"/>
                    <a:pt x="68180" y="67749"/>
                    <a:pt x="60606" y="78960"/>
                  </a:cubicBezTo>
                  <a:lnTo>
                    <a:pt x="52344" y="106008"/>
                  </a:lnTo>
                  <a:lnTo>
                    <a:pt x="0" y="106008"/>
                  </a:lnTo>
                  <a:lnTo>
                    <a:pt x="3579" y="82340"/>
                  </a:lnTo>
                  <a:cubicBezTo>
                    <a:pt x="14159" y="48325"/>
                    <a:pt x="39380" y="20760"/>
                    <a:pt x="71871" y="701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dirty="0">
                <a:solidFill>
                  <a:srgbClr val="000000"/>
                </a:solidFill>
                <a:sym typeface="Arial"/>
              </a:endParaRPr>
            </a:p>
          </p:txBody>
        </p:sp>
        <p:sp>
          <p:nvSpPr>
            <p:cNvPr id="46" name="Oval 45">
              <a:extLst>
                <a:ext uri="{FF2B5EF4-FFF2-40B4-BE49-F238E27FC236}">
                  <a16:creationId xmlns:a16="http://schemas.microsoft.com/office/drawing/2014/main" id="{CC56068D-EB7D-490A-87C5-924066AB69B5}"/>
                </a:ext>
              </a:extLst>
            </p:cNvPr>
            <p:cNvSpPr/>
            <p:nvPr/>
          </p:nvSpPr>
          <p:spPr>
            <a:xfrm>
              <a:off x="385558" y="675280"/>
              <a:ext cx="79122" cy="79122"/>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grpSp>
      <p:grpSp>
        <p:nvGrpSpPr>
          <p:cNvPr id="47" name="Group 46">
            <a:extLst>
              <a:ext uri="{FF2B5EF4-FFF2-40B4-BE49-F238E27FC236}">
                <a16:creationId xmlns:a16="http://schemas.microsoft.com/office/drawing/2014/main" id="{23646BA1-CE2A-4CBB-97E9-9222C9AD8E3F}"/>
              </a:ext>
            </a:extLst>
          </p:cNvPr>
          <p:cNvGrpSpPr/>
          <p:nvPr userDrawn="1"/>
        </p:nvGrpSpPr>
        <p:grpSpPr>
          <a:xfrm rot="9743765" flipH="1">
            <a:off x="636782" y="294696"/>
            <a:ext cx="344946" cy="1033318"/>
            <a:chOff x="391499" y="630207"/>
            <a:chExt cx="531845" cy="1593193"/>
          </a:xfrm>
        </p:grpSpPr>
        <p:sp>
          <p:nvSpPr>
            <p:cNvPr id="48" name="Rectangle: Rounded Corners 47">
              <a:extLst>
                <a:ext uri="{FF2B5EF4-FFF2-40B4-BE49-F238E27FC236}">
                  <a16:creationId xmlns:a16="http://schemas.microsoft.com/office/drawing/2014/main" id="{DE287937-2334-4531-AC46-A7DC53F51BD5}"/>
                </a:ext>
              </a:extLst>
            </p:cNvPr>
            <p:cNvSpPr/>
            <p:nvPr/>
          </p:nvSpPr>
          <p:spPr>
            <a:xfrm rot="20495611">
              <a:off x="400452" y="630207"/>
              <a:ext cx="522892" cy="1539138"/>
            </a:xfrm>
            <a:prstGeom prst="roundRect">
              <a:avLst>
                <a:gd name="adj" fmla="val 0"/>
              </a:avLst>
            </a:prstGeom>
            <a:solidFill>
              <a:schemeClr val="accent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sp>
          <p:nvSpPr>
            <p:cNvPr id="49" name="Rectangle: Rounded Corners 48">
              <a:extLst>
                <a:ext uri="{FF2B5EF4-FFF2-40B4-BE49-F238E27FC236}">
                  <a16:creationId xmlns:a16="http://schemas.microsoft.com/office/drawing/2014/main" id="{A1EE65D8-6FBD-4080-AA95-429B44E248D1}"/>
                </a:ext>
              </a:extLst>
            </p:cNvPr>
            <p:cNvSpPr/>
            <p:nvPr/>
          </p:nvSpPr>
          <p:spPr>
            <a:xfrm rot="20495611">
              <a:off x="391499" y="684262"/>
              <a:ext cx="191607" cy="1539138"/>
            </a:xfrm>
            <a:prstGeom prst="roundRect">
              <a:avLst>
                <a:gd name="adj" fmla="val 0"/>
              </a:avLst>
            </a:prstGeom>
            <a:solidFill>
              <a:schemeClr val="accent2">
                <a:lumMod val="75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63">
                <a:buClr>
                  <a:srgbClr val="000000"/>
                </a:buClr>
                <a:buFont typeface="Arial"/>
                <a:buNone/>
              </a:pPr>
              <a:endParaRPr lang="en-US" sz="1400" kern="0">
                <a:solidFill>
                  <a:srgbClr val="FFFFFF"/>
                </a:solidFill>
                <a:sym typeface="Arial"/>
              </a:endParaRPr>
            </a:p>
          </p:txBody>
        </p:sp>
      </p:grpSp>
      <p:sp>
        <p:nvSpPr>
          <p:cNvPr id="50" name="Oval 49">
            <a:extLst>
              <a:ext uri="{FF2B5EF4-FFF2-40B4-BE49-F238E27FC236}">
                <a16:creationId xmlns:a16="http://schemas.microsoft.com/office/drawing/2014/main" id="{6227990C-BB00-45E1-9810-8A586B2334D7}"/>
              </a:ext>
            </a:extLst>
          </p:cNvPr>
          <p:cNvSpPr/>
          <p:nvPr userDrawn="1"/>
        </p:nvSpPr>
        <p:spPr>
          <a:xfrm rot="10800000" flipH="1">
            <a:off x="560810" y="1065647"/>
            <a:ext cx="463971" cy="463971"/>
          </a:xfrm>
          <a:prstGeom prst="ellipse">
            <a:avLst/>
          </a:prstGeom>
          <a:solidFill>
            <a:schemeClr val="accent2"/>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68489" tIns="34289" rIns="68489" bIns="34289" rtlCol="0" anchor="ctr"/>
          <a:lstStyle/>
          <a:p>
            <a:pPr algn="ctr" defTabSz="684763">
              <a:buClr>
                <a:srgbClr val="000000"/>
              </a:buClr>
              <a:buFont typeface="Arial"/>
              <a:buNone/>
            </a:pPr>
            <a:endParaRPr lang="en-US" sz="1400" kern="0">
              <a:solidFill>
                <a:srgbClr val="FFFFFF"/>
              </a:solidFill>
              <a:sym typeface="Arial"/>
            </a:endParaRPr>
          </a:p>
        </p:txBody>
      </p:sp>
      <p:sp>
        <p:nvSpPr>
          <p:cNvPr id="51" name="Freeform: Shape 50">
            <a:extLst>
              <a:ext uri="{FF2B5EF4-FFF2-40B4-BE49-F238E27FC236}">
                <a16:creationId xmlns:a16="http://schemas.microsoft.com/office/drawing/2014/main" id="{7FC309BA-165E-4651-AC85-AA6CD5F0458E}"/>
              </a:ext>
            </a:extLst>
          </p:cNvPr>
          <p:cNvSpPr/>
          <p:nvPr userDrawn="1"/>
        </p:nvSpPr>
        <p:spPr>
          <a:xfrm rot="10800000" flipH="1">
            <a:off x="610846" y="1115683"/>
            <a:ext cx="363894" cy="363894"/>
          </a:xfrm>
          <a:custGeom>
            <a:avLst/>
            <a:gdLst>
              <a:gd name="connsiteX0" fmla="*/ 977265 w 1950394"/>
              <a:gd name="connsiteY0" fmla="*/ 1954006 h 1950394"/>
              <a:gd name="connsiteX1" fmla="*/ 4 w 1950394"/>
              <a:gd name="connsiteY1" fmla="*/ 977261 h 1950394"/>
              <a:gd name="connsiteX2" fmla="*/ 976749 w 1950394"/>
              <a:gd name="connsiteY2" fmla="*/ 0 h 1950394"/>
              <a:gd name="connsiteX3" fmla="*/ 1953494 w 1950394"/>
              <a:gd name="connsiteY3" fmla="*/ 976229 h 1950394"/>
              <a:gd name="connsiteX4" fmla="*/ 977265 w 1950394"/>
              <a:gd name="connsiteY4" fmla="*/ 1954006 h 1950394"/>
              <a:gd name="connsiteX5" fmla="*/ 1198104 w 1950394"/>
              <a:gd name="connsiteY5" fmla="*/ 1613977 h 1950394"/>
              <a:gd name="connsiteX6" fmla="*/ 1221839 w 1950394"/>
              <a:gd name="connsiteY6" fmla="*/ 1574763 h 1950394"/>
              <a:gd name="connsiteX7" fmla="*/ 1240930 w 1950394"/>
              <a:gd name="connsiteY7" fmla="*/ 1566507 h 1950394"/>
              <a:gd name="connsiteX8" fmla="*/ 1257957 w 1950394"/>
              <a:gd name="connsiteY8" fmla="*/ 1569603 h 1950394"/>
              <a:gd name="connsiteX9" fmla="*/ 1298203 w 1950394"/>
              <a:gd name="connsiteY9" fmla="*/ 1624297 h 1950394"/>
              <a:gd name="connsiteX10" fmla="*/ 1311619 w 1950394"/>
              <a:gd name="connsiteY10" fmla="*/ 1629456 h 1950394"/>
              <a:gd name="connsiteX11" fmla="*/ 1375084 w 1950394"/>
              <a:gd name="connsiteY11" fmla="*/ 1592822 h 1950394"/>
              <a:gd name="connsiteX12" fmla="*/ 1377148 w 1950394"/>
              <a:gd name="connsiteY12" fmla="*/ 1578891 h 1950394"/>
              <a:gd name="connsiteX13" fmla="*/ 1349285 w 1950394"/>
              <a:gd name="connsiteY13" fmla="*/ 1515426 h 1950394"/>
              <a:gd name="connsiteX14" fmla="*/ 1353413 w 1950394"/>
              <a:gd name="connsiteY14" fmla="*/ 1502010 h 1950394"/>
              <a:gd name="connsiteX15" fmla="*/ 1385919 w 1950394"/>
              <a:gd name="connsiteY15" fmla="*/ 1476727 h 1950394"/>
              <a:gd name="connsiteX16" fmla="*/ 1400883 w 1950394"/>
              <a:gd name="connsiteY16" fmla="*/ 1476727 h 1950394"/>
              <a:gd name="connsiteX17" fmla="*/ 1452996 w 1950394"/>
              <a:gd name="connsiteY17" fmla="*/ 1518005 h 1950394"/>
              <a:gd name="connsiteX18" fmla="*/ 1470024 w 1950394"/>
              <a:gd name="connsiteY18" fmla="*/ 1519553 h 1950394"/>
              <a:gd name="connsiteX19" fmla="*/ 1519041 w 1950394"/>
              <a:gd name="connsiteY19" fmla="*/ 1470535 h 1950394"/>
              <a:gd name="connsiteX20" fmla="*/ 1518010 w 1950394"/>
              <a:gd name="connsiteY20" fmla="*/ 1453508 h 1950394"/>
              <a:gd name="connsiteX21" fmla="*/ 1475699 w 1950394"/>
              <a:gd name="connsiteY21" fmla="*/ 1400363 h 1950394"/>
              <a:gd name="connsiteX22" fmla="*/ 1476215 w 1950394"/>
              <a:gd name="connsiteY22" fmla="*/ 1386431 h 1950394"/>
              <a:gd name="connsiteX23" fmla="*/ 1501498 w 1950394"/>
              <a:gd name="connsiteY23" fmla="*/ 1353925 h 1950394"/>
              <a:gd name="connsiteX24" fmla="*/ 1515946 w 1950394"/>
              <a:gd name="connsiteY24" fmla="*/ 1349797 h 1950394"/>
              <a:gd name="connsiteX25" fmla="*/ 1579411 w 1950394"/>
              <a:gd name="connsiteY25" fmla="*/ 1377660 h 1950394"/>
              <a:gd name="connsiteX26" fmla="*/ 1592310 w 1950394"/>
              <a:gd name="connsiteY26" fmla="*/ 1375596 h 1950394"/>
              <a:gd name="connsiteX27" fmla="*/ 1628945 w 1950394"/>
              <a:gd name="connsiteY27" fmla="*/ 1312130 h 1950394"/>
              <a:gd name="connsiteX28" fmla="*/ 1623785 w 1950394"/>
              <a:gd name="connsiteY28" fmla="*/ 1298199 h 1950394"/>
              <a:gd name="connsiteX29" fmla="*/ 1577863 w 1950394"/>
              <a:gd name="connsiteY29" fmla="*/ 1265692 h 1950394"/>
              <a:gd name="connsiteX30" fmla="*/ 1571155 w 1950394"/>
              <a:gd name="connsiteY30" fmla="*/ 1230090 h 1950394"/>
              <a:gd name="connsiteX31" fmla="*/ 1579927 w 1950394"/>
              <a:gd name="connsiteY31" fmla="*/ 1208419 h 1950394"/>
              <a:gd name="connsiteX32" fmla="*/ 1596438 w 1950394"/>
              <a:gd name="connsiteY32" fmla="*/ 1197583 h 1950394"/>
              <a:gd name="connsiteX33" fmla="*/ 1660935 w 1950394"/>
              <a:gd name="connsiteY33" fmla="*/ 1207387 h 1950394"/>
              <a:gd name="connsiteX34" fmla="*/ 1675383 w 1950394"/>
              <a:gd name="connsiteY34" fmla="*/ 1201195 h 1950394"/>
              <a:gd name="connsiteX35" fmla="*/ 1693442 w 1950394"/>
              <a:gd name="connsiteY35" fmla="*/ 1132570 h 1950394"/>
              <a:gd name="connsiteX36" fmla="*/ 1684154 w 1950394"/>
              <a:gd name="connsiteY36" fmla="*/ 1119155 h 1950394"/>
              <a:gd name="connsiteX37" fmla="*/ 1621205 w 1950394"/>
              <a:gd name="connsiteY37" fmla="*/ 1093872 h 1950394"/>
              <a:gd name="connsiteX38" fmla="*/ 1614497 w 1950394"/>
              <a:gd name="connsiteY38" fmla="*/ 1083037 h 1950394"/>
              <a:gd name="connsiteX39" fmla="*/ 1620173 w 1950394"/>
              <a:gd name="connsiteY39" fmla="*/ 1042274 h 1950394"/>
              <a:gd name="connsiteX40" fmla="*/ 1632557 w 1950394"/>
              <a:gd name="connsiteY40" fmla="*/ 1029891 h 1950394"/>
              <a:gd name="connsiteX41" fmla="*/ 1696022 w 1950394"/>
              <a:gd name="connsiteY41" fmla="*/ 1022667 h 1950394"/>
              <a:gd name="connsiteX42" fmla="*/ 1709437 w 1950394"/>
              <a:gd name="connsiteY42" fmla="*/ 1010800 h 1950394"/>
              <a:gd name="connsiteX43" fmla="*/ 1709437 w 1950394"/>
              <a:gd name="connsiteY43" fmla="*/ 943723 h 1950394"/>
              <a:gd name="connsiteX44" fmla="*/ 1694990 w 1950394"/>
              <a:gd name="connsiteY44" fmla="*/ 931339 h 1950394"/>
              <a:gd name="connsiteX45" fmla="*/ 1650616 w 1950394"/>
              <a:gd name="connsiteY45" fmla="*/ 928243 h 1950394"/>
              <a:gd name="connsiteX46" fmla="*/ 1618109 w 1950394"/>
              <a:gd name="connsiteY46" fmla="*/ 892125 h 1950394"/>
              <a:gd name="connsiteX47" fmla="*/ 1615013 w 1950394"/>
              <a:gd name="connsiteY47" fmla="*/ 874582 h 1950394"/>
              <a:gd name="connsiteX48" fmla="*/ 1622753 w 1950394"/>
              <a:gd name="connsiteY48" fmla="*/ 859102 h 1950394"/>
              <a:gd name="connsiteX49" fmla="*/ 1684670 w 1950394"/>
              <a:gd name="connsiteY49" fmla="*/ 834851 h 1950394"/>
              <a:gd name="connsiteX50" fmla="*/ 1693442 w 1950394"/>
              <a:gd name="connsiteY50" fmla="*/ 821952 h 1950394"/>
              <a:gd name="connsiteX51" fmla="*/ 1674867 w 1950394"/>
              <a:gd name="connsiteY51" fmla="*/ 753327 h 1950394"/>
              <a:gd name="connsiteX52" fmla="*/ 1659903 w 1950394"/>
              <a:gd name="connsiteY52" fmla="*/ 746619 h 1950394"/>
              <a:gd name="connsiteX53" fmla="*/ 1594374 w 1950394"/>
              <a:gd name="connsiteY53" fmla="*/ 756423 h 1950394"/>
              <a:gd name="connsiteX54" fmla="*/ 1580443 w 1950394"/>
              <a:gd name="connsiteY54" fmla="*/ 747651 h 1950394"/>
              <a:gd name="connsiteX55" fmla="*/ 1565995 w 1950394"/>
              <a:gd name="connsiteY55" fmla="*/ 713081 h 1950394"/>
              <a:gd name="connsiteX56" fmla="*/ 1570123 w 1950394"/>
              <a:gd name="connsiteY56" fmla="*/ 696054 h 1950394"/>
              <a:gd name="connsiteX57" fmla="*/ 1623269 w 1950394"/>
              <a:gd name="connsiteY57" fmla="*/ 656323 h 1950394"/>
              <a:gd name="connsiteX58" fmla="*/ 1628429 w 1950394"/>
              <a:gd name="connsiteY58" fmla="*/ 641876 h 1950394"/>
              <a:gd name="connsiteX59" fmla="*/ 1592310 w 1950394"/>
              <a:gd name="connsiteY59" fmla="*/ 579443 h 1950394"/>
              <a:gd name="connsiteX60" fmla="*/ 1578379 w 1950394"/>
              <a:gd name="connsiteY60" fmla="*/ 576863 h 1950394"/>
              <a:gd name="connsiteX61" fmla="*/ 1532457 w 1950394"/>
              <a:gd name="connsiteY61" fmla="*/ 599050 h 1950394"/>
              <a:gd name="connsiteX62" fmla="*/ 1490147 w 1950394"/>
              <a:gd name="connsiteY62" fmla="*/ 585118 h 1950394"/>
              <a:gd name="connsiteX63" fmla="*/ 1477247 w 1950394"/>
              <a:gd name="connsiteY63" fmla="*/ 569123 h 1950394"/>
              <a:gd name="connsiteX64" fmla="*/ 1476731 w 1950394"/>
              <a:gd name="connsiteY64" fmla="*/ 552096 h 1950394"/>
              <a:gd name="connsiteX65" fmla="*/ 1518525 w 1950394"/>
              <a:gd name="connsiteY65" fmla="*/ 499982 h 1950394"/>
              <a:gd name="connsiteX66" fmla="*/ 1519557 w 1950394"/>
              <a:gd name="connsiteY66" fmla="*/ 483987 h 1950394"/>
              <a:gd name="connsiteX67" fmla="*/ 1470540 w 1950394"/>
              <a:gd name="connsiteY67" fmla="*/ 434453 h 1950394"/>
              <a:gd name="connsiteX68" fmla="*/ 1452480 w 1950394"/>
              <a:gd name="connsiteY68" fmla="*/ 436001 h 1950394"/>
              <a:gd name="connsiteX69" fmla="*/ 1418942 w 1950394"/>
              <a:gd name="connsiteY69" fmla="*/ 465412 h 1950394"/>
              <a:gd name="connsiteX70" fmla="*/ 1369408 w 1950394"/>
              <a:gd name="connsiteY70" fmla="*/ 463348 h 1950394"/>
              <a:gd name="connsiteX71" fmla="*/ 1354961 w 1950394"/>
              <a:gd name="connsiteY71" fmla="*/ 452512 h 1950394"/>
              <a:gd name="connsiteX72" fmla="*/ 1349801 w 1950394"/>
              <a:gd name="connsiteY72" fmla="*/ 436001 h 1950394"/>
              <a:gd name="connsiteX73" fmla="*/ 1377148 w 1950394"/>
              <a:gd name="connsiteY73" fmla="*/ 374084 h 1950394"/>
              <a:gd name="connsiteX74" fmla="*/ 1374052 w 1950394"/>
              <a:gd name="connsiteY74" fmla="*/ 360152 h 1950394"/>
              <a:gd name="connsiteX75" fmla="*/ 1312651 w 1950394"/>
              <a:gd name="connsiteY75" fmla="*/ 324550 h 1950394"/>
              <a:gd name="connsiteX76" fmla="*/ 1296655 w 1950394"/>
              <a:gd name="connsiteY76" fmla="*/ 329193 h 1950394"/>
              <a:gd name="connsiteX77" fmla="*/ 1256925 w 1950394"/>
              <a:gd name="connsiteY77" fmla="*/ 382855 h 1950394"/>
              <a:gd name="connsiteX78" fmla="*/ 1238866 w 1950394"/>
              <a:gd name="connsiteY78" fmla="*/ 386467 h 1950394"/>
              <a:gd name="connsiteX79" fmla="*/ 1206875 w 1950394"/>
              <a:gd name="connsiteY79" fmla="*/ 373052 h 1950394"/>
              <a:gd name="connsiteX80" fmla="*/ 1196556 w 1950394"/>
              <a:gd name="connsiteY80" fmla="*/ 357572 h 1950394"/>
              <a:gd name="connsiteX81" fmla="*/ 1206359 w 1950394"/>
              <a:gd name="connsiteY81" fmla="*/ 293075 h 1950394"/>
              <a:gd name="connsiteX82" fmla="*/ 1199652 w 1950394"/>
              <a:gd name="connsiteY82" fmla="*/ 278112 h 1950394"/>
              <a:gd name="connsiteX83" fmla="*/ 1131027 w 1950394"/>
              <a:gd name="connsiteY83" fmla="*/ 259537 h 1950394"/>
              <a:gd name="connsiteX84" fmla="*/ 1118127 w 1950394"/>
              <a:gd name="connsiteY84" fmla="*/ 268308 h 1950394"/>
              <a:gd name="connsiteX85" fmla="*/ 1093360 w 1950394"/>
              <a:gd name="connsiteY85" fmla="*/ 331258 h 1950394"/>
              <a:gd name="connsiteX86" fmla="*/ 1079945 w 1950394"/>
              <a:gd name="connsiteY86" fmla="*/ 338481 h 1950394"/>
              <a:gd name="connsiteX87" fmla="*/ 1042794 w 1950394"/>
              <a:gd name="connsiteY87" fmla="*/ 333837 h 1950394"/>
              <a:gd name="connsiteX88" fmla="*/ 1028347 w 1950394"/>
              <a:gd name="connsiteY88" fmla="*/ 320422 h 1950394"/>
              <a:gd name="connsiteX89" fmla="*/ 1021123 w 1950394"/>
              <a:gd name="connsiteY89" fmla="*/ 257989 h 1950394"/>
              <a:gd name="connsiteX90" fmla="*/ 1008740 w 1950394"/>
              <a:gd name="connsiteY90" fmla="*/ 243541 h 1950394"/>
              <a:gd name="connsiteX91" fmla="*/ 941663 w 1950394"/>
              <a:gd name="connsiteY91" fmla="*/ 243541 h 1950394"/>
              <a:gd name="connsiteX92" fmla="*/ 929795 w 1950394"/>
              <a:gd name="connsiteY92" fmla="*/ 256957 h 1950394"/>
              <a:gd name="connsiteX93" fmla="*/ 922572 w 1950394"/>
              <a:gd name="connsiteY93" fmla="*/ 320422 h 1950394"/>
              <a:gd name="connsiteX94" fmla="*/ 909156 w 1950394"/>
              <a:gd name="connsiteY94" fmla="*/ 333321 h 1950394"/>
              <a:gd name="connsiteX95" fmla="*/ 872006 w 1950394"/>
              <a:gd name="connsiteY95" fmla="*/ 337965 h 1950394"/>
              <a:gd name="connsiteX96" fmla="*/ 857559 w 1950394"/>
              <a:gd name="connsiteY96" fmla="*/ 330226 h 1950394"/>
              <a:gd name="connsiteX97" fmla="*/ 833308 w 1950394"/>
              <a:gd name="connsiteY97" fmla="*/ 268308 h 1950394"/>
              <a:gd name="connsiteX98" fmla="*/ 819892 w 1950394"/>
              <a:gd name="connsiteY98" fmla="*/ 259021 h 1950394"/>
              <a:gd name="connsiteX99" fmla="*/ 753847 w 1950394"/>
              <a:gd name="connsiteY99" fmla="*/ 276564 h 1950394"/>
              <a:gd name="connsiteX100" fmla="*/ 745591 w 1950394"/>
              <a:gd name="connsiteY100" fmla="*/ 293075 h 1950394"/>
              <a:gd name="connsiteX101" fmla="*/ 754879 w 1950394"/>
              <a:gd name="connsiteY101" fmla="*/ 339513 h 1950394"/>
              <a:gd name="connsiteX102" fmla="*/ 728564 w 1950394"/>
              <a:gd name="connsiteY102" fmla="*/ 378728 h 1950394"/>
              <a:gd name="connsiteX103" fmla="*/ 712053 w 1950394"/>
              <a:gd name="connsiteY103" fmla="*/ 385951 h 1950394"/>
              <a:gd name="connsiteX104" fmla="*/ 695026 w 1950394"/>
              <a:gd name="connsiteY104" fmla="*/ 382855 h 1950394"/>
              <a:gd name="connsiteX105" fmla="*/ 654779 w 1950394"/>
              <a:gd name="connsiteY105" fmla="*/ 328161 h 1950394"/>
              <a:gd name="connsiteX106" fmla="*/ 641364 w 1950394"/>
              <a:gd name="connsiteY106" fmla="*/ 323002 h 1950394"/>
              <a:gd name="connsiteX107" fmla="*/ 577899 w 1950394"/>
              <a:gd name="connsiteY107" fmla="*/ 359636 h 1950394"/>
              <a:gd name="connsiteX108" fmla="*/ 574803 w 1950394"/>
              <a:gd name="connsiteY108" fmla="*/ 372536 h 1950394"/>
              <a:gd name="connsiteX109" fmla="*/ 602666 w 1950394"/>
              <a:gd name="connsiteY109" fmla="*/ 435485 h 1950394"/>
              <a:gd name="connsiteX110" fmla="*/ 598022 w 1950394"/>
              <a:gd name="connsiteY110" fmla="*/ 450964 h 1950394"/>
              <a:gd name="connsiteX111" fmla="*/ 567579 w 1950394"/>
              <a:gd name="connsiteY111" fmla="*/ 474699 h 1950394"/>
              <a:gd name="connsiteX112" fmla="*/ 550552 w 1950394"/>
              <a:gd name="connsiteY112" fmla="*/ 474699 h 1950394"/>
              <a:gd name="connsiteX113" fmla="*/ 498438 w 1950394"/>
              <a:gd name="connsiteY113" fmla="*/ 432905 h 1950394"/>
              <a:gd name="connsiteX114" fmla="*/ 483475 w 1950394"/>
              <a:gd name="connsiteY114" fmla="*/ 431357 h 1950394"/>
              <a:gd name="connsiteX115" fmla="*/ 432393 w 1950394"/>
              <a:gd name="connsiteY115" fmla="*/ 482439 h 1950394"/>
              <a:gd name="connsiteX116" fmla="*/ 433425 w 1950394"/>
              <a:gd name="connsiteY116" fmla="*/ 497402 h 1950394"/>
              <a:gd name="connsiteX117" fmla="*/ 475735 w 1950394"/>
              <a:gd name="connsiteY117" fmla="*/ 550032 h 1950394"/>
              <a:gd name="connsiteX118" fmla="*/ 475219 w 1950394"/>
              <a:gd name="connsiteY118" fmla="*/ 566027 h 1950394"/>
              <a:gd name="connsiteX119" fmla="*/ 450968 w 1950394"/>
              <a:gd name="connsiteY119" fmla="*/ 597502 h 1950394"/>
              <a:gd name="connsiteX120" fmla="*/ 437553 w 1950394"/>
              <a:gd name="connsiteY120" fmla="*/ 601629 h 1950394"/>
              <a:gd name="connsiteX121" fmla="*/ 373056 w 1950394"/>
              <a:gd name="connsiteY121" fmla="*/ 573251 h 1950394"/>
              <a:gd name="connsiteX122" fmla="*/ 360156 w 1950394"/>
              <a:gd name="connsiteY122" fmla="*/ 575315 h 1950394"/>
              <a:gd name="connsiteX123" fmla="*/ 323522 w 1950394"/>
              <a:gd name="connsiteY123" fmla="*/ 638780 h 1950394"/>
              <a:gd name="connsiteX124" fmla="*/ 328166 w 1950394"/>
              <a:gd name="connsiteY124" fmla="*/ 652711 h 1950394"/>
              <a:gd name="connsiteX125" fmla="*/ 374088 w 1950394"/>
              <a:gd name="connsiteY125" fmla="*/ 685218 h 1950394"/>
              <a:gd name="connsiteX126" fmla="*/ 380795 w 1950394"/>
              <a:gd name="connsiteY126" fmla="*/ 720820 h 1950394"/>
              <a:gd name="connsiteX127" fmla="*/ 372024 w 1950394"/>
              <a:gd name="connsiteY127" fmla="*/ 742492 h 1950394"/>
              <a:gd name="connsiteX128" fmla="*/ 355513 w 1950394"/>
              <a:gd name="connsiteY128" fmla="*/ 753327 h 1950394"/>
              <a:gd name="connsiteX129" fmla="*/ 291015 w 1950394"/>
              <a:gd name="connsiteY129" fmla="*/ 743523 h 1950394"/>
              <a:gd name="connsiteX130" fmla="*/ 276568 w 1950394"/>
              <a:gd name="connsiteY130" fmla="*/ 751263 h 1950394"/>
              <a:gd name="connsiteX131" fmla="*/ 258509 w 1950394"/>
              <a:gd name="connsiteY131" fmla="*/ 818340 h 1950394"/>
              <a:gd name="connsiteX132" fmla="*/ 267796 w 1950394"/>
              <a:gd name="connsiteY132" fmla="*/ 831756 h 1950394"/>
              <a:gd name="connsiteX133" fmla="*/ 330746 w 1950394"/>
              <a:gd name="connsiteY133" fmla="*/ 857038 h 1950394"/>
              <a:gd name="connsiteX134" fmla="*/ 337453 w 1950394"/>
              <a:gd name="connsiteY134" fmla="*/ 869422 h 1950394"/>
              <a:gd name="connsiteX135" fmla="*/ 332810 w 1950394"/>
              <a:gd name="connsiteY135" fmla="*/ 906572 h 1950394"/>
              <a:gd name="connsiteX136" fmla="*/ 318878 w 1950394"/>
              <a:gd name="connsiteY136" fmla="*/ 922052 h 1950394"/>
              <a:gd name="connsiteX137" fmla="*/ 256445 w 1950394"/>
              <a:gd name="connsiteY137" fmla="*/ 929275 h 1950394"/>
              <a:gd name="connsiteX138" fmla="*/ 242514 w 1950394"/>
              <a:gd name="connsiteY138" fmla="*/ 942175 h 1950394"/>
              <a:gd name="connsiteX139" fmla="*/ 242514 w 1950394"/>
              <a:gd name="connsiteY139" fmla="*/ 1006672 h 1950394"/>
              <a:gd name="connsiteX140" fmla="*/ 257993 w 1950394"/>
              <a:gd name="connsiteY140" fmla="*/ 1020603 h 1950394"/>
              <a:gd name="connsiteX141" fmla="*/ 321458 w 1950394"/>
              <a:gd name="connsiteY141" fmla="*/ 1028343 h 1950394"/>
              <a:gd name="connsiteX142" fmla="*/ 331778 w 1950394"/>
              <a:gd name="connsiteY142" fmla="*/ 1039694 h 1950394"/>
              <a:gd name="connsiteX143" fmla="*/ 336937 w 1950394"/>
              <a:gd name="connsiteY143" fmla="*/ 1077877 h 1950394"/>
              <a:gd name="connsiteX144" fmla="*/ 329198 w 1950394"/>
              <a:gd name="connsiteY144" fmla="*/ 1093356 h 1950394"/>
              <a:gd name="connsiteX145" fmla="*/ 265733 w 1950394"/>
              <a:gd name="connsiteY145" fmla="*/ 1117607 h 1950394"/>
              <a:gd name="connsiteX146" fmla="*/ 257993 w 1950394"/>
              <a:gd name="connsiteY146" fmla="*/ 1129990 h 1950394"/>
              <a:gd name="connsiteX147" fmla="*/ 276568 w 1950394"/>
              <a:gd name="connsiteY147" fmla="*/ 1198615 h 1950394"/>
              <a:gd name="connsiteX148" fmla="*/ 291531 w 1950394"/>
              <a:gd name="connsiteY148" fmla="*/ 1205839 h 1950394"/>
              <a:gd name="connsiteX149" fmla="*/ 345709 w 1950394"/>
              <a:gd name="connsiteY149" fmla="*/ 1196035 h 1950394"/>
              <a:gd name="connsiteX150" fmla="*/ 375636 w 1950394"/>
              <a:gd name="connsiteY150" fmla="*/ 1216675 h 1950394"/>
              <a:gd name="connsiteX151" fmla="*/ 384407 w 1950394"/>
              <a:gd name="connsiteY151" fmla="*/ 1236798 h 1950394"/>
              <a:gd name="connsiteX152" fmla="*/ 379764 w 1950394"/>
              <a:gd name="connsiteY152" fmla="*/ 1257953 h 1950394"/>
              <a:gd name="connsiteX153" fmla="*/ 327134 w 1950394"/>
              <a:gd name="connsiteY153" fmla="*/ 1296651 h 1950394"/>
              <a:gd name="connsiteX154" fmla="*/ 322490 w 1950394"/>
              <a:gd name="connsiteY154" fmla="*/ 1310583 h 1950394"/>
              <a:gd name="connsiteX155" fmla="*/ 359124 w 1950394"/>
              <a:gd name="connsiteY155" fmla="*/ 1374048 h 1950394"/>
              <a:gd name="connsiteX156" fmla="*/ 370992 w 1950394"/>
              <a:gd name="connsiteY156" fmla="*/ 1376628 h 1950394"/>
              <a:gd name="connsiteX157" fmla="*/ 433941 w 1950394"/>
              <a:gd name="connsiteY157" fmla="*/ 1348765 h 1950394"/>
              <a:gd name="connsiteX158" fmla="*/ 450452 w 1950394"/>
              <a:gd name="connsiteY158" fmla="*/ 1353925 h 1950394"/>
              <a:gd name="connsiteX159" fmla="*/ 474187 w 1950394"/>
              <a:gd name="connsiteY159" fmla="*/ 1384367 h 1950394"/>
              <a:gd name="connsiteX160" fmla="*/ 475219 w 1950394"/>
              <a:gd name="connsiteY160" fmla="*/ 1399331 h 1950394"/>
              <a:gd name="connsiteX161" fmla="*/ 432909 w 1950394"/>
              <a:gd name="connsiteY161" fmla="*/ 1452476 h 1950394"/>
              <a:gd name="connsiteX162" fmla="*/ 431877 w 1950394"/>
              <a:gd name="connsiteY162" fmla="*/ 1468471 h 1950394"/>
              <a:gd name="connsiteX163" fmla="*/ 481927 w 1950394"/>
              <a:gd name="connsiteY163" fmla="*/ 1518521 h 1950394"/>
              <a:gd name="connsiteX164" fmla="*/ 497922 w 1950394"/>
              <a:gd name="connsiteY164" fmla="*/ 1517489 h 1950394"/>
              <a:gd name="connsiteX165" fmla="*/ 550036 w 1950394"/>
              <a:gd name="connsiteY165" fmla="*/ 1475695 h 1950394"/>
              <a:gd name="connsiteX166" fmla="*/ 567063 w 1950394"/>
              <a:gd name="connsiteY166" fmla="*/ 1476211 h 1950394"/>
              <a:gd name="connsiteX167" fmla="*/ 596474 w 1950394"/>
              <a:gd name="connsiteY167" fmla="*/ 1498914 h 1950394"/>
              <a:gd name="connsiteX168" fmla="*/ 601634 w 1950394"/>
              <a:gd name="connsiteY168" fmla="*/ 1515426 h 1950394"/>
              <a:gd name="connsiteX169" fmla="*/ 574287 w 1950394"/>
              <a:gd name="connsiteY169" fmla="*/ 1577343 h 1950394"/>
              <a:gd name="connsiteX170" fmla="*/ 576867 w 1950394"/>
              <a:gd name="connsiteY170" fmla="*/ 1591274 h 1950394"/>
              <a:gd name="connsiteX171" fmla="*/ 639300 w 1950394"/>
              <a:gd name="connsiteY171" fmla="*/ 1627393 h 1950394"/>
              <a:gd name="connsiteX172" fmla="*/ 653747 w 1950394"/>
              <a:gd name="connsiteY172" fmla="*/ 1622233 h 1950394"/>
              <a:gd name="connsiteX173" fmla="*/ 693478 w 1950394"/>
              <a:gd name="connsiteY173" fmla="*/ 1568571 h 1950394"/>
              <a:gd name="connsiteX174" fmla="*/ 711537 w 1950394"/>
              <a:gd name="connsiteY174" fmla="*/ 1564959 h 1950394"/>
              <a:gd name="connsiteX175" fmla="*/ 743528 w 1950394"/>
              <a:gd name="connsiteY175" fmla="*/ 1578375 h 1950394"/>
              <a:gd name="connsiteX176" fmla="*/ 753847 w 1950394"/>
              <a:gd name="connsiteY176" fmla="*/ 1593854 h 1950394"/>
              <a:gd name="connsiteX177" fmla="*/ 744044 w 1950394"/>
              <a:gd name="connsiteY177" fmla="*/ 1658351 h 1950394"/>
              <a:gd name="connsiteX178" fmla="*/ 752299 w 1950394"/>
              <a:gd name="connsiteY178" fmla="*/ 1673831 h 1950394"/>
              <a:gd name="connsiteX179" fmla="*/ 818344 w 1950394"/>
              <a:gd name="connsiteY179" fmla="*/ 1691374 h 1950394"/>
              <a:gd name="connsiteX180" fmla="*/ 832276 w 1950394"/>
              <a:gd name="connsiteY180" fmla="*/ 1682602 h 1950394"/>
              <a:gd name="connsiteX181" fmla="*/ 857043 w 1950394"/>
              <a:gd name="connsiteY181" fmla="*/ 1619653 h 1950394"/>
              <a:gd name="connsiteX182" fmla="*/ 868910 w 1950394"/>
              <a:gd name="connsiteY182" fmla="*/ 1612429 h 1950394"/>
              <a:gd name="connsiteX183" fmla="*/ 908640 w 1950394"/>
              <a:gd name="connsiteY183" fmla="*/ 1617589 h 1950394"/>
              <a:gd name="connsiteX184" fmla="*/ 922056 w 1950394"/>
              <a:gd name="connsiteY184" fmla="*/ 1630488 h 1950394"/>
              <a:gd name="connsiteX185" fmla="*/ 929279 w 1950394"/>
              <a:gd name="connsiteY185" fmla="*/ 1692922 h 1950394"/>
              <a:gd name="connsiteX186" fmla="*/ 942695 w 1950394"/>
              <a:gd name="connsiteY186" fmla="*/ 1707369 h 1950394"/>
              <a:gd name="connsiteX187" fmla="*/ 1007192 w 1950394"/>
              <a:gd name="connsiteY187" fmla="*/ 1707369 h 1950394"/>
              <a:gd name="connsiteX188" fmla="*/ 1020607 w 1950394"/>
              <a:gd name="connsiteY188" fmla="*/ 1692406 h 1950394"/>
              <a:gd name="connsiteX189" fmla="*/ 1028347 w 1950394"/>
              <a:gd name="connsiteY189" fmla="*/ 1628941 h 1950394"/>
              <a:gd name="connsiteX190" fmla="*/ 1040215 w 1950394"/>
              <a:gd name="connsiteY190" fmla="*/ 1617589 h 1950394"/>
              <a:gd name="connsiteX191" fmla="*/ 1078397 w 1950394"/>
              <a:gd name="connsiteY191" fmla="*/ 1612429 h 1950394"/>
              <a:gd name="connsiteX192" fmla="*/ 1092844 w 1950394"/>
              <a:gd name="connsiteY192" fmla="*/ 1619653 h 1950394"/>
              <a:gd name="connsiteX193" fmla="*/ 1117095 w 1950394"/>
              <a:gd name="connsiteY193" fmla="*/ 1681570 h 1950394"/>
              <a:gd name="connsiteX194" fmla="*/ 1130511 w 1950394"/>
              <a:gd name="connsiteY194" fmla="*/ 1690858 h 1950394"/>
              <a:gd name="connsiteX195" fmla="*/ 1196556 w 1950394"/>
              <a:gd name="connsiteY195" fmla="*/ 1673315 h 1950394"/>
              <a:gd name="connsiteX196" fmla="*/ 1204811 w 1950394"/>
              <a:gd name="connsiteY196" fmla="*/ 1656803 h 1950394"/>
              <a:gd name="connsiteX197" fmla="*/ 1198104 w 1950394"/>
              <a:gd name="connsiteY197" fmla="*/ 1613977 h 195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950394" h="1950394">
                <a:moveTo>
                  <a:pt x="977265" y="1954006"/>
                </a:moveTo>
                <a:cubicBezTo>
                  <a:pt x="444261" y="1950394"/>
                  <a:pt x="1552" y="1529873"/>
                  <a:pt x="4" y="977261"/>
                </a:cubicBezTo>
                <a:cubicBezTo>
                  <a:pt x="-1544" y="439613"/>
                  <a:pt x="427749" y="0"/>
                  <a:pt x="976749" y="0"/>
                </a:cubicBezTo>
                <a:cubicBezTo>
                  <a:pt x="1519041" y="0"/>
                  <a:pt x="1952978" y="432905"/>
                  <a:pt x="1953494" y="976229"/>
                </a:cubicBezTo>
                <a:cubicBezTo>
                  <a:pt x="1953494" y="1512846"/>
                  <a:pt x="1525749" y="1948330"/>
                  <a:pt x="977265" y="1954006"/>
                </a:cubicBezTo>
                <a:close/>
                <a:moveTo>
                  <a:pt x="1198104" y="1613977"/>
                </a:moveTo>
                <a:cubicBezTo>
                  <a:pt x="1198104" y="1578891"/>
                  <a:pt x="1194492" y="1586630"/>
                  <a:pt x="1221839" y="1574763"/>
                </a:cubicBezTo>
                <a:cubicBezTo>
                  <a:pt x="1228030" y="1572183"/>
                  <a:pt x="1234738" y="1569603"/>
                  <a:pt x="1240930" y="1566507"/>
                </a:cubicBezTo>
                <a:cubicBezTo>
                  <a:pt x="1247637" y="1562896"/>
                  <a:pt x="1252797" y="1563927"/>
                  <a:pt x="1257957" y="1569603"/>
                </a:cubicBezTo>
                <a:cubicBezTo>
                  <a:pt x="1272920" y="1586630"/>
                  <a:pt x="1290464" y="1602110"/>
                  <a:pt x="1298203" y="1624297"/>
                </a:cubicBezTo>
                <a:cubicBezTo>
                  <a:pt x="1300783" y="1631520"/>
                  <a:pt x="1304395" y="1633068"/>
                  <a:pt x="1311619" y="1629456"/>
                </a:cubicBezTo>
                <a:cubicBezTo>
                  <a:pt x="1333290" y="1618105"/>
                  <a:pt x="1354445" y="1605722"/>
                  <a:pt x="1375084" y="1592822"/>
                </a:cubicBezTo>
                <a:cubicBezTo>
                  <a:pt x="1382824" y="1588178"/>
                  <a:pt x="1381791" y="1584051"/>
                  <a:pt x="1377148" y="1578891"/>
                </a:cubicBezTo>
                <a:cubicBezTo>
                  <a:pt x="1361152" y="1560832"/>
                  <a:pt x="1356509" y="1537613"/>
                  <a:pt x="1349285" y="1515426"/>
                </a:cubicBezTo>
                <a:cubicBezTo>
                  <a:pt x="1347221" y="1509750"/>
                  <a:pt x="1348253" y="1505622"/>
                  <a:pt x="1353413" y="1502010"/>
                </a:cubicBezTo>
                <a:cubicBezTo>
                  <a:pt x="1364248" y="1493754"/>
                  <a:pt x="1375600" y="1485499"/>
                  <a:pt x="1385919" y="1476727"/>
                </a:cubicBezTo>
                <a:cubicBezTo>
                  <a:pt x="1391079" y="1472600"/>
                  <a:pt x="1395723" y="1473115"/>
                  <a:pt x="1400883" y="1476727"/>
                </a:cubicBezTo>
                <a:cubicBezTo>
                  <a:pt x="1419458" y="1489111"/>
                  <a:pt x="1440097" y="1498914"/>
                  <a:pt x="1452996" y="1518005"/>
                </a:cubicBezTo>
                <a:cubicBezTo>
                  <a:pt x="1457640" y="1525229"/>
                  <a:pt x="1463316" y="1525745"/>
                  <a:pt x="1470024" y="1519553"/>
                </a:cubicBezTo>
                <a:cubicBezTo>
                  <a:pt x="1487051" y="1503558"/>
                  <a:pt x="1503562" y="1487047"/>
                  <a:pt x="1519041" y="1470535"/>
                </a:cubicBezTo>
                <a:cubicBezTo>
                  <a:pt x="1525233" y="1464344"/>
                  <a:pt x="1525749" y="1458668"/>
                  <a:pt x="1518010" y="1453508"/>
                </a:cubicBezTo>
                <a:cubicBezTo>
                  <a:pt x="1498402" y="1440093"/>
                  <a:pt x="1488599" y="1418938"/>
                  <a:pt x="1475699" y="1400363"/>
                </a:cubicBezTo>
                <a:cubicBezTo>
                  <a:pt x="1472088" y="1395203"/>
                  <a:pt x="1472088" y="1391075"/>
                  <a:pt x="1476215" y="1386431"/>
                </a:cubicBezTo>
                <a:cubicBezTo>
                  <a:pt x="1484987" y="1375596"/>
                  <a:pt x="1493243" y="1364760"/>
                  <a:pt x="1501498" y="1353925"/>
                </a:cubicBezTo>
                <a:cubicBezTo>
                  <a:pt x="1505626" y="1348249"/>
                  <a:pt x="1510270" y="1348249"/>
                  <a:pt x="1515946" y="1349797"/>
                </a:cubicBezTo>
                <a:cubicBezTo>
                  <a:pt x="1538133" y="1357020"/>
                  <a:pt x="1560836" y="1362180"/>
                  <a:pt x="1579411" y="1377660"/>
                </a:cubicBezTo>
                <a:cubicBezTo>
                  <a:pt x="1584571" y="1382303"/>
                  <a:pt x="1588182" y="1382303"/>
                  <a:pt x="1592310" y="1375596"/>
                </a:cubicBezTo>
                <a:cubicBezTo>
                  <a:pt x="1605210" y="1354441"/>
                  <a:pt x="1617593" y="1333801"/>
                  <a:pt x="1628945" y="1312130"/>
                </a:cubicBezTo>
                <a:cubicBezTo>
                  <a:pt x="1632557" y="1304907"/>
                  <a:pt x="1631009" y="1300779"/>
                  <a:pt x="1623785" y="1298199"/>
                </a:cubicBezTo>
                <a:cubicBezTo>
                  <a:pt x="1605726" y="1291491"/>
                  <a:pt x="1591794" y="1278592"/>
                  <a:pt x="1577863" y="1265692"/>
                </a:cubicBezTo>
                <a:cubicBezTo>
                  <a:pt x="1560320" y="1248665"/>
                  <a:pt x="1560836" y="1253309"/>
                  <a:pt x="1571155" y="1230090"/>
                </a:cubicBezTo>
                <a:cubicBezTo>
                  <a:pt x="1574251" y="1222866"/>
                  <a:pt x="1577347" y="1215643"/>
                  <a:pt x="1579927" y="1208419"/>
                </a:cubicBezTo>
                <a:cubicBezTo>
                  <a:pt x="1582507" y="1200163"/>
                  <a:pt x="1587667" y="1197583"/>
                  <a:pt x="1596438" y="1197583"/>
                </a:cubicBezTo>
                <a:cubicBezTo>
                  <a:pt x="1618625" y="1198100"/>
                  <a:pt x="1640296" y="1197583"/>
                  <a:pt x="1660935" y="1207387"/>
                </a:cubicBezTo>
                <a:cubicBezTo>
                  <a:pt x="1668159" y="1210483"/>
                  <a:pt x="1672287" y="1209967"/>
                  <a:pt x="1675383" y="1201195"/>
                </a:cubicBezTo>
                <a:cubicBezTo>
                  <a:pt x="1682090" y="1178492"/>
                  <a:pt x="1688282" y="1155789"/>
                  <a:pt x="1693442" y="1132570"/>
                </a:cubicBezTo>
                <a:cubicBezTo>
                  <a:pt x="1695506" y="1123283"/>
                  <a:pt x="1692926" y="1119671"/>
                  <a:pt x="1684154" y="1119155"/>
                </a:cubicBezTo>
                <a:cubicBezTo>
                  <a:pt x="1660935" y="1117091"/>
                  <a:pt x="1641328" y="1104192"/>
                  <a:pt x="1621205" y="1093872"/>
                </a:cubicBezTo>
                <a:cubicBezTo>
                  <a:pt x="1616561" y="1091808"/>
                  <a:pt x="1613465" y="1088712"/>
                  <a:pt x="1614497" y="1083037"/>
                </a:cubicBezTo>
                <a:cubicBezTo>
                  <a:pt x="1616561" y="1069621"/>
                  <a:pt x="1618625" y="1055690"/>
                  <a:pt x="1620173" y="1042274"/>
                </a:cubicBezTo>
                <a:cubicBezTo>
                  <a:pt x="1621205" y="1034535"/>
                  <a:pt x="1625333" y="1031439"/>
                  <a:pt x="1632557" y="1029891"/>
                </a:cubicBezTo>
                <a:cubicBezTo>
                  <a:pt x="1653712" y="1025763"/>
                  <a:pt x="1673835" y="1018539"/>
                  <a:pt x="1696022" y="1022667"/>
                </a:cubicBezTo>
                <a:cubicBezTo>
                  <a:pt x="1704793" y="1024215"/>
                  <a:pt x="1708921" y="1020603"/>
                  <a:pt x="1709437" y="1010800"/>
                </a:cubicBezTo>
                <a:cubicBezTo>
                  <a:pt x="1710469" y="988612"/>
                  <a:pt x="1710985" y="966426"/>
                  <a:pt x="1709437" y="943723"/>
                </a:cubicBezTo>
                <a:cubicBezTo>
                  <a:pt x="1708921" y="933403"/>
                  <a:pt x="1704793" y="929791"/>
                  <a:pt x="1694990" y="931339"/>
                </a:cubicBezTo>
                <a:cubicBezTo>
                  <a:pt x="1680026" y="933919"/>
                  <a:pt x="1665063" y="931855"/>
                  <a:pt x="1650616" y="928243"/>
                </a:cubicBezTo>
                <a:cubicBezTo>
                  <a:pt x="1619141" y="919988"/>
                  <a:pt x="1621205" y="928243"/>
                  <a:pt x="1618109" y="892125"/>
                </a:cubicBezTo>
                <a:cubicBezTo>
                  <a:pt x="1617593" y="885933"/>
                  <a:pt x="1616561" y="880257"/>
                  <a:pt x="1615013" y="874582"/>
                </a:cubicBezTo>
                <a:cubicBezTo>
                  <a:pt x="1612949" y="866842"/>
                  <a:pt x="1616561" y="862714"/>
                  <a:pt x="1622753" y="859102"/>
                </a:cubicBezTo>
                <a:cubicBezTo>
                  <a:pt x="1642876" y="849299"/>
                  <a:pt x="1661967" y="836915"/>
                  <a:pt x="1684670" y="834851"/>
                </a:cubicBezTo>
                <a:cubicBezTo>
                  <a:pt x="1692410" y="834335"/>
                  <a:pt x="1696022" y="830724"/>
                  <a:pt x="1693442" y="821952"/>
                </a:cubicBezTo>
                <a:cubicBezTo>
                  <a:pt x="1687766" y="799249"/>
                  <a:pt x="1682090" y="776030"/>
                  <a:pt x="1674867" y="753327"/>
                </a:cubicBezTo>
                <a:cubicBezTo>
                  <a:pt x="1671771" y="744039"/>
                  <a:pt x="1667643" y="743007"/>
                  <a:pt x="1659903" y="746619"/>
                </a:cubicBezTo>
                <a:cubicBezTo>
                  <a:pt x="1638748" y="756423"/>
                  <a:pt x="1616561" y="755907"/>
                  <a:pt x="1594374" y="756423"/>
                </a:cubicBezTo>
                <a:cubicBezTo>
                  <a:pt x="1587667" y="756423"/>
                  <a:pt x="1583023" y="754359"/>
                  <a:pt x="1580443" y="747651"/>
                </a:cubicBezTo>
                <a:cubicBezTo>
                  <a:pt x="1575799" y="735784"/>
                  <a:pt x="1571155" y="724432"/>
                  <a:pt x="1565995" y="713081"/>
                </a:cubicBezTo>
                <a:cubicBezTo>
                  <a:pt x="1562900" y="705857"/>
                  <a:pt x="1564448" y="701213"/>
                  <a:pt x="1570123" y="696054"/>
                </a:cubicBezTo>
                <a:cubicBezTo>
                  <a:pt x="1586635" y="681090"/>
                  <a:pt x="1602114" y="664579"/>
                  <a:pt x="1623269" y="656323"/>
                </a:cubicBezTo>
                <a:cubicBezTo>
                  <a:pt x="1631009" y="653227"/>
                  <a:pt x="1632557" y="649616"/>
                  <a:pt x="1628429" y="641876"/>
                </a:cubicBezTo>
                <a:cubicBezTo>
                  <a:pt x="1617077" y="620721"/>
                  <a:pt x="1605210" y="599566"/>
                  <a:pt x="1592310" y="579443"/>
                </a:cubicBezTo>
                <a:cubicBezTo>
                  <a:pt x="1587667" y="572219"/>
                  <a:pt x="1584055" y="572219"/>
                  <a:pt x="1578379" y="576863"/>
                </a:cubicBezTo>
                <a:cubicBezTo>
                  <a:pt x="1564963" y="587698"/>
                  <a:pt x="1548968" y="594406"/>
                  <a:pt x="1532457" y="599050"/>
                </a:cubicBezTo>
                <a:cubicBezTo>
                  <a:pt x="1499950" y="607821"/>
                  <a:pt x="1510270" y="610917"/>
                  <a:pt x="1490147" y="585118"/>
                </a:cubicBezTo>
                <a:cubicBezTo>
                  <a:pt x="1486019" y="579443"/>
                  <a:pt x="1481891" y="574283"/>
                  <a:pt x="1477247" y="569123"/>
                </a:cubicBezTo>
                <a:cubicBezTo>
                  <a:pt x="1472088" y="563447"/>
                  <a:pt x="1472088" y="558288"/>
                  <a:pt x="1476731" y="552096"/>
                </a:cubicBezTo>
                <a:cubicBezTo>
                  <a:pt x="1489115" y="533521"/>
                  <a:pt x="1498918" y="513397"/>
                  <a:pt x="1518525" y="499982"/>
                </a:cubicBezTo>
                <a:cubicBezTo>
                  <a:pt x="1525233" y="495338"/>
                  <a:pt x="1525233" y="490178"/>
                  <a:pt x="1519557" y="483987"/>
                </a:cubicBezTo>
                <a:cubicBezTo>
                  <a:pt x="1503562" y="466960"/>
                  <a:pt x="1487051" y="450448"/>
                  <a:pt x="1470540" y="434453"/>
                </a:cubicBezTo>
                <a:cubicBezTo>
                  <a:pt x="1463316" y="427745"/>
                  <a:pt x="1458156" y="428261"/>
                  <a:pt x="1452480" y="436001"/>
                </a:cubicBezTo>
                <a:cubicBezTo>
                  <a:pt x="1443709" y="448384"/>
                  <a:pt x="1431841" y="457672"/>
                  <a:pt x="1418942" y="465412"/>
                </a:cubicBezTo>
                <a:cubicBezTo>
                  <a:pt x="1393143" y="481407"/>
                  <a:pt x="1393143" y="481407"/>
                  <a:pt x="1369408" y="463348"/>
                </a:cubicBezTo>
                <a:cubicBezTo>
                  <a:pt x="1364764" y="459736"/>
                  <a:pt x="1360121" y="455608"/>
                  <a:pt x="1354961" y="452512"/>
                </a:cubicBezTo>
                <a:cubicBezTo>
                  <a:pt x="1348253" y="448384"/>
                  <a:pt x="1347221" y="443225"/>
                  <a:pt x="1349801" y="436001"/>
                </a:cubicBezTo>
                <a:cubicBezTo>
                  <a:pt x="1357025" y="414330"/>
                  <a:pt x="1361668" y="391627"/>
                  <a:pt x="1377148" y="374084"/>
                </a:cubicBezTo>
                <a:cubicBezTo>
                  <a:pt x="1382307" y="368408"/>
                  <a:pt x="1381276" y="364280"/>
                  <a:pt x="1374052" y="360152"/>
                </a:cubicBezTo>
                <a:cubicBezTo>
                  <a:pt x="1353929" y="347769"/>
                  <a:pt x="1333806" y="335385"/>
                  <a:pt x="1312651" y="324550"/>
                </a:cubicBezTo>
                <a:cubicBezTo>
                  <a:pt x="1304911" y="320422"/>
                  <a:pt x="1299751" y="320422"/>
                  <a:pt x="1296655" y="329193"/>
                </a:cubicBezTo>
                <a:cubicBezTo>
                  <a:pt x="1288916" y="350865"/>
                  <a:pt x="1271888" y="365828"/>
                  <a:pt x="1256925" y="382855"/>
                </a:cubicBezTo>
                <a:cubicBezTo>
                  <a:pt x="1251249" y="389047"/>
                  <a:pt x="1246090" y="389563"/>
                  <a:pt x="1238866" y="386467"/>
                </a:cubicBezTo>
                <a:cubicBezTo>
                  <a:pt x="1228546" y="381307"/>
                  <a:pt x="1217711" y="377179"/>
                  <a:pt x="1206875" y="373052"/>
                </a:cubicBezTo>
                <a:cubicBezTo>
                  <a:pt x="1199136" y="370472"/>
                  <a:pt x="1196556" y="365312"/>
                  <a:pt x="1196556" y="357572"/>
                </a:cubicBezTo>
                <a:cubicBezTo>
                  <a:pt x="1197072" y="335385"/>
                  <a:pt x="1196556" y="313714"/>
                  <a:pt x="1206359" y="293075"/>
                </a:cubicBezTo>
                <a:cubicBezTo>
                  <a:pt x="1209971" y="285335"/>
                  <a:pt x="1208939" y="280692"/>
                  <a:pt x="1199652" y="278112"/>
                </a:cubicBezTo>
                <a:cubicBezTo>
                  <a:pt x="1176949" y="271404"/>
                  <a:pt x="1154246" y="265212"/>
                  <a:pt x="1131027" y="259537"/>
                </a:cubicBezTo>
                <a:cubicBezTo>
                  <a:pt x="1122255" y="257473"/>
                  <a:pt x="1119159" y="260569"/>
                  <a:pt x="1118127" y="268308"/>
                </a:cubicBezTo>
                <a:cubicBezTo>
                  <a:pt x="1116063" y="291527"/>
                  <a:pt x="1103164" y="311134"/>
                  <a:pt x="1093360" y="331258"/>
                </a:cubicBezTo>
                <a:cubicBezTo>
                  <a:pt x="1090780" y="336933"/>
                  <a:pt x="1086653" y="339513"/>
                  <a:pt x="1079945" y="338481"/>
                </a:cubicBezTo>
                <a:cubicBezTo>
                  <a:pt x="1067561" y="336417"/>
                  <a:pt x="1055178" y="334869"/>
                  <a:pt x="1042794" y="333837"/>
                </a:cubicBezTo>
                <a:cubicBezTo>
                  <a:pt x="1034539" y="332805"/>
                  <a:pt x="1029895" y="329193"/>
                  <a:pt x="1028347" y="320422"/>
                </a:cubicBezTo>
                <a:cubicBezTo>
                  <a:pt x="1024735" y="299783"/>
                  <a:pt x="1016996" y="279660"/>
                  <a:pt x="1021123" y="257989"/>
                </a:cubicBezTo>
                <a:cubicBezTo>
                  <a:pt x="1022671" y="248701"/>
                  <a:pt x="1019059" y="244057"/>
                  <a:pt x="1008740" y="243541"/>
                </a:cubicBezTo>
                <a:cubicBezTo>
                  <a:pt x="986553" y="242509"/>
                  <a:pt x="964366" y="242509"/>
                  <a:pt x="941663" y="243541"/>
                </a:cubicBezTo>
                <a:cubicBezTo>
                  <a:pt x="931859" y="244057"/>
                  <a:pt x="928247" y="248185"/>
                  <a:pt x="929795" y="256957"/>
                </a:cubicBezTo>
                <a:cubicBezTo>
                  <a:pt x="933923" y="279144"/>
                  <a:pt x="926184" y="299267"/>
                  <a:pt x="922572" y="320422"/>
                </a:cubicBezTo>
                <a:cubicBezTo>
                  <a:pt x="921024" y="328678"/>
                  <a:pt x="916896" y="332290"/>
                  <a:pt x="909156" y="333321"/>
                </a:cubicBezTo>
                <a:cubicBezTo>
                  <a:pt x="896773" y="334869"/>
                  <a:pt x="884389" y="335901"/>
                  <a:pt x="872006" y="337965"/>
                </a:cubicBezTo>
                <a:cubicBezTo>
                  <a:pt x="864782" y="339513"/>
                  <a:pt x="860654" y="336933"/>
                  <a:pt x="857559" y="330226"/>
                </a:cubicBezTo>
                <a:cubicBezTo>
                  <a:pt x="847755" y="310102"/>
                  <a:pt x="835371" y="291527"/>
                  <a:pt x="833308" y="268308"/>
                </a:cubicBezTo>
                <a:cubicBezTo>
                  <a:pt x="832276" y="259537"/>
                  <a:pt x="828664" y="256957"/>
                  <a:pt x="819892" y="259021"/>
                </a:cubicBezTo>
                <a:cubicBezTo>
                  <a:pt x="797705" y="264180"/>
                  <a:pt x="775518" y="269856"/>
                  <a:pt x="753847" y="276564"/>
                </a:cubicBezTo>
                <a:cubicBezTo>
                  <a:pt x="744044" y="279660"/>
                  <a:pt x="740948" y="283272"/>
                  <a:pt x="745591" y="293075"/>
                </a:cubicBezTo>
                <a:cubicBezTo>
                  <a:pt x="751783" y="308039"/>
                  <a:pt x="754879" y="323518"/>
                  <a:pt x="754879" y="339513"/>
                </a:cubicBezTo>
                <a:cubicBezTo>
                  <a:pt x="754879" y="367892"/>
                  <a:pt x="755395" y="367892"/>
                  <a:pt x="728564" y="378728"/>
                </a:cubicBezTo>
                <a:cubicBezTo>
                  <a:pt x="722888" y="380791"/>
                  <a:pt x="717213" y="383371"/>
                  <a:pt x="712053" y="385951"/>
                </a:cubicBezTo>
                <a:cubicBezTo>
                  <a:pt x="705345" y="389563"/>
                  <a:pt x="700185" y="388531"/>
                  <a:pt x="695026" y="382855"/>
                </a:cubicBezTo>
                <a:cubicBezTo>
                  <a:pt x="679546" y="365828"/>
                  <a:pt x="662519" y="350349"/>
                  <a:pt x="654779" y="328161"/>
                </a:cubicBezTo>
                <a:cubicBezTo>
                  <a:pt x="652200" y="320938"/>
                  <a:pt x="648588" y="319390"/>
                  <a:pt x="641364" y="323002"/>
                </a:cubicBezTo>
                <a:cubicBezTo>
                  <a:pt x="619693" y="334353"/>
                  <a:pt x="598538" y="346737"/>
                  <a:pt x="577899" y="359636"/>
                </a:cubicBezTo>
                <a:cubicBezTo>
                  <a:pt x="571707" y="363248"/>
                  <a:pt x="570159" y="366860"/>
                  <a:pt x="574803" y="372536"/>
                </a:cubicBezTo>
                <a:cubicBezTo>
                  <a:pt x="590798" y="390595"/>
                  <a:pt x="595958" y="413298"/>
                  <a:pt x="602666" y="435485"/>
                </a:cubicBezTo>
                <a:cubicBezTo>
                  <a:pt x="604730" y="442193"/>
                  <a:pt x="604214" y="446836"/>
                  <a:pt x="598022" y="450964"/>
                </a:cubicBezTo>
                <a:cubicBezTo>
                  <a:pt x="587702" y="458188"/>
                  <a:pt x="577383" y="466444"/>
                  <a:pt x="567579" y="474699"/>
                </a:cubicBezTo>
                <a:cubicBezTo>
                  <a:pt x="561388" y="479859"/>
                  <a:pt x="556744" y="478827"/>
                  <a:pt x="550552" y="474699"/>
                </a:cubicBezTo>
                <a:cubicBezTo>
                  <a:pt x="531977" y="462316"/>
                  <a:pt x="511854" y="451996"/>
                  <a:pt x="498438" y="432905"/>
                </a:cubicBezTo>
                <a:cubicBezTo>
                  <a:pt x="494310" y="426713"/>
                  <a:pt x="489151" y="426197"/>
                  <a:pt x="483475" y="431357"/>
                </a:cubicBezTo>
                <a:cubicBezTo>
                  <a:pt x="465932" y="447352"/>
                  <a:pt x="448904" y="464895"/>
                  <a:pt x="432393" y="482439"/>
                </a:cubicBezTo>
                <a:cubicBezTo>
                  <a:pt x="427233" y="488114"/>
                  <a:pt x="426717" y="493274"/>
                  <a:pt x="433425" y="497402"/>
                </a:cubicBezTo>
                <a:cubicBezTo>
                  <a:pt x="453032" y="510818"/>
                  <a:pt x="462836" y="531457"/>
                  <a:pt x="475735" y="550032"/>
                </a:cubicBezTo>
                <a:cubicBezTo>
                  <a:pt x="479863" y="555708"/>
                  <a:pt x="479863" y="560867"/>
                  <a:pt x="475219" y="566027"/>
                </a:cubicBezTo>
                <a:cubicBezTo>
                  <a:pt x="466964" y="576347"/>
                  <a:pt x="458708" y="587182"/>
                  <a:pt x="450968" y="597502"/>
                </a:cubicBezTo>
                <a:cubicBezTo>
                  <a:pt x="447357" y="602146"/>
                  <a:pt x="443745" y="603694"/>
                  <a:pt x="437553" y="601629"/>
                </a:cubicBezTo>
                <a:cubicBezTo>
                  <a:pt x="414850" y="594406"/>
                  <a:pt x="391631" y="589246"/>
                  <a:pt x="373056" y="573251"/>
                </a:cubicBezTo>
                <a:cubicBezTo>
                  <a:pt x="367896" y="568607"/>
                  <a:pt x="363768" y="568607"/>
                  <a:pt x="360156" y="575315"/>
                </a:cubicBezTo>
                <a:cubicBezTo>
                  <a:pt x="347257" y="596470"/>
                  <a:pt x="334358" y="617109"/>
                  <a:pt x="323522" y="638780"/>
                </a:cubicBezTo>
                <a:cubicBezTo>
                  <a:pt x="319910" y="646004"/>
                  <a:pt x="320942" y="650131"/>
                  <a:pt x="328166" y="652711"/>
                </a:cubicBezTo>
                <a:cubicBezTo>
                  <a:pt x="346225" y="659419"/>
                  <a:pt x="360672" y="672318"/>
                  <a:pt x="374088" y="685218"/>
                </a:cubicBezTo>
                <a:cubicBezTo>
                  <a:pt x="392147" y="702245"/>
                  <a:pt x="391115" y="698117"/>
                  <a:pt x="380795" y="720820"/>
                </a:cubicBezTo>
                <a:cubicBezTo>
                  <a:pt x="377700" y="728044"/>
                  <a:pt x="374604" y="735268"/>
                  <a:pt x="372024" y="742492"/>
                </a:cubicBezTo>
                <a:cubicBezTo>
                  <a:pt x="369444" y="750747"/>
                  <a:pt x="364284" y="753327"/>
                  <a:pt x="355513" y="753327"/>
                </a:cubicBezTo>
                <a:cubicBezTo>
                  <a:pt x="333326" y="752811"/>
                  <a:pt x="311655" y="753327"/>
                  <a:pt x="291015" y="743523"/>
                </a:cubicBezTo>
                <a:cubicBezTo>
                  <a:pt x="282760" y="739396"/>
                  <a:pt x="279148" y="742492"/>
                  <a:pt x="276568" y="751263"/>
                </a:cubicBezTo>
                <a:cubicBezTo>
                  <a:pt x="269860" y="773450"/>
                  <a:pt x="264185" y="796153"/>
                  <a:pt x="258509" y="818340"/>
                </a:cubicBezTo>
                <a:cubicBezTo>
                  <a:pt x="256445" y="827628"/>
                  <a:pt x="259025" y="831239"/>
                  <a:pt x="267796" y="831756"/>
                </a:cubicBezTo>
                <a:cubicBezTo>
                  <a:pt x="291015" y="833819"/>
                  <a:pt x="310623" y="846719"/>
                  <a:pt x="330746" y="857038"/>
                </a:cubicBezTo>
                <a:cubicBezTo>
                  <a:pt x="335905" y="859618"/>
                  <a:pt x="338485" y="863230"/>
                  <a:pt x="337453" y="869422"/>
                </a:cubicBezTo>
                <a:cubicBezTo>
                  <a:pt x="335389" y="881805"/>
                  <a:pt x="333842" y="894189"/>
                  <a:pt x="332810" y="906572"/>
                </a:cubicBezTo>
                <a:cubicBezTo>
                  <a:pt x="331778" y="915344"/>
                  <a:pt x="328166" y="919988"/>
                  <a:pt x="318878" y="922052"/>
                </a:cubicBezTo>
                <a:cubicBezTo>
                  <a:pt x="298239" y="925664"/>
                  <a:pt x="278116" y="932887"/>
                  <a:pt x="256445" y="929275"/>
                </a:cubicBezTo>
                <a:cubicBezTo>
                  <a:pt x="246125" y="927211"/>
                  <a:pt x="243029" y="932371"/>
                  <a:pt x="242514" y="942175"/>
                </a:cubicBezTo>
                <a:cubicBezTo>
                  <a:pt x="241482" y="963846"/>
                  <a:pt x="241482" y="985001"/>
                  <a:pt x="242514" y="1006672"/>
                </a:cubicBezTo>
                <a:cubicBezTo>
                  <a:pt x="243029" y="1018023"/>
                  <a:pt x="247157" y="1022667"/>
                  <a:pt x="257993" y="1020603"/>
                </a:cubicBezTo>
                <a:cubicBezTo>
                  <a:pt x="280180" y="1016475"/>
                  <a:pt x="300303" y="1024731"/>
                  <a:pt x="321458" y="1028343"/>
                </a:cubicBezTo>
                <a:cubicBezTo>
                  <a:pt x="327650" y="1029375"/>
                  <a:pt x="331262" y="1032987"/>
                  <a:pt x="331778" y="1039694"/>
                </a:cubicBezTo>
                <a:cubicBezTo>
                  <a:pt x="333326" y="1052594"/>
                  <a:pt x="334358" y="1065493"/>
                  <a:pt x="336937" y="1077877"/>
                </a:cubicBezTo>
                <a:cubicBezTo>
                  <a:pt x="338485" y="1085617"/>
                  <a:pt x="335905" y="1089744"/>
                  <a:pt x="329198" y="1093356"/>
                </a:cubicBezTo>
                <a:cubicBezTo>
                  <a:pt x="309075" y="1103676"/>
                  <a:pt x="289467" y="1115543"/>
                  <a:pt x="265733" y="1117607"/>
                </a:cubicBezTo>
                <a:cubicBezTo>
                  <a:pt x="257993" y="1118123"/>
                  <a:pt x="255929" y="1122251"/>
                  <a:pt x="257993" y="1129990"/>
                </a:cubicBezTo>
                <a:cubicBezTo>
                  <a:pt x="263669" y="1153209"/>
                  <a:pt x="269344" y="1175913"/>
                  <a:pt x="276568" y="1198615"/>
                </a:cubicBezTo>
                <a:cubicBezTo>
                  <a:pt x="279148" y="1207903"/>
                  <a:pt x="283276" y="1209451"/>
                  <a:pt x="291531" y="1205839"/>
                </a:cubicBezTo>
                <a:cubicBezTo>
                  <a:pt x="308559" y="1198100"/>
                  <a:pt x="327134" y="1196035"/>
                  <a:pt x="345709" y="1196035"/>
                </a:cubicBezTo>
                <a:cubicBezTo>
                  <a:pt x="371508" y="1196035"/>
                  <a:pt x="366348" y="1193456"/>
                  <a:pt x="375636" y="1216675"/>
                </a:cubicBezTo>
                <a:cubicBezTo>
                  <a:pt x="378216" y="1223382"/>
                  <a:pt x="380795" y="1230606"/>
                  <a:pt x="384407" y="1236798"/>
                </a:cubicBezTo>
                <a:cubicBezTo>
                  <a:pt x="389051" y="1245569"/>
                  <a:pt x="386987" y="1251761"/>
                  <a:pt x="379764" y="1257953"/>
                </a:cubicBezTo>
                <a:cubicBezTo>
                  <a:pt x="363252" y="1272400"/>
                  <a:pt x="348289" y="1288396"/>
                  <a:pt x="327134" y="1296651"/>
                </a:cubicBezTo>
                <a:cubicBezTo>
                  <a:pt x="319394" y="1299231"/>
                  <a:pt x="319394" y="1303875"/>
                  <a:pt x="322490" y="1310583"/>
                </a:cubicBezTo>
                <a:cubicBezTo>
                  <a:pt x="333842" y="1332254"/>
                  <a:pt x="346225" y="1353409"/>
                  <a:pt x="359124" y="1374048"/>
                </a:cubicBezTo>
                <a:cubicBezTo>
                  <a:pt x="362736" y="1379724"/>
                  <a:pt x="365832" y="1380755"/>
                  <a:pt x="370992" y="1376628"/>
                </a:cubicBezTo>
                <a:cubicBezTo>
                  <a:pt x="389051" y="1361148"/>
                  <a:pt x="412270" y="1355988"/>
                  <a:pt x="433941" y="1348765"/>
                </a:cubicBezTo>
                <a:cubicBezTo>
                  <a:pt x="441165" y="1346185"/>
                  <a:pt x="445809" y="1347217"/>
                  <a:pt x="450452" y="1353925"/>
                </a:cubicBezTo>
                <a:cubicBezTo>
                  <a:pt x="457676" y="1364760"/>
                  <a:pt x="465932" y="1374564"/>
                  <a:pt x="474187" y="1384367"/>
                </a:cubicBezTo>
                <a:cubicBezTo>
                  <a:pt x="478315" y="1389527"/>
                  <a:pt x="478831" y="1393655"/>
                  <a:pt x="475219" y="1399331"/>
                </a:cubicBezTo>
                <a:cubicBezTo>
                  <a:pt x="462320" y="1417906"/>
                  <a:pt x="452516" y="1439061"/>
                  <a:pt x="432909" y="1452476"/>
                </a:cubicBezTo>
                <a:cubicBezTo>
                  <a:pt x="426201" y="1457120"/>
                  <a:pt x="425685" y="1461764"/>
                  <a:pt x="431877" y="1468471"/>
                </a:cubicBezTo>
                <a:cubicBezTo>
                  <a:pt x="447873" y="1486015"/>
                  <a:pt x="464384" y="1502526"/>
                  <a:pt x="481927" y="1518521"/>
                </a:cubicBezTo>
                <a:cubicBezTo>
                  <a:pt x="488119" y="1524197"/>
                  <a:pt x="493279" y="1524197"/>
                  <a:pt x="497922" y="1517489"/>
                </a:cubicBezTo>
                <a:cubicBezTo>
                  <a:pt x="510822" y="1498398"/>
                  <a:pt x="531461" y="1488595"/>
                  <a:pt x="550036" y="1475695"/>
                </a:cubicBezTo>
                <a:cubicBezTo>
                  <a:pt x="556228" y="1471568"/>
                  <a:pt x="561388" y="1471568"/>
                  <a:pt x="567063" y="1476211"/>
                </a:cubicBezTo>
                <a:cubicBezTo>
                  <a:pt x="576867" y="1483951"/>
                  <a:pt x="586670" y="1491690"/>
                  <a:pt x="596474" y="1498914"/>
                </a:cubicBezTo>
                <a:cubicBezTo>
                  <a:pt x="602666" y="1503558"/>
                  <a:pt x="604214" y="1508202"/>
                  <a:pt x="601634" y="1515426"/>
                </a:cubicBezTo>
                <a:cubicBezTo>
                  <a:pt x="594926" y="1537097"/>
                  <a:pt x="589250" y="1559284"/>
                  <a:pt x="574287" y="1577343"/>
                </a:cubicBezTo>
                <a:cubicBezTo>
                  <a:pt x="569127" y="1583018"/>
                  <a:pt x="569643" y="1587146"/>
                  <a:pt x="576867" y="1591274"/>
                </a:cubicBezTo>
                <a:cubicBezTo>
                  <a:pt x="597506" y="1603658"/>
                  <a:pt x="618145" y="1616041"/>
                  <a:pt x="639300" y="1627393"/>
                </a:cubicBezTo>
                <a:cubicBezTo>
                  <a:pt x="647040" y="1631520"/>
                  <a:pt x="651168" y="1629973"/>
                  <a:pt x="653747" y="1622233"/>
                </a:cubicBezTo>
                <a:cubicBezTo>
                  <a:pt x="662003" y="1600562"/>
                  <a:pt x="678514" y="1585598"/>
                  <a:pt x="693478" y="1568571"/>
                </a:cubicBezTo>
                <a:cubicBezTo>
                  <a:pt x="699153" y="1562379"/>
                  <a:pt x="704313" y="1561864"/>
                  <a:pt x="711537" y="1564959"/>
                </a:cubicBezTo>
                <a:cubicBezTo>
                  <a:pt x="721856" y="1570119"/>
                  <a:pt x="732692" y="1574247"/>
                  <a:pt x="743528" y="1578375"/>
                </a:cubicBezTo>
                <a:cubicBezTo>
                  <a:pt x="751267" y="1580955"/>
                  <a:pt x="753847" y="1585598"/>
                  <a:pt x="753847" y="1593854"/>
                </a:cubicBezTo>
                <a:cubicBezTo>
                  <a:pt x="753331" y="1616041"/>
                  <a:pt x="753847" y="1637712"/>
                  <a:pt x="744044" y="1658351"/>
                </a:cubicBezTo>
                <a:cubicBezTo>
                  <a:pt x="739916" y="1667123"/>
                  <a:pt x="743012" y="1671251"/>
                  <a:pt x="752299" y="1673831"/>
                </a:cubicBezTo>
                <a:cubicBezTo>
                  <a:pt x="773970" y="1680538"/>
                  <a:pt x="796157" y="1686214"/>
                  <a:pt x="818344" y="1691374"/>
                </a:cubicBezTo>
                <a:cubicBezTo>
                  <a:pt x="827116" y="1693438"/>
                  <a:pt x="831760" y="1692406"/>
                  <a:pt x="832276" y="1682602"/>
                </a:cubicBezTo>
                <a:cubicBezTo>
                  <a:pt x="834340" y="1659383"/>
                  <a:pt x="846723" y="1639776"/>
                  <a:pt x="857043" y="1619653"/>
                </a:cubicBezTo>
                <a:cubicBezTo>
                  <a:pt x="859622" y="1614493"/>
                  <a:pt x="862718" y="1611397"/>
                  <a:pt x="868910" y="1612429"/>
                </a:cubicBezTo>
                <a:cubicBezTo>
                  <a:pt x="881809" y="1614493"/>
                  <a:pt x="895225" y="1616041"/>
                  <a:pt x="908640" y="1617589"/>
                </a:cubicBezTo>
                <a:cubicBezTo>
                  <a:pt x="916896" y="1618621"/>
                  <a:pt x="920508" y="1622749"/>
                  <a:pt x="922056" y="1630488"/>
                </a:cubicBezTo>
                <a:cubicBezTo>
                  <a:pt x="925668" y="1651128"/>
                  <a:pt x="933407" y="1671251"/>
                  <a:pt x="929279" y="1692922"/>
                </a:cubicBezTo>
                <a:cubicBezTo>
                  <a:pt x="927215" y="1703757"/>
                  <a:pt x="932375" y="1706853"/>
                  <a:pt x="942695" y="1707369"/>
                </a:cubicBezTo>
                <a:cubicBezTo>
                  <a:pt x="964366" y="1708401"/>
                  <a:pt x="985521" y="1708401"/>
                  <a:pt x="1007192" y="1707369"/>
                </a:cubicBezTo>
                <a:cubicBezTo>
                  <a:pt x="1018028" y="1706853"/>
                  <a:pt x="1022155" y="1702725"/>
                  <a:pt x="1020607" y="1692406"/>
                </a:cubicBezTo>
                <a:cubicBezTo>
                  <a:pt x="1016480" y="1670219"/>
                  <a:pt x="1024219" y="1650096"/>
                  <a:pt x="1028347" y="1628941"/>
                </a:cubicBezTo>
                <a:cubicBezTo>
                  <a:pt x="1029379" y="1621717"/>
                  <a:pt x="1033507" y="1618621"/>
                  <a:pt x="1040215" y="1617589"/>
                </a:cubicBezTo>
                <a:cubicBezTo>
                  <a:pt x="1053114" y="1616041"/>
                  <a:pt x="1066013" y="1615009"/>
                  <a:pt x="1078397" y="1612429"/>
                </a:cubicBezTo>
                <a:cubicBezTo>
                  <a:pt x="1085621" y="1611397"/>
                  <a:pt x="1089748" y="1613461"/>
                  <a:pt x="1092844" y="1619653"/>
                </a:cubicBezTo>
                <a:cubicBezTo>
                  <a:pt x="1102648" y="1639776"/>
                  <a:pt x="1115031" y="1658351"/>
                  <a:pt x="1117095" y="1681570"/>
                </a:cubicBezTo>
                <a:cubicBezTo>
                  <a:pt x="1118127" y="1690342"/>
                  <a:pt x="1121739" y="1692922"/>
                  <a:pt x="1130511" y="1690858"/>
                </a:cubicBezTo>
                <a:cubicBezTo>
                  <a:pt x="1152698" y="1685698"/>
                  <a:pt x="1174885" y="1680022"/>
                  <a:pt x="1196556" y="1673315"/>
                </a:cubicBezTo>
                <a:cubicBezTo>
                  <a:pt x="1206359" y="1670219"/>
                  <a:pt x="1209455" y="1666607"/>
                  <a:pt x="1204811" y="1656803"/>
                </a:cubicBezTo>
                <a:cubicBezTo>
                  <a:pt x="1200168" y="1643904"/>
                  <a:pt x="1196556" y="1627393"/>
                  <a:pt x="1198104" y="1613977"/>
                </a:cubicBezTo>
                <a:close/>
              </a:path>
            </a:pathLst>
          </a:custGeom>
          <a:solidFill>
            <a:schemeClr val="bg1"/>
          </a:solidFill>
          <a:ln w="5155" cap="flat">
            <a:noFill/>
            <a:prstDash val="solid"/>
            <a:miter/>
          </a:ln>
        </p:spPr>
        <p:txBody>
          <a:bodyPr lIns="68489" tIns="34289" rIns="68489" bIns="34289" rtlCol="0" anchor="ctr"/>
          <a:lstStyle/>
          <a:p>
            <a:pPr defTabSz="684763">
              <a:buClr>
                <a:srgbClr val="000000"/>
              </a:buClr>
              <a:buFont typeface="Arial"/>
              <a:buNone/>
            </a:pPr>
            <a:endParaRPr lang="en-US" sz="1400" kern="0">
              <a:solidFill>
                <a:srgbClr val="000000"/>
              </a:solidFill>
              <a:cs typeface="Arial"/>
              <a:sym typeface="Arial"/>
            </a:endParaRPr>
          </a:p>
        </p:txBody>
      </p:sp>
      <p:sp>
        <p:nvSpPr>
          <p:cNvPr id="52" name="Freeform: Shape 51">
            <a:extLst>
              <a:ext uri="{FF2B5EF4-FFF2-40B4-BE49-F238E27FC236}">
                <a16:creationId xmlns:a16="http://schemas.microsoft.com/office/drawing/2014/main" id="{54C48116-DF0F-4187-A190-7F66C44BF701}"/>
              </a:ext>
            </a:extLst>
          </p:cNvPr>
          <p:cNvSpPr/>
          <p:nvPr userDrawn="1"/>
        </p:nvSpPr>
        <p:spPr>
          <a:xfrm rot="10800000" flipH="1">
            <a:off x="702003" y="1207314"/>
            <a:ext cx="181582" cy="180634"/>
          </a:xfrm>
          <a:custGeom>
            <a:avLst/>
            <a:gdLst>
              <a:gd name="connsiteX0" fmla="*/ 185362 w 237706"/>
              <a:gd name="connsiteY0" fmla="*/ 130458 h 236466"/>
              <a:gd name="connsiteX1" fmla="*/ 237706 w 237706"/>
              <a:gd name="connsiteY1" fmla="*/ 130458 h 236466"/>
              <a:gd name="connsiteX2" fmla="*/ 234128 w 237706"/>
              <a:gd name="connsiteY2" fmla="*/ 154126 h 236466"/>
              <a:gd name="connsiteX3" fmla="*/ 165835 w 237706"/>
              <a:gd name="connsiteY3" fmla="*/ 229449 h 236466"/>
              <a:gd name="connsiteX4" fmla="*/ 131078 w 237706"/>
              <a:gd name="connsiteY4" fmla="*/ 236466 h 236466"/>
              <a:gd name="connsiteX5" fmla="*/ 131078 w 237706"/>
              <a:gd name="connsiteY5" fmla="*/ 186008 h 236466"/>
              <a:gd name="connsiteX6" fmla="*/ 146195 w 237706"/>
              <a:gd name="connsiteY6" fmla="*/ 182956 h 236466"/>
              <a:gd name="connsiteX7" fmla="*/ 177100 w 237706"/>
              <a:gd name="connsiteY7" fmla="*/ 157507 h 236466"/>
              <a:gd name="connsiteX8" fmla="*/ 0 w 237706"/>
              <a:gd name="connsiteY8" fmla="*/ 130458 h 236466"/>
              <a:gd name="connsiteX9" fmla="*/ 52344 w 237706"/>
              <a:gd name="connsiteY9" fmla="*/ 130458 h 236466"/>
              <a:gd name="connsiteX10" fmla="*/ 60606 w 237706"/>
              <a:gd name="connsiteY10" fmla="*/ 157507 h 236466"/>
              <a:gd name="connsiteX11" fmla="*/ 91511 w 237706"/>
              <a:gd name="connsiteY11" fmla="*/ 182956 h 236466"/>
              <a:gd name="connsiteX12" fmla="*/ 106628 w 237706"/>
              <a:gd name="connsiteY12" fmla="*/ 186008 h 236466"/>
              <a:gd name="connsiteX13" fmla="*/ 106628 w 237706"/>
              <a:gd name="connsiteY13" fmla="*/ 236466 h 236466"/>
              <a:gd name="connsiteX14" fmla="*/ 71871 w 237706"/>
              <a:gd name="connsiteY14" fmla="*/ 229449 h 236466"/>
              <a:gd name="connsiteX15" fmla="*/ 3579 w 237706"/>
              <a:gd name="connsiteY15" fmla="*/ 154126 h 236466"/>
              <a:gd name="connsiteX16" fmla="*/ 131078 w 237706"/>
              <a:gd name="connsiteY16" fmla="*/ 0 h 236466"/>
              <a:gd name="connsiteX17" fmla="*/ 165835 w 237706"/>
              <a:gd name="connsiteY17" fmla="*/ 7017 h 236466"/>
              <a:gd name="connsiteX18" fmla="*/ 234128 w 237706"/>
              <a:gd name="connsiteY18" fmla="*/ 82340 h 236466"/>
              <a:gd name="connsiteX19" fmla="*/ 237706 w 237706"/>
              <a:gd name="connsiteY19" fmla="*/ 106008 h 236466"/>
              <a:gd name="connsiteX20" fmla="*/ 185362 w 237706"/>
              <a:gd name="connsiteY20" fmla="*/ 106008 h 236466"/>
              <a:gd name="connsiteX21" fmla="*/ 177100 w 237706"/>
              <a:gd name="connsiteY21" fmla="*/ 78960 h 236466"/>
              <a:gd name="connsiteX22" fmla="*/ 146195 w 237706"/>
              <a:gd name="connsiteY22" fmla="*/ 53510 h 236466"/>
              <a:gd name="connsiteX23" fmla="*/ 131078 w 237706"/>
              <a:gd name="connsiteY23" fmla="*/ 50458 h 236466"/>
              <a:gd name="connsiteX24" fmla="*/ 106628 w 237706"/>
              <a:gd name="connsiteY24" fmla="*/ 0 h 236466"/>
              <a:gd name="connsiteX25" fmla="*/ 106628 w 237706"/>
              <a:gd name="connsiteY25" fmla="*/ 50458 h 236466"/>
              <a:gd name="connsiteX26" fmla="*/ 91511 w 237706"/>
              <a:gd name="connsiteY26" fmla="*/ 53510 h 236466"/>
              <a:gd name="connsiteX27" fmla="*/ 60606 w 237706"/>
              <a:gd name="connsiteY27" fmla="*/ 78960 h 236466"/>
              <a:gd name="connsiteX28" fmla="*/ 52344 w 237706"/>
              <a:gd name="connsiteY28" fmla="*/ 106008 h 236466"/>
              <a:gd name="connsiteX29" fmla="*/ 0 w 237706"/>
              <a:gd name="connsiteY29" fmla="*/ 106008 h 236466"/>
              <a:gd name="connsiteX30" fmla="*/ 3579 w 237706"/>
              <a:gd name="connsiteY30" fmla="*/ 82340 h 236466"/>
              <a:gd name="connsiteX31" fmla="*/ 71871 w 237706"/>
              <a:gd name="connsiteY31" fmla="*/ 7017 h 23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7706" h="236466">
                <a:moveTo>
                  <a:pt x="185362" y="130458"/>
                </a:moveTo>
                <a:lnTo>
                  <a:pt x="237706" y="130458"/>
                </a:lnTo>
                <a:lnTo>
                  <a:pt x="234128" y="154126"/>
                </a:lnTo>
                <a:cubicBezTo>
                  <a:pt x="223548" y="188141"/>
                  <a:pt x="198326" y="215706"/>
                  <a:pt x="165835" y="229449"/>
                </a:cubicBezTo>
                <a:lnTo>
                  <a:pt x="131078" y="236466"/>
                </a:lnTo>
                <a:lnTo>
                  <a:pt x="131078" y="186008"/>
                </a:lnTo>
                <a:lnTo>
                  <a:pt x="146195" y="182956"/>
                </a:lnTo>
                <a:cubicBezTo>
                  <a:pt x="158800" y="177624"/>
                  <a:pt x="169526" y="168717"/>
                  <a:pt x="177100" y="157507"/>
                </a:cubicBezTo>
                <a:close/>
                <a:moveTo>
                  <a:pt x="0" y="130458"/>
                </a:moveTo>
                <a:lnTo>
                  <a:pt x="52344" y="130458"/>
                </a:lnTo>
                <a:lnTo>
                  <a:pt x="60606" y="157507"/>
                </a:lnTo>
                <a:cubicBezTo>
                  <a:pt x="68180" y="168717"/>
                  <a:pt x="78906" y="177624"/>
                  <a:pt x="91511" y="182956"/>
                </a:cubicBezTo>
                <a:lnTo>
                  <a:pt x="106628" y="186008"/>
                </a:lnTo>
                <a:lnTo>
                  <a:pt x="106628" y="236466"/>
                </a:lnTo>
                <a:lnTo>
                  <a:pt x="71871" y="229449"/>
                </a:lnTo>
                <a:cubicBezTo>
                  <a:pt x="39380" y="215706"/>
                  <a:pt x="14159" y="188141"/>
                  <a:pt x="3579" y="154126"/>
                </a:cubicBezTo>
                <a:close/>
                <a:moveTo>
                  <a:pt x="131078" y="0"/>
                </a:moveTo>
                <a:lnTo>
                  <a:pt x="165835" y="7017"/>
                </a:lnTo>
                <a:cubicBezTo>
                  <a:pt x="198326" y="20760"/>
                  <a:pt x="223548" y="48325"/>
                  <a:pt x="234128" y="82340"/>
                </a:cubicBezTo>
                <a:lnTo>
                  <a:pt x="237706" y="106008"/>
                </a:lnTo>
                <a:lnTo>
                  <a:pt x="185362" y="106008"/>
                </a:lnTo>
                <a:lnTo>
                  <a:pt x="177100" y="78960"/>
                </a:lnTo>
                <a:cubicBezTo>
                  <a:pt x="169526" y="67749"/>
                  <a:pt x="158800" y="58842"/>
                  <a:pt x="146195" y="53510"/>
                </a:cubicBezTo>
                <a:lnTo>
                  <a:pt x="131078" y="50458"/>
                </a:lnTo>
                <a:close/>
                <a:moveTo>
                  <a:pt x="106628" y="0"/>
                </a:moveTo>
                <a:lnTo>
                  <a:pt x="106628" y="50458"/>
                </a:lnTo>
                <a:lnTo>
                  <a:pt x="91511" y="53510"/>
                </a:lnTo>
                <a:cubicBezTo>
                  <a:pt x="78906" y="58842"/>
                  <a:pt x="68180" y="67749"/>
                  <a:pt x="60606" y="78960"/>
                </a:cubicBezTo>
                <a:lnTo>
                  <a:pt x="52344" y="106008"/>
                </a:lnTo>
                <a:lnTo>
                  <a:pt x="0" y="106008"/>
                </a:lnTo>
                <a:lnTo>
                  <a:pt x="3579" y="82340"/>
                </a:lnTo>
                <a:cubicBezTo>
                  <a:pt x="14159" y="48325"/>
                  <a:pt x="39380" y="20760"/>
                  <a:pt x="71871" y="701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489" tIns="34289" rIns="68489" bIns="34289" rtlCol="0" anchor="ctr"/>
          <a:lstStyle/>
          <a:p>
            <a:pPr algn="ctr" defTabSz="684763">
              <a:buClr>
                <a:srgbClr val="000000"/>
              </a:buClr>
              <a:buFont typeface="Arial"/>
              <a:buNone/>
            </a:pPr>
            <a:endParaRPr lang="en-US" sz="1400" kern="0" dirty="0">
              <a:solidFill>
                <a:srgbClr val="000000"/>
              </a:solidFill>
              <a:sym typeface="Arial"/>
            </a:endParaRPr>
          </a:p>
        </p:txBody>
      </p:sp>
      <p:sp>
        <p:nvSpPr>
          <p:cNvPr id="53" name="Oval 52">
            <a:extLst>
              <a:ext uri="{FF2B5EF4-FFF2-40B4-BE49-F238E27FC236}">
                <a16:creationId xmlns:a16="http://schemas.microsoft.com/office/drawing/2014/main" id="{1CB88625-BD84-4AC0-8A04-F9D426252DC6}"/>
              </a:ext>
            </a:extLst>
          </p:cNvPr>
          <p:cNvSpPr/>
          <p:nvPr userDrawn="1"/>
        </p:nvSpPr>
        <p:spPr>
          <a:xfrm rot="10800000" flipH="1">
            <a:off x="762575" y="1267409"/>
            <a:ext cx="60441" cy="60441"/>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68489" tIns="34289" rIns="68489" bIns="34289" rtlCol="0" anchor="ctr"/>
          <a:lstStyle/>
          <a:p>
            <a:pPr algn="ctr" defTabSz="684763">
              <a:buClr>
                <a:srgbClr val="000000"/>
              </a:buClr>
              <a:buFont typeface="Arial"/>
              <a:buNone/>
            </a:pPr>
            <a:endParaRPr lang="en-US" sz="1400" kern="0">
              <a:solidFill>
                <a:srgbClr val="FFFFFF"/>
              </a:solidFill>
              <a:sym typeface="Arial"/>
            </a:endParaRPr>
          </a:p>
        </p:txBody>
      </p:sp>
      <p:sp>
        <p:nvSpPr>
          <p:cNvPr id="54" name="Rectangle: Top Corners Rounded 53">
            <a:extLst>
              <a:ext uri="{FF2B5EF4-FFF2-40B4-BE49-F238E27FC236}">
                <a16:creationId xmlns:a16="http://schemas.microsoft.com/office/drawing/2014/main" id="{FDB0D61A-55FF-42B8-B442-7B044B1376C5}"/>
              </a:ext>
            </a:extLst>
          </p:cNvPr>
          <p:cNvSpPr/>
          <p:nvPr userDrawn="1"/>
        </p:nvSpPr>
        <p:spPr>
          <a:xfrm rot="10800000" flipH="1">
            <a:off x="358705" y="191689"/>
            <a:ext cx="934526" cy="53390"/>
          </a:xfrm>
          <a:prstGeom prst="round2SameRect">
            <a:avLst>
              <a:gd name="adj1" fmla="val 50000"/>
              <a:gd name="adj2" fmla="val 0"/>
            </a:avLst>
          </a:prstGeom>
          <a:solidFill>
            <a:schemeClr val="accent2">
              <a:lumMod val="75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68489" tIns="34289" rIns="68489" bIns="34289" rtlCol="0" anchor="ctr"/>
          <a:lstStyle/>
          <a:p>
            <a:pPr algn="ctr" defTabSz="684763">
              <a:buClr>
                <a:srgbClr val="000000"/>
              </a:buClr>
              <a:buFont typeface="Arial"/>
              <a:buNone/>
            </a:pPr>
            <a:endParaRPr lang="en-US" sz="1400" kern="0">
              <a:solidFill>
                <a:srgbClr val="FFFFFF"/>
              </a:solidFill>
              <a:sym typeface="Arial"/>
            </a:endParaRPr>
          </a:p>
        </p:txBody>
      </p:sp>
      <p:sp>
        <p:nvSpPr>
          <p:cNvPr id="55" name="Rectangle: Top Corners Rounded 54">
            <a:extLst>
              <a:ext uri="{FF2B5EF4-FFF2-40B4-BE49-F238E27FC236}">
                <a16:creationId xmlns:a16="http://schemas.microsoft.com/office/drawing/2014/main" id="{18A1D6DB-506D-44F9-B480-A76B310C3E71}"/>
              </a:ext>
            </a:extLst>
          </p:cNvPr>
          <p:cNvSpPr/>
          <p:nvPr userDrawn="1"/>
        </p:nvSpPr>
        <p:spPr>
          <a:xfrm rot="10800000" flipH="1">
            <a:off x="480723" y="241639"/>
            <a:ext cx="690490" cy="192024"/>
          </a:xfrm>
          <a:prstGeom prst="round2SameRect">
            <a:avLst>
              <a:gd name="adj1" fmla="val 50000"/>
              <a:gd name="adj2" fmla="val 0"/>
            </a:avLst>
          </a:prstGeom>
          <a:solidFill>
            <a:schemeClr val="accent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68489" tIns="34289" rIns="68489" bIns="34289" rtlCol="0" anchor="ctr"/>
          <a:lstStyle/>
          <a:p>
            <a:pPr algn="ctr" defTabSz="684763">
              <a:buClr>
                <a:srgbClr val="000000"/>
              </a:buClr>
              <a:buFont typeface="Arial"/>
              <a:buNone/>
            </a:pPr>
            <a:endParaRPr lang="en-US" sz="1400" kern="0">
              <a:solidFill>
                <a:srgbClr val="FFFFFF"/>
              </a:solidFill>
              <a:sym typeface="Arial"/>
            </a:endParaRPr>
          </a:p>
        </p:txBody>
      </p:sp>
      <p:sp>
        <p:nvSpPr>
          <p:cNvPr id="56" name="TextBox 55">
            <a:extLst>
              <a:ext uri="{FF2B5EF4-FFF2-40B4-BE49-F238E27FC236}">
                <a16:creationId xmlns:a16="http://schemas.microsoft.com/office/drawing/2014/main" id="{DC50F240-F8DE-4A86-B350-32B373D2B6BC}"/>
              </a:ext>
            </a:extLst>
          </p:cNvPr>
          <p:cNvSpPr txBox="1"/>
          <p:nvPr userDrawn="1"/>
        </p:nvSpPr>
        <p:spPr>
          <a:xfrm>
            <a:off x="219043" y="4526819"/>
            <a:ext cx="2575581" cy="375042"/>
          </a:xfrm>
          <a:custGeom>
            <a:avLst/>
            <a:gdLst>
              <a:gd name="connsiteX0" fmla="*/ 918715 w 3349328"/>
              <a:gd name="connsiteY0" fmla="*/ 111816 h 487710"/>
              <a:gd name="connsiteX1" fmla="*/ 918715 w 3349328"/>
              <a:gd name="connsiteY1" fmla="*/ 374535 h 487710"/>
              <a:gd name="connsiteX2" fmla="*/ 946303 w 3349328"/>
              <a:gd name="connsiteY2" fmla="*/ 374535 h 487710"/>
              <a:gd name="connsiteX3" fmla="*/ 1052905 w 3349328"/>
              <a:gd name="connsiteY3" fmla="*/ 327170 h 487710"/>
              <a:gd name="connsiteX4" fmla="*/ 1079813 w 3349328"/>
              <a:gd name="connsiteY4" fmla="*/ 243005 h 487710"/>
              <a:gd name="connsiteX5" fmla="*/ 1052905 w 3349328"/>
              <a:gd name="connsiteY5" fmla="*/ 159181 h 487710"/>
              <a:gd name="connsiteX6" fmla="*/ 946303 w 3349328"/>
              <a:gd name="connsiteY6" fmla="*/ 111816 h 487710"/>
              <a:gd name="connsiteX7" fmla="*/ 2629830 w 3349328"/>
              <a:gd name="connsiteY7" fmla="*/ 102981 h 487710"/>
              <a:gd name="connsiteX8" fmla="*/ 2629830 w 3349328"/>
              <a:gd name="connsiteY8" fmla="*/ 218535 h 487710"/>
              <a:gd name="connsiteX9" fmla="*/ 2652342 w 3349328"/>
              <a:gd name="connsiteY9" fmla="*/ 218535 h 487710"/>
              <a:gd name="connsiteX10" fmla="*/ 2707256 w 3349328"/>
              <a:gd name="connsiteY10" fmla="*/ 202610 h 487710"/>
              <a:gd name="connsiteX11" fmla="*/ 2725333 w 3349328"/>
              <a:gd name="connsiteY11" fmla="*/ 160588 h 487710"/>
              <a:gd name="connsiteX12" fmla="*/ 2707256 w 3349328"/>
              <a:gd name="connsiteY12" fmla="*/ 118906 h 487710"/>
              <a:gd name="connsiteX13" fmla="*/ 2652342 w 3349328"/>
              <a:gd name="connsiteY13" fmla="*/ 102981 h 487710"/>
              <a:gd name="connsiteX14" fmla="*/ 222349 w 3349328"/>
              <a:gd name="connsiteY14" fmla="*/ 23791 h 487710"/>
              <a:gd name="connsiteX15" fmla="*/ 343001 w 3349328"/>
              <a:gd name="connsiteY15" fmla="*/ 23791 h 487710"/>
              <a:gd name="connsiteX16" fmla="*/ 564934 w 3349328"/>
              <a:gd name="connsiteY16" fmla="*/ 307580 h 487710"/>
              <a:gd name="connsiteX17" fmla="*/ 564934 w 3349328"/>
              <a:gd name="connsiteY17" fmla="*/ 23791 h 487710"/>
              <a:gd name="connsiteX18" fmla="*/ 685587 w 3349328"/>
              <a:gd name="connsiteY18" fmla="*/ 23791 h 487710"/>
              <a:gd name="connsiteX19" fmla="*/ 685587 w 3349328"/>
              <a:gd name="connsiteY19" fmla="*/ 487710 h 487710"/>
              <a:gd name="connsiteX20" fmla="*/ 564934 w 3349328"/>
              <a:gd name="connsiteY20" fmla="*/ 487710 h 487710"/>
              <a:gd name="connsiteX21" fmla="*/ 343001 w 3349328"/>
              <a:gd name="connsiteY21" fmla="*/ 203580 h 487710"/>
              <a:gd name="connsiteX22" fmla="*/ 343001 w 3349328"/>
              <a:gd name="connsiteY22" fmla="*/ 487710 h 487710"/>
              <a:gd name="connsiteX23" fmla="*/ 222349 w 3349328"/>
              <a:gd name="connsiteY23" fmla="*/ 487710 h 487710"/>
              <a:gd name="connsiteX24" fmla="*/ 0 w 3349328"/>
              <a:gd name="connsiteY24" fmla="*/ 23791 h 487710"/>
              <a:gd name="connsiteX25" fmla="*/ 120653 w 3349328"/>
              <a:gd name="connsiteY25" fmla="*/ 23791 h 487710"/>
              <a:gd name="connsiteX26" fmla="*/ 120653 w 3349328"/>
              <a:gd name="connsiteY26" fmla="*/ 487710 h 487710"/>
              <a:gd name="connsiteX27" fmla="*/ 0 w 3349328"/>
              <a:gd name="connsiteY27" fmla="*/ 487710 h 487710"/>
              <a:gd name="connsiteX28" fmla="*/ 2887110 w 3349328"/>
              <a:gd name="connsiteY28" fmla="*/ 11217 h 487710"/>
              <a:gd name="connsiteX29" fmla="*/ 3031213 w 3349328"/>
              <a:gd name="connsiteY29" fmla="*/ 11217 h 487710"/>
              <a:gd name="connsiteX30" fmla="*/ 3118899 w 3349328"/>
              <a:gd name="connsiteY30" fmla="*/ 137647 h 487710"/>
              <a:gd name="connsiteX31" fmla="*/ 3203186 w 3349328"/>
              <a:gd name="connsiteY31" fmla="*/ 11217 h 487710"/>
              <a:gd name="connsiteX32" fmla="*/ 3349328 w 3349328"/>
              <a:gd name="connsiteY32" fmla="*/ 11217 h 487710"/>
              <a:gd name="connsiteX33" fmla="*/ 3175657 w 3349328"/>
              <a:gd name="connsiteY33" fmla="*/ 252183 h 487710"/>
              <a:gd name="connsiteX34" fmla="*/ 3175657 w 3349328"/>
              <a:gd name="connsiteY34" fmla="*/ 475135 h 487710"/>
              <a:gd name="connsiteX35" fmla="*/ 3055003 w 3349328"/>
              <a:gd name="connsiteY35" fmla="*/ 475135 h 487710"/>
              <a:gd name="connsiteX36" fmla="*/ 3055003 w 3349328"/>
              <a:gd name="connsiteY36" fmla="*/ 252183 h 487710"/>
              <a:gd name="connsiteX37" fmla="*/ 2509178 w 3349328"/>
              <a:gd name="connsiteY37" fmla="*/ 11217 h 487710"/>
              <a:gd name="connsiteX38" fmla="*/ 2696784 w 3349328"/>
              <a:gd name="connsiteY38" fmla="*/ 11217 h 487710"/>
              <a:gd name="connsiteX39" fmla="*/ 2818457 w 3349328"/>
              <a:gd name="connsiteY39" fmla="*/ 60497 h 487710"/>
              <a:gd name="connsiteX40" fmla="*/ 2850405 w 3349328"/>
              <a:gd name="connsiteY40" fmla="*/ 153960 h 487710"/>
              <a:gd name="connsiteX41" fmla="*/ 2813699 w 3349328"/>
              <a:gd name="connsiteY41" fmla="*/ 252183 h 487710"/>
              <a:gd name="connsiteX42" fmla="*/ 2749123 w 3349328"/>
              <a:gd name="connsiteY42" fmla="*/ 284810 h 487710"/>
              <a:gd name="connsiteX43" fmla="*/ 2894927 w 3349328"/>
              <a:gd name="connsiteY43" fmla="*/ 475135 h 487710"/>
              <a:gd name="connsiteX44" fmla="*/ 2745046 w 3349328"/>
              <a:gd name="connsiteY44" fmla="*/ 475135 h 487710"/>
              <a:gd name="connsiteX45" fmla="*/ 2629830 w 3349328"/>
              <a:gd name="connsiteY45" fmla="*/ 297045 h 487710"/>
              <a:gd name="connsiteX46" fmla="*/ 2629830 w 3349328"/>
              <a:gd name="connsiteY46" fmla="*/ 475135 h 487710"/>
              <a:gd name="connsiteX47" fmla="*/ 2509178 w 3349328"/>
              <a:gd name="connsiteY47" fmla="*/ 475135 h 487710"/>
              <a:gd name="connsiteX48" fmla="*/ 2136647 w 3349328"/>
              <a:gd name="connsiteY48" fmla="*/ 11217 h 487710"/>
              <a:gd name="connsiteX49" fmla="*/ 2455441 w 3349328"/>
              <a:gd name="connsiteY49" fmla="*/ 11217 h 487710"/>
              <a:gd name="connsiteX50" fmla="*/ 2455441 w 3349328"/>
              <a:gd name="connsiteY50" fmla="*/ 111816 h 487710"/>
              <a:gd name="connsiteX51" fmla="*/ 2355520 w 3349328"/>
              <a:gd name="connsiteY51" fmla="*/ 111816 h 487710"/>
              <a:gd name="connsiteX52" fmla="*/ 2355520 w 3349328"/>
              <a:gd name="connsiteY52" fmla="*/ 475135 h 487710"/>
              <a:gd name="connsiteX53" fmla="*/ 2234868 w 3349328"/>
              <a:gd name="connsiteY53" fmla="*/ 475135 h 487710"/>
              <a:gd name="connsiteX54" fmla="*/ 2234868 w 3349328"/>
              <a:gd name="connsiteY54" fmla="*/ 111816 h 487710"/>
              <a:gd name="connsiteX55" fmla="*/ 2136647 w 3349328"/>
              <a:gd name="connsiteY55" fmla="*/ 111816 h 487710"/>
              <a:gd name="connsiteX56" fmla="*/ 1281429 w 3349328"/>
              <a:gd name="connsiteY56" fmla="*/ 11217 h 487710"/>
              <a:gd name="connsiteX57" fmla="*/ 1402081 w 3349328"/>
              <a:gd name="connsiteY57" fmla="*/ 11217 h 487710"/>
              <a:gd name="connsiteX58" fmla="*/ 1402081 w 3349328"/>
              <a:gd name="connsiteY58" fmla="*/ 262151 h 487710"/>
              <a:gd name="connsiteX59" fmla="*/ 1403101 w 3349328"/>
              <a:gd name="connsiteY59" fmla="*/ 307310 h 487710"/>
              <a:gd name="connsiteX60" fmla="*/ 1446264 w 3349328"/>
              <a:gd name="connsiteY60" fmla="*/ 373180 h 487710"/>
              <a:gd name="connsiteX61" fmla="*/ 1482289 w 3349328"/>
              <a:gd name="connsiteY61" fmla="*/ 380992 h 487710"/>
              <a:gd name="connsiteX62" fmla="*/ 1548903 w 3349328"/>
              <a:gd name="connsiteY62" fmla="*/ 350091 h 487710"/>
              <a:gd name="connsiteX63" fmla="*/ 1565557 w 3349328"/>
              <a:gd name="connsiteY63" fmla="*/ 262151 h 487710"/>
              <a:gd name="connsiteX64" fmla="*/ 1565557 w 3349328"/>
              <a:gd name="connsiteY64" fmla="*/ 11217 h 487710"/>
              <a:gd name="connsiteX65" fmla="*/ 1686210 w 3349328"/>
              <a:gd name="connsiteY65" fmla="*/ 11217 h 487710"/>
              <a:gd name="connsiteX66" fmla="*/ 1686210 w 3349328"/>
              <a:gd name="connsiteY66" fmla="*/ 278692 h 487710"/>
              <a:gd name="connsiteX67" fmla="*/ 1679413 w 3349328"/>
              <a:gd name="connsiteY67" fmla="*/ 350064 h 487710"/>
              <a:gd name="connsiteX68" fmla="*/ 1629112 w 3349328"/>
              <a:gd name="connsiteY68" fmla="*/ 433672 h 487710"/>
              <a:gd name="connsiteX69" fmla="*/ 1478212 w 3349328"/>
              <a:gd name="connsiteY69" fmla="*/ 487030 h 487710"/>
              <a:gd name="connsiteX70" fmla="*/ 1327990 w 3349328"/>
              <a:gd name="connsiteY70" fmla="*/ 432652 h 487710"/>
              <a:gd name="connsiteX71" fmla="*/ 1288906 w 3349328"/>
              <a:gd name="connsiteY71" fmla="*/ 360940 h 487710"/>
              <a:gd name="connsiteX72" fmla="*/ 1281429 w 3349328"/>
              <a:gd name="connsiteY72" fmla="*/ 278692 h 487710"/>
              <a:gd name="connsiteX73" fmla="*/ 798063 w 3349328"/>
              <a:gd name="connsiteY73" fmla="*/ 11217 h 487710"/>
              <a:gd name="connsiteX74" fmla="*/ 976153 w 3349328"/>
              <a:gd name="connsiteY74" fmla="*/ 11217 h 487710"/>
              <a:gd name="connsiteX75" fmla="*/ 1097146 w 3349328"/>
              <a:gd name="connsiteY75" fmla="*/ 47581 h 487710"/>
              <a:gd name="connsiteX76" fmla="*/ 1181093 w 3349328"/>
              <a:gd name="connsiteY76" fmla="*/ 142065 h 487710"/>
              <a:gd name="connsiteX77" fmla="*/ 1204883 w 3349328"/>
              <a:gd name="connsiteY77" fmla="*/ 243005 h 487710"/>
              <a:gd name="connsiteX78" fmla="*/ 1161210 w 3349328"/>
              <a:gd name="connsiteY78" fmla="*/ 377084 h 487710"/>
              <a:gd name="connsiteX79" fmla="*/ 1049564 w 3349328"/>
              <a:gd name="connsiteY79" fmla="*/ 462560 h 487710"/>
              <a:gd name="connsiteX80" fmla="*/ 976153 w 3349328"/>
              <a:gd name="connsiteY80" fmla="*/ 475135 h 487710"/>
              <a:gd name="connsiteX81" fmla="*/ 798063 w 3349328"/>
              <a:gd name="connsiteY81" fmla="*/ 475135 h 487710"/>
              <a:gd name="connsiteX82" fmla="*/ 1939788 w 3349328"/>
              <a:gd name="connsiteY82" fmla="*/ 0 h 487710"/>
              <a:gd name="connsiteX83" fmla="*/ 2086950 w 3349328"/>
              <a:gd name="connsiteY83" fmla="*/ 37726 h 487710"/>
              <a:gd name="connsiteX84" fmla="*/ 2038689 w 3349328"/>
              <a:gd name="connsiteY84" fmla="*/ 131529 h 487710"/>
              <a:gd name="connsiteX85" fmla="*/ 1958953 w 3349328"/>
              <a:gd name="connsiteY85" fmla="*/ 100602 h 487710"/>
              <a:gd name="connsiteX86" fmla="*/ 1924196 w 3349328"/>
              <a:gd name="connsiteY86" fmla="*/ 110494 h 487710"/>
              <a:gd name="connsiteX87" fmla="*/ 1906822 w 3349328"/>
              <a:gd name="connsiteY87" fmla="*/ 140514 h 487710"/>
              <a:gd name="connsiteX88" fmla="*/ 1929629 w 3349328"/>
              <a:gd name="connsiteY88" fmla="*/ 172233 h 487710"/>
              <a:gd name="connsiteX89" fmla="*/ 1990911 w 3349328"/>
              <a:gd name="connsiteY89" fmla="*/ 193384 h 487710"/>
              <a:gd name="connsiteX90" fmla="*/ 2082150 w 3349328"/>
              <a:gd name="connsiteY90" fmla="*/ 246468 h 487710"/>
              <a:gd name="connsiteX91" fmla="*/ 2105644 w 3349328"/>
              <a:gd name="connsiteY91" fmla="*/ 321663 h 487710"/>
              <a:gd name="connsiteX92" fmla="*/ 2002323 w 3349328"/>
              <a:gd name="connsiteY92" fmla="*/ 475119 h 487710"/>
              <a:gd name="connsiteX93" fmla="*/ 1924834 w 3349328"/>
              <a:gd name="connsiteY93" fmla="*/ 487710 h 487710"/>
              <a:gd name="connsiteX94" fmla="*/ 1763397 w 3349328"/>
              <a:gd name="connsiteY94" fmla="*/ 435031 h 487710"/>
              <a:gd name="connsiteX95" fmla="*/ 1815056 w 3349328"/>
              <a:gd name="connsiteY95" fmla="*/ 337828 h 487710"/>
              <a:gd name="connsiteX96" fmla="*/ 1921653 w 3349328"/>
              <a:gd name="connsiteY96" fmla="*/ 387110 h 487710"/>
              <a:gd name="connsiteX97" fmla="*/ 1961503 w 3349328"/>
              <a:gd name="connsiteY97" fmla="*/ 376122 h 487710"/>
              <a:gd name="connsiteX98" fmla="*/ 1980572 w 3349328"/>
              <a:gd name="connsiteY98" fmla="*/ 341106 h 487710"/>
              <a:gd name="connsiteX99" fmla="*/ 1959463 w 3349328"/>
              <a:gd name="connsiteY99" fmla="*/ 306773 h 487710"/>
              <a:gd name="connsiteX100" fmla="*/ 1906693 w 3349328"/>
              <a:gd name="connsiteY100" fmla="*/ 285828 h 487710"/>
              <a:gd name="connsiteX101" fmla="*/ 1850180 w 3349328"/>
              <a:gd name="connsiteY101" fmla="*/ 267498 h 487710"/>
              <a:gd name="connsiteX102" fmla="*/ 1818860 w 3349328"/>
              <a:gd name="connsiteY102" fmla="*/ 249165 h 487710"/>
              <a:gd name="connsiteX103" fmla="*/ 1781750 w 3349328"/>
              <a:gd name="connsiteY103" fmla="*/ 156833 h 487710"/>
              <a:gd name="connsiteX104" fmla="*/ 1820155 w 3349328"/>
              <a:gd name="connsiteY104" fmla="*/ 49903 h 487710"/>
              <a:gd name="connsiteX105" fmla="*/ 1939788 w 3349328"/>
              <a:gd name="connsiteY105" fmla="*/ 0 h 48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349328" h="487710">
                <a:moveTo>
                  <a:pt x="918715" y="111816"/>
                </a:moveTo>
                <a:lnTo>
                  <a:pt x="918715" y="374535"/>
                </a:lnTo>
                <a:lnTo>
                  <a:pt x="946303" y="374535"/>
                </a:lnTo>
                <a:cubicBezTo>
                  <a:pt x="993757" y="374535"/>
                  <a:pt x="1029291" y="358747"/>
                  <a:pt x="1052905" y="327170"/>
                </a:cubicBezTo>
                <a:cubicBezTo>
                  <a:pt x="1070843" y="303090"/>
                  <a:pt x="1079813" y="275035"/>
                  <a:pt x="1079813" y="243005"/>
                </a:cubicBezTo>
                <a:cubicBezTo>
                  <a:pt x="1079813" y="210977"/>
                  <a:pt x="1070843" y="183035"/>
                  <a:pt x="1052905" y="159181"/>
                </a:cubicBezTo>
                <a:cubicBezTo>
                  <a:pt x="1029065" y="127605"/>
                  <a:pt x="993530" y="111816"/>
                  <a:pt x="946303" y="111816"/>
                </a:cubicBezTo>
                <a:close/>
                <a:moveTo>
                  <a:pt x="2629830" y="102981"/>
                </a:moveTo>
                <a:lnTo>
                  <a:pt x="2629830" y="218535"/>
                </a:lnTo>
                <a:lnTo>
                  <a:pt x="2652342" y="218535"/>
                </a:lnTo>
                <a:cubicBezTo>
                  <a:pt x="2677810" y="218535"/>
                  <a:pt x="2696115" y="213227"/>
                  <a:pt x="2707256" y="202610"/>
                </a:cubicBezTo>
                <a:cubicBezTo>
                  <a:pt x="2719308" y="191085"/>
                  <a:pt x="2725333" y="177079"/>
                  <a:pt x="2725333" y="160588"/>
                </a:cubicBezTo>
                <a:cubicBezTo>
                  <a:pt x="2725333" y="144097"/>
                  <a:pt x="2719308" y="130203"/>
                  <a:pt x="2707256" y="118906"/>
                </a:cubicBezTo>
                <a:cubicBezTo>
                  <a:pt x="2695885" y="108289"/>
                  <a:pt x="2677580" y="102981"/>
                  <a:pt x="2652342" y="102981"/>
                </a:cubicBezTo>
                <a:close/>
                <a:moveTo>
                  <a:pt x="222349" y="23791"/>
                </a:moveTo>
                <a:lnTo>
                  <a:pt x="343001" y="23791"/>
                </a:lnTo>
                <a:lnTo>
                  <a:pt x="564934" y="307580"/>
                </a:lnTo>
                <a:lnTo>
                  <a:pt x="564934" y="23791"/>
                </a:lnTo>
                <a:lnTo>
                  <a:pt x="685587" y="23791"/>
                </a:lnTo>
                <a:lnTo>
                  <a:pt x="685587" y="487710"/>
                </a:lnTo>
                <a:lnTo>
                  <a:pt x="564934" y="487710"/>
                </a:lnTo>
                <a:lnTo>
                  <a:pt x="343001" y="203580"/>
                </a:lnTo>
                <a:lnTo>
                  <a:pt x="343001" y="487710"/>
                </a:lnTo>
                <a:lnTo>
                  <a:pt x="222349" y="487710"/>
                </a:lnTo>
                <a:close/>
                <a:moveTo>
                  <a:pt x="0" y="23791"/>
                </a:moveTo>
                <a:lnTo>
                  <a:pt x="120653" y="23791"/>
                </a:lnTo>
                <a:lnTo>
                  <a:pt x="120653" y="487710"/>
                </a:lnTo>
                <a:lnTo>
                  <a:pt x="0" y="487710"/>
                </a:lnTo>
                <a:close/>
                <a:moveTo>
                  <a:pt x="2887110" y="11217"/>
                </a:moveTo>
                <a:lnTo>
                  <a:pt x="3031213" y="11217"/>
                </a:lnTo>
                <a:lnTo>
                  <a:pt x="3118899" y="137647"/>
                </a:lnTo>
                <a:lnTo>
                  <a:pt x="3203186" y="11217"/>
                </a:lnTo>
                <a:lnTo>
                  <a:pt x="3349328" y="11217"/>
                </a:lnTo>
                <a:lnTo>
                  <a:pt x="3175657" y="252183"/>
                </a:lnTo>
                <a:lnTo>
                  <a:pt x="3175657" y="475135"/>
                </a:lnTo>
                <a:lnTo>
                  <a:pt x="3055003" y="475135"/>
                </a:lnTo>
                <a:lnTo>
                  <a:pt x="3055003" y="252183"/>
                </a:lnTo>
                <a:close/>
                <a:moveTo>
                  <a:pt x="2509178" y="11217"/>
                </a:moveTo>
                <a:lnTo>
                  <a:pt x="2696784" y="11217"/>
                </a:lnTo>
                <a:cubicBezTo>
                  <a:pt x="2751617" y="11217"/>
                  <a:pt x="2792173" y="27643"/>
                  <a:pt x="2818457" y="60497"/>
                </a:cubicBezTo>
                <a:cubicBezTo>
                  <a:pt x="2839755" y="87006"/>
                  <a:pt x="2850405" y="118161"/>
                  <a:pt x="2850405" y="153960"/>
                </a:cubicBezTo>
                <a:cubicBezTo>
                  <a:pt x="2850405" y="194971"/>
                  <a:pt x="2838170" y="227712"/>
                  <a:pt x="2813699" y="252183"/>
                </a:cubicBezTo>
                <a:cubicBezTo>
                  <a:pt x="2798065" y="267816"/>
                  <a:pt x="2776540" y="278692"/>
                  <a:pt x="2749123" y="284810"/>
                </a:cubicBezTo>
                <a:lnTo>
                  <a:pt x="2894927" y="475135"/>
                </a:lnTo>
                <a:lnTo>
                  <a:pt x="2745046" y="475135"/>
                </a:lnTo>
                <a:lnTo>
                  <a:pt x="2629830" y="297045"/>
                </a:lnTo>
                <a:lnTo>
                  <a:pt x="2629830" y="475135"/>
                </a:lnTo>
                <a:lnTo>
                  <a:pt x="2509178" y="475135"/>
                </a:lnTo>
                <a:close/>
                <a:moveTo>
                  <a:pt x="2136647" y="11217"/>
                </a:moveTo>
                <a:lnTo>
                  <a:pt x="2455441" y="11217"/>
                </a:lnTo>
                <a:lnTo>
                  <a:pt x="2455441" y="111816"/>
                </a:lnTo>
                <a:lnTo>
                  <a:pt x="2355520" y="111816"/>
                </a:lnTo>
                <a:lnTo>
                  <a:pt x="2355520" y="475135"/>
                </a:lnTo>
                <a:lnTo>
                  <a:pt x="2234868" y="475135"/>
                </a:lnTo>
                <a:lnTo>
                  <a:pt x="2234868" y="111816"/>
                </a:lnTo>
                <a:lnTo>
                  <a:pt x="2136647" y="111816"/>
                </a:lnTo>
                <a:close/>
                <a:moveTo>
                  <a:pt x="1281429" y="11217"/>
                </a:moveTo>
                <a:lnTo>
                  <a:pt x="1402081" y="11217"/>
                </a:lnTo>
                <a:lnTo>
                  <a:pt x="1402081" y="262151"/>
                </a:lnTo>
                <a:cubicBezTo>
                  <a:pt x="1402081" y="282294"/>
                  <a:pt x="1402421" y="297347"/>
                  <a:pt x="1403101" y="307310"/>
                </a:cubicBezTo>
                <a:cubicBezTo>
                  <a:pt x="1405367" y="338775"/>
                  <a:pt x="1419754" y="360733"/>
                  <a:pt x="1446264" y="373180"/>
                </a:cubicBezTo>
                <a:cubicBezTo>
                  <a:pt x="1457139" y="378388"/>
                  <a:pt x="1469148" y="380992"/>
                  <a:pt x="1482289" y="380992"/>
                </a:cubicBezTo>
                <a:cubicBezTo>
                  <a:pt x="1511745" y="380992"/>
                  <a:pt x="1533949" y="370691"/>
                  <a:pt x="1548903" y="350091"/>
                </a:cubicBezTo>
                <a:cubicBezTo>
                  <a:pt x="1560006" y="334924"/>
                  <a:pt x="1565557" y="305610"/>
                  <a:pt x="1565557" y="262151"/>
                </a:cubicBezTo>
                <a:lnTo>
                  <a:pt x="1565557" y="11217"/>
                </a:lnTo>
                <a:lnTo>
                  <a:pt x="1686210" y="11217"/>
                </a:lnTo>
                <a:lnTo>
                  <a:pt x="1686210" y="278692"/>
                </a:lnTo>
                <a:cubicBezTo>
                  <a:pt x="1686210" y="306561"/>
                  <a:pt x="1683944" y="330351"/>
                  <a:pt x="1679413" y="350064"/>
                </a:cubicBezTo>
                <a:cubicBezTo>
                  <a:pt x="1672389" y="380652"/>
                  <a:pt x="1655622" y="408522"/>
                  <a:pt x="1629112" y="433672"/>
                </a:cubicBezTo>
                <a:cubicBezTo>
                  <a:pt x="1591500" y="469244"/>
                  <a:pt x="1541200" y="487030"/>
                  <a:pt x="1478212" y="487030"/>
                </a:cubicBezTo>
                <a:cubicBezTo>
                  <a:pt x="1414090" y="487030"/>
                  <a:pt x="1364016" y="468904"/>
                  <a:pt x="1327990" y="432652"/>
                </a:cubicBezTo>
                <a:cubicBezTo>
                  <a:pt x="1308958" y="413619"/>
                  <a:pt x="1295929" y="389715"/>
                  <a:pt x="1288906" y="360940"/>
                </a:cubicBezTo>
                <a:cubicBezTo>
                  <a:pt x="1283921" y="340548"/>
                  <a:pt x="1281429" y="313131"/>
                  <a:pt x="1281429" y="278692"/>
                </a:cubicBezTo>
                <a:close/>
                <a:moveTo>
                  <a:pt x="798063" y="11217"/>
                </a:moveTo>
                <a:lnTo>
                  <a:pt x="976153" y="11217"/>
                </a:lnTo>
                <a:cubicBezTo>
                  <a:pt x="1019656" y="11217"/>
                  <a:pt x="1059987" y="23337"/>
                  <a:pt x="1097146" y="47581"/>
                </a:cubicBezTo>
                <a:cubicBezTo>
                  <a:pt x="1133625" y="71146"/>
                  <a:pt x="1161607" y="102641"/>
                  <a:pt x="1181093" y="142065"/>
                </a:cubicBezTo>
                <a:cubicBezTo>
                  <a:pt x="1196954" y="174692"/>
                  <a:pt x="1204883" y="208339"/>
                  <a:pt x="1204883" y="243005"/>
                </a:cubicBezTo>
                <a:cubicBezTo>
                  <a:pt x="1204883" y="291267"/>
                  <a:pt x="1190325" y="335960"/>
                  <a:pt x="1161210" y="377084"/>
                </a:cubicBezTo>
                <a:cubicBezTo>
                  <a:pt x="1132096" y="418207"/>
                  <a:pt x="1094879" y="446699"/>
                  <a:pt x="1049564" y="462560"/>
                </a:cubicBezTo>
                <a:cubicBezTo>
                  <a:pt x="1025547" y="470943"/>
                  <a:pt x="1001077" y="475135"/>
                  <a:pt x="976153" y="475135"/>
                </a:cubicBezTo>
                <a:lnTo>
                  <a:pt x="798063" y="475135"/>
                </a:lnTo>
                <a:close/>
                <a:moveTo>
                  <a:pt x="1939788" y="0"/>
                </a:moveTo>
                <a:cubicBezTo>
                  <a:pt x="1989862" y="0"/>
                  <a:pt x="2038916" y="12575"/>
                  <a:pt x="2086950" y="37726"/>
                </a:cubicBezTo>
                <a:lnTo>
                  <a:pt x="2038689" y="131529"/>
                </a:lnTo>
                <a:cubicBezTo>
                  <a:pt x="2012339" y="110910"/>
                  <a:pt x="1985760" y="100602"/>
                  <a:pt x="1958953" y="100602"/>
                </a:cubicBezTo>
                <a:cubicBezTo>
                  <a:pt x="1946007" y="100602"/>
                  <a:pt x="1934421" y="103899"/>
                  <a:pt x="1924196" y="110494"/>
                </a:cubicBezTo>
                <a:cubicBezTo>
                  <a:pt x="1912613" y="118000"/>
                  <a:pt x="1906822" y="128007"/>
                  <a:pt x="1906822" y="140514"/>
                </a:cubicBezTo>
                <a:cubicBezTo>
                  <a:pt x="1906822" y="152792"/>
                  <a:pt x="1914423" y="163365"/>
                  <a:pt x="1929629" y="172233"/>
                </a:cubicBezTo>
                <a:cubicBezTo>
                  <a:pt x="1936440" y="176330"/>
                  <a:pt x="1956869" y="183380"/>
                  <a:pt x="1990911" y="193384"/>
                </a:cubicBezTo>
                <a:cubicBezTo>
                  <a:pt x="2033583" y="205862"/>
                  <a:pt x="2063995" y="223556"/>
                  <a:pt x="2082150" y="246468"/>
                </a:cubicBezTo>
                <a:cubicBezTo>
                  <a:pt x="2097812" y="265976"/>
                  <a:pt x="2105644" y="291040"/>
                  <a:pt x="2105644" y="321663"/>
                </a:cubicBezTo>
                <a:cubicBezTo>
                  <a:pt x="2105644" y="400148"/>
                  <a:pt x="2071204" y="451300"/>
                  <a:pt x="2002323" y="475119"/>
                </a:cubicBezTo>
                <a:cubicBezTo>
                  <a:pt x="1978306" y="483513"/>
                  <a:pt x="1952476" y="487710"/>
                  <a:pt x="1924834" y="487710"/>
                </a:cubicBezTo>
                <a:cubicBezTo>
                  <a:pt x="1866829" y="487710"/>
                  <a:pt x="1813018" y="470151"/>
                  <a:pt x="1763397" y="435031"/>
                </a:cubicBezTo>
                <a:lnTo>
                  <a:pt x="1815056" y="337828"/>
                </a:lnTo>
                <a:cubicBezTo>
                  <a:pt x="1851383" y="370682"/>
                  <a:pt x="1886915" y="387110"/>
                  <a:pt x="1921653" y="387110"/>
                </a:cubicBezTo>
                <a:cubicBezTo>
                  <a:pt x="1937319" y="387110"/>
                  <a:pt x="1950602" y="383447"/>
                  <a:pt x="1961503" y="376122"/>
                </a:cubicBezTo>
                <a:cubicBezTo>
                  <a:pt x="1974216" y="367884"/>
                  <a:pt x="1980572" y="356212"/>
                  <a:pt x="1980572" y="341106"/>
                </a:cubicBezTo>
                <a:cubicBezTo>
                  <a:pt x="1980572" y="327372"/>
                  <a:pt x="1973536" y="315929"/>
                  <a:pt x="1959463" y="306773"/>
                </a:cubicBezTo>
                <a:cubicBezTo>
                  <a:pt x="1949023" y="299905"/>
                  <a:pt x="1931433" y="292924"/>
                  <a:pt x="1906693" y="285828"/>
                </a:cubicBezTo>
                <a:cubicBezTo>
                  <a:pt x="1876736" y="277003"/>
                  <a:pt x="1857898" y="270893"/>
                  <a:pt x="1850180" y="267498"/>
                </a:cubicBezTo>
                <a:cubicBezTo>
                  <a:pt x="1837923" y="262294"/>
                  <a:pt x="1827484" y="256182"/>
                  <a:pt x="1818860" y="249165"/>
                </a:cubicBezTo>
                <a:cubicBezTo>
                  <a:pt x="1794119" y="228798"/>
                  <a:pt x="1781750" y="198021"/>
                  <a:pt x="1781750" y="156833"/>
                </a:cubicBezTo>
                <a:cubicBezTo>
                  <a:pt x="1781750" y="113833"/>
                  <a:pt x="1794552" y="78189"/>
                  <a:pt x="1820155" y="49903"/>
                </a:cubicBezTo>
                <a:cubicBezTo>
                  <a:pt x="1850063" y="16634"/>
                  <a:pt x="1889941" y="0"/>
                  <a:pt x="1939788" y="0"/>
                </a:cubicBezTo>
                <a:close/>
              </a:path>
            </a:pathLst>
          </a:custGeom>
          <a:solidFill>
            <a:schemeClr val="bg1"/>
          </a:solidFill>
          <a:ln>
            <a:noFill/>
          </a:ln>
          <a:effectLst/>
        </p:spPr>
        <p:txBody>
          <a:bodyPr rot="0" spcFirstLastPara="0" vertOverflow="overflow" horzOverflow="overflow" vert="horz" wrap="square" lIns="68489" tIns="34289" rIns="68489" bIns="34289" numCol="1" spcCol="0" rtlCol="0" fromWordArt="0" anchor="t" anchorCtr="0" forceAA="0" compatLnSpc="1">
            <a:prstTxWarp prst="textNoShape">
              <a:avLst/>
            </a:prstTxWarp>
            <a:noAutofit/>
          </a:bodyPr>
          <a:lstStyle/>
          <a:p>
            <a:pPr algn="ctr" defTabSz="684763">
              <a:buClr>
                <a:srgbClr val="000000"/>
              </a:buClr>
              <a:buFont typeface="Arial"/>
              <a:buNone/>
            </a:pPr>
            <a:endParaRPr lang="ko-KR" altLang="en-US" sz="4100" kern="0" dirty="0">
              <a:solidFill>
                <a:srgbClr val="000000"/>
              </a:solidFill>
              <a:latin typeface="Aharoni" panose="02010803020104030203" pitchFamily="2" charset="-79"/>
              <a:cs typeface="Aharoni" panose="02010803020104030203" pitchFamily="2" charset="-79"/>
              <a:sym typeface="Arial"/>
            </a:endParaRPr>
          </a:p>
        </p:txBody>
      </p:sp>
      <p:sp>
        <p:nvSpPr>
          <p:cNvPr id="57" name="TextBox 56">
            <a:extLst>
              <a:ext uri="{FF2B5EF4-FFF2-40B4-BE49-F238E27FC236}">
                <a16:creationId xmlns:a16="http://schemas.microsoft.com/office/drawing/2014/main" id="{A0AE5792-052C-425C-AEBF-0DF8BD95BBA5}"/>
              </a:ext>
            </a:extLst>
          </p:cNvPr>
          <p:cNvSpPr txBox="1"/>
          <p:nvPr userDrawn="1"/>
        </p:nvSpPr>
        <p:spPr>
          <a:xfrm>
            <a:off x="1614935" y="3899437"/>
            <a:ext cx="608679" cy="517061"/>
          </a:xfrm>
          <a:custGeom>
            <a:avLst/>
            <a:gdLst>
              <a:gd name="connsiteX0" fmla="*/ 717483 w 844822"/>
              <a:gd name="connsiteY0" fmla="*/ 542899 h 717660"/>
              <a:gd name="connsiteX1" fmla="*/ 753792 w 844822"/>
              <a:gd name="connsiteY1" fmla="*/ 536357 h 717660"/>
              <a:gd name="connsiteX2" fmla="*/ 818277 w 844822"/>
              <a:gd name="connsiteY2" fmla="*/ 562525 h 717660"/>
              <a:gd name="connsiteX3" fmla="*/ 844822 w 844822"/>
              <a:gd name="connsiteY3" fmla="*/ 626631 h 717660"/>
              <a:gd name="connsiteX4" fmla="*/ 818276 w 844822"/>
              <a:gd name="connsiteY4" fmla="*/ 691109 h 717660"/>
              <a:gd name="connsiteX5" fmla="*/ 753792 w 844822"/>
              <a:gd name="connsiteY5" fmla="*/ 717660 h 717660"/>
              <a:gd name="connsiteX6" fmla="*/ 687428 w 844822"/>
              <a:gd name="connsiteY6" fmla="*/ 691108 h 717660"/>
              <a:gd name="connsiteX7" fmla="*/ 660499 w 844822"/>
              <a:gd name="connsiteY7" fmla="*/ 626631 h 717660"/>
              <a:gd name="connsiteX8" fmla="*/ 687428 w 844822"/>
              <a:gd name="connsiteY8" fmla="*/ 562525 h 717660"/>
              <a:gd name="connsiteX9" fmla="*/ 717483 w 844822"/>
              <a:gd name="connsiteY9" fmla="*/ 542899 h 717660"/>
              <a:gd name="connsiteX10" fmla="*/ 291596 w 844822"/>
              <a:gd name="connsiteY10" fmla="*/ 251558 h 717660"/>
              <a:gd name="connsiteX11" fmla="*/ 153352 w 844822"/>
              <a:gd name="connsiteY11" fmla="*/ 466855 h 717660"/>
              <a:gd name="connsiteX12" fmla="*/ 291596 w 844822"/>
              <a:gd name="connsiteY12" fmla="*/ 466855 h 717660"/>
              <a:gd name="connsiteX13" fmla="*/ 291596 w 844822"/>
              <a:gd name="connsiteY13" fmla="*/ 0 h 717660"/>
              <a:gd name="connsiteX14" fmla="*/ 444192 w 844822"/>
              <a:gd name="connsiteY14" fmla="*/ 0 h 717660"/>
              <a:gd name="connsiteX15" fmla="*/ 444192 w 844822"/>
              <a:gd name="connsiteY15" fmla="*/ 466856 h 717660"/>
              <a:gd name="connsiteX16" fmla="*/ 524269 w 844822"/>
              <a:gd name="connsiteY16" fmla="*/ 466855 h 717660"/>
              <a:gd name="connsiteX17" fmla="*/ 469123 w 844822"/>
              <a:gd name="connsiteY17" fmla="*/ 602080 h 717660"/>
              <a:gd name="connsiteX18" fmla="*/ 444192 w 844822"/>
              <a:gd name="connsiteY18" fmla="*/ 602080 h 717660"/>
              <a:gd name="connsiteX19" fmla="*/ 444192 w 844822"/>
              <a:gd name="connsiteY19" fmla="*/ 705574 h 717660"/>
              <a:gd name="connsiteX20" fmla="*/ 291596 w 844822"/>
              <a:gd name="connsiteY20" fmla="*/ 705574 h 717660"/>
              <a:gd name="connsiteX21" fmla="*/ 291596 w 844822"/>
              <a:gd name="connsiteY21" fmla="*/ 602080 h 717660"/>
              <a:gd name="connsiteX22" fmla="*/ 0 w 844822"/>
              <a:gd name="connsiteY22" fmla="*/ 602080 h 717660"/>
              <a:gd name="connsiteX23" fmla="*/ 0 w 844822"/>
              <a:gd name="connsiteY23" fmla="*/ 478944 h 71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44822" h="717660">
                <a:moveTo>
                  <a:pt x="717483" y="542899"/>
                </a:moveTo>
                <a:cubicBezTo>
                  <a:pt x="728544" y="538538"/>
                  <a:pt x="740647" y="536358"/>
                  <a:pt x="753792" y="536357"/>
                </a:cubicBezTo>
                <a:cubicBezTo>
                  <a:pt x="779084" y="536357"/>
                  <a:pt x="800579" y="545079"/>
                  <a:pt x="818277" y="562525"/>
                </a:cubicBezTo>
                <a:cubicBezTo>
                  <a:pt x="835975" y="579971"/>
                  <a:pt x="844822" y="601339"/>
                  <a:pt x="844822" y="626631"/>
                </a:cubicBezTo>
                <a:cubicBezTo>
                  <a:pt x="844822" y="651914"/>
                  <a:pt x="835975" y="673405"/>
                  <a:pt x="818276" y="691109"/>
                </a:cubicBezTo>
                <a:cubicBezTo>
                  <a:pt x="800579" y="708810"/>
                  <a:pt x="779084" y="717660"/>
                  <a:pt x="753792" y="717660"/>
                </a:cubicBezTo>
                <a:cubicBezTo>
                  <a:pt x="727501" y="717660"/>
                  <a:pt x="705381" y="708810"/>
                  <a:pt x="687428" y="691108"/>
                </a:cubicBezTo>
                <a:cubicBezTo>
                  <a:pt x="669474" y="673405"/>
                  <a:pt x="660499" y="651914"/>
                  <a:pt x="660499" y="626631"/>
                </a:cubicBezTo>
                <a:cubicBezTo>
                  <a:pt x="660499" y="601339"/>
                  <a:pt x="669474" y="579971"/>
                  <a:pt x="687428" y="562525"/>
                </a:cubicBezTo>
                <a:cubicBezTo>
                  <a:pt x="696405" y="553802"/>
                  <a:pt x="706423" y="547260"/>
                  <a:pt x="717483" y="542899"/>
                </a:cubicBezTo>
                <a:close/>
                <a:moveTo>
                  <a:pt x="291596" y="251558"/>
                </a:moveTo>
                <a:lnTo>
                  <a:pt x="153352" y="466855"/>
                </a:lnTo>
                <a:lnTo>
                  <a:pt x="291596" y="466855"/>
                </a:lnTo>
                <a:close/>
                <a:moveTo>
                  <a:pt x="291596" y="0"/>
                </a:moveTo>
                <a:lnTo>
                  <a:pt x="444192" y="0"/>
                </a:lnTo>
                <a:lnTo>
                  <a:pt x="444192" y="466856"/>
                </a:lnTo>
                <a:lnTo>
                  <a:pt x="524269" y="466855"/>
                </a:lnTo>
                <a:lnTo>
                  <a:pt x="469123" y="602080"/>
                </a:lnTo>
                <a:lnTo>
                  <a:pt x="444192" y="602080"/>
                </a:lnTo>
                <a:lnTo>
                  <a:pt x="444192" y="705574"/>
                </a:lnTo>
                <a:lnTo>
                  <a:pt x="291596" y="705574"/>
                </a:lnTo>
                <a:lnTo>
                  <a:pt x="291596" y="602080"/>
                </a:lnTo>
                <a:lnTo>
                  <a:pt x="0" y="602080"/>
                </a:lnTo>
                <a:lnTo>
                  <a:pt x="0" y="478944"/>
                </a:lnTo>
                <a:close/>
              </a:path>
            </a:pathLst>
          </a:custGeom>
          <a:solidFill>
            <a:schemeClr val="bg1"/>
          </a:solidFill>
          <a:ln w="12700">
            <a:noFill/>
          </a:ln>
          <a:effectLst/>
        </p:spPr>
        <p:txBody>
          <a:bodyPr rot="0" spcFirstLastPara="0" vertOverflow="overflow" horzOverflow="overflow" vert="horz" wrap="square" lIns="68489" tIns="34289" rIns="68489" bIns="34289" numCol="1" spcCol="0" rtlCol="0" fromWordArt="0" anchor="t" anchorCtr="0" forceAA="0" compatLnSpc="1">
            <a:prstTxWarp prst="textNoShape">
              <a:avLst/>
            </a:prstTxWarp>
            <a:noAutofit/>
          </a:bodyPr>
          <a:lstStyle/>
          <a:p>
            <a:pPr algn="ctr" defTabSz="684763">
              <a:buClr>
                <a:srgbClr val="000000"/>
              </a:buClr>
              <a:buFont typeface="Arial"/>
              <a:buNone/>
            </a:pPr>
            <a:endParaRPr lang="ko-KR" altLang="en-US" sz="4100" kern="0" dirty="0">
              <a:solidFill>
                <a:srgbClr val="000000"/>
              </a:solidFill>
              <a:latin typeface="Aharoni" panose="02010803020104030203" pitchFamily="2" charset="-79"/>
              <a:cs typeface="Aharoni" panose="02010803020104030203" pitchFamily="2" charset="-79"/>
              <a:sym typeface="Arial"/>
            </a:endParaRPr>
          </a:p>
        </p:txBody>
      </p:sp>
      <p:grpSp>
        <p:nvGrpSpPr>
          <p:cNvPr id="58" name="Group 57">
            <a:extLst>
              <a:ext uri="{FF2B5EF4-FFF2-40B4-BE49-F238E27FC236}">
                <a16:creationId xmlns:a16="http://schemas.microsoft.com/office/drawing/2014/main" id="{85B43318-2DB8-4BB3-B9A0-1354FEE4DB4F}"/>
              </a:ext>
            </a:extLst>
          </p:cNvPr>
          <p:cNvGrpSpPr/>
          <p:nvPr userDrawn="1"/>
        </p:nvGrpSpPr>
        <p:grpSpPr>
          <a:xfrm>
            <a:off x="835966" y="160371"/>
            <a:ext cx="1205310" cy="1085273"/>
            <a:chOff x="6486650" y="2648852"/>
            <a:chExt cx="2745260" cy="2471860"/>
          </a:xfrm>
          <a:solidFill>
            <a:schemeClr val="bg1">
              <a:alpha val="5000"/>
            </a:schemeClr>
          </a:solidFill>
        </p:grpSpPr>
        <p:sp>
          <p:nvSpPr>
            <p:cNvPr id="59" name="Freeform: Shape 58">
              <a:extLst>
                <a:ext uri="{FF2B5EF4-FFF2-40B4-BE49-F238E27FC236}">
                  <a16:creationId xmlns:a16="http://schemas.microsoft.com/office/drawing/2014/main" id="{0934DCFA-D112-40A3-AF10-E7F0DCB664A9}"/>
                </a:ext>
              </a:extLst>
            </p:cNvPr>
            <p:cNvSpPr/>
            <p:nvPr/>
          </p:nvSpPr>
          <p:spPr>
            <a:xfrm>
              <a:off x="6486650" y="3806165"/>
              <a:ext cx="1318090" cy="1314547"/>
            </a:xfrm>
            <a:custGeom>
              <a:avLst/>
              <a:gdLst>
                <a:gd name="connsiteX0" fmla="*/ 0 w 1919435"/>
                <a:gd name="connsiteY0" fmla="*/ 987194 h 1914275"/>
                <a:gd name="connsiteX1" fmla="*/ 37667 w 1919435"/>
                <a:gd name="connsiteY1" fmla="*/ 959846 h 1914275"/>
                <a:gd name="connsiteX2" fmla="*/ 169757 w 1919435"/>
                <a:gd name="connsiteY2" fmla="*/ 922696 h 1914275"/>
                <a:gd name="connsiteX3" fmla="*/ 215163 w 1919435"/>
                <a:gd name="connsiteY3" fmla="*/ 872130 h 1914275"/>
                <a:gd name="connsiteX4" fmla="*/ 217743 w 1919435"/>
                <a:gd name="connsiteY4" fmla="*/ 850459 h 1914275"/>
                <a:gd name="connsiteX5" fmla="*/ 189364 w 1919435"/>
                <a:gd name="connsiteY5" fmla="*/ 797830 h 1914275"/>
                <a:gd name="connsiteX6" fmla="*/ 69657 w 1919435"/>
                <a:gd name="connsiteY6" fmla="*/ 727657 h 1914275"/>
                <a:gd name="connsiteX7" fmla="*/ 43858 w 1919435"/>
                <a:gd name="connsiteY7" fmla="*/ 664708 h 1914275"/>
                <a:gd name="connsiteX8" fmla="*/ 46438 w 1919435"/>
                <a:gd name="connsiteY8" fmla="*/ 655936 h 1914275"/>
                <a:gd name="connsiteX9" fmla="*/ 114547 w 1919435"/>
                <a:gd name="connsiteY9" fmla="*/ 608982 h 1914275"/>
                <a:gd name="connsiteX10" fmla="*/ 241478 w 1919435"/>
                <a:gd name="connsiteY10" fmla="*/ 623429 h 1914275"/>
                <a:gd name="connsiteX11" fmla="*/ 306491 w 1919435"/>
                <a:gd name="connsiteY11" fmla="*/ 593503 h 1914275"/>
                <a:gd name="connsiteX12" fmla="*/ 301331 w 1919435"/>
                <a:gd name="connsiteY12" fmla="*/ 505271 h 1914275"/>
                <a:gd name="connsiteX13" fmla="*/ 222386 w 1919435"/>
                <a:gd name="connsiteY13" fmla="*/ 400527 h 1914275"/>
                <a:gd name="connsiteX14" fmla="*/ 222386 w 1919435"/>
                <a:gd name="connsiteY14" fmla="*/ 342222 h 1914275"/>
                <a:gd name="connsiteX15" fmla="*/ 248185 w 1919435"/>
                <a:gd name="connsiteY15" fmla="*/ 313327 h 1914275"/>
                <a:gd name="connsiteX16" fmla="*/ 303395 w 1919435"/>
                <a:gd name="connsiteY16" fmla="*/ 307135 h 1914275"/>
                <a:gd name="connsiteX17" fmla="*/ 420522 w 1919435"/>
                <a:gd name="connsiteY17" fmla="*/ 373180 h 1914275"/>
                <a:gd name="connsiteX18" fmla="*/ 525265 w 1919435"/>
                <a:gd name="connsiteY18" fmla="*/ 343770 h 1914275"/>
                <a:gd name="connsiteX19" fmla="*/ 527845 w 1919435"/>
                <a:gd name="connsiteY19" fmla="*/ 298364 h 1914275"/>
                <a:gd name="connsiteX20" fmla="*/ 493791 w 1919435"/>
                <a:gd name="connsiteY20" fmla="*/ 166789 h 1914275"/>
                <a:gd name="connsiteX21" fmla="*/ 518557 w 1919435"/>
                <a:gd name="connsiteY21" fmla="*/ 105904 h 1914275"/>
                <a:gd name="connsiteX22" fmla="*/ 537649 w 1919435"/>
                <a:gd name="connsiteY22" fmla="*/ 95585 h 1914275"/>
                <a:gd name="connsiteX23" fmla="*/ 608853 w 1919435"/>
                <a:gd name="connsiteY23" fmla="*/ 113128 h 1914275"/>
                <a:gd name="connsiteX24" fmla="*/ 690894 w 1919435"/>
                <a:gd name="connsiteY24" fmla="*/ 217355 h 1914275"/>
                <a:gd name="connsiteX25" fmla="*/ 802861 w 1919435"/>
                <a:gd name="connsiteY25" fmla="*/ 216839 h 1914275"/>
                <a:gd name="connsiteX26" fmla="*/ 816277 w 1919435"/>
                <a:gd name="connsiteY26" fmla="*/ 169369 h 1914275"/>
                <a:gd name="connsiteX27" fmla="*/ 832788 w 1919435"/>
                <a:gd name="connsiteY27" fmla="*/ 48631 h 1914275"/>
                <a:gd name="connsiteX28" fmla="*/ 877677 w 1919435"/>
                <a:gd name="connsiteY28" fmla="*/ 2193 h 1914275"/>
                <a:gd name="connsiteX29" fmla="*/ 917924 w 1919435"/>
                <a:gd name="connsiteY29" fmla="*/ 645 h 1914275"/>
                <a:gd name="connsiteX30" fmla="*/ 956106 w 1919435"/>
                <a:gd name="connsiteY30" fmla="*/ 31603 h 1914275"/>
                <a:gd name="connsiteX31" fmla="*/ 993772 w 1919435"/>
                <a:gd name="connsiteY31" fmla="*/ 163693 h 1914275"/>
                <a:gd name="connsiteX32" fmla="*/ 1089745 w 1919435"/>
                <a:gd name="connsiteY32" fmla="*/ 217871 h 1914275"/>
                <a:gd name="connsiteX33" fmla="*/ 1120703 w 1919435"/>
                <a:gd name="connsiteY33" fmla="*/ 191040 h 1914275"/>
                <a:gd name="connsiteX34" fmla="*/ 1192940 w 1919435"/>
                <a:gd name="connsiteY34" fmla="*/ 68754 h 1914275"/>
                <a:gd name="connsiteX35" fmla="*/ 1251245 w 1919435"/>
                <a:gd name="connsiteY35" fmla="*/ 44503 h 1914275"/>
                <a:gd name="connsiteX36" fmla="*/ 1309035 w 1919435"/>
                <a:gd name="connsiteY36" fmla="*/ 137895 h 1914275"/>
                <a:gd name="connsiteX37" fmla="*/ 1294587 w 1919435"/>
                <a:gd name="connsiteY37" fmla="*/ 255538 h 1914275"/>
                <a:gd name="connsiteX38" fmla="*/ 1294587 w 1919435"/>
                <a:gd name="connsiteY38" fmla="*/ 267921 h 1914275"/>
                <a:gd name="connsiteX39" fmla="*/ 1399331 w 1919435"/>
                <a:gd name="connsiteY39" fmla="*/ 314359 h 1914275"/>
                <a:gd name="connsiteX40" fmla="*/ 1514394 w 1919435"/>
                <a:gd name="connsiteY40" fmla="*/ 228191 h 1914275"/>
                <a:gd name="connsiteX41" fmla="*/ 1584050 w 1919435"/>
                <a:gd name="connsiteY41" fmla="*/ 229223 h 1914275"/>
                <a:gd name="connsiteX42" fmla="*/ 1594886 w 1919435"/>
                <a:gd name="connsiteY42" fmla="*/ 238510 h 1914275"/>
                <a:gd name="connsiteX43" fmla="*/ 1606754 w 1919435"/>
                <a:gd name="connsiteY43" fmla="*/ 317971 h 1914275"/>
                <a:gd name="connsiteX44" fmla="*/ 1543288 w 1919435"/>
                <a:gd name="connsiteY44" fmla="*/ 430970 h 1914275"/>
                <a:gd name="connsiteX45" fmla="*/ 1552060 w 1919435"/>
                <a:gd name="connsiteY45" fmla="*/ 504239 h 1914275"/>
                <a:gd name="connsiteX46" fmla="*/ 1619137 w 1919435"/>
                <a:gd name="connsiteY46" fmla="*/ 531069 h 1914275"/>
                <a:gd name="connsiteX47" fmla="*/ 1754839 w 1919435"/>
                <a:gd name="connsiteY47" fmla="*/ 495467 h 1914275"/>
                <a:gd name="connsiteX48" fmla="*/ 1812629 w 1919435"/>
                <a:gd name="connsiteY48" fmla="*/ 517654 h 1914275"/>
                <a:gd name="connsiteX49" fmla="*/ 1830172 w 1919435"/>
                <a:gd name="connsiteY49" fmla="*/ 552225 h 1914275"/>
                <a:gd name="connsiteX50" fmla="*/ 1815724 w 1919435"/>
                <a:gd name="connsiteY50" fmla="*/ 603306 h 1914275"/>
                <a:gd name="connsiteX51" fmla="*/ 1699630 w 1919435"/>
                <a:gd name="connsiteY51" fmla="*/ 695666 h 1914275"/>
                <a:gd name="connsiteX52" fmla="*/ 1678990 w 1919435"/>
                <a:gd name="connsiteY52" fmla="*/ 751908 h 1914275"/>
                <a:gd name="connsiteX53" fmla="*/ 1685182 w 1919435"/>
                <a:gd name="connsiteY53" fmla="*/ 774611 h 1914275"/>
                <a:gd name="connsiteX54" fmla="*/ 1732652 w 1919435"/>
                <a:gd name="connsiteY54" fmla="*/ 815373 h 1914275"/>
                <a:gd name="connsiteX55" fmla="*/ 1872998 w 1919435"/>
                <a:gd name="connsiteY55" fmla="*/ 834464 h 1914275"/>
                <a:gd name="connsiteX56" fmla="*/ 1918404 w 1919435"/>
                <a:gd name="connsiteY56" fmla="*/ 879354 h 1914275"/>
                <a:gd name="connsiteX57" fmla="*/ 1919952 w 1919435"/>
                <a:gd name="connsiteY57" fmla="*/ 919600 h 1914275"/>
                <a:gd name="connsiteX58" fmla="*/ 1886930 w 1919435"/>
                <a:gd name="connsiteY58" fmla="*/ 958299 h 1914275"/>
                <a:gd name="connsiteX59" fmla="*/ 1754839 w 1919435"/>
                <a:gd name="connsiteY59" fmla="*/ 995965 h 1914275"/>
                <a:gd name="connsiteX60" fmla="*/ 1701178 w 1919435"/>
                <a:gd name="connsiteY60" fmla="*/ 1085229 h 1914275"/>
                <a:gd name="connsiteX61" fmla="*/ 1728524 w 1919435"/>
                <a:gd name="connsiteY61" fmla="*/ 1121348 h 1914275"/>
                <a:gd name="connsiteX62" fmla="*/ 1849779 w 1919435"/>
                <a:gd name="connsiteY62" fmla="*/ 1192552 h 1914275"/>
                <a:gd name="connsiteX63" fmla="*/ 1876094 w 1919435"/>
                <a:gd name="connsiteY63" fmla="*/ 1253954 h 1914275"/>
                <a:gd name="connsiteX64" fmla="*/ 1875062 w 1919435"/>
                <a:gd name="connsiteY64" fmla="*/ 1260145 h 1914275"/>
                <a:gd name="connsiteX65" fmla="*/ 1802309 w 1919435"/>
                <a:gd name="connsiteY65" fmla="*/ 1312259 h 1914275"/>
                <a:gd name="connsiteX66" fmla="*/ 1675379 w 1919435"/>
                <a:gd name="connsiteY66" fmla="*/ 1296264 h 1914275"/>
                <a:gd name="connsiteX67" fmla="*/ 1611398 w 1919435"/>
                <a:gd name="connsiteY67" fmla="*/ 1329286 h 1914275"/>
                <a:gd name="connsiteX68" fmla="*/ 1610365 w 1919435"/>
                <a:gd name="connsiteY68" fmla="*/ 1405651 h 1914275"/>
                <a:gd name="connsiteX69" fmla="*/ 1692406 w 1919435"/>
                <a:gd name="connsiteY69" fmla="*/ 1514006 h 1914275"/>
                <a:gd name="connsiteX70" fmla="*/ 1692406 w 1919435"/>
                <a:gd name="connsiteY70" fmla="*/ 1584695 h 1914275"/>
                <a:gd name="connsiteX71" fmla="*/ 1689310 w 1919435"/>
                <a:gd name="connsiteY71" fmla="*/ 1588307 h 1914275"/>
                <a:gd name="connsiteX72" fmla="*/ 1600562 w 1919435"/>
                <a:gd name="connsiteY72" fmla="*/ 1605850 h 1914275"/>
                <a:gd name="connsiteX73" fmla="*/ 1490659 w 1919435"/>
                <a:gd name="connsiteY73" fmla="*/ 1543933 h 1914275"/>
                <a:gd name="connsiteX74" fmla="*/ 1415326 w 1919435"/>
                <a:gd name="connsiteY74" fmla="*/ 1554769 h 1914275"/>
                <a:gd name="connsiteX75" fmla="*/ 1391075 w 1919435"/>
                <a:gd name="connsiteY75" fmla="*/ 1622877 h 1914275"/>
                <a:gd name="connsiteX76" fmla="*/ 1426677 w 1919435"/>
                <a:gd name="connsiteY76" fmla="*/ 1760128 h 1914275"/>
                <a:gd name="connsiteX77" fmla="*/ 1406554 w 1919435"/>
                <a:gd name="connsiteY77" fmla="*/ 1811725 h 1914275"/>
                <a:gd name="connsiteX78" fmla="*/ 1370436 w 1919435"/>
                <a:gd name="connsiteY78" fmla="*/ 1830300 h 1914275"/>
                <a:gd name="connsiteX79" fmla="*/ 1316258 w 1919435"/>
                <a:gd name="connsiteY79" fmla="*/ 1815337 h 1914275"/>
                <a:gd name="connsiteX80" fmla="*/ 1231122 w 1919435"/>
                <a:gd name="connsiteY80" fmla="*/ 1707498 h 1914275"/>
                <a:gd name="connsiteX81" fmla="*/ 1121219 w 1919435"/>
                <a:gd name="connsiteY81" fmla="*/ 1698210 h 1914275"/>
                <a:gd name="connsiteX82" fmla="*/ 1106771 w 1919435"/>
                <a:gd name="connsiteY82" fmla="*/ 1727105 h 1914275"/>
                <a:gd name="connsiteX83" fmla="*/ 1087165 w 1919435"/>
                <a:gd name="connsiteY83" fmla="*/ 1868999 h 1914275"/>
                <a:gd name="connsiteX84" fmla="*/ 1050014 w 1919435"/>
                <a:gd name="connsiteY84" fmla="*/ 1919049 h 1914275"/>
                <a:gd name="connsiteX85" fmla="*/ 987581 w 1919435"/>
                <a:gd name="connsiteY85" fmla="*/ 1919049 h 1914275"/>
                <a:gd name="connsiteX86" fmla="*/ 960234 w 1919435"/>
                <a:gd name="connsiteY86" fmla="*/ 1880866 h 1914275"/>
                <a:gd name="connsiteX87" fmla="*/ 921535 w 1919435"/>
                <a:gd name="connsiteY87" fmla="*/ 1744132 h 1914275"/>
                <a:gd name="connsiteX88" fmla="*/ 875614 w 1919435"/>
                <a:gd name="connsiteY88" fmla="*/ 1703886 h 1914275"/>
                <a:gd name="connsiteX89" fmla="*/ 847751 w 1919435"/>
                <a:gd name="connsiteY89" fmla="*/ 1700790 h 1914275"/>
                <a:gd name="connsiteX90" fmla="*/ 800281 w 1919435"/>
                <a:gd name="connsiteY90" fmla="*/ 1727105 h 1914275"/>
                <a:gd name="connsiteX91" fmla="*/ 788414 w 1919435"/>
                <a:gd name="connsiteY91" fmla="*/ 1747228 h 1914275"/>
                <a:gd name="connsiteX92" fmla="*/ 723401 w 1919435"/>
                <a:gd name="connsiteY92" fmla="*/ 1857131 h 1914275"/>
                <a:gd name="connsiteX93" fmla="*/ 674383 w 1919435"/>
                <a:gd name="connsiteY93" fmla="*/ 1877254 h 1914275"/>
                <a:gd name="connsiteX94" fmla="*/ 634652 w 1919435"/>
                <a:gd name="connsiteY94" fmla="*/ 1863839 h 1914275"/>
                <a:gd name="connsiteX95" fmla="*/ 607822 w 1919435"/>
                <a:gd name="connsiteY95" fmla="*/ 1813789 h 1914275"/>
                <a:gd name="connsiteX96" fmla="*/ 624848 w 1919435"/>
                <a:gd name="connsiteY96" fmla="*/ 1672927 h 1914275"/>
                <a:gd name="connsiteX97" fmla="*/ 586150 w 1919435"/>
                <a:gd name="connsiteY97" fmla="*/ 1607398 h 1914275"/>
                <a:gd name="connsiteX98" fmla="*/ 514430 w 1919435"/>
                <a:gd name="connsiteY98" fmla="*/ 1611010 h 1914275"/>
                <a:gd name="connsiteX99" fmla="*/ 413814 w 1919435"/>
                <a:gd name="connsiteY99" fmla="*/ 1687375 h 1914275"/>
                <a:gd name="connsiteX100" fmla="*/ 324550 w 1919435"/>
                <a:gd name="connsiteY100" fmla="*/ 1682215 h 1914275"/>
                <a:gd name="connsiteX101" fmla="*/ 316810 w 1919435"/>
                <a:gd name="connsiteY101" fmla="*/ 1674475 h 1914275"/>
                <a:gd name="connsiteX102" fmla="*/ 309071 w 1919435"/>
                <a:gd name="connsiteY102" fmla="*/ 1612558 h 1914275"/>
                <a:gd name="connsiteX103" fmla="*/ 376148 w 1919435"/>
                <a:gd name="connsiteY103" fmla="*/ 1492851 h 1914275"/>
                <a:gd name="connsiteX104" fmla="*/ 387499 w 1919435"/>
                <a:gd name="connsiteY104" fmla="*/ 1456217 h 1914275"/>
                <a:gd name="connsiteX105" fmla="*/ 297203 w 1919435"/>
                <a:gd name="connsiteY105" fmla="*/ 1391720 h 1914275"/>
                <a:gd name="connsiteX106" fmla="*/ 158405 w 1919435"/>
                <a:gd name="connsiteY106" fmla="*/ 1427838 h 1914275"/>
                <a:gd name="connsiteX107" fmla="*/ 114031 w 1919435"/>
                <a:gd name="connsiteY107" fmla="*/ 1412875 h 1914275"/>
                <a:gd name="connsiteX108" fmla="*/ 91844 w 1919435"/>
                <a:gd name="connsiteY108" fmla="*/ 1373660 h 1914275"/>
                <a:gd name="connsiteX109" fmla="*/ 106808 w 1919435"/>
                <a:gd name="connsiteY109" fmla="*/ 1315871 h 1914275"/>
                <a:gd name="connsiteX110" fmla="*/ 209487 w 1919435"/>
                <a:gd name="connsiteY110" fmla="*/ 1234347 h 1914275"/>
                <a:gd name="connsiteX111" fmla="*/ 236834 w 1919435"/>
                <a:gd name="connsiteY111" fmla="*/ 1151274 h 1914275"/>
                <a:gd name="connsiteX112" fmla="*/ 181624 w 1919435"/>
                <a:gd name="connsiteY112" fmla="*/ 1104836 h 1914275"/>
                <a:gd name="connsiteX113" fmla="*/ 52114 w 1919435"/>
                <a:gd name="connsiteY113" fmla="*/ 1087293 h 1914275"/>
                <a:gd name="connsiteX114" fmla="*/ 1032 w 1919435"/>
                <a:gd name="connsiteY114" fmla="*/ 1051175 h 1914275"/>
                <a:gd name="connsiteX115" fmla="*/ 0 w 1919435"/>
                <a:gd name="connsiteY115" fmla="*/ 987194 h 1914275"/>
                <a:gd name="connsiteX116" fmla="*/ 1198616 w 1919435"/>
                <a:gd name="connsiteY116" fmla="*/ 960879 h 1914275"/>
                <a:gd name="connsiteX117" fmla="*/ 958686 w 1919435"/>
                <a:gd name="connsiteY117" fmla="*/ 720949 h 1914275"/>
                <a:gd name="connsiteX118" fmla="*/ 720304 w 1919435"/>
                <a:gd name="connsiteY118" fmla="*/ 959331 h 1914275"/>
                <a:gd name="connsiteX119" fmla="*/ 957654 w 1919435"/>
                <a:gd name="connsiteY119" fmla="*/ 1198744 h 1914275"/>
                <a:gd name="connsiteX120" fmla="*/ 1198616 w 1919435"/>
                <a:gd name="connsiteY120" fmla="*/ 960879 h 191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919435" h="1914275">
                  <a:moveTo>
                    <a:pt x="0" y="987194"/>
                  </a:moveTo>
                  <a:cubicBezTo>
                    <a:pt x="8256" y="971714"/>
                    <a:pt x="21155" y="963975"/>
                    <a:pt x="37667" y="959846"/>
                  </a:cubicBezTo>
                  <a:cubicBezTo>
                    <a:pt x="82041" y="947979"/>
                    <a:pt x="125383" y="934564"/>
                    <a:pt x="169757" y="922696"/>
                  </a:cubicBezTo>
                  <a:cubicBezTo>
                    <a:pt x="196587" y="915473"/>
                    <a:pt x="212583" y="900509"/>
                    <a:pt x="215163" y="872130"/>
                  </a:cubicBezTo>
                  <a:cubicBezTo>
                    <a:pt x="215679" y="864907"/>
                    <a:pt x="216710" y="857683"/>
                    <a:pt x="217743" y="850459"/>
                  </a:cubicBezTo>
                  <a:cubicBezTo>
                    <a:pt x="220323" y="826209"/>
                    <a:pt x="209487" y="809697"/>
                    <a:pt x="189364" y="797830"/>
                  </a:cubicBezTo>
                  <a:cubicBezTo>
                    <a:pt x="149118" y="774611"/>
                    <a:pt x="109388" y="750876"/>
                    <a:pt x="69657" y="727657"/>
                  </a:cubicBezTo>
                  <a:cubicBezTo>
                    <a:pt x="40246" y="710629"/>
                    <a:pt x="35087" y="697730"/>
                    <a:pt x="43858" y="664708"/>
                  </a:cubicBezTo>
                  <a:cubicBezTo>
                    <a:pt x="44890" y="661612"/>
                    <a:pt x="45406" y="658516"/>
                    <a:pt x="46438" y="655936"/>
                  </a:cubicBezTo>
                  <a:cubicBezTo>
                    <a:pt x="59337" y="613110"/>
                    <a:pt x="70689" y="604854"/>
                    <a:pt x="114547" y="608982"/>
                  </a:cubicBezTo>
                  <a:cubicBezTo>
                    <a:pt x="156857" y="613110"/>
                    <a:pt x="199167" y="617754"/>
                    <a:pt x="241478" y="623429"/>
                  </a:cubicBezTo>
                  <a:cubicBezTo>
                    <a:pt x="275016" y="627557"/>
                    <a:pt x="289463" y="621881"/>
                    <a:pt x="306491" y="593503"/>
                  </a:cubicBezTo>
                  <a:cubicBezTo>
                    <a:pt x="330741" y="554288"/>
                    <a:pt x="329710" y="541905"/>
                    <a:pt x="301331" y="505271"/>
                  </a:cubicBezTo>
                  <a:cubicBezTo>
                    <a:pt x="274500" y="470700"/>
                    <a:pt x="248185" y="435614"/>
                    <a:pt x="222386" y="400527"/>
                  </a:cubicBezTo>
                  <a:cubicBezTo>
                    <a:pt x="206907" y="379888"/>
                    <a:pt x="206907" y="362861"/>
                    <a:pt x="222386" y="342222"/>
                  </a:cubicBezTo>
                  <a:cubicBezTo>
                    <a:pt x="230126" y="331902"/>
                    <a:pt x="238382" y="321583"/>
                    <a:pt x="248185" y="313327"/>
                  </a:cubicBezTo>
                  <a:cubicBezTo>
                    <a:pt x="267792" y="296816"/>
                    <a:pt x="281208" y="294752"/>
                    <a:pt x="303395" y="307135"/>
                  </a:cubicBezTo>
                  <a:cubicBezTo>
                    <a:pt x="342609" y="328806"/>
                    <a:pt x="382856" y="348929"/>
                    <a:pt x="420522" y="373180"/>
                  </a:cubicBezTo>
                  <a:cubicBezTo>
                    <a:pt x="463864" y="401043"/>
                    <a:pt x="493791" y="382468"/>
                    <a:pt x="525265" y="343770"/>
                  </a:cubicBezTo>
                  <a:cubicBezTo>
                    <a:pt x="535585" y="330870"/>
                    <a:pt x="531973" y="313843"/>
                    <a:pt x="527845" y="298364"/>
                  </a:cubicBezTo>
                  <a:cubicBezTo>
                    <a:pt x="516493" y="254506"/>
                    <a:pt x="505142" y="210647"/>
                    <a:pt x="493791" y="166789"/>
                  </a:cubicBezTo>
                  <a:cubicBezTo>
                    <a:pt x="485535" y="135315"/>
                    <a:pt x="490694" y="122415"/>
                    <a:pt x="518557" y="105904"/>
                  </a:cubicBezTo>
                  <a:cubicBezTo>
                    <a:pt x="524749" y="102292"/>
                    <a:pt x="530941" y="98680"/>
                    <a:pt x="537649" y="95585"/>
                  </a:cubicBezTo>
                  <a:cubicBezTo>
                    <a:pt x="571187" y="80105"/>
                    <a:pt x="586150" y="83717"/>
                    <a:pt x="608853" y="113128"/>
                  </a:cubicBezTo>
                  <a:cubicBezTo>
                    <a:pt x="636200" y="147698"/>
                    <a:pt x="663547" y="182785"/>
                    <a:pt x="690894" y="217355"/>
                  </a:cubicBezTo>
                  <a:cubicBezTo>
                    <a:pt x="716693" y="249346"/>
                    <a:pt x="777062" y="249346"/>
                    <a:pt x="802861" y="216839"/>
                  </a:cubicBezTo>
                  <a:cubicBezTo>
                    <a:pt x="813697" y="202908"/>
                    <a:pt x="813697" y="185365"/>
                    <a:pt x="816277" y="169369"/>
                  </a:cubicBezTo>
                  <a:cubicBezTo>
                    <a:pt x="822468" y="129123"/>
                    <a:pt x="827628" y="88877"/>
                    <a:pt x="832788" y="48631"/>
                  </a:cubicBezTo>
                  <a:cubicBezTo>
                    <a:pt x="836916" y="16640"/>
                    <a:pt x="845687" y="7868"/>
                    <a:pt x="877677" y="2193"/>
                  </a:cubicBezTo>
                  <a:cubicBezTo>
                    <a:pt x="891093" y="-387"/>
                    <a:pt x="904509" y="-387"/>
                    <a:pt x="917924" y="645"/>
                  </a:cubicBezTo>
                  <a:cubicBezTo>
                    <a:pt x="937531" y="1677"/>
                    <a:pt x="950947" y="11996"/>
                    <a:pt x="956106" y="31603"/>
                  </a:cubicBezTo>
                  <a:cubicBezTo>
                    <a:pt x="968490" y="75461"/>
                    <a:pt x="981389" y="119835"/>
                    <a:pt x="993772" y="163693"/>
                  </a:cubicBezTo>
                  <a:cubicBezTo>
                    <a:pt x="1006672" y="208584"/>
                    <a:pt x="1043822" y="229739"/>
                    <a:pt x="1089745" y="217871"/>
                  </a:cubicBezTo>
                  <a:cubicBezTo>
                    <a:pt x="1104707" y="214259"/>
                    <a:pt x="1113479" y="203424"/>
                    <a:pt x="1120703" y="191040"/>
                  </a:cubicBezTo>
                  <a:cubicBezTo>
                    <a:pt x="1144438" y="150278"/>
                    <a:pt x="1168689" y="109516"/>
                    <a:pt x="1192940" y="68754"/>
                  </a:cubicBezTo>
                  <a:cubicBezTo>
                    <a:pt x="1208419" y="42439"/>
                    <a:pt x="1221835" y="36763"/>
                    <a:pt x="1251245" y="44503"/>
                  </a:cubicBezTo>
                  <a:cubicBezTo>
                    <a:pt x="1310067" y="59466"/>
                    <a:pt x="1317806" y="72366"/>
                    <a:pt x="1309035" y="137895"/>
                  </a:cubicBezTo>
                  <a:cubicBezTo>
                    <a:pt x="1303875" y="177109"/>
                    <a:pt x="1299231" y="216323"/>
                    <a:pt x="1294587" y="255538"/>
                  </a:cubicBezTo>
                  <a:cubicBezTo>
                    <a:pt x="1294071" y="259665"/>
                    <a:pt x="1294071" y="263793"/>
                    <a:pt x="1294587" y="267921"/>
                  </a:cubicBezTo>
                  <a:cubicBezTo>
                    <a:pt x="1301295" y="309715"/>
                    <a:pt x="1364760" y="338610"/>
                    <a:pt x="1399331" y="314359"/>
                  </a:cubicBezTo>
                  <a:cubicBezTo>
                    <a:pt x="1438545" y="286496"/>
                    <a:pt x="1476211" y="257085"/>
                    <a:pt x="1514394" y="228191"/>
                  </a:cubicBezTo>
                  <a:cubicBezTo>
                    <a:pt x="1542256" y="207036"/>
                    <a:pt x="1556188" y="207552"/>
                    <a:pt x="1584050" y="229223"/>
                  </a:cubicBezTo>
                  <a:cubicBezTo>
                    <a:pt x="1587663" y="232319"/>
                    <a:pt x="1591274" y="234898"/>
                    <a:pt x="1594886" y="238510"/>
                  </a:cubicBezTo>
                  <a:cubicBezTo>
                    <a:pt x="1627393" y="269469"/>
                    <a:pt x="1628941" y="278757"/>
                    <a:pt x="1606754" y="317971"/>
                  </a:cubicBezTo>
                  <a:cubicBezTo>
                    <a:pt x="1585599" y="355637"/>
                    <a:pt x="1565475" y="393819"/>
                    <a:pt x="1543288" y="430970"/>
                  </a:cubicBezTo>
                  <a:cubicBezTo>
                    <a:pt x="1527293" y="458317"/>
                    <a:pt x="1534517" y="481020"/>
                    <a:pt x="1552060" y="504239"/>
                  </a:cubicBezTo>
                  <a:cubicBezTo>
                    <a:pt x="1569604" y="527458"/>
                    <a:pt x="1589726" y="538809"/>
                    <a:pt x="1619137" y="531069"/>
                  </a:cubicBezTo>
                  <a:cubicBezTo>
                    <a:pt x="1664543" y="519202"/>
                    <a:pt x="1709949" y="507850"/>
                    <a:pt x="1754839" y="495467"/>
                  </a:cubicBezTo>
                  <a:cubicBezTo>
                    <a:pt x="1783734" y="487727"/>
                    <a:pt x="1796634" y="492371"/>
                    <a:pt x="1812629" y="517654"/>
                  </a:cubicBezTo>
                  <a:cubicBezTo>
                    <a:pt x="1819853" y="528490"/>
                    <a:pt x="1826044" y="539841"/>
                    <a:pt x="1830172" y="552225"/>
                  </a:cubicBezTo>
                  <a:cubicBezTo>
                    <a:pt x="1837912" y="574412"/>
                    <a:pt x="1834299" y="588343"/>
                    <a:pt x="1815724" y="603306"/>
                  </a:cubicBezTo>
                  <a:cubicBezTo>
                    <a:pt x="1777026" y="634265"/>
                    <a:pt x="1738844" y="665224"/>
                    <a:pt x="1699630" y="695666"/>
                  </a:cubicBezTo>
                  <a:cubicBezTo>
                    <a:pt x="1680022" y="710629"/>
                    <a:pt x="1674862" y="729205"/>
                    <a:pt x="1678990" y="751908"/>
                  </a:cubicBezTo>
                  <a:cubicBezTo>
                    <a:pt x="1680539" y="759647"/>
                    <a:pt x="1683119" y="766871"/>
                    <a:pt x="1685182" y="774611"/>
                  </a:cubicBezTo>
                  <a:cubicBezTo>
                    <a:pt x="1691890" y="798862"/>
                    <a:pt x="1707885" y="812277"/>
                    <a:pt x="1732652" y="815373"/>
                  </a:cubicBezTo>
                  <a:cubicBezTo>
                    <a:pt x="1779606" y="821565"/>
                    <a:pt x="1826560" y="828272"/>
                    <a:pt x="1872998" y="834464"/>
                  </a:cubicBezTo>
                  <a:cubicBezTo>
                    <a:pt x="1900861" y="838076"/>
                    <a:pt x="1915308" y="851491"/>
                    <a:pt x="1918404" y="879354"/>
                  </a:cubicBezTo>
                  <a:cubicBezTo>
                    <a:pt x="1919952" y="892770"/>
                    <a:pt x="1921500" y="906185"/>
                    <a:pt x="1919952" y="919600"/>
                  </a:cubicBezTo>
                  <a:cubicBezTo>
                    <a:pt x="1917372" y="940755"/>
                    <a:pt x="1906536" y="952623"/>
                    <a:pt x="1886930" y="958299"/>
                  </a:cubicBezTo>
                  <a:cubicBezTo>
                    <a:pt x="1843071" y="970682"/>
                    <a:pt x="1798697" y="983065"/>
                    <a:pt x="1754839" y="995965"/>
                  </a:cubicBezTo>
                  <a:cubicBezTo>
                    <a:pt x="1712013" y="1008348"/>
                    <a:pt x="1692406" y="1040855"/>
                    <a:pt x="1701178" y="1085229"/>
                  </a:cubicBezTo>
                  <a:cubicBezTo>
                    <a:pt x="1704273" y="1102256"/>
                    <a:pt x="1714077" y="1113092"/>
                    <a:pt x="1728524" y="1121348"/>
                  </a:cubicBezTo>
                  <a:cubicBezTo>
                    <a:pt x="1768771" y="1145083"/>
                    <a:pt x="1809016" y="1168817"/>
                    <a:pt x="1849779" y="1192552"/>
                  </a:cubicBezTo>
                  <a:cubicBezTo>
                    <a:pt x="1879706" y="1210096"/>
                    <a:pt x="1884350" y="1220415"/>
                    <a:pt x="1876094" y="1253954"/>
                  </a:cubicBezTo>
                  <a:cubicBezTo>
                    <a:pt x="1875578" y="1256018"/>
                    <a:pt x="1875578" y="1258082"/>
                    <a:pt x="1875062" y="1260145"/>
                  </a:cubicBezTo>
                  <a:cubicBezTo>
                    <a:pt x="1862678" y="1300908"/>
                    <a:pt x="1848747" y="1321031"/>
                    <a:pt x="1802309" y="1312259"/>
                  </a:cubicBezTo>
                  <a:cubicBezTo>
                    <a:pt x="1760515" y="1304003"/>
                    <a:pt x="1717689" y="1302456"/>
                    <a:pt x="1675379" y="1296264"/>
                  </a:cubicBezTo>
                  <a:cubicBezTo>
                    <a:pt x="1645452" y="1292136"/>
                    <a:pt x="1625845" y="1304003"/>
                    <a:pt x="1611398" y="1329286"/>
                  </a:cubicBezTo>
                  <a:cubicBezTo>
                    <a:pt x="1596434" y="1355085"/>
                    <a:pt x="1589726" y="1379336"/>
                    <a:pt x="1610365" y="1405651"/>
                  </a:cubicBezTo>
                  <a:cubicBezTo>
                    <a:pt x="1638228" y="1441254"/>
                    <a:pt x="1665059" y="1477888"/>
                    <a:pt x="1692406" y="1514006"/>
                  </a:cubicBezTo>
                  <a:cubicBezTo>
                    <a:pt x="1715109" y="1543417"/>
                    <a:pt x="1715109" y="1555285"/>
                    <a:pt x="1692406" y="1584695"/>
                  </a:cubicBezTo>
                  <a:cubicBezTo>
                    <a:pt x="1691374" y="1585727"/>
                    <a:pt x="1690342" y="1587275"/>
                    <a:pt x="1689310" y="1588307"/>
                  </a:cubicBezTo>
                  <a:cubicBezTo>
                    <a:pt x="1659383" y="1620298"/>
                    <a:pt x="1647516" y="1634229"/>
                    <a:pt x="1600562" y="1605850"/>
                  </a:cubicBezTo>
                  <a:cubicBezTo>
                    <a:pt x="1564444" y="1584179"/>
                    <a:pt x="1526261" y="1565604"/>
                    <a:pt x="1490659" y="1543933"/>
                  </a:cubicBezTo>
                  <a:cubicBezTo>
                    <a:pt x="1461248" y="1526390"/>
                    <a:pt x="1438545" y="1536709"/>
                    <a:pt x="1415326" y="1554769"/>
                  </a:cubicBezTo>
                  <a:cubicBezTo>
                    <a:pt x="1392107" y="1572312"/>
                    <a:pt x="1382819" y="1593467"/>
                    <a:pt x="1391075" y="1622877"/>
                  </a:cubicBezTo>
                  <a:cubicBezTo>
                    <a:pt x="1403974" y="1668284"/>
                    <a:pt x="1415326" y="1714205"/>
                    <a:pt x="1426677" y="1760128"/>
                  </a:cubicBezTo>
                  <a:cubicBezTo>
                    <a:pt x="1432870" y="1784894"/>
                    <a:pt x="1427710" y="1798310"/>
                    <a:pt x="1406554" y="1811725"/>
                  </a:cubicBezTo>
                  <a:cubicBezTo>
                    <a:pt x="1395203" y="1818949"/>
                    <a:pt x="1383335" y="1825657"/>
                    <a:pt x="1370436" y="1830300"/>
                  </a:cubicBezTo>
                  <a:cubicBezTo>
                    <a:pt x="1347733" y="1838556"/>
                    <a:pt x="1331222" y="1834428"/>
                    <a:pt x="1316258" y="1815337"/>
                  </a:cubicBezTo>
                  <a:cubicBezTo>
                    <a:pt x="1287879" y="1779735"/>
                    <a:pt x="1259501" y="1743616"/>
                    <a:pt x="1231122" y="1707498"/>
                  </a:cubicBezTo>
                  <a:cubicBezTo>
                    <a:pt x="1203775" y="1673443"/>
                    <a:pt x="1154242" y="1668800"/>
                    <a:pt x="1121219" y="1698210"/>
                  </a:cubicBezTo>
                  <a:cubicBezTo>
                    <a:pt x="1112447" y="1705950"/>
                    <a:pt x="1108320" y="1715753"/>
                    <a:pt x="1106771" y="1727105"/>
                  </a:cubicBezTo>
                  <a:cubicBezTo>
                    <a:pt x="1100064" y="1774575"/>
                    <a:pt x="1092324" y="1821529"/>
                    <a:pt x="1087165" y="1868999"/>
                  </a:cubicBezTo>
                  <a:cubicBezTo>
                    <a:pt x="1084068" y="1893766"/>
                    <a:pt x="1074265" y="1911309"/>
                    <a:pt x="1050014" y="1919049"/>
                  </a:cubicBezTo>
                  <a:cubicBezTo>
                    <a:pt x="1029375" y="1919049"/>
                    <a:pt x="1008220" y="1919049"/>
                    <a:pt x="987581" y="1919049"/>
                  </a:cubicBezTo>
                  <a:cubicBezTo>
                    <a:pt x="973133" y="1910277"/>
                    <a:pt x="964878" y="1897377"/>
                    <a:pt x="960234" y="1880866"/>
                  </a:cubicBezTo>
                  <a:cubicBezTo>
                    <a:pt x="947851" y="1835460"/>
                    <a:pt x="933919" y="1790054"/>
                    <a:pt x="921535" y="1744132"/>
                  </a:cubicBezTo>
                  <a:cubicBezTo>
                    <a:pt x="914828" y="1719881"/>
                    <a:pt x="899865" y="1706982"/>
                    <a:pt x="875614" y="1703886"/>
                  </a:cubicBezTo>
                  <a:cubicBezTo>
                    <a:pt x="866326" y="1702854"/>
                    <a:pt x="857038" y="1701306"/>
                    <a:pt x="847751" y="1700790"/>
                  </a:cubicBezTo>
                  <a:cubicBezTo>
                    <a:pt x="826080" y="1699242"/>
                    <a:pt x="811117" y="1709046"/>
                    <a:pt x="800281" y="1727105"/>
                  </a:cubicBezTo>
                  <a:cubicBezTo>
                    <a:pt x="796153" y="1733813"/>
                    <a:pt x="792541" y="1740520"/>
                    <a:pt x="788414" y="1747228"/>
                  </a:cubicBezTo>
                  <a:cubicBezTo>
                    <a:pt x="766742" y="1783862"/>
                    <a:pt x="745587" y="1821013"/>
                    <a:pt x="723401" y="1857131"/>
                  </a:cubicBezTo>
                  <a:cubicBezTo>
                    <a:pt x="711533" y="1877254"/>
                    <a:pt x="697085" y="1882414"/>
                    <a:pt x="674383" y="1877254"/>
                  </a:cubicBezTo>
                  <a:cubicBezTo>
                    <a:pt x="660451" y="1874158"/>
                    <a:pt x="647552" y="1869515"/>
                    <a:pt x="634652" y="1863839"/>
                  </a:cubicBezTo>
                  <a:cubicBezTo>
                    <a:pt x="611949" y="1853003"/>
                    <a:pt x="604726" y="1839072"/>
                    <a:pt x="607822" y="1813789"/>
                  </a:cubicBezTo>
                  <a:cubicBezTo>
                    <a:pt x="613497" y="1766835"/>
                    <a:pt x="618141" y="1719881"/>
                    <a:pt x="624848" y="1672927"/>
                  </a:cubicBezTo>
                  <a:cubicBezTo>
                    <a:pt x="629492" y="1639905"/>
                    <a:pt x="611949" y="1621846"/>
                    <a:pt x="586150" y="1607398"/>
                  </a:cubicBezTo>
                  <a:cubicBezTo>
                    <a:pt x="560868" y="1593467"/>
                    <a:pt x="538165" y="1591403"/>
                    <a:pt x="514430" y="1611010"/>
                  </a:cubicBezTo>
                  <a:cubicBezTo>
                    <a:pt x="481407" y="1637325"/>
                    <a:pt x="446836" y="1661576"/>
                    <a:pt x="413814" y="1687375"/>
                  </a:cubicBezTo>
                  <a:cubicBezTo>
                    <a:pt x="380276" y="1713690"/>
                    <a:pt x="365828" y="1719365"/>
                    <a:pt x="324550" y="1682215"/>
                  </a:cubicBezTo>
                  <a:cubicBezTo>
                    <a:pt x="321970" y="1679635"/>
                    <a:pt x="319390" y="1677055"/>
                    <a:pt x="316810" y="1674475"/>
                  </a:cubicBezTo>
                  <a:cubicBezTo>
                    <a:pt x="296687" y="1653836"/>
                    <a:pt x="294623" y="1637841"/>
                    <a:pt x="309071" y="1612558"/>
                  </a:cubicBezTo>
                  <a:cubicBezTo>
                    <a:pt x="331258" y="1572828"/>
                    <a:pt x="353960" y="1532581"/>
                    <a:pt x="376148" y="1492851"/>
                  </a:cubicBezTo>
                  <a:cubicBezTo>
                    <a:pt x="382339" y="1481500"/>
                    <a:pt x="389047" y="1470148"/>
                    <a:pt x="387499" y="1456217"/>
                  </a:cubicBezTo>
                  <a:cubicBezTo>
                    <a:pt x="383887" y="1414423"/>
                    <a:pt x="337449" y="1381400"/>
                    <a:pt x="297203" y="1391720"/>
                  </a:cubicBezTo>
                  <a:cubicBezTo>
                    <a:pt x="250765" y="1403587"/>
                    <a:pt x="204327" y="1415455"/>
                    <a:pt x="158405" y="1427838"/>
                  </a:cubicBezTo>
                  <a:cubicBezTo>
                    <a:pt x="139830" y="1432998"/>
                    <a:pt x="125899" y="1427322"/>
                    <a:pt x="114031" y="1412875"/>
                  </a:cubicBezTo>
                  <a:cubicBezTo>
                    <a:pt x="104228" y="1401007"/>
                    <a:pt x="98036" y="1387592"/>
                    <a:pt x="91844" y="1373660"/>
                  </a:cubicBezTo>
                  <a:cubicBezTo>
                    <a:pt x="81525" y="1349409"/>
                    <a:pt x="86169" y="1331866"/>
                    <a:pt x="106808" y="1315871"/>
                  </a:cubicBezTo>
                  <a:cubicBezTo>
                    <a:pt x="140862" y="1288524"/>
                    <a:pt x="175432" y="1261693"/>
                    <a:pt x="209487" y="1234347"/>
                  </a:cubicBezTo>
                  <a:cubicBezTo>
                    <a:pt x="245605" y="1206484"/>
                    <a:pt x="248701" y="1194616"/>
                    <a:pt x="236834" y="1151274"/>
                  </a:cubicBezTo>
                  <a:cubicBezTo>
                    <a:pt x="228578" y="1122896"/>
                    <a:pt x="211551" y="1107932"/>
                    <a:pt x="181624" y="1104836"/>
                  </a:cubicBezTo>
                  <a:cubicBezTo>
                    <a:pt x="138282" y="1100192"/>
                    <a:pt x="95456" y="1091937"/>
                    <a:pt x="52114" y="1087293"/>
                  </a:cubicBezTo>
                  <a:cubicBezTo>
                    <a:pt x="27347" y="1084713"/>
                    <a:pt x="9804" y="1074910"/>
                    <a:pt x="1032" y="1051175"/>
                  </a:cubicBezTo>
                  <a:cubicBezTo>
                    <a:pt x="0" y="1028988"/>
                    <a:pt x="0" y="1008348"/>
                    <a:pt x="0" y="987194"/>
                  </a:cubicBezTo>
                  <a:close/>
                  <a:moveTo>
                    <a:pt x="1198616" y="960879"/>
                  </a:moveTo>
                  <a:cubicBezTo>
                    <a:pt x="1200163" y="838592"/>
                    <a:pt x="1104192" y="720433"/>
                    <a:pt x="958686" y="720949"/>
                  </a:cubicBezTo>
                  <a:cubicBezTo>
                    <a:pt x="824016" y="721465"/>
                    <a:pt x="720821" y="824145"/>
                    <a:pt x="720304" y="959331"/>
                  </a:cubicBezTo>
                  <a:cubicBezTo>
                    <a:pt x="719788" y="1096581"/>
                    <a:pt x="827628" y="1197712"/>
                    <a:pt x="957654" y="1198744"/>
                  </a:cubicBezTo>
                  <a:cubicBezTo>
                    <a:pt x="1090776" y="1199776"/>
                    <a:pt x="1198100" y="1092969"/>
                    <a:pt x="1198616" y="960879"/>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grpSp>
          <p:nvGrpSpPr>
            <p:cNvPr id="60" name="Group 59">
              <a:extLst>
                <a:ext uri="{FF2B5EF4-FFF2-40B4-BE49-F238E27FC236}">
                  <a16:creationId xmlns:a16="http://schemas.microsoft.com/office/drawing/2014/main" id="{CD1301E3-DB0A-4D14-8837-E77509D7406C}"/>
                </a:ext>
              </a:extLst>
            </p:cNvPr>
            <p:cNvGrpSpPr/>
            <p:nvPr/>
          </p:nvGrpSpPr>
          <p:grpSpPr>
            <a:xfrm>
              <a:off x="7392963" y="2648852"/>
              <a:ext cx="1838947" cy="1835405"/>
              <a:chOff x="7167947" y="1624190"/>
              <a:chExt cx="2677922" cy="2672763"/>
            </a:xfrm>
            <a:grpFill/>
          </p:grpSpPr>
          <p:sp>
            <p:nvSpPr>
              <p:cNvPr id="61" name="Freeform: Shape 60">
                <a:extLst>
                  <a:ext uri="{FF2B5EF4-FFF2-40B4-BE49-F238E27FC236}">
                    <a16:creationId xmlns:a16="http://schemas.microsoft.com/office/drawing/2014/main" id="{9F2E27B1-7A75-4322-A01B-69D10FEB32AE}"/>
                  </a:ext>
                </a:extLst>
              </p:cNvPr>
              <p:cNvSpPr/>
              <p:nvPr/>
            </p:nvSpPr>
            <p:spPr>
              <a:xfrm>
                <a:off x="7167947" y="1624190"/>
                <a:ext cx="2677922" cy="2672763"/>
              </a:xfrm>
              <a:custGeom>
                <a:avLst/>
                <a:gdLst>
                  <a:gd name="connsiteX0" fmla="*/ 2538684 w 2677922"/>
                  <a:gd name="connsiteY0" fmla="*/ 1897505 h 2672762"/>
                  <a:gd name="connsiteX1" fmla="*/ 2456643 w 2677922"/>
                  <a:gd name="connsiteY1" fmla="*/ 1879446 h 2672762"/>
                  <a:gd name="connsiteX2" fmla="*/ 2389566 w 2677922"/>
                  <a:gd name="connsiteY2" fmla="*/ 1863966 h 2672762"/>
                  <a:gd name="connsiteX3" fmla="*/ 2354479 w 2677922"/>
                  <a:gd name="connsiteY3" fmla="*/ 1874802 h 2672762"/>
                  <a:gd name="connsiteX4" fmla="*/ 2312170 w 2677922"/>
                  <a:gd name="connsiteY4" fmla="*/ 1950651 h 2672762"/>
                  <a:gd name="connsiteX5" fmla="*/ 2322489 w 2677922"/>
                  <a:gd name="connsiteY5" fmla="*/ 1983157 h 2672762"/>
                  <a:gd name="connsiteX6" fmla="*/ 2412785 w 2677922"/>
                  <a:gd name="connsiteY6" fmla="*/ 2080161 h 2672762"/>
                  <a:gd name="connsiteX7" fmla="*/ 2418461 w 2677922"/>
                  <a:gd name="connsiteY7" fmla="*/ 2146722 h 2672762"/>
                  <a:gd name="connsiteX8" fmla="*/ 2414849 w 2677922"/>
                  <a:gd name="connsiteY8" fmla="*/ 2151882 h 2672762"/>
                  <a:gd name="connsiteX9" fmla="*/ 2324037 w 2677922"/>
                  <a:gd name="connsiteY9" fmla="*/ 2174585 h 2672762"/>
                  <a:gd name="connsiteX10" fmla="*/ 2219294 w 2677922"/>
                  <a:gd name="connsiteY10" fmla="*/ 2118859 h 2672762"/>
                  <a:gd name="connsiteX11" fmla="*/ 2178531 w 2677922"/>
                  <a:gd name="connsiteY11" fmla="*/ 2120407 h 2672762"/>
                  <a:gd name="connsiteX12" fmla="*/ 2125386 w 2677922"/>
                  <a:gd name="connsiteY12" fmla="*/ 2172521 h 2672762"/>
                  <a:gd name="connsiteX13" fmla="*/ 2122806 w 2677922"/>
                  <a:gd name="connsiteY13" fmla="*/ 2217411 h 2672762"/>
                  <a:gd name="connsiteX14" fmla="*/ 2184723 w 2677922"/>
                  <a:gd name="connsiteY14" fmla="*/ 2334538 h 2672762"/>
                  <a:gd name="connsiteX15" fmla="*/ 2174404 w 2677922"/>
                  <a:gd name="connsiteY15" fmla="*/ 2395423 h 2672762"/>
                  <a:gd name="connsiteX16" fmla="*/ 2164084 w 2677922"/>
                  <a:gd name="connsiteY16" fmla="*/ 2404711 h 2672762"/>
                  <a:gd name="connsiteX17" fmla="*/ 2075336 w 2677922"/>
                  <a:gd name="connsiteY17" fmla="*/ 2401615 h 2672762"/>
                  <a:gd name="connsiteX18" fmla="*/ 1988652 w 2677922"/>
                  <a:gd name="connsiteY18" fmla="*/ 2320606 h 2672762"/>
                  <a:gd name="connsiteX19" fmla="*/ 1944277 w 2677922"/>
                  <a:gd name="connsiteY19" fmla="*/ 2311835 h 2672762"/>
                  <a:gd name="connsiteX20" fmla="*/ 1883392 w 2677922"/>
                  <a:gd name="connsiteY20" fmla="*/ 2346405 h 2672762"/>
                  <a:gd name="connsiteX21" fmla="*/ 1868429 w 2677922"/>
                  <a:gd name="connsiteY21" fmla="*/ 2391811 h 2672762"/>
                  <a:gd name="connsiteX22" fmla="*/ 1899388 w 2677922"/>
                  <a:gd name="connsiteY22" fmla="*/ 2526997 h 2672762"/>
                  <a:gd name="connsiteX23" fmla="*/ 1879264 w 2677922"/>
                  <a:gd name="connsiteY23" fmla="*/ 2571887 h 2672762"/>
                  <a:gd name="connsiteX24" fmla="*/ 1841082 w 2677922"/>
                  <a:gd name="connsiteY24" fmla="*/ 2588915 h 2672762"/>
                  <a:gd name="connsiteX25" fmla="*/ 1782777 w 2677922"/>
                  <a:gd name="connsiteY25" fmla="*/ 2568276 h 2672762"/>
                  <a:gd name="connsiteX26" fmla="*/ 1715184 w 2677922"/>
                  <a:gd name="connsiteY26" fmla="*/ 2459404 h 2672762"/>
                  <a:gd name="connsiteX27" fmla="*/ 1664618 w 2677922"/>
                  <a:gd name="connsiteY27" fmla="*/ 2435669 h 2672762"/>
                  <a:gd name="connsiteX28" fmla="*/ 1610440 w 2677922"/>
                  <a:gd name="connsiteY28" fmla="*/ 2450117 h 2672762"/>
                  <a:gd name="connsiteX29" fmla="*/ 1577418 w 2677922"/>
                  <a:gd name="connsiteY29" fmla="*/ 2495007 h 2672762"/>
                  <a:gd name="connsiteX30" fmla="*/ 1573806 w 2677922"/>
                  <a:gd name="connsiteY30" fmla="*/ 2616777 h 2672762"/>
                  <a:gd name="connsiteX31" fmla="*/ 1526852 w 2677922"/>
                  <a:gd name="connsiteY31" fmla="*/ 2672503 h 2672762"/>
                  <a:gd name="connsiteX32" fmla="*/ 1497441 w 2677922"/>
                  <a:gd name="connsiteY32" fmla="*/ 2676115 h 2672762"/>
                  <a:gd name="connsiteX33" fmla="*/ 1449972 w 2677922"/>
                  <a:gd name="connsiteY33" fmla="*/ 2644124 h 2672762"/>
                  <a:gd name="connsiteX34" fmla="*/ 1410241 w 2677922"/>
                  <a:gd name="connsiteY34" fmla="*/ 2514614 h 2672762"/>
                  <a:gd name="connsiteX35" fmla="*/ 1373091 w 2677922"/>
                  <a:gd name="connsiteY35" fmla="*/ 2482623 h 2672762"/>
                  <a:gd name="connsiteX36" fmla="*/ 1304982 w 2677922"/>
                  <a:gd name="connsiteY36" fmla="*/ 2483139 h 2672762"/>
                  <a:gd name="connsiteX37" fmla="*/ 1271959 w 2677922"/>
                  <a:gd name="connsiteY37" fmla="*/ 2511518 h 2672762"/>
                  <a:gd name="connsiteX38" fmla="*/ 1234293 w 2677922"/>
                  <a:gd name="connsiteY38" fmla="*/ 2633805 h 2672762"/>
                  <a:gd name="connsiteX39" fmla="*/ 1170828 w 2677922"/>
                  <a:gd name="connsiteY39" fmla="*/ 2674567 h 2672762"/>
                  <a:gd name="connsiteX40" fmla="*/ 1106847 w 2677922"/>
                  <a:gd name="connsiteY40" fmla="*/ 2602330 h 2672762"/>
                  <a:gd name="connsiteX41" fmla="*/ 1103751 w 2677922"/>
                  <a:gd name="connsiteY41" fmla="*/ 2491395 h 2672762"/>
                  <a:gd name="connsiteX42" fmla="*/ 1080532 w 2677922"/>
                  <a:gd name="connsiteY42" fmla="*/ 2454244 h 2672762"/>
                  <a:gd name="connsiteX43" fmla="*/ 1005199 w 2677922"/>
                  <a:gd name="connsiteY43" fmla="*/ 2435153 h 2672762"/>
                  <a:gd name="connsiteX44" fmla="*/ 969080 w 2677922"/>
                  <a:gd name="connsiteY44" fmla="*/ 2454244 h 2672762"/>
                  <a:gd name="connsiteX45" fmla="*/ 900456 w 2677922"/>
                  <a:gd name="connsiteY45" fmla="*/ 2564148 h 2672762"/>
                  <a:gd name="connsiteX46" fmla="*/ 836474 w 2677922"/>
                  <a:gd name="connsiteY46" fmla="*/ 2587367 h 2672762"/>
                  <a:gd name="connsiteX47" fmla="*/ 831830 w 2677922"/>
                  <a:gd name="connsiteY47" fmla="*/ 2585819 h 2672762"/>
                  <a:gd name="connsiteX48" fmla="*/ 785392 w 2677922"/>
                  <a:gd name="connsiteY48" fmla="*/ 2504810 h 2672762"/>
                  <a:gd name="connsiteX49" fmla="*/ 811707 w 2677922"/>
                  <a:gd name="connsiteY49" fmla="*/ 2390779 h 2672762"/>
                  <a:gd name="connsiteX50" fmla="*/ 794680 w 2677922"/>
                  <a:gd name="connsiteY50" fmla="*/ 2344341 h 2672762"/>
                  <a:gd name="connsiteX51" fmla="*/ 739470 w 2677922"/>
                  <a:gd name="connsiteY51" fmla="*/ 2312351 h 2672762"/>
                  <a:gd name="connsiteX52" fmla="*/ 689421 w 2677922"/>
                  <a:gd name="connsiteY52" fmla="*/ 2321638 h 2672762"/>
                  <a:gd name="connsiteX53" fmla="*/ 596029 w 2677922"/>
                  <a:gd name="connsiteY53" fmla="*/ 2408838 h 2672762"/>
                  <a:gd name="connsiteX54" fmla="*/ 530500 w 2677922"/>
                  <a:gd name="connsiteY54" fmla="*/ 2415030 h 2672762"/>
                  <a:gd name="connsiteX55" fmla="*/ 521212 w 2677922"/>
                  <a:gd name="connsiteY55" fmla="*/ 2408838 h 2672762"/>
                  <a:gd name="connsiteX56" fmla="*/ 500573 w 2677922"/>
                  <a:gd name="connsiteY56" fmla="*/ 2322670 h 2672762"/>
                  <a:gd name="connsiteX57" fmla="*/ 556298 w 2677922"/>
                  <a:gd name="connsiteY57" fmla="*/ 2217927 h 2672762"/>
                  <a:gd name="connsiteX58" fmla="*/ 552171 w 2677922"/>
                  <a:gd name="connsiteY58" fmla="*/ 2168909 h 2672762"/>
                  <a:gd name="connsiteX59" fmla="*/ 505733 w 2677922"/>
                  <a:gd name="connsiteY59" fmla="*/ 2122987 h 2672762"/>
                  <a:gd name="connsiteX60" fmla="*/ 457747 w 2677922"/>
                  <a:gd name="connsiteY60" fmla="*/ 2119375 h 2672762"/>
                  <a:gd name="connsiteX61" fmla="*/ 341652 w 2677922"/>
                  <a:gd name="connsiteY61" fmla="*/ 2180777 h 2672762"/>
                  <a:gd name="connsiteX62" fmla="*/ 278187 w 2677922"/>
                  <a:gd name="connsiteY62" fmla="*/ 2168909 h 2672762"/>
                  <a:gd name="connsiteX63" fmla="*/ 274059 w 2677922"/>
                  <a:gd name="connsiteY63" fmla="*/ 2164265 h 2672762"/>
                  <a:gd name="connsiteX64" fmla="*/ 276639 w 2677922"/>
                  <a:gd name="connsiteY64" fmla="*/ 2069325 h 2672762"/>
                  <a:gd name="connsiteX65" fmla="*/ 354551 w 2677922"/>
                  <a:gd name="connsiteY65" fmla="*/ 1986253 h 2672762"/>
                  <a:gd name="connsiteX66" fmla="*/ 363839 w 2677922"/>
                  <a:gd name="connsiteY66" fmla="*/ 1940847 h 2672762"/>
                  <a:gd name="connsiteX67" fmla="*/ 328237 w 2677922"/>
                  <a:gd name="connsiteY67" fmla="*/ 1878930 h 2672762"/>
                  <a:gd name="connsiteX68" fmla="*/ 283347 w 2677922"/>
                  <a:gd name="connsiteY68" fmla="*/ 1866030 h 2672762"/>
                  <a:gd name="connsiteX69" fmla="*/ 170864 w 2677922"/>
                  <a:gd name="connsiteY69" fmla="*/ 1891829 h 2672762"/>
                  <a:gd name="connsiteX70" fmla="*/ 155900 w 2677922"/>
                  <a:gd name="connsiteY70" fmla="*/ 1895441 h 2672762"/>
                  <a:gd name="connsiteX71" fmla="*/ 100175 w 2677922"/>
                  <a:gd name="connsiteY71" fmla="*/ 1868094 h 2672762"/>
                  <a:gd name="connsiteX72" fmla="*/ 87275 w 2677922"/>
                  <a:gd name="connsiteY72" fmla="*/ 1838168 h 2672762"/>
                  <a:gd name="connsiteX73" fmla="*/ 107915 w 2677922"/>
                  <a:gd name="connsiteY73" fmla="*/ 1779862 h 2672762"/>
                  <a:gd name="connsiteX74" fmla="*/ 213690 w 2677922"/>
                  <a:gd name="connsiteY74" fmla="*/ 1713817 h 2672762"/>
                  <a:gd name="connsiteX75" fmla="*/ 238972 w 2677922"/>
                  <a:gd name="connsiteY75" fmla="*/ 1654480 h 2672762"/>
                  <a:gd name="connsiteX76" fmla="*/ 222977 w 2677922"/>
                  <a:gd name="connsiteY76" fmla="*/ 1600818 h 2672762"/>
                  <a:gd name="connsiteX77" fmla="*/ 184279 w 2677922"/>
                  <a:gd name="connsiteY77" fmla="*/ 1575019 h 2672762"/>
                  <a:gd name="connsiteX78" fmla="*/ 59413 w 2677922"/>
                  <a:gd name="connsiteY78" fmla="*/ 1571407 h 2672762"/>
                  <a:gd name="connsiteX79" fmla="*/ 3687 w 2677922"/>
                  <a:gd name="connsiteY79" fmla="*/ 1524453 h 2672762"/>
                  <a:gd name="connsiteX80" fmla="*/ 1623 w 2677922"/>
                  <a:gd name="connsiteY80" fmla="*/ 1513618 h 2672762"/>
                  <a:gd name="connsiteX81" fmla="*/ 48577 w 2677922"/>
                  <a:gd name="connsiteY81" fmla="*/ 1442413 h 2672762"/>
                  <a:gd name="connsiteX82" fmla="*/ 160544 w 2677922"/>
                  <a:gd name="connsiteY82" fmla="*/ 1408358 h 2672762"/>
                  <a:gd name="connsiteX83" fmla="*/ 194083 w 2677922"/>
                  <a:gd name="connsiteY83" fmla="*/ 1370692 h 2672762"/>
                  <a:gd name="connsiteX84" fmla="*/ 192534 w 2677922"/>
                  <a:gd name="connsiteY84" fmla="*/ 1298971 h 2672762"/>
                  <a:gd name="connsiteX85" fmla="*/ 166220 w 2677922"/>
                  <a:gd name="connsiteY85" fmla="*/ 1269560 h 2672762"/>
                  <a:gd name="connsiteX86" fmla="*/ 47029 w 2677922"/>
                  <a:gd name="connsiteY86" fmla="*/ 1232926 h 2672762"/>
                  <a:gd name="connsiteX87" fmla="*/ 1623 w 2677922"/>
                  <a:gd name="connsiteY87" fmla="*/ 1166881 h 2672762"/>
                  <a:gd name="connsiteX88" fmla="*/ 6267 w 2677922"/>
                  <a:gd name="connsiteY88" fmla="*/ 1139534 h 2672762"/>
                  <a:gd name="connsiteX89" fmla="*/ 49093 w 2677922"/>
                  <a:gd name="connsiteY89" fmla="*/ 1105480 h 2672762"/>
                  <a:gd name="connsiteX90" fmla="*/ 164672 w 2677922"/>
                  <a:gd name="connsiteY90" fmla="*/ 1101868 h 2672762"/>
                  <a:gd name="connsiteX91" fmla="*/ 181699 w 2677922"/>
                  <a:gd name="connsiteY91" fmla="*/ 1101352 h 2672762"/>
                  <a:gd name="connsiteX92" fmla="*/ 227621 w 2677922"/>
                  <a:gd name="connsiteY92" fmla="*/ 1065233 h 2672762"/>
                  <a:gd name="connsiteX93" fmla="*/ 241036 w 2677922"/>
                  <a:gd name="connsiteY93" fmla="*/ 1014152 h 2672762"/>
                  <a:gd name="connsiteX94" fmla="*/ 219366 w 2677922"/>
                  <a:gd name="connsiteY94" fmla="*/ 965650 h 2672762"/>
                  <a:gd name="connsiteX95" fmla="*/ 113590 w 2677922"/>
                  <a:gd name="connsiteY95" fmla="*/ 899605 h 2672762"/>
                  <a:gd name="connsiteX96" fmla="*/ 89855 w 2677922"/>
                  <a:gd name="connsiteY96" fmla="*/ 832012 h 2672762"/>
                  <a:gd name="connsiteX97" fmla="*/ 104818 w 2677922"/>
                  <a:gd name="connsiteY97" fmla="*/ 799505 h 2672762"/>
                  <a:gd name="connsiteX98" fmla="*/ 151256 w 2677922"/>
                  <a:gd name="connsiteY98" fmla="*/ 779898 h 2672762"/>
                  <a:gd name="connsiteX99" fmla="*/ 283347 w 2677922"/>
                  <a:gd name="connsiteY99" fmla="*/ 810341 h 2672762"/>
                  <a:gd name="connsiteX100" fmla="*/ 331332 w 2677922"/>
                  <a:gd name="connsiteY100" fmla="*/ 794345 h 2672762"/>
                  <a:gd name="connsiteX101" fmla="*/ 363839 w 2677922"/>
                  <a:gd name="connsiteY101" fmla="*/ 737588 h 2672762"/>
                  <a:gd name="connsiteX102" fmla="*/ 354551 w 2677922"/>
                  <a:gd name="connsiteY102" fmla="*/ 689086 h 2672762"/>
                  <a:gd name="connsiteX103" fmla="*/ 266835 w 2677922"/>
                  <a:gd name="connsiteY103" fmla="*/ 595694 h 2672762"/>
                  <a:gd name="connsiteX104" fmla="*/ 261675 w 2677922"/>
                  <a:gd name="connsiteY104" fmla="*/ 529133 h 2672762"/>
                  <a:gd name="connsiteX105" fmla="*/ 270447 w 2677922"/>
                  <a:gd name="connsiteY105" fmla="*/ 516233 h 2672762"/>
                  <a:gd name="connsiteX106" fmla="*/ 349907 w 2677922"/>
                  <a:gd name="connsiteY106" fmla="*/ 498690 h 2672762"/>
                  <a:gd name="connsiteX107" fmla="*/ 457231 w 2677922"/>
                  <a:gd name="connsiteY107" fmla="*/ 555964 h 2672762"/>
                  <a:gd name="connsiteX108" fmla="*/ 507797 w 2677922"/>
                  <a:gd name="connsiteY108" fmla="*/ 551320 h 2672762"/>
                  <a:gd name="connsiteX109" fmla="*/ 551139 w 2677922"/>
                  <a:gd name="connsiteY109" fmla="*/ 508494 h 2672762"/>
                  <a:gd name="connsiteX110" fmla="*/ 556815 w 2677922"/>
                  <a:gd name="connsiteY110" fmla="*/ 456896 h 2672762"/>
                  <a:gd name="connsiteX111" fmla="*/ 494381 w 2677922"/>
                  <a:gd name="connsiteY111" fmla="*/ 339769 h 2672762"/>
                  <a:gd name="connsiteX112" fmla="*/ 505217 w 2677922"/>
                  <a:gd name="connsiteY112" fmla="*/ 280432 h 2672762"/>
                  <a:gd name="connsiteX113" fmla="*/ 537723 w 2677922"/>
                  <a:gd name="connsiteY113" fmla="*/ 256181 h 2672762"/>
                  <a:gd name="connsiteX114" fmla="*/ 590353 w 2677922"/>
                  <a:gd name="connsiteY114" fmla="*/ 261857 h 2672762"/>
                  <a:gd name="connsiteX115" fmla="*/ 679617 w 2677922"/>
                  <a:gd name="connsiteY115" fmla="*/ 344929 h 2672762"/>
                  <a:gd name="connsiteX116" fmla="*/ 754950 w 2677922"/>
                  <a:gd name="connsiteY116" fmla="*/ 355765 h 2672762"/>
                  <a:gd name="connsiteX117" fmla="*/ 797260 w 2677922"/>
                  <a:gd name="connsiteY117" fmla="*/ 329450 h 2672762"/>
                  <a:gd name="connsiteX118" fmla="*/ 811707 w 2677922"/>
                  <a:gd name="connsiteY118" fmla="*/ 285076 h 2672762"/>
                  <a:gd name="connsiteX119" fmla="*/ 781781 w 2677922"/>
                  <a:gd name="connsiteY119" fmla="*/ 156081 h 2672762"/>
                  <a:gd name="connsiteX120" fmla="*/ 807064 w 2677922"/>
                  <a:gd name="connsiteY120" fmla="*/ 100872 h 2672762"/>
                  <a:gd name="connsiteX121" fmla="*/ 841634 w 2677922"/>
                  <a:gd name="connsiteY121" fmla="*/ 86424 h 2672762"/>
                  <a:gd name="connsiteX122" fmla="*/ 896328 w 2677922"/>
                  <a:gd name="connsiteY122" fmla="*/ 106031 h 2672762"/>
                  <a:gd name="connsiteX123" fmla="*/ 965469 w 2677922"/>
                  <a:gd name="connsiteY123" fmla="*/ 217483 h 2672762"/>
                  <a:gd name="connsiteX124" fmla="*/ 1013455 w 2677922"/>
                  <a:gd name="connsiteY124" fmla="*/ 240702 h 2672762"/>
                  <a:gd name="connsiteX125" fmla="*/ 1077952 w 2677922"/>
                  <a:gd name="connsiteY125" fmla="*/ 222642 h 2672762"/>
                  <a:gd name="connsiteX126" fmla="*/ 1101687 w 2677922"/>
                  <a:gd name="connsiteY126" fmla="*/ 188072 h 2672762"/>
                  <a:gd name="connsiteX127" fmla="*/ 1106847 w 2677922"/>
                  <a:gd name="connsiteY127" fmla="*/ 53918 h 2672762"/>
                  <a:gd name="connsiteX128" fmla="*/ 1145029 w 2677922"/>
                  <a:gd name="connsiteY128" fmla="*/ 4900 h 2672762"/>
                  <a:gd name="connsiteX129" fmla="*/ 1158960 w 2677922"/>
                  <a:gd name="connsiteY129" fmla="*/ 1804 h 2672762"/>
                  <a:gd name="connsiteX130" fmla="*/ 1235841 w 2677922"/>
                  <a:gd name="connsiteY130" fmla="*/ 48758 h 2672762"/>
                  <a:gd name="connsiteX131" fmla="*/ 1269895 w 2677922"/>
                  <a:gd name="connsiteY131" fmla="*/ 162273 h 2672762"/>
                  <a:gd name="connsiteX132" fmla="*/ 1303434 w 2677922"/>
                  <a:gd name="connsiteY132" fmla="*/ 192716 h 2672762"/>
                  <a:gd name="connsiteX133" fmla="*/ 1376702 w 2677922"/>
                  <a:gd name="connsiteY133" fmla="*/ 192716 h 2672762"/>
                  <a:gd name="connsiteX134" fmla="*/ 1409209 w 2677922"/>
                  <a:gd name="connsiteY134" fmla="*/ 163305 h 2672762"/>
                  <a:gd name="connsiteX135" fmla="*/ 1447392 w 2677922"/>
                  <a:gd name="connsiteY135" fmla="*/ 37922 h 2672762"/>
                  <a:gd name="connsiteX136" fmla="*/ 1499505 w 2677922"/>
                  <a:gd name="connsiteY136" fmla="*/ 256 h 2672762"/>
                  <a:gd name="connsiteX137" fmla="*/ 1513436 w 2677922"/>
                  <a:gd name="connsiteY137" fmla="*/ 772 h 2672762"/>
                  <a:gd name="connsiteX138" fmla="*/ 1573290 w 2677922"/>
                  <a:gd name="connsiteY138" fmla="*/ 65269 h 2672762"/>
                  <a:gd name="connsiteX139" fmla="*/ 1576902 w 2677922"/>
                  <a:gd name="connsiteY139" fmla="*/ 185492 h 2672762"/>
                  <a:gd name="connsiteX140" fmla="*/ 1598057 w 2677922"/>
                  <a:gd name="connsiteY140" fmla="*/ 220578 h 2672762"/>
                  <a:gd name="connsiteX141" fmla="*/ 1674422 w 2677922"/>
                  <a:gd name="connsiteY141" fmla="*/ 240702 h 2672762"/>
                  <a:gd name="connsiteX142" fmla="*/ 1710540 w 2677922"/>
                  <a:gd name="connsiteY142" fmla="*/ 221610 h 2672762"/>
                  <a:gd name="connsiteX143" fmla="*/ 1779165 w 2677922"/>
                  <a:gd name="connsiteY143" fmla="*/ 111707 h 2672762"/>
                  <a:gd name="connsiteX144" fmla="*/ 1845726 w 2677922"/>
                  <a:gd name="connsiteY144" fmla="*/ 88488 h 2672762"/>
                  <a:gd name="connsiteX145" fmla="*/ 1857594 w 2677922"/>
                  <a:gd name="connsiteY145" fmla="*/ 92616 h 2672762"/>
                  <a:gd name="connsiteX146" fmla="*/ 1895260 w 2677922"/>
                  <a:gd name="connsiteY146" fmla="*/ 166401 h 2672762"/>
                  <a:gd name="connsiteX147" fmla="*/ 1868429 w 2677922"/>
                  <a:gd name="connsiteY147" fmla="*/ 281980 h 2672762"/>
                  <a:gd name="connsiteX148" fmla="*/ 1887004 w 2677922"/>
                  <a:gd name="connsiteY148" fmla="*/ 332030 h 2672762"/>
                  <a:gd name="connsiteX149" fmla="*/ 1946857 w 2677922"/>
                  <a:gd name="connsiteY149" fmla="*/ 365052 h 2672762"/>
                  <a:gd name="connsiteX150" fmla="*/ 1986588 w 2677922"/>
                  <a:gd name="connsiteY150" fmla="*/ 355765 h 2672762"/>
                  <a:gd name="connsiteX151" fmla="*/ 2081528 w 2677922"/>
                  <a:gd name="connsiteY151" fmla="*/ 267532 h 2672762"/>
                  <a:gd name="connsiteX152" fmla="*/ 2151701 w 2677922"/>
                  <a:gd name="connsiteY152" fmla="*/ 261857 h 2672762"/>
                  <a:gd name="connsiteX153" fmla="*/ 2155312 w 2677922"/>
                  <a:gd name="connsiteY153" fmla="*/ 264437 h 2672762"/>
                  <a:gd name="connsiteX154" fmla="*/ 2177500 w 2677922"/>
                  <a:gd name="connsiteY154" fmla="*/ 353701 h 2672762"/>
                  <a:gd name="connsiteX155" fmla="*/ 2122290 w 2677922"/>
                  <a:gd name="connsiteY155" fmla="*/ 456896 h 2672762"/>
                  <a:gd name="connsiteX156" fmla="*/ 2126934 w 2677922"/>
                  <a:gd name="connsiteY156" fmla="*/ 505914 h 2672762"/>
                  <a:gd name="connsiteX157" fmla="*/ 2173372 w 2677922"/>
                  <a:gd name="connsiteY157" fmla="*/ 551836 h 2672762"/>
                  <a:gd name="connsiteX158" fmla="*/ 2219810 w 2677922"/>
                  <a:gd name="connsiteY158" fmla="*/ 555964 h 2672762"/>
                  <a:gd name="connsiteX159" fmla="*/ 2336937 w 2677922"/>
                  <a:gd name="connsiteY159" fmla="*/ 494046 h 2672762"/>
                  <a:gd name="connsiteX160" fmla="*/ 2400917 w 2677922"/>
                  <a:gd name="connsiteY160" fmla="*/ 507462 h 2672762"/>
                  <a:gd name="connsiteX161" fmla="*/ 2420525 w 2677922"/>
                  <a:gd name="connsiteY161" fmla="*/ 533777 h 2672762"/>
                  <a:gd name="connsiteX162" fmla="*/ 2415365 w 2677922"/>
                  <a:gd name="connsiteY162" fmla="*/ 591566 h 2672762"/>
                  <a:gd name="connsiteX163" fmla="*/ 2321973 w 2677922"/>
                  <a:gd name="connsiteY163" fmla="*/ 692182 h 2672762"/>
                  <a:gd name="connsiteX164" fmla="*/ 2313718 w 2677922"/>
                  <a:gd name="connsiteY164" fmla="*/ 733460 h 2672762"/>
                  <a:gd name="connsiteX165" fmla="*/ 2349320 w 2677922"/>
                  <a:gd name="connsiteY165" fmla="*/ 795377 h 2672762"/>
                  <a:gd name="connsiteX166" fmla="*/ 2394726 w 2677922"/>
                  <a:gd name="connsiteY166" fmla="*/ 810341 h 2672762"/>
                  <a:gd name="connsiteX167" fmla="*/ 2526816 w 2677922"/>
                  <a:gd name="connsiteY167" fmla="*/ 780414 h 2672762"/>
                  <a:gd name="connsiteX168" fmla="*/ 2575834 w 2677922"/>
                  <a:gd name="connsiteY168" fmla="*/ 803117 h 2672762"/>
                  <a:gd name="connsiteX169" fmla="*/ 2591313 w 2677922"/>
                  <a:gd name="connsiteY169" fmla="*/ 838719 h 2672762"/>
                  <a:gd name="connsiteX170" fmla="*/ 2570158 w 2677922"/>
                  <a:gd name="connsiteY170" fmla="*/ 896509 h 2672762"/>
                  <a:gd name="connsiteX171" fmla="*/ 2461287 w 2677922"/>
                  <a:gd name="connsiteY171" fmla="*/ 964102 h 2672762"/>
                  <a:gd name="connsiteX172" fmla="*/ 2438068 w 2677922"/>
                  <a:gd name="connsiteY172" fmla="*/ 1014668 h 2672762"/>
                  <a:gd name="connsiteX173" fmla="*/ 2454063 w 2677922"/>
                  <a:gd name="connsiteY173" fmla="*/ 1073489 h 2672762"/>
                  <a:gd name="connsiteX174" fmla="*/ 2492762 w 2677922"/>
                  <a:gd name="connsiteY174" fmla="*/ 1100836 h 2672762"/>
                  <a:gd name="connsiteX175" fmla="*/ 2628464 w 2677922"/>
                  <a:gd name="connsiteY175" fmla="*/ 1105996 h 2672762"/>
                  <a:gd name="connsiteX176" fmla="*/ 2672322 w 2677922"/>
                  <a:gd name="connsiteY176" fmla="*/ 1140566 h 2672762"/>
                  <a:gd name="connsiteX177" fmla="*/ 2677998 w 2677922"/>
                  <a:gd name="connsiteY177" fmla="*/ 1182360 h 2672762"/>
                  <a:gd name="connsiteX178" fmla="*/ 2644459 w 2677922"/>
                  <a:gd name="connsiteY178" fmla="*/ 1229830 h 2672762"/>
                  <a:gd name="connsiteX179" fmla="*/ 2522172 w 2677922"/>
                  <a:gd name="connsiteY179" fmla="*/ 1267497 h 2672762"/>
                  <a:gd name="connsiteX180" fmla="*/ 2483990 w 2677922"/>
                  <a:gd name="connsiteY180" fmla="*/ 1315998 h 2672762"/>
                  <a:gd name="connsiteX181" fmla="*/ 2486570 w 2677922"/>
                  <a:gd name="connsiteY181" fmla="*/ 1379980 h 2672762"/>
                  <a:gd name="connsiteX182" fmla="*/ 2512885 w 2677922"/>
                  <a:gd name="connsiteY182" fmla="*/ 1407842 h 2672762"/>
                  <a:gd name="connsiteX183" fmla="*/ 2641363 w 2677922"/>
                  <a:gd name="connsiteY183" fmla="*/ 1447057 h 2672762"/>
                  <a:gd name="connsiteX184" fmla="*/ 2677998 w 2677922"/>
                  <a:gd name="connsiteY184" fmla="*/ 1498138 h 2672762"/>
                  <a:gd name="connsiteX185" fmla="*/ 2677998 w 2677922"/>
                  <a:gd name="connsiteY185" fmla="*/ 1507426 h 2672762"/>
                  <a:gd name="connsiteX186" fmla="*/ 2611952 w 2677922"/>
                  <a:gd name="connsiteY186" fmla="*/ 1572955 h 2672762"/>
                  <a:gd name="connsiteX187" fmla="*/ 2490182 w 2677922"/>
                  <a:gd name="connsiteY187" fmla="*/ 1576567 h 2672762"/>
                  <a:gd name="connsiteX188" fmla="*/ 2457675 w 2677922"/>
                  <a:gd name="connsiteY188" fmla="*/ 1596690 h 2672762"/>
                  <a:gd name="connsiteX189" fmla="*/ 2437036 w 2677922"/>
                  <a:gd name="connsiteY189" fmla="*/ 1673055 h 2672762"/>
                  <a:gd name="connsiteX190" fmla="*/ 2457159 w 2677922"/>
                  <a:gd name="connsiteY190" fmla="*/ 1710205 h 2672762"/>
                  <a:gd name="connsiteX191" fmla="*/ 2564483 w 2677922"/>
                  <a:gd name="connsiteY191" fmla="*/ 1777282 h 2672762"/>
                  <a:gd name="connsiteX192" fmla="*/ 2588733 w 2677922"/>
                  <a:gd name="connsiteY192" fmla="*/ 1845907 h 2672762"/>
                  <a:gd name="connsiteX193" fmla="*/ 2571706 w 2677922"/>
                  <a:gd name="connsiteY193" fmla="*/ 1880994 h 2672762"/>
                  <a:gd name="connsiteX194" fmla="*/ 2538684 w 2677922"/>
                  <a:gd name="connsiteY194" fmla="*/ 1897505 h 2672762"/>
                  <a:gd name="connsiteX195" fmla="*/ 1338521 w 2677922"/>
                  <a:gd name="connsiteY195" fmla="*/ 2312867 h 2672762"/>
                  <a:gd name="connsiteX196" fmla="*/ 2316814 w 2677922"/>
                  <a:gd name="connsiteY196" fmla="*/ 1335605 h 2672762"/>
                  <a:gd name="connsiteX197" fmla="*/ 1340068 w 2677922"/>
                  <a:gd name="connsiteY197" fmla="*/ 359376 h 2672762"/>
                  <a:gd name="connsiteX198" fmla="*/ 361775 w 2677922"/>
                  <a:gd name="connsiteY198" fmla="*/ 1331994 h 2672762"/>
                  <a:gd name="connsiteX199" fmla="*/ 1338521 w 2677922"/>
                  <a:gd name="connsiteY199" fmla="*/ 2312867 h 267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2677922" h="2672762">
                    <a:moveTo>
                      <a:pt x="2538684" y="1897505"/>
                    </a:moveTo>
                    <a:cubicBezTo>
                      <a:pt x="2511337" y="1891313"/>
                      <a:pt x="2483990" y="1885121"/>
                      <a:pt x="2456643" y="1879446"/>
                    </a:cubicBezTo>
                    <a:cubicBezTo>
                      <a:pt x="2434456" y="1874286"/>
                      <a:pt x="2411753" y="1869642"/>
                      <a:pt x="2389566" y="1863966"/>
                    </a:cubicBezTo>
                    <a:cubicBezTo>
                      <a:pt x="2375119" y="1860354"/>
                      <a:pt x="2363767" y="1864482"/>
                      <a:pt x="2354479" y="1874802"/>
                    </a:cubicBezTo>
                    <a:cubicBezTo>
                      <a:pt x="2335389" y="1896989"/>
                      <a:pt x="2320425" y="1922272"/>
                      <a:pt x="2312170" y="1950651"/>
                    </a:cubicBezTo>
                    <a:cubicBezTo>
                      <a:pt x="2308042" y="1964066"/>
                      <a:pt x="2314234" y="1973869"/>
                      <a:pt x="2322489" y="1983157"/>
                    </a:cubicBezTo>
                    <a:cubicBezTo>
                      <a:pt x="2352416" y="2015664"/>
                      <a:pt x="2382858" y="2048170"/>
                      <a:pt x="2412785" y="2080161"/>
                    </a:cubicBezTo>
                    <a:cubicBezTo>
                      <a:pt x="2435488" y="2104412"/>
                      <a:pt x="2436520" y="2118859"/>
                      <a:pt x="2418461" y="2146722"/>
                    </a:cubicBezTo>
                    <a:cubicBezTo>
                      <a:pt x="2417429" y="2148270"/>
                      <a:pt x="2416397" y="2150334"/>
                      <a:pt x="2414849" y="2151882"/>
                    </a:cubicBezTo>
                    <a:cubicBezTo>
                      <a:pt x="2380795" y="2197804"/>
                      <a:pt x="2365831" y="2198320"/>
                      <a:pt x="2324037" y="2174585"/>
                    </a:cubicBezTo>
                    <a:cubicBezTo>
                      <a:pt x="2289982" y="2154978"/>
                      <a:pt x="2253864" y="2137434"/>
                      <a:pt x="2219294" y="2118859"/>
                    </a:cubicBezTo>
                    <a:cubicBezTo>
                      <a:pt x="2204846" y="2111120"/>
                      <a:pt x="2191431" y="2111120"/>
                      <a:pt x="2178531" y="2120407"/>
                    </a:cubicBezTo>
                    <a:cubicBezTo>
                      <a:pt x="2157892" y="2134855"/>
                      <a:pt x="2140349" y="2152398"/>
                      <a:pt x="2125386" y="2172521"/>
                    </a:cubicBezTo>
                    <a:cubicBezTo>
                      <a:pt x="2114550" y="2186968"/>
                      <a:pt x="2114034" y="2201416"/>
                      <a:pt x="2122806" y="2217411"/>
                    </a:cubicBezTo>
                    <a:cubicBezTo>
                      <a:pt x="2143961" y="2256109"/>
                      <a:pt x="2164600" y="2295323"/>
                      <a:pt x="2184723" y="2334538"/>
                    </a:cubicBezTo>
                    <a:cubicBezTo>
                      <a:pt x="2198655" y="2361885"/>
                      <a:pt x="2196591" y="2374268"/>
                      <a:pt x="2174404" y="2395423"/>
                    </a:cubicBezTo>
                    <a:cubicBezTo>
                      <a:pt x="2170792" y="2398519"/>
                      <a:pt x="2167696" y="2402131"/>
                      <a:pt x="2164084" y="2404711"/>
                    </a:cubicBezTo>
                    <a:cubicBezTo>
                      <a:pt x="2131062" y="2428962"/>
                      <a:pt x="2114034" y="2440829"/>
                      <a:pt x="2075336" y="2401615"/>
                    </a:cubicBezTo>
                    <a:cubicBezTo>
                      <a:pt x="2047473" y="2373236"/>
                      <a:pt x="2017547" y="2347953"/>
                      <a:pt x="1988652" y="2320606"/>
                    </a:cubicBezTo>
                    <a:cubicBezTo>
                      <a:pt x="1975236" y="2307707"/>
                      <a:pt x="1960789" y="2305127"/>
                      <a:pt x="1944277" y="2311835"/>
                    </a:cubicBezTo>
                    <a:cubicBezTo>
                      <a:pt x="1922607" y="2320606"/>
                      <a:pt x="1901968" y="2331958"/>
                      <a:pt x="1883392" y="2346405"/>
                    </a:cubicBezTo>
                    <a:cubicBezTo>
                      <a:pt x="1867913" y="2358273"/>
                      <a:pt x="1863785" y="2373236"/>
                      <a:pt x="1868429" y="2391811"/>
                    </a:cubicBezTo>
                    <a:cubicBezTo>
                      <a:pt x="1879264" y="2436701"/>
                      <a:pt x="1889584" y="2482107"/>
                      <a:pt x="1899388" y="2526997"/>
                    </a:cubicBezTo>
                    <a:cubicBezTo>
                      <a:pt x="1903516" y="2546604"/>
                      <a:pt x="1896808" y="2561568"/>
                      <a:pt x="1879264" y="2571887"/>
                    </a:cubicBezTo>
                    <a:cubicBezTo>
                      <a:pt x="1867397" y="2579111"/>
                      <a:pt x="1854498" y="2584787"/>
                      <a:pt x="1841082" y="2588915"/>
                    </a:cubicBezTo>
                    <a:cubicBezTo>
                      <a:pt x="1813736" y="2597686"/>
                      <a:pt x="1798256" y="2592526"/>
                      <a:pt x="1782777" y="2568276"/>
                    </a:cubicBezTo>
                    <a:cubicBezTo>
                      <a:pt x="1760074" y="2532157"/>
                      <a:pt x="1736855" y="2496555"/>
                      <a:pt x="1715184" y="2459404"/>
                    </a:cubicBezTo>
                    <a:cubicBezTo>
                      <a:pt x="1703316" y="2439281"/>
                      <a:pt x="1687837" y="2431542"/>
                      <a:pt x="1664618" y="2435669"/>
                    </a:cubicBezTo>
                    <a:cubicBezTo>
                      <a:pt x="1646043" y="2439281"/>
                      <a:pt x="1627984" y="2443925"/>
                      <a:pt x="1610440" y="2450117"/>
                    </a:cubicBezTo>
                    <a:cubicBezTo>
                      <a:pt x="1586190" y="2458888"/>
                      <a:pt x="1578450" y="2469208"/>
                      <a:pt x="1577418" y="2495007"/>
                    </a:cubicBezTo>
                    <a:cubicBezTo>
                      <a:pt x="1575870" y="2535769"/>
                      <a:pt x="1574838" y="2576015"/>
                      <a:pt x="1573806" y="2616777"/>
                    </a:cubicBezTo>
                    <a:cubicBezTo>
                      <a:pt x="1572774" y="2653928"/>
                      <a:pt x="1563487" y="2665795"/>
                      <a:pt x="1526852" y="2672503"/>
                    </a:cubicBezTo>
                    <a:cubicBezTo>
                      <a:pt x="1517049" y="2674567"/>
                      <a:pt x="1507245" y="2675599"/>
                      <a:pt x="1497441" y="2676115"/>
                    </a:cubicBezTo>
                    <a:cubicBezTo>
                      <a:pt x="1473191" y="2677663"/>
                      <a:pt x="1457711" y="2667859"/>
                      <a:pt x="1449972" y="2644124"/>
                    </a:cubicBezTo>
                    <a:cubicBezTo>
                      <a:pt x="1436040" y="2600782"/>
                      <a:pt x="1422624" y="2557956"/>
                      <a:pt x="1410241" y="2514614"/>
                    </a:cubicBezTo>
                    <a:cubicBezTo>
                      <a:pt x="1404565" y="2495007"/>
                      <a:pt x="1392698" y="2485719"/>
                      <a:pt x="1373091" y="2482623"/>
                    </a:cubicBezTo>
                    <a:cubicBezTo>
                      <a:pt x="1350388" y="2479527"/>
                      <a:pt x="1327685" y="2479527"/>
                      <a:pt x="1304982" y="2483139"/>
                    </a:cubicBezTo>
                    <a:cubicBezTo>
                      <a:pt x="1287955" y="2485719"/>
                      <a:pt x="1277119" y="2494491"/>
                      <a:pt x="1271959" y="2511518"/>
                    </a:cubicBezTo>
                    <a:cubicBezTo>
                      <a:pt x="1260092" y="2552280"/>
                      <a:pt x="1247192" y="2593042"/>
                      <a:pt x="1234293" y="2633805"/>
                    </a:cubicBezTo>
                    <a:cubicBezTo>
                      <a:pt x="1222941" y="2670439"/>
                      <a:pt x="1208494" y="2679727"/>
                      <a:pt x="1170828" y="2674567"/>
                    </a:cubicBezTo>
                    <a:cubicBezTo>
                      <a:pt x="1114070" y="2666827"/>
                      <a:pt x="1107362" y="2659087"/>
                      <a:pt x="1106847" y="2602330"/>
                    </a:cubicBezTo>
                    <a:cubicBezTo>
                      <a:pt x="1106331" y="2565180"/>
                      <a:pt x="1104783" y="2528545"/>
                      <a:pt x="1103751" y="2491395"/>
                    </a:cubicBezTo>
                    <a:cubicBezTo>
                      <a:pt x="1103234" y="2474368"/>
                      <a:pt x="1096527" y="2460952"/>
                      <a:pt x="1080532" y="2454244"/>
                    </a:cubicBezTo>
                    <a:cubicBezTo>
                      <a:pt x="1056281" y="2443925"/>
                      <a:pt x="1031514" y="2436701"/>
                      <a:pt x="1005199" y="2435153"/>
                    </a:cubicBezTo>
                    <a:cubicBezTo>
                      <a:pt x="989203" y="2434121"/>
                      <a:pt x="977852" y="2440313"/>
                      <a:pt x="969080" y="2454244"/>
                    </a:cubicBezTo>
                    <a:cubicBezTo>
                      <a:pt x="946894" y="2491395"/>
                      <a:pt x="923159" y="2527513"/>
                      <a:pt x="900456" y="2564148"/>
                    </a:cubicBezTo>
                    <a:cubicBezTo>
                      <a:pt x="882396" y="2593042"/>
                      <a:pt x="868465" y="2598202"/>
                      <a:pt x="836474" y="2587367"/>
                    </a:cubicBezTo>
                    <a:cubicBezTo>
                      <a:pt x="834926" y="2586851"/>
                      <a:pt x="833379" y="2586335"/>
                      <a:pt x="831830" y="2585819"/>
                    </a:cubicBezTo>
                    <a:cubicBezTo>
                      <a:pt x="782297" y="2565696"/>
                      <a:pt x="772493" y="2554344"/>
                      <a:pt x="785392" y="2504810"/>
                    </a:cubicBezTo>
                    <a:cubicBezTo>
                      <a:pt x="795196" y="2467144"/>
                      <a:pt x="802420" y="2428962"/>
                      <a:pt x="811707" y="2390779"/>
                    </a:cubicBezTo>
                    <a:cubicBezTo>
                      <a:pt x="816351" y="2371172"/>
                      <a:pt x="811191" y="2356209"/>
                      <a:pt x="794680" y="2344341"/>
                    </a:cubicBezTo>
                    <a:cubicBezTo>
                      <a:pt x="777137" y="2331958"/>
                      <a:pt x="759078" y="2321122"/>
                      <a:pt x="739470" y="2312351"/>
                    </a:cubicBezTo>
                    <a:cubicBezTo>
                      <a:pt x="720895" y="2304095"/>
                      <a:pt x="704900" y="2307191"/>
                      <a:pt x="689421" y="2321638"/>
                    </a:cubicBezTo>
                    <a:cubicBezTo>
                      <a:pt x="658462" y="2351049"/>
                      <a:pt x="626988" y="2379944"/>
                      <a:pt x="596029" y="2408838"/>
                    </a:cubicBezTo>
                    <a:cubicBezTo>
                      <a:pt x="572810" y="2431026"/>
                      <a:pt x="557847" y="2432057"/>
                      <a:pt x="530500" y="2415030"/>
                    </a:cubicBezTo>
                    <a:cubicBezTo>
                      <a:pt x="527404" y="2412966"/>
                      <a:pt x="524308" y="2410902"/>
                      <a:pt x="521212" y="2408838"/>
                    </a:cubicBezTo>
                    <a:cubicBezTo>
                      <a:pt x="481482" y="2380460"/>
                      <a:pt x="477870" y="2365496"/>
                      <a:pt x="500573" y="2322670"/>
                    </a:cubicBezTo>
                    <a:cubicBezTo>
                      <a:pt x="519148" y="2287584"/>
                      <a:pt x="537207" y="2252497"/>
                      <a:pt x="556298" y="2217927"/>
                    </a:cubicBezTo>
                    <a:cubicBezTo>
                      <a:pt x="566102" y="2199868"/>
                      <a:pt x="564555" y="2184388"/>
                      <a:pt x="552171" y="2168909"/>
                    </a:cubicBezTo>
                    <a:cubicBezTo>
                      <a:pt x="538756" y="2151882"/>
                      <a:pt x="523276" y="2136402"/>
                      <a:pt x="505733" y="2122987"/>
                    </a:cubicBezTo>
                    <a:cubicBezTo>
                      <a:pt x="490254" y="2111120"/>
                      <a:pt x="474774" y="2110088"/>
                      <a:pt x="457747" y="2119375"/>
                    </a:cubicBezTo>
                    <a:cubicBezTo>
                      <a:pt x="419564" y="2140014"/>
                      <a:pt x="380866" y="2160653"/>
                      <a:pt x="341652" y="2180777"/>
                    </a:cubicBezTo>
                    <a:cubicBezTo>
                      <a:pt x="314305" y="2195224"/>
                      <a:pt x="298310" y="2191612"/>
                      <a:pt x="278187" y="2168909"/>
                    </a:cubicBezTo>
                    <a:cubicBezTo>
                      <a:pt x="276639" y="2167361"/>
                      <a:pt x="275607" y="2165813"/>
                      <a:pt x="274059" y="2164265"/>
                    </a:cubicBezTo>
                    <a:cubicBezTo>
                      <a:pt x="238456" y="2122987"/>
                      <a:pt x="238972" y="2108540"/>
                      <a:pt x="276639" y="2069325"/>
                    </a:cubicBezTo>
                    <a:cubicBezTo>
                      <a:pt x="302954" y="2041463"/>
                      <a:pt x="327721" y="2013084"/>
                      <a:pt x="354551" y="1986253"/>
                    </a:cubicBezTo>
                    <a:cubicBezTo>
                      <a:pt x="367967" y="1972322"/>
                      <a:pt x="370547" y="1957874"/>
                      <a:pt x="363839" y="1940847"/>
                    </a:cubicBezTo>
                    <a:cubicBezTo>
                      <a:pt x="355067" y="1918660"/>
                      <a:pt x="342684" y="1898021"/>
                      <a:pt x="328237" y="1878930"/>
                    </a:cubicBezTo>
                    <a:cubicBezTo>
                      <a:pt x="316369" y="1863450"/>
                      <a:pt x="300374" y="1861902"/>
                      <a:pt x="283347" y="1866030"/>
                    </a:cubicBezTo>
                    <a:cubicBezTo>
                      <a:pt x="245680" y="1874802"/>
                      <a:pt x="208530" y="1883573"/>
                      <a:pt x="170864" y="1891829"/>
                    </a:cubicBezTo>
                    <a:cubicBezTo>
                      <a:pt x="165704" y="1892861"/>
                      <a:pt x="160544" y="1894409"/>
                      <a:pt x="155900" y="1895441"/>
                    </a:cubicBezTo>
                    <a:cubicBezTo>
                      <a:pt x="127521" y="1900601"/>
                      <a:pt x="113074" y="1893893"/>
                      <a:pt x="100175" y="1868094"/>
                    </a:cubicBezTo>
                    <a:cubicBezTo>
                      <a:pt x="95531" y="1858291"/>
                      <a:pt x="90887" y="1848487"/>
                      <a:pt x="87275" y="1838168"/>
                    </a:cubicBezTo>
                    <a:cubicBezTo>
                      <a:pt x="77988" y="1810821"/>
                      <a:pt x="83147" y="1795341"/>
                      <a:pt x="107915" y="1779862"/>
                    </a:cubicBezTo>
                    <a:cubicBezTo>
                      <a:pt x="143001" y="1757675"/>
                      <a:pt x="178603" y="1735488"/>
                      <a:pt x="213690" y="1713817"/>
                    </a:cubicBezTo>
                    <a:cubicBezTo>
                      <a:pt x="241552" y="1696274"/>
                      <a:pt x="245680" y="1686470"/>
                      <a:pt x="238972" y="1654480"/>
                    </a:cubicBezTo>
                    <a:cubicBezTo>
                      <a:pt x="234845" y="1636420"/>
                      <a:pt x="230201" y="1617845"/>
                      <a:pt x="222977" y="1600818"/>
                    </a:cubicBezTo>
                    <a:cubicBezTo>
                      <a:pt x="215753" y="1583791"/>
                      <a:pt x="203370" y="1575535"/>
                      <a:pt x="184279" y="1575019"/>
                    </a:cubicBezTo>
                    <a:cubicBezTo>
                      <a:pt x="142485" y="1574503"/>
                      <a:pt x="101207" y="1572955"/>
                      <a:pt x="59413" y="1571407"/>
                    </a:cubicBezTo>
                    <a:cubicBezTo>
                      <a:pt x="21746" y="1570375"/>
                      <a:pt x="10395" y="1560572"/>
                      <a:pt x="3687" y="1524453"/>
                    </a:cubicBezTo>
                    <a:cubicBezTo>
                      <a:pt x="3171" y="1520841"/>
                      <a:pt x="2139" y="1517230"/>
                      <a:pt x="1623" y="1513618"/>
                    </a:cubicBezTo>
                    <a:cubicBezTo>
                      <a:pt x="-4053" y="1467696"/>
                      <a:pt x="3687" y="1455828"/>
                      <a:pt x="48577" y="1442413"/>
                    </a:cubicBezTo>
                    <a:cubicBezTo>
                      <a:pt x="85727" y="1431061"/>
                      <a:pt x="122877" y="1418678"/>
                      <a:pt x="160544" y="1408358"/>
                    </a:cubicBezTo>
                    <a:cubicBezTo>
                      <a:pt x="181183" y="1402683"/>
                      <a:pt x="192018" y="1390815"/>
                      <a:pt x="194083" y="1370692"/>
                    </a:cubicBezTo>
                    <a:cubicBezTo>
                      <a:pt x="196147" y="1346957"/>
                      <a:pt x="197178" y="1322706"/>
                      <a:pt x="192534" y="1298971"/>
                    </a:cubicBezTo>
                    <a:cubicBezTo>
                      <a:pt x="189954" y="1283492"/>
                      <a:pt x="181183" y="1274204"/>
                      <a:pt x="166220" y="1269560"/>
                    </a:cubicBezTo>
                    <a:cubicBezTo>
                      <a:pt x="126490" y="1257693"/>
                      <a:pt x="86759" y="1245310"/>
                      <a:pt x="47029" y="1232926"/>
                    </a:cubicBezTo>
                    <a:cubicBezTo>
                      <a:pt x="3687" y="1219511"/>
                      <a:pt x="-957" y="1212287"/>
                      <a:pt x="1623" y="1166881"/>
                    </a:cubicBezTo>
                    <a:cubicBezTo>
                      <a:pt x="2139" y="1157593"/>
                      <a:pt x="4203" y="1148306"/>
                      <a:pt x="6267" y="1139534"/>
                    </a:cubicBezTo>
                    <a:cubicBezTo>
                      <a:pt x="12459" y="1116831"/>
                      <a:pt x="25358" y="1106512"/>
                      <a:pt x="49093" y="1105480"/>
                    </a:cubicBezTo>
                    <a:cubicBezTo>
                      <a:pt x="87791" y="1103932"/>
                      <a:pt x="125974" y="1102900"/>
                      <a:pt x="164672" y="1101868"/>
                    </a:cubicBezTo>
                    <a:cubicBezTo>
                      <a:pt x="170348" y="1101868"/>
                      <a:pt x="176023" y="1101352"/>
                      <a:pt x="181699" y="1101352"/>
                    </a:cubicBezTo>
                    <a:cubicBezTo>
                      <a:pt x="207498" y="1102384"/>
                      <a:pt x="220913" y="1087936"/>
                      <a:pt x="227621" y="1065233"/>
                    </a:cubicBezTo>
                    <a:cubicBezTo>
                      <a:pt x="232781" y="1048206"/>
                      <a:pt x="237425" y="1031179"/>
                      <a:pt x="241036" y="1014152"/>
                    </a:cubicBezTo>
                    <a:cubicBezTo>
                      <a:pt x="245680" y="990417"/>
                      <a:pt x="240005" y="979065"/>
                      <a:pt x="219366" y="965650"/>
                    </a:cubicBezTo>
                    <a:cubicBezTo>
                      <a:pt x="184279" y="943463"/>
                      <a:pt x="148676" y="921276"/>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210042" y="-3872"/>
                      <a:pt x="1222426" y="1804"/>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2"/>
                      <a:pt x="2498437" y="942947"/>
                      <a:pt x="2461287" y="964102"/>
                    </a:cubicBezTo>
                    <a:cubicBezTo>
                      <a:pt x="2440132" y="976485"/>
                      <a:pt x="2434456" y="992997"/>
                      <a:pt x="2438068" y="1014668"/>
                    </a:cubicBezTo>
                    <a:cubicBezTo>
                      <a:pt x="2441164" y="1034791"/>
                      <a:pt x="2446840" y="1054398"/>
                      <a:pt x="2454063" y="1073489"/>
                    </a:cubicBezTo>
                    <a:cubicBezTo>
                      <a:pt x="2460771" y="1091032"/>
                      <a:pt x="2472638" y="1100320"/>
                      <a:pt x="2492762" y="1100836"/>
                    </a:cubicBezTo>
                    <a:cubicBezTo>
                      <a:pt x="2538168" y="1101352"/>
                      <a:pt x="2583058" y="1104448"/>
                      <a:pt x="2628464" y="1105996"/>
                    </a:cubicBezTo>
                    <a:cubicBezTo>
                      <a:pt x="2653230" y="1107028"/>
                      <a:pt x="2665614" y="1116831"/>
                      <a:pt x="2672322" y="1140566"/>
                    </a:cubicBezTo>
                    <a:cubicBezTo>
                      <a:pt x="2676449" y="1153982"/>
                      <a:pt x="2677998" y="1167913"/>
                      <a:pt x="2677998" y="1182360"/>
                    </a:cubicBezTo>
                    <a:cubicBezTo>
                      <a:pt x="2677998" y="1210223"/>
                      <a:pt x="2670258" y="1221575"/>
                      <a:pt x="2644459" y="1229830"/>
                    </a:cubicBezTo>
                    <a:cubicBezTo>
                      <a:pt x="2603697" y="1242730"/>
                      <a:pt x="2562934" y="1255113"/>
                      <a:pt x="2522172" y="1267497"/>
                    </a:cubicBezTo>
                    <a:cubicBezTo>
                      <a:pt x="2492762" y="1276268"/>
                      <a:pt x="2485022" y="1285556"/>
                      <a:pt x="2483990" y="1315998"/>
                    </a:cubicBezTo>
                    <a:cubicBezTo>
                      <a:pt x="2483474" y="1337153"/>
                      <a:pt x="2481926" y="1358824"/>
                      <a:pt x="2486570" y="1379980"/>
                    </a:cubicBezTo>
                    <a:cubicBezTo>
                      <a:pt x="2489666" y="1394427"/>
                      <a:pt x="2498437" y="1403199"/>
                      <a:pt x="2512885" y="1407842"/>
                    </a:cubicBezTo>
                    <a:cubicBezTo>
                      <a:pt x="2555711" y="1420742"/>
                      <a:pt x="2598537" y="1433641"/>
                      <a:pt x="2641363" y="1447057"/>
                    </a:cubicBezTo>
                    <a:cubicBezTo>
                      <a:pt x="2671290" y="1456344"/>
                      <a:pt x="2678514" y="1466664"/>
                      <a:pt x="2677998" y="1498138"/>
                    </a:cubicBezTo>
                    <a:cubicBezTo>
                      <a:pt x="2677998" y="1501234"/>
                      <a:pt x="2677998" y="1504330"/>
                      <a:pt x="2677998" y="1507426"/>
                    </a:cubicBezTo>
                    <a:cubicBezTo>
                      <a:pt x="2675934" y="1555928"/>
                      <a:pt x="2660454" y="1571407"/>
                      <a:pt x="2611952" y="1572955"/>
                    </a:cubicBezTo>
                    <a:cubicBezTo>
                      <a:pt x="2571190" y="1573987"/>
                      <a:pt x="2530944" y="1576051"/>
                      <a:pt x="2490182" y="1576567"/>
                    </a:cubicBezTo>
                    <a:cubicBezTo>
                      <a:pt x="2474702" y="1577083"/>
                      <a:pt x="2463867" y="1583791"/>
                      <a:pt x="2457675" y="1596690"/>
                    </a:cubicBezTo>
                    <a:cubicBezTo>
                      <a:pt x="2446324" y="1620941"/>
                      <a:pt x="2439100" y="1646224"/>
                      <a:pt x="2437036" y="1673055"/>
                    </a:cubicBezTo>
                    <a:cubicBezTo>
                      <a:pt x="2435488" y="1690082"/>
                      <a:pt x="2442712" y="1701434"/>
                      <a:pt x="2457159" y="1710205"/>
                    </a:cubicBezTo>
                    <a:cubicBezTo>
                      <a:pt x="2493278" y="1732392"/>
                      <a:pt x="2528880" y="1754579"/>
                      <a:pt x="2564483" y="1777282"/>
                    </a:cubicBezTo>
                    <a:cubicBezTo>
                      <a:pt x="2596989" y="1797405"/>
                      <a:pt x="2601117" y="1809789"/>
                      <a:pt x="2588733" y="1845907"/>
                    </a:cubicBezTo>
                    <a:cubicBezTo>
                      <a:pt x="2584606" y="1858291"/>
                      <a:pt x="2578930" y="1870158"/>
                      <a:pt x="2571706" y="1880994"/>
                    </a:cubicBezTo>
                    <a:cubicBezTo>
                      <a:pt x="2564998" y="1890797"/>
                      <a:pt x="2554163" y="1897505"/>
                      <a:pt x="2538684" y="1897505"/>
                    </a:cubicBezTo>
                    <a:close/>
                    <a:moveTo>
                      <a:pt x="1338521" y="2312867"/>
                    </a:moveTo>
                    <a:cubicBezTo>
                      <a:pt x="1869461" y="2314931"/>
                      <a:pt x="2317329" y="1887701"/>
                      <a:pt x="2316814" y="1335605"/>
                    </a:cubicBezTo>
                    <a:cubicBezTo>
                      <a:pt x="2316298" y="792797"/>
                      <a:pt x="1880813" y="359892"/>
                      <a:pt x="1340068" y="359376"/>
                    </a:cubicBezTo>
                    <a:cubicBezTo>
                      <a:pt x="796228" y="358860"/>
                      <a:pt x="363839" y="794861"/>
                      <a:pt x="361775" y="1331994"/>
                    </a:cubicBezTo>
                    <a:cubicBezTo>
                      <a:pt x="359711" y="1882026"/>
                      <a:pt x="806032" y="2314415"/>
                      <a:pt x="1338521" y="2312867"/>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sp>
            <p:nvSpPr>
              <p:cNvPr id="62" name="Freeform: Shape 61">
                <a:extLst>
                  <a:ext uri="{FF2B5EF4-FFF2-40B4-BE49-F238E27FC236}">
                    <a16:creationId xmlns:a16="http://schemas.microsoft.com/office/drawing/2014/main" id="{1A179398-E96C-4ADE-99E3-9230E765D534}"/>
                  </a:ext>
                </a:extLst>
              </p:cNvPr>
              <p:cNvSpPr/>
              <p:nvPr/>
            </p:nvSpPr>
            <p:spPr>
              <a:xfrm>
                <a:off x="7558586" y="2011427"/>
                <a:ext cx="1898797" cy="1893637"/>
              </a:xfrm>
              <a:custGeom>
                <a:avLst/>
                <a:gdLst>
                  <a:gd name="connsiteX0" fmla="*/ 30 w 1898796"/>
                  <a:gd name="connsiteY0" fmla="*/ 947852 h 1893636"/>
                  <a:gd name="connsiteX1" fmla="*/ 950461 w 1898796"/>
                  <a:gd name="connsiteY1" fmla="*/ 2 h 1893636"/>
                  <a:gd name="connsiteX2" fmla="*/ 1898827 w 1898796"/>
                  <a:gd name="connsiteY2" fmla="*/ 950948 h 1893636"/>
                  <a:gd name="connsiteX3" fmla="*/ 946849 w 1898796"/>
                  <a:gd name="connsiteY3" fmla="*/ 1898283 h 1893636"/>
                  <a:gd name="connsiteX4" fmla="*/ 30 w 1898796"/>
                  <a:gd name="connsiteY4" fmla="*/ 947852 h 1893636"/>
                  <a:gd name="connsiteX5" fmla="*/ 1187811 w 1898796"/>
                  <a:gd name="connsiteY5" fmla="*/ 949916 h 1893636"/>
                  <a:gd name="connsiteX6" fmla="*/ 949429 w 1898796"/>
                  <a:gd name="connsiteY6" fmla="*/ 710503 h 1893636"/>
                  <a:gd name="connsiteX7" fmla="*/ 710532 w 1898796"/>
                  <a:gd name="connsiteY7" fmla="*/ 948368 h 1893636"/>
                  <a:gd name="connsiteX8" fmla="*/ 948397 w 1898796"/>
                  <a:gd name="connsiteY8" fmla="*/ 1188298 h 1893636"/>
                  <a:gd name="connsiteX9" fmla="*/ 1187811 w 1898796"/>
                  <a:gd name="connsiteY9" fmla="*/ 949916 h 189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8796" h="1893636">
                    <a:moveTo>
                      <a:pt x="30" y="947852"/>
                    </a:moveTo>
                    <a:cubicBezTo>
                      <a:pt x="-3065" y="428263"/>
                      <a:pt x="426228" y="-1030"/>
                      <a:pt x="950461" y="2"/>
                    </a:cubicBezTo>
                    <a:cubicBezTo>
                      <a:pt x="1472114" y="1034"/>
                      <a:pt x="1899859" y="427747"/>
                      <a:pt x="1898827" y="950948"/>
                    </a:cubicBezTo>
                    <a:cubicBezTo>
                      <a:pt x="1897795" y="1468473"/>
                      <a:pt x="1477790" y="1899315"/>
                      <a:pt x="946849" y="1898283"/>
                    </a:cubicBezTo>
                    <a:cubicBezTo>
                      <a:pt x="411781" y="1896735"/>
                      <a:pt x="-4097" y="1460218"/>
                      <a:pt x="30" y="947852"/>
                    </a:cubicBezTo>
                    <a:close/>
                    <a:moveTo>
                      <a:pt x="1187811" y="949916"/>
                    </a:moveTo>
                    <a:cubicBezTo>
                      <a:pt x="1188327" y="817310"/>
                      <a:pt x="1084099" y="710503"/>
                      <a:pt x="949429" y="710503"/>
                    </a:cubicBezTo>
                    <a:cubicBezTo>
                      <a:pt x="805987" y="710503"/>
                      <a:pt x="710015" y="828146"/>
                      <a:pt x="710532" y="948368"/>
                    </a:cubicBezTo>
                    <a:cubicBezTo>
                      <a:pt x="711048" y="1081490"/>
                      <a:pt x="815791" y="1188298"/>
                      <a:pt x="948397" y="1188298"/>
                    </a:cubicBezTo>
                    <a:cubicBezTo>
                      <a:pt x="1081003" y="1188298"/>
                      <a:pt x="1187294" y="1083038"/>
                      <a:pt x="1187811" y="949916"/>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grpSp>
      </p:grpSp>
      <p:grpSp>
        <p:nvGrpSpPr>
          <p:cNvPr id="64" name="Group 63">
            <a:extLst>
              <a:ext uri="{FF2B5EF4-FFF2-40B4-BE49-F238E27FC236}">
                <a16:creationId xmlns:a16="http://schemas.microsoft.com/office/drawing/2014/main" id="{B75EAAF5-9297-42F1-BF31-33670B897310}"/>
              </a:ext>
            </a:extLst>
          </p:cNvPr>
          <p:cNvGrpSpPr/>
          <p:nvPr userDrawn="1"/>
        </p:nvGrpSpPr>
        <p:grpSpPr>
          <a:xfrm rot="15300000">
            <a:off x="1475500" y="3416881"/>
            <a:ext cx="684155" cy="616019"/>
            <a:chOff x="6486650" y="2648852"/>
            <a:chExt cx="2745260" cy="2471860"/>
          </a:xfrm>
          <a:solidFill>
            <a:schemeClr val="bg1">
              <a:alpha val="5000"/>
            </a:schemeClr>
          </a:solidFill>
        </p:grpSpPr>
        <p:sp>
          <p:nvSpPr>
            <p:cNvPr id="65" name="Freeform: Shape 64">
              <a:extLst>
                <a:ext uri="{FF2B5EF4-FFF2-40B4-BE49-F238E27FC236}">
                  <a16:creationId xmlns:a16="http://schemas.microsoft.com/office/drawing/2014/main" id="{EB6A0FEE-3790-480E-AA13-354BBE7CEFD2}"/>
                </a:ext>
              </a:extLst>
            </p:cNvPr>
            <p:cNvSpPr/>
            <p:nvPr/>
          </p:nvSpPr>
          <p:spPr>
            <a:xfrm>
              <a:off x="6486650" y="3806165"/>
              <a:ext cx="1318090" cy="1314547"/>
            </a:xfrm>
            <a:custGeom>
              <a:avLst/>
              <a:gdLst>
                <a:gd name="connsiteX0" fmla="*/ 0 w 1919435"/>
                <a:gd name="connsiteY0" fmla="*/ 987194 h 1914275"/>
                <a:gd name="connsiteX1" fmla="*/ 37667 w 1919435"/>
                <a:gd name="connsiteY1" fmla="*/ 959846 h 1914275"/>
                <a:gd name="connsiteX2" fmla="*/ 169757 w 1919435"/>
                <a:gd name="connsiteY2" fmla="*/ 922696 h 1914275"/>
                <a:gd name="connsiteX3" fmla="*/ 215163 w 1919435"/>
                <a:gd name="connsiteY3" fmla="*/ 872130 h 1914275"/>
                <a:gd name="connsiteX4" fmla="*/ 217743 w 1919435"/>
                <a:gd name="connsiteY4" fmla="*/ 850459 h 1914275"/>
                <a:gd name="connsiteX5" fmla="*/ 189364 w 1919435"/>
                <a:gd name="connsiteY5" fmla="*/ 797830 h 1914275"/>
                <a:gd name="connsiteX6" fmla="*/ 69657 w 1919435"/>
                <a:gd name="connsiteY6" fmla="*/ 727657 h 1914275"/>
                <a:gd name="connsiteX7" fmla="*/ 43858 w 1919435"/>
                <a:gd name="connsiteY7" fmla="*/ 664708 h 1914275"/>
                <a:gd name="connsiteX8" fmla="*/ 46438 w 1919435"/>
                <a:gd name="connsiteY8" fmla="*/ 655936 h 1914275"/>
                <a:gd name="connsiteX9" fmla="*/ 114547 w 1919435"/>
                <a:gd name="connsiteY9" fmla="*/ 608982 h 1914275"/>
                <a:gd name="connsiteX10" fmla="*/ 241478 w 1919435"/>
                <a:gd name="connsiteY10" fmla="*/ 623429 h 1914275"/>
                <a:gd name="connsiteX11" fmla="*/ 306491 w 1919435"/>
                <a:gd name="connsiteY11" fmla="*/ 593503 h 1914275"/>
                <a:gd name="connsiteX12" fmla="*/ 301331 w 1919435"/>
                <a:gd name="connsiteY12" fmla="*/ 505271 h 1914275"/>
                <a:gd name="connsiteX13" fmla="*/ 222386 w 1919435"/>
                <a:gd name="connsiteY13" fmla="*/ 400527 h 1914275"/>
                <a:gd name="connsiteX14" fmla="*/ 222386 w 1919435"/>
                <a:gd name="connsiteY14" fmla="*/ 342222 h 1914275"/>
                <a:gd name="connsiteX15" fmla="*/ 248185 w 1919435"/>
                <a:gd name="connsiteY15" fmla="*/ 313327 h 1914275"/>
                <a:gd name="connsiteX16" fmla="*/ 303395 w 1919435"/>
                <a:gd name="connsiteY16" fmla="*/ 307135 h 1914275"/>
                <a:gd name="connsiteX17" fmla="*/ 420522 w 1919435"/>
                <a:gd name="connsiteY17" fmla="*/ 373180 h 1914275"/>
                <a:gd name="connsiteX18" fmla="*/ 525265 w 1919435"/>
                <a:gd name="connsiteY18" fmla="*/ 343770 h 1914275"/>
                <a:gd name="connsiteX19" fmla="*/ 527845 w 1919435"/>
                <a:gd name="connsiteY19" fmla="*/ 298364 h 1914275"/>
                <a:gd name="connsiteX20" fmla="*/ 493791 w 1919435"/>
                <a:gd name="connsiteY20" fmla="*/ 166789 h 1914275"/>
                <a:gd name="connsiteX21" fmla="*/ 518557 w 1919435"/>
                <a:gd name="connsiteY21" fmla="*/ 105904 h 1914275"/>
                <a:gd name="connsiteX22" fmla="*/ 537649 w 1919435"/>
                <a:gd name="connsiteY22" fmla="*/ 95585 h 1914275"/>
                <a:gd name="connsiteX23" fmla="*/ 608853 w 1919435"/>
                <a:gd name="connsiteY23" fmla="*/ 113128 h 1914275"/>
                <a:gd name="connsiteX24" fmla="*/ 690894 w 1919435"/>
                <a:gd name="connsiteY24" fmla="*/ 217355 h 1914275"/>
                <a:gd name="connsiteX25" fmla="*/ 802861 w 1919435"/>
                <a:gd name="connsiteY25" fmla="*/ 216839 h 1914275"/>
                <a:gd name="connsiteX26" fmla="*/ 816277 w 1919435"/>
                <a:gd name="connsiteY26" fmla="*/ 169369 h 1914275"/>
                <a:gd name="connsiteX27" fmla="*/ 832788 w 1919435"/>
                <a:gd name="connsiteY27" fmla="*/ 48631 h 1914275"/>
                <a:gd name="connsiteX28" fmla="*/ 877677 w 1919435"/>
                <a:gd name="connsiteY28" fmla="*/ 2193 h 1914275"/>
                <a:gd name="connsiteX29" fmla="*/ 917924 w 1919435"/>
                <a:gd name="connsiteY29" fmla="*/ 645 h 1914275"/>
                <a:gd name="connsiteX30" fmla="*/ 956106 w 1919435"/>
                <a:gd name="connsiteY30" fmla="*/ 31603 h 1914275"/>
                <a:gd name="connsiteX31" fmla="*/ 993772 w 1919435"/>
                <a:gd name="connsiteY31" fmla="*/ 163693 h 1914275"/>
                <a:gd name="connsiteX32" fmla="*/ 1089745 w 1919435"/>
                <a:gd name="connsiteY32" fmla="*/ 217871 h 1914275"/>
                <a:gd name="connsiteX33" fmla="*/ 1120703 w 1919435"/>
                <a:gd name="connsiteY33" fmla="*/ 191040 h 1914275"/>
                <a:gd name="connsiteX34" fmla="*/ 1192940 w 1919435"/>
                <a:gd name="connsiteY34" fmla="*/ 68754 h 1914275"/>
                <a:gd name="connsiteX35" fmla="*/ 1251245 w 1919435"/>
                <a:gd name="connsiteY35" fmla="*/ 44503 h 1914275"/>
                <a:gd name="connsiteX36" fmla="*/ 1309035 w 1919435"/>
                <a:gd name="connsiteY36" fmla="*/ 137895 h 1914275"/>
                <a:gd name="connsiteX37" fmla="*/ 1294587 w 1919435"/>
                <a:gd name="connsiteY37" fmla="*/ 255538 h 1914275"/>
                <a:gd name="connsiteX38" fmla="*/ 1294587 w 1919435"/>
                <a:gd name="connsiteY38" fmla="*/ 267921 h 1914275"/>
                <a:gd name="connsiteX39" fmla="*/ 1399331 w 1919435"/>
                <a:gd name="connsiteY39" fmla="*/ 314359 h 1914275"/>
                <a:gd name="connsiteX40" fmla="*/ 1514394 w 1919435"/>
                <a:gd name="connsiteY40" fmla="*/ 228191 h 1914275"/>
                <a:gd name="connsiteX41" fmla="*/ 1584050 w 1919435"/>
                <a:gd name="connsiteY41" fmla="*/ 229223 h 1914275"/>
                <a:gd name="connsiteX42" fmla="*/ 1594886 w 1919435"/>
                <a:gd name="connsiteY42" fmla="*/ 238510 h 1914275"/>
                <a:gd name="connsiteX43" fmla="*/ 1606754 w 1919435"/>
                <a:gd name="connsiteY43" fmla="*/ 317971 h 1914275"/>
                <a:gd name="connsiteX44" fmla="*/ 1543288 w 1919435"/>
                <a:gd name="connsiteY44" fmla="*/ 430970 h 1914275"/>
                <a:gd name="connsiteX45" fmla="*/ 1552060 w 1919435"/>
                <a:gd name="connsiteY45" fmla="*/ 504239 h 1914275"/>
                <a:gd name="connsiteX46" fmla="*/ 1619137 w 1919435"/>
                <a:gd name="connsiteY46" fmla="*/ 531069 h 1914275"/>
                <a:gd name="connsiteX47" fmla="*/ 1754839 w 1919435"/>
                <a:gd name="connsiteY47" fmla="*/ 495467 h 1914275"/>
                <a:gd name="connsiteX48" fmla="*/ 1812629 w 1919435"/>
                <a:gd name="connsiteY48" fmla="*/ 517654 h 1914275"/>
                <a:gd name="connsiteX49" fmla="*/ 1830172 w 1919435"/>
                <a:gd name="connsiteY49" fmla="*/ 552225 h 1914275"/>
                <a:gd name="connsiteX50" fmla="*/ 1815724 w 1919435"/>
                <a:gd name="connsiteY50" fmla="*/ 603306 h 1914275"/>
                <a:gd name="connsiteX51" fmla="*/ 1699630 w 1919435"/>
                <a:gd name="connsiteY51" fmla="*/ 695666 h 1914275"/>
                <a:gd name="connsiteX52" fmla="*/ 1678990 w 1919435"/>
                <a:gd name="connsiteY52" fmla="*/ 751908 h 1914275"/>
                <a:gd name="connsiteX53" fmla="*/ 1685182 w 1919435"/>
                <a:gd name="connsiteY53" fmla="*/ 774611 h 1914275"/>
                <a:gd name="connsiteX54" fmla="*/ 1732652 w 1919435"/>
                <a:gd name="connsiteY54" fmla="*/ 815373 h 1914275"/>
                <a:gd name="connsiteX55" fmla="*/ 1872998 w 1919435"/>
                <a:gd name="connsiteY55" fmla="*/ 834464 h 1914275"/>
                <a:gd name="connsiteX56" fmla="*/ 1918404 w 1919435"/>
                <a:gd name="connsiteY56" fmla="*/ 879354 h 1914275"/>
                <a:gd name="connsiteX57" fmla="*/ 1919952 w 1919435"/>
                <a:gd name="connsiteY57" fmla="*/ 919600 h 1914275"/>
                <a:gd name="connsiteX58" fmla="*/ 1886930 w 1919435"/>
                <a:gd name="connsiteY58" fmla="*/ 958299 h 1914275"/>
                <a:gd name="connsiteX59" fmla="*/ 1754839 w 1919435"/>
                <a:gd name="connsiteY59" fmla="*/ 995965 h 1914275"/>
                <a:gd name="connsiteX60" fmla="*/ 1701178 w 1919435"/>
                <a:gd name="connsiteY60" fmla="*/ 1085229 h 1914275"/>
                <a:gd name="connsiteX61" fmla="*/ 1728524 w 1919435"/>
                <a:gd name="connsiteY61" fmla="*/ 1121348 h 1914275"/>
                <a:gd name="connsiteX62" fmla="*/ 1849779 w 1919435"/>
                <a:gd name="connsiteY62" fmla="*/ 1192552 h 1914275"/>
                <a:gd name="connsiteX63" fmla="*/ 1876094 w 1919435"/>
                <a:gd name="connsiteY63" fmla="*/ 1253954 h 1914275"/>
                <a:gd name="connsiteX64" fmla="*/ 1875062 w 1919435"/>
                <a:gd name="connsiteY64" fmla="*/ 1260145 h 1914275"/>
                <a:gd name="connsiteX65" fmla="*/ 1802309 w 1919435"/>
                <a:gd name="connsiteY65" fmla="*/ 1312259 h 1914275"/>
                <a:gd name="connsiteX66" fmla="*/ 1675379 w 1919435"/>
                <a:gd name="connsiteY66" fmla="*/ 1296264 h 1914275"/>
                <a:gd name="connsiteX67" fmla="*/ 1611398 w 1919435"/>
                <a:gd name="connsiteY67" fmla="*/ 1329286 h 1914275"/>
                <a:gd name="connsiteX68" fmla="*/ 1610365 w 1919435"/>
                <a:gd name="connsiteY68" fmla="*/ 1405651 h 1914275"/>
                <a:gd name="connsiteX69" fmla="*/ 1692406 w 1919435"/>
                <a:gd name="connsiteY69" fmla="*/ 1514006 h 1914275"/>
                <a:gd name="connsiteX70" fmla="*/ 1692406 w 1919435"/>
                <a:gd name="connsiteY70" fmla="*/ 1584695 h 1914275"/>
                <a:gd name="connsiteX71" fmla="*/ 1689310 w 1919435"/>
                <a:gd name="connsiteY71" fmla="*/ 1588307 h 1914275"/>
                <a:gd name="connsiteX72" fmla="*/ 1600562 w 1919435"/>
                <a:gd name="connsiteY72" fmla="*/ 1605850 h 1914275"/>
                <a:gd name="connsiteX73" fmla="*/ 1490659 w 1919435"/>
                <a:gd name="connsiteY73" fmla="*/ 1543933 h 1914275"/>
                <a:gd name="connsiteX74" fmla="*/ 1415326 w 1919435"/>
                <a:gd name="connsiteY74" fmla="*/ 1554769 h 1914275"/>
                <a:gd name="connsiteX75" fmla="*/ 1391075 w 1919435"/>
                <a:gd name="connsiteY75" fmla="*/ 1622877 h 1914275"/>
                <a:gd name="connsiteX76" fmla="*/ 1426677 w 1919435"/>
                <a:gd name="connsiteY76" fmla="*/ 1760128 h 1914275"/>
                <a:gd name="connsiteX77" fmla="*/ 1406554 w 1919435"/>
                <a:gd name="connsiteY77" fmla="*/ 1811725 h 1914275"/>
                <a:gd name="connsiteX78" fmla="*/ 1370436 w 1919435"/>
                <a:gd name="connsiteY78" fmla="*/ 1830300 h 1914275"/>
                <a:gd name="connsiteX79" fmla="*/ 1316258 w 1919435"/>
                <a:gd name="connsiteY79" fmla="*/ 1815337 h 1914275"/>
                <a:gd name="connsiteX80" fmla="*/ 1231122 w 1919435"/>
                <a:gd name="connsiteY80" fmla="*/ 1707498 h 1914275"/>
                <a:gd name="connsiteX81" fmla="*/ 1121219 w 1919435"/>
                <a:gd name="connsiteY81" fmla="*/ 1698210 h 1914275"/>
                <a:gd name="connsiteX82" fmla="*/ 1106771 w 1919435"/>
                <a:gd name="connsiteY82" fmla="*/ 1727105 h 1914275"/>
                <a:gd name="connsiteX83" fmla="*/ 1087165 w 1919435"/>
                <a:gd name="connsiteY83" fmla="*/ 1868999 h 1914275"/>
                <a:gd name="connsiteX84" fmla="*/ 1050014 w 1919435"/>
                <a:gd name="connsiteY84" fmla="*/ 1919049 h 1914275"/>
                <a:gd name="connsiteX85" fmla="*/ 987581 w 1919435"/>
                <a:gd name="connsiteY85" fmla="*/ 1919049 h 1914275"/>
                <a:gd name="connsiteX86" fmla="*/ 960234 w 1919435"/>
                <a:gd name="connsiteY86" fmla="*/ 1880866 h 1914275"/>
                <a:gd name="connsiteX87" fmla="*/ 921535 w 1919435"/>
                <a:gd name="connsiteY87" fmla="*/ 1744132 h 1914275"/>
                <a:gd name="connsiteX88" fmla="*/ 875614 w 1919435"/>
                <a:gd name="connsiteY88" fmla="*/ 1703886 h 1914275"/>
                <a:gd name="connsiteX89" fmla="*/ 847751 w 1919435"/>
                <a:gd name="connsiteY89" fmla="*/ 1700790 h 1914275"/>
                <a:gd name="connsiteX90" fmla="*/ 800281 w 1919435"/>
                <a:gd name="connsiteY90" fmla="*/ 1727105 h 1914275"/>
                <a:gd name="connsiteX91" fmla="*/ 788414 w 1919435"/>
                <a:gd name="connsiteY91" fmla="*/ 1747228 h 1914275"/>
                <a:gd name="connsiteX92" fmla="*/ 723401 w 1919435"/>
                <a:gd name="connsiteY92" fmla="*/ 1857131 h 1914275"/>
                <a:gd name="connsiteX93" fmla="*/ 674383 w 1919435"/>
                <a:gd name="connsiteY93" fmla="*/ 1877254 h 1914275"/>
                <a:gd name="connsiteX94" fmla="*/ 634652 w 1919435"/>
                <a:gd name="connsiteY94" fmla="*/ 1863839 h 1914275"/>
                <a:gd name="connsiteX95" fmla="*/ 607822 w 1919435"/>
                <a:gd name="connsiteY95" fmla="*/ 1813789 h 1914275"/>
                <a:gd name="connsiteX96" fmla="*/ 624848 w 1919435"/>
                <a:gd name="connsiteY96" fmla="*/ 1672927 h 1914275"/>
                <a:gd name="connsiteX97" fmla="*/ 586150 w 1919435"/>
                <a:gd name="connsiteY97" fmla="*/ 1607398 h 1914275"/>
                <a:gd name="connsiteX98" fmla="*/ 514430 w 1919435"/>
                <a:gd name="connsiteY98" fmla="*/ 1611010 h 1914275"/>
                <a:gd name="connsiteX99" fmla="*/ 413814 w 1919435"/>
                <a:gd name="connsiteY99" fmla="*/ 1687375 h 1914275"/>
                <a:gd name="connsiteX100" fmla="*/ 324550 w 1919435"/>
                <a:gd name="connsiteY100" fmla="*/ 1682215 h 1914275"/>
                <a:gd name="connsiteX101" fmla="*/ 316810 w 1919435"/>
                <a:gd name="connsiteY101" fmla="*/ 1674475 h 1914275"/>
                <a:gd name="connsiteX102" fmla="*/ 309071 w 1919435"/>
                <a:gd name="connsiteY102" fmla="*/ 1612558 h 1914275"/>
                <a:gd name="connsiteX103" fmla="*/ 376148 w 1919435"/>
                <a:gd name="connsiteY103" fmla="*/ 1492851 h 1914275"/>
                <a:gd name="connsiteX104" fmla="*/ 387499 w 1919435"/>
                <a:gd name="connsiteY104" fmla="*/ 1456217 h 1914275"/>
                <a:gd name="connsiteX105" fmla="*/ 297203 w 1919435"/>
                <a:gd name="connsiteY105" fmla="*/ 1391720 h 1914275"/>
                <a:gd name="connsiteX106" fmla="*/ 158405 w 1919435"/>
                <a:gd name="connsiteY106" fmla="*/ 1427838 h 1914275"/>
                <a:gd name="connsiteX107" fmla="*/ 114031 w 1919435"/>
                <a:gd name="connsiteY107" fmla="*/ 1412875 h 1914275"/>
                <a:gd name="connsiteX108" fmla="*/ 91844 w 1919435"/>
                <a:gd name="connsiteY108" fmla="*/ 1373660 h 1914275"/>
                <a:gd name="connsiteX109" fmla="*/ 106808 w 1919435"/>
                <a:gd name="connsiteY109" fmla="*/ 1315871 h 1914275"/>
                <a:gd name="connsiteX110" fmla="*/ 209487 w 1919435"/>
                <a:gd name="connsiteY110" fmla="*/ 1234347 h 1914275"/>
                <a:gd name="connsiteX111" fmla="*/ 236834 w 1919435"/>
                <a:gd name="connsiteY111" fmla="*/ 1151274 h 1914275"/>
                <a:gd name="connsiteX112" fmla="*/ 181624 w 1919435"/>
                <a:gd name="connsiteY112" fmla="*/ 1104836 h 1914275"/>
                <a:gd name="connsiteX113" fmla="*/ 52114 w 1919435"/>
                <a:gd name="connsiteY113" fmla="*/ 1087293 h 1914275"/>
                <a:gd name="connsiteX114" fmla="*/ 1032 w 1919435"/>
                <a:gd name="connsiteY114" fmla="*/ 1051175 h 1914275"/>
                <a:gd name="connsiteX115" fmla="*/ 0 w 1919435"/>
                <a:gd name="connsiteY115" fmla="*/ 987194 h 1914275"/>
                <a:gd name="connsiteX116" fmla="*/ 1198616 w 1919435"/>
                <a:gd name="connsiteY116" fmla="*/ 960879 h 1914275"/>
                <a:gd name="connsiteX117" fmla="*/ 958686 w 1919435"/>
                <a:gd name="connsiteY117" fmla="*/ 720949 h 1914275"/>
                <a:gd name="connsiteX118" fmla="*/ 720304 w 1919435"/>
                <a:gd name="connsiteY118" fmla="*/ 959331 h 1914275"/>
                <a:gd name="connsiteX119" fmla="*/ 957654 w 1919435"/>
                <a:gd name="connsiteY119" fmla="*/ 1198744 h 1914275"/>
                <a:gd name="connsiteX120" fmla="*/ 1198616 w 1919435"/>
                <a:gd name="connsiteY120" fmla="*/ 960879 h 191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919435" h="1914275">
                  <a:moveTo>
                    <a:pt x="0" y="987194"/>
                  </a:moveTo>
                  <a:cubicBezTo>
                    <a:pt x="8256" y="971714"/>
                    <a:pt x="21155" y="963975"/>
                    <a:pt x="37667" y="959846"/>
                  </a:cubicBezTo>
                  <a:cubicBezTo>
                    <a:pt x="82041" y="947979"/>
                    <a:pt x="125383" y="934564"/>
                    <a:pt x="169757" y="922696"/>
                  </a:cubicBezTo>
                  <a:cubicBezTo>
                    <a:pt x="196587" y="915473"/>
                    <a:pt x="212583" y="900509"/>
                    <a:pt x="215163" y="872130"/>
                  </a:cubicBezTo>
                  <a:cubicBezTo>
                    <a:pt x="215679" y="864907"/>
                    <a:pt x="216710" y="857683"/>
                    <a:pt x="217743" y="850459"/>
                  </a:cubicBezTo>
                  <a:cubicBezTo>
                    <a:pt x="220323" y="826209"/>
                    <a:pt x="209487" y="809697"/>
                    <a:pt x="189364" y="797830"/>
                  </a:cubicBezTo>
                  <a:cubicBezTo>
                    <a:pt x="149118" y="774611"/>
                    <a:pt x="109388" y="750876"/>
                    <a:pt x="69657" y="727657"/>
                  </a:cubicBezTo>
                  <a:cubicBezTo>
                    <a:pt x="40246" y="710629"/>
                    <a:pt x="35087" y="697730"/>
                    <a:pt x="43858" y="664708"/>
                  </a:cubicBezTo>
                  <a:cubicBezTo>
                    <a:pt x="44890" y="661612"/>
                    <a:pt x="45406" y="658516"/>
                    <a:pt x="46438" y="655936"/>
                  </a:cubicBezTo>
                  <a:cubicBezTo>
                    <a:pt x="59337" y="613110"/>
                    <a:pt x="70689" y="604854"/>
                    <a:pt x="114547" y="608982"/>
                  </a:cubicBezTo>
                  <a:cubicBezTo>
                    <a:pt x="156857" y="613110"/>
                    <a:pt x="199167" y="617754"/>
                    <a:pt x="241478" y="623429"/>
                  </a:cubicBezTo>
                  <a:cubicBezTo>
                    <a:pt x="275016" y="627557"/>
                    <a:pt x="289463" y="621881"/>
                    <a:pt x="306491" y="593503"/>
                  </a:cubicBezTo>
                  <a:cubicBezTo>
                    <a:pt x="330741" y="554288"/>
                    <a:pt x="329710" y="541905"/>
                    <a:pt x="301331" y="505271"/>
                  </a:cubicBezTo>
                  <a:cubicBezTo>
                    <a:pt x="274500" y="470700"/>
                    <a:pt x="248185" y="435614"/>
                    <a:pt x="222386" y="400527"/>
                  </a:cubicBezTo>
                  <a:cubicBezTo>
                    <a:pt x="206907" y="379888"/>
                    <a:pt x="206907" y="362861"/>
                    <a:pt x="222386" y="342222"/>
                  </a:cubicBezTo>
                  <a:cubicBezTo>
                    <a:pt x="230126" y="331902"/>
                    <a:pt x="238382" y="321583"/>
                    <a:pt x="248185" y="313327"/>
                  </a:cubicBezTo>
                  <a:cubicBezTo>
                    <a:pt x="267792" y="296816"/>
                    <a:pt x="281208" y="294752"/>
                    <a:pt x="303395" y="307135"/>
                  </a:cubicBezTo>
                  <a:cubicBezTo>
                    <a:pt x="342609" y="328806"/>
                    <a:pt x="382856" y="348929"/>
                    <a:pt x="420522" y="373180"/>
                  </a:cubicBezTo>
                  <a:cubicBezTo>
                    <a:pt x="463864" y="401043"/>
                    <a:pt x="493791" y="382468"/>
                    <a:pt x="525265" y="343770"/>
                  </a:cubicBezTo>
                  <a:cubicBezTo>
                    <a:pt x="535585" y="330870"/>
                    <a:pt x="531973" y="313843"/>
                    <a:pt x="527845" y="298364"/>
                  </a:cubicBezTo>
                  <a:cubicBezTo>
                    <a:pt x="516493" y="254506"/>
                    <a:pt x="505142" y="210647"/>
                    <a:pt x="493791" y="166789"/>
                  </a:cubicBezTo>
                  <a:cubicBezTo>
                    <a:pt x="485535" y="135315"/>
                    <a:pt x="490694" y="122415"/>
                    <a:pt x="518557" y="105904"/>
                  </a:cubicBezTo>
                  <a:cubicBezTo>
                    <a:pt x="524749" y="102292"/>
                    <a:pt x="530941" y="98680"/>
                    <a:pt x="537649" y="95585"/>
                  </a:cubicBezTo>
                  <a:cubicBezTo>
                    <a:pt x="571187" y="80105"/>
                    <a:pt x="586150" y="83717"/>
                    <a:pt x="608853" y="113128"/>
                  </a:cubicBezTo>
                  <a:cubicBezTo>
                    <a:pt x="636200" y="147698"/>
                    <a:pt x="663547" y="182785"/>
                    <a:pt x="690894" y="217355"/>
                  </a:cubicBezTo>
                  <a:cubicBezTo>
                    <a:pt x="716693" y="249346"/>
                    <a:pt x="777062" y="249346"/>
                    <a:pt x="802861" y="216839"/>
                  </a:cubicBezTo>
                  <a:cubicBezTo>
                    <a:pt x="813697" y="202908"/>
                    <a:pt x="813697" y="185365"/>
                    <a:pt x="816277" y="169369"/>
                  </a:cubicBezTo>
                  <a:cubicBezTo>
                    <a:pt x="822468" y="129123"/>
                    <a:pt x="827628" y="88877"/>
                    <a:pt x="832788" y="48631"/>
                  </a:cubicBezTo>
                  <a:cubicBezTo>
                    <a:pt x="836916" y="16640"/>
                    <a:pt x="845687" y="7868"/>
                    <a:pt x="877677" y="2193"/>
                  </a:cubicBezTo>
                  <a:cubicBezTo>
                    <a:pt x="891093" y="-387"/>
                    <a:pt x="904509" y="-387"/>
                    <a:pt x="917924" y="645"/>
                  </a:cubicBezTo>
                  <a:cubicBezTo>
                    <a:pt x="937531" y="1677"/>
                    <a:pt x="950947" y="11996"/>
                    <a:pt x="956106" y="31603"/>
                  </a:cubicBezTo>
                  <a:cubicBezTo>
                    <a:pt x="968490" y="75461"/>
                    <a:pt x="981389" y="119835"/>
                    <a:pt x="993772" y="163693"/>
                  </a:cubicBezTo>
                  <a:cubicBezTo>
                    <a:pt x="1006672" y="208584"/>
                    <a:pt x="1043822" y="229739"/>
                    <a:pt x="1089745" y="217871"/>
                  </a:cubicBezTo>
                  <a:cubicBezTo>
                    <a:pt x="1104707" y="214259"/>
                    <a:pt x="1113479" y="203424"/>
                    <a:pt x="1120703" y="191040"/>
                  </a:cubicBezTo>
                  <a:cubicBezTo>
                    <a:pt x="1144438" y="150278"/>
                    <a:pt x="1168689" y="109516"/>
                    <a:pt x="1192940" y="68754"/>
                  </a:cubicBezTo>
                  <a:cubicBezTo>
                    <a:pt x="1208419" y="42439"/>
                    <a:pt x="1221835" y="36763"/>
                    <a:pt x="1251245" y="44503"/>
                  </a:cubicBezTo>
                  <a:cubicBezTo>
                    <a:pt x="1310067" y="59466"/>
                    <a:pt x="1317806" y="72366"/>
                    <a:pt x="1309035" y="137895"/>
                  </a:cubicBezTo>
                  <a:cubicBezTo>
                    <a:pt x="1303875" y="177109"/>
                    <a:pt x="1299231" y="216323"/>
                    <a:pt x="1294587" y="255538"/>
                  </a:cubicBezTo>
                  <a:cubicBezTo>
                    <a:pt x="1294071" y="259665"/>
                    <a:pt x="1294071" y="263793"/>
                    <a:pt x="1294587" y="267921"/>
                  </a:cubicBezTo>
                  <a:cubicBezTo>
                    <a:pt x="1301295" y="309715"/>
                    <a:pt x="1364760" y="338610"/>
                    <a:pt x="1399331" y="314359"/>
                  </a:cubicBezTo>
                  <a:cubicBezTo>
                    <a:pt x="1438545" y="286496"/>
                    <a:pt x="1476211" y="257085"/>
                    <a:pt x="1514394" y="228191"/>
                  </a:cubicBezTo>
                  <a:cubicBezTo>
                    <a:pt x="1542256" y="207036"/>
                    <a:pt x="1556188" y="207552"/>
                    <a:pt x="1584050" y="229223"/>
                  </a:cubicBezTo>
                  <a:cubicBezTo>
                    <a:pt x="1587663" y="232319"/>
                    <a:pt x="1591274" y="234898"/>
                    <a:pt x="1594886" y="238510"/>
                  </a:cubicBezTo>
                  <a:cubicBezTo>
                    <a:pt x="1627393" y="269469"/>
                    <a:pt x="1628941" y="278757"/>
                    <a:pt x="1606754" y="317971"/>
                  </a:cubicBezTo>
                  <a:cubicBezTo>
                    <a:pt x="1585599" y="355637"/>
                    <a:pt x="1565475" y="393819"/>
                    <a:pt x="1543288" y="430970"/>
                  </a:cubicBezTo>
                  <a:cubicBezTo>
                    <a:pt x="1527293" y="458317"/>
                    <a:pt x="1534517" y="481020"/>
                    <a:pt x="1552060" y="504239"/>
                  </a:cubicBezTo>
                  <a:cubicBezTo>
                    <a:pt x="1569604" y="527458"/>
                    <a:pt x="1589726" y="538809"/>
                    <a:pt x="1619137" y="531069"/>
                  </a:cubicBezTo>
                  <a:cubicBezTo>
                    <a:pt x="1664543" y="519202"/>
                    <a:pt x="1709949" y="507850"/>
                    <a:pt x="1754839" y="495467"/>
                  </a:cubicBezTo>
                  <a:cubicBezTo>
                    <a:pt x="1783734" y="487727"/>
                    <a:pt x="1796634" y="492371"/>
                    <a:pt x="1812629" y="517654"/>
                  </a:cubicBezTo>
                  <a:cubicBezTo>
                    <a:pt x="1819853" y="528490"/>
                    <a:pt x="1826044" y="539841"/>
                    <a:pt x="1830172" y="552225"/>
                  </a:cubicBezTo>
                  <a:cubicBezTo>
                    <a:pt x="1837912" y="574412"/>
                    <a:pt x="1834299" y="588343"/>
                    <a:pt x="1815724" y="603306"/>
                  </a:cubicBezTo>
                  <a:cubicBezTo>
                    <a:pt x="1777026" y="634265"/>
                    <a:pt x="1738844" y="665224"/>
                    <a:pt x="1699630" y="695666"/>
                  </a:cubicBezTo>
                  <a:cubicBezTo>
                    <a:pt x="1680022" y="710629"/>
                    <a:pt x="1674862" y="729205"/>
                    <a:pt x="1678990" y="751908"/>
                  </a:cubicBezTo>
                  <a:cubicBezTo>
                    <a:pt x="1680539" y="759647"/>
                    <a:pt x="1683119" y="766871"/>
                    <a:pt x="1685182" y="774611"/>
                  </a:cubicBezTo>
                  <a:cubicBezTo>
                    <a:pt x="1691890" y="798862"/>
                    <a:pt x="1707885" y="812277"/>
                    <a:pt x="1732652" y="815373"/>
                  </a:cubicBezTo>
                  <a:cubicBezTo>
                    <a:pt x="1779606" y="821565"/>
                    <a:pt x="1826560" y="828272"/>
                    <a:pt x="1872998" y="834464"/>
                  </a:cubicBezTo>
                  <a:cubicBezTo>
                    <a:pt x="1900861" y="838076"/>
                    <a:pt x="1915308" y="851491"/>
                    <a:pt x="1918404" y="879354"/>
                  </a:cubicBezTo>
                  <a:cubicBezTo>
                    <a:pt x="1919952" y="892770"/>
                    <a:pt x="1921500" y="906185"/>
                    <a:pt x="1919952" y="919600"/>
                  </a:cubicBezTo>
                  <a:cubicBezTo>
                    <a:pt x="1917372" y="940755"/>
                    <a:pt x="1906536" y="952623"/>
                    <a:pt x="1886930" y="958299"/>
                  </a:cubicBezTo>
                  <a:cubicBezTo>
                    <a:pt x="1843071" y="970682"/>
                    <a:pt x="1798697" y="983065"/>
                    <a:pt x="1754839" y="995965"/>
                  </a:cubicBezTo>
                  <a:cubicBezTo>
                    <a:pt x="1712013" y="1008348"/>
                    <a:pt x="1692406" y="1040855"/>
                    <a:pt x="1701178" y="1085229"/>
                  </a:cubicBezTo>
                  <a:cubicBezTo>
                    <a:pt x="1704273" y="1102256"/>
                    <a:pt x="1714077" y="1113092"/>
                    <a:pt x="1728524" y="1121348"/>
                  </a:cubicBezTo>
                  <a:cubicBezTo>
                    <a:pt x="1768771" y="1145083"/>
                    <a:pt x="1809016" y="1168817"/>
                    <a:pt x="1849779" y="1192552"/>
                  </a:cubicBezTo>
                  <a:cubicBezTo>
                    <a:pt x="1879706" y="1210096"/>
                    <a:pt x="1884350" y="1220415"/>
                    <a:pt x="1876094" y="1253954"/>
                  </a:cubicBezTo>
                  <a:cubicBezTo>
                    <a:pt x="1875578" y="1256018"/>
                    <a:pt x="1875578" y="1258082"/>
                    <a:pt x="1875062" y="1260145"/>
                  </a:cubicBezTo>
                  <a:cubicBezTo>
                    <a:pt x="1862678" y="1300908"/>
                    <a:pt x="1848747" y="1321031"/>
                    <a:pt x="1802309" y="1312259"/>
                  </a:cubicBezTo>
                  <a:cubicBezTo>
                    <a:pt x="1760515" y="1304003"/>
                    <a:pt x="1717689" y="1302456"/>
                    <a:pt x="1675379" y="1296264"/>
                  </a:cubicBezTo>
                  <a:cubicBezTo>
                    <a:pt x="1645452" y="1292136"/>
                    <a:pt x="1625845" y="1304003"/>
                    <a:pt x="1611398" y="1329286"/>
                  </a:cubicBezTo>
                  <a:cubicBezTo>
                    <a:pt x="1596434" y="1355085"/>
                    <a:pt x="1589726" y="1379336"/>
                    <a:pt x="1610365" y="1405651"/>
                  </a:cubicBezTo>
                  <a:cubicBezTo>
                    <a:pt x="1638228" y="1441254"/>
                    <a:pt x="1665059" y="1477888"/>
                    <a:pt x="1692406" y="1514006"/>
                  </a:cubicBezTo>
                  <a:cubicBezTo>
                    <a:pt x="1715109" y="1543417"/>
                    <a:pt x="1715109" y="1555285"/>
                    <a:pt x="1692406" y="1584695"/>
                  </a:cubicBezTo>
                  <a:cubicBezTo>
                    <a:pt x="1691374" y="1585727"/>
                    <a:pt x="1690342" y="1587275"/>
                    <a:pt x="1689310" y="1588307"/>
                  </a:cubicBezTo>
                  <a:cubicBezTo>
                    <a:pt x="1659383" y="1620298"/>
                    <a:pt x="1647516" y="1634229"/>
                    <a:pt x="1600562" y="1605850"/>
                  </a:cubicBezTo>
                  <a:cubicBezTo>
                    <a:pt x="1564444" y="1584179"/>
                    <a:pt x="1526261" y="1565604"/>
                    <a:pt x="1490659" y="1543933"/>
                  </a:cubicBezTo>
                  <a:cubicBezTo>
                    <a:pt x="1461248" y="1526390"/>
                    <a:pt x="1438545" y="1536709"/>
                    <a:pt x="1415326" y="1554769"/>
                  </a:cubicBezTo>
                  <a:cubicBezTo>
                    <a:pt x="1392107" y="1572312"/>
                    <a:pt x="1382819" y="1593467"/>
                    <a:pt x="1391075" y="1622877"/>
                  </a:cubicBezTo>
                  <a:cubicBezTo>
                    <a:pt x="1403974" y="1668284"/>
                    <a:pt x="1415326" y="1714205"/>
                    <a:pt x="1426677" y="1760128"/>
                  </a:cubicBezTo>
                  <a:cubicBezTo>
                    <a:pt x="1432870" y="1784894"/>
                    <a:pt x="1427710" y="1798310"/>
                    <a:pt x="1406554" y="1811725"/>
                  </a:cubicBezTo>
                  <a:cubicBezTo>
                    <a:pt x="1395203" y="1818949"/>
                    <a:pt x="1383335" y="1825657"/>
                    <a:pt x="1370436" y="1830300"/>
                  </a:cubicBezTo>
                  <a:cubicBezTo>
                    <a:pt x="1347733" y="1838556"/>
                    <a:pt x="1331222" y="1834428"/>
                    <a:pt x="1316258" y="1815337"/>
                  </a:cubicBezTo>
                  <a:cubicBezTo>
                    <a:pt x="1287879" y="1779735"/>
                    <a:pt x="1259501" y="1743616"/>
                    <a:pt x="1231122" y="1707498"/>
                  </a:cubicBezTo>
                  <a:cubicBezTo>
                    <a:pt x="1203775" y="1673443"/>
                    <a:pt x="1154242" y="1668800"/>
                    <a:pt x="1121219" y="1698210"/>
                  </a:cubicBezTo>
                  <a:cubicBezTo>
                    <a:pt x="1112447" y="1705950"/>
                    <a:pt x="1108320" y="1715753"/>
                    <a:pt x="1106771" y="1727105"/>
                  </a:cubicBezTo>
                  <a:cubicBezTo>
                    <a:pt x="1100064" y="1774575"/>
                    <a:pt x="1092324" y="1821529"/>
                    <a:pt x="1087165" y="1868999"/>
                  </a:cubicBezTo>
                  <a:cubicBezTo>
                    <a:pt x="1084068" y="1893766"/>
                    <a:pt x="1074265" y="1911309"/>
                    <a:pt x="1050014" y="1919049"/>
                  </a:cubicBezTo>
                  <a:cubicBezTo>
                    <a:pt x="1029375" y="1919049"/>
                    <a:pt x="1008220" y="1919049"/>
                    <a:pt x="987581" y="1919049"/>
                  </a:cubicBezTo>
                  <a:cubicBezTo>
                    <a:pt x="973133" y="1910277"/>
                    <a:pt x="964878" y="1897377"/>
                    <a:pt x="960234" y="1880866"/>
                  </a:cubicBezTo>
                  <a:cubicBezTo>
                    <a:pt x="947851" y="1835460"/>
                    <a:pt x="933919" y="1790054"/>
                    <a:pt x="921535" y="1744132"/>
                  </a:cubicBezTo>
                  <a:cubicBezTo>
                    <a:pt x="914828" y="1719881"/>
                    <a:pt x="899865" y="1706982"/>
                    <a:pt x="875614" y="1703886"/>
                  </a:cubicBezTo>
                  <a:cubicBezTo>
                    <a:pt x="866326" y="1702854"/>
                    <a:pt x="857038" y="1701306"/>
                    <a:pt x="847751" y="1700790"/>
                  </a:cubicBezTo>
                  <a:cubicBezTo>
                    <a:pt x="826080" y="1699242"/>
                    <a:pt x="811117" y="1709046"/>
                    <a:pt x="800281" y="1727105"/>
                  </a:cubicBezTo>
                  <a:cubicBezTo>
                    <a:pt x="796153" y="1733813"/>
                    <a:pt x="792541" y="1740520"/>
                    <a:pt x="788414" y="1747228"/>
                  </a:cubicBezTo>
                  <a:cubicBezTo>
                    <a:pt x="766742" y="1783862"/>
                    <a:pt x="745587" y="1821013"/>
                    <a:pt x="723401" y="1857131"/>
                  </a:cubicBezTo>
                  <a:cubicBezTo>
                    <a:pt x="711533" y="1877254"/>
                    <a:pt x="697085" y="1882414"/>
                    <a:pt x="674383" y="1877254"/>
                  </a:cubicBezTo>
                  <a:cubicBezTo>
                    <a:pt x="660451" y="1874158"/>
                    <a:pt x="647552" y="1869515"/>
                    <a:pt x="634652" y="1863839"/>
                  </a:cubicBezTo>
                  <a:cubicBezTo>
                    <a:pt x="611949" y="1853003"/>
                    <a:pt x="604726" y="1839072"/>
                    <a:pt x="607822" y="1813789"/>
                  </a:cubicBezTo>
                  <a:cubicBezTo>
                    <a:pt x="613497" y="1766835"/>
                    <a:pt x="618141" y="1719881"/>
                    <a:pt x="624848" y="1672927"/>
                  </a:cubicBezTo>
                  <a:cubicBezTo>
                    <a:pt x="629492" y="1639905"/>
                    <a:pt x="611949" y="1621846"/>
                    <a:pt x="586150" y="1607398"/>
                  </a:cubicBezTo>
                  <a:cubicBezTo>
                    <a:pt x="560868" y="1593467"/>
                    <a:pt x="538165" y="1591403"/>
                    <a:pt x="514430" y="1611010"/>
                  </a:cubicBezTo>
                  <a:cubicBezTo>
                    <a:pt x="481407" y="1637325"/>
                    <a:pt x="446836" y="1661576"/>
                    <a:pt x="413814" y="1687375"/>
                  </a:cubicBezTo>
                  <a:cubicBezTo>
                    <a:pt x="380276" y="1713690"/>
                    <a:pt x="365828" y="1719365"/>
                    <a:pt x="324550" y="1682215"/>
                  </a:cubicBezTo>
                  <a:cubicBezTo>
                    <a:pt x="321970" y="1679635"/>
                    <a:pt x="319390" y="1677055"/>
                    <a:pt x="316810" y="1674475"/>
                  </a:cubicBezTo>
                  <a:cubicBezTo>
                    <a:pt x="296687" y="1653836"/>
                    <a:pt x="294623" y="1637841"/>
                    <a:pt x="309071" y="1612558"/>
                  </a:cubicBezTo>
                  <a:cubicBezTo>
                    <a:pt x="331258" y="1572828"/>
                    <a:pt x="353960" y="1532581"/>
                    <a:pt x="376148" y="1492851"/>
                  </a:cubicBezTo>
                  <a:cubicBezTo>
                    <a:pt x="382339" y="1481500"/>
                    <a:pt x="389047" y="1470148"/>
                    <a:pt x="387499" y="1456217"/>
                  </a:cubicBezTo>
                  <a:cubicBezTo>
                    <a:pt x="383887" y="1414423"/>
                    <a:pt x="337449" y="1381400"/>
                    <a:pt x="297203" y="1391720"/>
                  </a:cubicBezTo>
                  <a:cubicBezTo>
                    <a:pt x="250765" y="1403587"/>
                    <a:pt x="204327" y="1415455"/>
                    <a:pt x="158405" y="1427838"/>
                  </a:cubicBezTo>
                  <a:cubicBezTo>
                    <a:pt x="139830" y="1432998"/>
                    <a:pt x="125899" y="1427322"/>
                    <a:pt x="114031" y="1412875"/>
                  </a:cubicBezTo>
                  <a:cubicBezTo>
                    <a:pt x="104228" y="1401007"/>
                    <a:pt x="98036" y="1387592"/>
                    <a:pt x="91844" y="1373660"/>
                  </a:cubicBezTo>
                  <a:cubicBezTo>
                    <a:pt x="81525" y="1349409"/>
                    <a:pt x="86169" y="1331866"/>
                    <a:pt x="106808" y="1315871"/>
                  </a:cubicBezTo>
                  <a:cubicBezTo>
                    <a:pt x="140862" y="1288524"/>
                    <a:pt x="175432" y="1261693"/>
                    <a:pt x="209487" y="1234347"/>
                  </a:cubicBezTo>
                  <a:cubicBezTo>
                    <a:pt x="245605" y="1206484"/>
                    <a:pt x="248701" y="1194616"/>
                    <a:pt x="236834" y="1151274"/>
                  </a:cubicBezTo>
                  <a:cubicBezTo>
                    <a:pt x="228578" y="1122896"/>
                    <a:pt x="211551" y="1107932"/>
                    <a:pt x="181624" y="1104836"/>
                  </a:cubicBezTo>
                  <a:cubicBezTo>
                    <a:pt x="138282" y="1100192"/>
                    <a:pt x="95456" y="1091937"/>
                    <a:pt x="52114" y="1087293"/>
                  </a:cubicBezTo>
                  <a:cubicBezTo>
                    <a:pt x="27347" y="1084713"/>
                    <a:pt x="9804" y="1074910"/>
                    <a:pt x="1032" y="1051175"/>
                  </a:cubicBezTo>
                  <a:cubicBezTo>
                    <a:pt x="0" y="1028988"/>
                    <a:pt x="0" y="1008348"/>
                    <a:pt x="0" y="987194"/>
                  </a:cubicBezTo>
                  <a:close/>
                  <a:moveTo>
                    <a:pt x="1198616" y="960879"/>
                  </a:moveTo>
                  <a:cubicBezTo>
                    <a:pt x="1200163" y="838592"/>
                    <a:pt x="1104192" y="720433"/>
                    <a:pt x="958686" y="720949"/>
                  </a:cubicBezTo>
                  <a:cubicBezTo>
                    <a:pt x="824016" y="721465"/>
                    <a:pt x="720821" y="824145"/>
                    <a:pt x="720304" y="959331"/>
                  </a:cubicBezTo>
                  <a:cubicBezTo>
                    <a:pt x="719788" y="1096581"/>
                    <a:pt x="827628" y="1197712"/>
                    <a:pt x="957654" y="1198744"/>
                  </a:cubicBezTo>
                  <a:cubicBezTo>
                    <a:pt x="1090776" y="1199776"/>
                    <a:pt x="1198100" y="1092969"/>
                    <a:pt x="1198616" y="960879"/>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grpSp>
          <p:nvGrpSpPr>
            <p:cNvPr id="66" name="Group 65">
              <a:extLst>
                <a:ext uri="{FF2B5EF4-FFF2-40B4-BE49-F238E27FC236}">
                  <a16:creationId xmlns:a16="http://schemas.microsoft.com/office/drawing/2014/main" id="{A05E6556-C66E-421B-B7D3-709644D56DDA}"/>
                </a:ext>
              </a:extLst>
            </p:cNvPr>
            <p:cNvGrpSpPr/>
            <p:nvPr/>
          </p:nvGrpSpPr>
          <p:grpSpPr>
            <a:xfrm>
              <a:off x="7392963" y="2648852"/>
              <a:ext cx="1838947" cy="1835405"/>
              <a:chOff x="7167947" y="1624190"/>
              <a:chExt cx="2677922" cy="2672763"/>
            </a:xfrm>
            <a:grpFill/>
          </p:grpSpPr>
          <p:sp>
            <p:nvSpPr>
              <p:cNvPr id="67" name="Freeform: Shape 66">
                <a:extLst>
                  <a:ext uri="{FF2B5EF4-FFF2-40B4-BE49-F238E27FC236}">
                    <a16:creationId xmlns:a16="http://schemas.microsoft.com/office/drawing/2014/main" id="{16513AB7-70B6-41AE-BAF5-4E84C65AB256}"/>
                  </a:ext>
                </a:extLst>
              </p:cNvPr>
              <p:cNvSpPr/>
              <p:nvPr/>
            </p:nvSpPr>
            <p:spPr>
              <a:xfrm>
                <a:off x="7167947" y="1624190"/>
                <a:ext cx="2677922" cy="2672763"/>
              </a:xfrm>
              <a:custGeom>
                <a:avLst/>
                <a:gdLst>
                  <a:gd name="connsiteX0" fmla="*/ 2538684 w 2677922"/>
                  <a:gd name="connsiteY0" fmla="*/ 1897505 h 2672762"/>
                  <a:gd name="connsiteX1" fmla="*/ 2456643 w 2677922"/>
                  <a:gd name="connsiteY1" fmla="*/ 1879446 h 2672762"/>
                  <a:gd name="connsiteX2" fmla="*/ 2389566 w 2677922"/>
                  <a:gd name="connsiteY2" fmla="*/ 1863966 h 2672762"/>
                  <a:gd name="connsiteX3" fmla="*/ 2354479 w 2677922"/>
                  <a:gd name="connsiteY3" fmla="*/ 1874802 h 2672762"/>
                  <a:gd name="connsiteX4" fmla="*/ 2312170 w 2677922"/>
                  <a:gd name="connsiteY4" fmla="*/ 1950651 h 2672762"/>
                  <a:gd name="connsiteX5" fmla="*/ 2322489 w 2677922"/>
                  <a:gd name="connsiteY5" fmla="*/ 1983157 h 2672762"/>
                  <a:gd name="connsiteX6" fmla="*/ 2412785 w 2677922"/>
                  <a:gd name="connsiteY6" fmla="*/ 2080161 h 2672762"/>
                  <a:gd name="connsiteX7" fmla="*/ 2418461 w 2677922"/>
                  <a:gd name="connsiteY7" fmla="*/ 2146722 h 2672762"/>
                  <a:gd name="connsiteX8" fmla="*/ 2414849 w 2677922"/>
                  <a:gd name="connsiteY8" fmla="*/ 2151882 h 2672762"/>
                  <a:gd name="connsiteX9" fmla="*/ 2324037 w 2677922"/>
                  <a:gd name="connsiteY9" fmla="*/ 2174585 h 2672762"/>
                  <a:gd name="connsiteX10" fmla="*/ 2219294 w 2677922"/>
                  <a:gd name="connsiteY10" fmla="*/ 2118859 h 2672762"/>
                  <a:gd name="connsiteX11" fmla="*/ 2178531 w 2677922"/>
                  <a:gd name="connsiteY11" fmla="*/ 2120407 h 2672762"/>
                  <a:gd name="connsiteX12" fmla="*/ 2125386 w 2677922"/>
                  <a:gd name="connsiteY12" fmla="*/ 2172521 h 2672762"/>
                  <a:gd name="connsiteX13" fmla="*/ 2122806 w 2677922"/>
                  <a:gd name="connsiteY13" fmla="*/ 2217411 h 2672762"/>
                  <a:gd name="connsiteX14" fmla="*/ 2184723 w 2677922"/>
                  <a:gd name="connsiteY14" fmla="*/ 2334538 h 2672762"/>
                  <a:gd name="connsiteX15" fmla="*/ 2174404 w 2677922"/>
                  <a:gd name="connsiteY15" fmla="*/ 2395423 h 2672762"/>
                  <a:gd name="connsiteX16" fmla="*/ 2164084 w 2677922"/>
                  <a:gd name="connsiteY16" fmla="*/ 2404711 h 2672762"/>
                  <a:gd name="connsiteX17" fmla="*/ 2075336 w 2677922"/>
                  <a:gd name="connsiteY17" fmla="*/ 2401615 h 2672762"/>
                  <a:gd name="connsiteX18" fmla="*/ 1988652 w 2677922"/>
                  <a:gd name="connsiteY18" fmla="*/ 2320606 h 2672762"/>
                  <a:gd name="connsiteX19" fmla="*/ 1944277 w 2677922"/>
                  <a:gd name="connsiteY19" fmla="*/ 2311835 h 2672762"/>
                  <a:gd name="connsiteX20" fmla="*/ 1883392 w 2677922"/>
                  <a:gd name="connsiteY20" fmla="*/ 2346405 h 2672762"/>
                  <a:gd name="connsiteX21" fmla="*/ 1868429 w 2677922"/>
                  <a:gd name="connsiteY21" fmla="*/ 2391811 h 2672762"/>
                  <a:gd name="connsiteX22" fmla="*/ 1899388 w 2677922"/>
                  <a:gd name="connsiteY22" fmla="*/ 2526997 h 2672762"/>
                  <a:gd name="connsiteX23" fmla="*/ 1879264 w 2677922"/>
                  <a:gd name="connsiteY23" fmla="*/ 2571887 h 2672762"/>
                  <a:gd name="connsiteX24" fmla="*/ 1841082 w 2677922"/>
                  <a:gd name="connsiteY24" fmla="*/ 2588915 h 2672762"/>
                  <a:gd name="connsiteX25" fmla="*/ 1782777 w 2677922"/>
                  <a:gd name="connsiteY25" fmla="*/ 2568276 h 2672762"/>
                  <a:gd name="connsiteX26" fmla="*/ 1715184 w 2677922"/>
                  <a:gd name="connsiteY26" fmla="*/ 2459404 h 2672762"/>
                  <a:gd name="connsiteX27" fmla="*/ 1664618 w 2677922"/>
                  <a:gd name="connsiteY27" fmla="*/ 2435669 h 2672762"/>
                  <a:gd name="connsiteX28" fmla="*/ 1610440 w 2677922"/>
                  <a:gd name="connsiteY28" fmla="*/ 2450117 h 2672762"/>
                  <a:gd name="connsiteX29" fmla="*/ 1577418 w 2677922"/>
                  <a:gd name="connsiteY29" fmla="*/ 2495007 h 2672762"/>
                  <a:gd name="connsiteX30" fmla="*/ 1573806 w 2677922"/>
                  <a:gd name="connsiteY30" fmla="*/ 2616777 h 2672762"/>
                  <a:gd name="connsiteX31" fmla="*/ 1526852 w 2677922"/>
                  <a:gd name="connsiteY31" fmla="*/ 2672503 h 2672762"/>
                  <a:gd name="connsiteX32" fmla="*/ 1497441 w 2677922"/>
                  <a:gd name="connsiteY32" fmla="*/ 2676115 h 2672762"/>
                  <a:gd name="connsiteX33" fmla="*/ 1449972 w 2677922"/>
                  <a:gd name="connsiteY33" fmla="*/ 2644124 h 2672762"/>
                  <a:gd name="connsiteX34" fmla="*/ 1410241 w 2677922"/>
                  <a:gd name="connsiteY34" fmla="*/ 2514614 h 2672762"/>
                  <a:gd name="connsiteX35" fmla="*/ 1373091 w 2677922"/>
                  <a:gd name="connsiteY35" fmla="*/ 2482623 h 2672762"/>
                  <a:gd name="connsiteX36" fmla="*/ 1304982 w 2677922"/>
                  <a:gd name="connsiteY36" fmla="*/ 2483139 h 2672762"/>
                  <a:gd name="connsiteX37" fmla="*/ 1271959 w 2677922"/>
                  <a:gd name="connsiteY37" fmla="*/ 2511518 h 2672762"/>
                  <a:gd name="connsiteX38" fmla="*/ 1234293 w 2677922"/>
                  <a:gd name="connsiteY38" fmla="*/ 2633805 h 2672762"/>
                  <a:gd name="connsiteX39" fmla="*/ 1170828 w 2677922"/>
                  <a:gd name="connsiteY39" fmla="*/ 2674567 h 2672762"/>
                  <a:gd name="connsiteX40" fmla="*/ 1106847 w 2677922"/>
                  <a:gd name="connsiteY40" fmla="*/ 2602330 h 2672762"/>
                  <a:gd name="connsiteX41" fmla="*/ 1103751 w 2677922"/>
                  <a:gd name="connsiteY41" fmla="*/ 2491395 h 2672762"/>
                  <a:gd name="connsiteX42" fmla="*/ 1080532 w 2677922"/>
                  <a:gd name="connsiteY42" fmla="*/ 2454244 h 2672762"/>
                  <a:gd name="connsiteX43" fmla="*/ 1005199 w 2677922"/>
                  <a:gd name="connsiteY43" fmla="*/ 2435153 h 2672762"/>
                  <a:gd name="connsiteX44" fmla="*/ 969080 w 2677922"/>
                  <a:gd name="connsiteY44" fmla="*/ 2454244 h 2672762"/>
                  <a:gd name="connsiteX45" fmla="*/ 900456 w 2677922"/>
                  <a:gd name="connsiteY45" fmla="*/ 2564148 h 2672762"/>
                  <a:gd name="connsiteX46" fmla="*/ 836474 w 2677922"/>
                  <a:gd name="connsiteY46" fmla="*/ 2587367 h 2672762"/>
                  <a:gd name="connsiteX47" fmla="*/ 831830 w 2677922"/>
                  <a:gd name="connsiteY47" fmla="*/ 2585819 h 2672762"/>
                  <a:gd name="connsiteX48" fmla="*/ 785392 w 2677922"/>
                  <a:gd name="connsiteY48" fmla="*/ 2504810 h 2672762"/>
                  <a:gd name="connsiteX49" fmla="*/ 811707 w 2677922"/>
                  <a:gd name="connsiteY49" fmla="*/ 2390779 h 2672762"/>
                  <a:gd name="connsiteX50" fmla="*/ 794680 w 2677922"/>
                  <a:gd name="connsiteY50" fmla="*/ 2344341 h 2672762"/>
                  <a:gd name="connsiteX51" fmla="*/ 739470 w 2677922"/>
                  <a:gd name="connsiteY51" fmla="*/ 2312351 h 2672762"/>
                  <a:gd name="connsiteX52" fmla="*/ 689421 w 2677922"/>
                  <a:gd name="connsiteY52" fmla="*/ 2321638 h 2672762"/>
                  <a:gd name="connsiteX53" fmla="*/ 596029 w 2677922"/>
                  <a:gd name="connsiteY53" fmla="*/ 2408838 h 2672762"/>
                  <a:gd name="connsiteX54" fmla="*/ 530500 w 2677922"/>
                  <a:gd name="connsiteY54" fmla="*/ 2415030 h 2672762"/>
                  <a:gd name="connsiteX55" fmla="*/ 521212 w 2677922"/>
                  <a:gd name="connsiteY55" fmla="*/ 2408838 h 2672762"/>
                  <a:gd name="connsiteX56" fmla="*/ 500573 w 2677922"/>
                  <a:gd name="connsiteY56" fmla="*/ 2322670 h 2672762"/>
                  <a:gd name="connsiteX57" fmla="*/ 556298 w 2677922"/>
                  <a:gd name="connsiteY57" fmla="*/ 2217927 h 2672762"/>
                  <a:gd name="connsiteX58" fmla="*/ 552171 w 2677922"/>
                  <a:gd name="connsiteY58" fmla="*/ 2168909 h 2672762"/>
                  <a:gd name="connsiteX59" fmla="*/ 505733 w 2677922"/>
                  <a:gd name="connsiteY59" fmla="*/ 2122987 h 2672762"/>
                  <a:gd name="connsiteX60" fmla="*/ 457747 w 2677922"/>
                  <a:gd name="connsiteY60" fmla="*/ 2119375 h 2672762"/>
                  <a:gd name="connsiteX61" fmla="*/ 341652 w 2677922"/>
                  <a:gd name="connsiteY61" fmla="*/ 2180777 h 2672762"/>
                  <a:gd name="connsiteX62" fmla="*/ 278187 w 2677922"/>
                  <a:gd name="connsiteY62" fmla="*/ 2168909 h 2672762"/>
                  <a:gd name="connsiteX63" fmla="*/ 274059 w 2677922"/>
                  <a:gd name="connsiteY63" fmla="*/ 2164265 h 2672762"/>
                  <a:gd name="connsiteX64" fmla="*/ 276639 w 2677922"/>
                  <a:gd name="connsiteY64" fmla="*/ 2069325 h 2672762"/>
                  <a:gd name="connsiteX65" fmla="*/ 354551 w 2677922"/>
                  <a:gd name="connsiteY65" fmla="*/ 1986253 h 2672762"/>
                  <a:gd name="connsiteX66" fmla="*/ 363839 w 2677922"/>
                  <a:gd name="connsiteY66" fmla="*/ 1940847 h 2672762"/>
                  <a:gd name="connsiteX67" fmla="*/ 328237 w 2677922"/>
                  <a:gd name="connsiteY67" fmla="*/ 1878930 h 2672762"/>
                  <a:gd name="connsiteX68" fmla="*/ 283347 w 2677922"/>
                  <a:gd name="connsiteY68" fmla="*/ 1866030 h 2672762"/>
                  <a:gd name="connsiteX69" fmla="*/ 170864 w 2677922"/>
                  <a:gd name="connsiteY69" fmla="*/ 1891829 h 2672762"/>
                  <a:gd name="connsiteX70" fmla="*/ 155900 w 2677922"/>
                  <a:gd name="connsiteY70" fmla="*/ 1895441 h 2672762"/>
                  <a:gd name="connsiteX71" fmla="*/ 100175 w 2677922"/>
                  <a:gd name="connsiteY71" fmla="*/ 1868094 h 2672762"/>
                  <a:gd name="connsiteX72" fmla="*/ 87275 w 2677922"/>
                  <a:gd name="connsiteY72" fmla="*/ 1838168 h 2672762"/>
                  <a:gd name="connsiteX73" fmla="*/ 107915 w 2677922"/>
                  <a:gd name="connsiteY73" fmla="*/ 1779862 h 2672762"/>
                  <a:gd name="connsiteX74" fmla="*/ 213690 w 2677922"/>
                  <a:gd name="connsiteY74" fmla="*/ 1713817 h 2672762"/>
                  <a:gd name="connsiteX75" fmla="*/ 238972 w 2677922"/>
                  <a:gd name="connsiteY75" fmla="*/ 1654480 h 2672762"/>
                  <a:gd name="connsiteX76" fmla="*/ 222977 w 2677922"/>
                  <a:gd name="connsiteY76" fmla="*/ 1600818 h 2672762"/>
                  <a:gd name="connsiteX77" fmla="*/ 184279 w 2677922"/>
                  <a:gd name="connsiteY77" fmla="*/ 1575019 h 2672762"/>
                  <a:gd name="connsiteX78" fmla="*/ 59413 w 2677922"/>
                  <a:gd name="connsiteY78" fmla="*/ 1571407 h 2672762"/>
                  <a:gd name="connsiteX79" fmla="*/ 3687 w 2677922"/>
                  <a:gd name="connsiteY79" fmla="*/ 1524453 h 2672762"/>
                  <a:gd name="connsiteX80" fmla="*/ 1623 w 2677922"/>
                  <a:gd name="connsiteY80" fmla="*/ 1513618 h 2672762"/>
                  <a:gd name="connsiteX81" fmla="*/ 48577 w 2677922"/>
                  <a:gd name="connsiteY81" fmla="*/ 1442413 h 2672762"/>
                  <a:gd name="connsiteX82" fmla="*/ 160544 w 2677922"/>
                  <a:gd name="connsiteY82" fmla="*/ 1408358 h 2672762"/>
                  <a:gd name="connsiteX83" fmla="*/ 194083 w 2677922"/>
                  <a:gd name="connsiteY83" fmla="*/ 1370692 h 2672762"/>
                  <a:gd name="connsiteX84" fmla="*/ 192534 w 2677922"/>
                  <a:gd name="connsiteY84" fmla="*/ 1298971 h 2672762"/>
                  <a:gd name="connsiteX85" fmla="*/ 166220 w 2677922"/>
                  <a:gd name="connsiteY85" fmla="*/ 1269560 h 2672762"/>
                  <a:gd name="connsiteX86" fmla="*/ 47029 w 2677922"/>
                  <a:gd name="connsiteY86" fmla="*/ 1232926 h 2672762"/>
                  <a:gd name="connsiteX87" fmla="*/ 1623 w 2677922"/>
                  <a:gd name="connsiteY87" fmla="*/ 1166881 h 2672762"/>
                  <a:gd name="connsiteX88" fmla="*/ 6267 w 2677922"/>
                  <a:gd name="connsiteY88" fmla="*/ 1139534 h 2672762"/>
                  <a:gd name="connsiteX89" fmla="*/ 49093 w 2677922"/>
                  <a:gd name="connsiteY89" fmla="*/ 1105480 h 2672762"/>
                  <a:gd name="connsiteX90" fmla="*/ 164672 w 2677922"/>
                  <a:gd name="connsiteY90" fmla="*/ 1101868 h 2672762"/>
                  <a:gd name="connsiteX91" fmla="*/ 181699 w 2677922"/>
                  <a:gd name="connsiteY91" fmla="*/ 1101352 h 2672762"/>
                  <a:gd name="connsiteX92" fmla="*/ 227621 w 2677922"/>
                  <a:gd name="connsiteY92" fmla="*/ 1065233 h 2672762"/>
                  <a:gd name="connsiteX93" fmla="*/ 241036 w 2677922"/>
                  <a:gd name="connsiteY93" fmla="*/ 1014152 h 2672762"/>
                  <a:gd name="connsiteX94" fmla="*/ 219366 w 2677922"/>
                  <a:gd name="connsiteY94" fmla="*/ 965650 h 2672762"/>
                  <a:gd name="connsiteX95" fmla="*/ 113590 w 2677922"/>
                  <a:gd name="connsiteY95" fmla="*/ 899605 h 2672762"/>
                  <a:gd name="connsiteX96" fmla="*/ 89855 w 2677922"/>
                  <a:gd name="connsiteY96" fmla="*/ 832012 h 2672762"/>
                  <a:gd name="connsiteX97" fmla="*/ 104818 w 2677922"/>
                  <a:gd name="connsiteY97" fmla="*/ 799505 h 2672762"/>
                  <a:gd name="connsiteX98" fmla="*/ 151256 w 2677922"/>
                  <a:gd name="connsiteY98" fmla="*/ 779898 h 2672762"/>
                  <a:gd name="connsiteX99" fmla="*/ 283347 w 2677922"/>
                  <a:gd name="connsiteY99" fmla="*/ 810341 h 2672762"/>
                  <a:gd name="connsiteX100" fmla="*/ 331332 w 2677922"/>
                  <a:gd name="connsiteY100" fmla="*/ 794345 h 2672762"/>
                  <a:gd name="connsiteX101" fmla="*/ 363839 w 2677922"/>
                  <a:gd name="connsiteY101" fmla="*/ 737588 h 2672762"/>
                  <a:gd name="connsiteX102" fmla="*/ 354551 w 2677922"/>
                  <a:gd name="connsiteY102" fmla="*/ 689086 h 2672762"/>
                  <a:gd name="connsiteX103" fmla="*/ 266835 w 2677922"/>
                  <a:gd name="connsiteY103" fmla="*/ 595694 h 2672762"/>
                  <a:gd name="connsiteX104" fmla="*/ 261675 w 2677922"/>
                  <a:gd name="connsiteY104" fmla="*/ 529133 h 2672762"/>
                  <a:gd name="connsiteX105" fmla="*/ 270447 w 2677922"/>
                  <a:gd name="connsiteY105" fmla="*/ 516233 h 2672762"/>
                  <a:gd name="connsiteX106" fmla="*/ 349907 w 2677922"/>
                  <a:gd name="connsiteY106" fmla="*/ 498690 h 2672762"/>
                  <a:gd name="connsiteX107" fmla="*/ 457231 w 2677922"/>
                  <a:gd name="connsiteY107" fmla="*/ 555964 h 2672762"/>
                  <a:gd name="connsiteX108" fmla="*/ 507797 w 2677922"/>
                  <a:gd name="connsiteY108" fmla="*/ 551320 h 2672762"/>
                  <a:gd name="connsiteX109" fmla="*/ 551139 w 2677922"/>
                  <a:gd name="connsiteY109" fmla="*/ 508494 h 2672762"/>
                  <a:gd name="connsiteX110" fmla="*/ 556815 w 2677922"/>
                  <a:gd name="connsiteY110" fmla="*/ 456896 h 2672762"/>
                  <a:gd name="connsiteX111" fmla="*/ 494381 w 2677922"/>
                  <a:gd name="connsiteY111" fmla="*/ 339769 h 2672762"/>
                  <a:gd name="connsiteX112" fmla="*/ 505217 w 2677922"/>
                  <a:gd name="connsiteY112" fmla="*/ 280432 h 2672762"/>
                  <a:gd name="connsiteX113" fmla="*/ 537723 w 2677922"/>
                  <a:gd name="connsiteY113" fmla="*/ 256181 h 2672762"/>
                  <a:gd name="connsiteX114" fmla="*/ 590353 w 2677922"/>
                  <a:gd name="connsiteY114" fmla="*/ 261857 h 2672762"/>
                  <a:gd name="connsiteX115" fmla="*/ 679617 w 2677922"/>
                  <a:gd name="connsiteY115" fmla="*/ 344929 h 2672762"/>
                  <a:gd name="connsiteX116" fmla="*/ 754950 w 2677922"/>
                  <a:gd name="connsiteY116" fmla="*/ 355765 h 2672762"/>
                  <a:gd name="connsiteX117" fmla="*/ 797260 w 2677922"/>
                  <a:gd name="connsiteY117" fmla="*/ 329450 h 2672762"/>
                  <a:gd name="connsiteX118" fmla="*/ 811707 w 2677922"/>
                  <a:gd name="connsiteY118" fmla="*/ 285076 h 2672762"/>
                  <a:gd name="connsiteX119" fmla="*/ 781781 w 2677922"/>
                  <a:gd name="connsiteY119" fmla="*/ 156081 h 2672762"/>
                  <a:gd name="connsiteX120" fmla="*/ 807064 w 2677922"/>
                  <a:gd name="connsiteY120" fmla="*/ 100872 h 2672762"/>
                  <a:gd name="connsiteX121" fmla="*/ 841634 w 2677922"/>
                  <a:gd name="connsiteY121" fmla="*/ 86424 h 2672762"/>
                  <a:gd name="connsiteX122" fmla="*/ 896328 w 2677922"/>
                  <a:gd name="connsiteY122" fmla="*/ 106031 h 2672762"/>
                  <a:gd name="connsiteX123" fmla="*/ 965469 w 2677922"/>
                  <a:gd name="connsiteY123" fmla="*/ 217483 h 2672762"/>
                  <a:gd name="connsiteX124" fmla="*/ 1013455 w 2677922"/>
                  <a:gd name="connsiteY124" fmla="*/ 240702 h 2672762"/>
                  <a:gd name="connsiteX125" fmla="*/ 1077952 w 2677922"/>
                  <a:gd name="connsiteY125" fmla="*/ 222642 h 2672762"/>
                  <a:gd name="connsiteX126" fmla="*/ 1101687 w 2677922"/>
                  <a:gd name="connsiteY126" fmla="*/ 188072 h 2672762"/>
                  <a:gd name="connsiteX127" fmla="*/ 1106847 w 2677922"/>
                  <a:gd name="connsiteY127" fmla="*/ 53918 h 2672762"/>
                  <a:gd name="connsiteX128" fmla="*/ 1145029 w 2677922"/>
                  <a:gd name="connsiteY128" fmla="*/ 4900 h 2672762"/>
                  <a:gd name="connsiteX129" fmla="*/ 1158960 w 2677922"/>
                  <a:gd name="connsiteY129" fmla="*/ 1804 h 2672762"/>
                  <a:gd name="connsiteX130" fmla="*/ 1235841 w 2677922"/>
                  <a:gd name="connsiteY130" fmla="*/ 48758 h 2672762"/>
                  <a:gd name="connsiteX131" fmla="*/ 1269895 w 2677922"/>
                  <a:gd name="connsiteY131" fmla="*/ 162273 h 2672762"/>
                  <a:gd name="connsiteX132" fmla="*/ 1303434 w 2677922"/>
                  <a:gd name="connsiteY132" fmla="*/ 192716 h 2672762"/>
                  <a:gd name="connsiteX133" fmla="*/ 1376702 w 2677922"/>
                  <a:gd name="connsiteY133" fmla="*/ 192716 h 2672762"/>
                  <a:gd name="connsiteX134" fmla="*/ 1409209 w 2677922"/>
                  <a:gd name="connsiteY134" fmla="*/ 163305 h 2672762"/>
                  <a:gd name="connsiteX135" fmla="*/ 1447392 w 2677922"/>
                  <a:gd name="connsiteY135" fmla="*/ 37922 h 2672762"/>
                  <a:gd name="connsiteX136" fmla="*/ 1499505 w 2677922"/>
                  <a:gd name="connsiteY136" fmla="*/ 256 h 2672762"/>
                  <a:gd name="connsiteX137" fmla="*/ 1513436 w 2677922"/>
                  <a:gd name="connsiteY137" fmla="*/ 772 h 2672762"/>
                  <a:gd name="connsiteX138" fmla="*/ 1573290 w 2677922"/>
                  <a:gd name="connsiteY138" fmla="*/ 65269 h 2672762"/>
                  <a:gd name="connsiteX139" fmla="*/ 1576902 w 2677922"/>
                  <a:gd name="connsiteY139" fmla="*/ 185492 h 2672762"/>
                  <a:gd name="connsiteX140" fmla="*/ 1598057 w 2677922"/>
                  <a:gd name="connsiteY140" fmla="*/ 220578 h 2672762"/>
                  <a:gd name="connsiteX141" fmla="*/ 1674422 w 2677922"/>
                  <a:gd name="connsiteY141" fmla="*/ 240702 h 2672762"/>
                  <a:gd name="connsiteX142" fmla="*/ 1710540 w 2677922"/>
                  <a:gd name="connsiteY142" fmla="*/ 221610 h 2672762"/>
                  <a:gd name="connsiteX143" fmla="*/ 1779165 w 2677922"/>
                  <a:gd name="connsiteY143" fmla="*/ 111707 h 2672762"/>
                  <a:gd name="connsiteX144" fmla="*/ 1845726 w 2677922"/>
                  <a:gd name="connsiteY144" fmla="*/ 88488 h 2672762"/>
                  <a:gd name="connsiteX145" fmla="*/ 1857594 w 2677922"/>
                  <a:gd name="connsiteY145" fmla="*/ 92616 h 2672762"/>
                  <a:gd name="connsiteX146" fmla="*/ 1895260 w 2677922"/>
                  <a:gd name="connsiteY146" fmla="*/ 166401 h 2672762"/>
                  <a:gd name="connsiteX147" fmla="*/ 1868429 w 2677922"/>
                  <a:gd name="connsiteY147" fmla="*/ 281980 h 2672762"/>
                  <a:gd name="connsiteX148" fmla="*/ 1887004 w 2677922"/>
                  <a:gd name="connsiteY148" fmla="*/ 332030 h 2672762"/>
                  <a:gd name="connsiteX149" fmla="*/ 1946857 w 2677922"/>
                  <a:gd name="connsiteY149" fmla="*/ 365052 h 2672762"/>
                  <a:gd name="connsiteX150" fmla="*/ 1986588 w 2677922"/>
                  <a:gd name="connsiteY150" fmla="*/ 355765 h 2672762"/>
                  <a:gd name="connsiteX151" fmla="*/ 2081528 w 2677922"/>
                  <a:gd name="connsiteY151" fmla="*/ 267532 h 2672762"/>
                  <a:gd name="connsiteX152" fmla="*/ 2151701 w 2677922"/>
                  <a:gd name="connsiteY152" fmla="*/ 261857 h 2672762"/>
                  <a:gd name="connsiteX153" fmla="*/ 2155312 w 2677922"/>
                  <a:gd name="connsiteY153" fmla="*/ 264437 h 2672762"/>
                  <a:gd name="connsiteX154" fmla="*/ 2177500 w 2677922"/>
                  <a:gd name="connsiteY154" fmla="*/ 353701 h 2672762"/>
                  <a:gd name="connsiteX155" fmla="*/ 2122290 w 2677922"/>
                  <a:gd name="connsiteY155" fmla="*/ 456896 h 2672762"/>
                  <a:gd name="connsiteX156" fmla="*/ 2126934 w 2677922"/>
                  <a:gd name="connsiteY156" fmla="*/ 505914 h 2672762"/>
                  <a:gd name="connsiteX157" fmla="*/ 2173372 w 2677922"/>
                  <a:gd name="connsiteY157" fmla="*/ 551836 h 2672762"/>
                  <a:gd name="connsiteX158" fmla="*/ 2219810 w 2677922"/>
                  <a:gd name="connsiteY158" fmla="*/ 555964 h 2672762"/>
                  <a:gd name="connsiteX159" fmla="*/ 2336937 w 2677922"/>
                  <a:gd name="connsiteY159" fmla="*/ 494046 h 2672762"/>
                  <a:gd name="connsiteX160" fmla="*/ 2400917 w 2677922"/>
                  <a:gd name="connsiteY160" fmla="*/ 507462 h 2672762"/>
                  <a:gd name="connsiteX161" fmla="*/ 2420525 w 2677922"/>
                  <a:gd name="connsiteY161" fmla="*/ 533777 h 2672762"/>
                  <a:gd name="connsiteX162" fmla="*/ 2415365 w 2677922"/>
                  <a:gd name="connsiteY162" fmla="*/ 591566 h 2672762"/>
                  <a:gd name="connsiteX163" fmla="*/ 2321973 w 2677922"/>
                  <a:gd name="connsiteY163" fmla="*/ 692182 h 2672762"/>
                  <a:gd name="connsiteX164" fmla="*/ 2313718 w 2677922"/>
                  <a:gd name="connsiteY164" fmla="*/ 733460 h 2672762"/>
                  <a:gd name="connsiteX165" fmla="*/ 2349320 w 2677922"/>
                  <a:gd name="connsiteY165" fmla="*/ 795377 h 2672762"/>
                  <a:gd name="connsiteX166" fmla="*/ 2394726 w 2677922"/>
                  <a:gd name="connsiteY166" fmla="*/ 810341 h 2672762"/>
                  <a:gd name="connsiteX167" fmla="*/ 2526816 w 2677922"/>
                  <a:gd name="connsiteY167" fmla="*/ 780414 h 2672762"/>
                  <a:gd name="connsiteX168" fmla="*/ 2575834 w 2677922"/>
                  <a:gd name="connsiteY168" fmla="*/ 803117 h 2672762"/>
                  <a:gd name="connsiteX169" fmla="*/ 2591313 w 2677922"/>
                  <a:gd name="connsiteY169" fmla="*/ 838719 h 2672762"/>
                  <a:gd name="connsiteX170" fmla="*/ 2570158 w 2677922"/>
                  <a:gd name="connsiteY170" fmla="*/ 896509 h 2672762"/>
                  <a:gd name="connsiteX171" fmla="*/ 2461287 w 2677922"/>
                  <a:gd name="connsiteY171" fmla="*/ 964102 h 2672762"/>
                  <a:gd name="connsiteX172" fmla="*/ 2438068 w 2677922"/>
                  <a:gd name="connsiteY172" fmla="*/ 1014668 h 2672762"/>
                  <a:gd name="connsiteX173" fmla="*/ 2454063 w 2677922"/>
                  <a:gd name="connsiteY173" fmla="*/ 1073489 h 2672762"/>
                  <a:gd name="connsiteX174" fmla="*/ 2492762 w 2677922"/>
                  <a:gd name="connsiteY174" fmla="*/ 1100836 h 2672762"/>
                  <a:gd name="connsiteX175" fmla="*/ 2628464 w 2677922"/>
                  <a:gd name="connsiteY175" fmla="*/ 1105996 h 2672762"/>
                  <a:gd name="connsiteX176" fmla="*/ 2672322 w 2677922"/>
                  <a:gd name="connsiteY176" fmla="*/ 1140566 h 2672762"/>
                  <a:gd name="connsiteX177" fmla="*/ 2677998 w 2677922"/>
                  <a:gd name="connsiteY177" fmla="*/ 1182360 h 2672762"/>
                  <a:gd name="connsiteX178" fmla="*/ 2644459 w 2677922"/>
                  <a:gd name="connsiteY178" fmla="*/ 1229830 h 2672762"/>
                  <a:gd name="connsiteX179" fmla="*/ 2522172 w 2677922"/>
                  <a:gd name="connsiteY179" fmla="*/ 1267497 h 2672762"/>
                  <a:gd name="connsiteX180" fmla="*/ 2483990 w 2677922"/>
                  <a:gd name="connsiteY180" fmla="*/ 1315998 h 2672762"/>
                  <a:gd name="connsiteX181" fmla="*/ 2486570 w 2677922"/>
                  <a:gd name="connsiteY181" fmla="*/ 1379980 h 2672762"/>
                  <a:gd name="connsiteX182" fmla="*/ 2512885 w 2677922"/>
                  <a:gd name="connsiteY182" fmla="*/ 1407842 h 2672762"/>
                  <a:gd name="connsiteX183" fmla="*/ 2641363 w 2677922"/>
                  <a:gd name="connsiteY183" fmla="*/ 1447057 h 2672762"/>
                  <a:gd name="connsiteX184" fmla="*/ 2677998 w 2677922"/>
                  <a:gd name="connsiteY184" fmla="*/ 1498138 h 2672762"/>
                  <a:gd name="connsiteX185" fmla="*/ 2677998 w 2677922"/>
                  <a:gd name="connsiteY185" fmla="*/ 1507426 h 2672762"/>
                  <a:gd name="connsiteX186" fmla="*/ 2611952 w 2677922"/>
                  <a:gd name="connsiteY186" fmla="*/ 1572955 h 2672762"/>
                  <a:gd name="connsiteX187" fmla="*/ 2490182 w 2677922"/>
                  <a:gd name="connsiteY187" fmla="*/ 1576567 h 2672762"/>
                  <a:gd name="connsiteX188" fmla="*/ 2457675 w 2677922"/>
                  <a:gd name="connsiteY188" fmla="*/ 1596690 h 2672762"/>
                  <a:gd name="connsiteX189" fmla="*/ 2437036 w 2677922"/>
                  <a:gd name="connsiteY189" fmla="*/ 1673055 h 2672762"/>
                  <a:gd name="connsiteX190" fmla="*/ 2457159 w 2677922"/>
                  <a:gd name="connsiteY190" fmla="*/ 1710205 h 2672762"/>
                  <a:gd name="connsiteX191" fmla="*/ 2564483 w 2677922"/>
                  <a:gd name="connsiteY191" fmla="*/ 1777282 h 2672762"/>
                  <a:gd name="connsiteX192" fmla="*/ 2588733 w 2677922"/>
                  <a:gd name="connsiteY192" fmla="*/ 1845907 h 2672762"/>
                  <a:gd name="connsiteX193" fmla="*/ 2571706 w 2677922"/>
                  <a:gd name="connsiteY193" fmla="*/ 1880994 h 2672762"/>
                  <a:gd name="connsiteX194" fmla="*/ 2538684 w 2677922"/>
                  <a:gd name="connsiteY194" fmla="*/ 1897505 h 2672762"/>
                  <a:gd name="connsiteX195" fmla="*/ 1338521 w 2677922"/>
                  <a:gd name="connsiteY195" fmla="*/ 2312867 h 2672762"/>
                  <a:gd name="connsiteX196" fmla="*/ 2316814 w 2677922"/>
                  <a:gd name="connsiteY196" fmla="*/ 1335605 h 2672762"/>
                  <a:gd name="connsiteX197" fmla="*/ 1340068 w 2677922"/>
                  <a:gd name="connsiteY197" fmla="*/ 359376 h 2672762"/>
                  <a:gd name="connsiteX198" fmla="*/ 361775 w 2677922"/>
                  <a:gd name="connsiteY198" fmla="*/ 1331994 h 2672762"/>
                  <a:gd name="connsiteX199" fmla="*/ 1338521 w 2677922"/>
                  <a:gd name="connsiteY199" fmla="*/ 2312867 h 267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2677922" h="2672762">
                    <a:moveTo>
                      <a:pt x="2538684" y="1897505"/>
                    </a:moveTo>
                    <a:cubicBezTo>
                      <a:pt x="2511337" y="1891313"/>
                      <a:pt x="2483990" y="1885121"/>
                      <a:pt x="2456643" y="1879446"/>
                    </a:cubicBezTo>
                    <a:cubicBezTo>
                      <a:pt x="2434456" y="1874286"/>
                      <a:pt x="2411753" y="1869642"/>
                      <a:pt x="2389566" y="1863966"/>
                    </a:cubicBezTo>
                    <a:cubicBezTo>
                      <a:pt x="2375119" y="1860354"/>
                      <a:pt x="2363767" y="1864482"/>
                      <a:pt x="2354479" y="1874802"/>
                    </a:cubicBezTo>
                    <a:cubicBezTo>
                      <a:pt x="2335389" y="1896989"/>
                      <a:pt x="2320425" y="1922272"/>
                      <a:pt x="2312170" y="1950651"/>
                    </a:cubicBezTo>
                    <a:cubicBezTo>
                      <a:pt x="2308042" y="1964066"/>
                      <a:pt x="2314234" y="1973869"/>
                      <a:pt x="2322489" y="1983157"/>
                    </a:cubicBezTo>
                    <a:cubicBezTo>
                      <a:pt x="2352416" y="2015664"/>
                      <a:pt x="2382858" y="2048170"/>
                      <a:pt x="2412785" y="2080161"/>
                    </a:cubicBezTo>
                    <a:cubicBezTo>
                      <a:pt x="2435488" y="2104412"/>
                      <a:pt x="2436520" y="2118859"/>
                      <a:pt x="2418461" y="2146722"/>
                    </a:cubicBezTo>
                    <a:cubicBezTo>
                      <a:pt x="2417429" y="2148270"/>
                      <a:pt x="2416397" y="2150334"/>
                      <a:pt x="2414849" y="2151882"/>
                    </a:cubicBezTo>
                    <a:cubicBezTo>
                      <a:pt x="2380795" y="2197804"/>
                      <a:pt x="2365831" y="2198320"/>
                      <a:pt x="2324037" y="2174585"/>
                    </a:cubicBezTo>
                    <a:cubicBezTo>
                      <a:pt x="2289982" y="2154978"/>
                      <a:pt x="2253864" y="2137434"/>
                      <a:pt x="2219294" y="2118859"/>
                    </a:cubicBezTo>
                    <a:cubicBezTo>
                      <a:pt x="2204846" y="2111120"/>
                      <a:pt x="2191431" y="2111120"/>
                      <a:pt x="2178531" y="2120407"/>
                    </a:cubicBezTo>
                    <a:cubicBezTo>
                      <a:pt x="2157892" y="2134855"/>
                      <a:pt x="2140349" y="2152398"/>
                      <a:pt x="2125386" y="2172521"/>
                    </a:cubicBezTo>
                    <a:cubicBezTo>
                      <a:pt x="2114550" y="2186968"/>
                      <a:pt x="2114034" y="2201416"/>
                      <a:pt x="2122806" y="2217411"/>
                    </a:cubicBezTo>
                    <a:cubicBezTo>
                      <a:pt x="2143961" y="2256109"/>
                      <a:pt x="2164600" y="2295323"/>
                      <a:pt x="2184723" y="2334538"/>
                    </a:cubicBezTo>
                    <a:cubicBezTo>
                      <a:pt x="2198655" y="2361885"/>
                      <a:pt x="2196591" y="2374268"/>
                      <a:pt x="2174404" y="2395423"/>
                    </a:cubicBezTo>
                    <a:cubicBezTo>
                      <a:pt x="2170792" y="2398519"/>
                      <a:pt x="2167696" y="2402131"/>
                      <a:pt x="2164084" y="2404711"/>
                    </a:cubicBezTo>
                    <a:cubicBezTo>
                      <a:pt x="2131062" y="2428962"/>
                      <a:pt x="2114034" y="2440829"/>
                      <a:pt x="2075336" y="2401615"/>
                    </a:cubicBezTo>
                    <a:cubicBezTo>
                      <a:pt x="2047473" y="2373236"/>
                      <a:pt x="2017547" y="2347953"/>
                      <a:pt x="1988652" y="2320606"/>
                    </a:cubicBezTo>
                    <a:cubicBezTo>
                      <a:pt x="1975236" y="2307707"/>
                      <a:pt x="1960789" y="2305127"/>
                      <a:pt x="1944277" y="2311835"/>
                    </a:cubicBezTo>
                    <a:cubicBezTo>
                      <a:pt x="1922607" y="2320606"/>
                      <a:pt x="1901968" y="2331958"/>
                      <a:pt x="1883392" y="2346405"/>
                    </a:cubicBezTo>
                    <a:cubicBezTo>
                      <a:pt x="1867913" y="2358273"/>
                      <a:pt x="1863785" y="2373236"/>
                      <a:pt x="1868429" y="2391811"/>
                    </a:cubicBezTo>
                    <a:cubicBezTo>
                      <a:pt x="1879264" y="2436701"/>
                      <a:pt x="1889584" y="2482107"/>
                      <a:pt x="1899388" y="2526997"/>
                    </a:cubicBezTo>
                    <a:cubicBezTo>
                      <a:pt x="1903516" y="2546604"/>
                      <a:pt x="1896808" y="2561568"/>
                      <a:pt x="1879264" y="2571887"/>
                    </a:cubicBezTo>
                    <a:cubicBezTo>
                      <a:pt x="1867397" y="2579111"/>
                      <a:pt x="1854498" y="2584787"/>
                      <a:pt x="1841082" y="2588915"/>
                    </a:cubicBezTo>
                    <a:cubicBezTo>
                      <a:pt x="1813736" y="2597686"/>
                      <a:pt x="1798256" y="2592526"/>
                      <a:pt x="1782777" y="2568276"/>
                    </a:cubicBezTo>
                    <a:cubicBezTo>
                      <a:pt x="1760074" y="2532157"/>
                      <a:pt x="1736855" y="2496555"/>
                      <a:pt x="1715184" y="2459404"/>
                    </a:cubicBezTo>
                    <a:cubicBezTo>
                      <a:pt x="1703316" y="2439281"/>
                      <a:pt x="1687837" y="2431542"/>
                      <a:pt x="1664618" y="2435669"/>
                    </a:cubicBezTo>
                    <a:cubicBezTo>
                      <a:pt x="1646043" y="2439281"/>
                      <a:pt x="1627984" y="2443925"/>
                      <a:pt x="1610440" y="2450117"/>
                    </a:cubicBezTo>
                    <a:cubicBezTo>
                      <a:pt x="1586190" y="2458888"/>
                      <a:pt x="1578450" y="2469208"/>
                      <a:pt x="1577418" y="2495007"/>
                    </a:cubicBezTo>
                    <a:cubicBezTo>
                      <a:pt x="1575870" y="2535769"/>
                      <a:pt x="1574838" y="2576015"/>
                      <a:pt x="1573806" y="2616777"/>
                    </a:cubicBezTo>
                    <a:cubicBezTo>
                      <a:pt x="1572774" y="2653928"/>
                      <a:pt x="1563487" y="2665795"/>
                      <a:pt x="1526852" y="2672503"/>
                    </a:cubicBezTo>
                    <a:cubicBezTo>
                      <a:pt x="1517049" y="2674567"/>
                      <a:pt x="1507245" y="2675599"/>
                      <a:pt x="1497441" y="2676115"/>
                    </a:cubicBezTo>
                    <a:cubicBezTo>
                      <a:pt x="1473191" y="2677663"/>
                      <a:pt x="1457711" y="2667859"/>
                      <a:pt x="1449972" y="2644124"/>
                    </a:cubicBezTo>
                    <a:cubicBezTo>
                      <a:pt x="1436040" y="2600782"/>
                      <a:pt x="1422624" y="2557956"/>
                      <a:pt x="1410241" y="2514614"/>
                    </a:cubicBezTo>
                    <a:cubicBezTo>
                      <a:pt x="1404565" y="2495007"/>
                      <a:pt x="1392698" y="2485719"/>
                      <a:pt x="1373091" y="2482623"/>
                    </a:cubicBezTo>
                    <a:cubicBezTo>
                      <a:pt x="1350388" y="2479527"/>
                      <a:pt x="1327685" y="2479527"/>
                      <a:pt x="1304982" y="2483139"/>
                    </a:cubicBezTo>
                    <a:cubicBezTo>
                      <a:pt x="1287955" y="2485719"/>
                      <a:pt x="1277119" y="2494491"/>
                      <a:pt x="1271959" y="2511518"/>
                    </a:cubicBezTo>
                    <a:cubicBezTo>
                      <a:pt x="1260092" y="2552280"/>
                      <a:pt x="1247192" y="2593042"/>
                      <a:pt x="1234293" y="2633805"/>
                    </a:cubicBezTo>
                    <a:cubicBezTo>
                      <a:pt x="1222941" y="2670439"/>
                      <a:pt x="1208494" y="2679727"/>
                      <a:pt x="1170828" y="2674567"/>
                    </a:cubicBezTo>
                    <a:cubicBezTo>
                      <a:pt x="1114070" y="2666827"/>
                      <a:pt x="1107362" y="2659087"/>
                      <a:pt x="1106847" y="2602330"/>
                    </a:cubicBezTo>
                    <a:cubicBezTo>
                      <a:pt x="1106331" y="2565180"/>
                      <a:pt x="1104783" y="2528545"/>
                      <a:pt x="1103751" y="2491395"/>
                    </a:cubicBezTo>
                    <a:cubicBezTo>
                      <a:pt x="1103234" y="2474368"/>
                      <a:pt x="1096527" y="2460952"/>
                      <a:pt x="1080532" y="2454244"/>
                    </a:cubicBezTo>
                    <a:cubicBezTo>
                      <a:pt x="1056281" y="2443925"/>
                      <a:pt x="1031514" y="2436701"/>
                      <a:pt x="1005199" y="2435153"/>
                    </a:cubicBezTo>
                    <a:cubicBezTo>
                      <a:pt x="989203" y="2434121"/>
                      <a:pt x="977852" y="2440313"/>
                      <a:pt x="969080" y="2454244"/>
                    </a:cubicBezTo>
                    <a:cubicBezTo>
                      <a:pt x="946894" y="2491395"/>
                      <a:pt x="923159" y="2527513"/>
                      <a:pt x="900456" y="2564148"/>
                    </a:cubicBezTo>
                    <a:cubicBezTo>
                      <a:pt x="882396" y="2593042"/>
                      <a:pt x="868465" y="2598202"/>
                      <a:pt x="836474" y="2587367"/>
                    </a:cubicBezTo>
                    <a:cubicBezTo>
                      <a:pt x="834926" y="2586851"/>
                      <a:pt x="833379" y="2586335"/>
                      <a:pt x="831830" y="2585819"/>
                    </a:cubicBezTo>
                    <a:cubicBezTo>
                      <a:pt x="782297" y="2565696"/>
                      <a:pt x="772493" y="2554344"/>
                      <a:pt x="785392" y="2504810"/>
                    </a:cubicBezTo>
                    <a:cubicBezTo>
                      <a:pt x="795196" y="2467144"/>
                      <a:pt x="802420" y="2428962"/>
                      <a:pt x="811707" y="2390779"/>
                    </a:cubicBezTo>
                    <a:cubicBezTo>
                      <a:pt x="816351" y="2371172"/>
                      <a:pt x="811191" y="2356209"/>
                      <a:pt x="794680" y="2344341"/>
                    </a:cubicBezTo>
                    <a:cubicBezTo>
                      <a:pt x="777137" y="2331958"/>
                      <a:pt x="759078" y="2321122"/>
                      <a:pt x="739470" y="2312351"/>
                    </a:cubicBezTo>
                    <a:cubicBezTo>
                      <a:pt x="720895" y="2304095"/>
                      <a:pt x="704900" y="2307191"/>
                      <a:pt x="689421" y="2321638"/>
                    </a:cubicBezTo>
                    <a:cubicBezTo>
                      <a:pt x="658462" y="2351049"/>
                      <a:pt x="626988" y="2379944"/>
                      <a:pt x="596029" y="2408838"/>
                    </a:cubicBezTo>
                    <a:cubicBezTo>
                      <a:pt x="572810" y="2431026"/>
                      <a:pt x="557847" y="2432057"/>
                      <a:pt x="530500" y="2415030"/>
                    </a:cubicBezTo>
                    <a:cubicBezTo>
                      <a:pt x="527404" y="2412966"/>
                      <a:pt x="524308" y="2410902"/>
                      <a:pt x="521212" y="2408838"/>
                    </a:cubicBezTo>
                    <a:cubicBezTo>
                      <a:pt x="481482" y="2380460"/>
                      <a:pt x="477870" y="2365496"/>
                      <a:pt x="500573" y="2322670"/>
                    </a:cubicBezTo>
                    <a:cubicBezTo>
                      <a:pt x="519148" y="2287584"/>
                      <a:pt x="537207" y="2252497"/>
                      <a:pt x="556298" y="2217927"/>
                    </a:cubicBezTo>
                    <a:cubicBezTo>
                      <a:pt x="566102" y="2199868"/>
                      <a:pt x="564555" y="2184388"/>
                      <a:pt x="552171" y="2168909"/>
                    </a:cubicBezTo>
                    <a:cubicBezTo>
                      <a:pt x="538756" y="2151882"/>
                      <a:pt x="523276" y="2136402"/>
                      <a:pt x="505733" y="2122987"/>
                    </a:cubicBezTo>
                    <a:cubicBezTo>
                      <a:pt x="490254" y="2111120"/>
                      <a:pt x="474774" y="2110088"/>
                      <a:pt x="457747" y="2119375"/>
                    </a:cubicBezTo>
                    <a:cubicBezTo>
                      <a:pt x="419564" y="2140014"/>
                      <a:pt x="380866" y="2160653"/>
                      <a:pt x="341652" y="2180777"/>
                    </a:cubicBezTo>
                    <a:cubicBezTo>
                      <a:pt x="314305" y="2195224"/>
                      <a:pt x="298310" y="2191612"/>
                      <a:pt x="278187" y="2168909"/>
                    </a:cubicBezTo>
                    <a:cubicBezTo>
                      <a:pt x="276639" y="2167361"/>
                      <a:pt x="275607" y="2165813"/>
                      <a:pt x="274059" y="2164265"/>
                    </a:cubicBezTo>
                    <a:cubicBezTo>
                      <a:pt x="238456" y="2122987"/>
                      <a:pt x="238972" y="2108540"/>
                      <a:pt x="276639" y="2069325"/>
                    </a:cubicBezTo>
                    <a:cubicBezTo>
                      <a:pt x="302954" y="2041463"/>
                      <a:pt x="327721" y="2013084"/>
                      <a:pt x="354551" y="1986253"/>
                    </a:cubicBezTo>
                    <a:cubicBezTo>
                      <a:pt x="367967" y="1972322"/>
                      <a:pt x="370547" y="1957874"/>
                      <a:pt x="363839" y="1940847"/>
                    </a:cubicBezTo>
                    <a:cubicBezTo>
                      <a:pt x="355067" y="1918660"/>
                      <a:pt x="342684" y="1898021"/>
                      <a:pt x="328237" y="1878930"/>
                    </a:cubicBezTo>
                    <a:cubicBezTo>
                      <a:pt x="316369" y="1863450"/>
                      <a:pt x="300374" y="1861902"/>
                      <a:pt x="283347" y="1866030"/>
                    </a:cubicBezTo>
                    <a:cubicBezTo>
                      <a:pt x="245680" y="1874802"/>
                      <a:pt x="208530" y="1883573"/>
                      <a:pt x="170864" y="1891829"/>
                    </a:cubicBezTo>
                    <a:cubicBezTo>
                      <a:pt x="165704" y="1892861"/>
                      <a:pt x="160544" y="1894409"/>
                      <a:pt x="155900" y="1895441"/>
                    </a:cubicBezTo>
                    <a:cubicBezTo>
                      <a:pt x="127521" y="1900601"/>
                      <a:pt x="113074" y="1893893"/>
                      <a:pt x="100175" y="1868094"/>
                    </a:cubicBezTo>
                    <a:cubicBezTo>
                      <a:pt x="95531" y="1858291"/>
                      <a:pt x="90887" y="1848487"/>
                      <a:pt x="87275" y="1838168"/>
                    </a:cubicBezTo>
                    <a:cubicBezTo>
                      <a:pt x="77988" y="1810821"/>
                      <a:pt x="83147" y="1795341"/>
                      <a:pt x="107915" y="1779862"/>
                    </a:cubicBezTo>
                    <a:cubicBezTo>
                      <a:pt x="143001" y="1757675"/>
                      <a:pt x="178603" y="1735488"/>
                      <a:pt x="213690" y="1713817"/>
                    </a:cubicBezTo>
                    <a:cubicBezTo>
                      <a:pt x="241552" y="1696274"/>
                      <a:pt x="245680" y="1686470"/>
                      <a:pt x="238972" y="1654480"/>
                    </a:cubicBezTo>
                    <a:cubicBezTo>
                      <a:pt x="234845" y="1636420"/>
                      <a:pt x="230201" y="1617845"/>
                      <a:pt x="222977" y="1600818"/>
                    </a:cubicBezTo>
                    <a:cubicBezTo>
                      <a:pt x="215753" y="1583791"/>
                      <a:pt x="203370" y="1575535"/>
                      <a:pt x="184279" y="1575019"/>
                    </a:cubicBezTo>
                    <a:cubicBezTo>
                      <a:pt x="142485" y="1574503"/>
                      <a:pt x="101207" y="1572955"/>
                      <a:pt x="59413" y="1571407"/>
                    </a:cubicBezTo>
                    <a:cubicBezTo>
                      <a:pt x="21746" y="1570375"/>
                      <a:pt x="10395" y="1560572"/>
                      <a:pt x="3687" y="1524453"/>
                    </a:cubicBezTo>
                    <a:cubicBezTo>
                      <a:pt x="3171" y="1520841"/>
                      <a:pt x="2139" y="1517230"/>
                      <a:pt x="1623" y="1513618"/>
                    </a:cubicBezTo>
                    <a:cubicBezTo>
                      <a:pt x="-4053" y="1467696"/>
                      <a:pt x="3687" y="1455828"/>
                      <a:pt x="48577" y="1442413"/>
                    </a:cubicBezTo>
                    <a:cubicBezTo>
                      <a:pt x="85727" y="1431061"/>
                      <a:pt x="122877" y="1418678"/>
                      <a:pt x="160544" y="1408358"/>
                    </a:cubicBezTo>
                    <a:cubicBezTo>
                      <a:pt x="181183" y="1402683"/>
                      <a:pt x="192018" y="1390815"/>
                      <a:pt x="194083" y="1370692"/>
                    </a:cubicBezTo>
                    <a:cubicBezTo>
                      <a:pt x="196147" y="1346957"/>
                      <a:pt x="197178" y="1322706"/>
                      <a:pt x="192534" y="1298971"/>
                    </a:cubicBezTo>
                    <a:cubicBezTo>
                      <a:pt x="189954" y="1283492"/>
                      <a:pt x="181183" y="1274204"/>
                      <a:pt x="166220" y="1269560"/>
                    </a:cubicBezTo>
                    <a:cubicBezTo>
                      <a:pt x="126490" y="1257693"/>
                      <a:pt x="86759" y="1245310"/>
                      <a:pt x="47029" y="1232926"/>
                    </a:cubicBezTo>
                    <a:cubicBezTo>
                      <a:pt x="3687" y="1219511"/>
                      <a:pt x="-957" y="1212287"/>
                      <a:pt x="1623" y="1166881"/>
                    </a:cubicBezTo>
                    <a:cubicBezTo>
                      <a:pt x="2139" y="1157593"/>
                      <a:pt x="4203" y="1148306"/>
                      <a:pt x="6267" y="1139534"/>
                    </a:cubicBezTo>
                    <a:cubicBezTo>
                      <a:pt x="12459" y="1116831"/>
                      <a:pt x="25358" y="1106512"/>
                      <a:pt x="49093" y="1105480"/>
                    </a:cubicBezTo>
                    <a:cubicBezTo>
                      <a:pt x="87791" y="1103932"/>
                      <a:pt x="125974" y="1102900"/>
                      <a:pt x="164672" y="1101868"/>
                    </a:cubicBezTo>
                    <a:cubicBezTo>
                      <a:pt x="170348" y="1101868"/>
                      <a:pt x="176023" y="1101352"/>
                      <a:pt x="181699" y="1101352"/>
                    </a:cubicBezTo>
                    <a:cubicBezTo>
                      <a:pt x="207498" y="1102384"/>
                      <a:pt x="220913" y="1087936"/>
                      <a:pt x="227621" y="1065233"/>
                    </a:cubicBezTo>
                    <a:cubicBezTo>
                      <a:pt x="232781" y="1048206"/>
                      <a:pt x="237425" y="1031179"/>
                      <a:pt x="241036" y="1014152"/>
                    </a:cubicBezTo>
                    <a:cubicBezTo>
                      <a:pt x="245680" y="990417"/>
                      <a:pt x="240005" y="979065"/>
                      <a:pt x="219366" y="965650"/>
                    </a:cubicBezTo>
                    <a:cubicBezTo>
                      <a:pt x="184279" y="943463"/>
                      <a:pt x="148676" y="921276"/>
                      <a:pt x="113590" y="899605"/>
                    </a:cubicBezTo>
                    <a:cubicBezTo>
                      <a:pt x="82116" y="879997"/>
                      <a:pt x="77472" y="867614"/>
                      <a:pt x="89855" y="832012"/>
                    </a:cubicBezTo>
                    <a:cubicBezTo>
                      <a:pt x="93467" y="820660"/>
                      <a:pt x="98111" y="809309"/>
                      <a:pt x="104818" y="799505"/>
                    </a:cubicBezTo>
                    <a:cubicBezTo>
                      <a:pt x="115654" y="782994"/>
                      <a:pt x="130617" y="774738"/>
                      <a:pt x="151256" y="779898"/>
                    </a:cubicBezTo>
                    <a:cubicBezTo>
                      <a:pt x="195114" y="790217"/>
                      <a:pt x="239489" y="799505"/>
                      <a:pt x="283347" y="810341"/>
                    </a:cubicBezTo>
                    <a:cubicBezTo>
                      <a:pt x="303469" y="815500"/>
                      <a:pt x="318949" y="810857"/>
                      <a:pt x="331332" y="794345"/>
                    </a:cubicBezTo>
                    <a:cubicBezTo>
                      <a:pt x="344232" y="776802"/>
                      <a:pt x="355584" y="757711"/>
                      <a:pt x="363839" y="737588"/>
                    </a:cubicBezTo>
                    <a:cubicBezTo>
                      <a:pt x="371063" y="719529"/>
                      <a:pt x="368999" y="704049"/>
                      <a:pt x="354551" y="689086"/>
                    </a:cubicBezTo>
                    <a:cubicBezTo>
                      <a:pt x="324625" y="658643"/>
                      <a:pt x="296246" y="627169"/>
                      <a:pt x="266835" y="595694"/>
                    </a:cubicBezTo>
                    <a:cubicBezTo>
                      <a:pt x="244132" y="570927"/>
                      <a:pt x="243100" y="556996"/>
                      <a:pt x="261675" y="529133"/>
                    </a:cubicBezTo>
                    <a:cubicBezTo>
                      <a:pt x="264771" y="525005"/>
                      <a:pt x="267351" y="520361"/>
                      <a:pt x="270447" y="516233"/>
                    </a:cubicBezTo>
                    <a:cubicBezTo>
                      <a:pt x="296762" y="481663"/>
                      <a:pt x="311209" y="478567"/>
                      <a:pt x="349907" y="498690"/>
                    </a:cubicBezTo>
                    <a:cubicBezTo>
                      <a:pt x="386026" y="517781"/>
                      <a:pt x="422144" y="536357"/>
                      <a:pt x="457231" y="555964"/>
                    </a:cubicBezTo>
                    <a:cubicBezTo>
                      <a:pt x="475806" y="566283"/>
                      <a:pt x="492318" y="564219"/>
                      <a:pt x="507797" y="551320"/>
                    </a:cubicBezTo>
                    <a:cubicBezTo>
                      <a:pt x="523276" y="538421"/>
                      <a:pt x="537723" y="523973"/>
                      <a:pt x="551139" y="508494"/>
                    </a:cubicBezTo>
                    <a:cubicBezTo>
                      <a:pt x="564555" y="492499"/>
                      <a:pt x="567650" y="476503"/>
                      <a:pt x="556815" y="456896"/>
                    </a:cubicBezTo>
                    <a:cubicBezTo>
                      <a:pt x="535143" y="418198"/>
                      <a:pt x="515020" y="378983"/>
                      <a:pt x="494381" y="339769"/>
                    </a:cubicBezTo>
                    <a:cubicBezTo>
                      <a:pt x="480966" y="313970"/>
                      <a:pt x="484062" y="300039"/>
                      <a:pt x="505217" y="280432"/>
                    </a:cubicBezTo>
                    <a:cubicBezTo>
                      <a:pt x="515020" y="271144"/>
                      <a:pt x="525856" y="263405"/>
                      <a:pt x="537723" y="256181"/>
                    </a:cubicBezTo>
                    <a:cubicBezTo>
                      <a:pt x="558362" y="244313"/>
                      <a:pt x="572810" y="245861"/>
                      <a:pt x="590353" y="261857"/>
                    </a:cubicBezTo>
                    <a:cubicBezTo>
                      <a:pt x="620280" y="289203"/>
                      <a:pt x="650207" y="317066"/>
                      <a:pt x="679617" y="344929"/>
                    </a:cubicBezTo>
                    <a:cubicBezTo>
                      <a:pt x="710576" y="374340"/>
                      <a:pt x="717284" y="375372"/>
                      <a:pt x="754950" y="355765"/>
                    </a:cubicBezTo>
                    <a:cubicBezTo>
                      <a:pt x="769913" y="348025"/>
                      <a:pt x="783845" y="339769"/>
                      <a:pt x="797260" y="329450"/>
                    </a:cubicBezTo>
                    <a:cubicBezTo>
                      <a:pt x="811707" y="317582"/>
                      <a:pt x="816351" y="303651"/>
                      <a:pt x="811707" y="285076"/>
                    </a:cubicBezTo>
                    <a:cubicBezTo>
                      <a:pt x="800872" y="242249"/>
                      <a:pt x="791585" y="198907"/>
                      <a:pt x="781781" y="156081"/>
                    </a:cubicBezTo>
                    <a:cubicBezTo>
                      <a:pt x="775589" y="128218"/>
                      <a:pt x="782297" y="114287"/>
                      <a:pt x="807064" y="100872"/>
                    </a:cubicBezTo>
                    <a:cubicBezTo>
                      <a:pt x="818415" y="95196"/>
                      <a:pt x="829766" y="90552"/>
                      <a:pt x="841634" y="86424"/>
                    </a:cubicBezTo>
                    <a:cubicBezTo>
                      <a:pt x="866917" y="78685"/>
                      <a:pt x="881364" y="83328"/>
                      <a:pt x="896328" y="106031"/>
                    </a:cubicBezTo>
                    <a:cubicBezTo>
                      <a:pt x="920062" y="142666"/>
                      <a:pt x="943798" y="179300"/>
                      <a:pt x="965469" y="217483"/>
                    </a:cubicBezTo>
                    <a:cubicBezTo>
                      <a:pt x="976820" y="237090"/>
                      <a:pt x="992299" y="243797"/>
                      <a:pt x="1013455" y="240702"/>
                    </a:cubicBezTo>
                    <a:cubicBezTo>
                      <a:pt x="1035641" y="237090"/>
                      <a:pt x="1057313" y="231414"/>
                      <a:pt x="1077952" y="222642"/>
                    </a:cubicBezTo>
                    <a:cubicBezTo>
                      <a:pt x="1092915" y="215935"/>
                      <a:pt x="1101171" y="205615"/>
                      <a:pt x="1101687" y="188072"/>
                    </a:cubicBezTo>
                    <a:cubicBezTo>
                      <a:pt x="1102719" y="143182"/>
                      <a:pt x="1105298" y="98808"/>
                      <a:pt x="1106847" y="53918"/>
                    </a:cubicBezTo>
                    <a:cubicBezTo>
                      <a:pt x="1107878" y="25023"/>
                      <a:pt x="1117166" y="12640"/>
                      <a:pt x="1145029" y="4900"/>
                    </a:cubicBezTo>
                    <a:cubicBezTo>
                      <a:pt x="1149672" y="3868"/>
                      <a:pt x="1154316" y="2320"/>
                      <a:pt x="1158960" y="1804"/>
                    </a:cubicBezTo>
                    <a:cubicBezTo>
                      <a:pt x="1210042" y="-3872"/>
                      <a:pt x="1222426" y="1804"/>
                      <a:pt x="1235841" y="48758"/>
                    </a:cubicBezTo>
                    <a:cubicBezTo>
                      <a:pt x="1246676" y="86940"/>
                      <a:pt x="1259576" y="124091"/>
                      <a:pt x="1269895" y="162273"/>
                    </a:cubicBezTo>
                    <a:cubicBezTo>
                      <a:pt x="1275055" y="180332"/>
                      <a:pt x="1285890" y="190136"/>
                      <a:pt x="1303434" y="192716"/>
                    </a:cubicBezTo>
                    <a:cubicBezTo>
                      <a:pt x="1327685" y="195812"/>
                      <a:pt x="1352452" y="195812"/>
                      <a:pt x="1376702" y="192716"/>
                    </a:cubicBezTo>
                    <a:cubicBezTo>
                      <a:pt x="1393730" y="190652"/>
                      <a:pt x="1404049" y="180332"/>
                      <a:pt x="1409209" y="163305"/>
                    </a:cubicBezTo>
                    <a:cubicBezTo>
                      <a:pt x="1421593" y="121511"/>
                      <a:pt x="1434492" y="79717"/>
                      <a:pt x="1447392" y="37922"/>
                    </a:cubicBezTo>
                    <a:cubicBezTo>
                      <a:pt x="1457195" y="6964"/>
                      <a:pt x="1466998" y="-260"/>
                      <a:pt x="1499505" y="256"/>
                    </a:cubicBezTo>
                    <a:cubicBezTo>
                      <a:pt x="1504149" y="256"/>
                      <a:pt x="1508793" y="256"/>
                      <a:pt x="1513436" y="772"/>
                    </a:cubicBezTo>
                    <a:cubicBezTo>
                      <a:pt x="1559358" y="5416"/>
                      <a:pt x="1572258" y="19347"/>
                      <a:pt x="1573290" y="65269"/>
                    </a:cubicBezTo>
                    <a:cubicBezTo>
                      <a:pt x="1574322" y="105515"/>
                      <a:pt x="1575870" y="145246"/>
                      <a:pt x="1576902" y="185492"/>
                    </a:cubicBezTo>
                    <a:cubicBezTo>
                      <a:pt x="1577418" y="201487"/>
                      <a:pt x="1583093" y="213871"/>
                      <a:pt x="1598057" y="220578"/>
                    </a:cubicBezTo>
                    <a:cubicBezTo>
                      <a:pt x="1622308" y="231414"/>
                      <a:pt x="1647590" y="238638"/>
                      <a:pt x="1674422" y="240702"/>
                    </a:cubicBezTo>
                    <a:cubicBezTo>
                      <a:pt x="1690933" y="241733"/>
                      <a:pt x="1702285" y="235026"/>
                      <a:pt x="1710540" y="221610"/>
                    </a:cubicBezTo>
                    <a:cubicBezTo>
                      <a:pt x="1733243" y="184976"/>
                      <a:pt x="1756462" y="148342"/>
                      <a:pt x="1779165" y="111707"/>
                    </a:cubicBezTo>
                    <a:cubicBezTo>
                      <a:pt x="1798772" y="80749"/>
                      <a:pt x="1810640" y="76621"/>
                      <a:pt x="1845726" y="88488"/>
                    </a:cubicBezTo>
                    <a:cubicBezTo>
                      <a:pt x="1849854" y="90036"/>
                      <a:pt x="1853466" y="91068"/>
                      <a:pt x="1857594" y="92616"/>
                    </a:cubicBezTo>
                    <a:cubicBezTo>
                      <a:pt x="1898356" y="110159"/>
                      <a:pt x="1905063" y="123059"/>
                      <a:pt x="1895260" y="166401"/>
                    </a:cubicBezTo>
                    <a:cubicBezTo>
                      <a:pt x="1886488" y="205099"/>
                      <a:pt x="1877717" y="243281"/>
                      <a:pt x="1868429" y="281980"/>
                    </a:cubicBezTo>
                    <a:cubicBezTo>
                      <a:pt x="1863269" y="303135"/>
                      <a:pt x="1868429" y="319646"/>
                      <a:pt x="1887004" y="332030"/>
                    </a:cubicBezTo>
                    <a:cubicBezTo>
                      <a:pt x="1906096" y="344929"/>
                      <a:pt x="1925187" y="356796"/>
                      <a:pt x="1946857" y="365052"/>
                    </a:cubicBezTo>
                    <a:cubicBezTo>
                      <a:pt x="1962337" y="370728"/>
                      <a:pt x="1974720" y="367116"/>
                      <a:pt x="1986588" y="355765"/>
                    </a:cubicBezTo>
                    <a:cubicBezTo>
                      <a:pt x="2018062" y="325838"/>
                      <a:pt x="2049537" y="296943"/>
                      <a:pt x="2081528" y="267532"/>
                    </a:cubicBezTo>
                    <a:cubicBezTo>
                      <a:pt x="2107843" y="242765"/>
                      <a:pt x="2122290" y="241733"/>
                      <a:pt x="2151701" y="261857"/>
                    </a:cubicBezTo>
                    <a:cubicBezTo>
                      <a:pt x="2153248" y="262889"/>
                      <a:pt x="2154281" y="263405"/>
                      <a:pt x="2155312" y="264437"/>
                    </a:cubicBezTo>
                    <a:cubicBezTo>
                      <a:pt x="2205363" y="300555"/>
                      <a:pt x="2198139" y="316034"/>
                      <a:pt x="2177500" y="353701"/>
                    </a:cubicBezTo>
                    <a:cubicBezTo>
                      <a:pt x="2158925" y="387755"/>
                      <a:pt x="2141381" y="422842"/>
                      <a:pt x="2122290" y="456896"/>
                    </a:cubicBezTo>
                    <a:cubicBezTo>
                      <a:pt x="2112487" y="474955"/>
                      <a:pt x="2114550" y="490435"/>
                      <a:pt x="2126934" y="505914"/>
                    </a:cubicBezTo>
                    <a:cubicBezTo>
                      <a:pt x="2140865" y="522941"/>
                      <a:pt x="2156345" y="538421"/>
                      <a:pt x="2173372" y="551836"/>
                    </a:cubicBezTo>
                    <a:cubicBezTo>
                      <a:pt x="2187819" y="563187"/>
                      <a:pt x="2202783" y="564735"/>
                      <a:pt x="2219810" y="555964"/>
                    </a:cubicBezTo>
                    <a:cubicBezTo>
                      <a:pt x="2258508" y="534809"/>
                      <a:pt x="2297722" y="514170"/>
                      <a:pt x="2336937" y="494046"/>
                    </a:cubicBezTo>
                    <a:cubicBezTo>
                      <a:pt x="2364799" y="479599"/>
                      <a:pt x="2380795" y="482695"/>
                      <a:pt x="2400917" y="507462"/>
                    </a:cubicBezTo>
                    <a:cubicBezTo>
                      <a:pt x="2408141" y="515717"/>
                      <a:pt x="2414849" y="524489"/>
                      <a:pt x="2420525" y="533777"/>
                    </a:cubicBezTo>
                    <a:cubicBezTo>
                      <a:pt x="2434972" y="556480"/>
                      <a:pt x="2433424" y="571443"/>
                      <a:pt x="2415365" y="591566"/>
                    </a:cubicBezTo>
                    <a:cubicBezTo>
                      <a:pt x="2384406" y="625105"/>
                      <a:pt x="2353448" y="659159"/>
                      <a:pt x="2321973" y="692182"/>
                    </a:cubicBezTo>
                    <a:cubicBezTo>
                      <a:pt x="2310106" y="704565"/>
                      <a:pt x="2307526" y="717981"/>
                      <a:pt x="2313718" y="733460"/>
                    </a:cubicBezTo>
                    <a:cubicBezTo>
                      <a:pt x="2323005" y="755647"/>
                      <a:pt x="2334357" y="776286"/>
                      <a:pt x="2349320" y="795377"/>
                    </a:cubicBezTo>
                    <a:cubicBezTo>
                      <a:pt x="2361187" y="810857"/>
                      <a:pt x="2375635" y="814984"/>
                      <a:pt x="2394726" y="810341"/>
                    </a:cubicBezTo>
                    <a:cubicBezTo>
                      <a:pt x="2438584" y="799505"/>
                      <a:pt x="2482958" y="789701"/>
                      <a:pt x="2526816" y="780414"/>
                    </a:cubicBezTo>
                    <a:cubicBezTo>
                      <a:pt x="2550035" y="775254"/>
                      <a:pt x="2563967" y="781962"/>
                      <a:pt x="2575834" y="803117"/>
                    </a:cubicBezTo>
                    <a:cubicBezTo>
                      <a:pt x="2582026" y="814468"/>
                      <a:pt x="2587186" y="826336"/>
                      <a:pt x="2591313" y="838719"/>
                    </a:cubicBezTo>
                    <a:cubicBezTo>
                      <a:pt x="2600085" y="867098"/>
                      <a:pt x="2595441" y="880514"/>
                      <a:pt x="2570158" y="896509"/>
                    </a:cubicBezTo>
                    <a:cubicBezTo>
                      <a:pt x="2534040" y="919212"/>
                      <a:pt x="2498437" y="942947"/>
                      <a:pt x="2461287" y="964102"/>
                    </a:cubicBezTo>
                    <a:cubicBezTo>
                      <a:pt x="2440132" y="976485"/>
                      <a:pt x="2434456" y="992997"/>
                      <a:pt x="2438068" y="1014668"/>
                    </a:cubicBezTo>
                    <a:cubicBezTo>
                      <a:pt x="2441164" y="1034791"/>
                      <a:pt x="2446840" y="1054398"/>
                      <a:pt x="2454063" y="1073489"/>
                    </a:cubicBezTo>
                    <a:cubicBezTo>
                      <a:pt x="2460771" y="1091032"/>
                      <a:pt x="2472638" y="1100320"/>
                      <a:pt x="2492762" y="1100836"/>
                    </a:cubicBezTo>
                    <a:cubicBezTo>
                      <a:pt x="2538168" y="1101352"/>
                      <a:pt x="2583058" y="1104448"/>
                      <a:pt x="2628464" y="1105996"/>
                    </a:cubicBezTo>
                    <a:cubicBezTo>
                      <a:pt x="2653230" y="1107028"/>
                      <a:pt x="2665614" y="1116831"/>
                      <a:pt x="2672322" y="1140566"/>
                    </a:cubicBezTo>
                    <a:cubicBezTo>
                      <a:pt x="2676449" y="1153982"/>
                      <a:pt x="2677998" y="1167913"/>
                      <a:pt x="2677998" y="1182360"/>
                    </a:cubicBezTo>
                    <a:cubicBezTo>
                      <a:pt x="2677998" y="1210223"/>
                      <a:pt x="2670258" y="1221575"/>
                      <a:pt x="2644459" y="1229830"/>
                    </a:cubicBezTo>
                    <a:cubicBezTo>
                      <a:pt x="2603697" y="1242730"/>
                      <a:pt x="2562934" y="1255113"/>
                      <a:pt x="2522172" y="1267497"/>
                    </a:cubicBezTo>
                    <a:cubicBezTo>
                      <a:pt x="2492762" y="1276268"/>
                      <a:pt x="2485022" y="1285556"/>
                      <a:pt x="2483990" y="1315998"/>
                    </a:cubicBezTo>
                    <a:cubicBezTo>
                      <a:pt x="2483474" y="1337153"/>
                      <a:pt x="2481926" y="1358824"/>
                      <a:pt x="2486570" y="1379980"/>
                    </a:cubicBezTo>
                    <a:cubicBezTo>
                      <a:pt x="2489666" y="1394427"/>
                      <a:pt x="2498437" y="1403199"/>
                      <a:pt x="2512885" y="1407842"/>
                    </a:cubicBezTo>
                    <a:cubicBezTo>
                      <a:pt x="2555711" y="1420742"/>
                      <a:pt x="2598537" y="1433641"/>
                      <a:pt x="2641363" y="1447057"/>
                    </a:cubicBezTo>
                    <a:cubicBezTo>
                      <a:pt x="2671290" y="1456344"/>
                      <a:pt x="2678514" y="1466664"/>
                      <a:pt x="2677998" y="1498138"/>
                    </a:cubicBezTo>
                    <a:cubicBezTo>
                      <a:pt x="2677998" y="1501234"/>
                      <a:pt x="2677998" y="1504330"/>
                      <a:pt x="2677998" y="1507426"/>
                    </a:cubicBezTo>
                    <a:cubicBezTo>
                      <a:pt x="2675934" y="1555928"/>
                      <a:pt x="2660454" y="1571407"/>
                      <a:pt x="2611952" y="1572955"/>
                    </a:cubicBezTo>
                    <a:cubicBezTo>
                      <a:pt x="2571190" y="1573987"/>
                      <a:pt x="2530944" y="1576051"/>
                      <a:pt x="2490182" y="1576567"/>
                    </a:cubicBezTo>
                    <a:cubicBezTo>
                      <a:pt x="2474702" y="1577083"/>
                      <a:pt x="2463867" y="1583791"/>
                      <a:pt x="2457675" y="1596690"/>
                    </a:cubicBezTo>
                    <a:cubicBezTo>
                      <a:pt x="2446324" y="1620941"/>
                      <a:pt x="2439100" y="1646224"/>
                      <a:pt x="2437036" y="1673055"/>
                    </a:cubicBezTo>
                    <a:cubicBezTo>
                      <a:pt x="2435488" y="1690082"/>
                      <a:pt x="2442712" y="1701434"/>
                      <a:pt x="2457159" y="1710205"/>
                    </a:cubicBezTo>
                    <a:cubicBezTo>
                      <a:pt x="2493278" y="1732392"/>
                      <a:pt x="2528880" y="1754579"/>
                      <a:pt x="2564483" y="1777282"/>
                    </a:cubicBezTo>
                    <a:cubicBezTo>
                      <a:pt x="2596989" y="1797405"/>
                      <a:pt x="2601117" y="1809789"/>
                      <a:pt x="2588733" y="1845907"/>
                    </a:cubicBezTo>
                    <a:cubicBezTo>
                      <a:pt x="2584606" y="1858291"/>
                      <a:pt x="2578930" y="1870158"/>
                      <a:pt x="2571706" y="1880994"/>
                    </a:cubicBezTo>
                    <a:cubicBezTo>
                      <a:pt x="2564998" y="1890797"/>
                      <a:pt x="2554163" y="1897505"/>
                      <a:pt x="2538684" y="1897505"/>
                    </a:cubicBezTo>
                    <a:close/>
                    <a:moveTo>
                      <a:pt x="1338521" y="2312867"/>
                    </a:moveTo>
                    <a:cubicBezTo>
                      <a:pt x="1869461" y="2314931"/>
                      <a:pt x="2317329" y="1887701"/>
                      <a:pt x="2316814" y="1335605"/>
                    </a:cubicBezTo>
                    <a:cubicBezTo>
                      <a:pt x="2316298" y="792797"/>
                      <a:pt x="1880813" y="359892"/>
                      <a:pt x="1340068" y="359376"/>
                    </a:cubicBezTo>
                    <a:cubicBezTo>
                      <a:pt x="796228" y="358860"/>
                      <a:pt x="363839" y="794861"/>
                      <a:pt x="361775" y="1331994"/>
                    </a:cubicBezTo>
                    <a:cubicBezTo>
                      <a:pt x="359711" y="1882026"/>
                      <a:pt x="806032" y="2314415"/>
                      <a:pt x="1338521" y="2312867"/>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sp>
            <p:nvSpPr>
              <p:cNvPr id="68" name="Freeform: Shape 67">
                <a:extLst>
                  <a:ext uri="{FF2B5EF4-FFF2-40B4-BE49-F238E27FC236}">
                    <a16:creationId xmlns:a16="http://schemas.microsoft.com/office/drawing/2014/main" id="{356123C7-5F64-4F5E-94DF-CE50049E0840}"/>
                  </a:ext>
                </a:extLst>
              </p:cNvPr>
              <p:cNvSpPr/>
              <p:nvPr/>
            </p:nvSpPr>
            <p:spPr>
              <a:xfrm>
                <a:off x="7558586" y="2011427"/>
                <a:ext cx="1898797" cy="1893637"/>
              </a:xfrm>
              <a:custGeom>
                <a:avLst/>
                <a:gdLst>
                  <a:gd name="connsiteX0" fmla="*/ 30 w 1898796"/>
                  <a:gd name="connsiteY0" fmla="*/ 947852 h 1893636"/>
                  <a:gd name="connsiteX1" fmla="*/ 950461 w 1898796"/>
                  <a:gd name="connsiteY1" fmla="*/ 2 h 1893636"/>
                  <a:gd name="connsiteX2" fmla="*/ 1898827 w 1898796"/>
                  <a:gd name="connsiteY2" fmla="*/ 950948 h 1893636"/>
                  <a:gd name="connsiteX3" fmla="*/ 946849 w 1898796"/>
                  <a:gd name="connsiteY3" fmla="*/ 1898283 h 1893636"/>
                  <a:gd name="connsiteX4" fmla="*/ 30 w 1898796"/>
                  <a:gd name="connsiteY4" fmla="*/ 947852 h 1893636"/>
                  <a:gd name="connsiteX5" fmla="*/ 1187811 w 1898796"/>
                  <a:gd name="connsiteY5" fmla="*/ 949916 h 1893636"/>
                  <a:gd name="connsiteX6" fmla="*/ 949429 w 1898796"/>
                  <a:gd name="connsiteY6" fmla="*/ 710503 h 1893636"/>
                  <a:gd name="connsiteX7" fmla="*/ 710532 w 1898796"/>
                  <a:gd name="connsiteY7" fmla="*/ 948368 h 1893636"/>
                  <a:gd name="connsiteX8" fmla="*/ 948397 w 1898796"/>
                  <a:gd name="connsiteY8" fmla="*/ 1188298 h 1893636"/>
                  <a:gd name="connsiteX9" fmla="*/ 1187811 w 1898796"/>
                  <a:gd name="connsiteY9" fmla="*/ 949916 h 189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8796" h="1893636">
                    <a:moveTo>
                      <a:pt x="30" y="947852"/>
                    </a:moveTo>
                    <a:cubicBezTo>
                      <a:pt x="-3065" y="428263"/>
                      <a:pt x="426228" y="-1030"/>
                      <a:pt x="950461" y="2"/>
                    </a:cubicBezTo>
                    <a:cubicBezTo>
                      <a:pt x="1472114" y="1034"/>
                      <a:pt x="1899859" y="427747"/>
                      <a:pt x="1898827" y="950948"/>
                    </a:cubicBezTo>
                    <a:cubicBezTo>
                      <a:pt x="1897795" y="1468473"/>
                      <a:pt x="1477790" y="1899315"/>
                      <a:pt x="946849" y="1898283"/>
                    </a:cubicBezTo>
                    <a:cubicBezTo>
                      <a:pt x="411781" y="1896735"/>
                      <a:pt x="-4097" y="1460218"/>
                      <a:pt x="30" y="947852"/>
                    </a:cubicBezTo>
                    <a:close/>
                    <a:moveTo>
                      <a:pt x="1187811" y="949916"/>
                    </a:moveTo>
                    <a:cubicBezTo>
                      <a:pt x="1188327" y="817310"/>
                      <a:pt x="1084099" y="710503"/>
                      <a:pt x="949429" y="710503"/>
                    </a:cubicBezTo>
                    <a:cubicBezTo>
                      <a:pt x="805987" y="710503"/>
                      <a:pt x="710015" y="828146"/>
                      <a:pt x="710532" y="948368"/>
                    </a:cubicBezTo>
                    <a:cubicBezTo>
                      <a:pt x="711048" y="1081490"/>
                      <a:pt x="815791" y="1188298"/>
                      <a:pt x="948397" y="1188298"/>
                    </a:cubicBezTo>
                    <a:cubicBezTo>
                      <a:pt x="1081003" y="1188298"/>
                      <a:pt x="1187294" y="1083038"/>
                      <a:pt x="1187811" y="949916"/>
                    </a:cubicBezTo>
                    <a:close/>
                  </a:path>
                </a:pathLst>
              </a:custGeom>
              <a:grpFill/>
              <a:ln w="5155" cap="flat">
                <a:noFill/>
                <a:prstDash val="solid"/>
                <a:miter/>
              </a:ln>
            </p:spPr>
            <p:txBody>
              <a:bodyPr rtlCol="0" anchor="ctr"/>
              <a:lstStyle/>
              <a:p>
                <a:pPr defTabSz="684763">
                  <a:buClr>
                    <a:srgbClr val="000000"/>
                  </a:buClr>
                  <a:buFont typeface="Arial"/>
                  <a:buNone/>
                </a:pPr>
                <a:endParaRPr lang="en-US" sz="1400" kern="0">
                  <a:solidFill>
                    <a:srgbClr val="000000"/>
                  </a:solidFill>
                  <a:cs typeface="Arial"/>
                  <a:sym typeface="Arial"/>
                </a:endParaRPr>
              </a:p>
            </p:txBody>
          </p:sp>
        </p:grpSp>
      </p:grpSp>
      <p:sp>
        <p:nvSpPr>
          <p:cNvPr id="69" name="Freeform: Shape 68">
            <a:extLst>
              <a:ext uri="{FF2B5EF4-FFF2-40B4-BE49-F238E27FC236}">
                <a16:creationId xmlns:a16="http://schemas.microsoft.com/office/drawing/2014/main" id="{A51BEBA6-51A0-40FD-A445-F1CF56E3FB1A}"/>
              </a:ext>
            </a:extLst>
          </p:cNvPr>
          <p:cNvSpPr/>
          <p:nvPr userDrawn="1"/>
        </p:nvSpPr>
        <p:spPr>
          <a:xfrm>
            <a:off x="2233570" y="277117"/>
            <a:ext cx="467936" cy="476342"/>
          </a:xfrm>
          <a:custGeom>
            <a:avLst/>
            <a:gdLst>
              <a:gd name="connsiteX0" fmla="*/ 879664 w 1723364"/>
              <a:gd name="connsiteY0" fmla="*/ 267 h 1754322"/>
              <a:gd name="connsiteX1" fmla="*/ 964801 w 1723364"/>
              <a:gd name="connsiteY1" fmla="*/ 5943 h 1754322"/>
              <a:gd name="connsiteX2" fmla="*/ 979248 w 1723364"/>
              <a:gd name="connsiteY2" fmla="*/ 18843 h 1754322"/>
              <a:gd name="connsiteX3" fmla="*/ 977700 w 1723364"/>
              <a:gd name="connsiteY3" fmla="*/ 158673 h 1754322"/>
              <a:gd name="connsiteX4" fmla="*/ 968928 w 1723364"/>
              <a:gd name="connsiteY4" fmla="*/ 213366 h 1754322"/>
              <a:gd name="connsiteX5" fmla="*/ 979764 w 1723364"/>
              <a:gd name="connsiteY5" fmla="*/ 229877 h 1754322"/>
              <a:gd name="connsiteX6" fmla="*/ 1149520 w 1723364"/>
              <a:gd name="connsiteY6" fmla="*/ 285087 h 1754322"/>
              <a:gd name="connsiteX7" fmla="*/ 1166548 w 1723364"/>
              <a:gd name="connsiteY7" fmla="*/ 278379 h 1754322"/>
              <a:gd name="connsiteX8" fmla="*/ 1210406 w 1723364"/>
              <a:gd name="connsiteY8" fmla="*/ 190663 h 1754322"/>
              <a:gd name="connsiteX9" fmla="*/ 1263035 w 1723364"/>
              <a:gd name="connsiteY9" fmla="*/ 123070 h 1754322"/>
              <a:gd name="connsiteX10" fmla="*/ 1304314 w 1723364"/>
              <a:gd name="connsiteY10" fmla="*/ 119458 h 1754322"/>
              <a:gd name="connsiteX11" fmla="*/ 1458075 w 1723364"/>
              <a:gd name="connsiteY11" fmla="*/ 231941 h 1754322"/>
              <a:gd name="connsiteX12" fmla="*/ 1462203 w 1723364"/>
              <a:gd name="connsiteY12" fmla="*/ 251549 h 1754322"/>
              <a:gd name="connsiteX13" fmla="*/ 1461171 w 1723364"/>
              <a:gd name="connsiteY13" fmla="*/ 254128 h 1754322"/>
              <a:gd name="connsiteX14" fmla="*/ 1396158 w 1723364"/>
              <a:gd name="connsiteY14" fmla="*/ 347004 h 1754322"/>
              <a:gd name="connsiteX15" fmla="*/ 1337336 w 1723364"/>
              <a:gd name="connsiteY15" fmla="*/ 404794 h 1754322"/>
              <a:gd name="connsiteX16" fmla="*/ 1336304 w 1723364"/>
              <a:gd name="connsiteY16" fmla="*/ 419757 h 1754322"/>
              <a:gd name="connsiteX17" fmla="*/ 1369327 w 1723364"/>
              <a:gd name="connsiteY17" fmla="*/ 457939 h 1754322"/>
              <a:gd name="connsiteX18" fmla="*/ 1442596 w 1723364"/>
              <a:gd name="connsiteY18" fmla="*/ 565263 h 1754322"/>
              <a:gd name="connsiteX19" fmla="*/ 1462719 w 1723364"/>
              <a:gd name="connsiteY19" fmla="*/ 570938 h 1754322"/>
              <a:gd name="connsiteX20" fmla="*/ 1573138 w 1723364"/>
              <a:gd name="connsiteY20" fmla="*/ 514697 h 1754322"/>
              <a:gd name="connsiteX21" fmla="*/ 1650018 w 1723364"/>
              <a:gd name="connsiteY21" fmla="*/ 501281 h 1754322"/>
              <a:gd name="connsiteX22" fmla="*/ 1659822 w 1723364"/>
              <a:gd name="connsiteY22" fmla="*/ 509537 h 1754322"/>
              <a:gd name="connsiteX23" fmla="*/ 1724835 w 1723364"/>
              <a:gd name="connsiteY23" fmla="*/ 709220 h 1754322"/>
              <a:gd name="connsiteX24" fmla="*/ 1717611 w 1723364"/>
              <a:gd name="connsiteY24" fmla="*/ 723668 h 1754322"/>
              <a:gd name="connsiteX25" fmla="*/ 1671173 w 1723364"/>
              <a:gd name="connsiteY25" fmla="*/ 748950 h 1754322"/>
              <a:gd name="connsiteX26" fmla="*/ 1618544 w 1723364"/>
              <a:gd name="connsiteY26" fmla="*/ 760302 h 1754322"/>
              <a:gd name="connsiteX27" fmla="*/ 1529280 w 1723364"/>
              <a:gd name="connsiteY27" fmla="*/ 774234 h 1754322"/>
              <a:gd name="connsiteX28" fmla="*/ 1515349 w 1723364"/>
              <a:gd name="connsiteY28" fmla="*/ 791777 h 1754322"/>
              <a:gd name="connsiteX29" fmla="*/ 1521024 w 1723364"/>
              <a:gd name="connsiteY29" fmla="*/ 857306 h 1754322"/>
              <a:gd name="connsiteX30" fmla="*/ 1516380 w 1723364"/>
              <a:gd name="connsiteY30" fmla="*/ 953794 h 1754322"/>
              <a:gd name="connsiteX31" fmla="*/ 1538567 w 1723364"/>
              <a:gd name="connsiteY31" fmla="*/ 983720 h 1754322"/>
              <a:gd name="connsiteX32" fmla="*/ 1653114 w 1723364"/>
              <a:gd name="connsiteY32" fmla="*/ 1001779 h 1754322"/>
              <a:gd name="connsiteX33" fmla="*/ 1700584 w 1723364"/>
              <a:gd name="connsiteY33" fmla="*/ 1024483 h 1754322"/>
              <a:gd name="connsiteX34" fmla="*/ 1719675 w 1723364"/>
              <a:gd name="connsiteY34" fmla="*/ 1067825 h 1754322"/>
              <a:gd name="connsiteX35" fmla="*/ 1661370 w 1723364"/>
              <a:gd name="connsiteY35" fmla="*/ 1243773 h 1754322"/>
              <a:gd name="connsiteX36" fmla="*/ 1641763 w 1723364"/>
              <a:gd name="connsiteY36" fmla="*/ 1255124 h 1754322"/>
              <a:gd name="connsiteX37" fmla="*/ 1541663 w 1723364"/>
              <a:gd name="connsiteY37" fmla="*/ 1226230 h 1754322"/>
              <a:gd name="connsiteX38" fmla="*/ 1461687 w 1723364"/>
              <a:gd name="connsiteY38" fmla="*/ 1184436 h 1754322"/>
              <a:gd name="connsiteX39" fmla="*/ 1444143 w 1723364"/>
              <a:gd name="connsiteY39" fmla="*/ 1189079 h 1754322"/>
              <a:gd name="connsiteX40" fmla="*/ 1339400 w 1723364"/>
              <a:gd name="connsiteY40" fmla="*/ 1333553 h 1754322"/>
              <a:gd name="connsiteX41" fmla="*/ 1339916 w 1723364"/>
              <a:gd name="connsiteY41" fmla="*/ 1353160 h 1754322"/>
              <a:gd name="connsiteX42" fmla="*/ 1430212 w 1723364"/>
              <a:gd name="connsiteY42" fmla="*/ 1443456 h 1754322"/>
              <a:gd name="connsiteX43" fmla="*/ 1465814 w 1723364"/>
              <a:gd name="connsiteY43" fmla="*/ 1511565 h 1754322"/>
              <a:gd name="connsiteX44" fmla="*/ 1461171 w 1723364"/>
              <a:gd name="connsiteY44" fmla="*/ 1521369 h 1754322"/>
              <a:gd name="connsiteX45" fmla="*/ 1290382 w 1723364"/>
              <a:gd name="connsiteY45" fmla="*/ 1645203 h 1754322"/>
              <a:gd name="connsiteX46" fmla="*/ 1275419 w 1723364"/>
              <a:gd name="connsiteY46" fmla="*/ 1643655 h 1754322"/>
              <a:gd name="connsiteX47" fmla="*/ 1207310 w 1723364"/>
              <a:gd name="connsiteY47" fmla="*/ 1558003 h 1754322"/>
              <a:gd name="connsiteX48" fmla="*/ 1167064 w 1723364"/>
              <a:gd name="connsiteY48" fmla="*/ 1477511 h 1754322"/>
              <a:gd name="connsiteX49" fmla="*/ 1150036 w 1723364"/>
              <a:gd name="connsiteY49" fmla="*/ 1470803 h 1754322"/>
              <a:gd name="connsiteX50" fmla="*/ 981312 w 1723364"/>
              <a:gd name="connsiteY50" fmla="*/ 1526013 h 1754322"/>
              <a:gd name="connsiteX51" fmla="*/ 969960 w 1723364"/>
              <a:gd name="connsiteY51" fmla="*/ 1544072 h 1754322"/>
              <a:gd name="connsiteX52" fmla="*/ 989052 w 1723364"/>
              <a:gd name="connsiteY52" fmla="*/ 1663779 h 1754322"/>
              <a:gd name="connsiteX53" fmla="*/ 978216 w 1723364"/>
              <a:gd name="connsiteY53" fmla="*/ 1743755 h 1754322"/>
              <a:gd name="connsiteX54" fmla="*/ 966864 w 1723364"/>
              <a:gd name="connsiteY54" fmla="*/ 1749947 h 1754322"/>
              <a:gd name="connsiteX55" fmla="*/ 758410 w 1723364"/>
              <a:gd name="connsiteY55" fmla="*/ 1749947 h 1754322"/>
              <a:gd name="connsiteX56" fmla="*/ 745510 w 1723364"/>
              <a:gd name="connsiteY56" fmla="*/ 1737047 h 1754322"/>
              <a:gd name="connsiteX57" fmla="*/ 747058 w 1723364"/>
              <a:gd name="connsiteY57" fmla="*/ 1598249 h 1754322"/>
              <a:gd name="connsiteX58" fmla="*/ 756346 w 1723364"/>
              <a:gd name="connsiteY58" fmla="*/ 1543556 h 1754322"/>
              <a:gd name="connsiteX59" fmla="*/ 744478 w 1723364"/>
              <a:gd name="connsiteY59" fmla="*/ 1525496 h 1754322"/>
              <a:gd name="connsiteX60" fmla="*/ 575754 w 1723364"/>
              <a:gd name="connsiteY60" fmla="*/ 1470287 h 1754322"/>
              <a:gd name="connsiteX61" fmla="*/ 559758 w 1723364"/>
              <a:gd name="connsiteY61" fmla="*/ 1475963 h 1754322"/>
              <a:gd name="connsiteX62" fmla="*/ 504549 w 1723364"/>
              <a:gd name="connsiteY62" fmla="*/ 1585350 h 1754322"/>
              <a:gd name="connsiteX63" fmla="*/ 447275 w 1723364"/>
              <a:gd name="connsiteY63" fmla="*/ 1645719 h 1754322"/>
              <a:gd name="connsiteX64" fmla="*/ 434376 w 1723364"/>
              <a:gd name="connsiteY64" fmla="*/ 1643655 h 1754322"/>
              <a:gd name="connsiteX65" fmla="*/ 290418 w 1723364"/>
              <a:gd name="connsiteY65" fmla="*/ 1542008 h 1754322"/>
              <a:gd name="connsiteX66" fmla="*/ 265651 w 1723364"/>
              <a:gd name="connsiteY66" fmla="*/ 1521369 h 1754322"/>
              <a:gd name="connsiteX67" fmla="*/ 262039 w 1723364"/>
              <a:gd name="connsiteY67" fmla="*/ 1505889 h 1754322"/>
              <a:gd name="connsiteX68" fmla="*/ 321893 w 1723364"/>
              <a:gd name="connsiteY68" fmla="*/ 1415593 h 1754322"/>
              <a:gd name="connsiteX69" fmla="*/ 386906 w 1723364"/>
              <a:gd name="connsiteY69" fmla="*/ 1351096 h 1754322"/>
              <a:gd name="connsiteX70" fmla="*/ 387938 w 1723364"/>
              <a:gd name="connsiteY70" fmla="*/ 1334069 h 1754322"/>
              <a:gd name="connsiteX71" fmla="*/ 354915 w 1723364"/>
              <a:gd name="connsiteY71" fmla="*/ 1295887 h 1754322"/>
              <a:gd name="connsiteX72" fmla="*/ 282678 w 1723364"/>
              <a:gd name="connsiteY72" fmla="*/ 1189595 h 1754322"/>
              <a:gd name="connsiteX73" fmla="*/ 262555 w 1723364"/>
              <a:gd name="connsiteY73" fmla="*/ 1183920 h 1754322"/>
              <a:gd name="connsiteX74" fmla="*/ 152136 w 1723364"/>
              <a:gd name="connsiteY74" fmla="*/ 1240161 h 1754322"/>
              <a:gd name="connsiteX75" fmla="*/ 75256 w 1723364"/>
              <a:gd name="connsiteY75" fmla="*/ 1253577 h 1754322"/>
              <a:gd name="connsiteX76" fmla="*/ 65452 w 1723364"/>
              <a:gd name="connsiteY76" fmla="*/ 1245321 h 1754322"/>
              <a:gd name="connsiteX77" fmla="*/ 439 w 1723364"/>
              <a:gd name="connsiteY77" fmla="*/ 1045637 h 1754322"/>
              <a:gd name="connsiteX78" fmla="*/ 7663 w 1723364"/>
              <a:gd name="connsiteY78" fmla="*/ 1031190 h 1754322"/>
              <a:gd name="connsiteX79" fmla="*/ 54101 w 1723364"/>
              <a:gd name="connsiteY79" fmla="*/ 1005907 h 1754322"/>
              <a:gd name="connsiteX80" fmla="*/ 106730 w 1723364"/>
              <a:gd name="connsiteY80" fmla="*/ 994556 h 1754322"/>
              <a:gd name="connsiteX81" fmla="*/ 197026 w 1723364"/>
              <a:gd name="connsiteY81" fmla="*/ 980109 h 1754322"/>
              <a:gd name="connsiteX82" fmla="*/ 209410 w 1723364"/>
              <a:gd name="connsiteY82" fmla="*/ 964113 h 1754322"/>
              <a:gd name="connsiteX83" fmla="*/ 203734 w 1723364"/>
              <a:gd name="connsiteY83" fmla="*/ 897552 h 1754322"/>
              <a:gd name="connsiteX84" fmla="*/ 208378 w 1723364"/>
              <a:gd name="connsiteY84" fmla="*/ 801064 h 1754322"/>
              <a:gd name="connsiteX85" fmla="*/ 185159 w 1723364"/>
              <a:gd name="connsiteY85" fmla="*/ 770622 h 1754322"/>
              <a:gd name="connsiteX86" fmla="*/ 73192 w 1723364"/>
              <a:gd name="connsiteY86" fmla="*/ 753079 h 1754322"/>
              <a:gd name="connsiteX87" fmla="*/ 24690 w 1723364"/>
              <a:gd name="connsiteY87" fmla="*/ 730375 h 1754322"/>
              <a:gd name="connsiteX88" fmla="*/ 5599 w 1723364"/>
              <a:gd name="connsiteY88" fmla="*/ 687033 h 1754322"/>
              <a:gd name="connsiteX89" fmla="*/ 63904 w 1723364"/>
              <a:gd name="connsiteY89" fmla="*/ 511085 h 1754322"/>
              <a:gd name="connsiteX90" fmla="*/ 83511 w 1723364"/>
              <a:gd name="connsiteY90" fmla="*/ 499733 h 1754322"/>
              <a:gd name="connsiteX91" fmla="*/ 183611 w 1723364"/>
              <a:gd name="connsiteY91" fmla="*/ 528628 h 1754322"/>
              <a:gd name="connsiteX92" fmla="*/ 262555 w 1723364"/>
              <a:gd name="connsiteY92" fmla="*/ 569390 h 1754322"/>
              <a:gd name="connsiteX93" fmla="*/ 282163 w 1723364"/>
              <a:gd name="connsiteY93" fmla="*/ 564231 h 1754322"/>
              <a:gd name="connsiteX94" fmla="*/ 386906 w 1723364"/>
              <a:gd name="connsiteY94" fmla="*/ 419757 h 1754322"/>
              <a:gd name="connsiteX95" fmla="*/ 386390 w 1723364"/>
              <a:gd name="connsiteY95" fmla="*/ 402214 h 1754322"/>
              <a:gd name="connsiteX96" fmla="*/ 296094 w 1723364"/>
              <a:gd name="connsiteY96" fmla="*/ 311918 h 1754322"/>
              <a:gd name="connsiteX97" fmla="*/ 259975 w 1723364"/>
              <a:gd name="connsiteY97" fmla="*/ 242777 h 1754322"/>
              <a:gd name="connsiteX98" fmla="*/ 264619 w 1723364"/>
              <a:gd name="connsiteY98" fmla="*/ 232973 h 1754322"/>
              <a:gd name="connsiteX99" fmla="*/ 435408 w 1723364"/>
              <a:gd name="connsiteY99" fmla="*/ 109139 h 1754322"/>
              <a:gd name="connsiteX100" fmla="*/ 450371 w 1723364"/>
              <a:gd name="connsiteY100" fmla="*/ 110687 h 1754322"/>
              <a:gd name="connsiteX101" fmla="*/ 518480 w 1723364"/>
              <a:gd name="connsiteY101" fmla="*/ 196339 h 1754322"/>
              <a:gd name="connsiteX102" fmla="*/ 559758 w 1723364"/>
              <a:gd name="connsiteY102" fmla="*/ 277863 h 1754322"/>
              <a:gd name="connsiteX103" fmla="*/ 574722 w 1723364"/>
              <a:gd name="connsiteY103" fmla="*/ 283539 h 1754322"/>
              <a:gd name="connsiteX104" fmla="*/ 746026 w 1723364"/>
              <a:gd name="connsiteY104" fmla="*/ 227813 h 1754322"/>
              <a:gd name="connsiteX105" fmla="*/ 756346 w 1723364"/>
              <a:gd name="connsiteY105" fmla="*/ 211302 h 1754322"/>
              <a:gd name="connsiteX106" fmla="*/ 737254 w 1723364"/>
              <a:gd name="connsiteY106" fmla="*/ 91596 h 1754322"/>
              <a:gd name="connsiteX107" fmla="*/ 748090 w 1723364"/>
              <a:gd name="connsiteY107" fmla="*/ 10587 h 1754322"/>
              <a:gd name="connsiteX108" fmla="*/ 758410 w 1723364"/>
              <a:gd name="connsiteY108" fmla="*/ 4395 h 1754322"/>
              <a:gd name="connsiteX109" fmla="*/ 879664 w 1723364"/>
              <a:gd name="connsiteY109" fmla="*/ 267 h 1754322"/>
              <a:gd name="connsiteX110" fmla="*/ 861605 w 1723364"/>
              <a:gd name="connsiteY110" fmla="*/ 1409918 h 1754322"/>
              <a:gd name="connsiteX111" fmla="*/ 1392546 w 1723364"/>
              <a:gd name="connsiteY111" fmla="*/ 879493 h 1754322"/>
              <a:gd name="connsiteX112" fmla="*/ 862637 w 1723364"/>
              <a:gd name="connsiteY112" fmla="*/ 348552 h 1754322"/>
              <a:gd name="connsiteX113" fmla="*/ 331180 w 1723364"/>
              <a:gd name="connsiteY113" fmla="*/ 879493 h 1754322"/>
              <a:gd name="connsiteX114" fmla="*/ 861605 w 1723364"/>
              <a:gd name="connsiteY114" fmla="*/ 1409918 h 175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723364" h="1754322">
                <a:moveTo>
                  <a:pt x="879664" y="267"/>
                </a:moveTo>
                <a:cubicBezTo>
                  <a:pt x="907527" y="2332"/>
                  <a:pt x="935906" y="4395"/>
                  <a:pt x="964801" y="5943"/>
                </a:cubicBezTo>
                <a:cubicBezTo>
                  <a:pt x="974088" y="6459"/>
                  <a:pt x="976668" y="11103"/>
                  <a:pt x="979248" y="18843"/>
                </a:cubicBezTo>
                <a:cubicBezTo>
                  <a:pt x="994727" y="65797"/>
                  <a:pt x="985956" y="112235"/>
                  <a:pt x="977700" y="158673"/>
                </a:cubicBezTo>
                <a:cubicBezTo>
                  <a:pt x="974604" y="176732"/>
                  <a:pt x="972024" y="195307"/>
                  <a:pt x="968928" y="213366"/>
                </a:cubicBezTo>
                <a:cubicBezTo>
                  <a:pt x="967380" y="222654"/>
                  <a:pt x="969960" y="227813"/>
                  <a:pt x="979764" y="229877"/>
                </a:cubicBezTo>
                <a:cubicBezTo>
                  <a:pt x="1038585" y="240713"/>
                  <a:pt x="1095343" y="259804"/>
                  <a:pt x="1149520" y="285087"/>
                </a:cubicBezTo>
                <a:cubicBezTo>
                  <a:pt x="1158808" y="289215"/>
                  <a:pt x="1162420" y="286119"/>
                  <a:pt x="1166548" y="278379"/>
                </a:cubicBezTo>
                <a:cubicBezTo>
                  <a:pt x="1180995" y="248969"/>
                  <a:pt x="1197506" y="220590"/>
                  <a:pt x="1210406" y="190663"/>
                </a:cubicBezTo>
                <a:cubicBezTo>
                  <a:pt x="1222273" y="163316"/>
                  <a:pt x="1240848" y="142161"/>
                  <a:pt x="1263035" y="123070"/>
                </a:cubicBezTo>
                <a:cubicBezTo>
                  <a:pt x="1282643" y="106043"/>
                  <a:pt x="1282127" y="106559"/>
                  <a:pt x="1304314" y="119458"/>
                </a:cubicBezTo>
                <a:cubicBezTo>
                  <a:pt x="1359523" y="151449"/>
                  <a:pt x="1409573" y="190663"/>
                  <a:pt x="1458075" y="231941"/>
                </a:cubicBezTo>
                <a:cubicBezTo>
                  <a:pt x="1465299" y="238133"/>
                  <a:pt x="1467362" y="243809"/>
                  <a:pt x="1462203" y="251549"/>
                </a:cubicBezTo>
                <a:cubicBezTo>
                  <a:pt x="1461687" y="252064"/>
                  <a:pt x="1461171" y="253096"/>
                  <a:pt x="1461171" y="254128"/>
                </a:cubicBezTo>
                <a:cubicBezTo>
                  <a:pt x="1448271" y="291279"/>
                  <a:pt x="1425052" y="320689"/>
                  <a:pt x="1396158" y="347004"/>
                </a:cubicBezTo>
                <a:cubicBezTo>
                  <a:pt x="1375518" y="365064"/>
                  <a:pt x="1356943" y="385703"/>
                  <a:pt x="1337336" y="404794"/>
                </a:cubicBezTo>
                <a:cubicBezTo>
                  <a:pt x="1332177" y="409954"/>
                  <a:pt x="1330628" y="413565"/>
                  <a:pt x="1336304" y="419757"/>
                </a:cubicBezTo>
                <a:cubicBezTo>
                  <a:pt x="1347656" y="432141"/>
                  <a:pt x="1357459" y="445556"/>
                  <a:pt x="1369327" y="457939"/>
                </a:cubicBezTo>
                <a:cubicBezTo>
                  <a:pt x="1399769" y="489930"/>
                  <a:pt x="1419893" y="528628"/>
                  <a:pt x="1442596" y="565263"/>
                </a:cubicBezTo>
                <a:cubicBezTo>
                  <a:pt x="1448271" y="574550"/>
                  <a:pt x="1452915" y="576098"/>
                  <a:pt x="1462719" y="570938"/>
                </a:cubicBezTo>
                <a:cubicBezTo>
                  <a:pt x="1499353" y="551847"/>
                  <a:pt x="1535988" y="533272"/>
                  <a:pt x="1573138" y="514697"/>
                </a:cubicBezTo>
                <a:cubicBezTo>
                  <a:pt x="1597389" y="502830"/>
                  <a:pt x="1624220" y="504893"/>
                  <a:pt x="1650018" y="501281"/>
                </a:cubicBezTo>
                <a:cubicBezTo>
                  <a:pt x="1655694" y="500250"/>
                  <a:pt x="1658274" y="505409"/>
                  <a:pt x="1659822" y="509537"/>
                </a:cubicBezTo>
                <a:cubicBezTo>
                  <a:pt x="1687685" y="574034"/>
                  <a:pt x="1709872" y="640595"/>
                  <a:pt x="1724835" y="709220"/>
                </a:cubicBezTo>
                <a:cubicBezTo>
                  <a:pt x="1726383" y="716444"/>
                  <a:pt x="1723803" y="720572"/>
                  <a:pt x="1717611" y="723668"/>
                </a:cubicBezTo>
                <a:cubicBezTo>
                  <a:pt x="1702132" y="731923"/>
                  <a:pt x="1686653" y="740695"/>
                  <a:pt x="1671173" y="748950"/>
                </a:cubicBezTo>
                <a:cubicBezTo>
                  <a:pt x="1654662" y="757722"/>
                  <a:pt x="1636087" y="757206"/>
                  <a:pt x="1618544" y="760302"/>
                </a:cubicBezTo>
                <a:cubicBezTo>
                  <a:pt x="1589133" y="765462"/>
                  <a:pt x="1559207" y="770106"/>
                  <a:pt x="1529280" y="774234"/>
                </a:cubicBezTo>
                <a:cubicBezTo>
                  <a:pt x="1517412" y="775781"/>
                  <a:pt x="1514316" y="780941"/>
                  <a:pt x="1515349" y="791777"/>
                </a:cubicBezTo>
                <a:cubicBezTo>
                  <a:pt x="1517412" y="813448"/>
                  <a:pt x="1518444" y="835635"/>
                  <a:pt x="1521024" y="857306"/>
                </a:cubicBezTo>
                <a:cubicBezTo>
                  <a:pt x="1524636" y="889813"/>
                  <a:pt x="1518960" y="921803"/>
                  <a:pt x="1516380" y="953794"/>
                </a:cubicBezTo>
                <a:cubicBezTo>
                  <a:pt x="1514316" y="980109"/>
                  <a:pt x="1513284" y="980109"/>
                  <a:pt x="1538567" y="983720"/>
                </a:cubicBezTo>
                <a:cubicBezTo>
                  <a:pt x="1576750" y="989912"/>
                  <a:pt x="1614932" y="995588"/>
                  <a:pt x="1653114" y="1001779"/>
                </a:cubicBezTo>
                <a:cubicBezTo>
                  <a:pt x="1671173" y="1004875"/>
                  <a:pt x="1685105" y="1016227"/>
                  <a:pt x="1700584" y="1024483"/>
                </a:cubicBezTo>
                <a:cubicBezTo>
                  <a:pt x="1726899" y="1038414"/>
                  <a:pt x="1725867" y="1038930"/>
                  <a:pt x="1719675" y="1067825"/>
                </a:cubicBezTo>
                <a:cubicBezTo>
                  <a:pt x="1706260" y="1128710"/>
                  <a:pt x="1685105" y="1186500"/>
                  <a:pt x="1661370" y="1243773"/>
                </a:cubicBezTo>
                <a:cubicBezTo>
                  <a:pt x="1657242" y="1253577"/>
                  <a:pt x="1651566" y="1256157"/>
                  <a:pt x="1641763" y="1255124"/>
                </a:cubicBezTo>
                <a:cubicBezTo>
                  <a:pt x="1606160" y="1252028"/>
                  <a:pt x="1572622" y="1244805"/>
                  <a:pt x="1541663" y="1226230"/>
                </a:cubicBezTo>
                <a:cubicBezTo>
                  <a:pt x="1515864" y="1210750"/>
                  <a:pt x="1488001" y="1198883"/>
                  <a:pt x="1461687" y="1184436"/>
                </a:cubicBezTo>
                <a:cubicBezTo>
                  <a:pt x="1453947" y="1180308"/>
                  <a:pt x="1448787" y="1180308"/>
                  <a:pt x="1444143" y="1189079"/>
                </a:cubicBezTo>
                <a:cubicBezTo>
                  <a:pt x="1415249" y="1241709"/>
                  <a:pt x="1380162" y="1290211"/>
                  <a:pt x="1339400" y="1333553"/>
                </a:cubicBezTo>
                <a:cubicBezTo>
                  <a:pt x="1332177" y="1341293"/>
                  <a:pt x="1332177" y="1345936"/>
                  <a:pt x="1339916" y="1353160"/>
                </a:cubicBezTo>
                <a:cubicBezTo>
                  <a:pt x="1370359" y="1382571"/>
                  <a:pt x="1400801" y="1412498"/>
                  <a:pt x="1430212" y="1443456"/>
                </a:cubicBezTo>
                <a:cubicBezTo>
                  <a:pt x="1448271" y="1462547"/>
                  <a:pt x="1453947" y="1488862"/>
                  <a:pt x="1465814" y="1511565"/>
                </a:cubicBezTo>
                <a:cubicBezTo>
                  <a:pt x="1467879" y="1515693"/>
                  <a:pt x="1464267" y="1518789"/>
                  <a:pt x="1461171" y="1521369"/>
                </a:cubicBezTo>
                <a:cubicBezTo>
                  <a:pt x="1408025" y="1568323"/>
                  <a:pt x="1351784" y="1610117"/>
                  <a:pt x="1290382" y="1645203"/>
                </a:cubicBezTo>
                <a:cubicBezTo>
                  <a:pt x="1284707" y="1648815"/>
                  <a:pt x="1280579" y="1648299"/>
                  <a:pt x="1275419" y="1643655"/>
                </a:cubicBezTo>
                <a:cubicBezTo>
                  <a:pt x="1247040" y="1619404"/>
                  <a:pt x="1221757" y="1593606"/>
                  <a:pt x="1207310" y="1558003"/>
                </a:cubicBezTo>
                <a:cubicBezTo>
                  <a:pt x="1195958" y="1530140"/>
                  <a:pt x="1179963" y="1504341"/>
                  <a:pt x="1167064" y="1477511"/>
                </a:cubicBezTo>
                <a:cubicBezTo>
                  <a:pt x="1162936" y="1469255"/>
                  <a:pt x="1158808" y="1467191"/>
                  <a:pt x="1150036" y="1470803"/>
                </a:cubicBezTo>
                <a:cubicBezTo>
                  <a:pt x="1096375" y="1496086"/>
                  <a:pt x="1040133" y="1514661"/>
                  <a:pt x="981312" y="1526013"/>
                </a:cubicBezTo>
                <a:cubicBezTo>
                  <a:pt x="969960" y="1528076"/>
                  <a:pt x="967896" y="1534268"/>
                  <a:pt x="969960" y="1544072"/>
                </a:cubicBezTo>
                <a:cubicBezTo>
                  <a:pt x="976668" y="1583802"/>
                  <a:pt x="982860" y="1623532"/>
                  <a:pt x="989052" y="1663779"/>
                </a:cubicBezTo>
                <a:cubicBezTo>
                  <a:pt x="993179" y="1691641"/>
                  <a:pt x="982344" y="1716924"/>
                  <a:pt x="978216" y="1743755"/>
                </a:cubicBezTo>
                <a:cubicBezTo>
                  <a:pt x="977184" y="1749431"/>
                  <a:pt x="971508" y="1749431"/>
                  <a:pt x="966864" y="1749947"/>
                </a:cubicBezTo>
                <a:cubicBezTo>
                  <a:pt x="897207" y="1757170"/>
                  <a:pt x="828067" y="1756655"/>
                  <a:pt x="758410" y="1749947"/>
                </a:cubicBezTo>
                <a:cubicBezTo>
                  <a:pt x="749638" y="1748915"/>
                  <a:pt x="748090" y="1744271"/>
                  <a:pt x="745510" y="1737047"/>
                </a:cubicBezTo>
                <a:cubicBezTo>
                  <a:pt x="730031" y="1690609"/>
                  <a:pt x="738286" y="1644687"/>
                  <a:pt x="747058" y="1598249"/>
                </a:cubicBezTo>
                <a:cubicBezTo>
                  <a:pt x="750154" y="1580190"/>
                  <a:pt x="752734" y="1561615"/>
                  <a:pt x="756346" y="1543556"/>
                </a:cubicBezTo>
                <a:cubicBezTo>
                  <a:pt x="758410" y="1533236"/>
                  <a:pt x="755314" y="1527560"/>
                  <a:pt x="744478" y="1525496"/>
                </a:cubicBezTo>
                <a:cubicBezTo>
                  <a:pt x="685657" y="1514661"/>
                  <a:pt x="629931" y="1496086"/>
                  <a:pt x="575754" y="1470287"/>
                </a:cubicBezTo>
                <a:cubicBezTo>
                  <a:pt x="568014" y="1466675"/>
                  <a:pt x="563886" y="1467707"/>
                  <a:pt x="559758" y="1475963"/>
                </a:cubicBezTo>
                <a:cubicBezTo>
                  <a:pt x="541699" y="1512597"/>
                  <a:pt x="522608" y="1548715"/>
                  <a:pt x="504549" y="1585350"/>
                </a:cubicBezTo>
                <a:cubicBezTo>
                  <a:pt x="491649" y="1611149"/>
                  <a:pt x="466882" y="1626112"/>
                  <a:pt x="447275" y="1645719"/>
                </a:cubicBezTo>
                <a:cubicBezTo>
                  <a:pt x="442631" y="1650363"/>
                  <a:pt x="438504" y="1646235"/>
                  <a:pt x="434376" y="1643655"/>
                </a:cubicBezTo>
                <a:cubicBezTo>
                  <a:pt x="384326" y="1612697"/>
                  <a:pt x="334276" y="1581738"/>
                  <a:pt x="290418" y="1542008"/>
                </a:cubicBezTo>
                <a:cubicBezTo>
                  <a:pt x="282678" y="1534784"/>
                  <a:pt x="273907" y="1528076"/>
                  <a:pt x="265651" y="1521369"/>
                </a:cubicBezTo>
                <a:cubicBezTo>
                  <a:pt x="259975" y="1516725"/>
                  <a:pt x="259459" y="1512597"/>
                  <a:pt x="262039" y="1505889"/>
                </a:cubicBezTo>
                <a:cubicBezTo>
                  <a:pt x="276487" y="1472351"/>
                  <a:pt x="292998" y="1440360"/>
                  <a:pt x="321893" y="1415593"/>
                </a:cubicBezTo>
                <a:cubicBezTo>
                  <a:pt x="345112" y="1395986"/>
                  <a:pt x="365235" y="1372767"/>
                  <a:pt x="386906" y="1351096"/>
                </a:cubicBezTo>
                <a:cubicBezTo>
                  <a:pt x="393098" y="1345421"/>
                  <a:pt x="394129" y="1341293"/>
                  <a:pt x="387938" y="1334069"/>
                </a:cubicBezTo>
                <a:cubicBezTo>
                  <a:pt x="376586" y="1321685"/>
                  <a:pt x="366783" y="1308270"/>
                  <a:pt x="354915" y="1295887"/>
                </a:cubicBezTo>
                <a:cubicBezTo>
                  <a:pt x="324989" y="1264412"/>
                  <a:pt x="305382" y="1225714"/>
                  <a:pt x="282678" y="1189595"/>
                </a:cubicBezTo>
                <a:cubicBezTo>
                  <a:pt x="277003" y="1180308"/>
                  <a:pt x="272359" y="1178760"/>
                  <a:pt x="262555" y="1183920"/>
                </a:cubicBezTo>
                <a:cubicBezTo>
                  <a:pt x="225921" y="1203011"/>
                  <a:pt x="189287" y="1221586"/>
                  <a:pt x="152136" y="1240161"/>
                </a:cubicBezTo>
                <a:cubicBezTo>
                  <a:pt x="127885" y="1252545"/>
                  <a:pt x="101054" y="1249965"/>
                  <a:pt x="75256" y="1253577"/>
                </a:cubicBezTo>
                <a:cubicBezTo>
                  <a:pt x="69580" y="1254608"/>
                  <a:pt x="67000" y="1249965"/>
                  <a:pt x="65452" y="1245321"/>
                </a:cubicBezTo>
                <a:cubicBezTo>
                  <a:pt x="37589" y="1180824"/>
                  <a:pt x="15402" y="1114263"/>
                  <a:pt x="439" y="1045637"/>
                </a:cubicBezTo>
                <a:cubicBezTo>
                  <a:pt x="-1109" y="1038414"/>
                  <a:pt x="1471" y="1034286"/>
                  <a:pt x="7663" y="1031190"/>
                </a:cubicBezTo>
                <a:cubicBezTo>
                  <a:pt x="23142" y="1022935"/>
                  <a:pt x="38621" y="1014163"/>
                  <a:pt x="54101" y="1005907"/>
                </a:cubicBezTo>
                <a:cubicBezTo>
                  <a:pt x="70612" y="997136"/>
                  <a:pt x="89187" y="997652"/>
                  <a:pt x="106730" y="994556"/>
                </a:cubicBezTo>
                <a:cubicBezTo>
                  <a:pt x="136657" y="989396"/>
                  <a:pt x="167099" y="984236"/>
                  <a:pt x="197026" y="980109"/>
                </a:cubicBezTo>
                <a:cubicBezTo>
                  <a:pt x="207346" y="978560"/>
                  <a:pt x="210442" y="973917"/>
                  <a:pt x="209410" y="964113"/>
                </a:cubicBezTo>
                <a:cubicBezTo>
                  <a:pt x="207346" y="941926"/>
                  <a:pt x="206314" y="919739"/>
                  <a:pt x="203734" y="897552"/>
                </a:cubicBezTo>
                <a:cubicBezTo>
                  <a:pt x="200122" y="865045"/>
                  <a:pt x="205798" y="833055"/>
                  <a:pt x="208378" y="801064"/>
                </a:cubicBezTo>
                <a:cubicBezTo>
                  <a:pt x="210442" y="774749"/>
                  <a:pt x="211474" y="774749"/>
                  <a:pt x="185159" y="770622"/>
                </a:cubicBezTo>
                <a:cubicBezTo>
                  <a:pt x="148009" y="764430"/>
                  <a:pt x="110342" y="758754"/>
                  <a:pt x="73192" y="753079"/>
                </a:cubicBezTo>
                <a:cubicBezTo>
                  <a:pt x="54616" y="750499"/>
                  <a:pt x="40169" y="738631"/>
                  <a:pt x="24690" y="730375"/>
                </a:cubicBezTo>
                <a:cubicBezTo>
                  <a:pt x="-1625" y="715928"/>
                  <a:pt x="-593" y="715928"/>
                  <a:pt x="5599" y="687033"/>
                </a:cubicBezTo>
                <a:cubicBezTo>
                  <a:pt x="19014" y="626148"/>
                  <a:pt x="40169" y="568358"/>
                  <a:pt x="63904" y="511085"/>
                </a:cubicBezTo>
                <a:cubicBezTo>
                  <a:pt x="68032" y="501281"/>
                  <a:pt x="73192" y="498701"/>
                  <a:pt x="83511" y="499733"/>
                </a:cubicBezTo>
                <a:cubicBezTo>
                  <a:pt x="119114" y="502830"/>
                  <a:pt x="152652" y="510053"/>
                  <a:pt x="183611" y="528628"/>
                </a:cubicBezTo>
                <a:cubicBezTo>
                  <a:pt x="208894" y="543592"/>
                  <a:pt x="236241" y="555459"/>
                  <a:pt x="262555" y="569390"/>
                </a:cubicBezTo>
                <a:cubicBezTo>
                  <a:pt x="271327" y="574034"/>
                  <a:pt x="277003" y="574034"/>
                  <a:pt x="282163" y="564231"/>
                </a:cubicBezTo>
                <a:cubicBezTo>
                  <a:pt x="311057" y="511601"/>
                  <a:pt x="346144" y="463615"/>
                  <a:pt x="386906" y="419757"/>
                </a:cubicBezTo>
                <a:cubicBezTo>
                  <a:pt x="393614" y="412534"/>
                  <a:pt x="393098" y="408922"/>
                  <a:pt x="386390" y="402214"/>
                </a:cubicBezTo>
                <a:cubicBezTo>
                  <a:pt x="355947" y="372287"/>
                  <a:pt x="325505" y="342360"/>
                  <a:pt x="296094" y="311918"/>
                </a:cubicBezTo>
                <a:cubicBezTo>
                  <a:pt x="277519" y="292827"/>
                  <a:pt x="271843" y="265996"/>
                  <a:pt x="259975" y="242777"/>
                </a:cubicBezTo>
                <a:cubicBezTo>
                  <a:pt x="257912" y="238649"/>
                  <a:pt x="261524" y="235553"/>
                  <a:pt x="264619" y="232973"/>
                </a:cubicBezTo>
                <a:cubicBezTo>
                  <a:pt x="317765" y="186019"/>
                  <a:pt x="374007" y="144225"/>
                  <a:pt x="435408" y="109139"/>
                </a:cubicBezTo>
                <a:cubicBezTo>
                  <a:pt x="441084" y="105527"/>
                  <a:pt x="445211" y="106043"/>
                  <a:pt x="450371" y="110687"/>
                </a:cubicBezTo>
                <a:cubicBezTo>
                  <a:pt x="478750" y="134937"/>
                  <a:pt x="504033" y="160736"/>
                  <a:pt x="518480" y="196339"/>
                </a:cubicBezTo>
                <a:cubicBezTo>
                  <a:pt x="530348" y="224202"/>
                  <a:pt x="545827" y="250516"/>
                  <a:pt x="559758" y="277863"/>
                </a:cubicBezTo>
                <a:cubicBezTo>
                  <a:pt x="563370" y="285087"/>
                  <a:pt x="566982" y="287151"/>
                  <a:pt x="574722" y="283539"/>
                </a:cubicBezTo>
                <a:cubicBezTo>
                  <a:pt x="629415" y="257740"/>
                  <a:pt x="686173" y="238649"/>
                  <a:pt x="746026" y="227813"/>
                </a:cubicBezTo>
                <a:cubicBezTo>
                  <a:pt x="756346" y="225750"/>
                  <a:pt x="757893" y="220074"/>
                  <a:pt x="756346" y="211302"/>
                </a:cubicBezTo>
                <a:cubicBezTo>
                  <a:pt x="749638" y="171572"/>
                  <a:pt x="743446" y="131326"/>
                  <a:pt x="737254" y="91596"/>
                </a:cubicBezTo>
                <a:cubicBezTo>
                  <a:pt x="732611" y="63217"/>
                  <a:pt x="743446" y="37418"/>
                  <a:pt x="748090" y="10587"/>
                </a:cubicBezTo>
                <a:cubicBezTo>
                  <a:pt x="749122" y="5427"/>
                  <a:pt x="753766" y="4395"/>
                  <a:pt x="758410" y="4395"/>
                </a:cubicBezTo>
                <a:cubicBezTo>
                  <a:pt x="797624" y="4395"/>
                  <a:pt x="837870" y="-1280"/>
                  <a:pt x="879664" y="267"/>
                </a:cubicBezTo>
                <a:close/>
                <a:moveTo>
                  <a:pt x="861605" y="1409918"/>
                </a:moveTo>
                <a:cubicBezTo>
                  <a:pt x="1155712" y="1407338"/>
                  <a:pt x="1392030" y="1176180"/>
                  <a:pt x="1392546" y="879493"/>
                </a:cubicBezTo>
                <a:cubicBezTo>
                  <a:pt x="1393062" y="585902"/>
                  <a:pt x="1160356" y="349068"/>
                  <a:pt x="862637" y="348552"/>
                </a:cubicBezTo>
                <a:cubicBezTo>
                  <a:pt x="568014" y="348036"/>
                  <a:pt x="331180" y="581774"/>
                  <a:pt x="331180" y="879493"/>
                </a:cubicBezTo>
                <a:cubicBezTo>
                  <a:pt x="331180" y="1173600"/>
                  <a:pt x="565950" y="1406822"/>
                  <a:pt x="861605" y="1409918"/>
                </a:cubicBezTo>
                <a:close/>
              </a:path>
            </a:pathLst>
          </a:custGeom>
          <a:solidFill>
            <a:schemeClr val="bg1">
              <a:alpha val="5000"/>
            </a:schemeClr>
          </a:solidFill>
          <a:ln w="5155" cap="flat">
            <a:noFill/>
            <a:prstDash val="solid"/>
            <a:miter/>
          </a:ln>
        </p:spPr>
        <p:txBody>
          <a:bodyPr lIns="68489" tIns="34289" rIns="68489" bIns="34289" rtlCol="0" anchor="ctr"/>
          <a:lstStyle/>
          <a:p>
            <a:pPr defTabSz="684763">
              <a:buClr>
                <a:srgbClr val="000000"/>
              </a:buClr>
              <a:buFont typeface="Arial"/>
              <a:buNone/>
            </a:pPr>
            <a:endParaRPr lang="en-US" sz="1400" kern="0">
              <a:solidFill>
                <a:srgbClr val="000000"/>
              </a:solidFill>
              <a:cs typeface="Arial"/>
              <a:sym typeface="Arial"/>
            </a:endParaRPr>
          </a:p>
        </p:txBody>
      </p:sp>
    </p:spTree>
    <p:extLst>
      <p:ext uri="{BB962C8B-B14F-4D97-AF65-F5344CB8AC3E}">
        <p14:creationId xmlns:p14="http://schemas.microsoft.com/office/powerpoint/2010/main" val="166630022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userDrawn="1">
  <p:cSld name="1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582834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9" y="254699"/>
            <a:ext cx="8679898" cy="543185"/>
          </a:xfrm>
          <a:prstGeom prst="rect">
            <a:avLst/>
          </a:prstGeom>
        </p:spPr>
        <p:txBody>
          <a:bodyPr lIns="51374" tIns="25718" rIns="51374" bIns="25718"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241710475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userDrawn="1">
  <p:cSld name="Section Break Slide layout">
    <p:bg>
      <p:bgPr>
        <a:gradFill>
          <a:gsLst>
            <a:gs pos="0">
              <a:schemeClr val="accent2">
                <a:lumMod val="90000"/>
                <a:lumOff val="10000"/>
              </a:schemeClr>
            </a:gs>
            <a:gs pos="50000">
              <a:schemeClr val="accent2">
                <a:lumMod val="40000"/>
                <a:lumOff val="60000"/>
              </a:schemeClr>
            </a:gs>
            <a:gs pos="25000">
              <a:srgbClr val="84CFD2">
                <a:lumMod val="60000"/>
                <a:lumOff val="40000"/>
              </a:srgbClr>
            </a:gs>
            <a:gs pos="75000">
              <a:schemeClr val="accent2">
                <a:lumMod val="60000"/>
                <a:lumOff val="40000"/>
              </a:schemeClr>
            </a:gs>
            <a:gs pos="100000">
              <a:schemeClr val="accent2">
                <a:lumMod val="90000"/>
                <a:lumOff val="10000"/>
              </a:schemeClr>
            </a:gs>
          </a:gsLst>
          <a:lin ang="5400000" scaled="1"/>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342792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userDrawn="1">
  <p:cSld name="3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200" b="0" baseline="0">
                <a:solidFill>
                  <a:schemeClr val="accent1"/>
                </a:solidFill>
                <a:latin typeface="+mn-lt"/>
                <a:cs typeface="Arial" pitchFamily="34" charset="0"/>
              </a:defRPr>
            </a:lvl1pPr>
          </a:lstStyle>
          <a:p>
            <a:pPr lvl="0"/>
            <a:r>
              <a:rPr lang="en-US" altLang="ko-KR" dirty="0"/>
              <a:t>Insert the title of your subtitle Here</a:t>
            </a:r>
          </a:p>
        </p:txBody>
      </p:sp>
      <p:sp>
        <p:nvSpPr>
          <p:cNvPr id="2" name="Rectangle 1"/>
          <p:cNvSpPr/>
          <p:nvPr userDrawn="1"/>
        </p:nvSpPr>
        <p:spPr>
          <a:xfrm>
            <a:off x="0" y="4876006"/>
            <a:ext cx="9144000" cy="288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89" tIns="34289" rIns="68489" bIns="34289" rtlCol="0" anchor="ctr"/>
          <a:lstStyle/>
          <a:p>
            <a:pPr algn="ctr" defTabSz="684763">
              <a:buClr>
                <a:srgbClr val="000000"/>
              </a:buClr>
              <a:buFont typeface="Arial"/>
              <a:buNone/>
            </a:pPr>
            <a:endParaRPr lang="ko-KR" altLang="en-US" sz="1800" kern="0">
              <a:solidFill>
                <a:srgbClr val="FFFFFF"/>
              </a:solidFill>
              <a:sym typeface="Arial"/>
            </a:endParaRPr>
          </a:p>
        </p:txBody>
      </p:sp>
    </p:spTree>
    <p:extLst>
      <p:ext uri="{BB962C8B-B14F-4D97-AF65-F5344CB8AC3E}">
        <p14:creationId xmlns:p14="http://schemas.microsoft.com/office/powerpoint/2010/main" val="214354513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userDrawn="1">
  <p:cSld name="2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323528" y="123480"/>
            <a:ext cx="7344816" cy="576064"/>
          </a:xfrm>
          <a:prstGeom prst="rect">
            <a:avLst/>
          </a:prstGeom>
        </p:spPr>
        <p:txBody>
          <a:bodyPr lIns="51374" tIns="25718" rIns="51374" bIns="25718" anchor="ctr"/>
          <a:lstStyle>
            <a:lvl1pPr marL="0" indent="0" algn="l">
              <a:buNone/>
              <a:defRPr sz="3600" b="0" baseline="0">
                <a:latin typeface="+mj-lt"/>
                <a:cs typeface="Arial" pitchFamily="34" charset="0"/>
              </a:defRPr>
            </a:lvl1pPr>
          </a:lstStyle>
          <a:p>
            <a:pPr lvl="0"/>
            <a:r>
              <a:rPr lang="en-US" altLang="ko-KR" dirty="0"/>
              <a:t>BASIC LAYOUT</a:t>
            </a:r>
          </a:p>
        </p:txBody>
      </p:sp>
      <p:pic>
        <p:nvPicPr>
          <p:cNvPr id="4" name="Picture 2" descr="E:\002-KIMS BUSINESS\007-02-Fullslidesppt-Contents\20161216\Stethoscope as symbol of medicine PowerPoint Templates\main-item-01.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025373" y="123478"/>
            <a:ext cx="983526" cy="729962"/>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p:cNvCxnSpPr/>
          <p:nvPr userDrawn="1"/>
        </p:nvCxnSpPr>
        <p:spPr>
          <a:xfrm>
            <a:off x="-6030" y="817270"/>
            <a:ext cx="7674376"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52739805"/>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userDrawn="1">
  <p:cSld name="7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200" b="0" baseline="0">
                <a:solidFill>
                  <a:schemeClr val="accent1"/>
                </a:solidFill>
                <a:latin typeface="+mn-lt"/>
                <a:cs typeface="Arial" pitchFamily="34" charset="0"/>
              </a:defRPr>
            </a:lvl1pPr>
          </a:lstStyle>
          <a:p>
            <a:pPr lvl="0"/>
            <a:r>
              <a:rPr lang="en-US" altLang="ko-KR" dirty="0"/>
              <a:t>Insert the title of your subtitle Here</a:t>
            </a:r>
          </a:p>
        </p:txBody>
      </p:sp>
      <p:sp>
        <p:nvSpPr>
          <p:cNvPr id="2" name="Rectangle 1"/>
          <p:cNvSpPr/>
          <p:nvPr userDrawn="1"/>
        </p:nvSpPr>
        <p:spPr>
          <a:xfrm>
            <a:off x="0" y="3363838"/>
            <a:ext cx="9144000" cy="180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89" tIns="34289" rIns="68489" bIns="34289" rtlCol="0" anchor="ctr"/>
          <a:lstStyle/>
          <a:p>
            <a:pPr algn="ctr" defTabSz="684763">
              <a:buClr>
                <a:srgbClr val="000000"/>
              </a:buClr>
              <a:buFont typeface="Arial"/>
              <a:buNone/>
            </a:pPr>
            <a:endParaRPr lang="ko-KR" altLang="en-US" sz="1800" kern="0">
              <a:solidFill>
                <a:srgbClr val="FFFFFF"/>
              </a:solidFill>
              <a:sym typeface="Arial"/>
            </a:endParaRPr>
          </a:p>
        </p:txBody>
      </p:sp>
    </p:spTree>
    <p:extLst>
      <p:ext uri="{BB962C8B-B14F-4D97-AF65-F5344CB8AC3E}">
        <p14:creationId xmlns:p14="http://schemas.microsoft.com/office/powerpoint/2010/main" val="239477488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userDrawn="1">
  <p:cSld name="3_Image slide layout">
    <p:spTree>
      <p:nvGrpSpPr>
        <p:cNvPr id="1" name=""/>
        <p:cNvGrpSpPr/>
        <p:nvPr/>
      </p:nvGrpSpPr>
      <p:grpSpPr>
        <a:xfrm>
          <a:off x="0" y="0"/>
          <a:ext cx="0" cy="0"/>
          <a:chOff x="0" y="0"/>
          <a:chExt cx="0" cy="0"/>
        </a:xfrm>
      </p:grpSpPr>
      <p:sp>
        <p:nvSpPr>
          <p:cNvPr id="3" name="그림 개체 틀 2">
            <a:extLst>
              <a:ext uri="{FF2B5EF4-FFF2-40B4-BE49-F238E27FC236}">
                <a16:creationId xmlns:a16="http://schemas.microsoft.com/office/drawing/2014/main" id="{4E22717C-9F52-4A37-85B9-FD48F3E55AAC}"/>
              </a:ext>
            </a:extLst>
          </p:cNvPr>
          <p:cNvSpPr>
            <a:spLocks noGrp="1"/>
          </p:cNvSpPr>
          <p:nvPr>
            <p:ph type="pic" sz="quarter" idx="14" hasCustomPrompt="1"/>
          </p:nvPr>
        </p:nvSpPr>
        <p:spPr>
          <a:xfrm>
            <a:off x="0" y="9"/>
            <a:ext cx="9144000" cy="2878931"/>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489" tIns="34289" rIns="68489" bIns="34289"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dirty="0"/>
              <a:t>Place Your Picture Here and send to back</a:t>
            </a:r>
            <a:endParaRPr lang="ko-KR" altLang="en-US" dirty="0"/>
          </a:p>
        </p:txBody>
      </p:sp>
      <p:sp>
        <p:nvSpPr>
          <p:cNvPr id="2" name="Rectangle 1">
            <a:extLst>
              <a:ext uri="{FF2B5EF4-FFF2-40B4-BE49-F238E27FC236}">
                <a16:creationId xmlns:a16="http://schemas.microsoft.com/office/drawing/2014/main" id="{E666B193-49A3-4956-A9EF-296EF16EA757}"/>
              </a:ext>
            </a:extLst>
          </p:cNvPr>
          <p:cNvSpPr/>
          <p:nvPr userDrawn="1"/>
        </p:nvSpPr>
        <p:spPr>
          <a:xfrm>
            <a:off x="0" y="2857500"/>
            <a:ext cx="9144000" cy="228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89" tIns="34289" rIns="68489" bIns="34289" rtlCol="0" anchor="ctr"/>
          <a:lstStyle/>
          <a:p>
            <a:pPr algn="ctr" defTabSz="684763">
              <a:buClr>
                <a:srgbClr val="000000"/>
              </a:buClr>
              <a:buFont typeface="Arial"/>
              <a:buNone/>
            </a:pPr>
            <a:endParaRPr lang="en-US" sz="1400" kern="0">
              <a:solidFill>
                <a:srgbClr val="FFFFFF"/>
              </a:solidFill>
              <a:sym typeface="Arial"/>
            </a:endParaRPr>
          </a:p>
        </p:txBody>
      </p:sp>
    </p:spTree>
    <p:extLst>
      <p:ext uri="{BB962C8B-B14F-4D97-AF65-F5344CB8AC3E}">
        <p14:creationId xmlns:p14="http://schemas.microsoft.com/office/powerpoint/2010/main" val="185439946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2123728" y="123480"/>
            <a:ext cx="7020272" cy="576064"/>
          </a:xfrm>
          <a:prstGeom prst="rect">
            <a:avLst/>
          </a:prstGeom>
        </p:spPr>
        <p:txBody>
          <a:bodyPr anchor="ctr"/>
          <a:lstStyle>
            <a:lvl1pPr marL="0" indent="0" algn="l">
              <a:buNone/>
              <a:defRPr sz="3600" b="0" baseline="0">
                <a:solidFill>
                  <a:schemeClr val="accent1"/>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2123728" y="699544"/>
            <a:ext cx="7020272" cy="288032"/>
          </a:xfrm>
          <a:prstGeom prst="rect">
            <a:avLst/>
          </a:prstGeom>
        </p:spPr>
        <p:txBody>
          <a:bodyPr anchor="ctr"/>
          <a:lstStyle>
            <a:lvl1pPr marL="0" indent="0" algn="l">
              <a:buNone/>
              <a:defRPr sz="1200" b="0" baseline="0">
                <a:solidFill>
                  <a:schemeClr val="accent1"/>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121617628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23"/>
            <a:ext cx="9144000" cy="1684735"/>
          </a:xfrm>
        </p:spPr>
        <p:txBody>
          <a:bodyPr/>
          <a:lstStyle/>
          <a:p>
            <a:endParaRPr lang="en-US" dirty="0"/>
          </a:p>
        </p:txBody>
      </p:sp>
    </p:spTree>
    <p:extLst>
      <p:ext uri="{BB962C8B-B14F-4D97-AF65-F5344CB8AC3E}">
        <p14:creationId xmlns:p14="http://schemas.microsoft.com/office/powerpoint/2010/main" val="707893198"/>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064601B-CDAA-417C-896A-3EBBF83595CB}"/>
              </a:ext>
            </a:extLst>
          </p:cNvPr>
          <p:cNvSpPr>
            <a:spLocks noGrp="1"/>
          </p:cNvSpPr>
          <p:nvPr>
            <p:ph type="dt" sz="half" idx="10"/>
          </p:nvPr>
        </p:nvSpPr>
        <p:spPr>
          <a:xfrm>
            <a:off x="628650" y="4767264"/>
            <a:ext cx="2057400" cy="273844"/>
          </a:xfrm>
          <a:prstGeom prst="rect">
            <a:avLst/>
          </a:prstGeom>
        </p:spPr>
        <p:txBody>
          <a:bodyPr lIns="68489" tIns="34289" rIns="68489" bIns="34289"/>
          <a:lstStyle/>
          <a:p>
            <a:pPr defTabSz="684763">
              <a:buClr>
                <a:srgbClr val="000000"/>
              </a:buClr>
            </a:pPr>
            <a:fld id="{4630115F-65E7-4948-BBBD-A84F05213A84}" type="datetimeFigureOut">
              <a:rPr lang="en-US" sz="1400" kern="0" smtClean="0">
                <a:solidFill>
                  <a:srgbClr val="000000"/>
                </a:solidFill>
                <a:cs typeface="Arial"/>
                <a:sym typeface="Arial"/>
              </a:rPr>
              <a:pPr defTabSz="684763">
                <a:buClr>
                  <a:srgbClr val="000000"/>
                </a:buClr>
              </a:pPr>
              <a:t>6/29/2022</a:t>
            </a:fld>
            <a:endParaRPr lang="en-US" sz="1400" kern="0">
              <a:solidFill>
                <a:srgbClr val="000000"/>
              </a:solidFill>
              <a:cs typeface="Arial"/>
              <a:sym typeface="Arial"/>
            </a:endParaRPr>
          </a:p>
        </p:txBody>
      </p:sp>
      <p:sp>
        <p:nvSpPr>
          <p:cNvPr id="3" name="Footer Placeholder 2">
            <a:extLst>
              <a:ext uri="{FF2B5EF4-FFF2-40B4-BE49-F238E27FC236}">
                <a16:creationId xmlns:a16="http://schemas.microsoft.com/office/drawing/2014/main" id="{1291B993-D7C5-4B2F-978A-53C1EAAC53BB}"/>
              </a:ext>
            </a:extLst>
          </p:cNvPr>
          <p:cNvSpPr>
            <a:spLocks noGrp="1"/>
          </p:cNvSpPr>
          <p:nvPr>
            <p:ph type="ftr" sz="quarter" idx="11"/>
          </p:nvPr>
        </p:nvSpPr>
        <p:spPr>
          <a:xfrm>
            <a:off x="3028950" y="4767264"/>
            <a:ext cx="3086100" cy="273844"/>
          </a:xfrm>
          <a:prstGeom prst="rect">
            <a:avLst/>
          </a:prstGeom>
        </p:spPr>
        <p:txBody>
          <a:bodyPr lIns="68489" tIns="34289" rIns="68489" bIns="34289"/>
          <a:lstStyle/>
          <a:p>
            <a:pPr defTabSz="684763">
              <a:buClr>
                <a:srgbClr val="000000"/>
              </a:buClr>
            </a:pPr>
            <a:endParaRPr lang="en-US" sz="1400" kern="0">
              <a:solidFill>
                <a:srgbClr val="000000"/>
              </a:solidFill>
              <a:cs typeface="Arial"/>
              <a:sym typeface="Arial"/>
            </a:endParaRPr>
          </a:p>
        </p:txBody>
      </p:sp>
      <p:sp>
        <p:nvSpPr>
          <p:cNvPr id="4" name="Slide Number Placeholder 3">
            <a:extLst>
              <a:ext uri="{FF2B5EF4-FFF2-40B4-BE49-F238E27FC236}">
                <a16:creationId xmlns:a16="http://schemas.microsoft.com/office/drawing/2014/main" id="{BFAB1606-B9AC-4E4C-BDB5-EFB17BF6D109}"/>
              </a:ext>
            </a:extLst>
          </p:cNvPr>
          <p:cNvSpPr>
            <a:spLocks noGrp="1"/>
          </p:cNvSpPr>
          <p:nvPr>
            <p:ph type="sldNum" sz="quarter" idx="12"/>
          </p:nvPr>
        </p:nvSpPr>
        <p:spPr>
          <a:xfrm>
            <a:off x="6457950" y="4767264"/>
            <a:ext cx="2057400" cy="273844"/>
          </a:xfrm>
          <a:prstGeom prst="rect">
            <a:avLst/>
          </a:prstGeom>
        </p:spPr>
        <p:txBody>
          <a:bodyPr lIns="68489" tIns="34289" rIns="68489" bIns="34289"/>
          <a:lstStyle/>
          <a:p>
            <a:fld id="{D601DDA6-1DBC-4F4A-8EE5-258398DC1DCD}" type="slidenum">
              <a:rPr lang="en-US" smtClean="0"/>
              <a:pPr/>
              <a:t>‹#›</a:t>
            </a:fld>
            <a:endParaRPr lang="en-US"/>
          </a:p>
        </p:txBody>
      </p:sp>
    </p:spTree>
    <p:extLst>
      <p:ext uri="{BB962C8B-B14F-4D97-AF65-F5344CB8AC3E}">
        <p14:creationId xmlns:p14="http://schemas.microsoft.com/office/powerpoint/2010/main" val="2599697111"/>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40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0BD94611-A56A-4FF7-9871-AD597EB03AEA}"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DF5B9A2-D225-4101-B404-061FAD5E30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6841092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BD94611-A56A-4FF7-9871-AD597EB03AEA}"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DF5B9A2-D225-4101-B404-061FAD5E30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9165945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40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BD94611-A56A-4FF7-9871-AD597EB03AEA}"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DF5B9A2-D225-4101-B404-061FAD5E30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52555834"/>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BD94611-A56A-4FF7-9871-AD597EB03AEA}"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DF5B9A2-D225-4101-B404-061FAD5E30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71026940"/>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40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BD94611-A56A-4FF7-9871-AD597EB03AEA}" type="datetimeFigureOut">
              <a:rPr lang="en-US" smtClean="0">
                <a:solidFill>
                  <a:prstClr val="black">
                    <a:tint val="75000"/>
                  </a:prstClr>
                </a:solidFill>
              </a:rPr>
              <a:pPr/>
              <a:t>6/29/2022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DF5B9A2-D225-4101-B404-061FAD5E30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1781315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BD94611-A56A-4FF7-9871-AD597EB03AEA}" type="datetimeFigureOut">
              <a:rPr lang="en-US" smtClean="0">
                <a:solidFill>
                  <a:prstClr val="black">
                    <a:tint val="75000"/>
                  </a:prstClr>
                </a:solidFill>
              </a:rPr>
              <a:pPr/>
              <a:t>6/29/2022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DF5B9A2-D225-4101-B404-061FAD5E30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06925785"/>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BD94611-A56A-4FF7-9871-AD597EB03AEA}" type="datetimeFigureOut">
              <a:rPr lang="en-US" smtClean="0">
                <a:solidFill>
                  <a:prstClr val="black">
                    <a:tint val="75000"/>
                  </a:prstClr>
                </a:solidFill>
              </a:rPr>
              <a:pPr/>
              <a:t>6/29/2022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DF5B9A2-D225-4101-B404-061FAD5E30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536798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Click to edit Master text styles</a:t>
            </a:r>
          </a:p>
        </p:txBody>
      </p:sp>
      <p:sp>
        <p:nvSpPr>
          <p:cNvPr id="5" name="Date Placeholder 4"/>
          <p:cNvSpPr>
            <a:spLocks noGrp="1"/>
          </p:cNvSpPr>
          <p:nvPr>
            <p:ph type="dt" sz="half" idx="10"/>
          </p:nvPr>
        </p:nvSpPr>
        <p:spPr/>
        <p:txBody>
          <a:bodyPr/>
          <a:lstStyle/>
          <a:p>
            <a:fld id="{0BD94611-A56A-4FF7-9871-AD597EB03AEA}"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DF5B9A2-D225-4101-B404-061FAD5E30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7203918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en-US"/>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100"/>
            </a:lvl2pPr>
            <a:lvl3pPr marL="685783" indent="0">
              <a:buNone/>
              <a:defRPr sz="900"/>
            </a:lvl3pPr>
            <a:lvl4pPr marL="1028675" indent="0">
              <a:buNone/>
              <a:defRPr sz="800"/>
            </a:lvl4pPr>
            <a:lvl5pPr marL="1371566" indent="0">
              <a:buNone/>
              <a:defRPr sz="800"/>
            </a:lvl5pPr>
            <a:lvl6pPr marL="1714457" indent="0">
              <a:buNone/>
              <a:defRPr sz="800"/>
            </a:lvl6pPr>
            <a:lvl7pPr marL="2057348" indent="0">
              <a:buNone/>
              <a:defRPr sz="800"/>
            </a:lvl7pPr>
            <a:lvl8pPr marL="2400240" indent="0">
              <a:buNone/>
              <a:defRPr sz="800"/>
            </a:lvl8pPr>
            <a:lvl9pPr marL="2743132" indent="0">
              <a:buNone/>
              <a:defRPr sz="800"/>
            </a:lvl9pPr>
          </a:lstStyle>
          <a:p>
            <a:pPr lvl="0"/>
            <a:r>
              <a:rPr lang="en-US"/>
              <a:t>Click to edit Master text styles</a:t>
            </a:r>
          </a:p>
        </p:txBody>
      </p:sp>
      <p:sp>
        <p:nvSpPr>
          <p:cNvPr id="5" name="Date Placeholder 4"/>
          <p:cNvSpPr>
            <a:spLocks noGrp="1"/>
          </p:cNvSpPr>
          <p:nvPr>
            <p:ph type="dt" sz="half" idx="10"/>
          </p:nvPr>
        </p:nvSpPr>
        <p:spPr/>
        <p:txBody>
          <a:bodyPr/>
          <a:lstStyle/>
          <a:p>
            <a:fld id="{0BD94611-A56A-4FF7-9871-AD597EB03AEA}"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DF5B9A2-D225-4101-B404-061FAD5E30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2683963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6" name="Picture Placeholder 6"/>
          <p:cNvSpPr>
            <a:spLocks noGrp="1"/>
          </p:cNvSpPr>
          <p:nvPr>
            <p:ph type="pic" sz="quarter" idx="10"/>
          </p:nvPr>
        </p:nvSpPr>
        <p:spPr>
          <a:xfrm>
            <a:off x="0" y="18"/>
            <a:ext cx="9144000" cy="3513221"/>
          </a:xfrm>
        </p:spPr>
        <p:txBody>
          <a:bodyPr/>
          <a:lstStyle/>
          <a:p>
            <a:endParaRPr lang="en-US" dirty="0"/>
          </a:p>
        </p:txBody>
      </p:sp>
    </p:spTree>
    <p:extLst>
      <p:ext uri="{BB962C8B-B14F-4D97-AF65-F5344CB8AC3E}">
        <p14:creationId xmlns:p14="http://schemas.microsoft.com/office/powerpoint/2010/main" val="331734177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BD94611-A56A-4FF7-9871-AD597EB03AEA}"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DF5B9A2-D225-4101-B404-061FAD5E30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64693072"/>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BD94611-A56A-4FF7-9871-AD597EB03AEA}" type="datetimeFigureOut">
              <a:rPr lang="en-US" smtClean="0">
                <a:solidFill>
                  <a:prstClr val="black">
                    <a:tint val="75000"/>
                  </a:prstClr>
                </a:solidFill>
              </a:rPr>
              <a:pPr/>
              <a:t>6/29/2022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DF5B9A2-D225-4101-B404-061FAD5E30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9207618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59"/>
            <a:ext cx="8679898" cy="543185"/>
          </a:xfrm>
          <a:prstGeom prst="rect">
            <a:avLst/>
          </a:prstGeom>
        </p:spPr>
        <p:txBody>
          <a:bodyPr lIns="68549" tIns="34276" rIns="68549" bIns="34276"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261780931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userDrawn="1">
  <p:cSld name="4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200" b="0" baseline="0">
                <a:solidFill>
                  <a:schemeClr val="accent1"/>
                </a:solidFill>
                <a:latin typeface="+mn-lt"/>
                <a:cs typeface="Arial" pitchFamily="34" charset="0"/>
              </a:defRPr>
            </a:lvl1pPr>
          </a:lstStyle>
          <a:p>
            <a:pPr lvl="0"/>
            <a:r>
              <a:rPr lang="en-US" altLang="ko-KR" dirty="0"/>
              <a:t>Insert the title of your subtitle Here</a:t>
            </a:r>
          </a:p>
        </p:txBody>
      </p:sp>
      <p:sp>
        <p:nvSpPr>
          <p:cNvPr id="2" name="Rectangle 1"/>
          <p:cNvSpPr/>
          <p:nvPr userDrawn="1"/>
        </p:nvSpPr>
        <p:spPr>
          <a:xfrm>
            <a:off x="0" y="4876006"/>
            <a:ext cx="9144000" cy="288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20" tIns="34259" rIns="68420" bIns="34259" rtlCol="0" anchor="ctr"/>
          <a:lstStyle/>
          <a:p>
            <a:pPr algn="ctr" defTabSz="684062"/>
            <a:endParaRPr lang="ko-KR" altLang="en-US" sz="1800">
              <a:solidFill>
                <a:srgbClr val="FFFFFF"/>
              </a:solidFill>
              <a:sym typeface="Arial"/>
            </a:endParaRPr>
          </a:p>
        </p:txBody>
      </p:sp>
    </p:spTree>
    <p:extLst>
      <p:ext uri="{BB962C8B-B14F-4D97-AF65-F5344CB8AC3E}">
        <p14:creationId xmlns:p14="http://schemas.microsoft.com/office/powerpoint/2010/main" val="8122623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userDrawn="1">
  <p:cSld name="1_Style slide layou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049126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userDrawn="1">
  <p:cSld name="3_Basic Layout">
    <p:bg>
      <p:bgPr>
        <a:solidFill>
          <a:schemeClr val="bg1"/>
        </a:solidFill>
        <a:effectLst/>
      </p:bgPr>
    </p:bg>
    <p:spTree>
      <p:nvGrpSpPr>
        <p:cNvPr id="1" name=""/>
        <p:cNvGrpSpPr/>
        <p:nvPr/>
      </p:nvGrpSpPr>
      <p:grpSpPr>
        <a:xfrm>
          <a:off x="0" y="0"/>
          <a:ext cx="0" cy="0"/>
          <a:chOff x="0" y="0"/>
          <a:chExt cx="0" cy="0"/>
        </a:xfrm>
      </p:grpSpPr>
      <p:sp>
        <p:nvSpPr>
          <p:cNvPr id="4" name="Rectangle 3"/>
          <p:cNvSpPr/>
          <p:nvPr userDrawn="1"/>
        </p:nvSpPr>
        <p:spPr>
          <a:xfrm>
            <a:off x="0" y="4875781"/>
            <a:ext cx="9144000" cy="2881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63" tIns="34277" rIns="68463" bIns="34277" anchor="ctr"/>
          <a:lstStyle/>
          <a:p>
            <a:pPr algn="ctr" defTabSz="684637">
              <a:buClr>
                <a:srgbClr val="000000"/>
              </a:buClr>
              <a:buFont typeface="Arial"/>
              <a:buNone/>
              <a:defRPr/>
            </a:pPr>
            <a:endParaRPr lang="ko-KR" altLang="en-US" sz="1400" kern="0">
              <a:solidFill>
                <a:srgbClr val="FFFFFF"/>
              </a:solidFill>
              <a:sym typeface="Arial"/>
            </a:endParaRPr>
          </a:p>
        </p:txBody>
      </p:sp>
      <p:sp>
        <p:nvSpPr>
          <p:cNvPr id="10" name="Text Placeholder 9"/>
          <p:cNvSpPr>
            <a:spLocks noGrp="1"/>
          </p:cNvSpPr>
          <p:nvPr>
            <p:ph type="body" sz="quarter" idx="10"/>
          </p:nvPr>
        </p:nvSpPr>
        <p:spPr>
          <a:xfrm>
            <a:off x="0" y="123582"/>
            <a:ext cx="9144000" cy="576064"/>
          </a:xfrm>
          <a:prstGeom prst="rect">
            <a:avLst/>
          </a:prstGeom>
        </p:spPr>
        <p:txBody>
          <a:bodyPr/>
          <a:lstStyle>
            <a:lvl1pPr marL="0" indent="0" algn="ctr">
              <a:buNone/>
              <a:defRPr sz="3600" b="0" baseline="0">
                <a:solidFill>
                  <a:schemeClr val="accent1"/>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699643"/>
            <a:ext cx="9144000" cy="288032"/>
          </a:xfrm>
          <a:prstGeom prst="rect">
            <a:avLst/>
          </a:prstGeom>
        </p:spPr>
        <p:txBody>
          <a:bodyPr/>
          <a:lstStyle>
            <a:lvl1pPr marL="0" indent="0" algn="ctr">
              <a:buNone/>
              <a:defRPr sz="1200" b="0" baseline="0">
                <a:solidFill>
                  <a:schemeClr val="accent1"/>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4270988895"/>
      </p:ext>
    </p:extLst>
  </p:cSld>
  <p:clrMapOvr>
    <a:masterClrMapping/>
  </p:clrMapOvr>
  <p:transition>
    <p:fade thruBlk="1"/>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586"/>
            <a:ext cx="9144000" cy="802136"/>
          </a:xfrm>
          <a:prstGeom prst="rect">
            <a:avLst/>
          </a:prstGeom>
        </p:spPr>
        <p:txBody>
          <a:bodyPr lIns="51407" tIns="25717" rIns="51407" bIns="25717" anchor="ctr"/>
          <a:lstStyle>
            <a:lvl1pPr>
              <a:defRPr b="1" baseline="0">
                <a:solidFill>
                  <a:schemeClr val="tx1">
                    <a:lumMod val="75000"/>
                    <a:lumOff val="25000"/>
                  </a:schemeClr>
                </a:solidFill>
                <a:latin typeface="Arial" pitchFamily="34" charset="0"/>
                <a:cs typeface="Arial" pitchFamily="34" charset="0"/>
              </a:defRPr>
            </a:lvl1pPr>
          </a:lstStyle>
          <a:p>
            <a:r>
              <a:rPr lang="en-US" altLang="ko-KR" dirty="0"/>
              <a:t> Click to add title</a:t>
            </a:r>
            <a:endParaRPr lang="ko-KR" altLang="en-US" dirty="0"/>
          </a:p>
        </p:txBody>
      </p:sp>
      <p:sp>
        <p:nvSpPr>
          <p:cNvPr id="3" name="Content Placeholder 2"/>
          <p:cNvSpPr>
            <a:spLocks noGrp="1"/>
          </p:cNvSpPr>
          <p:nvPr>
            <p:ph idx="1"/>
          </p:nvPr>
        </p:nvSpPr>
        <p:spPr>
          <a:xfrm>
            <a:off x="457200" y="1200151"/>
            <a:ext cx="8229600" cy="345486"/>
          </a:xfrm>
          <a:prstGeom prst="rect">
            <a:avLst/>
          </a:prstGeom>
        </p:spPr>
        <p:txBody>
          <a:bodyPr lIns="51407" tIns="25717" rIns="51407" bIns="25717" anchor="ctr"/>
          <a:lstStyle>
            <a:lvl1pPr marL="0" indent="0">
              <a:buNone/>
              <a:defRPr sz="1500">
                <a:solidFill>
                  <a:schemeClr val="tx1">
                    <a:lumMod val="75000"/>
                    <a:lumOff val="25000"/>
                  </a:schemeClr>
                </a:solidFill>
              </a:defRPr>
            </a:lvl1pPr>
          </a:lstStyle>
          <a:p>
            <a:pPr lvl="0"/>
            <a:r>
              <a:rPr lang="en-US" altLang="ko-KR" dirty="0"/>
              <a:t>Click to edit Master text styles</a:t>
            </a:r>
          </a:p>
        </p:txBody>
      </p:sp>
      <p:sp>
        <p:nvSpPr>
          <p:cNvPr id="4" name="Content Placeholder 2"/>
          <p:cNvSpPr>
            <a:spLocks noGrp="1"/>
          </p:cNvSpPr>
          <p:nvPr>
            <p:ph idx="10"/>
          </p:nvPr>
        </p:nvSpPr>
        <p:spPr>
          <a:xfrm>
            <a:off x="467544" y="1707654"/>
            <a:ext cx="8229600" cy="2700300"/>
          </a:xfrm>
          <a:prstGeom prst="rect">
            <a:avLst/>
          </a:prstGeom>
        </p:spPr>
        <p:txBody>
          <a:bodyPr lIns="222610" tIns="25717" rIns="51407" bIns="25717" anchor="t"/>
          <a:lstStyle>
            <a:lvl1pPr marL="0" indent="0">
              <a:buNone/>
              <a:defRPr sz="1100">
                <a:solidFill>
                  <a:schemeClr val="tx1">
                    <a:lumMod val="75000"/>
                    <a:lumOff val="25000"/>
                  </a:schemeClr>
                </a:solidFill>
              </a:defRPr>
            </a:lvl1pPr>
          </a:lstStyle>
          <a:p>
            <a:pPr lvl="0"/>
            <a:r>
              <a:rPr lang="en-US" altLang="ko-KR" dirty="0"/>
              <a:t>Click to edit Master text styles</a:t>
            </a:r>
          </a:p>
        </p:txBody>
      </p:sp>
    </p:spTree>
    <p:extLst>
      <p:ext uri="{BB962C8B-B14F-4D97-AF65-F5344CB8AC3E}">
        <p14:creationId xmlns:p14="http://schemas.microsoft.com/office/powerpoint/2010/main" val="402941557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3" name="Title 1"/>
          <p:cNvSpPr>
            <a:spLocks noGrp="1"/>
          </p:cNvSpPr>
          <p:nvPr>
            <p:ph type="title"/>
          </p:nvPr>
        </p:nvSpPr>
        <p:spPr>
          <a:xfrm>
            <a:off x="542931" y="-74182"/>
            <a:ext cx="3914776" cy="965174"/>
          </a:xfrm>
          <a:prstGeom prst="rect">
            <a:avLst/>
          </a:prstGeom>
        </p:spPr>
        <p:txBody>
          <a:bodyPr lIns="50528" tIns="25292" rIns="50528" bIns="25292">
            <a:spAutoFit/>
          </a:bodyPr>
          <a:lstStyle>
            <a:lvl1pPr>
              <a:defRPr lang="en-GB" dirty="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a:t>Click to edit Master title style</a:t>
            </a:r>
            <a:endParaRPr lang="en-GB" dirty="0"/>
          </a:p>
        </p:txBody>
      </p:sp>
      <p:sp>
        <p:nvSpPr>
          <p:cNvPr id="9" name="Text Placeholder 5"/>
          <p:cNvSpPr>
            <a:spLocks noGrp="1"/>
          </p:cNvSpPr>
          <p:nvPr>
            <p:ph type="body" sz="quarter" idx="17"/>
          </p:nvPr>
        </p:nvSpPr>
        <p:spPr>
          <a:xfrm>
            <a:off x="542926" y="632568"/>
            <a:ext cx="3914774" cy="345102"/>
          </a:xfrm>
          <a:prstGeom prst="rect">
            <a:avLst/>
          </a:prstGeom>
        </p:spPr>
        <p:txBody>
          <a:bodyPr lIns="49732" tIns="25292" rIns="50528" bIns="25292"/>
          <a:lstStyle>
            <a:lvl1pPr>
              <a:defRPr>
                <a:solidFill>
                  <a:schemeClr val="tx1"/>
                </a:solidFill>
              </a:defRPr>
            </a:lvl1pPr>
          </a:lstStyle>
          <a:p>
            <a:pPr lvl="0"/>
            <a:r>
              <a:rPr lang="en-US" dirty="0"/>
              <a:t>Edit Master text styles</a:t>
            </a:r>
          </a:p>
        </p:txBody>
      </p:sp>
      <p:sp>
        <p:nvSpPr>
          <p:cNvPr id="5" name="Picture Placeholder 5"/>
          <p:cNvSpPr>
            <a:spLocks noGrp="1"/>
          </p:cNvSpPr>
          <p:nvPr>
            <p:ph type="pic" sz="quarter" idx="13"/>
          </p:nvPr>
        </p:nvSpPr>
        <p:spPr bwMode="auto">
          <a:xfrm>
            <a:off x="3479513" y="-15814"/>
            <a:ext cx="5664501" cy="5159314"/>
          </a:xfrm>
          <a:custGeom>
            <a:avLst/>
            <a:gdLst>
              <a:gd name="connsiteX0" fmla="*/ 2971144 w 8527206"/>
              <a:gd name="connsiteY0" fmla="*/ 0 h 6858000"/>
              <a:gd name="connsiteX1" fmla="*/ 7752484 w 8527206"/>
              <a:gd name="connsiteY1" fmla="*/ 0 h 6858000"/>
              <a:gd name="connsiteX2" fmla="*/ 7863964 w 8527206"/>
              <a:gd name="connsiteY2" fmla="*/ 173070 h 6858000"/>
              <a:gd name="connsiteX3" fmla="*/ 8367759 w 8527206"/>
              <a:gd name="connsiteY3" fmla="*/ 1196300 h 6858000"/>
              <a:gd name="connsiteX4" fmla="*/ 8527206 w 8527206"/>
              <a:gd name="connsiteY4" fmla="*/ 1631659 h 6858000"/>
              <a:gd name="connsiteX5" fmla="*/ 8527206 w 8527206"/>
              <a:gd name="connsiteY5" fmla="*/ 6858000 h 6858000"/>
              <a:gd name="connsiteX6" fmla="*/ 1968306 w 8527206"/>
              <a:gd name="connsiteY6" fmla="*/ 6858000 h 6858000"/>
              <a:gd name="connsiteX7" fmla="*/ 1963205 w 8527206"/>
              <a:gd name="connsiteY7" fmla="*/ 6855630 h 6858000"/>
              <a:gd name="connsiteX8" fmla="*/ 1098144 w 8527206"/>
              <a:gd name="connsiteY8" fmla="*/ 6340068 h 6858000"/>
              <a:gd name="connsiteX9" fmla="*/ 430707 w 8527206"/>
              <a:gd name="connsiteY9" fmla="*/ 5690993 h 6858000"/>
              <a:gd name="connsiteX10" fmla="*/ 561 w 8527206"/>
              <a:gd name="connsiteY10" fmla="*/ 4468699 h 6858000"/>
              <a:gd name="connsiteX11" fmla="*/ 47377 w 8527206"/>
              <a:gd name="connsiteY11" fmla="*/ 3944319 h 6858000"/>
              <a:gd name="connsiteX12" fmla="*/ 62248 w 8527206"/>
              <a:gd name="connsiteY12" fmla="*/ 3832572 h 6858000"/>
              <a:gd name="connsiteX13" fmla="*/ 108969 w 8527206"/>
              <a:gd name="connsiteY13" fmla="*/ 3658898 h 6858000"/>
              <a:gd name="connsiteX14" fmla="*/ 139210 w 8527206"/>
              <a:gd name="connsiteY14" fmla="*/ 3591318 h 6858000"/>
              <a:gd name="connsiteX15" fmla="*/ 486668 w 8527206"/>
              <a:gd name="connsiteY15" fmla="*/ 2814496 h 6858000"/>
              <a:gd name="connsiteX16" fmla="*/ 1140836 w 8527206"/>
              <a:gd name="connsiteY16" fmla="*/ 1857357 h 6858000"/>
              <a:gd name="connsiteX17" fmla="*/ 2283959 w 8527206"/>
              <a:gd name="connsiteY17" fmla="*/ 615316 h 6858000"/>
              <a:gd name="connsiteX18" fmla="*/ 2889393 w 8527206"/>
              <a:gd name="connsiteY18" fmla="*/ 66398 h 6858000"/>
              <a:gd name="connsiteX0" fmla="*/ 2971144 w 8548017"/>
              <a:gd name="connsiteY0" fmla="*/ 0 h 6858000"/>
              <a:gd name="connsiteX1" fmla="*/ 7752484 w 8548017"/>
              <a:gd name="connsiteY1" fmla="*/ 0 h 6858000"/>
              <a:gd name="connsiteX2" fmla="*/ 7863964 w 8548017"/>
              <a:gd name="connsiteY2" fmla="*/ 173070 h 6858000"/>
              <a:gd name="connsiteX3" fmla="*/ 8548017 w 8548017"/>
              <a:gd name="connsiteY3" fmla="*/ 1036643 h 6858000"/>
              <a:gd name="connsiteX4" fmla="*/ 8527206 w 8548017"/>
              <a:gd name="connsiteY4" fmla="*/ 1631659 h 6858000"/>
              <a:gd name="connsiteX5" fmla="*/ 8527206 w 8548017"/>
              <a:gd name="connsiteY5" fmla="*/ 6858000 h 6858000"/>
              <a:gd name="connsiteX6" fmla="*/ 1968306 w 8548017"/>
              <a:gd name="connsiteY6" fmla="*/ 6858000 h 6858000"/>
              <a:gd name="connsiteX7" fmla="*/ 1963205 w 8548017"/>
              <a:gd name="connsiteY7" fmla="*/ 6855630 h 6858000"/>
              <a:gd name="connsiteX8" fmla="*/ 1098144 w 8548017"/>
              <a:gd name="connsiteY8" fmla="*/ 6340068 h 6858000"/>
              <a:gd name="connsiteX9" fmla="*/ 430707 w 8548017"/>
              <a:gd name="connsiteY9" fmla="*/ 5690993 h 6858000"/>
              <a:gd name="connsiteX10" fmla="*/ 561 w 8548017"/>
              <a:gd name="connsiteY10" fmla="*/ 4468699 h 6858000"/>
              <a:gd name="connsiteX11" fmla="*/ 47377 w 8548017"/>
              <a:gd name="connsiteY11" fmla="*/ 3944319 h 6858000"/>
              <a:gd name="connsiteX12" fmla="*/ 62248 w 8548017"/>
              <a:gd name="connsiteY12" fmla="*/ 3832572 h 6858000"/>
              <a:gd name="connsiteX13" fmla="*/ 108969 w 8548017"/>
              <a:gd name="connsiteY13" fmla="*/ 3658898 h 6858000"/>
              <a:gd name="connsiteX14" fmla="*/ 139210 w 8548017"/>
              <a:gd name="connsiteY14" fmla="*/ 3591318 h 6858000"/>
              <a:gd name="connsiteX15" fmla="*/ 486668 w 8548017"/>
              <a:gd name="connsiteY15" fmla="*/ 2814496 h 6858000"/>
              <a:gd name="connsiteX16" fmla="*/ 1140836 w 8548017"/>
              <a:gd name="connsiteY16" fmla="*/ 1857357 h 6858000"/>
              <a:gd name="connsiteX17" fmla="*/ 2283959 w 8548017"/>
              <a:gd name="connsiteY17" fmla="*/ 615316 h 6858000"/>
              <a:gd name="connsiteX18" fmla="*/ 2889393 w 8548017"/>
              <a:gd name="connsiteY18" fmla="*/ 66398 h 6858000"/>
              <a:gd name="connsiteX19" fmla="*/ 2971144 w 8548017"/>
              <a:gd name="connsiteY19" fmla="*/ 0 h 6858000"/>
              <a:gd name="connsiteX0" fmla="*/ 2971144 w 8548017"/>
              <a:gd name="connsiteY0" fmla="*/ 73672 h 6931672"/>
              <a:gd name="connsiteX1" fmla="*/ 7752484 w 8548017"/>
              <a:gd name="connsiteY1" fmla="*/ 73672 h 6931672"/>
              <a:gd name="connsiteX2" fmla="*/ 8453900 w 8548017"/>
              <a:gd name="connsiteY2" fmla="*/ 0 h 6931672"/>
              <a:gd name="connsiteX3" fmla="*/ 8548017 w 8548017"/>
              <a:gd name="connsiteY3" fmla="*/ 1110315 h 6931672"/>
              <a:gd name="connsiteX4" fmla="*/ 8527206 w 8548017"/>
              <a:gd name="connsiteY4" fmla="*/ 1705331 h 6931672"/>
              <a:gd name="connsiteX5" fmla="*/ 8527206 w 8548017"/>
              <a:gd name="connsiteY5" fmla="*/ 6931672 h 6931672"/>
              <a:gd name="connsiteX6" fmla="*/ 1968306 w 8548017"/>
              <a:gd name="connsiteY6" fmla="*/ 6931672 h 6931672"/>
              <a:gd name="connsiteX7" fmla="*/ 1963205 w 8548017"/>
              <a:gd name="connsiteY7" fmla="*/ 6929302 h 6931672"/>
              <a:gd name="connsiteX8" fmla="*/ 1098144 w 8548017"/>
              <a:gd name="connsiteY8" fmla="*/ 6413740 h 6931672"/>
              <a:gd name="connsiteX9" fmla="*/ 430707 w 8548017"/>
              <a:gd name="connsiteY9" fmla="*/ 5764665 h 6931672"/>
              <a:gd name="connsiteX10" fmla="*/ 561 w 8548017"/>
              <a:gd name="connsiteY10" fmla="*/ 4542371 h 6931672"/>
              <a:gd name="connsiteX11" fmla="*/ 47377 w 8548017"/>
              <a:gd name="connsiteY11" fmla="*/ 4017991 h 6931672"/>
              <a:gd name="connsiteX12" fmla="*/ 62248 w 8548017"/>
              <a:gd name="connsiteY12" fmla="*/ 3906244 h 6931672"/>
              <a:gd name="connsiteX13" fmla="*/ 108969 w 8548017"/>
              <a:gd name="connsiteY13" fmla="*/ 3732570 h 6931672"/>
              <a:gd name="connsiteX14" fmla="*/ 139210 w 8548017"/>
              <a:gd name="connsiteY14" fmla="*/ 3664990 h 6931672"/>
              <a:gd name="connsiteX15" fmla="*/ 486668 w 8548017"/>
              <a:gd name="connsiteY15" fmla="*/ 2888168 h 6931672"/>
              <a:gd name="connsiteX16" fmla="*/ 1140836 w 8548017"/>
              <a:gd name="connsiteY16" fmla="*/ 1931029 h 6931672"/>
              <a:gd name="connsiteX17" fmla="*/ 2283959 w 8548017"/>
              <a:gd name="connsiteY17" fmla="*/ 688988 h 6931672"/>
              <a:gd name="connsiteX18" fmla="*/ 2889393 w 8548017"/>
              <a:gd name="connsiteY18" fmla="*/ 140070 h 6931672"/>
              <a:gd name="connsiteX19" fmla="*/ 2971144 w 8548017"/>
              <a:gd name="connsiteY19" fmla="*/ 73672 h 6931672"/>
              <a:gd name="connsiteX0" fmla="*/ 2971144 w 8548017"/>
              <a:gd name="connsiteY0" fmla="*/ 73672 h 6931672"/>
              <a:gd name="connsiteX1" fmla="*/ 7752484 w 8548017"/>
              <a:gd name="connsiteY1" fmla="*/ 73672 h 6931672"/>
              <a:gd name="connsiteX2" fmla="*/ 8453900 w 8548017"/>
              <a:gd name="connsiteY2" fmla="*/ 0 h 6931672"/>
              <a:gd name="connsiteX3" fmla="*/ 8548017 w 8548017"/>
              <a:gd name="connsiteY3" fmla="*/ 1110315 h 6931672"/>
              <a:gd name="connsiteX4" fmla="*/ 8527206 w 8548017"/>
              <a:gd name="connsiteY4" fmla="*/ 1705331 h 6931672"/>
              <a:gd name="connsiteX5" fmla="*/ 8527206 w 8548017"/>
              <a:gd name="connsiteY5" fmla="*/ 6931672 h 6931672"/>
              <a:gd name="connsiteX6" fmla="*/ 1968306 w 8548017"/>
              <a:gd name="connsiteY6" fmla="*/ 6931672 h 6931672"/>
              <a:gd name="connsiteX7" fmla="*/ 1963205 w 8548017"/>
              <a:gd name="connsiteY7" fmla="*/ 6929302 h 6931672"/>
              <a:gd name="connsiteX8" fmla="*/ 1098144 w 8548017"/>
              <a:gd name="connsiteY8" fmla="*/ 6413740 h 6931672"/>
              <a:gd name="connsiteX9" fmla="*/ 430707 w 8548017"/>
              <a:gd name="connsiteY9" fmla="*/ 5764665 h 6931672"/>
              <a:gd name="connsiteX10" fmla="*/ 561 w 8548017"/>
              <a:gd name="connsiteY10" fmla="*/ 4542371 h 6931672"/>
              <a:gd name="connsiteX11" fmla="*/ 47377 w 8548017"/>
              <a:gd name="connsiteY11" fmla="*/ 4017991 h 6931672"/>
              <a:gd name="connsiteX12" fmla="*/ 62248 w 8548017"/>
              <a:gd name="connsiteY12" fmla="*/ 3906244 h 6931672"/>
              <a:gd name="connsiteX13" fmla="*/ 108969 w 8548017"/>
              <a:gd name="connsiteY13" fmla="*/ 3732570 h 6931672"/>
              <a:gd name="connsiteX14" fmla="*/ 139210 w 8548017"/>
              <a:gd name="connsiteY14" fmla="*/ 3664990 h 6931672"/>
              <a:gd name="connsiteX15" fmla="*/ 486668 w 8548017"/>
              <a:gd name="connsiteY15" fmla="*/ 2888168 h 6931672"/>
              <a:gd name="connsiteX16" fmla="*/ 1140836 w 8548017"/>
              <a:gd name="connsiteY16" fmla="*/ 1931029 h 6931672"/>
              <a:gd name="connsiteX17" fmla="*/ 2283959 w 8548017"/>
              <a:gd name="connsiteY17" fmla="*/ 688988 h 6931672"/>
              <a:gd name="connsiteX18" fmla="*/ 2889393 w 8548017"/>
              <a:gd name="connsiteY18" fmla="*/ 140070 h 6931672"/>
              <a:gd name="connsiteX19" fmla="*/ 2971144 w 8548017"/>
              <a:gd name="connsiteY19" fmla="*/ 73672 h 6931672"/>
              <a:gd name="connsiteX0" fmla="*/ 2971144 w 8601798"/>
              <a:gd name="connsiteY0" fmla="*/ 1101 h 6859101"/>
              <a:gd name="connsiteX1" fmla="*/ 7752484 w 8601798"/>
              <a:gd name="connsiteY1" fmla="*/ 1101 h 6859101"/>
              <a:gd name="connsiteX2" fmla="*/ 8535835 w 8601798"/>
              <a:gd name="connsiteY2" fmla="*/ 0 h 6859101"/>
              <a:gd name="connsiteX3" fmla="*/ 8548017 w 8601798"/>
              <a:gd name="connsiteY3" fmla="*/ 1037744 h 6859101"/>
              <a:gd name="connsiteX4" fmla="*/ 8527206 w 8601798"/>
              <a:gd name="connsiteY4" fmla="*/ 1632760 h 6859101"/>
              <a:gd name="connsiteX5" fmla="*/ 8527206 w 8601798"/>
              <a:gd name="connsiteY5" fmla="*/ 6859101 h 6859101"/>
              <a:gd name="connsiteX6" fmla="*/ 1968306 w 8601798"/>
              <a:gd name="connsiteY6" fmla="*/ 6859101 h 6859101"/>
              <a:gd name="connsiteX7" fmla="*/ 1963205 w 8601798"/>
              <a:gd name="connsiteY7" fmla="*/ 6856731 h 6859101"/>
              <a:gd name="connsiteX8" fmla="*/ 1098144 w 8601798"/>
              <a:gd name="connsiteY8" fmla="*/ 6341169 h 6859101"/>
              <a:gd name="connsiteX9" fmla="*/ 430707 w 8601798"/>
              <a:gd name="connsiteY9" fmla="*/ 5692094 h 6859101"/>
              <a:gd name="connsiteX10" fmla="*/ 561 w 8601798"/>
              <a:gd name="connsiteY10" fmla="*/ 4469800 h 6859101"/>
              <a:gd name="connsiteX11" fmla="*/ 47377 w 8601798"/>
              <a:gd name="connsiteY11" fmla="*/ 3945420 h 6859101"/>
              <a:gd name="connsiteX12" fmla="*/ 62248 w 8601798"/>
              <a:gd name="connsiteY12" fmla="*/ 3833673 h 6859101"/>
              <a:gd name="connsiteX13" fmla="*/ 108969 w 8601798"/>
              <a:gd name="connsiteY13" fmla="*/ 3659999 h 6859101"/>
              <a:gd name="connsiteX14" fmla="*/ 139210 w 8601798"/>
              <a:gd name="connsiteY14" fmla="*/ 3592419 h 6859101"/>
              <a:gd name="connsiteX15" fmla="*/ 486668 w 8601798"/>
              <a:gd name="connsiteY15" fmla="*/ 2815597 h 6859101"/>
              <a:gd name="connsiteX16" fmla="*/ 1140836 w 8601798"/>
              <a:gd name="connsiteY16" fmla="*/ 1858458 h 6859101"/>
              <a:gd name="connsiteX17" fmla="*/ 2283959 w 8601798"/>
              <a:gd name="connsiteY17" fmla="*/ 616417 h 6859101"/>
              <a:gd name="connsiteX18" fmla="*/ 2889393 w 8601798"/>
              <a:gd name="connsiteY18" fmla="*/ 67499 h 6859101"/>
              <a:gd name="connsiteX19" fmla="*/ 2971144 w 8601798"/>
              <a:gd name="connsiteY19" fmla="*/ 1101 h 6859101"/>
              <a:gd name="connsiteX0" fmla="*/ 2971144 w 8875759"/>
              <a:gd name="connsiteY0" fmla="*/ 1101 h 6859101"/>
              <a:gd name="connsiteX1" fmla="*/ 7752484 w 8875759"/>
              <a:gd name="connsiteY1" fmla="*/ 1101 h 6859101"/>
              <a:gd name="connsiteX2" fmla="*/ 8535835 w 8875759"/>
              <a:gd name="connsiteY2" fmla="*/ 0 h 6859101"/>
              <a:gd name="connsiteX3" fmla="*/ 8875759 w 8875759"/>
              <a:gd name="connsiteY3" fmla="*/ 1139344 h 6859101"/>
              <a:gd name="connsiteX4" fmla="*/ 8527206 w 8875759"/>
              <a:gd name="connsiteY4" fmla="*/ 1632760 h 6859101"/>
              <a:gd name="connsiteX5" fmla="*/ 8527206 w 8875759"/>
              <a:gd name="connsiteY5" fmla="*/ 6859101 h 6859101"/>
              <a:gd name="connsiteX6" fmla="*/ 1968306 w 8875759"/>
              <a:gd name="connsiteY6" fmla="*/ 6859101 h 6859101"/>
              <a:gd name="connsiteX7" fmla="*/ 1963205 w 8875759"/>
              <a:gd name="connsiteY7" fmla="*/ 6856731 h 6859101"/>
              <a:gd name="connsiteX8" fmla="*/ 1098144 w 8875759"/>
              <a:gd name="connsiteY8" fmla="*/ 6341169 h 6859101"/>
              <a:gd name="connsiteX9" fmla="*/ 430707 w 8875759"/>
              <a:gd name="connsiteY9" fmla="*/ 5692094 h 6859101"/>
              <a:gd name="connsiteX10" fmla="*/ 561 w 8875759"/>
              <a:gd name="connsiteY10" fmla="*/ 4469800 h 6859101"/>
              <a:gd name="connsiteX11" fmla="*/ 47377 w 8875759"/>
              <a:gd name="connsiteY11" fmla="*/ 3945420 h 6859101"/>
              <a:gd name="connsiteX12" fmla="*/ 62248 w 8875759"/>
              <a:gd name="connsiteY12" fmla="*/ 3833673 h 6859101"/>
              <a:gd name="connsiteX13" fmla="*/ 108969 w 8875759"/>
              <a:gd name="connsiteY13" fmla="*/ 3659999 h 6859101"/>
              <a:gd name="connsiteX14" fmla="*/ 139210 w 8875759"/>
              <a:gd name="connsiteY14" fmla="*/ 3592419 h 6859101"/>
              <a:gd name="connsiteX15" fmla="*/ 486668 w 8875759"/>
              <a:gd name="connsiteY15" fmla="*/ 2815597 h 6859101"/>
              <a:gd name="connsiteX16" fmla="*/ 1140836 w 8875759"/>
              <a:gd name="connsiteY16" fmla="*/ 1858458 h 6859101"/>
              <a:gd name="connsiteX17" fmla="*/ 2283959 w 8875759"/>
              <a:gd name="connsiteY17" fmla="*/ 616417 h 6859101"/>
              <a:gd name="connsiteX18" fmla="*/ 2889393 w 8875759"/>
              <a:gd name="connsiteY18" fmla="*/ 67499 h 6859101"/>
              <a:gd name="connsiteX19" fmla="*/ 2971144 w 8875759"/>
              <a:gd name="connsiteY19" fmla="*/ 1101 h 6859101"/>
              <a:gd name="connsiteX0" fmla="*/ 2971144 w 8875759"/>
              <a:gd name="connsiteY0" fmla="*/ 0 h 6858000"/>
              <a:gd name="connsiteX1" fmla="*/ 7752484 w 8875759"/>
              <a:gd name="connsiteY1" fmla="*/ 0 h 6858000"/>
              <a:gd name="connsiteX2" fmla="*/ 8781642 w 8875759"/>
              <a:gd name="connsiteY2" fmla="*/ 85984 h 6858000"/>
              <a:gd name="connsiteX3" fmla="*/ 8875759 w 8875759"/>
              <a:gd name="connsiteY3" fmla="*/ 1138243 h 6858000"/>
              <a:gd name="connsiteX4" fmla="*/ 8527206 w 8875759"/>
              <a:gd name="connsiteY4" fmla="*/ 1631659 h 6858000"/>
              <a:gd name="connsiteX5" fmla="*/ 8527206 w 8875759"/>
              <a:gd name="connsiteY5" fmla="*/ 6858000 h 6858000"/>
              <a:gd name="connsiteX6" fmla="*/ 1968306 w 8875759"/>
              <a:gd name="connsiteY6" fmla="*/ 6858000 h 6858000"/>
              <a:gd name="connsiteX7" fmla="*/ 1963205 w 8875759"/>
              <a:gd name="connsiteY7" fmla="*/ 6855630 h 6858000"/>
              <a:gd name="connsiteX8" fmla="*/ 1098144 w 8875759"/>
              <a:gd name="connsiteY8" fmla="*/ 6340068 h 6858000"/>
              <a:gd name="connsiteX9" fmla="*/ 430707 w 8875759"/>
              <a:gd name="connsiteY9" fmla="*/ 5690993 h 6858000"/>
              <a:gd name="connsiteX10" fmla="*/ 561 w 8875759"/>
              <a:gd name="connsiteY10" fmla="*/ 4468699 h 6858000"/>
              <a:gd name="connsiteX11" fmla="*/ 47377 w 8875759"/>
              <a:gd name="connsiteY11" fmla="*/ 3944319 h 6858000"/>
              <a:gd name="connsiteX12" fmla="*/ 62248 w 8875759"/>
              <a:gd name="connsiteY12" fmla="*/ 3832572 h 6858000"/>
              <a:gd name="connsiteX13" fmla="*/ 108969 w 8875759"/>
              <a:gd name="connsiteY13" fmla="*/ 3658898 h 6858000"/>
              <a:gd name="connsiteX14" fmla="*/ 139210 w 8875759"/>
              <a:gd name="connsiteY14" fmla="*/ 3591318 h 6858000"/>
              <a:gd name="connsiteX15" fmla="*/ 486668 w 8875759"/>
              <a:gd name="connsiteY15" fmla="*/ 2814496 h 6858000"/>
              <a:gd name="connsiteX16" fmla="*/ 1140836 w 8875759"/>
              <a:gd name="connsiteY16" fmla="*/ 1857357 h 6858000"/>
              <a:gd name="connsiteX17" fmla="*/ 2283959 w 8875759"/>
              <a:gd name="connsiteY17" fmla="*/ 615316 h 6858000"/>
              <a:gd name="connsiteX18" fmla="*/ 2889393 w 8875759"/>
              <a:gd name="connsiteY18" fmla="*/ 66398 h 6858000"/>
              <a:gd name="connsiteX19" fmla="*/ 2971144 w 8875759"/>
              <a:gd name="connsiteY19" fmla="*/ 0 h 6858000"/>
              <a:gd name="connsiteX0" fmla="*/ 2971144 w 8943533"/>
              <a:gd name="connsiteY0" fmla="*/ 1101 h 6859101"/>
              <a:gd name="connsiteX1" fmla="*/ 7752484 w 8943533"/>
              <a:gd name="connsiteY1" fmla="*/ 1101 h 6859101"/>
              <a:gd name="connsiteX2" fmla="*/ 8879965 w 8943533"/>
              <a:gd name="connsiteY2" fmla="*/ 0 h 6859101"/>
              <a:gd name="connsiteX3" fmla="*/ 8875759 w 8943533"/>
              <a:gd name="connsiteY3" fmla="*/ 1139344 h 6859101"/>
              <a:gd name="connsiteX4" fmla="*/ 8527206 w 8943533"/>
              <a:gd name="connsiteY4" fmla="*/ 1632760 h 6859101"/>
              <a:gd name="connsiteX5" fmla="*/ 8527206 w 8943533"/>
              <a:gd name="connsiteY5" fmla="*/ 6859101 h 6859101"/>
              <a:gd name="connsiteX6" fmla="*/ 1968306 w 8943533"/>
              <a:gd name="connsiteY6" fmla="*/ 6859101 h 6859101"/>
              <a:gd name="connsiteX7" fmla="*/ 1963205 w 8943533"/>
              <a:gd name="connsiteY7" fmla="*/ 6856731 h 6859101"/>
              <a:gd name="connsiteX8" fmla="*/ 1098144 w 8943533"/>
              <a:gd name="connsiteY8" fmla="*/ 6341169 h 6859101"/>
              <a:gd name="connsiteX9" fmla="*/ 430707 w 8943533"/>
              <a:gd name="connsiteY9" fmla="*/ 5692094 h 6859101"/>
              <a:gd name="connsiteX10" fmla="*/ 561 w 8943533"/>
              <a:gd name="connsiteY10" fmla="*/ 4469800 h 6859101"/>
              <a:gd name="connsiteX11" fmla="*/ 47377 w 8943533"/>
              <a:gd name="connsiteY11" fmla="*/ 3945420 h 6859101"/>
              <a:gd name="connsiteX12" fmla="*/ 62248 w 8943533"/>
              <a:gd name="connsiteY12" fmla="*/ 3833673 h 6859101"/>
              <a:gd name="connsiteX13" fmla="*/ 108969 w 8943533"/>
              <a:gd name="connsiteY13" fmla="*/ 3659999 h 6859101"/>
              <a:gd name="connsiteX14" fmla="*/ 139210 w 8943533"/>
              <a:gd name="connsiteY14" fmla="*/ 3592419 h 6859101"/>
              <a:gd name="connsiteX15" fmla="*/ 486668 w 8943533"/>
              <a:gd name="connsiteY15" fmla="*/ 2815597 h 6859101"/>
              <a:gd name="connsiteX16" fmla="*/ 1140836 w 8943533"/>
              <a:gd name="connsiteY16" fmla="*/ 1858458 h 6859101"/>
              <a:gd name="connsiteX17" fmla="*/ 2283959 w 8943533"/>
              <a:gd name="connsiteY17" fmla="*/ 616417 h 6859101"/>
              <a:gd name="connsiteX18" fmla="*/ 2889393 w 8943533"/>
              <a:gd name="connsiteY18" fmla="*/ 67499 h 6859101"/>
              <a:gd name="connsiteX19" fmla="*/ 2971144 w 8943533"/>
              <a:gd name="connsiteY19" fmla="*/ 1101 h 6859101"/>
              <a:gd name="connsiteX0" fmla="*/ 2971144 w 8914877"/>
              <a:gd name="connsiteY0" fmla="*/ 1101 h 6859101"/>
              <a:gd name="connsiteX1" fmla="*/ 7752484 w 8914877"/>
              <a:gd name="connsiteY1" fmla="*/ 1101 h 6859101"/>
              <a:gd name="connsiteX2" fmla="*/ 8879965 w 8914877"/>
              <a:gd name="connsiteY2" fmla="*/ 0 h 6859101"/>
              <a:gd name="connsiteX3" fmla="*/ 8498857 w 8914877"/>
              <a:gd name="connsiteY3" fmla="*/ 616830 h 6859101"/>
              <a:gd name="connsiteX4" fmla="*/ 8527206 w 8914877"/>
              <a:gd name="connsiteY4" fmla="*/ 1632760 h 6859101"/>
              <a:gd name="connsiteX5" fmla="*/ 8527206 w 8914877"/>
              <a:gd name="connsiteY5" fmla="*/ 6859101 h 6859101"/>
              <a:gd name="connsiteX6" fmla="*/ 1968306 w 8914877"/>
              <a:gd name="connsiteY6" fmla="*/ 6859101 h 6859101"/>
              <a:gd name="connsiteX7" fmla="*/ 1963205 w 8914877"/>
              <a:gd name="connsiteY7" fmla="*/ 6856731 h 6859101"/>
              <a:gd name="connsiteX8" fmla="*/ 1098144 w 8914877"/>
              <a:gd name="connsiteY8" fmla="*/ 6341169 h 6859101"/>
              <a:gd name="connsiteX9" fmla="*/ 430707 w 8914877"/>
              <a:gd name="connsiteY9" fmla="*/ 5692094 h 6859101"/>
              <a:gd name="connsiteX10" fmla="*/ 561 w 8914877"/>
              <a:gd name="connsiteY10" fmla="*/ 4469800 h 6859101"/>
              <a:gd name="connsiteX11" fmla="*/ 47377 w 8914877"/>
              <a:gd name="connsiteY11" fmla="*/ 3945420 h 6859101"/>
              <a:gd name="connsiteX12" fmla="*/ 62248 w 8914877"/>
              <a:gd name="connsiteY12" fmla="*/ 3833673 h 6859101"/>
              <a:gd name="connsiteX13" fmla="*/ 108969 w 8914877"/>
              <a:gd name="connsiteY13" fmla="*/ 3659999 h 6859101"/>
              <a:gd name="connsiteX14" fmla="*/ 139210 w 8914877"/>
              <a:gd name="connsiteY14" fmla="*/ 3592419 h 6859101"/>
              <a:gd name="connsiteX15" fmla="*/ 486668 w 8914877"/>
              <a:gd name="connsiteY15" fmla="*/ 2815597 h 6859101"/>
              <a:gd name="connsiteX16" fmla="*/ 1140836 w 8914877"/>
              <a:gd name="connsiteY16" fmla="*/ 1858458 h 6859101"/>
              <a:gd name="connsiteX17" fmla="*/ 2283959 w 8914877"/>
              <a:gd name="connsiteY17" fmla="*/ 616417 h 6859101"/>
              <a:gd name="connsiteX18" fmla="*/ 2889393 w 8914877"/>
              <a:gd name="connsiteY18" fmla="*/ 67499 h 6859101"/>
              <a:gd name="connsiteX19" fmla="*/ 2971144 w 8914877"/>
              <a:gd name="connsiteY19" fmla="*/ 1101 h 6859101"/>
              <a:gd name="connsiteX0" fmla="*/ 2971144 w 8527206"/>
              <a:gd name="connsiteY0" fmla="*/ 0 h 6858000"/>
              <a:gd name="connsiteX1" fmla="*/ 7752484 w 8527206"/>
              <a:gd name="connsiteY1" fmla="*/ 0 h 6858000"/>
              <a:gd name="connsiteX2" fmla="*/ 8498857 w 8527206"/>
              <a:gd name="connsiteY2" fmla="*/ 615729 h 6858000"/>
              <a:gd name="connsiteX3" fmla="*/ 8527206 w 8527206"/>
              <a:gd name="connsiteY3" fmla="*/ 1631659 h 6858000"/>
              <a:gd name="connsiteX4" fmla="*/ 8527206 w 8527206"/>
              <a:gd name="connsiteY4" fmla="*/ 6858000 h 6858000"/>
              <a:gd name="connsiteX5" fmla="*/ 1968306 w 8527206"/>
              <a:gd name="connsiteY5" fmla="*/ 6858000 h 6858000"/>
              <a:gd name="connsiteX6" fmla="*/ 1963205 w 8527206"/>
              <a:gd name="connsiteY6" fmla="*/ 6855630 h 6858000"/>
              <a:gd name="connsiteX7" fmla="*/ 1098144 w 8527206"/>
              <a:gd name="connsiteY7" fmla="*/ 6340068 h 6858000"/>
              <a:gd name="connsiteX8" fmla="*/ 430707 w 8527206"/>
              <a:gd name="connsiteY8" fmla="*/ 5690993 h 6858000"/>
              <a:gd name="connsiteX9" fmla="*/ 561 w 8527206"/>
              <a:gd name="connsiteY9" fmla="*/ 4468699 h 6858000"/>
              <a:gd name="connsiteX10" fmla="*/ 47377 w 8527206"/>
              <a:gd name="connsiteY10" fmla="*/ 3944319 h 6858000"/>
              <a:gd name="connsiteX11" fmla="*/ 62248 w 8527206"/>
              <a:gd name="connsiteY11" fmla="*/ 3832572 h 6858000"/>
              <a:gd name="connsiteX12" fmla="*/ 108969 w 8527206"/>
              <a:gd name="connsiteY12" fmla="*/ 3658898 h 6858000"/>
              <a:gd name="connsiteX13" fmla="*/ 139210 w 8527206"/>
              <a:gd name="connsiteY13" fmla="*/ 3591318 h 6858000"/>
              <a:gd name="connsiteX14" fmla="*/ 486668 w 8527206"/>
              <a:gd name="connsiteY14" fmla="*/ 2814496 h 6858000"/>
              <a:gd name="connsiteX15" fmla="*/ 1140836 w 8527206"/>
              <a:gd name="connsiteY15" fmla="*/ 1857357 h 6858000"/>
              <a:gd name="connsiteX16" fmla="*/ 2283959 w 8527206"/>
              <a:gd name="connsiteY16" fmla="*/ 615316 h 6858000"/>
              <a:gd name="connsiteX17" fmla="*/ 2889393 w 8527206"/>
              <a:gd name="connsiteY17" fmla="*/ 66398 h 6858000"/>
              <a:gd name="connsiteX18" fmla="*/ 2971144 w 8527206"/>
              <a:gd name="connsiteY18" fmla="*/ 0 h 6858000"/>
              <a:gd name="connsiteX0" fmla="*/ 2971144 w 8531631"/>
              <a:gd name="connsiteY0" fmla="*/ 8385 h 6866385"/>
              <a:gd name="connsiteX1" fmla="*/ 7752484 w 8531631"/>
              <a:gd name="connsiteY1" fmla="*/ 8385 h 6866385"/>
              <a:gd name="connsiteX2" fmla="*/ 8531631 w 8531631"/>
              <a:gd name="connsiteY2" fmla="*/ 0 h 6866385"/>
              <a:gd name="connsiteX3" fmla="*/ 8527206 w 8531631"/>
              <a:gd name="connsiteY3" fmla="*/ 1640044 h 6866385"/>
              <a:gd name="connsiteX4" fmla="*/ 8527206 w 8531631"/>
              <a:gd name="connsiteY4" fmla="*/ 6866385 h 6866385"/>
              <a:gd name="connsiteX5" fmla="*/ 1968306 w 8531631"/>
              <a:gd name="connsiteY5" fmla="*/ 6866385 h 6866385"/>
              <a:gd name="connsiteX6" fmla="*/ 1963205 w 8531631"/>
              <a:gd name="connsiteY6" fmla="*/ 6864015 h 6866385"/>
              <a:gd name="connsiteX7" fmla="*/ 1098144 w 8531631"/>
              <a:gd name="connsiteY7" fmla="*/ 6348453 h 6866385"/>
              <a:gd name="connsiteX8" fmla="*/ 430707 w 8531631"/>
              <a:gd name="connsiteY8" fmla="*/ 5699378 h 6866385"/>
              <a:gd name="connsiteX9" fmla="*/ 561 w 8531631"/>
              <a:gd name="connsiteY9" fmla="*/ 4477084 h 6866385"/>
              <a:gd name="connsiteX10" fmla="*/ 47377 w 8531631"/>
              <a:gd name="connsiteY10" fmla="*/ 3952704 h 6866385"/>
              <a:gd name="connsiteX11" fmla="*/ 62248 w 8531631"/>
              <a:gd name="connsiteY11" fmla="*/ 3840957 h 6866385"/>
              <a:gd name="connsiteX12" fmla="*/ 108969 w 8531631"/>
              <a:gd name="connsiteY12" fmla="*/ 3667283 h 6866385"/>
              <a:gd name="connsiteX13" fmla="*/ 139210 w 8531631"/>
              <a:gd name="connsiteY13" fmla="*/ 3599703 h 6866385"/>
              <a:gd name="connsiteX14" fmla="*/ 486668 w 8531631"/>
              <a:gd name="connsiteY14" fmla="*/ 2822881 h 6866385"/>
              <a:gd name="connsiteX15" fmla="*/ 1140836 w 8531631"/>
              <a:gd name="connsiteY15" fmla="*/ 1865742 h 6866385"/>
              <a:gd name="connsiteX16" fmla="*/ 2283959 w 8531631"/>
              <a:gd name="connsiteY16" fmla="*/ 623701 h 6866385"/>
              <a:gd name="connsiteX17" fmla="*/ 2889393 w 8531631"/>
              <a:gd name="connsiteY17" fmla="*/ 74783 h 6866385"/>
              <a:gd name="connsiteX18" fmla="*/ 2971144 w 8531631"/>
              <a:gd name="connsiteY18" fmla="*/ 8385 h 6866385"/>
              <a:gd name="connsiteX0" fmla="*/ 2971144 w 8527206"/>
              <a:gd name="connsiteY0" fmla="*/ 21085 h 6879085"/>
              <a:gd name="connsiteX1" fmla="*/ 7752484 w 8527206"/>
              <a:gd name="connsiteY1" fmla="*/ 21085 h 6879085"/>
              <a:gd name="connsiteX2" fmla="*/ 8517292 w 8527206"/>
              <a:gd name="connsiteY2" fmla="*/ 0 h 6879085"/>
              <a:gd name="connsiteX3" fmla="*/ 8527206 w 8527206"/>
              <a:gd name="connsiteY3" fmla="*/ 1652744 h 6879085"/>
              <a:gd name="connsiteX4" fmla="*/ 8527206 w 8527206"/>
              <a:gd name="connsiteY4" fmla="*/ 6879085 h 6879085"/>
              <a:gd name="connsiteX5" fmla="*/ 1968306 w 8527206"/>
              <a:gd name="connsiteY5" fmla="*/ 6879085 h 6879085"/>
              <a:gd name="connsiteX6" fmla="*/ 1963205 w 8527206"/>
              <a:gd name="connsiteY6" fmla="*/ 6876715 h 6879085"/>
              <a:gd name="connsiteX7" fmla="*/ 1098144 w 8527206"/>
              <a:gd name="connsiteY7" fmla="*/ 6361153 h 6879085"/>
              <a:gd name="connsiteX8" fmla="*/ 430707 w 8527206"/>
              <a:gd name="connsiteY8" fmla="*/ 5712078 h 6879085"/>
              <a:gd name="connsiteX9" fmla="*/ 561 w 8527206"/>
              <a:gd name="connsiteY9" fmla="*/ 4489784 h 6879085"/>
              <a:gd name="connsiteX10" fmla="*/ 47377 w 8527206"/>
              <a:gd name="connsiteY10" fmla="*/ 3965404 h 6879085"/>
              <a:gd name="connsiteX11" fmla="*/ 62248 w 8527206"/>
              <a:gd name="connsiteY11" fmla="*/ 3853657 h 6879085"/>
              <a:gd name="connsiteX12" fmla="*/ 108969 w 8527206"/>
              <a:gd name="connsiteY12" fmla="*/ 3679983 h 6879085"/>
              <a:gd name="connsiteX13" fmla="*/ 139210 w 8527206"/>
              <a:gd name="connsiteY13" fmla="*/ 3612403 h 6879085"/>
              <a:gd name="connsiteX14" fmla="*/ 486668 w 8527206"/>
              <a:gd name="connsiteY14" fmla="*/ 2835581 h 6879085"/>
              <a:gd name="connsiteX15" fmla="*/ 1140836 w 8527206"/>
              <a:gd name="connsiteY15" fmla="*/ 1878442 h 6879085"/>
              <a:gd name="connsiteX16" fmla="*/ 2283959 w 8527206"/>
              <a:gd name="connsiteY16" fmla="*/ 636401 h 6879085"/>
              <a:gd name="connsiteX17" fmla="*/ 2889393 w 8527206"/>
              <a:gd name="connsiteY17" fmla="*/ 87483 h 6879085"/>
              <a:gd name="connsiteX18" fmla="*/ 2971144 w 8527206"/>
              <a:gd name="connsiteY18" fmla="*/ 21085 h 687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527206" h="6879085">
                <a:moveTo>
                  <a:pt x="2971144" y="21085"/>
                </a:moveTo>
                <a:lnTo>
                  <a:pt x="7752484" y="21085"/>
                </a:lnTo>
                <a:lnTo>
                  <a:pt x="8517292" y="0"/>
                </a:lnTo>
                <a:cubicBezTo>
                  <a:pt x="8520597" y="550915"/>
                  <a:pt x="8523901" y="1101829"/>
                  <a:pt x="8527206" y="1652744"/>
                </a:cubicBezTo>
                <a:lnTo>
                  <a:pt x="8527206" y="6879085"/>
                </a:lnTo>
                <a:lnTo>
                  <a:pt x="1968306" y="6879085"/>
                </a:lnTo>
                <a:lnTo>
                  <a:pt x="1963205" y="6876715"/>
                </a:lnTo>
                <a:cubicBezTo>
                  <a:pt x="1660296" y="6729085"/>
                  <a:pt x="1369305" y="6562034"/>
                  <a:pt x="1098144" y="6361153"/>
                </a:cubicBezTo>
                <a:cubicBezTo>
                  <a:pt x="846763" y="6174731"/>
                  <a:pt x="618854" y="5964164"/>
                  <a:pt x="430707" y="5712078"/>
                </a:cubicBezTo>
                <a:cubicBezTo>
                  <a:pt x="160576" y="5349599"/>
                  <a:pt x="10446" y="4944560"/>
                  <a:pt x="561" y="4489784"/>
                </a:cubicBezTo>
                <a:cubicBezTo>
                  <a:pt x="-3349" y="4313367"/>
                  <a:pt x="13298" y="4138562"/>
                  <a:pt x="47377" y="3965404"/>
                </a:cubicBezTo>
                <a:cubicBezTo>
                  <a:pt x="54591" y="3928616"/>
                  <a:pt x="57532" y="3891117"/>
                  <a:pt x="62248" y="3853657"/>
                </a:cubicBezTo>
                <a:lnTo>
                  <a:pt x="108969" y="3679983"/>
                </a:lnTo>
                <a:cubicBezTo>
                  <a:pt x="119050" y="3657455"/>
                  <a:pt x="131522" y="3636010"/>
                  <a:pt x="139210" y="3612403"/>
                </a:cubicBezTo>
                <a:cubicBezTo>
                  <a:pt x="227692" y="3341611"/>
                  <a:pt x="347049" y="3083914"/>
                  <a:pt x="486668" y="2835581"/>
                </a:cubicBezTo>
                <a:cubicBezTo>
                  <a:pt x="676736" y="2497691"/>
                  <a:pt x="899048" y="2181095"/>
                  <a:pt x="1140836" y="1878442"/>
                </a:cubicBezTo>
                <a:cubicBezTo>
                  <a:pt x="1492243" y="1437311"/>
                  <a:pt x="1878074" y="1027633"/>
                  <a:pt x="2283959" y="636401"/>
                </a:cubicBezTo>
                <a:cubicBezTo>
                  <a:pt x="2480507" y="447118"/>
                  <a:pt x="2681614" y="263303"/>
                  <a:pt x="2889393" y="87483"/>
                </a:cubicBezTo>
                <a:lnTo>
                  <a:pt x="2971144" y="21085"/>
                </a:lnTo>
                <a:close/>
              </a:path>
            </a:pathLst>
          </a:custGeom>
          <a:solidFill>
            <a:schemeClr val="accent6">
              <a:lumMod val="20000"/>
              <a:lumOff val="80000"/>
            </a:schemeClr>
          </a:solidFill>
        </p:spPr>
        <p:txBody>
          <a:bodyPr wrap="square" lIns="50528" tIns="25292" rIns="50528" bIns="25292" anchor="ctr">
            <a:noAutofit/>
          </a:bodyPr>
          <a:lstStyle>
            <a:lvl1pPr algn="ctr">
              <a:defRPr sz="1200" b="0" i="0">
                <a:latin typeface="Titillium" charset="0"/>
                <a:ea typeface="Titillium" charset="0"/>
                <a:cs typeface="Titillium" charset="0"/>
              </a:defRPr>
            </a:lvl1pPr>
          </a:lstStyle>
          <a:p>
            <a:pPr lvl="0"/>
            <a:r>
              <a:rPr lang="en-US" noProof="0"/>
              <a:t>Click icon to add picture</a:t>
            </a:r>
            <a:endParaRPr lang="en-US" noProof="0" dirty="0"/>
          </a:p>
        </p:txBody>
      </p:sp>
    </p:spTree>
    <p:extLst>
      <p:ext uri="{BB962C8B-B14F-4D97-AF65-F5344CB8AC3E}">
        <p14:creationId xmlns:p14="http://schemas.microsoft.com/office/powerpoint/2010/main" val="103307766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userDrawn="1">
  <p:cSld name="Section Break Slide layout">
    <p:bg>
      <p:bgPr>
        <a:gradFill>
          <a:gsLst>
            <a:gs pos="0">
              <a:schemeClr val="accent2">
                <a:lumMod val="90000"/>
                <a:lumOff val="10000"/>
              </a:schemeClr>
            </a:gs>
            <a:gs pos="50000">
              <a:schemeClr val="accent2">
                <a:lumMod val="40000"/>
                <a:lumOff val="60000"/>
              </a:schemeClr>
            </a:gs>
            <a:gs pos="25000">
              <a:srgbClr val="84CFD2">
                <a:lumMod val="60000"/>
                <a:lumOff val="40000"/>
              </a:srgbClr>
            </a:gs>
            <a:gs pos="75000">
              <a:schemeClr val="accent2">
                <a:lumMod val="60000"/>
                <a:lumOff val="40000"/>
              </a:schemeClr>
            </a:gs>
            <a:gs pos="100000">
              <a:schemeClr val="accent2">
                <a:lumMod val="90000"/>
                <a:lumOff val="10000"/>
              </a:schemeClr>
            </a:gs>
          </a:gsLst>
          <a:lin ang="5400000" scaled="1"/>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387010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pic>
        <p:nvPicPr>
          <p:cNvPr id="10" name="Google Shape;10;p2"/>
          <p:cNvPicPr preferRelativeResize="0"/>
          <p:nvPr/>
        </p:nvPicPr>
        <p:blipFill>
          <a:blip r:embed="rId2">
            <a:alphaModFix/>
          </a:blip>
          <a:stretch>
            <a:fillRect/>
          </a:stretch>
        </p:blipFill>
        <p:spPr>
          <a:xfrm>
            <a:off x="0" y="-18"/>
            <a:ext cx="9144000" cy="5143523"/>
          </a:xfrm>
          <a:prstGeom prst="rect">
            <a:avLst/>
          </a:prstGeom>
          <a:noFill/>
          <a:ln>
            <a:noFill/>
          </a:ln>
        </p:spPr>
      </p:pic>
      <p:sp>
        <p:nvSpPr>
          <p:cNvPr id="11" name="Google Shape;11;p2"/>
          <p:cNvSpPr txBox="1">
            <a:spLocks noGrp="1"/>
          </p:cNvSpPr>
          <p:nvPr>
            <p:ph type="ctrTitle"/>
          </p:nvPr>
        </p:nvSpPr>
        <p:spPr>
          <a:xfrm>
            <a:off x="2302050" y="1223200"/>
            <a:ext cx="4539900" cy="2697000"/>
          </a:xfrm>
          <a:prstGeom prst="rect">
            <a:avLst/>
          </a:prstGeom>
        </p:spPr>
        <p:txBody>
          <a:bodyPr spcFirstLastPara="1" wrap="square" lIns="0" tIns="0" rIns="0" bIns="0" anchor="ctr" anchorCtr="0"/>
          <a:lstStyle>
            <a:lvl1pPr lvl="0" algn="ctr">
              <a:spcBef>
                <a:spcPts val="0"/>
              </a:spcBef>
              <a:spcAft>
                <a:spcPts val="0"/>
              </a:spcAft>
              <a:buSzPts val="3600"/>
              <a:buNone/>
              <a:defRPr sz="2700"/>
            </a:lvl1pPr>
            <a:lvl2pPr lvl="1" algn="ctr">
              <a:spcBef>
                <a:spcPts val="0"/>
              </a:spcBef>
              <a:spcAft>
                <a:spcPts val="0"/>
              </a:spcAft>
              <a:buSzPts val="3600"/>
              <a:buNone/>
              <a:defRPr sz="2700"/>
            </a:lvl2pPr>
            <a:lvl3pPr lvl="2" algn="ctr">
              <a:spcBef>
                <a:spcPts val="0"/>
              </a:spcBef>
              <a:spcAft>
                <a:spcPts val="0"/>
              </a:spcAft>
              <a:buSzPts val="3600"/>
              <a:buNone/>
              <a:defRPr sz="2700"/>
            </a:lvl3pPr>
            <a:lvl4pPr lvl="3" algn="ctr">
              <a:spcBef>
                <a:spcPts val="0"/>
              </a:spcBef>
              <a:spcAft>
                <a:spcPts val="0"/>
              </a:spcAft>
              <a:buSzPts val="3600"/>
              <a:buNone/>
              <a:defRPr sz="2700"/>
            </a:lvl4pPr>
            <a:lvl5pPr lvl="4" algn="ctr">
              <a:spcBef>
                <a:spcPts val="0"/>
              </a:spcBef>
              <a:spcAft>
                <a:spcPts val="0"/>
              </a:spcAft>
              <a:buSzPts val="3600"/>
              <a:buNone/>
              <a:defRPr sz="2700"/>
            </a:lvl5pPr>
            <a:lvl6pPr lvl="5" algn="ctr">
              <a:spcBef>
                <a:spcPts val="0"/>
              </a:spcBef>
              <a:spcAft>
                <a:spcPts val="0"/>
              </a:spcAft>
              <a:buSzPts val="3600"/>
              <a:buNone/>
              <a:defRPr sz="2700"/>
            </a:lvl6pPr>
            <a:lvl7pPr lvl="6" algn="ctr">
              <a:spcBef>
                <a:spcPts val="0"/>
              </a:spcBef>
              <a:spcAft>
                <a:spcPts val="0"/>
              </a:spcAft>
              <a:buSzPts val="3600"/>
              <a:buNone/>
              <a:defRPr sz="2700"/>
            </a:lvl7pPr>
            <a:lvl8pPr lvl="7" algn="ctr">
              <a:spcBef>
                <a:spcPts val="0"/>
              </a:spcBef>
              <a:spcAft>
                <a:spcPts val="0"/>
              </a:spcAft>
              <a:buSzPts val="3600"/>
              <a:buNone/>
              <a:defRPr sz="2700"/>
            </a:lvl8pPr>
            <a:lvl9pPr lvl="8" algn="ctr">
              <a:spcBef>
                <a:spcPts val="0"/>
              </a:spcBef>
              <a:spcAft>
                <a:spcPts val="0"/>
              </a:spcAft>
              <a:buSzPts val="3600"/>
              <a:buNone/>
              <a:defRPr sz="2700"/>
            </a:lvl9pPr>
          </a:lstStyle>
          <a:p>
            <a:endParaRPr/>
          </a:p>
        </p:txBody>
      </p:sp>
    </p:spTree>
    <p:extLst>
      <p:ext uri="{BB962C8B-B14F-4D97-AF65-F5344CB8AC3E}">
        <p14:creationId xmlns:p14="http://schemas.microsoft.com/office/powerpoint/2010/main" val="198537176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98" y="685800"/>
            <a:ext cx="2114551" cy="2057400"/>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6"/>
          </p:nvPr>
        </p:nvSpPr>
        <p:spPr>
          <a:xfrm>
            <a:off x="2708698" y="2745313"/>
            <a:ext cx="2114551" cy="205383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77"/>
          </p:nvPr>
        </p:nvSpPr>
        <p:spPr>
          <a:xfrm>
            <a:off x="622700" y="2741737"/>
            <a:ext cx="2085975" cy="2057400"/>
          </a:xfrm>
          <a:noFill/>
        </p:spPr>
        <p:txBody>
          <a:bodyPr anchor="ctr" anchorCtr="0">
            <a:normAutofit/>
          </a:bodyPr>
          <a:lstStyle>
            <a:lvl1pPr algn="ctr">
              <a:defRPr sz="800"/>
            </a:lvl1pPr>
          </a:lstStyle>
          <a:p>
            <a:endParaRPr lang="en-US" dirty="0"/>
          </a:p>
        </p:txBody>
      </p:sp>
      <p:sp>
        <p:nvSpPr>
          <p:cNvPr id="9" name="Рисунок 4"/>
          <p:cNvSpPr>
            <a:spLocks noGrp="1"/>
          </p:cNvSpPr>
          <p:nvPr>
            <p:ph type="pic" sz="quarter" idx="78"/>
          </p:nvPr>
        </p:nvSpPr>
        <p:spPr>
          <a:xfrm>
            <a:off x="4825571" y="2745333"/>
            <a:ext cx="2114551" cy="2053829"/>
          </a:xfrm>
          <a:noFill/>
        </p:spPr>
        <p:txBody>
          <a:bodyPr anchor="ctr" anchorCtr="0">
            <a:normAutofit/>
          </a:bodyPr>
          <a:lstStyle>
            <a:lvl1pPr algn="ctr">
              <a:defRPr sz="800"/>
            </a:lvl1pPr>
          </a:lstStyle>
          <a:p>
            <a:endParaRPr lang="en-US" dirty="0"/>
          </a:p>
        </p:txBody>
      </p:sp>
      <p:sp>
        <p:nvSpPr>
          <p:cNvPr id="10" name="Рисунок 4"/>
          <p:cNvSpPr>
            <a:spLocks noGrp="1"/>
          </p:cNvSpPr>
          <p:nvPr>
            <p:ph type="pic" sz="quarter" idx="79"/>
          </p:nvPr>
        </p:nvSpPr>
        <p:spPr>
          <a:xfrm>
            <a:off x="4825549" y="685800"/>
            <a:ext cx="3708854" cy="2057400"/>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3483601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10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20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decel="50000" fill="hold" grpId="0" nodeType="with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decel="50000" fill="hold" grpId="0" nodeType="withEffect" nodePh="1">
                                  <p:stCondLst>
                                    <p:cond delay="100"/>
                                  </p:stCondLst>
                                  <p:endCondLst>
                                    <p:cond evt="begin" delay="0">
                                      <p:tn val="21"/>
                                    </p:cond>
                                  </p:end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210192" y="-167821"/>
            <a:ext cx="8584855" cy="4986565"/>
            <a:chOff x="210186" y="-167823"/>
            <a:chExt cx="8584855" cy="4986565"/>
          </a:xfrm>
        </p:grpSpPr>
        <p:sp>
          <p:nvSpPr>
            <p:cNvPr id="10" name="Google Shape;10;p2"/>
            <p:cNvSpPr/>
            <p:nvPr/>
          </p:nvSpPr>
          <p:spPr>
            <a:xfrm>
              <a:off x="6591321" y="2717039"/>
              <a:ext cx="1979076" cy="1808664"/>
            </a:xfrm>
            <a:custGeom>
              <a:avLst/>
              <a:gdLst/>
              <a:ahLst/>
              <a:cxnLst/>
              <a:rect l="l" t="t" r="r" b="b"/>
              <a:pathLst>
                <a:path w="18419" h="16833" extrusionOk="0">
                  <a:moveTo>
                    <a:pt x="12177" y="0"/>
                  </a:moveTo>
                  <a:cubicBezTo>
                    <a:pt x="11648" y="0"/>
                    <a:pt x="11109" y="46"/>
                    <a:pt x="10599" y="46"/>
                  </a:cubicBezTo>
                  <a:cubicBezTo>
                    <a:pt x="10579" y="46"/>
                    <a:pt x="10558" y="46"/>
                    <a:pt x="10538" y="46"/>
                  </a:cubicBezTo>
                  <a:cubicBezTo>
                    <a:pt x="10391" y="45"/>
                    <a:pt x="10250" y="43"/>
                    <a:pt x="10112" y="43"/>
                  </a:cubicBezTo>
                  <a:cubicBezTo>
                    <a:pt x="9632" y="43"/>
                    <a:pt x="9195" y="68"/>
                    <a:pt x="8715" y="262"/>
                  </a:cubicBezTo>
                  <a:cubicBezTo>
                    <a:pt x="8256" y="447"/>
                    <a:pt x="7784" y="577"/>
                    <a:pt x="7306" y="707"/>
                  </a:cubicBezTo>
                  <a:cubicBezTo>
                    <a:pt x="6073" y="1039"/>
                    <a:pt x="5021" y="1344"/>
                    <a:pt x="3911" y="2033"/>
                  </a:cubicBezTo>
                  <a:cubicBezTo>
                    <a:pt x="2246" y="3062"/>
                    <a:pt x="855" y="4763"/>
                    <a:pt x="292" y="6650"/>
                  </a:cubicBezTo>
                  <a:cubicBezTo>
                    <a:pt x="1" y="7637"/>
                    <a:pt x="143" y="8746"/>
                    <a:pt x="143" y="9767"/>
                  </a:cubicBezTo>
                  <a:cubicBezTo>
                    <a:pt x="143" y="10640"/>
                    <a:pt x="117" y="11328"/>
                    <a:pt x="422" y="12145"/>
                  </a:cubicBezTo>
                  <a:cubicBezTo>
                    <a:pt x="801" y="13168"/>
                    <a:pt x="1482" y="13643"/>
                    <a:pt x="2176" y="14444"/>
                  </a:cubicBezTo>
                  <a:cubicBezTo>
                    <a:pt x="2652" y="14992"/>
                    <a:pt x="3083" y="15451"/>
                    <a:pt x="3665" y="15882"/>
                  </a:cubicBezTo>
                  <a:cubicBezTo>
                    <a:pt x="4306" y="16414"/>
                    <a:pt x="5631" y="16763"/>
                    <a:pt x="6744" y="16763"/>
                  </a:cubicBezTo>
                  <a:cubicBezTo>
                    <a:pt x="7524" y="16763"/>
                    <a:pt x="8354" y="16832"/>
                    <a:pt x="9165" y="16832"/>
                  </a:cubicBezTo>
                  <a:cubicBezTo>
                    <a:pt x="9611" y="16832"/>
                    <a:pt x="10052" y="16811"/>
                    <a:pt x="10475" y="16746"/>
                  </a:cubicBezTo>
                  <a:cubicBezTo>
                    <a:pt x="11206" y="16633"/>
                    <a:pt x="12077" y="16225"/>
                    <a:pt x="12731" y="15896"/>
                  </a:cubicBezTo>
                  <a:cubicBezTo>
                    <a:pt x="13538" y="15487"/>
                    <a:pt x="14352" y="15025"/>
                    <a:pt x="15119" y="14547"/>
                  </a:cubicBezTo>
                  <a:cubicBezTo>
                    <a:pt x="16150" y="13902"/>
                    <a:pt x="17063" y="13221"/>
                    <a:pt x="17758" y="12198"/>
                  </a:cubicBezTo>
                  <a:cubicBezTo>
                    <a:pt x="18389" y="11262"/>
                    <a:pt x="18399" y="10368"/>
                    <a:pt x="18402" y="9275"/>
                  </a:cubicBezTo>
                  <a:cubicBezTo>
                    <a:pt x="18419" y="6633"/>
                    <a:pt x="17798" y="4102"/>
                    <a:pt x="15970" y="2108"/>
                  </a:cubicBezTo>
                  <a:cubicBezTo>
                    <a:pt x="15233" y="1305"/>
                    <a:pt x="14279" y="291"/>
                    <a:pt x="13163" y="79"/>
                  </a:cubicBezTo>
                  <a:cubicBezTo>
                    <a:pt x="12845" y="19"/>
                    <a:pt x="12513" y="0"/>
                    <a:pt x="12177" y="0"/>
                  </a:cubicBezTo>
                  <a:close/>
                </a:path>
              </a:pathLst>
            </a:custGeom>
            <a:solidFill>
              <a:schemeClr val="accen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1" name="Google Shape;11;p2"/>
            <p:cNvSpPr/>
            <p:nvPr/>
          </p:nvSpPr>
          <p:spPr>
            <a:xfrm>
              <a:off x="6875414" y="3337982"/>
              <a:ext cx="65436" cy="42227"/>
            </a:xfrm>
            <a:custGeom>
              <a:avLst/>
              <a:gdLst/>
              <a:ahLst/>
              <a:cxnLst/>
              <a:rect l="l" t="t" r="r" b="b"/>
              <a:pathLst>
                <a:path w="609" h="393" extrusionOk="0">
                  <a:moveTo>
                    <a:pt x="293" y="1"/>
                  </a:moveTo>
                  <a:cubicBezTo>
                    <a:pt x="177" y="1"/>
                    <a:pt x="24" y="90"/>
                    <a:pt x="14" y="213"/>
                  </a:cubicBezTo>
                  <a:cubicBezTo>
                    <a:pt x="1" y="349"/>
                    <a:pt x="147" y="392"/>
                    <a:pt x="250" y="392"/>
                  </a:cubicBezTo>
                  <a:lnTo>
                    <a:pt x="316" y="392"/>
                  </a:lnTo>
                  <a:cubicBezTo>
                    <a:pt x="433" y="392"/>
                    <a:pt x="586" y="303"/>
                    <a:pt x="595" y="180"/>
                  </a:cubicBezTo>
                  <a:cubicBezTo>
                    <a:pt x="609" y="44"/>
                    <a:pt x="463" y="1"/>
                    <a:pt x="359"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2" name="Google Shape;12;p2"/>
            <p:cNvSpPr/>
            <p:nvPr/>
          </p:nvSpPr>
          <p:spPr>
            <a:xfrm>
              <a:off x="6749485" y="3488625"/>
              <a:ext cx="95736" cy="26862"/>
            </a:xfrm>
            <a:custGeom>
              <a:avLst/>
              <a:gdLst/>
              <a:ahLst/>
              <a:cxnLst/>
              <a:rect l="l" t="t" r="r" b="b"/>
              <a:pathLst>
                <a:path w="891" h="250" extrusionOk="0">
                  <a:moveTo>
                    <a:pt x="548" y="1"/>
                  </a:moveTo>
                  <a:cubicBezTo>
                    <a:pt x="382" y="1"/>
                    <a:pt x="0" y="249"/>
                    <a:pt x="343" y="249"/>
                  </a:cubicBezTo>
                  <a:cubicBezTo>
                    <a:pt x="508" y="249"/>
                    <a:pt x="890" y="1"/>
                    <a:pt x="548"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3" name="Google Shape;13;p2"/>
            <p:cNvSpPr/>
            <p:nvPr/>
          </p:nvSpPr>
          <p:spPr>
            <a:xfrm>
              <a:off x="6886589" y="3521826"/>
              <a:ext cx="71775" cy="31912"/>
            </a:xfrm>
            <a:custGeom>
              <a:avLst/>
              <a:gdLst/>
              <a:ahLst/>
              <a:cxnLst/>
              <a:rect l="l" t="t" r="r" b="b"/>
              <a:pathLst>
                <a:path w="668" h="297" extrusionOk="0">
                  <a:moveTo>
                    <a:pt x="399" y="0"/>
                  </a:moveTo>
                  <a:cubicBezTo>
                    <a:pt x="286" y="0"/>
                    <a:pt x="129" y="37"/>
                    <a:pt x="63" y="140"/>
                  </a:cubicBezTo>
                  <a:cubicBezTo>
                    <a:pt x="0" y="243"/>
                    <a:pt x="116" y="296"/>
                    <a:pt x="203" y="296"/>
                  </a:cubicBezTo>
                  <a:lnTo>
                    <a:pt x="269" y="296"/>
                  </a:lnTo>
                  <a:cubicBezTo>
                    <a:pt x="382" y="296"/>
                    <a:pt x="538" y="259"/>
                    <a:pt x="605" y="157"/>
                  </a:cubicBezTo>
                  <a:cubicBezTo>
                    <a:pt x="668" y="57"/>
                    <a:pt x="551" y="0"/>
                    <a:pt x="465"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4" name="Google Shape;14;p2"/>
            <p:cNvSpPr/>
            <p:nvPr/>
          </p:nvSpPr>
          <p:spPr>
            <a:xfrm>
              <a:off x="7022511" y="3437909"/>
              <a:ext cx="78652" cy="42227"/>
            </a:xfrm>
            <a:custGeom>
              <a:avLst/>
              <a:gdLst/>
              <a:ahLst/>
              <a:cxnLst/>
              <a:rect l="l" t="t" r="r" b="b"/>
              <a:pathLst>
                <a:path w="732" h="393" extrusionOk="0">
                  <a:moveTo>
                    <a:pt x="386" y="1"/>
                  </a:moveTo>
                  <a:cubicBezTo>
                    <a:pt x="91" y="1"/>
                    <a:pt x="1" y="393"/>
                    <a:pt x="346" y="393"/>
                  </a:cubicBezTo>
                  <a:cubicBezTo>
                    <a:pt x="645" y="393"/>
                    <a:pt x="732" y="1"/>
                    <a:pt x="386"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5" name="Google Shape;15;p2"/>
            <p:cNvSpPr/>
            <p:nvPr/>
          </p:nvSpPr>
          <p:spPr>
            <a:xfrm>
              <a:off x="6997153" y="3325841"/>
              <a:ext cx="65113" cy="23638"/>
            </a:xfrm>
            <a:custGeom>
              <a:avLst/>
              <a:gdLst/>
              <a:ahLst/>
              <a:cxnLst/>
              <a:rect l="l" t="t" r="r" b="b"/>
              <a:pathLst>
                <a:path w="606" h="220" extrusionOk="0">
                  <a:moveTo>
                    <a:pt x="433" y="1"/>
                  </a:moveTo>
                  <a:cubicBezTo>
                    <a:pt x="310" y="1"/>
                    <a:pt x="177" y="27"/>
                    <a:pt x="74" y="97"/>
                  </a:cubicBezTo>
                  <a:cubicBezTo>
                    <a:pt x="1" y="150"/>
                    <a:pt x="1" y="220"/>
                    <a:pt x="107" y="220"/>
                  </a:cubicBezTo>
                  <a:lnTo>
                    <a:pt x="174" y="220"/>
                  </a:lnTo>
                  <a:cubicBezTo>
                    <a:pt x="296" y="220"/>
                    <a:pt x="429" y="194"/>
                    <a:pt x="532" y="124"/>
                  </a:cubicBezTo>
                  <a:cubicBezTo>
                    <a:pt x="606" y="70"/>
                    <a:pt x="606" y="1"/>
                    <a:pt x="499"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6" name="Google Shape;16;p2"/>
            <p:cNvSpPr/>
            <p:nvPr/>
          </p:nvSpPr>
          <p:spPr>
            <a:xfrm>
              <a:off x="8308989" y="3898110"/>
              <a:ext cx="93587" cy="37177"/>
            </a:xfrm>
            <a:custGeom>
              <a:avLst/>
              <a:gdLst/>
              <a:ahLst/>
              <a:cxnLst/>
              <a:rect l="l" t="t" r="r" b="b"/>
              <a:pathLst>
                <a:path w="871" h="346" extrusionOk="0">
                  <a:moveTo>
                    <a:pt x="529" y="0"/>
                  </a:moveTo>
                  <a:cubicBezTo>
                    <a:pt x="300" y="0"/>
                    <a:pt x="1" y="345"/>
                    <a:pt x="343" y="345"/>
                  </a:cubicBezTo>
                  <a:cubicBezTo>
                    <a:pt x="572" y="345"/>
                    <a:pt x="871" y="0"/>
                    <a:pt x="529"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7" name="Google Shape;17;p2"/>
            <p:cNvSpPr/>
            <p:nvPr/>
          </p:nvSpPr>
          <p:spPr>
            <a:xfrm>
              <a:off x="8100969" y="3810218"/>
              <a:ext cx="95306" cy="27292"/>
            </a:xfrm>
            <a:custGeom>
              <a:avLst/>
              <a:gdLst/>
              <a:ahLst/>
              <a:cxnLst/>
              <a:rect l="l" t="t" r="r" b="b"/>
              <a:pathLst>
                <a:path w="887" h="254" extrusionOk="0">
                  <a:moveTo>
                    <a:pt x="548" y="1"/>
                  </a:moveTo>
                  <a:cubicBezTo>
                    <a:pt x="379" y="1"/>
                    <a:pt x="0" y="254"/>
                    <a:pt x="339" y="254"/>
                  </a:cubicBezTo>
                  <a:cubicBezTo>
                    <a:pt x="505" y="254"/>
                    <a:pt x="887" y="1"/>
                    <a:pt x="548"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8" name="Google Shape;18;p2"/>
            <p:cNvSpPr/>
            <p:nvPr/>
          </p:nvSpPr>
          <p:spPr>
            <a:xfrm>
              <a:off x="8206269" y="3570286"/>
              <a:ext cx="81338" cy="38574"/>
            </a:xfrm>
            <a:custGeom>
              <a:avLst/>
              <a:gdLst/>
              <a:ahLst/>
              <a:cxnLst/>
              <a:rect l="l" t="t" r="r" b="b"/>
              <a:pathLst>
                <a:path w="757" h="359" extrusionOk="0">
                  <a:moveTo>
                    <a:pt x="424" y="0"/>
                  </a:moveTo>
                  <a:cubicBezTo>
                    <a:pt x="333" y="0"/>
                    <a:pt x="238" y="26"/>
                    <a:pt x="180" y="84"/>
                  </a:cubicBezTo>
                  <a:lnTo>
                    <a:pt x="149" y="115"/>
                  </a:lnTo>
                  <a:cubicBezTo>
                    <a:pt x="0" y="263"/>
                    <a:pt x="161" y="359"/>
                    <a:pt x="336" y="359"/>
                  </a:cubicBezTo>
                  <a:cubicBezTo>
                    <a:pt x="426" y="359"/>
                    <a:pt x="521" y="334"/>
                    <a:pt x="578" y="277"/>
                  </a:cubicBezTo>
                  <a:cubicBezTo>
                    <a:pt x="588" y="264"/>
                    <a:pt x="598" y="254"/>
                    <a:pt x="608" y="244"/>
                  </a:cubicBezTo>
                  <a:cubicBezTo>
                    <a:pt x="756" y="95"/>
                    <a:pt x="598" y="0"/>
                    <a:pt x="424"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9" name="Google Shape;19;p2"/>
            <p:cNvSpPr/>
            <p:nvPr/>
          </p:nvSpPr>
          <p:spPr>
            <a:xfrm>
              <a:off x="8376789" y="3717490"/>
              <a:ext cx="65543" cy="41152"/>
            </a:xfrm>
            <a:custGeom>
              <a:avLst/>
              <a:gdLst/>
              <a:ahLst/>
              <a:cxnLst/>
              <a:rect l="l" t="t" r="r" b="b"/>
              <a:pathLst>
                <a:path w="610" h="383" extrusionOk="0">
                  <a:moveTo>
                    <a:pt x="293" y="0"/>
                  </a:moveTo>
                  <a:cubicBezTo>
                    <a:pt x="180" y="0"/>
                    <a:pt x="25" y="86"/>
                    <a:pt x="14" y="209"/>
                  </a:cubicBezTo>
                  <a:cubicBezTo>
                    <a:pt x="1" y="342"/>
                    <a:pt x="147" y="382"/>
                    <a:pt x="250" y="382"/>
                  </a:cubicBezTo>
                  <a:lnTo>
                    <a:pt x="316" y="382"/>
                  </a:lnTo>
                  <a:cubicBezTo>
                    <a:pt x="430" y="382"/>
                    <a:pt x="583" y="296"/>
                    <a:pt x="595" y="173"/>
                  </a:cubicBezTo>
                  <a:cubicBezTo>
                    <a:pt x="609" y="40"/>
                    <a:pt x="463" y="0"/>
                    <a:pt x="359"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0" name="Google Shape;20;p2"/>
            <p:cNvSpPr/>
            <p:nvPr/>
          </p:nvSpPr>
          <p:spPr>
            <a:xfrm>
              <a:off x="8108061" y="4060465"/>
              <a:ext cx="95413" cy="27292"/>
            </a:xfrm>
            <a:custGeom>
              <a:avLst/>
              <a:gdLst/>
              <a:ahLst/>
              <a:cxnLst/>
              <a:rect l="l" t="t" r="r" b="b"/>
              <a:pathLst>
                <a:path w="888" h="254" extrusionOk="0">
                  <a:moveTo>
                    <a:pt x="548" y="1"/>
                  </a:moveTo>
                  <a:cubicBezTo>
                    <a:pt x="379" y="1"/>
                    <a:pt x="0" y="254"/>
                    <a:pt x="339" y="254"/>
                  </a:cubicBezTo>
                  <a:cubicBezTo>
                    <a:pt x="508" y="254"/>
                    <a:pt x="887" y="1"/>
                    <a:pt x="548"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1" name="Google Shape;21;p2"/>
            <p:cNvSpPr/>
            <p:nvPr/>
          </p:nvSpPr>
          <p:spPr>
            <a:xfrm>
              <a:off x="7950971" y="3694603"/>
              <a:ext cx="95091" cy="29763"/>
            </a:xfrm>
            <a:custGeom>
              <a:avLst/>
              <a:gdLst/>
              <a:ahLst/>
              <a:cxnLst/>
              <a:rect l="l" t="t" r="r" b="b"/>
              <a:pathLst>
                <a:path w="885" h="277" extrusionOk="0">
                  <a:moveTo>
                    <a:pt x="542" y="0"/>
                  </a:moveTo>
                  <a:cubicBezTo>
                    <a:pt x="360" y="0"/>
                    <a:pt x="1" y="276"/>
                    <a:pt x="340" y="276"/>
                  </a:cubicBezTo>
                  <a:cubicBezTo>
                    <a:pt x="526" y="276"/>
                    <a:pt x="884" y="0"/>
                    <a:pt x="542"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2" name="Google Shape;22;p2"/>
            <p:cNvSpPr/>
            <p:nvPr/>
          </p:nvSpPr>
          <p:spPr>
            <a:xfrm>
              <a:off x="8058420" y="3578559"/>
              <a:ext cx="94339" cy="32986"/>
            </a:xfrm>
            <a:custGeom>
              <a:avLst/>
              <a:gdLst/>
              <a:ahLst/>
              <a:cxnLst/>
              <a:rect l="l" t="t" r="r" b="b"/>
              <a:pathLst>
                <a:path w="878" h="307" extrusionOk="0">
                  <a:moveTo>
                    <a:pt x="536" y="1"/>
                  </a:moveTo>
                  <a:cubicBezTo>
                    <a:pt x="332" y="1"/>
                    <a:pt x="1" y="306"/>
                    <a:pt x="343" y="306"/>
                  </a:cubicBezTo>
                  <a:cubicBezTo>
                    <a:pt x="545" y="306"/>
                    <a:pt x="878" y="1"/>
                    <a:pt x="536"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3" name="Google Shape;23;p2"/>
            <p:cNvSpPr/>
            <p:nvPr/>
          </p:nvSpPr>
          <p:spPr>
            <a:xfrm>
              <a:off x="7908529" y="3995566"/>
              <a:ext cx="72527" cy="28259"/>
            </a:xfrm>
            <a:custGeom>
              <a:avLst/>
              <a:gdLst/>
              <a:ahLst/>
              <a:cxnLst/>
              <a:rect l="l" t="t" r="r" b="b"/>
              <a:pathLst>
                <a:path w="675" h="263" extrusionOk="0">
                  <a:moveTo>
                    <a:pt x="406" y="0"/>
                  </a:moveTo>
                  <a:cubicBezTo>
                    <a:pt x="296" y="0"/>
                    <a:pt x="140" y="36"/>
                    <a:pt x="70" y="133"/>
                  </a:cubicBezTo>
                  <a:cubicBezTo>
                    <a:pt x="0" y="229"/>
                    <a:pt x="130" y="263"/>
                    <a:pt x="203" y="263"/>
                  </a:cubicBezTo>
                  <a:lnTo>
                    <a:pt x="269" y="263"/>
                  </a:lnTo>
                  <a:cubicBezTo>
                    <a:pt x="379" y="263"/>
                    <a:pt x="535" y="223"/>
                    <a:pt x="605" y="130"/>
                  </a:cubicBezTo>
                  <a:cubicBezTo>
                    <a:pt x="675" y="33"/>
                    <a:pt x="545" y="0"/>
                    <a:pt x="472"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4" name="Google Shape;24;p2"/>
            <p:cNvSpPr/>
            <p:nvPr/>
          </p:nvSpPr>
          <p:spPr>
            <a:xfrm>
              <a:off x="7937433" y="3803448"/>
              <a:ext cx="78974" cy="40830"/>
            </a:xfrm>
            <a:custGeom>
              <a:avLst/>
              <a:gdLst/>
              <a:ahLst/>
              <a:cxnLst/>
              <a:rect l="l" t="t" r="r" b="b"/>
              <a:pathLst>
                <a:path w="735" h="380" extrusionOk="0">
                  <a:moveTo>
                    <a:pt x="389" y="1"/>
                  </a:moveTo>
                  <a:cubicBezTo>
                    <a:pt x="97" y="1"/>
                    <a:pt x="0" y="380"/>
                    <a:pt x="346" y="380"/>
                  </a:cubicBezTo>
                  <a:cubicBezTo>
                    <a:pt x="638" y="380"/>
                    <a:pt x="735" y="1"/>
                    <a:pt x="389"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5" name="Google Shape;25;p2"/>
            <p:cNvSpPr/>
            <p:nvPr/>
          </p:nvSpPr>
          <p:spPr>
            <a:xfrm rot="-6424425" flipH="1">
              <a:off x="7011858" y="520449"/>
              <a:ext cx="1571302" cy="1604437"/>
            </a:xfrm>
            <a:custGeom>
              <a:avLst/>
              <a:gdLst/>
              <a:ahLst/>
              <a:cxnLst/>
              <a:rect l="l" t="t" r="r" b="b"/>
              <a:pathLst>
                <a:path w="39313" h="40142" extrusionOk="0">
                  <a:moveTo>
                    <a:pt x="21970" y="0"/>
                  </a:moveTo>
                  <a:cubicBezTo>
                    <a:pt x="21894" y="0"/>
                    <a:pt x="21819" y="4"/>
                    <a:pt x="21744" y="10"/>
                  </a:cubicBezTo>
                  <a:cubicBezTo>
                    <a:pt x="19169" y="223"/>
                    <a:pt x="17844" y="3146"/>
                    <a:pt x="17170" y="5651"/>
                  </a:cubicBezTo>
                  <a:cubicBezTo>
                    <a:pt x="16276" y="8949"/>
                    <a:pt x="15592" y="12309"/>
                    <a:pt x="15120" y="15697"/>
                  </a:cubicBezTo>
                  <a:cubicBezTo>
                    <a:pt x="15449" y="13327"/>
                    <a:pt x="11052" y="8732"/>
                    <a:pt x="8518" y="8732"/>
                  </a:cubicBezTo>
                  <a:cubicBezTo>
                    <a:pt x="7677" y="8732"/>
                    <a:pt x="7041" y="9238"/>
                    <a:pt x="6851" y="10498"/>
                  </a:cubicBezTo>
                  <a:cubicBezTo>
                    <a:pt x="6738" y="11246"/>
                    <a:pt x="6997" y="11996"/>
                    <a:pt x="7252" y="12710"/>
                  </a:cubicBezTo>
                  <a:cubicBezTo>
                    <a:pt x="8189" y="15302"/>
                    <a:pt x="9123" y="17893"/>
                    <a:pt x="10057" y="20484"/>
                  </a:cubicBezTo>
                  <a:cubicBezTo>
                    <a:pt x="8678" y="20039"/>
                    <a:pt x="7231" y="19810"/>
                    <a:pt x="5786" y="19810"/>
                  </a:cubicBezTo>
                  <a:cubicBezTo>
                    <a:pt x="5455" y="19810"/>
                    <a:pt x="5124" y="19822"/>
                    <a:pt x="4794" y="19847"/>
                  </a:cubicBezTo>
                  <a:cubicBezTo>
                    <a:pt x="3947" y="19909"/>
                    <a:pt x="2997" y="20122"/>
                    <a:pt x="2575" y="20857"/>
                  </a:cubicBezTo>
                  <a:cubicBezTo>
                    <a:pt x="2263" y="21398"/>
                    <a:pt x="2333" y="22073"/>
                    <a:pt x="2442" y="22687"/>
                  </a:cubicBezTo>
                  <a:cubicBezTo>
                    <a:pt x="2874" y="25159"/>
                    <a:pt x="3768" y="27541"/>
                    <a:pt x="4070" y="30029"/>
                  </a:cubicBezTo>
                  <a:cubicBezTo>
                    <a:pt x="4369" y="32521"/>
                    <a:pt x="3963" y="35281"/>
                    <a:pt x="2183" y="37035"/>
                  </a:cubicBezTo>
                  <a:cubicBezTo>
                    <a:pt x="1286" y="37923"/>
                    <a:pt x="1" y="39272"/>
                    <a:pt x="921" y="40142"/>
                  </a:cubicBezTo>
                  <a:cubicBezTo>
                    <a:pt x="4718" y="35494"/>
                    <a:pt x="10957" y="33620"/>
                    <a:pt x="16920" y="33013"/>
                  </a:cubicBezTo>
                  <a:cubicBezTo>
                    <a:pt x="18764" y="32823"/>
                    <a:pt x="20774" y="32670"/>
                    <a:pt x="22150" y="31428"/>
                  </a:cubicBezTo>
                  <a:cubicBezTo>
                    <a:pt x="23528" y="30182"/>
                    <a:pt x="23548" y="27395"/>
                    <a:pt x="21777" y="26829"/>
                  </a:cubicBezTo>
                  <a:cubicBezTo>
                    <a:pt x="24953" y="26099"/>
                    <a:pt x="28086" y="25185"/>
                    <a:pt x="31159" y="24099"/>
                  </a:cubicBezTo>
                  <a:cubicBezTo>
                    <a:pt x="32076" y="23777"/>
                    <a:pt x="33023" y="23415"/>
                    <a:pt x="33677" y="22694"/>
                  </a:cubicBezTo>
                  <a:cubicBezTo>
                    <a:pt x="34329" y="21973"/>
                    <a:pt x="34581" y="20787"/>
                    <a:pt x="33976" y="20023"/>
                  </a:cubicBezTo>
                  <a:cubicBezTo>
                    <a:pt x="33503" y="19427"/>
                    <a:pt x="32763" y="19295"/>
                    <a:pt x="31975" y="19295"/>
                  </a:cubicBezTo>
                  <a:cubicBezTo>
                    <a:pt x="31463" y="19295"/>
                    <a:pt x="30931" y="19351"/>
                    <a:pt x="30439" y="19371"/>
                  </a:cubicBezTo>
                  <a:cubicBezTo>
                    <a:pt x="30405" y="19373"/>
                    <a:pt x="30372" y="19373"/>
                    <a:pt x="30338" y="19373"/>
                  </a:cubicBezTo>
                  <a:cubicBezTo>
                    <a:pt x="29103" y="19373"/>
                    <a:pt x="27564" y="18490"/>
                    <a:pt x="28010" y="17355"/>
                  </a:cubicBezTo>
                  <a:cubicBezTo>
                    <a:pt x="28153" y="16999"/>
                    <a:pt x="28465" y="16743"/>
                    <a:pt x="28767" y="16511"/>
                  </a:cubicBezTo>
                  <a:cubicBezTo>
                    <a:pt x="32395" y="13694"/>
                    <a:pt x="36335" y="11042"/>
                    <a:pt x="38734" y="7120"/>
                  </a:cubicBezTo>
                  <a:cubicBezTo>
                    <a:pt x="39036" y="6628"/>
                    <a:pt x="39312" y="6007"/>
                    <a:pt x="39043" y="5495"/>
                  </a:cubicBezTo>
                  <a:cubicBezTo>
                    <a:pt x="38796" y="5032"/>
                    <a:pt x="38246" y="4908"/>
                    <a:pt x="37697" y="4908"/>
                  </a:cubicBezTo>
                  <a:cubicBezTo>
                    <a:pt x="37529" y="4908"/>
                    <a:pt x="37361" y="4919"/>
                    <a:pt x="37202" y="4937"/>
                  </a:cubicBezTo>
                  <a:cubicBezTo>
                    <a:pt x="32937" y="5401"/>
                    <a:pt x="28747" y="6525"/>
                    <a:pt x="24827" y="8262"/>
                  </a:cubicBezTo>
                  <a:cubicBezTo>
                    <a:pt x="24601" y="6262"/>
                    <a:pt x="24375" y="4259"/>
                    <a:pt x="24149" y="2256"/>
                  </a:cubicBezTo>
                  <a:cubicBezTo>
                    <a:pt x="24093" y="1764"/>
                    <a:pt x="24030" y="1252"/>
                    <a:pt x="23761" y="837"/>
                  </a:cubicBezTo>
                  <a:cubicBezTo>
                    <a:pt x="23380" y="262"/>
                    <a:pt x="22663" y="0"/>
                    <a:pt x="21970" y="0"/>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6" name="Google Shape;26;p2"/>
            <p:cNvSpPr/>
            <p:nvPr/>
          </p:nvSpPr>
          <p:spPr>
            <a:xfrm rot="-6424425" flipH="1">
              <a:off x="7476781" y="726211"/>
              <a:ext cx="761410" cy="814809"/>
            </a:xfrm>
            <a:custGeom>
              <a:avLst/>
              <a:gdLst/>
              <a:ahLst/>
              <a:cxnLst/>
              <a:rect l="l" t="t" r="r" b="b"/>
              <a:pathLst>
                <a:path w="19050" h="20386" extrusionOk="0">
                  <a:moveTo>
                    <a:pt x="18932" y="1"/>
                  </a:moveTo>
                  <a:cubicBezTo>
                    <a:pt x="18416" y="1"/>
                    <a:pt x="17847" y="705"/>
                    <a:pt x="17495" y="1137"/>
                  </a:cubicBezTo>
                  <a:cubicBezTo>
                    <a:pt x="17412" y="1237"/>
                    <a:pt x="17342" y="1326"/>
                    <a:pt x="17292" y="1379"/>
                  </a:cubicBezTo>
                  <a:cubicBezTo>
                    <a:pt x="15711" y="3057"/>
                    <a:pt x="13976" y="4638"/>
                    <a:pt x="12302" y="6167"/>
                  </a:cubicBezTo>
                  <a:cubicBezTo>
                    <a:pt x="10914" y="7432"/>
                    <a:pt x="9482" y="8741"/>
                    <a:pt x="8136" y="10100"/>
                  </a:cubicBezTo>
                  <a:cubicBezTo>
                    <a:pt x="6265" y="12027"/>
                    <a:pt x="4445" y="14050"/>
                    <a:pt x="2731" y="16110"/>
                  </a:cubicBezTo>
                  <a:cubicBezTo>
                    <a:pt x="1877" y="17087"/>
                    <a:pt x="1076" y="18130"/>
                    <a:pt x="349" y="19206"/>
                  </a:cubicBezTo>
                  <a:cubicBezTo>
                    <a:pt x="53" y="19704"/>
                    <a:pt x="26" y="19884"/>
                    <a:pt x="0" y="20376"/>
                  </a:cubicBezTo>
                  <a:lnTo>
                    <a:pt x="176" y="20385"/>
                  </a:lnTo>
                  <a:cubicBezTo>
                    <a:pt x="203" y="19917"/>
                    <a:pt x="222" y="19761"/>
                    <a:pt x="498" y="19303"/>
                  </a:cubicBezTo>
                  <a:cubicBezTo>
                    <a:pt x="1216" y="18233"/>
                    <a:pt x="2013" y="17196"/>
                    <a:pt x="2864" y="16222"/>
                  </a:cubicBezTo>
                  <a:cubicBezTo>
                    <a:pt x="4578" y="14163"/>
                    <a:pt x="6395" y="12147"/>
                    <a:pt x="8263" y="10223"/>
                  </a:cubicBezTo>
                  <a:cubicBezTo>
                    <a:pt x="9601" y="8867"/>
                    <a:pt x="11037" y="7562"/>
                    <a:pt x="12422" y="6296"/>
                  </a:cubicBezTo>
                  <a:cubicBezTo>
                    <a:pt x="14099" y="4765"/>
                    <a:pt x="15833" y="3183"/>
                    <a:pt x="17418" y="1499"/>
                  </a:cubicBezTo>
                  <a:cubicBezTo>
                    <a:pt x="17475" y="1439"/>
                    <a:pt x="17548" y="1349"/>
                    <a:pt x="17631" y="1246"/>
                  </a:cubicBezTo>
                  <a:cubicBezTo>
                    <a:pt x="17940" y="865"/>
                    <a:pt x="18503" y="175"/>
                    <a:pt x="18933" y="175"/>
                  </a:cubicBezTo>
                  <a:cubicBezTo>
                    <a:pt x="18961" y="175"/>
                    <a:pt x="18987" y="178"/>
                    <a:pt x="19013" y="183"/>
                  </a:cubicBezTo>
                  <a:lnTo>
                    <a:pt x="19050" y="14"/>
                  </a:lnTo>
                  <a:cubicBezTo>
                    <a:pt x="19011" y="5"/>
                    <a:pt x="18971" y="1"/>
                    <a:pt x="18932" y="1"/>
                  </a:cubicBezTo>
                  <a:close/>
                </a:path>
              </a:pathLst>
            </a:custGeom>
            <a:solidFill>
              <a:schemeClr val="accent6"/>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7" name="Google Shape;27;p2"/>
            <p:cNvSpPr/>
            <p:nvPr/>
          </p:nvSpPr>
          <p:spPr>
            <a:xfrm rot="-6424425" flipH="1">
              <a:off x="7308233" y="1596307"/>
              <a:ext cx="34693" cy="16707"/>
            </a:xfrm>
            <a:custGeom>
              <a:avLst/>
              <a:gdLst/>
              <a:ahLst/>
              <a:cxnLst/>
              <a:rect l="l" t="t" r="r" b="b"/>
              <a:pathLst>
                <a:path w="868" h="418" extrusionOk="0">
                  <a:moveTo>
                    <a:pt x="699" y="0"/>
                  </a:moveTo>
                  <a:cubicBezTo>
                    <a:pt x="515" y="0"/>
                    <a:pt x="239" y="81"/>
                    <a:pt x="179" y="208"/>
                  </a:cubicBezTo>
                  <a:cubicBezTo>
                    <a:pt x="153" y="224"/>
                    <a:pt x="127" y="244"/>
                    <a:pt x="107" y="267"/>
                  </a:cubicBezTo>
                  <a:cubicBezTo>
                    <a:pt x="0" y="393"/>
                    <a:pt x="199" y="413"/>
                    <a:pt x="279" y="417"/>
                  </a:cubicBezTo>
                  <a:cubicBezTo>
                    <a:pt x="283" y="417"/>
                    <a:pt x="286" y="417"/>
                    <a:pt x="290" y="417"/>
                  </a:cubicBezTo>
                  <a:cubicBezTo>
                    <a:pt x="498" y="417"/>
                    <a:pt x="867" y="326"/>
                    <a:pt x="864" y="71"/>
                  </a:cubicBezTo>
                  <a:cubicBezTo>
                    <a:pt x="864" y="22"/>
                    <a:pt x="794" y="0"/>
                    <a:pt x="699"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8" name="Google Shape;28;p2"/>
            <p:cNvSpPr/>
            <p:nvPr/>
          </p:nvSpPr>
          <p:spPr>
            <a:xfrm rot="-6424425" flipH="1">
              <a:off x="7191205" y="1474929"/>
              <a:ext cx="37171" cy="13709"/>
            </a:xfrm>
            <a:custGeom>
              <a:avLst/>
              <a:gdLst/>
              <a:ahLst/>
              <a:cxnLst/>
              <a:rect l="l" t="t" r="r" b="b"/>
              <a:pathLst>
                <a:path w="930" h="343" extrusionOk="0">
                  <a:moveTo>
                    <a:pt x="561" y="0"/>
                  </a:moveTo>
                  <a:cubicBezTo>
                    <a:pt x="411" y="0"/>
                    <a:pt x="195" y="54"/>
                    <a:pt x="100" y="180"/>
                  </a:cubicBezTo>
                  <a:cubicBezTo>
                    <a:pt x="0" y="306"/>
                    <a:pt x="186" y="342"/>
                    <a:pt x="279" y="342"/>
                  </a:cubicBezTo>
                  <a:lnTo>
                    <a:pt x="368" y="342"/>
                  </a:lnTo>
                  <a:cubicBezTo>
                    <a:pt x="518" y="342"/>
                    <a:pt x="734" y="289"/>
                    <a:pt x="830" y="163"/>
                  </a:cubicBezTo>
                  <a:cubicBezTo>
                    <a:pt x="930" y="34"/>
                    <a:pt x="744" y="0"/>
                    <a:pt x="654"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9" name="Google Shape;29;p2"/>
            <p:cNvSpPr/>
            <p:nvPr/>
          </p:nvSpPr>
          <p:spPr>
            <a:xfrm rot="-6424425" flipH="1">
              <a:off x="7278829" y="1523519"/>
              <a:ext cx="36811" cy="15148"/>
            </a:xfrm>
            <a:custGeom>
              <a:avLst/>
              <a:gdLst/>
              <a:ahLst/>
              <a:cxnLst/>
              <a:rect l="l" t="t" r="r" b="b"/>
              <a:pathLst>
                <a:path w="921" h="379" extrusionOk="0">
                  <a:moveTo>
                    <a:pt x="552" y="0"/>
                  </a:moveTo>
                  <a:cubicBezTo>
                    <a:pt x="399" y="0"/>
                    <a:pt x="187" y="53"/>
                    <a:pt x="94" y="186"/>
                  </a:cubicBezTo>
                  <a:cubicBezTo>
                    <a:pt x="1" y="322"/>
                    <a:pt x="171" y="379"/>
                    <a:pt x="277" y="379"/>
                  </a:cubicBezTo>
                  <a:lnTo>
                    <a:pt x="370" y="379"/>
                  </a:lnTo>
                  <a:cubicBezTo>
                    <a:pt x="522" y="379"/>
                    <a:pt x="738" y="326"/>
                    <a:pt x="828" y="192"/>
                  </a:cubicBezTo>
                  <a:cubicBezTo>
                    <a:pt x="921" y="60"/>
                    <a:pt x="752" y="0"/>
                    <a:pt x="646"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30" name="Google Shape;30;p2"/>
            <p:cNvSpPr/>
            <p:nvPr/>
          </p:nvSpPr>
          <p:spPr>
            <a:xfrm rot="-6424425" flipH="1">
              <a:off x="7651789" y="680410"/>
              <a:ext cx="36692" cy="25180"/>
            </a:xfrm>
            <a:custGeom>
              <a:avLst/>
              <a:gdLst/>
              <a:ahLst/>
              <a:cxnLst/>
              <a:rect l="l" t="t" r="r" b="b"/>
              <a:pathLst>
                <a:path w="918" h="630" extrusionOk="0">
                  <a:moveTo>
                    <a:pt x="564" y="0"/>
                  </a:moveTo>
                  <a:cubicBezTo>
                    <a:pt x="432" y="0"/>
                    <a:pt x="304" y="64"/>
                    <a:pt x="210" y="158"/>
                  </a:cubicBezTo>
                  <a:lnTo>
                    <a:pt x="120" y="248"/>
                  </a:lnTo>
                  <a:cubicBezTo>
                    <a:pt x="1" y="367"/>
                    <a:pt x="74" y="550"/>
                    <a:pt x="214" y="603"/>
                  </a:cubicBezTo>
                  <a:cubicBezTo>
                    <a:pt x="260" y="621"/>
                    <a:pt x="307" y="630"/>
                    <a:pt x="353" y="630"/>
                  </a:cubicBezTo>
                  <a:cubicBezTo>
                    <a:pt x="486" y="630"/>
                    <a:pt x="615" y="564"/>
                    <a:pt x="709" y="470"/>
                  </a:cubicBezTo>
                  <a:lnTo>
                    <a:pt x="798" y="381"/>
                  </a:lnTo>
                  <a:cubicBezTo>
                    <a:pt x="918" y="261"/>
                    <a:pt x="845" y="82"/>
                    <a:pt x="702" y="25"/>
                  </a:cubicBezTo>
                  <a:cubicBezTo>
                    <a:pt x="656" y="8"/>
                    <a:pt x="610" y="0"/>
                    <a:pt x="564"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31" name="Google Shape;31;p2"/>
            <p:cNvSpPr/>
            <p:nvPr/>
          </p:nvSpPr>
          <p:spPr>
            <a:xfrm rot="-6424425" flipH="1">
              <a:off x="7751819" y="694914"/>
              <a:ext cx="28338" cy="24981"/>
            </a:xfrm>
            <a:custGeom>
              <a:avLst/>
              <a:gdLst/>
              <a:ahLst/>
              <a:cxnLst/>
              <a:rect l="l" t="t" r="r" b="b"/>
              <a:pathLst>
                <a:path w="709" h="625" extrusionOk="0">
                  <a:moveTo>
                    <a:pt x="421" y="1"/>
                  </a:moveTo>
                  <a:cubicBezTo>
                    <a:pt x="408" y="1"/>
                    <a:pt x="395" y="1"/>
                    <a:pt x="383" y="3"/>
                  </a:cubicBezTo>
                  <a:cubicBezTo>
                    <a:pt x="240" y="15"/>
                    <a:pt x="1" y="112"/>
                    <a:pt x="1" y="291"/>
                  </a:cubicBezTo>
                  <a:lnTo>
                    <a:pt x="1" y="381"/>
                  </a:lnTo>
                  <a:cubicBezTo>
                    <a:pt x="1" y="542"/>
                    <a:pt x="145" y="625"/>
                    <a:pt x="294" y="625"/>
                  </a:cubicBezTo>
                  <a:cubicBezTo>
                    <a:pt x="305" y="625"/>
                    <a:pt x="315" y="625"/>
                    <a:pt x="326" y="624"/>
                  </a:cubicBezTo>
                  <a:cubicBezTo>
                    <a:pt x="466" y="607"/>
                    <a:pt x="709" y="510"/>
                    <a:pt x="709" y="334"/>
                  </a:cubicBezTo>
                  <a:lnTo>
                    <a:pt x="709" y="242"/>
                  </a:lnTo>
                  <a:cubicBezTo>
                    <a:pt x="709" y="86"/>
                    <a:pt x="566" y="1"/>
                    <a:pt x="421"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32" name="Google Shape;32;p2"/>
            <p:cNvSpPr/>
            <p:nvPr/>
          </p:nvSpPr>
          <p:spPr>
            <a:xfrm rot="-6424425" flipH="1">
              <a:off x="7682302" y="770505"/>
              <a:ext cx="40649" cy="19265"/>
            </a:xfrm>
            <a:custGeom>
              <a:avLst/>
              <a:gdLst/>
              <a:ahLst/>
              <a:cxnLst/>
              <a:rect l="l" t="t" r="r" b="b"/>
              <a:pathLst>
                <a:path w="1017" h="482" extrusionOk="0">
                  <a:moveTo>
                    <a:pt x="542" y="0"/>
                  </a:moveTo>
                  <a:cubicBezTo>
                    <a:pt x="156" y="0"/>
                    <a:pt x="0" y="482"/>
                    <a:pt x="472" y="482"/>
                  </a:cubicBezTo>
                  <a:cubicBezTo>
                    <a:pt x="860" y="482"/>
                    <a:pt x="1017" y="0"/>
                    <a:pt x="542"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33" name="Google Shape;33;p2"/>
            <p:cNvSpPr/>
            <p:nvPr/>
          </p:nvSpPr>
          <p:spPr>
            <a:xfrm rot="-6424425" flipH="1">
              <a:off x="7758358" y="780552"/>
              <a:ext cx="40009" cy="21144"/>
            </a:xfrm>
            <a:custGeom>
              <a:avLst/>
              <a:gdLst/>
              <a:ahLst/>
              <a:cxnLst/>
              <a:rect l="l" t="t" r="r" b="b"/>
              <a:pathLst>
                <a:path w="1001" h="529" extrusionOk="0">
                  <a:moveTo>
                    <a:pt x="529" y="1"/>
                  </a:moveTo>
                  <a:cubicBezTo>
                    <a:pt x="124" y="1"/>
                    <a:pt x="1" y="529"/>
                    <a:pt x="472" y="529"/>
                  </a:cubicBezTo>
                  <a:cubicBezTo>
                    <a:pt x="878" y="529"/>
                    <a:pt x="1001" y="1"/>
                    <a:pt x="529"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34" name="Google Shape;34;p2"/>
            <p:cNvSpPr/>
            <p:nvPr/>
          </p:nvSpPr>
          <p:spPr>
            <a:xfrm rot="-6424425" flipH="1">
              <a:off x="7944948" y="1617447"/>
              <a:ext cx="48802" cy="12390"/>
            </a:xfrm>
            <a:custGeom>
              <a:avLst/>
              <a:gdLst/>
              <a:ahLst/>
              <a:cxnLst/>
              <a:rect l="l" t="t" r="r" b="b"/>
              <a:pathLst>
                <a:path w="1221" h="310" extrusionOk="0">
                  <a:moveTo>
                    <a:pt x="758" y="1"/>
                  </a:moveTo>
                  <a:cubicBezTo>
                    <a:pt x="549" y="1"/>
                    <a:pt x="0" y="309"/>
                    <a:pt x="463" y="309"/>
                  </a:cubicBezTo>
                  <a:cubicBezTo>
                    <a:pt x="672" y="309"/>
                    <a:pt x="1220" y="1"/>
                    <a:pt x="758"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35" name="Google Shape;35;p2"/>
            <p:cNvSpPr/>
            <p:nvPr/>
          </p:nvSpPr>
          <p:spPr>
            <a:xfrm rot="-6424425" flipH="1">
              <a:off x="8003150" y="1626669"/>
              <a:ext cx="39889" cy="21943"/>
            </a:xfrm>
            <a:custGeom>
              <a:avLst/>
              <a:gdLst/>
              <a:ahLst/>
              <a:cxnLst/>
              <a:rect l="l" t="t" r="r" b="b"/>
              <a:pathLst>
                <a:path w="998" h="549" extrusionOk="0">
                  <a:moveTo>
                    <a:pt x="525" y="0"/>
                  </a:moveTo>
                  <a:cubicBezTo>
                    <a:pt x="113" y="0"/>
                    <a:pt x="1" y="549"/>
                    <a:pt x="472" y="549"/>
                  </a:cubicBezTo>
                  <a:cubicBezTo>
                    <a:pt x="884" y="549"/>
                    <a:pt x="997" y="0"/>
                    <a:pt x="525"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36" name="Google Shape;36;p2"/>
            <p:cNvSpPr/>
            <p:nvPr/>
          </p:nvSpPr>
          <p:spPr>
            <a:xfrm rot="-6424425" flipH="1">
              <a:off x="7954628" y="1694865"/>
              <a:ext cx="33494" cy="20104"/>
            </a:xfrm>
            <a:custGeom>
              <a:avLst/>
              <a:gdLst/>
              <a:ahLst/>
              <a:cxnLst/>
              <a:rect l="l" t="t" r="r" b="b"/>
              <a:pathLst>
                <a:path w="838" h="503" extrusionOk="0">
                  <a:moveTo>
                    <a:pt x="406" y="0"/>
                  </a:moveTo>
                  <a:cubicBezTo>
                    <a:pt x="256" y="0"/>
                    <a:pt x="40" y="117"/>
                    <a:pt x="20" y="280"/>
                  </a:cubicBezTo>
                  <a:cubicBezTo>
                    <a:pt x="0" y="463"/>
                    <a:pt x="210" y="503"/>
                    <a:pt x="342" y="503"/>
                  </a:cubicBezTo>
                  <a:lnTo>
                    <a:pt x="432" y="503"/>
                  </a:lnTo>
                  <a:cubicBezTo>
                    <a:pt x="581" y="503"/>
                    <a:pt x="797" y="386"/>
                    <a:pt x="817" y="224"/>
                  </a:cubicBezTo>
                  <a:cubicBezTo>
                    <a:pt x="837" y="44"/>
                    <a:pt x="628" y="0"/>
                    <a:pt x="495"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37" name="Google Shape;37;p2"/>
            <p:cNvSpPr/>
            <p:nvPr/>
          </p:nvSpPr>
          <p:spPr>
            <a:xfrm rot="-6424425" flipH="1">
              <a:off x="7250293" y="613776"/>
              <a:ext cx="136015" cy="139852"/>
            </a:xfrm>
            <a:custGeom>
              <a:avLst/>
              <a:gdLst/>
              <a:ahLst/>
              <a:cxnLst/>
              <a:rect l="l" t="t" r="r" b="b"/>
              <a:pathLst>
                <a:path w="3403" h="3499" extrusionOk="0">
                  <a:moveTo>
                    <a:pt x="1703" y="101"/>
                  </a:moveTo>
                  <a:cubicBezTo>
                    <a:pt x="1723" y="101"/>
                    <a:pt x="1756" y="105"/>
                    <a:pt x="1812" y="115"/>
                  </a:cubicBezTo>
                  <a:lnTo>
                    <a:pt x="1812" y="115"/>
                  </a:lnTo>
                  <a:cubicBezTo>
                    <a:pt x="1786" y="120"/>
                    <a:pt x="1761" y="124"/>
                    <a:pt x="1736" y="124"/>
                  </a:cubicBezTo>
                  <a:cubicBezTo>
                    <a:pt x="1714" y="124"/>
                    <a:pt x="1692" y="121"/>
                    <a:pt x="1671" y="115"/>
                  </a:cubicBezTo>
                  <a:cubicBezTo>
                    <a:pt x="1674" y="107"/>
                    <a:pt x="1677" y="101"/>
                    <a:pt x="1703" y="101"/>
                  </a:cubicBezTo>
                  <a:close/>
                  <a:moveTo>
                    <a:pt x="1665" y="0"/>
                  </a:moveTo>
                  <a:cubicBezTo>
                    <a:pt x="1598" y="0"/>
                    <a:pt x="1528" y="13"/>
                    <a:pt x="1455" y="35"/>
                  </a:cubicBezTo>
                  <a:cubicBezTo>
                    <a:pt x="1222" y="101"/>
                    <a:pt x="1100" y="317"/>
                    <a:pt x="943" y="493"/>
                  </a:cubicBezTo>
                  <a:cubicBezTo>
                    <a:pt x="721" y="739"/>
                    <a:pt x="462" y="952"/>
                    <a:pt x="342" y="1271"/>
                  </a:cubicBezTo>
                  <a:cubicBezTo>
                    <a:pt x="160" y="1746"/>
                    <a:pt x="0" y="2370"/>
                    <a:pt x="342" y="2812"/>
                  </a:cubicBezTo>
                  <a:cubicBezTo>
                    <a:pt x="660" y="3221"/>
                    <a:pt x="1249" y="3499"/>
                    <a:pt x="1782" y="3499"/>
                  </a:cubicBezTo>
                  <a:cubicBezTo>
                    <a:pt x="1869" y="3499"/>
                    <a:pt x="1954" y="3491"/>
                    <a:pt x="2037" y="3476"/>
                  </a:cubicBezTo>
                  <a:cubicBezTo>
                    <a:pt x="2518" y="3387"/>
                    <a:pt x="2944" y="2825"/>
                    <a:pt x="3160" y="2424"/>
                  </a:cubicBezTo>
                  <a:cubicBezTo>
                    <a:pt x="3402" y="1965"/>
                    <a:pt x="3249" y="1460"/>
                    <a:pt x="3126" y="992"/>
                  </a:cubicBezTo>
                  <a:cubicBezTo>
                    <a:pt x="3027" y="613"/>
                    <a:pt x="2851" y="463"/>
                    <a:pt x="2575" y="217"/>
                  </a:cubicBezTo>
                  <a:cubicBezTo>
                    <a:pt x="2449" y="104"/>
                    <a:pt x="2349" y="35"/>
                    <a:pt x="2170" y="24"/>
                  </a:cubicBezTo>
                  <a:cubicBezTo>
                    <a:pt x="2166" y="24"/>
                    <a:pt x="2163" y="24"/>
                    <a:pt x="2159" y="24"/>
                  </a:cubicBezTo>
                  <a:cubicBezTo>
                    <a:pt x="2082" y="24"/>
                    <a:pt x="2000" y="56"/>
                    <a:pt x="1919" y="83"/>
                  </a:cubicBezTo>
                  <a:lnTo>
                    <a:pt x="1919" y="83"/>
                  </a:lnTo>
                  <a:cubicBezTo>
                    <a:pt x="1842" y="24"/>
                    <a:pt x="1757" y="0"/>
                    <a:pt x="1665" y="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38" name="Google Shape;38;p2"/>
            <p:cNvSpPr/>
            <p:nvPr/>
          </p:nvSpPr>
          <p:spPr>
            <a:xfrm rot="-10147612">
              <a:off x="1819248" y="180121"/>
              <a:ext cx="1718616" cy="1765895"/>
            </a:xfrm>
            <a:custGeom>
              <a:avLst/>
              <a:gdLst/>
              <a:ahLst/>
              <a:cxnLst/>
              <a:rect l="l" t="t" r="r" b="b"/>
              <a:pathLst>
                <a:path w="32788" h="33690" extrusionOk="0">
                  <a:moveTo>
                    <a:pt x="11724" y="0"/>
                  </a:moveTo>
                  <a:cubicBezTo>
                    <a:pt x="10869" y="0"/>
                    <a:pt x="10018" y="148"/>
                    <a:pt x="9236" y="517"/>
                  </a:cubicBezTo>
                  <a:cubicBezTo>
                    <a:pt x="8685" y="776"/>
                    <a:pt x="8392" y="1041"/>
                    <a:pt x="8316" y="1676"/>
                  </a:cubicBezTo>
                  <a:cubicBezTo>
                    <a:pt x="8180" y="2815"/>
                    <a:pt x="8366" y="3959"/>
                    <a:pt x="8571" y="5081"/>
                  </a:cubicBezTo>
                  <a:cubicBezTo>
                    <a:pt x="8874" y="6722"/>
                    <a:pt x="9748" y="8197"/>
                    <a:pt x="10063" y="9819"/>
                  </a:cubicBezTo>
                  <a:cubicBezTo>
                    <a:pt x="10246" y="10746"/>
                    <a:pt x="10359" y="11693"/>
                    <a:pt x="10522" y="12626"/>
                  </a:cubicBezTo>
                  <a:cubicBezTo>
                    <a:pt x="10748" y="13932"/>
                    <a:pt x="10871" y="15234"/>
                    <a:pt x="10545" y="16529"/>
                  </a:cubicBezTo>
                  <a:cubicBezTo>
                    <a:pt x="10226" y="17792"/>
                    <a:pt x="9712" y="18991"/>
                    <a:pt x="8851" y="19988"/>
                  </a:cubicBezTo>
                  <a:cubicBezTo>
                    <a:pt x="8312" y="20609"/>
                    <a:pt x="7615" y="21028"/>
                    <a:pt x="6987" y="21549"/>
                  </a:cubicBezTo>
                  <a:cubicBezTo>
                    <a:pt x="6369" y="22061"/>
                    <a:pt x="5751" y="22536"/>
                    <a:pt x="5100" y="23004"/>
                  </a:cubicBezTo>
                  <a:cubicBezTo>
                    <a:pt x="4243" y="23622"/>
                    <a:pt x="3396" y="24297"/>
                    <a:pt x="2691" y="25091"/>
                  </a:cubicBezTo>
                  <a:cubicBezTo>
                    <a:pt x="2137" y="25712"/>
                    <a:pt x="1731" y="26427"/>
                    <a:pt x="1270" y="27118"/>
                  </a:cubicBezTo>
                  <a:cubicBezTo>
                    <a:pt x="884" y="27699"/>
                    <a:pt x="449" y="28290"/>
                    <a:pt x="233" y="28968"/>
                  </a:cubicBezTo>
                  <a:cubicBezTo>
                    <a:pt x="0" y="29702"/>
                    <a:pt x="137" y="30383"/>
                    <a:pt x="273" y="31117"/>
                  </a:cubicBezTo>
                  <a:cubicBezTo>
                    <a:pt x="366" y="31606"/>
                    <a:pt x="389" y="31911"/>
                    <a:pt x="645" y="32290"/>
                  </a:cubicBezTo>
                  <a:cubicBezTo>
                    <a:pt x="828" y="32954"/>
                    <a:pt x="1443" y="33320"/>
                    <a:pt x="1691" y="33483"/>
                  </a:cubicBezTo>
                  <a:cubicBezTo>
                    <a:pt x="1934" y="33639"/>
                    <a:pt x="2145" y="33689"/>
                    <a:pt x="2360" y="33689"/>
                  </a:cubicBezTo>
                  <a:cubicBezTo>
                    <a:pt x="2589" y="33689"/>
                    <a:pt x="2824" y="33632"/>
                    <a:pt x="3110" y="33586"/>
                  </a:cubicBezTo>
                  <a:cubicBezTo>
                    <a:pt x="3652" y="33496"/>
                    <a:pt x="4286" y="33516"/>
                    <a:pt x="4704" y="33118"/>
                  </a:cubicBezTo>
                  <a:cubicBezTo>
                    <a:pt x="5306" y="32543"/>
                    <a:pt x="5920" y="31832"/>
                    <a:pt x="6429" y="31171"/>
                  </a:cubicBezTo>
                  <a:cubicBezTo>
                    <a:pt x="6841" y="30626"/>
                    <a:pt x="7156" y="29998"/>
                    <a:pt x="7702" y="29566"/>
                  </a:cubicBezTo>
                  <a:cubicBezTo>
                    <a:pt x="8021" y="29310"/>
                    <a:pt x="8392" y="29121"/>
                    <a:pt x="8738" y="28901"/>
                  </a:cubicBezTo>
                  <a:cubicBezTo>
                    <a:pt x="9814" y="28224"/>
                    <a:pt x="10798" y="27696"/>
                    <a:pt x="12050" y="27367"/>
                  </a:cubicBezTo>
                  <a:cubicBezTo>
                    <a:pt x="13186" y="27068"/>
                    <a:pt x="14372" y="26951"/>
                    <a:pt x="15528" y="26755"/>
                  </a:cubicBezTo>
                  <a:cubicBezTo>
                    <a:pt x="16773" y="26546"/>
                    <a:pt x="18079" y="26380"/>
                    <a:pt x="19356" y="26380"/>
                  </a:cubicBezTo>
                  <a:cubicBezTo>
                    <a:pt x="19561" y="26380"/>
                    <a:pt x="19766" y="26384"/>
                    <a:pt x="19970" y="26393"/>
                  </a:cubicBezTo>
                  <a:cubicBezTo>
                    <a:pt x="21000" y="26442"/>
                    <a:pt x="22014" y="26522"/>
                    <a:pt x="23039" y="26522"/>
                  </a:cubicBezTo>
                  <a:cubicBezTo>
                    <a:pt x="23406" y="26522"/>
                    <a:pt x="23775" y="26512"/>
                    <a:pt x="24146" y="26486"/>
                  </a:cubicBezTo>
                  <a:cubicBezTo>
                    <a:pt x="25508" y="26393"/>
                    <a:pt x="26880" y="26068"/>
                    <a:pt x="28226" y="25845"/>
                  </a:cubicBezTo>
                  <a:cubicBezTo>
                    <a:pt x="29740" y="25596"/>
                    <a:pt x="32698" y="25726"/>
                    <a:pt x="32764" y="23579"/>
                  </a:cubicBezTo>
                  <a:cubicBezTo>
                    <a:pt x="32787" y="22862"/>
                    <a:pt x="32538" y="22091"/>
                    <a:pt x="32425" y="21387"/>
                  </a:cubicBezTo>
                  <a:cubicBezTo>
                    <a:pt x="32376" y="21065"/>
                    <a:pt x="32339" y="20729"/>
                    <a:pt x="32272" y="20410"/>
                  </a:cubicBezTo>
                  <a:cubicBezTo>
                    <a:pt x="32037" y="19271"/>
                    <a:pt x="31724" y="18168"/>
                    <a:pt x="31531" y="17012"/>
                  </a:cubicBezTo>
                  <a:cubicBezTo>
                    <a:pt x="31186" y="14935"/>
                    <a:pt x="30741" y="12832"/>
                    <a:pt x="30701" y="10729"/>
                  </a:cubicBezTo>
                  <a:cubicBezTo>
                    <a:pt x="30681" y="9809"/>
                    <a:pt x="30704" y="8939"/>
                    <a:pt x="30555" y="8035"/>
                  </a:cubicBezTo>
                  <a:cubicBezTo>
                    <a:pt x="30372" y="6926"/>
                    <a:pt x="30073" y="5852"/>
                    <a:pt x="29847" y="4753"/>
                  </a:cubicBezTo>
                  <a:cubicBezTo>
                    <a:pt x="29674" y="3905"/>
                    <a:pt x="29199" y="2740"/>
                    <a:pt x="28558" y="2131"/>
                  </a:cubicBezTo>
                  <a:cubicBezTo>
                    <a:pt x="28079" y="1674"/>
                    <a:pt x="27559" y="1534"/>
                    <a:pt x="27012" y="1534"/>
                  </a:cubicBezTo>
                  <a:cubicBezTo>
                    <a:pt x="26423" y="1534"/>
                    <a:pt x="25804" y="1697"/>
                    <a:pt x="25173" y="1803"/>
                  </a:cubicBezTo>
                  <a:cubicBezTo>
                    <a:pt x="24171" y="1968"/>
                    <a:pt x="22984" y="2340"/>
                    <a:pt x="21924" y="2340"/>
                  </a:cubicBezTo>
                  <a:cubicBezTo>
                    <a:pt x="21705" y="2340"/>
                    <a:pt x="21491" y="2325"/>
                    <a:pt x="21286" y="2287"/>
                  </a:cubicBezTo>
                  <a:cubicBezTo>
                    <a:pt x="19858" y="2032"/>
                    <a:pt x="18383" y="1739"/>
                    <a:pt x="17003" y="1291"/>
                  </a:cubicBezTo>
                  <a:cubicBezTo>
                    <a:pt x="15804" y="902"/>
                    <a:pt x="14642" y="411"/>
                    <a:pt x="13402" y="171"/>
                  </a:cubicBezTo>
                  <a:cubicBezTo>
                    <a:pt x="12853" y="64"/>
                    <a:pt x="12288" y="0"/>
                    <a:pt x="11724" y="0"/>
                  </a:cubicBezTo>
                  <a:close/>
                </a:path>
              </a:pathLst>
            </a:custGeom>
            <a:solidFill>
              <a:schemeClr val="accent3"/>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39" name="Google Shape;39;p2"/>
            <p:cNvSpPr/>
            <p:nvPr/>
          </p:nvSpPr>
          <p:spPr>
            <a:xfrm rot="-10147612">
              <a:off x="1416649" y="15706"/>
              <a:ext cx="2157915" cy="2228100"/>
            </a:xfrm>
            <a:custGeom>
              <a:avLst/>
              <a:gdLst/>
              <a:ahLst/>
              <a:cxnLst/>
              <a:rect l="l" t="t" r="r" b="b"/>
              <a:pathLst>
                <a:path w="41169" h="42508" extrusionOk="0">
                  <a:moveTo>
                    <a:pt x="29429" y="4923"/>
                  </a:moveTo>
                  <a:cubicBezTo>
                    <a:pt x="29623" y="4923"/>
                    <a:pt x="29809" y="5026"/>
                    <a:pt x="29986" y="5233"/>
                  </a:cubicBezTo>
                  <a:lnTo>
                    <a:pt x="30016" y="5253"/>
                  </a:lnTo>
                  <a:cubicBezTo>
                    <a:pt x="30817" y="5641"/>
                    <a:pt x="31601" y="6087"/>
                    <a:pt x="32338" y="6581"/>
                  </a:cubicBezTo>
                  <a:cubicBezTo>
                    <a:pt x="33833" y="7674"/>
                    <a:pt x="35355" y="9136"/>
                    <a:pt x="36731" y="10800"/>
                  </a:cubicBezTo>
                  <a:lnTo>
                    <a:pt x="36913" y="11053"/>
                  </a:lnTo>
                  <a:cubicBezTo>
                    <a:pt x="35418" y="10405"/>
                    <a:pt x="34060" y="9488"/>
                    <a:pt x="32876" y="8322"/>
                  </a:cubicBezTo>
                  <a:cubicBezTo>
                    <a:pt x="31621" y="7263"/>
                    <a:pt x="30412" y="6130"/>
                    <a:pt x="29279" y="4943"/>
                  </a:cubicBezTo>
                  <a:cubicBezTo>
                    <a:pt x="29329" y="4930"/>
                    <a:pt x="29379" y="4923"/>
                    <a:pt x="29429" y="4923"/>
                  </a:cubicBezTo>
                  <a:close/>
                  <a:moveTo>
                    <a:pt x="12043" y="174"/>
                  </a:moveTo>
                  <a:cubicBezTo>
                    <a:pt x="12586" y="174"/>
                    <a:pt x="13166" y="457"/>
                    <a:pt x="13794" y="1027"/>
                  </a:cubicBezTo>
                  <a:lnTo>
                    <a:pt x="17169" y="3319"/>
                  </a:lnTo>
                  <a:lnTo>
                    <a:pt x="21266" y="6857"/>
                  </a:lnTo>
                  <a:lnTo>
                    <a:pt x="25924" y="11708"/>
                  </a:lnTo>
                  <a:cubicBezTo>
                    <a:pt x="28575" y="14601"/>
                    <a:pt x="31007" y="17720"/>
                    <a:pt x="33080" y="20863"/>
                  </a:cubicBezTo>
                  <a:lnTo>
                    <a:pt x="31172" y="20618"/>
                  </a:lnTo>
                  <a:lnTo>
                    <a:pt x="25498" y="18289"/>
                  </a:lnTo>
                  <a:lnTo>
                    <a:pt x="18555" y="14146"/>
                  </a:lnTo>
                  <a:cubicBezTo>
                    <a:pt x="15794" y="12605"/>
                    <a:pt x="13588" y="10495"/>
                    <a:pt x="12000" y="7881"/>
                  </a:cubicBezTo>
                  <a:lnTo>
                    <a:pt x="11986" y="7864"/>
                  </a:lnTo>
                  <a:cubicBezTo>
                    <a:pt x="11054" y="6947"/>
                    <a:pt x="10479" y="5837"/>
                    <a:pt x="10272" y="4572"/>
                  </a:cubicBezTo>
                  <a:lnTo>
                    <a:pt x="10263" y="4541"/>
                  </a:lnTo>
                  <a:cubicBezTo>
                    <a:pt x="9807" y="3754"/>
                    <a:pt x="9721" y="2933"/>
                    <a:pt x="10007" y="2103"/>
                  </a:cubicBezTo>
                  <a:lnTo>
                    <a:pt x="10013" y="2083"/>
                  </a:lnTo>
                  <a:lnTo>
                    <a:pt x="10010" y="2060"/>
                  </a:lnTo>
                  <a:cubicBezTo>
                    <a:pt x="9877" y="1332"/>
                    <a:pt x="10137" y="887"/>
                    <a:pt x="10804" y="701"/>
                  </a:cubicBezTo>
                  <a:lnTo>
                    <a:pt x="10841" y="681"/>
                  </a:lnTo>
                  <a:cubicBezTo>
                    <a:pt x="11223" y="343"/>
                    <a:pt x="11622" y="174"/>
                    <a:pt x="12043" y="174"/>
                  </a:cubicBezTo>
                  <a:close/>
                  <a:moveTo>
                    <a:pt x="9155" y="8634"/>
                  </a:moveTo>
                  <a:cubicBezTo>
                    <a:pt x="9670" y="8634"/>
                    <a:pt x="10162" y="8801"/>
                    <a:pt x="10625" y="9136"/>
                  </a:cubicBezTo>
                  <a:lnTo>
                    <a:pt x="10644" y="9146"/>
                  </a:lnTo>
                  <a:cubicBezTo>
                    <a:pt x="12186" y="9724"/>
                    <a:pt x="13575" y="10618"/>
                    <a:pt x="14774" y="11803"/>
                  </a:cubicBezTo>
                  <a:lnTo>
                    <a:pt x="18568" y="15524"/>
                  </a:lnTo>
                  <a:lnTo>
                    <a:pt x="22292" y="20255"/>
                  </a:lnTo>
                  <a:cubicBezTo>
                    <a:pt x="24385" y="23249"/>
                    <a:pt x="25916" y="26052"/>
                    <a:pt x="26980" y="28833"/>
                  </a:cubicBezTo>
                  <a:cubicBezTo>
                    <a:pt x="24803" y="27570"/>
                    <a:pt x="22738" y="26126"/>
                    <a:pt x="20804" y="24514"/>
                  </a:cubicBezTo>
                  <a:cubicBezTo>
                    <a:pt x="18495" y="22983"/>
                    <a:pt x="16362" y="21186"/>
                    <a:pt x="14449" y="19166"/>
                  </a:cubicBezTo>
                  <a:cubicBezTo>
                    <a:pt x="12748" y="17853"/>
                    <a:pt x="11299" y="16279"/>
                    <a:pt x="10133" y="14471"/>
                  </a:cubicBezTo>
                  <a:cubicBezTo>
                    <a:pt x="8927" y="13229"/>
                    <a:pt x="8127" y="11737"/>
                    <a:pt x="7757" y="10040"/>
                  </a:cubicBezTo>
                  <a:lnTo>
                    <a:pt x="8179" y="8824"/>
                  </a:lnTo>
                  <a:cubicBezTo>
                    <a:pt x="8512" y="8697"/>
                    <a:pt x="8838" y="8634"/>
                    <a:pt x="9155" y="8634"/>
                  </a:cubicBezTo>
                  <a:close/>
                  <a:moveTo>
                    <a:pt x="15329" y="12102"/>
                  </a:moveTo>
                  <a:cubicBezTo>
                    <a:pt x="16279" y="12927"/>
                    <a:pt x="17325" y="13661"/>
                    <a:pt x="18469" y="14295"/>
                  </a:cubicBezTo>
                  <a:lnTo>
                    <a:pt x="25418" y="18445"/>
                  </a:lnTo>
                  <a:lnTo>
                    <a:pt x="31116" y="20784"/>
                  </a:lnTo>
                  <a:lnTo>
                    <a:pt x="33206" y="21056"/>
                  </a:lnTo>
                  <a:cubicBezTo>
                    <a:pt x="33813" y="21986"/>
                    <a:pt x="34388" y="22917"/>
                    <a:pt x="34929" y="23843"/>
                  </a:cubicBezTo>
                  <a:cubicBezTo>
                    <a:pt x="35594" y="24793"/>
                    <a:pt x="36116" y="25830"/>
                    <a:pt x="36481" y="26923"/>
                  </a:cubicBezTo>
                  <a:lnTo>
                    <a:pt x="36491" y="26943"/>
                  </a:lnTo>
                  <a:cubicBezTo>
                    <a:pt x="37122" y="27920"/>
                    <a:pt x="37229" y="28979"/>
                    <a:pt x="36807" y="30092"/>
                  </a:cubicBezTo>
                  <a:lnTo>
                    <a:pt x="35319" y="31166"/>
                  </a:lnTo>
                  <a:lnTo>
                    <a:pt x="33033" y="31338"/>
                  </a:lnTo>
                  <a:lnTo>
                    <a:pt x="29754" y="30318"/>
                  </a:lnTo>
                  <a:cubicBezTo>
                    <a:pt x="28900" y="29899"/>
                    <a:pt x="28056" y="29451"/>
                    <a:pt x="27229" y="28979"/>
                  </a:cubicBezTo>
                  <a:cubicBezTo>
                    <a:pt x="27219" y="28956"/>
                    <a:pt x="27206" y="28933"/>
                    <a:pt x="27192" y="28906"/>
                  </a:cubicBezTo>
                  <a:cubicBezTo>
                    <a:pt x="26129" y="26072"/>
                    <a:pt x="24575" y="23209"/>
                    <a:pt x="22435" y="20149"/>
                  </a:cubicBezTo>
                  <a:lnTo>
                    <a:pt x="18701" y="15408"/>
                  </a:lnTo>
                  <a:lnTo>
                    <a:pt x="15329" y="12102"/>
                  </a:lnTo>
                  <a:close/>
                  <a:moveTo>
                    <a:pt x="5160" y="18377"/>
                  </a:moveTo>
                  <a:cubicBezTo>
                    <a:pt x="5501" y="18377"/>
                    <a:pt x="5793" y="18564"/>
                    <a:pt x="6046" y="18939"/>
                  </a:cubicBezTo>
                  <a:lnTo>
                    <a:pt x="6070" y="18963"/>
                  </a:lnTo>
                  <a:cubicBezTo>
                    <a:pt x="7312" y="19820"/>
                    <a:pt x="8438" y="20850"/>
                    <a:pt x="9419" y="22029"/>
                  </a:cubicBezTo>
                  <a:cubicBezTo>
                    <a:pt x="11179" y="23817"/>
                    <a:pt x="13047" y="25724"/>
                    <a:pt x="14807" y="27697"/>
                  </a:cubicBezTo>
                  <a:cubicBezTo>
                    <a:pt x="16362" y="29441"/>
                    <a:pt x="18123" y="31501"/>
                    <a:pt x="19335" y="33916"/>
                  </a:cubicBezTo>
                  <a:cubicBezTo>
                    <a:pt x="19498" y="34132"/>
                    <a:pt x="19631" y="34361"/>
                    <a:pt x="19731" y="34601"/>
                  </a:cubicBezTo>
                  <a:cubicBezTo>
                    <a:pt x="17541" y="33534"/>
                    <a:pt x="15534" y="32159"/>
                    <a:pt x="13751" y="30511"/>
                  </a:cubicBezTo>
                  <a:cubicBezTo>
                    <a:pt x="12419" y="29521"/>
                    <a:pt x="11189" y="28385"/>
                    <a:pt x="10090" y="27126"/>
                  </a:cubicBezTo>
                  <a:cubicBezTo>
                    <a:pt x="8993" y="26146"/>
                    <a:pt x="8030" y="25026"/>
                    <a:pt x="7222" y="23787"/>
                  </a:cubicBezTo>
                  <a:cubicBezTo>
                    <a:pt x="6170" y="22578"/>
                    <a:pt x="5369" y="21192"/>
                    <a:pt x="4838" y="19671"/>
                  </a:cubicBezTo>
                  <a:lnTo>
                    <a:pt x="4741" y="18461"/>
                  </a:lnTo>
                  <a:cubicBezTo>
                    <a:pt x="4888" y="18405"/>
                    <a:pt x="5028" y="18377"/>
                    <a:pt x="5160" y="18377"/>
                  </a:cubicBezTo>
                  <a:close/>
                  <a:moveTo>
                    <a:pt x="12039" y="0"/>
                  </a:moveTo>
                  <a:cubicBezTo>
                    <a:pt x="11584" y="0"/>
                    <a:pt x="11149" y="179"/>
                    <a:pt x="10738" y="538"/>
                  </a:cubicBezTo>
                  <a:cubicBezTo>
                    <a:pt x="10000" y="751"/>
                    <a:pt x="9694" y="1266"/>
                    <a:pt x="9830" y="2070"/>
                  </a:cubicBezTo>
                  <a:cubicBezTo>
                    <a:pt x="9542" y="2937"/>
                    <a:pt x="9631" y="3794"/>
                    <a:pt x="10103" y="4615"/>
                  </a:cubicBezTo>
                  <a:cubicBezTo>
                    <a:pt x="10316" y="5910"/>
                    <a:pt x="10904" y="7043"/>
                    <a:pt x="11854" y="7980"/>
                  </a:cubicBezTo>
                  <a:cubicBezTo>
                    <a:pt x="12541" y="9112"/>
                    <a:pt x="13342" y="10146"/>
                    <a:pt x="14252" y="11086"/>
                  </a:cubicBezTo>
                  <a:cubicBezTo>
                    <a:pt x="13196" y="10176"/>
                    <a:pt x="12010" y="9471"/>
                    <a:pt x="10718" y="8986"/>
                  </a:cubicBezTo>
                  <a:cubicBezTo>
                    <a:pt x="10226" y="8635"/>
                    <a:pt x="9706" y="8458"/>
                    <a:pt x="9160" y="8458"/>
                  </a:cubicBezTo>
                  <a:cubicBezTo>
                    <a:pt x="8809" y="8458"/>
                    <a:pt x="8447" y="8531"/>
                    <a:pt x="8076" y="8678"/>
                  </a:cubicBezTo>
                  <a:lnTo>
                    <a:pt x="8040" y="8691"/>
                  </a:lnTo>
                  <a:lnTo>
                    <a:pt x="7575" y="10029"/>
                  </a:lnTo>
                  <a:lnTo>
                    <a:pt x="7578" y="10053"/>
                  </a:lnTo>
                  <a:cubicBezTo>
                    <a:pt x="7954" y="11794"/>
                    <a:pt x="8771" y="13318"/>
                    <a:pt x="9997" y="14578"/>
                  </a:cubicBezTo>
                  <a:cubicBezTo>
                    <a:pt x="11163" y="16388"/>
                    <a:pt x="12624" y="17979"/>
                    <a:pt x="14332" y="19295"/>
                  </a:cubicBezTo>
                  <a:cubicBezTo>
                    <a:pt x="16242" y="21315"/>
                    <a:pt x="18389" y="23122"/>
                    <a:pt x="20701" y="24654"/>
                  </a:cubicBezTo>
                  <a:cubicBezTo>
                    <a:pt x="22694" y="26319"/>
                    <a:pt x="24834" y="27807"/>
                    <a:pt x="27096" y="29105"/>
                  </a:cubicBezTo>
                  <a:cubicBezTo>
                    <a:pt x="27508" y="29956"/>
                    <a:pt x="27738" y="30867"/>
                    <a:pt x="27781" y="31813"/>
                  </a:cubicBezTo>
                  <a:lnTo>
                    <a:pt x="27784" y="31840"/>
                  </a:lnTo>
                  <a:cubicBezTo>
                    <a:pt x="28069" y="32664"/>
                    <a:pt x="28056" y="33484"/>
                    <a:pt x="27741" y="34285"/>
                  </a:cubicBezTo>
                  <a:lnTo>
                    <a:pt x="27734" y="34318"/>
                  </a:lnTo>
                  <a:cubicBezTo>
                    <a:pt x="27738" y="35332"/>
                    <a:pt x="27249" y="36016"/>
                    <a:pt x="26239" y="36401"/>
                  </a:cubicBezTo>
                  <a:lnTo>
                    <a:pt x="23774" y="36178"/>
                  </a:lnTo>
                  <a:lnTo>
                    <a:pt x="19967" y="34717"/>
                  </a:lnTo>
                  <a:cubicBezTo>
                    <a:pt x="19967" y="34717"/>
                    <a:pt x="19964" y="34714"/>
                    <a:pt x="19960" y="34714"/>
                  </a:cubicBezTo>
                  <a:cubicBezTo>
                    <a:pt x="19850" y="34398"/>
                    <a:pt x="19691" y="34099"/>
                    <a:pt x="19485" y="33823"/>
                  </a:cubicBezTo>
                  <a:cubicBezTo>
                    <a:pt x="18272" y="31405"/>
                    <a:pt x="16502" y="29332"/>
                    <a:pt x="14940" y="27581"/>
                  </a:cubicBezTo>
                  <a:cubicBezTo>
                    <a:pt x="13176" y="25604"/>
                    <a:pt x="11309" y="23694"/>
                    <a:pt x="9548" y="21913"/>
                  </a:cubicBezTo>
                  <a:cubicBezTo>
                    <a:pt x="8568" y="20730"/>
                    <a:pt x="7435" y="19691"/>
                    <a:pt x="6183" y="18827"/>
                  </a:cubicBezTo>
                  <a:cubicBezTo>
                    <a:pt x="5897" y="18412"/>
                    <a:pt x="5555" y="18203"/>
                    <a:pt x="5163" y="18203"/>
                  </a:cubicBezTo>
                  <a:cubicBezTo>
                    <a:pt x="4990" y="18203"/>
                    <a:pt x="4807" y="18244"/>
                    <a:pt x="4615" y="18325"/>
                  </a:cubicBezTo>
                  <a:lnTo>
                    <a:pt x="4555" y="18349"/>
                  </a:lnTo>
                  <a:lnTo>
                    <a:pt x="4665" y="19697"/>
                  </a:lnTo>
                  <a:lnTo>
                    <a:pt x="4668" y="19717"/>
                  </a:lnTo>
                  <a:cubicBezTo>
                    <a:pt x="5206" y="21265"/>
                    <a:pt x="6020" y="22674"/>
                    <a:pt x="7083" y="23893"/>
                  </a:cubicBezTo>
                  <a:cubicBezTo>
                    <a:pt x="7894" y="25135"/>
                    <a:pt x="8864" y="26265"/>
                    <a:pt x="9964" y="27248"/>
                  </a:cubicBezTo>
                  <a:cubicBezTo>
                    <a:pt x="11066" y="28511"/>
                    <a:pt x="12305" y="29654"/>
                    <a:pt x="13638" y="30647"/>
                  </a:cubicBezTo>
                  <a:cubicBezTo>
                    <a:pt x="15471" y="32342"/>
                    <a:pt x="17548" y="33750"/>
                    <a:pt x="19817" y="34840"/>
                  </a:cubicBezTo>
                  <a:cubicBezTo>
                    <a:pt x="19890" y="35065"/>
                    <a:pt x="19937" y="35301"/>
                    <a:pt x="19953" y="35544"/>
                  </a:cubicBezTo>
                  <a:lnTo>
                    <a:pt x="19967" y="35584"/>
                  </a:lnTo>
                  <a:cubicBezTo>
                    <a:pt x="20156" y="35913"/>
                    <a:pt x="20129" y="36186"/>
                    <a:pt x="19880" y="36418"/>
                  </a:cubicBezTo>
                  <a:lnTo>
                    <a:pt x="19864" y="36448"/>
                  </a:lnTo>
                  <a:cubicBezTo>
                    <a:pt x="19688" y="36832"/>
                    <a:pt x="19380" y="37020"/>
                    <a:pt x="18928" y="37020"/>
                  </a:cubicBezTo>
                  <a:cubicBezTo>
                    <a:pt x="18840" y="37020"/>
                    <a:pt x="18747" y="37013"/>
                    <a:pt x="18648" y="36999"/>
                  </a:cubicBezTo>
                  <a:lnTo>
                    <a:pt x="16804" y="36764"/>
                  </a:lnTo>
                  <a:lnTo>
                    <a:pt x="14645" y="35942"/>
                  </a:lnTo>
                  <a:cubicBezTo>
                    <a:pt x="13312" y="35292"/>
                    <a:pt x="12090" y="34455"/>
                    <a:pt x="11000" y="33451"/>
                  </a:cubicBezTo>
                  <a:cubicBezTo>
                    <a:pt x="9694" y="32385"/>
                    <a:pt x="8435" y="31225"/>
                    <a:pt x="7216" y="30106"/>
                  </a:cubicBezTo>
                  <a:cubicBezTo>
                    <a:pt x="6549" y="29488"/>
                    <a:pt x="5854" y="28853"/>
                    <a:pt x="5166" y="28242"/>
                  </a:cubicBezTo>
                  <a:cubicBezTo>
                    <a:pt x="4173" y="27275"/>
                    <a:pt x="3076" y="26408"/>
                    <a:pt x="1900" y="25670"/>
                  </a:cubicBezTo>
                  <a:lnTo>
                    <a:pt x="711" y="25298"/>
                  </a:lnTo>
                  <a:lnTo>
                    <a:pt x="672" y="25348"/>
                  </a:lnTo>
                  <a:cubicBezTo>
                    <a:pt x="113" y="26119"/>
                    <a:pt x="0" y="27000"/>
                    <a:pt x="339" y="27963"/>
                  </a:cubicBezTo>
                  <a:cubicBezTo>
                    <a:pt x="549" y="29691"/>
                    <a:pt x="1150" y="31308"/>
                    <a:pt x="2123" y="32763"/>
                  </a:cubicBezTo>
                  <a:cubicBezTo>
                    <a:pt x="3067" y="34424"/>
                    <a:pt x="4173" y="36002"/>
                    <a:pt x="5419" y="37457"/>
                  </a:cubicBezTo>
                  <a:cubicBezTo>
                    <a:pt x="5914" y="37906"/>
                    <a:pt x="6389" y="38385"/>
                    <a:pt x="6834" y="38883"/>
                  </a:cubicBezTo>
                  <a:cubicBezTo>
                    <a:pt x="6974" y="39032"/>
                    <a:pt x="7110" y="39182"/>
                    <a:pt x="7249" y="39335"/>
                  </a:cubicBezTo>
                  <a:cubicBezTo>
                    <a:pt x="8229" y="40398"/>
                    <a:pt x="9246" y="41497"/>
                    <a:pt x="10518" y="42245"/>
                  </a:cubicBezTo>
                  <a:cubicBezTo>
                    <a:pt x="10761" y="42388"/>
                    <a:pt x="10963" y="42508"/>
                    <a:pt x="11189" y="42508"/>
                  </a:cubicBezTo>
                  <a:cubicBezTo>
                    <a:pt x="11325" y="42508"/>
                    <a:pt x="11472" y="42465"/>
                    <a:pt x="11638" y="42358"/>
                  </a:cubicBezTo>
                  <a:lnTo>
                    <a:pt x="11545" y="42209"/>
                  </a:lnTo>
                  <a:cubicBezTo>
                    <a:pt x="11408" y="42295"/>
                    <a:pt x="11295" y="42331"/>
                    <a:pt x="11187" y="42331"/>
                  </a:cubicBezTo>
                  <a:cubicBezTo>
                    <a:pt x="11011" y="42331"/>
                    <a:pt x="10846" y="42235"/>
                    <a:pt x="10608" y="42095"/>
                  </a:cubicBezTo>
                  <a:cubicBezTo>
                    <a:pt x="9355" y="41358"/>
                    <a:pt x="8352" y="40268"/>
                    <a:pt x="7379" y="39215"/>
                  </a:cubicBezTo>
                  <a:cubicBezTo>
                    <a:pt x="7239" y="39062"/>
                    <a:pt x="7100" y="38912"/>
                    <a:pt x="6963" y="38763"/>
                  </a:cubicBezTo>
                  <a:cubicBezTo>
                    <a:pt x="6515" y="38262"/>
                    <a:pt x="6037" y="37780"/>
                    <a:pt x="5545" y="37338"/>
                  </a:cubicBezTo>
                  <a:cubicBezTo>
                    <a:pt x="4312" y="35896"/>
                    <a:pt x="3216" y="34328"/>
                    <a:pt x="2273" y="32670"/>
                  </a:cubicBezTo>
                  <a:cubicBezTo>
                    <a:pt x="1313" y="31229"/>
                    <a:pt x="718" y="29637"/>
                    <a:pt x="512" y="27933"/>
                  </a:cubicBezTo>
                  <a:lnTo>
                    <a:pt x="505" y="27913"/>
                  </a:lnTo>
                  <a:cubicBezTo>
                    <a:pt x="193" y="27026"/>
                    <a:pt x="282" y="26215"/>
                    <a:pt x="778" y="25501"/>
                  </a:cubicBezTo>
                  <a:lnTo>
                    <a:pt x="1817" y="25827"/>
                  </a:lnTo>
                  <a:cubicBezTo>
                    <a:pt x="2977" y="26558"/>
                    <a:pt x="4063" y="27411"/>
                    <a:pt x="5046" y="28372"/>
                  </a:cubicBezTo>
                  <a:cubicBezTo>
                    <a:pt x="5738" y="28983"/>
                    <a:pt x="6429" y="29620"/>
                    <a:pt x="7096" y="30235"/>
                  </a:cubicBezTo>
                  <a:cubicBezTo>
                    <a:pt x="8319" y="31355"/>
                    <a:pt x="9582" y="32518"/>
                    <a:pt x="10884" y="33584"/>
                  </a:cubicBezTo>
                  <a:cubicBezTo>
                    <a:pt x="11983" y="34594"/>
                    <a:pt x="13219" y="35441"/>
                    <a:pt x="14574" y="36102"/>
                  </a:cubicBezTo>
                  <a:lnTo>
                    <a:pt x="16750" y="36930"/>
                  </a:lnTo>
                  <a:lnTo>
                    <a:pt x="18624" y="37172"/>
                  </a:lnTo>
                  <a:cubicBezTo>
                    <a:pt x="18731" y="37188"/>
                    <a:pt x="18833" y="37196"/>
                    <a:pt x="18930" y="37196"/>
                  </a:cubicBezTo>
                  <a:cubicBezTo>
                    <a:pt x="19445" y="37196"/>
                    <a:pt x="19809" y="36973"/>
                    <a:pt x="20013" y="36534"/>
                  </a:cubicBezTo>
                  <a:cubicBezTo>
                    <a:pt x="20306" y="36252"/>
                    <a:pt x="20342" y="35899"/>
                    <a:pt x="20126" y="35511"/>
                  </a:cubicBezTo>
                  <a:cubicBezTo>
                    <a:pt x="20110" y="35312"/>
                    <a:pt x="20076" y="35116"/>
                    <a:pt x="20027" y="34926"/>
                  </a:cubicBezTo>
                  <a:lnTo>
                    <a:pt x="20027" y="34926"/>
                  </a:lnTo>
                  <a:lnTo>
                    <a:pt x="23721" y="36345"/>
                  </a:lnTo>
                  <a:lnTo>
                    <a:pt x="26262" y="36580"/>
                  </a:lnTo>
                  <a:lnTo>
                    <a:pt x="26282" y="36574"/>
                  </a:lnTo>
                  <a:cubicBezTo>
                    <a:pt x="27359" y="36166"/>
                    <a:pt x="27907" y="35415"/>
                    <a:pt x="27910" y="34335"/>
                  </a:cubicBezTo>
                  <a:cubicBezTo>
                    <a:pt x="28232" y="33504"/>
                    <a:pt x="28249" y="32647"/>
                    <a:pt x="27953" y="31793"/>
                  </a:cubicBezTo>
                  <a:cubicBezTo>
                    <a:pt x="27913" y="30910"/>
                    <a:pt x="27710" y="30053"/>
                    <a:pt x="27359" y="29252"/>
                  </a:cubicBezTo>
                  <a:lnTo>
                    <a:pt x="27359" y="29252"/>
                  </a:lnTo>
                  <a:cubicBezTo>
                    <a:pt x="28123" y="29683"/>
                    <a:pt x="28900" y="30096"/>
                    <a:pt x="29691" y="30481"/>
                  </a:cubicBezTo>
                  <a:lnTo>
                    <a:pt x="33013" y="31514"/>
                  </a:lnTo>
                  <a:lnTo>
                    <a:pt x="35381" y="31338"/>
                  </a:lnTo>
                  <a:lnTo>
                    <a:pt x="36953" y="30206"/>
                  </a:lnTo>
                  <a:lnTo>
                    <a:pt x="36963" y="30182"/>
                  </a:lnTo>
                  <a:cubicBezTo>
                    <a:pt x="37411" y="29006"/>
                    <a:pt x="37305" y="27886"/>
                    <a:pt x="36644" y="26860"/>
                  </a:cubicBezTo>
                  <a:cubicBezTo>
                    <a:pt x="36275" y="25750"/>
                    <a:pt x="35747" y="24704"/>
                    <a:pt x="35076" y="23751"/>
                  </a:cubicBezTo>
                  <a:cubicBezTo>
                    <a:pt x="34561" y="22863"/>
                    <a:pt x="34012" y="21973"/>
                    <a:pt x="33434" y="21086"/>
                  </a:cubicBezTo>
                  <a:lnTo>
                    <a:pt x="33434" y="21086"/>
                  </a:lnTo>
                  <a:lnTo>
                    <a:pt x="34983" y="21285"/>
                  </a:lnTo>
                  <a:cubicBezTo>
                    <a:pt x="35125" y="21295"/>
                    <a:pt x="35265" y="21300"/>
                    <a:pt x="35403" y="21300"/>
                  </a:cubicBezTo>
                  <a:cubicBezTo>
                    <a:pt x="36653" y="21300"/>
                    <a:pt x="37752" y="20907"/>
                    <a:pt x="38670" y="20129"/>
                  </a:cubicBezTo>
                  <a:cubicBezTo>
                    <a:pt x="39355" y="19893"/>
                    <a:pt x="39747" y="19418"/>
                    <a:pt x="39843" y="18720"/>
                  </a:cubicBezTo>
                  <a:cubicBezTo>
                    <a:pt x="40192" y="18146"/>
                    <a:pt x="40259" y="17524"/>
                    <a:pt x="40043" y="16874"/>
                  </a:cubicBezTo>
                  <a:cubicBezTo>
                    <a:pt x="40020" y="15621"/>
                    <a:pt x="39618" y="14451"/>
                    <a:pt x="38850" y="13398"/>
                  </a:cubicBezTo>
                  <a:lnTo>
                    <a:pt x="37528" y="11591"/>
                  </a:lnTo>
                  <a:lnTo>
                    <a:pt x="37528" y="11591"/>
                  </a:lnTo>
                  <a:cubicBezTo>
                    <a:pt x="38242" y="11937"/>
                    <a:pt x="39013" y="12129"/>
                    <a:pt x="39830" y="12159"/>
                  </a:cubicBezTo>
                  <a:cubicBezTo>
                    <a:pt x="39873" y="12161"/>
                    <a:pt x="39915" y="12161"/>
                    <a:pt x="39958" y="12161"/>
                  </a:cubicBezTo>
                  <a:cubicBezTo>
                    <a:pt x="40375" y="12161"/>
                    <a:pt x="40780" y="12087"/>
                    <a:pt x="41168" y="11940"/>
                  </a:cubicBezTo>
                  <a:lnTo>
                    <a:pt x="41102" y="11774"/>
                  </a:lnTo>
                  <a:cubicBezTo>
                    <a:pt x="40740" y="11915"/>
                    <a:pt x="40358" y="11985"/>
                    <a:pt x="39964" y="11985"/>
                  </a:cubicBezTo>
                  <a:cubicBezTo>
                    <a:pt x="39922" y="11985"/>
                    <a:pt x="39880" y="11984"/>
                    <a:pt x="39837" y="11983"/>
                  </a:cubicBezTo>
                  <a:cubicBezTo>
                    <a:pt x="38930" y="11950"/>
                    <a:pt x="38079" y="11711"/>
                    <a:pt x="37292" y="11272"/>
                  </a:cubicBezTo>
                  <a:lnTo>
                    <a:pt x="36870" y="10694"/>
                  </a:lnTo>
                  <a:cubicBezTo>
                    <a:pt x="35481" y="9013"/>
                    <a:pt x="33949" y="7542"/>
                    <a:pt x="32442" y="6438"/>
                  </a:cubicBezTo>
                  <a:cubicBezTo>
                    <a:pt x="31697" y="5940"/>
                    <a:pt x="30913" y="5492"/>
                    <a:pt x="30106" y="5103"/>
                  </a:cubicBezTo>
                  <a:cubicBezTo>
                    <a:pt x="29896" y="4866"/>
                    <a:pt x="29671" y="4747"/>
                    <a:pt x="29432" y="4747"/>
                  </a:cubicBezTo>
                  <a:cubicBezTo>
                    <a:pt x="29318" y="4747"/>
                    <a:pt x="29202" y="4774"/>
                    <a:pt x="29083" y="4827"/>
                  </a:cubicBezTo>
                  <a:lnTo>
                    <a:pt x="28969" y="4877"/>
                  </a:lnTo>
                  <a:lnTo>
                    <a:pt x="29056" y="4966"/>
                  </a:lnTo>
                  <a:cubicBezTo>
                    <a:pt x="30222" y="6193"/>
                    <a:pt x="31468" y="7365"/>
                    <a:pt x="32757" y="8451"/>
                  </a:cubicBezTo>
                  <a:cubicBezTo>
                    <a:pt x="33966" y="9641"/>
                    <a:pt x="35358" y="10578"/>
                    <a:pt x="36883" y="11229"/>
                  </a:cubicBezTo>
                  <a:cubicBezTo>
                    <a:pt x="36979" y="11289"/>
                    <a:pt x="37076" y="11349"/>
                    <a:pt x="37172" y="11405"/>
                  </a:cubicBezTo>
                  <a:lnTo>
                    <a:pt x="38707" y="13502"/>
                  </a:lnTo>
                  <a:cubicBezTo>
                    <a:pt x="39458" y="14528"/>
                    <a:pt x="39847" y="15667"/>
                    <a:pt x="39866" y="16890"/>
                  </a:cubicBezTo>
                  <a:lnTo>
                    <a:pt x="39870" y="16917"/>
                  </a:lnTo>
                  <a:cubicBezTo>
                    <a:pt x="40079" y="17524"/>
                    <a:pt x="40016" y="18106"/>
                    <a:pt x="39684" y="18644"/>
                  </a:cubicBezTo>
                  <a:lnTo>
                    <a:pt x="39670" y="18680"/>
                  </a:lnTo>
                  <a:cubicBezTo>
                    <a:pt x="39587" y="19329"/>
                    <a:pt x="39235" y="19754"/>
                    <a:pt x="38601" y="19970"/>
                  </a:cubicBezTo>
                  <a:lnTo>
                    <a:pt x="38571" y="19986"/>
                  </a:lnTo>
                  <a:cubicBezTo>
                    <a:pt x="37683" y="20743"/>
                    <a:pt x="36616" y="21123"/>
                    <a:pt x="35406" y="21123"/>
                  </a:cubicBezTo>
                  <a:cubicBezTo>
                    <a:pt x="35272" y="21123"/>
                    <a:pt x="35137" y="21118"/>
                    <a:pt x="35000" y="21109"/>
                  </a:cubicBezTo>
                  <a:lnTo>
                    <a:pt x="33308" y="20893"/>
                  </a:lnTo>
                  <a:cubicBezTo>
                    <a:pt x="31215" y="17700"/>
                    <a:pt x="28744" y="14528"/>
                    <a:pt x="26050" y="11588"/>
                  </a:cubicBezTo>
                  <a:lnTo>
                    <a:pt x="21388" y="6728"/>
                  </a:lnTo>
                  <a:lnTo>
                    <a:pt x="17279" y="3183"/>
                  </a:lnTo>
                  <a:lnTo>
                    <a:pt x="13900" y="887"/>
                  </a:lnTo>
                  <a:cubicBezTo>
                    <a:pt x="13248" y="296"/>
                    <a:pt x="12626" y="0"/>
                    <a:pt x="12039" y="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0" name="Google Shape;40;p2"/>
            <p:cNvSpPr/>
            <p:nvPr/>
          </p:nvSpPr>
          <p:spPr>
            <a:xfrm rot="353954" flipH="1">
              <a:off x="336837" y="160081"/>
              <a:ext cx="1679594" cy="2551073"/>
            </a:xfrm>
            <a:custGeom>
              <a:avLst/>
              <a:gdLst/>
              <a:ahLst/>
              <a:cxnLst/>
              <a:rect l="l" t="t" r="r" b="b"/>
              <a:pathLst>
                <a:path w="40714" h="61839" extrusionOk="0">
                  <a:moveTo>
                    <a:pt x="33585" y="61136"/>
                  </a:moveTo>
                  <a:cubicBezTo>
                    <a:pt x="33560" y="61136"/>
                    <a:pt x="33655" y="61207"/>
                    <a:pt x="33962" y="61409"/>
                  </a:cubicBezTo>
                  <a:cubicBezTo>
                    <a:pt x="33881" y="61348"/>
                    <a:pt x="33805" y="61276"/>
                    <a:pt x="33734" y="61198"/>
                  </a:cubicBezTo>
                  <a:lnTo>
                    <a:pt x="33734" y="61198"/>
                  </a:lnTo>
                  <a:cubicBezTo>
                    <a:pt x="33655" y="61160"/>
                    <a:pt x="33600" y="61136"/>
                    <a:pt x="33585" y="61136"/>
                  </a:cubicBezTo>
                  <a:close/>
                  <a:moveTo>
                    <a:pt x="13592" y="0"/>
                  </a:moveTo>
                  <a:cubicBezTo>
                    <a:pt x="13427" y="0"/>
                    <a:pt x="13263" y="5"/>
                    <a:pt x="13099" y="14"/>
                  </a:cubicBezTo>
                  <a:cubicBezTo>
                    <a:pt x="11801" y="91"/>
                    <a:pt x="10521" y="356"/>
                    <a:pt x="9229" y="450"/>
                  </a:cubicBezTo>
                  <a:cubicBezTo>
                    <a:pt x="8621" y="493"/>
                    <a:pt x="8624" y="456"/>
                    <a:pt x="8295" y="1094"/>
                  </a:cubicBezTo>
                  <a:cubicBezTo>
                    <a:pt x="7684" y="2280"/>
                    <a:pt x="7351" y="3555"/>
                    <a:pt x="6890" y="4798"/>
                  </a:cubicBezTo>
                  <a:cubicBezTo>
                    <a:pt x="6368" y="6200"/>
                    <a:pt x="5940" y="7635"/>
                    <a:pt x="5415" y="9031"/>
                  </a:cubicBezTo>
                  <a:cubicBezTo>
                    <a:pt x="4887" y="10423"/>
                    <a:pt x="4309" y="11775"/>
                    <a:pt x="3900" y="13210"/>
                  </a:cubicBezTo>
                  <a:cubicBezTo>
                    <a:pt x="2764" y="17194"/>
                    <a:pt x="2193" y="21346"/>
                    <a:pt x="943" y="25293"/>
                  </a:cubicBezTo>
                  <a:cubicBezTo>
                    <a:pt x="790" y="25771"/>
                    <a:pt x="644" y="26313"/>
                    <a:pt x="462" y="26785"/>
                  </a:cubicBezTo>
                  <a:cubicBezTo>
                    <a:pt x="455" y="26805"/>
                    <a:pt x="103" y="27372"/>
                    <a:pt x="73" y="27512"/>
                  </a:cubicBezTo>
                  <a:cubicBezTo>
                    <a:pt x="0" y="27867"/>
                    <a:pt x="50" y="27967"/>
                    <a:pt x="226" y="28266"/>
                  </a:cubicBezTo>
                  <a:cubicBezTo>
                    <a:pt x="830" y="29289"/>
                    <a:pt x="1724" y="30259"/>
                    <a:pt x="2618" y="31136"/>
                  </a:cubicBezTo>
                  <a:cubicBezTo>
                    <a:pt x="3472" y="31970"/>
                    <a:pt x="4146" y="32901"/>
                    <a:pt x="4873" y="33841"/>
                  </a:cubicBezTo>
                  <a:cubicBezTo>
                    <a:pt x="5661" y="34858"/>
                    <a:pt x="6647" y="35735"/>
                    <a:pt x="7521" y="36678"/>
                  </a:cubicBezTo>
                  <a:cubicBezTo>
                    <a:pt x="8129" y="37339"/>
                    <a:pt x="8644" y="38087"/>
                    <a:pt x="9352" y="38651"/>
                  </a:cubicBezTo>
                  <a:cubicBezTo>
                    <a:pt x="9907" y="39096"/>
                    <a:pt x="10498" y="39512"/>
                    <a:pt x="11059" y="39947"/>
                  </a:cubicBezTo>
                  <a:cubicBezTo>
                    <a:pt x="12322" y="40934"/>
                    <a:pt x="13491" y="42030"/>
                    <a:pt x="14757" y="43013"/>
                  </a:cubicBezTo>
                  <a:cubicBezTo>
                    <a:pt x="16116" y="44070"/>
                    <a:pt x="17408" y="45272"/>
                    <a:pt x="18837" y="46239"/>
                  </a:cubicBezTo>
                  <a:cubicBezTo>
                    <a:pt x="20116" y="47100"/>
                    <a:pt x="21305" y="47990"/>
                    <a:pt x="22428" y="49053"/>
                  </a:cubicBezTo>
                  <a:cubicBezTo>
                    <a:pt x="25242" y="51718"/>
                    <a:pt x="27770" y="54638"/>
                    <a:pt x="30431" y="57451"/>
                  </a:cubicBezTo>
                  <a:cubicBezTo>
                    <a:pt x="31364" y="58435"/>
                    <a:pt x="32195" y="59521"/>
                    <a:pt x="33142" y="60488"/>
                  </a:cubicBezTo>
                  <a:cubicBezTo>
                    <a:pt x="33349" y="60698"/>
                    <a:pt x="33527" y="60973"/>
                    <a:pt x="33734" y="61198"/>
                  </a:cubicBezTo>
                  <a:lnTo>
                    <a:pt x="33734" y="61198"/>
                  </a:lnTo>
                  <a:cubicBezTo>
                    <a:pt x="33853" y="61255"/>
                    <a:pt x="34024" y="61342"/>
                    <a:pt x="34181" y="61418"/>
                  </a:cubicBezTo>
                  <a:cubicBezTo>
                    <a:pt x="34323" y="61487"/>
                    <a:pt x="34848" y="61839"/>
                    <a:pt x="35110" y="61839"/>
                  </a:cubicBezTo>
                  <a:cubicBezTo>
                    <a:pt x="35151" y="61839"/>
                    <a:pt x="35186" y="61830"/>
                    <a:pt x="35212" y="61810"/>
                  </a:cubicBezTo>
                  <a:cubicBezTo>
                    <a:pt x="35501" y="61591"/>
                    <a:pt x="35169" y="60142"/>
                    <a:pt x="35242" y="59794"/>
                  </a:cubicBezTo>
                  <a:cubicBezTo>
                    <a:pt x="35325" y="59408"/>
                    <a:pt x="35444" y="59043"/>
                    <a:pt x="35517" y="58627"/>
                  </a:cubicBezTo>
                  <a:cubicBezTo>
                    <a:pt x="35587" y="58252"/>
                    <a:pt x="35613" y="57744"/>
                    <a:pt x="35723" y="57379"/>
                  </a:cubicBezTo>
                  <a:cubicBezTo>
                    <a:pt x="35786" y="57156"/>
                    <a:pt x="35979" y="56940"/>
                    <a:pt x="36055" y="56721"/>
                  </a:cubicBezTo>
                  <a:cubicBezTo>
                    <a:pt x="36474" y="55528"/>
                    <a:pt x="36561" y="54176"/>
                    <a:pt x="36541" y="52930"/>
                  </a:cubicBezTo>
                  <a:cubicBezTo>
                    <a:pt x="36504" y="50708"/>
                    <a:pt x="36677" y="48425"/>
                    <a:pt x="36789" y="46206"/>
                  </a:cubicBezTo>
                  <a:cubicBezTo>
                    <a:pt x="36956" y="43030"/>
                    <a:pt x="37577" y="39867"/>
                    <a:pt x="37780" y="36684"/>
                  </a:cubicBezTo>
                  <a:cubicBezTo>
                    <a:pt x="37946" y="34037"/>
                    <a:pt x="38218" y="31399"/>
                    <a:pt x="38407" y="28751"/>
                  </a:cubicBezTo>
                  <a:cubicBezTo>
                    <a:pt x="38856" y="22512"/>
                    <a:pt x="39882" y="16326"/>
                    <a:pt x="40245" y="10074"/>
                  </a:cubicBezTo>
                  <a:cubicBezTo>
                    <a:pt x="40374" y="7888"/>
                    <a:pt x="40594" y="5728"/>
                    <a:pt x="40620" y="3532"/>
                  </a:cubicBezTo>
                  <a:cubicBezTo>
                    <a:pt x="40627" y="3233"/>
                    <a:pt x="40713" y="2828"/>
                    <a:pt x="40440" y="2615"/>
                  </a:cubicBezTo>
                  <a:cubicBezTo>
                    <a:pt x="40395" y="2579"/>
                    <a:pt x="40281" y="2568"/>
                    <a:pt x="40159" y="2568"/>
                  </a:cubicBezTo>
                  <a:cubicBezTo>
                    <a:pt x="39966" y="2568"/>
                    <a:pt x="39752" y="2595"/>
                    <a:pt x="39750" y="2595"/>
                  </a:cubicBezTo>
                  <a:cubicBezTo>
                    <a:pt x="39742" y="2595"/>
                    <a:pt x="39734" y="2595"/>
                    <a:pt x="39726" y="2595"/>
                  </a:cubicBezTo>
                  <a:cubicBezTo>
                    <a:pt x="39006" y="2595"/>
                    <a:pt x="38267" y="2455"/>
                    <a:pt x="37564" y="2373"/>
                  </a:cubicBezTo>
                  <a:cubicBezTo>
                    <a:pt x="35431" y="2127"/>
                    <a:pt x="33284" y="2028"/>
                    <a:pt x="31142" y="1885"/>
                  </a:cubicBezTo>
                  <a:cubicBezTo>
                    <a:pt x="29052" y="1749"/>
                    <a:pt x="26986" y="1427"/>
                    <a:pt x="24900" y="1290"/>
                  </a:cubicBezTo>
                  <a:cubicBezTo>
                    <a:pt x="22544" y="1140"/>
                    <a:pt x="20288" y="911"/>
                    <a:pt x="17953" y="569"/>
                  </a:cubicBezTo>
                  <a:cubicBezTo>
                    <a:pt x="16519" y="357"/>
                    <a:pt x="15051" y="0"/>
                    <a:pt x="13592" y="0"/>
                  </a:cubicBezTo>
                  <a:close/>
                </a:path>
              </a:pathLst>
            </a:custGeom>
            <a:solidFill>
              <a:schemeClr val="l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1" name="Google Shape;41;p2"/>
            <p:cNvSpPr/>
            <p:nvPr/>
          </p:nvSpPr>
          <p:spPr>
            <a:xfrm rot="353954" flipH="1">
              <a:off x="896829" y="367641"/>
              <a:ext cx="1038597" cy="608035"/>
            </a:xfrm>
            <a:custGeom>
              <a:avLst/>
              <a:gdLst/>
              <a:ahLst/>
              <a:cxnLst/>
              <a:rect l="l" t="t" r="r" b="b"/>
              <a:pathLst>
                <a:path w="25176" h="14739" extrusionOk="0">
                  <a:moveTo>
                    <a:pt x="24507" y="3847"/>
                  </a:moveTo>
                  <a:cubicBezTo>
                    <a:pt x="24628" y="4003"/>
                    <a:pt x="24734" y="4160"/>
                    <a:pt x="24910" y="4267"/>
                  </a:cubicBezTo>
                  <a:cubicBezTo>
                    <a:pt x="24989" y="4164"/>
                    <a:pt x="25042" y="4106"/>
                    <a:pt x="25080" y="4076"/>
                  </a:cubicBezTo>
                  <a:lnTo>
                    <a:pt x="25080" y="4076"/>
                  </a:lnTo>
                  <a:cubicBezTo>
                    <a:pt x="25112" y="4087"/>
                    <a:pt x="25144" y="4097"/>
                    <a:pt x="25176" y="4107"/>
                  </a:cubicBezTo>
                  <a:cubicBezTo>
                    <a:pt x="25167" y="4079"/>
                    <a:pt x="25158" y="4050"/>
                    <a:pt x="25133" y="4050"/>
                  </a:cubicBezTo>
                  <a:cubicBezTo>
                    <a:pt x="25120" y="4050"/>
                    <a:pt x="25103" y="4058"/>
                    <a:pt x="25080" y="4076"/>
                  </a:cubicBezTo>
                  <a:lnTo>
                    <a:pt x="25080" y="4076"/>
                  </a:lnTo>
                  <a:cubicBezTo>
                    <a:pt x="24887" y="4011"/>
                    <a:pt x="24698" y="3927"/>
                    <a:pt x="24507" y="3847"/>
                  </a:cubicBezTo>
                  <a:close/>
                  <a:moveTo>
                    <a:pt x="16943" y="0"/>
                  </a:moveTo>
                  <a:cubicBezTo>
                    <a:pt x="15602" y="0"/>
                    <a:pt x="14232" y="296"/>
                    <a:pt x="12974" y="649"/>
                  </a:cubicBezTo>
                  <a:cubicBezTo>
                    <a:pt x="12423" y="806"/>
                    <a:pt x="11801" y="895"/>
                    <a:pt x="11276" y="1137"/>
                  </a:cubicBezTo>
                  <a:cubicBezTo>
                    <a:pt x="10582" y="1460"/>
                    <a:pt x="9884" y="2054"/>
                    <a:pt x="9260" y="2500"/>
                  </a:cubicBezTo>
                  <a:cubicBezTo>
                    <a:pt x="8260" y="3210"/>
                    <a:pt x="7147" y="4091"/>
                    <a:pt x="6346" y="5031"/>
                  </a:cubicBezTo>
                  <a:cubicBezTo>
                    <a:pt x="5287" y="6280"/>
                    <a:pt x="4286" y="7609"/>
                    <a:pt x="3257" y="8885"/>
                  </a:cubicBezTo>
                  <a:cubicBezTo>
                    <a:pt x="2432" y="9905"/>
                    <a:pt x="1742" y="10978"/>
                    <a:pt x="1193" y="12171"/>
                  </a:cubicBezTo>
                  <a:cubicBezTo>
                    <a:pt x="925" y="12752"/>
                    <a:pt x="665" y="13347"/>
                    <a:pt x="433" y="13941"/>
                  </a:cubicBezTo>
                  <a:cubicBezTo>
                    <a:pt x="344" y="14177"/>
                    <a:pt x="281" y="14445"/>
                    <a:pt x="113" y="14635"/>
                  </a:cubicBezTo>
                  <a:lnTo>
                    <a:pt x="113" y="14635"/>
                  </a:lnTo>
                  <a:cubicBezTo>
                    <a:pt x="364" y="14393"/>
                    <a:pt x="563" y="14119"/>
                    <a:pt x="778" y="13835"/>
                  </a:cubicBezTo>
                  <a:cubicBezTo>
                    <a:pt x="1778" y="12496"/>
                    <a:pt x="2978" y="11327"/>
                    <a:pt x="4166" y="10157"/>
                  </a:cubicBezTo>
                  <a:cubicBezTo>
                    <a:pt x="5230" y="9107"/>
                    <a:pt x="6153" y="7828"/>
                    <a:pt x="7286" y="6865"/>
                  </a:cubicBezTo>
                  <a:cubicBezTo>
                    <a:pt x="8446" y="5878"/>
                    <a:pt x="9861" y="5224"/>
                    <a:pt x="11263" y="4659"/>
                  </a:cubicBezTo>
                  <a:cubicBezTo>
                    <a:pt x="13735" y="3662"/>
                    <a:pt x="16415" y="2826"/>
                    <a:pt x="19101" y="2826"/>
                  </a:cubicBezTo>
                  <a:cubicBezTo>
                    <a:pt x="19871" y="2826"/>
                    <a:pt x="20640" y="2895"/>
                    <a:pt x="21405" y="3048"/>
                  </a:cubicBezTo>
                  <a:cubicBezTo>
                    <a:pt x="22243" y="3217"/>
                    <a:pt x="23083" y="3434"/>
                    <a:pt x="23907" y="3636"/>
                  </a:cubicBezTo>
                  <a:cubicBezTo>
                    <a:pt x="24113" y="3687"/>
                    <a:pt x="24311" y="3765"/>
                    <a:pt x="24507" y="3847"/>
                  </a:cubicBezTo>
                  <a:lnTo>
                    <a:pt x="24507" y="3847"/>
                  </a:lnTo>
                  <a:cubicBezTo>
                    <a:pt x="24489" y="3824"/>
                    <a:pt x="24471" y="3802"/>
                    <a:pt x="24452" y="3779"/>
                  </a:cubicBezTo>
                  <a:cubicBezTo>
                    <a:pt x="24104" y="3354"/>
                    <a:pt x="23645" y="3024"/>
                    <a:pt x="23242" y="2652"/>
                  </a:cubicBezTo>
                  <a:cubicBezTo>
                    <a:pt x="22519" y="1974"/>
                    <a:pt x="21764" y="1297"/>
                    <a:pt x="20878" y="835"/>
                  </a:cubicBezTo>
                  <a:cubicBezTo>
                    <a:pt x="20057" y="407"/>
                    <a:pt x="19110" y="244"/>
                    <a:pt x="18207" y="98"/>
                  </a:cubicBezTo>
                  <a:cubicBezTo>
                    <a:pt x="17791" y="30"/>
                    <a:pt x="17368" y="0"/>
                    <a:pt x="16943" y="0"/>
                  </a:cubicBezTo>
                  <a:close/>
                  <a:moveTo>
                    <a:pt x="113" y="14635"/>
                  </a:moveTo>
                  <a:cubicBezTo>
                    <a:pt x="77" y="14670"/>
                    <a:pt x="39" y="14705"/>
                    <a:pt x="0" y="14739"/>
                  </a:cubicBezTo>
                  <a:cubicBezTo>
                    <a:pt x="43" y="14708"/>
                    <a:pt x="80" y="14673"/>
                    <a:pt x="113" y="14635"/>
                  </a:cubicBezTo>
                  <a:close/>
                </a:path>
              </a:pathLst>
            </a:custGeom>
            <a:solidFill>
              <a:schemeClr val="dk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2" name="Google Shape;42;p2"/>
            <p:cNvSpPr/>
            <p:nvPr/>
          </p:nvSpPr>
          <p:spPr>
            <a:xfrm rot="353954" flipH="1">
              <a:off x="808540" y="598391"/>
              <a:ext cx="975438" cy="693718"/>
            </a:xfrm>
            <a:custGeom>
              <a:avLst/>
              <a:gdLst/>
              <a:ahLst/>
              <a:cxnLst/>
              <a:rect l="l" t="t" r="r" b="b"/>
              <a:pathLst>
                <a:path w="23645" h="16816" extrusionOk="0">
                  <a:moveTo>
                    <a:pt x="22952" y="2938"/>
                  </a:moveTo>
                  <a:cubicBezTo>
                    <a:pt x="23089" y="3076"/>
                    <a:pt x="23212" y="3217"/>
                    <a:pt x="23398" y="3301"/>
                  </a:cubicBezTo>
                  <a:cubicBezTo>
                    <a:pt x="23463" y="3190"/>
                    <a:pt x="23509" y="3126"/>
                    <a:pt x="23543" y="3092"/>
                  </a:cubicBezTo>
                  <a:lnTo>
                    <a:pt x="23543" y="3092"/>
                  </a:lnTo>
                  <a:cubicBezTo>
                    <a:pt x="23577" y="3099"/>
                    <a:pt x="23610" y="3105"/>
                    <a:pt x="23644" y="3111"/>
                  </a:cubicBezTo>
                  <a:cubicBezTo>
                    <a:pt x="23632" y="3085"/>
                    <a:pt x="23620" y="3059"/>
                    <a:pt x="23597" y="3059"/>
                  </a:cubicBezTo>
                  <a:cubicBezTo>
                    <a:pt x="23583" y="3059"/>
                    <a:pt x="23566" y="3068"/>
                    <a:pt x="23543" y="3092"/>
                  </a:cubicBezTo>
                  <a:lnTo>
                    <a:pt x="23543" y="3092"/>
                  </a:lnTo>
                  <a:cubicBezTo>
                    <a:pt x="23345" y="3052"/>
                    <a:pt x="23150" y="2994"/>
                    <a:pt x="22952" y="2938"/>
                  </a:cubicBezTo>
                  <a:close/>
                  <a:moveTo>
                    <a:pt x="15981" y="0"/>
                  </a:moveTo>
                  <a:cubicBezTo>
                    <a:pt x="14312" y="0"/>
                    <a:pt x="12617" y="571"/>
                    <a:pt x="11106" y="1208"/>
                  </a:cubicBezTo>
                  <a:cubicBezTo>
                    <a:pt x="10578" y="1430"/>
                    <a:pt x="9973" y="1599"/>
                    <a:pt x="9481" y="1905"/>
                  </a:cubicBezTo>
                  <a:cubicBezTo>
                    <a:pt x="8831" y="2313"/>
                    <a:pt x="8216" y="2991"/>
                    <a:pt x="7651" y="3509"/>
                  </a:cubicBezTo>
                  <a:cubicBezTo>
                    <a:pt x="6747" y="4340"/>
                    <a:pt x="5754" y="5354"/>
                    <a:pt x="5079" y="6387"/>
                  </a:cubicBezTo>
                  <a:cubicBezTo>
                    <a:pt x="4182" y="7762"/>
                    <a:pt x="3359" y="9204"/>
                    <a:pt x="2495" y="10599"/>
                  </a:cubicBezTo>
                  <a:cubicBezTo>
                    <a:pt x="1804" y="11712"/>
                    <a:pt x="1252" y="12861"/>
                    <a:pt x="858" y="14114"/>
                  </a:cubicBezTo>
                  <a:cubicBezTo>
                    <a:pt x="668" y="14725"/>
                    <a:pt x="485" y="15347"/>
                    <a:pt x="329" y="15968"/>
                  </a:cubicBezTo>
                  <a:cubicBezTo>
                    <a:pt x="268" y="16212"/>
                    <a:pt x="239" y="16487"/>
                    <a:pt x="98" y="16699"/>
                  </a:cubicBezTo>
                  <a:lnTo>
                    <a:pt x="98" y="16699"/>
                  </a:lnTo>
                  <a:cubicBezTo>
                    <a:pt x="316" y="16425"/>
                    <a:pt x="480" y="16130"/>
                    <a:pt x="654" y="15819"/>
                  </a:cubicBezTo>
                  <a:cubicBezTo>
                    <a:pt x="1482" y="14367"/>
                    <a:pt x="2525" y="13054"/>
                    <a:pt x="3558" y="11745"/>
                  </a:cubicBezTo>
                  <a:cubicBezTo>
                    <a:pt x="4481" y="10569"/>
                    <a:pt x="5236" y="9184"/>
                    <a:pt x="6240" y="8091"/>
                  </a:cubicBezTo>
                  <a:cubicBezTo>
                    <a:pt x="7269" y="6965"/>
                    <a:pt x="8588" y="6137"/>
                    <a:pt x="9910" y="5400"/>
                  </a:cubicBezTo>
                  <a:cubicBezTo>
                    <a:pt x="12676" y="3856"/>
                    <a:pt x="15763" y="2505"/>
                    <a:pt x="18976" y="2505"/>
                  </a:cubicBezTo>
                  <a:cubicBezTo>
                    <a:pt x="19240" y="2505"/>
                    <a:pt x="19505" y="2514"/>
                    <a:pt x="19770" y="2533"/>
                  </a:cubicBezTo>
                  <a:cubicBezTo>
                    <a:pt x="20624" y="2592"/>
                    <a:pt x="21481" y="2706"/>
                    <a:pt x="22326" y="2802"/>
                  </a:cubicBezTo>
                  <a:cubicBezTo>
                    <a:pt x="22538" y="2827"/>
                    <a:pt x="22746" y="2881"/>
                    <a:pt x="22952" y="2938"/>
                  </a:cubicBezTo>
                  <a:lnTo>
                    <a:pt x="22952" y="2938"/>
                  </a:lnTo>
                  <a:cubicBezTo>
                    <a:pt x="22931" y="2917"/>
                    <a:pt x="22909" y="2896"/>
                    <a:pt x="22887" y="2875"/>
                  </a:cubicBezTo>
                  <a:cubicBezTo>
                    <a:pt x="22485" y="2496"/>
                    <a:pt x="21990" y="2231"/>
                    <a:pt x="21544" y="1908"/>
                  </a:cubicBezTo>
                  <a:cubicBezTo>
                    <a:pt x="20737" y="1330"/>
                    <a:pt x="19907" y="749"/>
                    <a:pt x="18966" y="403"/>
                  </a:cubicBezTo>
                  <a:cubicBezTo>
                    <a:pt x="18100" y="81"/>
                    <a:pt x="17143" y="38"/>
                    <a:pt x="16226" y="4"/>
                  </a:cubicBezTo>
                  <a:cubicBezTo>
                    <a:pt x="16145" y="2"/>
                    <a:pt x="16063" y="0"/>
                    <a:pt x="15981" y="0"/>
                  </a:cubicBezTo>
                  <a:close/>
                  <a:moveTo>
                    <a:pt x="98" y="16699"/>
                  </a:moveTo>
                  <a:lnTo>
                    <a:pt x="98" y="16699"/>
                  </a:lnTo>
                  <a:cubicBezTo>
                    <a:pt x="66" y="16738"/>
                    <a:pt x="34" y="16777"/>
                    <a:pt x="0" y="16815"/>
                  </a:cubicBezTo>
                  <a:cubicBezTo>
                    <a:pt x="38" y="16779"/>
                    <a:pt x="70" y="16740"/>
                    <a:pt x="98" y="16699"/>
                  </a:cubicBezTo>
                  <a:close/>
                </a:path>
              </a:pathLst>
            </a:custGeom>
            <a:solidFill>
              <a:schemeClr val="dk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3" name="Google Shape;43;p2"/>
            <p:cNvSpPr/>
            <p:nvPr/>
          </p:nvSpPr>
          <p:spPr>
            <a:xfrm rot="353954" flipH="1">
              <a:off x="732664" y="795982"/>
              <a:ext cx="836455" cy="827132"/>
            </a:xfrm>
            <a:custGeom>
              <a:avLst/>
              <a:gdLst/>
              <a:ahLst/>
              <a:cxnLst/>
              <a:rect l="l" t="t" r="r" b="b"/>
              <a:pathLst>
                <a:path w="20276" h="20050" extrusionOk="0">
                  <a:moveTo>
                    <a:pt x="20226" y="1686"/>
                  </a:moveTo>
                  <a:cubicBezTo>
                    <a:pt x="20211" y="1686"/>
                    <a:pt x="20195" y="1698"/>
                    <a:pt x="20174" y="1730"/>
                  </a:cubicBezTo>
                  <a:lnTo>
                    <a:pt x="20174" y="1730"/>
                  </a:lnTo>
                  <a:cubicBezTo>
                    <a:pt x="20208" y="1730"/>
                    <a:pt x="20242" y="1729"/>
                    <a:pt x="20276" y="1727"/>
                  </a:cubicBezTo>
                  <a:cubicBezTo>
                    <a:pt x="20260" y="1707"/>
                    <a:pt x="20245" y="1686"/>
                    <a:pt x="20226" y="1686"/>
                  </a:cubicBezTo>
                  <a:close/>
                  <a:moveTo>
                    <a:pt x="19562" y="1703"/>
                  </a:moveTo>
                  <a:cubicBezTo>
                    <a:pt x="19725" y="1810"/>
                    <a:pt x="19875" y="1923"/>
                    <a:pt x="20077" y="1967"/>
                  </a:cubicBezTo>
                  <a:cubicBezTo>
                    <a:pt x="20117" y="1844"/>
                    <a:pt x="20149" y="1771"/>
                    <a:pt x="20174" y="1730"/>
                  </a:cubicBezTo>
                  <a:lnTo>
                    <a:pt x="20174" y="1730"/>
                  </a:lnTo>
                  <a:cubicBezTo>
                    <a:pt x="20163" y="1730"/>
                    <a:pt x="20151" y="1730"/>
                    <a:pt x="20139" y="1730"/>
                  </a:cubicBezTo>
                  <a:cubicBezTo>
                    <a:pt x="19948" y="1730"/>
                    <a:pt x="19755" y="1715"/>
                    <a:pt x="19562" y="1703"/>
                  </a:cubicBezTo>
                  <a:close/>
                  <a:moveTo>
                    <a:pt x="14397" y="1"/>
                  </a:moveTo>
                  <a:cubicBezTo>
                    <a:pt x="13718" y="1"/>
                    <a:pt x="13034" y="117"/>
                    <a:pt x="12373" y="236"/>
                  </a:cubicBezTo>
                  <a:cubicBezTo>
                    <a:pt x="10655" y="541"/>
                    <a:pt x="9027" y="1491"/>
                    <a:pt x="7615" y="2475"/>
                  </a:cubicBezTo>
                  <a:cubicBezTo>
                    <a:pt x="7146" y="2804"/>
                    <a:pt x="6588" y="3096"/>
                    <a:pt x="6174" y="3494"/>
                  </a:cubicBezTo>
                  <a:cubicBezTo>
                    <a:pt x="5622" y="4029"/>
                    <a:pt x="5160" y="4820"/>
                    <a:pt x="4714" y="5445"/>
                  </a:cubicBezTo>
                  <a:cubicBezTo>
                    <a:pt x="4004" y="6444"/>
                    <a:pt x="3243" y="7644"/>
                    <a:pt x="2798" y="8797"/>
                  </a:cubicBezTo>
                  <a:cubicBezTo>
                    <a:pt x="2207" y="10325"/>
                    <a:pt x="1701" y="11906"/>
                    <a:pt x="1146" y="13451"/>
                  </a:cubicBezTo>
                  <a:cubicBezTo>
                    <a:pt x="705" y="14684"/>
                    <a:pt x="403" y="15923"/>
                    <a:pt x="280" y="17231"/>
                  </a:cubicBezTo>
                  <a:cubicBezTo>
                    <a:pt x="217" y="17869"/>
                    <a:pt x="170" y="18518"/>
                    <a:pt x="147" y="19155"/>
                  </a:cubicBezTo>
                  <a:cubicBezTo>
                    <a:pt x="139" y="19406"/>
                    <a:pt x="167" y="19677"/>
                    <a:pt x="75" y="19910"/>
                  </a:cubicBezTo>
                  <a:lnTo>
                    <a:pt x="75" y="19910"/>
                  </a:lnTo>
                  <a:cubicBezTo>
                    <a:pt x="230" y="19600"/>
                    <a:pt x="329" y="19278"/>
                    <a:pt x="436" y="18942"/>
                  </a:cubicBezTo>
                  <a:cubicBezTo>
                    <a:pt x="941" y="17348"/>
                    <a:pt x="1689" y="15846"/>
                    <a:pt x="2426" y="14351"/>
                  </a:cubicBezTo>
                  <a:cubicBezTo>
                    <a:pt x="3084" y="13010"/>
                    <a:pt x="3535" y="11498"/>
                    <a:pt x="4286" y="10219"/>
                  </a:cubicBezTo>
                  <a:cubicBezTo>
                    <a:pt x="5061" y="8907"/>
                    <a:pt x="6180" y="7820"/>
                    <a:pt x="7319" y="6823"/>
                  </a:cubicBezTo>
                  <a:cubicBezTo>
                    <a:pt x="9897" y="4568"/>
                    <a:pt x="12894" y="2451"/>
                    <a:pt x="16369" y="1970"/>
                  </a:cubicBezTo>
                  <a:cubicBezTo>
                    <a:pt x="17213" y="1850"/>
                    <a:pt x="18077" y="1780"/>
                    <a:pt x="18924" y="1700"/>
                  </a:cubicBezTo>
                  <a:cubicBezTo>
                    <a:pt x="19012" y="1692"/>
                    <a:pt x="19101" y="1689"/>
                    <a:pt x="19190" y="1689"/>
                  </a:cubicBezTo>
                  <a:cubicBezTo>
                    <a:pt x="19314" y="1689"/>
                    <a:pt x="19438" y="1695"/>
                    <a:pt x="19562" y="1703"/>
                  </a:cubicBezTo>
                  <a:lnTo>
                    <a:pt x="19562" y="1703"/>
                  </a:lnTo>
                  <a:cubicBezTo>
                    <a:pt x="19536" y="1686"/>
                    <a:pt x="19511" y="1670"/>
                    <a:pt x="19485" y="1654"/>
                  </a:cubicBezTo>
                  <a:cubicBezTo>
                    <a:pt x="19014" y="1369"/>
                    <a:pt x="18476" y="1209"/>
                    <a:pt x="17970" y="990"/>
                  </a:cubicBezTo>
                  <a:cubicBezTo>
                    <a:pt x="17063" y="591"/>
                    <a:pt x="16130" y="196"/>
                    <a:pt x="15140" y="53"/>
                  </a:cubicBezTo>
                  <a:cubicBezTo>
                    <a:pt x="14894" y="16"/>
                    <a:pt x="14646" y="1"/>
                    <a:pt x="14397" y="1"/>
                  </a:cubicBezTo>
                  <a:close/>
                  <a:moveTo>
                    <a:pt x="75" y="19910"/>
                  </a:moveTo>
                  <a:cubicBezTo>
                    <a:pt x="51" y="19957"/>
                    <a:pt x="27" y="20003"/>
                    <a:pt x="1" y="20049"/>
                  </a:cubicBezTo>
                  <a:cubicBezTo>
                    <a:pt x="31" y="20005"/>
                    <a:pt x="56" y="19958"/>
                    <a:pt x="75" y="19910"/>
                  </a:cubicBezTo>
                  <a:close/>
                </a:path>
              </a:pathLst>
            </a:custGeom>
            <a:solidFill>
              <a:schemeClr val="dk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4" name="Google Shape;44;p2"/>
            <p:cNvSpPr/>
            <p:nvPr/>
          </p:nvSpPr>
          <p:spPr>
            <a:xfrm rot="353954" flipH="1">
              <a:off x="608615" y="1003698"/>
              <a:ext cx="616657" cy="974283"/>
            </a:xfrm>
            <a:custGeom>
              <a:avLst/>
              <a:gdLst/>
              <a:ahLst/>
              <a:cxnLst/>
              <a:rect l="l" t="t" r="r" b="b"/>
              <a:pathLst>
                <a:path w="14948" h="23617" extrusionOk="0">
                  <a:moveTo>
                    <a:pt x="14896" y="153"/>
                  </a:moveTo>
                  <a:cubicBezTo>
                    <a:pt x="14879" y="153"/>
                    <a:pt x="14863" y="168"/>
                    <a:pt x="14851" y="211"/>
                  </a:cubicBezTo>
                  <a:lnTo>
                    <a:pt x="14851" y="211"/>
                  </a:lnTo>
                  <a:cubicBezTo>
                    <a:pt x="14883" y="200"/>
                    <a:pt x="14915" y="190"/>
                    <a:pt x="14947" y="178"/>
                  </a:cubicBezTo>
                  <a:cubicBezTo>
                    <a:pt x="14930" y="166"/>
                    <a:pt x="14912" y="153"/>
                    <a:pt x="14896" y="153"/>
                  </a:cubicBezTo>
                  <a:close/>
                  <a:moveTo>
                    <a:pt x="10608" y="1"/>
                  </a:moveTo>
                  <a:cubicBezTo>
                    <a:pt x="10253" y="1"/>
                    <a:pt x="9898" y="22"/>
                    <a:pt x="9546" y="75"/>
                  </a:cubicBezTo>
                  <a:cubicBezTo>
                    <a:pt x="8632" y="215"/>
                    <a:pt x="7772" y="640"/>
                    <a:pt x="6954" y="1055"/>
                  </a:cubicBezTo>
                  <a:cubicBezTo>
                    <a:pt x="5396" y="1850"/>
                    <a:pt x="4117" y="3231"/>
                    <a:pt x="3055" y="4587"/>
                  </a:cubicBezTo>
                  <a:cubicBezTo>
                    <a:pt x="2702" y="5039"/>
                    <a:pt x="2253" y="5477"/>
                    <a:pt x="1974" y="5982"/>
                  </a:cubicBezTo>
                  <a:cubicBezTo>
                    <a:pt x="1599" y="6653"/>
                    <a:pt x="1390" y="7543"/>
                    <a:pt x="1147" y="8271"/>
                  </a:cubicBezTo>
                  <a:cubicBezTo>
                    <a:pt x="758" y="9437"/>
                    <a:pt x="380" y="10806"/>
                    <a:pt x="287" y="12035"/>
                  </a:cubicBezTo>
                  <a:cubicBezTo>
                    <a:pt x="167" y="13673"/>
                    <a:pt x="147" y="15331"/>
                    <a:pt x="65" y="16972"/>
                  </a:cubicBezTo>
                  <a:cubicBezTo>
                    <a:pt x="1" y="18281"/>
                    <a:pt x="77" y="19553"/>
                    <a:pt x="336" y="20839"/>
                  </a:cubicBezTo>
                  <a:cubicBezTo>
                    <a:pt x="463" y="21467"/>
                    <a:pt x="606" y="22102"/>
                    <a:pt x="772" y="22720"/>
                  </a:cubicBezTo>
                  <a:cubicBezTo>
                    <a:pt x="836" y="22961"/>
                    <a:pt x="944" y="23216"/>
                    <a:pt x="921" y="23470"/>
                  </a:cubicBezTo>
                  <a:lnTo>
                    <a:pt x="921" y="23470"/>
                  </a:lnTo>
                  <a:cubicBezTo>
                    <a:pt x="982" y="23125"/>
                    <a:pt x="982" y="22786"/>
                    <a:pt x="985" y="22430"/>
                  </a:cubicBezTo>
                  <a:cubicBezTo>
                    <a:pt x="1005" y="20759"/>
                    <a:pt x="1284" y="19104"/>
                    <a:pt x="1549" y="17460"/>
                  </a:cubicBezTo>
                  <a:cubicBezTo>
                    <a:pt x="1792" y="15985"/>
                    <a:pt x="1782" y="14407"/>
                    <a:pt x="2127" y="12962"/>
                  </a:cubicBezTo>
                  <a:cubicBezTo>
                    <a:pt x="2483" y="11480"/>
                    <a:pt x="3240" y="10119"/>
                    <a:pt x="4038" y="8832"/>
                  </a:cubicBezTo>
                  <a:cubicBezTo>
                    <a:pt x="5848" y="5922"/>
                    <a:pt x="8098" y="3026"/>
                    <a:pt x="11280" y="1551"/>
                  </a:cubicBezTo>
                  <a:cubicBezTo>
                    <a:pt x="12054" y="1192"/>
                    <a:pt x="12862" y="873"/>
                    <a:pt x="13645" y="551"/>
                  </a:cubicBezTo>
                  <a:cubicBezTo>
                    <a:pt x="13842" y="469"/>
                    <a:pt x="14049" y="415"/>
                    <a:pt x="14257" y="365"/>
                  </a:cubicBezTo>
                  <a:lnTo>
                    <a:pt x="14257" y="365"/>
                  </a:lnTo>
                  <a:cubicBezTo>
                    <a:pt x="14422" y="413"/>
                    <a:pt x="14580" y="470"/>
                    <a:pt x="14757" y="470"/>
                  </a:cubicBezTo>
                  <a:cubicBezTo>
                    <a:pt x="14779" y="470"/>
                    <a:pt x="14802" y="469"/>
                    <a:pt x="14825" y="467"/>
                  </a:cubicBezTo>
                  <a:cubicBezTo>
                    <a:pt x="14828" y="336"/>
                    <a:pt x="14838" y="257"/>
                    <a:pt x="14851" y="211"/>
                  </a:cubicBezTo>
                  <a:lnTo>
                    <a:pt x="14851" y="211"/>
                  </a:lnTo>
                  <a:cubicBezTo>
                    <a:pt x="14658" y="272"/>
                    <a:pt x="14457" y="317"/>
                    <a:pt x="14257" y="365"/>
                  </a:cubicBezTo>
                  <a:lnTo>
                    <a:pt x="14257" y="365"/>
                  </a:lnTo>
                  <a:cubicBezTo>
                    <a:pt x="14228" y="357"/>
                    <a:pt x="14199" y="349"/>
                    <a:pt x="14170" y="341"/>
                  </a:cubicBezTo>
                  <a:cubicBezTo>
                    <a:pt x="13635" y="205"/>
                    <a:pt x="13074" y="212"/>
                    <a:pt x="12529" y="145"/>
                  </a:cubicBezTo>
                  <a:cubicBezTo>
                    <a:pt x="11894" y="70"/>
                    <a:pt x="11250" y="1"/>
                    <a:pt x="10608" y="1"/>
                  </a:cubicBezTo>
                  <a:close/>
                  <a:moveTo>
                    <a:pt x="921" y="23470"/>
                  </a:moveTo>
                  <a:cubicBezTo>
                    <a:pt x="912" y="23519"/>
                    <a:pt x="903" y="23567"/>
                    <a:pt x="891" y="23616"/>
                  </a:cubicBezTo>
                  <a:cubicBezTo>
                    <a:pt x="907" y="23568"/>
                    <a:pt x="916" y="23519"/>
                    <a:pt x="921" y="23470"/>
                  </a:cubicBezTo>
                  <a:close/>
                </a:path>
              </a:pathLst>
            </a:custGeom>
            <a:solidFill>
              <a:schemeClr val="dk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5" name="Google Shape;45;p2"/>
            <p:cNvSpPr/>
            <p:nvPr/>
          </p:nvSpPr>
          <p:spPr>
            <a:xfrm rot="353954" flipH="1">
              <a:off x="349666" y="1186543"/>
              <a:ext cx="616657" cy="974366"/>
            </a:xfrm>
            <a:custGeom>
              <a:avLst/>
              <a:gdLst/>
              <a:ahLst/>
              <a:cxnLst/>
              <a:rect l="l" t="t" r="r" b="b"/>
              <a:pathLst>
                <a:path w="14948" h="23619" extrusionOk="0">
                  <a:moveTo>
                    <a:pt x="14895" y="156"/>
                  </a:moveTo>
                  <a:cubicBezTo>
                    <a:pt x="14878" y="156"/>
                    <a:pt x="14862" y="170"/>
                    <a:pt x="14850" y="214"/>
                  </a:cubicBezTo>
                  <a:lnTo>
                    <a:pt x="14850" y="214"/>
                  </a:lnTo>
                  <a:cubicBezTo>
                    <a:pt x="14882" y="203"/>
                    <a:pt x="14915" y="192"/>
                    <a:pt x="14947" y="181"/>
                  </a:cubicBezTo>
                  <a:cubicBezTo>
                    <a:pt x="14929" y="168"/>
                    <a:pt x="14912" y="156"/>
                    <a:pt x="14895" y="156"/>
                  </a:cubicBezTo>
                  <a:close/>
                  <a:moveTo>
                    <a:pt x="10613" y="1"/>
                  </a:moveTo>
                  <a:cubicBezTo>
                    <a:pt x="10256" y="1"/>
                    <a:pt x="9899" y="23"/>
                    <a:pt x="9545" y="77"/>
                  </a:cubicBezTo>
                  <a:cubicBezTo>
                    <a:pt x="8632" y="214"/>
                    <a:pt x="7771" y="639"/>
                    <a:pt x="6954" y="1054"/>
                  </a:cubicBezTo>
                  <a:cubicBezTo>
                    <a:pt x="5395" y="1848"/>
                    <a:pt x="4116" y="3234"/>
                    <a:pt x="3054" y="4586"/>
                  </a:cubicBezTo>
                  <a:cubicBezTo>
                    <a:pt x="2701" y="5037"/>
                    <a:pt x="2253" y="5479"/>
                    <a:pt x="1974" y="5985"/>
                  </a:cubicBezTo>
                  <a:cubicBezTo>
                    <a:pt x="1598" y="6652"/>
                    <a:pt x="1389" y="7546"/>
                    <a:pt x="1146" y="8274"/>
                  </a:cubicBezTo>
                  <a:cubicBezTo>
                    <a:pt x="758" y="9436"/>
                    <a:pt x="376" y="10805"/>
                    <a:pt x="286" y="12037"/>
                  </a:cubicBezTo>
                  <a:cubicBezTo>
                    <a:pt x="166" y="13672"/>
                    <a:pt x="146" y="15333"/>
                    <a:pt x="64" y="16971"/>
                  </a:cubicBezTo>
                  <a:cubicBezTo>
                    <a:pt x="1" y="18280"/>
                    <a:pt x="73" y="19552"/>
                    <a:pt x="336" y="20841"/>
                  </a:cubicBezTo>
                  <a:cubicBezTo>
                    <a:pt x="462" y="21466"/>
                    <a:pt x="605" y="22100"/>
                    <a:pt x="771" y="22718"/>
                  </a:cubicBezTo>
                  <a:cubicBezTo>
                    <a:pt x="835" y="22963"/>
                    <a:pt x="943" y="23216"/>
                    <a:pt x="920" y="23470"/>
                  </a:cubicBezTo>
                  <a:lnTo>
                    <a:pt x="920" y="23470"/>
                  </a:lnTo>
                  <a:cubicBezTo>
                    <a:pt x="981" y="23124"/>
                    <a:pt x="981" y="22787"/>
                    <a:pt x="984" y="22430"/>
                  </a:cubicBezTo>
                  <a:cubicBezTo>
                    <a:pt x="1004" y="20758"/>
                    <a:pt x="1283" y="19107"/>
                    <a:pt x="1548" y="17459"/>
                  </a:cubicBezTo>
                  <a:cubicBezTo>
                    <a:pt x="1791" y="15984"/>
                    <a:pt x="1781" y="14406"/>
                    <a:pt x="2126" y="12964"/>
                  </a:cubicBezTo>
                  <a:cubicBezTo>
                    <a:pt x="2482" y="11483"/>
                    <a:pt x="3236" y="10117"/>
                    <a:pt x="4037" y="8835"/>
                  </a:cubicBezTo>
                  <a:cubicBezTo>
                    <a:pt x="5847" y="5925"/>
                    <a:pt x="8093" y="3024"/>
                    <a:pt x="11280" y="1549"/>
                  </a:cubicBezTo>
                  <a:cubicBezTo>
                    <a:pt x="12053" y="1190"/>
                    <a:pt x="12857" y="871"/>
                    <a:pt x="13644" y="549"/>
                  </a:cubicBezTo>
                  <a:cubicBezTo>
                    <a:pt x="13840" y="468"/>
                    <a:pt x="14046" y="415"/>
                    <a:pt x="14253" y="366"/>
                  </a:cubicBezTo>
                  <a:lnTo>
                    <a:pt x="14253" y="366"/>
                  </a:lnTo>
                  <a:cubicBezTo>
                    <a:pt x="14419" y="414"/>
                    <a:pt x="14577" y="469"/>
                    <a:pt x="14754" y="469"/>
                  </a:cubicBezTo>
                  <a:cubicBezTo>
                    <a:pt x="14777" y="469"/>
                    <a:pt x="14800" y="468"/>
                    <a:pt x="14824" y="466"/>
                  </a:cubicBezTo>
                  <a:cubicBezTo>
                    <a:pt x="14827" y="338"/>
                    <a:pt x="14837" y="259"/>
                    <a:pt x="14850" y="214"/>
                  </a:cubicBezTo>
                  <a:lnTo>
                    <a:pt x="14850" y="214"/>
                  </a:lnTo>
                  <a:cubicBezTo>
                    <a:pt x="14656" y="275"/>
                    <a:pt x="14454" y="319"/>
                    <a:pt x="14253" y="366"/>
                  </a:cubicBezTo>
                  <a:lnTo>
                    <a:pt x="14253" y="366"/>
                  </a:lnTo>
                  <a:cubicBezTo>
                    <a:pt x="14225" y="358"/>
                    <a:pt x="14198" y="351"/>
                    <a:pt x="14170" y="344"/>
                  </a:cubicBezTo>
                  <a:cubicBezTo>
                    <a:pt x="13635" y="207"/>
                    <a:pt x="13074" y="210"/>
                    <a:pt x="12528" y="147"/>
                  </a:cubicBezTo>
                  <a:cubicBezTo>
                    <a:pt x="11895" y="71"/>
                    <a:pt x="11253" y="1"/>
                    <a:pt x="10613" y="1"/>
                  </a:cubicBezTo>
                  <a:close/>
                  <a:moveTo>
                    <a:pt x="920" y="23470"/>
                  </a:moveTo>
                  <a:cubicBezTo>
                    <a:pt x="911" y="23519"/>
                    <a:pt x="902" y="23569"/>
                    <a:pt x="890" y="23618"/>
                  </a:cubicBezTo>
                  <a:cubicBezTo>
                    <a:pt x="906" y="23569"/>
                    <a:pt x="916" y="23519"/>
                    <a:pt x="920" y="23470"/>
                  </a:cubicBezTo>
                  <a:close/>
                </a:path>
              </a:pathLst>
            </a:custGeom>
            <a:solidFill>
              <a:schemeClr val="dk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6" name="Google Shape;46;p2"/>
            <p:cNvSpPr/>
            <p:nvPr/>
          </p:nvSpPr>
          <p:spPr>
            <a:xfrm>
              <a:off x="1467990" y="4115899"/>
              <a:ext cx="169999" cy="702844"/>
            </a:xfrm>
            <a:custGeom>
              <a:avLst/>
              <a:gdLst/>
              <a:ahLst/>
              <a:cxnLst/>
              <a:rect l="l" t="t" r="r" b="b"/>
              <a:pathLst>
                <a:path w="3765" h="15566" extrusionOk="0">
                  <a:moveTo>
                    <a:pt x="3612" y="1"/>
                  </a:moveTo>
                  <a:cubicBezTo>
                    <a:pt x="3469" y="84"/>
                    <a:pt x="3310" y="310"/>
                    <a:pt x="3213" y="416"/>
                  </a:cubicBezTo>
                  <a:cubicBezTo>
                    <a:pt x="2887" y="768"/>
                    <a:pt x="2599" y="1111"/>
                    <a:pt x="2316" y="1499"/>
                  </a:cubicBezTo>
                  <a:cubicBezTo>
                    <a:pt x="1679" y="2373"/>
                    <a:pt x="1084" y="3323"/>
                    <a:pt x="668" y="4326"/>
                  </a:cubicBezTo>
                  <a:cubicBezTo>
                    <a:pt x="306" y="5203"/>
                    <a:pt x="276" y="6257"/>
                    <a:pt x="236" y="7197"/>
                  </a:cubicBezTo>
                  <a:cubicBezTo>
                    <a:pt x="196" y="8134"/>
                    <a:pt x="84" y="9074"/>
                    <a:pt x="107" y="10017"/>
                  </a:cubicBezTo>
                  <a:cubicBezTo>
                    <a:pt x="137" y="11297"/>
                    <a:pt x="270" y="12565"/>
                    <a:pt x="204" y="13844"/>
                  </a:cubicBezTo>
                  <a:cubicBezTo>
                    <a:pt x="196" y="14004"/>
                    <a:pt x="156" y="14170"/>
                    <a:pt x="164" y="14330"/>
                  </a:cubicBezTo>
                  <a:cubicBezTo>
                    <a:pt x="173" y="14489"/>
                    <a:pt x="213" y="14618"/>
                    <a:pt x="204" y="14781"/>
                  </a:cubicBezTo>
                  <a:cubicBezTo>
                    <a:pt x="200" y="14914"/>
                    <a:pt x="207" y="15120"/>
                    <a:pt x="121" y="15230"/>
                  </a:cubicBezTo>
                  <a:cubicBezTo>
                    <a:pt x="130" y="15250"/>
                    <a:pt x="144" y="15267"/>
                    <a:pt x="1" y="15566"/>
                  </a:cubicBezTo>
                  <a:cubicBezTo>
                    <a:pt x="144" y="15456"/>
                    <a:pt x="133" y="15346"/>
                    <a:pt x="167" y="15176"/>
                  </a:cubicBezTo>
                  <a:cubicBezTo>
                    <a:pt x="283" y="14569"/>
                    <a:pt x="532" y="13964"/>
                    <a:pt x="711" y="13373"/>
                  </a:cubicBezTo>
                  <a:cubicBezTo>
                    <a:pt x="1313" y="11423"/>
                    <a:pt x="1824" y="9456"/>
                    <a:pt x="2293" y="7469"/>
                  </a:cubicBezTo>
                  <a:cubicBezTo>
                    <a:pt x="2692" y="5785"/>
                    <a:pt x="2944" y="4074"/>
                    <a:pt x="3343" y="2393"/>
                  </a:cubicBezTo>
                  <a:cubicBezTo>
                    <a:pt x="3485" y="1798"/>
                    <a:pt x="3618" y="1220"/>
                    <a:pt x="3669" y="609"/>
                  </a:cubicBezTo>
                  <a:cubicBezTo>
                    <a:pt x="3678" y="493"/>
                    <a:pt x="3764" y="58"/>
                    <a:pt x="3612" y="1"/>
                  </a:cubicBezTo>
                  <a:close/>
                </a:path>
              </a:pathLst>
            </a:custGeom>
            <a:solidFill>
              <a:schemeClr val="l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7" name="Google Shape;47;p2"/>
            <p:cNvSpPr/>
            <p:nvPr/>
          </p:nvSpPr>
          <p:spPr>
            <a:xfrm>
              <a:off x="771350" y="4125492"/>
              <a:ext cx="454550" cy="676971"/>
            </a:xfrm>
            <a:custGeom>
              <a:avLst/>
              <a:gdLst/>
              <a:ahLst/>
              <a:cxnLst/>
              <a:rect l="l" t="t" r="r" b="b"/>
              <a:pathLst>
                <a:path w="10067" h="14993" extrusionOk="0">
                  <a:moveTo>
                    <a:pt x="90" y="1"/>
                  </a:moveTo>
                  <a:cubicBezTo>
                    <a:pt x="74" y="1"/>
                    <a:pt x="58" y="4"/>
                    <a:pt x="43" y="12"/>
                  </a:cubicBezTo>
                  <a:cubicBezTo>
                    <a:pt x="0" y="191"/>
                    <a:pt x="63" y="497"/>
                    <a:pt x="77" y="660"/>
                  </a:cubicBezTo>
                  <a:cubicBezTo>
                    <a:pt x="113" y="1198"/>
                    <a:pt x="172" y="1700"/>
                    <a:pt x="272" y="2231"/>
                  </a:cubicBezTo>
                  <a:cubicBezTo>
                    <a:pt x="499" y="3431"/>
                    <a:pt x="821" y="4653"/>
                    <a:pt x="1325" y="5770"/>
                  </a:cubicBezTo>
                  <a:cubicBezTo>
                    <a:pt x="1767" y="6746"/>
                    <a:pt x="2608" y="7583"/>
                    <a:pt x="3349" y="8338"/>
                  </a:cubicBezTo>
                  <a:cubicBezTo>
                    <a:pt x="4093" y="9098"/>
                    <a:pt x="4777" y="9916"/>
                    <a:pt x="5568" y="10623"/>
                  </a:cubicBezTo>
                  <a:cubicBezTo>
                    <a:pt x="6641" y="11587"/>
                    <a:pt x="7787" y="12457"/>
                    <a:pt x="8788" y="13500"/>
                  </a:cubicBezTo>
                  <a:cubicBezTo>
                    <a:pt x="8914" y="13630"/>
                    <a:pt x="9016" y="13789"/>
                    <a:pt x="9156" y="13905"/>
                  </a:cubicBezTo>
                  <a:cubicBezTo>
                    <a:pt x="9292" y="14022"/>
                    <a:pt x="9429" y="14088"/>
                    <a:pt x="9558" y="14221"/>
                  </a:cubicBezTo>
                  <a:cubicBezTo>
                    <a:pt x="9665" y="14330"/>
                    <a:pt x="9840" y="14480"/>
                    <a:pt x="9860" y="14640"/>
                  </a:cubicBezTo>
                  <a:cubicBezTo>
                    <a:pt x="9887" y="14643"/>
                    <a:pt x="9910" y="14649"/>
                    <a:pt x="10047" y="14992"/>
                  </a:cubicBezTo>
                  <a:cubicBezTo>
                    <a:pt x="10066" y="14793"/>
                    <a:pt x="9967" y="14716"/>
                    <a:pt x="9854" y="14557"/>
                  </a:cubicBezTo>
                  <a:cubicBezTo>
                    <a:pt x="9445" y="13996"/>
                    <a:pt x="9139" y="13324"/>
                    <a:pt x="8794" y="12720"/>
                  </a:cubicBezTo>
                  <a:cubicBezTo>
                    <a:pt x="7655" y="10719"/>
                    <a:pt x="6431" y="8779"/>
                    <a:pt x="5163" y="6863"/>
                  </a:cubicBezTo>
                  <a:cubicBezTo>
                    <a:pt x="4087" y="5235"/>
                    <a:pt x="2871" y="3706"/>
                    <a:pt x="1801" y="2079"/>
                  </a:cubicBezTo>
                  <a:cubicBezTo>
                    <a:pt x="1422" y="1501"/>
                    <a:pt x="1050" y="946"/>
                    <a:pt x="585" y="434"/>
                  </a:cubicBezTo>
                  <a:cubicBezTo>
                    <a:pt x="506" y="346"/>
                    <a:pt x="255" y="1"/>
                    <a:pt x="90" y="1"/>
                  </a:cubicBezTo>
                  <a:close/>
                </a:path>
              </a:pathLst>
            </a:custGeom>
            <a:solidFill>
              <a:schemeClr val="l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8" name="Google Shape;48;p2"/>
            <p:cNvSpPr/>
            <p:nvPr/>
          </p:nvSpPr>
          <p:spPr>
            <a:xfrm>
              <a:off x="1081579" y="3311751"/>
              <a:ext cx="781409" cy="292633"/>
            </a:xfrm>
            <a:custGeom>
              <a:avLst/>
              <a:gdLst/>
              <a:ahLst/>
              <a:cxnLst/>
              <a:rect l="l" t="t" r="r" b="b"/>
              <a:pathLst>
                <a:path w="17306" h="6481" extrusionOk="0">
                  <a:moveTo>
                    <a:pt x="17306" y="0"/>
                  </a:moveTo>
                  <a:lnTo>
                    <a:pt x="17306" y="0"/>
                  </a:lnTo>
                  <a:cubicBezTo>
                    <a:pt x="14223" y="1127"/>
                    <a:pt x="11140" y="2250"/>
                    <a:pt x="8057" y="3376"/>
                  </a:cubicBezTo>
                  <a:cubicBezTo>
                    <a:pt x="6526" y="3934"/>
                    <a:pt x="4994" y="4496"/>
                    <a:pt x="3443" y="4997"/>
                  </a:cubicBezTo>
                  <a:cubicBezTo>
                    <a:pt x="2373" y="5346"/>
                    <a:pt x="1104" y="5685"/>
                    <a:pt x="1" y="5911"/>
                  </a:cubicBezTo>
                  <a:lnTo>
                    <a:pt x="1" y="5911"/>
                  </a:lnTo>
                  <a:cubicBezTo>
                    <a:pt x="16" y="5911"/>
                    <a:pt x="31" y="5910"/>
                    <a:pt x="47" y="5910"/>
                  </a:cubicBezTo>
                  <a:cubicBezTo>
                    <a:pt x="547" y="5910"/>
                    <a:pt x="1049" y="6070"/>
                    <a:pt x="1546" y="6156"/>
                  </a:cubicBezTo>
                  <a:cubicBezTo>
                    <a:pt x="2133" y="6263"/>
                    <a:pt x="2728" y="6343"/>
                    <a:pt x="3323" y="6396"/>
                  </a:cubicBezTo>
                  <a:cubicBezTo>
                    <a:pt x="3922" y="6451"/>
                    <a:pt x="4524" y="6480"/>
                    <a:pt x="5126" y="6480"/>
                  </a:cubicBezTo>
                  <a:cubicBezTo>
                    <a:pt x="5720" y="6480"/>
                    <a:pt x="6314" y="6452"/>
                    <a:pt x="6905" y="6392"/>
                  </a:cubicBezTo>
                  <a:cubicBezTo>
                    <a:pt x="8927" y="6193"/>
                    <a:pt x="10894" y="5635"/>
                    <a:pt x="12851" y="5080"/>
                  </a:cubicBezTo>
                  <a:cubicBezTo>
                    <a:pt x="13466" y="4908"/>
                    <a:pt x="14084" y="4728"/>
                    <a:pt x="14639" y="4409"/>
                  </a:cubicBezTo>
                  <a:cubicBezTo>
                    <a:pt x="15240" y="4063"/>
                    <a:pt x="15738" y="3556"/>
                    <a:pt x="16140" y="2990"/>
                  </a:cubicBezTo>
                  <a:cubicBezTo>
                    <a:pt x="16767" y="2110"/>
                    <a:pt x="17173" y="1073"/>
                    <a:pt x="17306" y="0"/>
                  </a:cubicBezTo>
                  <a:close/>
                </a:path>
              </a:pathLst>
            </a:custGeom>
            <a:solidFill>
              <a:schemeClr val="l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9" name="Google Shape;49;p2"/>
            <p:cNvSpPr/>
            <p:nvPr/>
          </p:nvSpPr>
          <p:spPr>
            <a:xfrm>
              <a:off x="1618663" y="3529110"/>
              <a:ext cx="524401" cy="466064"/>
            </a:xfrm>
            <a:custGeom>
              <a:avLst/>
              <a:gdLst/>
              <a:ahLst/>
              <a:cxnLst/>
              <a:rect l="l" t="t" r="r" b="b"/>
              <a:pathLst>
                <a:path w="11614" h="10322" extrusionOk="0">
                  <a:moveTo>
                    <a:pt x="11321" y="1"/>
                  </a:moveTo>
                  <a:cubicBezTo>
                    <a:pt x="9331" y="1894"/>
                    <a:pt x="7341" y="3788"/>
                    <a:pt x="5351" y="5678"/>
                  </a:cubicBezTo>
                  <a:cubicBezTo>
                    <a:pt x="4361" y="6618"/>
                    <a:pt x="3371" y="7558"/>
                    <a:pt x="2351" y="8466"/>
                  </a:cubicBezTo>
                  <a:cubicBezTo>
                    <a:pt x="1643" y="9087"/>
                    <a:pt x="783" y="9771"/>
                    <a:pt x="13" y="10312"/>
                  </a:cubicBezTo>
                  <a:cubicBezTo>
                    <a:pt x="3" y="10319"/>
                    <a:pt x="0" y="10321"/>
                    <a:pt x="0" y="10321"/>
                  </a:cubicBezTo>
                  <a:cubicBezTo>
                    <a:pt x="1" y="10321"/>
                    <a:pt x="10" y="10315"/>
                    <a:pt x="17" y="10310"/>
                  </a:cubicBezTo>
                  <a:lnTo>
                    <a:pt x="17" y="10310"/>
                  </a:lnTo>
                  <a:cubicBezTo>
                    <a:pt x="411" y="10133"/>
                    <a:pt x="861" y="10090"/>
                    <a:pt x="1281" y="9987"/>
                  </a:cubicBezTo>
                  <a:cubicBezTo>
                    <a:pt x="1767" y="9871"/>
                    <a:pt x="2252" y="9734"/>
                    <a:pt x="2727" y="9578"/>
                  </a:cubicBezTo>
                  <a:cubicBezTo>
                    <a:pt x="3676" y="9263"/>
                    <a:pt x="4601" y="8868"/>
                    <a:pt x="5474" y="8379"/>
                  </a:cubicBezTo>
                  <a:cubicBezTo>
                    <a:pt x="6956" y="7549"/>
                    <a:pt x="8281" y="6465"/>
                    <a:pt x="9597" y="5386"/>
                  </a:cubicBezTo>
                  <a:cubicBezTo>
                    <a:pt x="10009" y="5050"/>
                    <a:pt x="10427" y="4705"/>
                    <a:pt x="10743" y="4276"/>
                  </a:cubicBezTo>
                  <a:cubicBezTo>
                    <a:pt x="11092" y="3808"/>
                    <a:pt x="11304" y="3253"/>
                    <a:pt x="11424" y="2685"/>
                  </a:cubicBezTo>
                  <a:cubicBezTo>
                    <a:pt x="11614" y="1801"/>
                    <a:pt x="11577" y="867"/>
                    <a:pt x="11321" y="1"/>
                  </a:cubicBezTo>
                  <a:close/>
                </a:path>
              </a:pathLst>
            </a:custGeom>
            <a:solidFill>
              <a:schemeClr val="l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0" name="Google Shape;50;p2"/>
            <p:cNvSpPr/>
            <p:nvPr/>
          </p:nvSpPr>
          <p:spPr>
            <a:xfrm>
              <a:off x="1287111" y="2954016"/>
              <a:ext cx="499703" cy="1751646"/>
            </a:xfrm>
            <a:custGeom>
              <a:avLst/>
              <a:gdLst/>
              <a:ahLst/>
              <a:cxnLst/>
              <a:rect l="l" t="t" r="r" b="b"/>
              <a:pathLst>
                <a:path w="11067" h="38794" extrusionOk="0">
                  <a:moveTo>
                    <a:pt x="11036" y="0"/>
                  </a:moveTo>
                  <a:cubicBezTo>
                    <a:pt x="10386" y="103"/>
                    <a:pt x="10013" y="807"/>
                    <a:pt x="9681" y="1429"/>
                  </a:cubicBezTo>
                  <a:cubicBezTo>
                    <a:pt x="9548" y="1681"/>
                    <a:pt x="9422" y="1917"/>
                    <a:pt x="9289" y="2093"/>
                  </a:cubicBezTo>
                  <a:cubicBezTo>
                    <a:pt x="8993" y="2486"/>
                    <a:pt x="8671" y="2867"/>
                    <a:pt x="8362" y="3236"/>
                  </a:cubicBezTo>
                  <a:cubicBezTo>
                    <a:pt x="7857" y="3834"/>
                    <a:pt x="7336" y="4455"/>
                    <a:pt x="6897" y="5153"/>
                  </a:cubicBezTo>
                  <a:cubicBezTo>
                    <a:pt x="5575" y="7262"/>
                    <a:pt x="4638" y="9545"/>
                    <a:pt x="3641" y="12325"/>
                  </a:cubicBezTo>
                  <a:cubicBezTo>
                    <a:pt x="1821" y="17396"/>
                    <a:pt x="0" y="23399"/>
                    <a:pt x="280" y="29481"/>
                  </a:cubicBezTo>
                  <a:cubicBezTo>
                    <a:pt x="382" y="31700"/>
                    <a:pt x="960" y="33870"/>
                    <a:pt x="1522" y="35969"/>
                  </a:cubicBezTo>
                  <a:cubicBezTo>
                    <a:pt x="1767" y="36893"/>
                    <a:pt x="2023" y="37853"/>
                    <a:pt x="2229" y="38793"/>
                  </a:cubicBezTo>
                  <a:lnTo>
                    <a:pt x="2402" y="38757"/>
                  </a:lnTo>
                  <a:cubicBezTo>
                    <a:pt x="2193" y="37810"/>
                    <a:pt x="1937" y="36850"/>
                    <a:pt x="1691" y="35923"/>
                  </a:cubicBezTo>
                  <a:cubicBezTo>
                    <a:pt x="1133" y="33833"/>
                    <a:pt x="559" y="31674"/>
                    <a:pt x="455" y="29475"/>
                  </a:cubicBezTo>
                  <a:cubicBezTo>
                    <a:pt x="176" y="23419"/>
                    <a:pt x="1994" y="17439"/>
                    <a:pt x="3808" y="12385"/>
                  </a:cubicBezTo>
                  <a:cubicBezTo>
                    <a:pt x="4800" y="9614"/>
                    <a:pt x="5731" y="7342"/>
                    <a:pt x="7046" y="5246"/>
                  </a:cubicBezTo>
                  <a:cubicBezTo>
                    <a:pt x="7475" y="4559"/>
                    <a:pt x="7994" y="3944"/>
                    <a:pt x="8495" y="3349"/>
                  </a:cubicBezTo>
                  <a:cubicBezTo>
                    <a:pt x="8807" y="2980"/>
                    <a:pt x="9130" y="2595"/>
                    <a:pt x="9432" y="2196"/>
                  </a:cubicBezTo>
                  <a:cubicBezTo>
                    <a:pt x="9572" y="2010"/>
                    <a:pt x="9701" y="1768"/>
                    <a:pt x="9837" y="1512"/>
                  </a:cubicBezTo>
                  <a:cubicBezTo>
                    <a:pt x="10146" y="927"/>
                    <a:pt x="10501" y="263"/>
                    <a:pt x="11067" y="173"/>
                  </a:cubicBezTo>
                  <a:lnTo>
                    <a:pt x="11036" y="0"/>
                  </a:lnTo>
                  <a:close/>
                </a:path>
              </a:pathLst>
            </a:custGeom>
            <a:solidFill>
              <a:schemeClr val="dk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1" name="Google Shape;51;p2"/>
            <p:cNvSpPr/>
            <p:nvPr/>
          </p:nvSpPr>
          <p:spPr>
            <a:xfrm>
              <a:off x="1476388" y="2423983"/>
              <a:ext cx="869773" cy="703657"/>
            </a:xfrm>
            <a:custGeom>
              <a:avLst/>
              <a:gdLst/>
              <a:ahLst/>
              <a:cxnLst/>
              <a:rect l="l" t="t" r="r" b="b"/>
              <a:pathLst>
                <a:path w="19263" h="15584" extrusionOk="0">
                  <a:moveTo>
                    <a:pt x="1" y="168"/>
                  </a:moveTo>
                  <a:cubicBezTo>
                    <a:pt x="1" y="168"/>
                    <a:pt x="1" y="168"/>
                    <a:pt x="1" y="168"/>
                  </a:cubicBezTo>
                  <a:lnTo>
                    <a:pt x="1" y="168"/>
                  </a:lnTo>
                  <a:cubicBezTo>
                    <a:pt x="1" y="168"/>
                    <a:pt x="1" y="168"/>
                    <a:pt x="1" y="168"/>
                  </a:cubicBezTo>
                  <a:close/>
                  <a:moveTo>
                    <a:pt x="2798" y="0"/>
                  </a:moveTo>
                  <a:cubicBezTo>
                    <a:pt x="2137" y="0"/>
                    <a:pt x="392" y="174"/>
                    <a:pt x="57" y="174"/>
                  </a:cubicBezTo>
                  <a:cubicBezTo>
                    <a:pt x="21" y="174"/>
                    <a:pt x="2" y="172"/>
                    <a:pt x="1" y="168"/>
                  </a:cubicBezTo>
                  <a:lnTo>
                    <a:pt x="1" y="168"/>
                  </a:lnTo>
                  <a:cubicBezTo>
                    <a:pt x="289" y="2437"/>
                    <a:pt x="1556" y="4586"/>
                    <a:pt x="2436" y="6610"/>
                  </a:cubicBezTo>
                  <a:cubicBezTo>
                    <a:pt x="3230" y="8427"/>
                    <a:pt x="3954" y="10278"/>
                    <a:pt x="4605" y="12147"/>
                  </a:cubicBezTo>
                  <a:cubicBezTo>
                    <a:pt x="4818" y="12756"/>
                    <a:pt x="5097" y="13434"/>
                    <a:pt x="4911" y="14061"/>
                  </a:cubicBezTo>
                  <a:cubicBezTo>
                    <a:pt x="4888" y="14145"/>
                    <a:pt x="4854" y="14228"/>
                    <a:pt x="4811" y="14307"/>
                  </a:cubicBezTo>
                  <a:cubicBezTo>
                    <a:pt x="5768" y="13966"/>
                    <a:pt x="6656" y="13727"/>
                    <a:pt x="7646" y="13727"/>
                  </a:cubicBezTo>
                  <a:cubicBezTo>
                    <a:pt x="7842" y="13727"/>
                    <a:pt x="8042" y="13736"/>
                    <a:pt x="8247" y="13756"/>
                  </a:cubicBezTo>
                  <a:cubicBezTo>
                    <a:pt x="9469" y="13872"/>
                    <a:pt x="10655" y="14231"/>
                    <a:pt x="11847" y="14527"/>
                  </a:cubicBezTo>
                  <a:cubicBezTo>
                    <a:pt x="13106" y="14838"/>
                    <a:pt x="14382" y="15082"/>
                    <a:pt x="15668" y="15257"/>
                  </a:cubicBezTo>
                  <a:cubicBezTo>
                    <a:pt x="16071" y="15311"/>
                    <a:pt x="17163" y="15583"/>
                    <a:pt x="17919" y="15583"/>
                  </a:cubicBezTo>
                  <a:cubicBezTo>
                    <a:pt x="18192" y="15583"/>
                    <a:pt x="18422" y="15548"/>
                    <a:pt x="18559" y="15453"/>
                  </a:cubicBezTo>
                  <a:cubicBezTo>
                    <a:pt x="18718" y="15341"/>
                    <a:pt x="18628" y="14998"/>
                    <a:pt x="18598" y="14862"/>
                  </a:cubicBezTo>
                  <a:cubicBezTo>
                    <a:pt x="18389" y="13912"/>
                    <a:pt x="19263" y="9281"/>
                    <a:pt x="18117" y="9058"/>
                  </a:cubicBezTo>
                  <a:cubicBezTo>
                    <a:pt x="17539" y="8945"/>
                    <a:pt x="16858" y="8799"/>
                    <a:pt x="16300" y="8619"/>
                  </a:cubicBezTo>
                  <a:cubicBezTo>
                    <a:pt x="15276" y="8294"/>
                    <a:pt x="17389" y="7527"/>
                    <a:pt x="17429" y="7121"/>
                  </a:cubicBezTo>
                  <a:cubicBezTo>
                    <a:pt x="16323" y="6141"/>
                    <a:pt x="15313" y="5045"/>
                    <a:pt x="14196" y="4059"/>
                  </a:cubicBezTo>
                  <a:cubicBezTo>
                    <a:pt x="13861" y="3763"/>
                    <a:pt x="13183" y="2852"/>
                    <a:pt x="12735" y="2756"/>
                  </a:cubicBezTo>
                  <a:cubicBezTo>
                    <a:pt x="12700" y="2748"/>
                    <a:pt x="12665" y="2745"/>
                    <a:pt x="12631" y="2745"/>
                  </a:cubicBezTo>
                  <a:cubicBezTo>
                    <a:pt x="12085" y="2745"/>
                    <a:pt x="11686" y="3668"/>
                    <a:pt x="11113" y="3700"/>
                  </a:cubicBezTo>
                  <a:cubicBezTo>
                    <a:pt x="11106" y="3700"/>
                    <a:pt x="11100" y="3700"/>
                    <a:pt x="11094" y="3700"/>
                  </a:cubicBezTo>
                  <a:cubicBezTo>
                    <a:pt x="10696" y="3700"/>
                    <a:pt x="10844" y="3093"/>
                    <a:pt x="10814" y="2773"/>
                  </a:cubicBezTo>
                  <a:cubicBezTo>
                    <a:pt x="10781" y="2374"/>
                    <a:pt x="10754" y="1713"/>
                    <a:pt x="10376" y="1540"/>
                  </a:cubicBezTo>
                  <a:cubicBezTo>
                    <a:pt x="10057" y="1394"/>
                    <a:pt x="9503" y="1384"/>
                    <a:pt x="9160" y="1324"/>
                  </a:cubicBezTo>
                  <a:cubicBezTo>
                    <a:pt x="8598" y="1218"/>
                    <a:pt x="8037" y="1115"/>
                    <a:pt x="7476" y="1012"/>
                  </a:cubicBezTo>
                  <a:cubicBezTo>
                    <a:pt x="6967" y="919"/>
                    <a:pt x="6406" y="889"/>
                    <a:pt x="5924" y="693"/>
                  </a:cubicBezTo>
                  <a:cubicBezTo>
                    <a:pt x="5772" y="630"/>
                    <a:pt x="5191" y="321"/>
                    <a:pt x="4872" y="321"/>
                  </a:cubicBezTo>
                  <a:cubicBezTo>
                    <a:pt x="4803" y="321"/>
                    <a:pt x="4746" y="336"/>
                    <a:pt x="4708" y="371"/>
                  </a:cubicBezTo>
                  <a:cubicBezTo>
                    <a:pt x="4619" y="454"/>
                    <a:pt x="4708" y="1281"/>
                    <a:pt x="4722" y="1437"/>
                  </a:cubicBezTo>
                  <a:cubicBezTo>
                    <a:pt x="4765" y="1929"/>
                    <a:pt x="4738" y="2434"/>
                    <a:pt x="4688" y="2922"/>
                  </a:cubicBezTo>
                  <a:cubicBezTo>
                    <a:pt x="4007" y="2294"/>
                    <a:pt x="3941" y="354"/>
                    <a:pt x="3034" y="19"/>
                  </a:cubicBezTo>
                  <a:cubicBezTo>
                    <a:pt x="2999" y="6"/>
                    <a:pt x="2915" y="0"/>
                    <a:pt x="2798" y="0"/>
                  </a:cubicBezTo>
                  <a:close/>
                </a:path>
              </a:pathLst>
            </a:custGeom>
            <a:solidFill>
              <a:schemeClr val="accent5"/>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2" name="Google Shape;52;p2"/>
            <p:cNvSpPr/>
            <p:nvPr/>
          </p:nvSpPr>
          <p:spPr>
            <a:xfrm>
              <a:off x="1290994" y="2915908"/>
              <a:ext cx="199980" cy="531219"/>
            </a:xfrm>
            <a:custGeom>
              <a:avLst/>
              <a:gdLst/>
              <a:ahLst/>
              <a:cxnLst/>
              <a:rect l="l" t="t" r="r" b="b"/>
              <a:pathLst>
                <a:path w="4429" h="11765" extrusionOk="0">
                  <a:moveTo>
                    <a:pt x="429" y="213"/>
                  </a:moveTo>
                  <a:cubicBezTo>
                    <a:pt x="456" y="249"/>
                    <a:pt x="496" y="316"/>
                    <a:pt x="552" y="439"/>
                  </a:cubicBezTo>
                  <a:cubicBezTo>
                    <a:pt x="565" y="462"/>
                    <a:pt x="572" y="479"/>
                    <a:pt x="579" y="492"/>
                  </a:cubicBezTo>
                  <a:cubicBezTo>
                    <a:pt x="781" y="881"/>
                    <a:pt x="921" y="1272"/>
                    <a:pt x="1080" y="1741"/>
                  </a:cubicBezTo>
                  <a:cubicBezTo>
                    <a:pt x="1290" y="2362"/>
                    <a:pt x="1535" y="2987"/>
                    <a:pt x="1768" y="3589"/>
                  </a:cubicBezTo>
                  <a:cubicBezTo>
                    <a:pt x="1997" y="4173"/>
                    <a:pt x="2233" y="4777"/>
                    <a:pt x="2439" y="5379"/>
                  </a:cubicBezTo>
                  <a:cubicBezTo>
                    <a:pt x="3004" y="7033"/>
                    <a:pt x="3432" y="8422"/>
                    <a:pt x="3791" y="9748"/>
                  </a:cubicBezTo>
                  <a:cubicBezTo>
                    <a:pt x="3828" y="9891"/>
                    <a:pt x="3861" y="10033"/>
                    <a:pt x="3897" y="10179"/>
                  </a:cubicBezTo>
                  <a:cubicBezTo>
                    <a:pt x="3921" y="10279"/>
                    <a:pt x="3944" y="10382"/>
                    <a:pt x="3970" y="10486"/>
                  </a:cubicBezTo>
                  <a:cubicBezTo>
                    <a:pt x="3937" y="10435"/>
                    <a:pt x="3911" y="10379"/>
                    <a:pt x="3881" y="10319"/>
                  </a:cubicBezTo>
                  <a:cubicBezTo>
                    <a:pt x="3861" y="10273"/>
                    <a:pt x="3841" y="10226"/>
                    <a:pt x="3814" y="10187"/>
                  </a:cubicBezTo>
                  <a:cubicBezTo>
                    <a:pt x="3506" y="9628"/>
                    <a:pt x="3136" y="9103"/>
                    <a:pt x="2781" y="8598"/>
                  </a:cubicBezTo>
                  <a:cubicBezTo>
                    <a:pt x="2595" y="8336"/>
                    <a:pt x="2406" y="8063"/>
                    <a:pt x="2223" y="7791"/>
                  </a:cubicBezTo>
                  <a:cubicBezTo>
                    <a:pt x="1974" y="7412"/>
                    <a:pt x="1755" y="7004"/>
                    <a:pt x="1545" y="6611"/>
                  </a:cubicBezTo>
                  <a:cubicBezTo>
                    <a:pt x="1425" y="6389"/>
                    <a:pt x="1310" y="6170"/>
                    <a:pt x="1186" y="5954"/>
                  </a:cubicBezTo>
                  <a:lnTo>
                    <a:pt x="1140" y="5874"/>
                  </a:lnTo>
                  <a:cubicBezTo>
                    <a:pt x="811" y="5299"/>
                    <a:pt x="436" y="4648"/>
                    <a:pt x="326" y="3994"/>
                  </a:cubicBezTo>
                  <a:cubicBezTo>
                    <a:pt x="206" y="3290"/>
                    <a:pt x="177" y="2496"/>
                    <a:pt x="243" y="1562"/>
                  </a:cubicBezTo>
                  <a:cubicBezTo>
                    <a:pt x="266" y="1229"/>
                    <a:pt x="309" y="901"/>
                    <a:pt x="379" y="529"/>
                  </a:cubicBezTo>
                  <a:cubicBezTo>
                    <a:pt x="382" y="499"/>
                    <a:pt x="389" y="459"/>
                    <a:pt x="396" y="415"/>
                  </a:cubicBezTo>
                  <a:cubicBezTo>
                    <a:pt x="402" y="352"/>
                    <a:pt x="413" y="276"/>
                    <a:pt x="429" y="213"/>
                  </a:cubicBezTo>
                  <a:close/>
                  <a:moveTo>
                    <a:pt x="396" y="0"/>
                  </a:moveTo>
                  <a:cubicBezTo>
                    <a:pt x="385" y="0"/>
                    <a:pt x="374" y="1"/>
                    <a:pt x="363" y="4"/>
                  </a:cubicBezTo>
                  <a:lnTo>
                    <a:pt x="323" y="13"/>
                  </a:lnTo>
                  <a:lnTo>
                    <a:pt x="303" y="50"/>
                  </a:lnTo>
                  <a:cubicBezTo>
                    <a:pt x="253" y="143"/>
                    <a:pt x="237" y="283"/>
                    <a:pt x="220" y="395"/>
                  </a:cubicBezTo>
                  <a:cubicBezTo>
                    <a:pt x="217" y="432"/>
                    <a:pt x="209" y="469"/>
                    <a:pt x="206" y="495"/>
                  </a:cubicBezTo>
                  <a:cubicBezTo>
                    <a:pt x="134" y="874"/>
                    <a:pt x="90" y="1209"/>
                    <a:pt x="67" y="1548"/>
                  </a:cubicBezTo>
                  <a:cubicBezTo>
                    <a:pt x="1" y="2499"/>
                    <a:pt x="30" y="3306"/>
                    <a:pt x="154" y="4020"/>
                  </a:cubicBezTo>
                  <a:cubicBezTo>
                    <a:pt x="269" y="4708"/>
                    <a:pt x="652" y="5372"/>
                    <a:pt x="987" y="5961"/>
                  </a:cubicBezTo>
                  <a:lnTo>
                    <a:pt x="1034" y="6040"/>
                  </a:lnTo>
                  <a:cubicBezTo>
                    <a:pt x="1157" y="6256"/>
                    <a:pt x="1273" y="6475"/>
                    <a:pt x="1389" y="6694"/>
                  </a:cubicBezTo>
                  <a:cubicBezTo>
                    <a:pt x="1602" y="7090"/>
                    <a:pt x="1824" y="7502"/>
                    <a:pt x="2077" y="7887"/>
                  </a:cubicBezTo>
                  <a:cubicBezTo>
                    <a:pt x="2259" y="8163"/>
                    <a:pt x="2452" y="8436"/>
                    <a:pt x="2635" y="8698"/>
                  </a:cubicBezTo>
                  <a:cubicBezTo>
                    <a:pt x="2991" y="9203"/>
                    <a:pt x="3356" y="9724"/>
                    <a:pt x="3662" y="10269"/>
                  </a:cubicBezTo>
                  <a:cubicBezTo>
                    <a:pt x="3685" y="10309"/>
                    <a:pt x="3705" y="10349"/>
                    <a:pt x="3722" y="10392"/>
                  </a:cubicBezTo>
                  <a:cubicBezTo>
                    <a:pt x="3754" y="10462"/>
                    <a:pt x="3788" y="10535"/>
                    <a:pt x="3834" y="10598"/>
                  </a:cubicBezTo>
                  <a:cubicBezTo>
                    <a:pt x="3864" y="10641"/>
                    <a:pt x="3897" y="10681"/>
                    <a:pt x="3927" y="10718"/>
                  </a:cubicBezTo>
                  <a:cubicBezTo>
                    <a:pt x="3967" y="10765"/>
                    <a:pt x="4004" y="10808"/>
                    <a:pt x="4037" y="10864"/>
                  </a:cubicBezTo>
                  <a:lnTo>
                    <a:pt x="4061" y="10904"/>
                  </a:lnTo>
                  <a:cubicBezTo>
                    <a:pt x="4100" y="10973"/>
                    <a:pt x="4156" y="11070"/>
                    <a:pt x="4150" y="11130"/>
                  </a:cubicBezTo>
                  <a:lnTo>
                    <a:pt x="4143" y="11193"/>
                  </a:lnTo>
                  <a:lnTo>
                    <a:pt x="4180" y="11209"/>
                  </a:lnTo>
                  <a:cubicBezTo>
                    <a:pt x="4183" y="11233"/>
                    <a:pt x="4196" y="11286"/>
                    <a:pt x="4210" y="11409"/>
                  </a:cubicBezTo>
                  <a:lnTo>
                    <a:pt x="4253" y="11764"/>
                  </a:lnTo>
                  <a:lnTo>
                    <a:pt x="4379" y="11429"/>
                  </a:lnTo>
                  <a:cubicBezTo>
                    <a:pt x="4429" y="11292"/>
                    <a:pt x="4389" y="11199"/>
                    <a:pt x="4352" y="11113"/>
                  </a:cubicBezTo>
                  <a:cubicBezTo>
                    <a:pt x="4343" y="11093"/>
                    <a:pt x="4336" y="11073"/>
                    <a:pt x="4329" y="11053"/>
                  </a:cubicBezTo>
                  <a:cubicBezTo>
                    <a:pt x="4216" y="10765"/>
                    <a:pt x="4140" y="10446"/>
                    <a:pt x="4067" y="10139"/>
                  </a:cubicBezTo>
                  <a:cubicBezTo>
                    <a:pt x="4030" y="9990"/>
                    <a:pt x="3997" y="9844"/>
                    <a:pt x="3961" y="9701"/>
                  </a:cubicBezTo>
                  <a:cubicBezTo>
                    <a:pt x="3602" y="8373"/>
                    <a:pt x="3170" y="6980"/>
                    <a:pt x="2605" y="5323"/>
                  </a:cubicBezTo>
                  <a:cubicBezTo>
                    <a:pt x="2396" y="4718"/>
                    <a:pt x="2160" y="4110"/>
                    <a:pt x="1931" y="3525"/>
                  </a:cubicBezTo>
                  <a:cubicBezTo>
                    <a:pt x="1698" y="2924"/>
                    <a:pt x="1456" y="2303"/>
                    <a:pt x="1246" y="1685"/>
                  </a:cubicBezTo>
                  <a:cubicBezTo>
                    <a:pt x="1083" y="1206"/>
                    <a:pt x="944" y="811"/>
                    <a:pt x="735" y="412"/>
                  </a:cubicBezTo>
                  <a:cubicBezTo>
                    <a:pt x="728" y="403"/>
                    <a:pt x="721" y="386"/>
                    <a:pt x="712" y="366"/>
                  </a:cubicBezTo>
                  <a:cubicBezTo>
                    <a:pt x="644" y="217"/>
                    <a:pt x="541" y="0"/>
                    <a:pt x="396" y="0"/>
                  </a:cubicBezTo>
                  <a:close/>
                </a:path>
              </a:pathLst>
            </a:custGeom>
            <a:solidFill>
              <a:schemeClr val="dk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3" name="Google Shape;53;p2"/>
            <p:cNvSpPr/>
            <p:nvPr/>
          </p:nvSpPr>
          <p:spPr>
            <a:xfrm>
              <a:off x="998003" y="3730847"/>
              <a:ext cx="309656" cy="470354"/>
            </a:xfrm>
            <a:custGeom>
              <a:avLst/>
              <a:gdLst/>
              <a:ahLst/>
              <a:cxnLst/>
              <a:rect l="l" t="t" r="r" b="b"/>
              <a:pathLst>
                <a:path w="6858" h="10417" extrusionOk="0">
                  <a:moveTo>
                    <a:pt x="191" y="203"/>
                  </a:moveTo>
                  <a:lnTo>
                    <a:pt x="191" y="203"/>
                  </a:lnTo>
                  <a:cubicBezTo>
                    <a:pt x="224" y="230"/>
                    <a:pt x="280" y="286"/>
                    <a:pt x="367" y="390"/>
                  </a:cubicBezTo>
                  <a:cubicBezTo>
                    <a:pt x="384" y="410"/>
                    <a:pt x="396" y="426"/>
                    <a:pt x="407" y="436"/>
                  </a:cubicBezTo>
                  <a:cubicBezTo>
                    <a:pt x="699" y="761"/>
                    <a:pt x="931" y="1103"/>
                    <a:pt x="1204" y="1519"/>
                  </a:cubicBezTo>
                  <a:cubicBezTo>
                    <a:pt x="1566" y="2067"/>
                    <a:pt x="1958" y="2609"/>
                    <a:pt x="2337" y="3130"/>
                  </a:cubicBezTo>
                  <a:cubicBezTo>
                    <a:pt x="2705" y="3639"/>
                    <a:pt x="3084" y="4164"/>
                    <a:pt x="3437" y="4695"/>
                  </a:cubicBezTo>
                  <a:cubicBezTo>
                    <a:pt x="4403" y="6154"/>
                    <a:pt x="5168" y="7386"/>
                    <a:pt x="5849" y="8582"/>
                  </a:cubicBezTo>
                  <a:cubicBezTo>
                    <a:pt x="5921" y="8708"/>
                    <a:pt x="5988" y="8838"/>
                    <a:pt x="6057" y="8971"/>
                  </a:cubicBezTo>
                  <a:cubicBezTo>
                    <a:pt x="6108" y="9064"/>
                    <a:pt x="6157" y="9156"/>
                    <a:pt x="6210" y="9250"/>
                  </a:cubicBezTo>
                  <a:cubicBezTo>
                    <a:pt x="6164" y="9210"/>
                    <a:pt x="6124" y="9160"/>
                    <a:pt x="6081" y="9110"/>
                  </a:cubicBezTo>
                  <a:cubicBezTo>
                    <a:pt x="6051" y="9070"/>
                    <a:pt x="6018" y="9034"/>
                    <a:pt x="5985" y="8997"/>
                  </a:cubicBezTo>
                  <a:cubicBezTo>
                    <a:pt x="5542" y="8539"/>
                    <a:pt x="5054" y="8124"/>
                    <a:pt x="4582" y="7725"/>
                  </a:cubicBezTo>
                  <a:cubicBezTo>
                    <a:pt x="4337" y="7516"/>
                    <a:pt x="4084" y="7299"/>
                    <a:pt x="3838" y="7083"/>
                  </a:cubicBezTo>
                  <a:cubicBezTo>
                    <a:pt x="3503" y="6781"/>
                    <a:pt x="3187" y="6439"/>
                    <a:pt x="2885" y="6114"/>
                  </a:cubicBezTo>
                  <a:cubicBezTo>
                    <a:pt x="2716" y="5927"/>
                    <a:pt x="2546" y="5745"/>
                    <a:pt x="2370" y="5568"/>
                  </a:cubicBezTo>
                  <a:lnTo>
                    <a:pt x="2307" y="5505"/>
                  </a:lnTo>
                  <a:cubicBezTo>
                    <a:pt x="1845" y="5030"/>
                    <a:pt x="1317" y="4492"/>
                    <a:pt x="1045" y="3888"/>
                  </a:cubicBezTo>
                  <a:cubicBezTo>
                    <a:pt x="749" y="3240"/>
                    <a:pt x="523" y="2476"/>
                    <a:pt x="350" y="1556"/>
                  </a:cubicBezTo>
                  <a:cubicBezTo>
                    <a:pt x="287" y="1227"/>
                    <a:pt x="247" y="898"/>
                    <a:pt x="220" y="522"/>
                  </a:cubicBezTo>
                  <a:cubicBezTo>
                    <a:pt x="217" y="493"/>
                    <a:pt x="214" y="453"/>
                    <a:pt x="207" y="410"/>
                  </a:cubicBezTo>
                  <a:cubicBezTo>
                    <a:pt x="200" y="346"/>
                    <a:pt x="191" y="270"/>
                    <a:pt x="191" y="203"/>
                  </a:cubicBezTo>
                  <a:close/>
                  <a:moveTo>
                    <a:pt x="141" y="1"/>
                  </a:moveTo>
                  <a:cubicBezTo>
                    <a:pt x="118" y="1"/>
                    <a:pt x="94" y="6"/>
                    <a:pt x="71" y="17"/>
                  </a:cubicBezTo>
                  <a:lnTo>
                    <a:pt x="34" y="37"/>
                  </a:lnTo>
                  <a:lnTo>
                    <a:pt x="25" y="77"/>
                  </a:lnTo>
                  <a:cubicBezTo>
                    <a:pt x="1" y="180"/>
                    <a:pt x="18" y="320"/>
                    <a:pt x="34" y="433"/>
                  </a:cubicBezTo>
                  <a:cubicBezTo>
                    <a:pt x="38" y="470"/>
                    <a:pt x="41" y="505"/>
                    <a:pt x="45" y="533"/>
                  </a:cubicBezTo>
                  <a:cubicBezTo>
                    <a:pt x="71" y="918"/>
                    <a:pt x="114" y="1253"/>
                    <a:pt x="177" y="1589"/>
                  </a:cubicBezTo>
                  <a:cubicBezTo>
                    <a:pt x="353" y="2523"/>
                    <a:pt x="583" y="3300"/>
                    <a:pt x="882" y="3958"/>
                  </a:cubicBezTo>
                  <a:cubicBezTo>
                    <a:pt x="1171" y="4592"/>
                    <a:pt x="1709" y="5143"/>
                    <a:pt x="2184" y="5628"/>
                  </a:cubicBezTo>
                  <a:lnTo>
                    <a:pt x="2244" y="5692"/>
                  </a:lnTo>
                  <a:cubicBezTo>
                    <a:pt x="2417" y="5867"/>
                    <a:pt x="2586" y="6051"/>
                    <a:pt x="2756" y="6233"/>
                  </a:cubicBezTo>
                  <a:cubicBezTo>
                    <a:pt x="3061" y="6562"/>
                    <a:pt x="3380" y="6904"/>
                    <a:pt x="3722" y="7213"/>
                  </a:cubicBezTo>
                  <a:cubicBezTo>
                    <a:pt x="3968" y="7433"/>
                    <a:pt x="4220" y="7649"/>
                    <a:pt x="4470" y="7858"/>
                  </a:cubicBezTo>
                  <a:cubicBezTo>
                    <a:pt x="4938" y="8256"/>
                    <a:pt x="5423" y="8665"/>
                    <a:pt x="5858" y="9121"/>
                  </a:cubicBezTo>
                  <a:cubicBezTo>
                    <a:pt x="5888" y="9150"/>
                    <a:pt x="5918" y="9187"/>
                    <a:pt x="5945" y="9223"/>
                  </a:cubicBezTo>
                  <a:cubicBezTo>
                    <a:pt x="5994" y="9280"/>
                    <a:pt x="6045" y="9343"/>
                    <a:pt x="6108" y="9392"/>
                  </a:cubicBezTo>
                  <a:cubicBezTo>
                    <a:pt x="6147" y="9429"/>
                    <a:pt x="6187" y="9455"/>
                    <a:pt x="6227" y="9483"/>
                  </a:cubicBezTo>
                  <a:cubicBezTo>
                    <a:pt x="6277" y="9519"/>
                    <a:pt x="6324" y="9552"/>
                    <a:pt x="6370" y="9599"/>
                  </a:cubicBezTo>
                  <a:lnTo>
                    <a:pt x="6403" y="9632"/>
                  </a:lnTo>
                  <a:cubicBezTo>
                    <a:pt x="6459" y="9688"/>
                    <a:pt x="6539" y="9765"/>
                    <a:pt x="6546" y="9828"/>
                  </a:cubicBezTo>
                  <a:lnTo>
                    <a:pt x="6556" y="9891"/>
                  </a:lnTo>
                  <a:lnTo>
                    <a:pt x="6596" y="9898"/>
                  </a:lnTo>
                  <a:cubicBezTo>
                    <a:pt x="6606" y="9918"/>
                    <a:pt x="6629" y="9967"/>
                    <a:pt x="6675" y="10084"/>
                  </a:cubicBezTo>
                  <a:lnTo>
                    <a:pt x="6805" y="10416"/>
                  </a:lnTo>
                  <a:lnTo>
                    <a:pt x="6842" y="10061"/>
                  </a:lnTo>
                  <a:cubicBezTo>
                    <a:pt x="6858" y="9914"/>
                    <a:pt x="6795" y="9834"/>
                    <a:pt x="6738" y="9758"/>
                  </a:cubicBezTo>
                  <a:cubicBezTo>
                    <a:pt x="6726" y="9745"/>
                    <a:pt x="6712" y="9728"/>
                    <a:pt x="6698" y="9708"/>
                  </a:cubicBezTo>
                  <a:cubicBezTo>
                    <a:pt x="6516" y="9459"/>
                    <a:pt x="6364" y="9167"/>
                    <a:pt x="6214" y="8888"/>
                  </a:cubicBezTo>
                  <a:cubicBezTo>
                    <a:pt x="6144" y="8755"/>
                    <a:pt x="6074" y="8622"/>
                    <a:pt x="6001" y="8495"/>
                  </a:cubicBezTo>
                  <a:cubicBezTo>
                    <a:pt x="5320" y="7296"/>
                    <a:pt x="4550" y="6060"/>
                    <a:pt x="3583" y="4599"/>
                  </a:cubicBezTo>
                  <a:cubicBezTo>
                    <a:pt x="3230" y="4064"/>
                    <a:pt x="2848" y="3539"/>
                    <a:pt x="2480" y="3027"/>
                  </a:cubicBezTo>
                  <a:cubicBezTo>
                    <a:pt x="2101" y="2506"/>
                    <a:pt x="1712" y="1968"/>
                    <a:pt x="1350" y="1422"/>
                  </a:cubicBezTo>
                  <a:cubicBezTo>
                    <a:pt x="1074" y="1001"/>
                    <a:pt x="838" y="652"/>
                    <a:pt x="536" y="320"/>
                  </a:cubicBezTo>
                  <a:cubicBezTo>
                    <a:pt x="526" y="310"/>
                    <a:pt x="516" y="297"/>
                    <a:pt x="503" y="280"/>
                  </a:cubicBezTo>
                  <a:cubicBezTo>
                    <a:pt x="407" y="164"/>
                    <a:pt x="273" y="1"/>
                    <a:pt x="141" y="1"/>
                  </a:cubicBezTo>
                  <a:close/>
                </a:path>
              </a:pathLst>
            </a:custGeom>
            <a:solidFill>
              <a:schemeClr val="dk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4" name="Google Shape;54;p2"/>
            <p:cNvSpPr/>
            <p:nvPr/>
          </p:nvSpPr>
          <p:spPr>
            <a:xfrm>
              <a:off x="1357007" y="3642034"/>
              <a:ext cx="485886" cy="188150"/>
            </a:xfrm>
            <a:custGeom>
              <a:avLst/>
              <a:gdLst/>
              <a:ahLst/>
              <a:cxnLst/>
              <a:rect l="l" t="t" r="r" b="b"/>
              <a:pathLst>
                <a:path w="10761" h="4167" extrusionOk="0">
                  <a:moveTo>
                    <a:pt x="10548" y="267"/>
                  </a:moveTo>
                  <a:lnTo>
                    <a:pt x="10548" y="267"/>
                  </a:lnTo>
                  <a:cubicBezTo>
                    <a:pt x="10452" y="855"/>
                    <a:pt x="10219" y="1416"/>
                    <a:pt x="9874" y="1902"/>
                  </a:cubicBezTo>
                  <a:cubicBezTo>
                    <a:pt x="9611" y="2270"/>
                    <a:pt x="9312" y="2552"/>
                    <a:pt x="8987" y="2742"/>
                  </a:cubicBezTo>
                  <a:cubicBezTo>
                    <a:pt x="8658" y="2931"/>
                    <a:pt x="8279" y="3041"/>
                    <a:pt x="7917" y="3141"/>
                  </a:cubicBezTo>
                  <a:cubicBezTo>
                    <a:pt x="6748" y="3473"/>
                    <a:pt x="5538" y="3815"/>
                    <a:pt x="4309" y="3938"/>
                  </a:cubicBezTo>
                  <a:cubicBezTo>
                    <a:pt x="3958" y="3973"/>
                    <a:pt x="3598" y="3990"/>
                    <a:pt x="3233" y="3990"/>
                  </a:cubicBezTo>
                  <a:cubicBezTo>
                    <a:pt x="2875" y="3990"/>
                    <a:pt x="2512" y="3974"/>
                    <a:pt x="2146" y="3941"/>
                  </a:cubicBezTo>
                  <a:cubicBezTo>
                    <a:pt x="1794" y="3908"/>
                    <a:pt x="1432" y="3861"/>
                    <a:pt x="1070" y="3795"/>
                  </a:cubicBezTo>
                  <a:cubicBezTo>
                    <a:pt x="977" y="3782"/>
                    <a:pt x="884" y="3759"/>
                    <a:pt x="791" y="3739"/>
                  </a:cubicBezTo>
                  <a:cubicBezTo>
                    <a:pt x="741" y="3728"/>
                    <a:pt x="691" y="3715"/>
                    <a:pt x="638" y="3705"/>
                  </a:cubicBezTo>
                  <a:cubicBezTo>
                    <a:pt x="1167" y="3582"/>
                    <a:pt x="1728" y="3426"/>
                    <a:pt x="2240" y="3260"/>
                  </a:cubicBezTo>
                  <a:cubicBezTo>
                    <a:pt x="3186" y="2951"/>
                    <a:pt x="4137" y="2606"/>
                    <a:pt x="5053" y="2270"/>
                  </a:cubicBezTo>
                  <a:lnTo>
                    <a:pt x="10548" y="267"/>
                  </a:lnTo>
                  <a:close/>
                  <a:moveTo>
                    <a:pt x="10761" y="1"/>
                  </a:moveTo>
                  <a:lnTo>
                    <a:pt x="4991" y="2107"/>
                  </a:lnTo>
                  <a:cubicBezTo>
                    <a:pt x="4077" y="2440"/>
                    <a:pt x="3130" y="2785"/>
                    <a:pt x="2183" y="3094"/>
                  </a:cubicBezTo>
                  <a:cubicBezTo>
                    <a:pt x="1509" y="3314"/>
                    <a:pt x="748" y="3513"/>
                    <a:pt x="97" y="3645"/>
                  </a:cubicBezTo>
                  <a:lnTo>
                    <a:pt x="0" y="3665"/>
                  </a:lnTo>
                  <a:lnTo>
                    <a:pt x="17" y="3752"/>
                  </a:lnTo>
                  <a:lnTo>
                    <a:pt x="47" y="3835"/>
                  </a:lnTo>
                  <a:lnTo>
                    <a:pt x="123" y="3818"/>
                  </a:lnTo>
                  <a:cubicBezTo>
                    <a:pt x="333" y="3822"/>
                    <a:pt x="545" y="3865"/>
                    <a:pt x="751" y="3912"/>
                  </a:cubicBezTo>
                  <a:cubicBezTo>
                    <a:pt x="848" y="3932"/>
                    <a:pt x="944" y="3951"/>
                    <a:pt x="1040" y="3967"/>
                  </a:cubicBezTo>
                  <a:cubicBezTo>
                    <a:pt x="1406" y="4034"/>
                    <a:pt x="1774" y="4084"/>
                    <a:pt x="2130" y="4117"/>
                  </a:cubicBezTo>
                  <a:cubicBezTo>
                    <a:pt x="2502" y="4151"/>
                    <a:pt x="2870" y="4167"/>
                    <a:pt x="3236" y="4167"/>
                  </a:cubicBezTo>
                  <a:cubicBezTo>
                    <a:pt x="3608" y="4167"/>
                    <a:pt x="3970" y="4151"/>
                    <a:pt x="4329" y="4114"/>
                  </a:cubicBezTo>
                  <a:cubicBezTo>
                    <a:pt x="5572" y="3991"/>
                    <a:pt x="6788" y="3645"/>
                    <a:pt x="7964" y="3310"/>
                  </a:cubicBezTo>
                  <a:cubicBezTo>
                    <a:pt x="8339" y="3204"/>
                    <a:pt x="8724" y="3094"/>
                    <a:pt x="9073" y="2895"/>
                  </a:cubicBezTo>
                  <a:cubicBezTo>
                    <a:pt x="9422" y="2692"/>
                    <a:pt x="9741" y="2393"/>
                    <a:pt x="10017" y="2004"/>
                  </a:cubicBezTo>
                  <a:cubicBezTo>
                    <a:pt x="10408" y="1456"/>
                    <a:pt x="10658" y="812"/>
                    <a:pt x="10744" y="144"/>
                  </a:cubicBezTo>
                  <a:lnTo>
                    <a:pt x="10761" y="1"/>
                  </a:lnTo>
                  <a:close/>
                </a:path>
              </a:pathLst>
            </a:custGeom>
            <a:solidFill>
              <a:schemeClr val="dk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5" name="Google Shape;55;p2"/>
            <p:cNvSpPr/>
            <p:nvPr/>
          </p:nvSpPr>
          <p:spPr>
            <a:xfrm>
              <a:off x="1355200" y="4204260"/>
              <a:ext cx="380184" cy="366051"/>
            </a:xfrm>
            <a:custGeom>
              <a:avLst/>
              <a:gdLst/>
              <a:ahLst/>
              <a:cxnLst/>
              <a:rect l="l" t="t" r="r" b="b"/>
              <a:pathLst>
                <a:path w="8420" h="8107" extrusionOk="0">
                  <a:moveTo>
                    <a:pt x="8027" y="333"/>
                  </a:moveTo>
                  <a:cubicBezTo>
                    <a:pt x="8196" y="904"/>
                    <a:pt x="8233" y="1512"/>
                    <a:pt x="8130" y="2100"/>
                  </a:cubicBezTo>
                  <a:cubicBezTo>
                    <a:pt x="8053" y="2546"/>
                    <a:pt x="7907" y="2928"/>
                    <a:pt x="7694" y="3240"/>
                  </a:cubicBezTo>
                  <a:cubicBezTo>
                    <a:pt x="7482" y="3555"/>
                    <a:pt x="7190" y="3814"/>
                    <a:pt x="6907" y="4067"/>
                  </a:cubicBezTo>
                  <a:cubicBezTo>
                    <a:pt x="5997" y="4871"/>
                    <a:pt x="5057" y="5705"/>
                    <a:pt x="4004" y="6350"/>
                  </a:cubicBezTo>
                  <a:cubicBezTo>
                    <a:pt x="3409" y="6715"/>
                    <a:pt x="2751" y="7031"/>
                    <a:pt x="2053" y="7290"/>
                  </a:cubicBezTo>
                  <a:cubicBezTo>
                    <a:pt x="1725" y="7416"/>
                    <a:pt x="1376" y="7529"/>
                    <a:pt x="1020" y="7629"/>
                  </a:cubicBezTo>
                  <a:cubicBezTo>
                    <a:pt x="931" y="7655"/>
                    <a:pt x="837" y="7675"/>
                    <a:pt x="745" y="7698"/>
                  </a:cubicBezTo>
                  <a:cubicBezTo>
                    <a:pt x="695" y="7708"/>
                    <a:pt x="645" y="7721"/>
                    <a:pt x="595" y="7735"/>
                  </a:cubicBezTo>
                  <a:cubicBezTo>
                    <a:pt x="1014" y="7393"/>
                    <a:pt x="1452" y="7011"/>
                    <a:pt x="1841" y="6638"/>
                  </a:cubicBezTo>
                  <a:cubicBezTo>
                    <a:pt x="2562" y="5947"/>
                    <a:pt x="3266" y="5223"/>
                    <a:pt x="3947" y="4525"/>
                  </a:cubicBezTo>
                  <a:lnTo>
                    <a:pt x="8016" y="339"/>
                  </a:lnTo>
                  <a:lnTo>
                    <a:pt x="8027" y="333"/>
                  </a:lnTo>
                  <a:close/>
                  <a:moveTo>
                    <a:pt x="8103" y="1"/>
                  </a:moveTo>
                  <a:lnTo>
                    <a:pt x="3821" y="4403"/>
                  </a:lnTo>
                  <a:cubicBezTo>
                    <a:pt x="3143" y="5100"/>
                    <a:pt x="2439" y="5824"/>
                    <a:pt x="1722" y="6512"/>
                  </a:cubicBezTo>
                  <a:cubicBezTo>
                    <a:pt x="1207" y="7000"/>
                    <a:pt x="609" y="7512"/>
                    <a:pt x="80" y="7914"/>
                  </a:cubicBezTo>
                  <a:lnTo>
                    <a:pt x="0" y="7974"/>
                  </a:lnTo>
                  <a:lnTo>
                    <a:pt x="54" y="8044"/>
                  </a:lnTo>
                  <a:lnTo>
                    <a:pt x="117" y="8107"/>
                  </a:lnTo>
                  <a:lnTo>
                    <a:pt x="180" y="8060"/>
                  </a:lnTo>
                  <a:cubicBezTo>
                    <a:pt x="366" y="7967"/>
                    <a:pt x="578" y="7917"/>
                    <a:pt x="785" y="7868"/>
                  </a:cubicBezTo>
                  <a:cubicBezTo>
                    <a:pt x="880" y="7848"/>
                    <a:pt x="977" y="7825"/>
                    <a:pt x="1070" y="7798"/>
                  </a:cubicBezTo>
                  <a:cubicBezTo>
                    <a:pt x="1429" y="7695"/>
                    <a:pt x="1781" y="7582"/>
                    <a:pt x="2116" y="7456"/>
                  </a:cubicBezTo>
                  <a:cubicBezTo>
                    <a:pt x="2824" y="7190"/>
                    <a:pt x="3488" y="6868"/>
                    <a:pt x="4094" y="6499"/>
                  </a:cubicBezTo>
                  <a:cubicBezTo>
                    <a:pt x="5160" y="5847"/>
                    <a:pt x="6107" y="5007"/>
                    <a:pt x="7024" y="4197"/>
                  </a:cubicBezTo>
                  <a:cubicBezTo>
                    <a:pt x="7312" y="3938"/>
                    <a:pt x="7615" y="3671"/>
                    <a:pt x="7841" y="3340"/>
                  </a:cubicBezTo>
                  <a:cubicBezTo>
                    <a:pt x="8067" y="3007"/>
                    <a:pt x="8223" y="2598"/>
                    <a:pt x="8303" y="2130"/>
                  </a:cubicBezTo>
                  <a:cubicBezTo>
                    <a:pt x="8419" y="1466"/>
                    <a:pt x="8363" y="775"/>
                    <a:pt x="8150" y="137"/>
                  </a:cubicBezTo>
                  <a:lnTo>
                    <a:pt x="8103" y="1"/>
                  </a:lnTo>
                  <a:close/>
                </a:path>
              </a:pathLst>
            </a:custGeom>
            <a:solidFill>
              <a:schemeClr val="dk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6" name="Google Shape;56;p2"/>
            <p:cNvSpPr/>
            <p:nvPr/>
          </p:nvSpPr>
          <p:spPr>
            <a:xfrm>
              <a:off x="1536982" y="2474463"/>
              <a:ext cx="179933" cy="509456"/>
            </a:xfrm>
            <a:custGeom>
              <a:avLst/>
              <a:gdLst/>
              <a:ahLst/>
              <a:cxnLst/>
              <a:rect l="l" t="t" r="r" b="b"/>
              <a:pathLst>
                <a:path w="3985" h="11283" extrusionOk="0">
                  <a:moveTo>
                    <a:pt x="151" y="0"/>
                  </a:moveTo>
                  <a:lnTo>
                    <a:pt x="1" y="97"/>
                  </a:lnTo>
                  <a:cubicBezTo>
                    <a:pt x="1968" y="3130"/>
                    <a:pt x="3250" y="6894"/>
                    <a:pt x="3811" y="11282"/>
                  </a:cubicBezTo>
                  <a:lnTo>
                    <a:pt x="3984" y="11259"/>
                  </a:lnTo>
                  <a:cubicBezTo>
                    <a:pt x="3420" y="6844"/>
                    <a:pt x="2127" y="3056"/>
                    <a:pt x="151" y="0"/>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7" name="Google Shape;57;p2"/>
            <p:cNvSpPr/>
            <p:nvPr/>
          </p:nvSpPr>
          <p:spPr>
            <a:xfrm>
              <a:off x="1728246" y="2510719"/>
              <a:ext cx="52693" cy="458795"/>
            </a:xfrm>
            <a:custGeom>
              <a:avLst/>
              <a:gdLst/>
              <a:ahLst/>
              <a:cxnLst/>
              <a:rect l="l" t="t" r="r" b="b"/>
              <a:pathLst>
                <a:path w="1167" h="10161" extrusionOk="0">
                  <a:moveTo>
                    <a:pt x="990" y="1"/>
                  </a:moveTo>
                  <a:cubicBezTo>
                    <a:pt x="987" y="1672"/>
                    <a:pt x="898" y="3263"/>
                    <a:pt x="718" y="4868"/>
                  </a:cubicBezTo>
                  <a:cubicBezTo>
                    <a:pt x="522" y="6623"/>
                    <a:pt x="280" y="8393"/>
                    <a:pt x="1" y="10134"/>
                  </a:cubicBezTo>
                  <a:lnTo>
                    <a:pt x="177" y="10160"/>
                  </a:lnTo>
                  <a:cubicBezTo>
                    <a:pt x="452" y="8420"/>
                    <a:pt x="695" y="6643"/>
                    <a:pt x="895" y="4888"/>
                  </a:cubicBezTo>
                  <a:cubicBezTo>
                    <a:pt x="1070" y="3323"/>
                    <a:pt x="1160" y="1772"/>
                    <a:pt x="1167" y="147"/>
                  </a:cubicBezTo>
                  <a:lnTo>
                    <a:pt x="1167" y="5"/>
                  </a:lnTo>
                  <a:lnTo>
                    <a:pt x="990" y="1"/>
                  </a:ln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8" name="Google Shape;58;p2"/>
            <p:cNvSpPr/>
            <p:nvPr/>
          </p:nvSpPr>
          <p:spPr>
            <a:xfrm>
              <a:off x="1749874" y="2547066"/>
              <a:ext cx="161556" cy="436399"/>
            </a:xfrm>
            <a:custGeom>
              <a:avLst/>
              <a:gdLst/>
              <a:ahLst/>
              <a:cxnLst/>
              <a:rect l="l" t="t" r="r" b="b"/>
              <a:pathLst>
                <a:path w="3578" h="9665" extrusionOk="0">
                  <a:moveTo>
                    <a:pt x="3508" y="0"/>
                  </a:moveTo>
                  <a:lnTo>
                    <a:pt x="3332" y="17"/>
                  </a:lnTo>
                  <a:cubicBezTo>
                    <a:pt x="3398" y="661"/>
                    <a:pt x="3166" y="1313"/>
                    <a:pt x="2940" y="1940"/>
                  </a:cubicBezTo>
                  <a:cubicBezTo>
                    <a:pt x="2871" y="2130"/>
                    <a:pt x="2800" y="2322"/>
                    <a:pt x="2741" y="2512"/>
                  </a:cubicBezTo>
                  <a:cubicBezTo>
                    <a:pt x="2449" y="3442"/>
                    <a:pt x="2126" y="4375"/>
                    <a:pt x="1784" y="5286"/>
                  </a:cubicBezTo>
                  <a:cubicBezTo>
                    <a:pt x="1488" y="6070"/>
                    <a:pt x="1173" y="6857"/>
                    <a:pt x="837" y="7624"/>
                  </a:cubicBezTo>
                  <a:cubicBezTo>
                    <a:pt x="774" y="7774"/>
                    <a:pt x="678" y="7950"/>
                    <a:pt x="578" y="8136"/>
                  </a:cubicBezTo>
                  <a:cubicBezTo>
                    <a:pt x="306" y="8638"/>
                    <a:pt x="0" y="9206"/>
                    <a:pt x="50" y="9665"/>
                  </a:cubicBezTo>
                  <a:lnTo>
                    <a:pt x="226" y="9645"/>
                  </a:lnTo>
                  <a:cubicBezTo>
                    <a:pt x="180" y="9239"/>
                    <a:pt x="471" y="8698"/>
                    <a:pt x="731" y="8222"/>
                  </a:cubicBezTo>
                  <a:cubicBezTo>
                    <a:pt x="834" y="8030"/>
                    <a:pt x="934" y="7851"/>
                    <a:pt x="1000" y="7694"/>
                  </a:cubicBezTo>
                  <a:cubicBezTo>
                    <a:pt x="1333" y="6923"/>
                    <a:pt x="1652" y="6133"/>
                    <a:pt x="1951" y="5346"/>
                  </a:cubicBezTo>
                  <a:cubicBezTo>
                    <a:pt x="2293" y="4435"/>
                    <a:pt x="2615" y="3498"/>
                    <a:pt x="2910" y="2564"/>
                  </a:cubicBezTo>
                  <a:cubicBezTo>
                    <a:pt x="2967" y="2379"/>
                    <a:pt x="3033" y="2196"/>
                    <a:pt x="3103" y="2000"/>
                  </a:cubicBezTo>
                  <a:cubicBezTo>
                    <a:pt x="3335" y="1353"/>
                    <a:pt x="3578" y="684"/>
                    <a:pt x="3508" y="0"/>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9" name="Google Shape;59;p2"/>
            <p:cNvSpPr/>
            <p:nvPr/>
          </p:nvSpPr>
          <p:spPr>
            <a:xfrm>
              <a:off x="1750777" y="2667801"/>
              <a:ext cx="315481" cy="347900"/>
            </a:xfrm>
            <a:custGeom>
              <a:avLst/>
              <a:gdLst/>
              <a:ahLst/>
              <a:cxnLst/>
              <a:rect l="l" t="t" r="r" b="b"/>
              <a:pathLst>
                <a:path w="6987" h="7705" extrusionOk="0">
                  <a:moveTo>
                    <a:pt x="6934" y="1"/>
                  </a:moveTo>
                  <a:lnTo>
                    <a:pt x="6827" y="100"/>
                  </a:lnTo>
                  <a:cubicBezTo>
                    <a:pt x="6199" y="692"/>
                    <a:pt x="5684" y="1393"/>
                    <a:pt x="5186" y="2070"/>
                  </a:cubicBezTo>
                  <a:cubicBezTo>
                    <a:pt x="4801" y="2595"/>
                    <a:pt x="4402" y="3140"/>
                    <a:pt x="3953" y="3625"/>
                  </a:cubicBezTo>
                  <a:cubicBezTo>
                    <a:pt x="3369" y="4260"/>
                    <a:pt x="2748" y="4898"/>
                    <a:pt x="2146" y="5512"/>
                  </a:cubicBezTo>
                  <a:cubicBezTo>
                    <a:pt x="1704" y="5964"/>
                    <a:pt x="1246" y="6433"/>
                    <a:pt x="817" y="6887"/>
                  </a:cubicBezTo>
                  <a:cubicBezTo>
                    <a:pt x="774" y="6934"/>
                    <a:pt x="735" y="6977"/>
                    <a:pt x="691" y="7027"/>
                  </a:cubicBezTo>
                  <a:cubicBezTo>
                    <a:pt x="551" y="7180"/>
                    <a:pt x="405" y="7339"/>
                    <a:pt x="239" y="7445"/>
                  </a:cubicBezTo>
                  <a:cubicBezTo>
                    <a:pt x="216" y="7459"/>
                    <a:pt x="189" y="7469"/>
                    <a:pt x="166" y="7482"/>
                  </a:cubicBezTo>
                  <a:cubicBezTo>
                    <a:pt x="113" y="7505"/>
                    <a:pt x="53" y="7532"/>
                    <a:pt x="0" y="7589"/>
                  </a:cubicBezTo>
                  <a:lnTo>
                    <a:pt x="129" y="7704"/>
                  </a:lnTo>
                  <a:cubicBezTo>
                    <a:pt x="156" y="7678"/>
                    <a:pt x="192" y="7661"/>
                    <a:pt x="236" y="7641"/>
                  </a:cubicBezTo>
                  <a:cubicBezTo>
                    <a:pt x="269" y="7629"/>
                    <a:pt x="299" y="7612"/>
                    <a:pt x="332" y="7595"/>
                  </a:cubicBezTo>
                  <a:cubicBezTo>
                    <a:pt x="522" y="7475"/>
                    <a:pt x="675" y="7306"/>
                    <a:pt x="821" y="7143"/>
                  </a:cubicBezTo>
                  <a:cubicBezTo>
                    <a:pt x="861" y="7097"/>
                    <a:pt x="904" y="7054"/>
                    <a:pt x="943" y="7011"/>
                  </a:cubicBezTo>
                  <a:cubicBezTo>
                    <a:pt x="1372" y="6555"/>
                    <a:pt x="1831" y="6086"/>
                    <a:pt x="2273" y="5635"/>
                  </a:cubicBezTo>
                  <a:cubicBezTo>
                    <a:pt x="2874" y="5017"/>
                    <a:pt x="3495" y="4383"/>
                    <a:pt x="4083" y="3745"/>
                  </a:cubicBezTo>
                  <a:cubicBezTo>
                    <a:pt x="4538" y="3250"/>
                    <a:pt x="4940" y="2705"/>
                    <a:pt x="5329" y="2173"/>
                  </a:cubicBezTo>
                  <a:cubicBezTo>
                    <a:pt x="5810" y="1515"/>
                    <a:pt x="6312" y="838"/>
                    <a:pt x="6910" y="263"/>
                  </a:cubicBezTo>
                  <a:lnTo>
                    <a:pt x="6974" y="280"/>
                  </a:lnTo>
                  <a:cubicBezTo>
                    <a:pt x="6986" y="233"/>
                    <a:pt x="6983" y="186"/>
                    <a:pt x="6974" y="140"/>
                  </a:cubicBezTo>
                  <a:lnTo>
                    <a:pt x="6934" y="1"/>
                  </a:ln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60" name="Google Shape;60;p2"/>
            <p:cNvSpPr/>
            <p:nvPr/>
          </p:nvSpPr>
          <p:spPr>
            <a:xfrm>
              <a:off x="1801935" y="3017138"/>
              <a:ext cx="420009" cy="68180"/>
            </a:xfrm>
            <a:custGeom>
              <a:avLst/>
              <a:gdLst/>
              <a:ahLst/>
              <a:cxnLst/>
              <a:rect l="l" t="t" r="r" b="b"/>
              <a:pathLst>
                <a:path w="9302" h="1510" extrusionOk="0">
                  <a:moveTo>
                    <a:pt x="126" y="1"/>
                  </a:moveTo>
                  <a:lnTo>
                    <a:pt x="0" y="124"/>
                  </a:lnTo>
                  <a:cubicBezTo>
                    <a:pt x="229" y="361"/>
                    <a:pt x="580" y="437"/>
                    <a:pt x="977" y="437"/>
                  </a:cubicBezTo>
                  <a:cubicBezTo>
                    <a:pt x="1359" y="437"/>
                    <a:pt x="1783" y="367"/>
                    <a:pt x="2182" y="300"/>
                  </a:cubicBezTo>
                  <a:cubicBezTo>
                    <a:pt x="2504" y="248"/>
                    <a:pt x="2810" y="196"/>
                    <a:pt x="3043" y="196"/>
                  </a:cubicBezTo>
                  <a:cubicBezTo>
                    <a:pt x="3063" y="196"/>
                    <a:pt x="3083" y="196"/>
                    <a:pt x="3103" y="197"/>
                  </a:cubicBezTo>
                  <a:cubicBezTo>
                    <a:pt x="4236" y="230"/>
                    <a:pt x="5378" y="320"/>
                    <a:pt x="6502" y="456"/>
                  </a:cubicBezTo>
                  <a:cubicBezTo>
                    <a:pt x="7521" y="579"/>
                    <a:pt x="8548" y="792"/>
                    <a:pt x="9169" y="1509"/>
                  </a:cubicBezTo>
                  <a:lnTo>
                    <a:pt x="9302" y="1393"/>
                  </a:lnTo>
                  <a:cubicBezTo>
                    <a:pt x="8641" y="632"/>
                    <a:pt x="7578" y="410"/>
                    <a:pt x="6525" y="280"/>
                  </a:cubicBezTo>
                  <a:cubicBezTo>
                    <a:pt x="5395" y="143"/>
                    <a:pt x="4246" y="54"/>
                    <a:pt x="3106" y="21"/>
                  </a:cubicBezTo>
                  <a:cubicBezTo>
                    <a:pt x="3092" y="20"/>
                    <a:pt x="3078" y="20"/>
                    <a:pt x="3063" y="20"/>
                  </a:cubicBezTo>
                  <a:cubicBezTo>
                    <a:pt x="2816" y="20"/>
                    <a:pt x="2492" y="70"/>
                    <a:pt x="2153" y="127"/>
                  </a:cubicBezTo>
                  <a:cubicBezTo>
                    <a:pt x="1761" y="193"/>
                    <a:pt x="1343" y="262"/>
                    <a:pt x="977" y="262"/>
                  </a:cubicBezTo>
                  <a:cubicBezTo>
                    <a:pt x="621" y="262"/>
                    <a:pt x="314" y="197"/>
                    <a:pt x="126" y="1"/>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61" name="Google Shape;61;p2"/>
            <p:cNvSpPr/>
            <p:nvPr/>
          </p:nvSpPr>
          <p:spPr>
            <a:xfrm>
              <a:off x="1859684" y="2911213"/>
              <a:ext cx="353138" cy="69986"/>
            </a:xfrm>
            <a:custGeom>
              <a:avLst/>
              <a:gdLst/>
              <a:ahLst/>
              <a:cxnLst/>
              <a:rect l="l" t="t" r="r" b="b"/>
              <a:pathLst>
                <a:path w="7821" h="1550" extrusionOk="0">
                  <a:moveTo>
                    <a:pt x="5128" y="1"/>
                  </a:moveTo>
                  <a:cubicBezTo>
                    <a:pt x="4751" y="1"/>
                    <a:pt x="4364" y="27"/>
                    <a:pt x="3970" y="81"/>
                  </a:cubicBezTo>
                  <a:cubicBezTo>
                    <a:pt x="2604" y="267"/>
                    <a:pt x="1316" y="735"/>
                    <a:pt x="236" y="1171"/>
                  </a:cubicBezTo>
                  <a:cubicBezTo>
                    <a:pt x="143" y="1211"/>
                    <a:pt x="37" y="1293"/>
                    <a:pt x="13" y="1393"/>
                  </a:cubicBezTo>
                  <a:cubicBezTo>
                    <a:pt x="0" y="1450"/>
                    <a:pt x="17" y="1506"/>
                    <a:pt x="57" y="1549"/>
                  </a:cubicBezTo>
                  <a:lnTo>
                    <a:pt x="183" y="1433"/>
                  </a:lnTo>
                  <a:cubicBezTo>
                    <a:pt x="186" y="1413"/>
                    <a:pt x="236" y="1360"/>
                    <a:pt x="302" y="1333"/>
                  </a:cubicBezTo>
                  <a:cubicBezTo>
                    <a:pt x="1372" y="905"/>
                    <a:pt x="2644" y="440"/>
                    <a:pt x="3993" y="257"/>
                  </a:cubicBezTo>
                  <a:cubicBezTo>
                    <a:pt x="4381" y="204"/>
                    <a:pt x="4762" y="178"/>
                    <a:pt x="5133" y="178"/>
                  </a:cubicBezTo>
                  <a:cubicBezTo>
                    <a:pt x="6089" y="178"/>
                    <a:pt x="6979" y="352"/>
                    <a:pt x="7747" y="692"/>
                  </a:cubicBezTo>
                  <a:lnTo>
                    <a:pt x="7820" y="533"/>
                  </a:lnTo>
                  <a:cubicBezTo>
                    <a:pt x="7026" y="180"/>
                    <a:pt x="6110" y="1"/>
                    <a:pt x="5128" y="1"/>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62" name="Google Shape;62;p2"/>
            <p:cNvSpPr/>
            <p:nvPr/>
          </p:nvSpPr>
          <p:spPr>
            <a:xfrm rot="-3860142">
              <a:off x="5996920" y="804420"/>
              <a:ext cx="498099" cy="787053"/>
            </a:xfrm>
            <a:custGeom>
              <a:avLst/>
              <a:gdLst/>
              <a:ahLst/>
              <a:cxnLst/>
              <a:rect l="l" t="t" r="r" b="b"/>
              <a:pathLst>
                <a:path w="11117" h="17567" extrusionOk="0">
                  <a:moveTo>
                    <a:pt x="7050" y="5225"/>
                  </a:moveTo>
                  <a:cubicBezTo>
                    <a:pt x="7273" y="5225"/>
                    <a:pt x="7512" y="5261"/>
                    <a:pt x="7755" y="5331"/>
                  </a:cubicBezTo>
                  <a:cubicBezTo>
                    <a:pt x="8236" y="5467"/>
                    <a:pt x="8801" y="5809"/>
                    <a:pt x="9197" y="6208"/>
                  </a:cubicBezTo>
                  <a:cubicBezTo>
                    <a:pt x="9539" y="6550"/>
                    <a:pt x="9755" y="6946"/>
                    <a:pt x="9871" y="7441"/>
                  </a:cubicBezTo>
                  <a:cubicBezTo>
                    <a:pt x="9372" y="7984"/>
                    <a:pt x="8700" y="8380"/>
                    <a:pt x="7994" y="8380"/>
                  </a:cubicBezTo>
                  <a:cubicBezTo>
                    <a:pt x="7859" y="8380"/>
                    <a:pt x="7722" y="8365"/>
                    <a:pt x="7586" y="8334"/>
                  </a:cubicBezTo>
                  <a:cubicBezTo>
                    <a:pt x="7054" y="8215"/>
                    <a:pt x="6279" y="7746"/>
                    <a:pt x="5901" y="7119"/>
                  </a:cubicBezTo>
                  <a:cubicBezTo>
                    <a:pt x="5698" y="6780"/>
                    <a:pt x="5635" y="6450"/>
                    <a:pt x="5721" y="6138"/>
                  </a:cubicBezTo>
                  <a:cubicBezTo>
                    <a:pt x="5811" y="5809"/>
                    <a:pt x="5991" y="5564"/>
                    <a:pt x="6263" y="5411"/>
                  </a:cubicBezTo>
                  <a:cubicBezTo>
                    <a:pt x="6479" y="5288"/>
                    <a:pt x="6748" y="5225"/>
                    <a:pt x="7050" y="5225"/>
                  </a:cubicBezTo>
                  <a:close/>
                  <a:moveTo>
                    <a:pt x="3472" y="10707"/>
                  </a:moveTo>
                  <a:cubicBezTo>
                    <a:pt x="4160" y="10707"/>
                    <a:pt x="5047" y="11198"/>
                    <a:pt x="5516" y="11676"/>
                  </a:cubicBezTo>
                  <a:cubicBezTo>
                    <a:pt x="6077" y="12251"/>
                    <a:pt x="6370" y="12912"/>
                    <a:pt x="6509" y="13540"/>
                  </a:cubicBezTo>
                  <a:cubicBezTo>
                    <a:pt x="6348" y="13565"/>
                    <a:pt x="6185" y="13578"/>
                    <a:pt x="6022" y="13578"/>
                  </a:cubicBezTo>
                  <a:cubicBezTo>
                    <a:pt x="5902" y="13578"/>
                    <a:pt x="5781" y="13571"/>
                    <a:pt x="5662" y="13557"/>
                  </a:cubicBezTo>
                  <a:cubicBezTo>
                    <a:pt x="4997" y="13480"/>
                    <a:pt x="4476" y="13198"/>
                    <a:pt x="4014" y="12902"/>
                  </a:cubicBezTo>
                  <a:cubicBezTo>
                    <a:pt x="3576" y="12623"/>
                    <a:pt x="3090" y="12281"/>
                    <a:pt x="2881" y="11759"/>
                  </a:cubicBezTo>
                  <a:cubicBezTo>
                    <a:pt x="2762" y="11454"/>
                    <a:pt x="2675" y="11138"/>
                    <a:pt x="2871" y="10919"/>
                  </a:cubicBezTo>
                  <a:cubicBezTo>
                    <a:pt x="2987" y="10793"/>
                    <a:pt x="3263" y="10710"/>
                    <a:pt x="3452" y="10710"/>
                  </a:cubicBezTo>
                  <a:cubicBezTo>
                    <a:pt x="3459" y="10707"/>
                    <a:pt x="3466" y="10707"/>
                    <a:pt x="3472" y="10707"/>
                  </a:cubicBezTo>
                  <a:close/>
                  <a:moveTo>
                    <a:pt x="7548" y="1"/>
                  </a:moveTo>
                  <a:cubicBezTo>
                    <a:pt x="7297" y="1"/>
                    <a:pt x="7074" y="68"/>
                    <a:pt x="6814" y="145"/>
                  </a:cubicBezTo>
                  <a:lnTo>
                    <a:pt x="6685" y="185"/>
                  </a:lnTo>
                  <a:lnTo>
                    <a:pt x="6732" y="351"/>
                  </a:lnTo>
                  <a:lnTo>
                    <a:pt x="6865" y="314"/>
                  </a:lnTo>
                  <a:cubicBezTo>
                    <a:pt x="7115" y="239"/>
                    <a:pt x="7320" y="178"/>
                    <a:pt x="7546" y="178"/>
                  </a:cubicBezTo>
                  <a:cubicBezTo>
                    <a:pt x="7671" y="178"/>
                    <a:pt x="7802" y="197"/>
                    <a:pt x="7951" y="242"/>
                  </a:cubicBezTo>
                  <a:cubicBezTo>
                    <a:pt x="9210" y="620"/>
                    <a:pt x="10107" y="2016"/>
                    <a:pt x="10493" y="3095"/>
                  </a:cubicBezTo>
                  <a:cubicBezTo>
                    <a:pt x="10855" y="4105"/>
                    <a:pt x="10937" y="5667"/>
                    <a:pt x="10399" y="6696"/>
                  </a:cubicBezTo>
                  <a:cubicBezTo>
                    <a:pt x="10293" y="6899"/>
                    <a:pt x="10160" y="7095"/>
                    <a:pt x="10010" y="7278"/>
                  </a:cubicBezTo>
                  <a:cubicBezTo>
                    <a:pt x="9881" y="6806"/>
                    <a:pt x="9659" y="6421"/>
                    <a:pt x="9323" y="6085"/>
                  </a:cubicBezTo>
                  <a:cubicBezTo>
                    <a:pt x="8907" y="5667"/>
                    <a:pt x="8309" y="5305"/>
                    <a:pt x="7805" y="5161"/>
                  </a:cubicBezTo>
                  <a:cubicBezTo>
                    <a:pt x="7545" y="5087"/>
                    <a:pt x="7291" y="5051"/>
                    <a:pt x="7051" y="5051"/>
                  </a:cubicBezTo>
                  <a:cubicBezTo>
                    <a:pt x="6721" y="5051"/>
                    <a:pt x="6420" y="5121"/>
                    <a:pt x="6177" y="5258"/>
                  </a:cubicBezTo>
                  <a:cubicBezTo>
                    <a:pt x="5864" y="5434"/>
                    <a:pt x="5652" y="5716"/>
                    <a:pt x="5552" y="6092"/>
                  </a:cubicBezTo>
                  <a:cubicBezTo>
                    <a:pt x="5456" y="6447"/>
                    <a:pt x="5525" y="6832"/>
                    <a:pt x="5752" y="7208"/>
                  </a:cubicBezTo>
                  <a:cubicBezTo>
                    <a:pt x="6160" y="7886"/>
                    <a:pt x="6964" y="8374"/>
                    <a:pt x="7549" y="8507"/>
                  </a:cubicBezTo>
                  <a:cubicBezTo>
                    <a:pt x="7695" y="8539"/>
                    <a:pt x="7842" y="8555"/>
                    <a:pt x="7987" y="8555"/>
                  </a:cubicBezTo>
                  <a:cubicBezTo>
                    <a:pt x="8704" y="8555"/>
                    <a:pt x="9392" y="8180"/>
                    <a:pt x="9914" y="7650"/>
                  </a:cubicBezTo>
                  <a:lnTo>
                    <a:pt x="9914" y="7650"/>
                  </a:lnTo>
                  <a:cubicBezTo>
                    <a:pt x="10180" y="9115"/>
                    <a:pt x="9887" y="10699"/>
                    <a:pt x="9143" y="11799"/>
                  </a:cubicBezTo>
                  <a:cubicBezTo>
                    <a:pt x="8526" y="12713"/>
                    <a:pt x="7635" y="13318"/>
                    <a:pt x="6681" y="13510"/>
                  </a:cubicBezTo>
                  <a:cubicBezTo>
                    <a:pt x="6515" y="12752"/>
                    <a:pt x="6167" y="12091"/>
                    <a:pt x="5642" y="11553"/>
                  </a:cubicBezTo>
                  <a:cubicBezTo>
                    <a:pt x="5154" y="11055"/>
                    <a:pt x="4234" y="10534"/>
                    <a:pt x="3472" y="10534"/>
                  </a:cubicBezTo>
                  <a:lnTo>
                    <a:pt x="3449" y="10534"/>
                  </a:lnTo>
                  <a:cubicBezTo>
                    <a:pt x="3220" y="10537"/>
                    <a:pt x="2898" y="10630"/>
                    <a:pt x="2742" y="10802"/>
                  </a:cubicBezTo>
                  <a:cubicBezTo>
                    <a:pt x="2446" y="11131"/>
                    <a:pt x="2629" y="11600"/>
                    <a:pt x="2719" y="11826"/>
                  </a:cubicBezTo>
                  <a:cubicBezTo>
                    <a:pt x="2944" y="12394"/>
                    <a:pt x="3456" y="12756"/>
                    <a:pt x="3918" y="13051"/>
                  </a:cubicBezTo>
                  <a:cubicBezTo>
                    <a:pt x="4399" y="13358"/>
                    <a:pt x="4941" y="13653"/>
                    <a:pt x="5642" y="13732"/>
                  </a:cubicBezTo>
                  <a:cubicBezTo>
                    <a:pt x="5768" y="13746"/>
                    <a:pt x="5895" y="13753"/>
                    <a:pt x="6021" y="13753"/>
                  </a:cubicBezTo>
                  <a:cubicBezTo>
                    <a:pt x="6197" y="13753"/>
                    <a:pt x="6372" y="13740"/>
                    <a:pt x="6546" y="13712"/>
                  </a:cubicBezTo>
                  <a:cubicBezTo>
                    <a:pt x="6622" y="14148"/>
                    <a:pt x="6632" y="14563"/>
                    <a:pt x="6609" y="14919"/>
                  </a:cubicBezTo>
                  <a:cubicBezTo>
                    <a:pt x="6575" y="15494"/>
                    <a:pt x="6506" y="16098"/>
                    <a:pt x="6117" y="16600"/>
                  </a:cubicBezTo>
                  <a:cubicBezTo>
                    <a:pt x="5768" y="17048"/>
                    <a:pt x="5336" y="17294"/>
                    <a:pt x="4752" y="17371"/>
                  </a:cubicBezTo>
                  <a:cubicBezTo>
                    <a:pt x="4640" y="17385"/>
                    <a:pt x="4529" y="17392"/>
                    <a:pt x="4418" y="17392"/>
                  </a:cubicBezTo>
                  <a:cubicBezTo>
                    <a:pt x="3115" y="17392"/>
                    <a:pt x="1936" y="16415"/>
                    <a:pt x="1054" y="15686"/>
                  </a:cubicBezTo>
                  <a:cubicBezTo>
                    <a:pt x="755" y="15437"/>
                    <a:pt x="459" y="15161"/>
                    <a:pt x="123" y="14822"/>
                  </a:cubicBezTo>
                  <a:lnTo>
                    <a:pt x="1" y="14945"/>
                  </a:lnTo>
                  <a:cubicBezTo>
                    <a:pt x="336" y="15291"/>
                    <a:pt x="638" y="15566"/>
                    <a:pt x="945" y="15822"/>
                  </a:cubicBezTo>
                  <a:cubicBezTo>
                    <a:pt x="1845" y="16567"/>
                    <a:pt x="3050" y="17567"/>
                    <a:pt x="4416" y="17567"/>
                  </a:cubicBezTo>
                  <a:cubicBezTo>
                    <a:pt x="4533" y="17567"/>
                    <a:pt x="4655" y="17560"/>
                    <a:pt x="4775" y="17544"/>
                  </a:cubicBezTo>
                  <a:cubicBezTo>
                    <a:pt x="5399" y="17464"/>
                    <a:pt x="5881" y="17188"/>
                    <a:pt x="6256" y="16706"/>
                  </a:cubicBezTo>
                  <a:cubicBezTo>
                    <a:pt x="6675" y="16164"/>
                    <a:pt x="6748" y="15530"/>
                    <a:pt x="6785" y="14928"/>
                  </a:cubicBezTo>
                  <a:cubicBezTo>
                    <a:pt x="6811" y="14494"/>
                    <a:pt x="6788" y="14075"/>
                    <a:pt x="6718" y="13683"/>
                  </a:cubicBezTo>
                  <a:cubicBezTo>
                    <a:pt x="7715" y="13480"/>
                    <a:pt x="8645" y="12849"/>
                    <a:pt x="9286" y="11899"/>
                  </a:cubicBezTo>
                  <a:cubicBezTo>
                    <a:pt x="10070" y="10742"/>
                    <a:pt x="10369" y="9072"/>
                    <a:pt x="10074" y="7540"/>
                  </a:cubicBezTo>
                  <a:cubicBezTo>
                    <a:pt x="10070" y="7524"/>
                    <a:pt x="10067" y="7507"/>
                    <a:pt x="10060" y="7490"/>
                  </a:cubicBezTo>
                  <a:cubicBezTo>
                    <a:pt x="10257" y="7268"/>
                    <a:pt x="10422" y="7025"/>
                    <a:pt x="10552" y="6776"/>
                  </a:cubicBezTo>
                  <a:cubicBezTo>
                    <a:pt x="11117" y="5703"/>
                    <a:pt x="11031" y="4082"/>
                    <a:pt x="10655" y="3035"/>
                  </a:cubicBezTo>
                  <a:cubicBezTo>
                    <a:pt x="10257" y="1919"/>
                    <a:pt x="9323" y="474"/>
                    <a:pt x="8001" y="72"/>
                  </a:cubicBezTo>
                  <a:cubicBezTo>
                    <a:pt x="7834" y="21"/>
                    <a:pt x="7687" y="1"/>
                    <a:pt x="7548" y="1"/>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63" name="Google Shape;63;p2"/>
          <p:cNvGrpSpPr/>
          <p:nvPr/>
        </p:nvGrpSpPr>
        <p:grpSpPr>
          <a:xfrm>
            <a:off x="2" y="-10650"/>
            <a:ext cx="9143949" cy="5158468"/>
            <a:chOff x="267864" y="140547"/>
            <a:chExt cx="8608500" cy="4856400"/>
          </a:xfrm>
        </p:grpSpPr>
        <p:sp>
          <p:nvSpPr>
            <p:cNvPr id="64" name="Google Shape;64;p2"/>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65" name="Google Shape;65;p2"/>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66" name="Google Shape;66;p2"/>
          <p:cNvGrpSpPr/>
          <p:nvPr/>
        </p:nvGrpSpPr>
        <p:grpSpPr>
          <a:xfrm rot="10800000">
            <a:off x="2" y="-10650"/>
            <a:ext cx="9143949" cy="5158468"/>
            <a:chOff x="267864" y="140547"/>
            <a:chExt cx="8608500" cy="4856400"/>
          </a:xfrm>
        </p:grpSpPr>
        <p:sp>
          <p:nvSpPr>
            <p:cNvPr id="67" name="Google Shape;67;p2"/>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68" name="Google Shape;68;p2"/>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sp>
        <p:nvSpPr>
          <p:cNvPr id="69" name="Google Shape;69;p2"/>
          <p:cNvSpPr txBox="1">
            <a:spLocks noGrp="1"/>
          </p:cNvSpPr>
          <p:nvPr>
            <p:ph type="ctrTitle"/>
          </p:nvPr>
        </p:nvSpPr>
        <p:spPr>
          <a:xfrm flipH="1">
            <a:off x="2667975" y="1480800"/>
            <a:ext cx="3807900" cy="2181900"/>
          </a:xfrm>
          <a:prstGeom prst="rect">
            <a:avLst/>
          </a:prstGeom>
          <a:noFill/>
        </p:spPr>
        <p:txBody>
          <a:bodyPr spcFirstLastPara="1" wrap="square" lIns="91415" tIns="91415" rIns="91415" bIns="91415" anchor="b" anchorCtr="0">
            <a:noAutofit/>
          </a:bodyPr>
          <a:lstStyle>
            <a:lvl1pPr lvl="0" algn="ctr" rtl="0">
              <a:spcBef>
                <a:spcPts val="0"/>
              </a:spcBef>
              <a:spcAft>
                <a:spcPts val="0"/>
              </a:spcAft>
              <a:buSzPts val="6000"/>
              <a:buNone/>
              <a:defRPr sz="6000"/>
            </a:lvl1pPr>
            <a:lvl2pPr lvl="1" rtl="0">
              <a:spcBef>
                <a:spcPts val="0"/>
              </a:spcBef>
              <a:spcAft>
                <a:spcPts val="0"/>
              </a:spcAft>
              <a:buSzPts val="6000"/>
              <a:buFont typeface="Bahiana"/>
              <a:buNone/>
              <a:defRPr sz="6000">
                <a:latin typeface="Bahiana"/>
                <a:ea typeface="Bahiana"/>
                <a:cs typeface="Bahiana"/>
                <a:sym typeface="Bahiana"/>
              </a:defRPr>
            </a:lvl2pPr>
            <a:lvl3pPr lvl="2" rtl="0">
              <a:spcBef>
                <a:spcPts val="0"/>
              </a:spcBef>
              <a:spcAft>
                <a:spcPts val="0"/>
              </a:spcAft>
              <a:buSzPts val="6000"/>
              <a:buFont typeface="Bahiana"/>
              <a:buNone/>
              <a:defRPr sz="6000">
                <a:latin typeface="Bahiana"/>
                <a:ea typeface="Bahiana"/>
                <a:cs typeface="Bahiana"/>
                <a:sym typeface="Bahiana"/>
              </a:defRPr>
            </a:lvl3pPr>
            <a:lvl4pPr lvl="3" rtl="0">
              <a:spcBef>
                <a:spcPts val="0"/>
              </a:spcBef>
              <a:spcAft>
                <a:spcPts val="0"/>
              </a:spcAft>
              <a:buSzPts val="6000"/>
              <a:buFont typeface="Bahiana"/>
              <a:buNone/>
              <a:defRPr sz="6000">
                <a:latin typeface="Bahiana"/>
                <a:ea typeface="Bahiana"/>
                <a:cs typeface="Bahiana"/>
                <a:sym typeface="Bahiana"/>
              </a:defRPr>
            </a:lvl4pPr>
            <a:lvl5pPr lvl="4" rtl="0">
              <a:spcBef>
                <a:spcPts val="0"/>
              </a:spcBef>
              <a:spcAft>
                <a:spcPts val="0"/>
              </a:spcAft>
              <a:buSzPts val="6000"/>
              <a:buFont typeface="Bahiana"/>
              <a:buNone/>
              <a:defRPr sz="6000">
                <a:latin typeface="Bahiana"/>
                <a:ea typeface="Bahiana"/>
                <a:cs typeface="Bahiana"/>
                <a:sym typeface="Bahiana"/>
              </a:defRPr>
            </a:lvl5pPr>
            <a:lvl6pPr lvl="5" rtl="0">
              <a:spcBef>
                <a:spcPts val="0"/>
              </a:spcBef>
              <a:spcAft>
                <a:spcPts val="0"/>
              </a:spcAft>
              <a:buSzPts val="6000"/>
              <a:buFont typeface="Bahiana"/>
              <a:buNone/>
              <a:defRPr sz="6000">
                <a:latin typeface="Bahiana"/>
                <a:ea typeface="Bahiana"/>
                <a:cs typeface="Bahiana"/>
                <a:sym typeface="Bahiana"/>
              </a:defRPr>
            </a:lvl6pPr>
            <a:lvl7pPr lvl="6" rtl="0">
              <a:spcBef>
                <a:spcPts val="0"/>
              </a:spcBef>
              <a:spcAft>
                <a:spcPts val="0"/>
              </a:spcAft>
              <a:buSzPts val="6000"/>
              <a:buFont typeface="Bahiana"/>
              <a:buNone/>
              <a:defRPr sz="6000">
                <a:latin typeface="Bahiana"/>
                <a:ea typeface="Bahiana"/>
                <a:cs typeface="Bahiana"/>
                <a:sym typeface="Bahiana"/>
              </a:defRPr>
            </a:lvl7pPr>
            <a:lvl8pPr lvl="7" rtl="0">
              <a:spcBef>
                <a:spcPts val="0"/>
              </a:spcBef>
              <a:spcAft>
                <a:spcPts val="0"/>
              </a:spcAft>
              <a:buSzPts val="6000"/>
              <a:buFont typeface="Bahiana"/>
              <a:buNone/>
              <a:defRPr sz="6000">
                <a:latin typeface="Bahiana"/>
                <a:ea typeface="Bahiana"/>
                <a:cs typeface="Bahiana"/>
                <a:sym typeface="Bahiana"/>
              </a:defRPr>
            </a:lvl8pPr>
            <a:lvl9pPr lvl="8" rtl="0">
              <a:spcBef>
                <a:spcPts val="0"/>
              </a:spcBef>
              <a:spcAft>
                <a:spcPts val="0"/>
              </a:spcAft>
              <a:buSzPts val="6000"/>
              <a:buFont typeface="Bahiana"/>
              <a:buNone/>
              <a:defRPr sz="6000">
                <a:latin typeface="Bahiana"/>
                <a:ea typeface="Bahiana"/>
                <a:cs typeface="Bahiana"/>
                <a:sym typeface="Bahiana"/>
              </a:defRPr>
            </a:lvl9pPr>
          </a:lstStyle>
          <a:p>
            <a:endParaRPr/>
          </a:p>
        </p:txBody>
      </p:sp>
      <p:sp>
        <p:nvSpPr>
          <p:cNvPr id="70" name="Google Shape;70;p2"/>
          <p:cNvSpPr txBox="1">
            <a:spLocks noGrp="1"/>
          </p:cNvSpPr>
          <p:nvPr>
            <p:ph type="subTitle" idx="1"/>
          </p:nvPr>
        </p:nvSpPr>
        <p:spPr>
          <a:xfrm flipH="1">
            <a:off x="2091138" y="3510763"/>
            <a:ext cx="4961700" cy="418200"/>
          </a:xfrm>
          <a:prstGeom prst="rect">
            <a:avLst/>
          </a:prstGeom>
        </p:spPr>
        <p:txBody>
          <a:bodyPr spcFirstLastPara="1" wrap="square" lIns="91415" tIns="91415" rIns="91415" bIns="91415" anchor="t" anchorCtr="0">
            <a:noAutofit/>
          </a:bodyPr>
          <a:lstStyle>
            <a:lvl1pPr lvl="0" algn="ctr" rtl="0">
              <a:lnSpc>
                <a:spcPct val="100000"/>
              </a:lnSpc>
              <a:spcBef>
                <a:spcPts val="0"/>
              </a:spcBef>
              <a:spcAft>
                <a:spcPts val="0"/>
              </a:spcAft>
              <a:buNone/>
              <a:defRPr sz="1800">
                <a:latin typeface="Didact Gothic"/>
                <a:ea typeface="Didact Gothic"/>
                <a:cs typeface="Didact Gothic"/>
                <a:sym typeface="Didact Gothic"/>
              </a:defRPr>
            </a:lvl1pPr>
            <a:lvl2pPr lvl="1" algn="ctr" rtl="0">
              <a:lnSpc>
                <a:spcPct val="100000"/>
              </a:lnSpc>
              <a:spcBef>
                <a:spcPts val="1600"/>
              </a:spcBef>
              <a:spcAft>
                <a:spcPts val="0"/>
              </a:spcAft>
              <a:buNone/>
              <a:defRPr sz="1800"/>
            </a:lvl2pPr>
            <a:lvl3pPr lvl="2" algn="ctr" rtl="0">
              <a:lnSpc>
                <a:spcPct val="100000"/>
              </a:lnSpc>
              <a:spcBef>
                <a:spcPts val="1600"/>
              </a:spcBef>
              <a:spcAft>
                <a:spcPts val="0"/>
              </a:spcAft>
              <a:buNone/>
              <a:defRPr sz="1800"/>
            </a:lvl3pPr>
            <a:lvl4pPr lvl="3" algn="ctr" rtl="0">
              <a:lnSpc>
                <a:spcPct val="100000"/>
              </a:lnSpc>
              <a:spcBef>
                <a:spcPts val="1600"/>
              </a:spcBef>
              <a:spcAft>
                <a:spcPts val="0"/>
              </a:spcAft>
              <a:buNone/>
              <a:defRPr sz="1800"/>
            </a:lvl4pPr>
            <a:lvl5pPr lvl="4" algn="ctr" rtl="0">
              <a:lnSpc>
                <a:spcPct val="100000"/>
              </a:lnSpc>
              <a:spcBef>
                <a:spcPts val="1600"/>
              </a:spcBef>
              <a:spcAft>
                <a:spcPts val="0"/>
              </a:spcAft>
              <a:buNone/>
              <a:defRPr sz="1800"/>
            </a:lvl5pPr>
            <a:lvl6pPr lvl="5" algn="ctr" rtl="0">
              <a:lnSpc>
                <a:spcPct val="100000"/>
              </a:lnSpc>
              <a:spcBef>
                <a:spcPts val="1600"/>
              </a:spcBef>
              <a:spcAft>
                <a:spcPts val="0"/>
              </a:spcAft>
              <a:buNone/>
              <a:defRPr sz="1800"/>
            </a:lvl6pPr>
            <a:lvl7pPr lvl="6" algn="ctr" rtl="0">
              <a:lnSpc>
                <a:spcPct val="100000"/>
              </a:lnSpc>
              <a:spcBef>
                <a:spcPts val="1600"/>
              </a:spcBef>
              <a:spcAft>
                <a:spcPts val="0"/>
              </a:spcAft>
              <a:buNone/>
              <a:defRPr sz="1800"/>
            </a:lvl7pPr>
            <a:lvl8pPr lvl="7" algn="ctr" rtl="0">
              <a:lnSpc>
                <a:spcPct val="100000"/>
              </a:lnSpc>
              <a:spcBef>
                <a:spcPts val="1600"/>
              </a:spcBef>
              <a:spcAft>
                <a:spcPts val="0"/>
              </a:spcAft>
              <a:buNone/>
              <a:defRPr sz="1800"/>
            </a:lvl8pPr>
            <a:lvl9pPr lvl="8" algn="ctr" rtl="0">
              <a:lnSpc>
                <a:spcPct val="100000"/>
              </a:lnSpc>
              <a:spcBef>
                <a:spcPts val="1600"/>
              </a:spcBef>
              <a:spcAft>
                <a:spcPts val="1600"/>
              </a:spcAft>
              <a:buNone/>
              <a:defRPr sz="1800"/>
            </a:lvl9pPr>
          </a:lstStyle>
          <a:p>
            <a:endParaRPr/>
          </a:p>
        </p:txBody>
      </p:sp>
    </p:spTree>
    <p:extLst>
      <p:ext uri="{BB962C8B-B14F-4D97-AF65-F5344CB8AC3E}">
        <p14:creationId xmlns:p14="http://schemas.microsoft.com/office/powerpoint/2010/main" val="2852047652"/>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1"/>
        </a:solidFill>
        <a:effectLst/>
      </p:bgPr>
    </p:bg>
    <p:spTree>
      <p:nvGrpSpPr>
        <p:cNvPr id="1" name="Shape 113"/>
        <p:cNvGrpSpPr/>
        <p:nvPr/>
      </p:nvGrpSpPr>
      <p:grpSpPr>
        <a:xfrm>
          <a:off x="0" y="0"/>
          <a:ext cx="0" cy="0"/>
          <a:chOff x="0" y="0"/>
          <a:chExt cx="0" cy="0"/>
        </a:xfrm>
      </p:grpSpPr>
      <p:grpSp>
        <p:nvGrpSpPr>
          <p:cNvPr id="114" name="Google Shape;114;p4"/>
          <p:cNvGrpSpPr/>
          <p:nvPr/>
        </p:nvGrpSpPr>
        <p:grpSpPr>
          <a:xfrm>
            <a:off x="2" y="-10650"/>
            <a:ext cx="9143949" cy="5158468"/>
            <a:chOff x="0" y="-10650"/>
            <a:chExt cx="9143949" cy="5158468"/>
          </a:xfrm>
        </p:grpSpPr>
        <p:grpSp>
          <p:nvGrpSpPr>
            <p:cNvPr id="115" name="Google Shape;115;p4"/>
            <p:cNvGrpSpPr/>
            <p:nvPr/>
          </p:nvGrpSpPr>
          <p:grpSpPr>
            <a:xfrm>
              <a:off x="0" y="-10650"/>
              <a:ext cx="9143949" cy="5158468"/>
              <a:chOff x="267864" y="140547"/>
              <a:chExt cx="8608500" cy="4856400"/>
            </a:xfrm>
          </p:grpSpPr>
          <p:sp>
            <p:nvSpPr>
              <p:cNvPr id="116" name="Google Shape;116;p4"/>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17" name="Google Shape;117;p4"/>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118" name="Google Shape;118;p4"/>
            <p:cNvGrpSpPr/>
            <p:nvPr/>
          </p:nvGrpSpPr>
          <p:grpSpPr>
            <a:xfrm rot="10800000">
              <a:off x="0" y="-10650"/>
              <a:ext cx="9143949" cy="5158468"/>
              <a:chOff x="267864" y="140547"/>
              <a:chExt cx="8608500" cy="4856400"/>
            </a:xfrm>
          </p:grpSpPr>
          <p:sp>
            <p:nvSpPr>
              <p:cNvPr id="119" name="Google Shape;119;p4"/>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20" name="Google Shape;120;p4"/>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sp>
        <p:nvSpPr>
          <p:cNvPr id="121" name="Google Shape;121;p4"/>
          <p:cNvSpPr txBox="1">
            <a:spLocks noGrp="1"/>
          </p:cNvSpPr>
          <p:nvPr>
            <p:ph type="title"/>
          </p:nvPr>
        </p:nvSpPr>
        <p:spPr>
          <a:xfrm>
            <a:off x="4662450" y="781453"/>
            <a:ext cx="3768600" cy="1265400"/>
          </a:xfrm>
          <a:prstGeom prst="rect">
            <a:avLst/>
          </a:prstGeom>
        </p:spPr>
        <p:txBody>
          <a:bodyPr spcFirstLastPara="1" wrap="square" lIns="91415" tIns="91415" rIns="91415" bIns="91415" anchor="t" anchorCtr="0">
            <a:noAutofit/>
          </a:bodyPr>
          <a:lstStyle>
            <a:lvl1pPr lvl="0" algn="r" rtl="0">
              <a:spcBef>
                <a:spcPts val="0"/>
              </a:spcBef>
              <a:spcAft>
                <a:spcPts val="0"/>
              </a:spcAft>
              <a:buNone/>
              <a:defRPr sz="3600"/>
            </a:lvl1pPr>
            <a:lvl2pPr lvl="1" algn="r" rtl="0">
              <a:spcBef>
                <a:spcPts val="0"/>
              </a:spcBef>
              <a:spcAft>
                <a:spcPts val="0"/>
              </a:spcAft>
              <a:buNone/>
              <a:defRPr sz="3600">
                <a:latin typeface="Roboto Slab Regular"/>
                <a:ea typeface="Roboto Slab Regular"/>
                <a:cs typeface="Roboto Slab Regular"/>
                <a:sym typeface="Roboto Slab Regular"/>
              </a:defRPr>
            </a:lvl2pPr>
            <a:lvl3pPr lvl="2" algn="r" rtl="0">
              <a:spcBef>
                <a:spcPts val="0"/>
              </a:spcBef>
              <a:spcAft>
                <a:spcPts val="0"/>
              </a:spcAft>
              <a:buNone/>
              <a:defRPr sz="3600">
                <a:latin typeface="Roboto Slab Regular"/>
                <a:ea typeface="Roboto Slab Regular"/>
                <a:cs typeface="Roboto Slab Regular"/>
                <a:sym typeface="Roboto Slab Regular"/>
              </a:defRPr>
            </a:lvl3pPr>
            <a:lvl4pPr lvl="3" algn="r" rtl="0">
              <a:spcBef>
                <a:spcPts val="0"/>
              </a:spcBef>
              <a:spcAft>
                <a:spcPts val="0"/>
              </a:spcAft>
              <a:buNone/>
              <a:defRPr sz="3600">
                <a:latin typeface="Roboto Slab Regular"/>
                <a:ea typeface="Roboto Slab Regular"/>
                <a:cs typeface="Roboto Slab Regular"/>
                <a:sym typeface="Roboto Slab Regular"/>
              </a:defRPr>
            </a:lvl4pPr>
            <a:lvl5pPr lvl="4" algn="r" rtl="0">
              <a:spcBef>
                <a:spcPts val="0"/>
              </a:spcBef>
              <a:spcAft>
                <a:spcPts val="0"/>
              </a:spcAft>
              <a:buNone/>
              <a:defRPr sz="3600">
                <a:latin typeface="Roboto Slab Regular"/>
                <a:ea typeface="Roboto Slab Regular"/>
                <a:cs typeface="Roboto Slab Regular"/>
                <a:sym typeface="Roboto Slab Regular"/>
              </a:defRPr>
            </a:lvl5pPr>
            <a:lvl6pPr lvl="5" algn="r" rtl="0">
              <a:spcBef>
                <a:spcPts val="0"/>
              </a:spcBef>
              <a:spcAft>
                <a:spcPts val="0"/>
              </a:spcAft>
              <a:buNone/>
              <a:defRPr sz="3600">
                <a:latin typeface="Roboto Slab Regular"/>
                <a:ea typeface="Roboto Slab Regular"/>
                <a:cs typeface="Roboto Slab Regular"/>
                <a:sym typeface="Roboto Slab Regular"/>
              </a:defRPr>
            </a:lvl6pPr>
            <a:lvl7pPr lvl="6" algn="r" rtl="0">
              <a:spcBef>
                <a:spcPts val="0"/>
              </a:spcBef>
              <a:spcAft>
                <a:spcPts val="0"/>
              </a:spcAft>
              <a:buNone/>
              <a:defRPr sz="3600">
                <a:latin typeface="Roboto Slab Regular"/>
                <a:ea typeface="Roboto Slab Regular"/>
                <a:cs typeface="Roboto Slab Regular"/>
                <a:sym typeface="Roboto Slab Regular"/>
              </a:defRPr>
            </a:lvl7pPr>
            <a:lvl8pPr lvl="7" algn="r" rtl="0">
              <a:spcBef>
                <a:spcPts val="0"/>
              </a:spcBef>
              <a:spcAft>
                <a:spcPts val="0"/>
              </a:spcAft>
              <a:buNone/>
              <a:defRPr sz="3600">
                <a:latin typeface="Roboto Slab Regular"/>
                <a:ea typeface="Roboto Slab Regular"/>
                <a:cs typeface="Roboto Slab Regular"/>
                <a:sym typeface="Roboto Slab Regular"/>
              </a:defRPr>
            </a:lvl8pPr>
            <a:lvl9pPr lvl="8" algn="r" rtl="0">
              <a:spcBef>
                <a:spcPts val="0"/>
              </a:spcBef>
              <a:spcAft>
                <a:spcPts val="0"/>
              </a:spcAft>
              <a:buNone/>
              <a:defRPr sz="3600">
                <a:latin typeface="Roboto Slab Regular"/>
                <a:ea typeface="Roboto Slab Regular"/>
                <a:cs typeface="Roboto Slab Regular"/>
                <a:sym typeface="Roboto Slab Regular"/>
              </a:defRPr>
            </a:lvl9pPr>
          </a:lstStyle>
          <a:p>
            <a:endParaRPr/>
          </a:p>
        </p:txBody>
      </p:sp>
      <p:sp>
        <p:nvSpPr>
          <p:cNvPr id="122" name="Google Shape;122;p4"/>
          <p:cNvSpPr txBox="1">
            <a:spLocks noGrp="1"/>
          </p:cNvSpPr>
          <p:nvPr>
            <p:ph type="subTitle" idx="1"/>
          </p:nvPr>
        </p:nvSpPr>
        <p:spPr>
          <a:xfrm flipH="1">
            <a:off x="721350" y="2450975"/>
            <a:ext cx="6042900" cy="1885200"/>
          </a:xfrm>
          <a:prstGeom prst="rect">
            <a:avLst/>
          </a:prstGeom>
        </p:spPr>
        <p:txBody>
          <a:bodyPr spcFirstLastPara="1" wrap="square" lIns="91415" tIns="91415" rIns="91415" bIns="91415" anchor="b"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123" name="Google Shape;123;p4"/>
          <p:cNvSpPr/>
          <p:nvPr/>
        </p:nvSpPr>
        <p:spPr>
          <a:xfrm rot="10800000">
            <a:off x="1669228" y="720987"/>
            <a:ext cx="1516943" cy="1386324"/>
          </a:xfrm>
          <a:custGeom>
            <a:avLst/>
            <a:gdLst/>
            <a:ahLst/>
            <a:cxnLst/>
            <a:rect l="l" t="t" r="r" b="b"/>
            <a:pathLst>
              <a:path w="18419" h="16833" extrusionOk="0">
                <a:moveTo>
                  <a:pt x="12177" y="0"/>
                </a:moveTo>
                <a:cubicBezTo>
                  <a:pt x="11648" y="0"/>
                  <a:pt x="11109" y="46"/>
                  <a:pt x="10599" y="46"/>
                </a:cubicBezTo>
                <a:cubicBezTo>
                  <a:pt x="10579" y="46"/>
                  <a:pt x="10558" y="46"/>
                  <a:pt x="10538" y="46"/>
                </a:cubicBezTo>
                <a:cubicBezTo>
                  <a:pt x="10391" y="45"/>
                  <a:pt x="10250" y="43"/>
                  <a:pt x="10112" y="43"/>
                </a:cubicBezTo>
                <a:cubicBezTo>
                  <a:pt x="9632" y="43"/>
                  <a:pt x="9195" y="68"/>
                  <a:pt x="8715" y="262"/>
                </a:cubicBezTo>
                <a:cubicBezTo>
                  <a:pt x="8256" y="447"/>
                  <a:pt x="7784" y="577"/>
                  <a:pt x="7306" y="707"/>
                </a:cubicBezTo>
                <a:cubicBezTo>
                  <a:pt x="6073" y="1039"/>
                  <a:pt x="5021" y="1344"/>
                  <a:pt x="3911" y="2033"/>
                </a:cubicBezTo>
                <a:cubicBezTo>
                  <a:pt x="2246" y="3062"/>
                  <a:pt x="855" y="4763"/>
                  <a:pt x="292" y="6650"/>
                </a:cubicBezTo>
                <a:cubicBezTo>
                  <a:pt x="1" y="7637"/>
                  <a:pt x="143" y="8746"/>
                  <a:pt x="143" y="9767"/>
                </a:cubicBezTo>
                <a:cubicBezTo>
                  <a:pt x="143" y="10640"/>
                  <a:pt x="117" y="11328"/>
                  <a:pt x="422" y="12145"/>
                </a:cubicBezTo>
                <a:cubicBezTo>
                  <a:pt x="801" y="13168"/>
                  <a:pt x="1482" y="13643"/>
                  <a:pt x="2176" y="14444"/>
                </a:cubicBezTo>
                <a:cubicBezTo>
                  <a:pt x="2652" y="14992"/>
                  <a:pt x="3083" y="15451"/>
                  <a:pt x="3665" y="15882"/>
                </a:cubicBezTo>
                <a:cubicBezTo>
                  <a:pt x="4306" y="16414"/>
                  <a:pt x="5631" y="16763"/>
                  <a:pt x="6744" y="16763"/>
                </a:cubicBezTo>
                <a:cubicBezTo>
                  <a:pt x="7524" y="16763"/>
                  <a:pt x="8354" y="16832"/>
                  <a:pt x="9165" y="16832"/>
                </a:cubicBezTo>
                <a:cubicBezTo>
                  <a:pt x="9611" y="16832"/>
                  <a:pt x="10052" y="16811"/>
                  <a:pt x="10475" y="16746"/>
                </a:cubicBezTo>
                <a:cubicBezTo>
                  <a:pt x="11206" y="16633"/>
                  <a:pt x="12077" y="16225"/>
                  <a:pt x="12731" y="15896"/>
                </a:cubicBezTo>
                <a:cubicBezTo>
                  <a:pt x="13538" y="15487"/>
                  <a:pt x="14352" y="15025"/>
                  <a:pt x="15119" y="14547"/>
                </a:cubicBezTo>
                <a:cubicBezTo>
                  <a:pt x="16150" y="13902"/>
                  <a:pt x="17063" y="13221"/>
                  <a:pt x="17758" y="12198"/>
                </a:cubicBezTo>
                <a:cubicBezTo>
                  <a:pt x="18389" y="11262"/>
                  <a:pt x="18399" y="10368"/>
                  <a:pt x="18402" y="9275"/>
                </a:cubicBezTo>
                <a:cubicBezTo>
                  <a:pt x="18419" y="6633"/>
                  <a:pt x="17798" y="4102"/>
                  <a:pt x="15970" y="2108"/>
                </a:cubicBezTo>
                <a:cubicBezTo>
                  <a:pt x="15233" y="1305"/>
                  <a:pt x="14279" y="291"/>
                  <a:pt x="13163" y="79"/>
                </a:cubicBezTo>
                <a:cubicBezTo>
                  <a:pt x="12845" y="19"/>
                  <a:pt x="12513" y="0"/>
                  <a:pt x="12177" y="0"/>
                </a:cubicBezTo>
                <a:close/>
              </a:path>
            </a:pathLst>
          </a:custGeom>
          <a:solidFill>
            <a:schemeClr val="accent3"/>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24" name="Google Shape;124;p4"/>
          <p:cNvSpPr/>
          <p:nvPr/>
        </p:nvSpPr>
        <p:spPr>
          <a:xfrm rot="10800000">
            <a:off x="2940297" y="1666468"/>
            <a:ext cx="54697" cy="35297"/>
          </a:xfrm>
          <a:custGeom>
            <a:avLst/>
            <a:gdLst/>
            <a:ahLst/>
            <a:cxnLst/>
            <a:rect l="l" t="t" r="r" b="b"/>
            <a:pathLst>
              <a:path w="609" h="393" extrusionOk="0">
                <a:moveTo>
                  <a:pt x="293" y="1"/>
                </a:moveTo>
                <a:cubicBezTo>
                  <a:pt x="177" y="1"/>
                  <a:pt x="24" y="90"/>
                  <a:pt x="14" y="213"/>
                </a:cubicBezTo>
                <a:cubicBezTo>
                  <a:pt x="1" y="349"/>
                  <a:pt x="147" y="392"/>
                  <a:pt x="250" y="392"/>
                </a:cubicBezTo>
                <a:lnTo>
                  <a:pt x="316" y="392"/>
                </a:lnTo>
                <a:cubicBezTo>
                  <a:pt x="433" y="392"/>
                  <a:pt x="586" y="303"/>
                  <a:pt x="595" y="180"/>
                </a:cubicBezTo>
                <a:cubicBezTo>
                  <a:pt x="609" y="44"/>
                  <a:pt x="463" y="1"/>
                  <a:pt x="359"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25" name="Google Shape;125;p4"/>
          <p:cNvSpPr/>
          <p:nvPr/>
        </p:nvSpPr>
        <p:spPr>
          <a:xfrm rot="10800000">
            <a:off x="3020228" y="1553383"/>
            <a:ext cx="80025" cy="22454"/>
          </a:xfrm>
          <a:custGeom>
            <a:avLst/>
            <a:gdLst/>
            <a:ahLst/>
            <a:cxnLst/>
            <a:rect l="l" t="t" r="r" b="b"/>
            <a:pathLst>
              <a:path w="891" h="250" extrusionOk="0">
                <a:moveTo>
                  <a:pt x="548" y="1"/>
                </a:moveTo>
                <a:cubicBezTo>
                  <a:pt x="382" y="1"/>
                  <a:pt x="0" y="249"/>
                  <a:pt x="343" y="249"/>
                </a:cubicBezTo>
                <a:cubicBezTo>
                  <a:pt x="508" y="249"/>
                  <a:pt x="890" y="1"/>
                  <a:pt x="548"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26" name="Google Shape;126;p4"/>
          <p:cNvSpPr/>
          <p:nvPr/>
        </p:nvSpPr>
        <p:spPr>
          <a:xfrm rot="10800000">
            <a:off x="2925652" y="1521411"/>
            <a:ext cx="59996" cy="26675"/>
          </a:xfrm>
          <a:custGeom>
            <a:avLst/>
            <a:gdLst/>
            <a:ahLst/>
            <a:cxnLst/>
            <a:rect l="l" t="t" r="r" b="b"/>
            <a:pathLst>
              <a:path w="668" h="297" extrusionOk="0">
                <a:moveTo>
                  <a:pt x="399" y="0"/>
                </a:moveTo>
                <a:cubicBezTo>
                  <a:pt x="286" y="0"/>
                  <a:pt x="129" y="37"/>
                  <a:pt x="63" y="140"/>
                </a:cubicBezTo>
                <a:cubicBezTo>
                  <a:pt x="0" y="243"/>
                  <a:pt x="116" y="296"/>
                  <a:pt x="203" y="296"/>
                </a:cubicBezTo>
                <a:lnTo>
                  <a:pt x="269" y="296"/>
                </a:lnTo>
                <a:cubicBezTo>
                  <a:pt x="382" y="296"/>
                  <a:pt x="538" y="259"/>
                  <a:pt x="605" y="157"/>
                </a:cubicBezTo>
                <a:cubicBezTo>
                  <a:pt x="668" y="57"/>
                  <a:pt x="551" y="0"/>
                  <a:pt x="465" y="0"/>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27" name="Google Shape;127;p4"/>
          <p:cNvSpPr/>
          <p:nvPr/>
        </p:nvSpPr>
        <p:spPr>
          <a:xfrm rot="10800000">
            <a:off x="2806286" y="1582938"/>
            <a:ext cx="65745" cy="35297"/>
          </a:xfrm>
          <a:custGeom>
            <a:avLst/>
            <a:gdLst/>
            <a:ahLst/>
            <a:cxnLst/>
            <a:rect l="l" t="t" r="r" b="b"/>
            <a:pathLst>
              <a:path w="732" h="393" extrusionOk="0">
                <a:moveTo>
                  <a:pt x="386" y="1"/>
                </a:moveTo>
                <a:cubicBezTo>
                  <a:pt x="91" y="1"/>
                  <a:pt x="1" y="393"/>
                  <a:pt x="346" y="393"/>
                </a:cubicBezTo>
                <a:cubicBezTo>
                  <a:pt x="645" y="393"/>
                  <a:pt x="732" y="1"/>
                  <a:pt x="386"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28" name="Google Shape;128;p4"/>
          <p:cNvSpPr/>
          <p:nvPr/>
        </p:nvSpPr>
        <p:spPr>
          <a:xfrm rot="10800000">
            <a:off x="2838799" y="1692155"/>
            <a:ext cx="54428" cy="19759"/>
          </a:xfrm>
          <a:custGeom>
            <a:avLst/>
            <a:gdLst/>
            <a:ahLst/>
            <a:cxnLst/>
            <a:rect l="l" t="t" r="r" b="b"/>
            <a:pathLst>
              <a:path w="606" h="220" extrusionOk="0">
                <a:moveTo>
                  <a:pt x="433" y="1"/>
                </a:moveTo>
                <a:cubicBezTo>
                  <a:pt x="310" y="1"/>
                  <a:pt x="177" y="27"/>
                  <a:pt x="74" y="97"/>
                </a:cubicBezTo>
                <a:cubicBezTo>
                  <a:pt x="1" y="150"/>
                  <a:pt x="1" y="220"/>
                  <a:pt x="107" y="220"/>
                </a:cubicBezTo>
                <a:lnTo>
                  <a:pt x="174" y="220"/>
                </a:lnTo>
                <a:cubicBezTo>
                  <a:pt x="296" y="220"/>
                  <a:pt x="429" y="194"/>
                  <a:pt x="532" y="124"/>
                </a:cubicBezTo>
                <a:cubicBezTo>
                  <a:pt x="606" y="70"/>
                  <a:pt x="606" y="1"/>
                  <a:pt x="499"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29" name="Google Shape;129;p4"/>
          <p:cNvSpPr/>
          <p:nvPr/>
        </p:nvSpPr>
        <p:spPr>
          <a:xfrm rot="10800000">
            <a:off x="1718435" y="1202470"/>
            <a:ext cx="78229" cy="31076"/>
          </a:xfrm>
          <a:custGeom>
            <a:avLst/>
            <a:gdLst/>
            <a:ahLst/>
            <a:cxnLst/>
            <a:rect l="l" t="t" r="r" b="b"/>
            <a:pathLst>
              <a:path w="871" h="346" extrusionOk="0">
                <a:moveTo>
                  <a:pt x="529" y="0"/>
                </a:moveTo>
                <a:cubicBezTo>
                  <a:pt x="300" y="0"/>
                  <a:pt x="1" y="345"/>
                  <a:pt x="343" y="345"/>
                </a:cubicBezTo>
                <a:cubicBezTo>
                  <a:pt x="572" y="345"/>
                  <a:pt x="871" y="0"/>
                  <a:pt x="529" y="0"/>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30" name="Google Shape;130;p4"/>
          <p:cNvSpPr/>
          <p:nvPr/>
        </p:nvSpPr>
        <p:spPr>
          <a:xfrm rot="10800000">
            <a:off x="1890879" y="1284208"/>
            <a:ext cx="79666" cy="22813"/>
          </a:xfrm>
          <a:custGeom>
            <a:avLst/>
            <a:gdLst/>
            <a:ahLst/>
            <a:cxnLst/>
            <a:rect l="l" t="t" r="r" b="b"/>
            <a:pathLst>
              <a:path w="887" h="254" extrusionOk="0">
                <a:moveTo>
                  <a:pt x="548" y="1"/>
                </a:moveTo>
                <a:cubicBezTo>
                  <a:pt x="379" y="1"/>
                  <a:pt x="0" y="254"/>
                  <a:pt x="339" y="254"/>
                </a:cubicBezTo>
                <a:cubicBezTo>
                  <a:pt x="505" y="254"/>
                  <a:pt x="887" y="1"/>
                  <a:pt x="548"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31" name="Google Shape;131;p4"/>
          <p:cNvSpPr/>
          <p:nvPr/>
        </p:nvSpPr>
        <p:spPr>
          <a:xfrm rot="10800000">
            <a:off x="1814532" y="1475332"/>
            <a:ext cx="67990" cy="32244"/>
          </a:xfrm>
          <a:custGeom>
            <a:avLst/>
            <a:gdLst/>
            <a:ahLst/>
            <a:cxnLst/>
            <a:rect l="l" t="t" r="r" b="b"/>
            <a:pathLst>
              <a:path w="757" h="359" extrusionOk="0">
                <a:moveTo>
                  <a:pt x="424" y="0"/>
                </a:moveTo>
                <a:cubicBezTo>
                  <a:pt x="333" y="0"/>
                  <a:pt x="238" y="26"/>
                  <a:pt x="180" y="84"/>
                </a:cubicBezTo>
                <a:lnTo>
                  <a:pt x="149" y="115"/>
                </a:lnTo>
                <a:cubicBezTo>
                  <a:pt x="0" y="263"/>
                  <a:pt x="161" y="359"/>
                  <a:pt x="336" y="359"/>
                </a:cubicBezTo>
                <a:cubicBezTo>
                  <a:pt x="426" y="359"/>
                  <a:pt x="521" y="334"/>
                  <a:pt x="578" y="277"/>
                </a:cubicBezTo>
                <a:cubicBezTo>
                  <a:pt x="588" y="264"/>
                  <a:pt x="598" y="254"/>
                  <a:pt x="608" y="244"/>
                </a:cubicBezTo>
                <a:cubicBezTo>
                  <a:pt x="756" y="95"/>
                  <a:pt x="598" y="0"/>
                  <a:pt x="424" y="0"/>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32" name="Google Shape;132;p4"/>
          <p:cNvSpPr/>
          <p:nvPr/>
        </p:nvSpPr>
        <p:spPr>
          <a:xfrm rot="10800000">
            <a:off x="1685203" y="1350134"/>
            <a:ext cx="54787" cy="34399"/>
          </a:xfrm>
          <a:custGeom>
            <a:avLst/>
            <a:gdLst/>
            <a:ahLst/>
            <a:cxnLst/>
            <a:rect l="l" t="t" r="r" b="b"/>
            <a:pathLst>
              <a:path w="610" h="383" extrusionOk="0">
                <a:moveTo>
                  <a:pt x="293" y="0"/>
                </a:moveTo>
                <a:cubicBezTo>
                  <a:pt x="180" y="0"/>
                  <a:pt x="25" y="86"/>
                  <a:pt x="14" y="209"/>
                </a:cubicBezTo>
                <a:cubicBezTo>
                  <a:pt x="1" y="342"/>
                  <a:pt x="147" y="382"/>
                  <a:pt x="250" y="382"/>
                </a:cubicBezTo>
                <a:lnTo>
                  <a:pt x="316" y="382"/>
                </a:lnTo>
                <a:cubicBezTo>
                  <a:pt x="430" y="382"/>
                  <a:pt x="583" y="296"/>
                  <a:pt x="595" y="173"/>
                </a:cubicBezTo>
                <a:cubicBezTo>
                  <a:pt x="609" y="40"/>
                  <a:pt x="463" y="0"/>
                  <a:pt x="359" y="0"/>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33" name="Google Shape;133;p4"/>
          <p:cNvSpPr/>
          <p:nvPr/>
        </p:nvSpPr>
        <p:spPr>
          <a:xfrm rot="10800000">
            <a:off x="1884861" y="1075025"/>
            <a:ext cx="79756" cy="22813"/>
          </a:xfrm>
          <a:custGeom>
            <a:avLst/>
            <a:gdLst/>
            <a:ahLst/>
            <a:cxnLst/>
            <a:rect l="l" t="t" r="r" b="b"/>
            <a:pathLst>
              <a:path w="888" h="254" extrusionOk="0">
                <a:moveTo>
                  <a:pt x="548" y="1"/>
                </a:moveTo>
                <a:cubicBezTo>
                  <a:pt x="379" y="1"/>
                  <a:pt x="0" y="254"/>
                  <a:pt x="339" y="254"/>
                </a:cubicBezTo>
                <a:cubicBezTo>
                  <a:pt x="508" y="254"/>
                  <a:pt x="887" y="1"/>
                  <a:pt x="548"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34" name="Google Shape;134;p4"/>
          <p:cNvSpPr/>
          <p:nvPr/>
        </p:nvSpPr>
        <p:spPr>
          <a:xfrm rot="10800000">
            <a:off x="2016441" y="1378780"/>
            <a:ext cx="79486" cy="24879"/>
          </a:xfrm>
          <a:custGeom>
            <a:avLst/>
            <a:gdLst/>
            <a:ahLst/>
            <a:cxnLst/>
            <a:rect l="l" t="t" r="r" b="b"/>
            <a:pathLst>
              <a:path w="885" h="277" extrusionOk="0">
                <a:moveTo>
                  <a:pt x="542" y="0"/>
                </a:moveTo>
                <a:cubicBezTo>
                  <a:pt x="360" y="0"/>
                  <a:pt x="1" y="276"/>
                  <a:pt x="340" y="276"/>
                </a:cubicBezTo>
                <a:cubicBezTo>
                  <a:pt x="526" y="276"/>
                  <a:pt x="884" y="0"/>
                  <a:pt x="542" y="0"/>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35" name="Google Shape;135;p4"/>
          <p:cNvSpPr/>
          <p:nvPr/>
        </p:nvSpPr>
        <p:spPr>
          <a:xfrm rot="10800000">
            <a:off x="1927252" y="1473086"/>
            <a:ext cx="78858" cy="27573"/>
          </a:xfrm>
          <a:custGeom>
            <a:avLst/>
            <a:gdLst/>
            <a:ahLst/>
            <a:cxnLst/>
            <a:rect l="l" t="t" r="r" b="b"/>
            <a:pathLst>
              <a:path w="878" h="307" extrusionOk="0">
                <a:moveTo>
                  <a:pt x="536" y="1"/>
                </a:moveTo>
                <a:cubicBezTo>
                  <a:pt x="332" y="1"/>
                  <a:pt x="1" y="306"/>
                  <a:pt x="343" y="306"/>
                </a:cubicBezTo>
                <a:cubicBezTo>
                  <a:pt x="545" y="306"/>
                  <a:pt x="878" y="1"/>
                  <a:pt x="536"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36" name="Google Shape;136;p4"/>
          <p:cNvSpPr/>
          <p:nvPr/>
        </p:nvSpPr>
        <p:spPr>
          <a:xfrm rot="10800000">
            <a:off x="2070784" y="1128466"/>
            <a:ext cx="60625" cy="23621"/>
          </a:xfrm>
          <a:custGeom>
            <a:avLst/>
            <a:gdLst/>
            <a:ahLst/>
            <a:cxnLst/>
            <a:rect l="l" t="t" r="r" b="b"/>
            <a:pathLst>
              <a:path w="675" h="263" extrusionOk="0">
                <a:moveTo>
                  <a:pt x="406" y="0"/>
                </a:moveTo>
                <a:cubicBezTo>
                  <a:pt x="296" y="0"/>
                  <a:pt x="140" y="36"/>
                  <a:pt x="70" y="133"/>
                </a:cubicBezTo>
                <a:cubicBezTo>
                  <a:pt x="0" y="229"/>
                  <a:pt x="130" y="263"/>
                  <a:pt x="203" y="263"/>
                </a:cubicBezTo>
                <a:lnTo>
                  <a:pt x="269" y="263"/>
                </a:lnTo>
                <a:cubicBezTo>
                  <a:pt x="379" y="263"/>
                  <a:pt x="535" y="223"/>
                  <a:pt x="605" y="130"/>
                </a:cubicBezTo>
                <a:cubicBezTo>
                  <a:pt x="675" y="33"/>
                  <a:pt x="545" y="0"/>
                  <a:pt x="472" y="0"/>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37" name="Google Shape;137;p4"/>
          <p:cNvSpPr/>
          <p:nvPr/>
        </p:nvSpPr>
        <p:spPr>
          <a:xfrm rot="10800000">
            <a:off x="2041230" y="1278544"/>
            <a:ext cx="66014" cy="34130"/>
          </a:xfrm>
          <a:custGeom>
            <a:avLst/>
            <a:gdLst/>
            <a:ahLst/>
            <a:cxnLst/>
            <a:rect l="l" t="t" r="r" b="b"/>
            <a:pathLst>
              <a:path w="735" h="380" extrusionOk="0">
                <a:moveTo>
                  <a:pt x="389" y="1"/>
                </a:moveTo>
                <a:cubicBezTo>
                  <a:pt x="97" y="1"/>
                  <a:pt x="0" y="380"/>
                  <a:pt x="346" y="380"/>
                </a:cubicBezTo>
                <a:cubicBezTo>
                  <a:pt x="638" y="380"/>
                  <a:pt x="735" y="1"/>
                  <a:pt x="389"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38" name="Google Shape;138;p4"/>
          <p:cNvSpPr/>
          <p:nvPr/>
        </p:nvSpPr>
        <p:spPr>
          <a:xfrm rot="652318">
            <a:off x="6616019" y="3514013"/>
            <a:ext cx="1308113" cy="1344099"/>
          </a:xfrm>
          <a:custGeom>
            <a:avLst/>
            <a:gdLst/>
            <a:ahLst/>
            <a:cxnLst/>
            <a:rect l="l" t="t" r="r" b="b"/>
            <a:pathLst>
              <a:path w="32788" h="33690" extrusionOk="0">
                <a:moveTo>
                  <a:pt x="11724" y="0"/>
                </a:moveTo>
                <a:cubicBezTo>
                  <a:pt x="10869" y="0"/>
                  <a:pt x="10018" y="148"/>
                  <a:pt x="9236" y="517"/>
                </a:cubicBezTo>
                <a:cubicBezTo>
                  <a:pt x="8685" y="776"/>
                  <a:pt x="8392" y="1041"/>
                  <a:pt x="8316" y="1676"/>
                </a:cubicBezTo>
                <a:cubicBezTo>
                  <a:pt x="8180" y="2815"/>
                  <a:pt x="8366" y="3959"/>
                  <a:pt x="8571" y="5081"/>
                </a:cubicBezTo>
                <a:cubicBezTo>
                  <a:pt x="8874" y="6722"/>
                  <a:pt x="9748" y="8197"/>
                  <a:pt x="10063" y="9819"/>
                </a:cubicBezTo>
                <a:cubicBezTo>
                  <a:pt x="10246" y="10746"/>
                  <a:pt x="10359" y="11693"/>
                  <a:pt x="10522" y="12626"/>
                </a:cubicBezTo>
                <a:cubicBezTo>
                  <a:pt x="10748" y="13932"/>
                  <a:pt x="10871" y="15234"/>
                  <a:pt x="10545" y="16529"/>
                </a:cubicBezTo>
                <a:cubicBezTo>
                  <a:pt x="10226" y="17792"/>
                  <a:pt x="9712" y="18991"/>
                  <a:pt x="8851" y="19988"/>
                </a:cubicBezTo>
                <a:cubicBezTo>
                  <a:pt x="8312" y="20609"/>
                  <a:pt x="7615" y="21028"/>
                  <a:pt x="6987" y="21549"/>
                </a:cubicBezTo>
                <a:cubicBezTo>
                  <a:pt x="6369" y="22061"/>
                  <a:pt x="5751" y="22536"/>
                  <a:pt x="5100" y="23004"/>
                </a:cubicBezTo>
                <a:cubicBezTo>
                  <a:pt x="4243" y="23622"/>
                  <a:pt x="3396" y="24297"/>
                  <a:pt x="2691" y="25091"/>
                </a:cubicBezTo>
                <a:cubicBezTo>
                  <a:pt x="2137" y="25712"/>
                  <a:pt x="1731" y="26427"/>
                  <a:pt x="1270" y="27118"/>
                </a:cubicBezTo>
                <a:cubicBezTo>
                  <a:pt x="884" y="27699"/>
                  <a:pt x="449" y="28290"/>
                  <a:pt x="233" y="28968"/>
                </a:cubicBezTo>
                <a:cubicBezTo>
                  <a:pt x="0" y="29702"/>
                  <a:pt x="137" y="30383"/>
                  <a:pt x="273" y="31117"/>
                </a:cubicBezTo>
                <a:cubicBezTo>
                  <a:pt x="366" y="31606"/>
                  <a:pt x="389" y="31911"/>
                  <a:pt x="645" y="32290"/>
                </a:cubicBezTo>
                <a:cubicBezTo>
                  <a:pt x="828" y="32954"/>
                  <a:pt x="1443" y="33320"/>
                  <a:pt x="1691" y="33483"/>
                </a:cubicBezTo>
                <a:cubicBezTo>
                  <a:pt x="1934" y="33639"/>
                  <a:pt x="2145" y="33689"/>
                  <a:pt x="2360" y="33689"/>
                </a:cubicBezTo>
                <a:cubicBezTo>
                  <a:pt x="2589" y="33689"/>
                  <a:pt x="2824" y="33632"/>
                  <a:pt x="3110" y="33586"/>
                </a:cubicBezTo>
                <a:cubicBezTo>
                  <a:pt x="3652" y="33496"/>
                  <a:pt x="4286" y="33516"/>
                  <a:pt x="4704" y="33118"/>
                </a:cubicBezTo>
                <a:cubicBezTo>
                  <a:pt x="5306" y="32543"/>
                  <a:pt x="5920" y="31832"/>
                  <a:pt x="6429" y="31171"/>
                </a:cubicBezTo>
                <a:cubicBezTo>
                  <a:pt x="6841" y="30626"/>
                  <a:pt x="7156" y="29998"/>
                  <a:pt x="7702" y="29566"/>
                </a:cubicBezTo>
                <a:cubicBezTo>
                  <a:pt x="8021" y="29310"/>
                  <a:pt x="8392" y="29121"/>
                  <a:pt x="8738" y="28901"/>
                </a:cubicBezTo>
                <a:cubicBezTo>
                  <a:pt x="9814" y="28224"/>
                  <a:pt x="10798" y="27696"/>
                  <a:pt x="12050" y="27367"/>
                </a:cubicBezTo>
                <a:cubicBezTo>
                  <a:pt x="13186" y="27068"/>
                  <a:pt x="14372" y="26951"/>
                  <a:pt x="15528" y="26755"/>
                </a:cubicBezTo>
                <a:cubicBezTo>
                  <a:pt x="16773" y="26546"/>
                  <a:pt x="18079" y="26380"/>
                  <a:pt x="19356" y="26380"/>
                </a:cubicBezTo>
                <a:cubicBezTo>
                  <a:pt x="19561" y="26380"/>
                  <a:pt x="19766" y="26384"/>
                  <a:pt x="19970" y="26393"/>
                </a:cubicBezTo>
                <a:cubicBezTo>
                  <a:pt x="21000" y="26442"/>
                  <a:pt x="22014" y="26522"/>
                  <a:pt x="23039" y="26522"/>
                </a:cubicBezTo>
                <a:cubicBezTo>
                  <a:pt x="23406" y="26522"/>
                  <a:pt x="23775" y="26512"/>
                  <a:pt x="24146" y="26486"/>
                </a:cubicBezTo>
                <a:cubicBezTo>
                  <a:pt x="25508" y="26393"/>
                  <a:pt x="26880" y="26068"/>
                  <a:pt x="28226" y="25845"/>
                </a:cubicBezTo>
                <a:cubicBezTo>
                  <a:pt x="29740" y="25596"/>
                  <a:pt x="32698" y="25726"/>
                  <a:pt x="32764" y="23579"/>
                </a:cubicBezTo>
                <a:cubicBezTo>
                  <a:pt x="32787" y="22862"/>
                  <a:pt x="32538" y="22091"/>
                  <a:pt x="32425" y="21387"/>
                </a:cubicBezTo>
                <a:cubicBezTo>
                  <a:pt x="32376" y="21065"/>
                  <a:pt x="32339" y="20729"/>
                  <a:pt x="32272" y="20410"/>
                </a:cubicBezTo>
                <a:cubicBezTo>
                  <a:pt x="32037" y="19271"/>
                  <a:pt x="31724" y="18168"/>
                  <a:pt x="31531" y="17012"/>
                </a:cubicBezTo>
                <a:cubicBezTo>
                  <a:pt x="31186" y="14935"/>
                  <a:pt x="30741" y="12832"/>
                  <a:pt x="30701" y="10729"/>
                </a:cubicBezTo>
                <a:cubicBezTo>
                  <a:pt x="30681" y="9809"/>
                  <a:pt x="30704" y="8939"/>
                  <a:pt x="30555" y="8035"/>
                </a:cubicBezTo>
                <a:cubicBezTo>
                  <a:pt x="30372" y="6926"/>
                  <a:pt x="30073" y="5852"/>
                  <a:pt x="29847" y="4753"/>
                </a:cubicBezTo>
                <a:cubicBezTo>
                  <a:pt x="29674" y="3905"/>
                  <a:pt x="29199" y="2740"/>
                  <a:pt x="28558" y="2131"/>
                </a:cubicBezTo>
                <a:cubicBezTo>
                  <a:pt x="28079" y="1674"/>
                  <a:pt x="27559" y="1534"/>
                  <a:pt x="27012" y="1534"/>
                </a:cubicBezTo>
                <a:cubicBezTo>
                  <a:pt x="26423" y="1534"/>
                  <a:pt x="25804" y="1697"/>
                  <a:pt x="25173" y="1803"/>
                </a:cubicBezTo>
                <a:cubicBezTo>
                  <a:pt x="24171" y="1968"/>
                  <a:pt x="22984" y="2340"/>
                  <a:pt x="21924" y="2340"/>
                </a:cubicBezTo>
                <a:cubicBezTo>
                  <a:pt x="21705" y="2340"/>
                  <a:pt x="21491" y="2325"/>
                  <a:pt x="21286" y="2287"/>
                </a:cubicBezTo>
                <a:cubicBezTo>
                  <a:pt x="19858" y="2032"/>
                  <a:pt x="18383" y="1739"/>
                  <a:pt x="17003" y="1291"/>
                </a:cubicBezTo>
                <a:cubicBezTo>
                  <a:pt x="15804" y="902"/>
                  <a:pt x="14642" y="411"/>
                  <a:pt x="13402" y="171"/>
                </a:cubicBezTo>
                <a:cubicBezTo>
                  <a:pt x="12853" y="64"/>
                  <a:pt x="12288" y="0"/>
                  <a:pt x="11724" y="0"/>
                </a:cubicBezTo>
                <a:close/>
              </a:path>
            </a:pathLst>
          </a:custGeom>
          <a:solidFill>
            <a:schemeClr val="accent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39" name="Google Shape;139;p4"/>
          <p:cNvSpPr/>
          <p:nvPr/>
        </p:nvSpPr>
        <p:spPr>
          <a:xfrm rot="652318">
            <a:off x="6588083" y="3287348"/>
            <a:ext cx="1642482" cy="1695903"/>
          </a:xfrm>
          <a:custGeom>
            <a:avLst/>
            <a:gdLst/>
            <a:ahLst/>
            <a:cxnLst/>
            <a:rect l="l" t="t" r="r" b="b"/>
            <a:pathLst>
              <a:path w="41169" h="42508" extrusionOk="0">
                <a:moveTo>
                  <a:pt x="29429" y="4923"/>
                </a:moveTo>
                <a:cubicBezTo>
                  <a:pt x="29623" y="4923"/>
                  <a:pt x="29809" y="5026"/>
                  <a:pt x="29986" y="5233"/>
                </a:cubicBezTo>
                <a:lnTo>
                  <a:pt x="30016" y="5253"/>
                </a:lnTo>
                <a:cubicBezTo>
                  <a:pt x="30817" y="5641"/>
                  <a:pt x="31601" y="6087"/>
                  <a:pt x="32338" y="6581"/>
                </a:cubicBezTo>
                <a:cubicBezTo>
                  <a:pt x="33833" y="7674"/>
                  <a:pt x="35355" y="9136"/>
                  <a:pt x="36731" y="10800"/>
                </a:cubicBezTo>
                <a:lnTo>
                  <a:pt x="36913" y="11053"/>
                </a:lnTo>
                <a:cubicBezTo>
                  <a:pt x="35418" y="10405"/>
                  <a:pt x="34060" y="9488"/>
                  <a:pt x="32876" y="8322"/>
                </a:cubicBezTo>
                <a:cubicBezTo>
                  <a:pt x="31621" y="7263"/>
                  <a:pt x="30412" y="6130"/>
                  <a:pt x="29279" y="4943"/>
                </a:cubicBezTo>
                <a:cubicBezTo>
                  <a:pt x="29329" y="4930"/>
                  <a:pt x="29379" y="4923"/>
                  <a:pt x="29429" y="4923"/>
                </a:cubicBezTo>
                <a:close/>
                <a:moveTo>
                  <a:pt x="12043" y="174"/>
                </a:moveTo>
                <a:cubicBezTo>
                  <a:pt x="12586" y="174"/>
                  <a:pt x="13166" y="457"/>
                  <a:pt x="13794" y="1027"/>
                </a:cubicBezTo>
                <a:lnTo>
                  <a:pt x="17169" y="3319"/>
                </a:lnTo>
                <a:lnTo>
                  <a:pt x="21266" y="6857"/>
                </a:lnTo>
                <a:lnTo>
                  <a:pt x="25924" y="11708"/>
                </a:lnTo>
                <a:cubicBezTo>
                  <a:pt x="28575" y="14601"/>
                  <a:pt x="31007" y="17720"/>
                  <a:pt x="33080" y="20863"/>
                </a:cubicBezTo>
                <a:lnTo>
                  <a:pt x="31172" y="20618"/>
                </a:lnTo>
                <a:lnTo>
                  <a:pt x="25498" y="18289"/>
                </a:lnTo>
                <a:lnTo>
                  <a:pt x="18555" y="14146"/>
                </a:lnTo>
                <a:cubicBezTo>
                  <a:pt x="15794" y="12605"/>
                  <a:pt x="13588" y="10495"/>
                  <a:pt x="12000" y="7881"/>
                </a:cubicBezTo>
                <a:lnTo>
                  <a:pt x="11986" y="7864"/>
                </a:lnTo>
                <a:cubicBezTo>
                  <a:pt x="11054" y="6947"/>
                  <a:pt x="10479" y="5837"/>
                  <a:pt x="10272" y="4572"/>
                </a:cubicBezTo>
                <a:lnTo>
                  <a:pt x="10263" y="4541"/>
                </a:lnTo>
                <a:cubicBezTo>
                  <a:pt x="9807" y="3754"/>
                  <a:pt x="9721" y="2933"/>
                  <a:pt x="10007" y="2103"/>
                </a:cubicBezTo>
                <a:lnTo>
                  <a:pt x="10013" y="2083"/>
                </a:lnTo>
                <a:lnTo>
                  <a:pt x="10010" y="2060"/>
                </a:lnTo>
                <a:cubicBezTo>
                  <a:pt x="9877" y="1332"/>
                  <a:pt x="10137" y="887"/>
                  <a:pt x="10804" y="701"/>
                </a:cubicBezTo>
                <a:lnTo>
                  <a:pt x="10841" y="681"/>
                </a:lnTo>
                <a:cubicBezTo>
                  <a:pt x="11223" y="343"/>
                  <a:pt x="11622" y="174"/>
                  <a:pt x="12043" y="174"/>
                </a:cubicBezTo>
                <a:close/>
                <a:moveTo>
                  <a:pt x="9155" y="8634"/>
                </a:moveTo>
                <a:cubicBezTo>
                  <a:pt x="9670" y="8634"/>
                  <a:pt x="10162" y="8801"/>
                  <a:pt x="10625" y="9136"/>
                </a:cubicBezTo>
                <a:lnTo>
                  <a:pt x="10644" y="9146"/>
                </a:lnTo>
                <a:cubicBezTo>
                  <a:pt x="12186" y="9724"/>
                  <a:pt x="13575" y="10618"/>
                  <a:pt x="14774" y="11803"/>
                </a:cubicBezTo>
                <a:lnTo>
                  <a:pt x="18568" y="15524"/>
                </a:lnTo>
                <a:lnTo>
                  <a:pt x="22292" y="20255"/>
                </a:lnTo>
                <a:cubicBezTo>
                  <a:pt x="24385" y="23249"/>
                  <a:pt x="25916" y="26052"/>
                  <a:pt x="26980" y="28833"/>
                </a:cubicBezTo>
                <a:cubicBezTo>
                  <a:pt x="24803" y="27570"/>
                  <a:pt x="22738" y="26126"/>
                  <a:pt x="20804" y="24514"/>
                </a:cubicBezTo>
                <a:cubicBezTo>
                  <a:pt x="18495" y="22983"/>
                  <a:pt x="16362" y="21186"/>
                  <a:pt x="14449" y="19166"/>
                </a:cubicBezTo>
                <a:cubicBezTo>
                  <a:pt x="12748" y="17853"/>
                  <a:pt x="11299" y="16279"/>
                  <a:pt x="10133" y="14471"/>
                </a:cubicBezTo>
                <a:cubicBezTo>
                  <a:pt x="8927" y="13229"/>
                  <a:pt x="8127" y="11737"/>
                  <a:pt x="7757" y="10040"/>
                </a:cubicBezTo>
                <a:lnTo>
                  <a:pt x="8179" y="8824"/>
                </a:lnTo>
                <a:cubicBezTo>
                  <a:pt x="8512" y="8697"/>
                  <a:pt x="8838" y="8634"/>
                  <a:pt x="9155" y="8634"/>
                </a:cubicBezTo>
                <a:close/>
                <a:moveTo>
                  <a:pt x="15329" y="12102"/>
                </a:moveTo>
                <a:cubicBezTo>
                  <a:pt x="16279" y="12927"/>
                  <a:pt x="17325" y="13661"/>
                  <a:pt x="18469" y="14295"/>
                </a:cubicBezTo>
                <a:lnTo>
                  <a:pt x="25418" y="18445"/>
                </a:lnTo>
                <a:lnTo>
                  <a:pt x="31116" y="20784"/>
                </a:lnTo>
                <a:lnTo>
                  <a:pt x="33206" y="21056"/>
                </a:lnTo>
                <a:cubicBezTo>
                  <a:pt x="33813" y="21986"/>
                  <a:pt x="34388" y="22917"/>
                  <a:pt x="34929" y="23843"/>
                </a:cubicBezTo>
                <a:cubicBezTo>
                  <a:pt x="35594" y="24793"/>
                  <a:pt x="36116" y="25830"/>
                  <a:pt x="36481" y="26923"/>
                </a:cubicBezTo>
                <a:lnTo>
                  <a:pt x="36491" y="26943"/>
                </a:lnTo>
                <a:cubicBezTo>
                  <a:pt x="37122" y="27920"/>
                  <a:pt x="37229" y="28979"/>
                  <a:pt x="36807" y="30092"/>
                </a:cubicBezTo>
                <a:lnTo>
                  <a:pt x="35319" y="31166"/>
                </a:lnTo>
                <a:lnTo>
                  <a:pt x="33033" y="31338"/>
                </a:lnTo>
                <a:lnTo>
                  <a:pt x="29754" y="30318"/>
                </a:lnTo>
                <a:cubicBezTo>
                  <a:pt x="28900" y="29899"/>
                  <a:pt x="28056" y="29451"/>
                  <a:pt x="27229" y="28979"/>
                </a:cubicBezTo>
                <a:cubicBezTo>
                  <a:pt x="27219" y="28956"/>
                  <a:pt x="27206" y="28933"/>
                  <a:pt x="27192" y="28906"/>
                </a:cubicBezTo>
                <a:cubicBezTo>
                  <a:pt x="26129" y="26072"/>
                  <a:pt x="24575" y="23209"/>
                  <a:pt x="22435" y="20149"/>
                </a:cubicBezTo>
                <a:lnTo>
                  <a:pt x="18701" y="15408"/>
                </a:lnTo>
                <a:lnTo>
                  <a:pt x="15329" y="12102"/>
                </a:lnTo>
                <a:close/>
                <a:moveTo>
                  <a:pt x="5160" y="18377"/>
                </a:moveTo>
                <a:cubicBezTo>
                  <a:pt x="5501" y="18377"/>
                  <a:pt x="5793" y="18564"/>
                  <a:pt x="6046" y="18939"/>
                </a:cubicBezTo>
                <a:lnTo>
                  <a:pt x="6070" y="18963"/>
                </a:lnTo>
                <a:cubicBezTo>
                  <a:pt x="7312" y="19820"/>
                  <a:pt x="8438" y="20850"/>
                  <a:pt x="9419" y="22029"/>
                </a:cubicBezTo>
                <a:cubicBezTo>
                  <a:pt x="11179" y="23817"/>
                  <a:pt x="13047" y="25724"/>
                  <a:pt x="14807" y="27697"/>
                </a:cubicBezTo>
                <a:cubicBezTo>
                  <a:pt x="16362" y="29441"/>
                  <a:pt x="18123" y="31501"/>
                  <a:pt x="19335" y="33916"/>
                </a:cubicBezTo>
                <a:cubicBezTo>
                  <a:pt x="19498" y="34132"/>
                  <a:pt x="19631" y="34361"/>
                  <a:pt x="19731" y="34601"/>
                </a:cubicBezTo>
                <a:cubicBezTo>
                  <a:pt x="17541" y="33534"/>
                  <a:pt x="15534" y="32159"/>
                  <a:pt x="13751" y="30511"/>
                </a:cubicBezTo>
                <a:cubicBezTo>
                  <a:pt x="12419" y="29521"/>
                  <a:pt x="11189" y="28385"/>
                  <a:pt x="10090" y="27126"/>
                </a:cubicBezTo>
                <a:cubicBezTo>
                  <a:pt x="8993" y="26146"/>
                  <a:pt x="8030" y="25026"/>
                  <a:pt x="7222" y="23787"/>
                </a:cubicBezTo>
                <a:cubicBezTo>
                  <a:pt x="6170" y="22578"/>
                  <a:pt x="5369" y="21192"/>
                  <a:pt x="4838" y="19671"/>
                </a:cubicBezTo>
                <a:lnTo>
                  <a:pt x="4741" y="18461"/>
                </a:lnTo>
                <a:cubicBezTo>
                  <a:pt x="4888" y="18405"/>
                  <a:pt x="5028" y="18377"/>
                  <a:pt x="5160" y="18377"/>
                </a:cubicBezTo>
                <a:close/>
                <a:moveTo>
                  <a:pt x="12039" y="0"/>
                </a:moveTo>
                <a:cubicBezTo>
                  <a:pt x="11584" y="0"/>
                  <a:pt x="11149" y="179"/>
                  <a:pt x="10738" y="538"/>
                </a:cubicBezTo>
                <a:cubicBezTo>
                  <a:pt x="10000" y="751"/>
                  <a:pt x="9694" y="1266"/>
                  <a:pt x="9830" y="2070"/>
                </a:cubicBezTo>
                <a:cubicBezTo>
                  <a:pt x="9542" y="2937"/>
                  <a:pt x="9631" y="3794"/>
                  <a:pt x="10103" y="4615"/>
                </a:cubicBezTo>
                <a:cubicBezTo>
                  <a:pt x="10316" y="5910"/>
                  <a:pt x="10904" y="7043"/>
                  <a:pt x="11854" y="7980"/>
                </a:cubicBezTo>
                <a:cubicBezTo>
                  <a:pt x="12541" y="9112"/>
                  <a:pt x="13342" y="10146"/>
                  <a:pt x="14252" y="11086"/>
                </a:cubicBezTo>
                <a:cubicBezTo>
                  <a:pt x="13196" y="10176"/>
                  <a:pt x="12010" y="9471"/>
                  <a:pt x="10718" y="8986"/>
                </a:cubicBezTo>
                <a:cubicBezTo>
                  <a:pt x="10226" y="8635"/>
                  <a:pt x="9706" y="8458"/>
                  <a:pt x="9160" y="8458"/>
                </a:cubicBezTo>
                <a:cubicBezTo>
                  <a:pt x="8809" y="8458"/>
                  <a:pt x="8447" y="8531"/>
                  <a:pt x="8076" y="8678"/>
                </a:cubicBezTo>
                <a:lnTo>
                  <a:pt x="8040" y="8691"/>
                </a:lnTo>
                <a:lnTo>
                  <a:pt x="7575" y="10029"/>
                </a:lnTo>
                <a:lnTo>
                  <a:pt x="7578" y="10053"/>
                </a:lnTo>
                <a:cubicBezTo>
                  <a:pt x="7954" y="11794"/>
                  <a:pt x="8771" y="13318"/>
                  <a:pt x="9997" y="14578"/>
                </a:cubicBezTo>
                <a:cubicBezTo>
                  <a:pt x="11163" y="16388"/>
                  <a:pt x="12624" y="17979"/>
                  <a:pt x="14332" y="19295"/>
                </a:cubicBezTo>
                <a:cubicBezTo>
                  <a:pt x="16242" y="21315"/>
                  <a:pt x="18389" y="23122"/>
                  <a:pt x="20701" y="24654"/>
                </a:cubicBezTo>
                <a:cubicBezTo>
                  <a:pt x="22694" y="26319"/>
                  <a:pt x="24834" y="27807"/>
                  <a:pt x="27096" y="29105"/>
                </a:cubicBezTo>
                <a:cubicBezTo>
                  <a:pt x="27508" y="29956"/>
                  <a:pt x="27738" y="30867"/>
                  <a:pt x="27781" y="31813"/>
                </a:cubicBezTo>
                <a:lnTo>
                  <a:pt x="27784" y="31840"/>
                </a:lnTo>
                <a:cubicBezTo>
                  <a:pt x="28069" y="32664"/>
                  <a:pt x="28056" y="33484"/>
                  <a:pt x="27741" y="34285"/>
                </a:cubicBezTo>
                <a:lnTo>
                  <a:pt x="27734" y="34318"/>
                </a:lnTo>
                <a:cubicBezTo>
                  <a:pt x="27738" y="35332"/>
                  <a:pt x="27249" y="36016"/>
                  <a:pt x="26239" y="36401"/>
                </a:cubicBezTo>
                <a:lnTo>
                  <a:pt x="23774" y="36178"/>
                </a:lnTo>
                <a:lnTo>
                  <a:pt x="19967" y="34717"/>
                </a:lnTo>
                <a:cubicBezTo>
                  <a:pt x="19967" y="34717"/>
                  <a:pt x="19964" y="34714"/>
                  <a:pt x="19960" y="34714"/>
                </a:cubicBezTo>
                <a:cubicBezTo>
                  <a:pt x="19850" y="34398"/>
                  <a:pt x="19691" y="34099"/>
                  <a:pt x="19485" y="33823"/>
                </a:cubicBezTo>
                <a:cubicBezTo>
                  <a:pt x="18272" y="31405"/>
                  <a:pt x="16502" y="29332"/>
                  <a:pt x="14940" y="27581"/>
                </a:cubicBezTo>
                <a:cubicBezTo>
                  <a:pt x="13176" y="25604"/>
                  <a:pt x="11309" y="23694"/>
                  <a:pt x="9548" y="21913"/>
                </a:cubicBezTo>
                <a:cubicBezTo>
                  <a:pt x="8568" y="20730"/>
                  <a:pt x="7435" y="19691"/>
                  <a:pt x="6183" y="18827"/>
                </a:cubicBezTo>
                <a:cubicBezTo>
                  <a:pt x="5897" y="18412"/>
                  <a:pt x="5555" y="18203"/>
                  <a:pt x="5163" y="18203"/>
                </a:cubicBezTo>
                <a:cubicBezTo>
                  <a:pt x="4990" y="18203"/>
                  <a:pt x="4807" y="18244"/>
                  <a:pt x="4615" y="18325"/>
                </a:cubicBezTo>
                <a:lnTo>
                  <a:pt x="4555" y="18349"/>
                </a:lnTo>
                <a:lnTo>
                  <a:pt x="4665" y="19697"/>
                </a:lnTo>
                <a:lnTo>
                  <a:pt x="4668" y="19717"/>
                </a:lnTo>
                <a:cubicBezTo>
                  <a:pt x="5206" y="21265"/>
                  <a:pt x="6020" y="22674"/>
                  <a:pt x="7083" y="23893"/>
                </a:cubicBezTo>
                <a:cubicBezTo>
                  <a:pt x="7894" y="25135"/>
                  <a:pt x="8864" y="26265"/>
                  <a:pt x="9964" y="27248"/>
                </a:cubicBezTo>
                <a:cubicBezTo>
                  <a:pt x="11066" y="28511"/>
                  <a:pt x="12305" y="29654"/>
                  <a:pt x="13638" y="30647"/>
                </a:cubicBezTo>
                <a:cubicBezTo>
                  <a:pt x="15471" y="32342"/>
                  <a:pt x="17548" y="33750"/>
                  <a:pt x="19817" y="34840"/>
                </a:cubicBezTo>
                <a:cubicBezTo>
                  <a:pt x="19890" y="35065"/>
                  <a:pt x="19937" y="35301"/>
                  <a:pt x="19953" y="35544"/>
                </a:cubicBezTo>
                <a:lnTo>
                  <a:pt x="19967" y="35584"/>
                </a:lnTo>
                <a:cubicBezTo>
                  <a:pt x="20156" y="35913"/>
                  <a:pt x="20129" y="36186"/>
                  <a:pt x="19880" y="36418"/>
                </a:cubicBezTo>
                <a:lnTo>
                  <a:pt x="19864" y="36448"/>
                </a:lnTo>
                <a:cubicBezTo>
                  <a:pt x="19688" y="36832"/>
                  <a:pt x="19380" y="37020"/>
                  <a:pt x="18928" y="37020"/>
                </a:cubicBezTo>
                <a:cubicBezTo>
                  <a:pt x="18840" y="37020"/>
                  <a:pt x="18747" y="37013"/>
                  <a:pt x="18648" y="36999"/>
                </a:cubicBezTo>
                <a:lnTo>
                  <a:pt x="16804" y="36764"/>
                </a:lnTo>
                <a:lnTo>
                  <a:pt x="14645" y="35942"/>
                </a:lnTo>
                <a:cubicBezTo>
                  <a:pt x="13312" y="35292"/>
                  <a:pt x="12090" y="34455"/>
                  <a:pt x="11000" y="33451"/>
                </a:cubicBezTo>
                <a:cubicBezTo>
                  <a:pt x="9694" y="32385"/>
                  <a:pt x="8435" y="31225"/>
                  <a:pt x="7216" y="30106"/>
                </a:cubicBezTo>
                <a:cubicBezTo>
                  <a:pt x="6549" y="29488"/>
                  <a:pt x="5854" y="28853"/>
                  <a:pt x="5166" y="28242"/>
                </a:cubicBezTo>
                <a:cubicBezTo>
                  <a:pt x="4173" y="27275"/>
                  <a:pt x="3076" y="26408"/>
                  <a:pt x="1900" y="25670"/>
                </a:cubicBezTo>
                <a:lnTo>
                  <a:pt x="711" y="25298"/>
                </a:lnTo>
                <a:lnTo>
                  <a:pt x="672" y="25348"/>
                </a:lnTo>
                <a:cubicBezTo>
                  <a:pt x="113" y="26119"/>
                  <a:pt x="0" y="27000"/>
                  <a:pt x="339" y="27963"/>
                </a:cubicBezTo>
                <a:cubicBezTo>
                  <a:pt x="549" y="29691"/>
                  <a:pt x="1150" y="31308"/>
                  <a:pt x="2123" y="32763"/>
                </a:cubicBezTo>
                <a:cubicBezTo>
                  <a:pt x="3067" y="34424"/>
                  <a:pt x="4173" y="36002"/>
                  <a:pt x="5419" y="37457"/>
                </a:cubicBezTo>
                <a:cubicBezTo>
                  <a:pt x="5914" y="37906"/>
                  <a:pt x="6389" y="38385"/>
                  <a:pt x="6834" y="38883"/>
                </a:cubicBezTo>
                <a:cubicBezTo>
                  <a:pt x="6974" y="39032"/>
                  <a:pt x="7110" y="39182"/>
                  <a:pt x="7249" y="39335"/>
                </a:cubicBezTo>
                <a:cubicBezTo>
                  <a:pt x="8229" y="40398"/>
                  <a:pt x="9246" y="41497"/>
                  <a:pt x="10518" y="42245"/>
                </a:cubicBezTo>
                <a:cubicBezTo>
                  <a:pt x="10761" y="42388"/>
                  <a:pt x="10963" y="42508"/>
                  <a:pt x="11189" y="42508"/>
                </a:cubicBezTo>
                <a:cubicBezTo>
                  <a:pt x="11325" y="42508"/>
                  <a:pt x="11472" y="42465"/>
                  <a:pt x="11638" y="42358"/>
                </a:cubicBezTo>
                <a:lnTo>
                  <a:pt x="11545" y="42209"/>
                </a:lnTo>
                <a:cubicBezTo>
                  <a:pt x="11408" y="42295"/>
                  <a:pt x="11295" y="42331"/>
                  <a:pt x="11187" y="42331"/>
                </a:cubicBezTo>
                <a:cubicBezTo>
                  <a:pt x="11011" y="42331"/>
                  <a:pt x="10846" y="42235"/>
                  <a:pt x="10608" y="42095"/>
                </a:cubicBezTo>
                <a:cubicBezTo>
                  <a:pt x="9355" y="41358"/>
                  <a:pt x="8352" y="40268"/>
                  <a:pt x="7379" y="39215"/>
                </a:cubicBezTo>
                <a:cubicBezTo>
                  <a:pt x="7239" y="39062"/>
                  <a:pt x="7100" y="38912"/>
                  <a:pt x="6963" y="38763"/>
                </a:cubicBezTo>
                <a:cubicBezTo>
                  <a:pt x="6515" y="38262"/>
                  <a:pt x="6037" y="37780"/>
                  <a:pt x="5545" y="37338"/>
                </a:cubicBezTo>
                <a:cubicBezTo>
                  <a:pt x="4312" y="35896"/>
                  <a:pt x="3216" y="34328"/>
                  <a:pt x="2273" y="32670"/>
                </a:cubicBezTo>
                <a:cubicBezTo>
                  <a:pt x="1313" y="31229"/>
                  <a:pt x="718" y="29637"/>
                  <a:pt x="512" y="27933"/>
                </a:cubicBezTo>
                <a:lnTo>
                  <a:pt x="505" y="27913"/>
                </a:lnTo>
                <a:cubicBezTo>
                  <a:pt x="193" y="27026"/>
                  <a:pt x="282" y="26215"/>
                  <a:pt x="778" y="25501"/>
                </a:cubicBezTo>
                <a:lnTo>
                  <a:pt x="1817" y="25827"/>
                </a:lnTo>
                <a:cubicBezTo>
                  <a:pt x="2977" y="26558"/>
                  <a:pt x="4063" y="27411"/>
                  <a:pt x="5046" y="28372"/>
                </a:cubicBezTo>
                <a:cubicBezTo>
                  <a:pt x="5738" y="28983"/>
                  <a:pt x="6429" y="29620"/>
                  <a:pt x="7096" y="30235"/>
                </a:cubicBezTo>
                <a:cubicBezTo>
                  <a:pt x="8319" y="31355"/>
                  <a:pt x="9582" y="32518"/>
                  <a:pt x="10884" y="33584"/>
                </a:cubicBezTo>
                <a:cubicBezTo>
                  <a:pt x="11983" y="34594"/>
                  <a:pt x="13219" y="35441"/>
                  <a:pt x="14574" y="36102"/>
                </a:cubicBezTo>
                <a:lnTo>
                  <a:pt x="16750" y="36930"/>
                </a:lnTo>
                <a:lnTo>
                  <a:pt x="18624" y="37172"/>
                </a:lnTo>
                <a:cubicBezTo>
                  <a:pt x="18731" y="37188"/>
                  <a:pt x="18833" y="37196"/>
                  <a:pt x="18930" y="37196"/>
                </a:cubicBezTo>
                <a:cubicBezTo>
                  <a:pt x="19445" y="37196"/>
                  <a:pt x="19809" y="36973"/>
                  <a:pt x="20013" y="36534"/>
                </a:cubicBezTo>
                <a:cubicBezTo>
                  <a:pt x="20306" y="36252"/>
                  <a:pt x="20342" y="35899"/>
                  <a:pt x="20126" y="35511"/>
                </a:cubicBezTo>
                <a:cubicBezTo>
                  <a:pt x="20110" y="35312"/>
                  <a:pt x="20076" y="35116"/>
                  <a:pt x="20027" y="34926"/>
                </a:cubicBezTo>
                <a:lnTo>
                  <a:pt x="20027" y="34926"/>
                </a:lnTo>
                <a:lnTo>
                  <a:pt x="23721" y="36345"/>
                </a:lnTo>
                <a:lnTo>
                  <a:pt x="26262" y="36580"/>
                </a:lnTo>
                <a:lnTo>
                  <a:pt x="26282" y="36574"/>
                </a:lnTo>
                <a:cubicBezTo>
                  <a:pt x="27359" y="36166"/>
                  <a:pt x="27907" y="35415"/>
                  <a:pt x="27910" y="34335"/>
                </a:cubicBezTo>
                <a:cubicBezTo>
                  <a:pt x="28232" y="33504"/>
                  <a:pt x="28249" y="32647"/>
                  <a:pt x="27953" y="31793"/>
                </a:cubicBezTo>
                <a:cubicBezTo>
                  <a:pt x="27913" y="30910"/>
                  <a:pt x="27710" y="30053"/>
                  <a:pt x="27359" y="29252"/>
                </a:cubicBezTo>
                <a:lnTo>
                  <a:pt x="27359" y="29252"/>
                </a:lnTo>
                <a:cubicBezTo>
                  <a:pt x="28123" y="29683"/>
                  <a:pt x="28900" y="30096"/>
                  <a:pt x="29691" y="30481"/>
                </a:cubicBezTo>
                <a:lnTo>
                  <a:pt x="33013" y="31514"/>
                </a:lnTo>
                <a:lnTo>
                  <a:pt x="35381" y="31338"/>
                </a:lnTo>
                <a:lnTo>
                  <a:pt x="36953" y="30206"/>
                </a:lnTo>
                <a:lnTo>
                  <a:pt x="36963" y="30182"/>
                </a:lnTo>
                <a:cubicBezTo>
                  <a:pt x="37411" y="29006"/>
                  <a:pt x="37305" y="27886"/>
                  <a:pt x="36644" y="26860"/>
                </a:cubicBezTo>
                <a:cubicBezTo>
                  <a:pt x="36275" y="25750"/>
                  <a:pt x="35747" y="24704"/>
                  <a:pt x="35076" y="23751"/>
                </a:cubicBezTo>
                <a:cubicBezTo>
                  <a:pt x="34561" y="22863"/>
                  <a:pt x="34012" y="21973"/>
                  <a:pt x="33434" y="21086"/>
                </a:cubicBezTo>
                <a:lnTo>
                  <a:pt x="33434" y="21086"/>
                </a:lnTo>
                <a:lnTo>
                  <a:pt x="34983" y="21285"/>
                </a:lnTo>
                <a:cubicBezTo>
                  <a:pt x="35125" y="21295"/>
                  <a:pt x="35265" y="21300"/>
                  <a:pt x="35403" y="21300"/>
                </a:cubicBezTo>
                <a:cubicBezTo>
                  <a:pt x="36653" y="21300"/>
                  <a:pt x="37752" y="20907"/>
                  <a:pt x="38670" y="20129"/>
                </a:cubicBezTo>
                <a:cubicBezTo>
                  <a:pt x="39355" y="19893"/>
                  <a:pt x="39747" y="19418"/>
                  <a:pt x="39843" y="18720"/>
                </a:cubicBezTo>
                <a:cubicBezTo>
                  <a:pt x="40192" y="18146"/>
                  <a:pt x="40259" y="17524"/>
                  <a:pt x="40043" y="16874"/>
                </a:cubicBezTo>
                <a:cubicBezTo>
                  <a:pt x="40020" y="15621"/>
                  <a:pt x="39618" y="14451"/>
                  <a:pt x="38850" y="13398"/>
                </a:cubicBezTo>
                <a:lnTo>
                  <a:pt x="37528" y="11591"/>
                </a:lnTo>
                <a:lnTo>
                  <a:pt x="37528" y="11591"/>
                </a:lnTo>
                <a:cubicBezTo>
                  <a:pt x="38242" y="11937"/>
                  <a:pt x="39013" y="12129"/>
                  <a:pt x="39830" y="12159"/>
                </a:cubicBezTo>
                <a:cubicBezTo>
                  <a:pt x="39873" y="12161"/>
                  <a:pt x="39915" y="12161"/>
                  <a:pt x="39958" y="12161"/>
                </a:cubicBezTo>
                <a:cubicBezTo>
                  <a:pt x="40375" y="12161"/>
                  <a:pt x="40780" y="12087"/>
                  <a:pt x="41168" y="11940"/>
                </a:cubicBezTo>
                <a:lnTo>
                  <a:pt x="41102" y="11774"/>
                </a:lnTo>
                <a:cubicBezTo>
                  <a:pt x="40740" y="11915"/>
                  <a:pt x="40358" y="11985"/>
                  <a:pt x="39964" y="11985"/>
                </a:cubicBezTo>
                <a:cubicBezTo>
                  <a:pt x="39922" y="11985"/>
                  <a:pt x="39880" y="11984"/>
                  <a:pt x="39837" y="11983"/>
                </a:cubicBezTo>
                <a:cubicBezTo>
                  <a:pt x="38930" y="11950"/>
                  <a:pt x="38079" y="11711"/>
                  <a:pt x="37292" y="11272"/>
                </a:cubicBezTo>
                <a:lnTo>
                  <a:pt x="36870" y="10694"/>
                </a:lnTo>
                <a:cubicBezTo>
                  <a:pt x="35481" y="9013"/>
                  <a:pt x="33949" y="7542"/>
                  <a:pt x="32442" y="6438"/>
                </a:cubicBezTo>
                <a:cubicBezTo>
                  <a:pt x="31697" y="5940"/>
                  <a:pt x="30913" y="5492"/>
                  <a:pt x="30106" y="5103"/>
                </a:cubicBezTo>
                <a:cubicBezTo>
                  <a:pt x="29896" y="4866"/>
                  <a:pt x="29671" y="4747"/>
                  <a:pt x="29432" y="4747"/>
                </a:cubicBezTo>
                <a:cubicBezTo>
                  <a:pt x="29318" y="4747"/>
                  <a:pt x="29202" y="4774"/>
                  <a:pt x="29083" y="4827"/>
                </a:cubicBezTo>
                <a:lnTo>
                  <a:pt x="28969" y="4877"/>
                </a:lnTo>
                <a:lnTo>
                  <a:pt x="29056" y="4966"/>
                </a:lnTo>
                <a:cubicBezTo>
                  <a:pt x="30222" y="6193"/>
                  <a:pt x="31468" y="7365"/>
                  <a:pt x="32757" y="8451"/>
                </a:cubicBezTo>
                <a:cubicBezTo>
                  <a:pt x="33966" y="9641"/>
                  <a:pt x="35358" y="10578"/>
                  <a:pt x="36883" y="11229"/>
                </a:cubicBezTo>
                <a:cubicBezTo>
                  <a:pt x="36979" y="11289"/>
                  <a:pt x="37076" y="11349"/>
                  <a:pt x="37172" y="11405"/>
                </a:cubicBezTo>
                <a:lnTo>
                  <a:pt x="38707" y="13502"/>
                </a:lnTo>
                <a:cubicBezTo>
                  <a:pt x="39458" y="14528"/>
                  <a:pt x="39847" y="15667"/>
                  <a:pt x="39866" y="16890"/>
                </a:cubicBezTo>
                <a:lnTo>
                  <a:pt x="39870" y="16917"/>
                </a:lnTo>
                <a:cubicBezTo>
                  <a:pt x="40079" y="17524"/>
                  <a:pt x="40016" y="18106"/>
                  <a:pt x="39684" y="18644"/>
                </a:cubicBezTo>
                <a:lnTo>
                  <a:pt x="39670" y="18680"/>
                </a:lnTo>
                <a:cubicBezTo>
                  <a:pt x="39587" y="19329"/>
                  <a:pt x="39235" y="19754"/>
                  <a:pt x="38601" y="19970"/>
                </a:cubicBezTo>
                <a:lnTo>
                  <a:pt x="38571" y="19986"/>
                </a:lnTo>
                <a:cubicBezTo>
                  <a:pt x="37683" y="20743"/>
                  <a:pt x="36616" y="21123"/>
                  <a:pt x="35406" y="21123"/>
                </a:cubicBezTo>
                <a:cubicBezTo>
                  <a:pt x="35272" y="21123"/>
                  <a:pt x="35137" y="21118"/>
                  <a:pt x="35000" y="21109"/>
                </a:cubicBezTo>
                <a:lnTo>
                  <a:pt x="33308" y="20893"/>
                </a:lnTo>
                <a:cubicBezTo>
                  <a:pt x="31215" y="17700"/>
                  <a:pt x="28744" y="14528"/>
                  <a:pt x="26050" y="11588"/>
                </a:cubicBezTo>
                <a:lnTo>
                  <a:pt x="21388" y="6728"/>
                </a:lnTo>
                <a:lnTo>
                  <a:pt x="17279" y="3183"/>
                </a:lnTo>
                <a:lnTo>
                  <a:pt x="13900" y="887"/>
                </a:lnTo>
                <a:cubicBezTo>
                  <a:pt x="13248" y="296"/>
                  <a:pt x="12626" y="0"/>
                  <a:pt x="12039" y="0"/>
                </a:cubicBezTo>
                <a:close/>
              </a:path>
            </a:pathLst>
          </a:custGeom>
          <a:solidFill>
            <a:schemeClr val="lt2"/>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40" name="Google Shape;140;p4"/>
          <p:cNvSpPr/>
          <p:nvPr/>
        </p:nvSpPr>
        <p:spPr>
          <a:xfrm rot="-10446172" flipH="1">
            <a:off x="7564148" y="2964393"/>
            <a:ext cx="1309677" cy="1989220"/>
          </a:xfrm>
          <a:custGeom>
            <a:avLst/>
            <a:gdLst/>
            <a:ahLst/>
            <a:cxnLst/>
            <a:rect l="l" t="t" r="r" b="b"/>
            <a:pathLst>
              <a:path w="40714" h="61839" extrusionOk="0">
                <a:moveTo>
                  <a:pt x="33585" y="61136"/>
                </a:moveTo>
                <a:cubicBezTo>
                  <a:pt x="33560" y="61136"/>
                  <a:pt x="33655" y="61207"/>
                  <a:pt x="33962" y="61409"/>
                </a:cubicBezTo>
                <a:cubicBezTo>
                  <a:pt x="33881" y="61348"/>
                  <a:pt x="33805" y="61276"/>
                  <a:pt x="33734" y="61198"/>
                </a:cubicBezTo>
                <a:lnTo>
                  <a:pt x="33734" y="61198"/>
                </a:lnTo>
                <a:cubicBezTo>
                  <a:pt x="33655" y="61160"/>
                  <a:pt x="33600" y="61136"/>
                  <a:pt x="33585" y="61136"/>
                </a:cubicBezTo>
                <a:close/>
                <a:moveTo>
                  <a:pt x="13592" y="0"/>
                </a:moveTo>
                <a:cubicBezTo>
                  <a:pt x="13427" y="0"/>
                  <a:pt x="13263" y="5"/>
                  <a:pt x="13099" y="14"/>
                </a:cubicBezTo>
                <a:cubicBezTo>
                  <a:pt x="11801" y="91"/>
                  <a:pt x="10521" y="356"/>
                  <a:pt x="9229" y="450"/>
                </a:cubicBezTo>
                <a:cubicBezTo>
                  <a:pt x="8621" y="493"/>
                  <a:pt x="8624" y="456"/>
                  <a:pt x="8295" y="1094"/>
                </a:cubicBezTo>
                <a:cubicBezTo>
                  <a:pt x="7684" y="2280"/>
                  <a:pt x="7351" y="3555"/>
                  <a:pt x="6890" y="4798"/>
                </a:cubicBezTo>
                <a:cubicBezTo>
                  <a:pt x="6368" y="6200"/>
                  <a:pt x="5940" y="7635"/>
                  <a:pt x="5415" y="9031"/>
                </a:cubicBezTo>
                <a:cubicBezTo>
                  <a:pt x="4887" y="10423"/>
                  <a:pt x="4309" y="11775"/>
                  <a:pt x="3900" y="13210"/>
                </a:cubicBezTo>
                <a:cubicBezTo>
                  <a:pt x="2764" y="17194"/>
                  <a:pt x="2193" y="21346"/>
                  <a:pt x="943" y="25293"/>
                </a:cubicBezTo>
                <a:cubicBezTo>
                  <a:pt x="790" y="25771"/>
                  <a:pt x="644" y="26313"/>
                  <a:pt x="462" y="26785"/>
                </a:cubicBezTo>
                <a:cubicBezTo>
                  <a:pt x="455" y="26805"/>
                  <a:pt x="103" y="27372"/>
                  <a:pt x="73" y="27512"/>
                </a:cubicBezTo>
                <a:cubicBezTo>
                  <a:pt x="0" y="27867"/>
                  <a:pt x="50" y="27967"/>
                  <a:pt x="226" y="28266"/>
                </a:cubicBezTo>
                <a:cubicBezTo>
                  <a:pt x="830" y="29289"/>
                  <a:pt x="1724" y="30259"/>
                  <a:pt x="2618" y="31136"/>
                </a:cubicBezTo>
                <a:cubicBezTo>
                  <a:pt x="3472" y="31970"/>
                  <a:pt x="4146" y="32901"/>
                  <a:pt x="4873" y="33841"/>
                </a:cubicBezTo>
                <a:cubicBezTo>
                  <a:pt x="5661" y="34858"/>
                  <a:pt x="6647" y="35735"/>
                  <a:pt x="7521" y="36678"/>
                </a:cubicBezTo>
                <a:cubicBezTo>
                  <a:pt x="8129" y="37339"/>
                  <a:pt x="8644" y="38087"/>
                  <a:pt x="9352" y="38651"/>
                </a:cubicBezTo>
                <a:cubicBezTo>
                  <a:pt x="9907" y="39096"/>
                  <a:pt x="10498" y="39512"/>
                  <a:pt x="11059" y="39947"/>
                </a:cubicBezTo>
                <a:cubicBezTo>
                  <a:pt x="12322" y="40934"/>
                  <a:pt x="13491" y="42030"/>
                  <a:pt x="14757" y="43013"/>
                </a:cubicBezTo>
                <a:cubicBezTo>
                  <a:pt x="16116" y="44070"/>
                  <a:pt x="17408" y="45272"/>
                  <a:pt x="18837" y="46239"/>
                </a:cubicBezTo>
                <a:cubicBezTo>
                  <a:pt x="20116" y="47100"/>
                  <a:pt x="21305" y="47990"/>
                  <a:pt x="22428" y="49053"/>
                </a:cubicBezTo>
                <a:cubicBezTo>
                  <a:pt x="25242" y="51718"/>
                  <a:pt x="27770" y="54638"/>
                  <a:pt x="30431" y="57451"/>
                </a:cubicBezTo>
                <a:cubicBezTo>
                  <a:pt x="31364" y="58435"/>
                  <a:pt x="32195" y="59521"/>
                  <a:pt x="33142" y="60488"/>
                </a:cubicBezTo>
                <a:cubicBezTo>
                  <a:pt x="33349" y="60698"/>
                  <a:pt x="33527" y="60973"/>
                  <a:pt x="33734" y="61198"/>
                </a:cubicBezTo>
                <a:lnTo>
                  <a:pt x="33734" y="61198"/>
                </a:lnTo>
                <a:cubicBezTo>
                  <a:pt x="33853" y="61255"/>
                  <a:pt x="34024" y="61342"/>
                  <a:pt x="34181" y="61418"/>
                </a:cubicBezTo>
                <a:cubicBezTo>
                  <a:pt x="34323" y="61487"/>
                  <a:pt x="34848" y="61839"/>
                  <a:pt x="35110" y="61839"/>
                </a:cubicBezTo>
                <a:cubicBezTo>
                  <a:pt x="35151" y="61839"/>
                  <a:pt x="35186" y="61830"/>
                  <a:pt x="35212" y="61810"/>
                </a:cubicBezTo>
                <a:cubicBezTo>
                  <a:pt x="35501" y="61591"/>
                  <a:pt x="35169" y="60142"/>
                  <a:pt x="35242" y="59794"/>
                </a:cubicBezTo>
                <a:cubicBezTo>
                  <a:pt x="35325" y="59408"/>
                  <a:pt x="35444" y="59043"/>
                  <a:pt x="35517" y="58627"/>
                </a:cubicBezTo>
                <a:cubicBezTo>
                  <a:pt x="35587" y="58252"/>
                  <a:pt x="35613" y="57744"/>
                  <a:pt x="35723" y="57379"/>
                </a:cubicBezTo>
                <a:cubicBezTo>
                  <a:pt x="35786" y="57156"/>
                  <a:pt x="35979" y="56940"/>
                  <a:pt x="36055" y="56721"/>
                </a:cubicBezTo>
                <a:cubicBezTo>
                  <a:pt x="36474" y="55528"/>
                  <a:pt x="36561" y="54176"/>
                  <a:pt x="36541" y="52930"/>
                </a:cubicBezTo>
                <a:cubicBezTo>
                  <a:pt x="36504" y="50708"/>
                  <a:pt x="36677" y="48425"/>
                  <a:pt x="36789" y="46206"/>
                </a:cubicBezTo>
                <a:cubicBezTo>
                  <a:pt x="36956" y="43030"/>
                  <a:pt x="37577" y="39867"/>
                  <a:pt x="37780" y="36684"/>
                </a:cubicBezTo>
                <a:cubicBezTo>
                  <a:pt x="37946" y="34037"/>
                  <a:pt x="38218" y="31399"/>
                  <a:pt x="38407" y="28751"/>
                </a:cubicBezTo>
                <a:cubicBezTo>
                  <a:pt x="38856" y="22512"/>
                  <a:pt x="39882" y="16326"/>
                  <a:pt x="40245" y="10074"/>
                </a:cubicBezTo>
                <a:cubicBezTo>
                  <a:pt x="40374" y="7888"/>
                  <a:pt x="40594" y="5728"/>
                  <a:pt x="40620" y="3532"/>
                </a:cubicBezTo>
                <a:cubicBezTo>
                  <a:pt x="40627" y="3233"/>
                  <a:pt x="40713" y="2828"/>
                  <a:pt x="40440" y="2615"/>
                </a:cubicBezTo>
                <a:cubicBezTo>
                  <a:pt x="40395" y="2579"/>
                  <a:pt x="40281" y="2568"/>
                  <a:pt x="40159" y="2568"/>
                </a:cubicBezTo>
                <a:cubicBezTo>
                  <a:pt x="39966" y="2568"/>
                  <a:pt x="39752" y="2595"/>
                  <a:pt x="39750" y="2595"/>
                </a:cubicBezTo>
                <a:cubicBezTo>
                  <a:pt x="39742" y="2595"/>
                  <a:pt x="39734" y="2595"/>
                  <a:pt x="39726" y="2595"/>
                </a:cubicBezTo>
                <a:cubicBezTo>
                  <a:pt x="39006" y="2595"/>
                  <a:pt x="38267" y="2455"/>
                  <a:pt x="37564" y="2373"/>
                </a:cubicBezTo>
                <a:cubicBezTo>
                  <a:pt x="35431" y="2127"/>
                  <a:pt x="33284" y="2028"/>
                  <a:pt x="31142" y="1885"/>
                </a:cubicBezTo>
                <a:cubicBezTo>
                  <a:pt x="29052" y="1749"/>
                  <a:pt x="26986" y="1427"/>
                  <a:pt x="24900" y="1290"/>
                </a:cubicBezTo>
                <a:cubicBezTo>
                  <a:pt x="22544" y="1140"/>
                  <a:pt x="20288" y="911"/>
                  <a:pt x="17953" y="569"/>
                </a:cubicBezTo>
                <a:cubicBezTo>
                  <a:pt x="16519" y="357"/>
                  <a:pt x="15051" y="0"/>
                  <a:pt x="13592" y="0"/>
                </a:cubicBezTo>
                <a:close/>
              </a:path>
            </a:pathLst>
          </a:custGeom>
          <a:solidFill>
            <a:schemeClr val="accent6"/>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41" name="Google Shape;141;p4"/>
          <p:cNvSpPr/>
          <p:nvPr/>
        </p:nvSpPr>
        <p:spPr>
          <a:xfrm rot="-10446172" flipH="1">
            <a:off x="7627346" y="4317657"/>
            <a:ext cx="809855" cy="474120"/>
          </a:xfrm>
          <a:custGeom>
            <a:avLst/>
            <a:gdLst/>
            <a:ahLst/>
            <a:cxnLst/>
            <a:rect l="l" t="t" r="r" b="b"/>
            <a:pathLst>
              <a:path w="25176" h="14739" extrusionOk="0">
                <a:moveTo>
                  <a:pt x="24507" y="3847"/>
                </a:moveTo>
                <a:cubicBezTo>
                  <a:pt x="24628" y="4003"/>
                  <a:pt x="24734" y="4160"/>
                  <a:pt x="24910" y="4267"/>
                </a:cubicBezTo>
                <a:cubicBezTo>
                  <a:pt x="24989" y="4164"/>
                  <a:pt x="25042" y="4106"/>
                  <a:pt x="25080" y="4076"/>
                </a:cubicBezTo>
                <a:lnTo>
                  <a:pt x="25080" y="4076"/>
                </a:lnTo>
                <a:cubicBezTo>
                  <a:pt x="25112" y="4087"/>
                  <a:pt x="25144" y="4097"/>
                  <a:pt x="25176" y="4107"/>
                </a:cubicBezTo>
                <a:cubicBezTo>
                  <a:pt x="25167" y="4079"/>
                  <a:pt x="25158" y="4050"/>
                  <a:pt x="25133" y="4050"/>
                </a:cubicBezTo>
                <a:cubicBezTo>
                  <a:pt x="25120" y="4050"/>
                  <a:pt x="25103" y="4058"/>
                  <a:pt x="25080" y="4076"/>
                </a:cubicBezTo>
                <a:lnTo>
                  <a:pt x="25080" y="4076"/>
                </a:lnTo>
                <a:cubicBezTo>
                  <a:pt x="24887" y="4011"/>
                  <a:pt x="24698" y="3927"/>
                  <a:pt x="24507" y="3847"/>
                </a:cubicBezTo>
                <a:close/>
                <a:moveTo>
                  <a:pt x="16943" y="0"/>
                </a:moveTo>
                <a:cubicBezTo>
                  <a:pt x="15602" y="0"/>
                  <a:pt x="14232" y="296"/>
                  <a:pt x="12974" y="649"/>
                </a:cubicBezTo>
                <a:cubicBezTo>
                  <a:pt x="12423" y="806"/>
                  <a:pt x="11801" y="895"/>
                  <a:pt x="11276" y="1137"/>
                </a:cubicBezTo>
                <a:cubicBezTo>
                  <a:pt x="10582" y="1460"/>
                  <a:pt x="9884" y="2054"/>
                  <a:pt x="9260" y="2500"/>
                </a:cubicBezTo>
                <a:cubicBezTo>
                  <a:pt x="8260" y="3210"/>
                  <a:pt x="7147" y="4091"/>
                  <a:pt x="6346" y="5031"/>
                </a:cubicBezTo>
                <a:cubicBezTo>
                  <a:pt x="5287" y="6280"/>
                  <a:pt x="4286" y="7609"/>
                  <a:pt x="3257" y="8885"/>
                </a:cubicBezTo>
                <a:cubicBezTo>
                  <a:pt x="2432" y="9905"/>
                  <a:pt x="1742" y="10978"/>
                  <a:pt x="1193" y="12171"/>
                </a:cubicBezTo>
                <a:cubicBezTo>
                  <a:pt x="925" y="12752"/>
                  <a:pt x="665" y="13347"/>
                  <a:pt x="433" y="13941"/>
                </a:cubicBezTo>
                <a:cubicBezTo>
                  <a:pt x="344" y="14177"/>
                  <a:pt x="281" y="14445"/>
                  <a:pt x="113" y="14635"/>
                </a:cubicBezTo>
                <a:lnTo>
                  <a:pt x="113" y="14635"/>
                </a:lnTo>
                <a:cubicBezTo>
                  <a:pt x="364" y="14393"/>
                  <a:pt x="563" y="14119"/>
                  <a:pt x="778" y="13835"/>
                </a:cubicBezTo>
                <a:cubicBezTo>
                  <a:pt x="1778" y="12496"/>
                  <a:pt x="2978" y="11327"/>
                  <a:pt x="4166" y="10157"/>
                </a:cubicBezTo>
                <a:cubicBezTo>
                  <a:pt x="5230" y="9107"/>
                  <a:pt x="6153" y="7828"/>
                  <a:pt x="7286" y="6865"/>
                </a:cubicBezTo>
                <a:cubicBezTo>
                  <a:pt x="8446" y="5878"/>
                  <a:pt x="9861" y="5224"/>
                  <a:pt x="11263" y="4659"/>
                </a:cubicBezTo>
                <a:cubicBezTo>
                  <a:pt x="13735" y="3662"/>
                  <a:pt x="16415" y="2826"/>
                  <a:pt x="19101" y="2826"/>
                </a:cubicBezTo>
                <a:cubicBezTo>
                  <a:pt x="19871" y="2826"/>
                  <a:pt x="20640" y="2895"/>
                  <a:pt x="21405" y="3048"/>
                </a:cubicBezTo>
                <a:cubicBezTo>
                  <a:pt x="22243" y="3217"/>
                  <a:pt x="23083" y="3434"/>
                  <a:pt x="23907" y="3636"/>
                </a:cubicBezTo>
                <a:cubicBezTo>
                  <a:pt x="24113" y="3687"/>
                  <a:pt x="24311" y="3765"/>
                  <a:pt x="24507" y="3847"/>
                </a:cubicBezTo>
                <a:lnTo>
                  <a:pt x="24507" y="3847"/>
                </a:lnTo>
                <a:cubicBezTo>
                  <a:pt x="24489" y="3824"/>
                  <a:pt x="24471" y="3802"/>
                  <a:pt x="24452" y="3779"/>
                </a:cubicBezTo>
                <a:cubicBezTo>
                  <a:pt x="24104" y="3354"/>
                  <a:pt x="23645" y="3024"/>
                  <a:pt x="23242" y="2652"/>
                </a:cubicBezTo>
                <a:cubicBezTo>
                  <a:pt x="22519" y="1974"/>
                  <a:pt x="21764" y="1297"/>
                  <a:pt x="20878" y="835"/>
                </a:cubicBezTo>
                <a:cubicBezTo>
                  <a:pt x="20057" y="407"/>
                  <a:pt x="19110" y="244"/>
                  <a:pt x="18207" y="98"/>
                </a:cubicBezTo>
                <a:cubicBezTo>
                  <a:pt x="17791" y="30"/>
                  <a:pt x="17368" y="0"/>
                  <a:pt x="16943" y="0"/>
                </a:cubicBezTo>
                <a:close/>
                <a:moveTo>
                  <a:pt x="113" y="14635"/>
                </a:moveTo>
                <a:cubicBezTo>
                  <a:pt x="77" y="14670"/>
                  <a:pt x="39" y="14705"/>
                  <a:pt x="0" y="14739"/>
                </a:cubicBezTo>
                <a:cubicBezTo>
                  <a:pt x="43" y="14708"/>
                  <a:pt x="80" y="14673"/>
                  <a:pt x="113" y="14635"/>
                </a:cubicBezTo>
                <a:close/>
              </a:path>
            </a:pathLst>
          </a:custGeom>
          <a:solidFill>
            <a:schemeClr val="accent4"/>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42" name="Google Shape;142;p4"/>
          <p:cNvSpPr/>
          <p:nvPr/>
        </p:nvSpPr>
        <p:spPr>
          <a:xfrm rot="-10446172" flipH="1">
            <a:off x="7745433" y="4070918"/>
            <a:ext cx="760606" cy="540933"/>
          </a:xfrm>
          <a:custGeom>
            <a:avLst/>
            <a:gdLst/>
            <a:ahLst/>
            <a:cxnLst/>
            <a:rect l="l" t="t" r="r" b="b"/>
            <a:pathLst>
              <a:path w="23645" h="16816" extrusionOk="0">
                <a:moveTo>
                  <a:pt x="22952" y="2938"/>
                </a:moveTo>
                <a:cubicBezTo>
                  <a:pt x="23089" y="3076"/>
                  <a:pt x="23212" y="3217"/>
                  <a:pt x="23398" y="3301"/>
                </a:cubicBezTo>
                <a:cubicBezTo>
                  <a:pt x="23463" y="3190"/>
                  <a:pt x="23509" y="3126"/>
                  <a:pt x="23543" y="3092"/>
                </a:cubicBezTo>
                <a:lnTo>
                  <a:pt x="23543" y="3092"/>
                </a:lnTo>
                <a:cubicBezTo>
                  <a:pt x="23577" y="3099"/>
                  <a:pt x="23610" y="3105"/>
                  <a:pt x="23644" y="3111"/>
                </a:cubicBezTo>
                <a:cubicBezTo>
                  <a:pt x="23632" y="3085"/>
                  <a:pt x="23620" y="3059"/>
                  <a:pt x="23597" y="3059"/>
                </a:cubicBezTo>
                <a:cubicBezTo>
                  <a:pt x="23583" y="3059"/>
                  <a:pt x="23566" y="3068"/>
                  <a:pt x="23543" y="3092"/>
                </a:cubicBezTo>
                <a:lnTo>
                  <a:pt x="23543" y="3092"/>
                </a:lnTo>
                <a:cubicBezTo>
                  <a:pt x="23345" y="3052"/>
                  <a:pt x="23150" y="2994"/>
                  <a:pt x="22952" y="2938"/>
                </a:cubicBezTo>
                <a:close/>
                <a:moveTo>
                  <a:pt x="15981" y="0"/>
                </a:moveTo>
                <a:cubicBezTo>
                  <a:pt x="14312" y="0"/>
                  <a:pt x="12617" y="571"/>
                  <a:pt x="11106" y="1208"/>
                </a:cubicBezTo>
                <a:cubicBezTo>
                  <a:pt x="10578" y="1430"/>
                  <a:pt x="9973" y="1599"/>
                  <a:pt x="9481" y="1905"/>
                </a:cubicBezTo>
                <a:cubicBezTo>
                  <a:pt x="8831" y="2313"/>
                  <a:pt x="8216" y="2991"/>
                  <a:pt x="7651" y="3509"/>
                </a:cubicBezTo>
                <a:cubicBezTo>
                  <a:pt x="6747" y="4340"/>
                  <a:pt x="5754" y="5354"/>
                  <a:pt x="5079" y="6387"/>
                </a:cubicBezTo>
                <a:cubicBezTo>
                  <a:pt x="4182" y="7762"/>
                  <a:pt x="3359" y="9204"/>
                  <a:pt x="2495" y="10599"/>
                </a:cubicBezTo>
                <a:cubicBezTo>
                  <a:pt x="1804" y="11712"/>
                  <a:pt x="1252" y="12861"/>
                  <a:pt x="858" y="14114"/>
                </a:cubicBezTo>
                <a:cubicBezTo>
                  <a:pt x="668" y="14725"/>
                  <a:pt x="485" y="15347"/>
                  <a:pt x="329" y="15968"/>
                </a:cubicBezTo>
                <a:cubicBezTo>
                  <a:pt x="268" y="16212"/>
                  <a:pt x="239" y="16487"/>
                  <a:pt x="98" y="16699"/>
                </a:cubicBezTo>
                <a:lnTo>
                  <a:pt x="98" y="16699"/>
                </a:lnTo>
                <a:cubicBezTo>
                  <a:pt x="316" y="16425"/>
                  <a:pt x="480" y="16130"/>
                  <a:pt x="654" y="15819"/>
                </a:cubicBezTo>
                <a:cubicBezTo>
                  <a:pt x="1482" y="14367"/>
                  <a:pt x="2525" y="13054"/>
                  <a:pt x="3558" y="11745"/>
                </a:cubicBezTo>
                <a:cubicBezTo>
                  <a:pt x="4481" y="10569"/>
                  <a:pt x="5236" y="9184"/>
                  <a:pt x="6240" y="8091"/>
                </a:cubicBezTo>
                <a:cubicBezTo>
                  <a:pt x="7269" y="6965"/>
                  <a:pt x="8588" y="6137"/>
                  <a:pt x="9910" y="5400"/>
                </a:cubicBezTo>
                <a:cubicBezTo>
                  <a:pt x="12676" y="3856"/>
                  <a:pt x="15763" y="2505"/>
                  <a:pt x="18976" y="2505"/>
                </a:cubicBezTo>
                <a:cubicBezTo>
                  <a:pt x="19240" y="2505"/>
                  <a:pt x="19505" y="2514"/>
                  <a:pt x="19770" y="2533"/>
                </a:cubicBezTo>
                <a:cubicBezTo>
                  <a:pt x="20624" y="2592"/>
                  <a:pt x="21481" y="2706"/>
                  <a:pt x="22326" y="2802"/>
                </a:cubicBezTo>
                <a:cubicBezTo>
                  <a:pt x="22538" y="2827"/>
                  <a:pt x="22746" y="2881"/>
                  <a:pt x="22952" y="2938"/>
                </a:cubicBezTo>
                <a:lnTo>
                  <a:pt x="22952" y="2938"/>
                </a:lnTo>
                <a:cubicBezTo>
                  <a:pt x="22931" y="2917"/>
                  <a:pt x="22909" y="2896"/>
                  <a:pt x="22887" y="2875"/>
                </a:cubicBezTo>
                <a:cubicBezTo>
                  <a:pt x="22485" y="2496"/>
                  <a:pt x="21990" y="2231"/>
                  <a:pt x="21544" y="1908"/>
                </a:cubicBezTo>
                <a:cubicBezTo>
                  <a:pt x="20737" y="1330"/>
                  <a:pt x="19907" y="749"/>
                  <a:pt x="18966" y="403"/>
                </a:cubicBezTo>
                <a:cubicBezTo>
                  <a:pt x="18100" y="81"/>
                  <a:pt x="17143" y="38"/>
                  <a:pt x="16226" y="4"/>
                </a:cubicBezTo>
                <a:cubicBezTo>
                  <a:pt x="16145" y="2"/>
                  <a:pt x="16063" y="0"/>
                  <a:pt x="15981" y="0"/>
                </a:cubicBezTo>
                <a:close/>
                <a:moveTo>
                  <a:pt x="98" y="16699"/>
                </a:moveTo>
                <a:lnTo>
                  <a:pt x="98" y="16699"/>
                </a:lnTo>
                <a:cubicBezTo>
                  <a:pt x="66" y="16738"/>
                  <a:pt x="34" y="16777"/>
                  <a:pt x="0" y="16815"/>
                </a:cubicBezTo>
                <a:cubicBezTo>
                  <a:pt x="38" y="16779"/>
                  <a:pt x="70" y="16740"/>
                  <a:pt x="98" y="16699"/>
                </a:cubicBezTo>
                <a:close/>
              </a:path>
            </a:pathLst>
          </a:custGeom>
          <a:solidFill>
            <a:schemeClr val="accent4"/>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43" name="Google Shape;143;p4"/>
          <p:cNvSpPr/>
          <p:nvPr/>
        </p:nvSpPr>
        <p:spPr>
          <a:xfrm rot="-10446172" flipH="1">
            <a:off x="7912970" y="3812819"/>
            <a:ext cx="652233" cy="644963"/>
          </a:xfrm>
          <a:custGeom>
            <a:avLst/>
            <a:gdLst/>
            <a:ahLst/>
            <a:cxnLst/>
            <a:rect l="l" t="t" r="r" b="b"/>
            <a:pathLst>
              <a:path w="20276" h="20050" extrusionOk="0">
                <a:moveTo>
                  <a:pt x="20226" y="1686"/>
                </a:moveTo>
                <a:cubicBezTo>
                  <a:pt x="20211" y="1686"/>
                  <a:pt x="20195" y="1698"/>
                  <a:pt x="20174" y="1730"/>
                </a:cubicBezTo>
                <a:lnTo>
                  <a:pt x="20174" y="1730"/>
                </a:lnTo>
                <a:cubicBezTo>
                  <a:pt x="20208" y="1730"/>
                  <a:pt x="20242" y="1729"/>
                  <a:pt x="20276" y="1727"/>
                </a:cubicBezTo>
                <a:cubicBezTo>
                  <a:pt x="20260" y="1707"/>
                  <a:pt x="20245" y="1686"/>
                  <a:pt x="20226" y="1686"/>
                </a:cubicBezTo>
                <a:close/>
                <a:moveTo>
                  <a:pt x="19562" y="1703"/>
                </a:moveTo>
                <a:cubicBezTo>
                  <a:pt x="19725" y="1810"/>
                  <a:pt x="19875" y="1923"/>
                  <a:pt x="20077" y="1967"/>
                </a:cubicBezTo>
                <a:cubicBezTo>
                  <a:pt x="20117" y="1844"/>
                  <a:pt x="20149" y="1771"/>
                  <a:pt x="20174" y="1730"/>
                </a:cubicBezTo>
                <a:lnTo>
                  <a:pt x="20174" y="1730"/>
                </a:lnTo>
                <a:cubicBezTo>
                  <a:pt x="20163" y="1730"/>
                  <a:pt x="20151" y="1730"/>
                  <a:pt x="20139" y="1730"/>
                </a:cubicBezTo>
                <a:cubicBezTo>
                  <a:pt x="19948" y="1730"/>
                  <a:pt x="19755" y="1715"/>
                  <a:pt x="19562" y="1703"/>
                </a:cubicBezTo>
                <a:close/>
                <a:moveTo>
                  <a:pt x="14397" y="1"/>
                </a:moveTo>
                <a:cubicBezTo>
                  <a:pt x="13718" y="1"/>
                  <a:pt x="13034" y="117"/>
                  <a:pt x="12373" y="236"/>
                </a:cubicBezTo>
                <a:cubicBezTo>
                  <a:pt x="10655" y="541"/>
                  <a:pt x="9027" y="1491"/>
                  <a:pt x="7615" y="2475"/>
                </a:cubicBezTo>
                <a:cubicBezTo>
                  <a:pt x="7146" y="2804"/>
                  <a:pt x="6588" y="3096"/>
                  <a:pt x="6174" y="3494"/>
                </a:cubicBezTo>
                <a:cubicBezTo>
                  <a:pt x="5622" y="4029"/>
                  <a:pt x="5160" y="4820"/>
                  <a:pt x="4714" y="5445"/>
                </a:cubicBezTo>
                <a:cubicBezTo>
                  <a:pt x="4004" y="6444"/>
                  <a:pt x="3243" y="7644"/>
                  <a:pt x="2798" y="8797"/>
                </a:cubicBezTo>
                <a:cubicBezTo>
                  <a:pt x="2207" y="10325"/>
                  <a:pt x="1701" y="11906"/>
                  <a:pt x="1146" y="13451"/>
                </a:cubicBezTo>
                <a:cubicBezTo>
                  <a:pt x="705" y="14684"/>
                  <a:pt x="403" y="15923"/>
                  <a:pt x="280" y="17231"/>
                </a:cubicBezTo>
                <a:cubicBezTo>
                  <a:pt x="217" y="17869"/>
                  <a:pt x="170" y="18518"/>
                  <a:pt x="147" y="19155"/>
                </a:cubicBezTo>
                <a:cubicBezTo>
                  <a:pt x="139" y="19406"/>
                  <a:pt x="167" y="19677"/>
                  <a:pt x="75" y="19910"/>
                </a:cubicBezTo>
                <a:lnTo>
                  <a:pt x="75" y="19910"/>
                </a:lnTo>
                <a:cubicBezTo>
                  <a:pt x="230" y="19600"/>
                  <a:pt x="329" y="19278"/>
                  <a:pt x="436" y="18942"/>
                </a:cubicBezTo>
                <a:cubicBezTo>
                  <a:pt x="941" y="17348"/>
                  <a:pt x="1689" y="15846"/>
                  <a:pt x="2426" y="14351"/>
                </a:cubicBezTo>
                <a:cubicBezTo>
                  <a:pt x="3084" y="13010"/>
                  <a:pt x="3535" y="11498"/>
                  <a:pt x="4286" y="10219"/>
                </a:cubicBezTo>
                <a:cubicBezTo>
                  <a:pt x="5061" y="8907"/>
                  <a:pt x="6180" y="7820"/>
                  <a:pt x="7319" y="6823"/>
                </a:cubicBezTo>
                <a:cubicBezTo>
                  <a:pt x="9897" y="4568"/>
                  <a:pt x="12894" y="2451"/>
                  <a:pt x="16369" y="1970"/>
                </a:cubicBezTo>
                <a:cubicBezTo>
                  <a:pt x="17213" y="1850"/>
                  <a:pt x="18077" y="1780"/>
                  <a:pt x="18924" y="1700"/>
                </a:cubicBezTo>
                <a:cubicBezTo>
                  <a:pt x="19012" y="1692"/>
                  <a:pt x="19101" y="1689"/>
                  <a:pt x="19190" y="1689"/>
                </a:cubicBezTo>
                <a:cubicBezTo>
                  <a:pt x="19314" y="1689"/>
                  <a:pt x="19438" y="1695"/>
                  <a:pt x="19562" y="1703"/>
                </a:cubicBezTo>
                <a:lnTo>
                  <a:pt x="19562" y="1703"/>
                </a:lnTo>
                <a:cubicBezTo>
                  <a:pt x="19536" y="1686"/>
                  <a:pt x="19511" y="1670"/>
                  <a:pt x="19485" y="1654"/>
                </a:cubicBezTo>
                <a:cubicBezTo>
                  <a:pt x="19014" y="1369"/>
                  <a:pt x="18476" y="1209"/>
                  <a:pt x="17970" y="990"/>
                </a:cubicBezTo>
                <a:cubicBezTo>
                  <a:pt x="17063" y="591"/>
                  <a:pt x="16130" y="196"/>
                  <a:pt x="15140" y="53"/>
                </a:cubicBezTo>
                <a:cubicBezTo>
                  <a:pt x="14894" y="16"/>
                  <a:pt x="14646" y="1"/>
                  <a:pt x="14397" y="1"/>
                </a:cubicBezTo>
                <a:close/>
                <a:moveTo>
                  <a:pt x="75" y="19910"/>
                </a:moveTo>
                <a:cubicBezTo>
                  <a:pt x="51" y="19957"/>
                  <a:pt x="27" y="20003"/>
                  <a:pt x="1" y="20049"/>
                </a:cubicBezTo>
                <a:cubicBezTo>
                  <a:pt x="31" y="20005"/>
                  <a:pt x="56" y="19958"/>
                  <a:pt x="75" y="19910"/>
                </a:cubicBezTo>
                <a:close/>
              </a:path>
            </a:pathLst>
          </a:custGeom>
          <a:solidFill>
            <a:schemeClr val="accent4"/>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44" name="Google Shape;144;p4"/>
          <p:cNvSpPr/>
          <p:nvPr/>
        </p:nvSpPr>
        <p:spPr>
          <a:xfrm rot="-10446172" flipH="1">
            <a:off x="8181086" y="3536105"/>
            <a:ext cx="480843" cy="759705"/>
          </a:xfrm>
          <a:custGeom>
            <a:avLst/>
            <a:gdLst/>
            <a:ahLst/>
            <a:cxnLst/>
            <a:rect l="l" t="t" r="r" b="b"/>
            <a:pathLst>
              <a:path w="14948" h="23617" extrusionOk="0">
                <a:moveTo>
                  <a:pt x="14896" y="153"/>
                </a:moveTo>
                <a:cubicBezTo>
                  <a:pt x="14879" y="153"/>
                  <a:pt x="14863" y="168"/>
                  <a:pt x="14851" y="211"/>
                </a:cubicBezTo>
                <a:lnTo>
                  <a:pt x="14851" y="211"/>
                </a:lnTo>
                <a:cubicBezTo>
                  <a:pt x="14883" y="200"/>
                  <a:pt x="14915" y="190"/>
                  <a:pt x="14947" y="178"/>
                </a:cubicBezTo>
                <a:cubicBezTo>
                  <a:pt x="14930" y="166"/>
                  <a:pt x="14912" y="153"/>
                  <a:pt x="14896" y="153"/>
                </a:cubicBezTo>
                <a:close/>
                <a:moveTo>
                  <a:pt x="10608" y="1"/>
                </a:moveTo>
                <a:cubicBezTo>
                  <a:pt x="10253" y="1"/>
                  <a:pt x="9898" y="22"/>
                  <a:pt x="9546" y="75"/>
                </a:cubicBezTo>
                <a:cubicBezTo>
                  <a:pt x="8632" y="215"/>
                  <a:pt x="7772" y="640"/>
                  <a:pt x="6954" y="1055"/>
                </a:cubicBezTo>
                <a:cubicBezTo>
                  <a:pt x="5396" y="1850"/>
                  <a:pt x="4117" y="3231"/>
                  <a:pt x="3055" y="4587"/>
                </a:cubicBezTo>
                <a:cubicBezTo>
                  <a:pt x="2702" y="5039"/>
                  <a:pt x="2253" y="5477"/>
                  <a:pt x="1974" y="5982"/>
                </a:cubicBezTo>
                <a:cubicBezTo>
                  <a:pt x="1599" y="6653"/>
                  <a:pt x="1390" y="7543"/>
                  <a:pt x="1147" y="8271"/>
                </a:cubicBezTo>
                <a:cubicBezTo>
                  <a:pt x="758" y="9437"/>
                  <a:pt x="380" y="10806"/>
                  <a:pt x="287" y="12035"/>
                </a:cubicBezTo>
                <a:cubicBezTo>
                  <a:pt x="167" y="13673"/>
                  <a:pt x="147" y="15331"/>
                  <a:pt x="65" y="16972"/>
                </a:cubicBezTo>
                <a:cubicBezTo>
                  <a:pt x="1" y="18281"/>
                  <a:pt x="77" y="19553"/>
                  <a:pt x="336" y="20839"/>
                </a:cubicBezTo>
                <a:cubicBezTo>
                  <a:pt x="463" y="21467"/>
                  <a:pt x="606" y="22102"/>
                  <a:pt x="772" y="22720"/>
                </a:cubicBezTo>
                <a:cubicBezTo>
                  <a:pt x="836" y="22961"/>
                  <a:pt x="944" y="23216"/>
                  <a:pt x="921" y="23470"/>
                </a:cubicBezTo>
                <a:lnTo>
                  <a:pt x="921" y="23470"/>
                </a:lnTo>
                <a:cubicBezTo>
                  <a:pt x="982" y="23125"/>
                  <a:pt x="982" y="22786"/>
                  <a:pt x="985" y="22430"/>
                </a:cubicBezTo>
                <a:cubicBezTo>
                  <a:pt x="1005" y="20759"/>
                  <a:pt x="1284" y="19104"/>
                  <a:pt x="1549" y="17460"/>
                </a:cubicBezTo>
                <a:cubicBezTo>
                  <a:pt x="1792" y="15985"/>
                  <a:pt x="1782" y="14407"/>
                  <a:pt x="2127" y="12962"/>
                </a:cubicBezTo>
                <a:cubicBezTo>
                  <a:pt x="2483" y="11480"/>
                  <a:pt x="3240" y="10119"/>
                  <a:pt x="4038" y="8832"/>
                </a:cubicBezTo>
                <a:cubicBezTo>
                  <a:pt x="5848" y="5922"/>
                  <a:pt x="8098" y="3026"/>
                  <a:pt x="11280" y="1551"/>
                </a:cubicBezTo>
                <a:cubicBezTo>
                  <a:pt x="12054" y="1192"/>
                  <a:pt x="12862" y="873"/>
                  <a:pt x="13645" y="551"/>
                </a:cubicBezTo>
                <a:cubicBezTo>
                  <a:pt x="13842" y="469"/>
                  <a:pt x="14049" y="415"/>
                  <a:pt x="14257" y="365"/>
                </a:cubicBezTo>
                <a:lnTo>
                  <a:pt x="14257" y="365"/>
                </a:lnTo>
                <a:cubicBezTo>
                  <a:pt x="14422" y="413"/>
                  <a:pt x="14580" y="470"/>
                  <a:pt x="14757" y="470"/>
                </a:cubicBezTo>
                <a:cubicBezTo>
                  <a:pt x="14779" y="470"/>
                  <a:pt x="14802" y="469"/>
                  <a:pt x="14825" y="467"/>
                </a:cubicBezTo>
                <a:cubicBezTo>
                  <a:pt x="14828" y="336"/>
                  <a:pt x="14838" y="257"/>
                  <a:pt x="14851" y="211"/>
                </a:cubicBezTo>
                <a:lnTo>
                  <a:pt x="14851" y="211"/>
                </a:lnTo>
                <a:cubicBezTo>
                  <a:pt x="14658" y="272"/>
                  <a:pt x="14457" y="317"/>
                  <a:pt x="14257" y="365"/>
                </a:cubicBezTo>
                <a:lnTo>
                  <a:pt x="14257" y="365"/>
                </a:lnTo>
                <a:cubicBezTo>
                  <a:pt x="14228" y="357"/>
                  <a:pt x="14199" y="349"/>
                  <a:pt x="14170" y="341"/>
                </a:cubicBezTo>
                <a:cubicBezTo>
                  <a:pt x="13635" y="205"/>
                  <a:pt x="13074" y="212"/>
                  <a:pt x="12529" y="145"/>
                </a:cubicBezTo>
                <a:cubicBezTo>
                  <a:pt x="11894" y="70"/>
                  <a:pt x="11250" y="1"/>
                  <a:pt x="10608" y="1"/>
                </a:cubicBezTo>
                <a:close/>
                <a:moveTo>
                  <a:pt x="921" y="23470"/>
                </a:moveTo>
                <a:cubicBezTo>
                  <a:pt x="912" y="23519"/>
                  <a:pt x="903" y="23567"/>
                  <a:pt x="891" y="23616"/>
                </a:cubicBezTo>
                <a:cubicBezTo>
                  <a:pt x="907" y="23568"/>
                  <a:pt x="916" y="23519"/>
                  <a:pt x="921" y="23470"/>
                </a:cubicBezTo>
                <a:close/>
              </a:path>
            </a:pathLst>
          </a:custGeom>
          <a:solidFill>
            <a:schemeClr val="accent4"/>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45" name="Google Shape;145;p4"/>
          <p:cNvSpPr/>
          <p:nvPr/>
        </p:nvSpPr>
        <p:spPr>
          <a:xfrm rot="-10446172" flipH="1">
            <a:off x="8383004" y="3393466"/>
            <a:ext cx="480843" cy="759770"/>
          </a:xfrm>
          <a:custGeom>
            <a:avLst/>
            <a:gdLst/>
            <a:ahLst/>
            <a:cxnLst/>
            <a:rect l="l" t="t" r="r" b="b"/>
            <a:pathLst>
              <a:path w="14948" h="23619" extrusionOk="0">
                <a:moveTo>
                  <a:pt x="14895" y="156"/>
                </a:moveTo>
                <a:cubicBezTo>
                  <a:pt x="14878" y="156"/>
                  <a:pt x="14862" y="170"/>
                  <a:pt x="14850" y="214"/>
                </a:cubicBezTo>
                <a:lnTo>
                  <a:pt x="14850" y="214"/>
                </a:lnTo>
                <a:cubicBezTo>
                  <a:pt x="14882" y="203"/>
                  <a:pt x="14915" y="192"/>
                  <a:pt x="14947" y="181"/>
                </a:cubicBezTo>
                <a:cubicBezTo>
                  <a:pt x="14929" y="168"/>
                  <a:pt x="14912" y="156"/>
                  <a:pt x="14895" y="156"/>
                </a:cubicBezTo>
                <a:close/>
                <a:moveTo>
                  <a:pt x="10613" y="1"/>
                </a:moveTo>
                <a:cubicBezTo>
                  <a:pt x="10256" y="1"/>
                  <a:pt x="9899" y="23"/>
                  <a:pt x="9545" y="77"/>
                </a:cubicBezTo>
                <a:cubicBezTo>
                  <a:pt x="8632" y="214"/>
                  <a:pt x="7771" y="639"/>
                  <a:pt x="6954" y="1054"/>
                </a:cubicBezTo>
                <a:cubicBezTo>
                  <a:pt x="5395" y="1848"/>
                  <a:pt x="4116" y="3234"/>
                  <a:pt x="3054" y="4586"/>
                </a:cubicBezTo>
                <a:cubicBezTo>
                  <a:pt x="2701" y="5037"/>
                  <a:pt x="2253" y="5479"/>
                  <a:pt x="1974" y="5985"/>
                </a:cubicBezTo>
                <a:cubicBezTo>
                  <a:pt x="1598" y="6652"/>
                  <a:pt x="1389" y="7546"/>
                  <a:pt x="1146" y="8274"/>
                </a:cubicBezTo>
                <a:cubicBezTo>
                  <a:pt x="758" y="9436"/>
                  <a:pt x="376" y="10805"/>
                  <a:pt x="286" y="12037"/>
                </a:cubicBezTo>
                <a:cubicBezTo>
                  <a:pt x="166" y="13672"/>
                  <a:pt x="146" y="15333"/>
                  <a:pt x="64" y="16971"/>
                </a:cubicBezTo>
                <a:cubicBezTo>
                  <a:pt x="1" y="18280"/>
                  <a:pt x="73" y="19552"/>
                  <a:pt x="336" y="20841"/>
                </a:cubicBezTo>
                <a:cubicBezTo>
                  <a:pt x="462" y="21466"/>
                  <a:pt x="605" y="22100"/>
                  <a:pt x="771" y="22718"/>
                </a:cubicBezTo>
                <a:cubicBezTo>
                  <a:pt x="835" y="22963"/>
                  <a:pt x="943" y="23216"/>
                  <a:pt x="920" y="23470"/>
                </a:cubicBezTo>
                <a:lnTo>
                  <a:pt x="920" y="23470"/>
                </a:lnTo>
                <a:cubicBezTo>
                  <a:pt x="981" y="23124"/>
                  <a:pt x="981" y="22787"/>
                  <a:pt x="984" y="22430"/>
                </a:cubicBezTo>
                <a:cubicBezTo>
                  <a:pt x="1004" y="20758"/>
                  <a:pt x="1283" y="19107"/>
                  <a:pt x="1548" y="17459"/>
                </a:cubicBezTo>
                <a:cubicBezTo>
                  <a:pt x="1791" y="15984"/>
                  <a:pt x="1781" y="14406"/>
                  <a:pt x="2126" y="12964"/>
                </a:cubicBezTo>
                <a:cubicBezTo>
                  <a:pt x="2482" y="11483"/>
                  <a:pt x="3236" y="10117"/>
                  <a:pt x="4037" y="8835"/>
                </a:cubicBezTo>
                <a:cubicBezTo>
                  <a:pt x="5847" y="5925"/>
                  <a:pt x="8093" y="3024"/>
                  <a:pt x="11280" y="1549"/>
                </a:cubicBezTo>
                <a:cubicBezTo>
                  <a:pt x="12053" y="1190"/>
                  <a:pt x="12857" y="871"/>
                  <a:pt x="13644" y="549"/>
                </a:cubicBezTo>
                <a:cubicBezTo>
                  <a:pt x="13840" y="468"/>
                  <a:pt x="14046" y="415"/>
                  <a:pt x="14253" y="366"/>
                </a:cubicBezTo>
                <a:lnTo>
                  <a:pt x="14253" y="366"/>
                </a:lnTo>
                <a:cubicBezTo>
                  <a:pt x="14419" y="414"/>
                  <a:pt x="14577" y="469"/>
                  <a:pt x="14754" y="469"/>
                </a:cubicBezTo>
                <a:cubicBezTo>
                  <a:pt x="14777" y="469"/>
                  <a:pt x="14800" y="468"/>
                  <a:pt x="14824" y="466"/>
                </a:cubicBezTo>
                <a:cubicBezTo>
                  <a:pt x="14827" y="338"/>
                  <a:pt x="14837" y="259"/>
                  <a:pt x="14850" y="214"/>
                </a:cubicBezTo>
                <a:lnTo>
                  <a:pt x="14850" y="214"/>
                </a:lnTo>
                <a:cubicBezTo>
                  <a:pt x="14656" y="275"/>
                  <a:pt x="14454" y="319"/>
                  <a:pt x="14253" y="366"/>
                </a:cubicBezTo>
                <a:lnTo>
                  <a:pt x="14253" y="366"/>
                </a:lnTo>
                <a:cubicBezTo>
                  <a:pt x="14225" y="358"/>
                  <a:pt x="14198" y="351"/>
                  <a:pt x="14170" y="344"/>
                </a:cubicBezTo>
                <a:cubicBezTo>
                  <a:pt x="13635" y="207"/>
                  <a:pt x="13074" y="210"/>
                  <a:pt x="12528" y="147"/>
                </a:cubicBezTo>
                <a:cubicBezTo>
                  <a:pt x="11895" y="71"/>
                  <a:pt x="11253" y="1"/>
                  <a:pt x="10613" y="1"/>
                </a:cubicBezTo>
                <a:close/>
                <a:moveTo>
                  <a:pt x="920" y="23470"/>
                </a:moveTo>
                <a:cubicBezTo>
                  <a:pt x="911" y="23519"/>
                  <a:pt x="902" y="23569"/>
                  <a:pt x="890" y="23618"/>
                </a:cubicBezTo>
                <a:cubicBezTo>
                  <a:pt x="906" y="23569"/>
                  <a:pt x="916" y="23519"/>
                  <a:pt x="920" y="23470"/>
                </a:cubicBezTo>
                <a:close/>
              </a:path>
            </a:pathLst>
          </a:custGeom>
          <a:solidFill>
            <a:schemeClr val="accent4"/>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46" name="Google Shape;146;p4"/>
          <p:cNvSpPr/>
          <p:nvPr/>
        </p:nvSpPr>
        <p:spPr>
          <a:xfrm rot="6939958">
            <a:off x="2988852" y="790453"/>
            <a:ext cx="381797" cy="603254"/>
          </a:xfrm>
          <a:custGeom>
            <a:avLst/>
            <a:gdLst/>
            <a:ahLst/>
            <a:cxnLst/>
            <a:rect l="l" t="t" r="r" b="b"/>
            <a:pathLst>
              <a:path w="11117" h="17567" extrusionOk="0">
                <a:moveTo>
                  <a:pt x="7050" y="5225"/>
                </a:moveTo>
                <a:cubicBezTo>
                  <a:pt x="7273" y="5225"/>
                  <a:pt x="7512" y="5261"/>
                  <a:pt x="7755" y="5331"/>
                </a:cubicBezTo>
                <a:cubicBezTo>
                  <a:pt x="8236" y="5467"/>
                  <a:pt x="8801" y="5809"/>
                  <a:pt x="9197" y="6208"/>
                </a:cubicBezTo>
                <a:cubicBezTo>
                  <a:pt x="9539" y="6550"/>
                  <a:pt x="9755" y="6946"/>
                  <a:pt x="9871" y="7441"/>
                </a:cubicBezTo>
                <a:cubicBezTo>
                  <a:pt x="9372" y="7984"/>
                  <a:pt x="8700" y="8380"/>
                  <a:pt x="7994" y="8380"/>
                </a:cubicBezTo>
                <a:cubicBezTo>
                  <a:pt x="7859" y="8380"/>
                  <a:pt x="7722" y="8365"/>
                  <a:pt x="7586" y="8334"/>
                </a:cubicBezTo>
                <a:cubicBezTo>
                  <a:pt x="7054" y="8215"/>
                  <a:pt x="6279" y="7746"/>
                  <a:pt x="5901" y="7119"/>
                </a:cubicBezTo>
                <a:cubicBezTo>
                  <a:pt x="5698" y="6780"/>
                  <a:pt x="5635" y="6450"/>
                  <a:pt x="5721" y="6138"/>
                </a:cubicBezTo>
                <a:cubicBezTo>
                  <a:pt x="5811" y="5809"/>
                  <a:pt x="5991" y="5564"/>
                  <a:pt x="6263" y="5411"/>
                </a:cubicBezTo>
                <a:cubicBezTo>
                  <a:pt x="6479" y="5288"/>
                  <a:pt x="6748" y="5225"/>
                  <a:pt x="7050" y="5225"/>
                </a:cubicBezTo>
                <a:close/>
                <a:moveTo>
                  <a:pt x="3472" y="10707"/>
                </a:moveTo>
                <a:cubicBezTo>
                  <a:pt x="4160" y="10707"/>
                  <a:pt x="5047" y="11198"/>
                  <a:pt x="5516" y="11676"/>
                </a:cubicBezTo>
                <a:cubicBezTo>
                  <a:pt x="6077" y="12251"/>
                  <a:pt x="6370" y="12912"/>
                  <a:pt x="6509" y="13540"/>
                </a:cubicBezTo>
                <a:cubicBezTo>
                  <a:pt x="6348" y="13565"/>
                  <a:pt x="6185" y="13578"/>
                  <a:pt x="6022" y="13578"/>
                </a:cubicBezTo>
                <a:cubicBezTo>
                  <a:pt x="5902" y="13578"/>
                  <a:pt x="5781" y="13571"/>
                  <a:pt x="5662" y="13557"/>
                </a:cubicBezTo>
                <a:cubicBezTo>
                  <a:pt x="4997" y="13480"/>
                  <a:pt x="4476" y="13198"/>
                  <a:pt x="4014" y="12902"/>
                </a:cubicBezTo>
                <a:cubicBezTo>
                  <a:pt x="3576" y="12623"/>
                  <a:pt x="3090" y="12281"/>
                  <a:pt x="2881" y="11759"/>
                </a:cubicBezTo>
                <a:cubicBezTo>
                  <a:pt x="2762" y="11454"/>
                  <a:pt x="2675" y="11138"/>
                  <a:pt x="2871" y="10919"/>
                </a:cubicBezTo>
                <a:cubicBezTo>
                  <a:pt x="2987" y="10793"/>
                  <a:pt x="3263" y="10710"/>
                  <a:pt x="3452" y="10710"/>
                </a:cubicBezTo>
                <a:cubicBezTo>
                  <a:pt x="3459" y="10707"/>
                  <a:pt x="3466" y="10707"/>
                  <a:pt x="3472" y="10707"/>
                </a:cubicBezTo>
                <a:close/>
                <a:moveTo>
                  <a:pt x="7548" y="1"/>
                </a:moveTo>
                <a:cubicBezTo>
                  <a:pt x="7297" y="1"/>
                  <a:pt x="7074" y="68"/>
                  <a:pt x="6814" y="145"/>
                </a:cubicBezTo>
                <a:lnTo>
                  <a:pt x="6685" y="185"/>
                </a:lnTo>
                <a:lnTo>
                  <a:pt x="6732" y="351"/>
                </a:lnTo>
                <a:lnTo>
                  <a:pt x="6865" y="314"/>
                </a:lnTo>
                <a:cubicBezTo>
                  <a:pt x="7115" y="239"/>
                  <a:pt x="7320" y="178"/>
                  <a:pt x="7546" y="178"/>
                </a:cubicBezTo>
                <a:cubicBezTo>
                  <a:pt x="7671" y="178"/>
                  <a:pt x="7802" y="197"/>
                  <a:pt x="7951" y="242"/>
                </a:cubicBezTo>
                <a:cubicBezTo>
                  <a:pt x="9210" y="620"/>
                  <a:pt x="10107" y="2016"/>
                  <a:pt x="10493" y="3095"/>
                </a:cubicBezTo>
                <a:cubicBezTo>
                  <a:pt x="10855" y="4105"/>
                  <a:pt x="10937" y="5667"/>
                  <a:pt x="10399" y="6696"/>
                </a:cubicBezTo>
                <a:cubicBezTo>
                  <a:pt x="10293" y="6899"/>
                  <a:pt x="10160" y="7095"/>
                  <a:pt x="10010" y="7278"/>
                </a:cubicBezTo>
                <a:cubicBezTo>
                  <a:pt x="9881" y="6806"/>
                  <a:pt x="9659" y="6421"/>
                  <a:pt x="9323" y="6085"/>
                </a:cubicBezTo>
                <a:cubicBezTo>
                  <a:pt x="8907" y="5667"/>
                  <a:pt x="8309" y="5305"/>
                  <a:pt x="7805" y="5161"/>
                </a:cubicBezTo>
                <a:cubicBezTo>
                  <a:pt x="7545" y="5087"/>
                  <a:pt x="7291" y="5051"/>
                  <a:pt x="7051" y="5051"/>
                </a:cubicBezTo>
                <a:cubicBezTo>
                  <a:pt x="6721" y="5051"/>
                  <a:pt x="6420" y="5121"/>
                  <a:pt x="6177" y="5258"/>
                </a:cubicBezTo>
                <a:cubicBezTo>
                  <a:pt x="5864" y="5434"/>
                  <a:pt x="5652" y="5716"/>
                  <a:pt x="5552" y="6092"/>
                </a:cubicBezTo>
                <a:cubicBezTo>
                  <a:pt x="5456" y="6447"/>
                  <a:pt x="5525" y="6832"/>
                  <a:pt x="5752" y="7208"/>
                </a:cubicBezTo>
                <a:cubicBezTo>
                  <a:pt x="6160" y="7886"/>
                  <a:pt x="6964" y="8374"/>
                  <a:pt x="7549" y="8507"/>
                </a:cubicBezTo>
                <a:cubicBezTo>
                  <a:pt x="7695" y="8539"/>
                  <a:pt x="7842" y="8555"/>
                  <a:pt x="7987" y="8555"/>
                </a:cubicBezTo>
                <a:cubicBezTo>
                  <a:pt x="8704" y="8555"/>
                  <a:pt x="9392" y="8180"/>
                  <a:pt x="9914" y="7650"/>
                </a:cubicBezTo>
                <a:lnTo>
                  <a:pt x="9914" y="7650"/>
                </a:lnTo>
                <a:cubicBezTo>
                  <a:pt x="10180" y="9115"/>
                  <a:pt x="9887" y="10699"/>
                  <a:pt x="9143" y="11799"/>
                </a:cubicBezTo>
                <a:cubicBezTo>
                  <a:pt x="8526" y="12713"/>
                  <a:pt x="7635" y="13318"/>
                  <a:pt x="6681" y="13510"/>
                </a:cubicBezTo>
                <a:cubicBezTo>
                  <a:pt x="6515" y="12752"/>
                  <a:pt x="6167" y="12091"/>
                  <a:pt x="5642" y="11553"/>
                </a:cubicBezTo>
                <a:cubicBezTo>
                  <a:pt x="5154" y="11055"/>
                  <a:pt x="4234" y="10534"/>
                  <a:pt x="3472" y="10534"/>
                </a:cubicBezTo>
                <a:lnTo>
                  <a:pt x="3449" y="10534"/>
                </a:lnTo>
                <a:cubicBezTo>
                  <a:pt x="3220" y="10537"/>
                  <a:pt x="2898" y="10630"/>
                  <a:pt x="2742" y="10802"/>
                </a:cubicBezTo>
                <a:cubicBezTo>
                  <a:pt x="2446" y="11131"/>
                  <a:pt x="2629" y="11600"/>
                  <a:pt x="2719" y="11826"/>
                </a:cubicBezTo>
                <a:cubicBezTo>
                  <a:pt x="2944" y="12394"/>
                  <a:pt x="3456" y="12756"/>
                  <a:pt x="3918" y="13051"/>
                </a:cubicBezTo>
                <a:cubicBezTo>
                  <a:pt x="4399" y="13358"/>
                  <a:pt x="4941" y="13653"/>
                  <a:pt x="5642" y="13732"/>
                </a:cubicBezTo>
                <a:cubicBezTo>
                  <a:pt x="5768" y="13746"/>
                  <a:pt x="5895" y="13753"/>
                  <a:pt x="6021" y="13753"/>
                </a:cubicBezTo>
                <a:cubicBezTo>
                  <a:pt x="6197" y="13753"/>
                  <a:pt x="6372" y="13740"/>
                  <a:pt x="6546" y="13712"/>
                </a:cubicBezTo>
                <a:cubicBezTo>
                  <a:pt x="6622" y="14148"/>
                  <a:pt x="6632" y="14563"/>
                  <a:pt x="6609" y="14919"/>
                </a:cubicBezTo>
                <a:cubicBezTo>
                  <a:pt x="6575" y="15494"/>
                  <a:pt x="6506" y="16098"/>
                  <a:pt x="6117" y="16600"/>
                </a:cubicBezTo>
                <a:cubicBezTo>
                  <a:pt x="5768" y="17048"/>
                  <a:pt x="5336" y="17294"/>
                  <a:pt x="4752" y="17371"/>
                </a:cubicBezTo>
                <a:cubicBezTo>
                  <a:pt x="4640" y="17385"/>
                  <a:pt x="4529" y="17392"/>
                  <a:pt x="4418" y="17392"/>
                </a:cubicBezTo>
                <a:cubicBezTo>
                  <a:pt x="3115" y="17392"/>
                  <a:pt x="1936" y="16415"/>
                  <a:pt x="1054" y="15686"/>
                </a:cubicBezTo>
                <a:cubicBezTo>
                  <a:pt x="755" y="15437"/>
                  <a:pt x="459" y="15161"/>
                  <a:pt x="123" y="14822"/>
                </a:cubicBezTo>
                <a:lnTo>
                  <a:pt x="1" y="14945"/>
                </a:lnTo>
                <a:cubicBezTo>
                  <a:pt x="336" y="15291"/>
                  <a:pt x="638" y="15566"/>
                  <a:pt x="945" y="15822"/>
                </a:cubicBezTo>
                <a:cubicBezTo>
                  <a:pt x="1845" y="16567"/>
                  <a:pt x="3050" y="17567"/>
                  <a:pt x="4416" y="17567"/>
                </a:cubicBezTo>
                <a:cubicBezTo>
                  <a:pt x="4533" y="17567"/>
                  <a:pt x="4655" y="17560"/>
                  <a:pt x="4775" y="17544"/>
                </a:cubicBezTo>
                <a:cubicBezTo>
                  <a:pt x="5399" y="17464"/>
                  <a:pt x="5881" y="17188"/>
                  <a:pt x="6256" y="16706"/>
                </a:cubicBezTo>
                <a:cubicBezTo>
                  <a:pt x="6675" y="16164"/>
                  <a:pt x="6748" y="15530"/>
                  <a:pt x="6785" y="14928"/>
                </a:cubicBezTo>
                <a:cubicBezTo>
                  <a:pt x="6811" y="14494"/>
                  <a:pt x="6788" y="14075"/>
                  <a:pt x="6718" y="13683"/>
                </a:cubicBezTo>
                <a:cubicBezTo>
                  <a:pt x="7715" y="13480"/>
                  <a:pt x="8645" y="12849"/>
                  <a:pt x="9286" y="11899"/>
                </a:cubicBezTo>
                <a:cubicBezTo>
                  <a:pt x="10070" y="10742"/>
                  <a:pt x="10369" y="9072"/>
                  <a:pt x="10074" y="7540"/>
                </a:cubicBezTo>
                <a:cubicBezTo>
                  <a:pt x="10070" y="7524"/>
                  <a:pt x="10067" y="7507"/>
                  <a:pt x="10060" y="7490"/>
                </a:cubicBezTo>
                <a:cubicBezTo>
                  <a:pt x="10257" y="7268"/>
                  <a:pt x="10422" y="7025"/>
                  <a:pt x="10552" y="6776"/>
                </a:cubicBezTo>
                <a:cubicBezTo>
                  <a:pt x="11117" y="5703"/>
                  <a:pt x="11031" y="4082"/>
                  <a:pt x="10655" y="3035"/>
                </a:cubicBezTo>
                <a:cubicBezTo>
                  <a:pt x="10257" y="1919"/>
                  <a:pt x="9323" y="474"/>
                  <a:pt x="8001" y="72"/>
                </a:cubicBezTo>
                <a:cubicBezTo>
                  <a:pt x="7834" y="21"/>
                  <a:pt x="7687" y="1"/>
                  <a:pt x="7548" y="1"/>
                </a:cubicBezTo>
                <a:close/>
              </a:path>
            </a:pathLst>
          </a:custGeom>
          <a:solidFill>
            <a:schemeClr val="accent5"/>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nvGrpSpPr>
          <p:cNvPr id="147" name="Google Shape;147;p4"/>
          <p:cNvGrpSpPr/>
          <p:nvPr/>
        </p:nvGrpSpPr>
        <p:grpSpPr>
          <a:xfrm rot="10800000">
            <a:off x="2" y="-10650"/>
            <a:ext cx="9143949" cy="5158468"/>
            <a:chOff x="267864" y="140547"/>
            <a:chExt cx="8608500" cy="4856400"/>
          </a:xfrm>
        </p:grpSpPr>
        <p:sp>
          <p:nvSpPr>
            <p:cNvPr id="148" name="Google Shape;148;p4"/>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49" name="Google Shape;149;p4"/>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45561272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dk1"/>
        </a:solidFill>
        <a:effectLst/>
      </p:bgPr>
    </p:bg>
    <p:spTree>
      <p:nvGrpSpPr>
        <p:cNvPr id="1" name="Shape 238"/>
        <p:cNvGrpSpPr/>
        <p:nvPr/>
      </p:nvGrpSpPr>
      <p:grpSpPr>
        <a:xfrm>
          <a:off x="0" y="0"/>
          <a:ext cx="0" cy="0"/>
          <a:chOff x="0" y="0"/>
          <a:chExt cx="0" cy="0"/>
        </a:xfrm>
      </p:grpSpPr>
      <p:grpSp>
        <p:nvGrpSpPr>
          <p:cNvPr id="239" name="Google Shape;239;p9"/>
          <p:cNvGrpSpPr/>
          <p:nvPr/>
        </p:nvGrpSpPr>
        <p:grpSpPr>
          <a:xfrm>
            <a:off x="4291352" y="389560"/>
            <a:ext cx="3593268" cy="1924488"/>
            <a:chOff x="5413200" y="389552"/>
            <a:chExt cx="2471128" cy="1323491"/>
          </a:xfrm>
        </p:grpSpPr>
        <p:sp>
          <p:nvSpPr>
            <p:cNvPr id="240" name="Google Shape;240;p9"/>
            <p:cNvSpPr/>
            <p:nvPr/>
          </p:nvSpPr>
          <p:spPr>
            <a:xfrm rot="10800000">
              <a:off x="5413200" y="389552"/>
              <a:ext cx="2471128" cy="1277848"/>
            </a:xfrm>
            <a:custGeom>
              <a:avLst/>
              <a:gdLst/>
              <a:ahLst/>
              <a:cxnLst/>
              <a:rect l="l" t="t" r="r" b="b"/>
              <a:pathLst>
                <a:path w="31997" h="16546" extrusionOk="0">
                  <a:moveTo>
                    <a:pt x="15698" y="1"/>
                  </a:moveTo>
                  <a:cubicBezTo>
                    <a:pt x="15192" y="1"/>
                    <a:pt x="14688" y="20"/>
                    <a:pt x="14196" y="84"/>
                  </a:cubicBezTo>
                  <a:cubicBezTo>
                    <a:pt x="12841" y="257"/>
                    <a:pt x="11329" y="546"/>
                    <a:pt x="10004" y="905"/>
                  </a:cubicBezTo>
                  <a:cubicBezTo>
                    <a:pt x="8738" y="1247"/>
                    <a:pt x="7432" y="1652"/>
                    <a:pt x="6243" y="2211"/>
                  </a:cubicBezTo>
                  <a:cubicBezTo>
                    <a:pt x="5260" y="2675"/>
                    <a:pt x="3837" y="3330"/>
                    <a:pt x="3140" y="4167"/>
                  </a:cubicBezTo>
                  <a:cubicBezTo>
                    <a:pt x="2439" y="5004"/>
                    <a:pt x="1884" y="5791"/>
                    <a:pt x="1362" y="6755"/>
                  </a:cubicBezTo>
                  <a:cubicBezTo>
                    <a:pt x="1149" y="7147"/>
                    <a:pt x="867" y="7519"/>
                    <a:pt x="724" y="7944"/>
                  </a:cubicBezTo>
                  <a:cubicBezTo>
                    <a:pt x="588" y="8343"/>
                    <a:pt x="575" y="8765"/>
                    <a:pt x="502" y="9180"/>
                  </a:cubicBezTo>
                  <a:cubicBezTo>
                    <a:pt x="316" y="10230"/>
                    <a:pt x="170" y="11107"/>
                    <a:pt x="170" y="12170"/>
                  </a:cubicBezTo>
                  <a:cubicBezTo>
                    <a:pt x="173" y="13632"/>
                    <a:pt x="77" y="15077"/>
                    <a:pt x="0" y="16546"/>
                  </a:cubicBezTo>
                  <a:lnTo>
                    <a:pt x="31213" y="16546"/>
                  </a:lnTo>
                  <a:cubicBezTo>
                    <a:pt x="31843" y="16064"/>
                    <a:pt x="31996" y="13576"/>
                    <a:pt x="31913" y="13018"/>
                  </a:cubicBezTo>
                  <a:cubicBezTo>
                    <a:pt x="31774" y="12104"/>
                    <a:pt x="31903" y="11217"/>
                    <a:pt x="31711" y="10296"/>
                  </a:cubicBezTo>
                  <a:cubicBezTo>
                    <a:pt x="31501" y="9296"/>
                    <a:pt x="31013" y="8187"/>
                    <a:pt x="30578" y="7263"/>
                  </a:cubicBezTo>
                  <a:cubicBezTo>
                    <a:pt x="30292" y="6656"/>
                    <a:pt x="29840" y="6121"/>
                    <a:pt x="29465" y="5572"/>
                  </a:cubicBezTo>
                  <a:cubicBezTo>
                    <a:pt x="29166" y="5134"/>
                    <a:pt x="28916" y="4609"/>
                    <a:pt x="28565" y="4213"/>
                  </a:cubicBezTo>
                  <a:cubicBezTo>
                    <a:pt x="27893" y="3466"/>
                    <a:pt x="26907" y="2735"/>
                    <a:pt x="26013" y="2267"/>
                  </a:cubicBezTo>
                  <a:cubicBezTo>
                    <a:pt x="24943" y="1705"/>
                    <a:pt x="23770" y="1257"/>
                    <a:pt x="22611" y="921"/>
                  </a:cubicBezTo>
                  <a:cubicBezTo>
                    <a:pt x="21771" y="676"/>
                    <a:pt x="20907" y="323"/>
                    <a:pt x="20060" y="127"/>
                  </a:cubicBezTo>
                  <a:cubicBezTo>
                    <a:pt x="19725" y="50"/>
                    <a:pt x="19403" y="31"/>
                    <a:pt x="19079" y="31"/>
                  </a:cubicBezTo>
                  <a:cubicBezTo>
                    <a:pt x="18791" y="31"/>
                    <a:pt x="18501" y="46"/>
                    <a:pt x="18199" y="47"/>
                  </a:cubicBezTo>
                  <a:cubicBezTo>
                    <a:pt x="18152" y="48"/>
                    <a:pt x="18105" y="48"/>
                    <a:pt x="18058" y="48"/>
                  </a:cubicBezTo>
                  <a:cubicBezTo>
                    <a:pt x="17283" y="48"/>
                    <a:pt x="16487" y="1"/>
                    <a:pt x="15698" y="1"/>
                  </a:cubicBezTo>
                  <a:close/>
                </a:path>
              </a:pathLst>
            </a:custGeom>
            <a:solidFill>
              <a:schemeClr val="accent6"/>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41" name="Google Shape;241;p9"/>
            <p:cNvSpPr/>
            <p:nvPr/>
          </p:nvSpPr>
          <p:spPr>
            <a:xfrm rot="10800000">
              <a:off x="6066955" y="828063"/>
              <a:ext cx="105033" cy="29270"/>
            </a:xfrm>
            <a:custGeom>
              <a:avLst/>
              <a:gdLst/>
              <a:ahLst/>
              <a:cxnLst/>
              <a:rect l="l" t="t" r="r" b="b"/>
              <a:pathLst>
                <a:path w="1360" h="379" extrusionOk="0">
                  <a:moveTo>
                    <a:pt x="838" y="0"/>
                  </a:moveTo>
                  <a:cubicBezTo>
                    <a:pt x="585" y="0"/>
                    <a:pt x="1" y="379"/>
                    <a:pt x="519" y="379"/>
                  </a:cubicBezTo>
                  <a:cubicBezTo>
                    <a:pt x="775" y="379"/>
                    <a:pt x="1359" y="0"/>
                    <a:pt x="838"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42" name="Google Shape;242;p9"/>
            <p:cNvSpPr/>
            <p:nvPr/>
          </p:nvSpPr>
          <p:spPr>
            <a:xfrm rot="10800000">
              <a:off x="6083096" y="1068944"/>
              <a:ext cx="104261" cy="34753"/>
            </a:xfrm>
            <a:custGeom>
              <a:avLst/>
              <a:gdLst/>
              <a:ahLst/>
              <a:cxnLst/>
              <a:rect l="l" t="t" r="r" b="b"/>
              <a:pathLst>
                <a:path w="1350" h="450" extrusionOk="0">
                  <a:moveTo>
                    <a:pt x="824" y="1"/>
                  </a:moveTo>
                  <a:cubicBezTo>
                    <a:pt x="529" y="1"/>
                    <a:pt x="0" y="450"/>
                    <a:pt x="525" y="450"/>
                  </a:cubicBezTo>
                  <a:cubicBezTo>
                    <a:pt x="821" y="450"/>
                    <a:pt x="1349" y="1"/>
                    <a:pt x="824"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43" name="Google Shape;243;p9"/>
            <p:cNvSpPr/>
            <p:nvPr/>
          </p:nvSpPr>
          <p:spPr>
            <a:xfrm rot="10800000">
              <a:off x="5867316" y="925759"/>
              <a:ext cx="95534" cy="22397"/>
            </a:xfrm>
            <a:custGeom>
              <a:avLst/>
              <a:gdLst/>
              <a:ahLst/>
              <a:cxnLst/>
              <a:rect l="l" t="t" r="r" b="b"/>
              <a:pathLst>
                <a:path w="1237" h="290" extrusionOk="0">
                  <a:moveTo>
                    <a:pt x="874" y="0"/>
                  </a:moveTo>
                  <a:cubicBezTo>
                    <a:pt x="724" y="0"/>
                    <a:pt x="0" y="290"/>
                    <a:pt x="362" y="290"/>
                  </a:cubicBezTo>
                  <a:cubicBezTo>
                    <a:pt x="512" y="290"/>
                    <a:pt x="1236" y="0"/>
                    <a:pt x="874"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44" name="Google Shape;244;p9"/>
            <p:cNvSpPr/>
            <p:nvPr/>
          </p:nvSpPr>
          <p:spPr>
            <a:xfrm rot="10800000">
              <a:off x="5910179" y="1218770"/>
              <a:ext cx="104261" cy="34213"/>
            </a:xfrm>
            <a:custGeom>
              <a:avLst/>
              <a:gdLst/>
              <a:ahLst/>
              <a:cxnLst/>
              <a:rect l="l" t="t" r="r" b="b"/>
              <a:pathLst>
                <a:path w="1350" h="443" extrusionOk="0">
                  <a:moveTo>
                    <a:pt x="828" y="0"/>
                  </a:moveTo>
                  <a:cubicBezTo>
                    <a:pt x="532" y="0"/>
                    <a:pt x="0" y="442"/>
                    <a:pt x="526" y="442"/>
                  </a:cubicBezTo>
                  <a:cubicBezTo>
                    <a:pt x="817" y="442"/>
                    <a:pt x="1349" y="0"/>
                    <a:pt x="828"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45" name="Google Shape;245;p9"/>
            <p:cNvSpPr/>
            <p:nvPr/>
          </p:nvSpPr>
          <p:spPr>
            <a:xfrm rot="10800000">
              <a:off x="5675168" y="953794"/>
              <a:ext cx="86807" cy="44948"/>
            </a:xfrm>
            <a:custGeom>
              <a:avLst/>
              <a:gdLst/>
              <a:ahLst/>
              <a:cxnLst/>
              <a:rect l="l" t="t" r="r" b="b"/>
              <a:pathLst>
                <a:path w="1124" h="582" extrusionOk="0">
                  <a:moveTo>
                    <a:pt x="595" y="1"/>
                  </a:moveTo>
                  <a:cubicBezTo>
                    <a:pt x="147" y="1"/>
                    <a:pt x="0" y="582"/>
                    <a:pt x="529" y="582"/>
                  </a:cubicBezTo>
                  <a:cubicBezTo>
                    <a:pt x="977" y="582"/>
                    <a:pt x="1124" y="1"/>
                    <a:pt x="595"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46" name="Google Shape;246;p9"/>
            <p:cNvSpPr/>
            <p:nvPr/>
          </p:nvSpPr>
          <p:spPr>
            <a:xfrm rot="10800000">
              <a:off x="7203701" y="1555648"/>
              <a:ext cx="113991" cy="157395"/>
            </a:xfrm>
            <a:custGeom>
              <a:avLst/>
              <a:gdLst/>
              <a:ahLst/>
              <a:cxnLst/>
              <a:rect l="l" t="t" r="r" b="b"/>
              <a:pathLst>
                <a:path w="1476" h="2038" extrusionOk="0">
                  <a:moveTo>
                    <a:pt x="1079" y="0"/>
                  </a:moveTo>
                  <a:cubicBezTo>
                    <a:pt x="1056" y="0"/>
                    <a:pt x="1037" y="11"/>
                    <a:pt x="1022" y="34"/>
                  </a:cubicBezTo>
                  <a:lnTo>
                    <a:pt x="95" y="1469"/>
                  </a:lnTo>
                  <a:cubicBezTo>
                    <a:pt x="0" y="1613"/>
                    <a:pt x="254" y="2038"/>
                    <a:pt x="397" y="2038"/>
                  </a:cubicBezTo>
                  <a:cubicBezTo>
                    <a:pt x="419" y="2038"/>
                    <a:pt x="439" y="2027"/>
                    <a:pt x="454" y="2004"/>
                  </a:cubicBezTo>
                  <a:lnTo>
                    <a:pt x="1381" y="569"/>
                  </a:lnTo>
                  <a:cubicBezTo>
                    <a:pt x="1476" y="422"/>
                    <a:pt x="1221" y="0"/>
                    <a:pt x="1079" y="0"/>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47" name="Google Shape;247;p9"/>
            <p:cNvSpPr/>
            <p:nvPr/>
          </p:nvSpPr>
          <p:spPr>
            <a:xfrm rot="10800000">
              <a:off x="7257917" y="1332839"/>
              <a:ext cx="85803" cy="101557"/>
            </a:xfrm>
            <a:custGeom>
              <a:avLst/>
              <a:gdLst/>
              <a:ahLst/>
              <a:cxnLst/>
              <a:rect l="l" t="t" r="r" b="b"/>
              <a:pathLst>
                <a:path w="1111" h="1315" extrusionOk="0">
                  <a:moveTo>
                    <a:pt x="731" y="1"/>
                  </a:moveTo>
                  <a:cubicBezTo>
                    <a:pt x="684" y="1"/>
                    <a:pt x="640" y="18"/>
                    <a:pt x="608" y="63"/>
                  </a:cubicBezTo>
                  <a:cubicBezTo>
                    <a:pt x="518" y="190"/>
                    <a:pt x="425" y="307"/>
                    <a:pt x="333" y="429"/>
                  </a:cubicBezTo>
                  <a:cubicBezTo>
                    <a:pt x="282" y="442"/>
                    <a:pt x="236" y="476"/>
                    <a:pt x="209" y="535"/>
                  </a:cubicBezTo>
                  <a:cubicBezTo>
                    <a:pt x="173" y="622"/>
                    <a:pt x="133" y="708"/>
                    <a:pt x="93" y="795"/>
                  </a:cubicBezTo>
                  <a:cubicBezTo>
                    <a:pt x="1" y="1001"/>
                    <a:pt x="215" y="1314"/>
                    <a:pt x="405" y="1314"/>
                  </a:cubicBezTo>
                  <a:cubicBezTo>
                    <a:pt x="468" y="1314"/>
                    <a:pt x="529" y="1279"/>
                    <a:pt x="575" y="1193"/>
                  </a:cubicBezTo>
                  <a:cubicBezTo>
                    <a:pt x="695" y="968"/>
                    <a:pt x="867" y="781"/>
                    <a:pt x="1014" y="575"/>
                  </a:cubicBezTo>
                  <a:cubicBezTo>
                    <a:pt x="1110" y="439"/>
                    <a:pt x="1083" y="260"/>
                    <a:pt x="980" y="134"/>
                  </a:cubicBezTo>
                  <a:cubicBezTo>
                    <a:pt x="931" y="71"/>
                    <a:pt x="825" y="1"/>
                    <a:pt x="731" y="1"/>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48" name="Google Shape;248;p9"/>
            <p:cNvSpPr/>
            <p:nvPr/>
          </p:nvSpPr>
          <p:spPr>
            <a:xfrm rot="10800000">
              <a:off x="7539111" y="1513789"/>
              <a:ext cx="72210" cy="96924"/>
            </a:xfrm>
            <a:custGeom>
              <a:avLst/>
              <a:gdLst/>
              <a:ahLst/>
              <a:cxnLst/>
              <a:rect l="l" t="t" r="r" b="b"/>
              <a:pathLst>
                <a:path w="935" h="1255" extrusionOk="0">
                  <a:moveTo>
                    <a:pt x="516" y="0"/>
                  </a:moveTo>
                  <a:cubicBezTo>
                    <a:pt x="504" y="0"/>
                    <a:pt x="492" y="4"/>
                    <a:pt x="482" y="11"/>
                  </a:cubicBezTo>
                  <a:cubicBezTo>
                    <a:pt x="230" y="184"/>
                    <a:pt x="80" y="430"/>
                    <a:pt x="23" y="732"/>
                  </a:cubicBezTo>
                  <a:cubicBezTo>
                    <a:pt x="0" y="871"/>
                    <a:pt x="103" y="1055"/>
                    <a:pt x="190" y="1158"/>
                  </a:cubicBezTo>
                  <a:cubicBezTo>
                    <a:pt x="225" y="1198"/>
                    <a:pt x="291" y="1255"/>
                    <a:pt x="340" y="1255"/>
                  </a:cubicBezTo>
                  <a:cubicBezTo>
                    <a:pt x="369" y="1255"/>
                    <a:pt x="392" y="1236"/>
                    <a:pt x="402" y="1184"/>
                  </a:cubicBezTo>
                  <a:cubicBezTo>
                    <a:pt x="445" y="942"/>
                    <a:pt x="584" y="739"/>
                    <a:pt x="784" y="599"/>
                  </a:cubicBezTo>
                  <a:cubicBezTo>
                    <a:pt x="935" y="498"/>
                    <a:pt x="666" y="0"/>
                    <a:pt x="516" y="0"/>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49" name="Google Shape;249;p9"/>
            <p:cNvSpPr/>
            <p:nvPr/>
          </p:nvSpPr>
          <p:spPr>
            <a:xfrm rot="10800000">
              <a:off x="7539497" y="1333997"/>
              <a:ext cx="77925" cy="99395"/>
            </a:xfrm>
            <a:custGeom>
              <a:avLst/>
              <a:gdLst/>
              <a:ahLst/>
              <a:cxnLst/>
              <a:rect l="l" t="t" r="r" b="b"/>
              <a:pathLst>
                <a:path w="1009" h="1287" extrusionOk="0">
                  <a:moveTo>
                    <a:pt x="606" y="1"/>
                  </a:moveTo>
                  <a:cubicBezTo>
                    <a:pt x="579" y="1"/>
                    <a:pt x="554" y="14"/>
                    <a:pt x="534" y="44"/>
                  </a:cubicBezTo>
                  <a:cubicBezTo>
                    <a:pt x="451" y="177"/>
                    <a:pt x="368" y="306"/>
                    <a:pt x="282" y="436"/>
                  </a:cubicBezTo>
                  <a:lnTo>
                    <a:pt x="102" y="715"/>
                  </a:lnTo>
                  <a:cubicBezTo>
                    <a:pt x="1" y="873"/>
                    <a:pt x="246" y="1287"/>
                    <a:pt x="402" y="1287"/>
                  </a:cubicBezTo>
                  <a:cubicBezTo>
                    <a:pt x="430" y="1287"/>
                    <a:pt x="455" y="1273"/>
                    <a:pt x="475" y="1243"/>
                  </a:cubicBezTo>
                  <a:lnTo>
                    <a:pt x="654" y="964"/>
                  </a:lnTo>
                  <a:cubicBezTo>
                    <a:pt x="737" y="835"/>
                    <a:pt x="820" y="705"/>
                    <a:pt x="907" y="576"/>
                  </a:cubicBezTo>
                  <a:cubicBezTo>
                    <a:pt x="1008" y="417"/>
                    <a:pt x="762" y="1"/>
                    <a:pt x="606" y="1"/>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50" name="Google Shape;250;p9"/>
            <p:cNvSpPr/>
            <p:nvPr/>
          </p:nvSpPr>
          <p:spPr>
            <a:xfrm rot="10800000">
              <a:off x="7386041" y="1430689"/>
              <a:ext cx="95225" cy="125035"/>
            </a:xfrm>
            <a:custGeom>
              <a:avLst/>
              <a:gdLst/>
              <a:ahLst/>
              <a:cxnLst/>
              <a:rect l="l" t="t" r="r" b="b"/>
              <a:pathLst>
                <a:path w="1233" h="1619" extrusionOk="0">
                  <a:moveTo>
                    <a:pt x="857" y="1"/>
                  </a:moveTo>
                  <a:cubicBezTo>
                    <a:pt x="824" y="1"/>
                    <a:pt x="793" y="15"/>
                    <a:pt x="771" y="53"/>
                  </a:cubicBezTo>
                  <a:cubicBezTo>
                    <a:pt x="568" y="399"/>
                    <a:pt x="332" y="725"/>
                    <a:pt x="84" y="1044"/>
                  </a:cubicBezTo>
                  <a:cubicBezTo>
                    <a:pt x="1" y="1150"/>
                    <a:pt x="67" y="1329"/>
                    <a:pt x="127" y="1429"/>
                  </a:cubicBezTo>
                  <a:cubicBezTo>
                    <a:pt x="165" y="1487"/>
                    <a:pt x="273" y="1619"/>
                    <a:pt x="368" y="1619"/>
                  </a:cubicBezTo>
                  <a:cubicBezTo>
                    <a:pt x="388" y="1619"/>
                    <a:pt x="408" y="1613"/>
                    <a:pt x="426" y="1599"/>
                  </a:cubicBezTo>
                  <a:cubicBezTo>
                    <a:pt x="442" y="1588"/>
                    <a:pt x="452" y="1575"/>
                    <a:pt x="466" y="1565"/>
                  </a:cubicBezTo>
                  <a:lnTo>
                    <a:pt x="469" y="1562"/>
                  </a:lnTo>
                  <a:cubicBezTo>
                    <a:pt x="599" y="1452"/>
                    <a:pt x="685" y="1332"/>
                    <a:pt x="758" y="1176"/>
                  </a:cubicBezTo>
                  <a:cubicBezTo>
                    <a:pt x="761" y="1173"/>
                    <a:pt x="761" y="1173"/>
                    <a:pt x="761" y="1170"/>
                  </a:cubicBezTo>
                  <a:cubicBezTo>
                    <a:pt x="901" y="977"/>
                    <a:pt x="1033" y="781"/>
                    <a:pt x="1157" y="575"/>
                  </a:cubicBezTo>
                  <a:cubicBezTo>
                    <a:pt x="1233" y="442"/>
                    <a:pt x="1173" y="266"/>
                    <a:pt x="1087" y="150"/>
                  </a:cubicBezTo>
                  <a:cubicBezTo>
                    <a:pt x="1051" y="99"/>
                    <a:pt x="944" y="1"/>
                    <a:pt x="857" y="1"/>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51" name="Google Shape;251;p9"/>
            <p:cNvSpPr/>
            <p:nvPr/>
          </p:nvSpPr>
          <p:spPr>
            <a:xfrm rot="10800000">
              <a:off x="7418709" y="1207417"/>
              <a:ext cx="105573" cy="146196"/>
            </a:xfrm>
            <a:custGeom>
              <a:avLst/>
              <a:gdLst/>
              <a:ahLst/>
              <a:cxnLst/>
              <a:rect l="l" t="t" r="r" b="b"/>
              <a:pathLst>
                <a:path w="1367" h="1893" extrusionOk="0">
                  <a:moveTo>
                    <a:pt x="975" y="0"/>
                  </a:moveTo>
                  <a:cubicBezTo>
                    <a:pt x="958" y="0"/>
                    <a:pt x="943" y="8"/>
                    <a:pt x="933" y="24"/>
                  </a:cubicBezTo>
                  <a:cubicBezTo>
                    <a:pt x="650" y="460"/>
                    <a:pt x="371" y="895"/>
                    <a:pt x="89" y="1326"/>
                  </a:cubicBezTo>
                  <a:cubicBezTo>
                    <a:pt x="1" y="1462"/>
                    <a:pt x="268" y="1892"/>
                    <a:pt x="396" y="1892"/>
                  </a:cubicBezTo>
                  <a:cubicBezTo>
                    <a:pt x="413" y="1892"/>
                    <a:pt x="427" y="1885"/>
                    <a:pt x="438" y="1868"/>
                  </a:cubicBezTo>
                  <a:lnTo>
                    <a:pt x="1282" y="563"/>
                  </a:lnTo>
                  <a:cubicBezTo>
                    <a:pt x="1367" y="430"/>
                    <a:pt x="1102" y="0"/>
                    <a:pt x="975" y="0"/>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52" name="Google Shape;252;p9"/>
            <p:cNvSpPr/>
            <p:nvPr/>
          </p:nvSpPr>
          <p:spPr>
            <a:xfrm rot="10800000">
              <a:off x="7131801" y="1456948"/>
              <a:ext cx="82559" cy="113760"/>
            </a:xfrm>
            <a:custGeom>
              <a:avLst/>
              <a:gdLst/>
              <a:ahLst/>
              <a:cxnLst/>
              <a:rect l="l" t="t" r="r" b="b"/>
              <a:pathLst>
                <a:path w="1069" h="1473" extrusionOk="0">
                  <a:moveTo>
                    <a:pt x="678" y="0"/>
                  </a:moveTo>
                  <a:cubicBezTo>
                    <a:pt x="669" y="0"/>
                    <a:pt x="662" y="4"/>
                    <a:pt x="657" y="11"/>
                  </a:cubicBezTo>
                  <a:cubicBezTo>
                    <a:pt x="544" y="188"/>
                    <a:pt x="432" y="361"/>
                    <a:pt x="319" y="533"/>
                  </a:cubicBezTo>
                  <a:cubicBezTo>
                    <a:pt x="239" y="660"/>
                    <a:pt x="156" y="786"/>
                    <a:pt x="76" y="912"/>
                  </a:cubicBezTo>
                  <a:cubicBezTo>
                    <a:pt x="0" y="1030"/>
                    <a:pt x="291" y="1472"/>
                    <a:pt x="387" y="1472"/>
                  </a:cubicBezTo>
                  <a:cubicBezTo>
                    <a:pt x="396" y="1472"/>
                    <a:pt x="403" y="1468"/>
                    <a:pt x="408" y="1460"/>
                  </a:cubicBezTo>
                  <a:lnTo>
                    <a:pt x="990" y="560"/>
                  </a:lnTo>
                  <a:cubicBezTo>
                    <a:pt x="1069" y="441"/>
                    <a:pt x="773" y="0"/>
                    <a:pt x="678" y="0"/>
                  </a:cubicBezTo>
                  <a:close/>
                </a:path>
              </a:pathLst>
            </a:custGeom>
            <a:solidFill>
              <a:schemeClr val="accent4"/>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253" name="Google Shape;253;p9"/>
          <p:cNvGrpSpPr/>
          <p:nvPr/>
        </p:nvGrpSpPr>
        <p:grpSpPr>
          <a:xfrm rot="-4336302" flipH="1">
            <a:off x="6270719" y="2545329"/>
            <a:ext cx="2831887" cy="2825812"/>
            <a:chOff x="-156655" y="-225704"/>
            <a:chExt cx="2831920" cy="2825845"/>
          </a:xfrm>
        </p:grpSpPr>
        <p:sp>
          <p:nvSpPr>
            <p:cNvPr id="254" name="Google Shape;254;p9"/>
            <p:cNvSpPr/>
            <p:nvPr/>
          </p:nvSpPr>
          <p:spPr>
            <a:xfrm rot="-9843034">
              <a:off x="164550" y="37507"/>
              <a:ext cx="2237860" cy="2299423"/>
            </a:xfrm>
            <a:custGeom>
              <a:avLst/>
              <a:gdLst/>
              <a:ahLst/>
              <a:cxnLst/>
              <a:rect l="l" t="t" r="r" b="b"/>
              <a:pathLst>
                <a:path w="32788" h="33690" extrusionOk="0">
                  <a:moveTo>
                    <a:pt x="11724" y="0"/>
                  </a:moveTo>
                  <a:cubicBezTo>
                    <a:pt x="10869" y="0"/>
                    <a:pt x="10018" y="148"/>
                    <a:pt x="9236" y="517"/>
                  </a:cubicBezTo>
                  <a:cubicBezTo>
                    <a:pt x="8685" y="776"/>
                    <a:pt x="8392" y="1041"/>
                    <a:pt x="8316" y="1676"/>
                  </a:cubicBezTo>
                  <a:cubicBezTo>
                    <a:pt x="8180" y="2815"/>
                    <a:pt x="8366" y="3959"/>
                    <a:pt x="8571" y="5081"/>
                  </a:cubicBezTo>
                  <a:cubicBezTo>
                    <a:pt x="8874" y="6722"/>
                    <a:pt x="9748" y="8197"/>
                    <a:pt x="10063" y="9819"/>
                  </a:cubicBezTo>
                  <a:cubicBezTo>
                    <a:pt x="10246" y="10746"/>
                    <a:pt x="10359" y="11693"/>
                    <a:pt x="10522" y="12626"/>
                  </a:cubicBezTo>
                  <a:cubicBezTo>
                    <a:pt x="10748" y="13932"/>
                    <a:pt x="10871" y="15234"/>
                    <a:pt x="10545" y="16529"/>
                  </a:cubicBezTo>
                  <a:cubicBezTo>
                    <a:pt x="10226" y="17792"/>
                    <a:pt x="9712" y="18991"/>
                    <a:pt x="8851" y="19988"/>
                  </a:cubicBezTo>
                  <a:cubicBezTo>
                    <a:pt x="8312" y="20609"/>
                    <a:pt x="7615" y="21028"/>
                    <a:pt x="6987" y="21549"/>
                  </a:cubicBezTo>
                  <a:cubicBezTo>
                    <a:pt x="6369" y="22061"/>
                    <a:pt x="5751" y="22536"/>
                    <a:pt x="5100" y="23004"/>
                  </a:cubicBezTo>
                  <a:cubicBezTo>
                    <a:pt x="4243" y="23622"/>
                    <a:pt x="3396" y="24297"/>
                    <a:pt x="2691" y="25091"/>
                  </a:cubicBezTo>
                  <a:cubicBezTo>
                    <a:pt x="2137" y="25712"/>
                    <a:pt x="1731" y="26427"/>
                    <a:pt x="1270" y="27118"/>
                  </a:cubicBezTo>
                  <a:cubicBezTo>
                    <a:pt x="884" y="27699"/>
                    <a:pt x="449" y="28290"/>
                    <a:pt x="233" y="28968"/>
                  </a:cubicBezTo>
                  <a:cubicBezTo>
                    <a:pt x="0" y="29702"/>
                    <a:pt x="137" y="30383"/>
                    <a:pt x="273" y="31117"/>
                  </a:cubicBezTo>
                  <a:cubicBezTo>
                    <a:pt x="366" y="31606"/>
                    <a:pt x="389" y="31911"/>
                    <a:pt x="645" y="32290"/>
                  </a:cubicBezTo>
                  <a:cubicBezTo>
                    <a:pt x="828" y="32954"/>
                    <a:pt x="1443" y="33320"/>
                    <a:pt x="1691" y="33483"/>
                  </a:cubicBezTo>
                  <a:cubicBezTo>
                    <a:pt x="1934" y="33639"/>
                    <a:pt x="2145" y="33689"/>
                    <a:pt x="2360" y="33689"/>
                  </a:cubicBezTo>
                  <a:cubicBezTo>
                    <a:pt x="2589" y="33689"/>
                    <a:pt x="2824" y="33632"/>
                    <a:pt x="3110" y="33586"/>
                  </a:cubicBezTo>
                  <a:cubicBezTo>
                    <a:pt x="3652" y="33496"/>
                    <a:pt x="4286" y="33516"/>
                    <a:pt x="4704" y="33118"/>
                  </a:cubicBezTo>
                  <a:cubicBezTo>
                    <a:pt x="5306" y="32543"/>
                    <a:pt x="5920" y="31832"/>
                    <a:pt x="6429" y="31171"/>
                  </a:cubicBezTo>
                  <a:cubicBezTo>
                    <a:pt x="6841" y="30626"/>
                    <a:pt x="7156" y="29998"/>
                    <a:pt x="7702" y="29566"/>
                  </a:cubicBezTo>
                  <a:cubicBezTo>
                    <a:pt x="8021" y="29310"/>
                    <a:pt x="8392" y="29121"/>
                    <a:pt x="8738" y="28901"/>
                  </a:cubicBezTo>
                  <a:cubicBezTo>
                    <a:pt x="9814" y="28224"/>
                    <a:pt x="10798" y="27696"/>
                    <a:pt x="12050" y="27367"/>
                  </a:cubicBezTo>
                  <a:cubicBezTo>
                    <a:pt x="13186" y="27068"/>
                    <a:pt x="14372" y="26951"/>
                    <a:pt x="15528" y="26755"/>
                  </a:cubicBezTo>
                  <a:cubicBezTo>
                    <a:pt x="16773" y="26546"/>
                    <a:pt x="18079" y="26380"/>
                    <a:pt x="19356" y="26380"/>
                  </a:cubicBezTo>
                  <a:cubicBezTo>
                    <a:pt x="19561" y="26380"/>
                    <a:pt x="19766" y="26384"/>
                    <a:pt x="19970" y="26393"/>
                  </a:cubicBezTo>
                  <a:cubicBezTo>
                    <a:pt x="21000" y="26442"/>
                    <a:pt x="22014" y="26522"/>
                    <a:pt x="23039" y="26522"/>
                  </a:cubicBezTo>
                  <a:cubicBezTo>
                    <a:pt x="23406" y="26522"/>
                    <a:pt x="23775" y="26512"/>
                    <a:pt x="24146" y="26486"/>
                  </a:cubicBezTo>
                  <a:cubicBezTo>
                    <a:pt x="25508" y="26393"/>
                    <a:pt x="26880" y="26068"/>
                    <a:pt x="28226" y="25845"/>
                  </a:cubicBezTo>
                  <a:cubicBezTo>
                    <a:pt x="29740" y="25596"/>
                    <a:pt x="32698" y="25726"/>
                    <a:pt x="32764" y="23579"/>
                  </a:cubicBezTo>
                  <a:cubicBezTo>
                    <a:pt x="32787" y="22862"/>
                    <a:pt x="32538" y="22091"/>
                    <a:pt x="32425" y="21387"/>
                  </a:cubicBezTo>
                  <a:cubicBezTo>
                    <a:pt x="32376" y="21065"/>
                    <a:pt x="32339" y="20729"/>
                    <a:pt x="32272" y="20410"/>
                  </a:cubicBezTo>
                  <a:cubicBezTo>
                    <a:pt x="32037" y="19271"/>
                    <a:pt x="31724" y="18168"/>
                    <a:pt x="31531" y="17012"/>
                  </a:cubicBezTo>
                  <a:cubicBezTo>
                    <a:pt x="31186" y="14935"/>
                    <a:pt x="30741" y="12832"/>
                    <a:pt x="30701" y="10729"/>
                  </a:cubicBezTo>
                  <a:cubicBezTo>
                    <a:pt x="30681" y="9809"/>
                    <a:pt x="30704" y="8939"/>
                    <a:pt x="30555" y="8035"/>
                  </a:cubicBezTo>
                  <a:cubicBezTo>
                    <a:pt x="30372" y="6926"/>
                    <a:pt x="30073" y="5852"/>
                    <a:pt x="29847" y="4753"/>
                  </a:cubicBezTo>
                  <a:cubicBezTo>
                    <a:pt x="29674" y="3905"/>
                    <a:pt x="29199" y="2740"/>
                    <a:pt x="28558" y="2131"/>
                  </a:cubicBezTo>
                  <a:cubicBezTo>
                    <a:pt x="28079" y="1674"/>
                    <a:pt x="27559" y="1534"/>
                    <a:pt x="27012" y="1534"/>
                  </a:cubicBezTo>
                  <a:cubicBezTo>
                    <a:pt x="26423" y="1534"/>
                    <a:pt x="25804" y="1697"/>
                    <a:pt x="25173" y="1803"/>
                  </a:cubicBezTo>
                  <a:cubicBezTo>
                    <a:pt x="24171" y="1968"/>
                    <a:pt x="22984" y="2340"/>
                    <a:pt x="21924" y="2340"/>
                  </a:cubicBezTo>
                  <a:cubicBezTo>
                    <a:pt x="21705" y="2340"/>
                    <a:pt x="21491" y="2325"/>
                    <a:pt x="21286" y="2287"/>
                  </a:cubicBezTo>
                  <a:cubicBezTo>
                    <a:pt x="19858" y="2032"/>
                    <a:pt x="18383" y="1739"/>
                    <a:pt x="17003" y="1291"/>
                  </a:cubicBezTo>
                  <a:cubicBezTo>
                    <a:pt x="15804" y="902"/>
                    <a:pt x="14642" y="411"/>
                    <a:pt x="13402" y="171"/>
                  </a:cubicBezTo>
                  <a:cubicBezTo>
                    <a:pt x="12853" y="64"/>
                    <a:pt x="12288" y="0"/>
                    <a:pt x="11724" y="0"/>
                  </a:cubicBezTo>
                  <a:close/>
                </a:path>
              </a:pathLst>
            </a:custGeom>
            <a:solidFill>
              <a:schemeClr val="accen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55" name="Google Shape;255;p9"/>
            <p:cNvSpPr/>
            <p:nvPr/>
          </p:nvSpPr>
          <p:spPr>
            <a:xfrm rot="333063">
              <a:off x="-45146" y="-72548"/>
              <a:ext cx="2342902" cy="2419104"/>
            </a:xfrm>
            <a:custGeom>
              <a:avLst/>
              <a:gdLst/>
              <a:ahLst/>
              <a:cxnLst/>
              <a:rect l="l" t="t" r="r" b="b"/>
              <a:pathLst>
                <a:path w="41169" h="42508" extrusionOk="0">
                  <a:moveTo>
                    <a:pt x="29429" y="4923"/>
                  </a:moveTo>
                  <a:cubicBezTo>
                    <a:pt x="29623" y="4923"/>
                    <a:pt x="29809" y="5026"/>
                    <a:pt x="29986" y="5233"/>
                  </a:cubicBezTo>
                  <a:lnTo>
                    <a:pt x="30016" y="5253"/>
                  </a:lnTo>
                  <a:cubicBezTo>
                    <a:pt x="30817" y="5641"/>
                    <a:pt x="31601" y="6087"/>
                    <a:pt x="32338" y="6581"/>
                  </a:cubicBezTo>
                  <a:cubicBezTo>
                    <a:pt x="33833" y="7674"/>
                    <a:pt x="35355" y="9136"/>
                    <a:pt x="36731" y="10800"/>
                  </a:cubicBezTo>
                  <a:lnTo>
                    <a:pt x="36913" y="11053"/>
                  </a:lnTo>
                  <a:cubicBezTo>
                    <a:pt x="35418" y="10405"/>
                    <a:pt x="34060" y="9488"/>
                    <a:pt x="32876" y="8322"/>
                  </a:cubicBezTo>
                  <a:cubicBezTo>
                    <a:pt x="31621" y="7263"/>
                    <a:pt x="30412" y="6130"/>
                    <a:pt x="29279" y="4943"/>
                  </a:cubicBezTo>
                  <a:cubicBezTo>
                    <a:pt x="29329" y="4930"/>
                    <a:pt x="29379" y="4923"/>
                    <a:pt x="29429" y="4923"/>
                  </a:cubicBezTo>
                  <a:close/>
                  <a:moveTo>
                    <a:pt x="12043" y="174"/>
                  </a:moveTo>
                  <a:cubicBezTo>
                    <a:pt x="12586" y="174"/>
                    <a:pt x="13166" y="457"/>
                    <a:pt x="13794" y="1027"/>
                  </a:cubicBezTo>
                  <a:lnTo>
                    <a:pt x="17169" y="3319"/>
                  </a:lnTo>
                  <a:lnTo>
                    <a:pt x="21266" y="6857"/>
                  </a:lnTo>
                  <a:lnTo>
                    <a:pt x="25924" y="11708"/>
                  </a:lnTo>
                  <a:cubicBezTo>
                    <a:pt x="28575" y="14601"/>
                    <a:pt x="31007" y="17720"/>
                    <a:pt x="33080" y="20863"/>
                  </a:cubicBezTo>
                  <a:lnTo>
                    <a:pt x="31172" y="20618"/>
                  </a:lnTo>
                  <a:lnTo>
                    <a:pt x="25498" y="18289"/>
                  </a:lnTo>
                  <a:lnTo>
                    <a:pt x="18555" y="14146"/>
                  </a:lnTo>
                  <a:cubicBezTo>
                    <a:pt x="15794" y="12605"/>
                    <a:pt x="13588" y="10495"/>
                    <a:pt x="12000" y="7881"/>
                  </a:cubicBezTo>
                  <a:lnTo>
                    <a:pt x="11986" y="7864"/>
                  </a:lnTo>
                  <a:cubicBezTo>
                    <a:pt x="11054" y="6947"/>
                    <a:pt x="10479" y="5837"/>
                    <a:pt x="10272" y="4572"/>
                  </a:cubicBezTo>
                  <a:lnTo>
                    <a:pt x="10263" y="4541"/>
                  </a:lnTo>
                  <a:cubicBezTo>
                    <a:pt x="9807" y="3754"/>
                    <a:pt x="9721" y="2933"/>
                    <a:pt x="10007" y="2103"/>
                  </a:cubicBezTo>
                  <a:lnTo>
                    <a:pt x="10013" y="2083"/>
                  </a:lnTo>
                  <a:lnTo>
                    <a:pt x="10010" y="2060"/>
                  </a:lnTo>
                  <a:cubicBezTo>
                    <a:pt x="9877" y="1332"/>
                    <a:pt x="10137" y="887"/>
                    <a:pt x="10804" y="701"/>
                  </a:cubicBezTo>
                  <a:lnTo>
                    <a:pt x="10841" y="681"/>
                  </a:lnTo>
                  <a:cubicBezTo>
                    <a:pt x="11223" y="343"/>
                    <a:pt x="11622" y="174"/>
                    <a:pt x="12043" y="174"/>
                  </a:cubicBezTo>
                  <a:close/>
                  <a:moveTo>
                    <a:pt x="9155" y="8634"/>
                  </a:moveTo>
                  <a:cubicBezTo>
                    <a:pt x="9670" y="8634"/>
                    <a:pt x="10162" y="8801"/>
                    <a:pt x="10625" y="9136"/>
                  </a:cubicBezTo>
                  <a:lnTo>
                    <a:pt x="10644" y="9146"/>
                  </a:lnTo>
                  <a:cubicBezTo>
                    <a:pt x="12186" y="9724"/>
                    <a:pt x="13575" y="10618"/>
                    <a:pt x="14774" y="11803"/>
                  </a:cubicBezTo>
                  <a:lnTo>
                    <a:pt x="18568" y="15524"/>
                  </a:lnTo>
                  <a:lnTo>
                    <a:pt x="22292" y="20255"/>
                  </a:lnTo>
                  <a:cubicBezTo>
                    <a:pt x="24385" y="23249"/>
                    <a:pt x="25916" y="26052"/>
                    <a:pt x="26980" y="28833"/>
                  </a:cubicBezTo>
                  <a:cubicBezTo>
                    <a:pt x="24803" y="27570"/>
                    <a:pt x="22738" y="26126"/>
                    <a:pt x="20804" y="24514"/>
                  </a:cubicBezTo>
                  <a:cubicBezTo>
                    <a:pt x="18495" y="22983"/>
                    <a:pt x="16362" y="21186"/>
                    <a:pt x="14449" y="19166"/>
                  </a:cubicBezTo>
                  <a:cubicBezTo>
                    <a:pt x="12748" y="17853"/>
                    <a:pt x="11299" y="16279"/>
                    <a:pt x="10133" y="14471"/>
                  </a:cubicBezTo>
                  <a:cubicBezTo>
                    <a:pt x="8927" y="13229"/>
                    <a:pt x="8127" y="11737"/>
                    <a:pt x="7757" y="10040"/>
                  </a:cubicBezTo>
                  <a:lnTo>
                    <a:pt x="8179" y="8824"/>
                  </a:lnTo>
                  <a:cubicBezTo>
                    <a:pt x="8512" y="8697"/>
                    <a:pt x="8838" y="8634"/>
                    <a:pt x="9155" y="8634"/>
                  </a:cubicBezTo>
                  <a:close/>
                  <a:moveTo>
                    <a:pt x="15329" y="12102"/>
                  </a:moveTo>
                  <a:cubicBezTo>
                    <a:pt x="16279" y="12927"/>
                    <a:pt x="17325" y="13661"/>
                    <a:pt x="18469" y="14295"/>
                  </a:cubicBezTo>
                  <a:lnTo>
                    <a:pt x="25418" y="18445"/>
                  </a:lnTo>
                  <a:lnTo>
                    <a:pt x="31116" y="20784"/>
                  </a:lnTo>
                  <a:lnTo>
                    <a:pt x="33206" y="21056"/>
                  </a:lnTo>
                  <a:cubicBezTo>
                    <a:pt x="33813" y="21986"/>
                    <a:pt x="34388" y="22917"/>
                    <a:pt x="34929" y="23843"/>
                  </a:cubicBezTo>
                  <a:cubicBezTo>
                    <a:pt x="35594" y="24793"/>
                    <a:pt x="36116" y="25830"/>
                    <a:pt x="36481" y="26923"/>
                  </a:cubicBezTo>
                  <a:lnTo>
                    <a:pt x="36491" y="26943"/>
                  </a:lnTo>
                  <a:cubicBezTo>
                    <a:pt x="37122" y="27920"/>
                    <a:pt x="37229" y="28979"/>
                    <a:pt x="36807" y="30092"/>
                  </a:cubicBezTo>
                  <a:lnTo>
                    <a:pt x="35319" y="31166"/>
                  </a:lnTo>
                  <a:lnTo>
                    <a:pt x="33033" y="31338"/>
                  </a:lnTo>
                  <a:lnTo>
                    <a:pt x="29754" y="30318"/>
                  </a:lnTo>
                  <a:cubicBezTo>
                    <a:pt x="28900" y="29899"/>
                    <a:pt x="28056" y="29451"/>
                    <a:pt x="27229" y="28979"/>
                  </a:cubicBezTo>
                  <a:cubicBezTo>
                    <a:pt x="27219" y="28956"/>
                    <a:pt x="27206" y="28933"/>
                    <a:pt x="27192" y="28906"/>
                  </a:cubicBezTo>
                  <a:cubicBezTo>
                    <a:pt x="26129" y="26072"/>
                    <a:pt x="24575" y="23209"/>
                    <a:pt x="22435" y="20149"/>
                  </a:cubicBezTo>
                  <a:lnTo>
                    <a:pt x="18701" y="15408"/>
                  </a:lnTo>
                  <a:lnTo>
                    <a:pt x="15329" y="12102"/>
                  </a:lnTo>
                  <a:close/>
                  <a:moveTo>
                    <a:pt x="5160" y="18377"/>
                  </a:moveTo>
                  <a:cubicBezTo>
                    <a:pt x="5501" y="18377"/>
                    <a:pt x="5793" y="18564"/>
                    <a:pt x="6046" y="18939"/>
                  </a:cubicBezTo>
                  <a:lnTo>
                    <a:pt x="6070" y="18963"/>
                  </a:lnTo>
                  <a:cubicBezTo>
                    <a:pt x="7312" y="19820"/>
                    <a:pt x="8438" y="20850"/>
                    <a:pt x="9419" y="22029"/>
                  </a:cubicBezTo>
                  <a:cubicBezTo>
                    <a:pt x="11179" y="23817"/>
                    <a:pt x="13047" y="25724"/>
                    <a:pt x="14807" y="27697"/>
                  </a:cubicBezTo>
                  <a:cubicBezTo>
                    <a:pt x="16362" y="29441"/>
                    <a:pt x="18123" y="31501"/>
                    <a:pt x="19335" y="33916"/>
                  </a:cubicBezTo>
                  <a:cubicBezTo>
                    <a:pt x="19498" y="34132"/>
                    <a:pt x="19631" y="34361"/>
                    <a:pt x="19731" y="34601"/>
                  </a:cubicBezTo>
                  <a:cubicBezTo>
                    <a:pt x="17541" y="33534"/>
                    <a:pt x="15534" y="32159"/>
                    <a:pt x="13751" y="30511"/>
                  </a:cubicBezTo>
                  <a:cubicBezTo>
                    <a:pt x="12419" y="29521"/>
                    <a:pt x="11189" y="28385"/>
                    <a:pt x="10090" y="27126"/>
                  </a:cubicBezTo>
                  <a:cubicBezTo>
                    <a:pt x="8993" y="26146"/>
                    <a:pt x="8030" y="25026"/>
                    <a:pt x="7222" y="23787"/>
                  </a:cubicBezTo>
                  <a:cubicBezTo>
                    <a:pt x="6170" y="22578"/>
                    <a:pt x="5369" y="21192"/>
                    <a:pt x="4838" y="19671"/>
                  </a:cubicBezTo>
                  <a:lnTo>
                    <a:pt x="4741" y="18461"/>
                  </a:lnTo>
                  <a:cubicBezTo>
                    <a:pt x="4888" y="18405"/>
                    <a:pt x="5028" y="18377"/>
                    <a:pt x="5160" y="18377"/>
                  </a:cubicBezTo>
                  <a:close/>
                  <a:moveTo>
                    <a:pt x="12039" y="0"/>
                  </a:moveTo>
                  <a:cubicBezTo>
                    <a:pt x="11584" y="0"/>
                    <a:pt x="11149" y="179"/>
                    <a:pt x="10738" y="538"/>
                  </a:cubicBezTo>
                  <a:cubicBezTo>
                    <a:pt x="10000" y="751"/>
                    <a:pt x="9694" y="1266"/>
                    <a:pt x="9830" y="2070"/>
                  </a:cubicBezTo>
                  <a:cubicBezTo>
                    <a:pt x="9542" y="2937"/>
                    <a:pt x="9631" y="3794"/>
                    <a:pt x="10103" y="4615"/>
                  </a:cubicBezTo>
                  <a:cubicBezTo>
                    <a:pt x="10316" y="5910"/>
                    <a:pt x="10904" y="7043"/>
                    <a:pt x="11854" y="7980"/>
                  </a:cubicBezTo>
                  <a:cubicBezTo>
                    <a:pt x="12541" y="9112"/>
                    <a:pt x="13342" y="10146"/>
                    <a:pt x="14252" y="11086"/>
                  </a:cubicBezTo>
                  <a:cubicBezTo>
                    <a:pt x="13196" y="10176"/>
                    <a:pt x="12010" y="9471"/>
                    <a:pt x="10718" y="8986"/>
                  </a:cubicBezTo>
                  <a:cubicBezTo>
                    <a:pt x="10226" y="8635"/>
                    <a:pt x="9706" y="8458"/>
                    <a:pt x="9160" y="8458"/>
                  </a:cubicBezTo>
                  <a:cubicBezTo>
                    <a:pt x="8809" y="8458"/>
                    <a:pt x="8447" y="8531"/>
                    <a:pt x="8076" y="8678"/>
                  </a:cubicBezTo>
                  <a:lnTo>
                    <a:pt x="8040" y="8691"/>
                  </a:lnTo>
                  <a:lnTo>
                    <a:pt x="7575" y="10029"/>
                  </a:lnTo>
                  <a:lnTo>
                    <a:pt x="7578" y="10053"/>
                  </a:lnTo>
                  <a:cubicBezTo>
                    <a:pt x="7954" y="11794"/>
                    <a:pt x="8771" y="13318"/>
                    <a:pt x="9997" y="14578"/>
                  </a:cubicBezTo>
                  <a:cubicBezTo>
                    <a:pt x="11163" y="16388"/>
                    <a:pt x="12624" y="17979"/>
                    <a:pt x="14332" y="19295"/>
                  </a:cubicBezTo>
                  <a:cubicBezTo>
                    <a:pt x="16242" y="21315"/>
                    <a:pt x="18389" y="23122"/>
                    <a:pt x="20701" y="24654"/>
                  </a:cubicBezTo>
                  <a:cubicBezTo>
                    <a:pt x="22694" y="26319"/>
                    <a:pt x="24834" y="27807"/>
                    <a:pt x="27096" y="29105"/>
                  </a:cubicBezTo>
                  <a:cubicBezTo>
                    <a:pt x="27508" y="29956"/>
                    <a:pt x="27738" y="30867"/>
                    <a:pt x="27781" y="31813"/>
                  </a:cubicBezTo>
                  <a:lnTo>
                    <a:pt x="27784" y="31840"/>
                  </a:lnTo>
                  <a:cubicBezTo>
                    <a:pt x="28069" y="32664"/>
                    <a:pt x="28056" y="33484"/>
                    <a:pt x="27741" y="34285"/>
                  </a:cubicBezTo>
                  <a:lnTo>
                    <a:pt x="27734" y="34318"/>
                  </a:lnTo>
                  <a:cubicBezTo>
                    <a:pt x="27738" y="35332"/>
                    <a:pt x="27249" y="36016"/>
                    <a:pt x="26239" y="36401"/>
                  </a:cubicBezTo>
                  <a:lnTo>
                    <a:pt x="23774" y="36178"/>
                  </a:lnTo>
                  <a:lnTo>
                    <a:pt x="19967" y="34717"/>
                  </a:lnTo>
                  <a:cubicBezTo>
                    <a:pt x="19967" y="34717"/>
                    <a:pt x="19964" y="34714"/>
                    <a:pt x="19960" y="34714"/>
                  </a:cubicBezTo>
                  <a:cubicBezTo>
                    <a:pt x="19850" y="34398"/>
                    <a:pt x="19691" y="34099"/>
                    <a:pt x="19485" y="33823"/>
                  </a:cubicBezTo>
                  <a:cubicBezTo>
                    <a:pt x="18272" y="31405"/>
                    <a:pt x="16502" y="29332"/>
                    <a:pt x="14940" y="27581"/>
                  </a:cubicBezTo>
                  <a:cubicBezTo>
                    <a:pt x="13176" y="25604"/>
                    <a:pt x="11309" y="23694"/>
                    <a:pt x="9548" y="21913"/>
                  </a:cubicBezTo>
                  <a:cubicBezTo>
                    <a:pt x="8568" y="20730"/>
                    <a:pt x="7435" y="19691"/>
                    <a:pt x="6183" y="18827"/>
                  </a:cubicBezTo>
                  <a:cubicBezTo>
                    <a:pt x="5897" y="18412"/>
                    <a:pt x="5555" y="18203"/>
                    <a:pt x="5163" y="18203"/>
                  </a:cubicBezTo>
                  <a:cubicBezTo>
                    <a:pt x="4990" y="18203"/>
                    <a:pt x="4807" y="18244"/>
                    <a:pt x="4615" y="18325"/>
                  </a:cubicBezTo>
                  <a:lnTo>
                    <a:pt x="4555" y="18349"/>
                  </a:lnTo>
                  <a:lnTo>
                    <a:pt x="4665" y="19697"/>
                  </a:lnTo>
                  <a:lnTo>
                    <a:pt x="4668" y="19717"/>
                  </a:lnTo>
                  <a:cubicBezTo>
                    <a:pt x="5206" y="21265"/>
                    <a:pt x="6020" y="22674"/>
                    <a:pt x="7083" y="23893"/>
                  </a:cubicBezTo>
                  <a:cubicBezTo>
                    <a:pt x="7894" y="25135"/>
                    <a:pt x="8864" y="26265"/>
                    <a:pt x="9964" y="27248"/>
                  </a:cubicBezTo>
                  <a:cubicBezTo>
                    <a:pt x="11066" y="28511"/>
                    <a:pt x="12305" y="29654"/>
                    <a:pt x="13638" y="30647"/>
                  </a:cubicBezTo>
                  <a:cubicBezTo>
                    <a:pt x="15471" y="32342"/>
                    <a:pt x="17548" y="33750"/>
                    <a:pt x="19817" y="34840"/>
                  </a:cubicBezTo>
                  <a:cubicBezTo>
                    <a:pt x="19890" y="35065"/>
                    <a:pt x="19937" y="35301"/>
                    <a:pt x="19953" y="35544"/>
                  </a:cubicBezTo>
                  <a:lnTo>
                    <a:pt x="19967" y="35584"/>
                  </a:lnTo>
                  <a:cubicBezTo>
                    <a:pt x="20156" y="35913"/>
                    <a:pt x="20129" y="36186"/>
                    <a:pt x="19880" y="36418"/>
                  </a:cubicBezTo>
                  <a:lnTo>
                    <a:pt x="19864" y="36448"/>
                  </a:lnTo>
                  <a:cubicBezTo>
                    <a:pt x="19688" y="36832"/>
                    <a:pt x="19380" y="37020"/>
                    <a:pt x="18928" y="37020"/>
                  </a:cubicBezTo>
                  <a:cubicBezTo>
                    <a:pt x="18840" y="37020"/>
                    <a:pt x="18747" y="37013"/>
                    <a:pt x="18648" y="36999"/>
                  </a:cubicBezTo>
                  <a:lnTo>
                    <a:pt x="16804" y="36764"/>
                  </a:lnTo>
                  <a:lnTo>
                    <a:pt x="14645" y="35942"/>
                  </a:lnTo>
                  <a:cubicBezTo>
                    <a:pt x="13312" y="35292"/>
                    <a:pt x="12090" y="34455"/>
                    <a:pt x="11000" y="33451"/>
                  </a:cubicBezTo>
                  <a:cubicBezTo>
                    <a:pt x="9694" y="32385"/>
                    <a:pt x="8435" y="31225"/>
                    <a:pt x="7216" y="30106"/>
                  </a:cubicBezTo>
                  <a:cubicBezTo>
                    <a:pt x="6549" y="29488"/>
                    <a:pt x="5854" y="28853"/>
                    <a:pt x="5166" y="28242"/>
                  </a:cubicBezTo>
                  <a:cubicBezTo>
                    <a:pt x="4173" y="27275"/>
                    <a:pt x="3076" y="26408"/>
                    <a:pt x="1900" y="25670"/>
                  </a:cubicBezTo>
                  <a:lnTo>
                    <a:pt x="711" y="25298"/>
                  </a:lnTo>
                  <a:lnTo>
                    <a:pt x="672" y="25348"/>
                  </a:lnTo>
                  <a:cubicBezTo>
                    <a:pt x="113" y="26119"/>
                    <a:pt x="0" y="27000"/>
                    <a:pt x="339" y="27963"/>
                  </a:cubicBezTo>
                  <a:cubicBezTo>
                    <a:pt x="549" y="29691"/>
                    <a:pt x="1150" y="31308"/>
                    <a:pt x="2123" y="32763"/>
                  </a:cubicBezTo>
                  <a:cubicBezTo>
                    <a:pt x="3067" y="34424"/>
                    <a:pt x="4173" y="36002"/>
                    <a:pt x="5419" y="37457"/>
                  </a:cubicBezTo>
                  <a:cubicBezTo>
                    <a:pt x="5914" y="37906"/>
                    <a:pt x="6389" y="38385"/>
                    <a:pt x="6834" y="38883"/>
                  </a:cubicBezTo>
                  <a:cubicBezTo>
                    <a:pt x="6974" y="39032"/>
                    <a:pt x="7110" y="39182"/>
                    <a:pt x="7249" y="39335"/>
                  </a:cubicBezTo>
                  <a:cubicBezTo>
                    <a:pt x="8229" y="40398"/>
                    <a:pt x="9246" y="41497"/>
                    <a:pt x="10518" y="42245"/>
                  </a:cubicBezTo>
                  <a:cubicBezTo>
                    <a:pt x="10761" y="42388"/>
                    <a:pt x="10963" y="42508"/>
                    <a:pt x="11189" y="42508"/>
                  </a:cubicBezTo>
                  <a:cubicBezTo>
                    <a:pt x="11325" y="42508"/>
                    <a:pt x="11472" y="42465"/>
                    <a:pt x="11638" y="42358"/>
                  </a:cubicBezTo>
                  <a:lnTo>
                    <a:pt x="11545" y="42209"/>
                  </a:lnTo>
                  <a:cubicBezTo>
                    <a:pt x="11408" y="42295"/>
                    <a:pt x="11295" y="42331"/>
                    <a:pt x="11187" y="42331"/>
                  </a:cubicBezTo>
                  <a:cubicBezTo>
                    <a:pt x="11011" y="42331"/>
                    <a:pt x="10846" y="42235"/>
                    <a:pt x="10608" y="42095"/>
                  </a:cubicBezTo>
                  <a:cubicBezTo>
                    <a:pt x="9355" y="41358"/>
                    <a:pt x="8352" y="40268"/>
                    <a:pt x="7379" y="39215"/>
                  </a:cubicBezTo>
                  <a:cubicBezTo>
                    <a:pt x="7239" y="39062"/>
                    <a:pt x="7100" y="38912"/>
                    <a:pt x="6963" y="38763"/>
                  </a:cubicBezTo>
                  <a:cubicBezTo>
                    <a:pt x="6515" y="38262"/>
                    <a:pt x="6037" y="37780"/>
                    <a:pt x="5545" y="37338"/>
                  </a:cubicBezTo>
                  <a:cubicBezTo>
                    <a:pt x="4312" y="35896"/>
                    <a:pt x="3216" y="34328"/>
                    <a:pt x="2273" y="32670"/>
                  </a:cubicBezTo>
                  <a:cubicBezTo>
                    <a:pt x="1313" y="31229"/>
                    <a:pt x="718" y="29637"/>
                    <a:pt x="512" y="27933"/>
                  </a:cubicBezTo>
                  <a:lnTo>
                    <a:pt x="505" y="27913"/>
                  </a:lnTo>
                  <a:cubicBezTo>
                    <a:pt x="193" y="27026"/>
                    <a:pt x="282" y="26215"/>
                    <a:pt x="778" y="25501"/>
                  </a:cubicBezTo>
                  <a:lnTo>
                    <a:pt x="1817" y="25827"/>
                  </a:lnTo>
                  <a:cubicBezTo>
                    <a:pt x="2977" y="26558"/>
                    <a:pt x="4063" y="27411"/>
                    <a:pt x="5046" y="28372"/>
                  </a:cubicBezTo>
                  <a:cubicBezTo>
                    <a:pt x="5738" y="28983"/>
                    <a:pt x="6429" y="29620"/>
                    <a:pt x="7096" y="30235"/>
                  </a:cubicBezTo>
                  <a:cubicBezTo>
                    <a:pt x="8319" y="31355"/>
                    <a:pt x="9582" y="32518"/>
                    <a:pt x="10884" y="33584"/>
                  </a:cubicBezTo>
                  <a:cubicBezTo>
                    <a:pt x="11983" y="34594"/>
                    <a:pt x="13219" y="35441"/>
                    <a:pt x="14574" y="36102"/>
                  </a:cubicBezTo>
                  <a:lnTo>
                    <a:pt x="16750" y="36930"/>
                  </a:lnTo>
                  <a:lnTo>
                    <a:pt x="18624" y="37172"/>
                  </a:lnTo>
                  <a:cubicBezTo>
                    <a:pt x="18731" y="37188"/>
                    <a:pt x="18833" y="37196"/>
                    <a:pt x="18930" y="37196"/>
                  </a:cubicBezTo>
                  <a:cubicBezTo>
                    <a:pt x="19445" y="37196"/>
                    <a:pt x="19809" y="36973"/>
                    <a:pt x="20013" y="36534"/>
                  </a:cubicBezTo>
                  <a:cubicBezTo>
                    <a:pt x="20306" y="36252"/>
                    <a:pt x="20342" y="35899"/>
                    <a:pt x="20126" y="35511"/>
                  </a:cubicBezTo>
                  <a:cubicBezTo>
                    <a:pt x="20110" y="35312"/>
                    <a:pt x="20076" y="35116"/>
                    <a:pt x="20027" y="34926"/>
                  </a:cubicBezTo>
                  <a:lnTo>
                    <a:pt x="20027" y="34926"/>
                  </a:lnTo>
                  <a:lnTo>
                    <a:pt x="23721" y="36345"/>
                  </a:lnTo>
                  <a:lnTo>
                    <a:pt x="26262" y="36580"/>
                  </a:lnTo>
                  <a:lnTo>
                    <a:pt x="26282" y="36574"/>
                  </a:lnTo>
                  <a:cubicBezTo>
                    <a:pt x="27359" y="36166"/>
                    <a:pt x="27907" y="35415"/>
                    <a:pt x="27910" y="34335"/>
                  </a:cubicBezTo>
                  <a:cubicBezTo>
                    <a:pt x="28232" y="33504"/>
                    <a:pt x="28249" y="32647"/>
                    <a:pt x="27953" y="31793"/>
                  </a:cubicBezTo>
                  <a:cubicBezTo>
                    <a:pt x="27913" y="30910"/>
                    <a:pt x="27710" y="30053"/>
                    <a:pt x="27359" y="29252"/>
                  </a:cubicBezTo>
                  <a:lnTo>
                    <a:pt x="27359" y="29252"/>
                  </a:lnTo>
                  <a:cubicBezTo>
                    <a:pt x="28123" y="29683"/>
                    <a:pt x="28900" y="30096"/>
                    <a:pt x="29691" y="30481"/>
                  </a:cubicBezTo>
                  <a:lnTo>
                    <a:pt x="33013" y="31514"/>
                  </a:lnTo>
                  <a:lnTo>
                    <a:pt x="35381" y="31338"/>
                  </a:lnTo>
                  <a:lnTo>
                    <a:pt x="36953" y="30206"/>
                  </a:lnTo>
                  <a:lnTo>
                    <a:pt x="36963" y="30182"/>
                  </a:lnTo>
                  <a:cubicBezTo>
                    <a:pt x="37411" y="29006"/>
                    <a:pt x="37305" y="27886"/>
                    <a:pt x="36644" y="26860"/>
                  </a:cubicBezTo>
                  <a:cubicBezTo>
                    <a:pt x="36275" y="25750"/>
                    <a:pt x="35747" y="24704"/>
                    <a:pt x="35076" y="23751"/>
                  </a:cubicBezTo>
                  <a:cubicBezTo>
                    <a:pt x="34561" y="22863"/>
                    <a:pt x="34012" y="21973"/>
                    <a:pt x="33434" y="21086"/>
                  </a:cubicBezTo>
                  <a:lnTo>
                    <a:pt x="33434" y="21086"/>
                  </a:lnTo>
                  <a:lnTo>
                    <a:pt x="34983" y="21285"/>
                  </a:lnTo>
                  <a:cubicBezTo>
                    <a:pt x="35125" y="21295"/>
                    <a:pt x="35265" y="21300"/>
                    <a:pt x="35403" y="21300"/>
                  </a:cubicBezTo>
                  <a:cubicBezTo>
                    <a:pt x="36653" y="21300"/>
                    <a:pt x="37752" y="20907"/>
                    <a:pt x="38670" y="20129"/>
                  </a:cubicBezTo>
                  <a:cubicBezTo>
                    <a:pt x="39355" y="19893"/>
                    <a:pt x="39747" y="19418"/>
                    <a:pt x="39843" y="18720"/>
                  </a:cubicBezTo>
                  <a:cubicBezTo>
                    <a:pt x="40192" y="18146"/>
                    <a:pt x="40259" y="17524"/>
                    <a:pt x="40043" y="16874"/>
                  </a:cubicBezTo>
                  <a:cubicBezTo>
                    <a:pt x="40020" y="15621"/>
                    <a:pt x="39618" y="14451"/>
                    <a:pt x="38850" y="13398"/>
                  </a:cubicBezTo>
                  <a:lnTo>
                    <a:pt x="37528" y="11591"/>
                  </a:lnTo>
                  <a:lnTo>
                    <a:pt x="37528" y="11591"/>
                  </a:lnTo>
                  <a:cubicBezTo>
                    <a:pt x="38242" y="11937"/>
                    <a:pt x="39013" y="12129"/>
                    <a:pt x="39830" y="12159"/>
                  </a:cubicBezTo>
                  <a:cubicBezTo>
                    <a:pt x="39873" y="12161"/>
                    <a:pt x="39915" y="12161"/>
                    <a:pt x="39958" y="12161"/>
                  </a:cubicBezTo>
                  <a:cubicBezTo>
                    <a:pt x="40375" y="12161"/>
                    <a:pt x="40780" y="12087"/>
                    <a:pt x="41168" y="11940"/>
                  </a:cubicBezTo>
                  <a:lnTo>
                    <a:pt x="41102" y="11774"/>
                  </a:lnTo>
                  <a:cubicBezTo>
                    <a:pt x="40740" y="11915"/>
                    <a:pt x="40358" y="11985"/>
                    <a:pt x="39964" y="11985"/>
                  </a:cubicBezTo>
                  <a:cubicBezTo>
                    <a:pt x="39922" y="11985"/>
                    <a:pt x="39880" y="11984"/>
                    <a:pt x="39837" y="11983"/>
                  </a:cubicBezTo>
                  <a:cubicBezTo>
                    <a:pt x="38930" y="11950"/>
                    <a:pt x="38079" y="11711"/>
                    <a:pt x="37292" y="11272"/>
                  </a:cubicBezTo>
                  <a:lnTo>
                    <a:pt x="36870" y="10694"/>
                  </a:lnTo>
                  <a:cubicBezTo>
                    <a:pt x="35481" y="9013"/>
                    <a:pt x="33949" y="7542"/>
                    <a:pt x="32442" y="6438"/>
                  </a:cubicBezTo>
                  <a:cubicBezTo>
                    <a:pt x="31697" y="5940"/>
                    <a:pt x="30913" y="5492"/>
                    <a:pt x="30106" y="5103"/>
                  </a:cubicBezTo>
                  <a:cubicBezTo>
                    <a:pt x="29896" y="4866"/>
                    <a:pt x="29671" y="4747"/>
                    <a:pt x="29432" y="4747"/>
                  </a:cubicBezTo>
                  <a:cubicBezTo>
                    <a:pt x="29318" y="4747"/>
                    <a:pt x="29202" y="4774"/>
                    <a:pt x="29083" y="4827"/>
                  </a:cubicBezTo>
                  <a:lnTo>
                    <a:pt x="28969" y="4877"/>
                  </a:lnTo>
                  <a:lnTo>
                    <a:pt x="29056" y="4966"/>
                  </a:lnTo>
                  <a:cubicBezTo>
                    <a:pt x="30222" y="6193"/>
                    <a:pt x="31468" y="7365"/>
                    <a:pt x="32757" y="8451"/>
                  </a:cubicBezTo>
                  <a:cubicBezTo>
                    <a:pt x="33966" y="9641"/>
                    <a:pt x="35358" y="10578"/>
                    <a:pt x="36883" y="11229"/>
                  </a:cubicBezTo>
                  <a:cubicBezTo>
                    <a:pt x="36979" y="11289"/>
                    <a:pt x="37076" y="11349"/>
                    <a:pt x="37172" y="11405"/>
                  </a:cubicBezTo>
                  <a:lnTo>
                    <a:pt x="38707" y="13502"/>
                  </a:lnTo>
                  <a:cubicBezTo>
                    <a:pt x="39458" y="14528"/>
                    <a:pt x="39847" y="15667"/>
                    <a:pt x="39866" y="16890"/>
                  </a:cubicBezTo>
                  <a:lnTo>
                    <a:pt x="39870" y="16917"/>
                  </a:lnTo>
                  <a:cubicBezTo>
                    <a:pt x="40079" y="17524"/>
                    <a:pt x="40016" y="18106"/>
                    <a:pt x="39684" y="18644"/>
                  </a:cubicBezTo>
                  <a:lnTo>
                    <a:pt x="39670" y="18680"/>
                  </a:lnTo>
                  <a:cubicBezTo>
                    <a:pt x="39587" y="19329"/>
                    <a:pt x="39235" y="19754"/>
                    <a:pt x="38601" y="19970"/>
                  </a:cubicBezTo>
                  <a:lnTo>
                    <a:pt x="38571" y="19986"/>
                  </a:lnTo>
                  <a:cubicBezTo>
                    <a:pt x="37683" y="20743"/>
                    <a:pt x="36616" y="21123"/>
                    <a:pt x="35406" y="21123"/>
                  </a:cubicBezTo>
                  <a:cubicBezTo>
                    <a:pt x="35272" y="21123"/>
                    <a:pt x="35137" y="21118"/>
                    <a:pt x="35000" y="21109"/>
                  </a:cubicBezTo>
                  <a:lnTo>
                    <a:pt x="33308" y="20893"/>
                  </a:lnTo>
                  <a:cubicBezTo>
                    <a:pt x="31215" y="17700"/>
                    <a:pt x="28744" y="14528"/>
                    <a:pt x="26050" y="11588"/>
                  </a:cubicBezTo>
                  <a:lnTo>
                    <a:pt x="21388" y="6728"/>
                  </a:lnTo>
                  <a:lnTo>
                    <a:pt x="17279" y="3183"/>
                  </a:lnTo>
                  <a:lnTo>
                    <a:pt x="13900" y="887"/>
                  </a:lnTo>
                  <a:cubicBezTo>
                    <a:pt x="13248" y="296"/>
                    <a:pt x="12626" y="0"/>
                    <a:pt x="12039" y="0"/>
                  </a:cubicBezTo>
                  <a:close/>
                </a:path>
              </a:pathLst>
            </a:custGeom>
            <a:solidFill>
              <a:schemeClr val="dk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256" name="Google Shape;256;p9"/>
          <p:cNvGrpSpPr/>
          <p:nvPr/>
        </p:nvGrpSpPr>
        <p:grpSpPr>
          <a:xfrm rot="10800000">
            <a:off x="281810" y="-122078"/>
            <a:ext cx="2187295" cy="1746888"/>
            <a:chOff x="1134975" y="741626"/>
            <a:chExt cx="2531591" cy="2021861"/>
          </a:xfrm>
        </p:grpSpPr>
        <p:sp>
          <p:nvSpPr>
            <p:cNvPr id="257" name="Google Shape;257;p9"/>
            <p:cNvSpPr/>
            <p:nvPr/>
          </p:nvSpPr>
          <p:spPr>
            <a:xfrm rot="5088045">
              <a:off x="1596731" y="446661"/>
              <a:ext cx="1530936" cy="2325283"/>
            </a:xfrm>
            <a:custGeom>
              <a:avLst/>
              <a:gdLst/>
              <a:ahLst/>
              <a:cxnLst/>
              <a:rect l="l" t="t" r="r" b="b"/>
              <a:pathLst>
                <a:path w="40714" h="61839" extrusionOk="0">
                  <a:moveTo>
                    <a:pt x="33585" y="61136"/>
                  </a:moveTo>
                  <a:cubicBezTo>
                    <a:pt x="33560" y="61136"/>
                    <a:pt x="33655" y="61207"/>
                    <a:pt x="33962" y="61409"/>
                  </a:cubicBezTo>
                  <a:cubicBezTo>
                    <a:pt x="33881" y="61348"/>
                    <a:pt x="33805" y="61276"/>
                    <a:pt x="33734" y="61198"/>
                  </a:cubicBezTo>
                  <a:lnTo>
                    <a:pt x="33734" y="61198"/>
                  </a:lnTo>
                  <a:cubicBezTo>
                    <a:pt x="33655" y="61160"/>
                    <a:pt x="33600" y="61136"/>
                    <a:pt x="33585" y="61136"/>
                  </a:cubicBezTo>
                  <a:close/>
                  <a:moveTo>
                    <a:pt x="13592" y="0"/>
                  </a:moveTo>
                  <a:cubicBezTo>
                    <a:pt x="13427" y="0"/>
                    <a:pt x="13263" y="5"/>
                    <a:pt x="13099" y="14"/>
                  </a:cubicBezTo>
                  <a:cubicBezTo>
                    <a:pt x="11801" y="91"/>
                    <a:pt x="10521" y="356"/>
                    <a:pt x="9229" y="450"/>
                  </a:cubicBezTo>
                  <a:cubicBezTo>
                    <a:pt x="8621" y="493"/>
                    <a:pt x="8624" y="456"/>
                    <a:pt x="8295" y="1094"/>
                  </a:cubicBezTo>
                  <a:cubicBezTo>
                    <a:pt x="7684" y="2280"/>
                    <a:pt x="7351" y="3555"/>
                    <a:pt x="6890" y="4798"/>
                  </a:cubicBezTo>
                  <a:cubicBezTo>
                    <a:pt x="6368" y="6200"/>
                    <a:pt x="5940" y="7635"/>
                    <a:pt x="5415" y="9031"/>
                  </a:cubicBezTo>
                  <a:cubicBezTo>
                    <a:pt x="4887" y="10423"/>
                    <a:pt x="4309" y="11775"/>
                    <a:pt x="3900" y="13210"/>
                  </a:cubicBezTo>
                  <a:cubicBezTo>
                    <a:pt x="2764" y="17194"/>
                    <a:pt x="2193" y="21346"/>
                    <a:pt x="943" y="25293"/>
                  </a:cubicBezTo>
                  <a:cubicBezTo>
                    <a:pt x="790" y="25771"/>
                    <a:pt x="644" y="26313"/>
                    <a:pt x="462" y="26785"/>
                  </a:cubicBezTo>
                  <a:cubicBezTo>
                    <a:pt x="455" y="26805"/>
                    <a:pt x="103" y="27372"/>
                    <a:pt x="73" y="27512"/>
                  </a:cubicBezTo>
                  <a:cubicBezTo>
                    <a:pt x="0" y="27867"/>
                    <a:pt x="50" y="27967"/>
                    <a:pt x="226" y="28266"/>
                  </a:cubicBezTo>
                  <a:cubicBezTo>
                    <a:pt x="830" y="29289"/>
                    <a:pt x="1724" y="30259"/>
                    <a:pt x="2618" y="31136"/>
                  </a:cubicBezTo>
                  <a:cubicBezTo>
                    <a:pt x="3472" y="31970"/>
                    <a:pt x="4146" y="32901"/>
                    <a:pt x="4873" y="33841"/>
                  </a:cubicBezTo>
                  <a:cubicBezTo>
                    <a:pt x="5661" y="34858"/>
                    <a:pt x="6647" y="35735"/>
                    <a:pt x="7521" y="36678"/>
                  </a:cubicBezTo>
                  <a:cubicBezTo>
                    <a:pt x="8129" y="37339"/>
                    <a:pt x="8644" y="38087"/>
                    <a:pt x="9352" y="38651"/>
                  </a:cubicBezTo>
                  <a:cubicBezTo>
                    <a:pt x="9907" y="39096"/>
                    <a:pt x="10498" y="39512"/>
                    <a:pt x="11059" y="39947"/>
                  </a:cubicBezTo>
                  <a:cubicBezTo>
                    <a:pt x="12322" y="40934"/>
                    <a:pt x="13491" y="42030"/>
                    <a:pt x="14757" y="43013"/>
                  </a:cubicBezTo>
                  <a:cubicBezTo>
                    <a:pt x="16116" y="44070"/>
                    <a:pt x="17408" y="45272"/>
                    <a:pt x="18837" y="46239"/>
                  </a:cubicBezTo>
                  <a:cubicBezTo>
                    <a:pt x="20116" y="47100"/>
                    <a:pt x="21305" y="47990"/>
                    <a:pt x="22428" y="49053"/>
                  </a:cubicBezTo>
                  <a:cubicBezTo>
                    <a:pt x="25242" y="51718"/>
                    <a:pt x="27770" y="54638"/>
                    <a:pt x="30431" y="57451"/>
                  </a:cubicBezTo>
                  <a:cubicBezTo>
                    <a:pt x="31364" y="58435"/>
                    <a:pt x="32195" y="59521"/>
                    <a:pt x="33142" y="60488"/>
                  </a:cubicBezTo>
                  <a:cubicBezTo>
                    <a:pt x="33349" y="60698"/>
                    <a:pt x="33527" y="60973"/>
                    <a:pt x="33734" y="61198"/>
                  </a:cubicBezTo>
                  <a:lnTo>
                    <a:pt x="33734" y="61198"/>
                  </a:lnTo>
                  <a:cubicBezTo>
                    <a:pt x="33853" y="61255"/>
                    <a:pt x="34024" y="61342"/>
                    <a:pt x="34181" y="61418"/>
                  </a:cubicBezTo>
                  <a:cubicBezTo>
                    <a:pt x="34323" y="61487"/>
                    <a:pt x="34848" y="61839"/>
                    <a:pt x="35110" y="61839"/>
                  </a:cubicBezTo>
                  <a:cubicBezTo>
                    <a:pt x="35151" y="61839"/>
                    <a:pt x="35186" y="61830"/>
                    <a:pt x="35212" y="61810"/>
                  </a:cubicBezTo>
                  <a:cubicBezTo>
                    <a:pt x="35501" y="61591"/>
                    <a:pt x="35169" y="60142"/>
                    <a:pt x="35242" y="59794"/>
                  </a:cubicBezTo>
                  <a:cubicBezTo>
                    <a:pt x="35325" y="59408"/>
                    <a:pt x="35444" y="59043"/>
                    <a:pt x="35517" y="58627"/>
                  </a:cubicBezTo>
                  <a:cubicBezTo>
                    <a:pt x="35587" y="58252"/>
                    <a:pt x="35613" y="57744"/>
                    <a:pt x="35723" y="57379"/>
                  </a:cubicBezTo>
                  <a:cubicBezTo>
                    <a:pt x="35786" y="57156"/>
                    <a:pt x="35979" y="56940"/>
                    <a:pt x="36055" y="56721"/>
                  </a:cubicBezTo>
                  <a:cubicBezTo>
                    <a:pt x="36474" y="55528"/>
                    <a:pt x="36561" y="54176"/>
                    <a:pt x="36541" y="52930"/>
                  </a:cubicBezTo>
                  <a:cubicBezTo>
                    <a:pt x="36504" y="50708"/>
                    <a:pt x="36677" y="48425"/>
                    <a:pt x="36789" y="46206"/>
                  </a:cubicBezTo>
                  <a:cubicBezTo>
                    <a:pt x="36956" y="43030"/>
                    <a:pt x="37577" y="39867"/>
                    <a:pt x="37780" y="36684"/>
                  </a:cubicBezTo>
                  <a:cubicBezTo>
                    <a:pt x="37946" y="34037"/>
                    <a:pt x="38218" y="31399"/>
                    <a:pt x="38407" y="28751"/>
                  </a:cubicBezTo>
                  <a:cubicBezTo>
                    <a:pt x="38856" y="22512"/>
                    <a:pt x="39882" y="16326"/>
                    <a:pt x="40245" y="10074"/>
                  </a:cubicBezTo>
                  <a:cubicBezTo>
                    <a:pt x="40374" y="7888"/>
                    <a:pt x="40594" y="5728"/>
                    <a:pt x="40620" y="3532"/>
                  </a:cubicBezTo>
                  <a:cubicBezTo>
                    <a:pt x="40627" y="3233"/>
                    <a:pt x="40713" y="2828"/>
                    <a:pt x="40440" y="2615"/>
                  </a:cubicBezTo>
                  <a:cubicBezTo>
                    <a:pt x="40395" y="2579"/>
                    <a:pt x="40281" y="2568"/>
                    <a:pt x="40159" y="2568"/>
                  </a:cubicBezTo>
                  <a:cubicBezTo>
                    <a:pt x="39966" y="2568"/>
                    <a:pt x="39752" y="2595"/>
                    <a:pt x="39750" y="2595"/>
                  </a:cubicBezTo>
                  <a:cubicBezTo>
                    <a:pt x="39742" y="2595"/>
                    <a:pt x="39734" y="2595"/>
                    <a:pt x="39726" y="2595"/>
                  </a:cubicBezTo>
                  <a:cubicBezTo>
                    <a:pt x="39006" y="2595"/>
                    <a:pt x="38267" y="2455"/>
                    <a:pt x="37564" y="2373"/>
                  </a:cubicBezTo>
                  <a:cubicBezTo>
                    <a:pt x="35431" y="2127"/>
                    <a:pt x="33284" y="2028"/>
                    <a:pt x="31142" y="1885"/>
                  </a:cubicBezTo>
                  <a:cubicBezTo>
                    <a:pt x="29052" y="1749"/>
                    <a:pt x="26986" y="1427"/>
                    <a:pt x="24900" y="1290"/>
                  </a:cubicBezTo>
                  <a:cubicBezTo>
                    <a:pt x="22544" y="1140"/>
                    <a:pt x="20288" y="911"/>
                    <a:pt x="17953" y="569"/>
                  </a:cubicBezTo>
                  <a:cubicBezTo>
                    <a:pt x="16519" y="357"/>
                    <a:pt x="15051" y="0"/>
                    <a:pt x="13592" y="0"/>
                  </a:cubicBezTo>
                  <a:close/>
                </a:path>
              </a:pathLst>
            </a:custGeom>
            <a:solidFill>
              <a:schemeClr val="accent3"/>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58" name="Google Shape;258;p9"/>
            <p:cNvSpPr/>
            <p:nvPr/>
          </p:nvSpPr>
          <p:spPr>
            <a:xfrm rot="5088045">
              <a:off x="2874366" y="1486438"/>
              <a:ext cx="946673" cy="554219"/>
            </a:xfrm>
            <a:custGeom>
              <a:avLst/>
              <a:gdLst/>
              <a:ahLst/>
              <a:cxnLst/>
              <a:rect l="l" t="t" r="r" b="b"/>
              <a:pathLst>
                <a:path w="25176" h="14739" extrusionOk="0">
                  <a:moveTo>
                    <a:pt x="24507" y="3847"/>
                  </a:moveTo>
                  <a:cubicBezTo>
                    <a:pt x="24628" y="4003"/>
                    <a:pt x="24734" y="4160"/>
                    <a:pt x="24910" y="4267"/>
                  </a:cubicBezTo>
                  <a:cubicBezTo>
                    <a:pt x="24989" y="4164"/>
                    <a:pt x="25042" y="4106"/>
                    <a:pt x="25080" y="4076"/>
                  </a:cubicBezTo>
                  <a:lnTo>
                    <a:pt x="25080" y="4076"/>
                  </a:lnTo>
                  <a:cubicBezTo>
                    <a:pt x="25112" y="4087"/>
                    <a:pt x="25144" y="4097"/>
                    <a:pt x="25176" y="4107"/>
                  </a:cubicBezTo>
                  <a:cubicBezTo>
                    <a:pt x="25167" y="4079"/>
                    <a:pt x="25158" y="4050"/>
                    <a:pt x="25133" y="4050"/>
                  </a:cubicBezTo>
                  <a:cubicBezTo>
                    <a:pt x="25120" y="4050"/>
                    <a:pt x="25103" y="4058"/>
                    <a:pt x="25080" y="4076"/>
                  </a:cubicBezTo>
                  <a:lnTo>
                    <a:pt x="25080" y="4076"/>
                  </a:lnTo>
                  <a:cubicBezTo>
                    <a:pt x="24887" y="4011"/>
                    <a:pt x="24698" y="3927"/>
                    <a:pt x="24507" y="3847"/>
                  </a:cubicBezTo>
                  <a:close/>
                  <a:moveTo>
                    <a:pt x="16943" y="0"/>
                  </a:moveTo>
                  <a:cubicBezTo>
                    <a:pt x="15602" y="0"/>
                    <a:pt x="14232" y="296"/>
                    <a:pt x="12974" y="649"/>
                  </a:cubicBezTo>
                  <a:cubicBezTo>
                    <a:pt x="12423" y="806"/>
                    <a:pt x="11801" y="895"/>
                    <a:pt x="11276" y="1137"/>
                  </a:cubicBezTo>
                  <a:cubicBezTo>
                    <a:pt x="10582" y="1460"/>
                    <a:pt x="9884" y="2054"/>
                    <a:pt x="9260" y="2500"/>
                  </a:cubicBezTo>
                  <a:cubicBezTo>
                    <a:pt x="8260" y="3210"/>
                    <a:pt x="7147" y="4091"/>
                    <a:pt x="6346" y="5031"/>
                  </a:cubicBezTo>
                  <a:cubicBezTo>
                    <a:pt x="5287" y="6280"/>
                    <a:pt x="4286" y="7609"/>
                    <a:pt x="3257" y="8885"/>
                  </a:cubicBezTo>
                  <a:cubicBezTo>
                    <a:pt x="2432" y="9905"/>
                    <a:pt x="1742" y="10978"/>
                    <a:pt x="1193" y="12171"/>
                  </a:cubicBezTo>
                  <a:cubicBezTo>
                    <a:pt x="925" y="12752"/>
                    <a:pt x="665" y="13347"/>
                    <a:pt x="433" y="13941"/>
                  </a:cubicBezTo>
                  <a:cubicBezTo>
                    <a:pt x="344" y="14177"/>
                    <a:pt x="281" y="14445"/>
                    <a:pt x="113" y="14635"/>
                  </a:cubicBezTo>
                  <a:lnTo>
                    <a:pt x="113" y="14635"/>
                  </a:lnTo>
                  <a:cubicBezTo>
                    <a:pt x="364" y="14393"/>
                    <a:pt x="563" y="14119"/>
                    <a:pt x="778" y="13835"/>
                  </a:cubicBezTo>
                  <a:cubicBezTo>
                    <a:pt x="1778" y="12496"/>
                    <a:pt x="2978" y="11327"/>
                    <a:pt x="4166" y="10157"/>
                  </a:cubicBezTo>
                  <a:cubicBezTo>
                    <a:pt x="5230" y="9107"/>
                    <a:pt x="6153" y="7828"/>
                    <a:pt x="7286" y="6865"/>
                  </a:cubicBezTo>
                  <a:cubicBezTo>
                    <a:pt x="8446" y="5878"/>
                    <a:pt x="9861" y="5224"/>
                    <a:pt x="11263" y="4659"/>
                  </a:cubicBezTo>
                  <a:cubicBezTo>
                    <a:pt x="13735" y="3662"/>
                    <a:pt x="16415" y="2826"/>
                    <a:pt x="19101" y="2826"/>
                  </a:cubicBezTo>
                  <a:cubicBezTo>
                    <a:pt x="19871" y="2826"/>
                    <a:pt x="20640" y="2895"/>
                    <a:pt x="21405" y="3048"/>
                  </a:cubicBezTo>
                  <a:cubicBezTo>
                    <a:pt x="22243" y="3217"/>
                    <a:pt x="23083" y="3434"/>
                    <a:pt x="23907" y="3636"/>
                  </a:cubicBezTo>
                  <a:cubicBezTo>
                    <a:pt x="24113" y="3687"/>
                    <a:pt x="24311" y="3765"/>
                    <a:pt x="24507" y="3847"/>
                  </a:cubicBezTo>
                  <a:lnTo>
                    <a:pt x="24507" y="3847"/>
                  </a:lnTo>
                  <a:cubicBezTo>
                    <a:pt x="24489" y="3824"/>
                    <a:pt x="24471" y="3802"/>
                    <a:pt x="24452" y="3779"/>
                  </a:cubicBezTo>
                  <a:cubicBezTo>
                    <a:pt x="24104" y="3354"/>
                    <a:pt x="23645" y="3024"/>
                    <a:pt x="23242" y="2652"/>
                  </a:cubicBezTo>
                  <a:cubicBezTo>
                    <a:pt x="22519" y="1974"/>
                    <a:pt x="21764" y="1297"/>
                    <a:pt x="20878" y="835"/>
                  </a:cubicBezTo>
                  <a:cubicBezTo>
                    <a:pt x="20057" y="407"/>
                    <a:pt x="19110" y="244"/>
                    <a:pt x="18207" y="98"/>
                  </a:cubicBezTo>
                  <a:cubicBezTo>
                    <a:pt x="17791" y="30"/>
                    <a:pt x="17368" y="0"/>
                    <a:pt x="16943" y="0"/>
                  </a:cubicBezTo>
                  <a:close/>
                  <a:moveTo>
                    <a:pt x="113" y="14635"/>
                  </a:moveTo>
                  <a:cubicBezTo>
                    <a:pt x="77" y="14670"/>
                    <a:pt x="39" y="14705"/>
                    <a:pt x="0" y="14739"/>
                  </a:cubicBezTo>
                  <a:cubicBezTo>
                    <a:pt x="43" y="14708"/>
                    <a:pt x="80" y="14673"/>
                    <a:pt x="113" y="14635"/>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59" name="Google Shape;259;p9"/>
            <p:cNvSpPr/>
            <p:nvPr/>
          </p:nvSpPr>
          <p:spPr>
            <a:xfrm rot="5088045">
              <a:off x="2652452" y="1553589"/>
              <a:ext cx="889104" cy="632319"/>
            </a:xfrm>
            <a:custGeom>
              <a:avLst/>
              <a:gdLst/>
              <a:ahLst/>
              <a:cxnLst/>
              <a:rect l="l" t="t" r="r" b="b"/>
              <a:pathLst>
                <a:path w="23645" h="16816" extrusionOk="0">
                  <a:moveTo>
                    <a:pt x="22952" y="2938"/>
                  </a:moveTo>
                  <a:cubicBezTo>
                    <a:pt x="23089" y="3076"/>
                    <a:pt x="23212" y="3217"/>
                    <a:pt x="23398" y="3301"/>
                  </a:cubicBezTo>
                  <a:cubicBezTo>
                    <a:pt x="23463" y="3190"/>
                    <a:pt x="23509" y="3126"/>
                    <a:pt x="23543" y="3092"/>
                  </a:cubicBezTo>
                  <a:lnTo>
                    <a:pt x="23543" y="3092"/>
                  </a:lnTo>
                  <a:cubicBezTo>
                    <a:pt x="23577" y="3099"/>
                    <a:pt x="23610" y="3105"/>
                    <a:pt x="23644" y="3111"/>
                  </a:cubicBezTo>
                  <a:cubicBezTo>
                    <a:pt x="23632" y="3085"/>
                    <a:pt x="23620" y="3059"/>
                    <a:pt x="23597" y="3059"/>
                  </a:cubicBezTo>
                  <a:cubicBezTo>
                    <a:pt x="23583" y="3059"/>
                    <a:pt x="23566" y="3068"/>
                    <a:pt x="23543" y="3092"/>
                  </a:cubicBezTo>
                  <a:lnTo>
                    <a:pt x="23543" y="3092"/>
                  </a:lnTo>
                  <a:cubicBezTo>
                    <a:pt x="23345" y="3052"/>
                    <a:pt x="23150" y="2994"/>
                    <a:pt x="22952" y="2938"/>
                  </a:cubicBezTo>
                  <a:close/>
                  <a:moveTo>
                    <a:pt x="15981" y="0"/>
                  </a:moveTo>
                  <a:cubicBezTo>
                    <a:pt x="14312" y="0"/>
                    <a:pt x="12617" y="571"/>
                    <a:pt x="11106" y="1208"/>
                  </a:cubicBezTo>
                  <a:cubicBezTo>
                    <a:pt x="10578" y="1430"/>
                    <a:pt x="9973" y="1599"/>
                    <a:pt x="9481" y="1905"/>
                  </a:cubicBezTo>
                  <a:cubicBezTo>
                    <a:pt x="8831" y="2313"/>
                    <a:pt x="8216" y="2991"/>
                    <a:pt x="7651" y="3509"/>
                  </a:cubicBezTo>
                  <a:cubicBezTo>
                    <a:pt x="6747" y="4340"/>
                    <a:pt x="5754" y="5354"/>
                    <a:pt x="5079" y="6387"/>
                  </a:cubicBezTo>
                  <a:cubicBezTo>
                    <a:pt x="4182" y="7762"/>
                    <a:pt x="3359" y="9204"/>
                    <a:pt x="2495" y="10599"/>
                  </a:cubicBezTo>
                  <a:cubicBezTo>
                    <a:pt x="1804" y="11712"/>
                    <a:pt x="1252" y="12861"/>
                    <a:pt x="858" y="14114"/>
                  </a:cubicBezTo>
                  <a:cubicBezTo>
                    <a:pt x="668" y="14725"/>
                    <a:pt x="485" y="15347"/>
                    <a:pt x="329" y="15968"/>
                  </a:cubicBezTo>
                  <a:cubicBezTo>
                    <a:pt x="268" y="16212"/>
                    <a:pt x="239" y="16487"/>
                    <a:pt x="98" y="16699"/>
                  </a:cubicBezTo>
                  <a:lnTo>
                    <a:pt x="98" y="16699"/>
                  </a:lnTo>
                  <a:cubicBezTo>
                    <a:pt x="316" y="16425"/>
                    <a:pt x="480" y="16130"/>
                    <a:pt x="654" y="15819"/>
                  </a:cubicBezTo>
                  <a:cubicBezTo>
                    <a:pt x="1482" y="14367"/>
                    <a:pt x="2525" y="13054"/>
                    <a:pt x="3558" y="11745"/>
                  </a:cubicBezTo>
                  <a:cubicBezTo>
                    <a:pt x="4481" y="10569"/>
                    <a:pt x="5236" y="9184"/>
                    <a:pt x="6240" y="8091"/>
                  </a:cubicBezTo>
                  <a:cubicBezTo>
                    <a:pt x="7269" y="6965"/>
                    <a:pt x="8588" y="6137"/>
                    <a:pt x="9910" y="5400"/>
                  </a:cubicBezTo>
                  <a:cubicBezTo>
                    <a:pt x="12676" y="3856"/>
                    <a:pt x="15763" y="2505"/>
                    <a:pt x="18976" y="2505"/>
                  </a:cubicBezTo>
                  <a:cubicBezTo>
                    <a:pt x="19240" y="2505"/>
                    <a:pt x="19505" y="2514"/>
                    <a:pt x="19770" y="2533"/>
                  </a:cubicBezTo>
                  <a:cubicBezTo>
                    <a:pt x="20624" y="2592"/>
                    <a:pt x="21481" y="2706"/>
                    <a:pt x="22326" y="2802"/>
                  </a:cubicBezTo>
                  <a:cubicBezTo>
                    <a:pt x="22538" y="2827"/>
                    <a:pt x="22746" y="2881"/>
                    <a:pt x="22952" y="2938"/>
                  </a:cubicBezTo>
                  <a:lnTo>
                    <a:pt x="22952" y="2938"/>
                  </a:lnTo>
                  <a:cubicBezTo>
                    <a:pt x="22931" y="2917"/>
                    <a:pt x="22909" y="2896"/>
                    <a:pt x="22887" y="2875"/>
                  </a:cubicBezTo>
                  <a:cubicBezTo>
                    <a:pt x="22485" y="2496"/>
                    <a:pt x="21990" y="2231"/>
                    <a:pt x="21544" y="1908"/>
                  </a:cubicBezTo>
                  <a:cubicBezTo>
                    <a:pt x="20737" y="1330"/>
                    <a:pt x="19907" y="749"/>
                    <a:pt x="18966" y="403"/>
                  </a:cubicBezTo>
                  <a:cubicBezTo>
                    <a:pt x="18100" y="81"/>
                    <a:pt x="17143" y="38"/>
                    <a:pt x="16226" y="4"/>
                  </a:cubicBezTo>
                  <a:cubicBezTo>
                    <a:pt x="16145" y="2"/>
                    <a:pt x="16063" y="0"/>
                    <a:pt x="15981" y="0"/>
                  </a:cubicBezTo>
                  <a:close/>
                  <a:moveTo>
                    <a:pt x="98" y="16699"/>
                  </a:moveTo>
                  <a:lnTo>
                    <a:pt x="98" y="16699"/>
                  </a:lnTo>
                  <a:cubicBezTo>
                    <a:pt x="66" y="16738"/>
                    <a:pt x="34" y="16777"/>
                    <a:pt x="0" y="16815"/>
                  </a:cubicBezTo>
                  <a:cubicBezTo>
                    <a:pt x="38" y="16779"/>
                    <a:pt x="70" y="16740"/>
                    <a:pt x="98" y="16699"/>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60" name="Google Shape;260;p9"/>
            <p:cNvSpPr/>
            <p:nvPr/>
          </p:nvSpPr>
          <p:spPr>
            <a:xfrm rot="5088045">
              <a:off x="2473278" y="1622332"/>
              <a:ext cx="762422" cy="753924"/>
            </a:xfrm>
            <a:custGeom>
              <a:avLst/>
              <a:gdLst/>
              <a:ahLst/>
              <a:cxnLst/>
              <a:rect l="l" t="t" r="r" b="b"/>
              <a:pathLst>
                <a:path w="20276" h="20050" extrusionOk="0">
                  <a:moveTo>
                    <a:pt x="20226" y="1686"/>
                  </a:moveTo>
                  <a:cubicBezTo>
                    <a:pt x="20211" y="1686"/>
                    <a:pt x="20195" y="1698"/>
                    <a:pt x="20174" y="1730"/>
                  </a:cubicBezTo>
                  <a:lnTo>
                    <a:pt x="20174" y="1730"/>
                  </a:lnTo>
                  <a:cubicBezTo>
                    <a:pt x="20208" y="1730"/>
                    <a:pt x="20242" y="1729"/>
                    <a:pt x="20276" y="1727"/>
                  </a:cubicBezTo>
                  <a:cubicBezTo>
                    <a:pt x="20260" y="1707"/>
                    <a:pt x="20245" y="1686"/>
                    <a:pt x="20226" y="1686"/>
                  </a:cubicBezTo>
                  <a:close/>
                  <a:moveTo>
                    <a:pt x="19562" y="1703"/>
                  </a:moveTo>
                  <a:cubicBezTo>
                    <a:pt x="19725" y="1810"/>
                    <a:pt x="19875" y="1923"/>
                    <a:pt x="20077" y="1967"/>
                  </a:cubicBezTo>
                  <a:cubicBezTo>
                    <a:pt x="20117" y="1844"/>
                    <a:pt x="20149" y="1771"/>
                    <a:pt x="20174" y="1730"/>
                  </a:cubicBezTo>
                  <a:lnTo>
                    <a:pt x="20174" y="1730"/>
                  </a:lnTo>
                  <a:cubicBezTo>
                    <a:pt x="20163" y="1730"/>
                    <a:pt x="20151" y="1730"/>
                    <a:pt x="20139" y="1730"/>
                  </a:cubicBezTo>
                  <a:cubicBezTo>
                    <a:pt x="19948" y="1730"/>
                    <a:pt x="19755" y="1715"/>
                    <a:pt x="19562" y="1703"/>
                  </a:cubicBezTo>
                  <a:close/>
                  <a:moveTo>
                    <a:pt x="14397" y="1"/>
                  </a:moveTo>
                  <a:cubicBezTo>
                    <a:pt x="13718" y="1"/>
                    <a:pt x="13034" y="117"/>
                    <a:pt x="12373" y="236"/>
                  </a:cubicBezTo>
                  <a:cubicBezTo>
                    <a:pt x="10655" y="541"/>
                    <a:pt x="9027" y="1491"/>
                    <a:pt x="7615" y="2475"/>
                  </a:cubicBezTo>
                  <a:cubicBezTo>
                    <a:pt x="7146" y="2804"/>
                    <a:pt x="6588" y="3096"/>
                    <a:pt x="6174" y="3494"/>
                  </a:cubicBezTo>
                  <a:cubicBezTo>
                    <a:pt x="5622" y="4029"/>
                    <a:pt x="5160" y="4820"/>
                    <a:pt x="4714" y="5445"/>
                  </a:cubicBezTo>
                  <a:cubicBezTo>
                    <a:pt x="4004" y="6444"/>
                    <a:pt x="3243" y="7644"/>
                    <a:pt x="2798" y="8797"/>
                  </a:cubicBezTo>
                  <a:cubicBezTo>
                    <a:pt x="2207" y="10325"/>
                    <a:pt x="1701" y="11906"/>
                    <a:pt x="1146" y="13451"/>
                  </a:cubicBezTo>
                  <a:cubicBezTo>
                    <a:pt x="705" y="14684"/>
                    <a:pt x="403" y="15923"/>
                    <a:pt x="280" y="17231"/>
                  </a:cubicBezTo>
                  <a:cubicBezTo>
                    <a:pt x="217" y="17869"/>
                    <a:pt x="170" y="18518"/>
                    <a:pt x="147" y="19155"/>
                  </a:cubicBezTo>
                  <a:cubicBezTo>
                    <a:pt x="139" y="19406"/>
                    <a:pt x="167" y="19677"/>
                    <a:pt x="75" y="19910"/>
                  </a:cubicBezTo>
                  <a:lnTo>
                    <a:pt x="75" y="19910"/>
                  </a:lnTo>
                  <a:cubicBezTo>
                    <a:pt x="230" y="19600"/>
                    <a:pt x="329" y="19278"/>
                    <a:pt x="436" y="18942"/>
                  </a:cubicBezTo>
                  <a:cubicBezTo>
                    <a:pt x="941" y="17348"/>
                    <a:pt x="1689" y="15846"/>
                    <a:pt x="2426" y="14351"/>
                  </a:cubicBezTo>
                  <a:cubicBezTo>
                    <a:pt x="3084" y="13010"/>
                    <a:pt x="3535" y="11498"/>
                    <a:pt x="4286" y="10219"/>
                  </a:cubicBezTo>
                  <a:cubicBezTo>
                    <a:pt x="5061" y="8907"/>
                    <a:pt x="6180" y="7820"/>
                    <a:pt x="7319" y="6823"/>
                  </a:cubicBezTo>
                  <a:cubicBezTo>
                    <a:pt x="9897" y="4568"/>
                    <a:pt x="12894" y="2451"/>
                    <a:pt x="16369" y="1970"/>
                  </a:cubicBezTo>
                  <a:cubicBezTo>
                    <a:pt x="17213" y="1850"/>
                    <a:pt x="18077" y="1780"/>
                    <a:pt x="18924" y="1700"/>
                  </a:cubicBezTo>
                  <a:cubicBezTo>
                    <a:pt x="19012" y="1692"/>
                    <a:pt x="19101" y="1689"/>
                    <a:pt x="19190" y="1689"/>
                  </a:cubicBezTo>
                  <a:cubicBezTo>
                    <a:pt x="19314" y="1689"/>
                    <a:pt x="19438" y="1695"/>
                    <a:pt x="19562" y="1703"/>
                  </a:cubicBezTo>
                  <a:lnTo>
                    <a:pt x="19562" y="1703"/>
                  </a:lnTo>
                  <a:cubicBezTo>
                    <a:pt x="19536" y="1686"/>
                    <a:pt x="19511" y="1670"/>
                    <a:pt x="19485" y="1654"/>
                  </a:cubicBezTo>
                  <a:cubicBezTo>
                    <a:pt x="19014" y="1369"/>
                    <a:pt x="18476" y="1209"/>
                    <a:pt x="17970" y="990"/>
                  </a:cubicBezTo>
                  <a:cubicBezTo>
                    <a:pt x="17063" y="591"/>
                    <a:pt x="16130" y="196"/>
                    <a:pt x="15140" y="53"/>
                  </a:cubicBezTo>
                  <a:cubicBezTo>
                    <a:pt x="14894" y="16"/>
                    <a:pt x="14646" y="1"/>
                    <a:pt x="14397" y="1"/>
                  </a:cubicBezTo>
                  <a:close/>
                  <a:moveTo>
                    <a:pt x="75" y="19910"/>
                  </a:moveTo>
                  <a:cubicBezTo>
                    <a:pt x="51" y="19957"/>
                    <a:pt x="27" y="20003"/>
                    <a:pt x="1" y="20049"/>
                  </a:cubicBezTo>
                  <a:cubicBezTo>
                    <a:pt x="31" y="20005"/>
                    <a:pt x="56" y="19958"/>
                    <a:pt x="75" y="1991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61" name="Google Shape;261;p9"/>
            <p:cNvSpPr/>
            <p:nvPr/>
          </p:nvSpPr>
          <p:spPr>
            <a:xfrm rot="5088045">
              <a:off x="2314457" y="1765363"/>
              <a:ext cx="562078" cy="888051"/>
            </a:xfrm>
            <a:custGeom>
              <a:avLst/>
              <a:gdLst/>
              <a:ahLst/>
              <a:cxnLst/>
              <a:rect l="l" t="t" r="r" b="b"/>
              <a:pathLst>
                <a:path w="14948" h="23617" extrusionOk="0">
                  <a:moveTo>
                    <a:pt x="14896" y="153"/>
                  </a:moveTo>
                  <a:cubicBezTo>
                    <a:pt x="14879" y="153"/>
                    <a:pt x="14863" y="168"/>
                    <a:pt x="14851" y="211"/>
                  </a:cubicBezTo>
                  <a:lnTo>
                    <a:pt x="14851" y="211"/>
                  </a:lnTo>
                  <a:cubicBezTo>
                    <a:pt x="14883" y="200"/>
                    <a:pt x="14915" y="190"/>
                    <a:pt x="14947" y="178"/>
                  </a:cubicBezTo>
                  <a:cubicBezTo>
                    <a:pt x="14930" y="166"/>
                    <a:pt x="14912" y="153"/>
                    <a:pt x="14896" y="153"/>
                  </a:cubicBezTo>
                  <a:close/>
                  <a:moveTo>
                    <a:pt x="10608" y="1"/>
                  </a:moveTo>
                  <a:cubicBezTo>
                    <a:pt x="10253" y="1"/>
                    <a:pt x="9898" y="22"/>
                    <a:pt x="9546" y="75"/>
                  </a:cubicBezTo>
                  <a:cubicBezTo>
                    <a:pt x="8632" y="215"/>
                    <a:pt x="7772" y="640"/>
                    <a:pt x="6954" y="1055"/>
                  </a:cubicBezTo>
                  <a:cubicBezTo>
                    <a:pt x="5396" y="1850"/>
                    <a:pt x="4117" y="3231"/>
                    <a:pt x="3055" y="4587"/>
                  </a:cubicBezTo>
                  <a:cubicBezTo>
                    <a:pt x="2702" y="5039"/>
                    <a:pt x="2253" y="5477"/>
                    <a:pt x="1974" y="5982"/>
                  </a:cubicBezTo>
                  <a:cubicBezTo>
                    <a:pt x="1599" y="6653"/>
                    <a:pt x="1390" y="7543"/>
                    <a:pt x="1147" y="8271"/>
                  </a:cubicBezTo>
                  <a:cubicBezTo>
                    <a:pt x="758" y="9437"/>
                    <a:pt x="380" y="10806"/>
                    <a:pt x="287" y="12035"/>
                  </a:cubicBezTo>
                  <a:cubicBezTo>
                    <a:pt x="167" y="13673"/>
                    <a:pt x="147" y="15331"/>
                    <a:pt x="65" y="16972"/>
                  </a:cubicBezTo>
                  <a:cubicBezTo>
                    <a:pt x="1" y="18281"/>
                    <a:pt x="77" y="19553"/>
                    <a:pt x="336" y="20839"/>
                  </a:cubicBezTo>
                  <a:cubicBezTo>
                    <a:pt x="463" y="21467"/>
                    <a:pt x="606" y="22102"/>
                    <a:pt x="772" y="22720"/>
                  </a:cubicBezTo>
                  <a:cubicBezTo>
                    <a:pt x="836" y="22961"/>
                    <a:pt x="944" y="23216"/>
                    <a:pt x="921" y="23470"/>
                  </a:cubicBezTo>
                  <a:lnTo>
                    <a:pt x="921" y="23470"/>
                  </a:lnTo>
                  <a:cubicBezTo>
                    <a:pt x="982" y="23125"/>
                    <a:pt x="982" y="22786"/>
                    <a:pt x="985" y="22430"/>
                  </a:cubicBezTo>
                  <a:cubicBezTo>
                    <a:pt x="1005" y="20759"/>
                    <a:pt x="1284" y="19104"/>
                    <a:pt x="1549" y="17460"/>
                  </a:cubicBezTo>
                  <a:cubicBezTo>
                    <a:pt x="1792" y="15985"/>
                    <a:pt x="1782" y="14407"/>
                    <a:pt x="2127" y="12962"/>
                  </a:cubicBezTo>
                  <a:cubicBezTo>
                    <a:pt x="2483" y="11480"/>
                    <a:pt x="3240" y="10119"/>
                    <a:pt x="4038" y="8832"/>
                  </a:cubicBezTo>
                  <a:cubicBezTo>
                    <a:pt x="5848" y="5922"/>
                    <a:pt x="8098" y="3026"/>
                    <a:pt x="11280" y="1551"/>
                  </a:cubicBezTo>
                  <a:cubicBezTo>
                    <a:pt x="12054" y="1192"/>
                    <a:pt x="12862" y="873"/>
                    <a:pt x="13645" y="551"/>
                  </a:cubicBezTo>
                  <a:cubicBezTo>
                    <a:pt x="13842" y="469"/>
                    <a:pt x="14049" y="415"/>
                    <a:pt x="14257" y="365"/>
                  </a:cubicBezTo>
                  <a:lnTo>
                    <a:pt x="14257" y="365"/>
                  </a:lnTo>
                  <a:cubicBezTo>
                    <a:pt x="14422" y="413"/>
                    <a:pt x="14580" y="470"/>
                    <a:pt x="14757" y="470"/>
                  </a:cubicBezTo>
                  <a:cubicBezTo>
                    <a:pt x="14779" y="470"/>
                    <a:pt x="14802" y="469"/>
                    <a:pt x="14825" y="467"/>
                  </a:cubicBezTo>
                  <a:cubicBezTo>
                    <a:pt x="14828" y="336"/>
                    <a:pt x="14838" y="257"/>
                    <a:pt x="14851" y="211"/>
                  </a:cubicBezTo>
                  <a:lnTo>
                    <a:pt x="14851" y="211"/>
                  </a:lnTo>
                  <a:cubicBezTo>
                    <a:pt x="14658" y="272"/>
                    <a:pt x="14457" y="317"/>
                    <a:pt x="14257" y="365"/>
                  </a:cubicBezTo>
                  <a:lnTo>
                    <a:pt x="14257" y="365"/>
                  </a:lnTo>
                  <a:cubicBezTo>
                    <a:pt x="14228" y="357"/>
                    <a:pt x="14199" y="349"/>
                    <a:pt x="14170" y="341"/>
                  </a:cubicBezTo>
                  <a:cubicBezTo>
                    <a:pt x="13635" y="205"/>
                    <a:pt x="13074" y="212"/>
                    <a:pt x="12529" y="145"/>
                  </a:cubicBezTo>
                  <a:cubicBezTo>
                    <a:pt x="11894" y="70"/>
                    <a:pt x="11250" y="1"/>
                    <a:pt x="10608" y="1"/>
                  </a:cubicBezTo>
                  <a:close/>
                  <a:moveTo>
                    <a:pt x="921" y="23470"/>
                  </a:moveTo>
                  <a:cubicBezTo>
                    <a:pt x="912" y="23519"/>
                    <a:pt x="903" y="23567"/>
                    <a:pt x="891" y="23616"/>
                  </a:cubicBezTo>
                  <a:cubicBezTo>
                    <a:pt x="907" y="23568"/>
                    <a:pt x="916" y="23519"/>
                    <a:pt x="921" y="2347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62" name="Google Shape;262;p9"/>
            <p:cNvSpPr/>
            <p:nvPr/>
          </p:nvSpPr>
          <p:spPr>
            <a:xfrm rot="5088045">
              <a:off x="2144877" y="1999300"/>
              <a:ext cx="562078" cy="888127"/>
            </a:xfrm>
            <a:custGeom>
              <a:avLst/>
              <a:gdLst/>
              <a:ahLst/>
              <a:cxnLst/>
              <a:rect l="l" t="t" r="r" b="b"/>
              <a:pathLst>
                <a:path w="14948" h="23619" extrusionOk="0">
                  <a:moveTo>
                    <a:pt x="14895" y="156"/>
                  </a:moveTo>
                  <a:cubicBezTo>
                    <a:pt x="14878" y="156"/>
                    <a:pt x="14862" y="170"/>
                    <a:pt x="14850" y="214"/>
                  </a:cubicBezTo>
                  <a:lnTo>
                    <a:pt x="14850" y="214"/>
                  </a:lnTo>
                  <a:cubicBezTo>
                    <a:pt x="14882" y="203"/>
                    <a:pt x="14915" y="192"/>
                    <a:pt x="14947" y="181"/>
                  </a:cubicBezTo>
                  <a:cubicBezTo>
                    <a:pt x="14929" y="168"/>
                    <a:pt x="14912" y="156"/>
                    <a:pt x="14895" y="156"/>
                  </a:cubicBezTo>
                  <a:close/>
                  <a:moveTo>
                    <a:pt x="10613" y="1"/>
                  </a:moveTo>
                  <a:cubicBezTo>
                    <a:pt x="10256" y="1"/>
                    <a:pt x="9899" y="23"/>
                    <a:pt x="9545" y="77"/>
                  </a:cubicBezTo>
                  <a:cubicBezTo>
                    <a:pt x="8632" y="214"/>
                    <a:pt x="7771" y="639"/>
                    <a:pt x="6954" y="1054"/>
                  </a:cubicBezTo>
                  <a:cubicBezTo>
                    <a:pt x="5395" y="1848"/>
                    <a:pt x="4116" y="3234"/>
                    <a:pt x="3054" y="4586"/>
                  </a:cubicBezTo>
                  <a:cubicBezTo>
                    <a:pt x="2701" y="5037"/>
                    <a:pt x="2253" y="5479"/>
                    <a:pt x="1974" y="5985"/>
                  </a:cubicBezTo>
                  <a:cubicBezTo>
                    <a:pt x="1598" y="6652"/>
                    <a:pt x="1389" y="7546"/>
                    <a:pt x="1146" y="8274"/>
                  </a:cubicBezTo>
                  <a:cubicBezTo>
                    <a:pt x="758" y="9436"/>
                    <a:pt x="376" y="10805"/>
                    <a:pt x="286" y="12037"/>
                  </a:cubicBezTo>
                  <a:cubicBezTo>
                    <a:pt x="166" y="13672"/>
                    <a:pt x="146" y="15333"/>
                    <a:pt x="64" y="16971"/>
                  </a:cubicBezTo>
                  <a:cubicBezTo>
                    <a:pt x="1" y="18280"/>
                    <a:pt x="73" y="19552"/>
                    <a:pt x="336" y="20841"/>
                  </a:cubicBezTo>
                  <a:cubicBezTo>
                    <a:pt x="462" y="21466"/>
                    <a:pt x="605" y="22100"/>
                    <a:pt x="771" y="22718"/>
                  </a:cubicBezTo>
                  <a:cubicBezTo>
                    <a:pt x="835" y="22963"/>
                    <a:pt x="943" y="23216"/>
                    <a:pt x="920" y="23470"/>
                  </a:cubicBezTo>
                  <a:lnTo>
                    <a:pt x="920" y="23470"/>
                  </a:lnTo>
                  <a:cubicBezTo>
                    <a:pt x="981" y="23124"/>
                    <a:pt x="981" y="22787"/>
                    <a:pt x="984" y="22430"/>
                  </a:cubicBezTo>
                  <a:cubicBezTo>
                    <a:pt x="1004" y="20758"/>
                    <a:pt x="1283" y="19107"/>
                    <a:pt x="1548" y="17459"/>
                  </a:cubicBezTo>
                  <a:cubicBezTo>
                    <a:pt x="1791" y="15984"/>
                    <a:pt x="1781" y="14406"/>
                    <a:pt x="2126" y="12964"/>
                  </a:cubicBezTo>
                  <a:cubicBezTo>
                    <a:pt x="2482" y="11483"/>
                    <a:pt x="3236" y="10117"/>
                    <a:pt x="4037" y="8835"/>
                  </a:cubicBezTo>
                  <a:cubicBezTo>
                    <a:pt x="5847" y="5925"/>
                    <a:pt x="8093" y="3024"/>
                    <a:pt x="11280" y="1549"/>
                  </a:cubicBezTo>
                  <a:cubicBezTo>
                    <a:pt x="12053" y="1190"/>
                    <a:pt x="12857" y="871"/>
                    <a:pt x="13644" y="549"/>
                  </a:cubicBezTo>
                  <a:cubicBezTo>
                    <a:pt x="13840" y="468"/>
                    <a:pt x="14046" y="415"/>
                    <a:pt x="14253" y="366"/>
                  </a:cubicBezTo>
                  <a:lnTo>
                    <a:pt x="14253" y="366"/>
                  </a:lnTo>
                  <a:cubicBezTo>
                    <a:pt x="14419" y="414"/>
                    <a:pt x="14577" y="469"/>
                    <a:pt x="14754" y="469"/>
                  </a:cubicBezTo>
                  <a:cubicBezTo>
                    <a:pt x="14777" y="469"/>
                    <a:pt x="14800" y="468"/>
                    <a:pt x="14824" y="466"/>
                  </a:cubicBezTo>
                  <a:cubicBezTo>
                    <a:pt x="14827" y="338"/>
                    <a:pt x="14837" y="259"/>
                    <a:pt x="14850" y="214"/>
                  </a:cubicBezTo>
                  <a:lnTo>
                    <a:pt x="14850" y="214"/>
                  </a:lnTo>
                  <a:cubicBezTo>
                    <a:pt x="14656" y="275"/>
                    <a:pt x="14454" y="319"/>
                    <a:pt x="14253" y="366"/>
                  </a:cubicBezTo>
                  <a:lnTo>
                    <a:pt x="14253" y="366"/>
                  </a:lnTo>
                  <a:cubicBezTo>
                    <a:pt x="14225" y="358"/>
                    <a:pt x="14198" y="351"/>
                    <a:pt x="14170" y="344"/>
                  </a:cubicBezTo>
                  <a:cubicBezTo>
                    <a:pt x="13635" y="207"/>
                    <a:pt x="13074" y="210"/>
                    <a:pt x="12528" y="147"/>
                  </a:cubicBezTo>
                  <a:cubicBezTo>
                    <a:pt x="11895" y="71"/>
                    <a:pt x="11253" y="1"/>
                    <a:pt x="10613" y="1"/>
                  </a:cubicBezTo>
                  <a:close/>
                  <a:moveTo>
                    <a:pt x="920" y="23470"/>
                  </a:moveTo>
                  <a:cubicBezTo>
                    <a:pt x="911" y="23519"/>
                    <a:pt x="902" y="23569"/>
                    <a:pt x="890" y="23618"/>
                  </a:cubicBezTo>
                  <a:cubicBezTo>
                    <a:pt x="906" y="23569"/>
                    <a:pt x="916" y="23519"/>
                    <a:pt x="920" y="2347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263" name="Google Shape;263;p9"/>
          <p:cNvGrpSpPr/>
          <p:nvPr/>
        </p:nvGrpSpPr>
        <p:grpSpPr>
          <a:xfrm>
            <a:off x="2" y="-10650"/>
            <a:ext cx="9143949" cy="5158468"/>
            <a:chOff x="0" y="-10650"/>
            <a:chExt cx="9143949" cy="5158468"/>
          </a:xfrm>
        </p:grpSpPr>
        <p:grpSp>
          <p:nvGrpSpPr>
            <p:cNvPr id="264" name="Google Shape;264;p9"/>
            <p:cNvGrpSpPr/>
            <p:nvPr/>
          </p:nvGrpSpPr>
          <p:grpSpPr>
            <a:xfrm>
              <a:off x="0" y="-10650"/>
              <a:ext cx="9143949" cy="5158468"/>
              <a:chOff x="267864" y="140547"/>
              <a:chExt cx="8608500" cy="4856400"/>
            </a:xfrm>
          </p:grpSpPr>
          <p:sp>
            <p:nvSpPr>
              <p:cNvPr id="265" name="Google Shape;265;p9"/>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66" name="Google Shape;266;p9"/>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267" name="Google Shape;267;p9"/>
            <p:cNvGrpSpPr/>
            <p:nvPr/>
          </p:nvGrpSpPr>
          <p:grpSpPr>
            <a:xfrm rot="10800000">
              <a:off x="0" y="-10650"/>
              <a:ext cx="9143949" cy="5158468"/>
              <a:chOff x="267864" y="140547"/>
              <a:chExt cx="8608500" cy="4856400"/>
            </a:xfrm>
          </p:grpSpPr>
          <p:sp>
            <p:nvSpPr>
              <p:cNvPr id="268" name="Google Shape;268;p9"/>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269" name="Google Shape;269;p9"/>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sp>
        <p:nvSpPr>
          <p:cNvPr id="270" name="Google Shape;270;p9"/>
          <p:cNvSpPr txBox="1">
            <a:spLocks noGrp="1"/>
          </p:cNvSpPr>
          <p:nvPr>
            <p:ph type="ctrTitle"/>
          </p:nvPr>
        </p:nvSpPr>
        <p:spPr>
          <a:xfrm flipH="1">
            <a:off x="725175" y="2628125"/>
            <a:ext cx="4100100" cy="1246200"/>
          </a:xfrm>
          <a:prstGeom prst="rect">
            <a:avLst/>
          </a:prstGeom>
          <a:noFill/>
        </p:spPr>
        <p:txBody>
          <a:bodyPr spcFirstLastPara="1" wrap="square" lIns="91415" tIns="91415" rIns="91415" bIns="91415" anchor="b" anchorCtr="0">
            <a:noAutofit/>
          </a:bodyPr>
          <a:lstStyle>
            <a:lvl1pPr lvl="0" rtl="0">
              <a:spcBef>
                <a:spcPts val="0"/>
              </a:spcBef>
              <a:spcAft>
                <a:spcPts val="0"/>
              </a:spcAft>
              <a:buSzPts val="6000"/>
              <a:buNone/>
              <a:defRPr sz="3600"/>
            </a:lvl1pPr>
            <a:lvl2pPr lvl="1" rtl="0">
              <a:spcBef>
                <a:spcPts val="0"/>
              </a:spcBef>
              <a:spcAft>
                <a:spcPts val="0"/>
              </a:spcAft>
              <a:buSzPts val="6000"/>
              <a:buFont typeface="Bahiana"/>
              <a:buNone/>
              <a:defRPr sz="6000">
                <a:latin typeface="Bahiana"/>
                <a:ea typeface="Bahiana"/>
                <a:cs typeface="Bahiana"/>
                <a:sym typeface="Bahiana"/>
              </a:defRPr>
            </a:lvl2pPr>
            <a:lvl3pPr lvl="2" rtl="0">
              <a:spcBef>
                <a:spcPts val="0"/>
              </a:spcBef>
              <a:spcAft>
                <a:spcPts val="0"/>
              </a:spcAft>
              <a:buSzPts val="6000"/>
              <a:buFont typeface="Bahiana"/>
              <a:buNone/>
              <a:defRPr sz="6000">
                <a:latin typeface="Bahiana"/>
                <a:ea typeface="Bahiana"/>
                <a:cs typeface="Bahiana"/>
                <a:sym typeface="Bahiana"/>
              </a:defRPr>
            </a:lvl3pPr>
            <a:lvl4pPr lvl="3" rtl="0">
              <a:spcBef>
                <a:spcPts val="0"/>
              </a:spcBef>
              <a:spcAft>
                <a:spcPts val="0"/>
              </a:spcAft>
              <a:buSzPts val="6000"/>
              <a:buFont typeface="Bahiana"/>
              <a:buNone/>
              <a:defRPr sz="6000">
                <a:latin typeface="Bahiana"/>
                <a:ea typeface="Bahiana"/>
                <a:cs typeface="Bahiana"/>
                <a:sym typeface="Bahiana"/>
              </a:defRPr>
            </a:lvl4pPr>
            <a:lvl5pPr lvl="4" rtl="0">
              <a:spcBef>
                <a:spcPts val="0"/>
              </a:spcBef>
              <a:spcAft>
                <a:spcPts val="0"/>
              </a:spcAft>
              <a:buSzPts val="6000"/>
              <a:buFont typeface="Bahiana"/>
              <a:buNone/>
              <a:defRPr sz="6000">
                <a:latin typeface="Bahiana"/>
                <a:ea typeface="Bahiana"/>
                <a:cs typeface="Bahiana"/>
                <a:sym typeface="Bahiana"/>
              </a:defRPr>
            </a:lvl5pPr>
            <a:lvl6pPr lvl="5" rtl="0">
              <a:spcBef>
                <a:spcPts val="0"/>
              </a:spcBef>
              <a:spcAft>
                <a:spcPts val="0"/>
              </a:spcAft>
              <a:buSzPts val="6000"/>
              <a:buFont typeface="Bahiana"/>
              <a:buNone/>
              <a:defRPr sz="6000">
                <a:latin typeface="Bahiana"/>
                <a:ea typeface="Bahiana"/>
                <a:cs typeface="Bahiana"/>
                <a:sym typeface="Bahiana"/>
              </a:defRPr>
            </a:lvl6pPr>
            <a:lvl7pPr lvl="6" rtl="0">
              <a:spcBef>
                <a:spcPts val="0"/>
              </a:spcBef>
              <a:spcAft>
                <a:spcPts val="0"/>
              </a:spcAft>
              <a:buSzPts val="6000"/>
              <a:buFont typeface="Bahiana"/>
              <a:buNone/>
              <a:defRPr sz="6000">
                <a:latin typeface="Bahiana"/>
                <a:ea typeface="Bahiana"/>
                <a:cs typeface="Bahiana"/>
                <a:sym typeface="Bahiana"/>
              </a:defRPr>
            </a:lvl7pPr>
            <a:lvl8pPr lvl="7" rtl="0">
              <a:spcBef>
                <a:spcPts val="0"/>
              </a:spcBef>
              <a:spcAft>
                <a:spcPts val="0"/>
              </a:spcAft>
              <a:buSzPts val="6000"/>
              <a:buFont typeface="Bahiana"/>
              <a:buNone/>
              <a:defRPr sz="6000">
                <a:latin typeface="Bahiana"/>
                <a:ea typeface="Bahiana"/>
                <a:cs typeface="Bahiana"/>
                <a:sym typeface="Bahiana"/>
              </a:defRPr>
            </a:lvl8pPr>
            <a:lvl9pPr lvl="8" rtl="0">
              <a:spcBef>
                <a:spcPts val="0"/>
              </a:spcBef>
              <a:spcAft>
                <a:spcPts val="0"/>
              </a:spcAft>
              <a:buSzPts val="6000"/>
              <a:buFont typeface="Bahiana"/>
              <a:buNone/>
              <a:defRPr sz="6000">
                <a:latin typeface="Bahiana"/>
                <a:ea typeface="Bahiana"/>
                <a:cs typeface="Bahiana"/>
                <a:sym typeface="Bahiana"/>
              </a:defRPr>
            </a:lvl9pPr>
          </a:lstStyle>
          <a:p>
            <a:endParaRPr/>
          </a:p>
        </p:txBody>
      </p:sp>
      <p:sp>
        <p:nvSpPr>
          <p:cNvPr id="271" name="Google Shape;271;p9"/>
          <p:cNvSpPr txBox="1">
            <a:spLocks noGrp="1"/>
          </p:cNvSpPr>
          <p:nvPr>
            <p:ph type="subTitle" idx="1"/>
          </p:nvPr>
        </p:nvSpPr>
        <p:spPr>
          <a:xfrm flipH="1">
            <a:off x="725275" y="3862241"/>
            <a:ext cx="4961700" cy="418200"/>
          </a:xfrm>
          <a:prstGeom prst="rect">
            <a:avLst/>
          </a:prstGeom>
        </p:spPr>
        <p:txBody>
          <a:bodyPr spcFirstLastPara="1" wrap="square" lIns="91415" tIns="91415" rIns="91415" bIns="91415" anchor="t" anchorCtr="0">
            <a:noAutofit/>
          </a:bodyPr>
          <a:lstStyle>
            <a:lvl1pPr lvl="0" rtl="0">
              <a:lnSpc>
                <a:spcPct val="100000"/>
              </a:lnSpc>
              <a:spcBef>
                <a:spcPts val="0"/>
              </a:spcBef>
              <a:spcAft>
                <a:spcPts val="0"/>
              </a:spcAft>
              <a:buNone/>
              <a:defRPr sz="1600">
                <a:latin typeface="Didact Gothic"/>
                <a:ea typeface="Didact Gothic"/>
                <a:cs typeface="Didact Gothic"/>
                <a:sym typeface="Didact Gothic"/>
              </a:defRPr>
            </a:lvl1pPr>
            <a:lvl2pPr lvl="1" rtl="0">
              <a:lnSpc>
                <a:spcPct val="100000"/>
              </a:lnSpc>
              <a:spcBef>
                <a:spcPts val="1600"/>
              </a:spcBef>
              <a:spcAft>
                <a:spcPts val="0"/>
              </a:spcAft>
              <a:buNone/>
              <a:defRPr sz="1600"/>
            </a:lvl2pPr>
            <a:lvl3pPr lvl="2" rtl="0">
              <a:lnSpc>
                <a:spcPct val="100000"/>
              </a:lnSpc>
              <a:spcBef>
                <a:spcPts val="1600"/>
              </a:spcBef>
              <a:spcAft>
                <a:spcPts val="0"/>
              </a:spcAft>
              <a:buNone/>
              <a:defRPr sz="1600"/>
            </a:lvl3pPr>
            <a:lvl4pPr lvl="3" rtl="0">
              <a:lnSpc>
                <a:spcPct val="100000"/>
              </a:lnSpc>
              <a:spcBef>
                <a:spcPts val="1600"/>
              </a:spcBef>
              <a:spcAft>
                <a:spcPts val="0"/>
              </a:spcAft>
              <a:buNone/>
              <a:defRPr sz="1600"/>
            </a:lvl4pPr>
            <a:lvl5pPr lvl="4" rtl="0">
              <a:lnSpc>
                <a:spcPct val="100000"/>
              </a:lnSpc>
              <a:spcBef>
                <a:spcPts val="1600"/>
              </a:spcBef>
              <a:spcAft>
                <a:spcPts val="0"/>
              </a:spcAft>
              <a:buNone/>
              <a:defRPr sz="1600"/>
            </a:lvl5pPr>
            <a:lvl6pPr lvl="5" rtl="0">
              <a:lnSpc>
                <a:spcPct val="100000"/>
              </a:lnSpc>
              <a:spcBef>
                <a:spcPts val="1600"/>
              </a:spcBef>
              <a:spcAft>
                <a:spcPts val="0"/>
              </a:spcAft>
              <a:buNone/>
              <a:defRPr sz="1600"/>
            </a:lvl6pPr>
            <a:lvl7pPr lvl="6" rtl="0">
              <a:lnSpc>
                <a:spcPct val="100000"/>
              </a:lnSpc>
              <a:spcBef>
                <a:spcPts val="1600"/>
              </a:spcBef>
              <a:spcAft>
                <a:spcPts val="0"/>
              </a:spcAft>
              <a:buNone/>
              <a:defRPr sz="1600"/>
            </a:lvl7pPr>
            <a:lvl8pPr lvl="7" rtl="0">
              <a:lnSpc>
                <a:spcPct val="100000"/>
              </a:lnSpc>
              <a:spcBef>
                <a:spcPts val="1600"/>
              </a:spcBef>
              <a:spcAft>
                <a:spcPts val="0"/>
              </a:spcAft>
              <a:buNone/>
              <a:defRPr sz="1600"/>
            </a:lvl8pPr>
            <a:lvl9pPr lvl="8" rtl="0">
              <a:lnSpc>
                <a:spcPct val="100000"/>
              </a:lnSpc>
              <a:spcBef>
                <a:spcPts val="1600"/>
              </a:spcBef>
              <a:spcAft>
                <a:spcPts val="1600"/>
              </a:spcAft>
              <a:buNone/>
              <a:defRPr sz="1600"/>
            </a:lvl9pPr>
          </a:lstStyle>
          <a:p>
            <a:endParaRPr/>
          </a:p>
        </p:txBody>
      </p:sp>
      <p:sp>
        <p:nvSpPr>
          <p:cNvPr id="272" name="Google Shape;272;p9"/>
          <p:cNvSpPr txBox="1">
            <a:spLocks noGrp="1"/>
          </p:cNvSpPr>
          <p:nvPr>
            <p:ph type="title" idx="2" hasCustomPrompt="1"/>
          </p:nvPr>
        </p:nvSpPr>
        <p:spPr>
          <a:xfrm flipH="1">
            <a:off x="725275" y="1600108"/>
            <a:ext cx="2021400" cy="1040100"/>
          </a:xfrm>
          <a:prstGeom prst="rect">
            <a:avLst/>
          </a:prstGeom>
          <a:noFill/>
        </p:spPr>
        <p:txBody>
          <a:bodyPr spcFirstLastPara="1" wrap="square" lIns="91415" tIns="91415" rIns="91415" bIns="91415" anchor="b" anchorCtr="0">
            <a:noAutofit/>
          </a:bodyPr>
          <a:lstStyle>
            <a:lvl1pPr marR="27431" lvl="0" rtl="0">
              <a:spcBef>
                <a:spcPts val="0"/>
              </a:spcBef>
              <a:spcAft>
                <a:spcPts val="0"/>
              </a:spcAft>
              <a:buClr>
                <a:schemeClr val="lt1"/>
              </a:buClr>
              <a:buSzPts val="3600"/>
              <a:buNone/>
              <a:defRPr sz="4000">
                <a:solidFill>
                  <a:schemeClr val="lt1"/>
                </a:solidFill>
              </a:defRPr>
            </a:lvl1pPr>
            <a:lvl2pPr lvl="1"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9pPr>
          </a:lstStyle>
          <a:p>
            <a:r>
              <a:t>xx%</a:t>
            </a:r>
          </a:p>
        </p:txBody>
      </p:sp>
    </p:spTree>
    <p:extLst>
      <p:ext uri="{BB962C8B-B14F-4D97-AF65-F5344CB8AC3E}">
        <p14:creationId xmlns:p14="http://schemas.microsoft.com/office/powerpoint/2010/main" val="2757082249"/>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dk1"/>
        </a:solidFill>
        <a:effectLst/>
      </p:bgPr>
    </p:bg>
    <p:spTree>
      <p:nvGrpSpPr>
        <p:cNvPr id="1" name="Shape 438"/>
        <p:cNvGrpSpPr/>
        <p:nvPr/>
      </p:nvGrpSpPr>
      <p:grpSpPr>
        <a:xfrm>
          <a:off x="0" y="0"/>
          <a:ext cx="0" cy="0"/>
          <a:chOff x="0" y="0"/>
          <a:chExt cx="0" cy="0"/>
        </a:xfrm>
      </p:grpSpPr>
      <p:grpSp>
        <p:nvGrpSpPr>
          <p:cNvPr id="439" name="Google Shape;439;p13"/>
          <p:cNvGrpSpPr/>
          <p:nvPr/>
        </p:nvGrpSpPr>
        <p:grpSpPr>
          <a:xfrm>
            <a:off x="725281" y="374702"/>
            <a:ext cx="7940969" cy="4346217"/>
            <a:chOff x="725275" y="374700"/>
            <a:chExt cx="7940969" cy="4346217"/>
          </a:xfrm>
        </p:grpSpPr>
        <p:sp>
          <p:nvSpPr>
            <p:cNvPr id="440" name="Google Shape;440;p13"/>
            <p:cNvSpPr/>
            <p:nvPr/>
          </p:nvSpPr>
          <p:spPr>
            <a:xfrm>
              <a:off x="6373262" y="374700"/>
              <a:ext cx="2292982" cy="1185726"/>
            </a:xfrm>
            <a:custGeom>
              <a:avLst/>
              <a:gdLst/>
              <a:ahLst/>
              <a:cxnLst/>
              <a:rect l="l" t="t" r="r" b="b"/>
              <a:pathLst>
                <a:path w="24838" h="12844" extrusionOk="0">
                  <a:moveTo>
                    <a:pt x="608" y="1"/>
                  </a:moveTo>
                  <a:cubicBezTo>
                    <a:pt x="120" y="373"/>
                    <a:pt x="1" y="2307"/>
                    <a:pt x="64" y="2739"/>
                  </a:cubicBezTo>
                  <a:cubicBezTo>
                    <a:pt x="174" y="3449"/>
                    <a:pt x="70" y="4137"/>
                    <a:pt x="220" y="4852"/>
                  </a:cubicBezTo>
                  <a:cubicBezTo>
                    <a:pt x="383" y="5626"/>
                    <a:pt x="765" y="6490"/>
                    <a:pt x="1100" y="7207"/>
                  </a:cubicBezTo>
                  <a:cubicBezTo>
                    <a:pt x="1323" y="7679"/>
                    <a:pt x="1672" y="8094"/>
                    <a:pt x="1964" y="8520"/>
                  </a:cubicBezTo>
                  <a:cubicBezTo>
                    <a:pt x="2200" y="8858"/>
                    <a:pt x="2390" y="9267"/>
                    <a:pt x="2666" y="9573"/>
                  </a:cubicBezTo>
                  <a:cubicBezTo>
                    <a:pt x="3184" y="10154"/>
                    <a:pt x="3951" y="10722"/>
                    <a:pt x="4645" y="11084"/>
                  </a:cubicBezTo>
                  <a:cubicBezTo>
                    <a:pt x="5476" y="11519"/>
                    <a:pt x="6386" y="11868"/>
                    <a:pt x="7286" y="12131"/>
                  </a:cubicBezTo>
                  <a:cubicBezTo>
                    <a:pt x="7937" y="12320"/>
                    <a:pt x="8609" y="12592"/>
                    <a:pt x="9267" y="12745"/>
                  </a:cubicBezTo>
                  <a:cubicBezTo>
                    <a:pt x="9531" y="12806"/>
                    <a:pt x="9785" y="12820"/>
                    <a:pt x="10040" y="12820"/>
                  </a:cubicBezTo>
                  <a:cubicBezTo>
                    <a:pt x="10258" y="12820"/>
                    <a:pt x="10478" y="12810"/>
                    <a:pt x="10708" y="12808"/>
                  </a:cubicBezTo>
                  <a:cubicBezTo>
                    <a:pt x="10754" y="12808"/>
                    <a:pt x="10800" y="12808"/>
                    <a:pt x="10846" y="12808"/>
                  </a:cubicBezTo>
                  <a:cubicBezTo>
                    <a:pt x="11440" y="12808"/>
                    <a:pt x="12049" y="12843"/>
                    <a:pt x="12652" y="12843"/>
                  </a:cubicBezTo>
                  <a:cubicBezTo>
                    <a:pt x="13045" y="12843"/>
                    <a:pt x="13436" y="12828"/>
                    <a:pt x="13818" y="12778"/>
                  </a:cubicBezTo>
                  <a:cubicBezTo>
                    <a:pt x="14871" y="12643"/>
                    <a:pt x="16044" y="12419"/>
                    <a:pt x="17070" y="12144"/>
                  </a:cubicBezTo>
                  <a:cubicBezTo>
                    <a:pt x="18054" y="11878"/>
                    <a:pt x="19067" y="11562"/>
                    <a:pt x="19991" y="11128"/>
                  </a:cubicBezTo>
                  <a:cubicBezTo>
                    <a:pt x="20754" y="10769"/>
                    <a:pt x="21857" y="10260"/>
                    <a:pt x="22399" y="9609"/>
                  </a:cubicBezTo>
                  <a:cubicBezTo>
                    <a:pt x="22944" y="8961"/>
                    <a:pt x="23372" y="8347"/>
                    <a:pt x="23778" y="7603"/>
                  </a:cubicBezTo>
                  <a:cubicBezTo>
                    <a:pt x="23944" y="7296"/>
                    <a:pt x="24163" y="7008"/>
                    <a:pt x="24276" y="6679"/>
                  </a:cubicBezTo>
                  <a:cubicBezTo>
                    <a:pt x="24379" y="6370"/>
                    <a:pt x="24389" y="6041"/>
                    <a:pt x="24445" y="5719"/>
                  </a:cubicBezTo>
                  <a:cubicBezTo>
                    <a:pt x="24592" y="4904"/>
                    <a:pt x="24704" y="4224"/>
                    <a:pt x="24704" y="3397"/>
                  </a:cubicBezTo>
                  <a:cubicBezTo>
                    <a:pt x="24704" y="2264"/>
                    <a:pt x="24778" y="1141"/>
                    <a:pt x="24838" y="1"/>
                  </a:cubicBezTo>
                  <a:close/>
                </a:path>
              </a:pathLst>
            </a:custGeom>
            <a:solidFill>
              <a:schemeClr val="accent5"/>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41" name="Google Shape;441;p13"/>
            <p:cNvSpPr/>
            <p:nvPr/>
          </p:nvSpPr>
          <p:spPr>
            <a:xfrm>
              <a:off x="6549033" y="543732"/>
              <a:ext cx="1756525" cy="36281"/>
            </a:xfrm>
            <a:custGeom>
              <a:avLst/>
              <a:gdLst/>
              <a:ahLst/>
              <a:cxnLst/>
              <a:rect l="l" t="t" r="r" b="b"/>
              <a:pathLst>
                <a:path w="19027" h="393" extrusionOk="0">
                  <a:moveTo>
                    <a:pt x="429" y="1"/>
                  </a:moveTo>
                  <a:cubicBezTo>
                    <a:pt x="120" y="1"/>
                    <a:pt x="0" y="393"/>
                    <a:pt x="376" y="393"/>
                  </a:cubicBezTo>
                  <a:lnTo>
                    <a:pt x="18598" y="393"/>
                  </a:lnTo>
                  <a:cubicBezTo>
                    <a:pt x="18910" y="393"/>
                    <a:pt x="19027" y="1"/>
                    <a:pt x="18651"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42" name="Google Shape;442;p13"/>
            <p:cNvSpPr/>
            <p:nvPr/>
          </p:nvSpPr>
          <p:spPr>
            <a:xfrm>
              <a:off x="725275" y="3443070"/>
              <a:ext cx="2471128" cy="1277848"/>
            </a:xfrm>
            <a:custGeom>
              <a:avLst/>
              <a:gdLst/>
              <a:ahLst/>
              <a:cxnLst/>
              <a:rect l="l" t="t" r="r" b="b"/>
              <a:pathLst>
                <a:path w="31997" h="16546" extrusionOk="0">
                  <a:moveTo>
                    <a:pt x="15698" y="1"/>
                  </a:moveTo>
                  <a:cubicBezTo>
                    <a:pt x="15192" y="1"/>
                    <a:pt x="14688" y="20"/>
                    <a:pt x="14196" y="84"/>
                  </a:cubicBezTo>
                  <a:cubicBezTo>
                    <a:pt x="12841" y="257"/>
                    <a:pt x="11329" y="546"/>
                    <a:pt x="10004" y="905"/>
                  </a:cubicBezTo>
                  <a:cubicBezTo>
                    <a:pt x="8738" y="1247"/>
                    <a:pt x="7432" y="1652"/>
                    <a:pt x="6243" y="2211"/>
                  </a:cubicBezTo>
                  <a:cubicBezTo>
                    <a:pt x="5260" y="2675"/>
                    <a:pt x="3837" y="3330"/>
                    <a:pt x="3140" y="4167"/>
                  </a:cubicBezTo>
                  <a:cubicBezTo>
                    <a:pt x="2439" y="5004"/>
                    <a:pt x="1884" y="5791"/>
                    <a:pt x="1362" y="6755"/>
                  </a:cubicBezTo>
                  <a:cubicBezTo>
                    <a:pt x="1149" y="7147"/>
                    <a:pt x="867" y="7519"/>
                    <a:pt x="724" y="7944"/>
                  </a:cubicBezTo>
                  <a:cubicBezTo>
                    <a:pt x="588" y="8343"/>
                    <a:pt x="575" y="8765"/>
                    <a:pt x="502" y="9180"/>
                  </a:cubicBezTo>
                  <a:cubicBezTo>
                    <a:pt x="316" y="10230"/>
                    <a:pt x="170" y="11107"/>
                    <a:pt x="170" y="12170"/>
                  </a:cubicBezTo>
                  <a:cubicBezTo>
                    <a:pt x="173" y="13632"/>
                    <a:pt x="77" y="15077"/>
                    <a:pt x="0" y="16546"/>
                  </a:cubicBezTo>
                  <a:lnTo>
                    <a:pt x="31213" y="16546"/>
                  </a:lnTo>
                  <a:cubicBezTo>
                    <a:pt x="31843" y="16064"/>
                    <a:pt x="31996" y="13576"/>
                    <a:pt x="31913" y="13018"/>
                  </a:cubicBezTo>
                  <a:cubicBezTo>
                    <a:pt x="31774" y="12104"/>
                    <a:pt x="31903" y="11217"/>
                    <a:pt x="31711" y="10296"/>
                  </a:cubicBezTo>
                  <a:cubicBezTo>
                    <a:pt x="31501" y="9296"/>
                    <a:pt x="31013" y="8187"/>
                    <a:pt x="30578" y="7263"/>
                  </a:cubicBezTo>
                  <a:cubicBezTo>
                    <a:pt x="30292" y="6656"/>
                    <a:pt x="29840" y="6121"/>
                    <a:pt x="29465" y="5572"/>
                  </a:cubicBezTo>
                  <a:cubicBezTo>
                    <a:pt x="29166" y="5134"/>
                    <a:pt x="28916" y="4609"/>
                    <a:pt x="28565" y="4213"/>
                  </a:cubicBezTo>
                  <a:cubicBezTo>
                    <a:pt x="27893" y="3466"/>
                    <a:pt x="26907" y="2735"/>
                    <a:pt x="26013" y="2267"/>
                  </a:cubicBezTo>
                  <a:cubicBezTo>
                    <a:pt x="24943" y="1705"/>
                    <a:pt x="23770" y="1257"/>
                    <a:pt x="22611" y="921"/>
                  </a:cubicBezTo>
                  <a:cubicBezTo>
                    <a:pt x="21771" y="676"/>
                    <a:pt x="20907" y="323"/>
                    <a:pt x="20060" y="127"/>
                  </a:cubicBezTo>
                  <a:cubicBezTo>
                    <a:pt x="19725" y="50"/>
                    <a:pt x="19403" y="31"/>
                    <a:pt x="19079" y="31"/>
                  </a:cubicBezTo>
                  <a:cubicBezTo>
                    <a:pt x="18791" y="31"/>
                    <a:pt x="18501" y="46"/>
                    <a:pt x="18199" y="47"/>
                  </a:cubicBezTo>
                  <a:cubicBezTo>
                    <a:pt x="18152" y="48"/>
                    <a:pt x="18105" y="48"/>
                    <a:pt x="18058" y="48"/>
                  </a:cubicBezTo>
                  <a:cubicBezTo>
                    <a:pt x="17283" y="48"/>
                    <a:pt x="16487" y="1"/>
                    <a:pt x="15698" y="1"/>
                  </a:cubicBezTo>
                  <a:close/>
                </a:path>
              </a:pathLst>
            </a:custGeom>
            <a:solidFill>
              <a:schemeClr val="accen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43" name="Google Shape;443;p13"/>
            <p:cNvSpPr/>
            <p:nvPr/>
          </p:nvSpPr>
          <p:spPr>
            <a:xfrm>
              <a:off x="2437615" y="4253136"/>
              <a:ext cx="105033" cy="29270"/>
            </a:xfrm>
            <a:custGeom>
              <a:avLst/>
              <a:gdLst/>
              <a:ahLst/>
              <a:cxnLst/>
              <a:rect l="l" t="t" r="r" b="b"/>
              <a:pathLst>
                <a:path w="1360" h="379" extrusionOk="0">
                  <a:moveTo>
                    <a:pt x="838" y="0"/>
                  </a:moveTo>
                  <a:cubicBezTo>
                    <a:pt x="585" y="0"/>
                    <a:pt x="1" y="379"/>
                    <a:pt x="519" y="379"/>
                  </a:cubicBezTo>
                  <a:cubicBezTo>
                    <a:pt x="775" y="379"/>
                    <a:pt x="1359" y="0"/>
                    <a:pt x="838"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44" name="Google Shape;444;p13"/>
            <p:cNvSpPr/>
            <p:nvPr/>
          </p:nvSpPr>
          <p:spPr>
            <a:xfrm>
              <a:off x="2422246" y="4006772"/>
              <a:ext cx="104260" cy="34754"/>
            </a:xfrm>
            <a:custGeom>
              <a:avLst/>
              <a:gdLst/>
              <a:ahLst/>
              <a:cxnLst/>
              <a:rect l="l" t="t" r="r" b="b"/>
              <a:pathLst>
                <a:path w="1350" h="450" extrusionOk="0">
                  <a:moveTo>
                    <a:pt x="824" y="1"/>
                  </a:moveTo>
                  <a:cubicBezTo>
                    <a:pt x="529" y="1"/>
                    <a:pt x="0" y="450"/>
                    <a:pt x="525" y="450"/>
                  </a:cubicBezTo>
                  <a:cubicBezTo>
                    <a:pt x="821" y="450"/>
                    <a:pt x="1349" y="1"/>
                    <a:pt x="824"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45" name="Google Shape;445;p13"/>
            <p:cNvSpPr/>
            <p:nvPr/>
          </p:nvSpPr>
          <p:spPr>
            <a:xfrm>
              <a:off x="2646754" y="4162313"/>
              <a:ext cx="95534" cy="22397"/>
            </a:xfrm>
            <a:custGeom>
              <a:avLst/>
              <a:gdLst/>
              <a:ahLst/>
              <a:cxnLst/>
              <a:rect l="l" t="t" r="r" b="b"/>
              <a:pathLst>
                <a:path w="1237" h="290" extrusionOk="0">
                  <a:moveTo>
                    <a:pt x="874" y="0"/>
                  </a:moveTo>
                  <a:cubicBezTo>
                    <a:pt x="724" y="0"/>
                    <a:pt x="0" y="290"/>
                    <a:pt x="362" y="290"/>
                  </a:cubicBezTo>
                  <a:cubicBezTo>
                    <a:pt x="512" y="290"/>
                    <a:pt x="1236" y="0"/>
                    <a:pt x="874"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46" name="Google Shape;446;p13"/>
            <p:cNvSpPr/>
            <p:nvPr/>
          </p:nvSpPr>
          <p:spPr>
            <a:xfrm>
              <a:off x="2595164" y="3857486"/>
              <a:ext cx="104260" cy="34213"/>
            </a:xfrm>
            <a:custGeom>
              <a:avLst/>
              <a:gdLst/>
              <a:ahLst/>
              <a:cxnLst/>
              <a:rect l="l" t="t" r="r" b="b"/>
              <a:pathLst>
                <a:path w="1350" h="443" extrusionOk="0">
                  <a:moveTo>
                    <a:pt x="828" y="0"/>
                  </a:moveTo>
                  <a:cubicBezTo>
                    <a:pt x="532" y="0"/>
                    <a:pt x="0" y="442"/>
                    <a:pt x="526" y="442"/>
                  </a:cubicBezTo>
                  <a:cubicBezTo>
                    <a:pt x="817" y="442"/>
                    <a:pt x="1349" y="0"/>
                    <a:pt x="828"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47" name="Google Shape;447;p13"/>
            <p:cNvSpPr/>
            <p:nvPr/>
          </p:nvSpPr>
          <p:spPr>
            <a:xfrm>
              <a:off x="2847628" y="4111728"/>
              <a:ext cx="86807" cy="44948"/>
            </a:xfrm>
            <a:custGeom>
              <a:avLst/>
              <a:gdLst/>
              <a:ahLst/>
              <a:cxnLst/>
              <a:rect l="l" t="t" r="r" b="b"/>
              <a:pathLst>
                <a:path w="1124" h="582" extrusionOk="0">
                  <a:moveTo>
                    <a:pt x="595" y="1"/>
                  </a:moveTo>
                  <a:cubicBezTo>
                    <a:pt x="147" y="1"/>
                    <a:pt x="0" y="582"/>
                    <a:pt x="529" y="582"/>
                  </a:cubicBezTo>
                  <a:cubicBezTo>
                    <a:pt x="977" y="582"/>
                    <a:pt x="1124" y="1"/>
                    <a:pt x="595"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48" name="Google Shape;448;p13"/>
            <p:cNvSpPr/>
            <p:nvPr/>
          </p:nvSpPr>
          <p:spPr>
            <a:xfrm>
              <a:off x="1291910" y="3397427"/>
              <a:ext cx="113991" cy="157395"/>
            </a:xfrm>
            <a:custGeom>
              <a:avLst/>
              <a:gdLst/>
              <a:ahLst/>
              <a:cxnLst/>
              <a:rect l="l" t="t" r="r" b="b"/>
              <a:pathLst>
                <a:path w="1476" h="2038" extrusionOk="0">
                  <a:moveTo>
                    <a:pt x="1079" y="0"/>
                  </a:moveTo>
                  <a:cubicBezTo>
                    <a:pt x="1056" y="0"/>
                    <a:pt x="1037" y="11"/>
                    <a:pt x="1022" y="34"/>
                  </a:cubicBezTo>
                  <a:lnTo>
                    <a:pt x="95" y="1469"/>
                  </a:lnTo>
                  <a:cubicBezTo>
                    <a:pt x="0" y="1613"/>
                    <a:pt x="254" y="2038"/>
                    <a:pt x="397" y="2038"/>
                  </a:cubicBezTo>
                  <a:cubicBezTo>
                    <a:pt x="419" y="2038"/>
                    <a:pt x="439" y="2027"/>
                    <a:pt x="454" y="2004"/>
                  </a:cubicBezTo>
                  <a:lnTo>
                    <a:pt x="1381" y="569"/>
                  </a:lnTo>
                  <a:cubicBezTo>
                    <a:pt x="1476" y="422"/>
                    <a:pt x="1221" y="0"/>
                    <a:pt x="1079"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49" name="Google Shape;449;p13"/>
            <p:cNvSpPr/>
            <p:nvPr/>
          </p:nvSpPr>
          <p:spPr>
            <a:xfrm>
              <a:off x="1134979" y="3328152"/>
              <a:ext cx="82173" cy="108894"/>
            </a:xfrm>
            <a:custGeom>
              <a:avLst/>
              <a:gdLst/>
              <a:ahLst/>
              <a:cxnLst/>
              <a:rect l="l" t="t" r="r" b="b"/>
              <a:pathLst>
                <a:path w="1064" h="1410" extrusionOk="0">
                  <a:moveTo>
                    <a:pt x="684" y="0"/>
                  </a:moveTo>
                  <a:cubicBezTo>
                    <a:pt x="647" y="0"/>
                    <a:pt x="614" y="15"/>
                    <a:pt x="589" y="54"/>
                  </a:cubicBezTo>
                  <a:cubicBezTo>
                    <a:pt x="423" y="316"/>
                    <a:pt x="254" y="575"/>
                    <a:pt x="84" y="838"/>
                  </a:cubicBezTo>
                  <a:cubicBezTo>
                    <a:pt x="1" y="971"/>
                    <a:pt x="54" y="1147"/>
                    <a:pt x="144" y="1267"/>
                  </a:cubicBezTo>
                  <a:cubicBezTo>
                    <a:pt x="184" y="1321"/>
                    <a:pt x="289" y="1410"/>
                    <a:pt x="377" y="1410"/>
                  </a:cubicBezTo>
                  <a:cubicBezTo>
                    <a:pt x="414" y="1410"/>
                    <a:pt x="448" y="1395"/>
                    <a:pt x="473" y="1356"/>
                  </a:cubicBezTo>
                  <a:lnTo>
                    <a:pt x="981" y="575"/>
                  </a:lnTo>
                  <a:cubicBezTo>
                    <a:pt x="1064" y="442"/>
                    <a:pt x="1011" y="263"/>
                    <a:pt x="921" y="143"/>
                  </a:cubicBezTo>
                  <a:cubicBezTo>
                    <a:pt x="879" y="90"/>
                    <a:pt x="773" y="0"/>
                    <a:pt x="684"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50" name="Google Shape;450;p13"/>
            <p:cNvSpPr/>
            <p:nvPr/>
          </p:nvSpPr>
          <p:spPr>
            <a:xfrm>
              <a:off x="1265884" y="3676073"/>
              <a:ext cx="85803" cy="101557"/>
            </a:xfrm>
            <a:custGeom>
              <a:avLst/>
              <a:gdLst/>
              <a:ahLst/>
              <a:cxnLst/>
              <a:rect l="l" t="t" r="r" b="b"/>
              <a:pathLst>
                <a:path w="1111" h="1315" extrusionOk="0">
                  <a:moveTo>
                    <a:pt x="731" y="1"/>
                  </a:moveTo>
                  <a:cubicBezTo>
                    <a:pt x="684" y="1"/>
                    <a:pt x="640" y="18"/>
                    <a:pt x="608" y="63"/>
                  </a:cubicBezTo>
                  <a:cubicBezTo>
                    <a:pt x="518" y="190"/>
                    <a:pt x="425" y="307"/>
                    <a:pt x="333" y="429"/>
                  </a:cubicBezTo>
                  <a:cubicBezTo>
                    <a:pt x="282" y="442"/>
                    <a:pt x="236" y="476"/>
                    <a:pt x="209" y="535"/>
                  </a:cubicBezTo>
                  <a:cubicBezTo>
                    <a:pt x="173" y="622"/>
                    <a:pt x="133" y="708"/>
                    <a:pt x="93" y="795"/>
                  </a:cubicBezTo>
                  <a:cubicBezTo>
                    <a:pt x="1" y="1001"/>
                    <a:pt x="215" y="1314"/>
                    <a:pt x="405" y="1314"/>
                  </a:cubicBezTo>
                  <a:cubicBezTo>
                    <a:pt x="468" y="1314"/>
                    <a:pt x="529" y="1279"/>
                    <a:pt x="575" y="1193"/>
                  </a:cubicBezTo>
                  <a:cubicBezTo>
                    <a:pt x="695" y="968"/>
                    <a:pt x="867" y="781"/>
                    <a:pt x="1014" y="575"/>
                  </a:cubicBezTo>
                  <a:cubicBezTo>
                    <a:pt x="1110" y="439"/>
                    <a:pt x="1083" y="260"/>
                    <a:pt x="980" y="134"/>
                  </a:cubicBezTo>
                  <a:cubicBezTo>
                    <a:pt x="931" y="71"/>
                    <a:pt x="825" y="1"/>
                    <a:pt x="731" y="1"/>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51" name="Google Shape;451;p13"/>
            <p:cNvSpPr/>
            <p:nvPr/>
          </p:nvSpPr>
          <p:spPr>
            <a:xfrm>
              <a:off x="998282" y="3499757"/>
              <a:ext cx="72210" cy="96924"/>
            </a:xfrm>
            <a:custGeom>
              <a:avLst/>
              <a:gdLst/>
              <a:ahLst/>
              <a:cxnLst/>
              <a:rect l="l" t="t" r="r" b="b"/>
              <a:pathLst>
                <a:path w="935" h="1255" extrusionOk="0">
                  <a:moveTo>
                    <a:pt x="516" y="0"/>
                  </a:moveTo>
                  <a:cubicBezTo>
                    <a:pt x="504" y="0"/>
                    <a:pt x="492" y="4"/>
                    <a:pt x="482" y="11"/>
                  </a:cubicBezTo>
                  <a:cubicBezTo>
                    <a:pt x="230" y="184"/>
                    <a:pt x="80" y="430"/>
                    <a:pt x="23" y="732"/>
                  </a:cubicBezTo>
                  <a:cubicBezTo>
                    <a:pt x="0" y="871"/>
                    <a:pt x="103" y="1055"/>
                    <a:pt x="190" y="1158"/>
                  </a:cubicBezTo>
                  <a:cubicBezTo>
                    <a:pt x="225" y="1198"/>
                    <a:pt x="291" y="1255"/>
                    <a:pt x="340" y="1255"/>
                  </a:cubicBezTo>
                  <a:cubicBezTo>
                    <a:pt x="369" y="1255"/>
                    <a:pt x="392" y="1236"/>
                    <a:pt x="402" y="1184"/>
                  </a:cubicBezTo>
                  <a:cubicBezTo>
                    <a:pt x="445" y="942"/>
                    <a:pt x="584" y="739"/>
                    <a:pt x="784" y="599"/>
                  </a:cubicBezTo>
                  <a:cubicBezTo>
                    <a:pt x="935" y="498"/>
                    <a:pt x="666" y="0"/>
                    <a:pt x="516"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52" name="Google Shape;452;p13"/>
            <p:cNvSpPr/>
            <p:nvPr/>
          </p:nvSpPr>
          <p:spPr>
            <a:xfrm>
              <a:off x="992181" y="3677077"/>
              <a:ext cx="77925" cy="99395"/>
            </a:xfrm>
            <a:custGeom>
              <a:avLst/>
              <a:gdLst/>
              <a:ahLst/>
              <a:cxnLst/>
              <a:rect l="l" t="t" r="r" b="b"/>
              <a:pathLst>
                <a:path w="1009" h="1287" extrusionOk="0">
                  <a:moveTo>
                    <a:pt x="606" y="1"/>
                  </a:moveTo>
                  <a:cubicBezTo>
                    <a:pt x="579" y="1"/>
                    <a:pt x="554" y="14"/>
                    <a:pt x="534" y="44"/>
                  </a:cubicBezTo>
                  <a:cubicBezTo>
                    <a:pt x="451" y="177"/>
                    <a:pt x="368" y="306"/>
                    <a:pt x="282" y="436"/>
                  </a:cubicBezTo>
                  <a:lnTo>
                    <a:pt x="102" y="715"/>
                  </a:lnTo>
                  <a:cubicBezTo>
                    <a:pt x="1" y="873"/>
                    <a:pt x="246" y="1287"/>
                    <a:pt x="402" y="1287"/>
                  </a:cubicBezTo>
                  <a:cubicBezTo>
                    <a:pt x="430" y="1287"/>
                    <a:pt x="455" y="1273"/>
                    <a:pt x="475" y="1243"/>
                  </a:cubicBezTo>
                  <a:lnTo>
                    <a:pt x="654" y="964"/>
                  </a:lnTo>
                  <a:cubicBezTo>
                    <a:pt x="737" y="835"/>
                    <a:pt x="820" y="705"/>
                    <a:pt x="907" y="576"/>
                  </a:cubicBezTo>
                  <a:cubicBezTo>
                    <a:pt x="1008" y="417"/>
                    <a:pt x="762" y="1"/>
                    <a:pt x="606" y="1"/>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53" name="Google Shape;453;p13"/>
            <p:cNvSpPr/>
            <p:nvPr/>
          </p:nvSpPr>
          <p:spPr>
            <a:xfrm>
              <a:off x="1128338" y="3554744"/>
              <a:ext cx="95225" cy="125035"/>
            </a:xfrm>
            <a:custGeom>
              <a:avLst/>
              <a:gdLst/>
              <a:ahLst/>
              <a:cxnLst/>
              <a:rect l="l" t="t" r="r" b="b"/>
              <a:pathLst>
                <a:path w="1233" h="1619" extrusionOk="0">
                  <a:moveTo>
                    <a:pt x="857" y="1"/>
                  </a:moveTo>
                  <a:cubicBezTo>
                    <a:pt x="824" y="1"/>
                    <a:pt x="793" y="15"/>
                    <a:pt x="771" y="53"/>
                  </a:cubicBezTo>
                  <a:cubicBezTo>
                    <a:pt x="568" y="399"/>
                    <a:pt x="332" y="725"/>
                    <a:pt x="84" y="1044"/>
                  </a:cubicBezTo>
                  <a:cubicBezTo>
                    <a:pt x="1" y="1150"/>
                    <a:pt x="67" y="1329"/>
                    <a:pt x="127" y="1429"/>
                  </a:cubicBezTo>
                  <a:cubicBezTo>
                    <a:pt x="165" y="1487"/>
                    <a:pt x="273" y="1619"/>
                    <a:pt x="368" y="1619"/>
                  </a:cubicBezTo>
                  <a:cubicBezTo>
                    <a:pt x="388" y="1619"/>
                    <a:pt x="408" y="1613"/>
                    <a:pt x="426" y="1599"/>
                  </a:cubicBezTo>
                  <a:cubicBezTo>
                    <a:pt x="442" y="1588"/>
                    <a:pt x="452" y="1575"/>
                    <a:pt x="466" y="1565"/>
                  </a:cubicBezTo>
                  <a:lnTo>
                    <a:pt x="469" y="1562"/>
                  </a:lnTo>
                  <a:cubicBezTo>
                    <a:pt x="599" y="1452"/>
                    <a:pt x="685" y="1332"/>
                    <a:pt x="758" y="1176"/>
                  </a:cubicBezTo>
                  <a:cubicBezTo>
                    <a:pt x="761" y="1173"/>
                    <a:pt x="761" y="1173"/>
                    <a:pt x="761" y="1170"/>
                  </a:cubicBezTo>
                  <a:cubicBezTo>
                    <a:pt x="901" y="977"/>
                    <a:pt x="1033" y="781"/>
                    <a:pt x="1157" y="575"/>
                  </a:cubicBezTo>
                  <a:cubicBezTo>
                    <a:pt x="1233" y="442"/>
                    <a:pt x="1173" y="266"/>
                    <a:pt x="1087" y="150"/>
                  </a:cubicBezTo>
                  <a:cubicBezTo>
                    <a:pt x="1051" y="99"/>
                    <a:pt x="944" y="1"/>
                    <a:pt x="857" y="1"/>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54" name="Google Shape;454;p13"/>
            <p:cNvSpPr/>
            <p:nvPr/>
          </p:nvSpPr>
          <p:spPr>
            <a:xfrm>
              <a:off x="1085321" y="3756855"/>
              <a:ext cx="105573" cy="146196"/>
            </a:xfrm>
            <a:custGeom>
              <a:avLst/>
              <a:gdLst/>
              <a:ahLst/>
              <a:cxnLst/>
              <a:rect l="l" t="t" r="r" b="b"/>
              <a:pathLst>
                <a:path w="1367" h="1893" extrusionOk="0">
                  <a:moveTo>
                    <a:pt x="975" y="0"/>
                  </a:moveTo>
                  <a:cubicBezTo>
                    <a:pt x="958" y="0"/>
                    <a:pt x="943" y="8"/>
                    <a:pt x="933" y="24"/>
                  </a:cubicBezTo>
                  <a:cubicBezTo>
                    <a:pt x="650" y="460"/>
                    <a:pt x="371" y="895"/>
                    <a:pt x="89" y="1326"/>
                  </a:cubicBezTo>
                  <a:cubicBezTo>
                    <a:pt x="1" y="1462"/>
                    <a:pt x="268" y="1892"/>
                    <a:pt x="396" y="1892"/>
                  </a:cubicBezTo>
                  <a:cubicBezTo>
                    <a:pt x="413" y="1892"/>
                    <a:pt x="427" y="1885"/>
                    <a:pt x="438" y="1868"/>
                  </a:cubicBezTo>
                  <a:lnTo>
                    <a:pt x="1282" y="563"/>
                  </a:lnTo>
                  <a:cubicBezTo>
                    <a:pt x="1367" y="430"/>
                    <a:pt x="1102" y="0"/>
                    <a:pt x="975"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55" name="Google Shape;455;p13"/>
            <p:cNvSpPr/>
            <p:nvPr/>
          </p:nvSpPr>
          <p:spPr>
            <a:xfrm>
              <a:off x="1395244" y="3539762"/>
              <a:ext cx="82559" cy="113760"/>
            </a:xfrm>
            <a:custGeom>
              <a:avLst/>
              <a:gdLst/>
              <a:ahLst/>
              <a:cxnLst/>
              <a:rect l="l" t="t" r="r" b="b"/>
              <a:pathLst>
                <a:path w="1069" h="1473" extrusionOk="0">
                  <a:moveTo>
                    <a:pt x="678" y="0"/>
                  </a:moveTo>
                  <a:cubicBezTo>
                    <a:pt x="669" y="0"/>
                    <a:pt x="662" y="4"/>
                    <a:pt x="657" y="11"/>
                  </a:cubicBezTo>
                  <a:cubicBezTo>
                    <a:pt x="544" y="188"/>
                    <a:pt x="432" y="361"/>
                    <a:pt x="319" y="533"/>
                  </a:cubicBezTo>
                  <a:cubicBezTo>
                    <a:pt x="239" y="660"/>
                    <a:pt x="156" y="786"/>
                    <a:pt x="76" y="912"/>
                  </a:cubicBezTo>
                  <a:cubicBezTo>
                    <a:pt x="0" y="1030"/>
                    <a:pt x="291" y="1472"/>
                    <a:pt x="387" y="1472"/>
                  </a:cubicBezTo>
                  <a:cubicBezTo>
                    <a:pt x="396" y="1472"/>
                    <a:pt x="403" y="1468"/>
                    <a:pt x="408" y="1460"/>
                  </a:cubicBezTo>
                  <a:lnTo>
                    <a:pt x="990" y="560"/>
                  </a:lnTo>
                  <a:cubicBezTo>
                    <a:pt x="1069" y="441"/>
                    <a:pt x="773" y="0"/>
                    <a:pt x="678"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56" name="Google Shape;456;p13"/>
            <p:cNvSpPr/>
            <p:nvPr/>
          </p:nvSpPr>
          <p:spPr>
            <a:xfrm>
              <a:off x="7955375" y="1250775"/>
              <a:ext cx="460475" cy="420825"/>
            </a:xfrm>
            <a:custGeom>
              <a:avLst/>
              <a:gdLst/>
              <a:ahLst/>
              <a:cxnLst/>
              <a:rect l="l" t="t" r="r" b="b"/>
              <a:pathLst>
                <a:path w="18419" h="16833" extrusionOk="0">
                  <a:moveTo>
                    <a:pt x="12177" y="0"/>
                  </a:moveTo>
                  <a:cubicBezTo>
                    <a:pt x="11648" y="0"/>
                    <a:pt x="11109" y="46"/>
                    <a:pt x="10599" y="46"/>
                  </a:cubicBezTo>
                  <a:cubicBezTo>
                    <a:pt x="10579" y="46"/>
                    <a:pt x="10558" y="46"/>
                    <a:pt x="10538" y="46"/>
                  </a:cubicBezTo>
                  <a:cubicBezTo>
                    <a:pt x="10391" y="45"/>
                    <a:pt x="10250" y="43"/>
                    <a:pt x="10112" y="43"/>
                  </a:cubicBezTo>
                  <a:cubicBezTo>
                    <a:pt x="9632" y="43"/>
                    <a:pt x="9195" y="68"/>
                    <a:pt x="8715" y="262"/>
                  </a:cubicBezTo>
                  <a:cubicBezTo>
                    <a:pt x="8256" y="447"/>
                    <a:pt x="7784" y="577"/>
                    <a:pt x="7306" y="707"/>
                  </a:cubicBezTo>
                  <a:cubicBezTo>
                    <a:pt x="6073" y="1039"/>
                    <a:pt x="5021" y="1344"/>
                    <a:pt x="3911" y="2033"/>
                  </a:cubicBezTo>
                  <a:cubicBezTo>
                    <a:pt x="2246" y="3062"/>
                    <a:pt x="855" y="4763"/>
                    <a:pt x="292" y="6650"/>
                  </a:cubicBezTo>
                  <a:cubicBezTo>
                    <a:pt x="1" y="7637"/>
                    <a:pt x="143" y="8746"/>
                    <a:pt x="143" y="9767"/>
                  </a:cubicBezTo>
                  <a:cubicBezTo>
                    <a:pt x="143" y="10640"/>
                    <a:pt x="117" y="11328"/>
                    <a:pt x="422" y="12145"/>
                  </a:cubicBezTo>
                  <a:cubicBezTo>
                    <a:pt x="801" y="13168"/>
                    <a:pt x="1482" y="13643"/>
                    <a:pt x="2176" y="14444"/>
                  </a:cubicBezTo>
                  <a:cubicBezTo>
                    <a:pt x="2652" y="14992"/>
                    <a:pt x="3083" y="15451"/>
                    <a:pt x="3665" y="15882"/>
                  </a:cubicBezTo>
                  <a:cubicBezTo>
                    <a:pt x="4306" y="16414"/>
                    <a:pt x="5631" y="16763"/>
                    <a:pt x="6744" y="16763"/>
                  </a:cubicBezTo>
                  <a:cubicBezTo>
                    <a:pt x="7524" y="16763"/>
                    <a:pt x="8354" y="16832"/>
                    <a:pt x="9165" y="16832"/>
                  </a:cubicBezTo>
                  <a:cubicBezTo>
                    <a:pt x="9611" y="16832"/>
                    <a:pt x="10052" y="16811"/>
                    <a:pt x="10475" y="16746"/>
                  </a:cubicBezTo>
                  <a:cubicBezTo>
                    <a:pt x="11206" y="16633"/>
                    <a:pt x="12077" y="16225"/>
                    <a:pt x="12731" y="15896"/>
                  </a:cubicBezTo>
                  <a:cubicBezTo>
                    <a:pt x="13538" y="15487"/>
                    <a:pt x="14352" y="15025"/>
                    <a:pt x="15119" y="14547"/>
                  </a:cubicBezTo>
                  <a:cubicBezTo>
                    <a:pt x="16150" y="13902"/>
                    <a:pt x="17063" y="13221"/>
                    <a:pt x="17758" y="12198"/>
                  </a:cubicBezTo>
                  <a:cubicBezTo>
                    <a:pt x="18389" y="11262"/>
                    <a:pt x="18399" y="10368"/>
                    <a:pt x="18402" y="9275"/>
                  </a:cubicBezTo>
                  <a:cubicBezTo>
                    <a:pt x="18419" y="6633"/>
                    <a:pt x="17798" y="4102"/>
                    <a:pt x="15970" y="2108"/>
                  </a:cubicBezTo>
                  <a:cubicBezTo>
                    <a:pt x="15233" y="1305"/>
                    <a:pt x="14279" y="291"/>
                    <a:pt x="13163" y="79"/>
                  </a:cubicBezTo>
                  <a:cubicBezTo>
                    <a:pt x="12845" y="19"/>
                    <a:pt x="12513" y="0"/>
                    <a:pt x="12177" y="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457" name="Google Shape;457;p13"/>
          <p:cNvGrpSpPr/>
          <p:nvPr/>
        </p:nvGrpSpPr>
        <p:grpSpPr>
          <a:xfrm>
            <a:off x="2" y="-10650"/>
            <a:ext cx="9143949" cy="5158468"/>
            <a:chOff x="0" y="-10650"/>
            <a:chExt cx="9143949" cy="5158468"/>
          </a:xfrm>
        </p:grpSpPr>
        <p:grpSp>
          <p:nvGrpSpPr>
            <p:cNvPr id="458" name="Google Shape;458;p13"/>
            <p:cNvGrpSpPr/>
            <p:nvPr/>
          </p:nvGrpSpPr>
          <p:grpSpPr>
            <a:xfrm>
              <a:off x="0" y="-10650"/>
              <a:ext cx="9143949" cy="5158468"/>
              <a:chOff x="267864" y="140547"/>
              <a:chExt cx="8608500" cy="4856400"/>
            </a:xfrm>
          </p:grpSpPr>
          <p:sp>
            <p:nvSpPr>
              <p:cNvPr id="459" name="Google Shape;459;p13"/>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60" name="Google Shape;460;p13"/>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461" name="Google Shape;461;p13"/>
            <p:cNvGrpSpPr/>
            <p:nvPr/>
          </p:nvGrpSpPr>
          <p:grpSpPr>
            <a:xfrm rot="10800000">
              <a:off x="0" y="-10650"/>
              <a:ext cx="9143949" cy="5158468"/>
              <a:chOff x="267864" y="140547"/>
              <a:chExt cx="8608500" cy="4856400"/>
            </a:xfrm>
          </p:grpSpPr>
          <p:sp>
            <p:nvSpPr>
              <p:cNvPr id="462" name="Google Shape;462;p13"/>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63" name="Google Shape;463;p13"/>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sp>
        <p:nvSpPr>
          <p:cNvPr id="464" name="Google Shape;464;p13"/>
          <p:cNvSpPr txBox="1">
            <a:spLocks noGrp="1"/>
          </p:cNvSpPr>
          <p:nvPr>
            <p:ph type="ctrTitle"/>
          </p:nvPr>
        </p:nvSpPr>
        <p:spPr>
          <a:xfrm>
            <a:off x="1529406" y="3328138"/>
            <a:ext cx="6085200" cy="577800"/>
          </a:xfrm>
          <a:prstGeom prst="rect">
            <a:avLst/>
          </a:prstGeom>
          <a:noFill/>
        </p:spPr>
        <p:txBody>
          <a:bodyPr spcFirstLastPara="1" wrap="square" lIns="91415" tIns="91415" rIns="91415" bIns="91415" anchor="t" anchorCtr="0">
            <a:noAutofit/>
          </a:bodyPr>
          <a:lstStyle>
            <a:lvl1pPr lvl="0" algn="ctr" rtl="0">
              <a:spcBef>
                <a:spcPts val="0"/>
              </a:spcBef>
              <a:spcAft>
                <a:spcPts val="0"/>
              </a:spcAft>
              <a:buClr>
                <a:schemeClr val="accent1"/>
              </a:buClr>
              <a:buSzPts val="1400"/>
              <a:buNone/>
              <a:defRPr sz="1800">
                <a:solidFill>
                  <a:schemeClr val="lt1"/>
                </a:solidFill>
              </a:defRPr>
            </a:lvl1pPr>
            <a:lvl2pPr lvl="1" algn="ctr" rtl="0">
              <a:spcBef>
                <a:spcPts val="0"/>
              </a:spcBef>
              <a:spcAft>
                <a:spcPts val="0"/>
              </a:spcAft>
              <a:buClr>
                <a:schemeClr val="accent1"/>
              </a:buClr>
              <a:buSzPts val="1400"/>
              <a:buNone/>
              <a:defRPr sz="1400">
                <a:solidFill>
                  <a:schemeClr val="accent1"/>
                </a:solidFill>
              </a:defRPr>
            </a:lvl2pPr>
            <a:lvl3pPr lvl="2" algn="ctr" rtl="0">
              <a:spcBef>
                <a:spcPts val="0"/>
              </a:spcBef>
              <a:spcAft>
                <a:spcPts val="0"/>
              </a:spcAft>
              <a:buClr>
                <a:schemeClr val="accent1"/>
              </a:buClr>
              <a:buSzPts val="1400"/>
              <a:buNone/>
              <a:defRPr sz="1400">
                <a:solidFill>
                  <a:schemeClr val="accent1"/>
                </a:solidFill>
              </a:defRPr>
            </a:lvl3pPr>
            <a:lvl4pPr lvl="3" algn="ctr" rtl="0">
              <a:spcBef>
                <a:spcPts val="0"/>
              </a:spcBef>
              <a:spcAft>
                <a:spcPts val="0"/>
              </a:spcAft>
              <a:buClr>
                <a:schemeClr val="accent1"/>
              </a:buClr>
              <a:buSzPts val="1400"/>
              <a:buNone/>
              <a:defRPr sz="1400">
                <a:solidFill>
                  <a:schemeClr val="accent1"/>
                </a:solidFill>
              </a:defRPr>
            </a:lvl4pPr>
            <a:lvl5pPr lvl="4" algn="ctr" rtl="0">
              <a:spcBef>
                <a:spcPts val="0"/>
              </a:spcBef>
              <a:spcAft>
                <a:spcPts val="0"/>
              </a:spcAft>
              <a:buClr>
                <a:schemeClr val="accent1"/>
              </a:buClr>
              <a:buSzPts val="1400"/>
              <a:buNone/>
              <a:defRPr sz="1400">
                <a:solidFill>
                  <a:schemeClr val="accent1"/>
                </a:solidFill>
              </a:defRPr>
            </a:lvl5pPr>
            <a:lvl6pPr lvl="5" algn="ctr" rtl="0">
              <a:spcBef>
                <a:spcPts val="0"/>
              </a:spcBef>
              <a:spcAft>
                <a:spcPts val="0"/>
              </a:spcAft>
              <a:buClr>
                <a:schemeClr val="accent1"/>
              </a:buClr>
              <a:buSzPts val="1400"/>
              <a:buNone/>
              <a:defRPr sz="1400">
                <a:solidFill>
                  <a:schemeClr val="accent1"/>
                </a:solidFill>
              </a:defRPr>
            </a:lvl6pPr>
            <a:lvl7pPr lvl="6" algn="ctr" rtl="0">
              <a:spcBef>
                <a:spcPts val="0"/>
              </a:spcBef>
              <a:spcAft>
                <a:spcPts val="0"/>
              </a:spcAft>
              <a:buClr>
                <a:schemeClr val="accent1"/>
              </a:buClr>
              <a:buSzPts val="1400"/>
              <a:buNone/>
              <a:defRPr sz="1400">
                <a:solidFill>
                  <a:schemeClr val="accent1"/>
                </a:solidFill>
              </a:defRPr>
            </a:lvl7pPr>
            <a:lvl8pPr lvl="7" algn="ctr" rtl="0">
              <a:spcBef>
                <a:spcPts val="0"/>
              </a:spcBef>
              <a:spcAft>
                <a:spcPts val="0"/>
              </a:spcAft>
              <a:buClr>
                <a:schemeClr val="accent1"/>
              </a:buClr>
              <a:buSzPts val="1400"/>
              <a:buNone/>
              <a:defRPr sz="1400">
                <a:solidFill>
                  <a:schemeClr val="accent1"/>
                </a:solidFill>
              </a:defRPr>
            </a:lvl8pPr>
            <a:lvl9pPr lvl="8" algn="ctr" rtl="0">
              <a:spcBef>
                <a:spcPts val="0"/>
              </a:spcBef>
              <a:spcAft>
                <a:spcPts val="0"/>
              </a:spcAft>
              <a:buClr>
                <a:schemeClr val="accent1"/>
              </a:buClr>
              <a:buSzPts val="1400"/>
              <a:buNone/>
              <a:defRPr sz="1400">
                <a:solidFill>
                  <a:schemeClr val="accent1"/>
                </a:solidFill>
              </a:defRPr>
            </a:lvl9pPr>
          </a:lstStyle>
          <a:p>
            <a:endParaRPr/>
          </a:p>
        </p:txBody>
      </p:sp>
      <p:sp>
        <p:nvSpPr>
          <p:cNvPr id="465" name="Google Shape;465;p13"/>
          <p:cNvSpPr txBox="1">
            <a:spLocks noGrp="1"/>
          </p:cNvSpPr>
          <p:nvPr>
            <p:ph type="subTitle" idx="1"/>
          </p:nvPr>
        </p:nvSpPr>
        <p:spPr>
          <a:xfrm>
            <a:off x="1343600" y="1560425"/>
            <a:ext cx="6456600" cy="1529100"/>
          </a:xfrm>
          <a:prstGeom prst="rect">
            <a:avLst/>
          </a:prstGeom>
          <a:noFill/>
        </p:spPr>
        <p:txBody>
          <a:bodyPr spcFirstLastPara="1" wrap="square" lIns="91415" tIns="91415" rIns="91415" bIns="91415" anchor="b" anchorCtr="0">
            <a:noAutofit/>
          </a:bodyPr>
          <a:lstStyle>
            <a:lvl1pPr lvl="0" algn="ctr" rtl="0">
              <a:lnSpc>
                <a:spcPct val="100000"/>
              </a:lnSpc>
              <a:spcBef>
                <a:spcPts val="0"/>
              </a:spcBef>
              <a:spcAft>
                <a:spcPts val="0"/>
              </a:spcAft>
              <a:buNone/>
              <a:defRPr sz="2400">
                <a:latin typeface="Didact Gothic"/>
                <a:ea typeface="Didact Gothic"/>
                <a:cs typeface="Didact Gothic"/>
                <a:sym typeface="Didact Gothic"/>
              </a:defRPr>
            </a:lvl1pPr>
            <a:lvl2pPr lvl="1" algn="ctr" rtl="0">
              <a:lnSpc>
                <a:spcPct val="100000"/>
              </a:lnSpc>
              <a:spcBef>
                <a:spcPts val="0"/>
              </a:spcBef>
              <a:spcAft>
                <a:spcPts val="0"/>
              </a:spcAft>
              <a:buNone/>
              <a:defRPr sz="2400">
                <a:latin typeface="Didact Gothic"/>
                <a:ea typeface="Didact Gothic"/>
                <a:cs typeface="Didact Gothic"/>
                <a:sym typeface="Didact Gothic"/>
              </a:defRPr>
            </a:lvl2pPr>
            <a:lvl3pPr lvl="2" algn="ctr" rtl="0">
              <a:lnSpc>
                <a:spcPct val="100000"/>
              </a:lnSpc>
              <a:spcBef>
                <a:spcPts val="0"/>
              </a:spcBef>
              <a:spcAft>
                <a:spcPts val="0"/>
              </a:spcAft>
              <a:buNone/>
              <a:defRPr sz="2400">
                <a:latin typeface="Didact Gothic"/>
                <a:ea typeface="Didact Gothic"/>
                <a:cs typeface="Didact Gothic"/>
                <a:sym typeface="Didact Gothic"/>
              </a:defRPr>
            </a:lvl3pPr>
            <a:lvl4pPr lvl="3" algn="ctr" rtl="0">
              <a:lnSpc>
                <a:spcPct val="100000"/>
              </a:lnSpc>
              <a:spcBef>
                <a:spcPts val="0"/>
              </a:spcBef>
              <a:spcAft>
                <a:spcPts val="0"/>
              </a:spcAft>
              <a:buNone/>
              <a:defRPr sz="2400">
                <a:latin typeface="Didact Gothic"/>
                <a:ea typeface="Didact Gothic"/>
                <a:cs typeface="Didact Gothic"/>
                <a:sym typeface="Didact Gothic"/>
              </a:defRPr>
            </a:lvl4pPr>
            <a:lvl5pPr lvl="4" algn="ctr" rtl="0">
              <a:lnSpc>
                <a:spcPct val="100000"/>
              </a:lnSpc>
              <a:spcBef>
                <a:spcPts val="0"/>
              </a:spcBef>
              <a:spcAft>
                <a:spcPts val="0"/>
              </a:spcAft>
              <a:buNone/>
              <a:defRPr sz="2400">
                <a:latin typeface="Didact Gothic"/>
                <a:ea typeface="Didact Gothic"/>
                <a:cs typeface="Didact Gothic"/>
                <a:sym typeface="Didact Gothic"/>
              </a:defRPr>
            </a:lvl5pPr>
            <a:lvl6pPr lvl="5" algn="ctr" rtl="0">
              <a:lnSpc>
                <a:spcPct val="100000"/>
              </a:lnSpc>
              <a:spcBef>
                <a:spcPts val="0"/>
              </a:spcBef>
              <a:spcAft>
                <a:spcPts val="0"/>
              </a:spcAft>
              <a:buNone/>
              <a:defRPr sz="2400">
                <a:latin typeface="Didact Gothic"/>
                <a:ea typeface="Didact Gothic"/>
                <a:cs typeface="Didact Gothic"/>
                <a:sym typeface="Didact Gothic"/>
              </a:defRPr>
            </a:lvl6pPr>
            <a:lvl7pPr lvl="6" algn="ctr" rtl="0">
              <a:lnSpc>
                <a:spcPct val="100000"/>
              </a:lnSpc>
              <a:spcBef>
                <a:spcPts val="0"/>
              </a:spcBef>
              <a:spcAft>
                <a:spcPts val="0"/>
              </a:spcAft>
              <a:buNone/>
              <a:defRPr sz="2400">
                <a:latin typeface="Didact Gothic"/>
                <a:ea typeface="Didact Gothic"/>
                <a:cs typeface="Didact Gothic"/>
                <a:sym typeface="Didact Gothic"/>
              </a:defRPr>
            </a:lvl7pPr>
            <a:lvl8pPr lvl="7" algn="ctr" rtl="0">
              <a:lnSpc>
                <a:spcPct val="100000"/>
              </a:lnSpc>
              <a:spcBef>
                <a:spcPts val="0"/>
              </a:spcBef>
              <a:spcAft>
                <a:spcPts val="0"/>
              </a:spcAft>
              <a:buNone/>
              <a:defRPr sz="2400">
                <a:latin typeface="Didact Gothic"/>
                <a:ea typeface="Didact Gothic"/>
                <a:cs typeface="Didact Gothic"/>
                <a:sym typeface="Didact Gothic"/>
              </a:defRPr>
            </a:lvl8pPr>
            <a:lvl9pPr lvl="8" algn="ctr" rtl="0">
              <a:lnSpc>
                <a:spcPct val="100000"/>
              </a:lnSpc>
              <a:spcBef>
                <a:spcPts val="0"/>
              </a:spcBef>
              <a:spcAft>
                <a:spcPts val="0"/>
              </a:spcAft>
              <a:buNone/>
              <a:defRPr sz="2400">
                <a:latin typeface="Didact Gothic"/>
                <a:ea typeface="Didact Gothic"/>
                <a:cs typeface="Didact Gothic"/>
                <a:sym typeface="Didact Gothic"/>
              </a:defRPr>
            </a:lvl9pPr>
          </a:lstStyle>
          <a:p>
            <a:endParaRPr/>
          </a:p>
        </p:txBody>
      </p:sp>
    </p:spTree>
    <p:extLst>
      <p:ext uri="{BB962C8B-B14F-4D97-AF65-F5344CB8AC3E}">
        <p14:creationId xmlns:p14="http://schemas.microsoft.com/office/powerpoint/2010/main" val="46310087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Big title">
  <p:cSld name="Big title">
    <p:bg>
      <p:bgPr>
        <a:solidFill>
          <a:schemeClr val="dk1"/>
        </a:solidFill>
        <a:effectLst/>
      </p:bgPr>
    </p:bg>
    <p:spTree>
      <p:nvGrpSpPr>
        <p:cNvPr id="1" name="Shape 544"/>
        <p:cNvGrpSpPr/>
        <p:nvPr/>
      </p:nvGrpSpPr>
      <p:grpSpPr>
        <a:xfrm>
          <a:off x="0" y="0"/>
          <a:ext cx="0" cy="0"/>
          <a:chOff x="0" y="0"/>
          <a:chExt cx="0" cy="0"/>
        </a:xfrm>
      </p:grpSpPr>
      <p:grpSp>
        <p:nvGrpSpPr>
          <p:cNvPr id="545" name="Google Shape;545;p17"/>
          <p:cNvGrpSpPr/>
          <p:nvPr/>
        </p:nvGrpSpPr>
        <p:grpSpPr>
          <a:xfrm rot="10800000" flipH="1">
            <a:off x="6967079" y="-79808"/>
            <a:ext cx="2097081" cy="1605087"/>
            <a:chOff x="1480206" y="884874"/>
            <a:chExt cx="2454449" cy="1878613"/>
          </a:xfrm>
        </p:grpSpPr>
        <p:sp>
          <p:nvSpPr>
            <p:cNvPr id="546" name="Google Shape;546;p17"/>
            <p:cNvSpPr/>
            <p:nvPr/>
          </p:nvSpPr>
          <p:spPr>
            <a:xfrm rot="5088045">
              <a:off x="1941963" y="589909"/>
              <a:ext cx="1530936" cy="2325283"/>
            </a:xfrm>
            <a:custGeom>
              <a:avLst/>
              <a:gdLst/>
              <a:ahLst/>
              <a:cxnLst/>
              <a:rect l="l" t="t" r="r" b="b"/>
              <a:pathLst>
                <a:path w="40714" h="61839" extrusionOk="0">
                  <a:moveTo>
                    <a:pt x="33585" y="61136"/>
                  </a:moveTo>
                  <a:cubicBezTo>
                    <a:pt x="33560" y="61136"/>
                    <a:pt x="33655" y="61207"/>
                    <a:pt x="33962" y="61409"/>
                  </a:cubicBezTo>
                  <a:cubicBezTo>
                    <a:pt x="33881" y="61348"/>
                    <a:pt x="33805" y="61276"/>
                    <a:pt x="33734" y="61198"/>
                  </a:cubicBezTo>
                  <a:lnTo>
                    <a:pt x="33734" y="61198"/>
                  </a:lnTo>
                  <a:cubicBezTo>
                    <a:pt x="33655" y="61160"/>
                    <a:pt x="33600" y="61136"/>
                    <a:pt x="33585" y="61136"/>
                  </a:cubicBezTo>
                  <a:close/>
                  <a:moveTo>
                    <a:pt x="13592" y="0"/>
                  </a:moveTo>
                  <a:cubicBezTo>
                    <a:pt x="13427" y="0"/>
                    <a:pt x="13263" y="5"/>
                    <a:pt x="13099" y="14"/>
                  </a:cubicBezTo>
                  <a:cubicBezTo>
                    <a:pt x="11801" y="91"/>
                    <a:pt x="10521" y="356"/>
                    <a:pt x="9229" y="450"/>
                  </a:cubicBezTo>
                  <a:cubicBezTo>
                    <a:pt x="8621" y="493"/>
                    <a:pt x="8624" y="456"/>
                    <a:pt x="8295" y="1094"/>
                  </a:cubicBezTo>
                  <a:cubicBezTo>
                    <a:pt x="7684" y="2280"/>
                    <a:pt x="7351" y="3555"/>
                    <a:pt x="6890" y="4798"/>
                  </a:cubicBezTo>
                  <a:cubicBezTo>
                    <a:pt x="6368" y="6200"/>
                    <a:pt x="5940" y="7635"/>
                    <a:pt x="5415" y="9031"/>
                  </a:cubicBezTo>
                  <a:cubicBezTo>
                    <a:pt x="4887" y="10423"/>
                    <a:pt x="4309" y="11775"/>
                    <a:pt x="3900" y="13210"/>
                  </a:cubicBezTo>
                  <a:cubicBezTo>
                    <a:pt x="2764" y="17194"/>
                    <a:pt x="2193" y="21346"/>
                    <a:pt x="943" y="25293"/>
                  </a:cubicBezTo>
                  <a:cubicBezTo>
                    <a:pt x="790" y="25771"/>
                    <a:pt x="644" y="26313"/>
                    <a:pt x="462" y="26785"/>
                  </a:cubicBezTo>
                  <a:cubicBezTo>
                    <a:pt x="455" y="26805"/>
                    <a:pt x="103" y="27372"/>
                    <a:pt x="73" y="27512"/>
                  </a:cubicBezTo>
                  <a:cubicBezTo>
                    <a:pt x="0" y="27867"/>
                    <a:pt x="50" y="27967"/>
                    <a:pt x="226" y="28266"/>
                  </a:cubicBezTo>
                  <a:cubicBezTo>
                    <a:pt x="830" y="29289"/>
                    <a:pt x="1724" y="30259"/>
                    <a:pt x="2618" y="31136"/>
                  </a:cubicBezTo>
                  <a:cubicBezTo>
                    <a:pt x="3472" y="31970"/>
                    <a:pt x="4146" y="32901"/>
                    <a:pt x="4873" y="33841"/>
                  </a:cubicBezTo>
                  <a:cubicBezTo>
                    <a:pt x="5661" y="34858"/>
                    <a:pt x="6647" y="35735"/>
                    <a:pt x="7521" y="36678"/>
                  </a:cubicBezTo>
                  <a:cubicBezTo>
                    <a:pt x="8129" y="37339"/>
                    <a:pt x="8644" y="38087"/>
                    <a:pt x="9352" y="38651"/>
                  </a:cubicBezTo>
                  <a:cubicBezTo>
                    <a:pt x="9907" y="39096"/>
                    <a:pt x="10498" y="39512"/>
                    <a:pt x="11059" y="39947"/>
                  </a:cubicBezTo>
                  <a:cubicBezTo>
                    <a:pt x="12322" y="40934"/>
                    <a:pt x="13491" y="42030"/>
                    <a:pt x="14757" y="43013"/>
                  </a:cubicBezTo>
                  <a:cubicBezTo>
                    <a:pt x="16116" y="44070"/>
                    <a:pt x="17408" y="45272"/>
                    <a:pt x="18837" y="46239"/>
                  </a:cubicBezTo>
                  <a:cubicBezTo>
                    <a:pt x="20116" y="47100"/>
                    <a:pt x="21305" y="47990"/>
                    <a:pt x="22428" y="49053"/>
                  </a:cubicBezTo>
                  <a:cubicBezTo>
                    <a:pt x="25242" y="51718"/>
                    <a:pt x="27770" y="54638"/>
                    <a:pt x="30431" y="57451"/>
                  </a:cubicBezTo>
                  <a:cubicBezTo>
                    <a:pt x="31364" y="58435"/>
                    <a:pt x="32195" y="59521"/>
                    <a:pt x="33142" y="60488"/>
                  </a:cubicBezTo>
                  <a:cubicBezTo>
                    <a:pt x="33349" y="60698"/>
                    <a:pt x="33527" y="60973"/>
                    <a:pt x="33734" y="61198"/>
                  </a:cubicBezTo>
                  <a:lnTo>
                    <a:pt x="33734" y="61198"/>
                  </a:lnTo>
                  <a:cubicBezTo>
                    <a:pt x="33853" y="61255"/>
                    <a:pt x="34024" y="61342"/>
                    <a:pt x="34181" y="61418"/>
                  </a:cubicBezTo>
                  <a:cubicBezTo>
                    <a:pt x="34323" y="61487"/>
                    <a:pt x="34848" y="61839"/>
                    <a:pt x="35110" y="61839"/>
                  </a:cubicBezTo>
                  <a:cubicBezTo>
                    <a:pt x="35151" y="61839"/>
                    <a:pt x="35186" y="61830"/>
                    <a:pt x="35212" y="61810"/>
                  </a:cubicBezTo>
                  <a:cubicBezTo>
                    <a:pt x="35501" y="61591"/>
                    <a:pt x="35169" y="60142"/>
                    <a:pt x="35242" y="59794"/>
                  </a:cubicBezTo>
                  <a:cubicBezTo>
                    <a:pt x="35325" y="59408"/>
                    <a:pt x="35444" y="59043"/>
                    <a:pt x="35517" y="58627"/>
                  </a:cubicBezTo>
                  <a:cubicBezTo>
                    <a:pt x="35587" y="58252"/>
                    <a:pt x="35613" y="57744"/>
                    <a:pt x="35723" y="57379"/>
                  </a:cubicBezTo>
                  <a:cubicBezTo>
                    <a:pt x="35786" y="57156"/>
                    <a:pt x="35979" y="56940"/>
                    <a:pt x="36055" y="56721"/>
                  </a:cubicBezTo>
                  <a:cubicBezTo>
                    <a:pt x="36474" y="55528"/>
                    <a:pt x="36561" y="54176"/>
                    <a:pt x="36541" y="52930"/>
                  </a:cubicBezTo>
                  <a:cubicBezTo>
                    <a:pt x="36504" y="50708"/>
                    <a:pt x="36677" y="48425"/>
                    <a:pt x="36789" y="46206"/>
                  </a:cubicBezTo>
                  <a:cubicBezTo>
                    <a:pt x="36956" y="43030"/>
                    <a:pt x="37577" y="39867"/>
                    <a:pt x="37780" y="36684"/>
                  </a:cubicBezTo>
                  <a:cubicBezTo>
                    <a:pt x="37946" y="34037"/>
                    <a:pt x="38218" y="31399"/>
                    <a:pt x="38407" y="28751"/>
                  </a:cubicBezTo>
                  <a:cubicBezTo>
                    <a:pt x="38856" y="22512"/>
                    <a:pt x="39882" y="16326"/>
                    <a:pt x="40245" y="10074"/>
                  </a:cubicBezTo>
                  <a:cubicBezTo>
                    <a:pt x="40374" y="7888"/>
                    <a:pt x="40594" y="5728"/>
                    <a:pt x="40620" y="3532"/>
                  </a:cubicBezTo>
                  <a:cubicBezTo>
                    <a:pt x="40627" y="3233"/>
                    <a:pt x="40713" y="2828"/>
                    <a:pt x="40440" y="2615"/>
                  </a:cubicBezTo>
                  <a:cubicBezTo>
                    <a:pt x="40395" y="2579"/>
                    <a:pt x="40281" y="2568"/>
                    <a:pt x="40159" y="2568"/>
                  </a:cubicBezTo>
                  <a:cubicBezTo>
                    <a:pt x="39966" y="2568"/>
                    <a:pt x="39752" y="2595"/>
                    <a:pt x="39750" y="2595"/>
                  </a:cubicBezTo>
                  <a:cubicBezTo>
                    <a:pt x="39742" y="2595"/>
                    <a:pt x="39734" y="2595"/>
                    <a:pt x="39726" y="2595"/>
                  </a:cubicBezTo>
                  <a:cubicBezTo>
                    <a:pt x="39006" y="2595"/>
                    <a:pt x="38267" y="2455"/>
                    <a:pt x="37564" y="2373"/>
                  </a:cubicBezTo>
                  <a:cubicBezTo>
                    <a:pt x="35431" y="2127"/>
                    <a:pt x="33284" y="2028"/>
                    <a:pt x="31142" y="1885"/>
                  </a:cubicBezTo>
                  <a:cubicBezTo>
                    <a:pt x="29052" y="1749"/>
                    <a:pt x="26986" y="1427"/>
                    <a:pt x="24900" y="1290"/>
                  </a:cubicBezTo>
                  <a:cubicBezTo>
                    <a:pt x="22544" y="1140"/>
                    <a:pt x="20288" y="911"/>
                    <a:pt x="17953" y="569"/>
                  </a:cubicBezTo>
                  <a:cubicBezTo>
                    <a:pt x="16519" y="357"/>
                    <a:pt x="15051" y="0"/>
                    <a:pt x="13592" y="0"/>
                  </a:cubicBezTo>
                  <a:close/>
                </a:path>
              </a:pathLst>
            </a:custGeom>
            <a:solidFill>
              <a:schemeClr val="accent3"/>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47" name="Google Shape;547;p17"/>
            <p:cNvSpPr/>
            <p:nvPr/>
          </p:nvSpPr>
          <p:spPr>
            <a:xfrm rot="5088045">
              <a:off x="2874366" y="1486438"/>
              <a:ext cx="946673" cy="554219"/>
            </a:xfrm>
            <a:custGeom>
              <a:avLst/>
              <a:gdLst/>
              <a:ahLst/>
              <a:cxnLst/>
              <a:rect l="l" t="t" r="r" b="b"/>
              <a:pathLst>
                <a:path w="25176" h="14739" extrusionOk="0">
                  <a:moveTo>
                    <a:pt x="24507" y="3847"/>
                  </a:moveTo>
                  <a:cubicBezTo>
                    <a:pt x="24628" y="4003"/>
                    <a:pt x="24734" y="4160"/>
                    <a:pt x="24910" y="4267"/>
                  </a:cubicBezTo>
                  <a:cubicBezTo>
                    <a:pt x="24989" y="4164"/>
                    <a:pt x="25042" y="4106"/>
                    <a:pt x="25080" y="4076"/>
                  </a:cubicBezTo>
                  <a:lnTo>
                    <a:pt x="25080" y="4076"/>
                  </a:lnTo>
                  <a:cubicBezTo>
                    <a:pt x="25112" y="4087"/>
                    <a:pt x="25144" y="4097"/>
                    <a:pt x="25176" y="4107"/>
                  </a:cubicBezTo>
                  <a:cubicBezTo>
                    <a:pt x="25167" y="4079"/>
                    <a:pt x="25158" y="4050"/>
                    <a:pt x="25133" y="4050"/>
                  </a:cubicBezTo>
                  <a:cubicBezTo>
                    <a:pt x="25120" y="4050"/>
                    <a:pt x="25103" y="4058"/>
                    <a:pt x="25080" y="4076"/>
                  </a:cubicBezTo>
                  <a:lnTo>
                    <a:pt x="25080" y="4076"/>
                  </a:lnTo>
                  <a:cubicBezTo>
                    <a:pt x="24887" y="4011"/>
                    <a:pt x="24698" y="3927"/>
                    <a:pt x="24507" y="3847"/>
                  </a:cubicBezTo>
                  <a:close/>
                  <a:moveTo>
                    <a:pt x="16943" y="0"/>
                  </a:moveTo>
                  <a:cubicBezTo>
                    <a:pt x="15602" y="0"/>
                    <a:pt x="14232" y="296"/>
                    <a:pt x="12974" y="649"/>
                  </a:cubicBezTo>
                  <a:cubicBezTo>
                    <a:pt x="12423" y="806"/>
                    <a:pt x="11801" y="895"/>
                    <a:pt x="11276" y="1137"/>
                  </a:cubicBezTo>
                  <a:cubicBezTo>
                    <a:pt x="10582" y="1460"/>
                    <a:pt x="9884" y="2054"/>
                    <a:pt x="9260" y="2500"/>
                  </a:cubicBezTo>
                  <a:cubicBezTo>
                    <a:pt x="8260" y="3210"/>
                    <a:pt x="7147" y="4091"/>
                    <a:pt x="6346" y="5031"/>
                  </a:cubicBezTo>
                  <a:cubicBezTo>
                    <a:pt x="5287" y="6280"/>
                    <a:pt x="4286" y="7609"/>
                    <a:pt x="3257" y="8885"/>
                  </a:cubicBezTo>
                  <a:cubicBezTo>
                    <a:pt x="2432" y="9905"/>
                    <a:pt x="1742" y="10978"/>
                    <a:pt x="1193" y="12171"/>
                  </a:cubicBezTo>
                  <a:cubicBezTo>
                    <a:pt x="925" y="12752"/>
                    <a:pt x="665" y="13347"/>
                    <a:pt x="433" y="13941"/>
                  </a:cubicBezTo>
                  <a:cubicBezTo>
                    <a:pt x="344" y="14177"/>
                    <a:pt x="281" y="14445"/>
                    <a:pt x="113" y="14635"/>
                  </a:cubicBezTo>
                  <a:lnTo>
                    <a:pt x="113" y="14635"/>
                  </a:lnTo>
                  <a:cubicBezTo>
                    <a:pt x="364" y="14393"/>
                    <a:pt x="563" y="14119"/>
                    <a:pt x="778" y="13835"/>
                  </a:cubicBezTo>
                  <a:cubicBezTo>
                    <a:pt x="1778" y="12496"/>
                    <a:pt x="2978" y="11327"/>
                    <a:pt x="4166" y="10157"/>
                  </a:cubicBezTo>
                  <a:cubicBezTo>
                    <a:pt x="5230" y="9107"/>
                    <a:pt x="6153" y="7828"/>
                    <a:pt x="7286" y="6865"/>
                  </a:cubicBezTo>
                  <a:cubicBezTo>
                    <a:pt x="8446" y="5878"/>
                    <a:pt x="9861" y="5224"/>
                    <a:pt x="11263" y="4659"/>
                  </a:cubicBezTo>
                  <a:cubicBezTo>
                    <a:pt x="13735" y="3662"/>
                    <a:pt x="16415" y="2826"/>
                    <a:pt x="19101" y="2826"/>
                  </a:cubicBezTo>
                  <a:cubicBezTo>
                    <a:pt x="19871" y="2826"/>
                    <a:pt x="20640" y="2895"/>
                    <a:pt x="21405" y="3048"/>
                  </a:cubicBezTo>
                  <a:cubicBezTo>
                    <a:pt x="22243" y="3217"/>
                    <a:pt x="23083" y="3434"/>
                    <a:pt x="23907" y="3636"/>
                  </a:cubicBezTo>
                  <a:cubicBezTo>
                    <a:pt x="24113" y="3687"/>
                    <a:pt x="24311" y="3765"/>
                    <a:pt x="24507" y="3847"/>
                  </a:cubicBezTo>
                  <a:lnTo>
                    <a:pt x="24507" y="3847"/>
                  </a:lnTo>
                  <a:cubicBezTo>
                    <a:pt x="24489" y="3824"/>
                    <a:pt x="24471" y="3802"/>
                    <a:pt x="24452" y="3779"/>
                  </a:cubicBezTo>
                  <a:cubicBezTo>
                    <a:pt x="24104" y="3354"/>
                    <a:pt x="23645" y="3024"/>
                    <a:pt x="23242" y="2652"/>
                  </a:cubicBezTo>
                  <a:cubicBezTo>
                    <a:pt x="22519" y="1974"/>
                    <a:pt x="21764" y="1297"/>
                    <a:pt x="20878" y="835"/>
                  </a:cubicBezTo>
                  <a:cubicBezTo>
                    <a:pt x="20057" y="407"/>
                    <a:pt x="19110" y="244"/>
                    <a:pt x="18207" y="98"/>
                  </a:cubicBezTo>
                  <a:cubicBezTo>
                    <a:pt x="17791" y="30"/>
                    <a:pt x="17368" y="0"/>
                    <a:pt x="16943" y="0"/>
                  </a:cubicBezTo>
                  <a:close/>
                  <a:moveTo>
                    <a:pt x="113" y="14635"/>
                  </a:moveTo>
                  <a:cubicBezTo>
                    <a:pt x="77" y="14670"/>
                    <a:pt x="39" y="14705"/>
                    <a:pt x="0" y="14739"/>
                  </a:cubicBezTo>
                  <a:cubicBezTo>
                    <a:pt x="43" y="14708"/>
                    <a:pt x="80" y="14673"/>
                    <a:pt x="113" y="14635"/>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48" name="Google Shape;548;p17"/>
            <p:cNvSpPr/>
            <p:nvPr/>
          </p:nvSpPr>
          <p:spPr>
            <a:xfrm rot="5088045">
              <a:off x="2652452" y="1553589"/>
              <a:ext cx="889104" cy="632319"/>
            </a:xfrm>
            <a:custGeom>
              <a:avLst/>
              <a:gdLst/>
              <a:ahLst/>
              <a:cxnLst/>
              <a:rect l="l" t="t" r="r" b="b"/>
              <a:pathLst>
                <a:path w="23645" h="16816" extrusionOk="0">
                  <a:moveTo>
                    <a:pt x="22952" y="2938"/>
                  </a:moveTo>
                  <a:cubicBezTo>
                    <a:pt x="23089" y="3076"/>
                    <a:pt x="23212" y="3217"/>
                    <a:pt x="23398" y="3301"/>
                  </a:cubicBezTo>
                  <a:cubicBezTo>
                    <a:pt x="23463" y="3190"/>
                    <a:pt x="23509" y="3126"/>
                    <a:pt x="23543" y="3092"/>
                  </a:cubicBezTo>
                  <a:lnTo>
                    <a:pt x="23543" y="3092"/>
                  </a:lnTo>
                  <a:cubicBezTo>
                    <a:pt x="23577" y="3099"/>
                    <a:pt x="23610" y="3105"/>
                    <a:pt x="23644" y="3111"/>
                  </a:cubicBezTo>
                  <a:cubicBezTo>
                    <a:pt x="23632" y="3085"/>
                    <a:pt x="23620" y="3059"/>
                    <a:pt x="23597" y="3059"/>
                  </a:cubicBezTo>
                  <a:cubicBezTo>
                    <a:pt x="23583" y="3059"/>
                    <a:pt x="23566" y="3068"/>
                    <a:pt x="23543" y="3092"/>
                  </a:cubicBezTo>
                  <a:lnTo>
                    <a:pt x="23543" y="3092"/>
                  </a:lnTo>
                  <a:cubicBezTo>
                    <a:pt x="23345" y="3052"/>
                    <a:pt x="23150" y="2994"/>
                    <a:pt x="22952" y="2938"/>
                  </a:cubicBezTo>
                  <a:close/>
                  <a:moveTo>
                    <a:pt x="15981" y="0"/>
                  </a:moveTo>
                  <a:cubicBezTo>
                    <a:pt x="14312" y="0"/>
                    <a:pt x="12617" y="571"/>
                    <a:pt x="11106" y="1208"/>
                  </a:cubicBezTo>
                  <a:cubicBezTo>
                    <a:pt x="10578" y="1430"/>
                    <a:pt x="9973" y="1599"/>
                    <a:pt x="9481" y="1905"/>
                  </a:cubicBezTo>
                  <a:cubicBezTo>
                    <a:pt x="8831" y="2313"/>
                    <a:pt x="8216" y="2991"/>
                    <a:pt x="7651" y="3509"/>
                  </a:cubicBezTo>
                  <a:cubicBezTo>
                    <a:pt x="6747" y="4340"/>
                    <a:pt x="5754" y="5354"/>
                    <a:pt x="5079" y="6387"/>
                  </a:cubicBezTo>
                  <a:cubicBezTo>
                    <a:pt x="4182" y="7762"/>
                    <a:pt x="3359" y="9204"/>
                    <a:pt x="2495" y="10599"/>
                  </a:cubicBezTo>
                  <a:cubicBezTo>
                    <a:pt x="1804" y="11712"/>
                    <a:pt x="1252" y="12861"/>
                    <a:pt x="858" y="14114"/>
                  </a:cubicBezTo>
                  <a:cubicBezTo>
                    <a:pt x="668" y="14725"/>
                    <a:pt x="485" y="15347"/>
                    <a:pt x="329" y="15968"/>
                  </a:cubicBezTo>
                  <a:cubicBezTo>
                    <a:pt x="268" y="16212"/>
                    <a:pt x="239" y="16487"/>
                    <a:pt x="98" y="16699"/>
                  </a:cubicBezTo>
                  <a:lnTo>
                    <a:pt x="98" y="16699"/>
                  </a:lnTo>
                  <a:cubicBezTo>
                    <a:pt x="316" y="16425"/>
                    <a:pt x="480" y="16130"/>
                    <a:pt x="654" y="15819"/>
                  </a:cubicBezTo>
                  <a:cubicBezTo>
                    <a:pt x="1482" y="14367"/>
                    <a:pt x="2525" y="13054"/>
                    <a:pt x="3558" y="11745"/>
                  </a:cubicBezTo>
                  <a:cubicBezTo>
                    <a:pt x="4481" y="10569"/>
                    <a:pt x="5236" y="9184"/>
                    <a:pt x="6240" y="8091"/>
                  </a:cubicBezTo>
                  <a:cubicBezTo>
                    <a:pt x="7269" y="6965"/>
                    <a:pt x="8588" y="6137"/>
                    <a:pt x="9910" y="5400"/>
                  </a:cubicBezTo>
                  <a:cubicBezTo>
                    <a:pt x="12676" y="3856"/>
                    <a:pt x="15763" y="2505"/>
                    <a:pt x="18976" y="2505"/>
                  </a:cubicBezTo>
                  <a:cubicBezTo>
                    <a:pt x="19240" y="2505"/>
                    <a:pt x="19505" y="2514"/>
                    <a:pt x="19770" y="2533"/>
                  </a:cubicBezTo>
                  <a:cubicBezTo>
                    <a:pt x="20624" y="2592"/>
                    <a:pt x="21481" y="2706"/>
                    <a:pt x="22326" y="2802"/>
                  </a:cubicBezTo>
                  <a:cubicBezTo>
                    <a:pt x="22538" y="2827"/>
                    <a:pt x="22746" y="2881"/>
                    <a:pt x="22952" y="2938"/>
                  </a:cubicBezTo>
                  <a:lnTo>
                    <a:pt x="22952" y="2938"/>
                  </a:lnTo>
                  <a:cubicBezTo>
                    <a:pt x="22931" y="2917"/>
                    <a:pt x="22909" y="2896"/>
                    <a:pt x="22887" y="2875"/>
                  </a:cubicBezTo>
                  <a:cubicBezTo>
                    <a:pt x="22485" y="2496"/>
                    <a:pt x="21990" y="2231"/>
                    <a:pt x="21544" y="1908"/>
                  </a:cubicBezTo>
                  <a:cubicBezTo>
                    <a:pt x="20737" y="1330"/>
                    <a:pt x="19907" y="749"/>
                    <a:pt x="18966" y="403"/>
                  </a:cubicBezTo>
                  <a:cubicBezTo>
                    <a:pt x="18100" y="81"/>
                    <a:pt x="17143" y="38"/>
                    <a:pt x="16226" y="4"/>
                  </a:cubicBezTo>
                  <a:cubicBezTo>
                    <a:pt x="16145" y="2"/>
                    <a:pt x="16063" y="0"/>
                    <a:pt x="15981" y="0"/>
                  </a:cubicBezTo>
                  <a:close/>
                  <a:moveTo>
                    <a:pt x="98" y="16699"/>
                  </a:moveTo>
                  <a:lnTo>
                    <a:pt x="98" y="16699"/>
                  </a:lnTo>
                  <a:cubicBezTo>
                    <a:pt x="66" y="16738"/>
                    <a:pt x="34" y="16777"/>
                    <a:pt x="0" y="16815"/>
                  </a:cubicBezTo>
                  <a:cubicBezTo>
                    <a:pt x="38" y="16779"/>
                    <a:pt x="70" y="16740"/>
                    <a:pt x="98" y="16699"/>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49" name="Google Shape;549;p17"/>
            <p:cNvSpPr/>
            <p:nvPr/>
          </p:nvSpPr>
          <p:spPr>
            <a:xfrm rot="5088045">
              <a:off x="2473278" y="1622332"/>
              <a:ext cx="762422" cy="753924"/>
            </a:xfrm>
            <a:custGeom>
              <a:avLst/>
              <a:gdLst/>
              <a:ahLst/>
              <a:cxnLst/>
              <a:rect l="l" t="t" r="r" b="b"/>
              <a:pathLst>
                <a:path w="20276" h="20050" extrusionOk="0">
                  <a:moveTo>
                    <a:pt x="20226" y="1686"/>
                  </a:moveTo>
                  <a:cubicBezTo>
                    <a:pt x="20211" y="1686"/>
                    <a:pt x="20195" y="1698"/>
                    <a:pt x="20174" y="1730"/>
                  </a:cubicBezTo>
                  <a:lnTo>
                    <a:pt x="20174" y="1730"/>
                  </a:lnTo>
                  <a:cubicBezTo>
                    <a:pt x="20208" y="1730"/>
                    <a:pt x="20242" y="1729"/>
                    <a:pt x="20276" y="1727"/>
                  </a:cubicBezTo>
                  <a:cubicBezTo>
                    <a:pt x="20260" y="1707"/>
                    <a:pt x="20245" y="1686"/>
                    <a:pt x="20226" y="1686"/>
                  </a:cubicBezTo>
                  <a:close/>
                  <a:moveTo>
                    <a:pt x="19562" y="1703"/>
                  </a:moveTo>
                  <a:cubicBezTo>
                    <a:pt x="19725" y="1810"/>
                    <a:pt x="19875" y="1923"/>
                    <a:pt x="20077" y="1967"/>
                  </a:cubicBezTo>
                  <a:cubicBezTo>
                    <a:pt x="20117" y="1844"/>
                    <a:pt x="20149" y="1771"/>
                    <a:pt x="20174" y="1730"/>
                  </a:cubicBezTo>
                  <a:lnTo>
                    <a:pt x="20174" y="1730"/>
                  </a:lnTo>
                  <a:cubicBezTo>
                    <a:pt x="20163" y="1730"/>
                    <a:pt x="20151" y="1730"/>
                    <a:pt x="20139" y="1730"/>
                  </a:cubicBezTo>
                  <a:cubicBezTo>
                    <a:pt x="19948" y="1730"/>
                    <a:pt x="19755" y="1715"/>
                    <a:pt x="19562" y="1703"/>
                  </a:cubicBezTo>
                  <a:close/>
                  <a:moveTo>
                    <a:pt x="14397" y="1"/>
                  </a:moveTo>
                  <a:cubicBezTo>
                    <a:pt x="13718" y="1"/>
                    <a:pt x="13034" y="117"/>
                    <a:pt x="12373" y="236"/>
                  </a:cubicBezTo>
                  <a:cubicBezTo>
                    <a:pt x="10655" y="541"/>
                    <a:pt x="9027" y="1491"/>
                    <a:pt x="7615" y="2475"/>
                  </a:cubicBezTo>
                  <a:cubicBezTo>
                    <a:pt x="7146" y="2804"/>
                    <a:pt x="6588" y="3096"/>
                    <a:pt x="6174" y="3494"/>
                  </a:cubicBezTo>
                  <a:cubicBezTo>
                    <a:pt x="5622" y="4029"/>
                    <a:pt x="5160" y="4820"/>
                    <a:pt x="4714" y="5445"/>
                  </a:cubicBezTo>
                  <a:cubicBezTo>
                    <a:pt x="4004" y="6444"/>
                    <a:pt x="3243" y="7644"/>
                    <a:pt x="2798" y="8797"/>
                  </a:cubicBezTo>
                  <a:cubicBezTo>
                    <a:pt x="2207" y="10325"/>
                    <a:pt x="1701" y="11906"/>
                    <a:pt x="1146" y="13451"/>
                  </a:cubicBezTo>
                  <a:cubicBezTo>
                    <a:pt x="705" y="14684"/>
                    <a:pt x="403" y="15923"/>
                    <a:pt x="280" y="17231"/>
                  </a:cubicBezTo>
                  <a:cubicBezTo>
                    <a:pt x="217" y="17869"/>
                    <a:pt x="170" y="18518"/>
                    <a:pt x="147" y="19155"/>
                  </a:cubicBezTo>
                  <a:cubicBezTo>
                    <a:pt x="139" y="19406"/>
                    <a:pt x="167" y="19677"/>
                    <a:pt x="75" y="19910"/>
                  </a:cubicBezTo>
                  <a:lnTo>
                    <a:pt x="75" y="19910"/>
                  </a:lnTo>
                  <a:cubicBezTo>
                    <a:pt x="230" y="19600"/>
                    <a:pt x="329" y="19278"/>
                    <a:pt x="436" y="18942"/>
                  </a:cubicBezTo>
                  <a:cubicBezTo>
                    <a:pt x="941" y="17348"/>
                    <a:pt x="1689" y="15846"/>
                    <a:pt x="2426" y="14351"/>
                  </a:cubicBezTo>
                  <a:cubicBezTo>
                    <a:pt x="3084" y="13010"/>
                    <a:pt x="3535" y="11498"/>
                    <a:pt x="4286" y="10219"/>
                  </a:cubicBezTo>
                  <a:cubicBezTo>
                    <a:pt x="5061" y="8907"/>
                    <a:pt x="6180" y="7820"/>
                    <a:pt x="7319" y="6823"/>
                  </a:cubicBezTo>
                  <a:cubicBezTo>
                    <a:pt x="9897" y="4568"/>
                    <a:pt x="12894" y="2451"/>
                    <a:pt x="16369" y="1970"/>
                  </a:cubicBezTo>
                  <a:cubicBezTo>
                    <a:pt x="17213" y="1850"/>
                    <a:pt x="18077" y="1780"/>
                    <a:pt x="18924" y="1700"/>
                  </a:cubicBezTo>
                  <a:cubicBezTo>
                    <a:pt x="19012" y="1692"/>
                    <a:pt x="19101" y="1689"/>
                    <a:pt x="19190" y="1689"/>
                  </a:cubicBezTo>
                  <a:cubicBezTo>
                    <a:pt x="19314" y="1689"/>
                    <a:pt x="19438" y="1695"/>
                    <a:pt x="19562" y="1703"/>
                  </a:cubicBezTo>
                  <a:lnTo>
                    <a:pt x="19562" y="1703"/>
                  </a:lnTo>
                  <a:cubicBezTo>
                    <a:pt x="19536" y="1686"/>
                    <a:pt x="19511" y="1670"/>
                    <a:pt x="19485" y="1654"/>
                  </a:cubicBezTo>
                  <a:cubicBezTo>
                    <a:pt x="19014" y="1369"/>
                    <a:pt x="18476" y="1209"/>
                    <a:pt x="17970" y="990"/>
                  </a:cubicBezTo>
                  <a:cubicBezTo>
                    <a:pt x="17063" y="591"/>
                    <a:pt x="16130" y="196"/>
                    <a:pt x="15140" y="53"/>
                  </a:cubicBezTo>
                  <a:cubicBezTo>
                    <a:pt x="14894" y="16"/>
                    <a:pt x="14646" y="1"/>
                    <a:pt x="14397" y="1"/>
                  </a:cubicBezTo>
                  <a:close/>
                  <a:moveTo>
                    <a:pt x="75" y="19910"/>
                  </a:moveTo>
                  <a:cubicBezTo>
                    <a:pt x="51" y="19957"/>
                    <a:pt x="27" y="20003"/>
                    <a:pt x="1" y="20049"/>
                  </a:cubicBezTo>
                  <a:cubicBezTo>
                    <a:pt x="31" y="20005"/>
                    <a:pt x="56" y="19958"/>
                    <a:pt x="75" y="1991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50" name="Google Shape;550;p17"/>
            <p:cNvSpPr/>
            <p:nvPr/>
          </p:nvSpPr>
          <p:spPr>
            <a:xfrm rot="5088045">
              <a:off x="2314457" y="1765363"/>
              <a:ext cx="562078" cy="888051"/>
            </a:xfrm>
            <a:custGeom>
              <a:avLst/>
              <a:gdLst/>
              <a:ahLst/>
              <a:cxnLst/>
              <a:rect l="l" t="t" r="r" b="b"/>
              <a:pathLst>
                <a:path w="14948" h="23617" extrusionOk="0">
                  <a:moveTo>
                    <a:pt x="14896" y="153"/>
                  </a:moveTo>
                  <a:cubicBezTo>
                    <a:pt x="14879" y="153"/>
                    <a:pt x="14863" y="168"/>
                    <a:pt x="14851" y="211"/>
                  </a:cubicBezTo>
                  <a:lnTo>
                    <a:pt x="14851" y="211"/>
                  </a:lnTo>
                  <a:cubicBezTo>
                    <a:pt x="14883" y="200"/>
                    <a:pt x="14915" y="190"/>
                    <a:pt x="14947" y="178"/>
                  </a:cubicBezTo>
                  <a:cubicBezTo>
                    <a:pt x="14930" y="166"/>
                    <a:pt x="14912" y="153"/>
                    <a:pt x="14896" y="153"/>
                  </a:cubicBezTo>
                  <a:close/>
                  <a:moveTo>
                    <a:pt x="10608" y="1"/>
                  </a:moveTo>
                  <a:cubicBezTo>
                    <a:pt x="10253" y="1"/>
                    <a:pt x="9898" y="22"/>
                    <a:pt x="9546" y="75"/>
                  </a:cubicBezTo>
                  <a:cubicBezTo>
                    <a:pt x="8632" y="215"/>
                    <a:pt x="7772" y="640"/>
                    <a:pt x="6954" y="1055"/>
                  </a:cubicBezTo>
                  <a:cubicBezTo>
                    <a:pt x="5396" y="1850"/>
                    <a:pt x="4117" y="3231"/>
                    <a:pt x="3055" y="4587"/>
                  </a:cubicBezTo>
                  <a:cubicBezTo>
                    <a:pt x="2702" y="5039"/>
                    <a:pt x="2253" y="5477"/>
                    <a:pt x="1974" y="5982"/>
                  </a:cubicBezTo>
                  <a:cubicBezTo>
                    <a:pt x="1599" y="6653"/>
                    <a:pt x="1390" y="7543"/>
                    <a:pt x="1147" y="8271"/>
                  </a:cubicBezTo>
                  <a:cubicBezTo>
                    <a:pt x="758" y="9437"/>
                    <a:pt x="380" y="10806"/>
                    <a:pt x="287" y="12035"/>
                  </a:cubicBezTo>
                  <a:cubicBezTo>
                    <a:pt x="167" y="13673"/>
                    <a:pt x="147" y="15331"/>
                    <a:pt x="65" y="16972"/>
                  </a:cubicBezTo>
                  <a:cubicBezTo>
                    <a:pt x="1" y="18281"/>
                    <a:pt x="77" y="19553"/>
                    <a:pt x="336" y="20839"/>
                  </a:cubicBezTo>
                  <a:cubicBezTo>
                    <a:pt x="463" y="21467"/>
                    <a:pt x="606" y="22102"/>
                    <a:pt x="772" y="22720"/>
                  </a:cubicBezTo>
                  <a:cubicBezTo>
                    <a:pt x="836" y="22961"/>
                    <a:pt x="944" y="23216"/>
                    <a:pt x="921" y="23470"/>
                  </a:cubicBezTo>
                  <a:lnTo>
                    <a:pt x="921" y="23470"/>
                  </a:lnTo>
                  <a:cubicBezTo>
                    <a:pt x="982" y="23125"/>
                    <a:pt x="982" y="22786"/>
                    <a:pt x="985" y="22430"/>
                  </a:cubicBezTo>
                  <a:cubicBezTo>
                    <a:pt x="1005" y="20759"/>
                    <a:pt x="1284" y="19104"/>
                    <a:pt x="1549" y="17460"/>
                  </a:cubicBezTo>
                  <a:cubicBezTo>
                    <a:pt x="1792" y="15985"/>
                    <a:pt x="1782" y="14407"/>
                    <a:pt x="2127" y="12962"/>
                  </a:cubicBezTo>
                  <a:cubicBezTo>
                    <a:pt x="2483" y="11480"/>
                    <a:pt x="3240" y="10119"/>
                    <a:pt x="4038" y="8832"/>
                  </a:cubicBezTo>
                  <a:cubicBezTo>
                    <a:pt x="5848" y="5922"/>
                    <a:pt x="8098" y="3026"/>
                    <a:pt x="11280" y="1551"/>
                  </a:cubicBezTo>
                  <a:cubicBezTo>
                    <a:pt x="12054" y="1192"/>
                    <a:pt x="12862" y="873"/>
                    <a:pt x="13645" y="551"/>
                  </a:cubicBezTo>
                  <a:cubicBezTo>
                    <a:pt x="13842" y="469"/>
                    <a:pt x="14049" y="415"/>
                    <a:pt x="14257" y="365"/>
                  </a:cubicBezTo>
                  <a:lnTo>
                    <a:pt x="14257" y="365"/>
                  </a:lnTo>
                  <a:cubicBezTo>
                    <a:pt x="14422" y="413"/>
                    <a:pt x="14580" y="470"/>
                    <a:pt x="14757" y="470"/>
                  </a:cubicBezTo>
                  <a:cubicBezTo>
                    <a:pt x="14779" y="470"/>
                    <a:pt x="14802" y="469"/>
                    <a:pt x="14825" y="467"/>
                  </a:cubicBezTo>
                  <a:cubicBezTo>
                    <a:pt x="14828" y="336"/>
                    <a:pt x="14838" y="257"/>
                    <a:pt x="14851" y="211"/>
                  </a:cubicBezTo>
                  <a:lnTo>
                    <a:pt x="14851" y="211"/>
                  </a:lnTo>
                  <a:cubicBezTo>
                    <a:pt x="14658" y="272"/>
                    <a:pt x="14457" y="317"/>
                    <a:pt x="14257" y="365"/>
                  </a:cubicBezTo>
                  <a:lnTo>
                    <a:pt x="14257" y="365"/>
                  </a:lnTo>
                  <a:cubicBezTo>
                    <a:pt x="14228" y="357"/>
                    <a:pt x="14199" y="349"/>
                    <a:pt x="14170" y="341"/>
                  </a:cubicBezTo>
                  <a:cubicBezTo>
                    <a:pt x="13635" y="205"/>
                    <a:pt x="13074" y="212"/>
                    <a:pt x="12529" y="145"/>
                  </a:cubicBezTo>
                  <a:cubicBezTo>
                    <a:pt x="11894" y="70"/>
                    <a:pt x="11250" y="1"/>
                    <a:pt x="10608" y="1"/>
                  </a:cubicBezTo>
                  <a:close/>
                  <a:moveTo>
                    <a:pt x="921" y="23470"/>
                  </a:moveTo>
                  <a:cubicBezTo>
                    <a:pt x="912" y="23519"/>
                    <a:pt x="903" y="23567"/>
                    <a:pt x="891" y="23616"/>
                  </a:cubicBezTo>
                  <a:cubicBezTo>
                    <a:pt x="907" y="23568"/>
                    <a:pt x="916" y="23519"/>
                    <a:pt x="921" y="2347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51" name="Google Shape;551;p17"/>
            <p:cNvSpPr/>
            <p:nvPr/>
          </p:nvSpPr>
          <p:spPr>
            <a:xfrm rot="5088045">
              <a:off x="2144877" y="1999300"/>
              <a:ext cx="562078" cy="888127"/>
            </a:xfrm>
            <a:custGeom>
              <a:avLst/>
              <a:gdLst/>
              <a:ahLst/>
              <a:cxnLst/>
              <a:rect l="l" t="t" r="r" b="b"/>
              <a:pathLst>
                <a:path w="14948" h="23619" extrusionOk="0">
                  <a:moveTo>
                    <a:pt x="14895" y="156"/>
                  </a:moveTo>
                  <a:cubicBezTo>
                    <a:pt x="14878" y="156"/>
                    <a:pt x="14862" y="170"/>
                    <a:pt x="14850" y="214"/>
                  </a:cubicBezTo>
                  <a:lnTo>
                    <a:pt x="14850" y="214"/>
                  </a:lnTo>
                  <a:cubicBezTo>
                    <a:pt x="14882" y="203"/>
                    <a:pt x="14915" y="192"/>
                    <a:pt x="14947" y="181"/>
                  </a:cubicBezTo>
                  <a:cubicBezTo>
                    <a:pt x="14929" y="168"/>
                    <a:pt x="14912" y="156"/>
                    <a:pt x="14895" y="156"/>
                  </a:cubicBezTo>
                  <a:close/>
                  <a:moveTo>
                    <a:pt x="10613" y="1"/>
                  </a:moveTo>
                  <a:cubicBezTo>
                    <a:pt x="10256" y="1"/>
                    <a:pt x="9899" y="23"/>
                    <a:pt x="9545" y="77"/>
                  </a:cubicBezTo>
                  <a:cubicBezTo>
                    <a:pt x="8632" y="214"/>
                    <a:pt x="7771" y="639"/>
                    <a:pt x="6954" y="1054"/>
                  </a:cubicBezTo>
                  <a:cubicBezTo>
                    <a:pt x="5395" y="1848"/>
                    <a:pt x="4116" y="3234"/>
                    <a:pt x="3054" y="4586"/>
                  </a:cubicBezTo>
                  <a:cubicBezTo>
                    <a:pt x="2701" y="5037"/>
                    <a:pt x="2253" y="5479"/>
                    <a:pt x="1974" y="5985"/>
                  </a:cubicBezTo>
                  <a:cubicBezTo>
                    <a:pt x="1598" y="6652"/>
                    <a:pt x="1389" y="7546"/>
                    <a:pt x="1146" y="8274"/>
                  </a:cubicBezTo>
                  <a:cubicBezTo>
                    <a:pt x="758" y="9436"/>
                    <a:pt x="376" y="10805"/>
                    <a:pt x="286" y="12037"/>
                  </a:cubicBezTo>
                  <a:cubicBezTo>
                    <a:pt x="166" y="13672"/>
                    <a:pt x="146" y="15333"/>
                    <a:pt x="64" y="16971"/>
                  </a:cubicBezTo>
                  <a:cubicBezTo>
                    <a:pt x="1" y="18280"/>
                    <a:pt x="73" y="19552"/>
                    <a:pt x="336" y="20841"/>
                  </a:cubicBezTo>
                  <a:cubicBezTo>
                    <a:pt x="462" y="21466"/>
                    <a:pt x="605" y="22100"/>
                    <a:pt x="771" y="22718"/>
                  </a:cubicBezTo>
                  <a:cubicBezTo>
                    <a:pt x="835" y="22963"/>
                    <a:pt x="943" y="23216"/>
                    <a:pt x="920" y="23470"/>
                  </a:cubicBezTo>
                  <a:lnTo>
                    <a:pt x="920" y="23470"/>
                  </a:lnTo>
                  <a:cubicBezTo>
                    <a:pt x="981" y="23124"/>
                    <a:pt x="981" y="22787"/>
                    <a:pt x="984" y="22430"/>
                  </a:cubicBezTo>
                  <a:cubicBezTo>
                    <a:pt x="1004" y="20758"/>
                    <a:pt x="1283" y="19107"/>
                    <a:pt x="1548" y="17459"/>
                  </a:cubicBezTo>
                  <a:cubicBezTo>
                    <a:pt x="1791" y="15984"/>
                    <a:pt x="1781" y="14406"/>
                    <a:pt x="2126" y="12964"/>
                  </a:cubicBezTo>
                  <a:cubicBezTo>
                    <a:pt x="2482" y="11483"/>
                    <a:pt x="3236" y="10117"/>
                    <a:pt x="4037" y="8835"/>
                  </a:cubicBezTo>
                  <a:cubicBezTo>
                    <a:pt x="5847" y="5925"/>
                    <a:pt x="8093" y="3024"/>
                    <a:pt x="11280" y="1549"/>
                  </a:cubicBezTo>
                  <a:cubicBezTo>
                    <a:pt x="12053" y="1190"/>
                    <a:pt x="12857" y="871"/>
                    <a:pt x="13644" y="549"/>
                  </a:cubicBezTo>
                  <a:cubicBezTo>
                    <a:pt x="13840" y="468"/>
                    <a:pt x="14046" y="415"/>
                    <a:pt x="14253" y="366"/>
                  </a:cubicBezTo>
                  <a:lnTo>
                    <a:pt x="14253" y="366"/>
                  </a:lnTo>
                  <a:cubicBezTo>
                    <a:pt x="14419" y="414"/>
                    <a:pt x="14577" y="469"/>
                    <a:pt x="14754" y="469"/>
                  </a:cubicBezTo>
                  <a:cubicBezTo>
                    <a:pt x="14777" y="469"/>
                    <a:pt x="14800" y="468"/>
                    <a:pt x="14824" y="466"/>
                  </a:cubicBezTo>
                  <a:cubicBezTo>
                    <a:pt x="14827" y="338"/>
                    <a:pt x="14837" y="259"/>
                    <a:pt x="14850" y="214"/>
                  </a:cubicBezTo>
                  <a:lnTo>
                    <a:pt x="14850" y="214"/>
                  </a:lnTo>
                  <a:cubicBezTo>
                    <a:pt x="14656" y="275"/>
                    <a:pt x="14454" y="319"/>
                    <a:pt x="14253" y="366"/>
                  </a:cubicBezTo>
                  <a:lnTo>
                    <a:pt x="14253" y="366"/>
                  </a:lnTo>
                  <a:cubicBezTo>
                    <a:pt x="14225" y="358"/>
                    <a:pt x="14198" y="351"/>
                    <a:pt x="14170" y="344"/>
                  </a:cubicBezTo>
                  <a:cubicBezTo>
                    <a:pt x="13635" y="207"/>
                    <a:pt x="13074" y="210"/>
                    <a:pt x="12528" y="147"/>
                  </a:cubicBezTo>
                  <a:cubicBezTo>
                    <a:pt x="11895" y="71"/>
                    <a:pt x="11253" y="1"/>
                    <a:pt x="10613" y="1"/>
                  </a:cubicBezTo>
                  <a:close/>
                  <a:moveTo>
                    <a:pt x="920" y="23470"/>
                  </a:moveTo>
                  <a:cubicBezTo>
                    <a:pt x="911" y="23519"/>
                    <a:pt x="902" y="23569"/>
                    <a:pt x="890" y="23618"/>
                  </a:cubicBezTo>
                  <a:cubicBezTo>
                    <a:pt x="906" y="23569"/>
                    <a:pt x="916" y="23519"/>
                    <a:pt x="920" y="23470"/>
                  </a:cubicBezTo>
                  <a:close/>
                </a:path>
              </a:pathLst>
            </a:custGeom>
            <a:solidFill>
              <a:schemeClr val="accen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552" name="Google Shape;552;p17"/>
          <p:cNvGrpSpPr/>
          <p:nvPr/>
        </p:nvGrpSpPr>
        <p:grpSpPr>
          <a:xfrm>
            <a:off x="725281" y="3874322"/>
            <a:ext cx="1502099" cy="846606"/>
            <a:chOff x="725275" y="3874322"/>
            <a:chExt cx="1502099" cy="846606"/>
          </a:xfrm>
        </p:grpSpPr>
        <p:sp>
          <p:nvSpPr>
            <p:cNvPr id="553" name="Google Shape;553;p17"/>
            <p:cNvSpPr/>
            <p:nvPr/>
          </p:nvSpPr>
          <p:spPr>
            <a:xfrm>
              <a:off x="725275" y="3944176"/>
              <a:ext cx="1502099" cy="776752"/>
            </a:xfrm>
            <a:custGeom>
              <a:avLst/>
              <a:gdLst/>
              <a:ahLst/>
              <a:cxnLst/>
              <a:rect l="l" t="t" r="r" b="b"/>
              <a:pathLst>
                <a:path w="31997" h="16546" extrusionOk="0">
                  <a:moveTo>
                    <a:pt x="15698" y="1"/>
                  </a:moveTo>
                  <a:cubicBezTo>
                    <a:pt x="15192" y="1"/>
                    <a:pt x="14688" y="20"/>
                    <a:pt x="14196" y="84"/>
                  </a:cubicBezTo>
                  <a:cubicBezTo>
                    <a:pt x="12841" y="257"/>
                    <a:pt x="11329" y="546"/>
                    <a:pt x="10004" y="905"/>
                  </a:cubicBezTo>
                  <a:cubicBezTo>
                    <a:pt x="8738" y="1247"/>
                    <a:pt x="7432" y="1652"/>
                    <a:pt x="6243" y="2211"/>
                  </a:cubicBezTo>
                  <a:cubicBezTo>
                    <a:pt x="5260" y="2675"/>
                    <a:pt x="3837" y="3330"/>
                    <a:pt x="3140" y="4167"/>
                  </a:cubicBezTo>
                  <a:cubicBezTo>
                    <a:pt x="2439" y="5004"/>
                    <a:pt x="1884" y="5791"/>
                    <a:pt x="1362" y="6755"/>
                  </a:cubicBezTo>
                  <a:cubicBezTo>
                    <a:pt x="1149" y="7147"/>
                    <a:pt x="867" y="7519"/>
                    <a:pt x="724" y="7944"/>
                  </a:cubicBezTo>
                  <a:cubicBezTo>
                    <a:pt x="588" y="8343"/>
                    <a:pt x="575" y="8765"/>
                    <a:pt x="502" y="9180"/>
                  </a:cubicBezTo>
                  <a:cubicBezTo>
                    <a:pt x="316" y="10230"/>
                    <a:pt x="170" y="11107"/>
                    <a:pt x="170" y="12170"/>
                  </a:cubicBezTo>
                  <a:cubicBezTo>
                    <a:pt x="173" y="13632"/>
                    <a:pt x="77" y="15077"/>
                    <a:pt x="0" y="16546"/>
                  </a:cubicBezTo>
                  <a:lnTo>
                    <a:pt x="31213" y="16546"/>
                  </a:lnTo>
                  <a:cubicBezTo>
                    <a:pt x="31843" y="16064"/>
                    <a:pt x="31996" y="13576"/>
                    <a:pt x="31913" y="13018"/>
                  </a:cubicBezTo>
                  <a:cubicBezTo>
                    <a:pt x="31774" y="12104"/>
                    <a:pt x="31903" y="11217"/>
                    <a:pt x="31711" y="10296"/>
                  </a:cubicBezTo>
                  <a:cubicBezTo>
                    <a:pt x="31501" y="9296"/>
                    <a:pt x="31013" y="8187"/>
                    <a:pt x="30578" y="7263"/>
                  </a:cubicBezTo>
                  <a:cubicBezTo>
                    <a:pt x="30292" y="6656"/>
                    <a:pt x="29840" y="6121"/>
                    <a:pt x="29465" y="5572"/>
                  </a:cubicBezTo>
                  <a:cubicBezTo>
                    <a:pt x="29166" y="5134"/>
                    <a:pt x="28916" y="4609"/>
                    <a:pt x="28565" y="4213"/>
                  </a:cubicBezTo>
                  <a:cubicBezTo>
                    <a:pt x="27893" y="3466"/>
                    <a:pt x="26907" y="2735"/>
                    <a:pt x="26013" y="2267"/>
                  </a:cubicBezTo>
                  <a:cubicBezTo>
                    <a:pt x="24943" y="1705"/>
                    <a:pt x="23770" y="1257"/>
                    <a:pt x="22611" y="921"/>
                  </a:cubicBezTo>
                  <a:cubicBezTo>
                    <a:pt x="21771" y="676"/>
                    <a:pt x="20907" y="323"/>
                    <a:pt x="20060" y="127"/>
                  </a:cubicBezTo>
                  <a:cubicBezTo>
                    <a:pt x="19725" y="50"/>
                    <a:pt x="19403" y="31"/>
                    <a:pt x="19079" y="31"/>
                  </a:cubicBezTo>
                  <a:cubicBezTo>
                    <a:pt x="18791" y="31"/>
                    <a:pt x="18501" y="46"/>
                    <a:pt x="18199" y="47"/>
                  </a:cubicBezTo>
                  <a:cubicBezTo>
                    <a:pt x="18152" y="48"/>
                    <a:pt x="18105" y="48"/>
                    <a:pt x="18058" y="48"/>
                  </a:cubicBezTo>
                  <a:cubicBezTo>
                    <a:pt x="17283" y="48"/>
                    <a:pt x="16487" y="1"/>
                    <a:pt x="15698" y="1"/>
                  </a:cubicBezTo>
                  <a:close/>
                </a:path>
              </a:pathLst>
            </a:custGeom>
            <a:solidFill>
              <a:schemeClr val="accen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54" name="Google Shape;554;p17"/>
            <p:cNvSpPr/>
            <p:nvPr/>
          </p:nvSpPr>
          <p:spPr>
            <a:xfrm>
              <a:off x="1766121" y="4436578"/>
              <a:ext cx="63845" cy="17792"/>
            </a:xfrm>
            <a:custGeom>
              <a:avLst/>
              <a:gdLst/>
              <a:ahLst/>
              <a:cxnLst/>
              <a:rect l="l" t="t" r="r" b="b"/>
              <a:pathLst>
                <a:path w="1360" h="379" extrusionOk="0">
                  <a:moveTo>
                    <a:pt x="838" y="0"/>
                  </a:moveTo>
                  <a:cubicBezTo>
                    <a:pt x="585" y="0"/>
                    <a:pt x="1" y="379"/>
                    <a:pt x="519" y="379"/>
                  </a:cubicBezTo>
                  <a:cubicBezTo>
                    <a:pt x="775" y="379"/>
                    <a:pt x="1359" y="0"/>
                    <a:pt x="838"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55" name="Google Shape;555;p17"/>
            <p:cNvSpPr/>
            <p:nvPr/>
          </p:nvSpPr>
          <p:spPr>
            <a:xfrm>
              <a:off x="1756779" y="4286825"/>
              <a:ext cx="63376" cy="21125"/>
            </a:xfrm>
            <a:custGeom>
              <a:avLst/>
              <a:gdLst/>
              <a:ahLst/>
              <a:cxnLst/>
              <a:rect l="l" t="t" r="r" b="b"/>
              <a:pathLst>
                <a:path w="1350" h="450" extrusionOk="0">
                  <a:moveTo>
                    <a:pt x="824" y="1"/>
                  </a:moveTo>
                  <a:cubicBezTo>
                    <a:pt x="529" y="1"/>
                    <a:pt x="0" y="450"/>
                    <a:pt x="525" y="450"/>
                  </a:cubicBezTo>
                  <a:cubicBezTo>
                    <a:pt x="821" y="450"/>
                    <a:pt x="1349" y="1"/>
                    <a:pt x="824"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56" name="Google Shape;556;p17"/>
            <p:cNvSpPr/>
            <p:nvPr/>
          </p:nvSpPr>
          <p:spPr>
            <a:xfrm>
              <a:off x="1893245" y="4381372"/>
              <a:ext cx="58071" cy="13614"/>
            </a:xfrm>
            <a:custGeom>
              <a:avLst/>
              <a:gdLst/>
              <a:ahLst/>
              <a:cxnLst/>
              <a:rect l="l" t="t" r="r" b="b"/>
              <a:pathLst>
                <a:path w="1237" h="290" extrusionOk="0">
                  <a:moveTo>
                    <a:pt x="874" y="0"/>
                  </a:moveTo>
                  <a:cubicBezTo>
                    <a:pt x="724" y="0"/>
                    <a:pt x="0" y="290"/>
                    <a:pt x="362" y="290"/>
                  </a:cubicBezTo>
                  <a:cubicBezTo>
                    <a:pt x="512" y="290"/>
                    <a:pt x="1236" y="0"/>
                    <a:pt x="874"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57" name="Google Shape;557;p17"/>
            <p:cNvSpPr/>
            <p:nvPr/>
          </p:nvSpPr>
          <p:spPr>
            <a:xfrm>
              <a:off x="1861887" y="4196081"/>
              <a:ext cx="63376" cy="20797"/>
            </a:xfrm>
            <a:custGeom>
              <a:avLst/>
              <a:gdLst/>
              <a:ahLst/>
              <a:cxnLst/>
              <a:rect l="l" t="t" r="r" b="b"/>
              <a:pathLst>
                <a:path w="1350" h="443" extrusionOk="0">
                  <a:moveTo>
                    <a:pt x="828" y="0"/>
                  </a:moveTo>
                  <a:cubicBezTo>
                    <a:pt x="532" y="0"/>
                    <a:pt x="0" y="442"/>
                    <a:pt x="526" y="442"/>
                  </a:cubicBezTo>
                  <a:cubicBezTo>
                    <a:pt x="817" y="442"/>
                    <a:pt x="1349" y="0"/>
                    <a:pt x="828"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58" name="Google Shape;558;p17"/>
            <p:cNvSpPr/>
            <p:nvPr/>
          </p:nvSpPr>
          <p:spPr>
            <a:xfrm>
              <a:off x="2015347" y="4350623"/>
              <a:ext cx="52766" cy="27322"/>
            </a:xfrm>
            <a:custGeom>
              <a:avLst/>
              <a:gdLst/>
              <a:ahLst/>
              <a:cxnLst/>
              <a:rect l="l" t="t" r="r" b="b"/>
              <a:pathLst>
                <a:path w="1124" h="582" extrusionOk="0">
                  <a:moveTo>
                    <a:pt x="595" y="1"/>
                  </a:moveTo>
                  <a:cubicBezTo>
                    <a:pt x="147" y="1"/>
                    <a:pt x="0" y="582"/>
                    <a:pt x="529" y="582"/>
                  </a:cubicBezTo>
                  <a:cubicBezTo>
                    <a:pt x="977" y="582"/>
                    <a:pt x="1124" y="1"/>
                    <a:pt x="595"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59" name="Google Shape;559;p17"/>
            <p:cNvSpPr/>
            <p:nvPr/>
          </p:nvSpPr>
          <p:spPr>
            <a:xfrm>
              <a:off x="1069704" y="3916431"/>
              <a:ext cx="69291" cy="95674"/>
            </a:xfrm>
            <a:custGeom>
              <a:avLst/>
              <a:gdLst/>
              <a:ahLst/>
              <a:cxnLst/>
              <a:rect l="l" t="t" r="r" b="b"/>
              <a:pathLst>
                <a:path w="1476" h="2038" extrusionOk="0">
                  <a:moveTo>
                    <a:pt x="1079" y="0"/>
                  </a:moveTo>
                  <a:cubicBezTo>
                    <a:pt x="1056" y="0"/>
                    <a:pt x="1037" y="11"/>
                    <a:pt x="1022" y="34"/>
                  </a:cubicBezTo>
                  <a:lnTo>
                    <a:pt x="95" y="1469"/>
                  </a:lnTo>
                  <a:cubicBezTo>
                    <a:pt x="0" y="1613"/>
                    <a:pt x="254" y="2038"/>
                    <a:pt x="397" y="2038"/>
                  </a:cubicBezTo>
                  <a:cubicBezTo>
                    <a:pt x="419" y="2038"/>
                    <a:pt x="439" y="2027"/>
                    <a:pt x="454" y="2004"/>
                  </a:cubicBezTo>
                  <a:lnTo>
                    <a:pt x="1381" y="569"/>
                  </a:lnTo>
                  <a:cubicBezTo>
                    <a:pt x="1476" y="422"/>
                    <a:pt x="1221" y="0"/>
                    <a:pt x="1079"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60" name="Google Shape;560;p17"/>
            <p:cNvSpPr/>
            <p:nvPr/>
          </p:nvSpPr>
          <p:spPr>
            <a:xfrm>
              <a:off x="974314" y="3874322"/>
              <a:ext cx="49949" cy="66192"/>
            </a:xfrm>
            <a:custGeom>
              <a:avLst/>
              <a:gdLst/>
              <a:ahLst/>
              <a:cxnLst/>
              <a:rect l="l" t="t" r="r" b="b"/>
              <a:pathLst>
                <a:path w="1064" h="1410" extrusionOk="0">
                  <a:moveTo>
                    <a:pt x="684" y="0"/>
                  </a:moveTo>
                  <a:cubicBezTo>
                    <a:pt x="647" y="0"/>
                    <a:pt x="614" y="15"/>
                    <a:pt x="589" y="54"/>
                  </a:cubicBezTo>
                  <a:cubicBezTo>
                    <a:pt x="423" y="316"/>
                    <a:pt x="254" y="575"/>
                    <a:pt x="84" y="838"/>
                  </a:cubicBezTo>
                  <a:cubicBezTo>
                    <a:pt x="1" y="971"/>
                    <a:pt x="54" y="1147"/>
                    <a:pt x="144" y="1267"/>
                  </a:cubicBezTo>
                  <a:cubicBezTo>
                    <a:pt x="184" y="1321"/>
                    <a:pt x="289" y="1410"/>
                    <a:pt x="377" y="1410"/>
                  </a:cubicBezTo>
                  <a:cubicBezTo>
                    <a:pt x="414" y="1410"/>
                    <a:pt x="448" y="1395"/>
                    <a:pt x="473" y="1356"/>
                  </a:cubicBezTo>
                  <a:lnTo>
                    <a:pt x="981" y="575"/>
                  </a:lnTo>
                  <a:cubicBezTo>
                    <a:pt x="1064" y="442"/>
                    <a:pt x="1011" y="263"/>
                    <a:pt x="921" y="143"/>
                  </a:cubicBezTo>
                  <a:cubicBezTo>
                    <a:pt x="879" y="90"/>
                    <a:pt x="773" y="0"/>
                    <a:pt x="684"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61" name="Google Shape;561;p17"/>
            <p:cNvSpPr/>
            <p:nvPr/>
          </p:nvSpPr>
          <p:spPr>
            <a:xfrm>
              <a:off x="1053884" y="4085808"/>
              <a:ext cx="52156" cy="61733"/>
            </a:xfrm>
            <a:custGeom>
              <a:avLst/>
              <a:gdLst/>
              <a:ahLst/>
              <a:cxnLst/>
              <a:rect l="l" t="t" r="r" b="b"/>
              <a:pathLst>
                <a:path w="1111" h="1315" extrusionOk="0">
                  <a:moveTo>
                    <a:pt x="731" y="1"/>
                  </a:moveTo>
                  <a:cubicBezTo>
                    <a:pt x="684" y="1"/>
                    <a:pt x="640" y="18"/>
                    <a:pt x="608" y="63"/>
                  </a:cubicBezTo>
                  <a:cubicBezTo>
                    <a:pt x="518" y="190"/>
                    <a:pt x="425" y="307"/>
                    <a:pt x="333" y="429"/>
                  </a:cubicBezTo>
                  <a:cubicBezTo>
                    <a:pt x="282" y="442"/>
                    <a:pt x="236" y="476"/>
                    <a:pt x="209" y="535"/>
                  </a:cubicBezTo>
                  <a:cubicBezTo>
                    <a:pt x="173" y="622"/>
                    <a:pt x="133" y="708"/>
                    <a:pt x="93" y="795"/>
                  </a:cubicBezTo>
                  <a:cubicBezTo>
                    <a:pt x="1" y="1001"/>
                    <a:pt x="215" y="1314"/>
                    <a:pt x="405" y="1314"/>
                  </a:cubicBezTo>
                  <a:cubicBezTo>
                    <a:pt x="468" y="1314"/>
                    <a:pt x="529" y="1279"/>
                    <a:pt x="575" y="1193"/>
                  </a:cubicBezTo>
                  <a:cubicBezTo>
                    <a:pt x="695" y="968"/>
                    <a:pt x="867" y="781"/>
                    <a:pt x="1014" y="575"/>
                  </a:cubicBezTo>
                  <a:cubicBezTo>
                    <a:pt x="1110" y="439"/>
                    <a:pt x="1083" y="260"/>
                    <a:pt x="980" y="134"/>
                  </a:cubicBezTo>
                  <a:cubicBezTo>
                    <a:pt x="931" y="71"/>
                    <a:pt x="825" y="1"/>
                    <a:pt x="731" y="1"/>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62" name="Google Shape;562;p17"/>
            <p:cNvSpPr/>
            <p:nvPr/>
          </p:nvSpPr>
          <p:spPr>
            <a:xfrm>
              <a:off x="891223" y="3978633"/>
              <a:ext cx="43894" cy="58916"/>
            </a:xfrm>
            <a:custGeom>
              <a:avLst/>
              <a:gdLst/>
              <a:ahLst/>
              <a:cxnLst/>
              <a:rect l="l" t="t" r="r" b="b"/>
              <a:pathLst>
                <a:path w="935" h="1255" extrusionOk="0">
                  <a:moveTo>
                    <a:pt x="516" y="0"/>
                  </a:moveTo>
                  <a:cubicBezTo>
                    <a:pt x="504" y="0"/>
                    <a:pt x="492" y="4"/>
                    <a:pt x="482" y="11"/>
                  </a:cubicBezTo>
                  <a:cubicBezTo>
                    <a:pt x="230" y="184"/>
                    <a:pt x="80" y="430"/>
                    <a:pt x="23" y="732"/>
                  </a:cubicBezTo>
                  <a:cubicBezTo>
                    <a:pt x="0" y="871"/>
                    <a:pt x="103" y="1055"/>
                    <a:pt x="190" y="1158"/>
                  </a:cubicBezTo>
                  <a:cubicBezTo>
                    <a:pt x="225" y="1198"/>
                    <a:pt x="291" y="1255"/>
                    <a:pt x="340" y="1255"/>
                  </a:cubicBezTo>
                  <a:cubicBezTo>
                    <a:pt x="369" y="1255"/>
                    <a:pt x="392" y="1236"/>
                    <a:pt x="402" y="1184"/>
                  </a:cubicBezTo>
                  <a:cubicBezTo>
                    <a:pt x="445" y="942"/>
                    <a:pt x="584" y="739"/>
                    <a:pt x="784" y="599"/>
                  </a:cubicBezTo>
                  <a:cubicBezTo>
                    <a:pt x="935" y="498"/>
                    <a:pt x="666" y="0"/>
                    <a:pt x="516"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63" name="Google Shape;563;p17"/>
            <p:cNvSpPr/>
            <p:nvPr/>
          </p:nvSpPr>
          <p:spPr>
            <a:xfrm>
              <a:off x="887514" y="4086418"/>
              <a:ext cx="47368" cy="60418"/>
            </a:xfrm>
            <a:custGeom>
              <a:avLst/>
              <a:gdLst/>
              <a:ahLst/>
              <a:cxnLst/>
              <a:rect l="l" t="t" r="r" b="b"/>
              <a:pathLst>
                <a:path w="1009" h="1287" extrusionOk="0">
                  <a:moveTo>
                    <a:pt x="606" y="1"/>
                  </a:moveTo>
                  <a:cubicBezTo>
                    <a:pt x="579" y="1"/>
                    <a:pt x="554" y="14"/>
                    <a:pt x="534" y="44"/>
                  </a:cubicBezTo>
                  <a:cubicBezTo>
                    <a:pt x="451" y="177"/>
                    <a:pt x="368" y="306"/>
                    <a:pt x="282" y="436"/>
                  </a:cubicBezTo>
                  <a:lnTo>
                    <a:pt x="102" y="715"/>
                  </a:lnTo>
                  <a:cubicBezTo>
                    <a:pt x="1" y="873"/>
                    <a:pt x="246" y="1287"/>
                    <a:pt x="402" y="1287"/>
                  </a:cubicBezTo>
                  <a:cubicBezTo>
                    <a:pt x="430" y="1287"/>
                    <a:pt x="455" y="1273"/>
                    <a:pt x="475" y="1243"/>
                  </a:cubicBezTo>
                  <a:lnTo>
                    <a:pt x="654" y="964"/>
                  </a:lnTo>
                  <a:cubicBezTo>
                    <a:pt x="737" y="835"/>
                    <a:pt x="820" y="705"/>
                    <a:pt x="907" y="576"/>
                  </a:cubicBezTo>
                  <a:cubicBezTo>
                    <a:pt x="1008" y="417"/>
                    <a:pt x="762" y="1"/>
                    <a:pt x="606" y="1"/>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64" name="Google Shape;564;p17"/>
            <p:cNvSpPr/>
            <p:nvPr/>
          </p:nvSpPr>
          <p:spPr>
            <a:xfrm>
              <a:off x="970277" y="4012058"/>
              <a:ext cx="57883" cy="76004"/>
            </a:xfrm>
            <a:custGeom>
              <a:avLst/>
              <a:gdLst/>
              <a:ahLst/>
              <a:cxnLst/>
              <a:rect l="l" t="t" r="r" b="b"/>
              <a:pathLst>
                <a:path w="1233" h="1619" extrusionOk="0">
                  <a:moveTo>
                    <a:pt x="857" y="1"/>
                  </a:moveTo>
                  <a:cubicBezTo>
                    <a:pt x="824" y="1"/>
                    <a:pt x="793" y="15"/>
                    <a:pt x="771" y="53"/>
                  </a:cubicBezTo>
                  <a:cubicBezTo>
                    <a:pt x="568" y="399"/>
                    <a:pt x="332" y="725"/>
                    <a:pt x="84" y="1044"/>
                  </a:cubicBezTo>
                  <a:cubicBezTo>
                    <a:pt x="1" y="1150"/>
                    <a:pt x="67" y="1329"/>
                    <a:pt x="127" y="1429"/>
                  </a:cubicBezTo>
                  <a:cubicBezTo>
                    <a:pt x="165" y="1487"/>
                    <a:pt x="273" y="1619"/>
                    <a:pt x="368" y="1619"/>
                  </a:cubicBezTo>
                  <a:cubicBezTo>
                    <a:pt x="388" y="1619"/>
                    <a:pt x="408" y="1613"/>
                    <a:pt x="426" y="1599"/>
                  </a:cubicBezTo>
                  <a:cubicBezTo>
                    <a:pt x="442" y="1588"/>
                    <a:pt x="452" y="1575"/>
                    <a:pt x="466" y="1565"/>
                  </a:cubicBezTo>
                  <a:lnTo>
                    <a:pt x="469" y="1562"/>
                  </a:lnTo>
                  <a:cubicBezTo>
                    <a:pt x="599" y="1452"/>
                    <a:pt x="685" y="1332"/>
                    <a:pt x="758" y="1176"/>
                  </a:cubicBezTo>
                  <a:cubicBezTo>
                    <a:pt x="761" y="1173"/>
                    <a:pt x="761" y="1173"/>
                    <a:pt x="761" y="1170"/>
                  </a:cubicBezTo>
                  <a:cubicBezTo>
                    <a:pt x="901" y="977"/>
                    <a:pt x="1033" y="781"/>
                    <a:pt x="1157" y="575"/>
                  </a:cubicBezTo>
                  <a:cubicBezTo>
                    <a:pt x="1233" y="442"/>
                    <a:pt x="1173" y="266"/>
                    <a:pt x="1087" y="150"/>
                  </a:cubicBezTo>
                  <a:cubicBezTo>
                    <a:pt x="1051" y="99"/>
                    <a:pt x="944" y="1"/>
                    <a:pt x="857" y="1"/>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65" name="Google Shape;565;p17"/>
            <p:cNvSpPr/>
            <p:nvPr/>
          </p:nvSpPr>
          <p:spPr>
            <a:xfrm>
              <a:off x="944129" y="4134912"/>
              <a:ext cx="64174" cy="88867"/>
            </a:xfrm>
            <a:custGeom>
              <a:avLst/>
              <a:gdLst/>
              <a:ahLst/>
              <a:cxnLst/>
              <a:rect l="l" t="t" r="r" b="b"/>
              <a:pathLst>
                <a:path w="1367" h="1893" extrusionOk="0">
                  <a:moveTo>
                    <a:pt x="975" y="0"/>
                  </a:moveTo>
                  <a:cubicBezTo>
                    <a:pt x="958" y="0"/>
                    <a:pt x="943" y="8"/>
                    <a:pt x="933" y="24"/>
                  </a:cubicBezTo>
                  <a:cubicBezTo>
                    <a:pt x="650" y="460"/>
                    <a:pt x="371" y="895"/>
                    <a:pt x="89" y="1326"/>
                  </a:cubicBezTo>
                  <a:cubicBezTo>
                    <a:pt x="1" y="1462"/>
                    <a:pt x="268" y="1892"/>
                    <a:pt x="396" y="1892"/>
                  </a:cubicBezTo>
                  <a:cubicBezTo>
                    <a:pt x="413" y="1892"/>
                    <a:pt x="427" y="1885"/>
                    <a:pt x="438" y="1868"/>
                  </a:cubicBezTo>
                  <a:lnTo>
                    <a:pt x="1282" y="563"/>
                  </a:lnTo>
                  <a:cubicBezTo>
                    <a:pt x="1367" y="430"/>
                    <a:pt x="1102" y="0"/>
                    <a:pt x="975"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66" name="Google Shape;566;p17"/>
            <p:cNvSpPr/>
            <p:nvPr/>
          </p:nvSpPr>
          <p:spPr>
            <a:xfrm>
              <a:off x="1132515" y="4002950"/>
              <a:ext cx="50184" cy="69150"/>
            </a:xfrm>
            <a:custGeom>
              <a:avLst/>
              <a:gdLst/>
              <a:ahLst/>
              <a:cxnLst/>
              <a:rect l="l" t="t" r="r" b="b"/>
              <a:pathLst>
                <a:path w="1069" h="1473" extrusionOk="0">
                  <a:moveTo>
                    <a:pt x="678" y="0"/>
                  </a:moveTo>
                  <a:cubicBezTo>
                    <a:pt x="669" y="0"/>
                    <a:pt x="662" y="4"/>
                    <a:pt x="657" y="11"/>
                  </a:cubicBezTo>
                  <a:cubicBezTo>
                    <a:pt x="544" y="188"/>
                    <a:pt x="432" y="361"/>
                    <a:pt x="319" y="533"/>
                  </a:cubicBezTo>
                  <a:cubicBezTo>
                    <a:pt x="239" y="660"/>
                    <a:pt x="156" y="786"/>
                    <a:pt x="76" y="912"/>
                  </a:cubicBezTo>
                  <a:cubicBezTo>
                    <a:pt x="0" y="1030"/>
                    <a:pt x="291" y="1472"/>
                    <a:pt x="387" y="1472"/>
                  </a:cubicBezTo>
                  <a:cubicBezTo>
                    <a:pt x="396" y="1472"/>
                    <a:pt x="403" y="1468"/>
                    <a:pt x="408" y="1460"/>
                  </a:cubicBezTo>
                  <a:lnTo>
                    <a:pt x="990" y="560"/>
                  </a:lnTo>
                  <a:cubicBezTo>
                    <a:pt x="1069" y="441"/>
                    <a:pt x="773" y="0"/>
                    <a:pt x="678"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567" name="Google Shape;567;p17"/>
          <p:cNvGrpSpPr/>
          <p:nvPr/>
        </p:nvGrpSpPr>
        <p:grpSpPr>
          <a:xfrm>
            <a:off x="2" y="-10650"/>
            <a:ext cx="9143949" cy="5158468"/>
            <a:chOff x="0" y="-10650"/>
            <a:chExt cx="9143949" cy="5158468"/>
          </a:xfrm>
        </p:grpSpPr>
        <p:grpSp>
          <p:nvGrpSpPr>
            <p:cNvPr id="568" name="Google Shape;568;p17"/>
            <p:cNvGrpSpPr/>
            <p:nvPr/>
          </p:nvGrpSpPr>
          <p:grpSpPr>
            <a:xfrm>
              <a:off x="0" y="-10650"/>
              <a:ext cx="9143949" cy="5158468"/>
              <a:chOff x="267864" y="140547"/>
              <a:chExt cx="8608500" cy="4856400"/>
            </a:xfrm>
          </p:grpSpPr>
          <p:sp>
            <p:nvSpPr>
              <p:cNvPr id="569" name="Google Shape;569;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70" name="Google Shape;570;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571" name="Google Shape;571;p17"/>
            <p:cNvGrpSpPr/>
            <p:nvPr/>
          </p:nvGrpSpPr>
          <p:grpSpPr>
            <a:xfrm rot="10800000">
              <a:off x="0" y="-10650"/>
              <a:ext cx="9143949" cy="5158468"/>
              <a:chOff x="267864" y="140547"/>
              <a:chExt cx="8608500" cy="4856400"/>
            </a:xfrm>
          </p:grpSpPr>
          <p:sp>
            <p:nvSpPr>
              <p:cNvPr id="572" name="Google Shape;572;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73" name="Google Shape;573;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grpSp>
        <p:nvGrpSpPr>
          <p:cNvPr id="574" name="Google Shape;574;p17"/>
          <p:cNvGrpSpPr/>
          <p:nvPr/>
        </p:nvGrpSpPr>
        <p:grpSpPr>
          <a:xfrm rot="10800000">
            <a:off x="2" y="-10650"/>
            <a:ext cx="9143949" cy="5158468"/>
            <a:chOff x="267864" y="140547"/>
            <a:chExt cx="8608500" cy="4856400"/>
          </a:xfrm>
        </p:grpSpPr>
        <p:sp>
          <p:nvSpPr>
            <p:cNvPr id="575" name="Google Shape;575;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76" name="Google Shape;576;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sp>
        <p:nvSpPr>
          <p:cNvPr id="577" name="Google Shape;577;p17"/>
          <p:cNvSpPr txBox="1">
            <a:spLocks noGrp="1"/>
          </p:cNvSpPr>
          <p:nvPr>
            <p:ph type="title"/>
          </p:nvPr>
        </p:nvSpPr>
        <p:spPr>
          <a:xfrm>
            <a:off x="1602675" y="730525"/>
            <a:ext cx="5938800" cy="1216500"/>
          </a:xfrm>
          <a:prstGeom prst="rect">
            <a:avLst/>
          </a:prstGeom>
        </p:spPr>
        <p:txBody>
          <a:bodyPr spcFirstLastPara="1" wrap="square" lIns="91415" tIns="91415" rIns="91415" bIns="91415" anchor="ctr" anchorCtr="0">
            <a:noAutofit/>
          </a:bodyPr>
          <a:lstStyle>
            <a:lvl1pPr lvl="0" algn="ctr" rtl="0">
              <a:spcBef>
                <a:spcPts val="0"/>
              </a:spcBef>
              <a:spcAft>
                <a:spcPts val="0"/>
              </a:spcAft>
              <a:buClr>
                <a:schemeClr val="lt2"/>
              </a:buClr>
              <a:buSzPts val="4800"/>
              <a:buNone/>
              <a:defRPr sz="3600"/>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
        <p:nvSpPr>
          <p:cNvPr id="578" name="Google Shape;578;p17"/>
          <p:cNvSpPr/>
          <p:nvPr/>
        </p:nvSpPr>
        <p:spPr>
          <a:xfrm rot="5829318" flipH="1">
            <a:off x="7224858" y="2476454"/>
            <a:ext cx="680958" cy="622323"/>
          </a:xfrm>
          <a:custGeom>
            <a:avLst/>
            <a:gdLst/>
            <a:ahLst/>
            <a:cxnLst/>
            <a:rect l="l" t="t" r="r" b="b"/>
            <a:pathLst>
              <a:path w="18419" h="16833" extrusionOk="0">
                <a:moveTo>
                  <a:pt x="12177" y="0"/>
                </a:moveTo>
                <a:cubicBezTo>
                  <a:pt x="11648" y="0"/>
                  <a:pt x="11109" y="46"/>
                  <a:pt x="10599" y="46"/>
                </a:cubicBezTo>
                <a:cubicBezTo>
                  <a:pt x="10579" y="46"/>
                  <a:pt x="10558" y="46"/>
                  <a:pt x="10538" y="46"/>
                </a:cubicBezTo>
                <a:cubicBezTo>
                  <a:pt x="10391" y="45"/>
                  <a:pt x="10250" y="43"/>
                  <a:pt x="10112" y="43"/>
                </a:cubicBezTo>
                <a:cubicBezTo>
                  <a:pt x="9632" y="43"/>
                  <a:pt x="9195" y="68"/>
                  <a:pt x="8715" y="262"/>
                </a:cubicBezTo>
                <a:cubicBezTo>
                  <a:pt x="8256" y="447"/>
                  <a:pt x="7784" y="577"/>
                  <a:pt x="7306" y="707"/>
                </a:cubicBezTo>
                <a:cubicBezTo>
                  <a:pt x="6073" y="1039"/>
                  <a:pt x="5021" y="1344"/>
                  <a:pt x="3911" y="2033"/>
                </a:cubicBezTo>
                <a:cubicBezTo>
                  <a:pt x="2246" y="3062"/>
                  <a:pt x="855" y="4763"/>
                  <a:pt x="292" y="6650"/>
                </a:cubicBezTo>
                <a:cubicBezTo>
                  <a:pt x="1" y="7637"/>
                  <a:pt x="143" y="8746"/>
                  <a:pt x="143" y="9767"/>
                </a:cubicBezTo>
                <a:cubicBezTo>
                  <a:pt x="143" y="10640"/>
                  <a:pt x="117" y="11328"/>
                  <a:pt x="422" y="12145"/>
                </a:cubicBezTo>
                <a:cubicBezTo>
                  <a:pt x="801" y="13168"/>
                  <a:pt x="1482" y="13643"/>
                  <a:pt x="2176" y="14444"/>
                </a:cubicBezTo>
                <a:cubicBezTo>
                  <a:pt x="2652" y="14992"/>
                  <a:pt x="3083" y="15451"/>
                  <a:pt x="3665" y="15882"/>
                </a:cubicBezTo>
                <a:cubicBezTo>
                  <a:pt x="4306" y="16414"/>
                  <a:pt x="5631" y="16763"/>
                  <a:pt x="6744" y="16763"/>
                </a:cubicBezTo>
                <a:cubicBezTo>
                  <a:pt x="7524" y="16763"/>
                  <a:pt x="8354" y="16832"/>
                  <a:pt x="9165" y="16832"/>
                </a:cubicBezTo>
                <a:cubicBezTo>
                  <a:pt x="9611" y="16832"/>
                  <a:pt x="10052" y="16811"/>
                  <a:pt x="10475" y="16746"/>
                </a:cubicBezTo>
                <a:cubicBezTo>
                  <a:pt x="11206" y="16633"/>
                  <a:pt x="12077" y="16225"/>
                  <a:pt x="12731" y="15896"/>
                </a:cubicBezTo>
                <a:cubicBezTo>
                  <a:pt x="13538" y="15487"/>
                  <a:pt x="14352" y="15025"/>
                  <a:pt x="15119" y="14547"/>
                </a:cubicBezTo>
                <a:cubicBezTo>
                  <a:pt x="16150" y="13902"/>
                  <a:pt x="17063" y="13221"/>
                  <a:pt x="17758" y="12198"/>
                </a:cubicBezTo>
                <a:cubicBezTo>
                  <a:pt x="18389" y="11262"/>
                  <a:pt x="18399" y="10368"/>
                  <a:pt x="18402" y="9275"/>
                </a:cubicBezTo>
                <a:cubicBezTo>
                  <a:pt x="18419" y="6633"/>
                  <a:pt x="17798" y="4102"/>
                  <a:pt x="15970" y="2108"/>
                </a:cubicBezTo>
                <a:cubicBezTo>
                  <a:pt x="15233" y="1305"/>
                  <a:pt x="14279" y="291"/>
                  <a:pt x="13163" y="79"/>
                </a:cubicBezTo>
                <a:cubicBezTo>
                  <a:pt x="12845" y="19"/>
                  <a:pt x="12513" y="0"/>
                  <a:pt x="12177" y="0"/>
                </a:cubicBezTo>
                <a:close/>
              </a:path>
            </a:pathLst>
          </a:custGeom>
          <a:solidFill>
            <a:schemeClr val="accent6"/>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79" name="Google Shape;579;p17"/>
          <p:cNvSpPr/>
          <p:nvPr/>
        </p:nvSpPr>
        <p:spPr>
          <a:xfrm rot="5829318" flipH="1">
            <a:off x="7614056" y="2664445"/>
            <a:ext cx="32201" cy="12792"/>
          </a:xfrm>
          <a:custGeom>
            <a:avLst/>
            <a:gdLst/>
            <a:ahLst/>
            <a:cxnLst/>
            <a:rect l="l" t="t" r="r" b="b"/>
            <a:pathLst>
              <a:path w="871" h="346" extrusionOk="0">
                <a:moveTo>
                  <a:pt x="529" y="0"/>
                </a:moveTo>
                <a:cubicBezTo>
                  <a:pt x="300" y="0"/>
                  <a:pt x="1" y="345"/>
                  <a:pt x="343" y="345"/>
                </a:cubicBezTo>
                <a:cubicBezTo>
                  <a:pt x="572" y="345"/>
                  <a:pt x="871" y="0"/>
                  <a:pt x="529" y="0"/>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80" name="Google Shape;580;p17"/>
          <p:cNvSpPr/>
          <p:nvPr/>
        </p:nvSpPr>
        <p:spPr>
          <a:xfrm rot="5829318" flipH="1">
            <a:off x="7636574" y="2740850"/>
            <a:ext cx="32793" cy="9390"/>
          </a:xfrm>
          <a:custGeom>
            <a:avLst/>
            <a:gdLst/>
            <a:ahLst/>
            <a:cxnLst/>
            <a:rect l="l" t="t" r="r" b="b"/>
            <a:pathLst>
              <a:path w="887" h="254" extrusionOk="0">
                <a:moveTo>
                  <a:pt x="548" y="1"/>
                </a:moveTo>
                <a:cubicBezTo>
                  <a:pt x="379" y="1"/>
                  <a:pt x="0" y="254"/>
                  <a:pt x="339" y="254"/>
                </a:cubicBezTo>
                <a:cubicBezTo>
                  <a:pt x="505" y="254"/>
                  <a:pt x="887" y="1"/>
                  <a:pt x="548"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81" name="Google Shape;581;p17"/>
          <p:cNvSpPr/>
          <p:nvPr/>
        </p:nvSpPr>
        <p:spPr>
          <a:xfrm rot="5829318" flipH="1">
            <a:off x="7723178" y="2715384"/>
            <a:ext cx="27987" cy="13272"/>
          </a:xfrm>
          <a:custGeom>
            <a:avLst/>
            <a:gdLst/>
            <a:ahLst/>
            <a:cxnLst/>
            <a:rect l="l" t="t" r="r" b="b"/>
            <a:pathLst>
              <a:path w="757" h="359" extrusionOk="0">
                <a:moveTo>
                  <a:pt x="424" y="0"/>
                </a:moveTo>
                <a:cubicBezTo>
                  <a:pt x="333" y="0"/>
                  <a:pt x="238" y="26"/>
                  <a:pt x="180" y="84"/>
                </a:cubicBezTo>
                <a:lnTo>
                  <a:pt x="149" y="115"/>
                </a:lnTo>
                <a:cubicBezTo>
                  <a:pt x="0" y="263"/>
                  <a:pt x="161" y="359"/>
                  <a:pt x="336" y="359"/>
                </a:cubicBezTo>
                <a:cubicBezTo>
                  <a:pt x="426" y="359"/>
                  <a:pt x="521" y="334"/>
                  <a:pt x="578" y="277"/>
                </a:cubicBezTo>
                <a:cubicBezTo>
                  <a:pt x="588" y="264"/>
                  <a:pt x="598" y="254"/>
                  <a:pt x="608" y="244"/>
                </a:cubicBezTo>
                <a:cubicBezTo>
                  <a:pt x="756" y="95"/>
                  <a:pt x="598" y="0"/>
                  <a:pt x="424" y="0"/>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82" name="Google Shape;582;p17"/>
          <p:cNvSpPr/>
          <p:nvPr/>
        </p:nvSpPr>
        <p:spPr>
          <a:xfrm rot="5829318" flipH="1">
            <a:off x="7682166" y="2653056"/>
            <a:ext cx="22552" cy="14160"/>
          </a:xfrm>
          <a:custGeom>
            <a:avLst/>
            <a:gdLst/>
            <a:ahLst/>
            <a:cxnLst/>
            <a:rect l="l" t="t" r="r" b="b"/>
            <a:pathLst>
              <a:path w="610" h="383" extrusionOk="0">
                <a:moveTo>
                  <a:pt x="293" y="0"/>
                </a:moveTo>
                <a:cubicBezTo>
                  <a:pt x="180" y="0"/>
                  <a:pt x="25" y="86"/>
                  <a:pt x="14" y="209"/>
                </a:cubicBezTo>
                <a:cubicBezTo>
                  <a:pt x="1" y="342"/>
                  <a:pt x="147" y="382"/>
                  <a:pt x="250" y="382"/>
                </a:cubicBezTo>
                <a:lnTo>
                  <a:pt x="316" y="382"/>
                </a:lnTo>
                <a:cubicBezTo>
                  <a:pt x="430" y="382"/>
                  <a:pt x="583" y="296"/>
                  <a:pt x="595" y="173"/>
                </a:cubicBezTo>
                <a:cubicBezTo>
                  <a:pt x="609" y="40"/>
                  <a:pt x="463" y="0"/>
                  <a:pt x="359" y="0"/>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83" name="Google Shape;583;p17"/>
          <p:cNvSpPr/>
          <p:nvPr/>
        </p:nvSpPr>
        <p:spPr>
          <a:xfrm rot="5829318" flipH="1">
            <a:off x="7551423" y="2727687"/>
            <a:ext cx="32830" cy="9390"/>
          </a:xfrm>
          <a:custGeom>
            <a:avLst/>
            <a:gdLst/>
            <a:ahLst/>
            <a:cxnLst/>
            <a:rect l="l" t="t" r="r" b="b"/>
            <a:pathLst>
              <a:path w="888" h="254" extrusionOk="0">
                <a:moveTo>
                  <a:pt x="548" y="1"/>
                </a:moveTo>
                <a:cubicBezTo>
                  <a:pt x="379" y="1"/>
                  <a:pt x="0" y="254"/>
                  <a:pt x="339" y="254"/>
                </a:cubicBezTo>
                <a:cubicBezTo>
                  <a:pt x="508" y="254"/>
                  <a:pt x="887" y="1"/>
                  <a:pt x="548"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84" name="Google Shape;584;p17"/>
          <p:cNvSpPr/>
          <p:nvPr/>
        </p:nvSpPr>
        <p:spPr>
          <a:xfrm rot="5829318" flipH="1">
            <a:off x="7669232" y="2796579"/>
            <a:ext cx="32719" cy="10241"/>
          </a:xfrm>
          <a:custGeom>
            <a:avLst/>
            <a:gdLst/>
            <a:ahLst/>
            <a:cxnLst/>
            <a:rect l="l" t="t" r="r" b="b"/>
            <a:pathLst>
              <a:path w="885" h="277" extrusionOk="0">
                <a:moveTo>
                  <a:pt x="542" y="0"/>
                </a:moveTo>
                <a:cubicBezTo>
                  <a:pt x="360" y="0"/>
                  <a:pt x="1" y="276"/>
                  <a:pt x="340" y="276"/>
                </a:cubicBezTo>
                <a:cubicBezTo>
                  <a:pt x="526" y="276"/>
                  <a:pt x="884" y="0"/>
                  <a:pt x="542" y="0"/>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85" name="Google Shape;585;p17"/>
          <p:cNvSpPr/>
          <p:nvPr/>
        </p:nvSpPr>
        <p:spPr>
          <a:xfrm rot="5829318" flipH="1">
            <a:off x="7713012" y="2764368"/>
            <a:ext cx="32460" cy="11350"/>
          </a:xfrm>
          <a:custGeom>
            <a:avLst/>
            <a:gdLst/>
            <a:ahLst/>
            <a:cxnLst/>
            <a:rect l="l" t="t" r="r" b="b"/>
            <a:pathLst>
              <a:path w="878" h="307" extrusionOk="0">
                <a:moveTo>
                  <a:pt x="536" y="1"/>
                </a:moveTo>
                <a:cubicBezTo>
                  <a:pt x="332" y="1"/>
                  <a:pt x="1" y="306"/>
                  <a:pt x="343" y="306"/>
                </a:cubicBezTo>
                <a:cubicBezTo>
                  <a:pt x="545" y="306"/>
                  <a:pt x="878" y="1"/>
                  <a:pt x="536"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86" name="Google Shape;586;p17"/>
          <p:cNvSpPr/>
          <p:nvPr/>
        </p:nvSpPr>
        <p:spPr>
          <a:xfrm rot="5829318" flipH="1">
            <a:off x="7568317" y="2802311"/>
            <a:ext cx="24955" cy="9723"/>
          </a:xfrm>
          <a:custGeom>
            <a:avLst/>
            <a:gdLst/>
            <a:ahLst/>
            <a:cxnLst/>
            <a:rect l="l" t="t" r="r" b="b"/>
            <a:pathLst>
              <a:path w="675" h="263" extrusionOk="0">
                <a:moveTo>
                  <a:pt x="406" y="0"/>
                </a:moveTo>
                <a:cubicBezTo>
                  <a:pt x="296" y="0"/>
                  <a:pt x="140" y="36"/>
                  <a:pt x="70" y="133"/>
                </a:cubicBezTo>
                <a:cubicBezTo>
                  <a:pt x="0" y="229"/>
                  <a:pt x="130" y="263"/>
                  <a:pt x="203" y="263"/>
                </a:cubicBezTo>
                <a:lnTo>
                  <a:pt x="269" y="263"/>
                </a:lnTo>
                <a:cubicBezTo>
                  <a:pt x="379" y="263"/>
                  <a:pt x="535" y="223"/>
                  <a:pt x="605" y="130"/>
                </a:cubicBezTo>
                <a:cubicBezTo>
                  <a:pt x="675" y="33"/>
                  <a:pt x="545" y="0"/>
                  <a:pt x="472" y="0"/>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587" name="Google Shape;587;p17"/>
          <p:cNvSpPr/>
          <p:nvPr/>
        </p:nvSpPr>
        <p:spPr>
          <a:xfrm rot="5829318" flipH="1">
            <a:off x="7632029" y="2797142"/>
            <a:ext cx="27173" cy="14049"/>
          </a:xfrm>
          <a:custGeom>
            <a:avLst/>
            <a:gdLst/>
            <a:ahLst/>
            <a:cxnLst/>
            <a:rect l="l" t="t" r="r" b="b"/>
            <a:pathLst>
              <a:path w="735" h="380" extrusionOk="0">
                <a:moveTo>
                  <a:pt x="389" y="1"/>
                </a:moveTo>
                <a:cubicBezTo>
                  <a:pt x="97" y="1"/>
                  <a:pt x="0" y="380"/>
                  <a:pt x="346" y="380"/>
                </a:cubicBezTo>
                <a:cubicBezTo>
                  <a:pt x="638" y="380"/>
                  <a:pt x="735" y="1"/>
                  <a:pt x="389" y="1"/>
                </a:cubicBezTo>
                <a:close/>
              </a:path>
            </a:pathLst>
          </a:custGeom>
          <a:solidFill>
            <a:schemeClr val="dk1"/>
          </a:solidFill>
          <a:ln>
            <a:noFill/>
          </a:ln>
        </p:spPr>
        <p:txBody>
          <a:bodyPr spcFirstLastPara="1" wrap="square" lIns="91415" tIns="91415" rIns="91415" bIns="91415" anchor="ctr" anchorCtr="0">
            <a:noAutofit/>
          </a:bodyPr>
          <a:lstStyle/>
          <a:p>
            <a:pPr defTabSz="914378">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3749323143"/>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Título 2">
  <p:cSld name="Título 2">
    <p:bg>
      <p:bgPr>
        <a:solidFill>
          <a:schemeClr val="dk1"/>
        </a:solidFill>
        <a:effectLst/>
      </p:bgPr>
    </p:bg>
    <p:spTree>
      <p:nvGrpSpPr>
        <p:cNvPr id="1" name="Shape 728"/>
        <p:cNvGrpSpPr/>
        <p:nvPr/>
      </p:nvGrpSpPr>
      <p:grpSpPr>
        <a:xfrm>
          <a:off x="0" y="0"/>
          <a:ext cx="0" cy="0"/>
          <a:chOff x="0" y="0"/>
          <a:chExt cx="0" cy="0"/>
        </a:xfrm>
      </p:grpSpPr>
      <p:grpSp>
        <p:nvGrpSpPr>
          <p:cNvPr id="729" name="Google Shape;729;p21"/>
          <p:cNvGrpSpPr/>
          <p:nvPr/>
        </p:nvGrpSpPr>
        <p:grpSpPr>
          <a:xfrm>
            <a:off x="2" y="-10650"/>
            <a:ext cx="9143949" cy="5158468"/>
            <a:chOff x="0" y="-10650"/>
            <a:chExt cx="9143949" cy="5158468"/>
          </a:xfrm>
        </p:grpSpPr>
        <p:grpSp>
          <p:nvGrpSpPr>
            <p:cNvPr id="730" name="Google Shape;730;p21"/>
            <p:cNvGrpSpPr/>
            <p:nvPr/>
          </p:nvGrpSpPr>
          <p:grpSpPr>
            <a:xfrm>
              <a:off x="0" y="-10650"/>
              <a:ext cx="9143949" cy="5158468"/>
              <a:chOff x="267864" y="140547"/>
              <a:chExt cx="8608500" cy="4856400"/>
            </a:xfrm>
          </p:grpSpPr>
          <p:sp>
            <p:nvSpPr>
              <p:cNvPr id="731" name="Google Shape;731;p21"/>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732" name="Google Shape;732;p21"/>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733" name="Google Shape;733;p21"/>
            <p:cNvGrpSpPr/>
            <p:nvPr/>
          </p:nvGrpSpPr>
          <p:grpSpPr>
            <a:xfrm rot="10800000">
              <a:off x="0" y="-10650"/>
              <a:ext cx="9143949" cy="5158468"/>
              <a:chOff x="267864" y="140547"/>
              <a:chExt cx="8608500" cy="4856400"/>
            </a:xfrm>
          </p:grpSpPr>
          <p:sp>
            <p:nvSpPr>
              <p:cNvPr id="734" name="Google Shape;734;p21"/>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735" name="Google Shape;735;p21"/>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grpSp>
        <p:nvGrpSpPr>
          <p:cNvPr id="736" name="Google Shape;736;p21"/>
          <p:cNvGrpSpPr/>
          <p:nvPr/>
        </p:nvGrpSpPr>
        <p:grpSpPr>
          <a:xfrm rot="10800000">
            <a:off x="2" y="-10650"/>
            <a:ext cx="9143949" cy="5158468"/>
            <a:chOff x="267864" y="140547"/>
            <a:chExt cx="8608500" cy="4856400"/>
          </a:xfrm>
        </p:grpSpPr>
        <p:sp>
          <p:nvSpPr>
            <p:cNvPr id="737" name="Google Shape;737;p21"/>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738" name="Google Shape;738;p21"/>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sp>
        <p:nvSpPr>
          <p:cNvPr id="739" name="Google Shape;739;p21"/>
          <p:cNvSpPr txBox="1">
            <a:spLocks noGrp="1"/>
          </p:cNvSpPr>
          <p:nvPr>
            <p:ph type="ctrTitle"/>
          </p:nvPr>
        </p:nvSpPr>
        <p:spPr>
          <a:xfrm>
            <a:off x="939299" y="552646"/>
            <a:ext cx="7265400" cy="548100"/>
          </a:xfrm>
          <a:prstGeom prst="rect">
            <a:avLst/>
          </a:prstGeom>
        </p:spPr>
        <p:txBody>
          <a:bodyPr spcFirstLastPara="1" wrap="square" lIns="91415" tIns="91415" rIns="91415" bIns="91415" anchor="t" anchorCtr="0">
            <a:noAutofit/>
          </a:bodyPr>
          <a:lstStyle>
            <a:lvl1pPr lvl="0" algn="ctr" rtl="0">
              <a:spcBef>
                <a:spcPts val="0"/>
              </a:spcBef>
              <a:spcAft>
                <a:spcPts val="0"/>
              </a:spcAft>
              <a:buSzPts val="3600"/>
              <a:buNone/>
              <a:defRPr/>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endParaRPr/>
          </a:p>
        </p:txBody>
      </p:sp>
    </p:spTree>
    <p:extLst>
      <p:ext uri="{BB962C8B-B14F-4D97-AF65-F5344CB8AC3E}">
        <p14:creationId xmlns:p14="http://schemas.microsoft.com/office/powerpoint/2010/main" val="1344365233"/>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Background ">
  <p:cSld name="Background ">
    <p:bg>
      <p:bgPr>
        <a:solidFill>
          <a:schemeClr val="dk1"/>
        </a:solidFill>
        <a:effectLst/>
      </p:bgPr>
    </p:bg>
    <p:spTree>
      <p:nvGrpSpPr>
        <p:cNvPr id="1" name="Shape 937"/>
        <p:cNvGrpSpPr/>
        <p:nvPr/>
      </p:nvGrpSpPr>
      <p:grpSpPr>
        <a:xfrm>
          <a:off x="0" y="0"/>
          <a:ext cx="0" cy="0"/>
          <a:chOff x="0" y="0"/>
          <a:chExt cx="0" cy="0"/>
        </a:xfrm>
      </p:grpSpPr>
      <p:grpSp>
        <p:nvGrpSpPr>
          <p:cNvPr id="938" name="Google Shape;938;p26"/>
          <p:cNvGrpSpPr/>
          <p:nvPr/>
        </p:nvGrpSpPr>
        <p:grpSpPr>
          <a:xfrm>
            <a:off x="26" y="-10650"/>
            <a:ext cx="9143949" cy="5158468"/>
            <a:chOff x="267864" y="140547"/>
            <a:chExt cx="8608500" cy="4856400"/>
          </a:xfrm>
        </p:grpSpPr>
        <p:sp>
          <p:nvSpPr>
            <p:cNvPr id="939" name="Google Shape;939;p26"/>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940" name="Google Shape;940;p26"/>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941" name="Google Shape;941;p26"/>
          <p:cNvGrpSpPr/>
          <p:nvPr/>
        </p:nvGrpSpPr>
        <p:grpSpPr>
          <a:xfrm rot="10800000">
            <a:off x="50" y="-10650"/>
            <a:ext cx="9143949" cy="5158468"/>
            <a:chOff x="267864" y="140547"/>
            <a:chExt cx="8608500" cy="4856400"/>
          </a:xfrm>
        </p:grpSpPr>
        <p:sp>
          <p:nvSpPr>
            <p:cNvPr id="942" name="Google Shape;942;p26"/>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943" name="Google Shape;943;p26"/>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398046025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dk1"/>
        </a:solidFill>
        <a:effectLst/>
      </p:bgPr>
    </p:bg>
    <p:spTree>
      <p:nvGrpSpPr>
        <p:cNvPr id="1" name="Shape 944"/>
        <p:cNvGrpSpPr/>
        <p:nvPr/>
      </p:nvGrpSpPr>
      <p:grpSpPr>
        <a:xfrm>
          <a:off x="0" y="0"/>
          <a:ext cx="0" cy="0"/>
          <a:chOff x="0" y="0"/>
          <a:chExt cx="0" cy="0"/>
        </a:xfrm>
      </p:grpSpPr>
    </p:spTree>
    <p:extLst>
      <p:ext uri="{BB962C8B-B14F-4D97-AF65-F5344CB8AC3E}">
        <p14:creationId xmlns:p14="http://schemas.microsoft.com/office/powerpoint/2010/main" val="417986686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945"/>
        <p:cNvGrpSpPr/>
        <p:nvPr/>
      </p:nvGrpSpPr>
      <p:grpSpPr>
        <a:xfrm>
          <a:off x="0" y="0"/>
          <a:ext cx="0" cy="0"/>
          <a:chOff x="0" y="0"/>
          <a:chExt cx="0" cy="0"/>
        </a:xfrm>
      </p:grpSpPr>
    </p:spTree>
    <p:extLst>
      <p:ext uri="{BB962C8B-B14F-4D97-AF65-F5344CB8AC3E}">
        <p14:creationId xmlns:p14="http://schemas.microsoft.com/office/powerpoint/2010/main" val="205065022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userDrawn="1">
  <p:cSld name="3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6"/>
            <a:ext cx="9144000" cy="576064"/>
          </a:xfrm>
          <a:prstGeom prst="rect">
            <a:avLst/>
          </a:prstGeom>
        </p:spPr>
        <p:txBody>
          <a:bodyPr lIns="91330" tIns="45665" rIns="91330" bIns="45665"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50"/>
            <a:ext cx="9144000" cy="288032"/>
          </a:xfrm>
          <a:prstGeom prst="rect">
            <a:avLst/>
          </a:prstGeom>
        </p:spPr>
        <p:txBody>
          <a:bodyPr lIns="91330" tIns="45665" rIns="91330" bIns="45665" anchor="ctr"/>
          <a:lstStyle>
            <a:lvl1pPr marL="0" indent="0" algn="ctr">
              <a:buNone/>
              <a:defRPr sz="1200" b="0" baseline="0">
                <a:solidFill>
                  <a:schemeClr val="accent1"/>
                </a:solidFill>
                <a:latin typeface="+mn-lt"/>
                <a:cs typeface="Arial" pitchFamily="34" charset="0"/>
              </a:defRPr>
            </a:lvl1pPr>
          </a:lstStyle>
          <a:p>
            <a:pPr lvl="0"/>
            <a:r>
              <a:rPr lang="en-US" altLang="ko-KR" dirty="0"/>
              <a:t>Insert the title of your subtitle Here</a:t>
            </a:r>
          </a:p>
        </p:txBody>
      </p:sp>
      <p:sp>
        <p:nvSpPr>
          <p:cNvPr id="2" name="Rectangle 1"/>
          <p:cNvSpPr/>
          <p:nvPr userDrawn="1"/>
        </p:nvSpPr>
        <p:spPr>
          <a:xfrm>
            <a:off x="0" y="4876039"/>
            <a:ext cx="9144000" cy="288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30" tIns="45665" rIns="91330" bIns="45665" rtlCol="0" anchor="ctr"/>
          <a:lstStyle/>
          <a:p>
            <a:pPr algn="ctr" defTabSz="684780">
              <a:buClr>
                <a:srgbClr val="000000"/>
              </a:buClr>
              <a:buFont typeface="Arial"/>
              <a:buNone/>
            </a:pPr>
            <a:endParaRPr lang="ko-KR" altLang="en-US" sz="1400" kern="0">
              <a:solidFill>
                <a:prstClr val="white"/>
              </a:solidFill>
              <a:sym typeface="Arial"/>
            </a:endParaRPr>
          </a:p>
        </p:txBody>
      </p:sp>
    </p:spTree>
    <p:extLst>
      <p:ext uri="{BB962C8B-B14F-4D97-AF65-F5344CB8AC3E}">
        <p14:creationId xmlns:p14="http://schemas.microsoft.com/office/powerpoint/2010/main" val="12479785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720815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73" y="685800"/>
            <a:ext cx="4043076" cy="4113336"/>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7"/>
          </p:nvPr>
        </p:nvSpPr>
        <p:spPr>
          <a:xfrm>
            <a:off x="622700" y="2741737"/>
            <a:ext cx="2085975" cy="205740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79"/>
          </p:nvPr>
        </p:nvSpPr>
        <p:spPr>
          <a:xfrm>
            <a:off x="6751749" y="685817"/>
            <a:ext cx="1782658" cy="4113337"/>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1796972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10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300"/>
                                  </p:stCondLst>
                                  <p:endCondLst>
                                    <p:cond evt="begin" delay="0">
                                      <p:tn val="13"/>
                                    </p:cond>
                                  </p:end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Layout>
</file>

<file path=ppt/slideLayouts/slideLayout600.xml><?xml version="1.0" encoding="utf-8"?>
<p:sldLayout xmlns:a="http://schemas.openxmlformats.org/drawingml/2006/main" xmlns:r="http://schemas.openxmlformats.org/officeDocument/2006/relationships" xmlns:p="http://schemas.openxmlformats.org/presentationml/2006/main" userDrawn="1">
  <p:cSld name="Icon Bullets">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EFA8C4C-FE50-44C1-8434-6C7BB898173F}"/>
              </a:ext>
            </a:extLst>
          </p:cNvPr>
          <p:cNvSpPr/>
          <p:nvPr userDrawn="1"/>
        </p:nvSpPr>
        <p:spPr>
          <a:xfrm>
            <a:off x="324000" y="0"/>
            <a:ext cx="4104000" cy="5143500"/>
          </a:xfrm>
          <a:prstGeom prst="rect">
            <a:avLst/>
          </a:prstGeom>
          <a:gradFill>
            <a:gsLst>
              <a:gs pos="0">
                <a:schemeClr val="tx1">
                  <a:lumMod val="75000"/>
                  <a:lumOff val="25000"/>
                </a:schemeClr>
              </a:gs>
              <a:gs pos="100000">
                <a:schemeClr val="tx1"/>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68493" tIns="34289" rIns="68493" bIns="34289" rtlCol="0" anchor="ctr"/>
          <a:lstStyle/>
          <a:p>
            <a:pPr algn="ctr" defTabSz="684797">
              <a:buClr>
                <a:srgbClr val="000000"/>
              </a:buClr>
              <a:buFont typeface="Arial"/>
              <a:buNone/>
            </a:pPr>
            <a:endParaRPr lang="en-US" sz="1400" kern="0" dirty="0">
              <a:solidFill>
                <a:prstClr val="white"/>
              </a:solidFill>
              <a:sym typeface="Arial"/>
            </a:endParaRPr>
          </a:p>
        </p:txBody>
      </p:sp>
      <p:sp>
        <p:nvSpPr>
          <p:cNvPr id="3" name="Content Placeholder 2">
            <a:extLst>
              <a:ext uri="{FF2B5EF4-FFF2-40B4-BE49-F238E27FC236}">
                <a16:creationId xmlns:a16="http://schemas.microsoft.com/office/drawing/2014/main" id="{BE06229A-0702-4CD6-B5F1-0DC746CC4F18}"/>
              </a:ext>
            </a:extLst>
          </p:cNvPr>
          <p:cNvSpPr>
            <a:spLocks noGrp="1"/>
          </p:cNvSpPr>
          <p:nvPr>
            <p:ph idx="1" hasCustomPrompt="1"/>
          </p:nvPr>
        </p:nvSpPr>
        <p:spPr>
          <a:xfrm>
            <a:off x="510605" y="4243476"/>
            <a:ext cx="3730909" cy="530635"/>
          </a:xfrm>
        </p:spPr>
        <p:txBody>
          <a:bodyPr/>
          <a:lstStyle>
            <a:lvl1pPr marL="0" indent="0">
              <a:buNone/>
              <a:defRPr sz="1400">
                <a:solidFill>
                  <a:schemeClr val="bg1"/>
                </a:solidFill>
              </a:defRPr>
            </a:lvl1pPr>
          </a:lstStyle>
          <a:p>
            <a:pPr lvl="0"/>
            <a:r>
              <a:rPr lang="en-US" noProof="0"/>
              <a:t>Subtitle, tagline or blurb can go here</a:t>
            </a:r>
          </a:p>
        </p:txBody>
      </p:sp>
      <p:sp>
        <p:nvSpPr>
          <p:cNvPr id="7" name="Footer Placeholder 6">
            <a:extLst>
              <a:ext uri="{FF2B5EF4-FFF2-40B4-BE49-F238E27FC236}">
                <a16:creationId xmlns:a16="http://schemas.microsoft.com/office/drawing/2014/main" id="{D2E533DB-3399-4A25-BB80-899E9CC78DB1}"/>
              </a:ext>
            </a:extLst>
          </p:cNvPr>
          <p:cNvSpPr>
            <a:spLocks noGrp="1"/>
          </p:cNvSpPr>
          <p:nvPr>
            <p:ph type="ftr" sz="quarter" idx="10"/>
          </p:nvPr>
        </p:nvSpPr>
        <p:spPr>
          <a:xfrm>
            <a:off x="324000" y="4774111"/>
            <a:ext cx="4104000" cy="309323"/>
          </a:xfrm>
          <a:prstGeom prst="rect">
            <a:avLst/>
          </a:prstGeom>
        </p:spPr>
        <p:txBody>
          <a:bodyPr lIns="68573" tIns="34289" rIns="68573" bIns="34289"/>
          <a:lstStyle/>
          <a:p>
            <a:pPr defTabSz="914378">
              <a:buClr>
                <a:srgbClr val="000000"/>
              </a:buClr>
            </a:pPr>
            <a:r>
              <a:rPr lang="en-US" sz="1400" kern="0">
                <a:solidFill>
                  <a:prstClr val="black">
                    <a:lumMod val="75000"/>
                    <a:lumOff val="25000"/>
                  </a:prstClr>
                </a:solidFill>
                <a:cs typeface="Arial"/>
                <a:sym typeface="Arial"/>
              </a:rPr>
              <a:t>Add a footer</a:t>
            </a:r>
            <a:endParaRPr lang="en-US" sz="1400" kern="0" dirty="0">
              <a:solidFill>
                <a:prstClr val="black">
                  <a:lumMod val="75000"/>
                  <a:lumOff val="25000"/>
                </a:prstClr>
              </a:solidFill>
              <a:cs typeface="Arial"/>
              <a:sym typeface="Arial"/>
            </a:endParaRPr>
          </a:p>
        </p:txBody>
      </p:sp>
      <p:sp>
        <p:nvSpPr>
          <p:cNvPr id="8" name="Slide Number Placeholder 7">
            <a:extLst>
              <a:ext uri="{FF2B5EF4-FFF2-40B4-BE49-F238E27FC236}">
                <a16:creationId xmlns:a16="http://schemas.microsoft.com/office/drawing/2014/main" id="{19A57786-309B-4137-8B30-4011FC0D4FCB}"/>
              </a:ext>
            </a:extLst>
          </p:cNvPr>
          <p:cNvSpPr>
            <a:spLocks noGrp="1"/>
          </p:cNvSpPr>
          <p:nvPr>
            <p:ph type="sldNum" sz="quarter" idx="11"/>
          </p:nvPr>
        </p:nvSpPr>
        <p:spPr>
          <a:xfrm>
            <a:off x="6553200" y="4767357"/>
            <a:ext cx="2133600" cy="273844"/>
          </a:xfrm>
          <a:prstGeom prst="rect">
            <a:avLst/>
          </a:prstGeom>
        </p:spPr>
        <p:txBody>
          <a:bodyPr lIns="68573" tIns="34289" rIns="68573" bIns="34289"/>
          <a:lstStyle/>
          <a:p>
            <a:pPr defTabSz="914378">
              <a:buClr>
                <a:srgbClr val="000000"/>
              </a:buClr>
            </a:pPr>
            <a:fld id="{4B73C415-D670-4716-A5EC-CC4D52CA2BAC}" type="slidenum">
              <a:rPr lang="en-US" sz="1400" kern="0" smtClean="0">
                <a:solidFill>
                  <a:prstClr val="black">
                    <a:lumMod val="65000"/>
                    <a:lumOff val="35000"/>
                  </a:prstClr>
                </a:solidFill>
                <a:cs typeface="Arial"/>
                <a:sym typeface="Arial"/>
              </a:rPr>
              <a:pPr defTabSz="914378">
                <a:buClr>
                  <a:srgbClr val="000000"/>
                </a:buClr>
              </a:pPr>
              <a:t>‹#›</a:t>
            </a:fld>
            <a:endParaRPr lang="en-US" sz="1400" kern="0" dirty="0">
              <a:solidFill>
                <a:prstClr val="black">
                  <a:lumMod val="65000"/>
                  <a:lumOff val="35000"/>
                </a:prstClr>
              </a:solidFill>
              <a:cs typeface="Arial"/>
              <a:sym typeface="Arial"/>
            </a:endParaRPr>
          </a:p>
        </p:txBody>
      </p:sp>
      <p:sp>
        <p:nvSpPr>
          <p:cNvPr id="10" name="Picture Placeholder 4">
            <a:extLst>
              <a:ext uri="{FF2B5EF4-FFF2-40B4-BE49-F238E27FC236}">
                <a16:creationId xmlns:a16="http://schemas.microsoft.com/office/drawing/2014/main" id="{704BE0A1-F26A-4947-971D-055860FFC91D}"/>
              </a:ext>
            </a:extLst>
          </p:cNvPr>
          <p:cNvSpPr>
            <a:spLocks noGrp="1"/>
          </p:cNvSpPr>
          <p:nvPr>
            <p:ph type="pic" sz="quarter" idx="12" hasCustomPrompt="1"/>
          </p:nvPr>
        </p:nvSpPr>
        <p:spPr>
          <a:xfrm>
            <a:off x="324000" y="1"/>
            <a:ext cx="4104000" cy="2786060"/>
          </a:xfr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493" tIns="34289" rIns="68493" bIns="34289" numCol="1" spcCol="0" rtlCol="0" fromWordArt="0" anchor="ctr" anchorCtr="1" forceAA="0" compatLnSpc="1">
            <a:prstTxWarp prst="textNoShape">
              <a:avLst/>
            </a:prstTxWarp>
            <a:noAutofit/>
          </a:bodyPr>
          <a:lstStyle>
            <a:lvl1pPr marL="0" indent="0" algn="l">
              <a:buFont typeface="Arial" panose="020B0604020202020204" pitchFamily="34" charset="0"/>
              <a:buNone/>
              <a:defRPr lang="en-ZA" sz="800" i="1">
                <a:solidFill>
                  <a:schemeClr val="lt1"/>
                </a:solidFill>
                <a:latin typeface="Times New Roman" panose="02020603050405020304" pitchFamily="18" charset="0"/>
                <a:cs typeface="Times New Roman" panose="02020603050405020304" pitchFamily="18" charset="0"/>
              </a:defRPr>
            </a:lvl1pPr>
          </a:lstStyle>
          <a:p>
            <a:pPr marL="0" lvl="0" algn="ctr"/>
            <a:r>
              <a:rPr lang="en-US" noProof="0" dirty="0"/>
              <a:t>Insert or Drag &amp; Drop your photo here</a:t>
            </a:r>
          </a:p>
        </p:txBody>
      </p:sp>
      <p:sp>
        <p:nvSpPr>
          <p:cNvPr id="2" name="Title 1">
            <a:extLst>
              <a:ext uri="{FF2B5EF4-FFF2-40B4-BE49-F238E27FC236}">
                <a16:creationId xmlns:a16="http://schemas.microsoft.com/office/drawing/2014/main" id="{E8A85E10-5A18-4C86-8310-FA9CF8DF8AB5}"/>
              </a:ext>
            </a:extLst>
          </p:cNvPr>
          <p:cNvSpPr>
            <a:spLocks noGrp="1"/>
          </p:cNvSpPr>
          <p:nvPr>
            <p:ph type="title"/>
          </p:nvPr>
        </p:nvSpPr>
        <p:spPr>
          <a:xfrm>
            <a:off x="510605" y="2986172"/>
            <a:ext cx="3730909" cy="1007269"/>
          </a:xfrm>
        </p:spPr>
        <p:txBody>
          <a:bodyPr vert="horz" lIns="0" tIns="0" rIns="0" bIns="0" rtlCol="0" anchor="b">
            <a:noAutofit/>
          </a:bodyPr>
          <a:lstStyle>
            <a:lvl1pPr>
              <a:defRPr lang="en-ZA" sz="2700" dirty="0">
                <a:solidFill>
                  <a:schemeClr val="bg1"/>
                </a:solidFill>
              </a:defRPr>
            </a:lvl1pPr>
          </a:lstStyle>
          <a:p>
            <a:pPr lvl="0"/>
            <a:r>
              <a:rPr lang="en-US" noProof="0"/>
              <a:t>Click to edit Master title style</a:t>
            </a:r>
          </a:p>
        </p:txBody>
      </p:sp>
      <p:sp>
        <p:nvSpPr>
          <p:cNvPr id="13" name="Text Placeholder 8">
            <a:extLst>
              <a:ext uri="{FF2B5EF4-FFF2-40B4-BE49-F238E27FC236}">
                <a16:creationId xmlns:a16="http://schemas.microsoft.com/office/drawing/2014/main" id="{B51A342D-6638-406F-A54B-59B56F36AD4A}"/>
              </a:ext>
            </a:extLst>
          </p:cNvPr>
          <p:cNvSpPr>
            <a:spLocks noGrp="1"/>
          </p:cNvSpPr>
          <p:nvPr>
            <p:ph type="body" sz="quarter" idx="13" hasCustomPrompt="1"/>
          </p:nvPr>
        </p:nvSpPr>
        <p:spPr>
          <a:xfrm>
            <a:off x="4716002" y="3097898"/>
            <a:ext cx="1350000" cy="270000"/>
          </a:xfr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noProof="0"/>
              <a:t>Bullet 1</a:t>
            </a:r>
          </a:p>
        </p:txBody>
      </p:sp>
      <p:sp>
        <p:nvSpPr>
          <p:cNvPr id="14" name="Text Placeholder 10">
            <a:extLst>
              <a:ext uri="{FF2B5EF4-FFF2-40B4-BE49-F238E27FC236}">
                <a16:creationId xmlns:a16="http://schemas.microsoft.com/office/drawing/2014/main" id="{C32169FB-F8BF-46FF-8BDE-E27C751C1C46}"/>
              </a:ext>
            </a:extLst>
          </p:cNvPr>
          <p:cNvSpPr>
            <a:spLocks noGrp="1"/>
          </p:cNvSpPr>
          <p:nvPr>
            <p:ph type="body" sz="quarter" idx="14" hasCustomPrompt="1"/>
          </p:nvPr>
        </p:nvSpPr>
        <p:spPr>
          <a:xfrm>
            <a:off x="4716002" y="3573698"/>
            <a:ext cx="1350000" cy="540000"/>
          </a:xfrm>
        </p:spPr>
        <p:txBody>
          <a:bodyPr/>
          <a:lstStyle>
            <a:lvl1pPr marL="0" indent="0" algn="ctr">
              <a:buNone/>
              <a:defRPr sz="1100">
                <a:solidFill>
                  <a:schemeClr val="tx1">
                    <a:lumMod val="75000"/>
                    <a:lumOff val="25000"/>
                  </a:schemeClr>
                </a:solidFill>
              </a:defRPr>
            </a:lvl1pPr>
          </a:lstStyle>
          <a:p>
            <a:pPr lvl="0"/>
            <a:r>
              <a:rPr lang="en-US" noProof="0"/>
              <a:t>Bullet Description</a:t>
            </a:r>
          </a:p>
        </p:txBody>
      </p:sp>
      <p:sp>
        <p:nvSpPr>
          <p:cNvPr id="15" name="Text Placeholder 8">
            <a:extLst>
              <a:ext uri="{FF2B5EF4-FFF2-40B4-BE49-F238E27FC236}">
                <a16:creationId xmlns:a16="http://schemas.microsoft.com/office/drawing/2014/main" id="{051BC42F-45BF-462B-A15F-54639A5DA461}"/>
              </a:ext>
            </a:extLst>
          </p:cNvPr>
          <p:cNvSpPr>
            <a:spLocks noGrp="1"/>
          </p:cNvSpPr>
          <p:nvPr>
            <p:ph type="body" sz="quarter" idx="15" hasCustomPrompt="1"/>
          </p:nvPr>
        </p:nvSpPr>
        <p:spPr>
          <a:xfrm>
            <a:off x="6151895" y="3097898"/>
            <a:ext cx="1350000" cy="270000"/>
          </a:xfr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noProof="0"/>
              <a:t>Bullet 2</a:t>
            </a:r>
          </a:p>
        </p:txBody>
      </p:sp>
      <p:sp>
        <p:nvSpPr>
          <p:cNvPr id="16" name="Text Placeholder 10">
            <a:extLst>
              <a:ext uri="{FF2B5EF4-FFF2-40B4-BE49-F238E27FC236}">
                <a16:creationId xmlns:a16="http://schemas.microsoft.com/office/drawing/2014/main" id="{08A990CD-AF1D-4FBE-B3FF-4BC5BE2BFD9F}"/>
              </a:ext>
            </a:extLst>
          </p:cNvPr>
          <p:cNvSpPr>
            <a:spLocks noGrp="1"/>
          </p:cNvSpPr>
          <p:nvPr>
            <p:ph type="body" sz="quarter" idx="16" hasCustomPrompt="1"/>
          </p:nvPr>
        </p:nvSpPr>
        <p:spPr>
          <a:xfrm>
            <a:off x="6151895" y="3573698"/>
            <a:ext cx="1350000" cy="540000"/>
          </a:xfrm>
        </p:spPr>
        <p:txBody>
          <a:bodyPr/>
          <a:lstStyle>
            <a:lvl1pPr marL="0" indent="0" algn="ctr">
              <a:buNone/>
              <a:defRPr sz="1100">
                <a:solidFill>
                  <a:schemeClr val="tx1">
                    <a:lumMod val="75000"/>
                    <a:lumOff val="25000"/>
                  </a:schemeClr>
                </a:solidFill>
              </a:defRPr>
            </a:lvl1pPr>
          </a:lstStyle>
          <a:p>
            <a:pPr lvl="0"/>
            <a:r>
              <a:rPr lang="en-US" noProof="0"/>
              <a:t>Bullet Description</a:t>
            </a:r>
          </a:p>
        </p:txBody>
      </p:sp>
      <p:sp>
        <p:nvSpPr>
          <p:cNvPr id="17" name="Text Placeholder 8">
            <a:extLst>
              <a:ext uri="{FF2B5EF4-FFF2-40B4-BE49-F238E27FC236}">
                <a16:creationId xmlns:a16="http://schemas.microsoft.com/office/drawing/2014/main" id="{C595063C-F901-4E60-A714-6454F42F0D95}"/>
              </a:ext>
            </a:extLst>
          </p:cNvPr>
          <p:cNvSpPr>
            <a:spLocks noGrp="1"/>
          </p:cNvSpPr>
          <p:nvPr>
            <p:ph type="body" sz="quarter" idx="17" hasCustomPrompt="1"/>
          </p:nvPr>
        </p:nvSpPr>
        <p:spPr>
          <a:xfrm>
            <a:off x="7587789" y="3097898"/>
            <a:ext cx="1350000" cy="270000"/>
          </a:xfr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noProof="0"/>
              <a:t>Bullet 3</a:t>
            </a:r>
          </a:p>
        </p:txBody>
      </p:sp>
      <p:sp>
        <p:nvSpPr>
          <p:cNvPr id="18" name="Text Placeholder 10">
            <a:extLst>
              <a:ext uri="{FF2B5EF4-FFF2-40B4-BE49-F238E27FC236}">
                <a16:creationId xmlns:a16="http://schemas.microsoft.com/office/drawing/2014/main" id="{C7672B0A-0079-40F6-8B93-A5F1DB5882E0}"/>
              </a:ext>
            </a:extLst>
          </p:cNvPr>
          <p:cNvSpPr>
            <a:spLocks noGrp="1"/>
          </p:cNvSpPr>
          <p:nvPr>
            <p:ph type="body" sz="quarter" idx="18" hasCustomPrompt="1"/>
          </p:nvPr>
        </p:nvSpPr>
        <p:spPr>
          <a:xfrm>
            <a:off x="7587789" y="3573698"/>
            <a:ext cx="1350000" cy="540000"/>
          </a:xfrm>
        </p:spPr>
        <p:txBody>
          <a:bodyPr/>
          <a:lstStyle>
            <a:lvl1pPr marL="0" indent="0" algn="ctr">
              <a:buNone/>
              <a:defRPr sz="1100">
                <a:solidFill>
                  <a:schemeClr val="tx1">
                    <a:lumMod val="75000"/>
                    <a:lumOff val="25000"/>
                  </a:schemeClr>
                </a:solidFill>
              </a:defRPr>
            </a:lvl1pPr>
          </a:lstStyle>
          <a:p>
            <a:pPr lvl="0"/>
            <a:r>
              <a:rPr lang="en-US" noProof="0"/>
              <a:t>Bullet Description</a:t>
            </a:r>
          </a:p>
        </p:txBody>
      </p:sp>
    </p:spTree>
    <p:extLst>
      <p:ext uri="{BB962C8B-B14F-4D97-AF65-F5344CB8AC3E}">
        <p14:creationId xmlns:p14="http://schemas.microsoft.com/office/powerpoint/2010/main" val="2937128017"/>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7"/>
            <a:ext cx="7886700" cy="994172"/>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628650" y="1369219"/>
            <a:ext cx="7886700" cy="3263504"/>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28650" y="4767375"/>
            <a:ext cx="2057400" cy="273844"/>
          </a:xfrm>
          <a:prstGeom prst="rect">
            <a:avLst/>
          </a:prstGeom>
        </p:spPr>
        <p:txBody>
          <a:bodyPr lIns="51365" tIns="25706" rIns="51365" bIns="25706"/>
          <a:lstStyle>
            <a:lvl1pPr eaLnBrk="1" fontAlgn="auto" hangingPunct="1">
              <a:spcBef>
                <a:spcPts val="0"/>
              </a:spcBef>
              <a:spcAft>
                <a:spcPts val="0"/>
              </a:spcAft>
              <a:buClr>
                <a:srgbClr val="000000"/>
              </a:buClr>
              <a:defRPr sz="1400" kern="0">
                <a:solidFill>
                  <a:srgbClr val="000000"/>
                </a:solidFill>
                <a:latin typeface="Arial"/>
                <a:cs typeface="Arial"/>
                <a:sym typeface="Arial"/>
              </a:defRPr>
            </a:lvl1pPr>
          </a:lstStyle>
          <a:p>
            <a:pPr defTabSz="684807">
              <a:defRPr/>
            </a:pPr>
            <a:fld id="{A99DD546-501F-48BB-BE28-E05649DBD16F}" type="datetime1">
              <a:rPr lang="id-ID" smtClean="0">
                <a:ea typeface="Arial Unicode MS" pitchFamily="34" charset="-128"/>
              </a:rPr>
              <a:pPr defTabSz="684807">
                <a:defRPr/>
              </a:pPr>
              <a:t>29/06/2022</a:t>
            </a:fld>
            <a:endParaRPr lang="en-US">
              <a:ea typeface="Arial Unicode MS" pitchFamily="34" charset="-128"/>
            </a:endParaRPr>
          </a:p>
        </p:txBody>
      </p:sp>
      <p:sp>
        <p:nvSpPr>
          <p:cNvPr id="5" name="Footer Placeholder 4"/>
          <p:cNvSpPr>
            <a:spLocks noGrp="1"/>
          </p:cNvSpPr>
          <p:nvPr>
            <p:ph type="ftr" sz="quarter" idx="11"/>
          </p:nvPr>
        </p:nvSpPr>
        <p:spPr>
          <a:xfrm>
            <a:off x="3028950" y="4767375"/>
            <a:ext cx="3086100" cy="273844"/>
          </a:xfrm>
          <a:prstGeom prst="rect">
            <a:avLst/>
          </a:prstGeom>
        </p:spPr>
        <p:txBody>
          <a:bodyPr lIns="51365" tIns="25706" rIns="51365" bIns="25706"/>
          <a:lstStyle>
            <a:lvl1pPr eaLnBrk="1" fontAlgn="auto" hangingPunct="1">
              <a:spcBef>
                <a:spcPts val="0"/>
              </a:spcBef>
              <a:spcAft>
                <a:spcPts val="0"/>
              </a:spcAft>
              <a:buClr>
                <a:srgbClr val="000000"/>
              </a:buClr>
              <a:defRPr sz="1400" kern="0">
                <a:solidFill>
                  <a:srgbClr val="000000"/>
                </a:solidFill>
                <a:latin typeface="Arial"/>
                <a:cs typeface="Arial"/>
                <a:sym typeface="Arial"/>
              </a:defRPr>
            </a:lvl1pPr>
          </a:lstStyle>
          <a:p>
            <a:pPr defTabSz="684807">
              <a:defRPr/>
            </a:pPr>
            <a:r>
              <a:rPr lang="en-US">
                <a:ea typeface="Arial Unicode MS" pitchFamily="34" charset="-128"/>
              </a:rPr>
              <a:t> Bidang Jabfungkes</a:t>
            </a:r>
          </a:p>
        </p:txBody>
      </p:sp>
      <p:sp>
        <p:nvSpPr>
          <p:cNvPr id="6" name="Slide Number Placeholder 5"/>
          <p:cNvSpPr>
            <a:spLocks noGrp="1"/>
          </p:cNvSpPr>
          <p:nvPr>
            <p:ph type="sldNum" sz="quarter" idx="12"/>
          </p:nvPr>
        </p:nvSpPr>
        <p:spPr>
          <a:xfrm>
            <a:off x="6457950" y="4767375"/>
            <a:ext cx="2057400" cy="273844"/>
          </a:xfrm>
          <a:prstGeom prst="rect">
            <a:avLst/>
          </a:prstGeom>
        </p:spPr>
        <p:txBody>
          <a:bodyPr lIns="68573" tIns="34289" rIns="68573" bIns="34289">
            <a:noAutofit/>
          </a:bodyPr>
          <a:lstStyle>
            <a:lvl1pPr eaLnBrk="0" hangingPunct="0">
              <a:buClrTx/>
              <a:defRPr/>
            </a:lvl1pPr>
          </a:lstStyle>
          <a:p>
            <a:pPr defTabSz="914378">
              <a:defRPr/>
            </a:pPr>
            <a:fld id="{A4BB63DB-ABC9-4B5D-958B-4180C5205DAF}" type="slidenum">
              <a:rPr lang="en-US" sz="1400" kern="0" smtClean="0">
                <a:solidFill>
                  <a:srgbClr val="000000"/>
                </a:solidFill>
                <a:cs typeface="Arial"/>
                <a:sym typeface="Arial"/>
              </a:rPr>
              <a:pPr defTabSz="914378">
                <a:defRPr/>
              </a:pPr>
              <a:t>‹#›</a:t>
            </a:fld>
            <a:endParaRPr lang="en-US" sz="1400" kern="0">
              <a:solidFill>
                <a:srgbClr val="000000"/>
              </a:solidFill>
              <a:cs typeface="Arial"/>
              <a:sym typeface="Arial"/>
            </a:endParaRPr>
          </a:p>
        </p:txBody>
      </p:sp>
    </p:spTree>
    <p:extLst>
      <p:ext uri="{BB962C8B-B14F-4D97-AF65-F5344CB8AC3E}">
        <p14:creationId xmlns:p14="http://schemas.microsoft.com/office/powerpoint/2010/main" val="38585374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dk1"/>
        </a:solidFill>
        <a:effectLst/>
      </p:bgPr>
    </p:bg>
    <p:spTree>
      <p:nvGrpSpPr>
        <p:cNvPr id="1" name="Shape 71"/>
        <p:cNvGrpSpPr/>
        <p:nvPr/>
      </p:nvGrpSpPr>
      <p:grpSpPr>
        <a:xfrm>
          <a:off x="0" y="0"/>
          <a:ext cx="0" cy="0"/>
          <a:chOff x="0" y="0"/>
          <a:chExt cx="0" cy="0"/>
        </a:xfrm>
      </p:grpSpPr>
      <p:grpSp>
        <p:nvGrpSpPr>
          <p:cNvPr id="72" name="Google Shape;72;p3"/>
          <p:cNvGrpSpPr/>
          <p:nvPr/>
        </p:nvGrpSpPr>
        <p:grpSpPr>
          <a:xfrm>
            <a:off x="547969" y="108631"/>
            <a:ext cx="8473968" cy="4683296"/>
            <a:chOff x="547969" y="108630"/>
            <a:chExt cx="8473968" cy="4683296"/>
          </a:xfrm>
        </p:grpSpPr>
        <p:grpSp>
          <p:nvGrpSpPr>
            <p:cNvPr id="73" name="Google Shape;73;p3"/>
            <p:cNvGrpSpPr/>
            <p:nvPr/>
          </p:nvGrpSpPr>
          <p:grpSpPr>
            <a:xfrm>
              <a:off x="3827643" y="108630"/>
              <a:ext cx="2107903" cy="2129856"/>
              <a:chOff x="3284842" y="173313"/>
              <a:chExt cx="1814343" cy="1833238"/>
            </a:xfrm>
          </p:grpSpPr>
          <p:sp>
            <p:nvSpPr>
              <p:cNvPr id="74" name="Google Shape;74;p3"/>
              <p:cNvSpPr/>
              <p:nvPr/>
            </p:nvSpPr>
            <p:spPr>
              <a:xfrm rot="1115771">
                <a:off x="3479619" y="362515"/>
                <a:ext cx="1424790" cy="1454835"/>
              </a:xfrm>
              <a:custGeom>
                <a:avLst/>
                <a:gdLst/>
                <a:ahLst/>
                <a:cxnLst/>
                <a:rect l="l" t="t" r="r" b="b"/>
                <a:pathLst>
                  <a:path w="39313" h="40142" extrusionOk="0">
                    <a:moveTo>
                      <a:pt x="21970" y="0"/>
                    </a:moveTo>
                    <a:cubicBezTo>
                      <a:pt x="21894" y="0"/>
                      <a:pt x="21819" y="4"/>
                      <a:pt x="21744" y="10"/>
                    </a:cubicBezTo>
                    <a:cubicBezTo>
                      <a:pt x="19169" y="223"/>
                      <a:pt x="17844" y="3146"/>
                      <a:pt x="17170" y="5651"/>
                    </a:cubicBezTo>
                    <a:cubicBezTo>
                      <a:pt x="16276" y="8949"/>
                      <a:pt x="15592" y="12309"/>
                      <a:pt x="15120" y="15697"/>
                    </a:cubicBezTo>
                    <a:cubicBezTo>
                      <a:pt x="15449" y="13327"/>
                      <a:pt x="11052" y="8732"/>
                      <a:pt x="8518" y="8732"/>
                    </a:cubicBezTo>
                    <a:cubicBezTo>
                      <a:pt x="7677" y="8732"/>
                      <a:pt x="7041" y="9238"/>
                      <a:pt x="6851" y="10498"/>
                    </a:cubicBezTo>
                    <a:cubicBezTo>
                      <a:pt x="6738" y="11246"/>
                      <a:pt x="6997" y="11996"/>
                      <a:pt x="7252" y="12710"/>
                    </a:cubicBezTo>
                    <a:cubicBezTo>
                      <a:pt x="8189" y="15302"/>
                      <a:pt x="9123" y="17893"/>
                      <a:pt x="10057" y="20484"/>
                    </a:cubicBezTo>
                    <a:cubicBezTo>
                      <a:pt x="8678" y="20039"/>
                      <a:pt x="7231" y="19810"/>
                      <a:pt x="5786" y="19810"/>
                    </a:cubicBezTo>
                    <a:cubicBezTo>
                      <a:pt x="5455" y="19810"/>
                      <a:pt x="5124" y="19822"/>
                      <a:pt x="4794" y="19847"/>
                    </a:cubicBezTo>
                    <a:cubicBezTo>
                      <a:pt x="3947" y="19909"/>
                      <a:pt x="2997" y="20122"/>
                      <a:pt x="2575" y="20857"/>
                    </a:cubicBezTo>
                    <a:cubicBezTo>
                      <a:pt x="2263" y="21398"/>
                      <a:pt x="2333" y="22073"/>
                      <a:pt x="2442" y="22687"/>
                    </a:cubicBezTo>
                    <a:cubicBezTo>
                      <a:pt x="2874" y="25159"/>
                      <a:pt x="3768" y="27541"/>
                      <a:pt x="4070" y="30029"/>
                    </a:cubicBezTo>
                    <a:cubicBezTo>
                      <a:pt x="4369" y="32521"/>
                      <a:pt x="3963" y="35281"/>
                      <a:pt x="2183" y="37035"/>
                    </a:cubicBezTo>
                    <a:cubicBezTo>
                      <a:pt x="1286" y="37923"/>
                      <a:pt x="1" y="39272"/>
                      <a:pt x="921" y="40142"/>
                    </a:cubicBezTo>
                    <a:cubicBezTo>
                      <a:pt x="4718" y="35494"/>
                      <a:pt x="10957" y="33620"/>
                      <a:pt x="16920" y="33013"/>
                    </a:cubicBezTo>
                    <a:cubicBezTo>
                      <a:pt x="18764" y="32823"/>
                      <a:pt x="20774" y="32670"/>
                      <a:pt x="22150" y="31428"/>
                    </a:cubicBezTo>
                    <a:cubicBezTo>
                      <a:pt x="23528" y="30182"/>
                      <a:pt x="23548" y="27395"/>
                      <a:pt x="21777" y="26829"/>
                    </a:cubicBezTo>
                    <a:cubicBezTo>
                      <a:pt x="24953" y="26099"/>
                      <a:pt x="28086" y="25185"/>
                      <a:pt x="31159" y="24099"/>
                    </a:cubicBezTo>
                    <a:cubicBezTo>
                      <a:pt x="32076" y="23777"/>
                      <a:pt x="33023" y="23415"/>
                      <a:pt x="33677" y="22694"/>
                    </a:cubicBezTo>
                    <a:cubicBezTo>
                      <a:pt x="34329" y="21973"/>
                      <a:pt x="34581" y="20787"/>
                      <a:pt x="33976" y="20023"/>
                    </a:cubicBezTo>
                    <a:cubicBezTo>
                      <a:pt x="33503" y="19427"/>
                      <a:pt x="32763" y="19295"/>
                      <a:pt x="31975" y="19295"/>
                    </a:cubicBezTo>
                    <a:cubicBezTo>
                      <a:pt x="31463" y="19295"/>
                      <a:pt x="30931" y="19351"/>
                      <a:pt x="30439" y="19371"/>
                    </a:cubicBezTo>
                    <a:cubicBezTo>
                      <a:pt x="30405" y="19373"/>
                      <a:pt x="30372" y="19373"/>
                      <a:pt x="30338" y="19373"/>
                    </a:cubicBezTo>
                    <a:cubicBezTo>
                      <a:pt x="29103" y="19373"/>
                      <a:pt x="27564" y="18490"/>
                      <a:pt x="28010" y="17355"/>
                    </a:cubicBezTo>
                    <a:cubicBezTo>
                      <a:pt x="28153" y="16999"/>
                      <a:pt x="28465" y="16743"/>
                      <a:pt x="28767" y="16511"/>
                    </a:cubicBezTo>
                    <a:cubicBezTo>
                      <a:pt x="32395" y="13694"/>
                      <a:pt x="36335" y="11042"/>
                      <a:pt x="38734" y="7120"/>
                    </a:cubicBezTo>
                    <a:cubicBezTo>
                      <a:pt x="39036" y="6628"/>
                      <a:pt x="39312" y="6007"/>
                      <a:pt x="39043" y="5495"/>
                    </a:cubicBezTo>
                    <a:cubicBezTo>
                      <a:pt x="38796" y="5032"/>
                      <a:pt x="38246" y="4908"/>
                      <a:pt x="37697" y="4908"/>
                    </a:cubicBezTo>
                    <a:cubicBezTo>
                      <a:pt x="37529" y="4908"/>
                      <a:pt x="37361" y="4919"/>
                      <a:pt x="37202" y="4937"/>
                    </a:cubicBezTo>
                    <a:cubicBezTo>
                      <a:pt x="32937" y="5401"/>
                      <a:pt x="28747" y="6525"/>
                      <a:pt x="24827" y="8262"/>
                    </a:cubicBezTo>
                    <a:cubicBezTo>
                      <a:pt x="24601" y="6262"/>
                      <a:pt x="24375" y="4259"/>
                      <a:pt x="24149" y="2256"/>
                    </a:cubicBezTo>
                    <a:cubicBezTo>
                      <a:pt x="24093" y="1764"/>
                      <a:pt x="24030" y="1252"/>
                      <a:pt x="23761" y="837"/>
                    </a:cubicBezTo>
                    <a:cubicBezTo>
                      <a:pt x="23380" y="262"/>
                      <a:pt x="22663" y="0"/>
                      <a:pt x="21970" y="0"/>
                    </a:cubicBezTo>
                    <a:close/>
                  </a:path>
                </a:pathLst>
              </a:custGeom>
              <a:solidFill>
                <a:schemeClr val="accen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75" name="Google Shape;75;p3"/>
              <p:cNvSpPr/>
              <p:nvPr/>
            </p:nvSpPr>
            <p:spPr>
              <a:xfrm rot="1115771">
                <a:off x="3674009" y="770273"/>
                <a:ext cx="690414" cy="738834"/>
              </a:xfrm>
              <a:custGeom>
                <a:avLst/>
                <a:gdLst/>
                <a:ahLst/>
                <a:cxnLst/>
                <a:rect l="l" t="t" r="r" b="b"/>
                <a:pathLst>
                  <a:path w="19050" h="20386" extrusionOk="0">
                    <a:moveTo>
                      <a:pt x="18932" y="1"/>
                    </a:moveTo>
                    <a:cubicBezTo>
                      <a:pt x="18416" y="1"/>
                      <a:pt x="17847" y="705"/>
                      <a:pt x="17495" y="1137"/>
                    </a:cubicBezTo>
                    <a:cubicBezTo>
                      <a:pt x="17412" y="1237"/>
                      <a:pt x="17342" y="1326"/>
                      <a:pt x="17292" y="1379"/>
                    </a:cubicBezTo>
                    <a:cubicBezTo>
                      <a:pt x="15711" y="3057"/>
                      <a:pt x="13976" y="4638"/>
                      <a:pt x="12302" y="6167"/>
                    </a:cubicBezTo>
                    <a:cubicBezTo>
                      <a:pt x="10914" y="7432"/>
                      <a:pt x="9482" y="8741"/>
                      <a:pt x="8136" y="10100"/>
                    </a:cubicBezTo>
                    <a:cubicBezTo>
                      <a:pt x="6265" y="12027"/>
                      <a:pt x="4445" y="14050"/>
                      <a:pt x="2731" y="16110"/>
                    </a:cubicBezTo>
                    <a:cubicBezTo>
                      <a:pt x="1877" y="17087"/>
                      <a:pt x="1076" y="18130"/>
                      <a:pt x="349" y="19206"/>
                    </a:cubicBezTo>
                    <a:cubicBezTo>
                      <a:pt x="53" y="19704"/>
                      <a:pt x="26" y="19884"/>
                      <a:pt x="0" y="20376"/>
                    </a:cubicBezTo>
                    <a:lnTo>
                      <a:pt x="176" y="20385"/>
                    </a:lnTo>
                    <a:cubicBezTo>
                      <a:pt x="203" y="19917"/>
                      <a:pt x="222" y="19761"/>
                      <a:pt x="498" y="19303"/>
                    </a:cubicBezTo>
                    <a:cubicBezTo>
                      <a:pt x="1216" y="18233"/>
                      <a:pt x="2013" y="17196"/>
                      <a:pt x="2864" y="16222"/>
                    </a:cubicBezTo>
                    <a:cubicBezTo>
                      <a:pt x="4578" y="14163"/>
                      <a:pt x="6395" y="12147"/>
                      <a:pt x="8263" y="10223"/>
                    </a:cubicBezTo>
                    <a:cubicBezTo>
                      <a:pt x="9601" y="8867"/>
                      <a:pt x="11037" y="7562"/>
                      <a:pt x="12422" y="6296"/>
                    </a:cubicBezTo>
                    <a:cubicBezTo>
                      <a:pt x="14099" y="4765"/>
                      <a:pt x="15833" y="3183"/>
                      <a:pt x="17418" y="1499"/>
                    </a:cubicBezTo>
                    <a:cubicBezTo>
                      <a:pt x="17475" y="1439"/>
                      <a:pt x="17548" y="1349"/>
                      <a:pt x="17631" y="1246"/>
                    </a:cubicBezTo>
                    <a:cubicBezTo>
                      <a:pt x="17940" y="865"/>
                      <a:pt x="18503" y="175"/>
                      <a:pt x="18933" y="175"/>
                    </a:cubicBezTo>
                    <a:cubicBezTo>
                      <a:pt x="18961" y="175"/>
                      <a:pt x="18987" y="178"/>
                      <a:pt x="19013" y="183"/>
                    </a:cubicBezTo>
                    <a:lnTo>
                      <a:pt x="19050" y="14"/>
                    </a:lnTo>
                    <a:cubicBezTo>
                      <a:pt x="19011" y="5"/>
                      <a:pt x="18971" y="1"/>
                      <a:pt x="18932" y="1"/>
                    </a:cubicBezTo>
                    <a:close/>
                  </a:path>
                </a:pathLst>
              </a:custGeom>
              <a:solidFill>
                <a:schemeClr val="l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76" name="Google Shape;76;p3"/>
              <p:cNvSpPr/>
              <p:nvPr/>
            </p:nvSpPr>
            <p:spPr>
              <a:xfrm rot="1115771">
                <a:off x="4443205" y="661303"/>
                <a:ext cx="31458" cy="15149"/>
              </a:xfrm>
              <a:custGeom>
                <a:avLst/>
                <a:gdLst/>
                <a:ahLst/>
                <a:cxnLst/>
                <a:rect l="l" t="t" r="r" b="b"/>
                <a:pathLst>
                  <a:path w="868" h="418" extrusionOk="0">
                    <a:moveTo>
                      <a:pt x="699" y="0"/>
                    </a:moveTo>
                    <a:cubicBezTo>
                      <a:pt x="515" y="0"/>
                      <a:pt x="239" y="81"/>
                      <a:pt x="179" y="208"/>
                    </a:cubicBezTo>
                    <a:cubicBezTo>
                      <a:pt x="153" y="224"/>
                      <a:pt x="127" y="244"/>
                      <a:pt x="107" y="267"/>
                    </a:cubicBezTo>
                    <a:cubicBezTo>
                      <a:pt x="0" y="393"/>
                      <a:pt x="199" y="413"/>
                      <a:pt x="279" y="417"/>
                    </a:cubicBezTo>
                    <a:cubicBezTo>
                      <a:pt x="283" y="417"/>
                      <a:pt x="286" y="417"/>
                      <a:pt x="290" y="417"/>
                    </a:cubicBezTo>
                    <a:cubicBezTo>
                      <a:pt x="498" y="417"/>
                      <a:pt x="867" y="326"/>
                      <a:pt x="864" y="71"/>
                    </a:cubicBezTo>
                    <a:cubicBezTo>
                      <a:pt x="864" y="22"/>
                      <a:pt x="794" y="0"/>
                      <a:pt x="699"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77" name="Google Shape;77;p3"/>
              <p:cNvSpPr/>
              <p:nvPr/>
            </p:nvSpPr>
            <p:spPr>
              <a:xfrm rot="1115771">
                <a:off x="4442680" y="574074"/>
                <a:ext cx="30371" cy="18194"/>
              </a:xfrm>
              <a:custGeom>
                <a:avLst/>
                <a:gdLst/>
                <a:ahLst/>
                <a:cxnLst/>
                <a:rect l="l" t="t" r="r" b="b"/>
                <a:pathLst>
                  <a:path w="838" h="502" extrusionOk="0">
                    <a:moveTo>
                      <a:pt x="405" y="0"/>
                    </a:moveTo>
                    <a:cubicBezTo>
                      <a:pt x="256" y="0"/>
                      <a:pt x="40" y="116"/>
                      <a:pt x="20" y="279"/>
                    </a:cubicBezTo>
                    <a:cubicBezTo>
                      <a:pt x="0" y="462"/>
                      <a:pt x="206" y="502"/>
                      <a:pt x="342" y="502"/>
                    </a:cubicBezTo>
                    <a:lnTo>
                      <a:pt x="431" y="502"/>
                    </a:lnTo>
                    <a:cubicBezTo>
                      <a:pt x="581" y="502"/>
                      <a:pt x="797" y="389"/>
                      <a:pt x="817" y="223"/>
                    </a:cubicBezTo>
                    <a:cubicBezTo>
                      <a:pt x="837" y="43"/>
                      <a:pt x="628" y="0"/>
                      <a:pt x="495"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78" name="Google Shape;78;p3"/>
              <p:cNvSpPr/>
              <p:nvPr/>
            </p:nvSpPr>
            <p:spPr>
              <a:xfrm rot="1115771">
                <a:off x="4375041" y="483073"/>
                <a:ext cx="43998" cy="13047"/>
              </a:xfrm>
              <a:custGeom>
                <a:avLst/>
                <a:gdLst/>
                <a:ahLst/>
                <a:cxnLst/>
                <a:rect l="l" t="t" r="r" b="b"/>
                <a:pathLst>
                  <a:path w="1214" h="360" extrusionOk="0">
                    <a:moveTo>
                      <a:pt x="748" y="0"/>
                    </a:moveTo>
                    <a:cubicBezTo>
                      <a:pt x="512" y="0"/>
                      <a:pt x="0" y="359"/>
                      <a:pt x="466" y="359"/>
                    </a:cubicBezTo>
                    <a:cubicBezTo>
                      <a:pt x="701" y="359"/>
                      <a:pt x="1213" y="0"/>
                      <a:pt x="748"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79" name="Google Shape;79;p3"/>
              <p:cNvSpPr/>
              <p:nvPr/>
            </p:nvSpPr>
            <p:spPr>
              <a:xfrm rot="1115771">
                <a:off x="4333498" y="554761"/>
                <a:ext cx="33705" cy="12431"/>
              </a:xfrm>
              <a:custGeom>
                <a:avLst/>
                <a:gdLst/>
                <a:ahLst/>
                <a:cxnLst/>
                <a:rect l="l" t="t" r="r" b="b"/>
                <a:pathLst>
                  <a:path w="930" h="343" extrusionOk="0">
                    <a:moveTo>
                      <a:pt x="561" y="0"/>
                    </a:moveTo>
                    <a:cubicBezTo>
                      <a:pt x="411" y="0"/>
                      <a:pt x="195" y="54"/>
                      <a:pt x="100" y="180"/>
                    </a:cubicBezTo>
                    <a:cubicBezTo>
                      <a:pt x="0" y="306"/>
                      <a:pt x="186" y="342"/>
                      <a:pt x="279" y="342"/>
                    </a:cubicBezTo>
                    <a:lnTo>
                      <a:pt x="368" y="342"/>
                    </a:lnTo>
                    <a:cubicBezTo>
                      <a:pt x="518" y="342"/>
                      <a:pt x="734" y="289"/>
                      <a:pt x="830" y="163"/>
                    </a:cubicBezTo>
                    <a:cubicBezTo>
                      <a:pt x="930" y="34"/>
                      <a:pt x="744" y="0"/>
                      <a:pt x="654"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80" name="Google Shape;80;p3"/>
              <p:cNvSpPr/>
              <p:nvPr/>
            </p:nvSpPr>
            <p:spPr>
              <a:xfrm rot="1115771">
                <a:off x="4376249" y="634550"/>
                <a:ext cx="33379" cy="13736"/>
              </a:xfrm>
              <a:custGeom>
                <a:avLst/>
                <a:gdLst/>
                <a:ahLst/>
                <a:cxnLst/>
                <a:rect l="l" t="t" r="r" b="b"/>
                <a:pathLst>
                  <a:path w="921" h="379" extrusionOk="0">
                    <a:moveTo>
                      <a:pt x="552" y="0"/>
                    </a:moveTo>
                    <a:cubicBezTo>
                      <a:pt x="399" y="0"/>
                      <a:pt x="187" y="53"/>
                      <a:pt x="94" y="186"/>
                    </a:cubicBezTo>
                    <a:cubicBezTo>
                      <a:pt x="1" y="322"/>
                      <a:pt x="171" y="379"/>
                      <a:pt x="277" y="379"/>
                    </a:cubicBezTo>
                    <a:lnTo>
                      <a:pt x="370" y="379"/>
                    </a:lnTo>
                    <a:cubicBezTo>
                      <a:pt x="522" y="379"/>
                      <a:pt x="738" y="326"/>
                      <a:pt x="828" y="192"/>
                    </a:cubicBezTo>
                    <a:cubicBezTo>
                      <a:pt x="921" y="60"/>
                      <a:pt x="752" y="0"/>
                      <a:pt x="646"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81" name="Google Shape;81;p3"/>
              <p:cNvSpPr/>
              <p:nvPr/>
            </p:nvSpPr>
            <p:spPr>
              <a:xfrm rot="1115771">
                <a:off x="4438526" y="1247196"/>
                <a:ext cx="44252" cy="11235"/>
              </a:xfrm>
              <a:custGeom>
                <a:avLst/>
                <a:gdLst/>
                <a:ahLst/>
                <a:cxnLst/>
                <a:rect l="l" t="t" r="r" b="b"/>
                <a:pathLst>
                  <a:path w="1221" h="310" extrusionOk="0">
                    <a:moveTo>
                      <a:pt x="758" y="1"/>
                    </a:moveTo>
                    <a:cubicBezTo>
                      <a:pt x="549" y="1"/>
                      <a:pt x="0" y="309"/>
                      <a:pt x="463" y="309"/>
                    </a:cubicBezTo>
                    <a:cubicBezTo>
                      <a:pt x="672" y="309"/>
                      <a:pt x="1220" y="1"/>
                      <a:pt x="758"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82" name="Google Shape;82;p3"/>
              <p:cNvSpPr/>
              <p:nvPr/>
            </p:nvSpPr>
            <p:spPr>
              <a:xfrm rot="1115771">
                <a:off x="4453960" y="1291914"/>
                <a:ext cx="36170" cy="19897"/>
              </a:xfrm>
              <a:custGeom>
                <a:avLst/>
                <a:gdLst/>
                <a:ahLst/>
                <a:cxnLst/>
                <a:rect l="l" t="t" r="r" b="b"/>
                <a:pathLst>
                  <a:path w="998" h="549" extrusionOk="0">
                    <a:moveTo>
                      <a:pt x="525" y="0"/>
                    </a:moveTo>
                    <a:cubicBezTo>
                      <a:pt x="113" y="0"/>
                      <a:pt x="1" y="549"/>
                      <a:pt x="472" y="549"/>
                    </a:cubicBezTo>
                    <a:cubicBezTo>
                      <a:pt x="884" y="549"/>
                      <a:pt x="997" y="0"/>
                      <a:pt x="525"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83" name="Google Shape;83;p3"/>
              <p:cNvSpPr/>
              <p:nvPr/>
            </p:nvSpPr>
            <p:spPr>
              <a:xfrm rot="1115771">
                <a:off x="4519080" y="1247490"/>
                <a:ext cx="30371" cy="18230"/>
              </a:xfrm>
              <a:custGeom>
                <a:avLst/>
                <a:gdLst/>
                <a:ahLst/>
                <a:cxnLst/>
                <a:rect l="l" t="t" r="r" b="b"/>
                <a:pathLst>
                  <a:path w="838" h="503" extrusionOk="0">
                    <a:moveTo>
                      <a:pt x="406" y="0"/>
                    </a:moveTo>
                    <a:cubicBezTo>
                      <a:pt x="256" y="0"/>
                      <a:pt x="40" y="117"/>
                      <a:pt x="20" y="280"/>
                    </a:cubicBezTo>
                    <a:cubicBezTo>
                      <a:pt x="0" y="463"/>
                      <a:pt x="210" y="503"/>
                      <a:pt x="342" y="503"/>
                    </a:cubicBezTo>
                    <a:lnTo>
                      <a:pt x="432" y="503"/>
                    </a:lnTo>
                    <a:cubicBezTo>
                      <a:pt x="581" y="503"/>
                      <a:pt x="797" y="386"/>
                      <a:pt x="817" y="224"/>
                    </a:cubicBezTo>
                    <a:cubicBezTo>
                      <a:pt x="837" y="44"/>
                      <a:pt x="628" y="0"/>
                      <a:pt x="495"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sp>
          <p:nvSpPr>
            <p:cNvPr id="84" name="Google Shape;84;p3"/>
            <p:cNvSpPr/>
            <p:nvPr/>
          </p:nvSpPr>
          <p:spPr>
            <a:xfrm flipH="1">
              <a:off x="3400876" y="1064355"/>
              <a:ext cx="970221" cy="886678"/>
            </a:xfrm>
            <a:custGeom>
              <a:avLst/>
              <a:gdLst/>
              <a:ahLst/>
              <a:cxnLst/>
              <a:rect l="l" t="t" r="r" b="b"/>
              <a:pathLst>
                <a:path w="18419" h="16833" extrusionOk="0">
                  <a:moveTo>
                    <a:pt x="12177" y="0"/>
                  </a:moveTo>
                  <a:cubicBezTo>
                    <a:pt x="11648" y="0"/>
                    <a:pt x="11109" y="46"/>
                    <a:pt x="10599" y="46"/>
                  </a:cubicBezTo>
                  <a:cubicBezTo>
                    <a:pt x="10579" y="46"/>
                    <a:pt x="10558" y="46"/>
                    <a:pt x="10538" y="46"/>
                  </a:cubicBezTo>
                  <a:cubicBezTo>
                    <a:pt x="10391" y="45"/>
                    <a:pt x="10250" y="43"/>
                    <a:pt x="10112" y="43"/>
                  </a:cubicBezTo>
                  <a:cubicBezTo>
                    <a:pt x="9632" y="43"/>
                    <a:pt x="9195" y="68"/>
                    <a:pt x="8715" y="262"/>
                  </a:cubicBezTo>
                  <a:cubicBezTo>
                    <a:pt x="8256" y="447"/>
                    <a:pt x="7784" y="577"/>
                    <a:pt x="7306" y="707"/>
                  </a:cubicBezTo>
                  <a:cubicBezTo>
                    <a:pt x="6073" y="1039"/>
                    <a:pt x="5021" y="1344"/>
                    <a:pt x="3911" y="2033"/>
                  </a:cubicBezTo>
                  <a:cubicBezTo>
                    <a:pt x="2246" y="3062"/>
                    <a:pt x="855" y="4763"/>
                    <a:pt x="292" y="6650"/>
                  </a:cubicBezTo>
                  <a:cubicBezTo>
                    <a:pt x="1" y="7637"/>
                    <a:pt x="143" y="8746"/>
                    <a:pt x="143" y="9767"/>
                  </a:cubicBezTo>
                  <a:cubicBezTo>
                    <a:pt x="143" y="10640"/>
                    <a:pt x="117" y="11328"/>
                    <a:pt x="422" y="12145"/>
                  </a:cubicBezTo>
                  <a:cubicBezTo>
                    <a:pt x="801" y="13168"/>
                    <a:pt x="1482" y="13643"/>
                    <a:pt x="2176" y="14444"/>
                  </a:cubicBezTo>
                  <a:cubicBezTo>
                    <a:pt x="2652" y="14992"/>
                    <a:pt x="3083" y="15451"/>
                    <a:pt x="3665" y="15882"/>
                  </a:cubicBezTo>
                  <a:cubicBezTo>
                    <a:pt x="4306" y="16414"/>
                    <a:pt x="5631" y="16763"/>
                    <a:pt x="6744" y="16763"/>
                  </a:cubicBezTo>
                  <a:cubicBezTo>
                    <a:pt x="7524" y="16763"/>
                    <a:pt x="8354" y="16832"/>
                    <a:pt x="9165" y="16832"/>
                  </a:cubicBezTo>
                  <a:cubicBezTo>
                    <a:pt x="9611" y="16832"/>
                    <a:pt x="10052" y="16811"/>
                    <a:pt x="10475" y="16746"/>
                  </a:cubicBezTo>
                  <a:cubicBezTo>
                    <a:pt x="11206" y="16633"/>
                    <a:pt x="12077" y="16225"/>
                    <a:pt x="12731" y="15896"/>
                  </a:cubicBezTo>
                  <a:cubicBezTo>
                    <a:pt x="13538" y="15487"/>
                    <a:pt x="14352" y="15025"/>
                    <a:pt x="15119" y="14547"/>
                  </a:cubicBezTo>
                  <a:cubicBezTo>
                    <a:pt x="16150" y="13902"/>
                    <a:pt x="17063" y="13221"/>
                    <a:pt x="17758" y="12198"/>
                  </a:cubicBezTo>
                  <a:cubicBezTo>
                    <a:pt x="18389" y="11262"/>
                    <a:pt x="18399" y="10368"/>
                    <a:pt x="18402" y="9275"/>
                  </a:cubicBezTo>
                  <a:cubicBezTo>
                    <a:pt x="18419" y="6633"/>
                    <a:pt x="17798" y="4102"/>
                    <a:pt x="15970" y="2108"/>
                  </a:cubicBezTo>
                  <a:cubicBezTo>
                    <a:pt x="15233" y="1305"/>
                    <a:pt x="14279" y="291"/>
                    <a:pt x="13163" y="79"/>
                  </a:cubicBezTo>
                  <a:cubicBezTo>
                    <a:pt x="12845" y="19"/>
                    <a:pt x="12513" y="0"/>
                    <a:pt x="12177" y="0"/>
                  </a:cubicBezTo>
                  <a:close/>
                </a:path>
              </a:pathLst>
            </a:custGeom>
            <a:solidFill>
              <a:schemeClr val="accent5"/>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85" name="Google Shape;85;p3"/>
            <p:cNvSpPr/>
            <p:nvPr/>
          </p:nvSpPr>
          <p:spPr>
            <a:xfrm flipH="1">
              <a:off x="3483149" y="1643363"/>
              <a:ext cx="45880" cy="18226"/>
            </a:xfrm>
            <a:custGeom>
              <a:avLst/>
              <a:gdLst/>
              <a:ahLst/>
              <a:cxnLst/>
              <a:rect l="l" t="t" r="r" b="b"/>
              <a:pathLst>
                <a:path w="871" h="346" extrusionOk="0">
                  <a:moveTo>
                    <a:pt x="529" y="0"/>
                  </a:moveTo>
                  <a:cubicBezTo>
                    <a:pt x="300" y="0"/>
                    <a:pt x="1" y="345"/>
                    <a:pt x="343" y="345"/>
                  </a:cubicBezTo>
                  <a:cubicBezTo>
                    <a:pt x="572" y="345"/>
                    <a:pt x="871" y="0"/>
                    <a:pt x="529"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86" name="Google Shape;86;p3"/>
            <p:cNvSpPr/>
            <p:nvPr/>
          </p:nvSpPr>
          <p:spPr>
            <a:xfrm flipH="1">
              <a:off x="3584286" y="1600274"/>
              <a:ext cx="46723" cy="13379"/>
            </a:xfrm>
            <a:custGeom>
              <a:avLst/>
              <a:gdLst/>
              <a:ahLst/>
              <a:cxnLst/>
              <a:rect l="l" t="t" r="r" b="b"/>
              <a:pathLst>
                <a:path w="887" h="254" extrusionOk="0">
                  <a:moveTo>
                    <a:pt x="548" y="1"/>
                  </a:moveTo>
                  <a:cubicBezTo>
                    <a:pt x="379" y="1"/>
                    <a:pt x="0" y="254"/>
                    <a:pt x="339" y="254"/>
                  </a:cubicBezTo>
                  <a:cubicBezTo>
                    <a:pt x="505" y="254"/>
                    <a:pt x="887" y="1"/>
                    <a:pt x="548"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87" name="Google Shape;87;p3"/>
            <p:cNvSpPr/>
            <p:nvPr/>
          </p:nvSpPr>
          <p:spPr>
            <a:xfrm flipH="1">
              <a:off x="3539512" y="1482650"/>
              <a:ext cx="39875" cy="18910"/>
            </a:xfrm>
            <a:custGeom>
              <a:avLst/>
              <a:gdLst/>
              <a:ahLst/>
              <a:cxnLst/>
              <a:rect l="l" t="t" r="r" b="b"/>
              <a:pathLst>
                <a:path w="757" h="359" extrusionOk="0">
                  <a:moveTo>
                    <a:pt x="424" y="0"/>
                  </a:moveTo>
                  <a:cubicBezTo>
                    <a:pt x="333" y="0"/>
                    <a:pt x="238" y="26"/>
                    <a:pt x="180" y="84"/>
                  </a:cubicBezTo>
                  <a:lnTo>
                    <a:pt x="149" y="115"/>
                  </a:lnTo>
                  <a:cubicBezTo>
                    <a:pt x="0" y="263"/>
                    <a:pt x="161" y="359"/>
                    <a:pt x="336" y="359"/>
                  </a:cubicBezTo>
                  <a:cubicBezTo>
                    <a:pt x="426" y="359"/>
                    <a:pt x="521" y="334"/>
                    <a:pt x="578" y="277"/>
                  </a:cubicBezTo>
                  <a:cubicBezTo>
                    <a:pt x="588" y="264"/>
                    <a:pt x="598" y="254"/>
                    <a:pt x="608" y="244"/>
                  </a:cubicBezTo>
                  <a:cubicBezTo>
                    <a:pt x="756" y="95"/>
                    <a:pt x="598" y="0"/>
                    <a:pt x="424"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88" name="Google Shape;88;p3"/>
            <p:cNvSpPr/>
            <p:nvPr/>
          </p:nvSpPr>
          <p:spPr>
            <a:xfrm flipH="1">
              <a:off x="3463659" y="1554815"/>
              <a:ext cx="32132" cy="20175"/>
            </a:xfrm>
            <a:custGeom>
              <a:avLst/>
              <a:gdLst/>
              <a:ahLst/>
              <a:cxnLst/>
              <a:rect l="l" t="t" r="r" b="b"/>
              <a:pathLst>
                <a:path w="610" h="383" extrusionOk="0">
                  <a:moveTo>
                    <a:pt x="293" y="0"/>
                  </a:moveTo>
                  <a:cubicBezTo>
                    <a:pt x="180" y="0"/>
                    <a:pt x="25" y="86"/>
                    <a:pt x="14" y="209"/>
                  </a:cubicBezTo>
                  <a:cubicBezTo>
                    <a:pt x="1" y="342"/>
                    <a:pt x="147" y="382"/>
                    <a:pt x="250" y="382"/>
                  </a:cubicBezTo>
                  <a:lnTo>
                    <a:pt x="316" y="382"/>
                  </a:lnTo>
                  <a:cubicBezTo>
                    <a:pt x="430" y="382"/>
                    <a:pt x="583" y="296"/>
                    <a:pt x="595" y="173"/>
                  </a:cubicBezTo>
                  <a:cubicBezTo>
                    <a:pt x="609" y="40"/>
                    <a:pt x="463" y="0"/>
                    <a:pt x="359"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89" name="Google Shape;89;p3"/>
            <p:cNvSpPr/>
            <p:nvPr/>
          </p:nvSpPr>
          <p:spPr>
            <a:xfrm flipH="1">
              <a:off x="3580757" y="1722955"/>
              <a:ext cx="46775" cy="13379"/>
            </a:xfrm>
            <a:custGeom>
              <a:avLst/>
              <a:gdLst/>
              <a:ahLst/>
              <a:cxnLst/>
              <a:rect l="l" t="t" r="r" b="b"/>
              <a:pathLst>
                <a:path w="888" h="254" extrusionOk="0">
                  <a:moveTo>
                    <a:pt x="548" y="1"/>
                  </a:moveTo>
                  <a:cubicBezTo>
                    <a:pt x="379" y="1"/>
                    <a:pt x="0" y="254"/>
                    <a:pt x="339" y="254"/>
                  </a:cubicBezTo>
                  <a:cubicBezTo>
                    <a:pt x="508" y="254"/>
                    <a:pt x="887" y="1"/>
                    <a:pt x="548"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90" name="Google Shape;90;p3"/>
            <p:cNvSpPr/>
            <p:nvPr/>
          </p:nvSpPr>
          <p:spPr>
            <a:xfrm flipH="1">
              <a:off x="3657926" y="1543596"/>
              <a:ext cx="46617" cy="14591"/>
            </a:xfrm>
            <a:custGeom>
              <a:avLst/>
              <a:gdLst/>
              <a:ahLst/>
              <a:cxnLst/>
              <a:rect l="l" t="t" r="r" b="b"/>
              <a:pathLst>
                <a:path w="885" h="277" extrusionOk="0">
                  <a:moveTo>
                    <a:pt x="542" y="0"/>
                  </a:moveTo>
                  <a:cubicBezTo>
                    <a:pt x="360" y="0"/>
                    <a:pt x="1" y="276"/>
                    <a:pt x="340" y="276"/>
                  </a:cubicBezTo>
                  <a:cubicBezTo>
                    <a:pt x="526" y="276"/>
                    <a:pt x="884" y="0"/>
                    <a:pt x="542"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91" name="Google Shape;91;p3"/>
            <p:cNvSpPr/>
            <p:nvPr/>
          </p:nvSpPr>
          <p:spPr>
            <a:xfrm flipH="1">
              <a:off x="3605619" y="1486706"/>
              <a:ext cx="46249" cy="16171"/>
            </a:xfrm>
            <a:custGeom>
              <a:avLst/>
              <a:gdLst/>
              <a:ahLst/>
              <a:cxnLst/>
              <a:rect l="l" t="t" r="r" b="b"/>
              <a:pathLst>
                <a:path w="878" h="307" extrusionOk="0">
                  <a:moveTo>
                    <a:pt x="536" y="1"/>
                  </a:moveTo>
                  <a:cubicBezTo>
                    <a:pt x="332" y="1"/>
                    <a:pt x="1" y="306"/>
                    <a:pt x="343" y="306"/>
                  </a:cubicBezTo>
                  <a:cubicBezTo>
                    <a:pt x="545" y="306"/>
                    <a:pt x="878" y="1"/>
                    <a:pt x="536"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92" name="Google Shape;92;p3"/>
            <p:cNvSpPr/>
            <p:nvPr/>
          </p:nvSpPr>
          <p:spPr>
            <a:xfrm flipH="1">
              <a:off x="3689794" y="1691139"/>
              <a:ext cx="35556" cy="13854"/>
            </a:xfrm>
            <a:custGeom>
              <a:avLst/>
              <a:gdLst/>
              <a:ahLst/>
              <a:cxnLst/>
              <a:rect l="l" t="t" r="r" b="b"/>
              <a:pathLst>
                <a:path w="675" h="263" extrusionOk="0">
                  <a:moveTo>
                    <a:pt x="406" y="0"/>
                  </a:moveTo>
                  <a:cubicBezTo>
                    <a:pt x="296" y="0"/>
                    <a:pt x="140" y="36"/>
                    <a:pt x="70" y="133"/>
                  </a:cubicBezTo>
                  <a:cubicBezTo>
                    <a:pt x="0" y="229"/>
                    <a:pt x="130" y="263"/>
                    <a:pt x="203" y="263"/>
                  </a:cubicBezTo>
                  <a:lnTo>
                    <a:pt x="269" y="263"/>
                  </a:lnTo>
                  <a:cubicBezTo>
                    <a:pt x="379" y="263"/>
                    <a:pt x="535" y="223"/>
                    <a:pt x="605" y="130"/>
                  </a:cubicBezTo>
                  <a:cubicBezTo>
                    <a:pt x="675" y="33"/>
                    <a:pt x="545" y="0"/>
                    <a:pt x="472"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93" name="Google Shape;93;p3"/>
            <p:cNvSpPr/>
            <p:nvPr/>
          </p:nvSpPr>
          <p:spPr>
            <a:xfrm flipH="1">
              <a:off x="3672464" y="1596956"/>
              <a:ext cx="38716" cy="20017"/>
            </a:xfrm>
            <a:custGeom>
              <a:avLst/>
              <a:gdLst/>
              <a:ahLst/>
              <a:cxnLst/>
              <a:rect l="l" t="t" r="r" b="b"/>
              <a:pathLst>
                <a:path w="735" h="380" extrusionOk="0">
                  <a:moveTo>
                    <a:pt x="389" y="1"/>
                  </a:moveTo>
                  <a:cubicBezTo>
                    <a:pt x="97" y="1"/>
                    <a:pt x="0" y="380"/>
                    <a:pt x="346" y="380"/>
                  </a:cubicBezTo>
                  <a:cubicBezTo>
                    <a:pt x="638" y="380"/>
                    <a:pt x="735" y="1"/>
                    <a:pt x="389"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94" name="Google Shape;94;p3"/>
            <p:cNvSpPr/>
            <p:nvPr/>
          </p:nvSpPr>
          <p:spPr>
            <a:xfrm rot="10800000">
              <a:off x="547969" y="3927605"/>
              <a:ext cx="2256906" cy="864320"/>
            </a:xfrm>
            <a:custGeom>
              <a:avLst/>
              <a:gdLst/>
              <a:ahLst/>
              <a:cxnLst/>
              <a:rect l="l" t="t" r="r" b="b"/>
              <a:pathLst>
                <a:path w="32854" h="12582" extrusionOk="0">
                  <a:moveTo>
                    <a:pt x="31967" y="1"/>
                  </a:moveTo>
                  <a:cubicBezTo>
                    <a:pt x="31662" y="1"/>
                    <a:pt x="31334" y="46"/>
                    <a:pt x="31056" y="48"/>
                  </a:cubicBezTo>
                  <a:cubicBezTo>
                    <a:pt x="27365" y="98"/>
                    <a:pt x="23670" y="145"/>
                    <a:pt x="19980" y="194"/>
                  </a:cubicBezTo>
                  <a:cubicBezTo>
                    <a:pt x="15502" y="254"/>
                    <a:pt x="11020" y="311"/>
                    <a:pt x="6541" y="370"/>
                  </a:cubicBezTo>
                  <a:cubicBezTo>
                    <a:pt x="4362" y="401"/>
                    <a:pt x="2179" y="427"/>
                    <a:pt x="0" y="456"/>
                  </a:cubicBezTo>
                  <a:cubicBezTo>
                    <a:pt x="877" y="1151"/>
                    <a:pt x="871" y="2872"/>
                    <a:pt x="1146" y="3872"/>
                  </a:cubicBezTo>
                  <a:cubicBezTo>
                    <a:pt x="1465" y="5035"/>
                    <a:pt x="2103" y="5942"/>
                    <a:pt x="3193" y="6460"/>
                  </a:cubicBezTo>
                  <a:cubicBezTo>
                    <a:pt x="4810" y="7231"/>
                    <a:pt x="6644" y="7373"/>
                    <a:pt x="8362" y="7816"/>
                  </a:cubicBezTo>
                  <a:cubicBezTo>
                    <a:pt x="9432" y="8088"/>
                    <a:pt x="10525" y="8264"/>
                    <a:pt x="11581" y="8589"/>
                  </a:cubicBezTo>
                  <a:cubicBezTo>
                    <a:pt x="12631" y="8908"/>
                    <a:pt x="13461" y="9453"/>
                    <a:pt x="14398" y="10008"/>
                  </a:cubicBezTo>
                  <a:cubicBezTo>
                    <a:pt x="16495" y="11257"/>
                    <a:pt x="18834" y="12011"/>
                    <a:pt x="21246" y="12337"/>
                  </a:cubicBezTo>
                  <a:cubicBezTo>
                    <a:pt x="22134" y="12457"/>
                    <a:pt x="23082" y="12582"/>
                    <a:pt x="24019" y="12582"/>
                  </a:cubicBezTo>
                  <a:cubicBezTo>
                    <a:pt x="24923" y="12582"/>
                    <a:pt x="25818" y="12465"/>
                    <a:pt x="26640" y="12114"/>
                  </a:cubicBezTo>
                  <a:cubicBezTo>
                    <a:pt x="27458" y="11766"/>
                    <a:pt x="28120" y="11171"/>
                    <a:pt x="28558" y="10397"/>
                  </a:cubicBezTo>
                  <a:cubicBezTo>
                    <a:pt x="29159" y="9334"/>
                    <a:pt x="29016" y="8327"/>
                    <a:pt x="29169" y="7168"/>
                  </a:cubicBezTo>
                  <a:cubicBezTo>
                    <a:pt x="29518" y="4556"/>
                    <a:pt x="32853" y="3430"/>
                    <a:pt x="32740" y="510"/>
                  </a:cubicBezTo>
                  <a:cubicBezTo>
                    <a:pt x="32730" y="261"/>
                    <a:pt x="32727" y="157"/>
                    <a:pt x="32687" y="108"/>
                  </a:cubicBezTo>
                  <a:cubicBezTo>
                    <a:pt x="32644" y="51"/>
                    <a:pt x="32548" y="75"/>
                    <a:pt x="32335" y="31"/>
                  </a:cubicBezTo>
                  <a:cubicBezTo>
                    <a:pt x="32220" y="9"/>
                    <a:pt x="32095" y="1"/>
                    <a:pt x="31967" y="1"/>
                  </a:cubicBezTo>
                  <a:close/>
                </a:path>
              </a:pathLst>
            </a:custGeom>
            <a:solidFill>
              <a:schemeClr val="accent3"/>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nvGrpSpPr>
            <p:cNvPr id="95" name="Google Shape;95;p3"/>
            <p:cNvGrpSpPr/>
            <p:nvPr/>
          </p:nvGrpSpPr>
          <p:grpSpPr>
            <a:xfrm rot="-5400000">
              <a:off x="7695871" y="2795199"/>
              <a:ext cx="1528871" cy="1123261"/>
              <a:chOff x="1383046" y="3439748"/>
              <a:chExt cx="2493673" cy="1832101"/>
            </a:xfrm>
          </p:grpSpPr>
          <p:sp>
            <p:nvSpPr>
              <p:cNvPr id="96" name="Google Shape;96;p3"/>
              <p:cNvSpPr/>
              <p:nvPr/>
            </p:nvSpPr>
            <p:spPr>
              <a:xfrm>
                <a:off x="2072123" y="4186829"/>
                <a:ext cx="1106083" cy="614535"/>
              </a:xfrm>
              <a:custGeom>
                <a:avLst/>
                <a:gdLst/>
                <a:ahLst/>
                <a:cxnLst/>
                <a:rect l="l" t="t" r="r" b="b"/>
                <a:pathLst>
                  <a:path w="22061" h="12257" extrusionOk="0">
                    <a:moveTo>
                      <a:pt x="12930" y="0"/>
                    </a:moveTo>
                    <a:cubicBezTo>
                      <a:pt x="11608" y="0"/>
                      <a:pt x="10279" y="177"/>
                      <a:pt x="9093" y="395"/>
                    </a:cubicBezTo>
                    <a:cubicBezTo>
                      <a:pt x="8223" y="559"/>
                      <a:pt x="7359" y="781"/>
                      <a:pt x="6558" y="1160"/>
                    </a:cubicBezTo>
                    <a:cubicBezTo>
                      <a:pt x="4053" y="2349"/>
                      <a:pt x="2030" y="5020"/>
                      <a:pt x="838" y="7465"/>
                    </a:cubicBezTo>
                    <a:cubicBezTo>
                      <a:pt x="425" y="8306"/>
                      <a:pt x="240" y="9093"/>
                      <a:pt x="200" y="10017"/>
                    </a:cubicBezTo>
                    <a:cubicBezTo>
                      <a:pt x="50" y="10349"/>
                      <a:pt x="27" y="10349"/>
                      <a:pt x="0" y="10349"/>
                    </a:cubicBezTo>
                    <a:cubicBezTo>
                      <a:pt x="439" y="10369"/>
                      <a:pt x="824" y="10475"/>
                      <a:pt x="1253" y="10611"/>
                    </a:cubicBezTo>
                    <a:cubicBezTo>
                      <a:pt x="1927" y="10830"/>
                      <a:pt x="2736" y="11162"/>
                      <a:pt x="3479" y="11162"/>
                    </a:cubicBezTo>
                    <a:cubicBezTo>
                      <a:pt x="3571" y="11162"/>
                      <a:pt x="3662" y="11157"/>
                      <a:pt x="3751" y="11146"/>
                    </a:cubicBezTo>
                    <a:cubicBezTo>
                      <a:pt x="3924" y="10701"/>
                      <a:pt x="3934" y="10116"/>
                      <a:pt x="4021" y="9648"/>
                    </a:cubicBezTo>
                    <a:cubicBezTo>
                      <a:pt x="4133" y="9034"/>
                      <a:pt x="4229" y="8396"/>
                      <a:pt x="4312" y="7778"/>
                    </a:cubicBezTo>
                    <a:cubicBezTo>
                      <a:pt x="4392" y="7203"/>
                      <a:pt x="4455" y="6764"/>
                      <a:pt x="4814" y="6276"/>
                    </a:cubicBezTo>
                    <a:cubicBezTo>
                      <a:pt x="5087" y="5907"/>
                      <a:pt x="5336" y="5502"/>
                      <a:pt x="5625" y="5143"/>
                    </a:cubicBezTo>
                    <a:cubicBezTo>
                      <a:pt x="6229" y="4386"/>
                      <a:pt x="6844" y="3638"/>
                      <a:pt x="7738" y="3196"/>
                    </a:cubicBezTo>
                    <a:cubicBezTo>
                      <a:pt x="8496" y="2820"/>
                      <a:pt x="9305" y="2465"/>
                      <a:pt x="10161" y="2465"/>
                    </a:cubicBezTo>
                    <a:cubicBezTo>
                      <a:pt x="10206" y="2465"/>
                      <a:pt x="10251" y="2466"/>
                      <a:pt x="10296" y="2468"/>
                    </a:cubicBezTo>
                    <a:cubicBezTo>
                      <a:pt x="11346" y="2515"/>
                      <a:pt x="12356" y="2638"/>
                      <a:pt x="13305" y="3137"/>
                    </a:cubicBezTo>
                    <a:cubicBezTo>
                      <a:pt x="14190" y="3601"/>
                      <a:pt x="14977" y="4289"/>
                      <a:pt x="15751" y="4914"/>
                    </a:cubicBezTo>
                    <a:cubicBezTo>
                      <a:pt x="16213" y="5286"/>
                      <a:pt x="16531" y="5737"/>
                      <a:pt x="16910" y="6189"/>
                    </a:cubicBezTo>
                    <a:cubicBezTo>
                      <a:pt x="17296" y="6645"/>
                      <a:pt x="17668" y="7240"/>
                      <a:pt x="17870" y="7804"/>
                    </a:cubicBezTo>
                    <a:cubicBezTo>
                      <a:pt x="18043" y="8279"/>
                      <a:pt x="18319" y="8687"/>
                      <a:pt x="18512" y="9153"/>
                    </a:cubicBezTo>
                    <a:cubicBezTo>
                      <a:pt x="18715" y="9651"/>
                      <a:pt x="18864" y="10253"/>
                      <a:pt x="18983" y="10777"/>
                    </a:cubicBezTo>
                    <a:cubicBezTo>
                      <a:pt x="19060" y="11103"/>
                      <a:pt x="19123" y="11442"/>
                      <a:pt x="19179" y="11771"/>
                    </a:cubicBezTo>
                    <a:cubicBezTo>
                      <a:pt x="19190" y="11837"/>
                      <a:pt x="19173" y="11987"/>
                      <a:pt x="19210" y="12040"/>
                    </a:cubicBezTo>
                    <a:cubicBezTo>
                      <a:pt x="19281" y="12146"/>
                      <a:pt x="19398" y="12163"/>
                      <a:pt x="19517" y="12163"/>
                    </a:cubicBezTo>
                    <a:cubicBezTo>
                      <a:pt x="19573" y="12163"/>
                      <a:pt x="19629" y="12160"/>
                      <a:pt x="19681" y="12160"/>
                    </a:cubicBezTo>
                    <a:cubicBezTo>
                      <a:pt x="19689" y="12160"/>
                      <a:pt x="19697" y="12160"/>
                      <a:pt x="19704" y="12160"/>
                    </a:cubicBezTo>
                    <a:cubicBezTo>
                      <a:pt x="20236" y="12169"/>
                      <a:pt x="20768" y="12196"/>
                      <a:pt x="21299" y="12216"/>
                    </a:cubicBezTo>
                    <a:cubicBezTo>
                      <a:pt x="21357" y="12216"/>
                      <a:pt x="21624" y="12257"/>
                      <a:pt x="21788" y="12257"/>
                    </a:cubicBezTo>
                    <a:cubicBezTo>
                      <a:pt x="21838" y="12257"/>
                      <a:pt x="21879" y="12253"/>
                      <a:pt x="21901" y="12243"/>
                    </a:cubicBezTo>
                    <a:cubicBezTo>
                      <a:pt x="22060" y="12166"/>
                      <a:pt x="21990" y="12169"/>
                      <a:pt x="21993" y="12010"/>
                    </a:cubicBezTo>
                    <a:cubicBezTo>
                      <a:pt x="21993" y="11744"/>
                      <a:pt x="21901" y="11445"/>
                      <a:pt x="21870" y="11176"/>
                    </a:cubicBezTo>
                    <a:cubicBezTo>
                      <a:pt x="21797" y="10472"/>
                      <a:pt x="21751" y="9768"/>
                      <a:pt x="21691" y="9063"/>
                    </a:cubicBezTo>
                    <a:cubicBezTo>
                      <a:pt x="21594" y="7937"/>
                      <a:pt x="21512" y="6774"/>
                      <a:pt x="21309" y="5665"/>
                    </a:cubicBezTo>
                    <a:cubicBezTo>
                      <a:pt x="21216" y="5147"/>
                      <a:pt x="20947" y="4541"/>
                      <a:pt x="20717" y="4070"/>
                    </a:cubicBezTo>
                    <a:cubicBezTo>
                      <a:pt x="20525" y="3675"/>
                      <a:pt x="20159" y="3123"/>
                      <a:pt x="19860" y="2801"/>
                    </a:cubicBezTo>
                    <a:cubicBezTo>
                      <a:pt x="19163" y="2047"/>
                      <a:pt x="18293" y="1499"/>
                      <a:pt x="17405" y="997"/>
                    </a:cubicBezTo>
                    <a:cubicBezTo>
                      <a:pt x="16098" y="255"/>
                      <a:pt x="14519" y="0"/>
                      <a:pt x="12930" y="0"/>
                    </a:cubicBezTo>
                    <a:close/>
                  </a:path>
                </a:pathLst>
              </a:custGeom>
              <a:solidFill>
                <a:schemeClr val="accent3"/>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97" name="Google Shape;97;p3"/>
              <p:cNvSpPr/>
              <p:nvPr/>
            </p:nvSpPr>
            <p:spPr>
              <a:xfrm rot="344085">
                <a:off x="1443703" y="3551176"/>
                <a:ext cx="2296842" cy="1329120"/>
              </a:xfrm>
              <a:custGeom>
                <a:avLst/>
                <a:gdLst/>
                <a:ahLst/>
                <a:cxnLst/>
                <a:rect l="l" t="t" r="r" b="b"/>
                <a:pathLst>
                  <a:path w="45810" h="26509" extrusionOk="0">
                    <a:moveTo>
                      <a:pt x="27073" y="1"/>
                    </a:moveTo>
                    <a:cubicBezTo>
                      <a:pt x="23033" y="1"/>
                      <a:pt x="18795" y="1193"/>
                      <a:pt x="15252" y="2474"/>
                    </a:cubicBezTo>
                    <a:cubicBezTo>
                      <a:pt x="13525" y="3098"/>
                      <a:pt x="11830" y="3846"/>
                      <a:pt x="10322" y="4896"/>
                    </a:cubicBezTo>
                    <a:cubicBezTo>
                      <a:pt x="5588" y="8181"/>
                      <a:pt x="2352" y="14338"/>
                      <a:pt x="735" y="19750"/>
                    </a:cubicBezTo>
                    <a:cubicBezTo>
                      <a:pt x="176" y="21613"/>
                      <a:pt x="63" y="23288"/>
                      <a:pt x="296" y="25195"/>
                    </a:cubicBezTo>
                    <a:cubicBezTo>
                      <a:pt x="103" y="25926"/>
                      <a:pt x="54" y="25932"/>
                      <a:pt x="0" y="25939"/>
                    </a:cubicBezTo>
                    <a:cubicBezTo>
                      <a:pt x="279" y="25906"/>
                      <a:pt x="549" y="25892"/>
                      <a:pt x="817" y="25892"/>
                    </a:cubicBezTo>
                    <a:cubicBezTo>
                      <a:pt x="1421" y="25892"/>
                      <a:pt x="2012" y="25964"/>
                      <a:pt x="2651" y="26058"/>
                    </a:cubicBezTo>
                    <a:cubicBezTo>
                      <a:pt x="3779" y="26225"/>
                      <a:pt x="5098" y="26508"/>
                      <a:pt x="6342" y="26508"/>
                    </a:cubicBezTo>
                    <a:cubicBezTo>
                      <a:pt x="6901" y="26508"/>
                      <a:pt x="7445" y="26451"/>
                      <a:pt x="7950" y="26301"/>
                    </a:cubicBezTo>
                    <a:cubicBezTo>
                      <a:pt x="8156" y="25337"/>
                      <a:pt x="7977" y="24135"/>
                      <a:pt x="7997" y="23142"/>
                    </a:cubicBezTo>
                    <a:cubicBezTo>
                      <a:pt x="8020" y="21846"/>
                      <a:pt x="8003" y="20510"/>
                      <a:pt x="7963" y="19208"/>
                    </a:cubicBezTo>
                    <a:cubicBezTo>
                      <a:pt x="7927" y="18005"/>
                      <a:pt x="7914" y="17088"/>
                      <a:pt x="8481" y="15969"/>
                    </a:cubicBezTo>
                    <a:cubicBezTo>
                      <a:pt x="8914" y="15115"/>
                      <a:pt x="9289" y="14201"/>
                      <a:pt x="9754" y="13371"/>
                    </a:cubicBezTo>
                    <a:cubicBezTo>
                      <a:pt x="10741" y="11614"/>
                      <a:pt x="11741" y="9873"/>
                      <a:pt x="13425" y="8664"/>
                    </a:cubicBezTo>
                    <a:cubicBezTo>
                      <a:pt x="14924" y="7587"/>
                      <a:pt x="16551" y="6531"/>
                      <a:pt x="18422" y="6312"/>
                    </a:cubicBezTo>
                    <a:cubicBezTo>
                      <a:pt x="19354" y="6200"/>
                      <a:pt x="20275" y="6119"/>
                      <a:pt x="21191" y="6119"/>
                    </a:cubicBezTo>
                    <a:cubicBezTo>
                      <a:pt x="22403" y="6119"/>
                      <a:pt x="23606" y="6261"/>
                      <a:pt x="24814" y="6660"/>
                    </a:cubicBezTo>
                    <a:cubicBezTo>
                      <a:pt x="26780" y="7308"/>
                      <a:pt x="28627" y="8454"/>
                      <a:pt x="30421" y="9471"/>
                    </a:cubicBezTo>
                    <a:cubicBezTo>
                      <a:pt x="31498" y="10079"/>
                      <a:pt x="32298" y="10896"/>
                      <a:pt x="33232" y="11690"/>
                    </a:cubicBezTo>
                    <a:cubicBezTo>
                      <a:pt x="34172" y="12494"/>
                      <a:pt x="35142" y="13583"/>
                      <a:pt x="35747" y="14670"/>
                    </a:cubicBezTo>
                    <a:cubicBezTo>
                      <a:pt x="36262" y="15590"/>
                      <a:pt x="36966" y="16334"/>
                      <a:pt x="37514" y="17225"/>
                    </a:cubicBezTo>
                    <a:cubicBezTo>
                      <a:pt x="38102" y="18175"/>
                      <a:pt x="38608" y="19351"/>
                      <a:pt x="39036" y="20388"/>
                    </a:cubicBezTo>
                    <a:cubicBezTo>
                      <a:pt x="39298" y="21029"/>
                      <a:pt x="39544" y="21706"/>
                      <a:pt x="39770" y="22358"/>
                    </a:cubicBezTo>
                    <a:cubicBezTo>
                      <a:pt x="39816" y="22490"/>
                      <a:pt x="39833" y="22800"/>
                      <a:pt x="39926" y="22899"/>
                    </a:cubicBezTo>
                    <a:cubicBezTo>
                      <a:pt x="40049" y="23028"/>
                      <a:pt x="40201" y="23068"/>
                      <a:pt x="40361" y="23068"/>
                    </a:cubicBezTo>
                    <a:cubicBezTo>
                      <a:pt x="40565" y="23068"/>
                      <a:pt x="40783" y="23003"/>
                      <a:pt x="40976" y="22976"/>
                    </a:cubicBezTo>
                    <a:cubicBezTo>
                      <a:pt x="42069" y="22816"/>
                      <a:pt x="43169" y="22690"/>
                      <a:pt x="44265" y="22547"/>
                    </a:cubicBezTo>
                    <a:cubicBezTo>
                      <a:pt x="44425" y="22527"/>
                      <a:pt x="45331" y="22521"/>
                      <a:pt x="45501" y="22404"/>
                    </a:cubicBezTo>
                    <a:cubicBezTo>
                      <a:pt x="45810" y="22191"/>
                      <a:pt x="45664" y="22218"/>
                      <a:pt x="45614" y="21895"/>
                    </a:cubicBezTo>
                    <a:cubicBezTo>
                      <a:pt x="45531" y="21351"/>
                      <a:pt x="45235" y="20766"/>
                      <a:pt x="45086" y="20225"/>
                    </a:cubicBezTo>
                    <a:cubicBezTo>
                      <a:pt x="44690" y="18810"/>
                      <a:pt x="44361" y="17378"/>
                      <a:pt x="43999" y="15955"/>
                    </a:cubicBezTo>
                    <a:cubicBezTo>
                      <a:pt x="43421" y="13683"/>
                      <a:pt x="42857" y="11335"/>
                      <a:pt x="42069" y="9125"/>
                    </a:cubicBezTo>
                    <a:cubicBezTo>
                      <a:pt x="41700" y="8098"/>
                      <a:pt x="40940" y="6953"/>
                      <a:pt x="40315" y="6062"/>
                    </a:cubicBezTo>
                    <a:cubicBezTo>
                      <a:pt x="39787" y="5315"/>
                      <a:pt x="38850" y="4308"/>
                      <a:pt x="38129" y="3750"/>
                    </a:cubicBezTo>
                    <a:cubicBezTo>
                      <a:pt x="36441" y="2441"/>
                      <a:pt x="34478" y="1611"/>
                      <a:pt x="32488" y="883"/>
                    </a:cubicBezTo>
                    <a:cubicBezTo>
                      <a:pt x="30785" y="258"/>
                      <a:pt x="28950" y="1"/>
                      <a:pt x="27073" y="1"/>
                    </a:cubicBezTo>
                    <a:close/>
                  </a:path>
                </a:pathLst>
              </a:custGeom>
              <a:solidFill>
                <a:schemeClr val="l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98" name="Google Shape;98;p3"/>
              <p:cNvSpPr/>
              <p:nvPr/>
            </p:nvSpPr>
            <p:spPr>
              <a:xfrm rot="344085">
                <a:off x="1491131" y="3608145"/>
                <a:ext cx="2313839" cy="1551985"/>
              </a:xfrm>
              <a:custGeom>
                <a:avLst/>
                <a:gdLst/>
                <a:ahLst/>
                <a:cxnLst/>
                <a:rect l="l" t="t" r="r" b="b"/>
                <a:pathLst>
                  <a:path w="46149" h="30954" extrusionOk="0">
                    <a:moveTo>
                      <a:pt x="24199" y="174"/>
                    </a:moveTo>
                    <a:cubicBezTo>
                      <a:pt x="24328" y="174"/>
                      <a:pt x="24481" y="227"/>
                      <a:pt x="24611" y="270"/>
                    </a:cubicBezTo>
                    <a:cubicBezTo>
                      <a:pt x="24660" y="284"/>
                      <a:pt x="24707" y="300"/>
                      <a:pt x="24747" y="313"/>
                    </a:cubicBezTo>
                    <a:cubicBezTo>
                      <a:pt x="25022" y="390"/>
                      <a:pt x="25079" y="406"/>
                      <a:pt x="25136" y="759"/>
                    </a:cubicBezTo>
                    <a:cubicBezTo>
                      <a:pt x="25302" y="1765"/>
                      <a:pt x="24843" y="2656"/>
                      <a:pt x="23913" y="3141"/>
                    </a:cubicBezTo>
                    <a:cubicBezTo>
                      <a:pt x="23893" y="3154"/>
                      <a:pt x="23870" y="3164"/>
                      <a:pt x="23850" y="3174"/>
                    </a:cubicBezTo>
                    <a:cubicBezTo>
                      <a:pt x="23774" y="3027"/>
                      <a:pt x="23717" y="2878"/>
                      <a:pt x="23677" y="2739"/>
                    </a:cubicBezTo>
                    <a:cubicBezTo>
                      <a:pt x="23604" y="2463"/>
                      <a:pt x="23607" y="2190"/>
                      <a:pt x="23614" y="1898"/>
                    </a:cubicBezTo>
                    <a:cubicBezTo>
                      <a:pt x="23618" y="1819"/>
                      <a:pt x="23618" y="1736"/>
                      <a:pt x="23618" y="1656"/>
                    </a:cubicBezTo>
                    <a:cubicBezTo>
                      <a:pt x="23618" y="592"/>
                      <a:pt x="23866" y="273"/>
                      <a:pt x="24076" y="194"/>
                    </a:cubicBezTo>
                    <a:cubicBezTo>
                      <a:pt x="24113" y="181"/>
                      <a:pt x="24156" y="174"/>
                      <a:pt x="24199" y="174"/>
                    </a:cubicBezTo>
                    <a:close/>
                    <a:moveTo>
                      <a:pt x="7270" y="7853"/>
                    </a:moveTo>
                    <a:cubicBezTo>
                      <a:pt x="7369" y="7853"/>
                      <a:pt x="7457" y="7865"/>
                      <a:pt x="7535" y="7888"/>
                    </a:cubicBezTo>
                    <a:cubicBezTo>
                      <a:pt x="8063" y="8047"/>
                      <a:pt x="8130" y="8941"/>
                      <a:pt x="8153" y="9234"/>
                    </a:cubicBezTo>
                    <a:lnTo>
                      <a:pt x="8156" y="9306"/>
                    </a:lnTo>
                    <a:cubicBezTo>
                      <a:pt x="8196" y="9815"/>
                      <a:pt x="8196" y="10044"/>
                      <a:pt x="7757" y="10151"/>
                    </a:cubicBezTo>
                    <a:cubicBezTo>
                      <a:pt x="7641" y="10179"/>
                      <a:pt x="7530" y="10193"/>
                      <a:pt x="7426" y="10193"/>
                    </a:cubicBezTo>
                    <a:cubicBezTo>
                      <a:pt x="7225" y="10193"/>
                      <a:pt x="7050" y="10141"/>
                      <a:pt x="6917" y="10041"/>
                    </a:cubicBezTo>
                    <a:cubicBezTo>
                      <a:pt x="6731" y="9901"/>
                      <a:pt x="6624" y="9665"/>
                      <a:pt x="6611" y="9360"/>
                    </a:cubicBezTo>
                    <a:lnTo>
                      <a:pt x="6601" y="9183"/>
                    </a:lnTo>
                    <a:cubicBezTo>
                      <a:pt x="6584" y="8845"/>
                      <a:pt x="6564" y="8466"/>
                      <a:pt x="6635" y="8157"/>
                    </a:cubicBezTo>
                    <a:cubicBezTo>
                      <a:pt x="6651" y="8081"/>
                      <a:pt x="6681" y="8011"/>
                      <a:pt x="6717" y="7941"/>
                    </a:cubicBezTo>
                    <a:cubicBezTo>
                      <a:pt x="6929" y="7882"/>
                      <a:pt x="7113" y="7853"/>
                      <a:pt x="7270" y="7853"/>
                    </a:cubicBezTo>
                    <a:close/>
                    <a:moveTo>
                      <a:pt x="36145" y="8932"/>
                    </a:moveTo>
                    <a:cubicBezTo>
                      <a:pt x="36637" y="8932"/>
                      <a:pt x="37122" y="9094"/>
                      <a:pt x="37458" y="9530"/>
                    </a:cubicBezTo>
                    <a:cubicBezTo>
                      <a:pt x="37727" y="9875"/>
                      <a:pt x="37946" y="10356"/>
                      <a:pt x="38102" y="10841"/>
                    </a:cubicBezTo>
                    <a:cubicBezTo>
                      <a:pt x="37564" y="11205"/>
                      <a:pt x="36867" y="11504"/>
                      <a:pt x="36187" y="11504"/>
                    </a:cubicBezTo>
                    <a:cubicBezTo>
                      <a:pt x="35743" y="11504"/>
                      <a:pt x="35306" y="11376"/>
                      <a:pt x="34926" y="11054"/>
                    </a:cubicBezTo>
                    <a:cubicBezTo>
                      <a:pt x="34624" y="10798"/>
                      <a:pt x="34451" y="10356"/>
                      <a:pt x="34454" y="9844"/>
                    </a:cubicBezTo>
                    <a:cubicBezTo>
                      <a:pt x="34458" y="9433"/>
                      <a:pt x="34737" y="9293"/>
                      <a:pt x="35159" y="9127"/>
                    </a:cubicBezTo>
                    <a:cubicBezTo>
                      <a:pt x="35461" y="9007"/>
                      <a:pt x="35806" y="8932"/>
                      <a:pt x="36145" y="8932"/>
                    </a:cubicBezTo>
                    <a:close/>
                    <a:moveTo>
                      <a:pt x="787" y="20808"/>
                    </a:moveTo>
                    <a:cubicBezTo>
                      <a:pt x="860" y="20808"/>
                      <a:pt x="943" y="20818"/>
                      <a:pt x="1033" y="20835"/>
                    </a:cubicBezTo>
                    <a:cubicBezTo>
                      <a:pt x="1524" y="20921"/>
                      <a:pt x="2003" y="21921"/>
                      <a:pt x="2213" y="22496"/>
                    </a:cubicBezTo>
                    <a:cubicBezTo>
                      <a:pt x="2252" y="22612"/>
                      <a:pt x="2286" y="22728"/>
                      <a:pt x="2312" y="22848"/>
                    </a:cubicBezTo>
                    <a:cubicBezTo>
                      <a:pt x="2150" y="22875"/>
                      <a:pt x="1985" y="22889"/>
                      <a:pt x="1820" y="22889"/>
                    </a:cubicBezTo>
                    <a:cubicBezTo>
                      <a:pt x="1539" y="22889"/>
                      <a:pt x="1260" y="22849"/>
                      <a:pt x="1000" y="22765"/>
                    </a:cubicBezTo>
                    <a:lnTo>
                      <a:pt x="940" y="22748"/>
                    </a:lnTo>
                    <a:cubicBezTo>
                      <a:pt x="681" y="22669"/>
                      <a:pt x="419" y="22586"/>
                      <a:pt x="282" y="22353"/>
                    </a:cubicBezTo>
                    <a:cubicBezTo>
                      <a:pt x="179" y="22170"/>
                      <a:pt x="193" y="21901"/>
                      <a:pt x="203" y="21662"/>
                    </a:cubicBezTo>
                    <a:lnTo>
                      <a:pt x="209" y="21542"/>
                    </a:lnTo>
                    <a:cubicBezTo>
                      <a:pt x="222" y="21230"/>
                      <a:pt x="293" y="21024"/>
                      <a:pt x="428" y="20915"/>
                    </a:cubicBezTo>
                    <a:cubicBezTo>
                      <a:pt x="518" y="20844"/>
                      <a:pt x="635" y="20808"/>
                      <a:pt x="787" y="20808"/>
                    </a:cubicBezTo>
                    <a:close/>
                    <a:moveTo>
                      <a:pt x="24199" y="0"/>
                    </a:moveTo>
                    <a:cubicBezTo>
                      <a:pt x="24136" y="0"/>
                      <a:pt x="24074" y="9"/>
                      <a:pt x="24016" y="31"/>
                    </a:cubicBezTo>
                    <a:cubicBezTo>
                      <a:pt x="23634" y="174"/>
                      <a:pt x="23441" y="722"/>
                      <a:pt x="23441" y="1656"/>
                    </a:cubicBezTo>
                    <a:cubicBezTo>
                      <a:pt x="23441" y="1736"/>
                      <a:pt x="23441" y="1815"/>
                      <a:pt x="23438" y="1895"/>
                    </a:cubicBezTo>
                    <a:cubicBezTo>
                      <a:pt x="23435" y="2184"/>
                      <a:pt x="23428" y="2486"/>
                      <a:pt x="23508" y="2785"/>
                    </a:cubicBezTo>
                    <a:cubicBezTo>
                      <a:pt x="23551" y="2935"/>
                      <a:pt x="23614" y="3094"/>
                      <a:pt x="23690" y="3251"/>
                    </a:cubicBezTo>
                    <a:cubicBezTo>
                      <a:pt x="22689" y="3721"/>
                      <a:pt x="21451" y="3971"/>
                      <a:pt x="20157" y="3971"/>
                    </a:cubicBezTo>
                    <a:cubicBezTo>
                      <a:pt x="19772" y="3971"/>
                      <a:pt x="19383" y="3949"/>
                      <a:pt x="18993" y="3904"/>
                    </a:cubicBezTo>
                    <a:cubicBezTo>
                      <a:pt x="18521" y="3852"/>
                      <a:pt x="18049" y="3832"/>
                      <a:pt x="17591" y="3812"/>
                    </a:cubicBezTo>
                    <a:cubicBezTo>
                      <a:pt x="17458" y="3809"/>
                      <a:pt x="17325" y="3802"/>
                      <a:pt x="17192" y="3795"/>
                    </a:cubicBezTo>
                    <a:cubicBezTo>
                      <a:pt x="16853" y="3778"/>
                      <a:pt x="16508" y="3715"/>
                      <a:pt x="16172" y="3652"/>
                    </a:cubicBezTo>
                    <a:cubicBezTo>
                      <a:pt x="15907" y="3602"/>
                      <a:pt x="15628" y="3553"/>
                      <a:pt x="15349" y="3522"/>
                    </a:cubicBezTo>
                    <a:cubicBezTo>
                      <a:pt x="14799" y="3469"/>
                      <a:pt x="14285" y="3433"/>
                      <a:pt x="13775" y="3433"/>
                    </a:cubicBezTo>
                    <a:cubicBezTo>
                      <a:pt x="13237" y="3433"/>
                      <a:pt x="12704" y="3473"/>
                      <a:pt x="12139" y="3576"/>
                    </a:cubicBezTo>
                    <a:lnTo>
                      <a:pt x="11983" y="3602"/>
                    </a:lnTo>
                    <a:cubicBezTo>
                      <a:pt x="11615" y="3665"/>
                      <a:pt x="11269" y="3725"/>
                      <a:pt x="10943" y="3961"/>
                    </a:cubicBezTo>
                    <a:lnTo>
                      <a:pt x="10801" y="4064"/>
                    </a:lnTo>
                    <a:cubicBezTo>
                      <a:pt x="10325" y="4407"/>
                      <a:pt x="9830" y="4761"/>
                      <a:pt x="9375" y="5127"/>
                    </a:cubicBezTo>
                    <a:cubicBezTo>
                      <a:pt x="9116" y="5336"/>
                      <a:pt x="8916" y="5579"/>
                      <a:pt x="8720" y="5818"/>
                    </a:cubicBezTo>
                    <a:cubicBezTo>
                      <a:pt x="8588" y="5981"/>
                      <a:pt x="8452" y="6147"/>
                      <a:pt x="8299" y="6296"/>
                    </a:cubicBezTo>
                    <a:cubicBezTo>
                      <a:pt x="8146" y="6449"/>
                      <a:pt x="7967" y="6569"/>
                      <a:pt x="7777" y="6695"/>
                    </a:cubicBezTo>
                    <a:cubicBezTo>
                      <a:pt x="7598" y="6815"/>
                      <a:pt x="7412" y="6941"/>
                      <a:pt x="7249" y="7094"/>
                    </a:cubicBezTo>
                    <a:cubicBezTo>
                      <a:pt x="7209" y="7130"/>
                      <a:pt x="7170" y="7170"/>
                      <a:pt x="7130" y="7207"/>
                    </a:cubicBezTo>
                    <a:cubicBezTo>
                      <a:pt x="6940" y="7380"/>
                      <a:pt x="6737" y="7569"/>
                      <a:pt x="6601" y="7791"/>
                    </a:cubicBezTo>
                    <a:cubicBezTo>
                      <a:pt x="6305" y="7878"/>
                      <a:pt x="5970" y="8018"/>
                      <a:pt x="5588" y="8207"/>
                    </a:cubicBezTo>
                    <a:cubicBezTo>
                      <a:pt x="5475" y="8260"/>
                      <a:pt x="5356" y="8317"/>
                      <a:pt x="5236" y="8369"/>
                    </a:cubicBezTo>
                    <a:cubicBezTo>
                      <a:pt x="4947" y="8503"/>
                      <a:pt x="4644" y="8642"/>
                      <a:pt x="4392" y="8812"/>
                    </a:cubicBezTo>
                    <a:cubicBezTo>
                      <a:pt x="4266" y="8895"/>
                      <a:pt x="4129" y="8975"/>
                      <a:pt x="3983" y="9057"/>
                    </a:cubicBezTo>
                    <a:cubicBezTo>
                      <a:pt x="3654" y="9246"/>
                      <a:pt x="3315" y="9443"/>
                      <a:pt x="3079" y="9712"/>
                    </a:cubicBezTo>
                    <a:cubicBezTo>
                      <a:pt x="2389" y="10499"/>
                      <a:pt x="2023" y="11323"/>
                      <a:pt x="1993" y="12167"/>
                    </a:cubicBezTo>
                    <a:cubicBezTo>
                      <a:pt x="1987" y="12313"/>
                      <a:pt x="1980" y="12466"/>
                      <a:pt x="1970" y="12619"/>
                    </a:cubicBezTo>
                    <a:cubicBezTo>
                      <a:pt x="1930" y="13343"/>
                      <a:pt x="1883" y="14164"/>
                      <a:pt x="2126" y="14805"/>
                    </a:cubicBezTo>
                    <a:cubicBezTo>
                      <a:pt x="2262" y="15160"/>
                      <a:pt x="2441" y="15499"/>
                      <a:pt x="2618" y="15828"/>
                    </a:cubicBezTo>
                    <a:cubicBezTo>
                      <a:pt x="2811" y="16194"/>
                      <a:pt x="3010" y="16572"/>
                      <a:pt x="3146" y="16968"/>
                    </a:cubicBezTo>
                    <a:cubicBezTo>
                      <a:pt x="3206" y="17147"/>
                      <a:pt x="3259" y="17323"/>
                      <a:pt x="3312" y="17496"/>
                    </a:cubicBezTo>
                    <a:cubicBezTo>
                      <a:pt x="3458" y="17964"/>
                      <a:pt x="3608" y="18449"/>
                      <a:pt x="3853" y="18904"/>
                    </a:cubicBezTo>
                    <a:cubicBezTo>
                      <a:pt x="3910" y="19004"/>
                      <a:pt x="3964" y="19097"/>
                      <a:pt x="4016" y="19187"/>
                    </a:cubicBezTo>
                    <a:cubicBezTo>
                      <a:pt x="4226" y="19536"/>
                      <a:pt x="4388" y="19815"/>
                      <a:pt x="4349" y="20254"/>
                    </a:cubicBezTo>
                    <a:cubicBezTo>
                      <a:pt x="4339" y="20353"/>
                      <a:pt x="4332" y="20456"/>
                      <a:pt x="4325" y="20562"/>
                    </a:cubicBezTo>
                    <a:cubicBezTo>
                      <a:pt x="4302" y="20884"/>
                      <a:pt x="4279" y="21217"/>
                      <a:pt x="4209" y="21499"/>
                    </a:cubicBezTo>
                    <a:cubicBezTo>
                      <a:pt x="4143" y="21758"/>
                      <a:pt x="3907" y="22040"/>
                      <a:pt x="3485" y="22359"/>
                    </a:cubicBezTo>
                    <a:cubicBezTo>
                      <a:pt x="3199" y="22575"/>
                      <a:pt x="2854" y="22728"/>
                      <a:pt x="2485" y="22811"/>
                    </a:cubicBezTo>
                    <a:cubicBezTo>
                      <a:pt x="2458" y="22685"/>
                      <a:pt x="2421" y="22559"/>
                      <a:pt x="2378" y="22436"/>
                    </a:cubicBezTo>
                    <a:cubicBezTo>
                      <a:pt x="2279" y="22160"/>
                      <a:pt x="1751" y="20785"/>
                      <a:pt x="1063" y="20662"/>
                    </a:cubicBezTo>
                    <a:cubicBezTo>
                      <a:pt x="962" y="20643"/>
                      <a:pt x="869" y="20634"/>
                      <a:pt x="784" y="20634"/>
                    </a:cubicBezTo>
                    <a:cubicBezTo>
                      <a:pt x="592" y="20634"/>
                      <a:pt x="439" y="20681"/>
                      <a:pt x="319" y="20778"/>
                    </a:cubicBezTo>
                    <a:cubicBezTo>
                      <a:pt x="143" y="20921"/>
                      <a:pt x="46" y="21170"/>
                      <a:pt x="33" y="21536"/>
                    </a:cubicBezTo>
                    <a:lnTo>
                      <a:pt x="30" y="21652"/>
                    </a:lnTo>
                    <a:cubicBezTo>
                      <a:pt x="17" y="21914"/>
                      <a:pt x="0" y="22210"/>
                      <a:pt x="129" y="22439"/>
                    </a:cubicBezTo>
                    <a:cubicBezTo>
                      <a:pt x="299" y="22732"/>
                      <a:pt x="612" y="22828"/>
                      <a:pt x="887" y="22914"/>
                    </a:cubicBezTo>
                    <a:lnTo>
                      <a:pt x="946" y="22934"/>
                    </a:lnTo>
                    <a:cubicBezTo>
                      <a:pt x="1222" y="23021"/>
                      <a:pt x="1514" y="23063"/>
                      <a:pt x="1810" y="23063"/>
                    </a:cubicBezTo>
                    <a:cubicBezTo>
                      <a:pt x="1990" y="23063"/>
                      <a:pt x="2170" y="23047"/>
                      <a:pt x="2349" y="23017"/>
                    </a:cubicBezTo>
                    <a:cubicBezTo>
                      <a:pt x="2438" y="23535"/>
                      <a:pt x="2421" y="24087"/>
                      <a:pt x="2406" y="24625"/>
                    </a:cubicBezTo>
                    <a:cubicBezTo>
                      <a:pt x="2402" y="24834"/>
                      <a:pt x="2395" y="25044"/>
                      <a:pt x="2395" y="25250"/>
                    </a:cubicBezTo>
                    <a:cubicBezTo>
                      <a:pt x="2395" y="26373"/>
                      <a:pt x="2342" y="27310"/>
                      <a:pt x="2226" y="28200"/>
                    </a:cubicBezTo>
                    <a:cubicBezTo>
                      <a:pt x="2122" y="28984"/>
                      <a:pt x="2126" y="29782"/>
                      <a:pt x="2130" y="30549"/>
                    </a:cubicBezTo>
                    <a:lnTo>
                      <a:pt x="2130" y="30954"/>
                    </a:lnTo>
                    <a:lnTo>
                      <a:pt x="2306" y="30954"/>
                    </a:lnTo>
                    <a:lnTo>
                      <a:pt x="2306" y="30549"/>
                    </a:lnTo>
                    <a:cubicBezTo>
                      <a:pt x="2302" y="29785"/>
                      <a:pt x="2299" y="28997"/>
                      <a:pt x="2402" y="28223"/>
                    </a:cubicBezTo>
                    <a:cubicBezTo>
                      <a:pt x="2518" y="27326"/>
                      <a:pt x="2571" y="26379"/>
                      <a:pt x="2571" y="25250"/>
                    </a:cubicBezTo>
                    <a:cubicBezTo>
                      <a:pt x="2571" y="25047"/>
                      <a:pt x="2575" y="24838"/>
                      <a:pt x="2581" y="24628"/>
                    </a:cubicBezTo>
                    <a:cubicBezTo>
                      <a:pt x="2598" y="24081"/>
                      <a:pt x="2614" y="23519"/>
                      <a:pt x="2521" y="22984"/>
                    </a:cubicBezTo>
                    <a:cubicBezTo>
                      <a:pt x="2913" y="22894"/>
                      <a:pt x="3286" y="22728"/>
                      <a:pt x="3591" y="22499"/>
                    </a:cubicBezTo>
                    <a:cubicBezTo>
                      <a:pt x="4046" y="22157"/>
                      <a:pt x="4302" y="21841"/>
                      <a:pt x="4379" y="21542"/>
                    </a:cubicBezTo>
                    <a:cubicBezTo>
                      <a:pt x="4451" y="21246"/>
                      <a:pt x="4479" y="20904"/>
                      <a:pt x="4502" y="20576"/>
                    </a:cubicBezTo>
                    <a:cubicBezTo>
                      <a:pt x="4508" y="20469"/>
                      <a:pt x="4514" y="20366"/>
                      <a:pt x="4525" y="20266"/>
                    </a:cubicBezTo>
                    <a:cubicBezTo>
                      <a:pt x="4568" y="19771"/>
                      <a:pt x="4382" y="19459"/>
                      <a:pt x="4169" y="19097"/>
                    </a:cubicBezTo>
                    <a:cubicBezTo>
                      <a:pt x="4116" y="19011"/>
                      <a:pt x="4063" y="18921"/>
                      <a:pt x="4010" y="18822"/>
                    </a:cubicBezTo>
                    <a:cubicBezTo>
                      <a:pt x="3771" y="18383"/>
                      <a:pt x="3628" y="17928"/>
                      <a:pt x="3482" y="17446"/>
                    </a:cubicBezTo>
                    <a:cubicBezTo>
                      <a:pt x="3425" y="17270"/>
                      <a:pt x="3372" y="17091"/>
                      <a:pt x="3312" y="16914"/>
                    </a:cubicBezTo>
                    <a:cubicBezTo>
                      <a:pt x="3173" y="16502"/>
                      <a:pt x="2970" y="16117"/>
                      <a:pt x="2771" y="15745"/>
                    </a:cubicBezTo>
                    <a:cubicBezTo>
                      <a:pt x="2601" y="15423"/>
                      <a:pt x="2421" y="15087"/>
                      <a:pt x="2292" y="14742"/>
                    </a:cubicBezTo>
                    <a:cubicBezTo>
                      <a:pt x="2063" y="14134"/>
                      <a:pt x="2107" y="13337"/>
                      <a:pt x="2146" y="12629"/>
                    </a:cubicBezTo>
                    <a:cubicBezTo>
                      <a:pt x="2156" y="12472"/>
                      <a:pt x="2162" y="12320"/>
                      <a:pt x="2170" y="12173"/>
                    </a:cubicBezTo>
                    <a:cubicBezTo>
                      <a:pt x="2199" y="11373"/>
                      <a:pt x="2548" y="10582"/>
                      <a:pt x="3212" y="9828"/>
                    </a:cubicBezTo>
                    <a:cubicBezTo>
                      <a:pt x="3429" y="9582"/>
                      <a:pt x="3757" y="9393"/>
                      <a:pt x="4073" y="9211"/>
                    </a:cubicBezTo>
                    <a:cubicBezTo>
                      <a:pt x="4219" y="9124"/>
                      <a:pt x="4359" y="9044"/>
                      <a:pt x="4488" y="8958"/>
                    </a:cubicBezTo>
                    <a:cubicBezTo>
                      <a:pt x="4731" y="8795"/>
                      <a:pt x="5026" y="8662"/>
                      <a:pt x="5309" y="8529"/>
                    </a:cubicBezTo>
                    <a:cubicBezTo>
                      <a:pt x="5431" y="8476"/>
                      <a:pt x="5551" y="8420"/>
                      <a:pt x="5664" y="8363"/>
                    </a:cubicBezTo>
                    <a:cubicBezTo>
                      <a:pt x="5970" y="8214"/>
                      <a:pt x="6249" y="8094"/>
                      <a:pt x="6495" y="8011"/>
                    </a:cubicBezTo>
                    <a:lnTo>
                      <a:pt x="6495" y="8011"/>
                    </a:lnTo>
                    <a:cubicBezTo>
                      <a:pt x="6481" y="8044"/>
                      <a:pt x="6472" y="8081"/>
                      <a:pt x="6465" y="8117"/>
                    </a:cubicBezTo>
                    <a:cubicBezTo>
                      <a:pt x="6388" y="8449"/>
                      <a:pt x="6408" y="8845"/>
                      <a:pt x="6428" y="9191"/>
                    </a:cubicBezTo>
                    <a:lnTo>
                      <a:pt x="6435" y="9366"/>
                    </a:lnTo>
                    <a:cubicBezTo>
                      <a:pt x="6452" y="9725"/>
                      <a:pt x="6581" y="10008"/>
                      <a:pt x="6811" y="10180"/>
                    </a:cubicBezTo>
                    <a:cubicBezTo>
                      <a:pt x="6976" y="10305"/>
                      <a:pt x="7188" y="10369"/>
                      <a:pt x="7428" y="10369"/>
                    </a:cubicBezTo>
                    <a:cubicBezTo>
                      <a:pt x="7545" y="10369"/>
                      <a:pt x="7669" y="10354"/>
                      <a:pt x="7797" y="10323"/>
                    </a:cubicBezTo>
                    <a:cubicBezTo>
                      <a:pt x="8401" y="10177"/>
                      <a:pt x="8369" y="9769"/>
                      <a:pt x="8332" y="9293"/>
                    </a:cubicBezTo>
                    <a:lnTo>
                      <a:pt x="8326" y="9220"/>
                    </a:lnTo>
                    <a:cubicBezTo>
                      <a:pt x="8286" y="8659"/>
                      <a:pt x="8162" y="7895"/>
                      <a:pt x="7584" y="7719"/>
                    </a:cubicBezTo>
                    <a:cubicBezTo>
                      <a:pt x="7491" y="7691"/>
                      <a:pt x="7386" y="7677"/>
                      <a:pt x="7270" y="7677"/>
                    </a:cubicBezTo>
                    <a:cubicBezTo>
                      <a:pt x="7147" y="7677"/>
                      <a:pt x="7012" y="7693"/>
                      <a:pt x="6863" y="7725"/>
                    </a:cubicBezTo>
                    <a:cubicBezTo>
                      <a:pt x="6980" y="7582"/>
                      <a:pt x="7116" y="7456"/>
                      <a:pt x="7245" y="7337"/>
                    </a:cubicBezTo>
                    <a:cubicBezTo>
                      <a:pt x="7289" y="7297"/>
                      <a:pt x="7329" y="7260"/>
                      <a:pt x="7369" y="7224"/>
                    </a:cubicBezTo>
                    <a:cubicBezTo>
                      <a:pt x="7521" y="7078"/>
                      <a:pt x="7701" y="6958"/>
                      <a:pt x="7877" y="6842"/>
                    </a:cubicBezTo>
                    <a:cubicBezTo>
                      <a:pt x="8063" y="6715"/>
                      <a:pt x="8256" y="6586"/>
                      <a:pt x="8421" y="6423"/>
                    </a:cubicBezTo>
                    <a:cubicBezTo>
                      <a:pt x="8581" y="6267"/>
                      <a:pt x="8720" y="6094"/>
                      <a:pt x="8857" y="5928"/>
                    </a:cubicBezTo>
                    <a:cubicBezTo>
                      <a:pt x="9046" y="5698"/>
                      <a:pt x="9243" y="5459"/>
                      <a:pt x="9485" y="5267"/>
                    </a:cubicBezTo>
                    <a:cubicBezTo>
                      <a:pt x="9936" y="4901"/>
                      <a:pt x="10428" y="4549"/>
                      <a:pt x="10903" y="4203"/>
                    </a:cubicBezTo>
                    <a:lnTo>
                      <a:pt x="11046" y="4101"/>
                    </a:lnTo>
                    <a:cubicBezTo>
                      <a:pt x="11339" y="3892"/>
                      <a:pt x="11651" y="3838"/>
                      <a:pt x="12013" y="3775"/>
                    </a:cubicBezTo>
                    <a:lnTo>
                      <a:pt x="12173" y="3749"/>
                    </a:lnTo>
                    <a:cubicBezTo>
                      <a:pt x="12726" y="3650"/>
                      <a:pt x="13250" y="3610"/>
                      <a:pt x="13780" y="3610"/>
                    </a:cubicBezTo>
                    <a:cubicBezTo>
                      <a:pt x="14282" y="3610"/>
                      <a:pt x="14789" y="3646"/>
                      <a:pt x="15332" y="3699"/>
                    </a:cubicBezTo>
                    <a:cubicBezTo>
                      <a:pt x="15601" y="3725"/>
                      <a:pt x="15876" y="3775"/>
                      <a:pt x="16143" y="3825"/>
                    </a:cubicBezTo>
                    <a:cubicBezTo>
                      <a:pt x="16482" y="3888"/>
                      <a:pt x="16833" y="3955"/>
                      <a:pt x="17182" y="3971"/>
                    </a:cubicBezTo>
                    <a:cubicBezTo>
                      <a:pt x="17319" y="3978"/>
                      <a:pt x="17451" y="3981"/>
                      <a:pt x="17584" y="3988"/>
                    </a:cubicBezTo>
                    <a:cubicBezTo>
                      <a:pt x="18059" y="4008"/>
                      <a:pt x="18504" y="4024"/>
                      <a:pt x="18973" y="4081"/>
                    </a:cubicBezTo>
                    <a:cubicBezTo>
                      <a:pt x="19367" y="4125"/>
                      <a:pt x="19761" y="4147"/>
                      <a:pt x="20150" y="4147"/>
                    </a:cubicBezTo>
                    <a:cubicBezTo>
                      <a:pt x="21476" y="4147"/>
                      <a:pt x="22746" y="3892"/>
                      <a:pt x="23774" y="3406"/>
                    </a:cubicBezTo>
                    <a:cubicBezTo>
                      <a:pt x="23966" y="3739"/>
                      <a:pt x="24225" y="4064"/>
                      <a:pt x="24524" y="4333"/>
                    </a:cubicBezTo>
                    <a:cubicBezTo>
                      <a:pt x="25435" y="5147"/>
                      <a:pt x="26292" y="5599"/>
                      <a:pt x="27143" y="5715"/>
                    </a:cubicBezTo>
                    <a:cubicBezTo>
                      <a:pt x="27328" y="5742"/>
                      <a:pt x="27517" y="5772"/>
                      <a:pt x="27704" y="5805"/>
                    </a:cubicBezTo>
                    <a:cubicBezTo>
                      <a:pt x="28066" y="5868"/>
                      <a:pt x="28441" y="5931"/>
                      <a:pt x="28820" y="5945"/>
                    </a:cubicBezTo>
                    <a:cubicBezTo>
                      <a:pt x="28899" y="5947"/>
                      <a:pt x="28977" y="5949"/>
                      <a:pt x="29053" y="5949"/>
                    </a:cubicBezTo>
                    <a:cubicBezTo>
                      <a:pt x="29615" y="5949"/>
                      <a:pt x="30104" y="5875"/>
                      <a:pt x="30687" y="5758"/>
                    </a:cubicBezTo>
                    <a:cubicBezTo>
                      <a:pt x="31531" y="5589"/>
                      <a:pt x="32514" y="5336"/>
                      <a:pt x="33365" y="4746"/>
                    </a:cubicBezTo>
                    <a:cubicBezTo>
                      <a:pt x="34063" y="4260"/>
                      <a:pt x="34803" y="4137"/>
                      <a:pt x="35700" y="4104"/>
                    </a:cubicBezTo>
                    <a:cubicBezTo>
                      <a:pt x="35736" y="4102"/>
                      <a:pt x="35772" y="4102"/>
                      <a:pt x="35807" y="4102"/>
                    </a:cubicBezTo>
                    <a:cubicBezTo>
                      <a:pt x="36585" y="4102"/>
                      <a:pt x="37246" y="4444"/>
                      <a:pt x="37780" y="5117"/>
                    </a:cubicBezTo>
                    <a:cubicBezTo>
                      <a:pt x="38531" y="6061"/>
                      <a:pt x="39218" y="6994"/>
                      <a:pt x="39371" y="8038"/>
                    </a:cubicBezTo>
                    <a:cubicBezTo>
                      <a:pt x="39431" y="8426"/>
                      <a:pt x="39457" y="8984"/>
                      <a:pt x="39391" y="9353"/>
                    </a:cubicBezTo>
                    <a:cubicBezTo>
                      <a:pt x="39311" y="9801"/>
                      <a:pt x="38953" y="10127"/>
                      <a:pt x="38604" y="10442"/>
                    </a:cubicBezTo>
                    <a:lnTo>
                      <a:pt x="38540" y="10496"/>
                    </a:lnTo>
                    <a:cubicBezTo>
                      <a:pt x="38454" y="10576"/>
                      <a:pt x="38355" y="10655"/>
                      <a:pt x="38252" y="10735"/>
                    </a:cubicBezTo>
                    <a:cubicBezTo>
                      <a:pt x="38089" y="10250"/>
                      <a:pt x="37867" y="9769"/>
                      <a:pt x="37597" y="9419"/>
                    </a:cubicBezTo>
                    <a:cubicBezTo>
                      <a:pt x="37223" y="8936"/>
                      <a:pt x="36689" y="8756"/>
                      <a:pt x="36150" y="8756"/>
                    </a:cubicBezTo>
                    <a:cubicBezTo>
                      <a:pt x="35785" y="8756"/>
                      <a:pt x="35418" y="8838"/>
                      <a:pt x="35096" y="8964"/>
                    </a:cubicBezTo>
                    <a:cubicBezTo>
                      <a:pt x="34733" y="9104"/>
                      <a:pt x="34282" y="9280"/>
                      <a:pt x="34282" y="9844"/>
                    </a:cubicBezTo>
                    <a:cubicBezTo>
                      <a:pt x="34279" y="10407"/>
                      <a:pt x="34471" y="10898"/>
                      <a:pt x="34813" y="11187"/>
                    </a:cubicBezTo>
                    <a:cubicBezTo>
                      <a:pt x="35216" y="11530"/>
                      <a:pt x="35698" y="11677"/>
                      <a:pt x="36200" y="11677"/>
                    </a:cubicBezTo>
                    <a:cubicBezTo>
                      <a:pt x="36861" y="11677"/>
                      <a:pt x="37558" y="11421"/>
                      <a:pt x="38155" y="11020"/>
                    </a:cubicBezTo>
                    <a:cubicBezTo>
                      <a:pt x="38258" y="11373"/>
                      <a:pt x="38321" y="11718"/>
                      <a:pt x="38348" y="12001"/>
                    </a:cubicBezTo>
                    <a:cubicBezTo>
                      <a:pt x="38365" y="12236"/>
                      <a:pt x="38401" y="12423"/>
                      <a:pt x="38474" y="12655"/>
                    </a:cubicBezTo>
                    <a:cubicBezTo>
                      <a:pt x="38607" y="13090"/>
                      <a:pt x="38670" y="13469"/>
                      <a:pt x="38740" y="13908"/>
                    </a:cubicBezTo>
                    <a:lnTo>
                      <a:pt x="38767" y="14070"/>
                    </a:lnTo>
                    <a:cubicBezTo>
                      <a:pt x="38903" y="14892"/>
                      <a:pt x="39126" y="15778"/>
                      <a:pt x="39388" y="16569"/>
                    </a:cubicBezTo>
                    <a:cubicBezTo>
                      <a:pt x="40172" y="18921"/>
                      <a:pt x="41305" y="21011"/>
                      <a:pt x="42666" y="22612"/>
                    </a:cubicBezTo>
                    <a:cubicBezTo>
                      <a:pt x="43069" y="23087"/>
                      <a:pt x="43528" y="23489"/>
                      <a:pt x="43962" y="23851"/>
                    </a:cubicBezTo>
                    <a:cubicBezTo>
                      <a:pt x="44092" y="23961"/>
                      <a:pt x="44225" y="24087"/>
                      <a:pt x="44365" y="24220"/>
                    </a:cubicBezTo>
                    <a:cubicBezTo>
                      <a:pt x="44647" y="24489"/>
                      <a:pt x="44936" y="24765"/>
                      <a:pt x="45235" y="24931"/>
                    </a:cubicBezTo>
                    <a:cubicBezTo>
                      <a:pt x="45399" y="25020"/>
                      <a:pt x="45572" y="25039"/>
                      <a:pt x="45744" y="25039"/>
                    </a:cubicBezTo>
                    <a:cubicBezTo>
                      <a:pt x="45809" y="25039"/>
                      <a:pt x="45875" y="25036"/>
                      <a:pt x="45940" y="25034"/>
                    </a:cubicBezTo>
                    <a:cubicBezTo>
                      <a:pt x="45990" y="25031"/>
                      <a:pt x="46046" y="25025"/>
                      <a:pt x="46099" y="25025"/>
                    </a:cubicBezTo>
                    <a:cubicBezTo>
                      <a:pt x="46116" y="25025"/>
                      <a:pt x="46132" y="25026"/>
                      <a:pt x="46148" y="25027"/>
                    </a:cubicBezTo>
                    <a:lnTo>
                      <a:pt x="46148" y="24851"/>
                    </a:lnTo>
                    <a:cubicBezTo>
                      <a:pt x="46069" y="24854"/>
                      <a:pt x="46002" y="24854"/>
                      <a:pt x="45932" y="24858"/>
                    </a:cubicBezTo>
                    <a:cubicBezTo>
                      <a:pt x="45864" y="24861"/>
                      <a:pt x="45798" y="24864"/>
                      <a:pt x="45735" y="24864"/>
                    </a:cubicBezTo>
                    <a:cubicBezTo>
                      <a:pt x="45584" y="24864"/>
                      <a:pt x="45447" y="24847"/>
                      <a:pt x="45318" y="24774"/>
                    </a:cubicBezTo>
                    <a:cubicBezTo>
                      <a:pt x="45039" y="24622"/>
                      <a:pt x="44759" y="24353"/>
                      <a:pt x="44488" y="24093"/>
                    </a:cubicBezTo>
                    <a:cubicBezTo>
                      <a:pt x="44345" y="23957"/>
                      <a:pt x="44209" y="23828"/>
                      <a:pt x="44075" y="23718"/>
                    </a:cubicBezTo>
                    <a:cubicBezTo>
                      <a:pt x="43647" y="23359"/>
                      <a:pt x="43195" y="22960"/>
                      <a:pt x="42800" y="22499"/>
                    </a:cubicBezTo>
                    <a:cubicBezTo>
                      <a:pt x="41455" y="20915"/>
                      <a:pt x="40331" y="18845"/>
                      <a:pt x="39557" y="16512"/>
                    </a:cubicBezTo>
                    <a:cubicBezTo>
                      <a:pt x="39295" y="15729"/>
                      <a:pt x="39075" y="14852"/>
                      <a:pt x="38943" y="14044"/>
                    </a:cubicBezTo>
                    <a:lnTo>
                      <a:pt x="38913" y="13881"/>
                    </a:lnTo>
                    <a:cubicBezTo>
                      <a:pt x="38839" y="13432"/>
                      <a:pt x="38776" y="13047"/>
                      <a:pt x="38640" y="12606"/>
                    </a:cubicBezTo>
                    <a:cubicBezTo>
                      <a:pt x="38574" y="12383"/>
                      <a:pt x="38540" y="12210"/>
                      <a:pt x="38520" y="11988"/>
                    </a:cubicBezTo>
                    <a:cubicBezTo>
                      <a:pt x="38497" y="11678"/>
                      <a:pt x="38421" y="11300"/>
                      <a:pt x="38308" y="10914"/>
                    </a:cubicBezTo>
                    <a:cubicBezTo>
                      <a:pt x="38431" y="10825"/>
                      <a:pt x="38547" y="10729"/>
                      <a:pt x="38660" y="10626"/>
                    </a:cubicBezTo>
                    <a:lnTo>
                      <a:pt x="38720" y="10572"/>
                    </a:lnTo>
                    <a:cubicBezTo>
                      <a:pt x="39072" y="10253"/>
                      <a:pt x="39474" y="9895"/>
                      <a:pt x="39564" y="9386"/>
                    </a:cubicBezTo>
                    <a:cubicBezTo>
                      <a:pt x="39641" y="8971"/>
                      <a:pt x="39601" y="8386"/>
                      <a:pt x="39547" y="8015"/>
                    </a:cubicBezTo>
                    <a:cubicBezTo>
                      <a:pt x="39385" y="6925"/>
                      <a:pt x="38684" y="5971"/>
                      <a:pt x="37919" y="5008"/>
                    </a:cubicBezTo>
                    <a:cubicBezTo>
                      <a:pt x="37350" y="4289"/>
                      <a:pt x="36637" y="3926"/>
                      <a:pt x="35805" y="3926"/>
                    </a:cubicBezTo>
                    <a:cubicBezTo>
                      <a:pt x="35768" y="3926"/>
                      <a:pt x="35731" y="3927"/>
                      <a:pt x="35694" y="3928"/>
                    </a:cubicBezTo>
                    <a:cubicBezTo>
                      <a:pt x="34889" y="3958"/>
                      <a:pt x="34043" y="4061"/>
                      <a:pt x="33265" y="4599"/>
                    </a:cubicBezTo>
                    <a:cubicBezTo>
                      <a:pt x="32438" y="5174"/>
                      <a:pt x="31481" y="5419"/>
                      <a:pt x="30651" y="5586"/>
                    </a:cubicBezTo>
                    <a:cubicBezTo>
                      <a:pt x="30080" y="5700"/>
                      <a:pt x="29599" y="5773"/>
                      <a:pt x="29053" y="5773"/>
                    </a:cubicBezTo>
                    <a:cubicBezTo>
                      <a:pt x="28979" y="5773"/>
                      <a:pt x="28903" y="5771"/>
                      <a:pt x="28827" y="5769"/>
                    </a:cubicBezTo>
                    <a:cubicBezTo>
                      <a:pt x="28461" y="5755"/>
                      <a:pt x="28089" y="5692"/>
                      <a:pt x="27733" y="5632"/>
                    </a:cubicBezTo>
                    <a:cubicBezTo>
                      <a:pt x="27544" y="5599"/>
                      <a:pt x="27355" y="5566"/>
                      <a:pt x="27166" y="5543"/>
                    </a:cubicBezTo>
                    <a:cubicBezTo>
                      <a:pt x="26352" y="5430"/>
                      <a:pt x="25524" y="4991"/>
                      <a:pt x="24641" y="4200"/>
                    </a:cubicBezTo>
                    <a:cubicBezTo>
                      <a:pt x="24361" y="3948"/>
                      <a:pt x="24113" y="3642"/>
                      <a:pt x="23933" y="3330"/>
                    </a:cubicBezTo>
                    <a:cubicBezTo>
                      <a:pt x="23953" y="3320"/>
                      <a:pt x="23973" y="3310"/>
                      <a:pt x="23993" y="3297"/>
                    </a:cubicBezTo>
                    <a:cubicBezTo>
                      <a:pt x="24996" y="2775"/>
                      <a:pt x="25488" y="1815"/>
                      <a:pt x="25309" y="729"/>
                    </a:cubicBezTo>
                    <a:cubicBezTo>
                      <a:pt x="25239" y="304"/>
                      <a:pt x="25125" y="237"/>
                      <a:pt x="24797" y="144"/>
                    </a:cubicBezTo>
                    <a:cubicBezTo>
                      <a:pt x="24757" y="131"/>
                      <a:pt x="24714" y="117"/>
                      <a:pt x="24667" y="101"/>
                    </a:cubicBezTo>
                    <a:cubicBezTo>
                      <a:pt x="24524" y="56"/>
                      <a:pt x="24357" y="0"/>
                      <a:pt x="24199"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sp>
          <p:nvSpPr>
            <p:cNvPr id="99" name="Google Shape;99;p3"/>
            <p:cNvSpPr/>
            <p:nvPr/>
          </p:nvSpPr>
          <p:spPr>
            <a:xfrm>
              <a:off x="1099175" y="3940477"/>
              <a:ext cx="409934" cy="317776"/>
            </a:xfrm>
            <a:custGeom>
              <a:avLst/>
              <a:gdLst/>
              <a:ahLst/>
              <a:cxnLst/>
              <a:rect l="l" t="t" r="r" b="b"/>
              <a:pathLst>
                <a:path w="8585" h="6655" extrusionOk="0">
                  <a:moveTo>
                    <a:pt x="10" y="1"/>
                  </a:moveTo>
                  <a:lnTo>
                    <a:pt x="0" y="176"/>
                  </a:lnTo>
                  <a:cubicBezTo>
                    <a:pt x="273" y="190"/>
                    <a:pt x="638" y="452"/>
                    <a:pt x="880" y="625"/>
                  </a:cubicBezTo>
                  <a:cubicBezTo>
                    <a:pt x="920" y="655"/>
                    <a:pt x="957" y="682"/>
                    <a:pt x="990" y="705"/>
                  </a:cubicBezTo>
                  <a:cubicBezTo>
                    <a:pt x="2107" y="1479"/>
                    <a:pt x="3173" y="2339"/>
                    <a:pt x="4203" y="3166"/>
                  </a:cubicBezTo>
                  <a:cubicBezTo>
                    <a:pt x="5250" y="4014"/>
                    <a:pt x="6242" y="4931"/>
                    <a:pt x="7199" y="5821"/>
                  </a:cubicBezTo>
                  <a:cubicBezTo>
                    <a:pt x="7226" y="5844"/>
                    <a:pt x="7273" y="5891"/>
                    <a:pt x="7329" y="5950"/>
                  </a:cubicBezTo>
                  <a:cubicBezTo>
                    <a:pt x="7757" y="6402"/>
                    <a:pt x="8033" y="6654"/>
                    <a:pt x="8206" y="6654"/>
                  </a:cubicBezTo>
                  <a:cubicBezTo>
                    <a:pt x="8220" y="6654"/>
                    <a:pt x="8236" y="6651"/>
                    <a:pt x="8249" y="6648"/>
                  </a:cubicBezTo>
                  <a:lnTo>
                    <a:pt x="8585" y="6552"/>
                  </a:lnTo>
                  <a:lnTo>
                    <a:pt x="8150" y="6459"/>
                  </a:lnTo>
                  <a:lnTo>
                    <a:pt x="8150" y="6462"/>
                  </a:lnTo>
                  <a:cubicBezTo>
                    <a:pt x="8033" y="6402"/>
                    <a:pt x="7801" y="6193"/>
                    <a:pt x="7455" y="5831"/>
                  </a:cubicBezTo>
                  <a:cubicBezTo>
                    <a:pt x="7395" y="5765"/>
                    <a:pt x="7346" y="5714"/>
                    <a:pt x="7319" y="5691"/>
                  </a:cubicBezTo>
                  <a:cubicBezTo>
                    <a:pt x="6359" y="4801"/>
                    <a:pt x="5365" y="3881"/>
                    <a:pt x="4313" y="3031"/>
                  </a:cubicBezTo>
                  <a:cubicBezTo>
                    <a:pt x="3280" y="2200"/>
                    <a:pt x="2213" y="1339"/>
                    <a:pt x="1090" y="559"/>
                  </a:cubicBezTo>
                  <a:cubicBezTo>
                    <a:pt x="1057" y="535"/>
                    <a:pt x="1020" y="512"/>
                    <a:pt x="980" y="482"/>
                  </a:cubicBezTo>
                  <a:cubicBezTo>
                    <a:pt x="725" y="296"/>
                    <a:pt x="333" y="17"/>
                    <a:pt x="10" y="1"/>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00" name="Google Shape;100;p3"/>
            <p:cNvSpPr/>
            <p:nvPr/>
          </p:nvSpPr>
          <p:spPr>
            <a:xfrm>
              <a:off x="1210049" y="3901275"/>
              <a:ext cx="314482" cy="240564"/>
            </a:xfrm>
            <a:custGeom>
              <a:avLst/>
              <a:gdLst/>
              <a:ahLst/>
              <a:cxnLst/>
              <a:rect l="l" t="t" r="r" b="b"/>
              <a:pathLst>
                <a:path w="6586" h="5038" extrusionOk="0">
                  <a:moveTo>
                    <a:pt x="97" y="1"/>
                  </a:moveTo>
                  <a:lnTo>
                    <a:pt x="1" y="144"/>
                  </a:lnTo>
                  <a:lnTo>
                    <a:pt x="147" y="240"/>
                  </a:lnTo>
                  <a:lnTo>
                    <a:pt x="170" y="207"/>
                  </a:lnTo>
                  <a:cubicBezTo>
                    <a:pt x="502" y="327"/>
                    <a:pt x="778" y="523"/>
                    <a:pt x="1070" y="728"/>
                  </a:cubicBezTo>
                  <a:lnTo>
                    <a:pt x="1166" y="795"/>
                  </a:lnTo>
                  <a:cubicBezTo>
                    <a:pt x="2100" y="1452"/>
                    <a:pt x="3023" y="2160"/>
                    <a:pt x="3881" y="2831"/>
                  </a:cubicBezTo>
                  <a:cubicBezTo>
                    <a:pt x="4093" y="2994"/>
                    <a:pt x="4319" y="3157"/>
                    <a:pt x="4538" y="3313"/>
                  </a:cubicBezTo>
                  <a:cubicBezTo>
                    <a:pt x="4951" y="3608"/>
                    <a:pt x="5375" y="3915"/>
                    <a:pt x="5734" y="4257"/>
                  </a:cubicBezTo>
                  <a:cubicBezTo>
                    <a:pt x="5858" y="4373"/>
                    <a:pt x="5970" y="4502"/>
                    <a:pt x="6084" y="4629"/>
                  </a:cubicBezTo>
                  <a:cubicBezTo>
                    <a:pt x="6203" y="4769"/>
                    <a:pt x="6329" y="4911"/>
                    <a:pt x="6465" y="5037"/>
                  </a:cubicBezTo>
                  <a:lnTo>
                    <a:pt x="6585" y="4911"/>
                  </a:lnTo>
                  <a:cubicBezTo>
                    <a:pt x="6456" y="4788"/>
                    <a:pt x="6332" y="4649"/>
                    <a:pt x="6217" y="4516"/>
                  </a:cubicBezTo>
                  <a:cubicBezTo>
                    <a:pt x="6100" y="4386"/>
                    <a:pt x="5984" y="4250"/>
                    <a:pt x="5854" y="4127"/>
                  </a:cubicBezTo>
                  <a:cubicBezTo>
                    <a:pt x="5489" y="3781"/>
                    <a:pt x="5057" y="3469"/>
                    <a:pt x="4642" y="3170"/>
                  </a:cubicBezTo>
                  <a:cubicBezTo>
                    <a:pt x="4423" y="3014"/>
                    <a:pt x="4196" y="2851"/>
                    <a:pt x="3991" y="2691"/>
                  </a:cubicBezTo>
                  <a:cubicBezTo>
                    <a:pt x="3130" y="2021"/>
                    <a:pt x="2206" y="1310"/>
                    <a:pt x="1266" y="652"/>
                  </a:cubicBezTo>
                  <a:lnTo>
                    <a:pt x="1170" y="586"/>
                  </a:lnTo>
                  <a:cubicBezTo>
                    <a:pt x="851" y="359"/>
                    <a:pt x="545" y="144"/>
                    <a:pt x="160" y="20"/>
                  </a:cubicBezTo>
                  <a:lnTo>
                    <a:pt x="97" y="1"/>
                  </a:ln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01" name="Google Shape;101;p3"/>
            <p:cNvSpPr/>
            <p:nvPr/>
          </p:nvSpPr>
          <p:spPr>
            <a:xfrm>
              <a:off x="1215110" y="3946112"/>
              <a:ext cx="199308" cy="222372"/>
            </a:xfrm>
            <a:custGeom>
              <a:avLst/>
              <a:gdLst/>
              <a:ahLst/>
              <a:cxnLst/>
              <a:rect l="l" t="t" r="r" b="b"/>
              <a:pathLst>
                <a:path w="4174" h="4657" extrusionOk="0">
                  <a:moveTo>
                    <a:pt x="4132" y="0"/>
                  </a:moveTo>
                  <a:cubicBezTo>
                    <a:pt x="3806" y="0"/>
                    <a:pt x="3252" y="934"/>
                    <a:pt x="3227" y="979"/>
                  </a:cubicBezTo>
                  <a:cubicBezTo>
                    <a:pt x="2742" y="1583"/>
                    <a:pt x="2193" y="2215"/>
                    <a:pt x="1502" y="2956"/>
                  </a:cubicBezTo>
                  <a:cubicBezTo>
                    <a:pt x="1290" y="3181"/>
                    <a:pt x="1074" y="3407"/>
                    <a:pt x="858" y="3637"/>
                  </a:cubicBezTo>
                  <a:cubicBezTo>
                    <a:pt x="685" y="3816"/>
                    <a:pt x="516" y="3995"/>
                    <a:pt x="343" y="4175"/>
                  </a:cubicBezTo>
                  <a:cubicBezTo>
                    <a:pt x="317" y="4204"/>
                    <a:pt x="286" y="4235"/>
                    <a:pt x="254" y="4264"/>
                  </a:cubicBezTo>
                  <a:cubicBezTo>
                    <a:pt x="157" y="4357"/>
                    <a:pt x="44" y="4460"/>
                    <a:pt x="1" y="4607"/>
                  </a:cubicBezTo>
                  <a:lnTo>
                    <a:pt x="171" y="4656"/>
                  </a:lnTo>
                  <a:cubicBezTo>
                    <a:pt x="200" y="4557"/>
                    <a:pt x="286" y="4477"/>
                    <a:pt x="376" y="4391"/>
                  </a:cubicBezTo>
                  <a:cubicBezTo>
                    <a:pt x="410" y="4361"/>
                    <a:pt x="442" y="4328"/>
                    <a:pt x="473" y="4298"/>
                  </a:cubicBezTo>
                  <a:cubicBezTo>
                    <a:pt x="642" y="4115"/>
                    <a:pt x="815" y="3936"/>
                    <a:pt x="984" y="3756"/>
                  </a:cubicBezTo>
                  <a:cubicBezTo>
                    <a:pt x="1200" y="3531"/>
                    <a:pt x="1419" y="3301"/>
                    <a:pt x="1632" y="3075"/>
                  </a:cubicBezTo>
                  <a:cubicBezTo>
                    <a:pt x="2313" y="2344"/>
                    <a:pt x="2854" y="1723"/>
                    <a:pt x="3336" y="1125"/>
                  </a:cubicBezTo>
                  <a:lnTo>
                    <a:pt x="3383" y="1065"/>
                  </a:lnTo>
                  <a:lnTo>
                    <a:pt x="3326" y="1022"/>
                  </a:lnTo>
                  <a:lnTo>
                    <a:pt x="3389" y="1048"/>
                  </a:lnTo>
                  <a:cubicBezTo>
                    <a:pt x="3462" y="891"/>
                    <a:pt x="3980" y="174"/>
                    <a:pt x="4121" y="174"/>
                  </a:cubicBezTo>
                  <a:cubicBezTo>
                    <a:pt x="4123" y="174"/>
                    <a:pt x="4125" y="174"/>
                    <a:pt x="4127" y="175"/>
                  </a:cubicBezTo>
                  <a:lnTo>
                    <a:pt x="4173" y="6"/>
                  </a:lnTo>
                  <a:cubicBezTo>
                    <a:pt x="4160" y="2"/>
                    <a:pt x="4146" y="0"/>
                    <a:pt x="4132"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02" name="Google Shape;102;p3"/>
            <p:cNvSpPr/>
            <p:nvPr/>
          </p:nvSpPr>
          <p:spPr>
            <a:xfrm>
              <a:off x="1310465" y="4018357"/>
              <a:ext cx="171041" cy="206757"/>
            </a:xfrm>
            <a:custGeom>
              <a:avLst/>
              <a:gdLst/>
              <a:ahLst/>
              <a:cxnLst/>
              <a:rect l="l" t="t" r="r" b="b"/>
              <a:pathLst>
                <a:path w="3582" h="4330" extrusionOk="0">
                  <a:moveTo>
                    <a:pt x="3556" y="0"/>
                  </a:moveTo>
                  <a:lnTo>
                    <a:pt x="3379" y="24"/>
                  </a:lnTo>
                  <a:cubicBezTo>
                    <a:pt x="3392" y="130"/>
                    <a:pt x="3257" y="247"/>
                    <a:pt x="3147" y="339"/>
                  </a:cubicBezTo>
                  <a:cubicBezTo>
                    <a:pt x="3113" y="369"/>
                    <a:pt x="3080" y="396"/>
                    <a:pt x="3053" y="423"/>
                  </a:cubicBezTo>
                  <a:cubicBezTo>
                    <a:pt x="2502" y="957"/>
                    <a:pt x="1861" y="1592"/>
                    <a:pt x="1279" y="2269"/>
                  </a:cubicBezTo>
                  <a:cubicBezTo>
                    <a:pt x="881" y="2738"/>
                    <a:pt x="462" y="3240"/>
                    <a:pt x="153" y="3812"/>
                  </a:cubicBezTo>
                  <a:cubicBezTo>
                    <a:pt x="63" y="3974"/>
                    <a:pt x="0" y="4117"/>
                    <a:pt x="34" y="4330"/>
                  </a:cubicBezTo>
                  <a:lnTo>
                    <a:pt x="207" y="4299"/>
                  </a:lnTo>
                  <a:cubicBezTo>
                    <a:pt x="183" y="4154"/>
                    <a:pt x="216" y="4060"/>
                    <a:pt x="306" y="3898"/>
                  </a:cubicBezTo>
                  <a:cubicBezTo>
                    <a:pt x="609" y="3339"/>
                    <a:pt x="1020" y="2844"/>
                    <a:pt x="1412" y="2383"/>
                  </a:cubicBezTo>
                  <a:cubicBezTo>
                    <a:pt x="1990" y="1711"/>
                    <a:pt x="2628" y="1081"/>
                    <a:pt x="3177" y="549"/>
                  </a:cubicBezTo>
                  <a:cubicBezTo>
                    <a:pt x="3200" y="526"/>
                    <a:pt x="3229" y="503"/>
                    <a:pt x="3260" y="472"/>
                  </a:cubicBezTo>
                  <a:cubicBezTo>
                    <a:pt x="3396" y="359"/>
                    <a:pt x="3582" y="204"/>
                    <a:pt x="3556"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103" name="Google Shape;103;p3"/>
          <p:cNvGrpSpPr/>
          <p:nvPr/>
        </p:nvGrpSpPr>
        <p:grpSpPr>
          <a:xfrm>
            <a:off x="2" y="-10650"/>
            <a:ext cx="9143949" cy="5158468"/>
            <a:chOff x="0" y="-10650"/>
            <a:chExt cx="9143949" cy="5158468"/>
          </a:xfrm>
        </p:grpSpPr>
        <p:grpSp>
          <p:nvGrpSpPr>
            <p:cNvPr id="104" name="Google Shape;104;p3"/>
            <p:cNvGrpSpPr/>
            <p:nvPr/>
          </p:nvGrpSpPr>
          <p:grpSpPr>
            <a:xfrm>
              <a:off x="0" y="-10650"/>
              <a:ext cx="9143949" cy="5158468"/>
              <a:chOff x="267864" y="140547"/>
              <a:chExt cx="8608500" cy="4856400"/>
            </a:xfrm>
          </p:grpSpPr>
          <p:sp>
            <p:nvSpPr>
              <p:cNvPr id="105" name="Google Shape;105;p3"/>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06" name="Google Shape;106;p3"/>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107" name="Google Shape;107;p3"/>
            <p:cNvGrpSpPr/>
            <p:nvPr/>
          </p:nvGrpSpPr>
          <p:grpSpPr>
            <a:xfrm rot="10800000">
              <a:off x="0" y="-10650"/>
              <a:ext cx="9143949" cy="5158468"/>
              <a:chOff x="267864" y="140547"/>
              <a:chExt cx="8608500" cy="4856400"/>
            </a:xfrm>
          </p:grpSpPr>
          <p:sp>
            <p:nvSpPr>
              <p:cNvPr id="108" name="Google Shape;108;p3"/>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109" name="Google Shape;109;p3"/>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sp>
        <p:nvSpPr>
          <p:cNvPr id="110" name="Google Shape;110;p3"/>
          <p:cNvSpPr txBox="1">
            <a:spLocks noGrp="1"/>
          </p:cNvSpPr>
          <p:nvPr>
            <p:ph type="ctrTitle"/>
          </p:nvPr>
        </p:nvSpPr>
        <p:spPr>
          <a:xfrm flipH="1">
            <a:off x="1839400" y="2585050"/>
            <a:ext cx="5465100" cy="1246200"/>
          </a:xfrm>
          <a:prstGeom prst="rect">
            <a:avLst/>
          </a:prstGeom>
          <a:noFill/>
        </p:spPr>
        <p:txBody>
          <a:bodyPr spcFirstLastPara="1" wrap="square" lIns="91415" tIns="91415" rIns="91415" bIns="91415" anchor="b" anchorCtr="0">
            <a:noAutofit/>
          </a:bodyPr>
          <a:lstStyle>
            <a:lvl1pPr lvl="0" algn="ctr" rtl="0">
              <a:spcBef>
                <a:spcPts val="0"/>
              </a:spcBef>
              <a:spcAft>
                <a:spcPts val="0"/>
              </a:spcAft>
              <a:buSzPts val="6000"/>
              <a:buNone/>
              <a:defRPr sz="3600"/>
            </a:lvl1pPr>
            <a:lvl2pPr lvl="1" algn="ctr" rtl="0">
              <a:spcBef>
                <a:spcPts val="0"/>
              </a:spcBef>
              <a:spcAft>
                <a:spcPts val="0"/>
              </a:spcAft>
              <a:buSzPts val="6000"/>
              <a:buFont typeface="Bahiana"/>
              <a:buNone/>
              <a:defRPr sz="6000">
                <a:latin typeface="Bahiana"/>
                <a:ea typeface="Bahiana"/>
                <a:cs typeface="Bahiana"/>
                <a:sym typeface="Bahiana"/>
              </a:defRPr>
            </a:lvl2pPr>
            <a:lvl3pPr lvl="2" algn="ctr" rtl="0">
              <a:spcBef>
                <a:spcPts val="0"/>
              </a:spcBef>
              <a:spcAft>
                <a:spcPts val="0"/>
              </a:spcAft>
              <a:buSzPts val="6000"/>
              <a:buFont typeface="Bahiana"/>
              <a:buNone/>
              <a:defRPr sz="6000">
                <a:latin typeface="Bahiana"/>
                <a:ea typeface="Bahiana"/>
                <a:cs typeface="Bahiana"/>
                <a:sym typeface="Bahiana"/>
              </a:defRPr>
            </a:lvl3pPr>
            <a:lvl4pPr lvl="3" algn="ctr" rtl="0">
              <a:spcBef>
                <a:spcPts val="0"/>
              </a:spcBef>
              <a:spcAft>
                <a:spcPts val="0"/>
              </a:spcAft>
              <a:buSzPts val="6000"/>
              <a:buFont typeface="Bahiana"/>
              <a:buNone/>
              <a:defRPr sz="6000">
                <a:latin typeface="Bahiana"/>
                <a:ea typeface="Bahiana"/>
                <a:cs typeface="Bahiana"/>
                <a:sym typeface="Bahiana"/>
              </a:defRPr>
            </a:lvl4pPr>
            <a:lvl5pPr lvl="4" algn="ctr" rtl="0">
              <a:spcBef>
                <a:spcPts val="0"/>
              </a:spcBef>
              <a:spcAft>
                <a:spcPts val="0"/>
              </a:spcAft>
              <a:buSzPts val="6000"/>
              <a:buFont typeface="Bahiana"/>
              <a:buNone/>
              <a:defRPr sz="6000">
                <a:latin typeface="Bahiana"/>
                <a:ea typeface="Bahiana"/>
                <a:cs typeface="Bahiana"/>
                <a:sym typeface="Bahiana"/>
              </a:defRPr>
            </a:lvl5pPr>
            <a:lvl6pPr lvl="5" algn="ctr" rtl="0">
              <a:spcBef>
                <a:spcPts val="0"/>
              </a:spcBef>
              <a:spcAft>
                <a:spcPts val="0"/>
              </a:spcAft>
              <a:buSzPts val="6000"/>
              <a:buFont typeface="Bahiana"/>
              <a:buNone/>
              <a:defRPr sz="6000">
                <a:latin typeface="Bahiana"/>
                <a:ea typeface="Bahiana"/>
                <a:cs typeface="Bahiana"/>
                <a:sym typeface="Bahiana"/>
              </a:defRPr>
            </a:lvl6pPr>
            <a:lvl7pPr lvl="6" algn="ctr" rtl="0">
              <a:spcBef>
                <a:spcPts val="0"/>
              </a:spcBef>
              <a:spcAft>
                <a:spcPts val="0"/>
              </a:spcAft>
              <a:buSzPts val="6000"/>
              <a:buFont typeface="Bahiana"/>
              <a:buNone/>
              <a:defRPr sz="6000">
                <a:latin typeface="Bahiana"/>
                <a:ea typeface="Bahiana"/>
                <a:cs typeface="Bahiana"/>
                <a:sym typeface="Bahiana"/>
              </a:defRPr>
            </a:lvl7pPr>
            <a:lvl8pPr lvl="7" algn="ctr" rtl="0">
              <a:spcBef>
                <a:spcPts val="0"/>
              </a:spcBef>
              <a:spcAft>
                <a:spcPts val="0"/>
              </a:spcAft>
              <a:buSzPts val="6000"/>
              <a:buFont typeface="Bahiana"/>
              <a:buNone/>
              <a:defRPr sz="6000">
                <a:latin typeface="Bahiana"/>
                <a:ea typeface="Bahiana"/>
                <a:cs typeface="Bahiana"/>
                <a:sym typeface="Bahiana"/>
              </a:defRPr>
            </a:lvl8pPr>
            <a:lvl9pPr lvl="8" algn="ctr" rtl="0">
              <a:spcBef>
                <a:spcPts val="0"/>
              </a:spcBef>
              <a:spcAft>
                <a:spcPts val="0"/>
              </a:spcAft>
              <a:buSzPts val="6000"/>
              <a:buFont typeface="Bahiana"/>
              <a:buNone/>
              <a:defRPr sz="6000">
                <a:latin typeface="Bahiana"/>
                <a:ea typeface="Bahiana"/>
                <a:cs typeface="Bahiana"/>
                <a:sym typeface="Bahiana"/>
              </a:defRPr>
            </a:lvl9pPr>
          </a:lstStyle>
          <a:p>
            <a:endParaRPr/>
          </a:p>
        </p:txBody>
      </p:sp>
      <p:sp>
        <p:nvSpPr>
          <p:cNvPr id="111" name="Google Shape;111;p3"/>
          <p:cNvSpPr txBox="1">
            <a:spLocks noGrp="1"/>
          </p:cNvSpPr>
          <p:nvPr>
            <p:ph type="subTitle" idx="1"/>
          </p:nvPr>
        </p:nvSpPr>
        <p:spPr>
          <a:xfrm flipH="1">
            <a:off x="2091125" y="3862241"/>
            <a:ext cx="4961700" cy="418200"/>
          </a:xfrm>
          <a:prstGeom prst="rect">
            <a:avLst/>
          </a:prstGeom>
        </p:spPr>
        <p:txBody>
          <a:bodyPr spcFirstLastPara="1" wrap="square" lIns="91415" tIns="91415" rIns="91415" bIns="91415" anchor="t" anchorCtr="0">
            <a:noAutofit/>
          </a:bodyPr>
          <a:lstStyle>
            <a:lvl1pPr lvl="0" algn="ctr" rtl="0">
              <a:lnSpc>
                <a:spcPct val="100000"/>
              </a:lnSpc>
              <a:spcBef>
                <a:spcPts val="0"/>
              </a:spcBef>
              <a:spcAft>
                <a:spcPts val="0"/>
              </a:spcAft>
              <a:buNone/>
              <a:defRPr sz="1600">
                <a:latin typeface="Didact Gothic"/>
                <a:ea typeface="Didact Gothic"/>
                <a:cs typeface="Didact Gothic"/>
                <a:sym typeface="Didact Gothic"/>
              </a:defRPr>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112" name="Google Shape;112;p3"/>
          <p:cNvSpPr txBox="1">
            <a:spLocks noGrp="1"/>
          </p:cNvSpPr>
          <p:nvPr>
            <p:ph type="title" idx="2" hasCustomPrompt="1"/>
          </p:nvPr>
        </p:nvSpPr>
        <p:spPr>
          <a:xfrm flipH="1">
            <a:off x="3561275" y="1600108"/>
            <a:ext cx="2021400" cy="1040100"/>
          </a:xfrm>
          <a:prstGeom prst="rect">
            <a:avLst/>
          </a:prstGeom>
          <a:noFill/>
        </p:spPr>
        <p:txBody>
          <a:bodyPr spcFirstLastPara="1" wrap="square" lIns="91415" tIns="91415" rIns="91415" bIns="91415" anchor="b" anchorCtr="0">
            <a:noAutofit/>
          </a:bodyPr>
          <a:lstStyle>
            <a:lvl1pPr marR="27431" lvl="0" algn="ctr" rtl="0">
              <a:spcBef>
                <a:spcPts val="0"/>
              </a:spcBef>
              <a:spcAft>
                <a:spcPts val="0"/>
              </a:spcAft>
              <a:buClr>
                <a:schemeClr val="lt1"/>
              </a:buClr>
              <a:buSzPts val="3600"/>
              <a:buNone/>
              <a:defRPr sz="4000">
                <a:solidFill>
                  <a:schemeClr val="lt1"/>
                </a:solidFill>
              </a:defRPr>
            </a:lvl1pPr>
            <a:lvl2pPr lvl="1"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9pPr>
          </a:lstStyle>
          <a:p>
            <a:r>
              <a:t>xx%</a:t>
            </a:r>
          </a:p>
        </p:txBody>
      </p:sp>
    </p:spTree>
    <p:extLst>
      <p:ext uri="{BB962C8B-B14F-4D97-AF65-F5344CB8AC3E}">
        <p14:creationId xmlns:p14="http://schemas.microsoft.com/office/powerpoint/2010/main" val="378646510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Title and long list">
  <p:cSld name="Title and long list">
    <p:bg>
      <p:bgPr>
        <a:solidFill>
          <a:schemeClr val="dk1"/>
        </a:solidFill>
        <a:effectLst/>
      </p:bgPr>
    </p:bg>
    <p:spTree>
      <p:nvGrpSpPr>
        <p:cNvPr id="1" name="Shape 466"/>
        <p:cNvGrpSpPr/>
        <p:nvPr/>
      </p:nvGrpSpPr>
      <p:grpSpPr>
        <a:xfrm>
          <a:off x="0" y="0"/>
          <a:ext cx="0" cy="0"/>
          <a:chOff x="0" y="0"/>
          <a:chExt cx="0" cy="0"/>
        </a:xfrm>
      </p:grpSpPr>
      <p:grpSp>
        <p:nvGrpSpPr>
          <p:cNvPr id="467" name="Google Shape;467;p14"/>
          <p:cNvGrpSpPr/>
          <p:nvPr/>
        </p:nvGrpSpPr>
        <p:grpSpPr>
          <a:xfrm>
            <a:off x="2" y="-7487"/>
            <a:ext cx="9143949" cy="5158468"/>
            <a:chOff x="0" y="-7487"/>
            <a:chExt cx="9143949" cy="5158468"/>
          </a:xfrm>
        </p:grpSpPr>
        <p:grpSp>
          <p:nvGrpSpPr>
            <p:cNvPr id="468" name="Google Shape;468;p14"/>
            <p:cNvGrpSpPr/>
            <p:nvPr/>
          </p:nvGrpSpPr>
          <p:grpSpPr>
            <a:xfrm>
              <a:off x="283817" y="190913"/>
              <a:ext cx="8412048" cy="4567021"/>
              <a:chOff x="283817" y="190913"/>
              <a:chExt cx="8412048" cy="4567021"/>
            </a:xfrm>
          </p:grpSpPr>
          <p:grpSp>
            <p:nvGrpSpPr>
              <p:cNvPr id="469" name="Google Shape;469;p14"/>
              <p:cNvGrpSpPr/>
              <p:nvPr/>
            </p:nvGrpSpPr>
            <p:grpSpPr>
              <a:xfrm>
                <a:off x="6644458" y="3697128"/>
                <a:ext cx="2051408" cy="1060805"/>
                <a:chOff x="6600053" y="3660125"/>
                <a:chExt cx="2051408" cy="1060805"/>
              </a:xfrm>
            </p:grpSpPr>
            <p:sp>
              <p:nvSpPr>
                <p:cNvPr id="470" name="Google Shape;470;p14"/>
                <p:cNvSpPr/>
                <p:nvPr/>
              </p:nvSpPr>
              <p:spPr>
                <a:xfrm>
                  <a:off x="6600053" y="3660125"/>
                  <a:ext cx="2051408" cy="1060805"/>
                </a:xfrm>
                <a:custGeom>
                  <a:avLst/>
                  <a:gdLst/>
                  <a:ahLst/>
                  <a:cxnLst/>
                  <a:rect l="l" t="t" r="r" b="b"/>
                  <a:pathLst>
                    <a:path w="31997" h="16546" extrusionOk="0">
                      <a:moveTo>
                        <a:pt x="15698" y="1"/>
                      </a:moveTo>
                      <a:cubicBezTo>
                        <a:pt x="15192" y="1"/>
                        <a:pt x="14688" y="20"/>
                        <a:pt x="14196" y="84"/>
                      </a:cubicBezTo>
                      <a:cubicBezTo>
                        <a:pt x="12841" y="257"/>
                        <a:pt x="11329" y="546"/>
                        <a:pt x="10004" y="905"/>
                      </a:cubicBezTo>
                      <a:cubicBezTo>
                        <a:pt x="8738" y="1247"/>
                        <a:pt x="7432" y="1652"/>
                        <a:pt x="6243" y="2211"/>
                      </a:cubicBezTo>
                      <a:cubicBezTo>
                        <a:pt x="5260" y="2675"/>
                        <a:pt x="3837" y="3330"/>
                        <a:pt x="3140" y="4167"/>
                      </a:cubicBezTo>
                      <a:cubicBezTo>
                        <a:pt x="2439" y="5004"/>
                        <a:pt x="1884" y="5791"/>
                        <a:pt x="1362" y="6755"/>
                      </a:cubicBezTo>
                      <a:cubicBezTo>
                        <a:pt x="1149" y="7147"/>
                        <a:pt x="867" y="7519"/>
                        <a:pt x="724" y="7944"/>
                      </a:cubicBezTo>
                      <a:cubicBezTo>
                        <a:pt x="588" y="8343"/>
                        <a:pt x="575" y="8765"/>
                        <a:pt x="502" y="9180"/>
                      </a:cubicBezTo>
                      <a:cubicBezTo>
                        <a:pt x="316" y="10230"/>
                        <a:pt x="170" y="11107"/>
                        <a:pt x="170" y="12170"/>
                      </a:cubicBezTo>
                      <a:cubicBezTo>
                        <a:pt x="173" y="13632"/>
                        <a:pt x="77" y="15077"/>
                        <a:pt x="0" y="16546"/>
                      </a:cubicBezTo>
                      <a:lnTo>
                        <a:pt x="31213" y="16546"/>
                      </a:lnTo>
                      <a:cubicBezTo>
                        <a:pt x="31843" y="16064"/>
                        <a:pt x="31996" y="13576"/>
                        <a:pt x="31913" y="13018"/>
                      </a:cubicBezTo>
                      <a:cubicBezTo>
                        <a:pt x="31774" y="12104"/>
                        <a:pt x="31903" y="11217"/>
                        <a:pt x="31711" y="10296"/>
                      </a:cubicBezTo>
                      <a:cubicBezTo>
                        <a:pt x="31501" y="9296"/>
                        <a:pt x="31013" y="8187"/>
                        <a:pt x="30578" y="7263"/>
                      </a:cubicBezTo>
                      <a:cubicBezTo>
                        <a:pt x="30292" y="6656"/>
                        <a:pt x="29840" y="6121"/>
                        <a:pt x="29465" y="5572"/>
                      </a:cubicBezTo>
                      <a:cubicBezTo>
                        <a:pt x="29166" y="5134"/>
                        <a:pt x="28916" y="4609"/>
                        <a:pt x="28565" y="4213"/>
                      </a:cubicBezTo>
                      <a:cubicBezTo>
                        <a:pt x="27893" y="3466"/>
                        <a:pt x="26907" y="2735"/>
                        <a:pt x="26013" y="2267"/>
                      </a:cubicBezTo>
                      <a:cubicBezTo>
                        <a:pt x="24943" y="1705"/>
                        <a:pt x="23770" y="1257"/>
                        <a:pt x="22611" y="921"/>
                      </a:cubicBezTo>
                      <a:cubicBezTo>
                        <a:pt x="21771" y="676"/>
                        <a:pt x="20907" y="323"/>
                        <a:pt x="20060" y="127"/>
                      </a:cubicBezTo>
                      <a:cubicBezTo>
                        <a:pt x="19725" y="50"/>
                        <a:pt x="19403" y="31"/>
                        <a:pt x="19079" y="31"/>
                      </a:cubicBezTo>
                      <a:cubicBezTo>
                        <a:pt x="18791" y="31"/>
                        <a:pt x="18501" y="46"/>
                        <a:pt x="18199" y="47"/>
                      </a:cubicBezTo>
                      <a:cubicBezTo>
                        <a:pt x="18152" y="48"/>
                        <a:pt x="18105" y="48"/>
                        <a:pt x="18058" y="48"/>
                      </a:cubicBezTo>
                      <a:cubicBezTo>
                        <a:pt x="17283" y="48"/>
                        <a:pt x="16487" y="1"/>
                        <a:pt x="15698" y="1"/>
                      </a:cubicBezTo>
                      <a:close/>
                    </a:path>
                  </a:pathLst>
                </a:custGeom>
                <a:solidFill>
                  <a:schemeClr val="accent3"/>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71" name="Google Shape;471;p14"/>
                <p:cNvSpPr/>
                <p:nvPr/>
              </p:nvSpPr>
              <p:spPr>
                <a:xfrm>
                  <a:off x="8021563" y="4332613"/>
                  <a:ext cx="87193" cy="24299"/>
                </a:xfrm>
                <a:custGeom>
                  <a:avLst/>
                  <a:gdLst/>
                  <a:ahLst/>
                  <a:cxnLst/>
                  <a:rect l="l" t="t" r="r" b="b"/>
                  <a:pathLst>
                    <a:path w="1360" h="379" extrusionOk="0">
                      <a:moveTo>
                        <a:pt x="838" y="0"/>
                      </a:moveTo>
                      <a:cubicBezTo>
                        <a:pt x="585" y="0"/>
                        <a:pt x="1" y="379"/>
                        <a:pt x="519" y="379"/>
                      </a:cubicBezTo>
                      <a:cubicBezTo>
                        <a:pt x="775" y="379"/>
                        <a:pt x="1359" y="0"/>
                        <a:pt x="838"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72" name="Google Shape;472;p14"/>
                <p:cNvSpPr/>
                <p:nvPr/>
              </p:nvSpPr>
              <p:spPr>
                <a:xfrm>
                  <a:off x="8008805" y="4128091"/>
                  <a:ext cx="86552" cy="28851"/>
                </a:xfrm>
                <a:custGeom>
                  <a:avLst/>
                  <a:gdLst/>
                  <a:ahLst/>
                  <a:cxnLst/>
                  <a:rect l="l" t="t" r="r" b="b"/>
                  <a:pathLst>
                    <a:path w="1350" h="450" extrusionOk="0">
                      <a:moveTo>
                        <a:pt x="824" y="1"/>
                      </a:moveTo>
                      <a:cubicBezTo>
                        <a:pt x="529" y="1"/>
                        <a:pt x="0" y="450"/>
                        <a:pt x="525" y="450"/>
                      </a:cubicBezTo>
                      <a:cubicBezTo>
                        <a:pt x="821" y="450"/>
                        <a:pt x="1349" y="1"/>
                        <a:pt x="824"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73" name="Google Shape;473;p14"/>
                <p:cNvSpPr/>
                <p:nvPr/>
              </p:nvSpPr>
              <p:spPr>
                <a:xfrm>
                  <a:off x="8195181" y="4257216"/>
                  <a:ext cx="79307" cy="18593"/>
                </a:xfrm>
                <a:custGeom>
                  <a:avLst/>
                  <a:gdLst/>
                  <a:ahLst/>
                  <a:cxnLst/>
                  <a:rect l="l" t="t" r="r" b="b"/>
                  <a:pathLst>
                    <a:path w="1237" h="290" extrusionOk="0">
                      <a:moveTo>
                        <a:pt x="874" y="0"/>
                      </a:moveTo>
                      <a:cubicBezTo>
                        <a:pt x="724" y="0"/>
                        <a:pt x="0" y="290"/>
                        <a:pt x="362" y="290"/>
                      </a:cubicBezTo>
                      <a:cubicBezTo>
                        <a:pt x="512" y="290"/>
                        <a:pt x="1236" y="0"/>
                        <a:pt x="874"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74" name="Google Shape;474;p14"/>
                <p:cNvSpPr/>
                <p:nvPr/>
              </p:nvSpPr>
              <p:spPr>
                <a:xfrm>
                  <a:off x="8152354" y="4004159"/>
                  <a:ext cx="86552" cy="28402"/>
                </a:xfrm>
                <a:custGeom>
                  <a:avLst/>
                  <a:gdLst/>
                  <a:ahLst/>
                  <a:cxnLst/>
                  <a:rect l="l" t="t" r="r" b="b"/>
                  <a:pathLst>
                    <a:path w="1350" h="443" extrusionOk="0">
                      <a:moveTo>
                        <a:pt x="828" y="0"/>
                      </a:moveTo>
                      <a:cubicBezTo>
                        <a:pt x="532" y="0"/>
                        <a:pt x="0" y="442"/>
                        <a:pt x="526" y="442"/>
                      </a:cubicBezTo>
                      <a:cubicBezTo>
                        <a:pt x="817" y="442"/>
                        <a:pt x="1349" y="0"/>
                        <a:pt x="828" y="0"/>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75" name="Google Shape;475;p14"/>
                <p:cNvSpPr/>
                <p:nvPr/>
              </p:nvSpPr>
              <p:spPr>
                <a:xfrm>
                  <a:off x="8361939" y="4215221"/>
                  <a:ext cx="72062" cy="37313"/>
                </a:xfrm>
                <a:custGeom>
                  <a:avLst/>
                  <a:gdLst/>
                  <a:ahLst/>
                  <a:cxnLst/>
                  <a:rect l="l" t="t" r="r" b="b"/>
                  <a:pathLst>
                    <a:path w="1124" h="582" extrusionOk="0">
                      <a:moveTo>
                        <a:pt x="595" y="1"/>
                      </a:moveTo>
                      <a:cubicBezTo>
                        <a:pt x="147" y="1"/>
                        <a:pt x="0" y="582"/>
                        <a:pt x="529" y="582"/>
                      </a:cubicBezTo>
                      <a:cubicBezTo>
                        <a:pt x="977" y="582"/>
                        <a:pt x="1124" y="1"/>
                        <a:pt x="595" y="1"/>
                      </a:cubicBezTo>
                      <a:close/>
                    </a:path>
                  </a:pathLst>
                </a:custGeom>
                <a:solidFill>
                  <a:schemeClr val="dk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476" name="Google Shape;476;p14"/>
              <p:cNvGrpSpPr/>
              <p:nvPr/>
            </p:nvGrpSpPr>
            <p:grpSpPr>
              <a:xfrm>
                <a:off x="283817" y="190913"/>
                <a:ext cx="2299121" cy="1826197"/>
                <a:chOff x="283817" y="190913"/>
                <a:chExt cx="2299121" cy="1826197"/>
              </a:xfrm>
            </p:grpSpPr>
            <p:grpSp>
              <p:nvGrpSpPr>
                <p:cNvPr id="477" name="Google Shape;477;p14"/>
                <p:cNvGrpSpPr/>
                <p:nvPr/>
              </p:nvGrpSpPr>
              <p:grpSpPr>
                <a:xfrm>
                  <a:off x="283817" y="190913"/>
                  <a:ext cx="1797999" cy="1826197"/>
                  <a:chOff x="283817" y="190913"/>
                  <a:chExt cx="1797999" cy="1826197"/>
                </a:xfrm>
              </p:grpSpPr>
              <p:sp>
                <p:nvSpPr>
                  <p:cNvPr id="478" name="Google Shape;478;p14"/>
                  <p:cNvSpPr/>
                  <p:nvPr/>
                </p:nvSpPr>
                <p:spPr>
                  <a:xfrm>
                    <a:off x="283817" y="190913"/>
                    <a:ext cx="1797999" cy="1826197"/>
                  </a:xfrm>
                  <a:custGeom>
                    <a:avLst/>
                    <a:gdLst/>
                    <a:ahLst/>
                    <a:cxnLst/>
                    <a:rect l="l" t="t" r="r" b="b"/>
                    <a:pathLst>
                      <a:path w="32392" h="32900" extrusionOk="0">
                        <a:moveTo>
                          <a:pt x="23319" y="1"/>
                        </a:moveTo>
                        <a:cubicBezTo>
                          <a:pt x="22182" y="1"/>
                          <a:pt x="21033" y="223"/>
                          <a:pt x="19917" y="444"/>
                        </a:cubicBezTo>
                        <a:cubicBezTo>
                          <a:pt x="19226" y="580"/>
                          <a:pt x="18594" y="713"/>
                          <a:pt x="18020" y="1138"/>
                        </a:cubicBezTo>
                        <a:cubicBezTo>
                          <a:pt x="17602" y="1451"/>
                          <a:pt x="17206" y="1770"/>
                          <a:pt x="16760" y="2045"/>
                        </a:cubicBezTo>
                        <a:cubicBezTo>
                          <a:pt x="15990" y="2527"/>
                          <a:pt x="15130" y="2998"/>
                          <a:pt x="14296" y="3357"/>
                        </a:cubicBezTo>
                        <a:cubicBezTo>
                          <a:pt x="13829" y="3560"/>
                          <a:pt x="13348" y="3646"/>
                          <a:pt x="12867" y="3646"/>
                        </a:cubicBezTo>
                        <a:cubicBezTo>
                          <a:pt x="11925" y="3646"/>
                          <a:pt x="10981" y="3317"/>
                          <a:pt x="10130" y="2892"/>
                        </a:cubicBezTo>
                        <a:cubicBezTo>
                          <a:pt x="9329" y="2490"/>
                          <a:pt x="8422" y="2403"/>
                          <a:pt x="7578" y="2115"/>
                        </a:cubicBezTo>
                        <a:cubicBezTo>
                          <a:pt x="7027" y="1922"/>
                          <a:pt x="6435" y="1819"/>
                          <a:pt x="5847" y="1816"/>
                        </a:cubicBezTo>
                        <a:cubicBezTo>
                          <a:pt x="5832" y="1816"/>
                          <a:pt x="5817" y="1816"/>
                          <a:pt x="5801" y="1816"/>
                        </a:cubicBezTo>
                        <a:cubicBezTo>
                          <a:pt x="3955" y="1816"/>
                          <a:pt x="1677" y="2431"/>
                          <a:pt x="821" y="4158"/>
                        </a:cubicBezTo>
                        <a:cubicBezTo>
                          <a:pt x="136" y="5540"/>
                          <a:pt x="1" y="6822"/>
                          <a:pt x="628" y="8264"/>
                        </a:cubicBezTo>
                        <a:cubicBezTo>
                          <a:pt x="1432" y="10122"/>
                          <a:pt x="3578" y="12480"/>
                          <a:pt x="4512" y="14430"/>
                        </a:cubicBezTo>
                        <a:cubicBezTo>
                          <a:pt x="4768" y="14968"/>
                          <a:pt x="4934" y="15473"/>
                          <a:pt x="4954" y="15932"/>
                        </a:cubicBezTo>
                        <a:cubicBezTo>
                          <a:pt x="4977" y="16513"/>
                          <a:pt x="5007" y="17114"/>
                          <a:pt x="5246" y="17649"/>
                        </a:cubicBezTo>
                        <a:cubicBezTo>
                          <a:pt x="5714" y="18702"/>
                          <a:pt x="7070" y="18862"/>
                          <a:pt x="8089" y="18942"/>
                        </a:cubicBezTo>
                        <a:cubicBezTo>
                          <a:pt x="8097" y="18942"/>
                          <a:pt x="8105" y="18942"/>
                          <a:pt x="8114" y="18942"/>
                        </a:cubicBezTo>
                        <a:cubicBezTo>
                          <a:pt x="8250" y="18942"/>
                          <a:pt x="8481" y="18872"/>
                          <a:pt x="8632" y="18872"/>
                        </a:cubicBezTo>
                        <a:cubicBezTo>
                          <a:pt x="8639" y="18872"/>
                          <a:pt x="8645" y="18872"/>
                          <a:pt x="8652" y="18872"/>
                        </a:cubicBezTo>
                        <a:cubicBezTo>
                          <a:pt x="9943" y="18912"/>
                          <a:pt x="11276" y="19460"/>
                          <a:pt x="12369" y="20151"/>
                        </a:cubicBezTo>
                        <a:cubicBezTo>
                          <a:pt x="13013" y="20556"/>
                          <a:pt x="13525" y="21128"/>
                          <a:pt x="13897" y="21769"/>
                        </a:cubicBezTo>
                        <a:cubicBezTo>
                          <a:pt x="14149" y="22201"/>
                          <a:pt x="14478" y="22593"/>
                          <a:pt x="14641" y="23071"/>
                        </a:cubicBezTo>
                        <a:cubicBezTo>
                          <a:pt x="14797" y="23540"/>
                          <a:pt x="14847" y="24048"/>
                          <a:pt x="14983" y="24523"/>
                        </a:cubicBezTo>
                        <a:cubicBezTo>
                          <a:pt x="15529" y="26443"/>
                          <a:pt x="15412" y="28954"/>
                          <a:pt x="16804" y="30496"/>
                        </a:cubicBezTo>
                        <a:cubicBezTo>
                          <a:pt x="17279" y="31024"/>
                          <a:pt x="17645" y="31553"/>
                          <a:pt x="18282" y="31892"/>
                        </a:cubicBezTo>
                        <a:cubicBezTo>
                          <a:pt x="18661" y="32091"/>
                          <a:pt x="19089" y="32300"/>
                          <a:pt x="19478" y="32467"/>
                        </a:cubicBezTo>
                        <a:cubicBezTo>
                          <a:pt x="20174" y="32765"/>
                          <a:pt x="20847" y="32899"/>
                          <a:pt x="21538" y="32899"/>
                        </a:cubicBezTo>
                        <a:cubicBezTo>
                          <a:pt x="21939" y="32899"/>
                          <a:pt x="22346" y="32854"/>
                          <a:pt x="22767" y="32769"/>
                        </a:cubicBezTo>
                        <a:cubicBezTo>
                          <a:pt x="23913" y="32533"/>
                          <a:pt x="24993" y="31978"/>
                          <a:pt x="25897" y="31231"/>
                        </a:cubicBezTo>
                        <a:cubicBezTo>
                          <a:pt x="26375" y="30835"/>
                          <a:pt x="26731" y="30330"/>
                          <a:pt x="27222" y="29951"/>
                        </a:cubicBezTo>
                        <a:cubicBezTo>
                          <a:pt x="27628" y="29636"/>
                          <a:pt x="28023" y="29393"/>
                          <a:pt x="28329" y="28965"/>
                        </a:cubicBezTo>
                        <a:cubicBezTo>
                          <a:pt x="28817" y="28287"/>
                          <a:pt x="29106" y="27410"/>
                          <a:pt x="29471" y="26659"/>
                        </a:cubicBezTo>
                        <a:cubicBezTo>
                          <a:pt x="29724" y="26137"/>
                          <a:pt x="30000" y="25636"/>
                          <a:pt x="30186" y="25084"/>
                        </a:cubicBezTo>
                        <a:cubicBezTo>
                          <a:pt x="30614" y="23822"/>
                          <a:pt x="30950" y="22490"/>
                          <a:pt x="31006" y="21154"/>
                        </a:cubicBezTo>
                        <a:cubicBezTo>
                          <a:pt x="31083" y="19264"/>
                          <a:pt x="30793" y="17407"/>
                          <a:pt x="30837" y="15519"/>
                        </a:cubicBezTo>
                        <a:cubicBezTo>
                          <a:pt x="30860" y="14380"/>
                          <a:pt x="31202" y="13194"/>
                          <a:pt x="31438" y="12078"/>
                        </a:cubicBezTo>
                        <a:cubicBezTo>
                          <a:pt x="31528" y="11656"/>
                          <a:pt x="31615" y="11227"/>
                          <a:pt x="31717" y="10806"/>
                        </a:cubicBezTo>
                        <a:cubicBezTo>
                          <a:pt x="31843" y="10294"/>
                          <a:pt x="32129" y="9815"/>
                          <a:pt x="32236" y="9304"/>
                        </a:cubicBezTo>
                        <a:cubicBezTo>
                          <a:pt x="32392" y="8553"/>
                          <a:pt x="32232" y="7869"/>
                          <a:pt x="32272" y="7138"/>
                        </a:cubicBezTo>
                        <a:cubicBezTo>
                          <a:pt x="32328" y="6125"/>
                          <a:pt x="32020" y="5274"/>
                          <a:pt x="31548" y="4370"/>
                        </a:cubicBezTo>
                        <a:cubicBezTo>
                          <a:pt x="30501" y="2360"/>
                          <a:pt x="27870" y="1361"/>
                          <a:pt x="25914" y="503"/>
                        </a:cubicBezTo>
                        <a:cubicBezTo>
                          <a:pt x="25071" y="134"/>
                          <a:pt x="24199" y="1"/>
                          <a:pt x="23319" y="1"/>
                        </a:cubicBezTo>
                        <a:close/>
                      </a:path>
                    </a:pathLst>
                  </a:custGeom>
                  <a:solidFill>
                    <a:schemeClr val="accen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79" name="Google Shape;479;p14"/>
                  <p:cNvSpPr/>
                  <p:nvPr/>
                </p:nvSpPr>
                <p:spPr>
                  <a:xfrm>
                    <a:off x="736489" y="464904"/>
                    <a:ext cx="896335" cy="377618"/>
                  </a:xfrm>
                  <a:custGeom>
                    <a:avLst/>
                    <a:gdLst/>
                    <a:ahLst/>
                    <a:cxnLst/>
                    <a:rect l="l" t="t" r="r" b="b"/>
                    <a:pathLst>
                      <a:path w="16148" h="6803" extrusionOk="0">
                        <a:moveTo>
                          <a:pt x="14116" y="1"/>
                        </a:moveTo>
                        <a:cubicBezTo>
                          <a:pt x="13443" y="1"/>
                          <a:pt x="12661" y="527"/>
                          <a:pt x="12157" y="1095"/>
                        </a:cubicBezTo>
                        <a:cubicBezTo>
                          <a:pt x="11217" y="2159"/>
                          <a:pt x="10403" y="3484"/>
                          <a:pt x="9104" y="4149"/>
                        </a:cubicBezTo>
                        <a:cubicBezTo>
                          <a:pt x="8546" y="4434"/>
                          <a:pt x="7944" y="4541"/>
                          <a:pt x="7331" y="4541"/>
                        </a:cubicBezTo>
                        <a:cubicBezTo>
                          <a:pt x="6389" y="4541"/>
                          <a:pt x="5422" y="4290"/>
                          <a:pt x="4553" y="4053"/>
                        </a:cubicBezTo>
                        <a:cubicBezTo>
                          <a:pt x="4086" y="3924"/>
                          <a:pt x="3374" y="3768"/>
                          <a:pt x="2697" y="3768"/>
                        </a:cubicBezTo>
                        <a:cubicBezTo>
                          <a:pt x="1971" y="3768"/>
                          <a:pt x="1285" y="3947"/>
                          <a:pt x="981" y="4531"/>
                        </a:cubicBezTo>
                        <a:cubicBezTo>
                          <a:pt x="0" y="6414"/>
                          <a:pt x="3363" y="6802"/>
                          <a:pt x="4919" y="6802"/>
                        </a:cubicBezTo>
                        <a:cubicBezTo>
                          <a:pt x="5112" y="6802"/>
                          <a:pt x="5278" y="6796"/>
                          <a:pt x="5403" y="6787"/>
                        </a:cubicBezTo>
                        <a:cubicBezTo>
                          <a:pt x="6540" y="6693"/>
                          <a:pt x="8015" y="6547"/>
                          <a:pt x="9479" y="6222"/>
                        </a:cubicBezTo>
                        <a:cubicBezTo>
                          <a:pt x="11646" y="5744"/>
                          <a:pt x="16147" y="4149"/>
                          <a:pt x="15283" y="1082"/>
                        </a:cubicBezTo>
                        <a:cubicBezTo>
                          <a:pt x="15061" y="294"/>
                          <a:pt x="14619" y="1"/>
                          <a:pt x="14116" y="1"/>
                        </a:cubicBezTo>
                        <a:close/>
                      </a:path>
                    </a:pathLst>
                  </a:custGeom>
                  <a:solidFill>
                    <a:schemeClr val="lt2"/>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sp>
              <p:nvSpPr>
                <p:cNvPr id="480" name="Google Shape;480;p14"/>
                <p:cNvSpPr/>
                <p:nvPr/>
              </p:nvSpPr>
              <p:spPr>
                <a:xfrm rot="2251708">
                  <a:off x="1755036" y="687997"/>
                  <a:ext cx="704275" cy="645160"/>
                </a:xfrm>
                <a:custGeom>
                  <a:avLst/>
                  <a:gdLst/>
                  <a:ahLst/>
                  <a:cxnLst/>
                  <a:rect l="l" t="t" r="r" b="b"/>
                  <a:pathLst>
                    <a:path w="12688" h="11623" extrusionOk="0">
                      <a:moveTo>
                        <a:pt x="2361" y="11"/>
                      </a:moveTo>
                      <a:cubicBezTo>
                        <a:pt x="2293" y="11"/>
                        <a:pt x="2226" y="13"/>
                        <a:pt x="2163" y="20"/>
                      </a:cubicBezTo>
                      <a:cubicBezTo>
                        <a:pt x="2008" y="37"/>
                        <a:pt x="1824" y="194"/>
                        <a:pt x="1921" y="269"/>
                      </a:cubicBezTo>
                      <a:cubicBezTo>
                        <a:pt x="1903" y="265"/>
                        <a:pt x="1885" y="262"/>
                        <a:pt x="1866" y="262"/>
                      </a:cubicBezTo>
                      <a:cubicBezTo>
                        <a:pt x="1541" y="262"/>
                        <a:pt x="1080" y="934"/>
                        <a:pt x="964" y="1106"/>
                      </a:cubicBezTo>
                      <a:cubicBezTo>
                        <a:pt x="223" y="2203"/>
                        <a:pt x="74" y="3638"/>
                        <a:pt x="74" y="4904"/>
                      </a:cubicBezTo>
                      <a:cubicBezTo>
                        <a:pt x="74" y="5519"/>
                        <a:pt x="1" y="6193"/>
                        <a:pt x="180" y="6795"/>
                      </a:cubicBezTo>
                      <a:cubicBezTo>
                        <a:pt x="373" y="7429"/>
                        <a:pt x="768" y="8020"/>
                        <a:pt x="1087" y="8595"/>
                      </a:cubicBezTo>
                      <a:cubicBezTo>
                        <a:pt x="1459" y="9266"/>
                        <a:pt x="1789" y="9791"/>
                        <a:pt x="2373" y="10296"/>
                      </a:cubicBezTo>
                      <a:cubicBezTo>
                        <a:pt x="2891" y="10738"/>
                        <a:pt x="3459" y="10953"/>
                        <a:pt x="4097" y="11160"/>
                      </a:cubicBezTo>
                      <a:cubicBezTo>
                        <a:pt x="5017" y="11457"/>
                        <a:pt x="6057" y="11622"/>
                        <a:pt x="7070" y="11622"/>
                      </a:cubicBezTo>
                      <a:cubicBezTo>
                        <a:pt x="7527" y="11622"/>
                        <a:pt x="7979" y="11589"/>
                        <a:pt x="8413" y="11519"/>
                      </a:cubicBezTo>
                      <a:cubicBezTo>
                        <a:pt x="9971" y="11263"/>
                        <a:pt x="11416" y="10130"/>
                        <a:pt x="12130" y="8734"/>
                      </a:cubicBezTo>
                      <a:cubicBezTo>
                        <a:pt x="12476" y="8063"/>
                        <a:pt x="12612" y="7296"/>
                        <a:pt x="12619" y="6542"/>
                      </a:cubicBezTo>
                      <a:cubicBezTo>
                        <a:pt x="12628" y="5815"/>
                        <a:pt x="12688" y="5037"/>
                        <a:pt x="12592" y="4309"/>
                      </a:cubicBezTo>
                      <a:cubicBezTo>
                        <a:pt x="12513" y="3698"/>
                        <a:pt x="12203" y="2745"/>
                        <a:pt x="11502" y="2595"/>
                      </a:cubicBezTo>
                      <a:cubicBezTo>
                        <a:pt x="11441" y="2582"/>
                        <a:pt x="11383" y="2576"/>
                        <a:pt x="11327" y="2576"/>
                      </a:cubicBezTo>
                      <a:cubicBezTo>
                        <a:pt x="10345" y="2576"/>
                        <a:pt x="10177" y="4533"/>
                        <a:pt x="9845" y="5197"/>
                      </a:cubicBezTo>
                      <a:cubicBezTo>
                        <a:pt x="9722" y="5439"/>
                        <a:pt x="9685" y="5715"/>
                        <a:pt x="9552" y="5950"/>
                      </a:cubicBezTo>
                      <a:cubicBezTo>
                        <a:pt x="9383" y="6249"/>
                        <a:pt x="9107" y="6482"/>
                        <a:pt x="8928" y="6778"/>
                      </a:cubicBezTo>
                      <a:cubicBezTo>
                        <a:pt x="8549" y="7402"/>
                        <a:pt x="7891" y="7837"/>
                        <a:pt x="7270" y="8203"/>
                      </a:cubicBezTo>
                      <a:cubicBezTo>
                        <a:pt x="6702" y="8538"/>
                        <a:pt x="6007" y="8495"/>
                        <a:pt x="5369" y="8502"/>
                      </a:cubicBezTo>
                      <a:cubicBezTo>
                        <a:pt x="5355" y="8502"/>
                        <a:pt x="5341" y="8502"/>
                        <a:pt x="5327" y="8502"/>
                      </a:cubicBezTo>
                      <a:cubicBezTo>
                        <a:pt x="4711" y="8502"/>
                        <a:pt x="4196" y="8280"/>
                        <a:pt x="3728" y="7864"/>
                      </a:cubicBezTo>
                      <a:cubicBezTo>
                        <a:pt x="2572" y="6831"/>
                        <a:pt x="2034" y="5316"/>
                        <a:pt x="2044" y="3805"/>
                      </a:cubicBezTo>
                      <a:cubicBezTo>
                        <a:pt x="2048" y="3107"/>
                        <a:pt x="2040" y="2572"/>
                        <a:pt x="2379" y="1968"/>
                      </a:cubicBezTo>
                      <a:cubicBezTo>
                        <a:pt x="2506" y="1748"/>
                        <a:pt x="2532" y="1489"/>
                        <a:pt x="2686" y="1279"/>
                      </a:cubicBezTo>
                      <a:cubicBezTo>
                        <a:pt x="2735" y="1206"/>
                        <a:pt x="2825" y="1233"/>
                        <a:pt x="2878" y="1134"/>
                      </a:cubicBezTo>
                      <a:cubicBezTo>
                        <a:pt x="2918" y="1067"/>
                        <a:pt x="2908" y="957"/>
                        <a:pt x="2931" y="881"/>
                      </a:cubicBezTo>
                      <a:cubicBezTo>
                        <a:pt x="2997" y="668"/>
                        <a:pt x="3057" y="502"/>
                        <a:pt x="3028" y="266"/>
                      </a:cubicBezTo>
                      <a:cubicBezTo>
                        <a:pt x="2997" y="1"/>
                        <a:pt x="2994" y="30"/>
                        <a:pt x="2718" y="20"/>
                      </a:cubicBezTo>
                      <a:cubicBezTo>
                        <a:pt x="2608" y="18"/>
                        <a:pt x="2483" y="11"/>
                        <a:pt x="2361" y="11"/>
                      </a:cubicBezTo>
                      <a:close/>
                    </a:path>
                  </a:pathLst>
                </a:custGeom>
                <a:solidFill>
                  <a:schemeClr val="accent5"/>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81" name="Google Shape;481;p14"/>
                <p:cNvSpPr/>
                <p:nvPr/>
              </p:nvSpPr>
              <p:spPr>
                <a:xfrm>
                  <a:off x="854975" y="992957"/>
                  <a:ext cx="326852" cy="253372"/>
                </a:xfrm>
                <a:custGeom>
                  <a:avLst/>
                  <a:gdLst/>
                  <a:ahLst/>
                  <a:cxnLst/>
                  <a:rect l="l" t="t" r="r" b="b"/>
                  <a:pathLst>
                    <a:path w="8585" h="6655" extrusionOk="0">
                      <a:moveTo>
                        <a:pt x="10" y="1"/>
                      </a:moveTo>
                      <a:lnTo>
                        <a:pt x="0" y="176"/>
                      </a:lnTo>
                      <a:cubicBezTo>
                        <a:pt x="273" y="190"/>
                        <a:pt x="638" y="452"/>
                        <a:pt x="880" y="625"/>
                      </a:cubicBezTo>
                      <a:cubicBezTo>
                        <a:pt x="920" y="655"/>
                        <a:pt x="957" y="682"/>
                        <a:pt x="990" y="705"/>
                      </a:cubicBezTo>
                      <a:cubicBezTo>
                        <a:pt x="2107" y="1479"/>
                        <a:pt x="3173" y="2339"/>
                        <a:pt x="4203" y="3166"/>
                      </a:cubicBezTo>
                      <a:cubicBezTo>
                        <a:pt x="5250" y="4014"/>
                        <a:pt x="6242" y="4931"/>
                        <a:pt x="7199" y="5821"/>
                      </a:cubicBezTo>
                      <a:cubicBezTo>
                        <a:pt x="7226" y="5844"/>
                        <a:pt x="7273" y="5891"/>
                        <a:pt x="7329" y="5950"/>
                      </a:cubicBezTo>
                      <a:cubicBezTo>
                        <a:pt x="7757" y="6402"/>
                        <a:pt x="8033" y="6654"/>
                        <a:pt x="8206" y="6654"/>
                      </a:cubicBezTo>
                      <a:cubicBezTo>
                        <a:pt x="8220" y="6654"/>
                        <a:pt x="8236" y="6651"/>
                        <a:pt x="8249" y="6648"/>
                      </a:cubicBezTo>
                      <a:lnTo>
                        <a:pt x="8585" y="6552"/>
                      </a:lnTo>
                      <a:lnTo>
                        <a:pt x="8150" y="6459"/>
                      </a:lnTo>
                      <a:lnTo>
                        <a:pt x="8150" y="6462"/>
                      </a:lnTo>
                      <a:cubicBezTo>
                        <a:pt x="8033" y="6402"/>
                        <a:pt x="7801" y="6193"/>
                        <a:pt x="7455" y="5831"/>
                      </a:cubicBezTo>
                      <a:cubicBezTo>
                        <a:pt x="7395" y="5765"/>
                        <a:pt x="7346" y="5714"/>
                        <a:pt x="7319" y="5691"/>
                      </a:cubicBezTo>
                      <a:cubicBezTo>
                        <a:pt x="6359" y="4801"/>
                        <a:pt x="5365" y="3881"/>
                        <a:pt x="4313" y="3031"/>
                      </a:cubicBezTo>
                      <a:cubicBezTo>
                        <a:pt x="3280" y="2200"/>
                        <a:pt x="2213" y="1339"/>
                        <a:pt x="1090" y="559"/>
                      </a:cubicBezTo>
                      <a:cubicBezTo>
                        <a:pt x="1057" y="535"/>
                        <a:pt x="1020" y="512"/>
                        <a:pt x="980" y="482"/>
                      </a:cubicBezTo>
                      <a:cubicBezTo>
                        <a:pt x="725" y="296"/>
                        <a:pt x="333" y="17"/>
                        <a:pt x="10" y="1"/>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82" name="Google Shape;482;p14"/>
                <p:cNvSpPr/>
                <p:nvPr/>
              </p:nvSpPr>
              <p:spPr>
                <a:xfrm>
                  <a:off x="943379" y="961700"/>
                  <a:ext cx="250745" cy="191809"/>
                </a:xfrm>
                <a:custGeom>
                  <a:avLst/>
                  <a:gdLst/>
                  <a:ahLst/>
                  <a:cxnLst/>
                  <a:rect l="l" t="t" r="r" b="b"/>
                  <a:pathLst>
                    <a:path w="6586" h="5038" extrusionOk="0">
                      <a:moveTo>
                        <a:pt x="97" y="1"/>
                      </a:moveTo>
                      <a:lnTo>
                        <a:pt x="1" y="144"/>
                      </a:lnTo>
                      <a:lnTo>
                        <a:pt x="147" y="240"/>
                      </a:lnTo>
                      <a:lnTo>
                        <a:pt x="170" y="207"/>
                      </a:lnTo>
                      <a:cubicBezTo>
                        <a:pt x="502" y="327"/>
                        <a:pt x="778" y="523"/>
                        <a:pt x="1070" y="728"/>
                      </a:cubicBezTo>
                      <a:lnTo>
                        <a:pt x="1166" y="795"/>
                      </a:lnTo>
                      <a:cubicBezTo>
                        <a:pt x="2100" y="1452"/>
                        <a:pt x="3023" y="2160"/>
                        <a:pt x="3881" y="2831"/>
                      </a:cubicBezTo>
                      <a:cubicBezTo>
                        <a:pt x="4093" y="2994"/>
                        <a:pt x="4319" y="3157"/>
                        <a:pt x="4538" y="3313"/>
                      </a:cubicBezTo>
                      <a:cubicBezTo>
                        <a:pt x="4951" y="3608"/>
                        <a:pt x="5375" y="3915"/>
                        <a:pt x="5734" y="4257"/>
                      </a:cubicBezTo>
                      <a:cubicBezTo>
                        <a:pt x="5858" y="4373"/>
                        <a:pt x="5970" y="4502"/>
                        <a:pt x="6084" y="4629"/>
                      </a:cubicBezTo>
                      <a:cubicBezTo>
                        <a:pt x="6203" y="4769"/>
                        <a:pt x="6329" y="4911"/>
                        <a:pt x="6465" y="5037"/>
                      </a:cubicBezTo>
                      <a:lnTo>
                        <a:pt x="6585" y="4911"/>
                      </a:lnTo>
                      <a:cubicBezTo>
                        <a:pt x="6456" y="4788"/>
                        <a:pt x="6332" y="4649"/>
                        <a:pt x="6217" y="4516"/>
                      </a:cubicBezTo>
                      <a:cubicBezTo>
                        <a:pt x="6100" y="4386"/>
                        <a:pt x="5984" y="4250"/>
                        <a:pt x="5854" y="4127"/>
                      </a:cubicBezTo>
                      <a:cubicBezTo>
                        <a:pt x="5489" y="3781"/>
                        <a:pt x="5057" y="3469"/>
                        <a:pt x="4642" y="3170"/>
                      </a:cubicBezTo>
                      <a:cubicBezTo>
                        <a:pt x="4423" y="3014"/>
                        <a:pt x="4196" y="2851"/>
                        <a:pt x="3991" y="2691"/>
                      </a:cubicBezTo>
                      <a:cubicBezTo>
                        <a:pt x="3130" y="2021"/>
                        <a:pt x="2206" y="1310"/>
                        <a:pt x="1266" y="652"/>
                      </a:cubicBezTo>
                      <a:lnTo>
                        <a:pt x="1170" y="586"/>
                      </a:lnTo>
                      <a:cubicBezTo>
                        <a:pt x="851" y="359"/>
                        <a:pt x="545" y="144"/>
                        <a:pt x="160" y="20"/>
                      </a:cubicBezTo>
                      <a:lnTo>
                        <a:pt x="97" y="1"/>
                      </a:ln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83" name="Google Shape;483;p14"/>
                <p:cNvSpPr/>
                <p:nvPr/>
              </p:nvSpPr>
              <p:spPr>
                <a:xfrm>
                  <a:off x="947415" y="997449"/>
                  <a:ext cx="158915" cy="177304"/>
                </a:xfrm>
                <a:custGeom>
                  <a:avLst/>
                  <a:gdLst/>
                  <a:ahLst/>
                  <a:cxnLst/>
                  <a:rect l="l" t="t" r="r" b="b"/>
                  <a:pathLst>
                    <a:path w="4174" h="4657" extrusionOk="0">
                      <a:moveTo>
                        <a:pt x="4132" y="0"/>
                      </a:moveTo>
                      <a:cubicBezTo>
                        <a:pt x="3806" y="0"/>
                        <a:pt x="3252" y="934"/>
                        <a:pt x="3227" y="979"/>
                      </a:cubicBezTo>
                      <a:cubicBezTo>
                        <a:pt x="2742" y="1583"/>
                        <a:pt x="2193" y="2215"/>
                        <a:pt x="1502" y="2956"/>
                      </a:cubicBezTo>
                      <a:cubicBezTo>
                        <a:pt x="1290" y="3181"/>
                        <a:pt x="1074" y="3407"/>
                        <a:pt x="858" y="3637"/>
                      </a:cubicBezTo>
                      <a:cubicBezTo>
                        <a:pt x="685" y="3816"/>
                        <a:pt x="516" y="3995"/>
                        <a:pt x="343" y="4175"/>
                      </a:cubicBezTo>
                      <a:cubicBezTo>
                        <a:pt x="317" y="4204"/>
                        <a:pt x="286" y="4235"/>
                        <a:pt x="254" y="4264"/>
                      </a:cubicBezTo>
                      <a:cubicBezTo>
                        <a:pt x="157" y="4357"/>
                        <a:pt x="44" y="4460"/>
                        <a:pt x="1" y="4607"/>
                      </a:cubicBezTo>
                      <a:lnTo>
                        <a:pt x="171" y="4656"/>
                      </a:lnTo>
                      <a:cubicBezTo>
                        <a:pt x="200" y="4557"/>
                        <a:pt x="286" y="4477"/>
                        <a:pt x="376" y="4391"/>
                      </a:cubicBezTo>
                      <a:cubicBezTo>
                        <a:pt x="410" y="4361"/>
                        <a:pt x="442" y="4328"/>
                        <a:pt x="473" y="4298"/>
                      </a:cubicBezTo>
                      <a:cubicBezTo>
                        <a:pt x="642" y="4115"/>
                        <a:pt x="815" y="3936"/>
                        <a:pt x="984" y="3756"/>
                      </a:cubicBezTo>
                      <a:cubicBezTo>
                        <a:pt x="1200" y="3531"/>
                        <a:pt x="1419" y="3301"/>
                        <a:pt x="1632" y="3075"/>
                      </a:cubicBezTo>
                      <a:cubicBezTo>
                        <a:pt x="2313" y="2344"/>
                        <a:pt x="2854" y="1723"/>
                        <a:pt x="3336" y="1125"/>
                      </a:cubicBezTo>
                      <a:lnTo>
                        <a:pt x="3383" y="1065"/>
                      </a:lnTo>
                      <a:lnTo>
                        <a:pt x="3326" y="1022"/>
                      </a:lnTo>
                      <a:lnTo>
                        <a:pt x="3389" y="1048"/>
                      </a:lnTo>
                      <a:cubicBezTo>
                        <a:pt x="3462" y="891"/>
                        <a:pt x="3980" y="174"/>
                        <a:pt x="4121" y="174"/>
                      </a:cubicBezTo>
                      <a:cubicBezTo>
                        <a:pt x="4123" y="174"/>
                        <a:pt x="4125" y="174"/>
                        <a:pt x="4127" y="175"/>
                      </a:cubicBezTo>
                      <a:lnTo>
                        <a:pt x="4173" y="6"/>
                      </a:lnTo>
                      <a:cubicBezTo>
                        <a:pt x="4160" y="2"/>
                        <a:pt x="4146" y="0"/>
                        <a:pt x="4132"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84" name="Google Shape;484;p14"/>
                <p:cNvSpPr/>
                <p:nvPr/>
              </p:nvSpPr>
              <p:spPr>
                <a:xfrm>
                  <a:off x="1023445" y="1055052"/>
                  <a:ext cx="136376" cy="164854"/>
                </a:xfrm>
                <a:custGeom>
                  <a:avLst/>
                  <a:gdLst/>
                  <a:ahLst/>
                  <a:cxnLst/>
                  <a:rect l="l" t="t" r="r" b="b"/>
                  <a:pathLst>
                    <a:path w="3582" h="4330" extrusionOk="0">
                      <a:moveTo>
                        <a:pt x="3556" y="0"/>
                      </a:moveTo>
                      <a:lnTo>
                        <a:pt x="3379" y="24"/>
                      </a:lnTo>
                      <a:cubicBezTo>
                        <a:pt x="3392" y="130"/>
                        <a:pt x="3257" y="247"/>
                        <a:pt x="3147" y="339"/>
                      </a:cubicBezTo>
                      <a:cubicBezTo>
                        <a:pt x="3113" y="369"/>
                        <a:pt x="3080" y="396"/>
                        <a:pt x="3053" y="423"/>
                      </a:cubicBezTo>
                      <a:cubicBezTo>
                        <a:pt x="2502" y="957"/>
                        <a:pt x="1861" y="1592"/>
                        <a:pt x="1279" y="2269"/>
                      </a:cubicBezTo>
                      <a:cubicBezTo>
                        <a:pt x="881" y="2738"/>
                        <a:pt x="462" y="3240"/>
                        <a:pt x="153" y="3812"/>
                      </a:cubicBezTo>
                      <a:cubicBezTo>
                        <a:pt x="63" y="3974"/>
                        <a:pt x="0" y="4117"/>
                        <a:pt x="34" y="4330"/>
                      </a:cubicBezTo>
                      <a:lnTo>
                        <a:pt x="207" y="4299"/>
                      </a:lnTo>
                      <a:cubicBezTo>
                        <a:pt x="183" y="4154"/>
                        <a:pt x="216" y="4060"/>
                        <a:pt x="306" y="3898"/>
                      </a:cubicBezTo>
                      <a:cubicBezTo>
                        <a:pt x="609" y="3339"/>
                        <a:pt x="1020" y="2844"/>
                        <a:pt x="1412" y="2383"/>
                      </a:cubicBezTo>
                      <a:cubicBezTo>
                        <a:pt x="1990" y="1711"/>
                        <a:pt x="2628" y="1081"/>
                        <a:pt x="3177" y="549"/>
                      </a:cubicBezTo>
                      <a:cubicBezTo>
                        <a:pt x="3200" y="526"/>
                        <a:pt x="3229" y="503"/>
                        <a:pt x="3260" y="472"/>
                      </a:cubicBezTo>
                      <a:cubicBezTo>
                        <a:pt x="3396" y="359"/>
                        <a:pt x="3582" y="204"/>
                        <a:pt x="3556" y="0"/>
                      </a:cubicBezTo>
                      <a:close/>
                    </a:path>
                  </a:pathLst>
                </a:custGeom>
                <a:solidFill>
                  <a:schemeClr val="lt1"/>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grpSp>
          <p:nvGrpSpPr>
            <p:cNvPr id="485" name="Google Shape;485;p14"/>
            <p:cNvGrpSpPr/>
            <p:nvPr/>
          </p:nvGrpSpPr>
          <p:grpSpPr>
            <a:xfrm>
              <a:off x="0" y="-7487"/>
              <a:ext cx="9143949" cy="5158468"/>
              <a:chOff x="0" y="-10650"/>
              <a:chExt cx="9143949" cy="5158468"/>
            </a:xfrm>
          </p:grpSpPr>
          <p:grpSp>
            <p:nvGrpSpPr>
              <p:cNvPr id="486" name="Google Shape;486;p14"/>
              <p:cNvGrpSpPr/>
              <p:nvPr/>
            </p:nvGrpSpPr>
            <p:grpSpPr>
              <a:xfrm>
                <a:off x="0" y="-10650"/>
                <a:ext cx="9143949" cy="5158468"/>
                <a:chOff x="267864" y="140547"/>
                <a:chExt cx="8608500" cy="4856400"/>
              </a:xfrm>
            </p:grpSpPr>
            <p:sp>
              <p:nvSpPr>
                <p:cNvPr id="487" name="Google Shape;487;p14"/>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88" name="Google Shape;488;p14"/>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nvGrpSpPr>
              <p:cNvPr id="489" name="Google Shape;489;p14"/>
              <p:cNvGrpSpPr/>
              <p:nvPr/>
            </p:nvGrpSpPr>
            <p:grpSpPr>
              <a:xfrm rot="10800000">
                <a:off x="0" y="-10650"/>
                <a:ext cx="9143949" cy="5158468"/>
                <a:chOff x="267864" y="140547"/>
                <a:chExt cx="8608500" cy="4856400"/>
              </a:xfrm>
            </p:grpSpPr>
            <p:sp>
              <p:nvSpPr>
                <p:cNvPr id="490" name="Google Shape;490;p14"/>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sp>
              <p:nvSpPr>
                <p:cNvPr id="491" name="Google Shape;491;p14"/>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914378">
                    <a:buClr>
                      <a:srgbClr val="000000"/>
                    </a:buClr>
                    <a:buFont typeface="Arial"/>
                    <a:buNone/>
                  </a:pPr>
                  <a:endParaRPr sz="1400" kern="0">
                    <a:solidFill>
                      <a:srgbClr val="000000"/>
                    </a:solidFill>
                    <a:cs typeface="Arial"/>
                    <a:sym typeface="Arial"/>
                  </a:endParaRPr>
                </a:p>
              </p:txBody>
            </p:sp>
          </p:grpSp>
        </p:grpSp>
      </p:grpSp>
      <p:sp>
        <p:nvSpPr>
          <p:cNvPr id="492" name="Google Shape;492;p14"/>
          <p:cNvSpPr txBox="1">
            <a:spLocks noGrp="1"/>
          </p:cNvSpPr>
          <p:nvPr>
            <p:ph type="ctrTitle"/>
          </p:nvPr>
        </p:nvSpPr>
        <p:spPr>
          <a:xfrm>
            <a:off x="939299" y="552646"/>
            <a:ext cx="7265400" cy="548100"/>
          </a:xfrm>
          <a:prstGeom prst="rect">
            <a:avLst/>
          </a:prstGeom>
        </p:spPr>
        <p:txBody>
          <a:bodyPr spcFirstLastPara="1" wrap="square" lIns="91415" tIns="91415" rIns="91415" bIns="91415" anchor="t" anchorCtr="0">
            <a:noAutofit/>
          </a:bodyPr>
          <a:lstStyle>
            <a:lvl1pPr lvl="0" algn="ctr" rtl="0">
              <a:spcBef>
                <a:spcPts val="0"/>
              </a:spcBef>
              <a:spcAft>
                <a:spcPts val="0"/>
              </a:spcAft>
              <a:buSzPts val="3600"/>
              <a:buNone/>
              <a:defRPr/>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endParaRPr/>
          </a:p>
        </p:txBody>
      </p:sp>
      <p:sp>
        <p:nvSpPr>
          <p:cNvPr id="493" name="Google Shape;493;p14"/>
          <p:cNvSpPr txBox="1">
            <a:spLocks noGrp="1"/>
          </p:cNvSpPr>
          <p:nvPr>
            <p:ph type="body" idx="1"/>
          </p:nvPr>
        </p:nvSpPr>
        <p:spPr>
          <a:xfrm>
            <a:off x="732525" y="1298013"/>
            <a:ext cx="7674600" cy="3144900"/>
          </a:xfrm>
          <a:prstGeom prst="rect">
            <a:avLst/>
          </a:prstGeom>
        </p:spPr>
        <p:txBody>
          <a:bodyPr spcFirstLastPara="1" wrap="square" lIns="91415" tIns="91415" rIns="91415" bIns="91415" anchor="t" anchorCtr="0">
            <a:noAutofit/>
          </a:bodyPr>
          <a:lstStyle>
            <a:lvl1pPr marL="457130" lvl="0" indent="-298405" rtl="0">
              <a:lnSpc>
                <a:spcPct val="100000"/>
              </a:lnSpc>
              <a:spcBef>
                <a:spcPts val="0"/>
              </a:spcBef>
              <a:spcAft>
                <a:spcPts val="0"/>
              </a:spcAft>
              <a:buSzPts val="1100"/>
              <a:buFont typeface="Didact Gothic"/>
              <a:buAutoNum type="arabicPeriod"/>
              <a:defRPr sz="1200">
                <a:latin typeface="Didact Gothic"/>
                <a:ea typeface="Didact Gothic"/>
                <a:cs typeface="Didact Gothic"/>
                <a:sym typeface="Didact Gothic"/>
              </a:defRPr>
            </a:lvl1pPr>
            <a:lvl2pPr marL="914265" lvl="1" indent="-298405" rtl="0">
              <a:lnSpc>
                <a:spcPct val="100000"/>
              </a:lnSpc>
              <a:spcBef>
                <a:spcPts val="1600"/>
              </a:spcBef>
              <a:spcAft>
                <a:spcPts val="0"/>
              </a:spcAft>
              <a:buSzPts val="1100"/>
              <a:buFont typeface="Didact Gothic"/>
              <a:buAutoNum type="alphaLcPeriod"/>
              <a:defRPr>
                <a:latin typeface="Didact Gothic"/>
                <a:ea typeface="Didact Gothic"/>
                <a:cs typeface="Didact Gothic"/>
                <a:sym typeface="Didact Gothic"/>
              </a:defRPr>
            </a:lvl2pPr>
            <a:lvl3pPr marL="1371396" lvl="2" indent="-298405" rtl="0">
              <a:lnSpc>
                <a:spcPct val="100000"/>
              </a:lnSpc>
              <a:spcBef>
                <a:spcPts val="1600"/>
              </a:spcBef>
              <a:spcAft>
                <a:spcPts val="0"/>
              </a:spcAft>
              <a:buSzPts val="1100"/>
              <a:buFont typeface="Didact Gothic"/>
              <a:buAutoNum type="romanLcPeriod"/>
              <a:defRPr>
                <a:latin typeface="Didact Gothic"/>
                <a:ea typeface="Didact Gothic"/>
                <a:cs typeface="Didact Gothic"/>
                <a:sym typeface="Didact Gothic"/>
              </a:defRPr>
            </a:lvl3pPr>
            <a:lvl4pPr marL="1828529" lvl="3" indent="-298405" rtl="0">
              <a:lnSpc>
                <a:spcPct val="100000"/>
              </a:lnSpc>
              <a:spcBef>
                <a:spcPts val="1600"/>
              </a:spcBef>
              <a:spcAft>
                <a:spcPts val="0"/>
              </a:spcAft>
              <a:buSzPts val="1100"/>
              <a:buFont typeface="Didact Gothic"/>
              <a:buAutoNum type="arabicPeriod"/>
              <a:defRPr>
                <a:latin typeface="Didact Gothic"/>
                <a:ea typeface="Didact Gothic"/>
                <a:cs typeface="Didact Gothic"/>
                <a:sym typeface="Didact Gothic"/>
              </a:defRPr>
            </a:lvl4pPr>
            <a:lvl5pPr marL="2285658" lvl="4" indent="-298405" rtl="0">
              <a:lnSpc>
                <a:spcPct val="100000"/>
              </a:lnSpc>
              <a:spcBef>
                <a:spcPts val="1600"/>
              </a:spcBef>
              <a:spcAft>
                <a:spcPts val="0"/>
              </a:spcAft>
              <a:buSzPts val="1100"/>
              <a:buFont typeface="Didact Gothic"/>
              <a:buAutoNum type="alphaLcPeriod"/>
              <a:defRPr>
                <a:latin typeface="Didact Gothic"/>
                <a:ea typeface="Didact Gothic"/>
                <a:cs typeface="Didact Gothic"/>
                <a:sym typeface="Didact Gothic"/>
              </a:defRPr>
            </a:lvl5pPr>
            <a:lvl6pPr marL="2742788" lvl="5" indent="-298405" rtl="0">
              <a:lnSpc>
                <a:spcPct val="100000"/>
              </a:lnSpc>
              <a:spcBef>
                <a:spcPts val="1600"/>
              </a:spcBef>
              <a:spcAft>
                <a:spcPts val="0"/>
              </a:spcAft>
              <a:buSzPts val="1100"/>
              <a:buFont typeface="Didact Gothic"/>
              <a:buAutoNum type="romanLcPeriod"/>
              <a:defRPr>
                <a:latin typeface="Didact Gothic"/>
                <a:ea typeface="Didact Gothic"/>
                <a:cs typeface="Didact Gothic"/>
                <a:sym typeface="Didact Gothic"/>
              </a:defRPr>
            </a:lvl6pPr>
            <a:lvl7pPr marL="3199920" lvl="6" indent="-298405" rtl="0">
              <a:lnSpc>
                <a:spcPct val="100000"/>
              </a:lnSpc>
              <a:spcBef>
                <a:spcPts val="1600"/>
              </a:spcBef>
              <a:spcAft>
                <a:spcPts val="0"/>
              </a:spcAft>
              <a:buSzPts val="1100"/>
              <a:buFont typeface="Didact Gothic"/>
              <a:buAutoNum type="arabicPeriod"/>
              <a:defRPr>
                <a:latin typeface="Didact Gothic"/>
                <a:ea typeface="Didact Gothic"/>
                <a:cs typeface="Didact Gothic"/>
                <a:sym typeface="Didact Gothic"/>
              </a:defRPr>
            </a:lvl7pPr>
            <a:lvl8pPr marL="3657052" lvl="7" indent="-298405" rtl="0">
              <a:lnSpc>
                <a:spcPct val="100000"/>
              </a:lnSpc>
              <a:spcBef>
                <a:spcPts val="1600"/>
              </a:spcBef>
              <a:spcAft>
                <a:spcPts val="0"/>
              </a:spcAft>
              <a:buSzPts val="1100"/>
              <a:buFont typeface="Didact Gothic"/>
              <a:buAutoNum type="alphaLcPeriod"/>
              <a:defRPr>
                <a:latin typeface="Didact Gothic"/>
                <a:ea typeface="Didact Gothic"/>
                <a:cs typeface="Didact Gothic"/>
                <a:sym typeface="Didact Gothic"/>
              </a:defRPr>
            </a:lvl8pPr>
            <a:lvl9pPr marL="4114187" lvl="8" indent="-298405" rtl="0">
              <a:lnSpc>
                <a:spcPct val="100000"/>
              </a:lnSpc>
              <a:spcBef>
                <a:spcPts val="1600"/>
              </a:spcBef>
              <a:spcAft>
                <a:spcPts val="1600"/>
              </a:spcAft>
              <a:buSzPts val="1100"/>
              <a:buFont typeface="Didact Gothic"/>
              <a:buAutoNum type="romanLcPeriod"/>
              <a:defRPr>
                <a:latin typeface="Didact Gothic"/>
                <a:ea typeface="Didact Gothic"/>
                <a:cs typeface="Didact Gothic"/>
                <a:sym typeface="Didact Gothic"/>
              </a:defRPr>
            </a:lvl9pPr>
          </a:lstStyle>
          <a:p>
            <a:endParaRPr/>
          </a:p>
        </p:txBody>
      </p:sp>
    </p:spTree>
    <p:extLst>
      <p:ext uri="{BB962C8B-B14F-4D97-AF65-F5344CB8AC3E}">
        <p14:creationId xmlns:p14="http://schemas.microsoft.com/office/powerpoint/2010/main" val="162902891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userDrawn="1">
  <p:cSld name="9_Contents slide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9895109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userDrawn="1">
  <p:cSld name="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0" y="6"/>
            <a:ext cx="9144000" cy="10588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8" tIns="45714" rIns="91428" bIns="45714" anchor="ctr"/>
          <a:lstStyle/>
          <a:p>
            <a:pPr algn="ctr" defTabSz="914243" latinLnBrk="1">
              <a:defRPr/>
            </a:pPr>
            <a:endParaRPr lang="ko-KR" altLang="en-US" sz="1800">
              <a:solidFill>
                <a:prstClr val="black">
                  <a:lumMod val="75000"/>
                  <a:lumOff val="25000"/>
                </a:prstClr>
              </a:solidFill>
              <a:sym typeface="Arial"/>
            </a:endParaRPr>
          </a:p>
        </p:txBody>
      </p:sp>
      <p:sp>
        <p:nvSpPr>
          <p:cNvPr id="10" name="Text Placeholder 9"/>
          <p:cNvSpPr>
            <a:spLocks noGrp="1"/>
          </p:cNvSpPr>
          <p:nvPr>
            <p:ph type="body" sz="quarter" idx="10"/>
          </p:nvPr>
        </p:nvSpPr>
        <p:spPr>
          <a:xfrm>
            <a:off x="0" y="123480"/>
            <a:ext cx="9144000" cy="576064"/>
          </a:xfrm>
          <a:prstGeom prst="rect">
            <a:avLst/>
          </a:prstGeom>
        </p:spPr>
        <p:txBody>
          <a:bodyPr lIns="91428" tIns="45714" rIns="91428" bIns="45714" anchor="ctr"/>
          <a:lstStyle>
            <a:lvl1pPr marL="0" indent="0" algn="ctr">
              <a:buNone/>
              <a:defRPr sz="3600" b="0" baseline="0">
                <a:solidFill>
                  <a:schemeClr val="tx1">
                    <a:lumMod val="75000"/>
                    <a:lumOff val="25000"/>
                  </a:schemeClr>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699544"/>
            <a:ext cx="9144000" cy="288032"/>
          </a:xfrm>
          <a:prstGeom prst="rect">
            <a:avLst/>
          </a:prstGeom>
        </p:spPr>
        <p:txBody>
          <a:bodyPr lIns="91428" tIns="45714" rIns="91428" bIns="45714"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66091961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526"/>
        <p:cNvGrpSpPr/>
        <p:nvPr/>
      </p:nvGrpSpPr>
      <p:grpSpPr>
        <a:xfrm>
          <a:off x="0" y="0"/>
          <a:ext cx="0" cy="0"/>
          <a:chOff x="0" y="0"/>
          <a:chExt cx="0" cy="0"/>
        </a:xfrm>
      </p:grpSpPr>
      <p:grpSp>
        <p:nvGrpSpPr>
          <p:cNvPr id="4" name="Google Shape;529;p3"/>
          <p:cNvGrpSpPr>
            <a:grpSpLocks/>
          </p:cNvGrpSpPr>
          <p:nvPr/>
        </p:nvGrpSpPr>
        <p:grpSpPr bwMode="auto">
          <a:xfrm rot="10800000">
            <a:off x="8705852" y="28575"/>
            <a:ext cx="409575" cy="5086350"/>
            <a:chOff x="836200" y="238125"/>
            <a:chExt cx="422425" cy="5238750"/>
          </a:xfrm>
        </p:grpSpPr>
        <p:sp>
          <p:nvSpPr>
            <p:cNvPr id="5" name="Google Shape;530;p3"/>
            <p:cNvSpPr>
              <a:spLocks/>
            </p:cNvSpPr>
            <p:nvPr/>
          </p:nvSpPr>
          <p:spPr bwMode="auto">
            <a:xfrm>
              <a:off x="836200" y="2381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6" name="Google Shape;531;p3"/>
            <p:cNvSpPr>
              <a:spLocks/>
            </p:cNvSpPr>
            <p:nvPr/>
          </p:nvSpPr>
          <p:spPr bwMode="auto">
            <a:xfrm>
              <a:off x="836200" y="38862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7" name="Google Shape;532;p3"/>
            <p:cNvSpPr>
              <a:spLocks/>
            </p:cNvSpPr>
            <p:nvPr/>
          </p:nvSpPr>
          <p:spPr bwMode="auto">
            <a:xfrm>
              <a:off x="836200" y="53912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8" name="Google Shape;533;p3"/>
            <p:cNvSpPr>
              <a:spLocks/>
            </p:cNvSpPr>
            <p:nvPr/>
          </p:nvSpPr>
          <p:spPr bwMode="auto">
            <a:xfrm>
              <a:off x="836200" y="6896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9" name="Google Shape;534;p3"/>
            <p:cNvSpPr>
              <a:spLocks/>
            </p:cNvSpPr>
            <p:nvPr/>
          </p:nvSpPr>
          <p:spPr bwMode="auto">
            <a:xfrm>
              <a:off x="836200" y="8401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0" name="Google Shape;535;p3"/>
            <p:cNvSpPr>
              <a:spLocks/>
            </p:cNvSpPr>
            <p:nvPr/>
          </p:nvSpPr>
          <p:spPr bwMode="auto">
            <a:xfrm>
              <a:off x="836200" y="9906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1" name="Google Shape;536;p3"/>
            <p:cNvSpPr>
              <a:spLocks/>
            </p:cNvSpPr>
            <p:nvPr/>
          </p:nvSpPr>
          <p:spPr bwMode="auto">
            <a:xfrm>
              <a:off x="836200" y="11411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2" name="Google Shape;537;p3"/>
            <p:cNvSpPr>
              <a:spLocks/>
            </p:cNvSpPr>
            <p:nvPr/>
          </p:nvSpPr>
          <p:spPr bwMode="auto">
            <a:xfrm>
              <a:off x="836200" y="129170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3" name="Google Shape;538;p3"/>
            <p:cNvSpPr>
              <a:spLocks/>
            </p:cNvSpPr>
            <p:nvPr/>
          </p:nvSpPr>
          <p:spPr bwMode="auto">
            <a:xfrm>
              <a:off x="836200" y="14422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4" name="Google Shape;539;p3"/>
            <p:cNvSpPr>
              <a:spLocks/>
            </p:cNvSpPr>
            <p:nvPr/>
          </p:nvSpPr>
          <p:spPr bwMode="auto">
            <a:xfrm>
              <a:off x="836200" y="159270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5" name="Google Shape;540;p3"/>
            <p:cNvSpPr>
              <a:spLocks/>
            </p:cNvSpPr>
            <p:nvPr/>
          </p:nvSpPr>
          <p:spPr bwMode="auto">
            <a:xfrm>
              <a:off x="836200" y="174322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6" name="Google Shape;541;p3"/>
            <p:cNvSpPr>
              <a:spLocks/>
            </p:cNvSpPr>
            <p:nvPr/>
          </p:nvSpPr>
          <p:spPr bwMode="auto">
            <a:xfrm>
              <a:off x="836200" y="18937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7" name="Google Shape;542;p3"/>
            <p:cNvSpPr>
              <a:spLocks/>
            </p:cNvSpPr>
            <p:nvPr/>
          </p:nvSpPr>
          <p:spPr bwMode="auto">
            <a:xfrm>
              <a:off x="836200" y="20442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8" name="Google Shape;543;p3"/>
            <p:cNvSpPr>
              <a:spLocks/>
            </p:cNvSpPr>
            <p:nvPr/>
          </p:nvSpPr>
          <p:spPr bwMode="auto">
            <a:xfrm>
              <a:off x="836200" y="21947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9" name="Google Shape;544;p3"/>
            <p:cNvSpPr>
              <a:spLocks/>
            </p:cNvSpPr>
            <p:nvPr/>
          </p:nvSpPr>
          <p:spPr bwMode="auto">
            <a:xfrm>
              <a:off x="836200" y="23452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0" name="Google Shape;545;p3"/>
            <p:cNvSpPr>
              <a:spLocks/>
            </p:cNvSpPr>
            <p:nvPr/>
          </p:nvSpPr>
          <p:spPr bwMode="auto">
            <a:xfrm>
              <a:off x="836200" y="24957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1" name="Google Shape;546;p3"/>
            <p:cNvSpPr>
              <a:spLocks/>
            </p:cNvSpPr>
            <p:nvPr/>
          </p:nvSpPr>
          <p:spPr bwMode="auto">
            <a:xfrm>
              <a:off x="836200" y="264627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2" name="Google Shape;547;p3"/>
            <p:cNvSpPr>
              <a:spLocks/>
            </p:cNvSpPr>
            <p:nvPr/>
          </p:nvSpPr>
          <p:spPr bwMode="auto">
            <a:xfrm>
              <a:off x="836200" y="27968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3" name="Google Shape;548;p3"/>
            <p:cNvSpPr>
              <a:spLocks/>
            </p:cNvSpPr>
            <p:nvPr/>
          </p:nvSpPr>
          <p:spPr bwMode="auto">
            <a:xfrm>
              <a:off x="836200" y="294730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4" name="Google Shape;549;p3"/>
            <p:cNvSpPr>
              <a:spLocks/>
            </p:cNvSpPr>
            <p:nvPr/>
          </p:nvSpPr>
          <p:spPr bwMode="auto">
            <a:xfrm>
              <a:off x="836200" y="30978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5" name="Google Shape;550;p3"/>
            <p:cNvSpPr>
              <a:spLocks/>
            </p:cNvSpPr>
            <p:nvPr/>
          </p:nvSpPr>
          <p:spPr bwMode="auto">
            <a:xfrm>
              <a:off x="836200" y="32483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6" name="Google Shape;551;p3"/>
            <p:cNvSpPr>
              <a:spLocks/>
            </p:cNvSpPr>
            <p:nvPr/>
          </p:nvSpPr>
          <p:spPr bwMode="auto">
            <a:xfrm>
              <a:off x="836200" y="33988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7" name="Google Shape;552;p3"/>
            <p:cNvSpPr>
              <a:spLocks/>
            </p:cNvSpPr>
            <p:nvPr/>
          </p:nvSpPr>
          <p:spPr bwMode="auto">
            <a:xfrm>
              <a:off x="836200" y="35493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8" name="Google Shape;553;p3"/>
            <p:cNvSpPr>
              <a:spLocks/>
            </p:cNvSpPr>
            <p:nvPr/>
          </p:nvSpPr>
          <p:spPr bwMode="auto">
            <a:xfrm>
              <a:off x="836200" y="36998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9" name="Google Shape;554;p3"/>
            <p:cNvSpPr>
              <a:spLocks/>
            </p:cNvSpPr>
            <p:nvPr/>
          </p:nvSpPr>
          <p:spPr bwMode="auto">
            <a:xfrm>
              <a:off x="836200" y="385037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0" name="Google Shape;555;p3"/>
            <p:cNvSpPr>
              <a:spLocks/>
            </p:cNvSpPr>
            <p:nvPr/>
          </p:nvSpPr>
          <p:spPr bwMode="auto">
            <a:xfrm>
              <a:off x="836200" y="400087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1" name="Google Shape;556;p3"/>
            <p:cNvSpPr>
              <a:spLocks/>
            </p:cNvSpPr>
            <p:nvPr/>
          </p:nvSpPr>
          <p:spPr bwMode="auto">
            <a:xfrm>
              <a:off x="836200" y="41514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2" name="Google Shape;557;p3"/>
            <p:cNvSpPr>
              <a:spLocks/>
            </p:cNvSpPr>
            <p:nvPr/>
          </p:nvSpPr>
          <p:spPr bwMode="auto">
            <a:xfrm>
              <a:off x="836200" y="430190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3" name="Google Shape;558;p3"/>
            <p:cNvSpPr>
              <a:spLocks/>
            </p:cNvSpPr>
            <p:nvPr/>
          </p:nvSpPr>
          <p:spPr bwMode="auto">
            <a:xfrm>
              <a:off x="836200" y="44524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4" name="Google Shape;559;p3"/>
            <p:cNvSpPr>
              <a:spLocks/>
            </p:cNvSpPr>
            <p:nvPr/>
          </p:nvSpPr>
          <p:spPr bwMode="auto">
            <a:xfrm>
              <a:off x="836200" y="46029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5" name="Google Shape;560;p3"/>
            <p:cNvSpPr>
              <a:spLocks/>
            </p:cNvSpPr>
            <p:nvPr/>
          </p:nvSpPr>
          <p:spPr bwMode="auto">
            <a:xfrm>
              <a:off x="836200" y="47534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6" name="Google Shape;561;p3"/>
            <p:cNvSpPr>
              <a:spLocks/>
            </p:cNvSpPr>
            <p:nvPr/>
          </p:nvSpPr>
          <p:spPr bwMode="auto">
            <a:xfrm>
              <a:off x="836200" y="49039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7" name="Google Shape;562;p3"/>
            <p:cNvSpPr>
              <a:spLocks/>
            </p:cNvSpPr>
            <p:nvPr/>
          </p:nvSpPr>
          <p:spPr bwMode="auto">
            <a:xfrm>
              <a:off x="836200" y="505445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8" name="Google Shape;563;p3"/>
            <p:cNvSpPr>
              <a:spLocks/>
            </p:cNvSpPr>
            <p:nvPr/>
          </p:nvSpPr>
          <p:spPr bwMode="auto">
            <a:xfrm>
              <a:off x="836200" y="520497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9" name="Google Shape;564;p3"/>
            <p:cNvSpPr>
              <a:spLocks/>
            </p:cNvSpPr>
            <p:nvPr/>
          </p:nvSpPr>
          <p:spPr bwMode="auto">
            <a:xfrm>
              <a:off x="836200" y="53554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0" name="Google Shape;565;p3"/>
            <p:cNvSpPr>
              <a:spLocks/>
            </p:cNvSpPr>
            <p:nvPr/>
          </p:nvSpPr>
          <p:spPr bwMode="auto">
            <a:xfrm>
              <a:off x="986700" y="388625"/>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1" name="Google Shape;566;p3"/>
            <p:cNvSpPr>
              <a:spLocks/>
            </p:cNvSpPr>
            <p:nvPr/>
          </p:nvSpPr>
          <p:spPr bwMode="auto">
            <a:xfrm>
              <a:off x="986700" y="539125"/>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2" name="Google Shape;567;p3"/>
            <p:cNvSpPr>
              <a:spLocks/>
            </p:cNvSpPr>
            <p:nvPr/>
          </p:nvSpPr>
          <p:spPr bwMode="auto">
            <a:xfrm>
              <a:off x="986700" y="840150"/>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3" name="Google Shape;568;p3"/>
            <p:cNvSpPr>
              <a:spLocks/>
            </p:cNvSpPr>
            <p:nvPr/>
          </p:nvSpPr>
          <p:spPr bwMode="auto">
            <a:xfrm>
              <a:off x="986700" y="114117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4" name="Google Shape;569;p3"/>
            <p:cNvSpPr>
              <a:spLocks/>
            </p:cNvSpPr>
            <p:nvPr/>
          </p:nvSpPr>
          <p:spPr bwMode="auto">
            <a:xfrm>
              <a:off x="986700" y="1291700"/>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5" name="Google Shape;570;p3"/>
            <p:cNvSpPr>
              <a:spLocks/>
            </p:cNvSpPr>
            <p:nvPr/>
          </p:nvSpPr>
          <p:spPr bwMode="auto">
            <a:xfrm>
              <a:off x="986700" y="1743225"/>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6" name="Google Shape;571;p3"/>
            <p:cNvSpPr>
              <a:spLocks/>
            </p:cNvSpPr>
            <p:nvPr/>
          </p:nvSpPr>
          <p:spPr bwMode="auto">
            <a:xfrm>
              <a:off x="986700" y="189372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7" name="Google Shape;572;p3"/>
            <p:cNvSpPr>
              <a:spLocks/>
            </p:cNvSpPr>
            <p:nvPr/>
          </p:nvSpPr>
          <p:spPr bwMode="auto">
            <a:xfrm>
              <a:off x="986700" y="2194750"/>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8" name="Google Shape;573;p3"/>
            <p:cNvSpPr>
              <a:spLocks/>
            </p:cNvSpPr>
            <p:nvPr/>
          </p:nvSpPr>
          <p:spPr bwMode="auto">
            <a:xfrm>
              <a:off x="986700" y="234527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9" name="Google Shape;574;p3"/>
            <p:cNvSpPr>
              <a:spLocks/>
            </p:cNvSpPr>
            <p:nvPr/>
          </p:nvSpPr>
          <p:spPr bwMode="auto">
            <a:xfrm>
              <a:off x="986700" y="249577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0" name="Google Shape;575;p3"/>
            <p:cNvSpPr>
              <a:spLocks/>
            </p:cNvSpPr>
            <p:nvPr/>
          </p:nvSpPr>
          <p:spPr bwMode="auto">
            <a:xfrm>
              <a:off x="986700" y="2796800"/>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1" name="Google Shape;576;p3"/>
            <p:cNvSpPr>
              <a:spLocks/>
            </p:cNvSpPr>
            <p:nvPr/>
          </p:nvSpPr>
          <p:spPr bwMode="auto">
            <a:xfrm>
              <a:off x="986700" y="2947300"/>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2" name="Google Shape;577;p3"/>
            <p:cNvSpPr>
              <a:spLocks/>
            </p:cNvSpPr>
            <p:nvPr/>
          </p:nvSpPr>
          <p:spPr bwMode="auto">
            <a:xfrm>
              <a:off x="986700" y="309782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3" name="Google Shape;578;p3"/>
            <p:cNvSpPr>
              <a:spLocks/>
            </p:cNvSpPr>
            <p:nvPr/>
          </p:nvSpPr>
          <p:spPr bwMode="auto">
            <a:xfrm>
              <a:off x="986700" y="3549350"/>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4" name="Google Shape;579;p3"/>
            <p:cNvSpPr>
              <a:spLocks/>
            </p:cNvSpPr>
            <p:nvPr/>
          </p:nvSpPr>
          <p:spPr bwMode="auto">
            <a:xfrm>
              <a:off x="986700" y="369987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5" name="Google Shape;580;p3"/>
            <p:cNvSpPr>
              <a:spLocks/>
            </p:cNvSpPr>
            <p:nvPr/>
          </p:nvSpPr>
          <p:spPr bwMode="auto">
            <a:xfrm>
              <a:off x="986700" y="3850375"/>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6" name="Google Shape;581;p3"/>
            <p:cNvSpPr>
              <a:spLocks/>
            </p:cNvSpPr>
            <p:nvPr/>
          </p:nvSpPr>
          <p:spPr bwMode="auto">
            <a:xfrm>
              <a:off x="986700" y="4151400"/>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7" name="Google Shape;582;p3"/>
            <p:cNvSpPr>
              <a:spLocks/>
            </p:cNvSpPr>
            <p:nvPr/>
          </p:nvSpPr>
          <p:spPr bwMode="auto">
            <a:xfrm>
              <a:off x="986700" y="4301900"/>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8" name="Google Shape;583;p3"/>
            <p:cNvSpPr>
              <a:spLocks/>
            </p:cNvSpPr>
            <p:nvPr/>
          </p:nvSpPr>
          <p:spPr bwMode="auto">
            <a:xfrm>
              <a:off x="986700" y="445242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9" name="Google Shape;584;p3"/>
            <p:cNvSpPr>
              <a:spLocks/>
            </p:cNvSpPr>
            <p:nvPr/>
          </p:nvSpPr>
          <p:spPr bwMode="auto">
            <a:xfrm>
              <a:off x="986700" y="460292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60" name="Google Shape;585;p3"/>
            <p:cNvSpPr>
              <a:spLocks/>
            </p:cNvSpPr>
            <p:nvPr/>
          </p:nvSpPr>
          <p:spPr bwMode="auto">
            <a:xfrm>
              <a:off x="986700" y="4903950"/>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61" name="Google Shape;586;p3"/>
            <p:cNvSpPr>
              <a:spLocks/>
            </p:cNvSpPr>
            <p:nvPr/>
          </p:nvSpPr>
          <p:spPr bwMode="auto">
            <a:xfrm>
              <a:off x="986700" y="5054450"/>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62" name="Google Shape;587;p3"/>
            <p:cNvSpPr>
              <a:spLocks/>
            </p:cNvSpPr>
            <p:nvPr/>
          </p:nvSpPr>
          <p:spPr bwMode="auto">
            <a:xfrm>
              <a:off x="986700" y="535547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63" name="Google Shape;588;p3"/>
            <p:cNvSpPr>
              <a:spLocks/>
            </p:cNvSpPr>
            <p:nvPr/>
          </p:nvSpPr>
          <p:spPr bwMode="auto">
            <a:xfrm>
              <a:off x="1137200" y="23812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64" name="Google Shape;589;p3"/>
            <p:cNvSpPr>
              <a:spLocks/>
            </p:cNvSpPr>
            <p:nvPr/>
          </p:nvSpPr>
          <p:spPr bwMode="auto">
            <a:xfrm>
              <a:off x="1137200" y="539125"/>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65" name="Google Shape;590;p3"/>
            <p:cNvSpPr>
              <a:spLocks/>
            </p:cNvSpPr>
            <p:nvPr/>
          </p:nvSpPr>
          <p:spPr bwMode="auto">
            <a:xfrm>
              <a:off x="1137200" y="9906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66" name="Google Shape;591;p3"/>
            <p:cNvSpPr>
              <a:spLocks/>
            </p:cNvSpPr>
            <p:nvPr/>
          </p:nvSpPr>
          <p:spPr bwMode="auto">
            <a:xfrm>
              <a:off x="1137200" y="114117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67" name="Google Shape;592;p3"/>
            <p:cNvSpPr>
              <a:spLocks/>
            </p:cNvSpPr>
            <p:nvPr/>
          </p:nvSpPr>
          <p:spPr bwMode="auto">
            <a:xfrm>
              <a:off x="1137200" y="14422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68" name="Google Shape;593;p3"/>
            <p:cNvSpPr>
              <a:spLocks/>
            </p:cNvSpPr>
            <p:nvPr/>
          </p:nvSpPr>
          <p:spPr bwMode="auto">
            <a:xfrm>
              <a:off x="1137200" y="1592700"/>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69" name="Google Shape;594;p3"/>
            <p:cNvSpPr>
              <a:spLocks/>
            </p:cNvSpPr>
            <p:nvPr/>
          </p:nvSpPr>
          <p:spPr bwMode="auto">
            <a:xfrm>
              <a:off x="1137200" y="21947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70" name="Google Shape;595;p3"/>
            <p:cNvSpPr>
              <a:spLocks/>
            </p:cNvSpPr>
            <p:nvPr/>
          </p:nvSpPr>
          <p:spPr bwMode="auto">
            <a:xfrm>
              <a:off x="1137200" y="23452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71" name="Google Shape;596;p3"/>
            <p:cNvSpPr>
              <a:spLocks/>
            </p:cNvSpPr>
            <p:nvPr/>
          </p:nvSpPr>
          <p:spPr bwMode="auto">
            <a:xfrm>
              <a:off x="1137200" y="249577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72" name="Google Shape;597;p3"/>
            <p:cNvSpPr>
              <a:spLocks/>
            </p:cNvSpPr>
            <p:nvPr/>
          </p:nvSpPr>
          <p:spPr bwMode="auto">
            <a:xfrm>
              <a:off x="1137200" y="2646275"/>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73" name="Google Shape;598;p3"/>
            <p:cNvSpPr>
              <a:spLocks/>
            </p:cNvSpPr>
            <p:nvPr/>
          </p:nvSpPr>
          <p:spPr bwMode="auto">
            <a:xfrm>
              <a:off x="1137200" y="2947300"/>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74" name="Google Shape;599;p3"/>
            <p:cNvSpPr>
              <a:spLocks/>
            </p:cNvSpPr>
            <p:nvPr/>
          </p:nvSpPr>
          <p:spPr bwMode="auto">
            <a:xfrm>
              <a:off x="1137200" y="324832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75" name="Google Shape;600;p3"/>
            <p:cNvSpPr>
              <a:spLocks/>
            </p:cNvSpPr>
            <p:nvPr/>
          </p:nvSpPr>
          <p:spPr bwMode="auto">
            <a:xfrm>
              <a:off x="1137200" y="33988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76" name="Google Shape;601;p3"/>
            <p:cNvSpPr>
              <a:spLocks/>
            </p:cNvSpPr>
            <p:nvPr/>
          </p:nvSpPr>
          <p:spPr bwMode="auto">
            <a:xfrm>
              <a:off x="1137200" y="36998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77" name="Google Shape;602;p3"/>
            <p:cNvSpPr>
              <a:spLocks/>
            </p:cNvSpPr>
            <p:nvPr/>
          </p:nvSpPr>
          <p:spPr bwMode="auto">
            <a:xfrm>
              <a:off x="1137200" y="385037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78" name="Google Shape;603;p3"/>
            <p:cNvSpPr>
              <a:spLocks/>
            </p:cNvSpPr>
            <p:nvPr/>
          </p:nvSpPr>
          <p:spPr bwMode="auto">
            <a:xfrm>
              <a:off x="1137200" y="4000875"/>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79" name="Google Shape;604;p3"/>
            <p:cNvSpPr>
              <a:spLocks/>
            </p:cNvSpPr>
            <p:nvPr/>
          </p:nvSpPr>
          <p:spPr bwMode="auto">
            <a:xfrm>
              <a:off x="1137200" y="41514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80" name="Google Shape;605;p3"/>
            <p:cNvSpPr>
              <a:spLocks/>
            </p:cNvSpPr>
            <p:nvPr/>
          </p:nvSpPr>
          <p:spPr bwMode="auto">
            <a:xfrm>
              <a:off x="1137200" y="460292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81" name="Google Shape;606;p3"/>
            <p:cNvSpPr>
              <a:spLocks/>
            </p:cNvSpPr>
            <p:nvPr/>
          </p:nvSpPr>
          <p:spPr bwMode="auto">
            <a:xfrm>
              <a:off x="1137200" y="47534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82" name="Google Shape;607;p3"/>
            <p:cNvSpPr>
              <a:spLocks/>
            </p:cNvSpPr>
            <p:nvPr/>
          </p:nvSpPr>
          <p:spPr bwMode="auto">
            <a:xfrm>
              <a:off x="1137200" y="5054450"/>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83" name="Google Shape;608;p3"/>
            <p:cNvSpPr>
              <a:spLocks/>
            </p:cNvSpPr>
            <p:nvPr/>
          </p:nvSpPr>
          <p:spPr bwMode="auto">
            <a:xfrm>
              <a:off x="1137200" y="520497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84" name="Google Shape;609;p3"/>
            <p:cNvSpPr>
              <a:spLocks/>
            </p:cNvSpPr>
            <p:nvPr/>
          </p:nvSpPr>
          <p:spPr bwMode="auto">
            <a:xfrm>
              <a:off x="1137200" y="535547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1597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grpSp>
      <p:grpSp>
        <p:nvGrpSpPr>
          <p:cNvPr id="85" name="Google Shape;610;p3"/>
          <p:cNvGrpSpPr>
            <a:grpSpLocks/>
          </p:cNvGrpSpPr>
          <p:nvPr/>
        </p:nvGrpSpPr>
        <p:grpSpPr bwMode="auto">
          <a:xfrm rot="10800000">
            <a:off x="6659188" y="28575"/>
            <a:ext cx="2309813" cy="5086350"/>
            <a:chOff x="986700" y="238125"/>
            <a:chExt cx="2379075" cy="5238750"/>
          </a:xfrm>
        </p:grpSpPr>
        <p:sp>
          <p:nvSpPr>
            <p:cNvPr id="86" name="Google Shape;611;p3"/>
            <p:cNvSpPr>
              <a:spLocks/>
            </p:cNvSpPr>
            <p:nvPr/>
          </p:nvSpPr>
          <p:spPr bwMode="auto">
            <a:xfrm>
              <a:off x="986700" y="23812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87" name="Google Shape;612;p3"/>
            <p:cNvSpPr>
              <a:spLocks/>
            </p:cNvSpPr>
            <p:nvPr/>
          </p:nvSpPr>
          <p:spPr bwMode="auto">
            <a:xfrm>
              <a:off x="986700" y="689650"/>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88" name="Google Shape;613;p3"/>
            <p:cNvSpPr>
              <a:spLocks/>
            </p:cNvSpPr>
            <p:nvPr/>
          </p:nvSpPr>
          <p:spPr bwMode="auto">
            <a:xfrm>
              <a:off x="986700" y="99067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89" name="Google Shape;614;p3"/>
            <p:cNvSpPr>
              <a:spLocks/>
            </p:cNvSpPr>
            <p:nvPr/>
          </p:nvSpPr>
          <p:spPr bwMode="auto">
            <a:xfrm>
              <a:off x="986700" y="1442200"/>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90" name="Google Shape;615;p3"/>
            <p:cNvSpPr>
              <a:spLocks/>
            </p:cNvSpPr>
            <p:nvPr/>
          </p:nvSpPr>
          <p:spPr bwMode="auto">
            <a:xfrm>
              <a:off x="986700" y="1592700"/>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91" name="Google Shape;616;p3"/>
            <p:cNvSpPr>
              <a:spLocks/>
            </p:cNvSpPr>
            <p:nvPr/>
          </p:nvSpPr>
          <p:spPr bwMode="auto">
            <a:xfrm>
              <a:off x="986700" y="2044250"/>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92" name="Google Shape;617;p3"/>
            <p:cNvSpPr>
              <a:spLocks/>
            </p:cNvSpPr>
            <p:nvPr/>
          </p:nvSpPr>
          <p:spPr bwMode="auto">
            <a:xfrm>
              <a:off x="986700" y="2646275"/>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93" name="Google Shape;618;p3"/>
            <p:cNvSpPr>
              <a:spLocks/>
            </p:cNvSpPr>
            <p:nvPr/>
          </p:nvSpPr>
          <p:spPr bwMode="auto">
            <a:xfrm>
              <a:off x="986700" y="324832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94" name="Google Shape;619;p3"/>
            <p:cNvSpPr>
              <a:spLocks/>
            </p:cNvSpPr>
            <p:nvPr/>
          </p:nvSpPr>
          <p:spPr bwMode="auto">
            <a:xfrm>
              <a:off x="986700" y="3398850"/>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95" name="Google Shape;620;p3"/>
            <p:cNvSpPr>
              <a:spLocks/>
            </p:cNvSpPr>
            <p:nvPr/>
          </p:nvSpPr>
          <p:spPr bwMode="auto">
            <a:xfrm>
              <a:off x="986700" y="4000875"/>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96" name="Google Shape;621;p3"/>
            <p:cNvSpPr>
              <a:spLocks/>
            </p:cNvSpPr>
            <p:nvPr/>
          </p:nvSpPr>
          <p:spPr bwMode="auto">
            <a:xfrm>
              <a:off x="986700" y="4753450"/>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97" name="Google Shape;622;p3"/>
            <p:cNvSpPr>
              <a:spLocks/>
            </p:cNvSpPr>
            <p:nvPr/>
          </p:nvSpPr>
          <p:spPr bwMode="auto">
            <a:xfrm>
              <a:off x="986700" y="5204975"/>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98" name="Google Shape;623;p3"/>
            <p:cNvSpPr>
              <a:spLocks/>
            </p:cNvSpPr>
            <p:nvPr/>
          </p:nvSpPr>
          <p:spPr bwMode="auto">
            <a:xfrm>
              <a:off x="1137200" y="38862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99" name="Google Shape;624;p3"/>
            <p:cNvSpPr>
              <a:spLocks/>
            </p:cNvSpPr>
            <p:nvPr/>
          </p:nvSpPr>
          <p:spPr bwMode="auto">
            <a:xfrm>
              <a:off x="1137200" y="6896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00" name="Google Shape;625;p3"/>
            <p:cNvSpPr>
              <a:spLocks/>
            </p:cNvSpPr>
            <p:nvPr/>
          </p:nvSpPr>
          <p:spPr bwMode="auto">
            <a:xfrm>
              <a:off x="1137200" y="8401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01" name="Google Shape;626;p3"/>
            <p:cNvSpPr>
              <a:spLocks/>
            </p:cNvSpPr>
            <p:nvPr/>
          </p:nvSpPr>
          <p:spPr bwMode="auto">
            <a:xfrm>
              <a:off x="1137200" y="129170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02" name="Google Shape;627;p3"/>
            <p:cNvSpPr>
              <a:spLocks/>
            </p:cNvSpPr>
            <p:nvPr/>
          </p:nvSpPr>
          <p:spPr bwMode="auto">
            <a:xfrm>
              <a:off x="1137200" y="174322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03" name="Google Shape;628;p3"/>
            <p:cNvSpPr>
              <a:spLocks/>
            </p:cNvSpPr>
            <p:nvPr/>
          </p:nvSpPr>
          <p:spPr bwMode="auto">
            <a:xfrm>
              <a:off x="1137200" y="189372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04" name="Google Shape;629;p3"/>
            <p:cNvSpPr>
              <a:spLocks/>
            </p:cNvSpPr>
            <p:nvPr/>
          </p:nvSpPr>
          <p:spPr bwMode="auto">
            <a:xfrm>
              <a:off x="1137200" y="20442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05" name="Google Shape;630;p3"/>
            <p:cNvSpPr>
              <a:spLocks/>
            </p:cNvSpPr>
            <p:nvPr/>
          </p:nvSpPr>
          <p:spPr bwMode="auto">
            <a:xfrm>
              <a:off x="1137200" y="27968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06" name="Google Shape;631;p3"/>
            <p:cNvSpPr>
              <a:spLocks/>
            </p:cNvSpPr>
            <p:nvPr/>
          </p:nvSpPr>
          <p:spPr bwMode="auto">
            <a:xfrm>
              <a:off x="1137200" y="309782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07" name="Google Shape;632;p3"/>
            <p:cNvSpPr>
              <a:spLocks/>
            </p:cNvSpPr>
            <p:nvPr/>
          </p:nvSpPr>
          <p:spPr bwMode="auto">
            <a:xfrm>
              <a:off x="1137200" y="35493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08" name="Google Shape;633;p3"/>
            <p:cNvSpPr>
              <a:spLocks/>
            </p:cNvSpPr>
            <p:nvPr/>
          </p:nvSpPr>
          <p:spPr bwMode="auto">
            <a:xfrm>
              <a:off x="1137200" y="430190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09" name="Google Shape;634;p3"/>
            <p:cNvSpPr>
              <a:spLocks/>
            </p:cNvSpPr>
            <p:nvPr/>
          </p:nvSpPr>
          <p:spPr bwMode="auto">
            <a:xfrm>
              <a:off x="1137200" y="445242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10" name="Google Shape;635;p3"/>
            <p:cNvSpPr>
              <a:spLocks/>
            </p:cNvSpPr>
            <p:nvPr/>
          </p:nvSpPr>
          <p:spPr bwMode="auto">
            <a:xfrm>
              <a:off x="1137200" y="49039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11" name="Google Shape;636;p3"/>
            <p:cNvSpPr>
              <a:spLocks/>
            </p:cNvSpPr>
            <p:nvPr/>
          </p:nvSpPr>
          <p:spPr bwMode="auto">
            <a:xfrm>
              <a:off x="1287725" y="2381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12" name="Google Shape;637;p3"/>
            <p:cNvSpPr>
              <a:spLocks/>
            </p:cNvSpPr>
            <p:nvPr/>
          </p:nvSpPr>
          <p:spPr bwMode="auto">
            <a:xfrm>
              <a:off x="1287725" y="53912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13" name="Google Shape;638;p3"/>
            <p:cNvSpPr>
              <a:spLocks/>
            </p:cNvSpPr>
            <p:nvPr/>
          </p:nvSpPr>
          <p:spPr bwMode="auto">
            <a:xfrm>
              <a:off x="1287725" y="9906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14" name="Google Shape;639;p3"/>
            <p:cNvSpPr>
              <a:spLocks/>
            </p:cNvSpPr>
            <p:nvPr/>
          </p:nvSpPr>
          <p:spPr bwMode="auto">
            <a:xfrm>
              <a:off x="1287725" y="11411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15" name="Google Shape;640;p3"/>
            <p:cNvSpPr>
              <a:spLocks/>
            </p:cNvSpPr>
            <p:nvPr/>
          </p:nvSpPr>
          <p:spPr bwMode="auto">
            <a:xfrm>
              <a:off x="1287725" y="14422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16" name="Google Shape;641;p3"/>
            <p:cNvSpPr>
              <a:spLocks/>
            </p:cNvSpPr>
            <p:nvPr/>
          </p:nvSpPr>
          <p:spPr bwMode="auto">
            <a:xfrm>
              <a:off x="1287725" y="159270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17" name="Google Shape;642;p3"/>
            <p:cNvSpPr>
              <a:spLocks/>
            </p:cNvSpPr>
            <p:nvPr/>
          </p:nvSpPr>
          <p:spPr bwMode="auto">
            <a:xfrm>
              <a:off x="1287725" y="21947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18" name="Google Shape;643;p3"/>
            <p:cNvSpPr>
              <a:spLocks/>
            </p:cNvSpPr>
            <p:nvPr/>
          </p:nvSpPr>
          <p:spPr bwMode="auto">
            <a:xfrm>
              <a:off x="1287725" y="23452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19" name="Google Shape;644;p3"/>
            <p:cNvSpPr>
              <a:spLocks/>
            </p:cNvSpPr>
            <p:nvPr/>
          </p:nvSpPr>
          <p:spPr bwMode="auto">
            <a:xfrm>
              <a:off x="1287725" y="264627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20" name="Google Shape;645;p3"/>
            <p:cNvSpPr>
              <a:spLocks/>
            </p:cNvSpPr>
            <p:nvPr/>
          </p:nvSpPr>
          <p:spPr bwMode="auto">
            <a:xfrm>
              <a:off x="1287725" y="27968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21" name="Google Shape;646;p3"/>
            <p:cNvSpPr>
              <a:spLocks/>
            </p:cNvSpPr>
            <p:nvPr/>
          </p:nvSpPr>
          <p:spPr bwMode="auto">
            <a:xfrm>
              <a:off x="1287725" y="30978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22" name="Google Shape;647;p3"/>
            <p:cNvSpPr>
              <a:spLocks/>
            </p:cNvSpPr>
            <p:nvPr/>
          </p:nvSpPr>
          <p:spPr bwMode="auto">
            <a:xfrm>
              <a:off x="1287725" y="32483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23" name="Google Shape;648;p3"/>
            <p:cNvSpPr>
              <a:spLocks/>
            </p:cNvSpPr>
            <p:nvPr/>
          </p:nvSpPr>
          <p:spPr bwMode="auto">
            <a:xfrm>
              <a:off x="1287725" y="33988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24" name="Google Shape;649;p3"/>
            <p:cNvSpPr>
              <a:spLocks/>
            </p:cNvSpPr>
            <p:nvPr/>
          </p:nvSpPr>
          <p:spPr bwMode="auto">
            <a:xfrm>
              <a:off x="1287725" y="35493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25" name="Google Shape;650;p3"/>
            <p:cNvSpPr>
              <a:spLocks/>
            </p:cNvSpPr>
            <p:nvPr/>
          </p:nvSpPr>
          <p:spPr bwMode="auto">
            <a:xfrm>
              <a:off x="1287725" y="400087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26" name="Google Shape;651;p3"/>
            <p:cNvSpPr>
              <a:spLocks/>
            </p:cNvSpPr>
            <p:nvPr/>
          </p:nvSpPr>
          <p:spPr bwMode="auto">
            <a:xfrm>
              <a:off x="1287725" y="41514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27" name="Google Shape;652;p3"/>
            <p:cNvSpPr>
              <a:spLocks/>
            </p:cNvSpPr>
            <p:nvPr/>
          </p:nvSpPr>
          <p:spPr bwMode="auto">
            <a:xfrm>
              <a:off x="1287725" y="430190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28" name="Google Shape;653;p3"/>
            <p:cNvSpPr>
              <a:spLocks/>
            </p:cNvSpPr>
            <p:nvPr/>
          </p:nvSpPr>
          <p:spPr bwMode="auto">
            <a:xfrm>
              <a:off x="1287725" y="46029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29" name="Google Shape;654;p3"/>
            <p:cNvSpPr>
              <a:spLocks/>
            </p:cNvSpPr>
            <p:nvPr/>
          </p:nvSpPr>
          <p:spPr bwMode="auto">
            <a:xfrm>
              <a:off x="1287725" y="49039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30" name="Google Shape;655;p3"/>
            <p:cNvSpPr>
              <a:spLocks/>
            </p:cNvSpPr>
            <p:nvPr/>
          </p:nvSpPr>
          <p:spPr bwMode="auto">
            <a:xfrm>
              <a:off x="1287725" y="53554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31" name="Google Shape;656;p3"/>
            <p:cNvSpPr>
              <a:spLocks/>
            </p:cNvSpPr>
            <p:nvPr/>
          </p:nvSpPr>
          <p:spPr bwMode="auto">
            <a:xfrm>
              <a:off x="1438225" y="23812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32" name="Google Shape;657;p3"/>
            <p:cNvSpPr>
              <a:spLocks/>
            </p:cNvSpPr>
            <p:nvPr/>
          </p:nvSpPr>
          <p:spPr bwMode="auto">
            <a:xfrm>
              <a:off x="1438225" y="539125"/>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33" name="Google Shape;658;p3"/>
            <p:cNvSpPr>
              <a:spLocks/>
            </p:cNvSpPr>
            <p:nvPr/>
          </p:nvSpPr>
          <p:spPr bwMode="auto">
            <a:xfrm>
              <a:off x="1438225" y="6896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34" name="Google Shape;659;p3"/>
            <p:cNvSpPr>
              <a:spLocks/>
            </p:cNvSpPr>
            <p:nvPr/>
          </p:nvSpPr>
          <p:spPr bwMode="auto">
            <a:xfrm>
              <a:off x="1438225" y="8401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35" name="Google Shape;660;p3"/>
            <p:cNvSpPr>
              <a:spLocks/>
            </p:cNvSpPr>
            <p:nvPr/>
          </p:nvSpPr>
          <p:spPr bwMode="auto">
            <a:xfrm>
              <a:off x="1438225" y="9906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36" name="Google Shape;661;p3"/>
            <p:cNvSpPr>
              <a:spLocks/>
            </p:cNvSpPr>
            <p:nvPr/>
          </p:nvSpPr>
          <p:spPr bwMode="auto">
            <a:xfrm>
              <a:off x="1438225" y="114117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37" name="Google Shape;662;p3"/>
            <p:cNvSpPr>
              <a:spLocks/>
            </p:cNvSpPr>
            <p:nvPr/>
          </p:nvSpPr>
          <p:spPr bwMode="auto">
            <a:xfrm>
              <a:off x="1438225" y="129170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38" name="Google Shape;663;p3"/>
            <p:cNvSpPr>
              <a:spLocks/>
            </p:cNvSpPr>
            <p:nvPr/>
          </p:nvSpPr>
          <p:spPr bwMode="auto">
            <a:xfrm>
              <a:off x="1438225" y="14422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39" name="Google Shape;664;p3"/>
            <p:cNvSpPr>
              <a:spLocks/>
            </p:cNvSpPr>
            <p:nvPr/>
          </p:nvSpPr>
          <p:spPr bwMode="auto">
            <a:xfrm>
              <a:off x="1438225" y="1592700"/>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40" name="Google Shape;665;p3"/>
            <p:cNvSpPr>
              <a:spLocks/>
            </p:cNvSpPr>
            <p:nvPr/>
          </p:nvSpPr>
          <p:spPr bwMode="auto">
            <a:xfrm>
              <a:off x="1438225" y="174322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41" name="Google Shape;666;p3"/>
            <p:cNvSpPr>
              <a:spLocks/>
            </p:cNvSpPr>
            <p:nvPr/>
          </p:nvSpPr>
          <p:spPr bwMode="auto">
            <a:xfrm>
              <a:off x="1438225" y="189372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42" name="Google Shape;667;p3"/>
            <p:cNvSpPr>
              <a:spLocks/>
            </p:cNvSpPr>
            <p:nvPr/>
          </p:nvSpPr>
          <p:spPr bwMode="auto">
            <a:xfrm>
              <a:off x="1438225" y="20442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43" name="Google Shape;668;p3"/>
            <p:cNvSpPr>
              <a:spLocks/>
            </p:cNvSpPr>
            <p:nvPr/>
          </p:nvSpPr>
          <p:spPr bwMode="auto">
            <a:xfrm>
              <a:off x="1438225" y="21947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44" name="Google Shape;669;p3"/>
            <p:cNvSpPr>
              <a:spLocks/>
            </p:cNvSpPr>
            <p:nvPr/>
          </p:nvSpPr>
          <p:spPr bwMode="auto">
            <a:xfrm>
              <a:off x="1438225" y="249577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45" name="Google Shape;670;p3"/>
            <p:cNvSpPr>
              <a:spLocks/>
            </p:cNvSpPr>
            <p:nvPr/>
          </p:nvSpPr>
          <p:spPr bwMode="auto">
            <a:xfrm>
              <a:off x="1438225" y="2646275"/>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46" name="Google Shape;671;p3"/>
            <p:cNvSpPr>
              <a:spLocks/>
            </p:cNvSpPr>
            <p:nvPr/>
          </p:nvSpPr>
          <p:spPr bwMode="auto">
            <a:xfrm>
              <a:off x="1438225" y="2947300"/>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47" name="Google Shape;672;p3"/>
            <p:cNvSpPr>
              <a:spLocks/>
            </p:cNvSpPr>
            <p:nvPr/>
          </p:nvSpPr>
          <p:spPr bwMode="auto">
            <a:xfrm>
              <a:off x="1438225" y="309782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48" name="Google Shape;673;p3"/>
            <p:cNvSpPr>
              <a:spLocks/>
            </p:cNvSpPr>
            <p:nvPr/>
          </p:nvSpPr>
          <p:spPr bwMode="auto">
            <a:xfrm>
              <a:off x="1438225" y="324832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49" name="Google Shape;674;p3"/>
            <p:cNvSpPr>
              <a:spLocks/>
            </p:cNvSpPr>
            <p:nvPr/>
          </p:nvSpPr>
          <p:spPr bwMode="auto">
            <a:xfrm>
              <a:off x="1438225" y="33988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50" name="Google Shape;675;p3"/>
            <p:cNvSpPr>
              <a:spLocks/>
            </p:cNvSpPr>
            <p:nvPr/>
          </p:nvSpPr>
          <p:spPr bwMode="auto">
            <a:xfrm>
              <a:off x="1438225" y="35493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51" name="Google Shape;676;p3"/>
            <p:cNvSpPr>
              <a:spLocks/>
            </p:cNvSpPr>
            <p:nvPr/>
          </p:nvSpPr>
          <p:spPr bwMode="auto">
            <a:xfrm>
              <a:off x="1438225" y="36998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52" name="Google Shape;677;p3"/>
            <p:cNvSpPr>
              <a:spLocks/>
            </p:cNvSpPr>
            <p:nvPr/>
          </p:nvSpPr>
          <p:spPr bwMode="auto">
            <a:xfrm>
              <a:off x="1438225" y="385037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53" name="Google Shape;678;p3"/>
            <p:cNvSpPr>
              <a:spLocks/>
            </p:cNvSpPr>
            <p:nvPr/>
          </p:nvSpPr>
          <p:spPr bwMode="auto">
            <a:xfrm>
              <a:off x="1438225" y="4000875"/>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54" name="Google Shape;679;p3"/>
            <p:cNvSpPr>
              <a:spLocks/>
            </p:cNvSpPr>
            <p:nvPr/>
          </p:nvSpPr>
          <p:spPr bwMode="auto">
            <a:xfrm>
              <a:off x="1438225" y="430190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55" name="Google Shape;680;p3"/>
            <p:cNvSpPr>
              <a:spLocks/>
            </p:cNvSpPr>
            <p:nvPr/>
          </p:nvSpPr>
          <p:spPr bwMode="auto">
            <a:xfrm>
              <a:off x="1438225" y="445242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56" name="Google Shape;681;p3"/>
            <p:cNvSpPr>
              <a:spLocks/>
            </p:cNvSpPr>
            <p:nvPr/>
          </p:nvSpPr>
          <p:spPr bwMode="auto">
            <a:xfrm>
              <a:off x="1438225" y="460292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57" name="Google Shape;682;p3"/>
            <p:cNvSpPr>
              <a:spLocks/>
            </p:cNvSpPr>
            <p:nvPr/>
          </p:nvSpPr>
          <p:spPr bwMode="auto">
            <a:xfrm>
              <a:off x="1438225" y="47534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58" name="Google Shape;683;p3"/>
            <p:cNvSpPr>
              <a:spLocks/>
            </p:cNvSpPr>
            <p:nvPr/>
          </p:nvSpPr>
          <p:spPr bwMode="auto">
            <a:xfrm>
              <a:off x="1438225" y="49039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59" name="Google Shape;684;p3"/>
            <p:cNvSpPr>
              <a:spLocks/>
            </p:cNvSpPr>
            <p:nvPr/>
          </p:nvSpPr>
          <p:spPr bwMode="auto">
            <a:xfrm>
              <a:off x="1438225" y="5054450"/>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60" name="Google Shape;685;p3"/>
            <p:cNvSpPr>
              <a:spLocks/>
            </p:cNvSpPr>
            <p:nvPr/>
          </p:nvSpPr>
          <p:spPr bwMode="auto">
            <a:xfrm>
              <a:off x="1438225" y="520497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61" name="Google Shape;686;p3"/>
            <p:cNvSpPr>
              <a:spLocks/>
            </p:cNvSpPr>
            <p:nvPr/>
          </p:nvSpPr>
          <p:spPr bwMode="auto">
            <a:xfrm>
              <a:off x="1438225" y="535547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62" name="Google Shape;687;p3"/>
            <p:cNvSpPr>
              <a:spLocks/>
            </p:cNvSpPr>
            <p:nvPr/>
          </p:nvSpPr>
          <p:spPr bwMode="auto">
            <a:xfrm>
              <a:off x="1588750" y="2381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63" name="Google Shape;688;p3"/>
            <p:cNvSpPr>
              <a:spLocks/>
            </p:cNvSpPr>
            <p:nvPr/>
          </p:nvSpPr>
          <p:spPr bwMode="auto">
            <a:xfrm>
              <a:off x="1588750" y="8401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64" name="Google Shape;689;p3"/>
            <p:cNvSpPr>
              <a:spLocks/>
            </p:cNvSpPr>
            <p:nvPr/>
          </p:nvSpPr>
          <p:spPr bwMode="auto">
            <a:xfrm>
              <a:off x="1588750" y="9906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65" name="Google Shape;690;p3"/>
            <p:cNvSpPr>
              <a:spLocks/>
            </p:cNvSpPr>
            <p:nvPr/>
          </p:nvSpPr>
          <p:spPr bwMode="auto">
            <a:xfrm>
              <a:off x="1588750" y="14422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66" name="Google Shape;691;p3"/>
            <p:cNvSpPr>
              <a:spLocks/>
            </p:cNvSpPr>
            <p:nvPr/>
          </p:nvSpPr>
          <p:spPr bwMode="auto">
            <a:xfrm>
              <a:off x="1588750" y="174322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67" name="Google Shape;692;p3"/>
            <p:cNvSpPr>
              <a:spLocks/>
            </p:cNvSpPr>
            <p:nvPr/>
          </p:nvSpPr>
          <p:spPr bwMode="auto">
            <a:xfrm>
              <a:off x="1588750" y="21947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68" name="Google Shape;693;p3"/>
            <p:cNvSpPr>
              <a:spLocks/>
            </p:cNvSpPr>
            <p:nvPr/>
          </p:nvSpPr>
          <p:spPr bwMode="auto">
            <a:xfrm>
              <a:off x="1588750" y="24957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69" name="Google Shape;694;p3"/>
            <p:cNvSpPr>
              <a:spLocks/>
            </p:cNvSpPr>
            <p:nvPr/>
          </p:nvSpPr>
          <p:spPr bwMode="auto">
            <a:xfrm>
              <a:off x="1588750" y="27968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70" name="Google Shape;695;p3"/>
            <p:cNvSpPr>
              <a:spLocks/>
            </p:cNvSpPr>
            <p:nvPr/>
          </p:nvSpPr>
          <p:spPr bwMode="auto">
            <a:xfrm>
              <a:off x="1588750" y="294730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71" name="Google Shape;696;p3"/>
            <p:cNvSpPr>
              <a:spLocks/>
            </p:cNvSpPr>
            <p:nvPr/>
          </p:nvSpPr>
          <p:spPr bwMode="auto">
            <a:xfrm>
              <a:off x="1588750" y="32483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72" name="Google Shape;697;p3"/>
            <p:cNvSpPr>
              <a:spLocks/>
            </p:cNvSpPr>
            <p:nvPr/>
          </p:nvSpPr>
          <p:spPr bwMode="auto">
            <a:xfrm>
              <a:off x="1588750" y="33988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73" name="Google Shape;698;p3"/>
            <p:cNvSpPr>
              <a:spLocks/>
            </p:cNvSpPr>
            <p:nvPr/>
          </p:nvSpPr>
          <p:spPr bwMode="auto">
            <a:xfrm>
              <a:off x="1588750" y="36998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74" name="Google Shape;699;p3"/>
            <p:cNvSpPr>
              <a:spLocks/>
            </p:cNvSpPr>
            <p:nvPr/>
          </p:nvSpPr>
          <p:spPr bwMode="auto">
            <a:xfrm>
              <a:off x="1588750" y="385037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75" name="Google Shape;700;p3"/>
            <p:cNvSpPr>
              <a:spLocks/>
            </p:cNvSpPr>
            <p:nvPr/>
          </p:nvSpPr>
          <p:spPr bwMode="auto">
            <a:xfrm>
              <a:off x="1588750" y="41514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76" name="Google Shape;701;p3"/>
            <p:cNvSpPr>
              <a:spLocks/>
            </p:cNvSpPr>
            <p:nvPr/>
          </p:nvSpPr>
          <p:spPr bwMode="auto">
            <a:xfrm>
              <a:off x="1588750" y="430190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77" name="Google Shape;702;p3"/>
            <p:cNvSpPr>
              <a:spLocks/>
            </p:cNvSpPr>
            <p:nvPr/>
          </p:nvSpPr>
          <p:spPr bwMode="auto">
            <a:xfrm>
              <a:off x="1588750" y="44524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78" name="Google Shape;703;p3"/>
            <p:cNvSpPr>
              <a:spLocks/>
            </p:cNvSpPr>
            <p:nvPr/>
          </p:nvSpPr>
          <p:spPr bwMode="auto">
            <a:xfrm>
              <a:off x="1588750" y="46029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79" name="Google Shape;704;p3"/>
            <p:cNvSpPr>
              <a:spLocks/>
            </p:cNvSpPr>
            <p:nvPr/>
          </p:nvSpPr>
          <p:spPr bwMode="auto">
            <a:xfrm>
              <a:off x="1588750" y="49039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80" name="Google Shape;705;p3"/>
            <p:cNvSpPr>
              <a:spLocks/>
            </p:cNvSpPr>
            <p:nvPr/>
          </p:nvSpPr>
          <p:spPr bwMode="auto">
            <a:xfrm>
              <a:off x="1588750" y="520497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81" name="Google Shape;706;p3"/>
            <p:cNvSpPr>
              <a:spLocks/>
            </p:cNvSpPr>
            <p:nvPr/>
          </p:nvSpPr>
          <p:spPr bwMode="auto">
            <a:xfrm>
              <a:off x="1739250" y="23812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82" name="Google Shape;707;p3"/>
            <p:cNvSpPr>
              <a:spLocks/>
            </p:cNvSpPr>
            <p:nvPr/>
          </p:nvSpPr>
          <p:spPr bwMode="auto">
            <a:xfrm>
              <a:off x="1739250" y="8401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83" name="Google Shape;708;p3"/>
            <p:cNvSpPr>
              <a:spLocks/>
            </p:cNvSpPr>
            <p:nvPr/>
          </p:nvSpPr>
          <p:spPr bwMode="auto">
            <a:xfrm>
              <a:off x="1739250" y="114117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84" name="Google Shape;709;p3"/>
            <p:cNvSpPr>
              <a:spLocks/>
            </p:cNvSpPr>
            <p:nvPr/>
          </p:nvSpPr>
          <p:spPr bwMode="auto">
            <a:xfrm>
              <a:off x="1739250" y="14422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85" name="Google Shape;710;p3"/>
            <p:cNvSpPr>
              <a:spLocks/>
            </p:cNvSpPr>
            <p:nvPr/>
          </p:nvSpPr>
          <p:spPr bwMode="auto">
            <a:xfrm>
              <a:off x="1739250" y="189372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86" name="Google Shape;711;p3"/>
            <p:cNvSpPr>
              <a:spLocks/>
            </p:cNvSpPr>
            <p:nvPr/>
          </p:nvSpPr>
          <p:spPr bwMode="auto">
            <a:xfrm>
              <a:off x="1739250" y="249577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87" name="Google Shape;712;p3"/>
            <p:cNvSpPr>
              <a:spLocks/>
            </p:cNvSpPr>
            <p:nvPr/>
          </p:nvSpPr>
          <p:spPr bwMode="auto">
            <a:xfrm>
              <a:off x="1739250" y="2646275"/>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88" name="Google Shape;713;p3"/>
            <p:cNvSpPr>
              <a:spLocks/>
            </p:cNvSpPr>
            <p:nvPr/>
          </p:nvSpPr>
          <p:spPr bwMode="auto">
            <a:xfrm>
              <a:off x="1739250" y="36998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89" name="Google Shape;714;p3"/>
            <p:cNvSpPr>
              <a:spLocks/>
            </p:cNvSpPr>
            <p:nvPr/>
          </p:nvSpPr>
          <p:spPr bwMode="auto">
            <a:xfrm>
              <a:off x="1739250" y="41514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90" name="Google Shape;715;p3"/>
            <p:cNvSpPr>
              <a:spLocks/>
            </p:cNvSpPr>
            <p:nvPr/>
          </p:nvSpPr>
          <p:spPr bwMode="auto">
            <a:xfrm>
              <a:off x="1739250" y="49039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91" name="Google Shape;716;p3"/>
            <p:cNvSpPr>
              <a:spLocks/>
            </p:cNvSpPr>
            <p:nvPr/>
          </p:nvSpPr>
          <p:spPr bwMode="auto">
            <a:xfrm>
              <a:off x="1739250" y="535547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92" name="Google Shape;717;p3"/>
            <p:cNvSpPr>
              <a:spLocks/>
            </p:cNvSpPr>
            <p:nvPr/>
          </p:nvSpPr>
          <p:spPr bwMode="auto">
            <a:xfrm>
              <a:off x="1889750" y="38862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93" name="Google Shape;718;p3"/>
            <p:cNvSpPr>
              <a:spLocks/>
            </p:cNvSpPr>
            <p:nvPr/>
          </p:nvSpPr>
          <p:spPr bwMode="auto">
            <a:xfrm>
              <a:off x="1889750" y="8401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94" name="Google Shape;719;p3"/>
            <p:cNvSpPr>
              <a:spLocks/>
            </p:cNvSpPr>
            <p:nvPr/>
          </p:nvSpPr>
          <p:spPr bwMode="auto">
            <a:xfrm>
              <a:off x="1889750" y="33988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95" name="Google Shape;720;p3"/>
            <p:cNvSpPr>
              <a:spLocks/>
            </p:cNvSpPr>
            <p:nvPr/>
          </p:nvSpPr>
          <p:spPr bwMode="auto">
            <a:xfrm>
              <a:off x="1889750" y="460292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96" name="Google Shape;721;p3"/>
            <p:cNvSpPr>
              <a:spLocks/>
            </p:cNvSpPr>
            <p:nvPr/>
          </p:nvSpPr>
          <p:spPr bwMode="auto">
            <a:xfrm>
              <a:off x="1889750" y="520497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97" name="Google Shape;722;p3"/>
            <p:cNvSpPr>
              <a:spLocks/>
            </p:cNvSpPr>
            <p:nvPr/>
          </p:nvSpPr>
          <p:spPr bwMode="auto">
            <a:xfrm>
              <a:off x="2040275" y="689650"/>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98" name="Google Shape;723;p3"/>
            <p:cNvSpPr>
              <a:spLocks/>
            </p:cNvSpPr>
            <p:nvPr/>
          </p:nvSpPr>
          <p:spPr bwMode="auto">
            <a:xfrm>
              <a:off x="2040275" y="189372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199" name="Google Shape;724;p3"/>
            <p:cNvSpPr>
              <a:spLocks/>
            </p:cNvSpPr>
            <p:nvPr/>
          </p:nvSpPr>
          <p:spPr bwMode="auto">
            <a:xfrm>
              <a:off x="2040275" y="2796800"/>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00" name="Google Shape;725;p3"/>
            <p:cNvSpPr>
              <a:spLocks/>
            </p:cNvSpPr>
            <p:nvPr/>
          </p:nvSpPr>
          <p:spPr bwMode="auto">
            <a:xfrm>
              <a:off x="2190775" y="5054450"/>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01" name="Google Shape;726;p3"/>
            <p:cNvSpPr>
              <a:spLocks/>
            </p:cNvSpPr>
            <p:nvPr/>
          </p:nvSpPr>
          <p:spPr bwMode="auto">
            <a:xfrm>
              <a:off x="2341300" y="47534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02" name="Google Shape;727;p3"/>
            <p:cNvSpPr>
              <a:spLocks/>
            </p:cNvSpPr>
            <p:nvPr/>
          </p:nvSpPr>
          <p:spPr bwMode="auto">
            <a:xfrm>
              <a:off x="2642325" y="264627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03" name="Google Shape;728;p3"/>
            <p:cNvSpPr>
              <a:spLocks/>
            </p:cNvSpPr>
            <p:nvPr/>
          </p:nvSpPr>
          <p:spPr bwMode="auto">
            <a:xfrm>
              <a:off x="2642325" y="520497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04" name="Google Shape;729;p3"/>
            <p:cNvSpPr>
              <a:spLocks/>
            </p:cNvSpPr>
            <p:nvPr/>
          </p:nvSpPr>
          <p:spPr bwMode="auto">
            <a:xfrm>
              <a:off x="3244350" y="9906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0B87A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grpSp>
      <p:grpSp>
        <p:nvGrpSpPr>
          <p:cNvPr id="205" name="Google Shape;730;p3"/>
          <p:cNvGrpSpPr>
            <a:grpSpLocks/>
          </p:cNvGrpSpPr>
          <p:nvPr/>
        </p:nvGrpSpPr>
        <p:grpSpPr bwMode="auto">
          <a:xfrm rot="10800000">
            <a:off x="6367485" y="28575"/>
            <a:ext cx="2016919" cy="5086350"/>
            <a:chOff x="1588750" y="238125"/>
            <a:chExt cx="2078025" cy="5238750"/>
          </a:xfrm>
        </p:grpSpPr>
        <p:sp>
          <p:nvSpPr>
            <p:cNvPr id="206" name="Google Shape;731;p3"/>
            <p:cNvSpPr>
              <a:spLocks/>
            </p:cNvSpPr>
            <p:nvPr/>
          </p:nvSpPr>
          <p:spPr bwMode="auto">
            <a:xfrm>
              <a:off x="1588750" y="129170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07" name="Google Shape;732;p3"/>
            <p:cNvSpPr>
              <a:spLocks/>
            </p:cNvSpPr>
            <p:nvPr/>
          </p:nvSpPr>
          <p:spPr bwMode="auto">
            <a:xfrm>
              <a:off x="1588750" y="159270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08" name="Google Shape;733;p3"/>
            <p:cNvSpPr>
              <a:spLocks/>
            </p:cNvSpPr>
            <p:nvPr/>
          </p:nvSpPr>
          <p:spPr bwMode="auto">
            <a:xfrm>
              <a:off x="1588750" y="264627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09" name="Google Shape;734;p3"/>
            <p:cNvSpPr>
              <a:spLocks/>
            </p:cNvSpPr>
            <p:nvPr/>
          </p:nvSpPr>
          <p:spPr bwMode="auto">
            <a:xfrm>
              <a:off x="1588750" y="400087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10" name="Google Shape;735;p3"/>
            <p:cNvSpPr>
              <a:spLocks/>
            </p:cNvSpPr>
            <p:nvPr/>
          </p:nvSpPr>
          <p:spPr bwMode="auto">
            <a:xfrm>
              <a:off x="1588750" y="47534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11" name="Google Shape;736;p3"/>
            <p:cNvSpPr>
              <a:spLocks/>
            </p:cNvSpPr>
            <p:nvPr/>
          </p:nvSpPr>
          <p:spPr bwMode="auto">
            <a:xfrm>
              <a:off x="1588750" y="505445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12" name="Google Shape;737;p3"/>
            <p:cNvSpPr>
              <a:spLocks/>
            </p:cNvSpPr>
            <p:nvPr/>
          </p:nvSpPr>
          <p:spPr bwMode="auto">
            <a:xfrm>
              <a:off x="1739250" y="539125"/>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13" name="Google Shape;738;p3"/>
            <p:cNvSpPr>
              <a:spLocks/>
            </p:cNvSpPr>
            <p:nvPr/>
          </p:nvSpPr>
          <p:spPr bwMode="auto">
            <a:xfrm>
              <a:off x="1739250" y="129170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14" name="Google Shape;739;p3"/>
            <p:cNvSpPr>
              <a:spLocks/>
            </p:cNvSpPr>
            <p:nvPr/>
          </p:nvSpPr>
          <p:spPr bwMode="auto">
            <a:xfrm>
              <a:off x="1739250" y="27968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15" name="Google Shape;740;p3"/>
            <p:cNvSpPr>
              <a:spLocks/>
            </p:cNvSpPr>
            <p:nvPr/>
          </p:nvSpPr>
          <p:spPr bwMode="auto">
            <a:xfrm>
              <a:off x="1739250" y="33988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16" name="Google Shape;741;p3"/>
            <p:cNvSpPr>
              <a:spLocks/>
            </p:cNvSpPr>
            <p:nvPr/>
          </p:nvSpPr>
          <p:spPr bwMode="auto">
            <a:xfrm>
              <a:off x="1739250" y="35493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17" name="Google Shape;742;p3"/>
            <p:cNvSpPr>
              <a:spLocks/>
            </p:cNvSpPr>
            <p:nvPr/>
          </p:nvSpPr>
          <p:spPr bwMode="auto">
            <a:xfrm>
              <a:off x="1739250" y="430190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18" name="Google Shape;743;p3"/>
            <p:cNvSpPr>
              <a:spLocks/>
            </p:cNvSpPr>
            <p:nvPr/>
          </p:nvSpPr>
          <p:spPr bwMode="auto">
            <a:xfrm>
              <a:off x="1739250" y="520497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19" name="Google Shape;744;p3"/>
            <p:cNvSpPr>
              <a:spLocks/>
            </p:cNvSpPr>
            <p:nvPr/>
          </p:nvSpPr>
          <p:spPr bwMode="auto">
            <a:xfrm>
              <a:off x="1889750" y="23812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20" name="Google Shape;745;p3"/>
            <p:cNvSpPr>
              <a:spLocks/>
            </p:cNvSpPr>
            <p:nvPr/>
          </p:nvSpPr>
          <p:spPr bwMode="auto">
            <a:xfrm>
              <a:off x="1889750" y="14422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21" name="Google Shape;746;p3"/>
            <p:cNvSpPr>
              <a:spLocks/>
            </p:cNvSpPr>
            <p:nvPr/>
          </p:nvSpPr>
          <p:spPr bwMode="auto">
            <a:xfrm>
              <a:off x="1889750" y="174322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22" name="Google Shape;747;p3"/>
            <p:cNvSpPr>
              <a:spLocks/>
            </p:cNvSpPr>
            <p:nvPr/>
          </p:nvSpPr>
          <p:spPr bwMode="auto">
            <a:xfrm>
              <a:off x="1889750" y="189372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23" name="Google Shape;748;p3"/>
            <p:cNvSpPr>
              <a:spLocks/>
            </p:cNvSpPr>
            <p:nvPr/>
          </p:nvSpPr>
          <p:spPr bwMode="auto">
            <a:xfrm>
              <a:off x="1889750" y="20442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24" name="Google Shape;749;p3"/>
            <p:cNvSpPr>
              <a:spLocks/>
            </p:cNvSpPr>
            <p:nvPr/>
          </p:nvSpPr>
          <p:spPr bwMode="auto">
            <a:xfrm>
              <a:off x="1889750" y="21947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25" name="Google Shape;750;p3"/>
            <p:cNvSpPr>
              <a:spLocks/>
            </p:cNvSpPr>
            <p:nvPr/>
          </p:nvSpPr>
          <p:spPr bwMode="auto">
            <a:xfrm>
              <a:off x="1889750" y="23452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26" name="Google Shape;751;p3"/>
            <p:cNvSpPr>
              <a:spLocks/>
            </p:cNvSpPr>
            <p:nvPr/>
          </p:nvSpPr>
          <p:spPr bwMode="auto">
            <a:xfrm>
              <a:off x="1889750" y="249577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27" name="Google Shape;752;p3"/>
            <p:cNvSpPr>
              <a:spLocks/>
            </p:cNvSpPr>
            <p:nvPr/>
          </p:nvSpPr>
          <p:spPr bwMode="auto">
            <a:xfrm>
              <a:off x="1889750" y="2646275"/>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28" name="Google Shape;753;p3"/>
            <p:cNvSpPr>
              <a:spLocks/>
            </p:cNvSpPr>
            <p:nvPr/>
          </p:nvSpPr>
          <p:spPr bwMode="auto">
            <a:xfrm>
              <a:off x="1889750" y="27968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29" name="Google Shape;754;p3"/>
            <p:cNvSpPr>
              <a:spLocks/>
            </p:cNvSpPr>
            <p:nvPr/>
          </p:nvSpPr>
          <p:spPr bwMode="auto">
            <a:xfrm>
              <a:off x="1889750" y="2947300"/>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30" name="Google Shape;755;p3"/>
            <p:cNvSpPr>
              <a:spLocks/>
            </p:cNvSpPr>
            <p:nvPr/>
          </p:nvSpPr>
          <p:spPr bwMode="auto">
            <a:xfrm>
              <a:off x="1889750" y="309782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31" name="Google Shape;756;p3"/>
            <p:cNvSpPr>
              <a:spLocks/>
            </p:cNvSpPr>
            <p:nvPr/>
          </p:nvSpPr>
          <p:spPr bwMode="auto">
            <a:xfrm>
              <a:off x="1889750" y="385037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32" name="Google Shape;757;p3"/>
            <p:cNvSpPr>
              <a:spLocks/>
            </p:cNvSpPr>
            <p:nvPr/>
          </p:nvSpPr>
          <p:spPr bwMode="auto">
            <a:xfrm>
              <a:off x="1889750" y="4000875"/>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33" name="Google Shape;758;p3"/>
            <p:cNvSpPr>
              <a:spLocks/>
            </p:cNvSpPr>
            <p:nvPr/>
          </p:nvSpPr>
          <p:spPr bwMode="auto">
            <a:xfrm>
              <a:off x="1889750" y="41514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34" name="Google Shape;759;p3"/>
            <p:cNvSpPr>
              <a:spLocks/>
            </p:cNvSpPr>
            <p:nvPr/>
          </p:nvSpPr>
          <p:spPr bwMode="auto">
            <a:xfrm>
              <a:off x="1889750" y="430190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35" name="Google Shape;760;p3"/>
            <p:cNvSpPr>
              <a:spLocks/>
            </p:cNvSpPr>
            <p:nvPr/>
          </p:nvSpPr>
          <p:spPr bwMode="auto">
            <a:xfrm>
              <a:off x="1889750" y="445242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36" name="Google Shape;761;p3"/>
            <p:cNvSpPr>
              <a:spLocks/>
            </p:cNvSpPr>
            <p:nvPr/>
          </p:nvSpPr>
          <p:spPr bwMode="auto">
            <a:xfrm>
              <a:off x="1889750" y="47534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37" name="Google Shape;762;p3"/>
            <p:cNvSpPr>
              <a:spLocks/>
            </p:cNvSpPr>
            <p:nvPr/>
          </p:nvSpPr>
          <p:spPr bwMode="auto">
            <a:xfrm>
              <a:off x="1889750" y="49039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38" name="Google Shape;763;p3"/>
            <p:cNvSpPr>
              <a:spLocks/>
            </p:cNvSpPr>
            <p:nvPr/>
          </p:nvSpPr>
          <p:spPr bwMode="auto">
            <a:xfrm>
              <a:off x="2040275" y="388625"/>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39" name="Google Shape;764;p3"/>
            <p:cNvSpPr>
              <a:spLocks/>
            </p:cNvSpPr>
            <p:nvPr/>
          </p:nvSpPr>
          <p:spPr bwMode="auto">
            <a:xfrm>
              <a:off x="2040275" y="114117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40" name="Google Shape;765;p3"/>
            <p:cNvSpPr>
              <a:spLocks/>
            </p:cNvSpPr>
            <p:nvPr/>
          </p:nvSpPr>
          <p:spPr bwMode="auto">
            <a:xfrm>
              <a:off x="2040275" y="1291700"/>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41" name="Google Shape;766;p3"/>
            <p:cNvSpPr>
              <a:spLocks/>
            </p:cNvSpPr>
            <p:nvPr/>
          </p:nvSpPr>
          <p:spPr bwMode="auto">
            <a:xfrm>
              <a:off x="2040275" y="1442200"/>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42" name="Google Shape;767;p3"/>
            <p:cNvSpPr>
              <a:spLocks/>
            </p:cNvSpPr>
            <p:nvPr/>
          </p:nvSpPr>
          <p:spPr bwMode="auto">
            <a:xfrm>
              <a:off x="2040275" y="1743225"/>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43" name="Google Shape;768;p3"/>
            <p:cNvSpPr>
              <a:spLocks/>
            </p:cNvSpPr>
            <p:nvPr/>
          </p:nvSpPr>
          <p:spPr bwMode="auto">
            <a:xfrm>
              <a:off x="2040275" y="2044250"/>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44" name="Google Shape;769;p3"/>
            <p:cNvSpPr>
              <a:spLocks/>
            </p:cNvSpPr>
            <p:nvPr/>
          </p:nvSpPr>
          <p:spPr bwMode="auto">
            <a:xfrm>
              <a:off x="2040275" y="2646275"/>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45" name="Google Shape;770;p3"/>
            <p:cNvSpPr>
              <a:spLocks/>
            </p:cNvSpPr>
            <p:nvPr/>
          </p:nvSpPr>
          <p:spPr bwMode="auto">
            <a:xfrm>
              <a:off x="2040275" y="2947300"/>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46" name="Google Shape;771;p3"/>
            <p:cNvSpPr>
              <a:spLocks/>
            </p:cNvSpPr>
            <p:nvPr/>
          </p:nvSpPr>
          <p:spPr bwMode="auto">
            <a:xfrm>
              <a:off x="2040275" y="309782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47" name="Google Shape;772;p3"/>
            <p:cNvSpPr>
              <a:spLocks/>
            </p:cNvSpPr>
            <p:nvPr/>
          </p:nvSpPr>
          <p:spPr bwMode="auto">
            <a:xfrm>
              <a:off x="2040275" y="324832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48" name="Google Shape;773;p3"/>
            <p:cNvSpPr>
              <a:spLocks/>
            </p:cNvSpPr>
            <p:nvPr/>
          </p:nvSpPr>
          <p:spPr bwMode="auto">
            <a:xfrm>
              <a:off x="2040275" y="3549350"/>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49" name="Google Shape;774;p3"/>
            <p:cNvSpPr>
              <a:spLocks/>
            </p:cNvSpPr>
            <p:nvPr/>
          </p:nvSpPr>
          <p:spPr bwMode="auto">
            <a:xfrm>
              <a:off x="2040275" y="369987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50" name="Google Shape;775;p3"/>
            <p:cNvSpPr>
              <a:spLocks/>
            </p:cNvSpPr>
            <p:nvPr/>
          </p:nvSpPr>
          <p:spPr bwMode="auto">
            <a:xfrm>
              <a:off x="2040275" y="3850375"/>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51" name="Google Shape;776;p3"/>
            <p:cNvSpPr>
              <a:spLocks/>
            </p:cNvSpPr>
            <p:nvPr/>
          </p:nvSpPr>
          <p:spPr bwMode="auto">
            <a:xfrm>
              <a:off x="2040275" y="4000875"/>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52" name="Google Shape;777;p3"/>
            <p:cNvSpPr>
              <a:spLocks/>
            </p:cNvSpPr>
            <p:nvPr/>
          </p:nvSpPr>
          <p:spPr bwMode="auto">
            <a:xfrm>
              <a:off x="2040275" y="4301900"/>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53" name="Google Shape;778;p3"/>
            <p:cNvSpPr>
              <a:spLocks/>
            </p:cNvSpPr>
            <p:nvPr/>
          </p:nvSpPr>
          <p:spPr bwMode="auto">
            <a:xfrm>
              <a:off x="2040275" y="445242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54" name="Google Shape;779;p3"/>
            <p:cNvSpPr>
              <a:spLocks/>
            </p:cNvSpPr>
            <p:nvPr/>
          </p:nvSpPr>
          <p:spPr bwMode="auto">
            <a:xfrm>
              <a:off x="2040275" y="4903950"/>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55" name="Google Shape;780;p3"/>
            <p:cNvSpPr>
              <a:spLocks/>
            </p:cNvSpPr>
            <p:nvPr/>
          </p:nvSpPr>
          <p:spPr bwMode="auto">
            <a:xfrm>
              <a:off x="2040275" y="5054450"/>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56" name="Google Shape;781;p3"/>
            <p:cNvSpPr>
              <a:spLocks/>
            </p:cNvSpPr>
            <p:nvPr/>
          </p:nvSpPr>
          <p:spPr bwMode="auto">
            <a:xfrm>
              <a:off x="2040275" y="5204975"/>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57" name="Google Shape;782;p3"/>
            <p:cNvSpPr>
              <a:spLocks/>
            </p:cNvSpPr>
            <p:nvPr/>
          </p:nvSpPr>
          <p:spPr bwMode="auto">
            <a:xfrm>
              <a:off x="2190775" y="23812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58" name="Google Shape;783;p3"/>
            <p:cNvSpPr>
              <a:spLocks/>
            </p:cNvSpPr>
            <p:nvPr/>
          </p:nvSpPr>
          <p:spPr bwMode="auto">
            <a:xfrm>
              <a:off x="2190775" y="6896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59" name="Google Shape;784;p3"/>
            <p:cNvSpPr>
              <a:spLocks/>
            </p:cNvSpPr>
            <p:nvPr/>
          </p:nvSpPr>
          <p:spPr bwMode="auto">
            <a:xfrm>
              <a:off x="2190775" y="8401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60" name="Google Shape;785;p3"/>
            <p:cNvSpPr>
              <a:spLocks/>
            </p:cNvSpPr>
            <p:nvPr/>
          </p:nvSpPr>
          <p:spPr bwMode="auto">
            <a:xfrm>
              <a:off x="2190775" y="114117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61" name="Google Shape;786;p3"/>
            <p:cNvSpPr>
              <a:spLocks/>
            </p:cNvSpPr>
            <p:nvPr/>
          </p:nvSpPr>
          <p:spPr bwMode="auto">
            <a:xfrm>
              <a:off x="2190775" y="129170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62" name="Google Shape;787;p3"/>
            <p:cNvSpPr>
              <a:spLocks/>
            </p:cNvSpPr>
            <p:nvPr/>
          </p:nvSpPr>
          <p:spPr bwMode="auto">
            <a:xfrm>
              <a:off x="2190775" y="1592700"/>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63" name="Google Shape;788;p3"/>
            <p:cNvSpPr>
              <a:spLocks/>
            </p:cNvSpPr>
            <p:nvPr/>
          </p:nvSpPr>
          <p:spPr bwMode="auto">
            <a:xfrm>
              <a:off x="2190775" y="174322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64" name="Google Shape;789;p3"/>
            <p:cNvSpPr>
              <a:spLocks/>
            </p:cNvSpPr>
            <p:nvPr/>
          </p:nvSpPr>
          <p:spPr bwMode="auto">
            <a:xfrm>
              <a:off x="2190775" y="189372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65" name="Google Shape;790;p3"/>
            <p:cNvSpPr>
              <a:spLocks/>
            </p:cNvSpPr>
            <p:nvPr/>
          </p:nvSpPr>
          <p:spPr bwMode="auto">
            <a:xfrm>
              <a:off x="2190775" y="20442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66" name="Google Shape;791;p3"/>
            <p:cNvSpPr>
              <a:spLocks/>
            </p:cNvSpPr>
            <p:nvPr/>
          </p:nvSpPr>
          <p:spPr bwMode="auto">
            <a:xfrm>
              <a:off x="2190775" y="21947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67" name="Google Shape;792;p3"/>
            <p:cNvSpPr>
              <a:spLocks/>
            </p:cNvSpPr>
            <p:nvPr/>
          </p:nvSpPr>
          <p:spPr bwMode="auto">
            <a:xfrm>
              <a:off x="2190775" y="23452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68" name="Google Shape;793;p3"/>
            <p:cNvSpPr>
              <a:spLocks/>
            </p:cNvSpPr>
            <p:nvPr/>
          </p:nvSpPr>
          <p:spPr bwMode="auto">
            <a:xfrm>
              <a:off x="2190775" y="249577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69" name="Google Shape;794;p3"/>
            <p:cNvSpPr>
              <a:spLocks/>
            </p:cNvSpPr>
            <p:nvPr/>
          </p:nvSpPr>
          <p:spPr bwMode="auto">
            <a:xfrm>
              <a:off x="2190775" y="27968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70" name="Google Shape;795;p3"/>
            <p:cNvSpPr>
              <a:spLocks/>
            </p:cNvSpPr>
            <p:nvPr/>
          </p:nvSpPr>
          <p:spPr bwMode="auto">
            <a:xfrm>
              <a:off x="2190775" y="309782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71" name="Google Shape;796;p3"/>
            <p:cNvSpPr>
              <a:spLocks/>
            </p:cNvSpPr>
            <p:nvPr/>
          </p:nvSpPr>
          <p:spPr bwMode="auto">
            <a:xfrm>
              <a:off x="2190775" y="324832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72" name="Google Shape;797;p3"/>
            <p:cNvSpPr>
              <a:spLocks/>
            </p:cNvSpPr>
            <p:nvPr/>
          </p:nvSpPr>
          <p:spPr bwMode="auto">
            <a:xfrm>
              <a:off x="2190775" y="33988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73" name="Google Shape;798;p3"/>
            <p:cNvSpPr>
              <a:spLocks/>
            </p:cNvSpPr>
            <p:nvPr/>
          </p:nvSpPr>
          <p:spPr bwMode="auto">
            <a:xfrm>
              <a:off x="2190775" y="35493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74" name="Google Shape;799;p3"/>
            <p:cNvSpPr>
              <a:spLocks/>
            </p:cNvSpPr>
            <p:nvPr/>
          </p:nvSpPr>
          <p:spPr bwMode="auto">
            <a:xfrm>
              <a:off x="2190775" y="36998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75" name="Google Shape;800;p3"/>
            <p:cNvSpPr>
              <a:spLocks/>
            </p:cNvSpPr>
            <p:nvPr/>
          </p:nvSpPr>
          <p:spPr bwMode="auto">
            <a:xfrm>
              <a:off x="2190775" y="4000875"/>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76" name="Google Shape;801;p3"/>
            <p:cNvSpPr>
              <a:spLocks/>
            </p:cNvSpPr>
            <p:nvPr/>
          </p:nvSpPr>
          <p:spPr bwMode="auto">
            <a:xfrm>
              <a:off x="2190775" y="41514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77" name="Google Shape;802;p3"/>
            <p:cNvSpPr>
              <a:spLocks/>
            </p:cNvSpPr>
            <p:nvPr/>
          </p:nvSpPr>
          <p:spPr bwMode="auto">
            <a:xfrm>
              <a:off x="2190775" y="445242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78" name="Google Shape;803;p3"/>
            <p:cNvSpPr>
              <a:spLocks/>
            </p:cNvSpPr>
            <p:nvPr/>
          </p:nvSpPr>
          <p:spPr bwMode="auto">
            <a:xfrm>
              <a:off x="2190775" y="460292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79" name="Google Shape;804;p3"/>
            <p:cNvSpPr>
              <a:spLocks/>
            </p:cNvSpPr>
            <p:nvPr/>
          </p:nvSpPr>
          <p:spPr bwMode="auto">
            <a:xfrm>
              <a:off x="2190775" y="47534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80" name="Google Shape;805;p3"/>
            <p:cNvSpPr>
              <a:spLocks/>
            </p:cNvSpPr>
            <p:nvPr/>
          </p:nvSpPr>
          <p:spPr bwMode="auto">
            <a:xfrm>
              <a:off x="2190775" y="520497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81" name="Google Shape;806;p3"/>
            <p:cNvSpPr>
              <a:spLocks/>
            </p:cNvSpPr>
            <p:nvPr/>
          </p:nvSpPr>
          <p:spPr bwMode="auto">
            <a:xfrm>
              <a:off x="2190775" y="535547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82" name="Google Shape;807;p3"/>
            <p:cNvSpPr>
              <a:spLocks/>
            </p:cNvSpPr>
            <p:nvPr/>
          </p:nvSpPr>
          <p:spPr bwMode="auto">
            <a:xfrm>
              <a:off x="2341300" y="53912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83" name="Google Shape;808;p3"/>
            <p:cNvSpPr>
              <a:spLocks/>
            </p:cNvSpPr>
            <p:nvPr/>
          </p:nvSpPr>
          <p:spPr bwMode="auto">
            <a:xfrm>
              <a:off x="2341300" y="6896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84" name="Google Shape;809;p3"/>
            <p:cNvSpPr>
              <a:spLocks/>
            </p:cNvSpPr>
            <p:nvPr/>
          </p:nvSpPr>
          <p:spPr bwMode="auto">
            <a:xfrm>
              <a:off x="2341300" y="9906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85" name="Google Shape;810;p3"/>
            <p:cNvSpPr>
              <a:spLocks/>
            </p:cNvSpPr>
            <p:nvPr/>
          </p:nvSpPr>
          <p:spPr bwMode="auto">
            <a:xfrm>
              <a:off x="2341300" y="129170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86" name="Google Shape;811;p3"/>
            <p:cNvSpPr>
              <a:spLocks/>
            </p:cNvSpPr>
            <p:nvPr/>
          </p:nvSpPr>
          <p:spPr bwMode="auto">
            <a:xfrm>
              <a:off x="2341300" y="14422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87" name="Google Shape;812;p3"/>
            <p:cNvSpPr>
              <a:spLocks/>
            </p:cNvSpPr>
            <p:nvPr/>
          </p:nvSpPr>
          <p:spPr bwMode="auto">
            <a:xfrm>
              <a:off x="2341300" y="159270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88" name="Google Shape;813;p3"/>
            <p:cNvSpPr>
              <a:spLocks/>
            </p:cNvSpPr>
            <p:nvPr/>
          </p:nvSpPr>
          <p:spPr bwMode="auto">
            <a:xfrm>
              <a:off x="2341300" y="174322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89" name="Google Shape;814;p3"/>
            <p:cNvSpPr>
              <a:spLocks/>
            </p:cNvSpPr>
            <p:nvPr/>
          </p:nvSpPr>
          <p:spPr bwMode="auto">
            <a:xfrm>
              <a:off x="2341300" y="21947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90" name="Google Shape;815;p3"/>
            <p:cNvSpPr>
              <a:spLocks/>
            </p:cNvSpPr>
            <p:nvPr/>
          </p:nvSpPr>
          <p:spPr bwMode="auto">
            <a:xfrm>
              <a:off x="2341300" y="23452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91" name="Google Shape;816;p3"/>
            <p:cNvSpPr>
              <a:spLocks/>
            </p:cNvSpPr>
            <p:nvPr/>
          </p:nvSpPr>
          <p:spPr bwMode="auto">
            <a:xfrm>
              <a:off x="2341300" y="24957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92" name="Google Shape;817;p3"/>
            <p:cNvSpPr>
              <a:spLocks/>
            </p:cNvSpPr>
            <p:nvPr/>
          </p:nvSpPr>
          <p:spPr bwMode="auto">
            <a:xfrm>
              <a:off x="2341300" y="264627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93" name="Google Shape;818;p3"/>
            <p:cNvSpPr>
              <a:spLocks/>
            </p:cNvSpPr>
            <p:nvPr/>
          </p:nvSpPr>
          <p:spPr bwMode="auto">
            <a:xfrm>
              <a:off x="2341300" y="27968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94" name="Google Shape;819;p3"/>
            <p:cNvSpPr>
              <a:spLocks/>
            </p:cNvSpPr>
            <p:nvPr/>
          </p:nvSpPr>
          <p:spPr bwMode="auto">
            <a:xfrm>
              <a:off x="2341300" y="294730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95" name="Google Shape;820;p3"/>
            <p:cNvSpPr>
              <a:spLocks/>
            </p:cNvSpPr>
            <p:nvPr/>
          </p:nvSpPr>
          <p:spPr bwMode="auto">
            <a:xfrm>
              <a:off x="2341300" y="30978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96" name="Google Shape;821;p3"/>
            <p:cNvSpPr>
              <a:spLocks/>
            </p:cNvSpPr>
            <p:nvPr/>
          </p:nvSpPr>
          <p:spPr bwMode="auto">
            <a:xfrm>
              <a:off x="2341300" y="32483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97" name="Google Shape;822;p3"/>
            <p:cNvSpPr>
              <a:spLocks/>
            </p:cNvSpPr>
            <p:nvPr/>
          </p:nvSpPr>
          <p:spPr bwMode="auto">
            <a:xfrm>
              <a:off x="2341300" y="33988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98" name="Google Shape;823;p3"/>
            <p:cNvSpPr>
              <a:spLocks/>
            </p:cNvSpPr>
            <p:nvPr/>
          </p:nvSpPr>
          <p:spPr bwMode="auto">
            <a:xfrm>
              <a:off x="2341300" y="35493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299" name="Google Shape;824;p3"/>
            <p:cNvSpPr>
              <a:spLocks/>
            </p:cNvSpPr>
            <p:nvPr/>
          </p:nvSpPr>
          <p:spPr bwMode="auto">
            <a:xfrm>
              <a:off x="2341300" y="385037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00" name="Google Shape;825;p3"/>
            <p:cNvSpPr>
              <a:spLocks/>
            </p:cNvSpPr>
            <p:nvPr/>
          </p:nvSpPr>
          <p:spPr bwMode="auto">
            <a:xfrm>
              <a:off x="2341300" y="41514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01" name="Google Shape;826;p3"/>
            <p:cNvSpPr>
              <a:spLocks/>
            </p:cNvSpPr>
            <p:nvPr/>
          </p:nvSpPr>
          <p:spPr bwMode="auto">
            <a:xfrm>
              <a:off x="2341300" y="430190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02" name="Google Shape;827;p3"/>
            <p:cNvSpPr>
              <a:spLocks/>
            </p:cNvSpPr>
            <p:nvPr/>
          </p:nvSpPr>
          <p:spPr bwMode="auto">
            <a:xfrm>
              <a:off x="2341300" y="44524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03" name="Google Shape;828;p3"/>
            <p:cNvSpPr>
              <a:spLocks/>
            </p:cNvSpPr>
            <p:nvPr/>
          </p:nvSpPr>
          <p:spPr bwMode="auto">
            <a:xfrm>
              <a:off x="2341300" y="46029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04" name="Google Shape;829;p3"/>
            <p:cNvSpPr>
              <a:spLocks/>
            </p:cNvSpPr>
            <p:nvPr/>
          </p:nvSpPr>
          <p:spPr bwMode="auto">
            <a:xfrm>
              <a:off x="2341300" y="49039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05" name="Google Shape;830;p3"/>
            <p:cNvSpPr>
              <a:spLocks/>
            </p:cNvSpPr>
            <p:nvPr/>
          </p:nvSpPr>
          <p:spPr bwMode="auto">
            <a:xfrm>
              <a:off x="2341300" y="505445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06" name="Google Shape;831;p3"/>
            <p:cNvSpPr>
              <a:spLocks/>
            </p:cNvSpPr>
            <p:nvPr/>
          </p:nvSpPr>
          <p:spPr bwMode="auto">
            <a:xfrm>
              <a:off x="2341300" y="520497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07" name="Google Shape;832;p3"/>
            <p:cNvSpPr>
              <a:spLocks/>
            </p:cNvSpPr>
            <p:nvPr/>
          </p:nvSpPr>
          <p:spPr bwMode="auto">
            <a:xfrm>
              <a:off x="2341300" y="53554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08" name="Google Shape;833;p3"/>
            <p:cNvSpPr>
              <a:spLocks/>
            </p:cNvSpPr>
            <p:nvPr/>
          </p:nvSpPr>
          <p:spPr bwMode="auto">
            <a:xfrm>
              <a:off x="2491800" y="38862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09" name="Google Shape;834;p3"/>
            <p:cNvSpPr>
              <a:spLocks/>
            </p:cNvSpPr>
            <p:nvPr/>
          </p:nvSpPr>
          <p:spPr bwMode="auto">
            <a:xfrm>
              <a:off x="2491800" y="6896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10" name="Google Shape;835;p3"/>
            <p:cNvSpPr>
              <a:spLocks/>
            </p:cNvSpPr>
            <p:nvPr/>
          </p:nvSpPr>
          <p:spPr bwMode="auto">
            <a:xfrm>
              <a:off x="2491800" y="8401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11" name="Google Shape;836;p3"/>
            <p:cNvSpPr>
              <a:spLocks/>
            </p:cNvSpPr>
            <p:nvPr/>
          </p:nvSpPr>
          <p:spPr bwMode="auto">
            <a:xfrm>
              <a:off x="2491800" y="9906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12" name="Google Shape;837;p3"/>
            <p:cNvSpPr>
              <a:spLocks/>
            </p:cNvSpPr>
            <p:nvPr/>
          </p:nvSpPr>
          <p:spPr bwMode="auto">
            <a:xfrm>
              <a:off x="2491800" y="114117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13" name="Google Shape;838;p3"/>
            <p:cNvSpPr>
              <a:spLocks/>
            </p:cNvSpPr>
            <p:nvPr/>
          </p:nvSpPr>
          <p:spPr bwMode="auto">
            <a:xfrm>
              <a:off x="2491800" y="14422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14" name="Google Shape;839;p3"/>
            <p:cNvSpPr>
              <a:spLocks/>
            </p:cNvSpPr>
            <p:nvPr/>
          </p:nvSpPr>
          <p:spPr bwMode="auto">
            <a:xfrm>
              <a:off x="2491800" y="174322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15" name="Google Shape;840;p3"/>
            <p:cNvSpPr>
              <a:spLocks/>
            </p:cNvSpPr>
            <p:nvPr/>
          </p:nvSpPr>
          <p:spPr bwMode="auto">
            <a:xfrm>
              <a:off x="2491800" y="189372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16" name="Google Shape;841;p3"/>
            <p:cNvSpPr>
              <a:spLocks/>
            </p:cNvSpPr>
            <p:nvPr/>
          </p:nvSpPr>
          <p:spPr bwMode="auto">
            <a:xfrm>
              <a:off x="2491800" y="20442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17" name="Google Shape;842;p3"/>
            <p:cNvSpPr>
              <a:spLocks/>
            </p:cNvSpPr>
            <p:nvPr/>
          </p:nvSpPr>
          <p:spPr bwMode="auto">
            <a:xfrm>
              <a:off x="2491800" y="23452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18" name="Google Shape;843;p3"/>
            <p:cNvSpPr>
              <a:spLocks/>
            </p:cNvSpPr>
            <p:nvPr/>
          </p:nvSpPr>
          <p:spPr bwMode="auto">
            <a:xfrm>
              <a:off x="2491800" y="249577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19" name="Google Shape;844;p3"/>
            <p:cNvSpPr>
              <a:spLocks/>
            </p:cNvSpPr>
            <p:nvPr/>
          </p:nvSpPr>
          <p:spPr bwMode="auto">
            <a:xfrm>
              <a:off x="2491800" y="2646275"/>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20" name="Google Shape;845;p3"/>
            <p:cNvSpPr>
              <a:spLocks/>
            </p:cNvSpPr>
            <p:nvPr/>
          </p:nvSpPr>
          <p:spPr bwMode="auto">
            <a:xfrm>
              <a:off x="2491800" y="27968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21" name="Google Shape;846;p3"/>
            <p:cNvSpPr>
              <a:spLocks/>
            </p:cNvSpPr>
            <p:nvPr/>
          </p:nvSpPr>
          <p:spPr bwMode="auto">
            <a:xfrm>
              <a:off x="2491800" y="2947300"/>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22" name="Google Shape;847;p3"/>
            <p:cNvSpPr>
              <a:spLocks/>
            </p:cNvSpPr>
            <p:nvPr/>
          </p:nvSpPr>
          <p:spPr bwMode="auto">
            <a:xfrm>
              <a:off x="2491800" y="309782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23" name="Google Shape;848;p3"/>
            <p:cNvSpPr>
              <a:spLocks/>
            </p:cNvSpPr>
            <p:nvPr/>
          </p:nvSpPr>
          <p:spPr bwMode="auto">
            <a:xfrm>
              <a:off x="2491800" y="324832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24" name="Google Shape;849;p3"/>
            <p:cNvSpPr>
              <a:spLocks/>
            </p:cNvSpPr>
            <p:nvPr/>
          </p:nvSpPr>
          <p:spPr bwMode="auto">
            <a:xfrm>
              <a:off x="2491800" y="35493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25" name="Google Shape;850;p3"/>
            <p:cNvSpPr>
              <a:spLocks/>
            </p:cNvSpPr>
            <p:nvPr/>
          </p:nvSpPr>
          <p:spPr bwMode="auto">
            <a:xfrm>
              <a:off x="2491800" y="385037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26" name="Google Shape;851;p3"/>
            <p:cNvSpPr>
              <a:spLocks/>
            </p:cNvSpPr>
            <p:nvPr/>
          </p:nvSpPr>
          <p:spPr bwMode="auto">
            <a:xfrm>
              <a:off x="2491800" y="4000875"/>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27" name="Google Shape;852;p3"/>
            <p:cNvSpPr>
              <a:spLocks/>
            </p:cNvSpPr>
            <p:nvPr/>
          </p:nvSpPr>
          <p:spPr bwMode="auto">
            <a:xfrm>
              <a:off x="2491800" y="41514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28" name="Google Shape;853;p3"/>
            <p:cNvSpPr>
              <a:spLocks/>
            </p:cNvSpPr>
            <p:nvPr/>
          </p:nvSpPr>
          <p:spPr bwMode="auto">
            <a:xfrm>
              <a:off x="2491800" y="430190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29" name="Google Shape;854;p3"/>
            <p:cNvSpPr>
              <a:spLocks/>
            </p:cNvSpPr>
            <p:nvPr/>
          </p:nvSpPr>
          <p:spPr bwMode="auto">
            <a:xfrm>
              <a:off x="2491800" y="460292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30" name="Google Shape;855;p3"/>
            <p:cNvSpPr>
              <a:spLocks/>
            </p:cNvSpPr>
            <p:nvPr/>
          </p:nvSpPr>
          <p:spPr bwMode="auto">
            <a:xfrm>
              <a:off x="2491800" y="47534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31" name="Google Shape;856;p3"/>
            <p:cNvSpPr>
              <a:spLocks/>
            </p:cNvSpPr>
            <p:nvPr/>
          </p:nvSpPr>
          <p:spPr bwMode="auto">
            <a:xfrm>
              <a:off x="2491800" y="5054450"/>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32" name="Google Shape;857;p3"/>
            <p:cNvSpPr>
              <a:spLocks/>
            </p:cNvSpPr>
            <p:nvPr/>
          </p:nvSpPr>
          <p:spPr bwMode="auto">
            <a:xfrm>
              <a:off x="2491800" y="535547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33" name="Google Shape;858;p3"/>
            <p:cNvSpPr>
              <a:spLocks/>
            </p:cNvSpPr>
            <p:nvPr/>
          </p:nvSpPr>
          <p:spPr bwMode="auto">
            <a:xfrm>
              <a:off x="2642325" y="53912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34" name="Google Shape;859;p3"/>
            <p:cNvSpPr>
              <a:spLocks/>
            </p:cNvSpPr>
            <p:nvPr/>
          </p:nvSpPr>
          <p:spPr bwMode="auto">
            <a:xfrm>
              <a:off x="2642325" y="9906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35" name="Google Shape;860;p3"/>
            <p:cNvSpPr>
              <a:spLocks/>
            </p:cNvSpPr>
            <p:nvPr/>
          </p:nvSpPr>
          <p:spPr bwMode="auto">
            <a:xfrm>
              <a:off x="2642325" y="11411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36" name="Google Shape;861;p3"/>
            <p:cNvSpPr>
              <a:spLocks/>
            </p:cNvSpPr>
            <p:nvPr/>
          </p:nvSpPr>
          <p:spPr bwMode="auto">
            <a:xfrm>
              <a:off x="2642325" y="129170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37" name="Google Shape;862;p3"/>
            <p:cNvSpPr>
              <a:spLocks/>
            </p:cNvSpPr>
            <p:nvPr/>
          </p:nvSpPr>
          <p:spPr bwMode="auto">
            <a:xfrm>
              <a:off x="2642325" y="159270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38" name="Google Shape;863;p3"/>
            <p:cNvSpPr>
              <a:spLocks/>
            </p:cNvSpPr>
            <p:nvPr/>
          </p:nvSpPr>
          <p:spPr bwMode="auto">
            <a:xfrm>
              <a:off x="2642325" y="18937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39" name="Google Shape;864;p3"/>
            <p:cNvSpPr>
              <a:spLocks/>
            </p:cNvSpPr>
            <p:nvPr/>
          </p:nvSpPr>
          <p:spPr bwMode="auto">
            <a:xfrm>
              <a:off x="2642325" y="20442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40" name="Google Shape;865;p3"/>
            <p:cNvSpPr>
              <a:spLocks/>
            </p:cNvSpPr>
            <p:nvPr/>
          </p:nvSpPr>
          <p:spPr bwMode="auto">
            <a:xfrm>
              <a:off x="2642325" y="21947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41" name="Google Shape;866;p3"/>
            <p:cNvSpPr>
              <a:spLocks/>
            </p:cNvSpPr>
            <p:nvPr/>
          </p:nvSpPr>
          <p:spPr bwMode="auto">
            <a:xfrm>
              <a:off x="2642325" y="24957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42" name="Google Shape;867;p3"/>
            <p:cNvSpPr>
              <a:spLocks/>
            </p:cNvSpPr>
            <p:nvPr/>
          </p:nvSpPr>
          <p:spPr bwMode="auto">
            <a:xfrm>
              <a:off x="2642325" y="27968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43" name="Google Shape;868;p3"/>
            <p:cNvSpPr>
              <a:spLocks/>
            </p:cNvSpPr>
            <p:nvPr/>
          </p:nvSpPr>
          <p:spPr bwMode="auto">
            <a:xfrm>
              <a:off x="2642325" y="30978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44" name="Google Shape;869;p3"/>
            <p:cNvSpPr>
              <a:spLocks/>
            </p:cNvSpPr>
            <p:nvPr/>
          </p:nvSpPr>
          <p:spPr bwMode="auto">
            <a:xfrm>
              <a:off x="2642325" y="33988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45" name="Google Shape;870;p3"/>
            <p:cNvSpPr>
              <a:spLocks/>
            </p:cNvSpPr>
            <p:nvPr/>
          </p:nvSpPr>
          <p:spPr bwMode="auto">
            <a:xfrm>
              <a:off x="2642325" y="35493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46" name="Google Shape;871;p3"/>
            <p:cNvSpPr>
              <a:spLocks/>
            </p:cNvSpPr>
            <p:nvPr/>
          </p:nvSpPr>
          <p:spPr bwMode="auto">
            <a:xfrm>
              <a:off x="2642325" y="400087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47" name="Google Shape;872;p3"/>
            <p:cNvSpPr>
              <a:spLocks/>
            </p:cNvSpPr>
            <p:nvPr/>
          </p:nvSpPr>
          <p:spPr bwMode="auto">
            <a:xfrm>
              <a:off x="2642325" y="4151400"/>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48" name="Google Shape;873;p3"/>
            <p:cNvSpPr>
              <a:spLocks/>
            </p:cNvSpPr>
            <p:nvPr/>
          </p:nvSpPr>
          <p:spPr bwMode="auto">
            <a:xfrm>
              <a:off x="2642325" y="430190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49" name="Google Shape;874;p3"/>
            <p:cNvSpPr>
              <a:spLocks/>
            </p:cNvSpPr>
            <p:nvPr/>
          </p:nvSpPr>
          <p:spPr bwMode="auto">
            <a:xfrm>
              <a:off x="2642325" y="44524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50" name="Google Shape;875;p3"/>
            <p:cNvSpPr>
              <a:spLocks/>
            </p:cNvSpPr>
            <p:nvPr/>
          </p:nvSpPr>
          <p:spPr bwMode="auto">
            <a:xfrm>
              <a:off x="2642325" y="46029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51" name="Google Shape;876;p3"/>
            <p:cNvSpPr>
              <a:spLocks/>
            </p:cNvSpPr>
            <p:nvPr/>
          </p:nvSpPr>
          <p:spPr bwMode="auto">
            <a:xfrm>
              <a:off x="2642325" y="49039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52" name="Google Shape;877;p3"/>
            <p:cNvSpPr>
              <a:spLocks/>
            </p:cNvSpPr>
            <p:nvPr/>
          </p:nvSpPr>
          <p:spPr bwMode="auto">
            <a:xfrm>
              <a:off x="2642325" y="505445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53" name="Google Shape;878;p3"/>
            <p:cNvSpPr>
              <a:spLocks/>
            </p:cNvSpPr>
            <p:nvPr/>
          </p:nvSpPr>
          <p:spPr bwMode="auto">
            <a:xfrm>
              <a:off x="2792825" y="23812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54" name="Google Shape;879;p3"/>
            <p:cNvSpPr>
              <a:spLocks/>
            </p:cNvSpPr>
            <p:nvPr/>
          </p:nvSpPr>
          <p:spPr bwMode="auto">
            <a:xfrm>
              <a:off x="2792825" y="6896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55" name="Google Shape;880;p3"/>
            <p:cNvSpPr>
              <a:spLocks/>
            </p:cNvSpPr>
            <p:nvPr/>
          </p:nvSpPr>
          <p:spPr bwMode="auto">
            <a:xfrm>
              <a:off x="2792825" y="9906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56" name="Google Shape;881;p3"/>
            <p:cNvSpPr>
              <a:spLocks/>
            </p:cNvSpPr>
            <p:nvPr/>
          </p:nvSpPr>
          <p:spPr bwMode="auto">
            <a:xfrm>
              <a:off x="2792825" y="14422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57" name="Google Shape;882;p3"/>
            <p:cNvSpPr>
              <a:spLocks/>
            </p:cNvSpPr>
            <p:nvPr/>
          </p:nvSpPr>
          <p:spPr bwMode="auto">
            <a:xfrm>
              <a:off x="2792825" y="1592700"/>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58" name="Google Shape;883;p3"/>
            <p:cNvSpPr>
              <a:spLocks/>
            </p:cNvSpPr>
            <p:nvPr/>
          </p:nvSpPr>
          <p:spPr bwMode="auto">
            <a:xfrm>
              <a:off x="2792825" y="21947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59" name="Google Shape;884;p3"/>
            <p:cNvSpPr>
              <a:spLocks/>
            </p:cNvSpPr>
            <p:nvPr/>
          </p:nvSpPr>
          <p:spPr bwMode="auto">
            <a:xfrm>
              <a:off x="2792825" y="23452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60" name="Google Shape;885;p3"/>
            <p:cNvSpPr>
              <a:spLocks/>
            </p:cNvSpPr>
            <p:nvPr/>
          </p:nvSpPr>
          <p:spPr bwMode="auto">
            <a:xfrm>
              <a:off x="2792825" y="2646275"/>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61" name="Google Shape;886;p3"/>
            <p:cNvSpPr>
              <a:spLocks/>
            </p:cNvSpPr>
            <p:nvPr/>
          </p:nvSpPr>
          <p:spPr bwMode="auto">
            <a:xfrm>
              <a:off x="2792825" y="27968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62" name="Google Shape;887;p3"/>
            <p:cNvSpPr>
              <a:spLocks/>
            </p:cNvSpPr>
            <p:nvPr/>
          </p:nvSpPr>
          <p:spPr bwMode="auto">
            <a:xfrm>
              <a:off x="2792825" y="2947300"/>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63" name="Google Shape;888;p3"/>
            <p:cNvSpPr>
              <a:spLocks/>
            </p:cNvSpPr>
            <p:nvPr/>
          </p:nvSpPr>
          <p:spPr bwMode="auto">
            <a:xfrm>
              <a:off x="2792825" y="309782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64" name="Google Shape;889;p3"/>
            <p:cNvSpPr>
              <a:spLocks/>
            </p:cNvSpPr>
            <p:nvPr/>
          </p:nvSpPr>
          <p:spPr bwMode="auto">
            <a:xfrm>
              <a:off x="2792825" y="35493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65" name="Google Shape;890;p3"/>
            <p:cNvSpPr>
              <a:spLocks/>
            </p:cNvSpPr>
            <p:nvPr/>
          </p:nvSpPr>
          <p:spPr bwMode="auto">
            <a:xfrm>
              <a:off x="2792825" y="36998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66" name="Google Shape;891;p3"/>
            <p:cNvSpPr>
              <a:spLocks/>
            </p:cNvSpPr>
            <p:nvPr/>
          </p:nvSpPr>
          <p:spPr bwMode="auto">
            <a:xfrm>
              <a:off x="2792825" y="385037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67" name="Google Shape;892;p3"/>
            <p:cNvSpPr>
              <a:spLocks/>
            </p:cNvSpPr>
            <p:nvPr/>
          </p:nvSpPr>
          <p:spPr bwMode="auto">
            <a:xfrm>
              <a:off x="2792825" y="41514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68" name="Google Shape;893;p3"/>
            <p:cNvSpPr>
              <a:spLocks/>
            </p:cNvSpPr>
            <p:nvPr/>
          </p:nvSpPr>
          <p:spPr bwMode="auto">
            <a:xfrm>
              <a:off x="2792825" y="49039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69" name="Google Shape;894;p3"/>
            <p:cNvSpPr>
              <a:spLocks/>
            </p:cNvSpPr>
            <p:nvPr/>
          </p:nvSpPr>
          <p:spPr bwMode="auto">
            <a:xfrm>
              <a:off x="2792825" y="520497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70" name="Google Shape;895;p3"/>
            <p:cNvSpPr>
              <a:spLocks/>
            </p:cNvSpPr>
            <p:nvPr/>
          </p:nvSpPr>
          <p:spPr bwMode="auto">
            <a:xfrm>
              <a:off x="2792825" y="535547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71" name="Google Shape;896;p3"/>
            <p:cNvSpPr>
              <a:spLocks/>
            </p:cNvSpPr>
            <p:nvPr/>
          </p:nvSpPr>
          <p:spPr bwMode="auto">
            <a:xfrm>
              <a:off x="2943325" y="38862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72" name="Google Shape;897;p3"/>
            <p:cNvSpPr>
              <a:spLocks/>
            </p:cNvSpPr>
            <p:nvPr/>
          </p:nvSpPr>
          <p:spPr bwMode="auto">
            <a:xfrm>
              <a:off x="2943325" y="539125"/>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73" name="Google Shape;898;p3"/>
            <p:cNvSpPr>
              <a:spLocks/>
            </p:cNvSpPr>
            <p:nvPr/>
          </p:nvSpPr>
          <p:spPr bwMode="auto">
            <a:xfrm>
              <a:off x="2943325" y="9906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74" name="Google Shape;899;p3"/>
            <p:cNvSpPr>
              <a:spLocks/>
            </p:cNvSpPr>
            <p:nvPr/>
          </p:nvSpPr>
          <p:spPr bwMode="auto">
            <a:xfrm>
              <a:off x="2943325" y="129170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75" name="Google Shape;900;p3"/>
            <p:cNvSpPr>
              <a:spLocks/>
            </p:cNvSpPr>
            <p:nvPr/>
          </p:nvSpPr>
          <p:spPr bwMode="auto">
            <a:xfrm>
              <a:off x="2943325" y="1592700"/>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76" name="Google Shape;901;p3"/>
            <p:cNvSpPr>
              <a:spLocks/>
            </p:cNvSpPr>
            <p:nvPr/>
          </p:nvSpPr>
          <p:spPr bwMode="auto">
            <a:xfrm>
              <a:off x="2943325" y="20442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77" name="Google Shape;902;p3"/>
            <p:cNvSpPr>
              <a:spLocks/>
            </p:cNvSpPr>
            <p:nvPr/>
          </p:nvSpPr>
          <p:spPr bwMode="auto">
            <a:xfrm>
              <a:off x="2943325" y="23452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78" name="Google Shape;903;p3"/>
            <p:cNvSpPr>
              <a:spLocks/>
            </p:cNvSpPr>
            <p:nvPr/>
          </p:nvSpPr>
          <p:spPr bwMode="auto">
            <a:xfrm>
              <a:off x="2943325" y="27968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79" name="Google Shape;904;p3"/>
            <p:cNvSpPr>
              <a:spLocks/>
            </p:cNvSpPr>
            <p:nvPr/>
          </p:nvSpPr>
          <p:spPr bwMode="auto">
            <a:xfrm>
              <a:off x="2943325" y="309782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80" name="Google Shape;905;p3"/>
            <p:cNvSpPr>
              <a:spLocks/>
            </p:cNvSpPr>
            <p:nvPr/>
          </p:nvSpPr>
          <p:spPr bwMode="auto">
            <a:xfrm>
              <a:off x="2943325" y="324832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81" name="Google Shape;906;p3"/>
            <p:cNvSpPr>
              <a:spLocks/>
            </p:cNvSpPr>
            <p:nvPr/>
          </p:nvSpPr>
          <p:spPr bwMode="auto">
            <a:xfrm>
              <a:off x="2943325" y="35493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82" name="Google Shape;907;p3"/>
            <p:cNvSpPr>
              <a:spLocks/>
            </p:cNvSpPr>
            <p:nvPr/>
          </p:nvSpPr>
          <p:spPr bwMode="auto">
            <a:xfrm>
              <a:off x="2943325" y="36998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83" name="Google Shape;908;p3"/>
            <p:cNvSpPr>
              <a:spLocks/>
            </p:cNvSpPr>
            <p:nvPr/>
          </p:nvSpPr>
          <p:spPr bwMode="auto">
            <a:xfrm>
              <a:off x="2943325" y="385037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84" name="Google Shape;909;p3"/>
            <p:cNvSpPr>
              <a:spLocks/>
            </p:cNvSpPr>
            <p:nvPr/>
          </p:nvSpPr>
          <p:spPr bwMode="auto">
            <a:xfrm>
              <a:off x="2943325" y="41514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85" name="Google Shape;910;p3"/>
            <p:cNvSpPr>
              <a:spLocks/>
            </p:cNvSpPr>
            <p:nvPr/>
          </p:nvSpPr>
          <p:spPr bwMode="auto">
            <a:xfrm>
              <a:off x="2943325" y="430190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86" name="Google Shape;911;p3"/>
            <p:cNvSpPr>
              <a:spLocks/>
            </p:cNvSpPr>
            <p:nvPr/>
          </p:nvSpPr>
          <p:spPr bwMode="auto">
            <a:xfrm>
              <a:off x="2943325" y="47534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87" name="Google Shape;912;p3"/>
            <p:cNvSpPr>
              <a:spLocks/>
            </p:cNvSpPr>
            <p:nvPr/>
          </p:nvSpPr>
          <p:spPr bwMode="auto">
            <a:xfrm>
              <a:off x="2943325" y="5054450"/>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88" name="Google Shape;913;p3"/>
            <p:cNvSpPr>
              <a:spLocks/>
            </p:cNvSpPr>
            <p:nvPr/>
          </p:nvSpPr>
          <p:spPr bwMode="auto">
            <a:xfrm>
              <a:off x="2943325" y="520497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89" name="Google Shape;914;p3"/>
            <p:cNvSpPr>
              <a:spLocks/>
            </p:cNvSpPr>
            <p:nvPr/>
          </p:nvSpPr>
          <p:spPr bwMode="auto">
            <a:xfrm>
              <a:off x="3093850" y="23812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90" name="Google Shape;915;p3"/>
            <p:cNvSpPr>
              <a:spLocks/>
            </p:cNvSpPr>
            <p:nvPr/>
          </p:nvSpPr>
          <p:spPr bwMode="auto">
            <a:xfrm>
              <a:off x="3093850" y="689650"/>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91" name="Google Shape;916;p3"/>
            <p:cNvSpPr>
              <a:spLocks/>
            </p:cNvSpPr>
            <p:nvPr/>
          </p:nvSpPr>
          <p:spPr bwMode="auto">
            <a:xfrm>
              <a:off x="3093850" y="114117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92" name="Google Shape;917;p3"/>
            <p:cNvSpPr>
              <a:spLocks/>
            </p:cNvSpPr>
            <p:nvPr/>
          </p:nvSpPr>
          <p:spPr bwMode="auto">
            <a:xfrm>
              <a:off x="3093850" y="1743225"/>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93" name="Google Shape;918;p3"/>
            <p:cNvSpPr>
              <a:spLocks/>
            </p:cNvSpPr>
            <p:nvPr/>
          </p:nvSpPr>
          <p:spPr bwMode="auto">
            <a:xfrm>
              <a:off x="3093850" y="234527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94" name="Google Shape;919;p3"/>
            <p:cNvSpPr>
              <a:spLocks/>
            </p:cNvSpPr>
            <p:nvPr/>
          </p:nvSpPr>
          <p:spPr bwMode="auto">
            <a:xfrm>
              <a:off x="3093850" y="309782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95" name="Google Shape;920;p3"/>
            <p:cNvSpPr>
              <a:spLocks/>
            </p:cNvSpPr>
            <p:nvPr/>
          </p:nvSpPr>
          <p:spPr bwMode="auto">
            <a:xfrm>
              <a:off x="3093850" y="4301900"/>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96" name="Google Shape;921;p3"/>
            <p:cNvSpPr>
              <a:spLocks/>
            </p:cNvSpPr>
            <p:nvPr/>
          </p:nvSpPr>
          <p:spPr bwMode="auto">
            <a:xfrm>
              <a:off x="3093850" y="445242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97" name="Google Shape;922;p3"/>
            <p:cNvSpPr>
              <a:spLocks/>
            </p:cNvSpPr>
            <p:nvPr/>
          </p:nvSpPr>
          <p:spPr bwMode="auto">
            <a:xfrm>
              <a:off x="3093850" y="535547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98" name="Google Shape;923;p3"/>
            <p:cNvSpPr>
              <a:spLocks/>
            </p:cNvSpPr>
            <p:nvPr/>
          </p:nvSpPr>
          <p:spPr bwMode="auto">
            <a:xfrm>
              <a:off x="3244350" y="38862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399" name="Google Shape;924;p3"/>
            <p:cNvSpPr>
              <a:spLocks/>
            </p:cNvSpPr>
            <p:nvPr/>
          </p:nvSpPr>
          <p:spPr bwMode="auto">
            <a:xfrm>
              <a:off x="3244350" y="129170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00" name="Google Shape;925;p3"/>
            <p:cNvSpPr>
              <a:spLocks/>
            </p:cNvSpPr>
            <p:nvPr/>
          </p:nvSpPr>
          <p:spPr bwMode="auto">
            <a:xfrm>
              <a:off x="3244350" y="20442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01" name="Google Shape;926;p3"/>
            <p:cNvSpPr>
              <a:spLocks/>
            </p:cNvSpPr>
            <p:nvPr/>
          </p:nvSpPr>
          <p:spPr bwMode="auto">
            <a:xfrm>
              <a:off x="3244350" y="27968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02" name="Google Shape;927;p3"/>
            <p:cNvSpPr>
              <a:spLocks/>
            </p:cNvSpPr>
            <p:nvPr/>
          </p:nvSpPr>
          <p:spPr bwMode="auto">
            <a:xfrm>
              <a:off x="3244350" y="36998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03" name="Google Shape;928;p3"/>
            <p:cNvSpPr>
              <a:spLocks/>
            </p:cNvSpPr>
            <p:nvPr/>
          </p:nvSpPr>
          <p:spPr bwMode="auto">
            <a:xfrm>
              <a:off x="3244350" y="445242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04" name="Google Shape;929;p3"/>
            <p:cNvSpPr>
              <a:spLocks/>
            </p:cNvSpPr>
            <p:nvPr/>
          </p:nvSpPr>
          <p:spPr bwMode="auto">
            <a:xfrm>
              <a:off x="3244350" y="460292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05" name="Google Shape;930;p3"/>
            <p:cNvSpPr>
              <a:spLocks/>
            </p:cNvSpPr>
            <p:nvPr/>
          </p:nvSpPr>
          <p:spPr bwMode="auto">
            <a:xfrm>
              <a:off x="3244350" y="520497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06" name="Google Shape;931;p3"/>
            <p:cNvSpPr>
              <a:spLocks/>
            </p:cNvSpPr>
            <p:nvPr/>
          </p:nvSpPr>
          <p:spPr bwMode="auto">
            <a:xfrm>
              <a:off x="3394875" y="2381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07" name="Google Shape;932;p3"/>
            <p:cNvSpPr>
              <a:spLocks/>
            </p:cNvSpPr>
            <p:nvPr/>
          </p:nvSpPr>
          <p:spPr bwMode="auto">
            <a:xfrm>
              <a:off x="3394875" y="129170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08" name="Google Shape;933;p3"/>
            <p:cNvSpPr>
              <a:spLocks/>
            </p:cNvSpPr>
            <p:nvPr/>
          </p:nvSpPr>
          <p:spPr bwMode="auto">
            <a:xfrm>
              <a:off x="3394875" y="32483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09" name="Google Shape;934;p3"/>
            <p:cNvSpPr>
              <a:spLocks/>
            </p:cNvSpPr>
            <p:nvPr/>
          </p:nvSpPr>
          <p:spPr bwMode="auto">
            <a:xfrm>
              <a:off x="3394875" y="385037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10" name="Google Shape;935;p3"/>
            <p:cNvSpPr>
              <a:spLocks/>
            </p:cNvSpPr>
            <p:nvPr/>
          </p:nvSpPr>
          <p:spPr bwMode="auto">
            <a:xfrm>
              <a:off x="3394875" y="44524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11" name="Google Shape;936;p3"/>
            <p:cNvSpPr>
              <a:spLocks/>
            </p:cNvSpPr>
            <p:nvPr/>
          </p:nvSpPr>
          <p:spPr bwMode="auto">
            <a:xfrm>
              <a:off x="3394875" y="520497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12" name="Google Shape;937;p3"/>
            <p:cNvSpPr>
              <a:spLocks/>
            </p:cNvSpPr>
            <p:nvPr/>
          </p:nvSpPr>
          <p:spPr bwMode="auto">
            <a:xfrm>
              <a:off x="3545375" y="6896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13" name="Google Shape;938;p3"/>
            <p:cNvSpPr>
              <a:spLocks/>
            </p:cNvSpPr>
            <p:nvPr/>
          </p:nvSpPr>
          <p:spPr bwMode="auto">
            <a:xfrm>
              <a:off x="3545375" y="1592700"/>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14" name="Google Shape;939;p3"/>
            <p:cNvSpPr>
              <a:spLocks/>
            </p:cNvSpPr>
            <p:nvPr/>
          </p:nvSpPr>
          <p:spPr bwMode="auto">
            <a:xfrm>
              <a:off x="3545375" y="2646275"/>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D3EB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grpSp>
      <p:grpSp>
        <p:nvGrpSpPr>
          <p:cNvPr id="415" name="Google Shape;940;p3"/>
          <p:cNvGrpSpPr>
            <a:grpSpLocks/>
          </p:cNvGrpSpPr>
          <p:nvPr/>
        </p:nvGrpSpPr>
        <p:grpSpPr bwMode="auto">
          <a:xfrm rot="10800000">
            <a:off x="6367484" y="28575"/>
            <a:ext cx="2309813" cy="5086350"/>
            <a:chOff x="1287725" y="238125"/>
            <a:chExt cx="2379050" cy="5238750"/>
          </a:xfrm>
        </p:grpSpPr>
        <p:sp>
          <p:nvSpPr>
            <p:cNvPr id="416" name="Google Shape;941;p3"/>
            <p:cNvSpPr>
              <a:spLocks/>
            </p:cNvSpPr>
            <p:nvPr/>
          </p:nvSpPr>
          <p:spPr bwMode="auto">
            <a:xfrm>
              <a:off x="1287725" y="38862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17" name="Google Shape;942;p3"/>
            <p:cNvSpPr>
              <a:spLocks/>
            </p:cNvSpPr>
            <p:nvPr/>
          </p:nvSpPr>
          <p:spPr bwMode="auto">
            <a:xfrm>
              <a:off x="1287725" y="6896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18" name="Google Shape;943;p3"/>
            <p:cNvSpPr>
              <a:spLocks/>
            </p:cNvSpPr>
            <p:nvPr/>
          </p:nvSpPr>
          <p:spPr bwMode="auto">
            <a:xfrm>
              <a:off x="1287725" y="8401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19" name="Google Shape;944;p3"/>
            <p:cNvSpPr>
              <a:spLocks/>
            </p:cNvSpPr>
            <p:nvPr/>
          </p:nvSpPr>
          <p:spPr bwMode="auto">
            <a:xfrm>
              <a:off x="1287725" y="129170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20" name="Google Shape;945;p3"/>
            <p:cNvSpPr>
              <a:spLocks/>
            </p:cNvSpPr>
            <p:nvPr/>
          </p:nvSpPr>
          <p:spPr bwMode="auto">
            <a:xfrm>
              <a:off x="1287725" y="174322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21" name="Google Shape;946;p3"/>
            <p:cNvSpPr>
              <a:spLocks/>
            </p:cNvSpPr>
            <p:nvPr/>
          </p:nvSpPr>
          <p:spPr bwMode="auto">
            <a:xfrm>
              <a:off x="1287725" y="18937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22" name="Google Shape;947;p3"/>
            <p:cNvSpPr>
              <a:spLocks/>
            </p:cNvSpPr>
            <p:nvPr/>
          </p:nvSpPr>
          <p:spPr bwMode="auto">
            <a:xfrm>
              <a:off x="1287725" y="20442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23" name="Google Shape;948;p3"/>
            <p:cNvSpPr>
              <a:spLocks/>
            </p:cNvSpPr>
            <p:nvPr/>
          </p:nvSpPr>
          <p:spPr bwMode="auto">
            <a:xfrm>
              <a:off x="1287725" y="24957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24" name="Google Shape;949;p3"/>
            <p:cNvSpPr>
              <a:spLocks/>
            </p:cNvSpPr>
            <p:nvPr/>
          </p:nvSpPr>
          <p:spPr bwMode="auto">
            <a:xfrm>
              <a:off x="1287725" y="294730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25" name="Google Shape;950;p3"/>
            <p:cNvSpPr>
              <a:spLocks/>
            </p:cNvSpPr>
            <p:nvPr/>
          </p:nvSpPr>
          <p:spPr bwMode="auto">
            <a:xfrm>
              <a:off x="1287725" y="36998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26" name="Google Shape;951;p3"/>
            <p:cNvSpPr>
              <a:spLocks/>
            </p:cNvSpPr>
            <p:nvPr/>
          </p:nvSpPr>
          <p:spPr bwMode="auto">
            <a:xfrm>
              <a:off x="1287725" y="385037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27" name="Google Shape;952;p3"/>
            <p:cNvSpPr>
              <a:spLocks/>
            </p:cNvSpPr>
            <p:nvPr/>
          </p:nvSpPr>
          <p:spPr bwMode="auto">
            <a:xfrm>
              <a:off x="1287725" y="44524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28" name="Google Shape;953;p3"/>
            <p:cNvSpPr>
              <a:spLocks/>
            </p:cNvSpPr>
            <p:nvPr/>
          </p:nvSpPr>
          <p:spPr bwMode="auto">
            <a:xfrm>
              <a:off x="1287725" y="47534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29" name="Google Shape;954;p3"/>
            <p:cNvSpPr>
              <a:spLocks/>
            </p:cNvSpPr>
            <p:nvPr/>
          </p:nvSpPr>
          <p:spPr bwMode="auto">
            <a:xfrm>
              <a:off x="1287725" y="5054450"/>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30" name="Google Shape;955;p3"/>
            <p:cNvSpPr>
              <a:spLocks/>
            </p:cNvSpPr>
            <p:nvPr/>
          </p:nvSpPr>
          <p:spPr bwMode="auto">
            <a:xfrm>
              <a:off x="1287725" y="520497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31" name="Google Shape;956;p3"/>
            <p:cNvSpPr>
              <a:spLocks/>
            </p:cNvSpPr>
            <p:nvPr/>
          </p:nvSpPr>
          <p:spPr bwMode="auto">
            <a:xfrm>
              <a:off x="1438225" y="38862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32" name="Google Shape;957;p3"/>
            <p:cNvSpPr>
              <a:spLocks/>
            </p:cNvSpPr>
            <p:nvPr/>
          </p:nvSpPr>
          <p:spPr bwMode="auto">
            <a:xfrm>
              <a:off x="1438225" y="23452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33" name="Google Shape;958;p3"/>
            <p:cNvSpPr>
              <a:spLocks/>
            </p:cNvSpPr>
            <p:nvPr/>
          </p:nvSpPr>
          <p:spPr bwMode="auto">
            <a:xfrm>
              <a:off x="1438225" y="27968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34" name="Google Shape;959;p3"/>
            <p:cNvSpPr>
              <a:spLocks/>
            </p:cNvSpPr>
            <p:nvPr/>
          </p:nvSpPr>
          <p:spPr bwMode="auto">
            <a:xfrm>
              <a:off x="1438225" y="4151400"/>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35" name="Google Shape;960;p3"/>
            <p:cNvSpPr>
              <a:spLocks/>
            </p:cNvSpPr>
            <p:nvPr/>
          </p:nvSpPr>
          <p:spPr bwMode="auto">
            <a:xfrm>
              <a:off x="1588750" y="38862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36" name="Google Shape;961;p3"/>
            <p:cNvSpPr>
              <a:spLocks/>
            </p:cNvSpPr>
            <p:nvPr/>
          </p:nvSpPr>
          <p:spPr bwMode="auto">
            <a:xfrm>
              <a:off x="1588750" y="53912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37" name="Google Shape;962;p3"/>
            <p:cNvSpPr>
              <a:spLocks/>
            </p:cNvSpPr>
            <p:nvPr/>
          </p:nvSpPr>
          <p:spPr bwMode="auto">
            <a:xfrm>
              <a:off x="1588750" y="6896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38" name="Google Shape;963;p3"/>
            <p:cNvSpPr>
              <a:spLocks/>
            </p:cNvSpPr>
            <p:nvPr/>
          </p:nvSpPr>
          <p:spPr bwMode="auto">
            <a:xfrm>
              <a:off x="1588750" y="11411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39" name="Google Shape;964;p3"/>
            <p:cNvSpPr>
              <a:spLocks/>
            </p:cNvSpPr>
            <p:nvPr/>
          </p:nvSpPr>
          <p:spPr bwMode="auto">
            <a:xfrm>
              <a:off x="1588750" y="18937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40" name="Google Shape;965;p3"/>
            <p:cNvSpPr>
              <a:spLocks/>
            </p:cNvSpPr>
            <p:nvPr/>
          </p:nvSpPr>
          <p:spPr bwMode="auto">
            <a:xfrm>
              <a:off x="1588750" y="20442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41" name="Google Shape;966;p3"/>
            <p:cNvSpPr>
              <a:spLocks/>
            </p:cNvSpPr>
            <p:nvPr/>
          </p:nvSpPr>
          <p:spPr bwMode="auto">
            <a:xfrm>
              <a:off x="1588750" y="23452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42" name="Google Shape;967;p3"/>
            <p:cNvSpPr>
              <a:spLocks/>
            </p:cNvSpPr>
            <p:nvPr/>
          </p:nvSpPr>
          <p:spPr bwMode="auto">
            <a:xfrm>
              <a:off x="1588750" y="30978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43" name="Google Shape;968;p3"/>
            <p:cNvSpPr>
              <a:spLocks/>
            </p:cNvSpPr>
            <p:nvPr/>
          </p:nvSpPr>
          <p:spPr bwMode="auto">
            <a:xfrm>
              <a:off x="1588750" y="35493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44" name="Google Shape;969;p3"/>
            <p:cNvSpPr>
              <a:spLocks/>
            </p:cNvSpPr>
            <p:nvPr/>
          </p:nvSpPr>
          <p:spPr bwMode="auto">
            <a:xfrm>
              <a:off x="1588750" y="53554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45" name="Google Shape;970;p3"/>
            <p:cNvSpPr>
              <a:spLocks/>
            </p:cNvSpPr>
            <p:nvPr/>
          </p:nvSpPr>
          <p:spPr bwMode="auto">
            <a:xfrm>
              <a:off x="1739250" y="38862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46" name="Google Shape;971;p3"/>
            <p:cNvSpPr>
              <a:spLocks/>
            </p:cNvSpPr>
            <p:nvPr/>
          </p:nvSpPr>
          <p:spPr bwMode="auto">
            <a:xfrm>
              <a:off x="1739250" y="6896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47" name="Google Shape;972;p3"/>
            <p:cNvSpPr>
              <a:spLocks/>
            </p:cNvSpPr>
            <p:nvPr/>
          </p:nvSpPr>
          <p:spPr bwMode="auto">
            <a:xfrm>
              <a:off x="1739250" y="9906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48" name="Google Shape;973;p3"/>
            <p:cNvSpPr>
              <a:spLocks/>
            </p:cNvSpPr>
            <p:nvPr/>
          </p:nvSpPr>
          <p:spPr bwMode="auto">
            <a:xfrm>
              <a:off x="1739250" y="1592700"/>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49" name="Google Shape;974;p3"/>
            <p:cNvSpPr>
              <a:spLocks/>
            </p:cNvSpPr>
            <p:nvPr/>
          </p:nvSpPr>
          <p:spPr bwMode="auto">
            <a:xfrm>
              <a:off x="1739250" y="174322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50" name="Google Shape;975;p3"/>
            <p:cNvSpPr>
              <a:spLocks/>
            </p:cNvSpPr>
            <p:nvPr/>
          </p:nvSpPr>
          <p:spPr bwMode="auto">
            <a:xfrm>
              <a:off x="1739250" y="20442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51" name="Google Shape;976;p3"/>
            <p:cNvSpPr>
              <a:spLocks/>
            </p:cNvSpPr>
            <p:nvPr/>
          </p:nvSpPr>
          <p:spPr bwMode="auto">
            <a:xfrm>
              <a:off x="1739250" y="21947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52" name="Google Shape;977;p3"/>
            <p:cNvSpPr>
              <a:spLocks/>
            </p:cNvSpPr>
            <p:nvPr/>
          </p:nvSpPr>
          <p:spPr bwMode="auto">
            <a:xfrm>
              <a:off x="1739250" y="23452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53" name="Google Shape;978;p3"/>
            <p:cNvSpPr>
              <a:spLocks/>
            </p:cNvSpPr>
            <p:nvPr/>
          </p:nvSpPr>
          <p:spPr bwMode="auto">
            <a:xfrm>
              <a:off x="1739250" y="2947300"/>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54" name="Google Shape;979;p3"/>
            <p:cNvSpPr>
              <a:spLocks/>
            </p:cNvSpPr>
            <p:nvPr/>
          </p:nvSpPr>
          <p:spPr bwMode="auto">
            <a:xfrm>
              <a:off x="1739250" y="309782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55" name="Google Shape;980;p3"/>
            <p:cNvSpPr>
              <a:spLocks/>
            </p:cNvSpPr>
            <p:nvPr/>
          </p:nvSpPr>
          <p:spPr bwMode="auto">
            <a:xfrm>
              <a:off x="1739250" y="324832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56" name="Google Shape;981;p3"/>
            <p:cNvSpPr>
              <a:spLocks/>
            </p:cNvSpPr>
            <p:nvPr/>
          </p:nvSpPr>
          <p:spPr bwMode="auto">
            <a:xfrm>
              <a:off x="1739250" y="3850375"/>
              <a:ext cx="121400" cy="121400"/>
            </a:xfrm>
            <a:custGeom>
              <a:avLst/>
              <a:gdLst>
                <a:gd name="T0" fmla="*/ 15625 w 4856"/>
                <a:gd name="T1" fmla="*/ 0 h 4856"/>
                <a:gd name="T2" fmla="*/ 15625 w 4856"/>
                <a:gd name="T3" fmla="*/ 75875000 h 4856"/>
                <a:gd name="T4" fmla="*/ 75875000 w 4856"/>
                <a:gd name="T5" fmla="*/ 75875000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6"/>
                  </a:lnTo>
                  <a:lnTo>
                    <a:pt x="4856" y="4856"/>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57" name="Google Shape;982;p3"/>
            <p:cNvSpPr>
              <a:spLocks/>
            </p:cNvSpPr>
            <p:nvPr/>
          </p:nvSpPr>
          <p:spPr bwMode="auto">
            <a:xfrm>
              <a:off x="1739250" y="4000875"/>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58" name="Google Shape;983;p3"/>
            <p:cNvSpPr>
              <a:spLocks/>
            </p:cNvSpPr>
            <p:nvPr/>
          </p:nvSpPr>
          <p:spPr bwMode="auto">
            <a:xfrm>
              <a:off x="1739250" y="445242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59" name="Google Shape;984;p3"/>
            <p:cNvSpPr>
              <a:spLocks/>
            </p:cNvSpPr>
            <p:nvPr/>
          </p:nvSpPr>
          <p:spPr bwMode="auto">
            <a:xfrm>
              <a:off x="1739250" y="4602925"/>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60" name="Google Shape;985;p3"/>
            <p:cNvSpPr>
              <a:spLocks/>
            </p:cNvSpPr>
            <p:nvPr/>
          </p:nvSpPr>
          <p:spPr bwMode="auto">
            <a:xfrm>
              <a:off x="1739250" y="475345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61" name="Google Shape;986;p3"/>
            <p:cNvSpPr>
              <a:spLocks/>
            </p:cNvSpPr>
            <p:nvPr/>
          </p:nvSpPr>
          <p:spPr bwMode="auto">
            <a:xfrm>
              <a:off x="1739250" y="5054450"/>
              <a:ext cx="121400" cy="121425"/>
            </a:xfrm>
            <a:custGeom>
              <a:avLst/>
              <a:gdLst>
                <a:gd name="T0" fmla="*/ 15625 w 4856"/>
                <a:gd name="T1" fmla="*/ 15625 h 4857"/>
                <a:gd name="T2" fmla="*/ 15625 w 4856"/>
                <a:gd name="T3" fmla="*/ 75875000 h 4857"/>
                <a:gd name="T4" fmla="*/ 75875000 w 4856"/>
                <a:gd name="T5" fmla="*/ 75875000 h 4857"/>
                <a:gd name="T6" fmla="*/ 75875000 w 4856"/>
                <a:gd name="T7" fmla="*/ 15625 h 4857"/>
                <a:gd name="T8" fmla="*/ 15625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62" name="Google Shape;987;p3"/>
            <p:cNvSpPr>
              <a:spLocks/>
            </p:cNvSpPr>
            <p:nvPr/>
          </p:nvSpPr>
          <p:spPr bwMode="auto">
            <a:xfrm>
              <a:off x="1889750" y="539125"/>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63" name="Google Shape;988;p3"/>
            <p:cNvSpPr>
              <a:spLocks/>
            </p:cNvSpPr>
            <p:nvPr/>
          </p:nvSpPr>
          <p:spPr bwMode="auto">
            <a:xfrm>
              <a:off x="1889750" y="68965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64" name="Google Shape;989;p3"/>
            <p:cNvSpPr>
              <a:spLocks/>
            </p:cNvSpPr>
            <p:nvPr/>
          </p:nvSpPr>
          <p:spPr bwMode="auto">
            <a:xfrm>
              <a:off x="1889750" y="9906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65" name="Google Shape;990;p3"/>
            <p:cNvSpPr>
              <a:spLocks/>
            </p:cNvSpPr>
            <p:nvPr/>
          </p:nvSpPr>
          <p:spPr bwMode="auto">
            <a:xfrm>
              <a:off x="1889750" y="114117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66" name="Google Shape;991;p3"/>
            <p:cNvSpPr>
              <a:spLocks/>
            </p:cNvSpPr>
            <p:nvPr/>
          </p:nvSpPr>
          <p:spPr bwMode="auto">
            <a:xfrm>
              <a:off x="1889750" y="1291700"/>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67" name="Google Shape;992;p3"/>
            <p:cNvSpPr>
              <a:spLocks/>
            </p:cNvSpPr>
            <p:nvPr/>
          </p:nvSpPr>
          <p:spPr bwMode="auto">
            <a:xfrm>
              <a:off x="1889750" y="1592700"/>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68" name="Google Shape;993;p3"/>
            <p:cNvSpPr>
              <a:spLocks/>
            </p:cNvSpPr>
            <p:nvPr/>
          </p:nvSpPr>
          <p:spPr bwMode="auto">
            <a:xfrm>
              <a:off x="1889750" y="324832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69" name="Google Shape;994;p3"/>
            <p:cNvSpPr>
              <a:spLocks/>
            </p:cNvSpPr>
            <p:nvPr/>
          </p:nvSpPr>
          <p:spPr bwMode="auto">
            <a:xfrm>
              <a:off x="1889750" y="35493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70" name="Google Shape;995;p3"/>
            <p:cNvSpPr>
              <a:spLocks/>
            </p:cNvSpPr>
            <p:nvPr/>
          </p:nvSpPr>
          <p:spPr bwMode="auto">
            <a:xfrm>
              <a:off x="1889750" y="36998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71" name="Google Shape;996;p3"/>
            <p:cNvSpPr>
              <a:spLocks/>
            </p:cNvSpPr>
            <p:nvPr/>
          </p:nvSpPr>
          <p:spPr bwMode="auto">
            <a:xfrm>
              <a:off x="1889750" y="5054450"/>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72" name="Google Shape;997;p3"/>
            <p:cNvSpPr>
              <a:spLocks/>
            </p:cNvSpPr>
            <p:nvPr/>
          </p:nvSpPr>
          <p:spPr bwMode="auto">
            <a:xfrm>
              <a:off x="1889750" y="5355475"/>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73" name="Google Shape;998;p3"/>
            <p:cNvSpPr>
              <a:spLocks/>
            </p:cNvSpPr>
            <p:nvPr/>
          </p:nvSpPr>
          <p:spPr bwMode="auto">
            <a:xfrm>
              <a:off x="2040275" y="23812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74" name="Google Shape;999;p3"/>
            <p:cNvSpPr>
              <a:spLocks/>
            </p:cNvSpPr>
            <p:nvPr/>
          </p:nvSpPr>
          <p:spPr bwMode="auto">
            <a:xfrm>
              <a:off x="2040275" y="539125"/>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75" name="Google Shape;1000;p3"/>
            <p:cNvSpPr>
              <a:spLocks/>
            </p:cNvSpPr>
            <p:nvPr/>
          </p:nvSpPr>
          <p:spPr bwMode="auto">
            <a:xfrm>
              <a:off x="2040275" y="840150"/>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76" name="Google Shape;1001;p3"/>
            <p:cNvSpPr>
              <a:spLocks/>
            </p:cNvSpPr>
            <p:nvPr/>
          </p:nvSpPr>
          <p:spPr bwMode="auto">
            <a:xfrm>
              <a:off x="2040275" y="99067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77" name="Google Shape;1002;p3"/>
            <p:cNvSpPr>
              <a:spLocks/>
            </p:cNvSpPr>
            <p:nvPr/>
          </p:nvSpPr>
          <p:spPr bwMode="auto">
            <a:xfrm>
              <a:off x="2040275" y="1592700"/>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78" name="Google Shape;1003;p3"/>
            <p:cNvSpPr>
              <a:spLocks/>
            </p:cNvSpPr>
            <p:nvPr/>
          </p:nvSpPr>
          <p:spPr bwMode="auto">
            <a:xfrm>
              <a:off x="2040275" y="2194750"/>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79" name="Google Shape;1004;p3"/>
            <p:cNvSpPr>
              <a:spLocks/>
            </p:cNvSpPr>
            <p:nvPr/>
          </p:nvSpPr>
          <p:spPr bwMode="auto">
            <a:xfrm>
              <a:off x="2040275" y="2345275"/>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80" name="Google Shape;1005;p3"/>
            <p:cNvSpPr>
              <a:spLocks/>
            </p:cNvSpPr>
            <p:nvPr/>
          </p:nvSpPr>
          <p:spPr bwMode="auto">
            <a:xfrm>
              <a:off x="2040275" y="249577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81" name="Google Shape;1006;p3"/>
            <p:cNvSpPr>
              <a:spLocks/>
            </p:cNvSpPr>
            <p:nvPr/>
          </p:nvSpPr>
          <p:spPr bwMode="auto">
            <a:xfrm>
              <a:off x="2040275" y="3398850"/>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82" name="Google Shape;1007;p3"/>
            <p:cNvSpPr>
              <a:spLocks/>
            </p:cNvSpPr>
            <p:nvPr/>
          </p:nvSpPr>
          <p:spPr bwMode="auto">
            <a:xfrm>
              <a:off x="2040275" y="4151400"/>
              <a:ext cx="121400" cy="121400"/>
            </a:xfrm>
            <a:custGeom>
              <a:avLst/>
              <a:gdLst>
                <a:gd name="T0" fmla="*/ 0 w 4856"/>
                <a:gd name="T1" fmla="*/ 0 h 4856"/>
                <a:gd name="T2" fmla="*/ 0 w 4856"/>
                <a:gd name="T3" fmla="*/ 75875000 h 4856"/>
                <a:gd name="T4" fmla="*/ 75875000 w 4856"/>
                <a:gd name="T5" fmla="*/ 75875000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6" y="4856"/>
                  </a:lnTo>
                  <a:lnTo>
                    <a:pt x="4856"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83" name="Google Shape;1008;p3"/>
            <p:cNvSpPr>
              <a:spLocks/>
            </p:cNvSpPr>
            <p:nvPr/>
          </p:nvSpPr>
          <p:spPr bwMode="auto">
            <a:xfrm>
              <a:off x="2040275" y="460292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84" name="Google Shape;1009;p3"/>
            <p:cNvSpPr>
              <a:spLocks/>
            </p:cNvSpPr>
            <p:nvPr/>
          </p:nvSpPr>
          <p:spPr bwMode="auto">
            <a:xfrm>
              <a:off x="2040275" y="4753450"/>
              <a:ext cx="121400" cy="121400"/>
            </a:xfrm>
            <a:custGeom>
              <a:avLst/>
              <a:gdLst>
                <a:gd name="T0" fmla="*/ 0 w 4856"/>
                <a:gd name="T1" fmla="*/ 0 h 4856"/>
                <a:gd name="T2" fmla="*/ 0 w 4856"/>
                <a:gd name="T3" fmla="*/ 75859375 h 4856"/>
                <a:gd name="T4" fmla="*/ 75875000 w 4856"/>
                <a:gd name="T5" fmla="*/ 75859375 h 4856"/>
                <a:gd name="T6" fmla="*/ 75875000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6" y="4855"/>
                  </a:lnTo>
                  <a:lnTo>
                    <a:pt x="4856"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85" name="Google Shape;1010;p3"/>
            <p:cNvSpPr>
              <a:spLocks/>
            </p:cNvSpPr>
            <p:nvPr/>
          </p:nvSpPr>
          <p:spPr bwMode="auto">
            <a:xfrm>
              <a:off x="2040275" y="5355475"/>
              <a:ext cx="121400" cy="121400"/>
            </a:xfrm>
            <a:custGeom>
              <a:avLst/>
              <a:gdLst>
                <a:gd name="T0" fmla="*/ 0 w 4856"/>
                <a:gd name="T1" fmla="*/ 15625 h 4856"/>
                <a:gd name="T2" fmla="*/ 0 w 4856"/>
                <a:gd name="T3" fmla="*/ 75875000 h 4856"/>
                <a:gd name="T4" fmla="*/ 75875000 w 4856"/>
                <a:gd name="T5" fmla="*/ 75875000 h 4856"/>
                <a:gd name="T6" fmla="*/ 75875000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6" y="4856"/>
                  </a:lnTo>
                  <a:lnTo>
                    <a:pt x="4856"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86" name="Google Shape;1011;p3"/>
            <p:cNvSpPr>
              <a:spLocks/>
            </p:cNvSpPr>
            <p:nvPr/>
          </p:nvSpPr>
          <p:spPr bwMode="auto">
            <a:xfrm>
              <a:off x="2190775" y="38862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87" name="Google Shape;1012;p3"/>
            <p:cNvSpPr>
              <a:spLocks/>
            </p:cNvSpPr>
            <p:nvPr/>
          </p:nvSpPr>
          <p:spPr bwMode="auto">
            <a:xfrm>
              <a:off x="2190775" y="539125"/>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88" name="Google Shape;1013;p3"/>
            <p:cNvSpPr>
              <a:spLocks/>
            </p:cNvSpPr>
            <p:nvPr/>
          </p:nvSpPr>
          <p:spPr bwMode="auto">
            <a:xfrm>
              <a:off x="2190775" y="990675"/>
              <a:ext cx="121425" cy="121400"/>
            </a:xfrm>
            <a:custGeom>
              <a:avLst/>
              <a:gdLst>
                <a:gd name="T0" fmla="*/ 15625 w 4857"/>
                <a:gd name="T1" fmla="*/ 0 h 4856"/>
                <a:gd name="T2" fmla="*/ 15625 w 4857"/>
                <a:gd name="T3" fmla="*/ 75859375 h 4856"/>
                <a:gd name="T4" fmla="*/ 75875000 w 4857"/>
                <a:gd name="T5" fmla="*/ 75859375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89" name="Google Shape;1014;p3"/>
            <p:cNvSpPr>
              <a:spLocks/>
            </p:cNvSpPr>
            <p:nvPr/>
          </p:nvSpPr>
          <p:spPr bwMode="auto">
            <a:xfrm>
              <a:off x="2190775" y="14422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90" name="Google Shape;1015;p3"/>
            <p:cNvSpPr>
              <a:spLocks/>
            </p:cNvSpPr>
            <p:nvPr/>
          </p:nvSpPr>
          <p:spPr bwMode="auto">
            <a:xfrm>
              <a:off x="2190775" y="2646275"/>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91" name="Google Shape;1016;p3"/>
            <p:cNvSpPr>
              <a:spLocks/>
            </p:cNvSpPr>
            <p:nvPr/>
          </p:nvSpPr>
          <p:spPr bwMode="auto">
            <a:xfrm>
              <a:off x="2190775" y="2947300"/>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92" name="Google Shape;1017;p3"/>
            <p:cNvSpPr>
              <a:spLocks/>
            </p:cNvSpPr>
            <p:nvPr/>
          </p:nvSpPr>
          <p:spPr bwMode="auto">
            <a:xfrm>
              <a:off x="2190775" y="3850375"/>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93" name="Google Shape;1018;p3"/>
            <p:cNvSpPr>
              <a:spLocks/>
            </p:cNvSpPr>
            <p:nvPr/>
          </p:nvSpPr>
          <p:spPr bwMode="auto">
            <a:xfrm>
              <a:off x="2190775" y="430190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94" name="Google Shape;1019;p3"/>
            <p:cNvSpPr>
              <a:spLocks/>
            </p:cNvSpPr>
            <p:nvPr/>
          </p:nvSpPr>
          <p:spPr bwMode="auto">
            <a:xfrm>
              <a:off x="2190775" y="4903950"/>
              <a:ext cx="121425" cy="121400"/>
            </a:xfrm>
            <a:custGeom>
              <a:avLst/>
              <a:gdLst>
                <a:gd name="T0" fmla="*/ 15625 w 4857"/>
                <a:gd name="T1" fmla="*/ 15625 h 4856"/>
                <a:gd name="T2" fmla="*/ 15625 w 4857"/>
                <a:gd name="T3" fmla="*/ 75875000 h 4856"/>
                <a:gd name="T4" fmla="*/ 75875000 w 4857"/>
                <a:gd name="T5" fmla="*/ 75875000 h 4856"/>
                <a:gd name="T6" fmla="*/ 75875000 w 4857"/>
                <a:gd name="T7" fmla="*/ 15625 h 4856"/>
                <a:gd name="T8" fmla="*/ 15625 w 4857"/>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95" name="Google Shape;1020;p3"/>
            <p:cNvSpPr>
              <a:spLocks/>
            </p:cNvSpPr>
            <p:nvPr/>
          </p:nvSpPr>
          <p:spPr bwMode="auto">
            <a:xfrm>
              <a:off x="2341300" y="2381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96" name="Google Shape;1021;p3"/>
            <p:cNvSpPr>
              <a:spLocks/>
            </p:cNvSpPr>
            <p:nvPr/>
          </p:nvSpPr>
          <p:spPr bwMode="auto">
            <a:xfrm>
              <a:off x="2341300" y="388625"/>
              <a:ext cx="121400" cy="121400"/>
            </a:xfrm>
            <a:custGeom>
              <a:avLst/>
              <a:gdLst>
                <a:gd name="T0" fmla="*/ 0 w 4856"/>
                <a:gd name="T1" fmla="*/ 0 h 4856"/>
                <a:gd name="T2" fmla="*/ 0 w 4856"/>
                <a:gd name="T3" fmla="*/ 75875000 h 4856"/>
                <a:gd name="T4" fmla="*/ 75859375 w 4856"/>
                <a:gd name="T5" fmla="*/ 75875000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6"/>
                  </a:lnTo>
                  <a:lnTo>
                    <a:pt x="4855" y="4856"/>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97" name="Google Shape;1022;p3"/>
            <p:cNvSpPr>
              <a:spLocks/>
            </p:cNvSpPr>
            <p:nvPr/>
          </p:nvSpPr>
          <p:spPr bwMode="auto">
            <a:xfrm>
              <a:off x="2341300" y="840150"/>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98" name="Google Shape;1023;p3"/>
            <p:cNvSpPr>
              <a:spLocks/>
            </p:cNvSpPr>
            <p:nvPr/>
          </p:nvSpPr>
          <p:spPr bwMode="auto">
            <a:xfrm>
              <a:off x="2341300" y="11411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499" name="Google Shape;1024;p3"/>
            <p:cNvSpPr>
              <a:spLocks/>
            </p:cNvSpPr>
            <p:nvPr/>
          </p:nvSpPr>
          <p:spPr bwMode="auto">
            <a:xfrm>
              <a:off x="2341300" y="18937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00" name="Google Shape;1025;p3"/>
            <p:cNvSpPr>
              <a:spLocks/>
            </p:cNvSpPr>
            <p:nvPr/>
          </p:nvSpPr>
          <p:spPr bwMode="auto">
            <a:xfrm>
              <a:off x="2341300" y="20442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01" name="Google Shape;1026;p3"/>
            <p:cNvSpPr>
              <a:spLocks/>
            </p:cNvSpPr>
            <p:nvPr/>
          </p:nvSpPr>
          <p:spPr bwMode="auto">
            <a:xfrm>
              <a:off x="2341300" y="36998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02" name="Google Shape;1027;p3"/>
            <p:cNvSpPr>
              <a:spLocks/>
            </p:cNvSpPr>
            <p:nvPr/>
          </p:nvSpPr>
          <p:spPr bwMode="auto">
            <a:xfrm>
              <a:off x="2341300" y="4000875"/>
              <a:ext cx="121400" cy="121425"/>
            </a:xfrm>
            <a:custGeom>
              <a:avLst/>
              <a:gdLst>
                <a:gd name="T0" fmla="*/ 0 w 4856"/>
                <a:gd name="T1" fmla="*/ 15625 h 4857"/>
                <a:gd name="T2" fmla="*/ 0 w 4856"/>
                <a:gd name="T3" fmla="*/ 75875000 h 4857"/>
                <a:gd name="T4" fmla="*/ 75859375 w 4856"/>
                <a:gd name="T5" fmla="*/ 75875000 h 4857"/>
                <a:gd name="T6" fmla="*/ 75859375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03" name="Google Shape;1028;p3"/>
            <p:cNvSpPr>
              <a:spLocks/>
            </p:cNvSpPr>
            <p:nvPr/>
          </p:nvSpPr>
          <p:spPr bwMode="auto">
            <a:xfrm>
              <a:off x="2491800" y="23812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04" name="Google Shape;1029;p3"/>
            <p:cNvSpPr>
              <a:spLocks/>
            </p:cNvSpPr>
            <p:nvPr/>
          </p:nvSpPr>
          <p:spPr bwMode="auto">
            <a:xfrm>
              <a:off x="2491800" y="1291700"/>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05" name="Google Shape;1030;p3"/>
            <p:cNvSpPr>
              <a:spLocks/>
            </p:cNvSpPr>
            <p:nvPr/>
          </p:nvSpPr>
          <p:spPr bwMode="auto">
            <a:xfrm>
              <a:off x="2491800" y="21947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06" name="Google Shape;1031;p3"/>
            <p:cNvSpPr>
              <a:spLocks/>
            </p:cNvSpPr>
            <p:nvPr/>
          </p:nvSpPr>
          <p:spPr bwMode="auto">
            <a:xfrm>
              <a:off x="2491800" y="3699875"/>
              <a:ext cx="121400" cy="121400"/>
            </a:xfrm>
            <a:custGeom>
              <a:avLst/>
              <a:gdLst>
                <a:gd name="T0" fmla="*/ 15625 w 4856"/>
                <a:gd name="T1" fmla="*/ 0 h 4856"/>
                <a:gd name="T2" fmla="*/ 15625 w 4856"/>
                <a:gd name="T3" fmla="*/ 75859375 h 4856"/>
                <a:gd name="T4" fmla="*/ 75875000 w 4856"/>
                <a:gd name="T5" fmla="*/ 75859375 h 4856"/>
                <a:gd name="T6" fmla="*/ 75875000 w 4856"/>
                <a:gd name="T7" fmla="*/ 0 h 4856"/>
                <a:gd name="T8" fmla="*/ 15625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0"/>
                  </a:moveTo>
                  <a:lnTo>
                    <a:pt x="1" y="4855"/>
                  </a:lnTo>
                  <a:lnTo>
                    <a:pt x="4856" y="4855"/>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07" name="Google Shape;1032;p3"/>
            <p:cNvSpPr>
              <a:spLocks/>
            </p:cNvSpPr>
            <p:nvPr/>
          </p:nvSpPr>
          <p:spPr bwMode="auto">
            <a:xfrm>
              <a:off x="2491800" y="49039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08" name="Google Shape;1033;p3"/>
            <p:cNvSpPr>
              <a:spLocks/>
            </p:cNvSpPr>
            <p:nvPr/>
          </p:nvSpPr>
          <p:spPr bwMode="auto">
            <a:xfrm>
              <a:off x="2642325" y="23812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09" name="Google Shape;1034;p3"/>
            <p:cNvSpPr>
              <a:spLocks/>
            </p:cNvSpPr>
            <p:nvPr/>
          </p:nvSpPr>
          <p:spPr bwMode="auto">
            <a:xfrm>
              <a:off x="2642325" y="689650"/>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10" name="Google Shape;1035;p3"/>
            <p:cNvSpPr>
              <a:spLocks/>
            </p:cNvSpPr>
            <p:nvPr/>
          </p:nvSpPr>
          <p:spPr bwMode="auto">
            <a:xfrm>
              <a:off x="2642325" y="23452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11" name="Google Shape;1036;p3"/>
            <p:cNvSpPr>
              <a:spLocks/>
            </p:cNvSpPr>
            <p:nvPr/>
          </p:nvSpPr>
          <p:spPr bwMode="auto">
            <a:xfrm>
              <a:off x="2642325" y="324832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12" name="Google Shape;1037;p3"/>
            <p:cNvSpPr>
              <a:spLocks/>
            </p:cNvSpPr>
            <p:nvPr/>
          </p:nvSpPr>
          <p:spPr bwMode="auto">
            <a:xfrm>
              <a:off x="2642325" y="3699875"/>
              <a:ext cx="121400" cy="121400"/>
            </a:xfrm>
            <a:custGeom>
              <a:avLst/>
              <a:gdLst>
                <a:gd name="T0" fmla="*/ 0 w 4856"/>
                <a:gd name="T1" fmla="*/ 0 h 4856"/>
                <a:gd name="T2" fmla="*/ 0 w 4856"/>
                <a:gd name="T3" fmla="*/ 75859375 h 4856"/>
                <a:gd name="T4" fmla="*/ 75859375 w 4856"/>
                <a:gd name="T5" fmla="*/ 75859375 h 4856"/>
                <a:gd name="T6" fmla="*/ 75859375 w 4856"/>
                <a:gd name="T7" fmla="*/ 0 h 4856"/>
                <a:gd name="T8" fmla="*/ 0 w 4856"/>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0"/>
                  </a:moveTo>
                  <a:lnTo>
                    <a:pt x="0" y="4855"/>
                  </a:lnTo>
                  <a:lnTo>
                    <a:pt x="4855" y="4855"/>
                  </a:lnTo>
                  <a:lnTo>
                    <a:pt x="4855" y="0"/>
                  </a:lnTo>
                  <a:lnTo>
                    <a:pt x="0"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13" name="Google Shape;1038;p3"/>
            <p:cNvSpPr>
              <a:spLocks/>
            </p:cNvSpPr>
            <p:nvPr/>
          </p:nvSpPr>
          <p:spPr bwMode="auto">
            <a:xfrm>
              <a:off x="2792825" y="430190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14" name="Google Shape;1039;p3"/>
            <p:cNvSpPr>
              <a:spLocks/>
            </p:cNvSpPr>
            <p:nvPr/>
          </p:nvSpPr>
          <p:spPr bwMode="auto">
            <a:xfrm>
              <a:off x="2943325" y="1442200"/>
              <a:ext cx="121425" cy="121400"/>
            </a:xfrm>
            <a:custGeom>
              <a:avLst/>
              <a:gdLst>
                <a:gd name="T0" fmla="*/ 15625 w 4857"/>
                <a:gd name="T1" fmla="*/ 0 h 4856"/>
                <a:gd name="T2" fmla="*/ 15625 w 4857"/>
                <a:gd name="T3" fmla="*/ 75875000 h 4856"/>
                <a:gd name="T4" fmla="*/ 75875000 w 4857"/>
                <a:gd name="T5" fmla="*/ 75875000 h 4856"/>
                <a:gd name="T6" fmla="*/ 75875000 w 4857"/>
                <a:gd name="T7" fmla="*/ 0 h 4856"/>
                <a:gd name="T8" fmla="*/ 15625 w 4857"/>
                <a:gd name="T9" fmla="*/ 0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6" extrusionOk="0">
                  <a:moveTo>
                    <a:pt x="1" y="0"/>
                  </a:moveTo>
                  <a:lnTo>
                    <a:pt x="1" y="4856"/>
                  </a:lnTo>
                  <a:lnTo>
                    <a:pt x="4856" y="4856"/>
                  </a:lnTo>
                  <a:lnTo>
                    <a:pt x="4856" y="0"/>
                  </a:lnTo>
                  <a:lnTo>
                    <a:pt x="1" y="0"/>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15" name="Google Shape;1040;p3"/>
            <p:cNvSpPr>
              <a:spLocks/>
            </p:cNvSpPr>
            <p:nvPr/>
          </p:nvSpPr>
          <p:spPr bwMode="auto">
            <a:xfrm>
              <a:off x="2943325" y="2646275"/>
              <a:ext cx="121425" cy="121425"/>
            </a:xfrm>
            <a:custGeom>
              <a:avLst/>
              <a:gdLst>
                <a:gd name="T0" fmla="*/ 15625 w 4857"/>
                <a:gd name="T1" fmla="*/ 15625 h 4857"/>
                <a:gd name="T2" fmla="*/ 15625 w 4857"/>
                <a:gd name="T3" fmla="*/ 75875000 h 4857"/>
                <a:gd name="T4" fmla="*/ 75875000 w 4857"/>
                <a:gd name="T5" fmla="*/ 75875000 h 4857"/>
                <a:gd name="T6" fmla="*/ 75875000 w 4857"/>
                <a:gd name="T7" fmla="*/ 15625 h 4857"/>
                <a:gd name="T8" fmla="*/ 15625 w 4857"/>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7" h="4857"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16" name="Google Shape;1041;p3"/>
            <p:cNvSpPr>
              <a:spLocks/>
            </p:cNvSpPr>
            <p:nvPr/>
          </p:nvSpPr>
          <p:spPr bwMode="auto">
            <a:xfrm>
              <a:off x="3093850" y="5054450"/>
              <a:ext cx="121400" cy="121425"/>
            </a:xfrm>
            <a:custGeom>
              <a:avLst/>
              <a:gdLst>
                <a:gd name="T0" fmla="*/ 0 w 4856"/>
                <a:gd name="T1" fmla="*/ 15625 h 4857"/>
                <a:gd name="T2" fmla="*/ 0 w 4856"/>
                <a:gd name="T3" fmla="*/ 75875000 h 4857"/>
                <a:gd name="T4" fmla="*/ 75875000 w 4856"/>
                <a:gd name="T5" fmla="*/ 75875000 h 4857"/>
                <a:gd name="T6" fmla="*/ 75875000 w 4856"/>
                <a:gd name="T7" fmla="*/ 15625 h 4857"/>
                <a:gd name="T8" fmla="*/ 0 w 4856"/>
                <a:gd name="T9" fmla="*/ 15625 h 48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7" extrusionOk="0">
                  <a:moveTo>
                    <a:pt x="0" y="1"/>
                  </a:moveTo>
                  <a:lnTo>
                    <a:pt x="0" y="4856"/>
                  </a:lnTo>
                  <a:lnTo>
                    <a:pt x="4856" y="4856"/>
                  </a:lnTo>
                  <a:lnTo>
                    <a:pt x="4856"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17" name="Google Shape;1042;p3"/>
            <p:cNvSpPr>
              <a:spLocks/>
            </p:cNvSpPr>
            <p:nvPr/>
          </p:nvSpPr>
          <p:spPr bwMode="auto">
            <a:xfrm>
              <a:off x="3394875" y="2495775"/>
              <a:ext cx="121400" cy="121400"/>
            </a:xfrm>
            <a:custGeom>
              <a:avLst/>
              <a:gdLst>
                <a:gd name="T0" fmla="*/ 0 w 4856"/>
                <a:gd name="T1" fmla="*/ 15625 h 4856"/>
                <a:gd name="T2" fmla="*/ 0 w 4856"/>
                <a:gd name="T3" fmla="*/ 75875000 h 4856"/>
                <a:gd name="T4" fmla="*/ 75859375 w 4856"/>
                <a:gd name="T5" fmla="*/ 75875000 h 4856"/>
                <a:gd name="T6" fmla="*/ 75859375 w 4856"/>
                <a:gd name="T7" fmla="*/ 15625 h 4856"/>
                <a:gd name="T8" fmla="*/ 0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0" y="1"/>
                  </a:moveTo>
                  <a:lnTo>
                    <a:pt x="0" y="4856"/>
                  </a:lnTo>
                  <a:lnTo>
                    <a:pt x="4855" y="4856"/>
                  </a:lnTo>
                  <a:lnTo>
                    <a:pt x="4855" y="1"/>
                  </a:lnTo>
                  <a:lnTo>
                    <a:pt x="0"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sp>
          <p:nvSpPr>
            <p:cNvPr id="518" name="Google Shape;1043;p3"/>
            <p:cNvSpPr>
              <a:spLocks/>
            </p:cNvSpPr>
            <p:nvPr/>
          </p:nvSpPr>
          <p:spPr bwMode="auto">
            <a:xfrm>
              <a:off x="3545375" y="4903950"/>
              <a:ext cx="121400" cy="121400"/>
            </a:xfrm>
            <a:custGeom>
              <a:avLst/>
              <a:gdLst>
                <a:gd name="T0" fmla="*/ 15625 w 4856"/>
                <a:gd name="T1" fmla="*/ 15625 h 4856"/>
                <a:gd name="T2" fmla="*/ 15625 w 4856"/>
                <a:gd name="T3" fmla="*/ 75875000 h 4856"/>
                <a:gd name="T4" fmla="*/ 75875000 w 4856"/>
                <a:gd name="T5" fmla="*/ 75875000 h 4856"/>
                <a:gd name="T6" fmla="*/ 75875000 w 4856"/>
                <a:gd name="T7" fmla="*/ 15625 h 4856"/>
                <a:gd name="T8" fmla="*/ 15625 w 4856"/>
                <a:gd name="T9" fmla="*/ 15625 h 48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56" h="4856" extrusionOk="0">
                  <a:moveTo>
                    <a:pt x="1" y="1"/>
                  </a:moveTo>
                  <a:lnTo>
                    <a:pt x="1" y="4856"/>
                  </a:lnTo>
                  <a:lnTo>
                    <a:pt x="4856" y="4856"/>
                  </a:lnTo>
                  <a:lnTo>
                    <a:pt x="4856" y="1"/>
                  </a:lnTo>
                  <a:lnTo>
                    <a:pt x="1" y="1"/>
                  </a:lnTo>
                  <a:close/>
                </a:path>
              </a:pathLst>
            </a:custGeom>
            <a:solidFill>
              <a:srgbClr val="80BF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defTabSz="913928" eaLnBrk="0" fontAlgn="base" hangingPunct="0">
                <a:spcBef>
                  <a:spcPct val="0"/>
                </a:spcBef>
                <a:spcAft>
                  <a:spcPct val="0"/>
                </a:spcAft>
              </a:pPr>
              <a:endParaRPr lang="id-ID" sz="1800">
                <a:solidFill>
                  <a:srgbClr val="000000"/>
                </a:solidFill>
                <a:latin typeface="Calibri" pitchFamily="34" charset="0"/>
                <a:ea typeface="Arial Unicode MS" pitchFamily="34" charset="-128"/>
                <a:cs typeface="Arial Unicode MS" pitchFamily="34" charset="-128"/>
                <a:sym typeface="Arial"/>
              </a:endParaRPr>
            </a:p>
          </p:txBody>
        </p:sp>
      </p:grpSp>
      <p:sp>
        <p:nvSpPr>
          <p:cNvPr id="527" name="Google Shape;527;p3"/>
          <p:cNvSpPr txBox="1">
            <a:spLocks noGrp="1"/>
          </p:cNvSpPr>
          <p:nvPr>
            <p:ph type="ctrTitle"/>
          </p:nvPr>
        </p:nvSpPr>
        <p:spPr>
          <a:xfrm>
            <a:off x="685800" y="2878750"/>
            <a:ext cx="5268900" cy="1159800"/>
          </a:xfrm>
          <a:prstGeom prst="rect">
            <a:avLst/>
          </a:prstGeom>
        </p:spPr>
        <p:txBody>
          <a:bodyPr spcFirstLastPara="1"/>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528" name="Google Shape;528;p3"/>
          <p:cNvSpPr txBox="1">
            <a:spLocks noGrp="1"/>
          </p:cNvSpPr>
          <p:nvPr>
            <p:ph type="subTitle" idx="1"/>
          </p:nvPr>
        </p:nvSpPr>
        <p:spPr>
          <a:xfrm>
            <a:off x="685800" y="3983055"/>
            <a:ext cx="5268900" cy="784800"/>
          </a:xfrm>
          <a:prstGeom prst="rect">
            <a:avLst/>
          </a:prstGeom>
        </p:spPr>
        <p:txBody>
          <a:bodyPr spcFirstLastPara="1"/>
          <a:lstStyle>
            <a:lvl1pPr lvl="0" rtl="0">
              <a:spcBef>
                <a:spcPts val="0"/>
              </a:spcBef>
              <a:spcAft>
                <a:spcPts val="0"/>
              </a:spcAft>
              <a:buClr>
                <a:srgbClr val="80BFB7"/>
              </a:buClr>
              <a:buSzPts val="2400"/>
              <a:buNone/>
              <a:defRPr>
                <a:solidFill>
                  <a:srgbClr val="80BFB7"/>
                </a:solidFill>
              </a:defRPr>
            </a:lvl1pPr>
            <a:lvl2pPr lvl="1" rtl="0">
              <a:spcBef>
                <a:spcPts val="0"/>
              </a:spcBef>
              <a:spcAft>
                <a:spcPts val="0"/>
              </a:spcAft>
              <a:buClr>
                <a:srgbClr val="80BFB7"/>
              </a:buClr>
              <a:buSzPts val="3000"/>
              <a:buNone/>
              <a:defRPr sz="3000">
                <a:solidFill>
                  <a:srgbClr val="80BFB7"/>
                </a:solidFill>
              </a:defRPr>
            </a:lvl2pPr>
            <a:lvl3pPr lvl="2" rtl="0">
              <a:spcBef>
                <a:spcPts val="0"/>
              </a:spcBef>
              <a:spcAft>
                <a:spcPts val="0"/>
              </a:spcAft>
              <a:buClr>
                <a:srgbClr val="80BFB7"/>
              </a:buClr>
              <a:buSzPts val="3000"/>
              <a:buNone/>
              <a:defRPr sz="3000">
                <a:solidFill>
                  <a:srgbClr val="80BFB7"/>
                </a:solidFill>
              </a:defRPr>
            </a:lvl3pPr>
            <a:lvl4pPr lvl="3" rtl="0">
              <a:spcBef>
                <a:spcPts val="0"/>
              </a:spcBef>
              <a:spcAft>
                <a:spcPts val="0"/>
              </a:spcAft>
              <a:buClr>
                <a:srgbClr val="80BFB7"/>
              </a:buClr>
              <a:buSzPts val="3000"/>
              <a:buNone/>
              <a:defRPr sz="3000">
                <a:solidFill>
                  <a:srgbClr val="80BFB7"/>
                </a:solidFill>
              </a:defRPr>
            </a:lvl4pPr>
            <a:lvl5pPr lvl="4" rtl="0">
              <a:spcBef>
                <a:spcPts val="0"/>
              </a:spcBef>
              <a:spcAft>
                <a:spcPts val="0"/>
              </a:spcAft>
              <a:buClr>
                <a:srgbClr val="80BFB7"/>
              </a:buClr>
              <a:buSzPts val="3000"/>
              <a:buNone/>
              <a:defRPr sz="3000">
                <a:solidFill>
                  <a:srgbClr val="80BFB7"/>
                </a:solidFill>
              </a:defRPr>
            </a:lvl5pPr>
            <a:lvl6pPr lvl="5" rtl="0">
              <a:spcBef>
                <a:spcPts val="0"/>
              </a:spcBef>
              <a:spcAft>
                <a:spcPts val="0"/>
              </a:spcAft>
              <a:buClr>
                <a:srgbClr val="80BFB7"/>
              </a:buClr>
              <a:buSzPts val="3000"/>
              <a:buNone/>
              <a:defRPr sz="3000">
                <a:solidFill>
                  <a:srgbClr val="80BFB7"/>
                </a:solidFill>
              </a:defRPr>
            </a:lvl6pPr>
            <a:lvl7pPr lvl="6" rtl="0">
              <a:spcBef>
                <a:spcPts val="0"/>
              </a:spcBef>
              <a:spcAft>
                <a:spcPts val="0"/>
              </a:spcAft>
              <a:buClr>
                <a:srgbClr val="80BFB7"/>
              </a:buClr>
              <a:buSzPts val="3000"/>
              <a:buNone/>
              <a:defRPr sz="3000">
                <a:solidFill>
                  <a:srgbClr val="80BFB7"/>
                </a:solidFill>
              </a:defRPr>
            </a:lvl7pPr>
            <a:lvl8pPr lvl="7" rtl="0">
              <a:spcBef>
                <a:spcPts val="0"/>
              </a:spcBef>
              <a:spcAft>
                <a:spcPts val="0"/>
              </a:spcAft>
              <a:buClr>
                <a:srgbClr val="80BFB7"/>
              </a:buClr>
              <a:buSzPts val="3000"/>
              <a:buNone/>
              <a:defRPr sz="3000">
                <a:solidFill>
                  <a:srgbClr val="80BFB7"/>
                </a:solidFill>
              </a:defRPr>
            </a:lvl8pPr>
            <a:lvl9pPr lvl="8" rtl="0">
              <a:spcBef>
                <a:spcPts val="0"/>
              </a:spcBef>
              <a:spcAft>
                <a:spcPts val="0"/>
              </a:spcAft>
              <a:buClr>
                <a:srgbClr val="80BFB7"/>
              </a:buClr>
              <a:buSzPts val="3000"/>
              <a:buNone/>
              <a:defRPr sz="3000">
                <a:solidFill>
                  <a:srgbClr val="80BFB7"/>
                </a:solidFill>
              </a:defRPr>
            </a:lvl9pPr>
          </a:lstStyle>
          <a:p>
            <a:endParaRPr/>
          </a:p>
        </p:txBody>
      </p:sp>
    </p:spTree>
    <p:extLst>
      <p:ext uri="{BB962C8B-B14F-4D97-AF65-F5344CB8AC3E}">
        <p14:creationId xmlns:p14="http://schemas.microsoft.com/office/powerpoint/2010/main" val="348600172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BIG TITTLE OPENING" type="obj">
  <p:cSld name="BIG TITTLE OPENING">
    <p:spTree>
      <p:nvGrpSpPr>
        <p:cNvPr id="1" name="Shape 11"/>
        <p:cNvGrpSpPr/>
        <p:nvPr/>
      </p:nvGrpSpPr>
      <p:grpSpPr>
        <a:xfrm>
          <a:off x="0" y="0"/>
          <a:ext cx="0" cy="0"/>
          <a:chOff x="0" y="0"/>
          <a:chExt cx="0" cy="0"/>
        </a:xfrm>
      </p:grpSpPr>
      <p:sp>
        <p:nvSpPr>
          <p:cNvPr id="12" name="Google Shape;12;p2"/>
          <p:cNvSpPr txBox="1">
            <a:spLocks noGrp="1"/>
          </p:cNvSpPr>
          <p:nvPr>
            <p:ph type="title"/>
          </p:nvPr>
        </p:nvSpPr>
        <p:spPr>
          <a:xfrm>
            <a:off x="412076" y="-168328"/>
            <a:ext cx="8319900" cy="2398500"/>
          </a:xfrm>
          <a:prstGeom prst="rect">
            <a:avLst/>
          </a:prstGeom>
          <a:noFill/>
          <a:ln>
            <a:noFill/>
          </a:ln>
        </p:spPr>
        <p:txBody>
          <a:bodyPr spcFirstLastPara="1" wrap="square" lIns="0" tIns="0" rIns="0" bIns="0" anchor="b" anchorCtr="0">
            <a:noAutofit/>
          </a:bodyPr>
          <a:lstStyle>
            <a:lvl1pPr marR="0" lvl="0" algn="ctr" rtl="0">
              <a:spcBef>
                <a:spcPts val="0"/>
              </a:spcBef>
              <a:spcAft>
                <a:spcPts val="0"/>
              </a:spcAft>
              <a:buClr>
                <a:srgbClr val="525252"/>
              </a:buClr>
              <a:buSzPts val="5600"/>
              <a:buNone/>
              <a:defRPr sz="5625" i="0" u="none" strike="noStrike" cap="none">
                <a:solidFill>
                  <a:srgbClr val="525252"/>
                </a:solidFill>
              </a:defRPr>
            </a:lvl1pPr>
            <a:lvl2pPr lvl="1" rtl="0">
              <a:spcBef>
                <a:spcPts val="0"/>
              </a:spcBef>
              <a:spcAft>
                <a:spcPts val="0"/>
              </a:spcAft>
              <a:buClr>
                <a:srgbClr val="525252"/>
              </a:buClr>
              <a:buSzPts val="700"/>
              <a:buNone/>
              <a:defRPr sz="900">
                <a:solidFill>
                  <a:srgbClr val="525252"/>
                </a:solidFill>
              </a:defRPr>
            </a:lvl2pPr>
            <a:lvl3pPr lvl="2" rtl="0">
              <a:spcBef>
                <a:spcPts val="0"/>
              </a:spcBef>
              <a:spcAft>
                <a:spcPts val="0"/>
              </a:spcAft>
              <a:buClr>
                <a:srgbClr val="525252"/>
              </a:buClr>
              <a:buSzPts val="700"/>
              <a:buNone/>
              <a:defRPr sz="900">
                <a:solidFill>
                  <a:srgbClr val="525252"/>
                </a:solidFill>
              </a:defRPr>
            </a:lvl3pPr>
            <a:lvl4pPr lvl="3" rtl="0">
              <a:spcBef>
                <a:spcPts val="0"/>
              </a:spcBef>
              <a:spcAft>
                <a:spcPts val="0"/>
              </a:spcAft>
              <a:buClr>
                <a:srgbClr val="525252"/>
              </a:buClr>
              <a:buSzPts val="700"/>
              <a:buNone/>
              <a:defRPr sz="900">
                <a:solidFill>
                  <a:srgbClr val="525252"/>
                </a:solidFill>
              </a:defRPr>
            </a:lvl4pPr>
            <a:lvl5pPr lvl="4" rtl="0">
              <a:spcBef>
                <a:spcPts val="0"/>
              </a:spcBef>
              <a:spcAft>
                <a:spcPts val="0"/>
              </a:spcAft>
              <a:buClr>
                <a:srgbClr val="525252"/>
              </a:buClr>
              <a:buSzPts val="700"/>
              <a:buNone/>
              <a:defRPr sz="900">
                <a:solidFill>
                  <a:srgbClr val="525252"/>
                </a:solidFill>
              </a:defRPr>
            </a:lvl5pPr>
            <a:lvl6pPr lvl="5" rtl="0">
              <a:spcBef>
                <a:spcPts val="0"/>
              </a:spcBef>
              <a:spcAft>
                <a:spcPts val="0"/>
              </a:spcAft>
              <a:buClr>
                <a:srgbClr val="525252"/>
              </a:buClr>
              <a:buSzPts val="700"/>
              <a:buNone/>
              <a:defRPr sz="900">
                <a:solidFill>
                  <a:srgbClr val="525252"/>
                </a:solidFill>
              </a:defRPr>
            </a:lvl6pPr>
            <a:lvl7pPr lvl="6" rtl="0">
              <a:spcBef>
                <a:spcPts val="0"/>
              </a:spcBef>
              <a:spcAft>
                <a:spcPts val="0"/>
              </a:spcAft>
              <a:buClr>
                <a:srgbClr val="525252"/>
              </a:buClr>
              <a:buSzPts val="700"/>
              <a:buNone/>
              <a:defRPr sz="900">
                <a:solidFill>
                  <a:srgbClr val="525252"/>
                </a:solidFill>
              </a:defRPr>
            </a:lvl7pPr>
            <a:lvl8pPr lvl="7" rtl="0">
              <a:spcBef>
                <a:spcPts val="0"/>
              </a:spcBef>
              <a:spcAft>
                <a:spcPts val="0"/>
              </a:spcAft>
              <a:buClr>
                <a:srgbClr val="525252"/>
              </a:buClr>
              <a:buSzPts val="700"/>
              <a:buNone/>
              <a:defRPr sz="900">
                <a:solidFill>
                  <a:srgbClr val="525252"/>
                </a:solidFill>
              </a:defRPr>
            </a:lvl8pPr>
            <a:lvl9pPr lvl="8" rtl="0">
              <a:spcBef>
                <a:spcPts val="0"/>
              </a:spcBef>
              <a:spcAft>
                <a:spcPts val="0"/>
              </a:spcAft>
              <a:buClr>
                <a:srgbClr val="525252"/>
              </a:buClr>
              <a:buSzPts val="700"/>
              <a:buNone/>
              <a:defRPr sz="900">
                <a:solidFill>
                  <a:srgbClr val="525252"/>
                </a:solidFill>
              </a:defRPr>
            </a:lvl9pPr>
          </a:lstStyle>
          <a:p>
            <a:endParaRPr/>
          </a:p>
        </p:txBody>
      </p:sp>
      <p:sp>
        <p:nvSpPr>
          <p:cNvPr id="13" name="Google Shape;13;p2"/>
          <p:cNvSpPr txBox="1">
            <a:spLocks noGrp="1"/>
          </p:cNvSpPr>
          <p:nvPr>
            <p:ph type="subTitle" idx="1"/>
          </p:nvPr>
        </p:nvSpPr>
        <p:spPr>
          <a:xfrm>
            <a:off x="3335176" y="2444850"/>
            <a:ext cx="2473500" cy="1078500"/>
          </a:xfrm>
          <a:prstGeom prst="rect">
            <a:avLst/>
          </a:prstGeom>
        </p:spPr>
        <p:txBody>
          <a:bodyPr spcFirstLastPara="1" wrap="square" lIns="0" tIns="0" rIns="0" bIns="0" anchor="t" anchorCtr="0">
            <a:noAutofit/>
          </a:bodyPr>
          <a:lstStyle>
            <a:lvl1pPr lvl="0" algn="ctr">
              <a:spcBef>
                <a:spcPts val="0"/>
              </a:spcBef>
              <a:spcAft>
                <a:spcPts val="0"/>
              </a:spcAft>
              <a:buNone/>
              <a:defRPr sz="1200"/>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a:endParaRPr/>
          </a:p>
        </p:txBody>
      </p:sp>
    </p:spTree>
    <p:extLst>
      <p:ext uri="{BB962C8B-B14F-4D97-AF65-F5344CB8AC3E}">
        <p14:creationId xmlns:p14="http://schemas.microsoft.com/office/powerpoint/2010/main" val="3309124243"/>
      </p:ext>
    </p:extLst>
  </p:cSld>
  <p:clrMapOvr>
    <a:masterClrMapping/>
  </p:clrMapOvr>
  <p:extLst>
    <p:ext uri="{DCECCB84-F9BA-43D5-87BE-67443E8EF086}">
      <p15:sldGuideLst xmlns:p15="http://schemas.microsoft.com/office/powerpoint/2012/main">
        <p15:guide id="1" orient="horz" pos="1405">
          <p15:clr>
            <a:srgbClr val="F9AD4C"/>
          </p15:clr>
        </p15:guide>
        <p15:guide id="2" orient="horz" pos="1633">
          <p15:clr>
            <a:srgbClr val="F9AD4C"/>
          </p15:clr>
        </p15:guide>
      </p15:sldGuideLst>
    </p:ext>
  </p:extLst>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BIG LAST TITTLE ">
  <p:cSld name="BIG LAST TITTLE ">
    <p:spTree>
      <p:nvGrpSpPr>
        <p:cNvPr id="1" name="Shape 14"/>
        <p:cNvGrpSpPr/>
        <p:nvPr/>
      </p:nvGrpSpPr>
      <p:grpSpPr>
        <a:xfrm>
          <a:off x="0" y="0"/>
          <a:ext cx="0" cy="0"/>
          <a:chOff x="0" y="0"/>
          <a:chExt cx="0" cy="0"/>
        </a:xfrm>
      </p:grpSpPr>
      <p:sp>
        <p:nvSpPr>
          <p:cNvPr id="15" name="Google Shape;15;p3"/>
          <p:cNvSpPr txBox="1">
            <a:spLocks noGrp="1"/>
          </p:cNvSpPr>
          <p:nvPr>
            <p:ph type="title"/>
          </p:nvPr>
        </p:nvSpPr>
        <p:spPr>
          <a:xfrm>
            <a:off x="412076" y="-168328"/>
            <a:ext cx="8319900" cy="2398500"/>
          </a:xfrm>
          <a:prstGeom prst="rect">
            <a:avLst/>
          </a:prstGeom>
          <a:noFill/>
          <a:ln>
            <a:noFill/>
          </a:ln>
        </p:spPr>
        <p:txBody>
          <a:bodyPr spcFirstLastPara="1" wrap="square" lIns="0" tIns="0" rIns="0" bIns="0" anchor="b" anchorCtr="0">
            <a:noAutofit/>
          </a:bodyPr>
          <a:lstStyle>
            <a:lvl1pPr marR="0" lvl="0" algn="ctr" rtl="0">
              <a:spcBef>
                <a:spcPts val="0"/>
              </a:spcBef>
              <a:spcAft>
                <a:spcPts val="0"/>
              </a:spcAft>
              <a:buClr>
                <a:srgbClr val="525252"/>
              </a:buClr>
              <a:buSzPts val="5600"/>
              <a:buNone/>
              <a:defRPr sz="5625" i="0" u="none" strike="noStrike" cap="none">
                <a:solidFill>
                  <a:srgbClr val="525252"/>
                </a:solidFill>
              </a:defRPr>
            </a:lvl1pPr>
            <a:lvl2pPr lvl="1" rtl="0">
              <a:spcBef>
                <a:spcPts val="0"/>
              </a:spcBef>
              <a:spcAft>
                <a:spcPts val="0"/>
              </a:spcAft>
              <a:buClr>
                <a:srgbClr val="525252"/>
              </a:buClr>
              <a:buSzPts val="700"/>
              <a:buFont typeface="Roboto Condensed"/>
              <a:buNone/>
              <a:defRPr sz="900">
                <a:solidFill>
                  <a:srgbClr val="525252"/>
                </a:solidFill>
                <a:latin typeface="Roboto Condensed"/>
                <a:ea typeface="Roboto Condensed"/>
                <a:cs typeface="Roboto Condensed"/>
                <a:sym typeface="Roboto Condensed"/>
              </a:defRPr>
            </a:lvl2pPr>
            <a:lvl3pPr lvl="2" rtl="0">
              <a:spcBef>
                <a:spcPts val="0"/>
              </a:spcBef>
              <a:spcAft>
                <a:spcPts val="0"/>
              </a:spcAft>
              <a:buClr>
                <a:srgbClr val="525252"/>
              </a:buClr>
              <a:buSzPts val="700"/>
              <a:buFont typeface="Roboto Condensed"/>
              <a:buNone/>
              <a:defRPr sz="900">
                <a:solidFill>
                  <a:srgbClr val="525252"/>
                </a:solidFill>
                <a:latin typeface="Roboto Condensed"/>
                <a:ea typeface="Roboto Condensed"/>
                <a:cs typeface="Roboto Condensed"/>
                <a:sym typeface="Roboto Condensed"/>
              </a:defRPr>
            </a:lvl3pPr>
            <a:lvl4pPr lvl="3" rtl="0">
              <a:spcBef>
                <a:spcPts val="0"/>
              </a:spcBef>
              <a:spcAft>
                <a:spcPts val="0"/>
              </a:spcAft>
              <a:buClr>
                <a:srgbClr val="525252"/>
              </a:buClr>
              <a:buSzPts val="700"/>
              <a:buFont typeface="Roboto Condensed"/>
              <a:buNone/>
              <a:defRPr sz="900">
                <a:solidFill>
                  <a:srgbClr val="525252"/>
                </a:solidFill>
                <a:latin typeface="Roboto Condensed"/>
                <a:ea typeface="Roboto Condensed"/>
                <a:cs typeface="Roboto Condensed"/>
                <a:sym typeface="Roboto Condensed"/>
              </a:defRPr>
            </a:lvl4pPr>
            <a:lvl5pPr lvl="4" rtl="0">
              <a:spcBef>
                <a:spcPts val="0"/>
              </a:spcBef>
              <a:spcAft>
                <a:spcPts val="0"/>
              </a:spcAft>
              <a:buClr>
                <a:srgbClr val="525252"/>
              </a:buClr>
              <a:buSzPts val="700"/>
              <a:buFont typeface="Roboto Condensed"/>
              <a:buNone/>
              <a:defRPr sz="900">
                <a:solidFill>
                  <a:srgbClr val="525252"/>
                </a:solidFill>
                <a:latin typeface="Roboto Condensed"/>
                <a:ea typeface="Roboto Condensed"/>
                <a:cs typeface="Roboto Condensed"/>
                <a:sym typeface="Roboto Condensed"/>
              </a:defRPr>
            </a:lvl5pPr>
            <a:lvl6pPr lvl="5" rtl="0">
              <a:spcBef>
                <a:spcPts val="0"/>
              </a:spcBef>
              <a:spcAft>
                <a:spcPts val="0"/>
              </a:spcAft>
              <a:buClr>
                <a:srgbClr val="525252"/>
              </a:buClr>
              <a:buSzPts val="700"/>
              <a:buFont typeface="Roboto Condensed"/>
              <a:buNone/>
              <a:defRPr sz="900">
                <a:solidFill>
                  <a:srgbClr val="525252"/>
                </a:solidFill>
                <a:latin typeface="Roboto Condensed"/>
                <a:ea typeface="Roboto Condensed"/>
                <a:cs typeface="Roboto Condensed"/>
                <a:sym typeface="Roboto Condensed"/>
              </a:defRPr>
            </a:lvl6pPr>
            <a:lvl7pPr lvl="6" rtl="0">
              <a:spcBef>
                <a:spcPts val="0"/>
              </a:spcBef>
              <a:spcAft>
                <a:spcPts val="0"/>
              </a:spcAft>
              <a:buClr>
                <a:srgbClr val="525252"/>
              </a:buClr>
              <a:buSzPts val="700"/>
              <a:buFont typeface="Roboto Condensed"/>
              <a:buNone/>
              <a:defRPr sz="900">
                <a:solidFill>
                  <a:srgbClr val="525252"/>
                </a:solidFill>
                <a:latin typeface="Roboto Condensed"/>
                <a:ea typeface="Roboto Condensed"/>
                <a:cs typeface="Roboto Condensed"/>
                <a:sym typeface="Roboto Condensed"/>
              </a:defRPr>
            </a:lvl7pPr>
            <a:lvl8pPr lvl="7" rtl="0">
              <a:spcBef>
                <a:spcPts val="0"/>
              </a:spcBef>
              <a:spcAft>
                <a:spcPts val="0"/>
              </a:spcAft>
              <a:buClr>
                <a:srgbClr val="525252"/>
              </a:buClr>
              <a:buSzPts val="700"/>
              <a:buFont typeface="Roboto Condensed"/>
              <a:buNone/>
              <a:defRPr sz="900">
                <a:solidFill>
                  <a:srgbClr val="525252"/>
                </a:solidFill>
                <a:latin typeface="Roboto Condensed"/>
                <a:ea typeface="Roboto Condensed"/>
                <a:cs typeface="Roboto Condensed"/>
                <a:sym typeface="Roboto Condensed"/>
              </a:defRPr>
            </a:lvl8pPr>
            <a:lvl9pPr lvl="8" rtl="0">
              <a:spcBef>
                <a:spcPts val="0"/>
              </a:spcBef>
              <a:spcAft>
                <a:spcPts val="0"/>
              </a:spcAft>
              <a:buClr>
                <a:srgbClr val="525252"/>
              </a:buClr>
              <a:buSzPts val="700"/>
              <a:buFont typeface="Roboto Condensed"/>
              <a:buNone/>
              <a:defRPr sz="900">
                <a:solidFill>
                  <a:srgbClr val="525252"/>
                </a:solidFill>
                <a:latin typeface="Roboto Condensed"/>
                <a:ea typeface="Roboto Condensed"/>
                <a:cs typeface="Roboto Condensed"/>
                <a:sym typeface="Roboto Condensed"/>
              </a:defRPr>
            </a:lvl9pPr>
          </a:lstStyle>
          <a:p>
            <a:endParaRPr/>
          </a:p>
        </p:txBody>
      </p:sp>
      <p:sp>
        <p:nvSpPr>
          <p:cNvPr id="16" name="Google Shape;16;p3"/>
          <p:cNvSpPr txBox="1">
            <a:spLocks noGrp="1"/>
          </p:cNvSpPr>
          <p:nvPr>
            <p:ph type="subTitle" idx="1"/>
          </p:nvPr>
        </p:nvSpPr>
        <p:spPr>
          <a:xfrm>
            <a:off x="3108875" y="2444850"/>
            <a:ext cx="2926200" cy="1078500"/>
          </a:xfrm>
          <a:prstGeom prst="rect">
            <a:avLst/>
          </a:prstGeom>
        </p:spPr>
        <p:txBody>
          <a:bodyPr spcFirstLastPara="1" wrap="square" lIns="0" tIns="0" rIns="0" bIns="0" anchor="t" anchorCtr="0">
            <a:noAutofit/>
          </a:bodyPr>
          <a:lstStyle>
            <a:lvl1pPr lvl="0" algn="ctr" rtl="0">
              <a:spcBef>
                <a:spcPts val="0"/>
              </a:spcBef>
              <a:spcAft>
                <a:spcPts val="0"/>
              </a:spcAft>
              <a:buNone/>
              <a:defRPr sz="1200"/>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extLst>
      <p:ext uri="{BB962C8B-B14F-4D97-AF65-F5344CB8AC3E}">
        <p14:creationId xmlns:p14="http://schemas.microsoft.com/office/powerpoint/2010/main" val="208506443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7"/>
        <p:cNvGrpSpPr/>
        <p:nvPr/>
      </p:nvGrpSpPr>
      <p:grpSpPr>
        <a:xfrm>
          <a:off x="0" y="0"/>
          <a:ext cx="0" cy="0"/>
          <a:chOff x="0" y="0"/>
          <a:chExt cx="0" cy="0"/>
        </a:xfrm>
      </p:grpSpPr>
      <p:sp>
        <p:nvSpPr>
          <p:cNvPr id="18" name="Google Shape;18;p4"/>
          <p:cNvSpPr/>
          <p:nvPr/>
        </p:nvSpPr>
        <p:spPr>
          <a:xfrm>
            <a:off x="0" y="908581"/>
            <a:ext cx="8182464" cy="4234931"/>
          </a:xfrm>
          <a:custGeom>
            <a:avLst/>
            <a:gdLst/>
            <a:ahLst/>
            <a:cxnLst/>
            <a:rect l="l" t="t" r="r" b="b"/>
            <a:pathLst>
              <a:path w="15511780" h="8028305" extrusionOk="0">
                <a:moveTo>
                  <a:pt x="0" y="8027733"/>
                </a:moveTo>
                <a:lnTo>
                  <a:pt x="15511310" y="8027733"/>
                </a:lnTo>
                <a:lnTo>
                  <a:pt x="15511310" y="0"/>
                </a:lnTo>
                <a:lnTo>
                  <a:pt x="0" y="0"/>
                </a:lnTo>
                <a:lnTo>
                  <a:pt x="0" y="8027733"/>
                </a:lnTo>
                <a:close/>
              </a:path>
            </a:pathLst>
          </a:custGeom>
          <a:solidFill>
            <a:srgbClr val="F0EEEB"/>
          </a:solid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19" name="Google Shape;19;p4"/>
          <p:cNvSpPr/>
          <p:nvPr/>
        </p:nvSpPr>
        <p:spPr>
          <a:xfrm>
            <a:off x="550911" y="-81105"/>
            <a:ext cx="4299600" cy="4489200"/>
          </a:xfrm>
          <a:prstGeom prst="rect">
            <a:avLst/>
          </a:prstGeom>
          <a:noFill/>
          <a:ln w="28575" cap="flat" cmpd="sng">
            <a:solidFill>
              <a:srgbClr val="DAC1B6"/>
            </a:solidFill>
            <a:prstDash val="solid"/>
            <a:round/>
            <a:headEnd type="none" w="sm" len="sm"/>
            <a:tailEnd type="none" w="sm" len="sm"/>
          </a:ln>
        </p:spPr>
        <p:txBody>
          <a:bodyPr spcFirstLastPara="1" wrap="square" lIns="48188" tIns="48188" rIns="48188" bIns="48188" anchor="ctr" anchorCtr="0">
            <a:noAutofit/>
          </a:bodyPr>
          <a:lstStyle/>
          <a:p>
            <a:pPr defTabSz="685596">
              <a:buClr>
                <a:srgbClr val="000000"/>
              </a:buClr>
              <a:buFont typeface="Arial"/>
              <a:buNone/>
            </a:pPr>
            <a:endParaRPr sz="1425" kern="0">
              <a:solidFill>
                <a:srgbClr val="000000"/>
              </a:solidFill>
              <a:cs typeface="Arial"/>
              <a:sym typeface="Arial"/>
            </a:endParaRPr>
          </a:p>
        </p:txBody>
      </p:sp>
      <p:sp>
        <p:nvSpPr>
          <p:cNvPr id="20" name="Google Shape;20;p4"/>
          <p:cNvSpPr txBox="1">
            <a:spLocks noGrp="1"/>
          </p:cNvSpPr>
          <p:nvPr>
            <p:ph type="title"/>
          </p:nvPr>
        </p:nvSpPr>
        <p:spPr>
          <a:xfrm>
            <a:off x="1042037" y="3436014"/>
            <a:ext cx="5589000" cy="180600"/>
          </a:xfrm>
          <a:prstGeom prst="rect">
            <a:avLst/>
          </a:prstGeom>
        </p:spPr>
        <p:txBody>
          <a:bodyPr spcFirstLastPara="1" wrap="square" lIns="0" tIns="0" rIns="0" bIns="0" anchor="t" anchorCtr="0">
            <a:noAutofit/>
          </a:bodyPr>
          <a:lstStyle>
            <a:lvl1pPr lvl="0">
              <a:spcBef>
                <a:spcPts val="0"/>
              </a:spcBef>
              <a:spcAft>
                <a:spcPts val="0"/>
              </a:spcAft>
              <a:buNone/>
              <a:defRPr sz="1275"/>
            </a:lvl1pPr>
            <a:lvl2pPr lvl="1">
              <a:spcBef>
                <a:spcPts val="0"/>
              </a:spcBef>
              <a:spcAft>
                <a:spcPts val="0"/>
              </a:spcAft>
              <a:buNone/>
              <a:defRPr sz="1275"/>
            </a:lvl2pPr>
            <a:lvl3pPr lvl="2">
              <a:spcBef>
                <a:spcPts val="0"/>
              </a:spcBef>
              <a:spcAft>
                <a:spcPts val="0"/>
              </a:spcAft>
              <a:buNone/>
              <a:defRPr sz="1275"/>
            </a:lvl3pPr>
            <a:lvl4pPr lvl="3">
              <a:spcBef>
                <a:spcPts val="0"/>
              </a:spcBef>
              <a:spcAft>
                <a:spcPts val="0"/>
              </a:spcAft>
              <a:buNone/>
              <a:defRPr sz="1275"/>
            </a:lvl4pPr>
            <a:lvl5pPr lvl="4">
              <a:spcBef>
                <a:spcPts val="0"/>
              </a:spcBef>
              <a:spcAft>
                <a:spcPts val="0"/>
              </a:spcAft>
              <a:buNone/>
              <a:defRPr sz="1275"/>
            </a:lvl5pPr>
            <a:lvl6pPr lvl="5">
              <a:spcBef>
                <a:spcPts val="0"/>
              </a:spcBef>
              <a:spcAft>
                <a:spcPts val="0"/>
              </a:spcAft>
              <a:buNone/>
              <a:defRPr sz="1275"/>
            </a:lvl6pPr>
            <a:lvl7pPr lvl="6">
              <a:spcBef>
                <a:spcPts val="0"/>
              </a:spcBef>
              <a:spcAft>
                <a:spcPts val="0"/>
              </a:spcAft>
              <a:buNone/>
              <a:defRPr sz="1275"/>
            </a:lvl7pPr>
            <a:lvl8pPr lvl="7">
              <a:spcBef>
                <a:spcPts val="0"/>
              </a:spcBef>
              <a:spcAft>
                <a:spcPts val="0"/>
              </a:spcAft>
              <a:buNone/>
              <a:defRPr sz="1275"/>
            </a:lvl8pPr>
            <a:lvl9pPr lvl="8" rtl="0">
              <a:spcBef>
                <a:spcPts val="0"/>
              </a:spcBef>
              <a:spcAft>
                <a:spcPts val="0"/>
              </a:spcAft>
              <a:buNone/>
              <a:defRPr sz="1275"/>
            </a:lvl9pPr>
          </a:lstStyle>
          <a:p>
            <a:endParaRPr/>
          </a:p>
        </p:txBody>
      </p:sp>
      <p:sp>
        <p:nvSpPr>
          <p:cNvPr id="21" name="Google Shape;21;p4"/>
          <p:cNvSpPr txBox="1">
            <a:spLocks noGrp="1"/>
          </p:cNvSpPr>
          <p:nvPr>
            <p:ph type="subTitle" idx="1"/>
          </p:nvPr>
        </p:nvSpPr>
        <p:spPr>
          <a:xfrm>
            <a:off x="1042025" y="2390452"/>
            <a:ext cx="2926200" cy="418800"/>
          </a:xfrm>
          <a:prstGeom prst="rect">
            <a:avLst/>
          </a:prstGeom>
        </p:spPr>
        <p:txBody>
          <a:bodyPr spcFirstLastPara="1" wrap="square" lIns="0" tIns="0" rIns="0" bIns="0" anchor="t" anchorCtr="0">
            <a:noAutofit/>
          </a:bodyPr>
          <a:lstStyle>
            <a:lvl1pPr lvl="0" rtl="0">
              <a:spcBef>
                <a:spcPts val="0"/>
              </a:spcBef>
              <a:spcAft>
                <a:spcPts val="0"/>
              </a:spcAft>
              <a:buNone/>
              <a:defRPr sz="1200"/>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extLst>
      <p:ext uri="{BB962C8B-B14F-4D97-AF65-F5344CB8AC3E}">
        <p14:creationId xmlns:p14="http://schemas.microsoft.com/office/powerpoint/2010/main" val="1870964790"/>
      </p:ext>
    </p:extLst>
  </p:cSld>
  <p:clrMapOvr>
    <a:masterClrMapping/>
  </p:clrMapOvr>
  <p:extLst>
    <p:ext uri="{DCECCB84-F9BA-43D5-87BE-67443E8EF086}">
      <p15:sldGuideLst xmlns:p15="http://schemas.microsoft.com/office/powerpoint/2012/main">
        <p15:guide id="1" pos="656">
          <p15:clr>
            <a:srgbClr val="F9AD4C"/>
          </p15:clr>
        </p15:guide>
        <p15:guide id="2" orient="horz" pos="1595">
          <p15:clr>
            <a:srgbClr val="F9AD4C"/>
          </p15:clr>
        </p15:guide>
        <p15:guide id="3" orient="horz" pos="2278">
          <p15:clr>
            <a:srgbClr val="F9AD4C"/>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74" y="685817"/>
            <a:ext cx="3726656" cy="4113337"/>
          </a:xfrm>
          <a:noFill/>
        </p:spPr>
        <p:txBody>
          <a:bodyPr anchor="ctr" anchorCtr="0">
            <a:normAutofit/>
          </a:bodyPr>
          <a:lstStyle>
            <a:lvl1pPr algn="ctr">
              <a:defRPr sz="800"/>
            </a:lvl1pPr>
          </a:lstStyle>
          <a:p>
            <a:endParaRPr lang="en-US" dirty="0"/>
          </a:p>
        </p:txBody>
      </p:sp>
      <p:sp>
        <p:nvSpPr>
          <p:cNvPr id="7" name="Рисунок 4"/>
          <p:cNvSpPr>
            <a:spLocks noGrp="1"/>
          </p:cNvSpPr>
          <p:nvPr>
            <p:ph type="pic" sz="quarter" idx="77"/>
          </p:nvPr>
        </p:nvSpPr>
        <p:spPr>
          <a:xfrm>
            <a:off x="6438791" y="2741744"/>
            <a:ext cx="2085975" cy="2057400"/>
          </a:xfrm>
          <a:noFill/>
        </p:spPr>
        <p:txBody>
          <a:bodyPr anchor="ctr" anchorCtr="0">
            <a:normAutofit/>
          </a:bodyPr>
          <a:lstStyle>
            <a:lvl1pPr algn="ctr">
              <a:defRPr sz="800"/>
            </a:lvl1pPr>
          </a:lstStyle>
          <a:p>
            <a:endParaRPr lang="en-US" dirty="0"/>
          </a:p>
        </p:txBody>
      </p:sp>
      <p:sp>
        <p:nvSpPr>
          <p:cNvPr id="8" name="Рисунок 4"/>
          <p:cNvSpPr>
            <a:spLocks noGrp="1"/>
          </p:cNvSpPr>
          <p:nvPr>
            <p:ph type="pic" sz="quarter" idx="82"/>
          </p:nvPr>
        </p:nvSpPr>
        <p:spPr>
          <a:xfrm>
            <a:off x="6428399" y="684337"/>
            <a:ext cx="2085975" cy="2057400"/>
          </a:xfrm>
          <a:noFill/>
        </p:spPr>
        <p:txBody>
          <a:bodyPr anchor="ctr" anchorCtr="0">
            <a:normAutofit/>
          </a:bodyPr>
          <a:lstStyle>
            <a:lvl1pPr algn="ctr">
              <a:defRPr sz="800"/>
            </a:lvl1pPr>
          </a:lstStyle>
          <a:p>
            <a:endParaRPr lang="en-US" dirty="0"/>
          </a:p>
        </p:txBody>
      </p:sp>
      <p:sp>
        <p:nvSpPr>
          <p:cNvPr id="9" name="Рисунок 4"/>
          <p:cNvSpPr>
            <a:spLocks noGrp="1"/>
          </p:cNvSpPr>
          <p:nvPr>
            <p:ph type="pic" sz="quarter" idx="83"/>
          </p:nvPr>
        </p:nvSpPr>
        <p:spPr>
          <a:xfrm>
            <a:off x="619235" y="684337"/>
            <a:ext cx="2085975" cy="2057400"/>
          </a:xfrm>
          <a:noFill/>
        </p:spPr>
        <p:txBody>
          <a:bodyPr anchor="ctr" anchorCtr="0">
            <a:normAutofit/>
          </a:bodyPr>
          <a:lstStyle>
            <a:lvl1pPr algn="ctr">
              <a:defRPr sz="800"/>
            </a:lvl1pPr>
          </a:lstStyle>
          <a:p>
            <a:endParaRPr lang="en-US" dirty="0"/>
          </a:p>
        </p:txBody>
      </p:sp>
    </p:spTree>
    <p:extLst>
      <p:ext uri="{BB962C8B-B14F-4D97-AF65-F5344CB8AC3E}">
        <p14:creationId xmlns:p14="http://schemas.microsoft.com/office/powerpoint/2010/main" val="2391365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0"/>
                                  </p:stCondLst>
                                  <p:endCondLst>
                                    <p:cond evt="begin" delay="0">
                                      <p:tn val="9"/>
                                    </p:cond>
                                  </p:end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10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decel="50000" fill="hold" grpId="0" nodeType="with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TITTLE &amp; SUBTITLE ">
  <p:cSld name="TITTLE &amp; SUBTITLE ">
    <p:spTree>
      <p:nvGrpSpPr>
        <p:cNvPr id="1" name="Shape 22"/>
        <p:cNvGrpSpPr/>
        <p:nvPr/>
      </p:nvGrpSpPr>
      <p:grpSpPr>
        <a:xfrm>
          <a:off x="0" y="0"/>
          <a:ext cx="0" cy="0"/>
          <a:chOff x="0" y="0"/>
          <a:chExt cx="0" cy="0"/>
        </a:xfrm>
      </p:grpSpPr>
      <p:sp>
        <p:nvSpPr>
          <p:cNvPr id="23" name="Google Shape;23;p5"/>
          <p:cNvSpPr txBox="1">
            <a:spLocks noGrp="1"/>
          </p:cNvSpPr>
          <p:nvPr>
            <p:ph type="title"/>
          </p:nvPr>
        </p:nvSpPr>
        <p:spPr>
          <a:xfrm>
            <a:off x="543000" y="3362450"/>
            <a:ext cx="8058000" cy="465300"/>
          </a:xfrm>
          <a:prstGeom prst="rect">
            <a:avLst/>
          </a:prstGeom>
        </p:spPr>
        <p:txBody>
          <a:bodyPr spcFirstLastPara="1" wrap="square" lIns="0" tIns="0" rIns="0" bIns="0" anchor="b" anchorCtr="0">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a:endParaRPr/>
          </a:p>
        </p:txBody>
      </p:sp>
      <p:sp>
        <p:nvSpPr>
          <p:cNvPr id="24" name="Google Shape;24;p5"/>
          <p:cNvSpPr txBox="1">
            <a:spLocks noGrp="1"/>
          </p:cNvSpPr>
          <p:nvPr>
            <p:ph type="subTitle" idx="1"/>
          </p:nvPr>
        </p:nvSpPr>
        <p:spPr>
          <a:xfrm>
            <a:off x="1636200" y="4104225"/>
            <a:ext cx="5871600" cy="418800"/>
          </a:xfrm>
          <a:prstGeom prst="rect">
            <a:avLst/>
          </a:prstGeom>
        </p:spPr>
        <p:txBody>
          <a:bodyPr spcFirstLastPara="1" wrap="square" lIns="0" tIns="0" rIns="0" bIns="0" anchor="t" anchorCtr="0">
            <a:noAutofit/>
          </a:bodyPr>
          <a:lstStyle>
            <a:lvl1pPr lvl="0" algn="ctr" rtl="0">
              <a:spcBef>
                <a:spcPts val="0"/>
              </a:spcBef>
              <a:spcAft>
                <a:spcPts val="0"/>
              </a:spcAft>
              <a:buNone/>
              <a:defRPr sz="1200"/>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extLst>
      <p:ext uri="{BB962C8B-B14F-4D97-AF65-F5344CB8AC3E}">
        <p14:creationId xmlns:p14="http://schemas.microsoft.com/office/powerpoint/2010/main" val="1190047190"/>
      </p:ext>
    </p:extLst>
  </p:cSld>
  <p:clrMapOvr>
    <a:masterClrMapping/>
  </p:clrMapOvr>
  <p:extLst>
    <p:ext uri="{DCECCB84-F9BA-43D5-87BE-67443E8EF086}">
      <p15:sldGuideLst xmlns:p15="http://schemas.microsoft.com/office/powerpoint/2012/main">
        <p15:guide id="1" orient="horz" pos="2411">
          <p15:clr>
            <a:srgbClr val="F9AD4C"/>
          </p15:clr>
        </p15:guide>
        <p15:guide id="2" orient="horz" pos="2676">
          <p15:clr>
            <a:srgbClr val="F9AD4C"/>
          </p15:clr>
        </p15:guide>
      </p15:sldGuideLst>
    </p:ext>
  </p:extLst>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2771881" y="233231"/>
            <a:ext cx="8319900" cy="1045200"/>
          </a:xfrm>
          <a:prstGeom prst="rect">
            <a:avLst/>
          </a:prstGeom>
          <a:noFill/>
          <a:ln>
            <a:noFill/>
          </a:ln>
        </p:spPr>
        <p:txBody>
          <a:bodyPr spcFirstLastPara="1" wrap="square" lIns="0" tIns="0" rIns="0" bIns="0" anchor="t" anchorCtr="0">
            <a:noAutofit/>
          </a:bodyPr>
          <a:lstStyle>
            <a:lvl1pPr marR="0" lvl="0" algn="ctr" rtl="0">
              <a:spcBef>
                <a:spcPts val="0"/>
              </a:spcBef>
              <a:spcAft>
                <a:spcPts val="0"/>
              </a:spcAft>
              <a:buClr>
                <a:srgbClr val="525252"/>
              </a:buClr>
              <a:buSzPts val="3800"/>
              <a:buNone/>
              <a:defRPr i="0" u="none" strike="noStrike" cap="none">
                <a:solidFill>
                  <a:srgbClr val="525252"/>
                </a:solidFill>
              </a:defRPr>
            </a:lvl1pPr>
            <a:lvl2pPr lvl="1" rtl="0">
              <a:spcBef>
                <a:spcPts val="0"/>
              </a:spcBef>
              <a:spcAft>
                <a:spcPts val="0"/>
              </a:spcAft>
              <a:buClr>
                <a:srgbClr val="525252"/>
              </a:buClr>
              <a:buSzPts val="3800"/>
              <a:buNone/>
              <a:defRPr sz="3825">
                <a:solidFill>
                  <a:srgbClr val="525252"/>
                </a:solidFill>
              </a:defRPr>
            </a:lvl2pPr>
            <a:lvl3pPr lvl="2" rtl="0">
              <a:spcBef>
                <a:spcPts val="0"/>
              </a:spcBef>
              <a:spcAft>
                <a:spcPts val="0"/>
              </a:spcAft>
              <a:buClr>
                <a:srgbClr val="525252"/>
              </a:buClr>
              <a:buSzPts val="3800"/>
              <a:buNone/>
              <a:defRPr sz="3825">
                <a:solidFill>
                  <a:srgbClr val="525252"/>
                </a:solidFill>
              </a:defRPr>
            </a:lvl3pPr>
            <a:lvl4pPr lvl="3" rtl="0">
              <a:spcBef>
                <a:spcPts val="0"/>
              </a:spcBef>
              <a:spcAft>
                <a:spcPts val="0"/>
              </a:spcAft>
              <a:buClr>
                <a:srgbClr val="525252"/>
              </a:buClr>
              <a:buSzPts val="3800"/>
              <a:buNone/>
              <a:defRPr sz="3825">
                <a:solidFill>
                  <a:srgbClr val="525252"/>
                </a:solidFill>
              </a:defRPr>
            </a:lvl4pPr>
            <a:lvl5pPr lvl="4" rtl="0">
              <a:spcBef>
                <a:spcPts val="0"/>
              </a:spcBef>
              <a:spcAft>
                <a:spcPts val="0"/>
              </a:spcAft>
              <a:buClr>
                <a:srgbClr val="525252"/>
              </a:buClr>
              <a:buSzPts val="3800"/>
              <a:buNone/>
              <a:defRPr sz="3825">
                <a:solidFill>
                  <a:srgbClr val="525252"/>
                </a:solidFill>
              </a:defRPr>
            </a:lvl5pPr>
            <a:lvl6pPr lvl="5" rtl="0">
              <a:spcBef>
                <a:spcPts val="0"/>
              </a:spcBef>
              <a:spcAft>
                <a:spcPts val="0"/>
              </a:spcAft>
              <a:buClr>
                <a:srgbClr val="525252"/>
              </a:buClr>
              <a:buSzPts val="3800"/>
              <a:buNone/>
              <a:defRPr sz="3825">
                <a:solidFill>
                  <a:srgbClr val="525252"/>
                </a:solidFill>
              </a:defRPr>
            </a:lvl6pPr>
            <a:lvl7pPr lvl="6" rtl="0">
              <a:spcBef>
                <a:spcPts val="0"/>
              </a:spcBef>
              <a:spcAft>
                <a:spcPts val="0"/>
              </a:spcAft>
              <a:buClr>
                <a:srgbClr val="525252"/>
              </a:buClr>
              <a:buSzPts val="3800"/>
              <a:buNone/>
              <a:defRPr sz="3825">
                <a:solidFill>
                  <a:srgbClr val="525252"/>
                </a:solidFill>
              </a:defRPr>
            </a:lvl7pPr>
            <a:lvl8pPr lvl="7" rtl="0">
              <a:spcBef>
                <a:spcPts val="0"/>
              </a:spcBef>
              <a:spcAft>
                <a:spcPts val="0"/>
              </a:spcAft>
              <a:buClr>
                <a:srgbClr val="525252"/>
              </a:buClr>
              <a:buSzPts val="3800"/>
              <a:buNone/>
              <a:defRPr sz="3825">
                <a:solidFill>
                  <a:srgbClr val="525252"/>
                </a:solidFill>
              </a:defRPr>
            </a:lvl8pPr>
            <a:lvl9pPr lvl="8" rtl="0">
              <a:spcBef>
                <a:spcPts val="0"/>
              </a:spcBef>
              <a:spcAft>
                <a:spcPts val="0"/>
              </a:spcAft>
              <a:buClr>
                <a:srgbClr val="525252"/>
              </a:buClr>
              <a:buSzPts val="3800"/>
              <a:buNone/>
              <a:defRPr sz="3825">
                <a:solidFill>
                  <a:srgbClr val="525252"/>
                </a:solidFill>
              </a:defRPr>
            </a:lvl9pPr>
          </a:lstStyle>
          <a:p>
            <a:endParaRPr/>
          </a:p>
        </p:txBody>
      </p:sp>
      <p:sp>
        <p:nvSpPr>
          <p:cNvPr id="27" name="Google Shape;27;p6"/>
          <p:cNvSpPr txBox="1">
            <a:spLocks noGrp="1"/>
          </p:cNvSpPr>
          <p:nvPr>
            <p:ph type="title" idx="2"/>
          </p:nvPr>
        </p:nvSpPr>
        <p:spPr>
          <a:xfrm>
            <a:off x="6534901" y="1940350"/>
            <a:ext cx="5358900" cy="303300"/>
          </a:xfrm>
          <a:prstGeom prst="rect">
            <a:avLst/>
          </a:prstGeom>
          <a:noFill/>
          <a:ln>
            <a:noFill/>
          </a:ln>
        </p:spPr>
        <p:txBody>
          <a:bodyPr spcFirstLastPara="1" wrap="square" lIns="0" tIns="0" rIns="0" bIns="0" anchor="t" anchorCtr="0">
            <a:noAutofit/>
          </a:bodyPr>
          <a:lstStyle>
            <a:lvl1pPr marR="0" lvl="0" rtl="0">
              <a:spcBef>
                <a:spcPts val="0"/>
              </a:spcBef>
              <a:spcAft>
                <a:spcPts val="0"/>
              </a:spcAft>
              <a:buClr>
                <a:srgbClr val="525252"/>
              </a:buClr>
              <a:buSzPts val="1900"/>
              <a:buNone/>
              <a:defRPr sz="1875" i="0" u="none" strike="noStrike" cap="none">
                <a:solidFill>
                  <a:srgbClr val="525252"/>
                </a:solidFill>
              </a:defRPr>
            </a:lvl1pPr>
            <a:lvl2pPr lvl="1" rtl="0">
              <a:spcBef>
                <a:spcPts val="0"/>
              </a:spcBef>
              <a:spcAft>
                <a:spcPts val="0"/>
              </a:spcAft>
              <a:buClr>
                <a:srgbClr val="525252"/>
              </a:buClr>
              <a:buSzPts val="1900"/>
              <a:buNone/>
              <a:defRPr sz="1875">
                <a:solidFill>
                  <a:srgbClr val="525252"/>
                </a:solidFill>
              </a:defRPr>
            </a:lvl2pPr>
            <a:lvl3pPr lvl="2" rtl="0">
              <a:spcBef>
                <a:spcPts val="0"/>
              </a:spcBef>
              <a:spcAft>
                <a:spcPts val="0"/>
              </a:spcAft>
              <a:buClr>
                <a:srgbClr val="525252"/>
              </a:buClr>
              <a:buSzPts val="1900"/>
              <a:buNone/>
              <a:defRPr sz="1875">
                <a:solidFill>
                  <a:srgbClr val="525252"/>
                </a:solidFill>
              </a:defRPr>
            </a:lvl3pPr>
            <a:lvl4pPr lvl="3" rtl="0">
              <a:spcBef>
                <a:spcPts val="0"/>
              </a:spcBef>
              <a:spcAft>
                <a:spcPts val="0"/>
              </a:spcAft>
              <a:buClr>
                <a:srgbClr val="525252"/>
              </a:buClr>
              <a:buSzPts val="1900"/>
              <a:buNone/>
              <a:defRPr sz="1875">
                <a:solidFill>
                  <a:srgbClr val="525252"/>
                </a:solidFill>
              </a:defRPr>
            </a:lvl4pPr>
            <a:lvl5pPr lvl="4" rtl="0">
              <a:spcBef>
                <a:spcPts val="0"/>
              </a:spcBef>
              <a:spcAft>
                <a:spcPts val="0"/>
              </a:spcAft>
              <a:buClr>
                <a:srgbClr val="525252"/>
              </a:buClr>
              <a:buSzPts val="1900"/>
              <a:buNone/>
              <a:defRPr sz="1875">
                <a:solidFill>
                  <a:srgbClr val="525252"/>
                </a:solidFill>
              </a:defRPr>
            </a:lvl5pPr>
            <a:lvl6pPr lvl="5" rtl="0">
              <a:spcBef>
                <a:spcPts val="0"/>
              </a:spcBef>
              <a:spcAft>
                <a:spcPts val="0"/>
              </a:spcAft>
              <a:buClr>
                <a:srgbClr val="525252"/>
              </a:buClr>
              <a:buSzPts val="1900"/>
              <a:buNone/>
              <a:defRPr sz="1875">
                <a:solidFill>
                  <a:srgbClr val="525252"/>
                </a:solidFill>
              </a:defRPr>
            </a:lvl6pPr>
            <a:lvl7pPr lvl="6" rtl="0">
              <a:spcBef>
                <a:spcPts val="0"/>
              </a:spcBef>
              <a:spcAft>
                <a:spcPts val="0"/>
              </a:spcAft>
              <a:buClr>
                <a:srgbClr val="525252"/>
              </a:buClr>
              <a:buSzPts val="1900"/>
              <a:buNone/>
              <a:defRPr sz="1875">
                <a:solidFill>
                  <a:srgbClr val="525252"/>
                </a:solidFill>
              </a:defRPr>
            </a:lvl7pPr>
            <a:lvl8pPr lvl="7" rtl="0">
              <a:spcBef>
                <a:spcPts val="0"/>
              </a:spcBef>
              <a:spcAft>
                <a:spcPts val="0"/>
              </a:spcAft>
              <a:buClr>
                <a:srgbClr val="525252"/>
              </a:buClr>
              <a:buSzPts val="1900"/>
              <a:buNone/>
              <a:defRPr sz="1875">
                <a:solidFill>
                  <a:srgbClr val="525252"/>
                </a:solidFill>
              </a:defRPr>
            </a:lvl8pPr>
            <a:lvl9pPr lvl="8" rtl="0">
              <a:spcBef>
                <a:spcPts val="0"/>
              </a:spcBef>
              <a:spcAft>
                <a:spcPts val="0"/>
              </a:spcAft>
              <a:buClr>
                <a:srgbClr val="525252"/>
              </a:buClr>
              <a:buSzPts val="1900"/>
              <a:buNone/>
              <a:defRPr sz="1875">
                <a:solidFill>
                  <a:srgbClr val="525252"/>
                </a:solidFill>
              </a:defRPr>
            </a:lvl9pPr>
          </a:lstStyle>
          <a:p>
            <a:endParaRPr/>
          </a:p>
        </p:txBody>
      </p:sp>
      <p:sp>
        <p:nvSpPr>
          <p:cNvPr id="28" name="Google Shape;28;p6"/>
          <p:cNvSpPr/>
          <p:nvPr/>
        </p:nvSpPr>
        <p:spPr>
          <a:xfrm>
            <a:off x="5794934" y="1809778"/>
            <a:ext cx="514167" cy="3334886"/>
          </a:xfrm>
          <a:custGeom>
            <a:avLst/>
            <a:gdLst/>
            <a:ahLst/>
            <a:cxnLst/>
            <a:rect l="l" t="t" r="r" b="b"/>
            <a:pathLst>
              <a:path w="974725" h="6322059" extrusionOk="0">
                <a:moveTo>
                  <a:pt x="0" y="6321767"/>
                </a:moveTo>
                <a:lnTo>
                  <a:pt x="0" y="0"/>
                </a:lnTo>
                <a:lnTo>
                  <a:pt x="974598" y="0"/>
                </a:lnTo>
                <a:lnTo>
                  <a:pt x="974598" y="6321767"/>
                </a:lnTo>
              </a:path>
            </a:pathLst>
          </a:custGeom>
          <a:noFill/>
          <a:ln w="28575" cap="flat" cmpd="sng">
            <a:solidFill>
              <a:srgbClr val="DAC1B6"/>
            </a:solidFill>
            <a:prstDash val="solid"/>
            <a:round/>
            <a:headEnd type="none" w="sm" len="sm"/>
            <a:tailEnd type="none" w="sm" len="sm"/>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29" name="Google Shape;29;p6"/>
          <p:cNvSpPr txBox="1">
            <a:spLocks noGrp="1"/>
          </p:cNvSpPr>
          <p:nvPr>
            <p:ph type="subTitle" idx="1"/>
          </p:nvPr>
        </p:nvSpPr>
        <p:spPr>
          <a:xfrm>
            <a:off x="6534900" y="2259650"/>
            <a:ext cx="2066100" cy="242100"/>
          </a:xfrm>
          <a:prstGeom prst="rect">
            <a:avLst/>
          </a:prstGeom>
        </p:spPr>
        <p:txBody>
          <a:bodyPr spcFirstLastPara="1" wrap="square" lIns="0" tIns="0" rIns="0" bIns="0" anchor="t" anchorCtr="0">
            <a:noAutofit/>
          </a:bodyPr>
          <a:lstStyle>
            <a:lvl1pPr lvl="0" rtl="0">
              <a:spcBef>
                <a:spcPts val="0"/>
              </a:spcBef>
              <a:spcAft>
                <a:spcPts val="0"/>
              </a:spcAft>
              <a:buNone/>
              <a:defRPr sz="975"/>
            </a:lvl1pPr>
            <a:lvl2pPr lvl="1" rtl="0">
              <a:spcBef>
                <a:spcPts val="0"/>
              </a:spcBef>
              <a:spcAft>
                <a:spcPts val="0"/>
              </a:spcAft>
              <a:buNone/>
              <a:defRPr sz="975"/>
            </a:lvl2pPr>
            <a:lvl3pPr lvl="2" rtl="0">
              <a:spcBef>
                <a:spcPts val="0"/>
              </a:spcBef>
              <a:spcAft>
                <a:spcPts val="0"/>
              </a:spcAft>
              <a:buNone/>
              <a:defRPr sz="975"/>
            </a:lvl3pPr>
            <a:lvl4pPr lvl="3" rtl="0">
              <a:spcBef>
                <a:spcPts val="0"/>
              </a:spcBef>
              <a:spcAft>
                <a:spcPts val="0"/>
              </a:spcAft>
              <a:buNone/>
              <a:defRPr sz="975"/>
            </a:lvl4pPr>
            <a:lvl5pPr lvl="4" rtl="0">
              <a:spcBef>
                <a:spcPts val="0"/>
              </a:spcBef>
              <a:spcAft>
                <a:spcPts val="0"/>
              </a:spcAft>
              <a:buNone/>
              <a:defRPr sz="975"/>
            </a:lvl5pPr>
            <a:lvl6pPr lvl="5" rtl="0">
              <a:spcBef>
                <a:spcPts val="0"/>
              </a:spcBef>
              <a:spcAft>
                <a:spcPts val="0"/>
              </a:spcAft>
              <a:buNone/>
              <a:defRPr sz="975"/>
            </a:lvl6pPr>
            <a:lvl7pPr lvl="6" rtl="0">
              <a:spcBef>
                <a:spcPts val="0"/>
              </a:spcBef>
              <a:spcAft>
                <a:spcPts val="0"/>
              </a:spcAft>
              <a:buNone/>
              <a:defRPr sz="975"/>
            </a:lvl7pPr>
            <a:lvl8pPr lvl="7" rtl="0">
              <a:spcBef>
                <a:spcPts val="0"/>
              </a:spcBef>
              <a:spcAft>
                <a:spcPts val="0"/>
              </a:spcAft>
              <a:buNone/>
              <a:defRPr sz="975"/>
            </a:lvl8pPr>
            <a:lvl9pPr lvl="8" rtl="0">
              <a:spcBef>
                <a:spcPts val="0"/>
              </a:spcBef>
              <a:spcAft>
                <a:spcPts val="0"/>
              </a:spcAft>
              <a:buNone/>
              <a:defRPr sz="975"/>
            </a:lvl9pPr>
          </a:lstStyle>
          <a:p>
            <a:endParaRPr/>
          </a:p>
        </p:txBody>
      </p:sp>
      <p:sp>
        <p:nvSpPr>
          <p:cNvPr id="30" name="Google Shape;30;p6"/>
          <p:cNvSpPr txBox="1">
            <a:spLocks noGrp="1"/>
          </p:cNvSpPr>
          <p:nvPr>
            <p:ph type="title" idx="3"/>
          </p:nvPr>
        </p:nvSpPr>
        <p:spPr>
          <a:xfrm>
            <a:off x="6534901" y="3000440"/>
            <a:ext cx="5358900" cy="303300"/>
          </a:xfrm>
          <a:prstGeom prst="rect">
            <a:avLst/>
          </a:prstGeom>
          <a:noFill/>
          <a:ln>
            <a:noFill/>
          </a:ln>
        </p:spPr>
        <p:txBody>
          <a:bodyPr spcFirstLastPara="1" wrap="square" lIns="0" tIns="0" rIns="0" bIns="0" anchor="t" anchorCtr="0">
            <a:noAutofit/>
          </a:bodyPr>
          <a:lstStyle>
            <a:lvl1pPr marR="0" lvl="0" rtl="0">
              <a:spcBef>
                <a:spcPts val="0"/>
              </a:spcBef>
              <a:spcAft>
                <a:spcPts val="0"/>
              </a:spcAft>
              <a:buClr>
                <a:srgbClr val="525252"/>
              </a:buClr>
              <a:buSzPts val="1900"/>
              <a:buNone/>
              <a:defRPr sz="1875" i="0" u="none" strike="noStrike" cap="none">
                <a:solidFill>
                  <a:srgbClr val="525252"/>
                </a:solidFill>
              </a:defRPr>
            </a:lvl1pPr>
            <a:lvl2pPr lvl="1" rtl="0">
              <a:spcBef>
                <a:spcPts val="0"/>
              </a:spcBef>
              <a:spcAft>
                <a:spcPts val="0"/>
              </a:spcAft>
              <a:buClr>
                <a:srgbClr val="525252"/>
              </a:buClr>
              <a:buSzPts val="1900"/>
              <a:buNone/>
              <a:defRPr sz="1875">
                <a:solidFill>
                  <a:srgbClr val="525252"/>
                </a:solidFill>
              </a:defRPr>
            </a:lvl2pPr>
            <a:lvl3pPr lvl="2" rtl="0">
              <a:spcBef>
                <a:spcPts val="0"/>
              </a:spcBef>
              <a:spcAft>
                <a:spcPts val="0"/>
              </a:spcAft>
              <a:buClr>
                <a:srgbClr val="525252"/>
              </a:buClr>
              <a:buSzPts val="1900"/>
              <a:buNone/>
              <a:defRPr sz="1875">
                <a:solidFill>
                  <a:srgbClr val="525252"/>
                </a:solidFill>
              </a:defRPr>
            </a:lvl3pPr>
            <a:lvl4pPr lvl="3" rtl="0">
              <a:spcBef>
                <a:spcPts val="0"/>
              </a:spcBef>
              <a:spcAft>
                <a:spcPts val="0"/>
              </a:spcAft>
              <a:buClr>
                <a:srgbClr val="525252"/>
              </a:buClr>
              <a:buSzPts val="1900"/>
              <a:buNone/>
              <a:defRPr sz="1875">
                <a:solidFill>
                  <a:srgbClr val="525252"/>
                </a:solidFill>
              </a:defRPr>
            </a:lvl4pPr>
            <a:lvl5pPr lvl="4" rtl="0">
              <a:spcBef>
                <a:spcPts val="0"/>
              </a:spcBef>
              <a:spcAft>
                <a:spcPts val="0"/>
              </a:spcAft>
              <a:buClr>
                <a:srgbClr val="525252"/>
              </a:buClr>
              <a:buSzPts val="1900"/>
              <a:buNone/>
              <a:defRPr sz="1875">
                <a:solidFill>
                  <a:srgbClr val="525252"/>
                </a:solidFill>
              </a:defRPr>
            </a:lvl5pPr>
            <a:lvl6pPr lvl="5" rtl="0">
              <a:spcBef>
                <a:spcPts val="0"/>
              </a:spcBef>
              <a:spcAft>
                <a:spcPts val="0"/>
              </a:spcAft>
              <a:buClr>
                <a:srgbClr val="525252"/>
              </a:buClr>
              <a:buSzPts val="1900"/>
              <a:buNone/>
              <a:defRPr sz="1875">
                <a:solidFill>
                  <a:srgbClr val="525252"/>
                </a:solidFill>
              </a:defRPr>
            </a:lvl6pPr>
            <a:lvl7pPr lvl="6" rtl="0">
              <a:spcBef>
                <a:spcPts val="0"/>
              </a:spcBef>
              <a:spcAft>
                <a:spcPts val="0"/>
              </a:spcAft>
              <a:buClr>
                <a:srgbClr val="525252"/>
              </a:buClr>
              <a:buSzPts val="1900"/>
              <a:buNone/>
              <a:defRPr sz="1875">
                <a:solidFill>
                  <a:srgbClr val="525252"/>
                </a:solidFill>
              </a:defRPr>
            </a:lvl7pPr>
            <a:lvl8pPr lvl="7" rtl="0">
              <a:spcBef>
                <a:spcPts val="0"/>
              </a:spcBef>
              <a:spcAft>
                <a:spcPts val="0"/>
              </a:spcAft>
              <a:buClr>
                <a:srgbClr val="525252"/>
              </a:buClr>
              <a:buSzPts val="1900"/>
              <a:buNone/>
              <a:defRPr sz="1875">
                <a:solidFill>
                  <a:srgbClr val="525252"/>
                </a:solidFill>
              </a:defRPr>
            </a:lvl8pPr>
            <a:lvl9pPr lvl="8" rtl="0">
              <a:spcBef>
                <a:spcPts val="0"/>
              </a:spcBef>
              <a:spcAft>
                <a:spcPts val="0"/>
              </a:spcAft>
              <a:buClr>
                <a:srgbClr val="525252"/>
              </a:buClr>
              <a:buSzPts val="1900"/>
              <a:buNone/>
              <a:defRPr sz="1875">
                <a:solidFill>
                  <a:srgbClr val="525252"/>
                </a:solidFill>
              </a:defRPr>
            </a:lvl9pPr>
          </a:lstStyle>
          <a:p>
            <a:endParaRPr/>
          </a:p>
        </p:txBody>
      </p:sp>
      <p:sp>
        <p:nvSpPr>
          <p:cNvPr id="31" name="Google Shape;31;p6"/>
          <p:cNvSpPr txBox="1">
            <a:spLocks noGrp="1"/>
          </p:cNvSpPr>
          <p:nvPr>
            <p:ph type="subTitle" idx="4"/>
          </p:nvPr>
        </p:nvSpPr>
        <p:spPr>
          <a:xfrm>
            <a:off x="6534900" y="3319738"/>
            <a:ext cx="2066100" cy="242100"/>
          </a:xfrm>
          <a:prstGeom prst="rect">
            <a:avLst/>
          </a:prstGeom>
        </p:spPr>
        <p:txBody>
          <a:bodyPr spcFirstLastPara="1" wrap="square" lIns="0" tIns="0" rIns="0" bIns="0" anchor="t" anchorCtr="0">
            <a:noAutofit/>
          </a:bodyPr>
          <a:lstStyle>
            <a:lvl1pPr lvl="0" rtl="0">
              <a:spcBef>
                <a:spcPts val="0"/>
              </a:spcBef>
              <a:spcAft>
                <a:spcPts val="0"/>
              </a:spcAft>
              <a:buNone/>
              <a:defRPr sz="975"/>
            </a:lvl1pPr>
            <a:lvl2pPr lvl="1" rtl="0">
              <a:spcBef>
                <a:spcPts val="0"/>
              </a:spcBef>
              <a:spcAft>
                <a:spcPts val="0"/>
              </a:spcAft>
              <a:buNone/>
              <a:defRPr sz="975"/>
            </a:lvl2pPr>
            <a:lvl3pPr lvl="2" rtl="0">
              <a:spcBef>
                <a:spcPts val="0"/>
              </a:spcBef>
              <a:spcAft>
                <a:spcPts val="0"/>
              </a:spcAft>
              <a:buNone/>
              <a:defRPr sz="975"/>
            </a:lvl3pPr>
            <a:lvl4pPr lvl="3" rtl="0">
              <a:spcBef>
                <a:spcPts val="0"/>
              </a:spcBef>
              <a:spcAft>
                <a:spcPts val="0"/>
              </a:spcAft>
              <a:buNone/>
              <a:defRPr sz="975"/>
            </a:lvl4pPr>
            <a:lvl5pPr lvl="4" rtl="0">
              <a:spcBef>
                <a:spcPts val="0"/>
              </a:spcBef>
              <a:spcAft>
                <a:spcPts val="0"/>
              </a:spcAft>
              <a:buNone/>
              <a:defRPr sz="975"/>
            </a:lvl5pPr>
            <a:lvl6pPr lvl="5" rtl="0">
              <a:spcBef>
                <a:spcPts val="0"/>
              </a:spcBef>
              <a:spcAft>
                <a:spcPts val="0"/>
              </a:spcAft>
              <a:buNone/>
              <a:defRPr sz="975"/>
            </a:lvl6pPr>
            <a:lvl7pPr lvl="6" rtl="0">
              <a:spcBef>
                <a:spcPts val="0"/>
              </a:spcBef>
              <a:spcAft>
                <a:spcPts val="0"/>
              </a:spcAft>
              <a:buNone/>
              <a:defRPr sz="975"/>
            </a:lvl7pPr>
            <a:lvl8pPr lvl="7" rtl="0">
              <a:spcBef>
                <a:spcPts val="0"/>
              </a:spcBef>
              <a:spcAft>
                <a:spcPts val="0"/>
              </a:spcAft>
              <a:buNone/>
              <a:defRPr sz="975"/>
            </a:lvl8pPr>
            <a:lvl9pPr lvl="8" rtl="0">
              <a:spcBef>
                <a:spcPts val="0"/>
              </a:spcBef>
              <a:spcAft>
                <a:spcPts val="0"/>
              </a:spcAft>
              <a:buNone/>
              <a:defRPr sz="975"/>
            </a:lvl9pPr>
          </a:lstStyle>
          <a:p>
            <a:endParaRPr/>
          </a:p>
        </p:txBody>
      </p:sp>
      <p:sp>
        <p:nvSpPr>
          <p:cNvPr id="32" name="Google Shape;32;p6"/>
          <p:cNvSpPr txBox="1">
            <a:spLocks noGrp="1"/>
          </p:cNvSpPr>
          <p:nvPr>
            <p:ph type="title" idx="5"/>
          </p:nvPr>
        </p:nvSpPr>
        <p:spPr>
          <a:xfrm>
            <a:off x="6534901" y="4062355"/>
            <a:ext cx="5358900" cy="303300"/>
          </a:xfrm>
          <a:prstGeom prst="rect">
            <a:avLst/>
          </a:prstGeom>
          <a:noFill/>
          <a:ln>
            <a:noFill/>
          </a:ln>
        </p:spPr>
        <p:txBody>
          <a:bodyPr spcFirstLastPara="1" wrap="square" lIns="0" tIns="0" rIns="0" bIns="0" anchor="t" anchorCtr="0">
            <a:noAutofit/>
          </a:bodyPr>
          <a:lstStyle>
            <a:lvl1pPr marR="0" lvl="0" rtl="0">
              <a:spcBef>
                <a:spcPts val="0"/>
              </a:spcBef>
              <a:spcAft>
                <a:spcPts val="0"/>
              </a:spcAft>
              <a:buClr>
                <a:srgbClr val="525252"/>
              </a:buClr>
              <a:buSzPts val="1900"/>
              <a:buNone/>
              <a:defRPr sz="1875" i="0" u="none" strike="noStrike" cap="none">
                <a:solidFill>
                  <a:srgbClr val="525252"/>
                </a:solidFill>
              </a:defRPr>
            </a:lvl1pPr>
            <a:lvl2pPr lvl="1" rtl="0">
              <a:spcBef>
                <a:spcPts val="0"/>
              </a:spcBef>
              <a:spcAft>
                <a:spcPts val="0"/>
              </a:spcAft>
              <a:buClr>
                <a:srgbClr val="525252"/>
              </a:buClr>
              <a:buSzPts val="1900"/>
              <a:buNone/>
              <a:defRPr sz="1875">
                <a:solidFill>
                  <a:srgbClr val="525252"/>
                </a:solidFill>
              </a:defRPr>
            </a:lvl2pPr>
            <a:lvl3pPr lvl="2" rtl="0">
              <a:spcBef>
                <a:spcPts val="0"/>
              </a:spcBef>
              <a:spcAft>
                <a:spcPts val="0"/>
              </a:spcAft>
              <a:buClr>
                <a:srgbClr val="525252"/>
              </a:buClr>
              <a:buSzPts val="1900"/>
              <a:buNone/>
              <a:defRPr sz="1875">
                <a:solidFill>
                  <a:srgbClr val="525252"/>
                </a:solidFill>
              </a:defRPr>
            </a:lvl3pPr>
            <a:lvl4pPr lvl="3" rtl="0">
              <a:spcBef>
                <a:spcPts val="0"/>
              </a:spcBef>
              <a:spcAft>
                <a:spcPts val="0"/>
              </a:spcAft>
              <a:buClr>
                <a:srgbClr val="525252"/>
              </a:buClr>
              <a:buSzPts val="1900"/>
              <a:buNone/>
              <a:defRPr sz="1875">
                <a:solidFill>
                  <a:srgbClr val="525252"/>
                </a:solidFill>
              </a:defRPr>
            </a:lvl4pPr>
            <a:lvl5pPr lvl="4" rtl="0">
              <a:spcBef>
                <a:spcPts val="0"/>
              </a:spcBef>
              <a:spcAft>
                <a:spcPts val="0"/>
              </a:spcAft>
              <a:buClr>
                <a:srgbClr val="525252"/>
              </a:buClr>
              <a:buSzPts val="1900"/>
              <a:buNone/>
              <a:defRPr sz="1875">
                <a:solidFill>
                  <a:srgbClr val="525252"/>
                </a:solidFill>
              </a:defRPr>
            </a:lvl5pPr>
            <a:lvl6pPr lvl="5" rtl="0">
              <a:spcBef>
                <a:spcPts val="0"/>
              </a:spcBef>
              <a:spcAft>
                <a:spcPts val="0"/>
              </a:spcAft>
              <a:buClr>
                <a:srgbClr val="525252"/>
              </a:buClr>
              <a:buSzPts val="1900"/>
              <a:buNone/>
              <a:defRPr sz="1875">
                <a:solidFill>
                  <a:srgbClr val="525252"/>
                </a:solidFill>
              </a:defRPr>
            </a:lvl6pPr>
            <a:lvl7pPr lvl="6" rtl="0">
              <a:spcBef>
                <a:spcPts val="0"/>
              </a:spcBef>
              <a:spcAft>
                <a:spcPts val="0"/>
              </a:spcAft>
              <a:buClr>
                <a:srgbClr val="525252"/>
              </a:buClr>
              <a:buSzPts val="1900"/>
              <a:buNone/>
              <a:defRPr sz="1875">
                <a:solidFill>
                  <a:srgbClr val="525252"/>
                </a:solidFill>
              </a:defRPr>
            </a:lvl7pPr>
            <a:lvl8pPr lvl="7" rtl="0">
              <a:spcBef>
                <a:spcPts val="0"/>
              </a:spcBef>
              <a:spcAft>
                <a:spcPts val="0"/>
              </a:spcAft>
              <a:buClr>
                <a:srgbClr val="525252"/>
              </a:buClr>
              <a:buSzPts val="1900"/>
              <a:buNone/>
              <a:defRPr sz="1875">
                <a:solidFill>
                  <a:srgbClr val="525252"/>
                </a:solidFill>
              </a:defRPr>
            </a:lvl8pPr>
            <a:lvl9pPr lvl="8" rtl="0">
              <a:spcBef>
                <a:spcPts val="0"/>
              </a:spcBef>
              <a:spcAft>
                <a:spcPts val="0"/>
              </a:spcAft>
              <a:buClr>
                <a:srgbClr val="525252"/>
              </a:buClr>
              <a:buSzPts val="1900"/>
              <a:buNone/>
              <a:defRPr sz="1875">
                <a:solidFill>
                  <a:srgbClr val="525252"/>
                </a:solidFill>
              </a:defRPr>
            </a:lvl9pPr>
          </a:lstStyle>
          <a:p>
            <a:endParaRPr/>
          </a:p>
        </p:txBody>
      </p:sp>
      <p:sp>
        <p:nvSpPr>
          <p:cNvPr id="33" name="Google Shape;33;p6"/>
          <p:cNvSpPr txBox="1">
            <a:spLocks noGrp="1"/>
          </p:cNvSpPr>
          <p:nvPr>
            <p:ph type="subTitle" idx="6"/>
          </p:nvPr>
        </p:nvSpPr>
        <p:spPr>
          <a:xfrm>
            <a:off x="6534900" y="4381650"/>
            <a:ext cx="2066100" cy="242100"/>
          </a:xfrm>
          <a:prstGeom prst="rect">
            <a:avLst/>
          </a:prstGeom>
        </p:spPr>
        <p:txBody>
          <a:bodyPr spcFirstLastPara="1" wrap="square" lIns="0" tIns="0" rIns="0" bIns="0" anchor="t" anchorCtr="0">
            <a:noAutofit/>
          </a:bodyPr>
          <a:lstStyle>
            <a:lvl1pPr lvl="0" rtl="0">
              <a:spcBef>
                <a:spcPts val="0"/>
              </a:spcBef>
              <a:spcAft>
                <a:spcPts val="0"/>
              </a:spcAft>
              <a:buNone/>
              <a:defRPr sz="975"/>
            </a:lvl1pPr>
            <a:lvl2pPr lvl="1" rtl="0">
              <a:spcBef>
                <a:spcPts val="0"/>
              </a:spcBef>
              <a:spcAft>
                <a:spcPts val="0"/>
              </a:spcAft>
              <a:buNone/>
              <a:defRPr sz="975"/>
            </a:lvl2pPr>
            <a:lvl3pPr lvl="2" rtl="0">
              <a:spcBef>
                <a:spcPts val="0"/>
              </a:spcBef>
              <a:spcAft>
                <a:spcPts val="0"/>
              </a:spcAft>
              <a:buNone/>
              <a:defRPr sz="975"/>
            </a:lvl3pPr>
            <a:lvl4pPr lvl="3" rtl="0">
              <a:spcBef>
                <a:spcPts val="0"/>
              </a:spcBef>
              <a:spcAft>
                <a:spcPts val="0"/>
              </a:spcAft>
              <a:buNone/>
              <a:defRPr sz="975"/>
            </a:lvl4pPr>
            <a:lvl5pPr lvl="4" rtl="0">
              <a:spcBef>
                <a:spcPts val="0"/>
              </a:spcBef>
              <a:spcAft>
                <a:spcPts val="0"/>
              </a:spcAft>
              <a:buNone/>
              <a:defRPr sz="975"/>
            </a:lvl5pPr>
            <a:lvl6pPr lvl="5" rtl="0">
              <a:spcBef>
                <a:spcPts val="0"/>
              </a:spcBef>
              <a:spcAft>
                <a:spcPts val="0"/>
              </a:spcAft>
              <a:buNone/>
              <a:defRPr sz="975"/>
            </a:lvl6pPr>
            <a:lvl7pPr lvl="6" rtl="0">
              <a:spcBef>
                <a:spcPts val="0"/>
              </a:spcBef>
              <a:spcAft>
                <a:spcPts val="0"/>
              </a:spcAft>
              <a:buNone/>
              <a:defRPr sz="975"/>
            </a:lvl7pPr>
            <a:lvl8pPr lvl="7" rtl="0">
              <a:spcBef>
                <a:spcPts val="0"/>
              </a:spcBef>
              <a:spcAft>
                <a:spcPts val="0"/>
              </a:spcAft>
              <a:buNone/>
              <a:defRPr sz="975"/>
            </a:lvl8pPr>
            <a:lvl9pPr lvl="8" rtl="0">
              <a:spcBef>
                <a:spcPts val="0"/>
              </a:spcBef>
              <a:spcAft>
                <a:spcPts val="0"/>
              </a:spcAft>
              <a:buNone/>
              <a:defRPr sz="975"/>
            </a:lvl9pPr>
          </a:lstStyle>
          <a:p>
            <a:endParaRPr/>
          </a:p>
        </p:txBody>
      </p:sp>
      <p:sp>
        <p:nvSpPr>
          <p:cNvPr id="34" name="Google Shape;34;p6"/>
          <p:cNvSpPr txBox="1">
            <a:spLocks noGrp="1"/>
          </p:cNvSpPr>
          <p:nvPr>
            <p:ph type="title" idx="7" hasCustomPrompt="1"/>
          </p:nvPr>
        </p:nvSpPr>
        <p:spPr>
          <a:xfrm>
            <a:off x="5630853" y="1813903"/>
            <a:ext cx="843000" cy="526200"/>
          </a:xfrm>
          <a:prstGeom prst="rect">
            <a:avLst/>
          </a:prstGeom>
        </p:spPr>
        <p:txBody>
          <a:bodyPr spcFirstLastPara="1" wrap="square" lIns="0" tIns="0" rIns="0" bIns="0" anchor="ctr" anchorCtr="0">
            <a:noAutofit/>
          </a:bodyPr>
          <a:lstStyle>
            <a:lvl1pPr lvl="0" algn="ctr" rtl="0">
              <a:spcBef>
                <a:spcPts val="0"/>
              </a:spcBef>
              <a:spcAft>
                <a:spcPts val="0"/>
              </a:spcAft>
              <a:buSzPts val="1900"/>
              <a:buNone/>
              <a:defRPr sz="1875"/>
            </a:lvl1pPr>
            <a:lvl2pPr lvl="1" algn="ctr" rtl="0">
              <a:spcBef>
                <a:spcPts val="0"/>
              </a:spcBef>
              <a:spcAft>
                <a:spcPts val="0"/>
              </a:spcAft>
              <a:buSzPts val="1900"/>
              <a:buNone/>
              <a:defRPr sz="1875"/>
            </a:lvl2pPr>
            <a:lvl3pPr lvl="2" algn="ctr" rtl="0">
              <a:spcBef>
                <a:spcPts val="0"/>
              </a:spcBef>
              <a:spcAft>
                <a:spcPts val="0"/>
              </a:spcAft>
              <a:buSzPts val="1900"/>
              <a:buNone/>
              <a:defRPr sz="1875"/>
            </a:lvl3pPr>
            <a:lvl4pPr lvl="3" algn="ctr" rtl="0">
              <a:spcBef>
                <a:spcPts val="0"/>
              </a:spcBef>
              <a:spcAft>
                <a:spcPts val="0"/>
              </a:spcAft>
              <a:buSzPts val="1900"/>
              <a:buNone/>
              <a:defRPr sz="1875"/>
            </a:lvl4pPr>
            <a:lvl5pPr lvl="4" algn="ctr" rtl="0">
              <a:spcBef>
                <a:spcPts val="0"/>
              </a:spcBef>
              <a:spcAft>
                <a:spcPts val="0"/>
              </a:spcAft>
              <a:buSzPts val="1900"/>
              <a:buNone/>
              <a:defRPr sz="1875"/>
            </a:lvl5pPr>
            <a:lvl6pPr lvl="5" algn="ctr" rtl="0">
              <a:spcBef>
                <a:spcPts val="0"/>
              </a:spcBef>
              <a:spcAft>
                <a:spcPts val="0"/>
              </a:spcAft>
              <a:buSzPts val="1900"/>
              <a:buNone/>
              <a:defRPr sz="1875"/>
            </a:lvl6pPr>
            <a:lvl7pPr lvl="6" algn="ctr" rtl="0">
              <a:spcBef>
                <a:spcPts val="0"/>
              </a:spcBef>
              <a:spcAft>
                <a:spcPts val="0"/>
              </a:spcAft>
              <a:buSzPts val="1900"/>
              <a:buNone/>
              <a:defRPr sz="1875"/>
            </a:lvl7pPr>
            <a:lvl8pPr lvl="7" algn="ctr" rtl="0">
              <a:spcBef>
                <a:spcPts val="0"/>
              </a:spcBef>
              <a:spcAft>
                <a:spcPts val="0"/>
              </a:spcAft>
              <a:buSzPts val="1900"/>
              <a:buNone/>
              <a:defRPr sz="1875"/>
            </a:lvl8pPr>
            <a:lvl9pPr lvl="8" algn="ctr" rtl="0">
              <a:spcBef>
                <a:spcPts val="0"/>
              </a:spcBef>
              <a:spcAft>
                <a:spcPts val="0"/>
              </a:spcAft>
              <a:buSzPts val="1900"/>
              <a:buNone/>
              <a:defRPr sz="1875"/>
            </a:lvl9pPr>
          </a:lstStyle>
          <a:p>
            <a:r>
              <a:t>xx%</a:t>
            </a:r>
          </a:p>
        </p:txBody>
      </p:sp>
      <p:sp>
        <p:nvSpPr>
          <p:cNvPr id="35" name="Google Shape;35;p6"/>
          <p:cNvSpPr txBox="1">
            <a:spLocks noGrp="1"/>
          </p:cNvSpPr>
          <p:nvPr>
            <p:ph type="title" idx="8" hasCustomPrompt="1"/>
          </p:nvPr>
        </p:nvSpPr>
        <p:spPr>
          <a:xfrm>
            <a:off x="5630853" y="2875828"/>
            <a:ext cx="843000" cy="526200"/>
          </a:xfrm>
          <a:prstGeom prst="rect">
            <a:avLst/>
          </a:prstGeom>
        </p:spPr>
        <p:txBody>
          <a:bodyPr spcFirstLastPara="1" wrap="square" lIns="0" tIns="0" rIns="0" bIns="0" anchor="ctr" anchorCtr="0">
            <a:noAutofit/>
          </a:bodyPr>
          <a:lstStyle>
            <a:lvl1pPr lvl="0" algn="ctr" rtl="0">
              <a:spcBef>
                <a:spcPts val="0"/>
              </a:spcBef>
              <a:spcAft>
                <a:spcPts val="0"/>
              </a:spcAft>
              <a:buSzPts val="1900"/>
              <a:buNone/>
              <a:defRPr sz="1875"/>
            </a:lvl1pPr>
            <a:lvl2pPr lvl="1" algn="ctr" rtl="0">
              <a:spcBef>
                <a:spcPts val="0"/>
              </a:spcBef>
              <a:spcAft>
                <a:spcPts val="0"/>
              </a:spcAft>
              <a:buSzPts val="1900"/>
              <a:buNone/>
              <a:defRPr sz="1875"/>
            </a:lvl2pPr>
            <a:lvl3pPr lvl="2" algn="ctr" rtl="0">
              <a:spcBef>
                <a:spcPts val="0"/>
              </a:spcBef>
              <a:spcAft>
                <a:spcPts val="0"/>
              </a:spcAft>
              <a:buSzPts val="1900"/>
              <a:buNone/>
              <a:defRPr sz="1875"/>
            </a:lvl3pPr>
            <a:lvl4pPr lvl="3" algn="ctr" rtl="0">
              <a:spcBef>
                <a:spcPts val="0"/>
              </a:spcBef>
              <a:spcAft>
                <a:spcPts val="0"/>
              </a:spcAft>
              <a:buSzPts val="1900"/>
              <a:buNone/>
              <a:defRPr sz="1875"/>
            </a:lvl4pPr>
            <a:lvl5pPr lvl="4" algn="ctr" rtl="0">
              <a:spcBef>
                <a:spcPts val="0"/>
              </a:spcBef>
              <a:spcAft>
                <a:spcPts val="0"/>
              </a:spcAft>
              <a:buSzPts val="1900"/>
              <a:buNone/>
              <a:defRPr sz="1875"/>
            </a:lvl5pPr>
            <a:lvl6pPr lvl="5" algn="ctr" rtl="0">
              <a:spcBef>
                <a:spcPts val="0"/>
              </a:spcBef>
              <a:spcAft>
                <a:spcPts val="0"/>
              </a:spcAft>
              <a:buSzPts val="1900"/>
              <a:buNone/>
              <a:defRPr sz="1875"/>
            </a:lvl6pPr>
            <a:lvl7pPr lvl="6" algn="ctr" rtl="0">
              <a:spcBef>
                <a:spcPts val="0"/>
              </a:spcBef>
              <a:spcAft>
                <a:spcPts val="0"/>
              </a:spcAft>
              <a:buSzPts val="1900"/>
              <a:buNone/>
              <a:defRPr sz="1875"/>
            </a:lvl7pPr>
            <a:lvl8pPr lvl="7" algn="ctr" rtl="0">
              <a:spcBef>
                <a:spcPts val="0"/>
              </a:spcBef>
              <a:spcAft>
                <a:spcPts val="0"/>
              </a:spcAft>
              <a:buSzPts val="1900"/>
              <a:buNone/>
              <a:defRPr sz="1875"/>
            </a:lvl8pPr>
            <a:lvl9pPr lvl="8" algn="ctr" rtl="0">
              <a:spcBef>
                <a:spcPts val="0"/>
              </a:spcBef>
              <a:spcAft>
                <a:spcPts val="0"/>
              </a:spcAft>
              <a:buSzPts val="1900"/>
              <a:buNone/>
              <a:defRPr sz="1875"/>
            </a:lvl9pPr>
          </a:lstStyle>
          <a:p>
            <a:r>
              <a:t>xx%</a:t>
            </a:r>
          </a:p>
        </p:txBody>
      </p:sp>
      <p:sp>
        <p:nvSpPr>
          <p:cNvPr id="36" name="Google Shape;36;p6"/>
          <p:cNvSpPr txBox="1">
            <a:spLocks noGrp="1"/>
          </p:cNvSpPr>
          <p:nvPr>
            <p:ph type="title" idx="9" hasCustomPrompt="1"/>
          </p:nvPr>
        </p:nvSpPr>
        <p:spPr>
          <a:xfrm>
            <a:off x="5630853" y="3937753"/>
            <a:ext cx="843000" cy="526200"/>
          </a:xfrm>
          <a:prstGeom prst="rect">
            <a:avLst/>
          </a:prstGeom>
        </p:spPr>
        <p:txBody>
          <a:bodyPr spcFirstLastPara="1" wrap="square" lIns="0" tIns="0" rIns="0" bIns="0" anchor="ctr" anchorCtr="0">
            <a:noAutofit/>
          </a:bodyPr>
          <a:lstStyle>
            <a:lvl1pPr lvl="0" algn="ctr" rtl="0">
              <a:spcBef>
                <a:spcPts val="0"/>
              </a:spcBef>
              <a:spcAft>
                <a:spcPts val="0"/>
              </a:spcAft>
              <a:buSzPts val="1900"/>
              <a:buNone/>
              <a:defRPr sz="1875"/>
            </a:lvl1pPr>
            <a:lvl2pPr lvl="1" algn="ctr" rtl="0">
              <a:spcBef>
                <a:spcPts val="0"/>
              </a:spcBef>
              <a:spcAft>
                <a:spcPts val="0"/>
              </a:spcAft>
              <a:buSzPts val="1900"/>
              <a:buNone/>
              <a:defRPr sz="1875"/>
            </a:lvl2pPr>
            <a:lvl3pPr lvl="2" algn="ctr" rtl="0">
              <a:spcBef>
                <a:spcPts val="0"/>
              </a:spcBef>
              <a:spcAft>
                <a:spcPts val="0"/>
              </a:spcAft>
              <a:buSzPts val="1900"/>
              <a:buNone/>
              <a:defRPr sz="1875"/>
            </a:lvl3pPr>
            <a:lvl4pPr lvl="3" algn="ctr" rtl="0">
              <a:spcBef>
                <a:spcPts val="0"/>
              </a:spcBef>
              <a:spcAft>
                <a:spcPts val="0"/>
              </a:spcAft>
              <a:buSzPts val="1900"/>
              <a:buNone/>
              <a:defRPr sz="1875"/>
            </a:lvl4pPr>
            <a:lvl5pPr lvl="4" algn="ctr" rtl="0">
              <a:spcBef>
                <a:spcPts val="0"/>
              </a:spcBef>
              <a:spcAft>
                <a:spcPts val="0"/>
              </a:spcAft>
              <a:buSzPts val="1900"/>
              <a:buNone/>
              <a:defRPr sz="1875"/>
            </a:lvl5pPr>
            <a:lvl6pPr lvl="5" algn="ctr" rtl="0">
              <a:spcBef>
                <a:spcPts val="0"/>
              </a:spcBef>
              <a:spcAft>
                <a:spcPts val="0"/>
              </a:spcAft>
              <a:buSzPts val="1900"/>
              <a:buNone/>
              <a:defRPr sz="1875"/>
            </a:lvl6pPr>
            <a:lvl7pPr lvl="6" algn="ctr" rtl="0">
              <a:spcBef>
                <a:spcPts val="0"/>
              </a:spcBef>
              <a:spcAft>
                <a:spcPts val="0"/>
              </a:spcAft>
              <a:buSzPts val="1900"/>
              <a:buNone/>
              <a:defRPr sz="1875"/>
            </a:lvl7pPr>
            <a:lvl8pPr lvl="7" algn="ctr" rtl="0">
              <a:spcBef>
                <a:spcPts val="0"/>
              </a:spcBef>
              <a:spcAft>
                <a:spcPts val="0"/>
              </a:spcAft>
              <a:buSzPts val="1900"/>
              <a:buNone/>
              <a:defRPr sz="1875"/>
            </a:lvl8pPr>
            <a:lvl9pPr lvl="8" algn="ctr" rtl="0">
              <a:spcBef>
                <a:spcPts val="0"/>
              </a:spcBef>
              <a:spcAft>
                <a:spcPts val="0"/>
              </a:spcAft>
              <a:buSzPts val="1900"/>
              <a:buNone/>
              <a:defRPr sz="1875"/>
            </a:lvl9pPr>
          </a:lstStyle>
          <a:p>
            <a:r>
              <a:t>xx%</a:t>
            </a:r>
          </a:p>
        </p:txBody>
      </p:sp>
    </p:spTree>
    <p:extLst>
      <p:ext uri="{BB962C8B-B14F-4D97-AF65-F5344CB8AC3E}">
        <p14:creationId xmlns:p14="http://schemas.microsoft.com/office/powerpoint/2010/main" val="1870916364"/>
      </p:ext>
    </p:extLst>
  </p:cSld>
  <p:clrMapOvr>
    <a:masterClrMapping/>
  </p:clrMapOvr>
  <p:extLst>
    <p:ext uri="{DCECCB84-F9BA-43D5-87BE-67443E8EF086}">
      <p15:sldGuideLst xmlns:p15="http://schemas.microsoft.com/office/powerpoint/2012/main">
        <p15:guide id="1" pos="266">
          <p15:clr>
            <a:srgbClr val="F9AD4C"/>
          </p15:clr>
        </p15:guide>
      </p15:sldGuideLst>
    </p:ext>
  </p:extLst>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HEADLAND">
  <p:cSld name="HEADLAND">
    <p:spTree>
      <p:nvGrpSpPr>
        <p:cNvPr id="1" name="Shape 37"/>
        <p:cNvGrpSpPr/>
        <p:nvPr/>
      </p:nvGrpSpPr>
      <p:grpSpPr>
        <a:xfrm>
          <a:off x="0" y="0"/>
          <a:ext cx="0" cy="0"/>
          <a:chOff x="0" y="0"/>
          <a:chExt cx="0" cy="0"/>
        </a:xfrm>
      </p:grpSpPr>
      <p:sp>
        <p:nvSpPr>
          <p:cNvPr id="38" name="Google Shape;38;p7"/>
          <p:cNvSpPr txBox="1">
            <a:spLocks noGrp="1"/>
          </p:cNvSpPr>
          <p:nvPr>
            <p:ph type="title"/>
          </p:nvPr>
        </p:nvSpPr>
        <p:spPr>
          <a:xfrm>
            <a:off x="4337875" y="2473474"/>
            <a:ext cx="5152200" cy="974700"/>
          </a:xfrm>
          <a:prstGeom prst="rect">
            <a:avLst/>
          </a:prstGeom>
          <a:noFill/>
          <a:ln>
            <a:noFill/>
          </a:ln>
        </p:spPr>
        <p:txBody>
          <a:bodyPr spcFirstLastPara="1" wrap="square" lIns="0" tIns="0" rIns="0" bIns="0" anchor="b" anchorCtr="0">
            <a:noAutofit/>
          </a:bodyPr>
          <a:lstStyle>
            <a:lvl1pPr marR="0" lvl="0" algn="ctr" rtl="0">
              <a:spcBef>
                <a:spcPts val="0"/>
              </a:spcBef>
              <a:spcAft>
                <a:spcPts val="0"/>
              </a:spcAft>
              <a:buClr>
                <a:srgbClr val="525252"/>
              </a:buClr>
              <a:buSzPts val="3200"/>
              <a:buNone/>
              <a:defRPr sz="3225" i="0" u="none" strike="noStrike" cap="none">
                <a:solidFill>
                  <a:srgbClr val="525252"/>
                </a:solidFill>
              </a:defRPr>
            </a:lvl1pPr>
            <a:lvl2pPr lvl="1" algn="ctr" rtl="0">
              <a:spcBef>
                <a:spcPts val="0"/>
              </a:spcBef>
              <a:spcAft>
                <a:spcPts val="0"/>
              </a:spcAft>
              <a:buClr>
                <a:srgbClr val="525252"/>
              </a:buClr>
              <a:buSzPts val="2400"/>
              <a:buNone/>
              <a:defRPr sz="2400">
                <a:solidFill>
                  <a:srgbClr val="525252"/>
                </a:solidFill>
              </a:defRPr>
            </a:lvl2pPr>
            <a:lvl3pPr lvl="2" algn="ctr" rtl="0">
              <a:spcBef>
                <a:spcPts val="0"/>
              </a:spcBef>
              <a:spcAft>
                <a:spcPts val="0"/>
              </a:spcAft>
              <a:buClr>
                <a:srgbClr val="525252"/>
              </a:buClr>
              <a:buSzPts val="2400"/>
              <a:buNone/>
              <a:defRPr sz="2400">
                <a:solidFill>
                  <a:srgbClr val="525252"/>
                </a:solidFill>
              </a:defRPr>
            </a:lvl3pPr>
            <a:lvl4pPr lvl="3" algn="ctr" rtl="0">
              <a:spcBef>
                <a:spcPts val="0"/>
              </a:spcBef>
              <a:spcAft>
                <a:spcPts val="0"/>
              </a:spcAft>
              <a:buClr>
                <a:srgbClr val="525252"/>
              </a:buClr>
              <a:buSzPts val="2400"/>
              <a:buNone/>
              <a:defRPr sz="2400">
                <a:solidFill>
                  <a:srgbClr val="525252"/>
                </a:solidFill>
              </a:defRPr>
            </a:lvl4pPr>
            <a:lvl5pPr lvl="4" algn="ctr" rtl="0">
              <a:spcBef>
                <a:spcPts val="0"/>
              </a:spcBef>
              <a:spcAft>
                <a:spcPts val="0"/>
              </a:spcAft>
              <a:buClr>
                <a:srgbClr val="525252"/>
              </a:buClr>
              <a:buSzPts val="2400"/>
              <a:buNone/>
              <a:defRPr sz="2400">
                <a:solidFill>
                  <a:srgbClr val="525252"/>
                </a:solidFill>
              </a:defRPr>
            </a:lvl5pPr>
            <a:lvl6pPr lvl="5" algn="ctr" rtl="0">
              <a:spcBef>
                <a:spcPts val="0"/>
              </a:spcBef>
              <a:spcAft>
                <a:spcPts val="0"/>
              </a:spcAft>
              <a:buClr>
                <a:srgbClr val="525252"/>
              </a:buClr>
              <a:buSzPts val="2400"/>
              <a:buNone/>
              <a:defRPr sz="2400">
                <a:solidFill>
                  <a:srgbClr val="525252"/>
                </a:solidFill>
              </a:defRPr>
            </a:lvl6pPr>
            <a:lvl7pPr lvl="6" algn="ctr" rtl="0">
              <a:spcBef>
                <a:spcPts val="0"/>
              </a:spcBef>
              <a:spcAft>
                <a:spcPts val="0"/>
              </a:spcAft>
              <a:buClr>
                <a:srgbClr val="525252"/>
              </a:buClr>
              <a:buSzPts val="2400"/>
              <a:buNone/>
              <a:defRPr sz="2400">
                <a:solidFill>
                  <a:srgbClr val="525252"/>
                </a:solidFill>
              </a:defRPr>
            </a:lvl7pPr>
            <a:lvl8pPr lvl="7" algn="ctr" rtl="0">
              <a:spcBef>
                <a:spcPts val="0"/>
              </a:spcBef>
              <a:spcAft>
                <a:spcPts val="0"/>
              </a:spcAft>
              <a:buClr>
                <a:srgbClr val="525252"/>
              </a:buClr>
              <a:buSzPts val="2400"/>
              <a:buNone/>
              <a:defRPr sz="2400">
                <a:solidFill>
                  <a:srgbClr val="525252"/>
                </a:solidFill>
              </a:defRPr>
            </a:lvl8pPr>
            <a:lvl9pPr lvl="8" algn="ctr" rtl="0">
              <a:spcBef>
                <a:spcPts val="0"/>
              </a:spcBef>
              <a:spcAft>
                <a:spcPts val="0"/>
              </a:spcAft>
              <a:buClr>
                <a:srgbClr val="525252"/>
              </a:buClr>
              <a:buSzPts val="2400"/>
              <a:buNone/>
              <a:defRPr sz="2400">
                <a:solidFill>
                  <a:srgbClr val="525252"/>
                </a:solidFill>
              </a:defRPr>
            </a:lvl9pPr>
          </a:lstStyle>
          <a:p>
            <a:endParaRPr/>
          </a:p>
        </p:txBody>
      </p:sp>
      <p:sp>
        <p:nvSpPr>
          <p:cNvPr id="39" name="Google Shape;39;p7"/>
          <p:cNvSpPr/>
          <p:nvPr/>
        </p:nvSpPr>
        <p:spPr>
          <a:xfrm rot="10800000">
            <a:off x="6601554" y="-54585"/>
            <a:ext cx="623824" cy="2465603"/>
          </a:xfrm>
          <a:custGeom>
            <a:avLst/>
            <a:gdLst/>
            <a:ahLst/>
            <a:cxnLst/>
            <a:rect l="l" t="t" r="r" b="b"/>
            <a:pathLst>
              <a:path w="974725" h="6322059" extrusionOk="0">
                <a:moveTo>
                  <a:pt x="0" y="6321767"/>
                </a:moveTo>
                <a:lnTo>
                  <a:pt x="0" y="0"/>
                </a:lnTo>
                <a:lnTo>
                  <a:pt x="974598" y="0"/>
                </a:lnTo>
                <a:lnTo>
                  <a:pt x="974598" y="6321767"/>
                </a:lnTo>
              </a:path>
            </a:pathLst>
          </a:custGeom>
          <a:noFill/>
          <a:ln w="28575" cap="flat" cmpd="sng">
            <a:solidFill>
              <a:srgbClr val="DAC1B6"/>
            </a:solidFill>
            <a:prstDash val="solid"/>
            <a:round/>
            <a:headEnd type="none" w="sm" len="sm"/>
            <a:tailEnd type="none" w="sm" len="sm"/>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40" name="Google Shape;40;p7"/>
          <p:cNvSpPr txBox="1">
            <a:spLocks noGrp="1"/>
          </p:cNvSpPr>
          <p:nvPr>
            <p:ph type="subTitle" idx="1"/>
          </p:nvPr>
        </p:nvSpPr>
        <p:spPr>
          <a:xfrm>
            <a:off x="5252250" y="3596700"/>
            <a:ext cx="3322500" cy="740400"/>
          </a:xfrm>
          <a:prstGeom prst="rect">
            <a:avLst/>
          </a:prstGeom>
        </p:spPr>
        <p:txBody>
          <a:bodyPr spcFirstLastPara="1" wrap="square" lIns="0" tIns="0" rIns="0" bIns="0" anchor="t" anchorCtr="0">
            <a:noAutofit/>
          </a:bodyPr>
          <a:lstStyle>
            <a:lvl1pPr lvl="0" algn="ctr" rtl="0">
              <a:spcBef>
                <a:spcPts val="0"/>
              </a:spcBef>
              <a:spcAft>
                <a:spcPts val="0"/>
              </a:spcAft>
              <a:buNone/>
              <a:defRPr sz="1200"/>
            </a:lvl1pPr>
            <a:lvl2pPr lvl="1" rtl="0">
              <a:spcBef>
                <a:spcPts val="0"/>
              </a:spcBef>
              <a:spcAft>
                <a:spcPts val="0"/>
              </a:spcAft>
              <a:buNone/>
              <a:defRPr sz="975"/>
            </a:lvl2pPr>
            <a:lvl3pPr lvl="2" rtl="0">
              <a:spcBef>
                <a:spcPts val="0"/>
              </a:spcBef>
              <a:spcAft>
                <a:spcPts val="0"/>
              </a:spcAft>
              <a:buNone/>
              <a:defRPr sz="975"/>
            </a:lvl3pPr>
            <a:lvl4pPr lvl="3" rtl="0">
              <a:spcBef>
                <a:spcPts val="0"/>
              </a:spcBef>
              <a:spcAft>
                <a:spcPts val="0"/>
              </a:spcAft>
              <a:buNone/>
              <a:defRPr sz="975"/>
            </a:lvl4pPr>
            <a:lvl5pPr lvl="4" rtl="0">
              <a:spcBef>
                <a:spcPts val="0"/>
              </a:spcBef>
              <a:spcAft>
                <a:spcPts val="0"/>
              </a:spcAft>
              <a:buNone/>
              <a:defRPr sz="975"/>
            </a:lvl5pPr>
            <a:lvl6pPr lvl="5" rtl="0">
              <a:spcBef>
                <a:spcPts val="0"/>
              </a:spcBef>
              <a:spcAft>
                <a:spcPts val="0"/>
              </a:spcAft>
              <a:buNone/>
              <a:defRPr sz="975"/>
            </a:lvl6pPr>
            <a:lvl7pPr lvl="6" rtl="0">
              <a:spcBef>
                <a:spcPts val="0"/>
              </a:spcBef>
              <a:spcAft>
                <a:spcPts val="0"/>
              </a:spcAft>
              <a:buNone/>
              <a:defRPr sz="975"/>
            </a:lvl7pPr>
            <a:lvl8pPr lvl="7" rtl="0">
              <a:spcBef>
                <a:spcPts val="0"/>
              </a:spcBef>
              <a:spcAft>
                <a:spcPts val="0"/>
              </a:spcAft>
              <a:buNone/>
              <a:defRPr sz="975"/>
            </a:lvl8pPr>
            <a:lvl9pPr lvl="8" rtl="0">
              <a:spcBef>
                <a:spcPts val="0"/>
              </a:spcBef>
              <a:spcAft>
                <a:spcPts val="0"/>
              </a:spcAft>
              <a:buNone/>
              <a:defRPr sz="975"/>
            </a:lvl9pPr>
          </a:lstStyle>
          <a:p>
            <a:endParaRPr/>
          </a:p>
        </p:txBody>
      </p:sp>
      <p:sp>
        <p:nvSpPr>
          <p:cNvPr id="41" name="Google Shape;41;p7"/>
          <p:cNvSpPr txBox="1">
            <a:spLocks noGrp="1"/>
          </p:cNvSpPr>
          <p:nvPr>
            <p:ph type="title" idx="2" hasCustomPrompt="1"/>
          </p:nvPr>
        </p:nvSpPr>
        <p:spPr>
          <a:xfrm>
            <a:off x="6491965" y="1919276"/>
            <a:ext cx="843000" cy="5262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Tree>
    <p:extLst>
      <p:ext uri="{BB962C8B-B14F-4D97-AF65-F5344CB8AC3E}">
        <p14:creationId xmlns:p14="http://schemas.microsoft.com/office/powerpoint/2010/main" val="3082389605"/>
      </p:ext>
    </p:extLst>
  </p:cSld>
  <p:clrMapOvr>
    <a:masterClrMapping/>
  </p:clrMapOvr>
  <p:extLst>
    <p:ext uri="{DCECCB84-F9BA-43D5-87BE-67443E8EF086}">
      <p15:sldGuideLst xmlns:p15="http://schemas.microsoft.com/office/powerpoint/2012/main">
        <p15:guide id="1" orient="horz" pos="2114">
          <p15:clr>
            <a:srgbClr val="FA7B17"/>
          </p15:clr>
        </p15:guide>
      </p15:sldGuideLst>
    </p:ext>
  </p:extLst>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HEADLAND 1">
  <p:cSld name="HEADLAND 1">
    <p:spTree>
      <p:nvGrpSpPr>
        <p:cNvPr id="1" name="Shape 42"/>
        <p:cNvGrpSpPr/>
        <p:nvPr/>
      </p:nvGrpSpPr>
      <p:grpSpPr>
        <a:xfrm>
          <a:off x="0" y="0"/>
          <a:ext cx="0" cy="0"/>
          <a:chOff x="0" y="0"/>
          <a:chExt cx="0" cy="0"/>
        </a:xfrm>
      </p:grpSpPr>
      <p:sp>
        <p:nvSpPr>
          <p:cNvPr id="43" name="Google Shape;43;p8"/>
          <p:cNvSpPr/>
          <p:nvPr/>
        </p:nvSpPr>
        <p:spPr>
          <a:xfrm rot="-5400000">
            <a:off x="7614972" y="662481"/>
            <a:ext cx="623824" cy="2734291"/>
          </a:xfrm>
          <a:custGeom>
            <a:avLst/>
            <a:gdLst/>
            <a:ahLst/>
            <a:cxnLst/>
            <a:rect l="l" t="t" r="r" b="b"/>
            <a:pathLst>
              <a:path w="974725" h="6322059" extrusionOk="0">
                <a:moveTo>
                  <a:pt x="0" y="6321767"/>
                </a:moveTo>
                <a:lnTo>
                  <a:pt x="0" y="0"/>
                </a:lnTo>
                <a:lnTo>
                  <a:pt x="974598" y="0"/>
                </a:lnTo>
                <a:lnTo>
                  <a:pt x="974598" y="6321767"/>
                </a:lnTo>
              </a:path>
            </a:pathLst>
          </a:custGeom>
          <a:noFill/>
          <a:ln w="28575" cap="flat" cmpd="sng">
            <a:solidFill>
              <a:srgbClr val="DAC1B6"/>
            </a:solidFill>
            <a:prstDash val="solid"/>
            <a:round/>
            <a:headEnd type="none" w="sm" len="sm"/>
            <a:tailEnd type="none" w="sm" len="sm"/>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44" name="Google Shape;44;p8"/>
          <p:cNvSpPr txBox="1">
            <a:spLocks noGrp="1"/>
          </p:cNvSpPr>
          <p:nvPr>
            <p:ph type="title"/>
          </p:nvPr>
        </p:nvSpPr>
        <p:spPr>
          <a:xfrm>
            <a:off x="4998625" y="2697525"/>
            <a:ext cx="4675800" cy="974700"/>
          </a:xfrm>
          <a:prstGeom prst="rect">
            <a:avLst/>
          </a:prstGeom>
          <a:noFill/>
          <a:ln>
            <a:noFill/>
          </a:ln>
        </p:spPr>
        <p:txBody>
          <a:bodyPr spcFirstLastPara="1" wrap="square" lIns="0" tIns="0" rIns="0" bIns="0" anchor="t" anchorCtr="0">
            <a:noAutofit/>
          </a:bodyPr>
          <a:lstStyle>
            <a:lvl1pPr marR="0" lvl="0" rtl="0">
              <a:spcBef>
                <a:spcPts val="0"/>
              </a:spcBef>
              <a:spcAft>
                <a:spcPts val="0"/>
              </a:spcAft>
              <a:buClr>
                <a:srgbClr val="525252"/>
              </a:buClr>
              <a:buSzPts val="3200"/>
              <a:buNone/>
              <a:defRPr sz="3225" i="0" u="none" strike="noStrike" cap="none">
                <a:solidFill>
                  <a:srgbClr val="525252"/>
                </a:solidFill>
              </a:defRPr>
            </a:lvl1pPr>
            <a:lvl2pPr lvl="1" rtl="0">
              <a:spcBef>
                <a:spcPts val="0"/>
              </a:spcBef>
              <a:spcAft>
                <a:spcPts val="0"/>
              </a:spcAft>
              <a:buClr>
                <a:srgbClr val="525252"/>
              </a:buClr>
              <a:buSzPts val="2400"/>
              <a:buNone/>
              <a:defRPr sz="2400">
                <a:solidFill>
                  <a:srgbClr val="525252"/>
                </a:solidFill>
              </a:defRPr>
            </a:lvl2pPr>
            <a:lvl3pPr lvl="2" rtl="0">
              <a:spcBef>
                <a:spcPts val="0"/>
              </a:spcBef>
              <a:spcAft>
                <a:spcPts val="0"/>
              </a:spcAft>
              <a:buClr>
                <a:srgbClr val="525252"/>
              </a:buClr>
              <a:buSzPts val="2400"/>
              <a:buNone/>
              <a:defRPr sz="2400">
                <a:solidFill>
                  <a:srgbClr val="525252"/>
                </a:solidFill>
              </a:defRPr>
            </a:lvl3pPr>
            <a:lvl4pPr lvl="3" rtl="0">
              <a:spcBef>
                <a:spcPts val="0"/>
              </a:spcBef>
              <a:spcAft>
                <a:spcPts val="0"/>
              </a:spcAft>
              <a:buClr>
                <a:srgbClr val="525252"/>
              </a:buClr>
              <a:buSzPts val="2400"/>
              <a:buNone/>
              <a:defRPr sz="2400">
                <a:solidFill>
                  <a:srgbClr val="525252"/>
                </a:solidFill>
              </a:defRPr>
            </a:lvl4pPr>
            <a:lvl5pPr lvl="4" rtl="0">
              <a:spcBef>
                <a:spcPts val="0"/>
              </a:spcBef>
              <a:spcAft>
                <a:spcPts val="0"/>
              </a:spcAft>
              <a:buClr>
                <a:srgbClr val="525252"/>
              </a:buClr>
              <a:buSzPts val="2400"/>
              <a:buNone/>
              <a:defRPr sz="2400">
                <a:solidFill>
                  <a:srgbClr val="525252"/>
                </a:solidFill>
              </a:defRPr>
            </a:lvl5pPr>
            <a:lvl6pPr lvl="5" rtl="0">
              <a:spcBef>
                <a:spcPts val="0"/>
              </a:spcBef>
              <a:spcAft>
                <a:spcPts val="0"/>
              </a:spcAft>
              <a:buClr>
                <a:srgbClr val="525252"/>
              </a:buClr>
              <a:buSzPts val="2400"/>
              <a:buNone/>
              <a:defRPr sz="2400">
                <a:solidFill>
                  <a:srgbClr val="525252"/>
                </a:solidFill>
              </a:defRPr>
            </a:lvl6pPr>
            <a:lvl7pPr lvl="6" rtl="0">
              <a:spcBef>
                <a:spcPts val="0"/>
              </a:spcBef>
              <a:spcAft>
                <a:spcPts val="0"/>
              </a:spcAft>
              <a:buClr>
                <a:srgbClr val="525252"/>
              </a:buClr>
              <a:buSzPts val="2400"/>
              <a:buNone/>
              <a:defRPr sz="2400">
                <a:solidFill>
                  <a:srgbClr val="525252"/>
                </a:solidFill>
              </a:defRPr>
            </a:lvl7pPr>
            <a:lvl8pPr lvl="7" rtl="0">
              <a:spcBef>
                <a:spcPts val="0"/>
              </a:spcBef>
              <a:spcAft>
                <a:spcPts val="0"/>
              </a:spcAft>
              <a:buClr>
                <a:srgbClr val="525252"/>
              </a:buClr>
              <a:buSzPts val="2400"/>
              <a:buNone/>
              <a:defRPr sz="2400">
                <a:solidFill>
                  <a:srgbClr val="525252"/>
                </a:solidFill>
              </a:defRPr>
            </a:lvl8pPr>
            <a:lvl9pPr lvl="8" rtl="0">
              <a:spcBef>
                <a:spcPts val="0"/>
              </a:spcBef>
              <a:spcAft>
                <a:spcPts val="0"/>
              </a:spcAft>
              <a:buClr>
                <a:srgbClr val="525252"/>
              </a:buClr>
              <a:buSzPts val="2400"/>
              <a:buNone/>
              <a:defRPr sz="2400">
                <a:solidFill>
                  <a:srgbClr val="525252"/>
                </a:solidFill>
              </a:defRPr>
            </a:lvl9pPr>
          </a:lstStyle>
          <a:p>
            <a:endParaRPr/>
          </a:p>
        </p:txBody>
      </p:sp>
      <p:sp>
        <p:nvSpPr>
          <p:cNvPr id="45" name="Google Shape;45;p8"/>
          <p:cNvSpPr txBox="1">
            <a:spLocks noGrp="1"/>
          </p:cNvSpPr>
          <p:nvPr>
            <p:ph type="subTitle" idx="1"/>
          </p:nvPr>
        </p:nvSpPr>
        <p:spPr>
          <a:xfrm>
            <a:off x="4998625" y="3846948"/>
            <a:ext cx="3322500" cy="740400"/>
          </a:xfrm>
          <a:prstGeom prst="rect">
            <a:avLst/>
          </a:prstGeom>
        </p:spPr>
        <p:txBody>
          <a:bodyPr spcFirstLastPara="1" wrap="square" lIns="0" tIns="0" rIns="0" bIns="0" anchor="t" anchorCtr="0">
            <a:noAutofit/>
          </a:bodyPr>
          <a:lstStyle>
            <a:lvl1pPr lvl="0" rtl="0">
              <a:spcBef>
                <a:spcPts val="0"/>
              </a:spcBef>
              <a:spcAft>
                <a:spcPts val="0"/>
              </a:spcAft>
              <a:buNone/>
              <a:defRPr sz="1200"/>
            </a:lvl1pPr>
            <a:lvl2pPr lvl="1" rtl="0">
              <a:spcBef>
                <a:spcPts val="0"/>
              </a:spcBef>
              <a:spcAft>
                <a:spcPts val="0"/>
              </a:spcAft>
              <a:buNone/>
              <a:defRPr sz="975"/>
            </a:lvl2pPr>
            <a:lvl3pPr lvl="2" rtl="0">
              <a:spcBef>
                <a:spcPts val="0"/>
              </a:spcBef>
              <a:spcAft>
                <a:spcPts val="0"/>
              </a:spcAft>
              <a:buNone/>
              <a:defRPr sz="975"/>
            </a:lvl3pPr>
            <a:lvl4pPr lvl="3" rtl="0">
              <a:spcBef>
                <a:spcPts val="0"/>
              </a:spcBef>
              <a:spcAft>
                <a:spcPts val="0"/>
              </a:spcAft>
              <a:buNone/>
              <a:defRPr sz="975"/>
            </a:lvl4pPr>
            <a:lvl5pPr lvl="4" rtl="0">
              <a:spcBef>
                <a:spcPts val="0"/>
              </a:spcBef>
              <a:spcAft>
                <a:spcPts val="0"/>
              </a:spcAft>
              <a:buNone/>
              <a:defRPr sz="975"/>
            </a:lvl5pPr>
            <a:lvl6pPr lvl="5" rtl="0">
              <a:spcBef>
                <a:spcPts val="0"/>
              </a:spcBef>
              <a:spcAft>
                <a:spcPts val="0"/>
              </a:spcAft>
              <a:buNone/>
              <a:defRPr sz="975"/>
            </a:lvl6pPr>
            <a:lvl7pPr lvl="6" rtl="0">
              <a:spcBef>
                <a:spcPts val="0"/>
              </a:spcBef>
              <a:spcAft>
                <a:spcPts val="0"/>
              </a:spcAft>
              <a:buNone/>
              <a:defRPr sz="975"/>
            </a:lvl7pPr>
            <a:lvl8pPr lvl="7" rtl="0">
              <a:spcBef>
                <a:spcPts val="0"/>
              </a:spcBef>
              <a:spcAft>
                <a:spcPts val="0"/>
              </a:spcAft>
              <a:buNone/>
              <a:defRPr sz="975"/>
            </a:lvl8pPr>
            <a:lvl9pPr lvl="8" rtl="0">
              <a:spcBef>
                <a:spcPts val="0"/>
              </a:spcBef>
              <a:spcAft>
                <a:spcPts val="0"/>
              </a:spcAft>
              <a:buNone/>
              <a:defRPr sz="975"/>
            </a:lvl9pPr>
          </a:lstStyle>
          <a:p>
            <a:endParaRPr/>
          </a:p>
        </p:txBody>
      </p:sp>
      <p:sp>
        <p:nvSpPr>
          <p:cNvPr id="46" name="Google Shape;46;p8"/>
          <p:cNvSpPr txBox="1">
            <a:spLocks noGrp="1"/>
          </p:cNvSpPr>
          <p:nvPr>
            <p:ph type="title" idx="2" hasCustomPrompt="1"/>
          </p:nvPr>
        </p:nvSpPr>
        <p:spPr>
          <a:xfrm>
            <a:off x="6689540" y="1766514"/>
            <a:ext cx="843000" cy="5262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Tree>
    <p:extLst>
      <p:ext uri="{BB962C8B-B14F-4D97-AF65-F5344CB8AC3E}">
        <p14:creationId xmlns:p14="http://schemas.microsoft.com/office/powerpoint/2010/main" val="104955331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HEADLAND 1 1">
  <p:cSld name="HEADLAND 1 1">
    <p:spTree>
      <p:nvGrpSpPr>
        <p:cNvPr id="1" name="Shape 47"/>
        <p:cNvGrpSpPr/>
        <p:nvPr/>
      </p:nvGrpSpPr>
      <p:grpSpPr>
        <a:xfrm>
          <a:off x="0" y="0"/>
          <a:ext cx="0" cy="0"/>
          <a:chOff x="0" y="0"/>
          <a:chExt cx="0" cy="0"/>
        </a:xfrm>
      </p:grpSpPr>
      <p:sp>
        <p:nvSpPr>
          <p:cNvPr id="48" name="Google Shape;48;p9"/>
          <p:cNvSpPr/>
          <p:nvPr/>
        </p:nvSpPr>
        <p:spPr>
          <a:xfrm rot="5400000" flipH="1">
            <a:off x="986575" y="695112"/>
            <a:ext cx="623824" cy="2686876"/>
          </a:xfrm>
          <a:custGeom>
            <a:avLst/>
            <a:gdLst/>
            <a:ahLst/>
            <a:cxnLst/>
            <a:rect l="l" t="t" r="r" b="b"/>
            <a:pathLst>
              <a:path w="974725" h="6322059" extrusionOk="0">
                <a:moveTo>
                  <a:pt x="0" y="6321767"/>
                </a:moveTo>
                <a:lnTo>
                  <a:pt x="0" y="0"/>
                </a:lnTo>
                <a:lnTo>
                  <a:pt x="974598" y="0"/>
                </a:lnTo>
                <a:lnTo>
                  <a:pt x="974598" y="6321767"/>
                </a:lnTo>
              </a:path>
            </a:pathLst>
          </a:custGeom>
          <a:noFill/>
          <a:ln w="28575" cap="flat" cmpd="sng">
            <a:solidFill>
              <a:srgbClr val="DAC1B6"/>
            </a:solidFill>
            <a:prstDash val="solid"/>
            <a:round/>
            <a:headEnd type="none" w="sm" len="sm"/>
            <a:tailEnd type="none" w="sm" len="sm"/>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49" name="Google Shape;49;p9"/>
          <p:cNvSpPr txBox="1">
            <a:spLocks noGrp="1"/>
          </p:cNvSpPr>
          <p:nvPr>
            <p:ph type="title"/>
          </p:nvPr>
        </p:nvSpPr>
        <p:spPr>
          <a:xfrm>
            <a:off x="1165682" y="2697525"/>
            <a:ext cx="4675800" cy="974700"/>
          </a:xfrm>
          <a:prstGeom prst="rect">
            <a:avLst/>
          </a:prstGeom>
          <a:noFill/>
          <a:ln>
            <a:noFill/>
          </a:ln>
        </p:spPr>
        <p:txBody>
          <a:bodyPr spcFirstLastPara="1" wrap="square" lIns="0" tIns="0" rIns="0" bIns="0" anchor="t" anchorCtr="0">
            <a:noAutofit/>
          </a:bodyPr>
          <a:lstStyle>
            <a:lvl1pPr marR="0" lvl="0" rtl="0">
              <a:spcBef>
                <a:spcPts val="0"/>
              </a:spcBef>
              <a:spcAft>
                <a:spcPts val="0"/>
              </a:spcAft>
              <a:buClr>
                <a:srgbClr val="525252"/>
              </a:buClr>
              <a:buSzPts val="3200"/>
              <a:buNone/>
              <a:defRPr sz="3225" i="0" u="none" strike="noStrike" cap="none">
                <a:solidFill>
                  <a:srgbClr val="525252"/>
                </a:solidFill>
              </a:defRPr>
            </a:lvl1pPr>
            <a:lvl2pPr lvl="1" rtl="0">
              <a:spcBef>
                <a:spcPts val="0"/>
              </a:spcBef>
              <a:spcAft>
                <a:spcPts val="0"/>
              </a:spcAft>
              <a:buClr>
                <a:srgbClr val="525252"/>
              </a:buClr>
              <a:buSzPts val="2400"/>
              <a:buNone/>
              <a:defRPr sz="2400">
                <a:solidFill>
                  <a:srgbClr val="525252"/>
                </a:solidFill>
              </a:defRPr>
            </a:lvl2pPr>
            <a:lvl3pPr lvl="2" rtl="0">
              <a:spcBef>
                <a:spcPts val="0"/>
              </a:spcBef>
              <a:spcAft>
                <a:spcPts val="0"/>
              </a:spcAft>
              <a:buClr>
                <a:srgbClr val="525252"/>
              </a:buClr>
              <a:buSzPts val="2400"/>
              <a:buNone/>
              <a:defRPr sz="2400">
                <a:solidFill>
                  <a:srgbClr val="525252"/>
                </a:solidFill>
              </a:defRPr>
            </a:lvl3pPr>
            <a:lvl4pPr lvl="3" rtl="0">
              <a:spcBef>
                <a:spcPts val="0"/>
              </a:spcBef>
              <a:spcAft>
                <a:spcPts val="0"/>
              </a:spcAft>
              <a:buClr>
                <a:srgbClr val="525252"/>
              </a:buClr>
              <a:buSzPts val="2400"/>
              <a:buNone/>
              <a:defRPr sz="2400">
                <a:solidFill>
                  <a:srgbClr val="525252"/>
                </a:solidFill>
              </a:defRPr>
            </a:lvl4pPr>
            <a:lvl5pPr lvl="4" rtl="0">
              <a:spcBef>
                <a:spcPts val="0"/>
              </a:spcBef>
              <a:spcAft>
                <a:spcPts val="0"/>
              </a:spcAft>
              <a:buClr>
                <a:srgbClr val="525252"/>
              </a:buClr>
              <a:buSzPts val="2400"/>
              <a:buNone/>
              <a:defRPr sz="2400">
                <a:solidFill>
                  <a:srgbClr val="525252"/>
                </a:solidFill>
              </a:defRPr>
            </a:lvl5pPr>
            <a:lvl6pPr lvl="5" rtl="0">
              <a:spcBef>
                <a:spcPts val="0"/>
              </a:spcBef>
              <a:spcAft>
                <a:spcPts val="0"/>
              </a:spcAft>
              <a:buClr>
                <a:srgbClr val="525252"/>
              </a:buClr>
              <a:buSzPts val="2400"/>
              <a:buNone/>
              <a:defRPr sz="2400">
                <a:solidFill>
                  <a:srgbClr val="525252"/>
                </a:solidFill>
              </a:defRPr>
            </a:lvl6pPr>
            <a:lvl7pPr lvl="6" rtl="0">
              <a:spcBef>
                <a:spcPts val="0"/>
              </a:spcBef>
              <a:spcAft>
                <a:spcPts val="0"/>
              </a:spcAft>
              <a:buClr>
                <a:srgbClr val="525252"/>
              </a:buClr>
              <a:buSzPts val="2400"/>
              <a:buNone/>
              <a:defRPr sz="2400">
                <a:solidFill>
                  <a:srgbClr val="525252"/>
                </a:solidFill>
              </a:defRPr>
            </a:lvl7pPr>
            <a:lvl8pPr lvl="7" rtl="0">
              <a:spcBef>
                <a:spcPts val="0"/>
              </a:spcBef>
              <a:spcAft>
                <a:spcPts val="0"/>
              </a:spcAft>
              <a:buClr>
                <a:srgbClr val="525252"/>
              </a:buClr>
              <a:buSzPts val="2400"/>
              <a:buNone/>
              <a:defRPr sz="2400">
                <a:solidFill>
                  <a:srgbClr val="525252"/>
                </a:solidFill>
              </a:defRPr>
            </a:lvl8pPr>
            <a:lvl9pPr lvl="8" rtl="0">
              <a:spcBef>
                <a:spcPts val="0"/>
              </a:spcBef>
              <a:spcAft>
                <a:spcPts val="0"/>
              </a:spcAft>
              <a:buClr>
                <a:srgbClr val="525252"/>
              </a:buClr>
              <a:buSzPts val="2400"/>
              <a:buNone/>
              <a:defRPr sz="2400">
                <a:solidFill>
                  <a:srgbClr val="525252"/>
                </a:solidFill>
              </a:defRPr>
            </a:lvl9pPr>
          </a:lstStyle>
          <a:p>
            <a:endParaRPr/>
          </a:p>
        </p:txBody>
      </p:sp>
      <p:sp>
        <p:nvSpPr>
          <p:cNvPr id="50" name="Google Shape;50;p9"/>
          <p:cNvSpPr txBox="1">
            <a:spLocks noGrp="1"/>
          </p:cNvSpPr>
          <p:nvPr>
            <p:ph type="subTitle" idx="1"/>
          </p:nvPr>
        </p:nvSpPr>
        <p:spPr>
          <a:xfrm>
            <a:off x="1165682" y="3846948"/>
            <a:ext cx="3322500" cy="740400"/>
          </a:xfrm>
          <a:prstGeom prst="rect">
            <a:avLst/>
          </a:prstGeom>
        </p:spPr>
        <p:txBody>
          <a:bodyPr spcFirstLastPara="1" wrap="square" lIns="0" tIns="0" rIns="0" bIns="0" anchor="t" anchorCtr="0">
            <a:noAutofit/>
          </a:bodyPr>
          <a:lstStyle>
            <a:lvl1pPr lvl="0" rtl="0">
              <a:spcBef>
                <a:spcPts val="0"/>
              </a:spcBef>
              <a:spcAft>
                <a:spcPts val="0"/>
              </a:spcAft>
              <a:buNone/>
              <a:defRPr sz="1200"/>
            </a:lvl1pPr>
            <a:lvl2pPr lvl="1" rtl="0">
              <a:spcBef>
                <a:spcPts val="0"/>
              </a:spcBef>
              <a:spcAft>
                <a:spcPts val="0"/>
              </a:spcAft>
              <a:buNone/>
              <a:defRPr sz="975"/>
            </a:lvl2pPr>
            <a:lvl3pPr lvl="2" rtl="0">
              <a:spcBef>
                <a:spcPts val="0"/>
              </a:spcBef>
              <a:spcAft>
                <a:spcPts val="0"/>
              </a:spcAft>
              <a:buNone/>
              <a:defRPr sz="975"/>
            </a:lvl3pPr>
            <a:lvl4pPr lvl="3" rtl="0">
              <a:spcBef>
                <a:spcPts val="0"/>
              </a:spcBef>
              <a:spcAft>
                <a:spcPts val="0"/>
              </a:spcAft>
              <a:buNone/>
              <a:defRPr sz="975"/>
            </a:lvl4pPr>
            <a:lvl5pPr lvl="4" rtl="0">
              <a:spcBef>
                <a:spcPts val="0"/>
              </a:spcBef>
              <a:spcAft>
                <a:spcPts val="0"/>
              </a:spcAft>
              <a:buNone/>
              <a:defRPr sz="975"/>
            </a:lvl5pPr>
            <a:lvl6pPr lvl="5" rtl="0">
              <a:spcBef>
                <a:spcPts val="0"/>
              </a:spcBef>
              <a:spcAft>
                <a:spcPts val="0"/>
              </a:spcAft>
              <a:buNone/>
              <a:defRPr sz="975"/>
            </a:lvl6pPr>
            <a:lvl7pPr lvl="6" rtl="0">
              <a:spcBef>
                <a:spcPts val="0"/>
              </a:spcBef>
              <a:spcAft>
                <a:spcPts val="0"/>
              </a:spcAft>
              <a:buNone/>
              <a:defRPr sz="975"/>
            </a:lvl7pPr>
            <a:lvl8pPr lvl="7" rtl="0">
              <a:spcBef>
                <a:spcPts val="0"/>
              </a:spcBef>
              <a:spcAft>
                <a:spcPts val="0"/>
              </a:spcAft>
              <a:buNone/>
              <a:defRPr sz="975"/>
            </a:lvl8pPr>
            <a:lvl9pPr lvl="8" rtl="0">
              <a:spcBef>
                <a:spcPts val="0"/>
              </a:spcBef>
              <a:spcAft>
                <a:spcPts val="0"/>
              </a:spcAft>
              <a:buNone/>
              <a:defRPr sz="975"/>
            </a:lvl9pPr>
          </a:lstStyle>
          <a:p>
            <a:endParaRPr/>
          </a:p>
        </p:txBody>
      </p:sp>
      <p:sp>
        <p:nvSpPr>
          <p:cNvPr id="51" name="Google Shape;51;p9"/>
          <p:cNvSpPr txBox="1">
            <a:spLocks noGrp="1"/>
          </p:cNvSpPr>
          <p:nvPr>
            <p:ph type="title" idx="2" hasCustomPrompt="1"/>
          </p:nvPr>
        </p:nvSpPr>
        <p:spPr>
          <a:xfrm>
            <a:off x="1626575" y="1766514"/>
            <a:ext cx="843000" cy="526200"/>
          </a:xfrm>
          <a:prstGeom prst="rect">
            <a:avLst/>
          </a:prstGeom>
        </p:spPr>
        <p:txBody>
          <a:bodyPr spcFirstLastPara="1" wrap="square" lIns="0" tIns="0" rIns="0" bIns="0" anchor="ctr" anchorCtr="0">
            <a:noAutofit/>
          </a:bodyPr>
          <a:lstStyle>
            <a:lvl1pPr lvl="0" algn="r" rtl="0">
              <a:spcBef>
                <a:spcPts val="0"/>
              </a:spcBef>
              <a:spcAft>
                <a:spcPts val="0"/>
              </a:spcAft>
              <a:buSzPts val="2400"/>
              <a:buNone/>
              <a:defRPr sz="24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r>
              <a:t>xx%</a:t>
            </a:r>
          </a:p>
        </p:txBody>
      </p:sp>
    </p:spTree>
    <p:extLst>
      <p:ext uri="{BB962C8B-B14F-4D97-AF65-F5344CB8AC3E}">
        <p14:creationId xmlns:p14="http://schemas.microsoft.com/office/powerpoint/2010/main" val="107864148"/>
      </p:ext>
    </p:extLst>
  </p:cSld>
  <p:clrMapOvr>
    <a:masterClrMapping/>
  </p:clrMapOvr>
  <p:extLst>
    <p:ext uri="{DCECCB84-F9BA-43D5-87BE-67443E8EF086}">
      <p15:sldGuideLst xmlns:p15="http://schemas.microsoft.com/office/powerpoint/2012/main">
        <p15:guide id="1" orient="horz" pos="1944">
          <p15:clr>
            <a:srgbClr val="FA7B17"/>
          </p15:clr>
        </p15:guide>
        <p15:guide id="2" orient="horz" pos="1404">
          <p15:clr>
            <a:srgbClr val="FA7B17"/>
          </p15:clr>
        </p15:guide>
        <p15:guide id="3" pos="751">
          <p15:clr>
            <a:srgbClr val="FA7B17"/>
          </p15:clr>
        </p15:guide>
      </p15:sldGuideLst>
    </p:ext>
  </p:extLst>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TITTLE &amp; TWO COLUMNS">
  <p:cSld name="TITTLE &amp; TWO COLUMNS">
    <p:spTree>
      <p:nvGrpSpPr>
        <p:cNvPr id="1" name="Shape 57"/>
        <p:cNvGrpSpPr/>
        <p:nvPr/>
      </p:nvGrpSpPr>
      <p:grpSpPr>
        <a:xfrm>
          <a:off x="0" y="0"/>
          <a:ext cx="0" cy="0"/>
          <a:chOff x="0" y="0"/>
          <a:chExt cx="0" cy="0"/>
        </a:xfrm>
      </p:grpSpPr>
      <p:sp>
        <p:nvSpPr>
          <p:cNvPr id="58" name="Google Shape;58;p11"/>
          <p:cNvSpPr/>
          <p:nvPr/>
        </p:nvSpPr>
        <p:spPr>
          <a:xfrm>
            <a:off x="0" y="1397"/>
            <a:ext cx="9198000" cy="5142000"/>
          </a:xfrm>
          <a:prstGeom prst="rect">
            <a:avLst/>
          </a:prstGeom>
          <a:blipFill rotWithShape="1">
            <a:blip r:embed="rId2">
              <a:alphaModFix/>
            </a:blip>
            <a:stretch>
              <a:fillRect/>
            </a:stretch>
          </a:blip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59" name="Google Shape;59;p11"/>
          <p:cNvSpPr/>
          <p:nvPr/>
        </p:nvSpPr>
        <p:spPr>
          <a:xfrm>
            <a:off x="552736" y="2726525"/>
            <a:ext cx="3529835" cy="2160270"/>
          </a:xfrm>
          <a:custGeom>
            <a:avLst/>
            <a:gdLst/>
            <a:ahLst/>
            <a:cxnLst/>
            <a:rect l="l" t="t" r="r" b="b"/>
            <a:pathLst>
              <a:path w="6691630" h="3429000" extrusionOk="0">
                <a:moveTo>
                  <a:pt x="0" y="3428834"/>
                </a:moveTo>
                <a:lnTo>
                  <a:pt x="6691477" y="3428834"/>
                </a:lnTo>
                <a:lnTo>
                  <a:pt x="6691477" y="0"/>
                </a:lnTo>
                <a:lnTo>
                  <a:pt x="0" y="0"/>
                </a:lnTo>
                <a:lnTo>
                  <a:pt x="0" y="3428834"/>
                </a:lnTo>
                <a:close/>
              </a:path>
            </a:pathLst>
          </a:custGeom>
          <a:solidFill>
            <a:srgbClr val="FFFFFF"/>
          </a:solid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60" name="Google Shape;60;p11"/>
          <p:cNvSpPr/>
          <p:nvPr/>
        </p:nvSpPr>
        <p:spPr>
          <a:xfrm>
            <a:off x="5064203" y="2726525"/>
            <a:ext cx="3529835" cy="2160270"/>
          </a:xfrm>
          <a:custGeom>
            <a:avLst/>
            <a:gdLst/>
            <a:ahLst/>
            <a:cxnLst/>
            <a:rect l="l" t="t" r="r" b="b"/>
            <a:pathLst>
              <a:path w="6691630" h="3429000" extrusionOk="0">
                <a:moveTo>
                  <a:pt x="0" y="3428834"/>
                </a:moveTo>
                <a:lnTo>
                  <a:pt x="6691477" y="3428834"/>
                </a:lnTo>
                <a:lnTo>
                  <a:pt x="6691477" y="0"/>
                </a:lnTo>
                <a:lnTo>
                  <a:pt x="0" y="0"/>
                </a:lnTo>
                <a:lnTo>
                  <a:pt x="0" y="3428834"/>
                </a:lnTo>
                <a:close/>
              </a:path>
            </a:pathLst>
          </a:custGeom>
          <a:solidFill>
            <a:srgbClr val="FFFFFF"/>
          </a:solid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61" name="Google Shape;61;p11"/>
          <p:cNvSpPr txBox="1">
            <a:spLocks noGrp="1"/>
          </p:cNvSpPr>
          <p:nvPr>
            <p:ph type="title"/>
          </p:nvPr>
        </p:nvSpPr>
        <p:spPr>
          <a:xfrm>
            <a:off x="5785276" y="3392974"/>
            <a:ext cx="2085000" cy="197100"/>
          </a:xfrm>
          <a:prstGeom prst="rect">
            <a:avLst/>
          </a:prstGeom>
          <a:noFill/>
          <a:ln>
            <a:noFill/>
          </a:ln>
        </p:spPr>
        <p:txBody>
          <a:bodyPr spcFirstLastPara="1" wrap="square" lIns="0" tIns="0" rIns="0" bIns="0" anchor="b" anchorCtr="0">
            <a:noAutofit/>
          </a:bodyPr>
          <a:lstStyle>
            <a:lvl1pPr marR="0" lvl="0" algn="ctr" rtl="0">
              <a:spcBef>
                <a:spcPts val="0"/>
              </a:spcBef>
              <a:spcAft>
                <a:spcPts val="0"/>
              </a:spcAft>
              <a:buClr>
                <a:srgbClr val="525252"/>
              </a:buClr>
              <a:buSzPts val="1300"/>
              <a:buNone/>
              <a:defRPr sz="1275" i="0" u="none" strike="noStrike" cap="none">
                <a:solidFill>
                  <a:srgbClr val="525252"/>
                </a:solidFill>
              </a:defRPr>
            </a:lvl1pPr>
            <a:lvl2pPr lvl="1" algn="ctr" rtl="0">
              <a:spcBef>
                <a:spcPts val="0"/>
              </a:spcBef>
              <a:spcAft>
                <a:spcPts val="0"/>
              </a:spcAft>
              <a:buClr>
                <a:srgbClr val="525252"/>
              </a:buClr>
              <a:buSzPts val="2400"/>
              <a:buNone/>
              <a:defRPr sz="2400">
                <a:solidFill>
                  <a:srgbClr val="525252"/>
                </a:solidFill>
              </a:defRPr>
            </a:lvl2pPr>
            <a:lvl3pPr lvl="2" algn="ctr" rtl="0">
              <a:spcBef>
                <a:spcPts val="0"/>
              </a:spcBef>
              <a:spcAft>
                <a:spcPts val="0"/>
              </a:spcAft>
              <a:buClr>
                <a:srgbClr val="525252"/>
              </a:buClr>
              <a:buSzPts val="2400"/>
              <a:buNone/>
              <a:defRPr sz="2400">
                <a:solidFill>
                  <a:srgbClr val="525252"/>
                </a:solidFill>
              </a:defRPr>
            </a:lvl3pPr>
            <a:lvl4pPr lvl="3" algn="ctr" rtl="0">
              <a:spcBef>
                <a:spcPts val="0"/>
              </a:spcBef>
              <a:spcAft>
                <a:spcPts val="0"/>
              </a:spcAft>
              <a:buClr>
                <a:srgbClr val="525252"/>
              </a:buClr>
              <a:buSzPts val="2400"/>
              <a:buNone/>
              <a:defRPr sz="2400">
                <a:solidFill>
                  <a:srgbClr val="525252"/>
                </a:solidFill>
              </a:defRPr>
            </a:lvl4pPr>
            <a:lvl5pPr lvl="4" algn="ctr" rtl="0">
              <a:spcBef>
                <a:spcPts val="0"/>
              </a:spcBef>
              <a:spcAft>
                <a:spcPts val="0"/>
              </a:spcAft>
              <a:buClr>
                <a:srgbClr val="525252"/>
              </a:buClr>
              <a:buSzPts val="2400"/>
              <a:buNone/>
              <a:defRPr sz="2400">
                <a:solidFill>
                  <a:srgbClr val="525252"/>
                </a:solidFill>
              </a:defRPr>
            </a:lvl5pPr>
            <a:lvl6pPr lvl="5" algn="ctr" rtl="0">
              <a:spcBef>
                <a:spcPts val="0"/>
              </a:spcBef>
              <a:spcAft>
                <a:spcPts val="0"/>
              </a:spcAft>
              <a:buClr>
                <a:srgbClr val="525252"/>
              </a:buClr>
              <a:buSzPts val="2400"/>
              <a:buNone/>
              <a:defRPr sz="2400">
                <a:solidFill>
                  <a:srgbClr val="525252"/>
                </a:solidFill>
              </a:defRPr>
            </a:lvl6pPr>
            <a:lvl7pPr lvl="6" algn="ctr" rtl="0">
              <a:spcBef>
                <a:spcPts val="0"/>
              </a:spcBef>
              <a:spcAft>
                <a:spcPts val="0"/>
              </a:spcAft>
              <a:buClr>
                <a:srgbClr val="525252"/>
              </a:buClr>
              <a:buSzPts val="2400"/>
              <a:buNone/>
              <a:defRPr sz="2400">
                <a:solidFill>
                  <a:srgbClr val="525252"/>
                </a:solidFill>
              </a:defRPr>
            </a:lvl7pPr>
            <a:lvl8pPr lvl="7" algn="ctr" rtl="0">
              <a:spcBef>
                <a:spcPts val="0"/>
              </a:spcBef>
              <a:spcAft>
                <a:spcPts val="0"/>
              </a:spcAft>
              <a:buClr>
                <a:srgbClr val="525252"/>
              </a:buClr>
              <a:buSzPts val="2400"/>
              <a:buNone/>
              <a:defRPr sz="2400">
                <a:solidFill>
                  <a:srgbClr val="525252"/>
                </a:solidFill>
              </a:defRPr>
            </a:lvl8pPr>
            <a:lvl9pPr lvl="8" algn="ctr" rtl="0">
              <a:spcBef>
                <a:spcPts val="0"/>
              </a:spcBef>
              <a:spcAft>
                <a:spcPts val="0"/>
              </a:spcAft>
              <a:buClr>
                <a:srgbClr val="525252"/>
              </a:buClr>
              <a:buSzPts val="2400"/>
              <a:buNone/>
              <a:defRPr sz="2400">
                <a:solidFill>
                  <a:srgbClr val="525252"/>
                </a:solidFill>
              </a:defRPr>
            </a:lvl9pPr>
          </a:lstStyle>
          <a:p>
            <a:endParaRPr/>
          </a:p>
        </p:txBody>
      </p:sp>
      <p:sp>
        <p:nvSpPr>
          <p:cNvPr id="62" name="Google Shape;62;p11"/>
          <p:cNvSpPr txBox="1">
            <a:spLocks noGrp="1"/>
          </p:cNvSpPr>
          <p:nvPr>
            <p:ph type="title" idx="2"/>
          </p:nvPr>
        </p:nvSpPr>
        <p:spPr>
          <a:xfrm>
            <a:off x="1273852" y="3392974"/>
            <a:ext cx="2085000" cy="197100"/>
          </a:xfrm>
          <a:prstGeom prst="rect">
            <a:avLst/>
          </a:prstGeom>
          <a:noFill/>
          <a:ln>
            <a:noFill/>
          </a:ln>
        </p:spPr>
        <p:txBody>
          <a:bodyPr spcFirstLastPara="1" wrap="square" lIns="0" tIns="0" rIns="0" bIns="0" anchor="b" anchorCtr="0">
            <a:noAutofit/>
          </a:bodyPr>
          <a:lstStyle>
            <a:lvl1pPr marR="0" lvl="0" algn="ctr" rtl="0">
              <a:spcBef>
                <a:spcPts val="0"/>
              </a:spcBef>
              <a:spcAft>
                <a:spcPts val="0"/>
              </a:spcAft>
              <a:buClr>
                <a:srgbClr val="525252"/>
              </a:buClr>
              <a:buSzPts val="1300"/>
              <a:buNone/>
              <a:defRPr sz="1275" i="0" u="none" strike="noStrike" cap="none">
                <a:solidFill>
                  <a:srgbClr val="525252"/>
                </a:solidFill>
              </a:defRPr>
            </a:lvl1pPr>
            <a:lvl2pPr lvl="1" algn="ctr" rtl="0">
              <a:spcBef>
                <a:spcPts val="0"/>
              </a:spcBef>
              <a:spcAft>
                <a:spcPts val="0"/>
              </a:spcAft>
              <a:buClr>
                <a:srgbClr val="525252"/>
              </a:buClr>
              <a:buSzPts val="2400"/>
              <a:buNone/>
              <a:defRPr sz="2400">
                <a:solidFill>
                  <a:srgbClr val="525252"/>
                </a:solidFill>
              </a:defRPr>
            </a:lvl2pPr>
            <a:lvl3pPr lvl="2" algn="ctr" rtl="0">
              <a:spcBef>
                <a:spcPts val="0"/>
              </a:spcBef>
              <a:spcAft>
                <a:spcPts val="0"/>
              </a:spcAft>
              <a:buClr>
                <a:srgbClr val="525252"/>
              </a:buClr>
              <a:buSzPts val="2400"/>
              <a:buNone/>
              <a:defRPr sz="2400">
                <a:solidFill>
                  <a:srgbClr val="525252"/>
                </a:solidFill>
              </a:defRPr>
            </a:lvl3pPr>
            <a:lvl4pPr lvl="3" algn="ctr" rtl="0">
              <a:spcBef>
                <a:spcPts val="0"/>
              </a:spcBef>
              <a:spcAft>
                <a:spcPts val="0"/>
              </a:spcAft>
              <a:buClr>
                <a:srgbClr val="525252"/>
              </a:buClr>
              <a:buSzPts val="2400"/>
              <a:buNone/>
              <a:defRPr sz="2400">
                <a:solidFill>
                  <a:srgbClr val="525252"/>
                </a:solidFill>
              </a:defRPr>
            </a:lvl4pPr>
            <a:lvl5pPr lvl="4" algn="ctr" rtl="0">
              <a:spcBef>
                <a:spcPts val="0"/>
              </a:spcBef>
              <a:spcAft>
                <a:spcPts val="0"/>
              </a:spcAft>
              <a:buClr>
                <a:srgbClr val="525252"/>
              </a:buClr>
              <a:buSzPts val="2400"/>
              <a:buNone/>
              <a:defRPr sz="2400">
                <a:solidFill>
                  <a:srgbClr val="525252"/>
                </a:solidFill>
              </a:defRPr>
            </a:lvl5pPr>
            <a:lvl6pPr lvl="5" algn="ctr" rtl="0">
              <a:spcBef>
                <a:spcPts val="0"/>
              </a:spcBef>
              <a:spcAft>
                <a:spcPts val="0"/>
              </a:spcAft>
              <a:buClr>
                <a:srgbClr val="525252"/>
              </a:buClr>
              <a:buSzPts val="2400"/>
              <a:buNone/>
              <a:defRPr sz="2400">
                <a:solidFill>
                  <a:srgbClr val="525252"/>
                </a:solidFill>
              </a:defRPr>
            </a:lvl6pPr>
            <a:lvl7pPr lvl="6" algn="ctr" rtl="0">
              <a:spcBef>
                <a:spcPts val="0"/>
              </a:spcBef>
              <a:spcAft>
                <a:spcPts val="0"/>
              </a:spcAft>
              <a:buClr>
                <a:srgbClr val="525252"/>
              </a:buClr>
              <a:buSzPts val="2400"/>
              <a:buNone/>
              <a:defRPr sz="2400">
                <a:solidFill>
                  <a:srgbClr val="525252"/>
                </a:solidFill>
              </a:defRPr>
            </a:lvl7pPr>
            <a:lvl8pPr lvl="7" algn="ctr" rtl="0">
              <a:spcBef>
                <a:spcPts val="0"/>
              </a:spcBef>
              <a:spcAft>
                <a:spcPts val="0"/>
              </a:spcAft>
              <a:buClr>
                <a:srgbClr val="525252"/>
              </a:buClr>
              <a:buSzPts val="2400"/>
              <a:buNone/>
              <a:defRPr sz="2400">
                <a:solidFill>
                  <a:srgbClr val="525252"/>
                </a:solidFill>
              </a:defRPr>
            </a:lvl8pPr>
            <a:lvl9pPr lvl="8" algn="ctr" rtl="0">
              <a:spcBef>
                <a:spcPts val="0"/>
              </a:spcBef>
              <a:spcAft>
                <a:spcPts val="0"/>
              </a:spcAft>
              <a:buClr>
                <a:srgbClr val="525252"/>
              </a:buClr>
              <a:buSzPts val="2400"/>
              <a:buNone/>
              <a:defRPr sz="2400">
                <a:solidFill>
                  <a:srgbClr val="525252"/>
                </a:solidFill>
              </a:defRPr>
            </a:lvl9pPr>
          </a:lstStyle>
          <a:p>
            <a:endParaRPr/>
          </a:p>
        </p:txBody>
      </p:sp>
      <p:sp>
        <p:nvSpPr>
          <p:cNvPr id="63" name="Google Shape;63;p11"/>
          <p:cNvSpPr txBox="1">
            <a:spLocks noGrp="1"/>
          </p:cNvSpPr>
          <p:nvPr>
            <p:ph type="title" idx="3"/>
          </p:nvPr>
        </p:nvSpPr>
        <p:spPr>
          <a:xfrm>
            <a:off x="552727" y="511050"/>
            <a:ext cx="1936800" cy="699600"/>
          </a:xfrm>
          <a:prstGeom prst="rect">
            <a:avLst/>
          </a:prstGeom>
        </p:spPr>
        <p:txBody>
          <a:bodyPr spcFirstLastPara="1" wrap="square" lIns="0" tIns="0" rIns="0" bIns="0" anchor="t" anchorCtr="0">
            <a:noAutofit/>
          </a:bodyPr>
          <a:lstStyle>
            <a:lvl1pPr lvl="0" rtl="0">
              <a:spcBef>
                <a:spcPts val="0"/>
              </a:spcBef>
              <a:spcAft>
                <a:spcPts val="0"/>
              </a:spcAft>
              <a:buNone/>
              <a:defRPr sz="2475"/>
            </a:lvl1pPr>
            <a:lvl2pPr lvl="1" rtl="0">
              <a:spcBef>
                <a:spcPts val="0"/>
              </a:spcBef>
              <a:spcAft>
                <a:spcPts val="0"/>
              </a:spcAft>
              <a:buNone/>
              <a:defRPr sz="2475"/>
            </a:lvl2pPr>
            <a:lvl3pPr lvl="2" rtl="0">
              <a:spcBef>
                <a:spcPts val="0"/>
              </a:spcBef>
              <a:spcAft>
                <a:spcPts val="0"/>
              </a:spcAft>
              <a:buNone/>
              <a:defRPr sz="2475"/>
            </a:lvl3pPr>
            <a:lvl4pPr lvl="3" rtl="0">
              <a:spcBef>
                <a:spcPts val="0"/>
              </a:spcBef>
              <a:spcAft>
                <a:spcPts val="0"/>
              </a:spcAft>
              <a:buNone/>
              <a:defRPr sz="2475"/>
            </a:lvl4pPr>
            <a:lvl5pPr lvl="4" rtl="0">
              <a:spcBef>
                <a:spcPts val="0"/>
              </a:spcBef>
              <a:spcAft>
                <a:spcPts val="0"/>
              </a:spcAft>
              <a:buNone/>
              <a:defRPr sz="2475"/>
            </a:lvl5pPr>
            <a:lvl6pPr lvl="5" rtl="0">
              <a:spcBef>
                <a:spcPts val="0"/>
              </a:spcBef>
              <a:spcAft>
                <a:spcPts val="0"/>
              </a:spcAft>
              <a:buNone/>
              <a:defRPr sz="2475"/>
            </a:lvl6pPr>
            <a:lvl7pPr lvl="6" rtl="0">
              <a:spcBef>
                <a:spcPts val="0"/>
              </a:spcBef>
              <a:spcAft>
                <a:spcPts val="0"/>
              </a:spcAft>
              <a:buNone/>
              <a:defRPr sz="2475"/>
            </a:lvl7pPr>
            <a:lvl8pPr lvl="7" rtl="0">
              <a:spcBef>
                <a:spcPts val="0"/>
              </a:spcBef>
              <a:spcAft>
                <a:spcPts val="0"/>
              </a:spcAft>
              <a:buNone/>
              <a:defRPr sz="2475"/>
            </a:lvl8pPr>
            <a:lvl9pPr lvl="8" rtl="0">
              <a:spcBef>
                <a:spcPts val="0"/>
              </a:spcBef>
              <a:spcAft>
                <a:spcPts val="0"/>
              </a:spcAft>
              <a:buNone/>
              <a:defRPr sz="2475"/>
            </a:lvl9pPr>
          </a:lstStyle>
          <a:p>
            <a:endParaRPr/>
          </a:p>
        </p:txBody>
      </p:sp>
      <p:sp>
        <p:nvSpPr>
          <p:cNvPr id="64" name="Google Shape;64;p11"/>
          <p:cNvSpPr/>
          <p:nvPr/>
        </p:nvSpPr>
        <p:spPr>
          <a:xfrm>
            <a:off x="253713" y="-745915"/>
            <a:ext cx="2619300" cy="3156900"/>
          </a:xfrm>
          <a:prstGeom prst="rect">
            <a:avLst/>
          </a:prstGeom>
          <a:noFill/>
          <a:ln w="28575" cap="flat" cmpd="sng">
            <a:solidFill>
              <a:srgbClr val="FFFFFF"/>
            </a:solidFill>
            <a:prstDash val="solid"/>
            <a:round/>
            <a:headEnd type="none" w="sm" len="sm"/>
            <a:tailEnd type="none" w="sm" len="sm"/>
          </a:ln>
        </p:spPr>
        <p:txBody>
          <a:bodyPr spcFirstLastPara="1" wrap="square" lIns="48188" tIns="48188" rIns="48188" bIns="48188" anchor="ctr" anchorCtr="0">
            <a:noAutofit/>
          </a:bodyPr>
          <a:lstStyle/>
          <a:p>
            <a:pPr defTabSz="685596">
              <a:buClr>
                <a:srgbClr val="000000"/>
              </a:buClr>
              <a:buFont typeface="Arial"/>
              <a:buNone/>
            </a:pPr>
            <a:endParaRPr sz="675" kern="0">
              <a:solidFill>
                <a:srgbClr val="000000"/>
              </a:solidFill>
              <a:cs typeface="Arial"/>
              <a:sym typeface="Arial"/>
            </a:endParaRPr>
          </a:p>
        </p:txBody>
      </p:sp>
      <p:sp>
        <p:nvSpPr>
          <p:cNvPr id="65" name="Google Shape;65;p11"/>
          <p:cNvSpPr txBox="1">
            <a:spLocks noGrp="1"/>
          </p:cNvSpPr>
          <p:nvPr>
            <p:ph type="subTitle" idx="1"/>
          </p:nvPr>
        </p:nvSpPr>
        <p:spPr>
          <a:xfrm>
            <a:off x="980176" y="3695474"/>
            <a:ext cx="2674800" cy="740400"/>
          </a:xfrm>
          <a:prstGeom prst="rect">
            <a:avLst/>
          </a:prstGeom>
        </p:spPr>
        <p:txBody>
          <a:bodyPr spcFirstLastPara="1" wrap="square" lIns="0" tIns="0" rIns="0" bIns="0" anchor="t" anchorCtr="0">
            <a:noAutofit/>
          </a:bodyPr>
          <a:lstStyle>
            <a:lvl1pPr lvl="0" algn="ctr" rtl="0">
              <a:spcBef>
                <a:spcPts val="0"/>
              </a:spcBef>
              <a:spcAft>
                <a:spcPts val="0"/>
              </a:spcAft>
              <a:buNone/>
              <a:defRPr sz="975"/>
            </a:lvl1pPr>
            <a:lvl2pPr lvl="1" algn="ctr" rtl="0">
              <a:spcBef>
                <a:spcPts val="0"/>
              </a:spcBef>
              <a:spcAft>
                <a:spcPts val="0"/>
              </a:spcAft>
              <a:buNone/>
              <a:defRPr sz="975"/>
            </a:lvl2pPr>
            <a:lvl3pPr lvl="2" algn="ctr" rtl="0">
              <a:spcBef>
                <a:spcPts val="0"/>
              </a:spcBef>
              <a:spcAft>
                <a:spcPts val="0"/>
              </a:spcAft>
              <a:buNone/>
              <a:defRPr sz="975"/>
            </a:lvl3pPr>
            <a:lvl4pPr lvl="3" algn="ctr" rtl="0">
              <a:spcBef>
                <a:spcPts val="0"/>
              </a:spcBef>
              <a:spcAft>
                <a:spcPts val="0"/>
              </a:spcAft>
              <a:buNone/>
              <a:defRPr sz="975"/>
            </a:lvl4pPr>
            <a:lvl5pPr lvl="4" algn="ctr" rtl="0">
              <a:spcBef>
                <a:spcPts val="0"/>
              </a:spcBef>
              <a:spcAft>
                <a:spcPts val="0"/>
              </a:spcAft>
              <a:buNone/>
              <a:defRPr sz="975"/>
            </a:lvl5pPr>
            <a:lvl6pPr lvl="5" algn="ctr" rtl="0">
              <a:spcBef>
                <a:spcPts val="0"/>
              </a:spcBef>
              <a:spcAft>
                <a:spcPts val="0"/>
              </a:spcAft>
              <a:buNone/>
              <a:defRPr sz="975"/>
            </a:lvl6pPr>
            <a:lvl7pPr lvl="6" algn="ctr" rtl="0">
              <a:spcBef>
                <a:spcPts val="0"/>
              </a:spcBef>
              <a:spcAft>
                <a:spcPts val="0"/>
              </a:spcAft>
              <a:buNone/>
              <a:defRPr sz="975"/>
            </a:lvl7pPr>
            <a:lvl8pPr lvl="7" algn="ctr" rtl="0">
              <a:spcBef>
                <a:spcPts val="0"/>
              </a:spcBef>
              <a:spcAft>
                <a:spcPts val="0"/>
              </a:spcAft>
              <a:buNone/>
              <a:defRPr sz="975"/>
            </a:lvl8pPr>
            <a:lvl9pPr lvl="8" algn="ctr" rtl="0">
              <a:spcBef>
                <a:spcPts val="0"/>
              </a:spcBef>
              <a:spcAft>
                <a:spcPts val="0"/>
              </a:spcAft>
              <a:buNone/>
              <a:defRPr sz="975"/>
            </a:lvl9pPr>
          </a:lstStyle>
          <a:p>
            <a:endParaRPr/>
          </a:p>
        </p:txBody>
      </p:sp>
      <p:sp>
        <p:nvSpPr>
          <p:cNvPr id="66" name="Google Shape;66;p11"/>
          <p:cNvSpPr txBox="1">
            <a:spLocks noGrp="1"/>
          </p:cNvSpPr>
          <p:nvPr>
            <p:ph type="subTitle" idx="4"/>
          </p:nvPr>
        </p:nvSpPr>
        <p:spPr>
          <a:xfrm>
            <a:off x="5491713" y="3695474"/>
            <a:ext cx="2674800" cy="740400"/>
          </a:xfrm>
          <a:prstGeom prst="rect">
            <a:avLst/>
          </a:prstGeom>
        </p:spPr>
        <p:txBody>
          <a:bodyPr spcFirstLastPara="1" wrap="square" lIns="0" tIns="0" rIns="0" bIns="0" anchor="t" anchorCtr="0">
            <a:noAutofit/>
          </a:bodyPr>
          <a:lstStyle>
            <a:lvl1pPr lvl="0" algn="ctr" rtl="0">
              <a:spcBef>
                <a:spcPts val="0"/>
              </a:spcBef>
              <a:spcAft>
                <a:spcPts val="0"/>
              </a:spcAft>
              <a:buNone/>
              <a:defRPr sz="975"/>
            </a:lvl1pPr>
            <a:lvl2pPr lvl="1" algn="ctr" rtl="0">
              <a:spcBef>
                <a:spcPts val="0"/>
              </a:spcBef>
              <a:spcAft>
                <a:spcPts val="0"/>
              </a:spcAft>
              <a:buNone/>
              <a:defRPr sz="975"/>
            </a:lvl2pPr>
            <a:lvl3pPr lvl="2" algn="ctr" rtl="0">
              <a:spcBef>
                <a:spcPts val="0"/>
              </a:spcBef>
              <a:spcAft>
                <a:spcPts val="0"/>
              </a:spcAft>
              <a:buNone/>
              <a:defRPr sz="975"/>
            </a:lvl3pPr>
            <a:lvl4pPr lvl="3" algn="ctr" rtl="0">
              <a:spcBef>
                <a:spcPts val="0"/>
              </a:spcBef>
              <a:spcAft>
                <a:spcPts val="0"/>
              </a:spcAft>
              <a:buNone/>
              <a:defRPr sz="975"/>
            </a:lvl4pPr>
            <a:lvl5pPr lvl="4" algn="ctr" rtl="0">
              <a:spcBef>
                <a:spcPts val="0"/>
              </a:spcBef>
              <a:spcAft>
                <a:spcPts val="0"/>
              </a:spcAft>
              <a:buNone/>
              <a:defRPr sz="975"/>
            </a:lvl5pPr>
            <a:lvl6pPr lvl="5" algn="ctr" rtl="0">
              <a:spcBef>
                <a:spcPts val="0"/>
              </a:spcBef>
              <a:spcAft>
                <a:spcPts val="0"/>
              </a:spcAft>
              <a:buNone/>
              <a:defRPr sz="975"/>
            </a:lvl6pPr>
            <a:lvl7pPr lvl="6" algn="ctr" rtl="0">
              <a:spcBef>
                <a:spcPts val="0"/>
              </a:spcBef>
              <a:spcAft>
                <a:spcPts val="0"/>
              </a:spcAft>
              <a:buNone/>
              <a:defRPr sz="975"/>
            </a:lvl7pPr>
            <a:lvl8pPr lvl="7" algn="ctr" rtl="0">
              <a:spcBef>
                <a:spcPts val="0"/>
              </a:spcBef>
              <a:spcAft>
                <a:spcPts val="0"/>
              </a:spcAft>
              <a:buNone/>
              <a:defRPr sz="975"/>
            </a:lvl8pPr>
            <a:lvl9pPr lvl="8" algn="ctr" rtl="0">
              <a:spcBef>
                <a:spcPts val="0"/>
              </a:spcBef>
              <a:spcAft>
                <a:spcPts val="0"/>
              </a:spcAft>
              <a:buNone/>
              <a:defRPr sz="975"/>
            </a:lvl9pPr>
          </a:lstStyle>
          <a:p>
            <a:endParaRPr/>
          </a:p>
        </p:txBody>
      </p:sp>
    </p:spTree>
    <p:extLst>
      <p:ext uri="{BB962C8B-B14F-4D97-AF65-F5344CB8AC3E}">
        <p14:creationId xmlns:p14="http://schemas.microsoft.com/office/powerpoint/2010/main" val="3974918612"/>
      </p:ext>
    </p:extLst>
  </p:cSld>
  <p:clrMapOvr>
    <a:masterClrMapping/>
  </p:clrMapOvr>
  <p:extLst>
    <p:ext uri="{DCECCB84-F9BA-43D5-87BE-67443E8EF086}">
      <p15:sldGuideLst xmlns:p15="http://schemas.microsoft.com/office/powerpoint/2012/main">
        <p15:guide id="1" pos="348">
          <p15:clr>
            <a:srgbClr val="F9AD4C"/>
          </p15:clr>
        </p15:guide>
        <p15:guide id="2" orient="horz" pos="348">
          <p15:clr>
            <a:srgbClr val="F9AD4C"/>
          </p15:clr>
        </p15:guide>
      </p15:sldGuideLst>
    </p:ext>
  </p:extLst>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TITTLE &amp; THREE COLUMNS">
  <p:cSld name="TITTLE &amp; THREE COLUMNS">
    <p:spTree>
      <p:nvGrpSpPr>
        <p:cNvPr id="1" name="Shape 67"/>
        <p:cNvGrpSpPr/>
        <p:nvPr/>
      </p:nvGrpSpPr>
      <p:grpSpPr>
        <a:xfrm>
          <a:off x="0" y="0"/>
          <a:ext cx="0" cy="0"/>
          <a:chOff x="0" y="0"/>
          <a:chExt cx="0" cy="0"/>
        </a:xfrm>
      </p:grpSpPr>
      <p:sp>
        <p:nvSpPr>
          <p:cNvPr id="68" name="Google Shape;68;p12"/>
          <p:cNvSpPr/>
          <p:nvPr/>
        </p:nvSpPr>
        <p:spPr>
          <a:xfrm>
            <a:off x="0" y="0"/>
            <a:ext cx="9144000" cy="5143500"/>
          </a:xfrm>
          <a:prstGeom prst="rect">
            <a:avLst/>
          </a:prstGeom>
          <a:blipFill rotWithShape="1">
            <a:blip r:embed="rId2">
              <a:alphaModFix/>
            </a:blip>
            <a:stretch>
              <a:fillRect/>
            </a:stretch>
          </a:blip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69" name="Google Shape;69;p12"/>
          <p:cNvSpPr/>
          <p:nvPr/>
        </p:nvSpPr>
        <p:spPr>
          <a:xfrm>
            <a:off x="698874" y="2799148"/>
            <a:ext cx="2400300" cy="2014538"/>
          </a:xfrm>
          <a:custGeom>
            <a:avLst/>
            <a:gdLst/>
            <a:ahLst/>
            <a:cxnLst/>
            <a:rect l="l" t="t" r="r" b="b"/>
            <a:pathLst>
              <a:path w="3429000" h="3429000" extrusionOk="0">
                <a:moveTo>
                  <a:pt x="0" y="3428834"/>
                </a:moveTo>
                <a:lnTo>
                  <a:pt x="3428822" y="3428834"/>
                </a:lnTo>
                <a:lnTo>
                  <a:pt x="3428822" y="0"/>
                </a:lnTo>
                <a:lnTo>
                  <a:pt x="0" y="0"/>
                </a:lnTo>
                <a:lnTo>
                  <a:pt x="0" y="3428834"/>
                </a:lnTo>
                <a:close/>
              </a:path>
            </a:pathLst>
          </a:custGeom>
          <a:solidFill>
            <a:srgbClr val="FFFFFF"/>
          </a:solid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70" name="Google Shape;70;p12"/>
          <p:cNvSpPr/>
          <p:nvPr/>
        </p:nvSpPr>
        <p:spPr>
          <a:xfrm>
            <a:off x="3315201" y="2802223"/>
            <a:ext cx="2400300" cy="2014538"/>
          </a:xfrm>
          <a:custGeom>
            <a:avLst/>
            <a:gdLst/>
            <a:ahLst/>
            <a:cxnLst/>
            <a:rect l="l" t="t" r="r" b="b"/>
            <a:pathLst>
              <a:path w="3429000" h="3429000" extrusionOk="0">
                <a:moveTo>
                  <a:pt x="0" y="3428834"/>
                </a:moveTo>
                <a:lnTo>
                  <a:pt x="3428822" y="3428834"/>
                </a:lnTo>
                <a:lnTo>
                  <a:pt x="3428822" y="0"/>
                </a:lnTo>
                <a:lnTo>
                  <a:pt x="0" y="0"/>
                </a:lnTo>
                <a:lnTo>
                  <a:pt x="0" y="3428834"/>
                </a:lnTo>
                <a:close/>
              </a:path>
            </a:pathLst>
          </a:custGeom>
          <a:solidFill>
            <a:srgbClr val="FFFFFF"/>
          </a:solid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71" name="Google Shape;71;p12"/>
          <p:cNvSpPr/>
          <p:nvPr/>
        </p:nvSpPr>
        <p:spPr>
          <a:xfrm>
            <a:off x="5930176" y="2802199"/>
            <a:ext cx="2400300" cy="2014538"/>
          </a:xfrm>
          <a:custGeom>
            <a:avLst/>
            <a:gdLst/>
            <a:ahLst/>
            <a:cxnLst/>
            <a:rect l="l" t="t" r="r" b="b"/>
            <a:pathLst>
              <a:path w="3429000" h="3429000" extrusionOk="0">
                <a:moveTo>
                  <a:pt x="0" y="3428834"/>
                </a:moveTo>
                <a:lnTo>
                  <a:pt x="3428822" y="3428834"/>
                </a:lnTo>
                <a:lnTo>
                  <a:pt x="3428822" y="0"/>
                </a:lnTo>
                <a:lnTo>
                  <a:pt x="0" y="0"/>
                </a:lnTo>
                <a:lnTo>
                  <a:pt x="0" y="3428834"/>
                </a:lnTo>
                <a:close/>
              </a:path>
            </a:pathLst>
          </a:custGeom>
          <a:solidFill>
            <a:srgbClr val="FFFFFF"/>
          </a:solid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72" name="Google Shape;72;p12"/>
          <p:cNvSpPr txBox="1">
            <a:spLocks noGrp="1"/>
          </p:cNvSpPr>
          <p:nvPr>
            <p:ph type="title"/>
          </p:nvPr>
        </p:nvSpPr>
        <p:spPr>
          <a:xfrm>
            <a:off x="1109292" y="3492632"/>
            <a:ext cx="1582200" cy="197100"/>
          </a:xfrm>
          <a:prstGeom prst="rect">
            <a:avLst/>
          </a:prstGeom>
          <a:noFill/>
          <a:ln>
            <a:noFill/>
          </a:ln>
        </p:spPr>
        <p:txBody>
          <a:bodyPr spcFirstLastPara="1" wrap="square" lIns="0" tIns="0" rIns="0" bIns="0" anchor="b" anchorCtr="0">
            <a:noAutofit/>
          </a:bodyPr>
          <a:lstStyle>
            <a:lvl1pPr marR="0" lvl="0" algn="ctr" rtl="0">
              <a:spcBef>
                <a:spcPts val="0"/>
              </a:spcBef>
              <a:spcAft>
                <a:spcPts val="0"/>
              </a:spcAft>
              <a:buClr>
                <a:srgbClr val="525252"/>
              </a:buClr>
              <a:buSzPts val="1400"/>
              <a:buNone/>
              <a:defRPr sz="1425" i="0" u="none" strike="noStrike" cap="none">
                <a:solidFill>
                  <a:srgbClr val="525252"/>
                </a:solidFill>
              </a:defRPr>
            </a:lvl1pPr>
            <a:lvl2pPr lvl="1" algn="ctr" rtl="0">
              <a:spcBef>
                <a:spcPts val="0"/>
              </a:spcBef>
              <a:spcAft>
                <a:spcPts val="0"/>
              </a:spcAft>
              <a:buClr>
                <a:srgbClr val="525252"/>
              </a:buClr>
              <a:buSzPts val="1400"/>
              <a:buNone/>
              <a:defRPr sz="1425">
                <a:solidFill>
                  <a:srgbClr val="525252"/>
                </a:solidFill>
              </a:defRPr>
            </a:lvl2pPr>
            <a:lvl3pPr lvl="2" algn="ctr" rtl="0">
              <a:spcBef>
                <a:spcPts val="0"/>
              </a:spcBef>
              <a:spcAft>
                <a:spcPts val="0"/>
              </a:spcAft>
              <a:buClr>
                <a:srgbClr val="525252"/>
              </a:buClr>
              <a:buSzPts val="1400"/>
              <a:buNone/>
              <a:defRPr sz="1425">
                <a:solidFill>
                  <a:srgbClr val="525252"/>
                </a:solidFill>
              </a:defRPr>
            </a:lvl3pPr>
            <a:lvl4pPr lvl="3" algn="ctr" rtl="0">
              <a:spcBef>
                <a:spcPts val="0"/>
              </a:spcBef>
              <a:spcAft>
                <a:spcPts val="0"/>
              </a:spcAft>
              <a:buClr>
                <a:srgbClr val="525252"/>
              </a:buClr>
              <a:buSzPts val="1400"/>
              <a:buNone/>
              <a:defRPr sz="1425">
                <a:solidFill>
                  <a:srgbClr val="525252"/>
                </a:solidFill>
              </a:defRPr>
            </a:lvl4pPr>
            <a:lvl5pPr lvl="4" algn="ctr" rtl="0">
              <a:spcBef>
                <a:spcPts val="0"/>
              </a:spcBef>
              <a:spcAft>
                <a:spcPts val="0"/>
              </a:spcAft>
              <a:buClr>
                <a:srgbClr val="525252"/>
              </a:buClr>
              <a:buSzPts val="1400"/>
              <a:buNone/>
              <a:defRPr sz="1425">
                <a:solidFill>
                  <a:srgbClr val="525252"/>
                </a:solidFill>
              </a:defRPr>
            </a:lvl5pPr>
            <a:lvl6pPr lvl="5" algn="ctr" rtl="0">
              <a:spcBef>
                <a:spcPts val="0"/>
              </a:spcBef>
              <a:spcAft>
                <a:spcPts val="0"/>
              </a:spcAft>
              <a:buClr>
                <a:srgbClr val="525252"/>
              </a:buClr>
              <a:buSzPts val="1400"/>
              <a:buNone/>
              <a:defRPr sz="1425">
                <a:solidFill>
                  <a:srgbClr val="525252"/>
                </a:solidFill>
              </a:defRPr>
            </a:lvl6pPr>
            <a:lvl7pPr lvl="6" algn="ctr" rtl="0">
              <a:spcBef>
                <a:spcPts val="0"/>
              </a:spcBef>
              <a:spcAft>
                <a:spcPts val="0"/>
              </a:spcAft>
              <a:buClr>
                <a:srgbClr val="525252"/>
              </a:buClr>
              <a:buSzPts val="1400"/>
              <a:buNone/>
              <a:defRPr sz="1425">
                <a:solidFill>
                  <a:srgbClr val="525252"/>
                </a:solidFill>
              </a:defRPr>
            </a:lvl7pPr>
            <a:lvl8pPr lvl="7" algn="ctr" rtl="0">
              <a:spcBef>
                <a:spcPts val="0"/>
              </a:spcBef>
              <a:spcAft>
                <a:spcPts val="0"/>
              </a:spcAft>
              <a:buClr>
                <a:srgbClr val="525252"/>
              </a:buClr>
              <a:buSzPts val="1400"/>
              <a:buNone/>
              <a:defRPr sz="1425">
                <a:solidFill>
                  <a:srgbClr val="525252"/>
                </a:solidFill>
              </a:defRPr>
            </a:lvl8pPr>
            <a:lvl9pPr lvl="8" algn="ctr" rtl="0">
              <a:spcBef>
                <a:spcPts val="0"/>
              </a:spcBef>
              <a:spcAft>
                <a:spcPts val="0"/>
              </a:spcAft>
              <a:buClr>
                <a:srgbClr val="525252"/>
              </a:buClr>
              <a:buSzPts val="1400"/>
              <a:buNone/>
              <a:defRPr sz="1425">
                <a:solidFill>
                  <a:srgbClr val="525252"/>
                </a:solidFill>
              </a:defRPr>
            </a:lvl9pPr>
          </a:lstStyle>
          <a:p>
            <a:endParaRPr/>
          </a:p>
        </p:txBody>
      </p:sp>
      <p:sp>
        <p:nvSpPr>
          <p:cNvPr id="73" name="Google Shape;73;p12"/>
          <p:cNvSpPr txBox="1">
            <a:spLocks noGrp="1"/>
          </p:cNvSpPr>
          <p:nvPr>
            <p:ph type="title" idx="2"/>
          </p:nvPr>
        </p:nvSpPr>
        <p:spPr>
          <a:xfrm>
            <a:off x="552729" y="511049"/>
            <a:ext cx="3846900" cy="699600"/>
          </a:xfrm>
          <a:prstGeom prst="rect">
            <a:avLst/>
          </a:prstGeom>
        </p:spPr>
        <p:txBody>
          <a:bodyPr spcFirstLastPara="1" wrap="square" lIns="0" tIns="0" rIns="0" bIns="0" anchor="t" anchorCtr="0">
            <a:noAutofit/>
          </a:bodyPr>
          <a:lstStyle>
            <a:lvl1pPr lvl="0" rtl="0">
              <a:spcBef>
                <a:spcPts val="0"/>
              </a:spcBef>
              <a:spcAft>
                <a:spcPts val="0"/>
              </a:spcAft>
              <a:buNone/>
              <a:defRPr sz="2475"/>
            </a:lvl1pPr>
            <a:lvl2pPr lvl="1" rtl="0">
              <a:spcBef>
                <a:spcPts val="0"/>
              </a:spcBef>
              <a:spcAft>
                <a:spcPts val="0"/>
              </a:spcAft>
              <a:buNone/>
              <a:defRPr sz="2475"/>
            </a:lvl2pPr>
            <a:lvl3pPr lvl="2" rtl="0">
              <a:spcBef>
                <a:spcPts val="0"/>
              </a:spcBef>
              <a:spcAft>
                <a:spcPts val="0"/>
              </a:spcAft>
              <a:buNone/>
              <a:defRPr sz="2475"/>
            </a:lvl3pPr>
            <a:lvl4pPr lvl="3" rtl="0">
              <a:spcBef>
                <a:spcPts val="0"/>
              </a:spcBef>
              <a:spcAft>
                <a:spcPts val="0"/>
              </a:spcAft>
              <a:buNone/>
              <a:defRPr sz="2475"/>
            </a:lvl4pPr>
            <a:lvl5pPr lvl="4" rtl="0">
              <a:spcBef>
                <a:spcPts val="0"/>
              </a:spcBef>
              <a:spcAft>
                <a:spcPts val="0"/>
              </a:spcAft>
              <a:buNone/>
              <a:defRPr sz="2475"/>
            </a:lvl5pPr>
            <a:lvl6pPr lvl="5" rtl="0">
              <a:spcBef>
                <a:spcPts val="0"/>
              </a:spcBef>
              <a:spcAft>
                <a:spcPts val="0"/>
              </a:spcAft>
              <a:buNone/>
              <a:defRPr sz="2475"/>
            </a:lvl6pPr>
            <a:lvl7pPr lvl="6" rtl="0">
              <a:spcBef>
                <a:spcPts val="0"/>
              </a:spcBef>
              <a:spcAft>
                <a:spcPts val="0"/>
              </a:spcAft>
              <a:buNone/>
              <a:defRPr sz="2475"/>
            </a:lvl7pPr>
            <a:lvl8pPr lvl="7" rtl="0">
              <a:spcBef>
                <a:spcPts val="0"/>
              </a:spcBef>
              <a:spcAft>
                <a:spcPts val="0"/>
              </a:spcAft>
              <a:buNone/>
              <a:defRPr sz="2475"/>
            </a:lvl8pPr>
            <a:lvl9pPr lvl="8" rtl="0">
              <a:spcBef>
                <a:spcPts val="0"/>
              </a:spcBef>
              <a:spcAft>
                <a:spcPts val="0"/>
              </a:spcAft>
              <a:buNone/>
              <a:defRPr sz="2475"/>
            </a:lvl9pPr>
          </a:lstStyle>
          <a:p>
            <a:endParaRPr/>
          </a:p>
        </p:txBody>
      </p:sp>
      <p:sp>
        <p:nvSpPr>
          <p:cNvPr id="74" name="Google Shape;74;p12"/>
          <p:cNvSpPr/>
          <p:nvPr/>
        </p:nvSpPr>
        <p:spPr>
          <a:xfrm>
            <a:off x="253713" y="-745915"/>
            <a:ext cx="2619300" cy="3156900"/>
          </a:xfrm>
          <a:prstGeom prst="rect">
            <a:avLst/>
          </a:prstGeom>
          <a:noFill/>
          <a:ln w="28575" cap="flat" cmpd="sng">
            <a:solidFill>
              <a:srgbClr val="FFFFFF"/>
            </a:solidFill>
            <a:prstDash val="solid"/>
            <a:round/>
            <a:headEnd type="none" w="sm" len="sm"/>
            <a:tailEnd type="none" w="sm" len="sm"/>
          </a:ln>
        </p:spPr>
        <p:txBody>
          <a:bodyPr spcFirstLastPara="1" wrap="square" lIns="48188" tIns="48188" rIns="48188" bIns="48188" anchor="ctr" anchorCtr="0">
            <a:noAutofit/>
          </a:bodyPr>
          <a:lstStyle/>
          <a:p>
            <a:pPr defTabSz="685596">
              <a:buClr>
                <a:srgbClr val="000000"/>
              </a:buClr>
              <a:buFont typeface="Arial"/>
              <a:buNone/>
            </a:pPr>
            <a:endParaRPr sz="675" kern="0">
              <a:solidFill>
                <a:srgbClr val="000000"/>
              </a:solidFill>
              <a:cs typeface="Arial"/>
              <a:sym typeface="Arial"/>
            </a:endParaRPr>
          </a:p>
        </p:txBody>
      </p:sp>
      <p:sp>
        <p:nvSpPr>
          <p:cNvPr id="75" name="Google Shape;75;p12"/>
          <p:cNvSpPr txBox="1">
            <a:spLocks noGrp="1"/>
          </p:cNvSpPr>
          <p:nvPr>
            <p:ph type="subTitle" idx="1"/>
          </p:nvPr>
        </p:nvSpPr>
        <p:spPr>
          <a:xfrm>
            <a:off x="843749" y="3793175"/>
            <a:ext cx="2113200" cy="740400"/>
          </a:xfrm>
          <a:prstGeom prst="rect">
            <a:avLst/>
          </a:prstGeom>
        </p:spPr>
        <p:txBody>
          <a:bodyPr spcFirstLastPara="1" wrap="square" lIns="0" tIns="0" rIns="0" bIns="0" anchor="t" anchorCtr="0">
            <a:noAutofit/>
          </a:bodyPr>
          <a:lstStyle>
            <a:lvl1pPr lvl="0" algn="ctr" rtl="0">
              <a:spcBef>
                <a:spcPts val="0"/>
              </a:spcBef>
              <a:spcAft>
                <a:spcPts val="0"/>
              </a:spcAft>
              <a:buNone/>
              <a:defRPr sz="975"/>
            </a:lvl1pPr>
            <a:lvl2pPr lvl="1" algn="ctr" rtl="0">
              <a:spcBef>
                <a:spcPts val="0"/>
              </a:spcBef>
              <a:spcAft>
                <a:spcPts val="0"/>
              </a:spcAft>
              <a:buNone/>
              <a:defRPr sz="975"/>
            </a:lvl2pPr>
            <a:lvl3pPr lvl="2" algn="ctr" rtl="0">
              <a:spcBef>
                <a:spcPts val="0"/>
              </a:spcBef>
              <a:spcAft>
                <a:spcPts val="0"/>
              </a:spcAft>
              <a:buNone/>
              <a:defRPr sz="975"/>
            </a:lvl3pPr>
            <a:lvl4pPr lvl="3" algn="ctr" rtl="0">
              <a:spcBef>
                <a:spcPts val="0"/>
              </a:spcBef>
              <a:spcAft>
                <a:spcPts val="0"/>
              </a:spcAft>
              <a:buNone/>
              <a:defRPr sz="975"/>
            </a:lvl4pPr>
            <a:lvl5pPr lvl="4" algn="ctr" rtl="0">
              <a:spcBef>
                <a:spcPts val="0"/>
              </a:spcBef>
              <a:spcAft>
                <a:spcPts val="0"/>
              </a:spcAft>
              <a:buNone/>
              <a:defRPr sz="975"/>
            </a:lvl5pPr>
            <a:lvl6pPr lvl="5" algn="ctr" rtl="0">
              <a:spcBef>
                <a:spcPts val="0"/>
              </a:spcBef>
              <a:spcAft>
                <a:spcPts val="0"/>
              </a:spcAft>
              <a:buNone/>
              <a:defRPr sz="975"/>
            </a:lvl6pPr>
            <a:lvl7pPr lvl="6" algn="ctr" rtl="0">
              <a:spcBef>
                <a:spcPts val="0"/>
              </a:spcBef>
              <a:spcAft>
                <a:spcPts val="0"/>
              </a:spcAft>
              <a:buNone/>
              <a:defRPr sz="975"/>
            </a:lvl7pPr>
            <a:lvl8pPr lvl="7" algn="ctr" rtl="0">
              <a:spcBef>
                <a:spcPts val="0"/>
              </a:spcBef>
              <a:spcAft>
                <a:spcPts val="0"/>
              </a:spcAft>
              <a:buNone/>
              <a:defRPr sz="975"/>
            </a:lvl8pPr>
            <a:lvl9pPr lvl="8" algn="ctr" rtl="0">
              <a:spcBef>
                <a:spcPts val="0"/>
              </a:spcBef>
              <a:spcAft>
                <a:spcPts val="0"/>
              </a:spcAft>
              <a:buNone/>
              <a:defRPr sz="975"/>
            </a:lvl9pPr>
          </a:lstStyle>
          <a:p>
            <a:endParaRPr/>
          </a:p>
        </p:txBody>
      </p:sp>
      <p:sp>
        <p:nvSpPr>
          <p:cNvPr id="76" name="Google Shape;76;p12"/>
          <p:cNvSpPr txBox="1">
            <a:spLocks noGrp="1"/>
          </p:cNvSpPr>
          <p:nvPr>
            <p:ph type="title" idx="3"/>
          </p:nvPr>
        </p:nvSpPr>
        <p:spPr>
          <a:xfrm>
            <a:off x="3732071" y="3492632"/>
            <a:ext cx="1582200" cy="197100"/>
          </a:xfrm>
          <a:prstGeom prst="rect">
            <a:avLst/>
          </a:prstGeom>
          <a:noFill/>
          <a:ln>
            <a:noFill/>
          </a:ln>
        </p:spPr>
        <p:txBody>
          <a:bodyPr spcFirstLastPara="1" wrap="square" lIns="0" tIns="0" rIns="0" bIns="0" anchor="b" anchorCtr="0">
            <a:noAutofit/>
          </a:bodyPr>
          <a:lstStyle>
            <a:lvl1pPr marR="0" lvl="0" algn="ctr" rtl="0">
              <a:spcBef>
                <a:spcPts val="0"/>
              </a:spcBef>
              <a:spcAft>
                <a:spcPts val="0"/>
              </a:spcAft>
              <a:buClr>
                <a:srgbClr val="525252"/>
              </a:buClr>
              <a:buSzPts val="1400"/>
              <a:buNone/>
              <a:defRPr sz="1425" i="0" u="none" strike="noStrike" cap="none">
                <a:solidFill>
                  <a:srgbClr val="525252"/>
                </a:solidFill>
              </a:defRPr>
            </a:lvl1pPr>
            <a:lvl2pPr lvl="1" algn="ctr" rtl="0">
              <a:spcBef>
                <a:spcPts val="0"/>
              </a:spcBef>
              <a:spcAft>
                <a:spcPts val="0"/>
              </a:spcAft>
              <a:buClr>
                <a:srgbClr val="525252"/>
              </a:buClr>
              <a:buSzPts val="1400"/>
              <a:buNone/>
              <a:defRPr sz="1425">
                <a:solidFill>
                  <a:srgbClr val="525252"/>
                </a:solidFill>
              </a:defRPr>
            </a:lvl2pPr>
            <a:lvl3pPr lvl="2" algn="ctr" rtl="0">
              <a:spcBef>
                <a:spcPts val="0"/>
              </a:spcBef>
              <a:spcAft>
                <a:spcPts val="0"/>
              </a:spcAft>
              <a:buClr>
                <a:srgbClr val="525252"/>
              </a:buClr>
              <a:buSzPts val="1400"/>
              <a:buNone/>
              <a:defRPr sz="1425">
                <a:solidFill>
                  <a:srgbClr val="525252"/>
                </a:solidFill>
              </a:defRPr>
            </a:lvl3pPr>
            <a:lvl4pPr lvl="3" algn="ctr" rtl="0">
              <a:spcBef>
                <a:spcPts val="0"/>
              </a:spcBef>
              <a:spcAft>
                <a:spcPts val="0"/>
              </a:spcAft>
              <a:buClr>
                <a:srgbClr val="525252"/>
              </a:buClr>
              <a:buSzPts val="1400"/>
              <a:buNone/>
              <a:defRPr sz="1425">
                <a:solidFill>
                  <a:srgbClr val="525252"/>
                </a:solidFill>
              </a:defRPr>
            </a:lvl4pPr>
            <a:lvl5pPr lvl="4" algn="ctr" rtl="0">
              <a:spcBef>
                <a:spcPts val="0"/>
              </a:spcBef>
              <a:spcAft>
                <a:spcPts val="0"/>
              </a:spcAft>
              <a:buClr>
                <a:srgbClr val="525252"/>
              </a:buClr>
              <a:buSzPts val="1400"/>
              <a:buNone/>
              <a:defRPr sz="1425">
                <a:solidFill>
                  <a:srgbClr val="525252"/>
                </a:solidFill>
              </a:defRPr>
            </a:lvl5pPr>
            <a:lvl6pPr lvl="5" algn="ctr" rtl="0">
              <a:spcBef>
                <a:spcPts val="0"/>
              </a:spcBef>
              <a:spcAft>
                <a:spcPts val="0"/>
              </a:spcAft>
              <a:buClr>
                <a:srgbClr val="525252"/>
              </a:buClr>
              <a:buSzPts val="1400"/>
              <a:buNone/>
              <a:defRPr sz="1425">
                <a:solidFill>
                  <a:srgbClr val="525252"/>
                </a:solidFill>
              </a:defRPr>
            </a:lvl6pPr>
            <a:lvl7pPr lvl="6" algn="ctr" rtl="0">
              <a:spcBef>
                <a:spcPts val="0"/>
              </a:spcBef>
              <a:spcAft>
                <a:spcPts val="0"/>
              </a:spcAft>
              <a:buClr>
                <a:srgbClr val="525252"/>
              </a:buClr>
              <a:buSzPts val="1400"/>
              <a:buNone/>
              <a:defRPr sz="1425">
                <a:solidFill>
                  <a:srgbClr val="525252"/>
                </a:solidFill>
              </a:defRPr>
            </a:lvl7pPr>
            <a:lvl8pPr lvl="7" algn="ctr" rtl="0">
              <a:spcBef>
                <a:spcPts val="0"/>
              </a:spcBef>
              <a:spcAft>
                <a:spcPts val="0"/>
              </a:spcAft>
              <a:buClr>
                <a:srgbClr val="525252"/>
              </a:buClr>
              <a:buSzPts val="1400"/>
              <a:buNone/>
              <a:defRPr sz="1425">
                <a:solidFill>
                  <a:srgbClr val="525252"/>
                </a:solidFill>
              </a:defRPr>
            </a:lvl8pPr>
            <a:lvl9pPr lvl="8" algn="ctr" rtl="0">
              <a:spcBef>
                <a:spcPts val="0"/>
              </a:spcBef>
              <a:spcAft>
                <a:spcPts val="0"/>
              </a:spcAft>
              <a:buClr>
                <a:srgbClr val="525252"/>
              </a:buClr>
              <a:buSzPts val="1400"/>
              <a:buNone/>
              <a:defRPr sz="1425">
                <a:solidFill>
                  <a:srgbClr val="525252"/>
                </a:solidFill>
              </a:defRPr>
            </a:lvl9pPr>
          </a:lstStyle>
          <a:p>
            <a:endParaRPr/>
          </a:p>
        </p:txBody>
      </p:sp>
      <p:sp>
        <p:nvSpPr>
          <p:cNvPr id="77" name="Google Shape;77;p12"/>
          <p:cNvSpPr txBox="1">
            <a:spLocks noGrp="1"/>
          </p:cNvSpPr>
          <p:nvPr>
            <p:ph type="subTitle" idx="4"/>
          </p:nvPr>
        </p:nvSpPr>
        <p:spPr>
          <a:xfrm>
            <a:off x="3467287" y="3793175"/>
            <a:ext cx="2113200" cy="740400"/>
          </a:xfrm>
          <a:prstGeom prst="rect">
            <a:avLst/>
          </a:prstGeom>
        </p:spPr>
        <p:txBody>
          <a:bodyPr spcFirstLastPara="1" wrap="square" lIns="0" tIns="0" rIns="0" bIns="0" anchor="t" anchorCtr="0">
            <a:noAutofit/>
          </a:bodyPr>
          <a:lstStyle>
            <a:lvl1pPr lvl="0" algn="ctr" rtl="0">
              <a:spcBef>
                <a:spcPts val="0"/>
              </a:spcBef>
              <a:spcAft>
                <a:spcPts val="0"/>
              </a:spcAft>
              <a:buNone/>
              <a:defRPr sz="975"/>
            </a:lvl1pPr>
            <a:lvl2pPr lvl="1" algn="ctr" rtl="0">
              <a:spcBef>
                <a:spcPts val="0"/>
              </a:spcBef>
              <a:spcAft>
                <a:spcPts val="0"/>
              </a:spcAft>
              <a:buNone/>
              <a:defRPr sz="975"/>
            </a:lvl2pPr>
            <a:lvl3pPr lvl="2" algn="ctr" rtl="0">
              <a:spcBef>
                <a:spcPts val="0"/>
              </a:spcBef>
              <a:spcAft>
                <a:spcPts val="0"/>
              </a:spcAft>
              <a:buNone/>
              <a:defRPr sz="975"/>
            </a:lvl3pPr>
            <a:lvl4pPr lvl="3" algn="ctr" rtl="0">
              <a:spcBef>
                <a:spcPts val="0"/>
              </a:spcBef>
              <a:spcAft>
                <a:spcPts val="0"/>
              </a:spcAft>
              <a:buNone/>
              <a:defRPr sz="975"/>
            </a:lvl4pPr>
            <a:lvl5pPr lvl="4" algn="ctr" rtl="0">
              <a:spcBef>
                <a:spcPts val="0"/>
              </a:spcBef>
              <a:spcAft>
                <a:spcPts val="0"/>
              </a:spcAft>
              <a:buNone/>
              <a:defRPr sz="975"/>
            </a:lvl5pPr>
            <a:lvl6pPr lvl="5" algn="ctr" rtl="0">
              <a:spcBef>
                <a:spcPts val="0"/>
              </a:spcBef>
              <a:spcAft>
                <a:spcPts val="0"/>
              </a:spcAft>
              <a:buNone/>
              <a:defRPr sz="975"/>
            </a:lvl6pPr>
            <a:lvl7pPr lvl="6" algn="ctr" rtl="0">
              <a:spcBef>
                <a:spcPts val="0"/>
              </a:spcBef>
              <a:spcAft>
                <a:spcPts val="0"/>
              </a:spcAft>
              <a:buNone/>
              <a:defRPr sz="975"/>
            </a:lvl7pPr>
            <a:lvl8pPr lvl="7" algn="ctr" rtl="0">
              <a:spcBef>
                <a:spcPts val="0"/>
              </a:spcBef>
              <a:spcAft>
                <a:spcPts val="0"/>
              </a:spcAft>
              <a:buNone/>
              <a:defRPr sz="975"/>
            </a:lvl8pPr>
            <a:lvl9pPr lvl="8" algn="ctr" rtl="0">
              <a:spcBef>
                <a:spcPts val="0"/>
              </a:spcBef>
              <a:spcAft>
                <a:spcPts val="0"/>
              </a:spcAft>
              <a:buNone/>
              <a:defRPr sz="975"/>
            </a:lvl9pPr>
          </a:lstStyle>
          <a:p>
            <a:endParaRPr/>
          </a:p>
        </p:txBody>
      </p:sp>
      <p:sp>
        <p:nvSpPr>
          <p:cNvPr id="78" name="Google Shape;78;p12"/>
          <p:cNvSpPr txBox="1">
            <a:spLocks noGrp="1"/>
          </p:cNvSpPr>
          <p:nvPr>
            <p:ph type="title" idx="5"/>
          </p:nvPr>
        </p:nvSpPr>
        <p:spPr>
          <a:xfrm>
            <a:off x="6339219" y="3492632"/>
            <a:ext cx="1582200" cy="197100"/>
          </a:xfrm>
          <a:prstGeom prst="rect">
            <a:avLst/>
          </a:prstGeom>
          <a:noFill/>
          <a:ln>
            <a:noFill/>
          </a:ln>
        </p:spPr>
        <p:txBody>
          <a:bodyPr spcFirstLastPara="1" wrap="square" lIns="0" tIns="0" rIns="0" bIns="0" anchor="b" anchorCtr="0">
            <a:noAutofit/>
          </a:bodyPr>
          <a:lstStyle>
            <a:lvl1pPr marR="0" lvl="0" algn="ctr" rtl="0">
              <a:spcBef>
                <a:spcPts val="0"/>
              </a:spcBef>
              <a:spcAft>
                <a:spcPts val="0"/>
              </a:spcAft>
              <a:buClr>
                <a:srgbClr val="525252"/>
              </a:buClr>
              <a:buSzPts val="1400"/>
              <a:buNone/>
              <a:defRPr sz="1425" i="0" u="none" strike="noStrike" cap="none">
                <a:solidFill>
                  <a:srgbClr val="525252"/>
                </a:solidFill>
              </a:defRPr>
            </a:lvl1pPr>
            <a:lvl2pPr lvl="1" algn="ctr" rtl="0">
              <a:spcBef>
                <a:spcPts val="0"/>
              </a:spcBef>
              <a:spcAft>
                <a:spcPts val="0"/>
              </a:spcAft>
              <a:buClr>
                <a:srgbClr val="525252"/>
              </a:buClr>
              <a:buSzPts val="1400"/>
              <a:buNone/>
              <a:defRPr sz="1425">
                <a:solidFill>
                  <a:srgbClr val="525252"/>
                </a:solidFill>
              </a:defRPr>
            </a:lvl2pPr>
            <a:lvl3pPr lvl="2" algn="ctr" rtl="0">
              <a:spcBef>
                <a:spcPts val="0"/>
              </a:spcBef>
              <a:spcAft>
                <a:spcPts val="0"/>
              </a:spcAft>
              <a:buClr>
                <a:srgbClr val="525252"/>
              </a:buClr>
              <a:buSzPts val="1400"/>
              <a:buNone/>
              <a:defRPr sz="1425">
                <a:solidFill>
                  <a:srgbClr val="525252"/>
                </a:solidFill>
              </a:defRPr>
            </a:lvl3pPr>
            <a:lvl4pPr lvl="3" algn="ctr" rtl="0">
              <a:spcBef>
                <a:spcPts val="0"/>
              </a:spcBef>
              <a:spcAft>
                <a:spcPts val="0"/>
              </a:spcAft>
              <a:buClr>
                <a:srgbClr val="525252"/>
              </a:buClr>
              <a:buSzPts val="1400"/>
              <a:buNone/>
              <a:defRPr sz="1425">
                <a:solidFill>
                  <a:srgbClr val="525252"/>
                </a:solidFill>
              </a:defRPr>
            </a:lvl4pPr>
            <a:lvl5pPr lvl="4" algn="ctr" rtl="0">
              <a:spcBef>
                <a:spcPts val="0"/>
              </a:spcBef>
              <a:spcAft>
                <a:spcPts val="0"/>
              </a:spcAft>
              <a:buClr>
                <a:srgbClr val="525252"/>
              </a:buClr>
              <a:buSzPts val="1400"/>
              <a:buNone/>
              <a:defRPr sz="1425">
                <a:solidFill>
                  <a:srgbClr val="525252"/>
                </a:solidFill>
              </a:defRPr>
            </a:lvl5pPr>
            <a:lvl6pPr lvl="5" algn="ctr" rtl="0">
              <a:spcBef>
                <a:spcPts val="0"/>
              </a:spcBef>
              <a:spcAft>
                <a:spcPts val="0"/>
              </a:spcAft>
              <a:buClr>
                <a:srgbClr val="525252"/>
              </a:buClr>
              <a:buSzPts val="1400"/>
              <a:buNone/>
              <a:defRPr sz="1425">
                <a:solidFill>
                  <a:srgbClr val="525252"/>
                </a:solidFill>
              </a:defRPr>
            </a:lvl6pPr>
            <a:lvl7pPr lvl="6" algn="ctr" rtl="0">
              <a:spcBef>
                <a:spcPts val="0"/>
              </a:spcBef>
              <a:spcAft>
                <a:spcPts val="0"/>
              </a:spcAft>
              <a:buClr>
                <a:srgbClr val="525252"/>
              </a:buClr>
              <a:buSzPts val="1400"/>
              <a:buNone/>
              <a:defRPr sz="1425">
                <a:solidFill>
                  <a:srgbClr val="525252"/>
                </a:solidFill>
              </a:defRPr>
            </a:lvl7pPr>
            <a:lvl8pPr lvl="7" algn="ctr" rtl="0">
              <a:spcBef>
                <a:spcPts val="0"/>
              </a:spcBef>
              <a:spcAft>
                <a:spcPts val="0"/>
              </a:spcAft>
              <a:buClr>
                <a:srgbClr val="525252"/>
              </a:buClr>
              <a:buSzPts val="1400"/>
              <a:buNone/>
              <a:defRPr sz="1425">
                <a:solidFill>
                  <a:srgbClr val="525252"/>
                </a:solidFill>
              </a:defRPr>
            </a:lvl8pPr>
            <a:lvl9pPr lvl="8" algn="ctr" rtl="0">
              <a:spcBef>
                <a:spcPts val="0"/>
              </a:spcBef>
              <a:spcAft>
                <a:spcPts val="0"/>
              </a:spcAft>
              <a:buClr>
                <a:srgbClr val="525252"/>
              </a:buClr>
              <a:buSzPts val="1400"/>
              <a:buNone/>
              <a:defRPr sz="1425">
                <a:solidFill>
                  <a:srgbClr val="525252"/>
                </a:solidFill>
              </a:defRPr>
            </a:lvl9pPr>
          </a:lstStyle>
          <a:p>
            <a:endParaRPr/>
          </a:p>
        </p:txBody>
      </p:sp>
      <p:sp>
        <p:nvSpPr>
          <p:cNvPr id="79" name="Google Shape;79;p12"/>
          <p:cNvSpPr txBox="1">
            <a:spLocks noGrp="1"/>
          </p:cNvSpPr>
          <p:nvPr>
            <p:ph type="subTitle" idx="6"/>
          </p:nvPr>
        </p:nvSpPr>
        <p:spPr>
          <a:xfrm>
            <a:off x="6073726" y="3793175"/>
            <a:ext cx="2113200" cy="740400"/>
          </a:xfrm>
          <a:prstGeom prst="rect">
            <a:avLst/>
          </a:prstGeom>
        </p:spPr>
        <p:txBody>
          <a:bodyPr spcFirstLastPara="1" wrap="square" lIns="0" tIns="0" rIns="0" bIns="0" anchor="t" anchorCtr="0">
            <a:noAutofit/>
          </a:bodyPr>
          <a:lstStyle>
            <a:lvl1pPr lvl="0" algn="ctr" rtl="0">
              <a:spcBef>
                <a:spcPts val="0"/>
              </a:spcBef>
              <a:spcAft>
                <a:spcPts val="0"/>
              </a:spcAft>
              <a:buNone/>
              <a:defRPr sz="975"/>
            </a:lvl1pPr>
            <a:lvl2pPr lvl="1" algn="ctr" rtl="0">
              <a:spcBef>
                <a:spcPts val="0"/>
              </a:spcBef>
              <a:spcAft>
                <a:spcPts val="0"/>
              </a:spcAft>
              <a:buNone/>
              <a:defRPr sz="975"/>
            </a:lvl2pPr>
            <a:lvl3pPr lvl="2" algn="ctr" rtl="0">
              <a:spcBef>
                <a:spcPts val="0"/>
              </a:spcBef>
              <a:spcAft>
                <a:spcPts val="0"/>
              </a:spcAft>
              <a:buNone/>
              <a:defRPr sz="975"/>
            </a:lvl3pPr>
            <a:lvl4pPr lvl="3" algn="ctr" rtl="0">
              <a:spcBef>
                <a:spcPts val="0"/>
              </a:spcBef>
              <a:spcAft>
                <a:spcPts val="0"/>
              </a:spcAft>
              <a:buNone/>
              <a:defRPr sz="975"/>
            </a:lvl4pPr>
            <a:lvl5pPr lvl="4" algn="ctr" rtl="0">
              <a:spcBef>
                <a:spcPts val="0"/>
              </a:spcBef>
              <a:spcAft>
                <a:spcPts val="0"/>
              </a:spcAft>
              <a:buNone/>
              <a:defRPr sz="975"/>
            </a:lvl5pPr>
            <a:lvl6pPr lvl="5" algn="ctr" rtl="0">
              <a:spcBef>
                <a:spcPts val="0"/>
              </a:spcBef>
              <a:spcAft>
                <a:spcPts val="0"/>
              </a:spcAft>
              <a:buNone/>
              <a:defRPr sz="975"/>
            </a:lvl6pPr>
            <a:lvl7pPr lvl="6" algn="ctr" rtl="0">
              <a:spcBef>
                <a:spcPts val="0"/>
              </a:spcBef>
              <a:spcAft>
                <a:spcPts val="0"/>
              </a:spcAft>
              <a:buNone/>
              <a:defRPr sz="975"/>
            </a:lvl7pPr>
            <a:lvl8pPr lvl="7" algn="ctr" rtl="0">
              <a:spcBef>
                <a:spcPts val="0"/>
              </a:spcBef>
              <a:spcAft>
                <a:spcPts val="0"/>
              </a:spcAft>
              <a:buNone/>
              <a:defRPr sz="975"/>
            </a:lvl8pPr>
            <a:lvl9pPr lvl="8" algn="ctr" rtl="0">
              <a:spcBef>
                <a:spcPts val="0"/>
              </a:spcBef>
              <a:spcAft>
                <a:spcPts val="0"/>
              </a:spcAft>
              <a:buNone/>
              <a:defRPr sz="975"/>
            </a:lvl9pPr>
          </a:lstStyle>
          <a:p>
            <a:endParaRPr/>
          </a:p>
        </p:txBody>
      </p:sp>
    </p:spTree>
    <p:extLst>
      <p:ext uri="{BB962C8B-B14F-4D97-AF65-F5344CB8AC3E}">
        <p14:creationId xmlns:p14="http://schemas.microsoft.com/office/powerpoint/2010/main" val="699035200"/>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BIG TEXT">
  <p:cSld name="BIG TEXT">
    <p:spTree>
      <p:nvGrpSpPr>
        <p:cNvPr id="1" name="Shape 80"/>
        <p:cNvGrpSpPr/>
        <p:nvPr/>
      </p:nvGrpSpPr>
      <p:grpSpPr>
        <a:xfrm>
          <a:off x="0" y="0"/>
          <a:ext cx="0" cy="0"/>
          <a:chOff x="0" y="0"/>
          <a:chExt cx="0" cy="0"/>
        </a:xfrm>
      </p:grpSpPr>
      <p:sp>
        <p:nvSpPr>
          <p:cNvPr id="81" name="Google Shape;81;p13"/>
          <p:cNvSpPr txBox="1">
            <a:spLocks noGrp="1"/>
          </p:cNvSpPr>
          <p:nvPr>
            <p:ph type="title"/>
          </p:nvPr>
        </p:nvSpPr>
        <p:spPr>
          <a:xfrm>
            <a:off x="1617575" y="2052053"/>
            <a:ext cx="5908800" cy="1039500"/>
          </a:xfrm>
          <a:prstGeom prst="rect">
            <a:avLst/>
          </a:prstGeom>
        </p:spPr>
        <p:txBody>
          <a:bodyPr spcFirstLastPara="1" wrap="square" lIns="0" tIns="0" rIns="0" bIns="0" anchor="t" anchorCtr="0">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a:endParaRPr/>
          </a:p>
        </p:txBody>
      </p:sp>
    </p:spTree>
    <p:extLst>
      <p:ext uri="{BB962C8B-B14F-4D97-AF65-F5344CB8AC3E}">
        <p14:creationId xmlns:p14="http://schemas.microsoft.com/office/powerpoint/2010/main" val="239765005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BIG TEXT &amp; SOME TEXT SLIDE">
  <p:cSld name="BIG TEXT &amp; SOME TEXT SLIDE">
    <p:spTree>
      <p:nvGrpSpPr>
        <p:cNvPr id="1" name="Shape 82"/>
        <p:cNvGrpSpPr/>
        <p:nvPr/>
      </p:nvGrpSpPr>
      <p:grpSpPr>
        <a:xfrm>
          <a:off x="0" y="0"/>
          <a:ext cx="0" cy="0"/>
          <a:chOff x="0" y="0"/>
          <a:chExt cx="0" cy="0"/>
        </a:xfrm>
      </p:grpSpPr>
      <p:sp>
        <p:nvSpPr>
          <p:cNvPr id="83" name="Google Shape;83;p14"/>
          <p:cNvSpPr/>
          <p:nvPr/>
        </p:nvSpPr>
        <p:spPr>
          <a:xfrm>
            <a:off x="490727" y="454915"/>
            <a:ext cx="8182464" cy="4234931"/>
          </a:xfrm>
          <a:custGeom>
            <a:avLst/>
            <a:gdLst/>
            <a:ahLst/>
            <a:cxnLst/>
            <a:rect l="l" t="t" r="r" b="b"/>
            <a:pathLst>
              <a:path w="15511780" h="8028305" extrusionOk="0">
                <a:moveTo>
                  <a:pt x="15511310" y="8028254"/>
                </a:moveTo>
                <a:lnTo>
                  <a:pt x="0" y="8028254"/>
                </a:lnTo>
                <a:lnTo>
                  <a:pt x="0" y="0"/>
                </a:lnTo>
                <a:lnTo>
                  <a:pt x="15511310" y="0"/>
                </a:lnTo>
                <a:lnTo>
                  <a:pt x="15511310" y="8028254"/>
                </a:lnTo>
                <a:close/>
              </a:path>
            </a:pathLst>
          </a:custGeom>
          <a:solidFill>
            <a:srgbClr val="F0EEEB"/>
          </a:solid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84" name="Google Shape;84;p14"/>
          <p:cNvSpPr/>
          <p:nvPr/>
        </p:nvSpPr>
        <p:spPr>
          <a:xfrm>
            <a:off x="1100017" y="-76977"/>
            <a:ext cx="7149440" cy="3611423"/>
          </a:xfrm>
          <a:custGeom>
            <a:avLst/>
            <a:gdLst/>
            <a:ahLst/>
            <a:cxnLst/>
            <a:rect l="l" t="t" r="r" b="b"/>
            <a:pathLst>
              <a:path w="13553440" h="6687820" extrusionOk="0">
                <a:moveTo>
                  <a:pt x="0" y="6687426"/>
                </a:moveTo>
                <a:lnTo>
                  <a:pt x="13553414" y="6687426"/>
                </a:lnTo>
                <a:lnTo>
                  <a:pt x="13553414" y="0"/>
                </a:lnTo>
                <a:lnTo>
                  <a:pt x="0" y="0"/>
                </a:lnTo>
                <a:lnTo>
                  <a:pt x="0" y="6687426"/>
                </a:lnTo>
                <a:close/>
              </a:path>
            </a:pathLst>
          </a:custGeom>
          <a:noFill/>
          <a:ln w="28575" cap="flat" cmpd="sng">
            <a:solidFill>
              <a:srgbClr val="DAC1B6"/>
            </a:solidFill>
            <a:prstDash val="solid"/>
            <a:round/>
            <a:headEnd type="none" w="sm" len="sm"/>
            <a:tailEnd type="none" w="sm" len="sm"/>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85" name="Google Shape;85;p14"/>
          <p:cNvSpPr txBox="1">
            <a:spLocks noGrp="1"/>
          </p:cNvSpPr>
          <p:nvPr>
            <p:ph type="title"/>
          </p:nvPr>
        </p:nvSpPr>
        <p:spPr>
          <a:xfrm>
            <a:off x="762378" y="2087095"/>
            <a:ext cx="7632600" cy="969300"/>
          </a:xfrm>
          <a:prstGeom prst="rect">
            <a:avLst/>
          </a:prstGeom>
        </p:spPr>
        <p:txBody>
          <a:bodyPr spcFirstLastPara="1" wrap="square" lIns="0" tIns="0" rIns="0" bIns="0" anchor="ctr" anchorCtr="0">
            <a:noAutofit/>
          </a:bodyPr>
          <a:lstStyle>
            <a:lvl1pPr lvl="0" algn="ctr">
              <a:spcBef>
                <a:spcPts val="0"/>
              </a:spcBef>
              <a:spcAft>
                <a:spcPts val="0"/>
              </a:spcAft>
              <a:buNone/>
              <a:defRPr sz="7425"/>
            </a:lvl1pPr>
            <a:lvl2pPr lvl="1" algn="ctr">
              <a:spcBef>
                <a:spcPts val="0"/>
              </a:spcBef>
              <a:spcAft>
                <a:spcPts val="0"/>
              </a:spcAft>
              <a:buNone/>
              <a:defRPr sz="7875"/>
            </a:lvl2pPr>
            <a:lvl3pPr lvl="2" algn="ctr">
              <a:spcBef>
                <a:spcPts val="0"/>
              </a:spcBef>
              <a:spcAft>
                <a:spcPts val="0"/>
              </a:spcAft>
              <a:buNone/>
              <a:defRPr sz="7875"/>
            </a:lvl3pPr>
            <a:lvl4pPr lvl="3" algn="ctr">
              <a:spcBef>
                <a:spcPts val="0"/>
              </a:spcBef>
              <a:spcAft>
                <a:spcPts val="0"/>
              </a:spcAft>
              <a:buNone/>
              <a:defRPr sz="7875"/>
            </a:lvl4pPr>
            <a:lvl5pPr lvl="4" algn="ctr">
              <a:spcBef>
                <a:spcPts val="0"/>
              </a:spcBef>
              <a:spcAft>
                <a:spcPts val="0"/>
              </a:spcAft>
              <a:buNone/>
              <a:defRPr sz="7875"/>
            </a:lvl5pPr>
            <a:lvl6pPr lvl="5" algn="ctr">
              <a:spcBef>
                <a:spcPts val="0"/>
              </a:spcBef>
              <a:spcAft>
                <a:spcPts val="0"/>
              </a:spcAft>
              <a:buNone/>
              <a:defRPr sz="7875"/>
            </a:lvl6pPr>
            <a:lvl7pPr lvl="6" algn="ctr">
              <a:spcBef>
                <a:spcPts val="0"/>
              </a:spcBef>
              <a:spcAft>
                <a:spcPts val="0"/>
              </a:spcAft>
              <a:buNone/>
              <a:defRPr sz="7875"/>
            </a:lvl7pPr>
            <a:lvl8pPr lvl="7" algn="ctr">
              <a:spcBef>
                <a:spcPts val="0"/>
              </a:spcBef>
              <a:spcAft>
                <a:spcPts val="0"/>
              </a:spcAft>
              <a:buNone/>
              <a:defRPr sz="7875"/>
            </a:lvl8pPr>
            <a:lvl9pPr lvl="8" algn="ctr">
              <a:spcBef>
                <a:spcPts val="0"/>
              </a:spcBef>
              <a:spcAft>
                <a:spcPts val="0"/>
              </a:spcAft>
              <a:buNone/>
              <a:defRPr sz="7875"/>
            </a:lvl9pPr>
          </a:lstStyle>
          <a:p>
            <a:endParaRPr/>
          </a:p>
        </p:txBody>
      </p:sp>
    </p:spTree>
    <p:extLst>
      <p:ext uri="{BB962C8B-B14F-4D97-AF65-F5344CB8AC3E}">
        <p14:creationId xmlns:p14="http://schemas.microsoft.com/office/powerpoint/2010/main" val="281920755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TITTLE 1">
  <p:cSld name="TITTLE 1">
    <p:spTree>
      <p:nvGrpSpPr>
        <p:cNvPr id="1" name="Shape 86"/>
        <p:cNvGrpSpPr/>
        <p:nvPr/>
      </p:nvGrpSpPr>
      <p:grpSpPr>
        <a:xfrm>
          <a:off x="0" y="0"/>
          <a:ext cx="0" cy="0"/>
          <a:chOff x="0" y="0"/>
          <a:chExt cx="0" cy="0"/>
        </a:xfrm>
      </p:grpSpPr>
      <p:sp>
        <p:nvSpPr>
          <p:cNvPr id="87" name="Google Shape;87;p15"/>
          <p:cNvSpPr/>
          <p:nvPr/>
        </p:nvSpPr>
        <p:spPr>
          <a:xfrm>
            <a:off x="260776" y="241102"/>
            <a:ext cx="8622300" cy="743400"/>
          </a:xfrm>
          <a:prstGeom prst="rect">
            <a:avLst/>
          </a:prstGeom>
          <a:noFill/>
          <a:ln w="28575" cap="flat" cmpd="sng">
            <a:solidFill>
              <a:srgbClr val="DAC1B6"/>
            </a:solidFill>
            <a:prstDash val="solid"/>
            <a:round/>
            <a:headEnd type="none" w="sm" len="sm"/>
            <a:tailEnd type="none" w="sm" len="sm"/>
          </a:ln>
        </p:spPr>
        <p:txBody>
          <a:bodyPr spcFirstLastPara="1" wrap="square" lIns="48188" tIns="48188" rIns="48188" bIns="48188" anchor="ctr" anchorCtr="0">
            <a:noAutofit/>
          </a:bodyPr>
          <a:lstStyle/>
          <a:p>
            <a:pPr defTabSz="685596">
              <a:buClr>
                <a:srgbClr val="000000"/>
              </a:buClr>
              <a:buFont typeface="Arial"/>
              <a:buNone/>
            </a:pPr>
            <a:endParaRPr sz="675" kern="0">
              <a:solidFill>
                <a:srgbClr val="000000"/>
              </a:solidFill>
              <a:cs typeface="Arial"/>
              <a:sym typeface="Arial"/>
            </a:endParaRPr>
          </a:p>
        </p:txBody>
      </p:sp>
      <p:sp>
        <p:nvSpPr>
          <p:cNvPr id="88" name="Google Shape;88;p15"/>
          <p:cNvSpPr txBox="1">
            <a:spLocks noGrp="1"/>
          </p:cNvSpPr>
          <p:nvPr>
            <p:ph type="title"/>
          </p:nvPr>
        </p:nvSpPr>
        <p:spPr>
          <a:xfrm>
            <a:off x="552729" y="511049"/>
            <a:ext cx="6435900" cy="699600"/>
          </a:xfrm>
          <a:prstGeom prst="rect">
            <a:avLst/>
          </a:prstGeom>
        </p:spPr>
        <p:txBody>
          <a:bodyPr spcFirstLastPara="1" wrap="square" lIns="0" tIns="0" rIns="0" bIns="0" anchor="t" anchorCtr="0">
            <a:noAutofit/>
          </a:bodyPr>
          <a:lstStyle>
            <a:lvl1pPr lvl="0" rtl="0">
              <a:spcBef>
                <a:spcPts val="0"/>
              </a:spcBef>
              <a:spcAft>
                <a:spcPts val="0"/>
              </a:spcAft>
              <a:buNone/>
              <a:defRPr sz="1575"/>
            </a:lvl1pPr>
            <a:lvl2pPr lvl="1" rtl="0">
              <a:spcBef>
                <a:spcPts val="0"/>
              </a:spcBef>
              <a:spcAft>
                <a:spcPts val="0"/>
              </a:spcAft>
              <a:buNone/>
              <a:defRPr sz="2475"/>
            </a:lvl2pPr>
            <a:lvl3pPr lvl="2" rtl="0">
              <a:spcBef>
                <a:spcPts val="0"/>
              </a:spcBef>
              <a:spcAft>
                <a:spcPts val="0"/>
              </a:spcAft>
              <a:buNone/>
              <a:defRPr sz="2475"/>
            </a:lvl3pPr>
            <a:lvl4pPr lvl="3" rtl="0">
              <a:spcBef>
                <a:spcPts val="0"/>
              </a:spcBef>
              <a:spcAft>
                <a:spcPts val="0"/>
              </a:spcAft>
              <a:buNone/>
              <a:defRPr sz="2475"/>
            </a:lvl4pPr>
            <a:lvl5pPr lvl="4" rtl="0">
              <a:spcBef>
                <a:spcPts val="0"/>
              </a:spcBef>
              <a:spcAft>
                <a:spcPts val="0"/>
              </a:spcAft>
              <a:buNone/>
              <a:defRPr sz="2475"/>
            </a:lvl5pPr>
            <a:lvl6pPr lvl="5" rtl="0">
              <a:spcBef>
                <a:spcPts val="0"/>
              </a:spcBef>
              <a:spcAft>
                <a:spcPts val="0"/>
              </a:spcAft>
              <a:buNone/>
              <a:defRPr sz="2475"/>
            </a:lvl6pPr>
            <a:lvl7pPr lvl="6" rtl="0">
              <a:spcBef>
                <a:spcPts val="0"/>
              </a:spcBef>
              <a:spcAft>
                <a:spcPts val="0"/>
              </a:spcAft>
              <a:buNone/>
              <a:defRPr sz="2475"/>
            </a:lvl7pPr>
            <a:lvl8pPr lvl="7" rtl="0">
              <a:spcBef>
                <a:spcPts val="0"/>
              </a:spcBef>
              <a:spcAft>
                <a:spcPts val="0"/>
              </a:spcAft>
              <a:buNone/>
              <a:defRPr sz="2475"/>
            </a:lvl8pPr>
            <a:lvl9pPr lvl="8" rtl="0">
              <a:spcBef>
                <a:spcPts val="0"/>
              </a:spcBef>
              <a:spcAft>
                <a:spcPts val="0"/>
              </a:spcAft>
              <a:buNone/>
              <a:defRPr sz="2475"/>
            </a:lvl9pPr>
          </a:lstStyle>
          <a:p>
            <a:endParaRPr/>
          </a:p>
        </p:txBody>
      </p:sp>
    </p:spTree>
    <p:extLst>
      <p:ext uri="{BB962C8B-B14F-4D97-AF65-F5344CB8AC3E}">
        <p14:creationId xmlns:p14="http://schemas.microsoft.com/office/powerpoint/2010/main" val="422806048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pic>
        <p:nvPicPr>
          <p:cNvPr id="10" name="Picture 9"/>
          <p:cNvPicPr>
            <a:picLocks noChangeAspect="1"/>
          </p:cNvPicPr>
          <p:nvPr userDrawn="1"/>
        </p:nvPicPr>
        <p:blipFill>
          <a:blip r:embed="rId2"/>
          <a:stretch>
            <a:fillRect/>
          </a:stretch>
        </p:blipFill>
        <p:spPr>
          <a:xfrm rot="1088670">
            <a:off x="828031" y="813273"/>
            <a:ext cx="3415580" cy="371735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1" name="Picture 10"/>
          <p:cNvPicPr>
            <a:picLocks noChangeAspect="1"/>
          </p:cNvPicPr>
          <p:nvPr userDrawn="1"/>
        </p:nvPicPr>
        <p:blipFill>
          <a:blip r:embed="rId2"/>
          <a:stretch>
            <a:fillRect/>
          </a:stretch>
        </p:blipFill>
        <p:spPr>
          <a:xfrm>
            <a:off x="992767" y="813273"/>
            <a:ext cx="3415580" cy="371735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12" name="Picture Placeholder 8"/>
          <p:cNvSpPr>
            <a:spLocks noGrp="1"/>
          </p:cNvSpPr>
          <p:nvPr>
            <p:ph type="pic" sz="quarter" idx="10"/>
          </p:nvPr>
        </p:nvSpPr>
        <p:spPr>
          <a:xfrm rot="21180954">
            <a:off x="1194937" y="929326"/>
            <a:ext cx="3011234" cy="2297906"/>
          </a:xfrm>
        </p:spPr>
        <p:txBody>
          <a:bodyPr/>
          <a:lstStyle/>
          <a:p>
            <a:endParaRPr lang="en-US" dirty="0"/>
          </a:p>
        </p:txBody>
      </p:sp>
    </p:spTree>
    <p:extLst>
      <p:ext uri="{BB962C8B-B14F-4D97-AF65-F5344CB8AC3E}">
        <p14:creationId xmlns:p14="http://schemas.microsoft.com/office/powerpoint/2010/main" val="2615723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nodePh="1">
                                  <p:stCondLst>
                                    <p:cond delay="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TITTLE 2">
  <p:cSld name="TITTLE 2">
    <p:spTree>
      <p:nvGrpSpPr>
        <p:cNvPr id="1" name="Shape 89"/>
        <p:cNvGrpSpPr/>
        <p:nvPr/>
      </p:nvGrpSpPr>
      <p:grpSpPr>
        <a:xfrm>
          <a:off x="0" y="0"/>
          <a:ext cx="0" cy="0"/>
          <a:chOff x="0" y="0"/>
          <a:chExt cx="0" cy="0"/>
        </a:xfrm>
      </p:grpSpPr>
      <p:sp>
        <p:nvSpPr>
          <p:cNvPr id="90" name="Google Shape;90;p16"/>
          <p:cNvSpPr/>
          <p:nvPr/>
        </p:nvSpPr>
        <p:spPr>
          <a:xfrm>
            <a:off x="260776" y="241102"/>
            <a:ext cx="1765800" cy="1835700"/>
          </a:xfrm>
          <a:prstGeom prst="rect">
            <a:avLst/>
          </a:prstGeom>
          <a:noFill/>
          <a:ln w="28575" cap="flat" cmpd="sng">
            <a:solidFill>
              <a:srgbClr val="DAC1B6"/>
            </a:solidFill>
            <a:prstDash val="solid"/>
            <a:round/>
            <a:headEnd type="none" w="sm" len="sm"/>
            <a:tailEnd type="none" w="sm" len="sm"/>
          </a:ln>
        </p:spPr>
        <p:txBody>
          <a:bodyPr spcFirstLastPara="1" wrap="square" lIns="48188" tIns="48188" rIns="48188" bIns="48188" anchor="ctr" anchorCtr="0">
            <a:noAutofit/>
          </a:bodyPr>
          <a:lstStyle/>
          <a:p>
            <a:pPr defTabSz="685596">
              <a:buClr>
                <a:srgbClr val="000000"/>
              </a:buClr>
              <a:buFont typeface="Arial"/>
              <a:buNone/>
            </a:pPr>
            <a:endParaRPr sz="675" kern="0">
              <a:solidFill>
                <a:srgbClr val="000000"/>
              </a:solidFill>
              <a:cs typeface="Arial"/>
              <a:sym typeface="Arial"/>
            </a:endParaRPr>
          </a:p>
        </p:txBody>
      </p:sp>
      <p:sp>
        <p:nvSpPr>
          <p:cNvPr id="91" name="Google Shape;91;p16"/>
          <p:cNvSpPr txBox="1">
            <a:spLocks noGrp="1"/>
          </p:cNvSpPr>
          <p:nvPr>
            <p:ph type="title"/>
          </p:nvPr>
        </p:nvSpPr>
        <p:spPr>
          <a:xfrm>
            <a:off x="552729" y="511049"/>
            <a:ext cx="1403100" cy="699600"/>
          </a:xfrm>
          <a:prstGeom prst="rect">
            <a:avLst/>
          </a:prstGeom>
        </p:spPr>
        <p:txBody>
          <a:bodyPr spcFirstLastPara="1" wrap="square" lIns="0" tIns="0" rIns="0" bIns="0" anchor="t" anchorCtr="0">
            <a:noAutofit/>
          </a:bodyPr>
          <a:lstStyle>
            <a:lvl1pPr lvl="0" rtl="0">
              <a:spcBef>
                <a:spcPts val="0"/>
              </a:spcBef>
              <a:spcAft>
                <a:spcPts val="0"/>
              </a:spcAft>
              <a:buNone/>
              <a:defRPr sz="1575"/>
            </a:lvl1pPr>
            <a:lvl2pPr lvl="1" rtl="0">
              <a:spcBef>
                <a:spcPts val="0"/>
              </a:spcBef>
              <a:spcAft>
                <a:spcPts val="0"/>
              </a:spcAft>
              <a:buNone/>
              <a:defRPr sz="2475"/>
            </a:lvl2pPr>
            <a:lvl3pPr lvl="2" rtl="0">
              <a:spcBef>
                <a:spcPts val="0"/>
              </a:spcBef>
              <a:spcAft>
                <a:spcPts val="0"/>
              </a:spcAft>
              <a:buNone/>
              <a:defRPr sz="2475"/>
            </a:lvl3pPr>
            <a:lvl4pPr lvl="3" rtl="0">
              <a:spcBef>
                <a:spcPts val="0"/>
              </a:spcBef>
              <a:spcAft>
                <a:spcPts val="0"/>
              </a:spcAft>
              <a:buNone/>
              <a:defRPr sz="2475"/>
            </a:lvl4pPr>
            <a:lvl5pPr lvl="4" rtl="0">
              <a:spcBef>
                <a:spcPts val="0"/>
              </a:spcBef>
              <a:spcAft>
                <a:spcPts val="0"/>
              </a:spcAft>
              <a:buNone/>
              <a:defRPr sz="2475"/>
            </a:lvl5pPr>
            <a:lvl6pPr lvl="5" rtl="0">
              <a:spcBef>
                <a:spcPts val="0"/>
              </a:spcBef>
              <a:spcAft>
                <a:spcPts val="0"/>
              </a:spcAft>
              <a:buNone/>
              <a:defRPr sz="2475"/>
            </a:lvl6pPr>
            <a:lvl7pPr lvl="6" rtl="0">
              <a:spcBef>
                <a:spcPts val="0"/>
              </a:spcBef>
              <a:spcAft>
                <a:spcPts val="0"/>
              </a:spcAft>
              <a:buNone/>
              <a:defRPr sz="2475"/>
            </a:lvl7pPr>
            <a:lvl8pPr lvl="7" rtl="0">
              <a:spcBef>
                <a:spcPts val="0"/>
              </a:spcBef>
              <a:spcAft>
                <a:spcPts val="0"/>
              </a:spcAft>
              <a:buNone/>
              <a:defRPr sz="2475"/>
            </a:lvl8pPr>
            <a:lvl9pPr lvl="8" rtl="0">
              <a:spcBef>
                <a:spcPts val="0"/>
              </a:spcBef>
              <a:spcAft>
                <a:spcPts val="0"/>
              </a:spcAft>
              <a:buNone/>
              <a:defRPr sz="2475"/>
            </a:lvl9pPr>
          </a:lstStyle>
          <a:p>
            <a:endParaRPr/>
          </a:p>
        </p:txBody>
      </p:sp>
    </p:spTree>
    <p:extLst>
      <p:ext uri="{BB962C8B-B14F-4D97-AF65-F5344CB8AC3E}">
        <p14:creationId xmlns:p14="http://schemas.microsoft.com/office/powerpoint/2010/main" val="48320502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BIG NUMBER &amp; SUBTITLE">
  <p:cSld name="BIG NUMBER &amp; SUBTITLE">
    <p:spTree>
      <p:nvGrpSpPr>
        <p:cNvPr id="1" name="Shape 92"/>
        <p:cNvGrpSpPr/>
        <p:nvPr/>
      </p:nvGrpSpPr>
      <p:grpSpPr>
        <a:xfrm>
          <a:off x="0" y="0"/>
          <a:ext cx="0" cy="0"/>
          <a:chOff x="0" y="0"/>
          <a:chExt cx="0" cy="0"/>
        </a:xfrm>
      </p:grpSpPr>
      <p:sp>
        <p:nvSpPr>
          <p:cNvPr id="93" name="Google Shape;93;p17"/>
          <p:cNvSpPr/>
          <p:nvPr/>
        </p:nvSpPr>
        <p:spPr>
          <a:xfrm>
            <a:off x="1614" y="0"/>
            <a:ext cx="9142500" cy="5143500"/>
          </a:xfrm>
          <a:prstGeom prst="rect">
            <a:avLst/>
          </a:prstGeom>
          <a:blipFill rotWithShape="1">
            <a:blip r:embed="rId2">
              <a:alphaModFix/>
            </a:blip>
            <a:stretch>
              <a:fillRect/>
            </a:stretch>
          </a:blip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94" name="Google Shape;94;p17"/>
          <p:cNvSpPr/>
          <p:nvPr/>
        </p:nvSpPr>
        <p:spPr>
          <a:xfrm>
            <a:off x="2496493" y="0"/>
            <a:ext cx="4220528" cy="5145024"/>
          </a:xfrm>
          <a:custGeom>
            <a:avLst/>
            <a:gdLst/>
            <a:ahLst/>
            <a:cxnLst/>
            <a:rect l="l" t="t" r="r" b="b"/>
            <a:pathLst>
              <a:path w="8001000" h="9753600" extrusionOk="0">
                <a:moveTo>
                  <a:pt x="0" y="0"/>
                </a:moveTo>
                <a:lnTo>
                  <a:pt x="8000491" y="0"/>
                </a:lnTo>
                <a:lnTo>
                  <a:pt x="8000491" y="9753600"/>
                </a:lnTo>
                <a:lnTo>
                  <a:pt x="0" y="9753600"/>
                </a:lnTo>
                <a:lnTo>
                  <a:pt x="0" y="0"/>
                </a:lnTo>
                <a:close/>
              </a:path>
            </a:pathLst>
          </a:custGeom>
          <a:solidFill>
            <a:srgbClr val="FFFFFF">
              <a:alpha val="93730"/>
            </a:srgbClr>
          </a:solid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95" name="Google Shape;95;p17"/>
          <p:cNvSpPr txBox="1">
            <a:spLocks noGrp="1"/>
          </p:cNvSpPr>
          <p:nvPr>
            <p:ph type="subTitle" idx="1"/>
          </p:nvPr>
        </p:nvSpPr>
        <p:spPr>
          <a:xfrm>
            <a:off x="2945488" y="3082991"/>
            <a:ext cx="3322500" cy="740400"/>
          </a:xfrm>
          <a:prstGeom prst="rect">
            <a:avLst/>
          </a:prstGeom>
        </p:spPr>
        <p:txBody>
          <a:bodyPr spcFirstLastPara="1" wrap="square" lIns="0" tIns="0" rIns="0" bIns="0" anchor="t" anchorCtr="0">
            <a:noAutofit/>
          </a:bodyPr>
          <a:lstStyle>
            <a:lvl1pPr lvl="0" algn="ctr" rtl="0">
              <a:spcBef>
                <a:spcPts val="0"/>
              </a:spcBef>
              <a:spcAft>
                <a:spcPts val="0"/>
              </a:spcAft>
              <a:buNone/>
              <a:defRPr sz="1200"/>
            </a:lvl1pPr>
            <a:lvl2pPr lvl="1" algn="ctr" rtl="0">
              <a:spcBef>
                <a:spcPts val="0"/>
              </a:spcBef>
              <a:spcAft>
                <a:spcPts val="0"/>
              </a:spcAft>
              <a:buNone/>
              <a:defRPr sz="975"/>
            </a:lvl2pPr>
            <a:lvl3pPr lvl="2" algn="ctr" rtl="0">
              <a:spcBef>
                <a:spcPts val="0"/>
              </a:spcBef>
              <a:spcAft>
                <a:spcPts val="0"/>
              </a:spcAft>
              <a:buNone/>
              <a:defRPr sz="975"/>
            </a:lvl3pPr>
            <a:lvl4pPr lvl="3" algn="ctr" rtl="0">
              <a:spcBef>
                <a:spcPts val="0"/>
              </a:spcBef>
              <a:spcAft>
                <a:spcPts val="0"/>
              </a:spcAft>
              <a:buNone/>
              <a:defRPr sz="975"/>
            </a:lvl4pPr>
            <a:lvl5pPr lvl="4" algn="ctr" rtl="0">
              <a:spcBef>
                <a:spcPts val="0"/>
              </a:spcBef>
              <a:spcAft>
                <a:spcPts val="0"/>
              </a:spcAft>
              <a:buNone/>
              <a:defRPr sz="975"/>
            </a:lvl5pPr>
            <a:lvl6pPr lvl="5" algn="ctr" rtl="0">
              <a:spcBef>
                <a:spcPts val="0"/>
              </a:spcBef>
              <a:spcAft>
                <a:spcPts val="0"/>
              </a:spcAft>
              <a:buNone/>
              <a:defRPr sz="975"/>
            </a:lvl6pPr>
            <a:lvl7pPr lvl="6" algn="ctr" rtl="0">
              <a:spcBef>
                <a:spcPts val="0"/>
              </a:spcBef>
              <a:spcAft>
                <a:spcPts val="0"/>
              </a:spcAft>
              <a:buNone/>
              <a:defRPr sz="975"/>
            </a:lvl7pPr>
            <a:lvl8pPr lvl="7" algn="ctr" rtl="0">
              <a:spcBef>
                <a:spcPts val="0"/>
              </a:spcBef>
              <a:spcAft>
                <a:spcPts val="0"/>
              </a:spcAft>
              <a:buNone/>
              <a:defRPr sz="975"/>
            </a:lvl8pPr>
            <a:lvl9pPr lvl="8" algn="ctr" rtl="0">
              <a:spcBef>
                <a:spcPts val="0"/>
              </a:spcBef>
              <a:spcAft>
                <a:spcPts val="0"/>
              </a:spcAft>
              <a:buNone/>
              <a:defRPr sz="975"/>
            </a:lvl9pPr>
          </a:lstStyle>
          <a:p>
            <a:endParaRPr/>
          </a:p>
        </p:txBody>
      </p:sp>
      <p:sp>
        <p:nvSpPr>
          <p:cNvPr id="96" name="Google Shape;96;p17"/>
          <p:cNvSpPr txBox="1">
            <a:spLocks noGrp="1"/>
          </p:cNvSpPr>
          <p:nvPr>
            <p:ph type="title" hasCustomPrompt="1"/>
          </p:nvPr>
        </p:nvSpPr>
        <p:spPr>
          <a:xfrm>
            <a:off x="1587750" y="1610796"/>
            <a:ext cx="5968500" cy="1113900"/>
          </a:xfrm>
          <a:prstGeom prst="rect">
            <a:avLst/>
          </a:prstGeom>
        </p:spPr>
        <p:txBody>
          <a:bodyPr spcFirstLastPara="1" wrap="square" lIns="0" tIns="0" rIns="0" bIns="0" anchor="b" anchorCtr="0">
            <a:noAutofit/>
          </a:bodyPr>
          <a:lstStyle>
            <a:lvl1pPr lvl="0" algn="ctr" rtl="0">
              <a:spcBef>
                <a:spcPts val="0"/>
              </a:spcBef>
              <a:spcAft>
                <a:spcPts val="0"/>
              </a:spcAft>
              <a:buClr>
                <a:srgbClr val="DAC1B6"/>
              </a:buClr>
              <a:buSzPts val="4800"/>
              <a:buNone/>
              <a:defRPr sz="4800">
                <a:solidFill>
                  <a:srgbClr val="DAC1B6"/>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Tree>
    <p:extLst>
      <p:ext uri="{BB962C8B-B14F-4D97-AF65-F5344CB8AC3E}">
        <p14:creationId xmlns:p14="http://schemas.microsoft.com/office/powerpoint/2010/main" val="1415223847"/>
      </p:ext>
    </p:extLst>
  </p:cSld>
  <p:clrMapOvr>
    <a:masterClrMapping/>
  </p:clrMapOvr>
  <p:extLst>
    <p:ext uri="{DCECCB84-F9BA-43D5-87BE-67443E8EF086}">
      <p15:sldGuideLst xmlns:p15="http://schemas.microsoft.com/office/powerpoint/2012/main">
        <p15:guide id="1" orient="horz" pos="2033">
          <p15:clr>
            <a:srgbClr val="FA7B17"/>
          </p15:clr>
        </p15:guide>
        <p15:guide id="2" orient="horz" pos="1620">
          <p15:clr>
            <a:srgbClr val="FA7B17"/>
          </p15:clr>
        </p15:guide>
      </p15:sldGuideLst>
    </p:ext>
  </p:extLst>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NUMBERS &amp; SUBTITLES">
  <p:cSld name="NUMBERS &amp; SUBTITLES">
    <p:spTree>
      <p:nvGrpSpPr>
        <p:cNvPr id="1" name="Shape 97"/>
        <p:cNvGrpSpPr/>
        <p:nvPr/>
      </p:nvGrpSpPr>
      <p:grpSpPr>
        <a:xfrm>
          <a:off x="0" y="0"/>
          <a:ext cx="0" cy="0"/>
          <a:chOff x="0" y="0"/>
          <a:chExt cx="0" cy="0"/>
        </a:xfrm>
      </p:grpSpPr>
      <p:sp>
        <p:nvSpPr>
          <p:cNvPr id="98" name="Google Shape;98;p18"/>
          <p:cNvSpPr/>
          <p:nvPr/>
        </p:nvSpPr>
        <p:spPr>
          <a:xfrm>
            <a:off x="0" y="0"/>
            <a:ext cx="9264000" cy="5143500"/>
          </a:xfrm>
          <a:prstGeom prst="rect">
            <a:avLst/>
          </a:prstGeom>
          <a:blipFill rotWithShape="1">
            <a:blip r:embed="rId2">
              <a:alphaModFix/>
            </a:blip>
            <a:stretch>
              <a:fillRect/>
            </a:stretch>
          </a:blip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99" name="Google Shape;99;p18"/>
          <p:cNvSpPr/>
          <p:nvPr/>
        </p:nvSpPr>
        <p:spPr>
          <a:xfrm>
            <a:off x="2496493" y="0"/>
            <a:ext cx="4220528" cy="5145024"/>
          </a:xfrm>
          <a:custGeom>
            <a:avLst/>
            <a:gdLst/>
            <a:ahLst/>
            <a:cxnLst/>
            <a:rect l="l" t="t" r="r" b="b"/>
            <a:pathLst>
              <a:path w="8001000" h="9753600" extrusionOk="0">
                <a:moveTo>
                  <a:pt x="0" y="0"/>
                </a:moveTo>
                <a:lnTo>
                  <a:pt x="8000491" y="0"/>
                </a:lnTo>
                <a:lnTo>
                  <a:pt x="8000491" y="9753600"/>
                </a:lnTo>
                <a:lnTo>
                  <a:pt x="0" y="9753600"/>
                </a:lnTo>
                <a:lnTo>
                  <a:pt x="0" y="0"/>
                </a:lnTo>
                <a:close/>
              </a:path>
            </a:pathLst>
          </a:custGeom>
          <a:solidFill>
            <a:srgbClr val="FFFFFF">
              <a:alpha val="93730"/>
            </a:srgbClr>
          </a:solid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100" name="Google Shape;100;p18"/>
          <p:cNvSpPr txBox="1">
            <a:spLocks noGrp="1"/>
          </p:cNvSpPr>
          <p:nvPr>
            <p:ph type="subTitle" idx="1"/>
          </p:nvPr>
        </p:nvSpPr>
        <p:spPr>
          <a:xfrm>
            <a:off x="2706750" y="1602100"/>
            <a:ext cx="3800100" cy="396300"/>
          </a:xfrm>
          <a:prstGeom prst="rect">
            <a:avLst/>
          </a:prstGeom>
        </p:spPr>
        <p:txBody>
          <a:bodyPr spcFirstLastPara="1" wrap="square" lIns="0" tIns="0" rIns="0" bIns="0" anchor="t" anchorCtr="0">
            <a:noAutofit/>
          </a:bodyPr>
          <a:lstStyle>
            <a:lvl1pPr lvl="0" algn="ctr" rtl="0">
              <a:spcBef>
                <a:spcPts val="0"/>
              </a:spcBef>
              <a:spcAft>
                <a:spcPts val="0"/>
              </a:spcAft>
              <a:buNone/>
              <a:defRPr sz="1425"/>
            </a:lvl1pPr>
            <a:lvl2pPr lvl="1" algn="ctr" rtl="0">
              <a:spcBef>
                <a:spcPts val="0"/>
              </a:spcBef>
              <a:spcAft>
                <a:spcPts val="0"/>
              </a:spcAft>
              <a:buNone/>
              <a:defRPr sz="1425"/>
            </a:lvl2pPr>
            <a:lvl3pPr lvl="2" algn="ctr" rtl="0">
              <a:spcBef>
                <a:spcPts val="0"/>
              </a:spcBef>
              <a:spcAft>
                <a:spcPts val="0"/>
              </a:spcAft>
              <a:buNone/>
              <a:defRPr sz="1425"/>
            </a:lvl3pPr>
            <a:lvl4pPr lvl="3" algn="ctr" rtl="0">
              <a:spcBef>
                <a:spcPts val="0"/>
              </a:spcBef>
              <a:spcAft>
                <a:spcPts val="0"/>
              </a:spcAft>
              <a:buNone/>
              <a:defRPr sz="1425"/>
            </a:lvl4pPr>
            <a:lvl5pPr lvl="4" algn="ctr" rtl="0">
              <a:spcBef>
                <a:spcPts val="0"/>
              </a:spcBef>
              <a:spcAft>
                <a:spcPts val="0"/>
              </a:spcAft>
              <a:buNone/>
              <a:defRPr sz="1425"/>
            </a:lvl5pPr>
            <a:lvl6pPr lvl="5" algn="ctr" rtl="0">
              <a:spcBef>
                <a:spcPts val="0"/>
              </a:spcBef>
              <a:spcAft>
                <a:spcPts val="0"/>
              </a:spcAft>
              <a:buNone/>
              <a:defRPr sz="1425"/>
            </a:lvl6pPr>
            <a:lvl7pPr lvl="6" algn="ctr" rtl="0">
              <a:spcBef>
                <a:spcPts val="0"/>
              </a:spcBef>
              <a:spcAft>
                <a:spcPts val="0"/>
              </a:spcAft>
              <a:buNone/>
              <a:defRPr sz="1425"/>
            </a:lvl7pPr>
            <a:lvl8pPr lvl="7" algn="ctr" rtl="0">
              <a:spcBef>
                <a:spcPts val="0"/>
              </a:spcBef>
              <a:spcAft>
                <a:spcPts val="0"/>
              </a:spcAft>
              <a:buNone/>
              <a:defRPr sz="1425"/>
            </a:lvl8pPr>
            <a:lvl9pPr lvl="8" algn="ctr" rtl="0">
              <a:spcBef>
                <a:spcPts val="0"/>
              </a:spcBef>
              <a:spcAft>
                <a:spcPts val="0"/>
              </a:spcAft>
              <a:buNone/>
              <a:defRPr sz="1425"/>
            </a:lvl9pPr>
          </a:lstStyle>
          <a:p>
            <a:endParaRPr/>
          </a:p>
        </p:txBody>
      </p:sp>
      <p:sp>
        <p:nvSpPr>
          <p:cNvPr id="101" name="Google Shape;101;p18"/>
          <p:cNvSpPr txBox="1">
            <a:spLocks noGrp="1"/>
          </p:cNvSpPr>
          <p:nvPr>
            <p:ph type="subTitle" idx="2"/>
          </p:nvPr>
        </p:nvSpPr>
        <p:spPr>
          <a:xfrm>
            <a:off x="2706750" y="2830369"/>
            <a:ext cx="3800100" cy="396300"/>
          </a:xfrm>
          <a:prstGeom prst="rect">
            <a:avLst/>
          </a:prstGeom>
        </p:spPr>
        <p:txBody>
          <a:bodyPr spcFirstLastPara="1" wrap="square" lIns="0" tIns="0" rIns="0" bIns="0" anchor="t" anchorCtr="0">
            <a:noAutofit/>
          </a:bodyPr>
          <a:lstStyle>
            <a:lvl1pPr lvl="0" algn="ctr" rtl="0">
              <a:spcBef>
                <a:spcPts val="0"/>
              </a:spcBef>
              <a:spcAft>
                <a:spcPts val="0"/>
              </a:spcAft>
              <a:buNone/>
              <a:defRPr sz="1425"/>
            </a:lvl1pPr>
            <a:lvl2pPr lvl="1" algn="ctr" rtl="0">
              <a:spcBef>
                <a:spcPts val="0"/>
              </a:spcBef>
              <a:spcAft>
                <a:spcPts val="0"/>
              </a:spcAft>
              <a:buNone/>
              <a:defRPr sz="1425"/>
            </a:lvl2pPr>
            <a:lvl3pPr lvl="2" algn="ctr" rtl="0">
              <a:spcBef>
                <a:spcPts val="0"/>
              </a:spcBef>
              <a:spcAft>
                <a:spcPts val="0"/>
              </a:spcAft>
              <a:buNone/>
              <a:defRPr sz="1425"/>
            </a:lvl3pPr>
            <a:lvl4pPr lvl="3" algn="ctr" rtl="0">
              <a:spcBef>
                <a:spcPts val="0"/>
              </a:spcBef>
              <a:spcAft>
                <a:spcPts val="0"/>
              </a:spcAft>
              <a:buNone/>
              <a:defRPr sz="1425"/>
            </a:lvl4pPr>
            <a:lvl5pPr lvl="4" algn="ctr" rtl="0">
              <a:spcBef>
                <a:spcPts val="0"/>
              </a:spcBef>
              <a:spcAft>
                <a:spcPts val="0"/>
              </a:spcAft>
              <a:buNone/>
              <a:defRPr sz="1425"/>
            </a:lvl5pPr>
            <a:lvl6pPr lvl="5" algn="ctr" rtl="0">
              <a:spcBef>
                <a:spcPts val="0"/>
              </a:spcBef>
              <a:spcAft>
                <a:spcPts val="0"/>
              </a:spcAft>
              <a:buNone/>
              <a:defRPr sz="1425"/>
            </a:lvl6pPr>
            <a:lvl7pPr lvl="6" algn="ctr" rtl="0">
              <a:spcBef>
                <a:spcPts val="0"/>
              </a:spcBef>
              <a:spcAft>
                <a:spcPts val="0"/>
              </a:spcAft>
              <a:buNone/>
              <a:defRPr sz="1425"/>
            </a:lvl7pPr>
            <a:lvl8pPr lvl="7" algn="ctr" rtl="0">
              <a:spcBef>
                <a:spcPts val="0"/>
              </a:spcBef>
              <a:spcAft>
                <a:spcPts val="0"/>
              </a:spcAft>
              <a:buNone/>
              <a:defRPr sz="1425"/>
            </a:lvl8pPr>
            <a:lvl9pPr lvl="8" algn="ctr" rtl="0">
              <a:spcBef>
                <a:spcPts val="0"/>
              </a:spcBef>
              <a:spcAft>
                <a:spcPts val="0"/>
              </a:spcAft>
              <a:buNone/>
              <a:defRPr sz="1425"/>
            </a:lvl9pPr>
          </a:lstStyle>
          <a:p>
            <a:endParaRPr/>
          </a:p>
        </p:txBody>
      </p:sp>
      <p:sp>
        <p:nvSpPr>
          <p:cNvPr id="102" name="Google Shape;102;p18"/>
          <p:cNvSpPr txBox="1">
            <a:spLocks noGrp="1"/>
          </p:cNvSpPr>
          <p:nvPr>
            <p:ph type="subTitle" idx="3"/>
          </p:nvPr>
        </p:nvSpPr>
        <p:spPr>
          <a:xfrm>
            <a:off x="2706750" y="4045475"/>
            <a:ext cx="3800100" cy="396300"/>
          </a:xfrm>
          <a:prstGeom prst="rect">
            <a:avLst/>
          </a:prstGeom>
        </p:spPr>
        <p:txBody>
          <a:bodyPr spcFirstLastPara="1" wrap="square" lIns="0" tIns="0" rIns="0" bIns="0" anchor="t" anchorCtr="0">
            <a:noAutofit/>
          </a:bodyPr>
          <a:lstStyle>
            <a:lvl1pPr lvl="0" algn="ctr" rtl="0">
              <a:spcBef>
                <a:spcPts val="0"/>
              </a:spcBef>
              <a:spcAft>
                <a:spcPts val="0"/>
              </a:spcAft>
              <a:buNone/>
              <a:defRPr sz="1425"/>
            </a:lvl1pPr>
            <a:lvl2pPr lvl="1" algn="ctr" rtl="0">
              <a:spcBef>
                <a:spcPts val="0"/>
              </a:spcBef>
              <a:spcAft>
                <a:spcPts val="0"/>
              </a:spcAft>
              <a:buNone/>
              <a:defRPr sz="1425"/>
            </a:lvl2pPr>
            <a:lvl3pPr lvl="2" algn="ctr" rtl="0">
              <a:spcBef>
                <a:spcPts val="0"/>
              </a:spcBef>
              <a:spcAft>
                <a:spcPts val="0"/>
              </a:spcAft>
              <a:buNone/>
              <a:defRPr sz="1425"/>
            </a:lvl3pPr>
            <a:lvl4pPr lvl="3" algn="ctr" rtl="0">
              <a:spcBef>
                <a:spcPts val="0"/>
              </a:spcBef>
              <a:spcAft>
                <a:spcPts val="0"/>
              </a:spcAft>
              <a:buNone/>
              <a:defRPr sz="1425"/>
            </a:lvl4pPr>
            <a:lvl5pPr lvl="4" algn="ctr" rtl="0">
              <a:spcBef>
                <a:spcPts val="0"/>
              </a:spcBef>
              <a:spcAft>
                <a:spcPts val="0"/>
              </a:spcAft>
              <a:buNone/>
              <a:defRPr sz="1425"/>
            </a:lvl5pPr>
            <a:lvl6pPr lvl="5" algn="ctr" rtl="0">
              <a:spcBef>
                <a:spcPts val="0"/>
              </a:spcBef>
              <a:spcAft>
                <a:spcPts val="0"/>
              </a:spcAft>
              <a:buNone/>
              <a:defRPr sz="1425"/>
            </a:lvl6pPr>
            <a:lvl7pPr lvl="6" algn="ctr" rtl="0">
              <a:spcBef>
                <a:spcPts val="0"/>
              </a:spcBef>
              <a:spcAft>
                <a:spcPts val="0"/>
              </a:spcAft>
              <a:buNone/>
              <a:defRPr sz="1425"/>
            </a:lvl7pPr>
            <a:lvl8pPr lvl="7" algn="ctr" rtl="0">
              <a:spcBef>
                <a:spcPts val="0"/>
              </a:spcBef>
              <a:spcAft>
                <a:spcPts val="0"/>
              </a:spcAft>
              <a:buNone/>
              <a:defRPr sz="1425"/>
            </a:lvl8pPr>
            <a:lvl9pPr lvl="8" algn="ctr" rtl="0">
              <a:spcBef>
                <a:spcPts val="0"/>
              </a:spcBef>
              <a:spcAft>
                <a:spcPts val="0"/>
              </a:spcAft>
              <a:buNone/>
              <a:defRPr sz="1425"/>
            </a:lvl9pPr>
          </a:lstStyle>
          <a:p>
            <a:endParaRPr/>
          </a:p>
        </p:txBody>
      </p:sp>
      <p:sp>
        <p:nvSpPr>
          <p:cNvPr id="103" name="Google Shape;103;p18"/>
          <p:cNvSpPr txBox="1">
            <a:spLocks noGrp="1"/>
          </p:cNvSpPr>
          <p:nvPr>
            <p:ph type="title" hasCustomPrompt="1"/>
          </p:nvPr>
        </p:nvSpPr>
        <p:spPr>
          <a:xfrm>
            <a:off x="1587750" y="940196"/>
            <a:ext cx="5968500" cy="697800"/>
          </a:xfrm>
          <a:prstGeom prst="rect">
            <a:avLst/>
          </a:prstGeom>
        </p:spPr>
        <p:txBody>
          <a:bodyPr spcFirstLastPara="1" wrap="square" lIns="0" tIns="0" rIns="0" bIns="0" anchor="b" anchorCtr="0">
            <a:noAutofit/>
          </a:bodyPr>
          <a:lstStyle>
            <a:lvl1pPr lvl="0" algn="ctr" rtl="0">
              <a:spcBef>
                <a:spcPts val="0"/>
              </a:spcBef>
              <a:spcAft>
                <a:spcPts val="0"/>
              </a:spcAft>
              <a:buClr>
                <a:srgbClr val="DAC1B6"/>
              </a:buClr>
              <a:buSzPts val="4800"/>
              <a:buNone/>
              <a:defRPr sz="4800">
                <a:solidFill>
                  <a:srgbClr val="DAC1B6"/>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04" name="Google Shape;104;p18"/>
          <p:cNvSpPr txBox="1">
            <a:spLocks noGrp="1"/>
          </p:cNvSpPr>
          <p:nvPr>
            <p:ph type="title" idx="4" hasCustomPrompt="1"/>
          </p:nvPr>
        </p:nvSpPr>
        <p:spPr>
          <a:xfrm>
            <a:off x="1587750" y="2148443"/>
            <a:ext cx="5968500" cy="697800"/>
          </a:xfrm>
          <a:prstGeom prst="rect">
            <a:avLst/>
          </a:prstGeom>
        </p:spPr>
        <p:txBody>
          <a:bodyPr spcFirstLastPara="1" wrap="square" lIns="0" tIns="0" rIns="0" bIns="0" anchor="b" anchorCtr="0">
            <a:noAutofit/>
          </a:bodyPr>
          <a:lstStyle>
            <a:lvl1pPr lvl="0" algn="ctr" rtl="0">
              <a:spcBef>
                <a:spcPts val="0"/>
              </a:spcBef>
              <a:spcAft>
                <a:spcPts val="0"/>
              </a:spcAft>
              <a:buClr>
                <a:srgbClr val="DAC1B6"/>
              </a:buClr>
              <a:buSzPts val="4800"/>
              <a:buNone/>
              <a:defRPr sz="4800">
                <a:solidFill>
                  <a:srgbClr val="DAC1B6"/>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05" name="Google Shape;105;p18"/>
          <p:cNvSpPr txBox="1">
            <a:spLocks noGrp="1"/>
          </p:cNvSpPr>
          <p:nvPr>
            <p:ph type="title" idx="5" hasCustomPrompt="1"/>
          </p:nvPr>
        </p:nvSpPr>
        <p:spPr>
          <a:xfrm>
            <a:off x="1587750" y="3347668"/>
            <a:ext cx="5968500" cy="697800"/>
          </a:xfrm>
          <a:prstGeom prst="rect">
            <a:avLst/>
          </a:prstGeom>
        </p:spPr>
        <p:txBody>
          <a:bodyPr spcFirstLastPara="1" wrap="square" lIns="0" tIns="0" rIns="0" bIns="0" anchor="b" anchorCtr="0">
            <a:noAutofit/>
          </a:bodyPr>
          <a:lstStyle>
            <a:lvl1pPr lvl="0" algn="ctr" rtl="0">
              <a:spcBef>
                <a:spcPts val="0"/>
              </a:spcBef>
              <a:spcAft>
                <a:spcPts val="0"/>
              </a:spcAft>
              <a:buClr>
                <a:srgbClr val="DAC1B6"/>
              </a:buClr>
              <a:buSzPts val="4800"/>
              <a:buNone/>
              <a:defRPr sz="4800">
                <a:solidFill>
                  <a:srgbClr val="DAC1B6"/>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Tree>
    <p:extLst>
      <p:ext uri="{BB962C8B-B14F-4D97-AF65-F5344CB8AC3E}">
        <p14:creationId xmlns:p14="http://schemas.microsoft.com/office/powerpoint/2010/main" val="828935634"/>
      </p:ext>
    </p:extLst>
  </p:cSld>
  <p:clrMapOvr>
    <a:masterClrMapping/>
  </p:clrMapOvr>
  <p:extLst>
    <p:ext uri="{DCECCB84-F9BA-43D5-87BE-67443E8EF086}">
      <p15:sldGuideLst xmlns:p15="http://schemas.microsoft.com/office/powerpoint/2012/main">
        <p15:guide id="1" orient="horz" pos="1133">
          <p15:clr>
            <a:srgbClr val="FA7B17"/>
          </p15:clr>
        </p15:guide>
        <p15:guide id="2" orient="horz" pos="1904">
          <p15:clr>
            <a:srgbClr val="FA7B17"/>
          </p15:clr>
        </p15:guide>
        <p15:guide id="3" orient="horz" pos="2664">
          <p15:clr>
            <a:srgbClr val="FA7B17"/>
          </p15:clr>
        </p15:guide>
        <p15:guide id="4" orient="horz" pos="936">
          <p15:clr>
            <a:srgbClr val="FA7B17"/>
          </p15:clr>
        </p15:guide>
        <p15:guide id="5" orient="horz" pos="1697">
          <p15:clr>
            <a:srgbClr val="FA7B17"/>
          </p15:clr>
        </p15:guide>
        <p15:guide id="6" orient="horz" pos="2457">
          <p15:clr>
            <a:srgbClr val="FA7B17"/>
          </p15:clr>
        </p15:guide>
      </p15:sldGuideLst>
    </p:ext>
  </p:extLst>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TECHNOLOGY DESIGN 1">
  <p:cSld name="TECHNOLOGY DESIGN 1">
    <p:spTree>
      <p:nvGrpSpPr>
        <p:cNvPr id="1" name="Shape 106"/>
        <p:cNvGrpSpPr/>
        <p:nvPr/>
      </p:nvGrpSpPr>
      <p:grpSpPr>
        <a:xfrm>
          <a:off x="0" y="0"/>
          <a:ext cx="0" cy="0"/>
          <a:chOff x="0" y="0"/>
          <a:chExt cx="0" cy="0"/>
        </a:xfrm>
      </p:grpSpPr>
      <p:sp>
        <p:nvSpPr>
          <p:cNvPr id="107" name="Google Shape;107;p19"/>
          <p:cNvSpPr/>
          <p:nvPr/>
        </p:nvSpPr>
        <p:spPr>
          <a:xfrm>
            <a:off x="-3587" y="-762"/>
            <a:ext cx="9151176" cy="5145024"/>
          </a:xfrm>
          <a:custGeom>
            <a:avLst/>
            <a:gdLst/>
            <a:ahLst/>
            <a:cxnLst/>
            <a:rect l="l" t="t" r="r" b="b"/>
            <a:pathLst>
              <a:path w="17348200" h="9753600" extrusionOk="0">
                <a:moveTo>
                  <a:pt x="0" y="9753600"/>
                </a:moveTo>
                <a:lnTo>
                  <a:pt x="17348200" y="9753600"/>
                </a:lnTo>
                <a:lnTo>
                  <a:pt x="17348200" y="0"/>
                </a:lnTo>
                <a:lnTo>
                  <a:pt x="0" y="0"/>
                </a:lnTo>
                <a:lnTo>
                  <a:pt x="0" y="9753600"/>
                </a:lnTo>
                <a:close/>
              </a:path>
            </a:pathLst>
          </a:custGeom>
          <a:solidFill>
            <a:srgbClr val="F0EEEB">
              <a:alpha val="21960"/>
            </a:srgbClr>
          </a:solid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108" name="Google Shape;108;p19"/>
          <p:cNvSpPr/>
          <p:nvPr/>
        </p:nvSpPr>
        <p:spPr>
          <a:xfrm>
            <a:off x="628198" y="555512"/>
            <a:ext cx="7930572" cy="4061085"/>
          </a:xfrm>
          <a:custGeom>
            <a:avLst/>
            <a:gdLst/>
            <a:ahLst/>
            <a:cxnLst/>
            <a:rect l="l" t="t" r="r" b="b"/>
            <a:pathLst>
              <a:path w="15034260" h="7698740" extrusionOk="0">
                <a:moveTo>
                  <a:pt x="15034234" y="7698447"/>
                </a:moveTo>
                <a:lnTo>
                  <a:pt x="0" y="7698447"/>
                </a:lnTo>
                <a:lnTo>
                  <a:pt x="0" y="0"/>
                </a:lnTo>
                <a:lnTo>
                  <a:pt x="15034234" y="0"/>
                </a:lnTo>
                <a:lnTo>
                  <a:pt x="15034234" y="7698447"/>
                </a:lnTo>
                <a:close/>
              </a:path>
            </a:pathLst>
          </a:custGeom>
          <a:noFill/>
          <a:ln w="28575" cap="flat" cmpd="sng">
            <a:solidFill>
              <a:srgbClr val="DAC1B6"/>
            </a:solidFill>
            <a:prstDash val="solid"/>
            <a:round/>
            <a:headEnd type="none" w="sm" len="sm"/>
            <a:tailEnd type="none" w="sm" len="sm"/>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109" name="Google Shape;109;p19"/>
          <p:cNvSpPr txBox="1">
            <a:spLocks noGrp="1"/>
          </p:cNvSpPr>
          <p:nvPr>
            <p:ph type="title"/>
          </p:nvPr>
        </p:nvSpPr>
        <p:spPr>
          <a:xfrm>
            <a:off x="6476176" y="1994625"/>
            <a:ext cx="1606500" cy="537000"/>
          </a:xfrm>
          <a:prstGeom prst="rect">
            <a:avLst/>
          </a:prstGeom>
          <a:noFill/>
          <a:ln>
            <a:noFill/>
          </a:ln>
        </p:spPr>
        <p:txBody>
          <a:bodyPr spcFirstLastPara="1" wrap="square" lIns="0" tIns="0" rIns="0" bIns="0" anchor="b" anchorCtr="0">
            <a:noAutofit/>
          </a:bodyPr>
          <a:lstStyle>
            <a:lvl1pPr marR="0" lvl="0" rtl="0">
              <a:spcBef>
                <a:spcPts val="0"/>
              </a:spcBef>
              <a:spcAft>
                <a:spcPts val="0"/>
              </a:spcAft>
              <a:buClr>
                <a:srgbClr val="525252"/>
              </a:buClr>
              <a:buSzPts val="1900"/>
              <a:buNone/>
              <a:defRPr sz="1875" i="0" u="none" strike="noStrike" cap="none">
                <a:solidFill>
                  <a:srgbClr val="525252"/>
                </a:solidFill>
              </a:defRPr>
            </a:lvl1pPr>
            <a:lvl2pPr lvl="1" rtl="0">
              <a:spcBef>
                <a:spcPts val="0"/>
              </a:spcBef>
              <a:spcAft>
                <a:spcPts val="0"/>
              </a:spcAft>
              <a:buClr>
                <a:srgbClr val="525252"/>
              </a:buClr>
              <a:buSzPts val="2400"/>
              <a:buNone/>
              <a:defRPr sz="2400">
                <a:solidFill>
                  <a:srgbClr val="525252"/>
                </a:solidFill>
              </a:defRPr>
            </a:lvl2pPr>
            <a:lvl3pPr lvl="2" rtl="0">
              <a:spcBef>
                <a:spcPts val="0"/>
              </a:spcBef>
              <a:spcAft>
                <a:spcPts val="0"/>
              </a:spcAft>
              <a:buClr>
                <a:srgbClr val="525252"/>
              </a:buClr>
              <a:buSzPts val="2400"/>
              <a:buNone/>
              <a:defRPr sz="2400">
                <a:solidFill>
                  <a:srgbClr val="525252"/>
                </a:solidFill>
              </a:defRPr>
            </a:lvl3pPr>
            <a:lvl4pPr lvl="3" rtl="0">
              <a:spcBef>
                <a:spcPts val="0"/>
              </a:spcBef>
              <a:spcAft>
                <a:spcPts val="0"/>
              </a:spcAft>
              <a:buClr>
                <a:srgbClr val="525252"/>
              </a:buClr>
              <a:buSzPts val="2400"/>
              <a:buNone/>
              <a:defRPr sz="2400">
                <a:solidFill>
                  <a:srgbClr val="525252"/>
                </a:solidFill>
              </a:defRPr>
            </a:lvl4pPr>
            <a:lvl5pPr lvl="4" rtl="0">
              <a:spcBef>
                <a:spcPts val="0"/>
              </a:spcBef>
              <a:spcAft>
                <a:spcPts val="0"/>
              </a:spcAft>
              <a:buClr>
                <a:srgbClr val="525252"/>
              </a:buClr>
              <a:buSzPts val="2400"/>
              <a:buNone/>
              <a:defRPr sz="2400">
                <a:solidFill>
                  <a:srgbClr val="525252"/>
                </a:solidFill>
              </a:defRPr>
            </a:lvl5pPr>
            <a:lvl6pPr lvl="5" rtl="0">
              <a:spcBef>
                <a:spcPts val="0"/>
              </a:spcBef>
              <a:spcAft>
                <a:spcPts val="0"/>
              </a:spcAft>
              <a:buClr>
                <a:srgbClr val="525252"/>
              </a:buClr>
              <a:buSzPts val="2400"/>
              <a:buNone/>
              <a:defRPr sz="2400">
                <a:solidFill>
                  <a:srgbClr val="525252"/>
                </a:solidFill>
              </a:defRPr>
            </a:lvl6pPr>
            <a:lvl7pPr lvl="6" rtl="0">
              <a:spcBef>
                <a:spcPts val="0"/>
              </a:spcBef>
              <a:spcAft>
                <a:spcPts val="0"/>
              </a:spcAft>
              <a:buClr>
                <a:srgbClr val="525252"/>
              </a:buClr>
              <a:buSzPts val="2400"/>
              <a:buNone/>
              <a:defRPr sz="2400">
                <a:solidFill>
                  <a:srgbClr val="525252"/>
                </a:solidFill>
              </a:defRPr>
            </a:lvl7pPr>
            <a:lvl8pPr lvl="7" rtl="0">
              <a:spcBef>
                <a:spcPts val="0"/>
              </a:spcBef>
              <a:spcAft>
                <a:spcPts val="0"/>
              </a:spcAft>
              <a:buClr>
                <a:srgbClr val="525252"/>
              </a:buClr>
              <a:buSzPts val="2400"/>
              <a:buNone/>
              <a:defRPr sz="2400">
                <a:solidFill>
                  <a:srgbClr val="525252"/>
                </a:solidFill>
              </a:defRPr>
            </a:lvl8pPr>
            <a:lvl9pPr lvl="8" rtl="0">
              <a:spcBef>
                <a:spcPts val="0"/>
              </a:spcBef>
              <a:spcAft>
                <a:spcPts val="0"/>
              </a:spcAft>
              <a:buClr>
                <a:srgbClr val="525252"/>
              </a:buClr>
              <a:buSzPts val="2400"/>
              <a:buNone/>
              <a:defRPr sz="2400">
                <a:solidFill>
                  <a:srgbClr val="525252"/>
                </a:solidFill>
              </a:defRPr>
            </a:lvl9pPr>
          </a:lstStyle>
          <a:p>
            <a:endParaRPr/>
          </a:p>
        </p:txBody>
      </p:sp>
      <p:sp>
        <p:nvSpPr>
          <p:cNvPr id="110" name="Google Shape;110;p19"/>
          <p:cNvSpPr txBox="1">
            <a:spLocks noGrp="1"/>
          </p:cNvSpPr>
          <p:nvPr>
            <p:ph type="subTitle" idx="1"/>
          </p:nvPr>
        </p:nvSpPr>
        <p:spPr>
          <a:xfrm>
            <a:off x="6476176" y="2830375"/>
            <a:ext cx="1606500" cy="1094700"/>
          </a:xfrm>
          <a:prstGeom prst="rect">
            <a:avLst/>
          </a:prstGeom>
        </p:spPr>
        <p:txBody>
          <a:bodyPr spcFirstLastPara="1" wrap="square" lIns="0" tIns="0" rIns="0" bIns="0" anchor="t" anchorCtr="0">
            <a:noAutofit/>
          </a:bodyPr>
          <a:lstStyle>
            <a:lvl1pPr lvl="0" rtl="0">
              <a:spcBef>
                <a:spcPts val="0"/>
              </a:spcBef>
              <a:spcAft>
                <a:spcPts val="0"/>
              </a:spcAft>
              <a:buNone/>
              <a:defRPr sz="1125"/>
            </a:lvl1pPr>
            <a:lvl2pPr lvl="1" rtl="0">
              <a:spcBef>
                <a:spcPts val="0"/>
              </a:spcBef>
              <a:spcAft>
                <a:spcPts val="0"/>
              </a:spcAft>
              <a:buNone/>
              <a:defRPr sz="1125"/>
            </a:lvl2pPr>
            <a:lvl3pPr lvl="2" rtl="0">
              <a:spcBef>
                <a:spcPts val="0"/>
              </a:spcBef>
              <a:spcAft>
                <a:spcPts val="0"/>
              </a:spcAft>
              <a:buNone/>
              <a:defRPr sz="1125"/>
            </a:lvl3pPr>
            <a:lvl4pPr lvl="3" rtl="0">
              <a:spcBef>
                <a:spcPts val="0"/>
              </a:spcBef>
              <a:spcAft>
                <a:spcPts val="0"/>
              </a:spcAft>
              <a:buNone/>
              <a:defRPr sz="1125"/>
            </a:lvl4pPr>
            <a:lvl5pPr lvl="4" rtl="0">
              <a:spcBef>
                <a:spcPts val="0"/>
              </a:spcBef>
              <a:spcAft>
                <a:spcPts val="0"/>
              </a:spcAft>
              <a:buNone/>
              <a:defRPr sz="1125"/>
            </a:lvl5pPr>
            <a:lvl6pPr lvl="5" rtl="0">
              <a:spcBef>
                <a:spcPts val="0"/>
              </a:spcBef>
              <a:spcAft>
                <a:spcPts val="0"/>
              </a:spcAft>
              <a:buNone/>
              <a:defRPr sz="1125"/>
            </a:lvl6pPr>
            <a:lvl7pPr lvl="6" rtl="0">
              <a:spcBef>
                <a:spcPts val="0"/>
              </a:spcBef>
              <a:spcAft>
                <a:spcPts val="0"/>
              </a:spcAft>
              <a:buNone/>
              <a:defRPr sz="1125"/>
            </a:lvl7pPr>
            <a:lvl8pPr lvl="7" rtl="0">
              <a:spcBef>
                <a:spcPts val="0"/>
              </a:spcBef>
              <a:spcAft>
                <a:spcPts val="0"/>
              </a:spcAft>
              <a:buNone/>
              <a:defRPr sz="1125"/>
            </a:lvl8pPr>
            <a:lvl9pPr lvl="8" rtl="0">
              <a:spcBef>
                <a:spcPts val="0"/>
              </a:spcBef>
              <a:spcAft>
                <a:spcPts val="0"/>
              </a:spcAft>
              <a:buNone/>
              <a:defRPr sz="1125"/>
            </a:lvl9pPr>
          </a:lstStyle>
          <a:p>
            <a:endParaRPr/>
          </a:p>
        </p:txBody>
      </p:sp>
    </p:spTree>
    <p:extLst>
      <p:ext uri="{BB962C8B-B14F-4D97-AF65-F5344CB8AC3E}">
        <p14:creationId xmlns:p14="http://schemas.microsoft.com/office/powerpoint/2010/main" val="1384205192"/>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TECHNOLOGY DESIGN 2">
  <p:cSld name="TECHNOLOGY DESIGN 2">
    <p:spTree>
      <p:nvGrpSpPr>
        <p:cNvPr id="1" name="Shape 111"/>
        <p:cNvGrpSpPr/>
        <p:nvPr/>
      </p:nvGrpSpPr>
      <p:grpSpPr>
        <a:xfrm>
          <a:off x="0" y="0"/>
          <a:ext cx="0" cy="0"/>
          <a:chOff x="0" y="0"/>
          <a:chExt cx="0" cy="0"/>
        </a:xfrm>
      </p:grpSpPr>
      <p:sp>
        <p:nvSpPr>
          <p:cNvPr id="112" name="Google Shape;112;p20"/>
          <p:cNvSpPr/>
          <p:nvPr/>
        </p:nvSpPr>
        <p:spPr>
          <a:xfrm>
            <a:off x="-3587" y="5941"/>
            <a:ext cx="9151176" cy="5131626"/>
          </a:xfrm>
          <a:custGeom>
            <a:avLst/>
            <a:gdLst/>
            <a:ahLst/>
            <a:cxnLst/>
            <a:rect l="l" t="t" r="r" b="b"/>
            <a:pathLst>
              <a:path w="17348200" h="9728200" extrusionOk="0">
                <a:moveTo>
                  <a:pt x="0" y="9727755"/>
                </a:moveTo>
                <a:lnTo>
                  <a:pt x="0" y="0"/>
                </a:lnTo>
                <a:lnTo>
                  <a:pt x="17348200" y="0"/>
                </a:lnTo>
                <a:lnTo>
                  <a:pt x="17348200" y="9727755"/>
                </a:lnTo>
                <a:lnTo>
                  <a:pt x="0" y="9727755"/>
                </a:lnTo>
                <a:close/>
              </a:path>
            </a:pathLst>
          </a:custGeom>
          <a:solidFill>
            <a:srgbClr val="F0EEEB">
              <a:alpha val="21960"/>
            </a:srgbClr>
          </a:solidFill>
          <a:ln>
            <a:noFill/>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113" name="Google Shape;113;p20"/>
          <p:cNvSpPr/>
          <p:nvPr/>
        </p:nvSpPr>
        <p:spPr>
          <a:xfrm>
            <a:off x="628198" y="555512"/>
            <a:ext cx="7930572" cy="4061085"/>
          </a:xfrm>
          <a:custGeom>
            <a:avLst/>
            <a:gdLst/>
            <a:ahLst/>
            <a:cxnLst/>
            <a:rect l="l" t="t" r="r" b="b"/>
            <a:pathLst>
              <a:path w="15034260" h="7698740" extrusionOk="0">
                <a:moveTo>
                  <a:pt x="15034234" y="7698447"/>
                </a:moveTo>
                <a:lnTo>
                  <a:pt x="0" y="7698447"/>
                </a:lnTo>
                <a:lnTo>
                  <a:pt x="0" y="0"/>
                </a:lnTo>
                <a:lnTo>
                  <a:pt x="15034234" y="0"/>
                </a:lnTo>
                <a:lnTo>
                  <a:pt x="15034234" y="7698447"/>
                </a:lnTo>
                <a:close/>
              </a:path>
            </a:pathLst>
          </a:custGeom>
          <a:noFill/>
          <a:ln w="28575" cap="flat" cmpd="sng">
            <a:solidFill>
              <a:srgbClr val="DAC1B6"/>
            </a:solidFill>
            <a:prstDash val="solid"/>
            <a:round/>
            <a:headEnd type="none" w="sm" len="sm"/>
            <a:tailEnd type="none" w="sm" len="sm"/>
          </a:ln>
        </p:spPr>
        <p:txBody>
          <a:bodyPr spcFirstLastPara="1" wrap="square" lIns="0" tIns="0" rIns="0" bIns="0" anchor="t" anchorCtr="0">
            <a:noAutofit/>
          </a:bodyPr>
          <a:lstStyle/>
          <a:p>
            <a:pPr defTabSz="685596">
              <a:buClr>
                <a:srgbClr val="000000"/>
              </a:buClr>
              <a:buFont typeface="Arial"/>
              <a:buNone/>
            </a:pPr>
            <a:endParaRPr sz="900" kern="0">
              <a:solidFill>
                <a:srgbClr val="000000"/>
              </a:solidFill>
              <a:cs typeface="Arial"/>
              <a:sym typeface="Arial"/>
            </a:endParaRPr>
          </a:p>
        </p:txBody>
      </p:sp>
      <p:sp>
        <p:nvSpPr>
          <p:cNvPr id="114" name="Google Shape;114;p20"/>
          <p:cNvSpPr txBox="1">
            <a:spLocks noGrp="1"/>
          </p:cNvSpPr>
          <p:nvPr>
            <p:ph type="title"/>
          </p:nvPr>
        </p:nvSpPr>
        <p:spPr>
          <a:xfrm>
            <a:off x="6476176" y="1994625"/>
            <a:ext cx="1606500" cy="537000"/>
          </a:xfrm>
          <a:prstGeom prst="rect">
            <a:avLst/>
          </a:prstGeom>
          <a:noFill/>
          <a:ln>
            <a:noFill/>
          </a:ln>
        </p:spPr>
        <p:txBody>
          <a:bodyPr spcFirstLastPara="1" wrap="square" lIns="0" tIns="0" rIns="0" bIns="0" anchor="b" anchorCtr="0">
            <a:noAutofit/>
          </a:bodyPr>
          <a:lstStyle>
            <a:lvl1pPr marR="0" lvl="0" rtl="0">
              <a:spcBef>
                <a:spcPts val="0"/>
              </a:spcBef>
              <a:spcAft>
                <a:spcPts val="0"/>
              </a:spcAft>
              <a:buClr>
                <a:srgbClr val="525252"/>
              </a:buClr>
              <a:buSzPts val="1900"/>
              <a:buNone/>
              <a:defRPr sz="1875" i="0" u="none" strike="noStrike" cap="none">
                <a:solidFill>
                  <a:srgbClr val="525252"/>
                </a:solidFill>
              </a:defRPr>
            </a:lvl1pPr>
            <a:lvl2pPr lvl="1" rtl="0">
              <a:spcBef>
                <a:spcPts val="0"/>
              </a:spcBef>
              <a:spcAft>
                <a:spcPts val="0"/>
              </a:spcAft>
              <a:buClr>
                <a:srgbClr val="525252"/>
              </a:buClr>
              <a:buSzPts val="2400"/>
              <a:buNone/>
              <a:defRPr sz="2400">
                <a:solidFill>
                  <a:srgbClr val="525252"/>
                </a:solidFill>
              </a:defRPr>
            </a:lvl2pPr>
            <a:lvl3pPr lvl="2" rtl="0">
              <a:spcBef>
                <a:spcPts val="0"/>
              </a:spcBef>
              <a:spcAft>
                <a:spcPts val="0"/>
              </a:spcAft>
              <a:buClr>
                <a:srgbClr val="525252"/>
              </a:buClr>
              <a:buSzPts val="2400"/>
              <a:buNone/>
              <a:defRPr sz="2400">
                <a:solidFill>
                  <a:srgbClr val="525252"/>
                </a:solidFill>
              </a:defRPr>
            </a:lvl3pPr>
            <a:lvl4pPr lvl="3" rtl="0">
              <a:spcBef>
                <a:spcPts val="0"/>
              </a:spcBef>
              <a:spcAft>
                <a:spcPts val="0"/>
              </a:spcAft>
              <a:buClr>
                <a:srgbClr val="525252"/>
              </a:buClr>
              <a:buSzPts val="2400"/>
              <a:buNone/>
              <a:defRPr sz="2400">
                <a:solidFill>
                  <a:srgbClr val="525252"/>
                </a:solidFill>
              </a:defRPr>
            </a:lvl4pPr>
            <a:lvl5pPr lvl="4" rtl="0">
              <a:spcBef>
                <a:spcPts val="0"/>
              </a:spcBef>
              <a:spcAft>
                <a:spcPts val="0"/>
              </a:spcAft>
              <a:buClr>
                <a:srgbClr val="525252"/>
              </a:buClr>
              <a:buSzPts val="2400"/>
              <a:buNone/>
              <a:defRPr sz="2400">
                <a:solidFill>
                  <a:srgbClr val="525252"/>
                </a:solidFill>
              </a:defRPr>
            </a:lvl5pPr>
            <a:lvl6pPr lvl="5" rtl="0">
              <a:spcBef>
                <a:spcPts val="0"/>
              </a:spcBef>
              <a:spcAft>
                <a:spcPts val="0"/>
              </a:spcAft>
              <a:buClr>
                <a:srgbClr val="525252"/>
              </a:buClr>
              <a:buSzPts val="2400"/>
              <a:buNone/>
              <a:defRPr sz="2400">
                <a:solidFill>
                  <a:srgbClr val="525252"/>
                </a:solidFill>
              </a:defRPr>
            </a:lvl6pPr>
            <a:lvl7pPr lvl="6" rtl="0">
              <a:spcBef>
                <a:spcPts val="0"/>
              </a:spcBef>
              <a:spcAft>
                <a:spcPts val="0"/>
              </a:spcAft>
              <a:buClr>
                <a:srgbClr val="525252"/>
              </a:buClr>
              <a:buSzPts val="2400"/>
              <a:buNone/>
              <a:defRPr sz="2400">
                <a:solidFill>
                  <a:srgbClr val="525252"/>
                </a:solidFill>
              </a:defRPr>
            </a:lvl7pPr>
            <a:lvl8pPr lvl="7" rtl="0">
              <a:spcBef>
                <a:spcPts val="0"/>
              </a:spcBef>
              <a:spcAft>
                <a:spcPts val="0"/>
              </a:spcAft>
              <a:buClr>
                <a:srgbClr val="525252"/>
              </a:buClr>
              <a:buSzPts val="2400"/>
              <a:buNone/>
              <a:defRPr sz="2400">
                <a:solidFill>
                  <a:srgbClr val="525252"/>
                </a:solidFill>
              </a:defRPr>
            </a:lvl8pPr>
            <a:lvl9pPr lvl="8" rtl="0">
              <a:spcBef>
                <a:spcPts val="0"/>
              </a:spcBef>
              <a:spcAft>
                <a:spcPts val="0"/>
              </a:spcAft>
              <a:buClr>
                <a:srgbClr val="525252"/>
              </a:buClr>
              <a:buSzPts val="2400"/>
              <a:buNone/>
              <a:defRPr sz="2400">
                <a:solidFill>
                  <a:srgbClr val="525252"/>
                </a:solidFill>
              </a:defRPr>
            </a:lvl9pPr>
          </a:lstStyle>
          <a:p>
            <a:endParaRPr/>
          </a:p>
        </p:txBody>
      </p:sp>
      <p:sp>
        <p:nvSpPr>
          <p:cNvPr id="115" name="Google Shape;115;p20"/>
          <p:cNvSpPr txBox="1">
            <a:spLocks noGrp="1"/>
          </p:cNvSpPr>
          <p:nvPr>
            <p:ph type="subTitle" idx="1"/>
          </p:nvPr>
        </p:nvSpPr>
        <p:spPr>
          <a:xfrm>
            <a:off x="6476176" y="2830375"/>
            <a:ext cx="1606500" cy="1094700"/>
          </a:xfrm>
          <a:prstGeom prst="rect">
            <a:avLst/>
          </a:prstGeom>
        </p:spPr>
        <p:txBody>
          <a:bodyPr spcFirstLastPara="1" wrap="square" lIns="0" tIns="0" rIns="0" bIns="0" anchor="t" anchorCtr="0">
            <a:noAutofit/>
          </a:bodyPr>
          <a:lstStyle>
            <a:lvl1pPr lvl="0" rtl="0">
              <a:spcBef>
                <a:spcPts val="0"/>
              </a:spcBef>
              <a:spcAft>
                <a:spcPts val="0"/>
              </a:spcAft>
              <a:buNone/>
              <a:defRPr sz="1125"/>
            </a:lvl1pPr>
            <a:lvl2pPr lvl="1" rtl="0">
              <a:spcBef>
                <a:spcPts val="0"/>
              </a:spcBef>
              <a:spcAft>
                <a:spcPts val="0"/>
              </a:spcAft>
              <a:buNone/>
              <a:defRPr sz="1125"/>
            </a:lvl2pPr>
            <a:lvl3pPr lvl="2" rtl="0">
              <a:spcBef>
                <a:spcPts val="0"/>
              </a:spcBef>
              <a:spcAft>
                <a:spcPts val="0"/>
              </a:spcAft>
              <a:buNone/>
              <a:defRPr sz="1125"/>
            </a:lvl3pPr>
            <a:lvl4pPr lvl="3" rtl="0">
              <a:spcBef>
                <a:spcPts val="0"/>
              </a:spcBef>
              <a:spcAft>
                <a:spcPts val="0"/>
              </a:spcAft>
              <a:buNone/>
              <a:defRPr sz="1125"/>
            </a:lvl4pPr>
            <a:lvl5pPr lvl="4" rtl="0">
              <a:spcBef>
                <a:spcPts val="0"/>
              </a:spcBef>
              <a:spcAft>
                <a:spcPts val="0"/>
              </a:spcAft>
              <a:buNone/>
              <a:defRPr sz="1125"/>
            </a:lvl5pPr>
            <a:lvl6pPr lvl="5" rtl="0">
              <a:spcBef>
                <a:spcPts val="0"/>
              </a:spcBef>
              <a:spcAft>
                <a:spcPts val="0"/>
              </a:spcAft>
              <a:buNone/>
              <a:defRPr sz="1125"/>
            </a:lvl6pPr>
            <a:lvl7pPr lvl="6" rtl="0">
              <a:spcBef>
                <a:spcPts val="0"/>
              </a:spcBef>
              <a:spcAft>
                <a:spcPts val="0"/>
              </a:spcAft>
              <a:buNone/>
              <a:defRPr sz="1125"/>
            </a:lvl7pPr>
            <a:lvl8pPr lvl="7" rtl="0">
              <a:spcBef>
                <a:spcPts val="0"/>
              </a:spcBef>
              <a:spcAft>
                <a:spcPts val="0"/>
              </a:spcAft>
              <a:buNone/>
              <a:defRPr sz="1125"/>
            </a:lvl8pPr>
            <a:lvl9pPr lvl="8" rtl="0">
              <a:spcBef>
                <a:spcPts val="0"/>
              </a:spcBef>
              <a:spcAft>
                <a:spcPts val="0"/>
              </a:spcAft>
              <a:buNone/>
              <a:defRPr sz="1125"/>
            </a:lvl9pPr>
          </a:lstStyle>
          <a:p>
            <a:endParaRPr/>
          </a:p>
        </p:txBody>
      </p:sp>
    </p:spTree>
    <p:extLst>
      <p:ext uri="{BB962C8B-B14F-4D97-AF65-F5344CB8AC3E}">
        <p14:creationId xmlns:p14="http://schemas.microsoft.com/office/powerpoint/2010/main" val="151443993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16"/>
        <p:cNvGrpSpPr/>
        <p:nvPr/>
      </p:nvGrpSpPr>
      <p:grpSpPr>
        <a:xfrm>
          <a:off x="0" y="0"/>
          <a:ext cx="0" cy="0"/>
          <a:chOff x="0" y="0"/>
          <a:chExt cx="0" cy="0"/>
        </a:xfrm>
      </p:grpSpPr>
    </p:spTree>
    <p:extLst>
      <p:ext uri="{BB962C8B-B14F-4D97-AF65-F5344CB8AC3E}">
        <p14:creationId xmlns:p14="http://schemas.microsoft.com/office/powerpoint/2010/main" val="357259032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userDrawn="1">
  <p:cSld name="3_Cover slide layout">
    <p:bg>
      <p:bgPr>
        <a:solidFill>
          <a:srgbClr val="1D405D"/>
        </a:solidFill>
        <a:effectLst/>
      </p:bgPr>
    </p:bg>
    <p:spTree>
      <p:nvGrpSpPr>
        <p:cNvPr id="1" name=""/>
        <p:cNvGrpSpPr/>
        <p:nvPr/>
      </p:nvGrpSpPr>
      <p:grpSpPr>
        <a:xfrm>
          <a:off x="0" y="0"/>
          <a:ext cx="0" cy="0"/>
          <a:chOff x="0" y="0"/>
          <a:chExt cx="0" cy="0"/>
        </a:xfrm>
      </p:grpSpPr>
      <p:pic>
        <p:nvPicPr>
          <p:cNvPr id="2" name="Picture 4"/>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44"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3322725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pic>
        <p:nvPicPr>
          <p:cNvPr id="10" name="Google Shape;10;p2"/>
          <p:cNvPicPr preferRelativeResize="0"/>
          <p:nvPr/>
        </p:nvPicPr>
        <p:blipFill>
          <a:blip r:embed="rId2">
            <a:alphaModFix/>
          </a:blip>
          <a:stretch>
            <a:fillRect/>
          </a:stretch>
        </p:blipFill>
        <p:spPr>
          <a:xfrm>
            <a:off x="0" y="-18"/>
            <a:ext cx="9144000" cy="5143523"/>
          </a:xfrm>
          <a:prstGeom prst="rect">
            <a:avLst/>
          </a:prstGeom>
          <a:noFill/>
          <a:ln>
            <a:noFill/>
          </a:ln>
        </p:spPr>
      </p:pic>
      <p:sp>
        <p:nvSpPr>
          <p:cNvPr id="11" name="Google Shape;11;p2"/>
          <p:cNvSpPr txBox="1">
            <a:spLocks noGrp="1"/>
          </p:cNvSpPr>
          <p:nvPr>
            <p:ph type="ctrTitle"/>
          </p:nvPr>
        </p:nvSpPr>
        <p:spPr>
          <a:xfrm>
            <a:off x="2302050" y="1223200"/>
            <a:ext cx="4539900" cy="2697000"/>
          </a:xfrm>
          <a:prstGeom prst="rect">
            <a:avLst/>
          </a:prstGeom>
        </p:spPr>
        <p:txBody>
          <a:bodyPr spcFirstLastPara="1" wrap="square" lIns="0" tIns="0" rIns="0" bIns="0" anchor="ctr" anchorCtr="0"/>
          <a:lstStyle>
            <a:lvl1pPr lvl="0" algn="ctr">
              <a:spcBef>
                <a:spcPts val="0"/>
              </a:spcBef>
              <a:spcAft>
                <a:spcPts val="0"/>
              </a:spcAft>
              <a:buSzPts val="3600"/>
              <a:buNone/>
              <a:defRPr sz="2700"/>
            </a:lvl1pPr>
            <a:lvl2pPr lvl="1" algn="ctr">
              <a:spcBef>
                <a:spcPts val="0"/>
              </a:spcBef>
              <a:spcAft>
                <a:spcPts val="0"/>
              </a:spcAft>
              <a:buSzPts val="3600"/>
              <a:buNone/>
              <a:defRPr sz="2700"/>
            </a:lvl2pPr>
            <a:lvl3pPr lvl="2" algn="ctr">
              <a:spcBef>
                <a:spcPts val="0"/>
              </a:spcBef>
              <a:spcAft>
                <a:spcPts val="0"/>
              </a:spcAft>
              <a:buSzPts val="3600"/>
              <a:buNone/>
              <a:defRPr sz="2700"/>
            </a:lvl3pPr>
            <a:lvl4pPr lvl="3" algn="ctr">
              <a:spcBef>
                <a:spcPts val="0"/>
              </a:spcBef>
              <a:spcAft>
                <a:spcPts val="0"/>
              </a:spcAft>
              <a:buSzPts val="3600"/>
              <a:buNone/>
              <a:defRPr sz="2700"/>
            </a:lvl4pPr>
            <a:lvl5pPr lvl="4" algn="ctr">
              <a:spcBef>
                <a:spcPts val="0"/>
              </a:spcBef>
              <a:spcAft>
                <a:spcPts val="0"/>
              </a:spcAft>
              <a:buSzPts val="3600"/>
              <a:buNone/>
              <a:defRPr sz="2700"/>
            </a:lvl5pPr>
            <a:lvl6pPr lvl="5" algn="ctr">
              <a:spcBef>
                <a:spcPts val="0"/>
              </a:spcBef>
              <a:spcAft>
                <a:spcPts val="0"/>
              </a:spcAft>
              <a:buSzPts val="3600"/>
              <a:buNone/>
              <a:defRPr sz="2700"/>
            </a:lvl6pPr>
            <a:lvl7pPr lvl="6" algn="ctr">
              <a:spcBef>
                <a:spcPts val="0"/>
              </a:spcBef>
              <a:spcAft>
                <a:spcPts val="0"/>
              </a:spcAft>
              <a:buSzPts val="3600"/>
              <a:buNone/>
              <a:defRPr sz="2700"/>
            </a:lvl7pPr>
            <a:lvl8pPr lvl="7" algn="ctr">
              <a:spcBef>
                <a:spcPts val="0"/>
              </a:spcBef>
              <a:spcAft>
                <a:spcPts val="0"/>
              </a:spcAft>
              <a:buSzPts val="3600"/>
              <a:buNone/>
              <a:defRPr sz="2700"/>
            </a:lvl8pPr>
            <a:lvl9pPr lvl="8" algn="ctr">
              <a:spcBef>
                <a:spcPts val="0"/>
              </a:spcBef>
              <a:spcAft>
                <a:spcPts val="0"/>
              </a:spcAft>
              <a:buSzPts val="3600"/>
              <a:buNone/>
              <a:defRPr sz="2700"/>
            </a:lvl9pPr>
          </a:lstStyle>
          <a:p>
            <a:endParaRPr/>
          </a:p>
        </p:txBody>
      </p:sp>
    </p:spTree>
    <p:extLst>
      <p:ext uri="{BB962C8B-B14F-4D97-AF65-F5344CB8AC3E}">
        <p14:creationId xmlns:p14="http://schemas.microsoft.com/office/powerpoint/2010/main" val="2235132425"/>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sz="half" idx="1"/>
          </p:nvPr>
        </p:nvSpPr>
        <p:spPr>
          <a:xfrm>
            <a:off x="628712" y="1369219"/>
            <a:ext cx="3886583"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p:cNvSpPr>
            <a:spLocks noGrp="1"/>
          </p:cNvSpPr>
          <p:nvPr>
            <p:ph sz="half" idx="2"/>
          </p:nvPr>
        </p:nvSpPr>
        <p:spPr>
          <a:xfrm>
            <a:off x="4629606" y="1369219"/>
            <a:ext cx="3886583"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p:cNvSpPr>
            <a:spLocks noGrp="1"/>
          </p:cNvSpPr>
          <p:nvPr>
            <p:ph type="dt" sz="half" idx="10"/>
          </p:nvPr>
        </p:nvSpPr>
        <p:spPr/>
        <p:txBody>
          <a:bodyPr/>
          <a:lstStyle/>
          <a:p>
            <a:fld id="{1F4B6610-F676-43F7-86C0-247746088B33}" type="datetimeFigureOut">
              <a:rPr lang="id-ID" smtClean="0"/>
              <a:t>29/06/2022</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768BAA96-63AE-4BAB-AA24-411514B41B5B}" type="slidenum">
              <a:rPr lang="id-ID" smtClean="0"/>
              <a:t>‹#›</a:t>
            </a:fld>
            <a:endParaRPr lang="id-ID"/>
          </a:p>
        </p:txBody>
      </p:sp>
    </p:spTree>
    <p:extLst>
      <p:ext uri="{BB962C8B-B14F-4D97-AF65-F5344CB8AC3E}">
        <p14:creationId xmlns:p14="http://schemas.microsoft.com/office/powerpoint/2010/main" val="163630957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572004" y="1474277"/>
            <a:ext cx="4572001" cy="3669225"/>
          </a:xfrm>
          <a:custGeom>
            <a:avLst/>
            <a:gdLst>
              <a:gd name="connsiteX0" fmla="*/ 4868303 w 4868303"/>
              <a:gd name="connsiteY0" fmla="*/ 0 h 4892300"/>
              <a:gd name="connsiteX1" fmla="*/ 4868303 w 4868303"/>
              <a:gd name="connsiteY1" fmla="*/ 4892300 h 4892300"/>
              <a:gd name="connsiteX2" fmla="*/ 0 w 4868303"/>
              <a:gd name="connsiteY2" fmla="*/ 4892300 h 4892300"/>
              <a:gd name="connsiteX3" fmla="*/ 4571 w 4868303"/>
              <a:gd name="connsiteY3" fmla="*/ 4670006 h 4892300"/>
              <a:gd name="connsiteX4" fmla="*/ 1424222 w 4868303"/>
              <a:gd name="connsiteY4" fmla="*/ 1440941 h 4892300"/>
              <a:gd name="connsiteX5" fmla="*/ 4646361 w 4868303"/>
              <a:gd name="connsiteY5" fmla="*/ 5641 h 4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8303" h="4892300">
                <a:moveTo>
                  <a:pt x="4868303" y="0"/>
                </a:moveTo>
                <a:lnTo>
                  <a:pt x="4868303" y="4892300"/>
                </a:lnTo>
                <a:lnTo>
                  <a:pt x="0" y="4892300"/>
                </a:lnTo>
                <a:lnTo>
                  <a:pt x="4571" y="4670006"/>
                </a:lnTo>
                <a:cubicBezTo>
                  <a:pt x="59666" y="3457539"/>
                  <a:pt x="563998" y="2305350"/>
                  <a:pt x="1424222" y="1440941"/>
                </a:cubicBezTo>
                <a:cubicBezTo>
                  <a:pt x="2284448" y="576533"/>
                  <a:pt x="3434175" y="66617"/>
                  <a:pt x="4646361" y="5641"/>
                </a:cubicBezTo>
                <a:close/>
              </a:path>
            </a:pathLst>
          </a:custGeom>
        </p:spPr>
        <p:txBody>
          <a:bodyPr wrap="square" lIns="91434" tIns="45718" rIns="91434" bIns="45718">
            <a:noAutofit/>
          </a:bodyPr>
          <a:lstStyle/>
          <a:p>
            <a:pPr lvl="0"/>
            <a:endParaRPr lang="en-US" noProof="0" dirty="0"/>
          </a:p>
        </p:txBody>
      </p:sp>
    </p:spTree>
    <p:extLst>
      <p:ext uri="{BB962C8B-B14F-4D97-AF65-F5344CB8AC3E}">
        <p14:creationId xmlns:p14="http://schemas.microsoft.com/office/powerpoint/2010/main" val="248724006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3560005"/>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583"/>
            <a:ext cx="9144000" cy="802136"/>
          </a:xfrm>
          <a:prstGeom prst="rect">
            <a:avLst/>
          </a:prstGeom>
        </p:spPr>
        <p:txBody>
          <a:bodyPr lIns="91434" tIns="45718" rIns="91434" bIns="45718" anchor="ctr"/>
          <a:lstStyle>
            <a:lvl1pPr>
              <a:defRPr b="1" baseline="0">
                <a:solidFill>
                  <a:schemeClr val="tx1">
                    <a:lumMod val="75000"/>
                    <a:lumOff val="25000"/>
                  </a:schemeClr>
                </a:solidFill>
                <a:latin typeface="Arial" pitchFamily="34" charset="0"/>
                <a:cs typeface="Arial" pitchFamily="34" charset="0"/>
              </a:defRPr>
            </a:lvl1pPr>
          </a:lstStyle>
          <a:p>
            <a:r>
              <a:rPr lang="en-US" altLang="ko-KR" dirty="0"/>
              <a:t> Click to add title</a:t>
            </a:r>
            <a:endParaRPr lang="ko-KR" altLang="en-US" dirty="0"/>
          </a:p>
        </p:txBody>
      </p:sp>
      <p:sp>
        <p:nvSpPr>
          <p:cNvPr id="3" name="Content Placeholder 2"/>
          <p:cNvSpPr>
            <a:spLocks noGrp="1"/>
          </p:cNvSpPr>
          <p:nvPr>
            <p:ph idx="1"/>
          </p:nvPr>
        </p:nvSpPr>
        <p:spPr>
          <a:xfrm>
            <a:off x="457200" y="1200151"/>
            <a:ext cx="8229600" cy="345486"/>
          </a:xfrm>
          <a:prstGeom prst="rect">
            <a:avLst/>
          </a:prstGeom>
        </p:spPr>
        <p:txBody>
          <a:bodyPr lIns="91434" tIns="45718" rIns="91434" bIns="45718" anchor="ctr"/>
          <a:lstStyle>
            <a:lvl1pPr marL="0" indent="0">
              <a:buNone/>
              <a:defRPr sz="2025">
                <a:solidFill>
                  <a:schemeClr val="tx1">
                    <a:lumMod val="75000"/>
                    <a:lumOff val="25000"/>
                  </a:schemeClr>
                </a:solidFill>
              </a:defRPr>
            </a:lvl1pPr>
          </a:lstStyle>
          <a:p>
            <a:pPr lvl="0"/>
            <a:r>
              <a:rPr lang="en-US" altLang="ko-KR" dirty="0"/>
              <a:t>Click to edit Master text styles</a:t>
            </a:r>
          </a:p>
        </p:txBody>
      </p:sp>
      <p:sp>
        <p:nvSpPr>
          <p:cNvPr id="4" name="Content Placeholder 2"/>
          <p:cNvSpPr>
            <a:spLocks noGrp="1"/>
          </p:cNvSpPr>
          <p:nvPr>
            <p:ph idx="10"/>
          </p:nvPr>
        </p:nvSpPr>
        <p:spPr>
          <a:xfrm>
            <a:off x="467544" y="1707654"/>
            <a:ext cx="8229600" cy="2700300"/>
          </a:xfrm>
          <a:prstGeom prst="rect">
            <a:avLst/>
          </a:prstGeom>
        </p:spPr>
        <p:txBody>
          <a:bodyPr lIns="527947" tIns="45718" rIns="91434" bIns="45718" anchor="t"/>
          <a:lstStyle>
            <a:lvl1pPr marL="0" indent="0">
              <a:buNone/>
              <a:defRPr sz="1425">
                <a:solidFill>
                  <a:schemeClr val="tx1">
                    <a:lumMod val="75000"/>
                    <a:lumOff val="25000"/>
                  </a:schemeClr>
                </a:solidFill>
              </a:defRPr>
            </a:lvl1pPr>
          </a:lstStyle>
          <a:p>
            <a:pPr lvl="0"/>
            <a:r>
              <a:rPr lang="en-US" altLang="ko-KR" dirty="0"/>
              <a:t>Click to edit Master text styles</a:t>
            </a:r>
          </a:p>
        </p:txBody>
      </p:sp>
    </p:spTree>
    <p:extLst>
      <p:ext uri="{BB962C8B-B14F-4D97-AF65-F5344CB8AC3E}">
        <p14:creationId xmlns:p14="http://schemas.microsoft.com/office/powerpoint/2010/main" val="2958765168"/>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lIns="91434" tIns="45718" rIns="91434" bIns="45718"/>
          <a:lstStyle/>
          <a:p>
            <a:r>
              <a:rPr lang="en-US"/>
              <a:t>Click to edit Master title style</a:t>
            </a:r>
            <a:endParaRPr lang="id-ID"/>
          </a:p>
        </p:txBody>
      </p:sp>
      <p:sp>
        <p:nvSpPr>
          <p:cNvPr id="3" name="Date Placeholder 2"/>
          <p:cNvSpPr>
            <a:spLocks noGrp="1"/>
          </p:cNvSpPr>
          <p:nvPr>
            <p:ph type="dt" sz="half" idx="10"/>
          </p:nvPr>
        </p:nvSpPr>
        <p:spPr>
          <a:xfrm>
            <a:off x="457200" y="4767264"/>
            <a:ext cx="2133600" cy="273844"/>
          </a:xfrm>
          <a:prstGeom prst="rect">
            <a:avLst/>
          </a:prstGeom>
        </p:spPr>
        <p:txBody>
          <a:bodyPr lIns="91434" tIns="45718" rIns="91434" bIns="45718"/>
          <a:lstStyle/>
          <a:p>
            <a:fld id="{508046E7-1096-40A7-AEE5-8D02D03B7A55}" type="datetimeFigureOut">
              <a:rPr lang="id-ID" smtClean="0"/>
              <a:t>29/06/2022</a:t>
            </a:fld>
            <a:endParaRPr lang="id-ID"/>
          </a:p>
        </p:txBody>
      </p:sp>
      <p:sp>
        <p:nvSpPr>
          <p:cNvPr id="4" name="Footer Placeholder 3"/>
          <p:cNvSpPr>
            <a:spLocks noGrp="1"/>
          </p:cNvSpPr>
          <p:nvPr>
            <p:ph type="ftr" sz="quarter" idx="11"/>
          </p:nvPr>
        </p:nvSpPr>
        <p:spPr>
          <a:xfrm>
            <a:off x="3124200" y="4767264"/>
            <a:ext cx="2895600" cy="273844"/>
          </a:xfrm>
          <a:prstGeom prst="rect">
            <a:avLst/>
          </a:prstGeom>
        </p:spPr>
        <p:txBody>
          <a:bodyPr lIns="91434" tIns="45718" rIns="91434" bIns="45718"/>
          <a:lstStyle/>
          <a:p>
            <a:endParaRPr lang="id-ID"/>
          </a:p>
        </p:txBody>
      </p:sp>
      <p:sp>
        <p:nvSpPr>
          <p:cNvPr id="5" name="Slide Number Placeholder 4"/>
          <p:cNvSpPr>
            <a:spLocks noGrp="1"/>
          </p:cNvSpPr>
          <p:nvPr>
            <p:ph type="sldNum" sz="quarter" idx="12"/>
          </p:nvPr>
        </p:nvSpPr>
        <p:spPr>
          <a:xfrm>
            <a:off x="6553200" y="4767264"/>
            <a:ext cx="2133600" cy="273844"/>
          </a:xfrm>
          <a:prstGeom prst="rect">
            <a:avLst/>
          </a:prstGeom>
        </p:spPr>
        <p:txBody>
          <a:bodyPr lIns="91434" tIns="45718" rIns="91434" bIns="45718"/>
          <a:lstStyle/>
          <a:p>
            <a:fld id="{A83F8367-2F47-4DDC-80BC-0061A6CB7003}" type="slidenum">
              <a:rPr lang="id-ID" smtClean="0"/>
              <a:t>‹#›</a:t>
            </a:fld>
            <a:endParaRPr lang="id-ID"/>
          </a:p>
        </p:txBody>
      </p:sp>
    </p:spTree>
    <p:extLst>
      <p:ext uri="{BB962C8B-B14F-4D97-AF65-F5344CB8AC3E}">
        <p14:creationId xmlns:p14="http://schemas.microsoft.com/office/powerpoint/2010/main" val="866473386"/>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6"/>
            <a:ext cx="8229600" cy="559594"/>
          </a:xfrm>
          <a:prstGeom prst="rect">
            <a:avLst/>
          </a:prstGeom>
        </p:spPr>
        <p:txBody>
          <a:bodyPr lIns="91434" tIns="45718" rIns="91434" bIns="45718"/>
          <a:lstStyle/>
          <a:p>
            <a:r>
              <a:rPr lang="en-US"/>
              <a:t>Click to edit Master title style</a:t>
            </a:r>
            <a:endParaRPr lang="id-ID"/>
          </a:p>
        </p:txBody>
      </p:sp>
      <p:sp>
        <p:nvSpPr>
          <p:cNvPr id="3" name="Text Placeholder 2"/>
          <p:cNvSpPr>
            <a:spLocks noGrp="1"/>
          </p:cNvSpPr>
          <p:nvPr>
            <p:ph type="body" sz="half" idx="1"/>
          </p:nvPr>
        </p:nvSpPr>
        <p:spPr>
          <a:xfrm>
            <a:off x="457200" y="1150147"/>
            <a:ext cx="4038600" cy="3764756"/>
          </a:xfrm>
          <a:prstGeom prst="rect">
            <a:avLst/>
          </a:prstGeom>
        </p:spPr>
        <p:txBody>
          <a:bodyPr lIns="91434" tIns="45718" rIns="91434" bIns="45718"/>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p:cNvSpPr>
            <a:spLocks noGrp="1"/>
          </p:cNvSpPr>
          <p:nvPr>
            <p:ph sz="half" idx="2"/>
          </p:nvPr>
        </p:nvSpPr>
        <p:spPr>
          <a:xfrm>
            <a:off x="4648200" y="1150147"/>
            <a:ext cx="4038600" cy="3764756"/>
          </a:xfrm>
          <a:prstGeom prst="rect">
            <a:avLst/>
          </a:prstGeom>
        </p:spPr>
        <p:txBody>
          <a:bodyPr lIns="91434" tIns="45718" rIns="91434" bIns="45718"/>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p:cNvSpPr>
            <a:spLocks noGrp="1"/>
          </p:cNvSpPr>
          <p:nvPr>
            <p:ph type="dt" sz="half" idx="10"/>
          </p:nvPr>
        </p:nvSpPr>
        <p:spPr>
          <a:xfrm>
            <a:off x="457200" y="4960144"/>
            <a:ext cx="2133600" cy="183356"/>
          </a:xfrm>
          <a:prstGeom prst="rect">
            <a:avLst/>
          </a:prstGeom>
        </p:spPr>
        <p:txBody>
          <a:bodyPr lIns="91434" tIns="45718" rIns="91434" bIns="45718"/>
          <a:lstStyle>
            <a:lvl1pPr fontAlgn="auto">
              <a:spcBef>
                <a:spcPts val="0"/>
              </a:spcBef>
              <a:spcAft>
                <a:spcPts val="0"/>
              </a:spcAft>
              <a:defRPr>
                <a:solidFill>
                  <a:srgbClr val="000000"/>
                </a:solidFill>
                <a:latin typeface="+mn-lt"/>
                <a:cs typeface="+mn-cs"/>
              </a:defRPr>
            </a:lvl1pPr>
          </a:lstStyle>
          <a:p>
            <a:pPr>
              <a:defRPr/>
            </a:pPr>
            <a:endParaRPr lang="en-US" altLang="id-ID"/>
          </a:p>
        </p:txBody>
      </p:sp>
      <p:sp>
        <p:nvSpPr>
          <p:cNvPr id="6" name="Slide Number Placeholder 5"/>
          <p:cNvSpPr>
            <a:spLocks noGrp="1"/>
          </p:cNvSpPr>
          <p:nvPr>
            <p:ph type="sldNum" sz="quarter" idx="11"/>
          </p:nvPr>
        </p:nvSpPr>
        <p:spPr>
          <a:xfrm>
            <a:off x="6553200" y="4960144"/>
            <a:ext cx="2133600" cy="183356"/>
          </a:xfrm>
          <a:prstGeom prst="rect">
            <a:avLst/>
          </a:prstGeom>
        </p:spPr>
        <p:txBody>
          <a:bodyPr lIns="91434" tIns="45718" rIns="91434" bIns="45718"/>
          <a:lstStyle>
            <a:lvl1pPr fontAlgn="auto">
              <a:spcBef>
                <a:spcPts val="0"/>
              </a:spcBef>
              <a:spcAft>
                <a:spcPts val="0"/>
              </a:spcAft>
              <a:defRPr>
                <a:solidFill>
                  <a:srgbClr val="000000"/>
                </a:solidFill>
                <a:latin typeface="+mn-lt"/>
                <a:cs typeface="+mn-cs"/>
              </a:defRPr>
            </a:lvl1pPr>
          </a:lstStyle>
          <a:p>
            <a:pPr>
              <a:defRPr/>
            </a:pPr>
            <a:fld id="{BA35CE2F-E5AD-4FED-B821-22C343663948}" type="slidenum">
              <a:rPr lang="en-US" altLang="id-ID"/>
              <a:pPr>
                <a:defRPr/>
              </a:pPr>
              <a:t>‹#›</a:t>
            </a:fld>
            <a:endParaRPr lang="en-US" altLang="id-ID"/>
          </a:p>
        </p:txBody>
      </p:sp>
      <p:sp>
        <p:nvSpPr>
          <p:cNvPr id="7" name="Footer Placeholder 6"/>
          <p:cNvSpPr>
            <a:spLocks noGrp="1"/>
          </p:cNvSpPr>
          <p:nvPr>
            <p:ph type="ftr" sz="quarter" idx="12"/>
          </p:nvPr>
        </p:nvSpPr>
        <p:spPr>
          <a:xfrm>
            <a:off x="457200" y="857253"/>
            <a:ext cx="8458200" cy="179785"/>
          </a:xfrm>
          <a:prstGeom prst="rect">
            <a:avLst/>
          </a:prstGeom>
        </p:spPr>
        <p:txBody>
          <a:bodyPr lIns="91434" tIns="45718" rIns="91434" bIns="45718"/>
          <a:lstStyle>
            <a:lvl1pPr fontAlgn="auto">
              <a:spcBef>
                <a:spcPts val="0"/>
              </a:spcBef>
              <a:spcAft>
                <a:spcPts val="0"/>
              </a:spcAft>
              <a:defRPr>
                <a:solidFill>
                  <a:srgbClr val="FFFFFF"/>
                </a:solidFill>
                <a:latin typeface="+mn-lt"/>
                <a:cs typeface="+mn-cs"/>
              </a:defRPr>
            </a:lvl1pPr>
          </a:lstStyle>
          <a:p>
            <a:pPr>
              <a:defRPr/>
            </a:pPr>
            <a:r>
              <a:rPr lang="en-US" altLang="id-ID"/>
              <a:t>www.themegallery.com</a:t>
            </a:r>
          </a:p>
        </p:txBody>
      </p:sp>
    </p:spTree>
    <p:extLst>
      <p:ext uri="{BB962C8B-B14F-4D97-AF65-F5344CB8AC3E}">
        <p14:creationId xmlns:p14="http://schemas.microsoft.com/office/powerpoint/2010/main" val="3629188487"/>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844"/>
            <a:ext cx="9144000" cy="2043113"/>
          </a:xfrm>
          <a:prstGeom prst="rect">
            <a:avLst/>
          </a:prstGeom>
        </p:spPr>
        <p:txBody>
          <a:bodyPr/>
          <a:lstStyle/>
          <a:p>
            <a:pPr lvl="0"/>
            <a:endParaRPr lang="en-US" noProof="0" dirty="0"/>
          </a:p>
        </p:txBody>
      </p:sp>
    </p:spTree>
    <p:extLst>
      <p:ext uri="{BB962C8B-B14F-4D97-AF65-F5344CB8AC3E}">
        <p14:creationId xmlns:p14="http://schemas.microsoft.com/office/powerpoint/2010/main" val="181542964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userDrawn="1">
  <p:cSld name="6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729366" y="215552"/>
            <a:ext cx="8414669" cy="543185"/>
          </a:xfrm>
          <a:prstGeom prst="rect">
            <a:avLst/>
          </a:prstGeom>
        </p:spPr>
        <p:txBody>
          <a:bodyPr lIns="68340" tIns="34226" rIns="68340" bIns="34226" anchor="ctr"/>
          <a:lstStyle>
            <a:lvl1pPr marL="0" indent="0" algn="l">
              <a:buNone/>
              <a:defRPr sz="4125"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9" name="Freeform: Shape 8">
            <a:extLst>
              <a:ext uri="{FF2B5EF4-FFF2-40B4-BE49-F238E27FC236}">
                <a16:creationId xmlns:a16="http://schemas.microsoft.com/office/drawing/2014/main" id="{FA710374-A0D0-4639-B013-35A506CD37E6}"/>
              </a:ext>
            </a:extLst>
          </p:cNvPr>
          <p:cNvSpPr>
            <a:spLocks/>
          </p:cNvSpPr>
          <p:nvPr userDrawn="1"/>
        </p:nvSpPr>
        <p:spPr bwMode="auto">
          <a:xfrm>
            <a:off x="6844036" y="4706068"/>
            <a:ext cx="2299964" cy="366302"/>
          </a:xfrm>
          <a:custGeom>
            <a:avLst/>
            <a:gdLst>
              <a:gd name="connsiteX0" fmla="*/ 5307865 w 12192148"/>
              <a:gd name="connsiteY0" fmla="*/ 0 h 1941773"/>
              <a:gd name="connsiteX1" fmla="*/ 5817217 w 12192148"/>
              <a:gd name="connsiteY1" fmla="*/ 0 h 1941773"/>
              <a:gd name="connsiteX2" fmla="*/ 5817217 w 12192148"/>
              <a:gd name="connsiteY2" fmla="*/ 697113 h 1941773"/>
              <a:gd name="connsiteX3" fmla="*/ 6190042 w 12192148"/>
              <a:gd name="connsiteY3" fmla="*/ 697113 h 1941773"/>
              <a:gd name="connsiteX4" fmla="*/ 6190042 w 12192148"/>
              <a:gd name="connsiteY4" fmla="*/ 1325570 h 1941773"/>
              <a:gd name="connsiteX5" fmla="*/ 6489353 w 12192148"/>
              <a:gd name="connsiteY5" fmla="*/ 1325570 h 1941773"/>
              <a:gd name="connsiteX6" fmla="*/ 6489353 w 12192148"/>
              <a:gd name="connsiteY6" fmla="*/ 1114324 h 1941773"/>
              <a:gd name="connsiteX7" fmla="*/ 6898935 w 12192148"/>
              <a:gd name="connsiteY7" fmla="*/ 1114324 h 1941773"/>
              <a:gd name="connsiteX8" fmla="*/ 6898935 w 12192148"/>
              <a:gd name="connsiteY8" fmla="*/ 348556 h 1941773"/>
              <a:gd name="connsiteX9" fmla="*/ 7219249 w 12192148"/>
              <a:gd name="connsiteY9" fmla="*/ 348556 h 1941773"/>
              <a:gd name="connsiteX10" fmla="*/ 7219249 w 12192148"/>
              <a:gd name="connsiteY10" fmla="*/ 1093199 h 1941773"/>
              <a:gd name="connsiteX11" fmla="*/ 7413539 w 12192148"/>
              <a:gd name="connsiteY11" fmla="*/ 1093199 h 1941773"/>
              <a:gd name="connsiteX12" fmla="*/ 7413539 w 12192148"/>
              <a:gd name="connsiteY12" fmla="*/ 517553 h 1941773"/>
              <a:gd name="connsiteX13" fmla="*/ 7875631 w 12192148"/>
              <a:gd name="connsiteY13" fmla="*/ 517553 h 1941773"/>
              <a:gd name="connsiteX14" fmla="*/ 7875631 w 12192148"/>
              <a:gd name="connsiteY14" fmla="*/ 1103761 h 1941773"/>
              <a:gd name="connsiteX15" fmla="*/ 8342975 w 12192148"/>
              <a:gd name="connsiteY15" fmla="*/ 1103761 h 1941773"/>
              <a:gd name="connsiteX16" fmla="*/ 8342975 w 12192148"/>
              <a:gd name="connsiteY16" fmla="*/ 739362 h 1941773"/>
              <a:gd name="connsiteX17" fmla="*/ 8852328 w 12192148"/>
              <a:gd name="connsiteY17" fmla="*/ 739362 h 1941773"/>
              <a:gd name="connsiteX18" fmla="*/ 8852328 w 12192148"/>
              <a:gd name="connsiteY18" fmla="*/ 1093199 h 1941773"/>
              <a:gd name="connsiteX19" fmla="*/ 9240906 w 12192148"/>
              <a:gd name="connsiteY19" fmla="*/ 1093199 h 1941773"/>
              <a:gd name="connsiteX20" fmla="*/ 9240906 w 12192148"/>
              <a:gd name="connsiteY20" fmla="*/ 924202 h 1941773"/>
              <a:gd name="connsiteX21" fmla="*/ 9503459 w 12192148"/>
              <a:gd name="connsiteY21" fmla="*/ 929483 h 1941773"/>
              <a:gd name="connsiteX22" fmla="*/ 9503459 w 12192148"/>
              <a:gd name="connsiteY22" fmla="*/ 781611 h 1941773"/>
              <a:gd name="connsiteX23" fmla="*/ 9771263 w 12192148"/>
              <a:gd name="connsiteY23" fmla="*/ 781611 h 1941773"/>
              <a:gd name="connsiteX24" fmla="*/ 9771263 w 12192148"/>
              <a:gd name="connsiteY24" fmla="*/ 918921 h 1941773"/>
              <a:gd name="connsiteX25" fmla="*/ 10028565 w 12192148"/>
              <a:gd name="connsiteY25" fmla="*/ 918921 h 1941773"/>
              <a:gd name="connsiteX26" fmla="*/ 10028565 w 12192148"/>
              <a:gd name="connsiteY26" fmla="*/ 765768 h 1941773"/>
              <a:gd name="connsiteX27" fmla="*/ 10280615 w 12192148"/>
              <a:gd name="connsiteY27" fmla="*/ 771049 h 1941773"/>
              <a:gd name="connsiteX28" fmla="*/ 10280615 w 12192148"/>
              <a:gd name="connsiteY28" fmla="*/ 190122 h 1941773"/>
              <a:gd name="connsiteX29" fmla="*/ 10789968 w 12192148"/>
              <a:gd name="connsiteY29" fmla="*/ 190122 h 1941773"/>
              <a:gd name="connsiteX30" fmla="*/ 10789968 w 12192148"/>
              <a:gd name="connsiteY30" fmla="*/ 697113 h 1941773"/>
              <a:gd name="connsiteX31" fmla="*/ 11168044 w 12192148"/>
              <a:gd name="connsiteY31" fmla="*/ 697113 h 1941773"/>
              <a:gd name="connsiteX32" fmla="*/ 11168044 w 12192148"/>
              <a:gd name="connsiteY32" fmla="*/ 1621315 h 1941773"/>
              <a:gd name="connsiteX33" fmla="*/ 11467354 w 12192148"/>
              <a:gd name="connsiteY33" fmla="*/ 1621315 h 1941773"/>
              <a:gd name="connsiteX34" fmla="*/ 11467354 w 12192148"/>
              <a:gd name="connsiteY34" fmla="*/ 1114324 h 1941773"/>
              <a:gd name="connsiteX35" fmla="*/ 11871686 w 12192148"/>
              <a:gd name="connsiteY35" fmla="*/ 1114324 h 1941773"/>
              <a:gd name="connsiteX36" fmla="*/ 11871686 w 12192148"/>
              <a:gd name="connsiteY36" fmla="*/ 348556 h 1941773"/>
              <a:gd name="connsiteX37" fmla="*/ 12192000 w 12192148"/>
              <a:gd name="connsiteY37" fmla="*/ 348556 h 1941773"/>
              <a:gd name="connsiteX38" fmla="*/ 12192000 w 12192148"/>
              <a:gd name="connsiteY38" fmla="*/ 1754103 h 1941773"/>
              <a:gd name="connsiteX39" fmla="*/ 12192000 w 12192148"/>
              <a:gd name="connsiteY39" fmla="*/ 1896676 h 1941773"/>
              <a:gd name="connsiteX40" fmla="*/ 12192148 w 12192148"/>
              <a:gd name="connsiteY40" fmla="*/ 1896676 h 1941773"/>
              <a:gd name="connsiteX41" fmla="*/ 12192148 w 12192148"/>
              <a:gd name="connsiteY41" fmla="*/ 1941773 h 1941773"/>
              <a:gd name="connsiteX42" fmla="*/ 0 w 12192148"/>
              <a:gd name="connsiteY42" fmla="*/ 1941773 h 1941773"/>
              <a:gd name="connsiteX43" fmla="*/ 0 w 12192148"/>
              <a:gd name="connsiteY43" fmla="*/ 1896676 h 1941773"/>
              <a:gd name="connsiteX44" fmla="*/ 0 w 12192148"/>
              <a:gd name="connsiteY44" fmla="*/ 1573784 h 1941773"/>
              <a:gd name="connsiteX45" fmla="*/ 112847 w 12192148"/>
              <a:gd name="connsiteY45" fmla="*/ 1573784 h 1941773"/>
              <a:gd name="connsiteX46" fmla="*/ 293106 w 12192148"/>
              <a:gd name="connsiteY46" fmla="*/ 1573784 h 1941773"/>
              <a:gd name="connsiteX47" fmla="*/ 293106 w 12192148"/>
              <a:gd name="connsiteY47" fmla="*/ 411930 h 1941773"/>
              <a:gd name="connsiteX48" fmla="*/ 655428 w 12192148"/>
              <a:gd name="connsiteY48" fmla="*/ 411930 h 1941773"/>
              <a:gd name="connsiteX49" fmla="*/ 655428 w 12192148"/>
              <a:gd name="connsiteY49" fmla="*/ 1373100 h 1941773"/>
              <a:gd name="connsiteX50" fmla="*/ 791956 w 12192148"/>
              <a:gd name="connsiteY50" fmla="*/ 1188260 h 1941773"/>
              <a:gd name="connsiteX51" fmla="*/ 954739 w 12192148"/>
              <a:gd name="connsiteY51" fmla="*/ 1399506 h 1941773"/>
              <a:gd name="connsiteX52" fmla="*/ 1101768 w 12192148"/>
              <a:gd name="connsiteY52" fmla="*/ 1188260 h 1941773"/>
              <a:gd name="connsiteX53" fmla="*/ 1264551 w 12192148"/>
              <a:gd name="connsiteY53" fmla="*/ 1399506 h 1941773"/>
              <a:gd name="connsiteX54" fmla="*/ 1411580 w 12192148"/>
              <a:gd name="connsiteY54" fmla="*/ 1188260 h 1941773"/>
              <a:gd name="connsiteX55" fmla="*/ 1574363 w 12192148"/>
              <a:gd name="connsiteY55" fmla="*/ 1399506 h 1941773"/>
              <a:gd name="connsiteX56" fmla="*/ 1574363 w 12192148"/>
              <a:gd name="connsiteY56" fmla="*/ 1447036 h 1941773"/>
              <a:gd name="connsiteX57" fmla="*/ 1721393 w 12192148"/>
              <a:gd name="connsiteY57" fmla="*/ 1447036 h 1941773"/>
              <a:gd name="connsiteX58" fmla="*/ 1721393 w 12192148"/>
              <a:gd name="connsiteY58" fmla="*/ 1299164 h 1941773"/>
              <a:gd name="connsiteX59" fmla="*/ 1537606 w 12192148"/>
              <a:gd name="connsiteY59" fmla="*/ 1072074 h 1941773"/>
              <a:gd name="connsiteX60" fmla="*/ 1721393 w 12192148"/>
              <a:gd name="connsiteY60" fmla="*/ 844985 h 1941773"/>
              <a:gd name="connsiteX61" fmla="*/ 1721393 w 12192148"/>
              <a:gd name="connsiteY61" fmla="*/ 586208 h 1941773"/>
              <a:gd name="connsiteX62" fmla="*/ 1815912 w 12192148"/>
              <a:gd name="connsiteY62" fmla="*/ 586208 h 1941773"/>
              <a:gd name="connsiteX63" fmla="*/ 1815912 w 12192148"/>
              <a:gd name="connsiteY63" fmla="*/ 844985 h 1941773"/>
              <a:gd name="connsiteX64" fmla="*/ 1999699 w 12192148"/>
              <a:gd name="connsiteY64" fmla="*/ 1072074 h 1941773"/>
              <a:gd name="connsiteX65" fmla="*/ 1815912 w 12192148"/>
              <a:gd name="connsiteY65" fmla="*/ 1299164 h 1941773"/>
              <a:gd name="connsiteX66" fmla="*/ 1815912 w 12192148"/>
              <a:gd name="connsiteY66" fmla="*/ 1447036 h 1941773"/>
              <a:gd name="connsiteX67" fmla="*/ 1941937 w 12192148"/>
              <a:gd name="connsiteY67" fmla="*/ 1447036 h 1941773"/>
              <a:gd name="connsiteX68" fmla="*/ 1941937 w 12192148"/>
              <a:gd name="connsiteY68" fmla="*/ 1293883 h 1941773"/>
              <a:gd name="connsiteX69" fmla="*/ 2099469 w 12192148"/>
              <a:gd name="connsiteY69" fmla="*/ 1293883 h 1941773"/>
              <a:gd name="connsiteX70" fmla="*/ 2099469 w 12192148"/>
              <a:gd name="connsiteY70" fmla="*/ 1093199 h 1941773"/>
              <a:gd name="connsiteX71" fmla="*/ 2440788 w 12192148"/>
              <a:gd name="connsiteY71" fmla="*/ 1093199 h 1941773"/>
              <a:gd name="connsiteX72" fmla="*/ 2440788 w 12192148"/>
              <a:gd name="connsiteY72" fmla="*/ 517553 h 1941773"/>
              <a:gd name="connsiteX73" fmla="*/ 2897630 w 12192148"/>
              <a:gd name="connsiteY73" fmla="*/ 517553 h 1941773"/>
              <a:gd name="connsiteX74" fmla="*/ 2897630 w 12192148"/>
              <a:gd name="connsiteY74" fmla="*/ 1103761 h 1941773"/>
              <a:gd name="connsiteX75" fmla="*/ 3364974 w 12192148"/>
              <a:gd name="connsiteY75" fmla="*/ 1103761 h 1941773"/>
              <a:gd name="connsiteX76" fmla="*/ 3364974 w 12192148"/>
              <a:gd name="connsiteY76" fmla="*/ 739362 h 1941773"/>
              <a:gd name="connsiteX77" fmla="*/ 3879577 w 12192148"/>
              <a:gd name="connsiteY77" fmla="*/ 739362 h 1941773"/>
              <a:gd name="connsiteX78" fmla="*/ 3879577 w 12192148"/>
              <a:gd name="connsiteY78" fmla="*/ 1093199 h 1941773"/>
              <a:gd name="connsiteX79" fmla="*/ 4268157 w 12192148"/>
              <a:gd name="connsiteY79" fmla="*/ 1093199 h 1941773"/>
              <a:gd name="connsiteX80" fmla="*/ 4268157 w 12192148"/>
              <a:gd name="connsiteY80" fmla="*/ 924202 h 1941773"/>
              <a:gd name="connsiteX81" fmla="*/ 4530710 w 12192148"/>
              <a:gd name="connsiteY81" fmla="*/ 929483 h 1941773"/>
              <a:gd name="connsiteX82" fmla="*/ 4530710 w 12192148"/>
              <a:gd name="connsiteY82" fmla="*/ 781611 h 1941773"/>
              <a:gd name="connsiteX83" fmla="*/ 4798513 w 12192148"/>
              <a:gd name="connsiteY83" fmla="*/ 781611 h 1941773"/>
              <a:gd name="connsiteX84" fmla="*/ 4798513 w 12192148"/>
              <a:gd name="connsiteY84" fmla="*/ 918921 h 1941773"/>
              <a:gd name="connsiteX85" fmla="*/ 5055815 w 12192148"/>
              <a:gd name="connsiteY85" fmla="*/ 918921 h 1941773"/>
              <a:gd name="connsiteX86" fmla="*/ 5055815 w 12192148"/>
              <a:gd name="connsiteY86" fmla="*/ 765768 h 1941773"/>
              <a:gd name="connsiteX87" fmla="*/ 5307865 w 12192148"/>
              <a:gd name="connsiteY87" fmla="*/ 771049 h 1941773"/>
              <a:gd name="connsiteX88" fmla="*/ 5307865 w 12192148"/>
              <a:gd name="connsiteY88" fmla="*/ 0 h 1941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2192148" h="1941773">
                <a:moveTo>
                  <a:pt x="5307865" y="0"/>
                </a:moveTo>
                <a:cubicBezTo>
                  <a:pt x="5307865" y="0"/>
                  <a:pt x="5307865" y="0"/>
                  <a:pt x="5817217" y="0"/>
                </a:cubicBezTo>
                <a:cubicBezTo>
                  <a:pt x="5817217" y="0"/>
                  <a:pt x="5817217" y="0"/>
                  <a:pt x="5817217" y="697113"/>
                </a:cubicBezTo>
                <a:cubicBezTo>
                  <a:pt x="5817217" y="697113"/>
                  <a:pt x="5817217" y="697113"/>
                  <a:pt x="6190042" y="697113"/>
                </a:cubicBezTo>
                <a:cubicBezTo>
                  <a:pt x="6190042" y="697113"/>
                  <a:pt x="6190042" y="697113"/>
                  <a:pt x="6190042" y="1325570"/>
                </a:cubicBezTo>
                <a:cubicBezTo>
                  <a:pt x="6190042" y="1325570"/>
                  <a:pt x="6190042" y="1325570"/>
                  <a:pt x="6489353" y="1325570"/>
                </a:cubicBezTo>
                <a:cubicBezTo>
                  <a:pt x="6489353" y="1325570"/>
                  <a:pt x="6489353" y="1325570"/>
                  <a:pt x="6489353" y="1114324"/>
                </a:cubicBezTo>
                <a:cubicBezTo>
                  <a:pt x="6489353" y="1114324"/>
                  <a:pt x="6489353" y="1114324"/>
                  <a:pt x="6898935" y="1114324"/>
                </a:cubicBezTo>
                <a:cubicBezTo>
                  <a:pt x="6898935" y="1114324"/>
                  <a:pt x="6898935" y="1114324"/>
                  <a:pt x="6898935" y="348556"/>
                </a:cubicBezTo>
                <a:cubicBezTo>
                  <a:pt x="6898935" y="348556"/>
                  <a:pt x="6898935" y="348556"/>
                  <a:pt x="7219249" y="348556"/>
                </a:cubicBezTo>
                <a:cubicBezTo>
                  <a:pt x="7219249" y="348556"/>
                  <a:pt x="7219249" y="348556"/>
                  <a:pt x="7219249" y="1093199"/>
                </a:cubicBezTo>
                <a:cubicBezTo>
                  <a:pt x="7219249" y="1093199"/>
                  <a:pt x="7219249" y="1093199"/>
                  <a:pt x="7413539" y="1093199"/>
                </a:cubicBezTo>
                <a:cubicBezTo>
                  <a:pt x="7413539" y="1093199"/>
                  <a:pt x="7413539" y="1093199"/>
                  <a:pt x="7413539" y="517553"/>
                </a:cubicBezTo>
                <a:cubicBezTo>
                  <a:pt x="7413539" y="517553"/>
                  <a:pt x="7413539" y="517553"/>
                  <a:pt x="7875631" y="517553"/>
                </a:cubicBezTo>
                <a:cubicBezTo>
                  <a:pt x="7875631" y="517553"/>
                  <a:pt x="7875631" y="517553"/>
                  <a:pt x="7875631" y="1103761"/>
                </a:cubicBezTo>
                <a:cubicBezTo>
                  <a:pt x="7875631" y="1103761"/>
                  <a:pt x="7875631" y="1103761"/>
                  <a:pt x="8342975" y="1103761"/>
                </a:cubicBezTo>
                <a:cubicBezTo>
                  <a:pt x="8342975" y="1103761"/>
                  <a:pt x="8342975" y="1103761"/>
                  <a:pt x="8342975" y="739362"/>
                </a:cubicBezTo>
                <a:cubicBezTo>
                  <a:pt x="8342975" y="739362"/>
                  <a:pt x="8342975" y="739362"/>
                  <a:pt x="8852328" y="739362"/>
                </a:cubicBezTo>
                <a:cubicBezTo>
                  <a:pt x="8852328" y="739362"/>
                  <a:pt x="8852328" y="739362"/>
                  <a:pt x="8852328" y="1093199"/>
                </a:cubicBezTo>
                <a:cubicBezTo>
                  <a:pt x="8852328" y="1093199"/>
                  <a:pt x="8852328" y="1093199"/>
                  <a:pt x="9240906" y="1093199"/>
                </a:cubicBezTo>
                <a:cubicBezTo>
                  <a:pt x="9240906" y="1093199"/>
                  <a:pt x="9240906" y="1093199"/>
                  <a:pt x="9240906" y="924202"/>
                </a:cubicBezTo>
                <a:cubicBezTo>
                  <a:pt x="9240906" y="924202"/>
                  <a:pt x="9240906" y="924202"/>
                  <a:pt x="9503459" y="929483"/>
                </a:cubicBezTo>
                <a:cubicBezTo>
                  <a:pt x="9503459" y="929483"/>
                  <a:pt x="9503459" y="929483"/>
                  <a:pt x="9503459" y="781611"/>
                </a:cubicBezTo>
                <a:cubicBezTo>
                  <a:pt x="9503459" y="781611"/>
                  <a:pt x="9503459" y="781611"/>
                  <a:pt x="9771263" y="781611"/>
                </a:cubicBezTo>
                <a:cubicBezTo>
                  <a:pt x="9771263" y="781611"/>
                  <a:pt x="9771263" y="781611"/>
                  <a:pt x="9771263" y="918921"/>
                </a:cubicBezTo>
                <a:cubicBezTo>
                  <a:pt x="9771263" y="918921"/>
                  <a:pt x="9771263" y="918921"/>
                  <a:pt x="10028565" y="918921"/>
                </a:cubicBezTo>
                <a:cubicBezTo>
                  <a:pt x="10028565" y="918921"/>
                  <a:pt x="10028565" y="918921"/>
                  <a:pt x="10028565" y="765768"/>
                </a:cubicBezTo>
                <a:cubicBezTo>
                  <a:pt x="10028565" y="765768"/>
                  <a:pt x="10028565" y="765768"/>
                  <a:pt x="10280615" y="771049"/>
                </a:cubicBezTo>
                <a:cubicBezTo>
                  <a:pt x="10280615" y="771049"/>
                  <a:pt x="10280615" y="771049"/>
                  <a:pt x="10280615" y="190122"/>
                </a:cubicBezTo>
                <a:cubicBezTo>
                  <a:pt x="10280615" y="190122"/>
                  <a:pt x="10280615" y="190122"/>
                  <a:pt x="10789968" y="190122"/>
                </a:cubicBezTo>
                <a:cubicBezTo>
                  <a:pt x="10789968" y="190122"/>
                  <a:pt x="10789968" y="190122"/>
                  <a:pt x="10789968" y="697113"/>
                </a:cubicBezTo>
                <a:cubicBezTo>
                  <a:pt x="10789968" y="697113"/>
                  <a:pt x="10789968" y="697113"/>
                  <a:pt x="11168044" y="697113"/>
                </a:cubicBezTo>
                <a:cubicBezTo>
                  <a:pt x="11168044" y="697113"/>
                  <a:pt x="11168044" y="697113"/>
                  <a:pt x="11168044" y="1621315"/>
                </a:cubicBezTo>
                <a:cubicBezTo>
                  <a:pt x="11168044" y="1621315"/>
                  <a:pt x="11168044" y="1621315"/>
                  <a:pt x="11467354" y="1621315"/>
                </a:cubicBezTo>
                <a:cubicBezTo>
                  <a:pt x="11467354" y="1621315"/>
                  <a:pt x="11467354" y="1621315"/>
                  <a:pt x="11467354" y="1114324"/>
                </a:cubicBezTo>
                <a:cubicBezTo>
                  <a:pt x="11467354" y="1114324"/>
                  <a:pt x="11467354" y="1114324"/>
                  <a:pt x="11871686" y="1114324"/>
                </a:cubicBezTo>
                <a:cubicBezTo>
                  <a:pt x="11871686" y="1114324"/>
                  <a:pt x="11871686" y="1114324"/>
                  <a:pt x="11871686" y="348556"/>
                </a:cubicBezTo>
                <a:cubicBezTo>
                  <a:pt x="11871686" y="348556"/>
                  <a:pt x="11871686" y="348556"/>
                  <a:pt x="12192000" y="348556"/>
                </a:cubicBezTo>
                <a:cubicBezTo>
                  <a:pt x="12192000" y="348556"/>
                  <a:pt x="12192000" y="348556"/>
                  <a:pt x="12192000" y="1754103"/>
                </a:cubicBezTo>
                <a:lnTo>
                  <a:pt x="12192000" y="1896676"/>
                </a:lnTo>
                <a:lnTo>
                  <a:pt x="12192148" y="1896676"/>
                </a:lnTo>
                <a:lnTo>
                  <a:pt x="12192148" y="1941773"/>
                </a:lnTo>
                <a:lnTo>
                  <a:pt x="0" y="1941773"/>
                </a:lnTo>
                <a:lnTo>
                  <a:pt x="0" y="1896676"/>
                </a:lnTo>
                <a:lnTo>
                  <a:pt x="0" y="1573784"/>
                </a:lnTo>
                <a:lnTo>
                  <a:pt x="112847" y="1573784"/>
                </a:lnTo>
                <a:cubicBezTo>
                  <a:pt x="165111" y="1573784"/>
                  <a:pt x="224842" y="1573784"/>
                  <a:pt x="293106" y="1573784"/>
                </a:cubicBezTo>
                <a:cubicBezTo>
                  <a:pt x="293106" y="1573784"/>
                  <a:pt x="293106" y="1573784"/>
                  <a:pt x="293106" y="411930"/>
                </a:cubicBezTo>
                <a:cubicBezTo>
                  <a:pt x="293106" y="411930"/>
                  <a:pt x="293106" y="411930"/>
                  <a:pt x="655428" y="411930"/>
                </a:cubicBezTo>
                <a:cubicBezTo>
                  <a:pt x="655428" y="411930"/>
                  <a:pt x="655428" y="411930"/>
                  <a:pt x="655428" y="1373100"/>
                </a:cubicBezTo>
                <a:cubicBezTo>
                  <a:pt x="676433" y="1315008"/>
                  <a:pt x="734194" y="1188260"/>
                  <a:pt x="791956" y="1188260"/>
                </a:cubicBezTo>
                <a:cubicBezTo>
                  <a:pt x="875973" y="1188260"/>
                  <a:pt x="954739" y="1399506"/>
                  <a:pt x="954739" y="1399506"/>
                </a:cubicBezTo>
                <a:cubicBezTo>
                  <a:pt x="954739" y="1399506"/>
                  <a:pt x="1023002" y="1188260"/>
                  <a:pt x="1101768" y="1188260"/>
                </a:cubicBezTo>
                <a:cubicBezTo>
                  <a:pt x="1180534" y="1188260"/>
                  <a:pt x="1264551" y="1399506"/>
                  <a:pt x="1264551" y="1399506"/>
                </a:cubicBezTo>
                <a:cubicBezTo>
                  <a:pt x="1264551" y="1399506"/>
                  <a:pt x="1332815" y="1188260"/>
                  <a:pt x="1411580" y="1188260"/>
                </a:cubicBezTo>
                <a:cubicBezTo>
                  <a:pt x="1490347" y="1188260"/>
                  <a:pt x="1574363" y="1399506"/>
                  <a:pt x="1574363" y="1399506"/>
                </a:cubicBezTo>
                <a:cubicBezTo>
                  <a:pt x="1574363" y="1399506"/>
                  <a:pt x="1574363" y="1399506"/>
                  <a:pt x="1574363" y="1447036"/>
                </a:cubicBezTo>
                <a:cubicBezTo>
                  <a:pt x="1574363" y="1447036"/>
                  <a:pt x="1574363" y="1447036"/>
                  <a:pt x="1721393" y="1447036"/>
                </a:cubicBezTo>
                <a:cubicBezTo>
                  <a:pt x="1721393" y="1447036"/>
                  <a:pt x="1721393" y="1447036"/>
                  <a:pt x="1721393" y="1299164"/>
                </a:cubicBezTo>
                <a:cubicBezTo>
                  <a:pt x="1616372" y="1278040"/>
                  <a:pt x="1537606" y="1182979"/>
                  <a:pt x="1537606" y="1072074"/>
                </a:cubicBezTo>
                <a:cubicBezTo>
                  <a:pt x="1537606" y="961170"/>
                  <a:pt x="1616372" y="866110"/>
                  <a:pt x="1721393" y="844985"/>
                </a:cubicBezTo>
                <a:cubicBezTo>
                  <a:pt x="1721393" y="844985"/>
                  <a:pt x="1721393" y="844985"/>
                  <a:pt x="1721393" y="586208"/>
                </a:cubicBezTo>
                <a:cubicBezTo>
                  <a:pt x="1721393" y="586208"/>
                  <a:pt x="1721393" y="586208"/>
                  <a:pt x="1815912" y="586208"/>
                </a:cubicBezTo>
                <a:cubicBezTo>
                  <a:pt x="1815912" y="586208"/>
                  <a:pt x="1815912" y="586208"/>
                  <a:pt x="1815912" y="844985"/>
                </a:cubicBezTo>
                <a:cubicBezTo>
                  <a:pt x="1920933" y="866110"/>
                  <a:pt x="1999699" y="961170"/>
                  <a:pt x="1999699" y="1072074"/>
                </a:cubicBezTo>
                <a:cubicBezTo>
                  <a:pt x="1999699" y="1188260"/>
                  <a:pt x="1920933" y="1278040"/>
                  <a:pt x="1815912" y="1299164"/>
                </a:cubicBezTo>
                <a:cubicBezTo>
                  <a:pt x="1815912" y="1299164"/>
                  <a:pt x="1815912" y="1299164"/>
                  <a:pt x="1815912" y="1447036"/>
                </a:cubicBezTo>
                <a:cubicBezTo>
                  <a:pt x="1815912" y="1447036"/>
                  <a:pt x="1815912" y="1447036"/>
                  <a:pt x="1941937" y="1447036"/>
                </a:cubicBezTo>
                <a:cubicBezTo>
                  <a:pt x="1941937" y="1447036"/>
                  <a:pt x="1941937" y="1447036"/>
                  <a:pt x="1941937" y="1293883"/>
                </a:cubicBezTo>
                <a:cubicBezTo>
                  <a:pt x="1941937" y="1293883"/>
                  <a:pt x="1941937" y="1293883"/>
                  <a:pt x="2099469" y="1293883"/>
                </a:cubicBezTo>
                <a:cubicBezTo>
                  <a:pt x="2099469" y="1293883"/>
                  <a:pt x="2099469" y="1293883"/>
                  <a:pt x="2099469" y="1093199"/>
                </a:cubicBezTo>
                <a:cubicBezTo>
                  <a:pt x="2099469" y="1093199"/>
                  <a:pt x="2099469" y="1093199"/>
                  <a:pt x="2440788" y="1093199"/>
                </a:cubicBezTo>
                <a:cubicBezTo>
                  <a:pt x="2440788" y="1093199"/>
                  <a:pt x="2440788" y="1093199"/>
                  <a:pt x="2440788" y="517553"/>
                </a:cubicBezTo>
                <a:cubicBezTo>
                  <a:pt x="2440788" y="517553"/>
                  <a:pt x="2440788" y="517553"/>
                  <a:pt x="2897630" y="517553"/>
                </a:cubicBezTo>
                <a:cubicBezTo>
                  <a:pt x="2897630" y="517553"/>
                  <a:pt x="2897630" y="517553"/>
                  <a:pt x="2897630" y="1103761"/>
                </a:cubicBezTo>
                <a:cubicBezTo>
                  <a:pt x="2897630" y="1103761"/>
                  <a:pt x="2897630" y="1103761"/>
                  <a:pt x="3364974" y="1103761"/>
                </a:cubicBezTo>
                <a:cubicBezTo>
                  <a:pt x="3364974" y="1103761"/>
                  <a:pt x="3364974" y="1103761"/>
                  <a:pt x="3364974" y="739362"/>
                </a:cubicBezTo>
                <a:cubicBezTo>
                  <a:pt x="3364974" y="739362"/>
                  <a:pt x="3364974" y="739362"/>
                  <a:pt x="3879577" y="739362"/>
                </a:cubicBezTo>
                <a:cubicBezTo>
                  <a:pt x="3879577" y="739362"/>
                  <a:pt x="3879577" y="739362"/>
                  <a:pt x="3879577" y="1093199"/>
                </a:cubicBezTo>
                <a:cubicBezTo>
                  <a:pt x="3879577" y="1093199"/>
                  <a:pt x="3879577" y="1093199"/>
                  <a:pt x="4268157" y="1093199"/>
                </a:cubicBezTo>
                <a:cubicBezTo>
                  <a:pt x="4268157" y="1093199"/>
                  <a:pt x="4268157" y="1093199"/>
                  <a:pt x="4268157" y="924202"/>
                </a:cubicBezTo>
                <a:cubicBezTo>
                  <a:pt x="4268157" y="924202"/>
                  <a:pt x="4268157" y="924202"/>
                  <a:pt x="4530710" y="929483"/>
                </a:cubicBezTo>
                <a:cubicBezTo>
                  <a:pt x="4530710" y="929483"/>
                  <a:pt x="4530710" y="929483"/>
                  <a:pt x="4530710" y="781611"/>
                </a:cubicBezTo>
                <a:cubicBezTo>
                  <a:pt x="4530710" y="781611"/>
                  <a:pt x="4530710" y="781611"/>
                  <a:pt x="4798513" y="781611"/>
                </a:cubicBezTo>
                <a:cubicBezTo>
                  <a:pt x="4798513" y="781611"/>
                  <a:pt x="4798513" y="781611"/>
                  <a:pt x="4798513" y="918921"/>
                </a:cubicBezTo>
                <a:cubicBezTo>
                  <a:pt x="4798513" y="918921"/>
                  <a:pt x="4798513" y="918921"/>
                  <a:pt x="5055815" y="918921"/>
                </a:cubicBezTo>
                <a:cubicBezTo>
                  <a:pt x="5055815" y="918921"/>
                  <a:pt x="5055815" y="918921"/>
                  <a:pt x="5055815" y="765768"/>
                </a:cubicBezTo>
                <a:cubicBezTo>
                  <a:pt x="5055815" y="765768"/>
                  <a:pt x="5055815" y="765768"/>
                  <a:pt x="5307865" y="771049"/>
                </a:cubicBezTo>
                <a:cubicBezTo>
                  <a:pt x="5307865" y="771049"/>
                  <a:pt x="5307865" y="771049"/>
                  <a:pt x="5307865" y="0"/>
                </a:cubicBezTo>
                <a:close/>
              </a:path>
            </a:pathLst>
          </a:custGeom>
          <a:solidFill>
            <a:schemeClr val="accent1"/>
          </a:solidFill>
          <a:ln>
            <a:noFill/>
          </a:ln>
        </p:spPr>
        <p:txBody>
          <a:bodyPr vert="horz" wrap="square" lIns="68325" tIns="34220" rIns="68325" bIns="34220" numCol="1" anchor="t" anchorCtr="0" compatLnSpc="1">
            <a:prstTxWarp prst="textNoShape">
              <a:avLst/>
            </a:prstTxWarp>
            <a:noAutofit/>
          </a:bodyPr>
          <a:lstStyle/>
          <a:p>
            <a:pPr defTabSz="683127"/>
            <a:endParaRPr lang="en-US" sz="1800" dirty="0">
              <a:solidFill>
                <a:prstClr val="black"/>
              </a:solidFill>
              <a:ea typeface="Arial Unicode MS"/>
            </a:endParaRPr>
          </a:p>
        </p:txBody>
      </p:sp>
      <p:sp>
        <p:nvSpPr>
          <p:cNvPr id="10" name="Rectangle 9">
            <a:extLst>
              <a:ext uri="{FF2B5EF4-FFF2-40B4-BE49-F238E27FC236}">
                <a16:creationId xmlns:a16="http://schemas.microsoft.com/office/drawing/2014/main" id="{D7DB0ECD-F65B-48DE-891A-862D5ACE45DD}"/>
              </a:ext>
            </a:extLst>
          </p:cNvPr>
          <p:cNvSpPr/>
          <p:nvPr userDrawn="1"/>
        </p:nvSpPr>
        <p:spPr>
          <a:xfrm>
            <a:off x="0" y="5047586"/>
            <a:ext cx="9144000" cy="1028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325" tIns="34220" rIns="68325" bIns="34220" rtlCol="0" anchor="ctr"/>
          <a:lstStyle/>
          <a:p>
            <a:pPr algn="ctr" defTabSz="683127"/>
            <a:endParaRPr lang="en-US" sz="1800">
              <a:solidFill>
                <a:prstClr val="white"/>
              </a:solidFill>
            </a:endParaRPr>
          </a:p>
        </p:txBody>
      </p:sp>
      <p:grpSp>
        <p:nvGrpSpPr>
          <p:cNvPr id="3" name="Group 10">
            <a:extLst>
              <a:ext uri="{FF2B5EF4-FFF2-40B4-BE49-F238E27FC236}">
                <a16:creationId xmlns:a16="http://schemas.microsoft.com/office/drawing/2014/main" id="{C4E7187E-67A8-49EF-8933-FEE04FEAF50C}"/>
              </a:ext>
            </a:extLst>
          </p:cNvPr>
          <p:cNvGrpSpPr/>
          <p:nvPr userDrawn="1"/>
        </p:nvGrpSpPr>
        <p:grpSpPr>
          <a:xfrm flipH="1">
            <a:off x="8383960" y="4319685"/>
            <a:ext cx="613328" cy="606887"/>
            <a:chOff x="3175" y="1588"/>
            <a:chExt cx="4686300" cy="4637087"/>
          </a:xfrm>
          <a:solidFill>
            <a:schemeClr val="accent1"/>
          </a:solidFill>
        </p:grpSpPr>
        <p:sp>
          <p:nvSpPr>
            <p:cNvPr id="12" name="Rectangle 5">
              <a:extLst>
                <a:ext uri="{FF2B5EF4-FFF2-40B4-BE49-F238E27FC236}">
                  <a16:creationId xmlns:a16="http://schemas.microsoft.com/office/drawing/2014/main" id="{1E0D8746-24E0-4548-8C4D-DD75A2E89387}"/>
                </a:ext>
              </a:extLst>
            </p:cNvPr>
            <p:cNvSpPr>
              <a:spLocks noChangeArrowheads="1"/>
            </p:cNvSpPr>
            <p:nvPr/>
          </p:nvSpPr>
          <p:spPr bwMode="auto">
            <a:xfrm>
              <a:off x="1106488" y="3094038"/>
              <a:ext cx="98425" cy="133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3" name="Rectangle 6">
              <a:extLst>
                <a:ext uri="{FF2B5EF4-FFF2-40B4-BE49-F238E27FC236}">
                  <a16:creationId xmlns:a16="http://schemas.microsoft.com/office/drawing/2014/main" id="{36672466-A780-459C-AE15-37398D2D6018}"/>
                </a:ext>
              </a:extLst>
            </p:cNvPr>
            <p:cNvSpPr>
              <a:spLocks noChangeArrowheads="1"/>
            </p:cNvSpPr>
            <p:nvPr/>
          </p:nvSpPr>
          <p:spPr bwMode="auto">
            <a:xfrm>
              <a:off x="1450975" y="3094038"/>
              <a:ext cx="85725" cy="133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4" name="Rectangle 7">
              <a:extLst>
                <a:ext uri="{FF2B5EF4-FFF2-40B4-BE49-F238E27FC236}">
                  <a16:creationId xmlns:a16="http://schemas.microsoft.com/office/drawing/2014/main" id="{29B98435-DD78-4523-A912-E2FFE0743C16}"/>
                </a:ext>
              </a:extLst>
            </p:cNvPr>
            <p:cNvSpPr>
              <a:spLocks noChangeArrowheads="1"/>
            </p:cNvSpPr>
            <p:nvPr/>
          </p:nvSpPr>
          <p:spPr bwMode="auto">
            <a:xfrm>
              <a:off x="1147763" y="3148013"/>
              <a:ext cx="3571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5" name="Freeform 8">
              <a:extLst>
                <a:ext uri="{FF2B5EF4-FFF2-40B4-BE49-F238E27FC236}">
                  <a16:creationId xmlns:a16="http://schemas.microsoft.com/office/drawing/2014/main" id="{FBBADD09-E087-4218-94AA-9A732C065A42}"/>
                </a:ext>
              </a:extLst>
            </p:cNvPr>
            <p:cNvSpPr>
              <a:spLocks/>
            </p:cNvSpPr>
            <p:nvPr/>
          </p:nvSpPr>
          <p:spPr bwMode="auto">
            <a:xfrm>
              <a:off x="1173163" y="3176588"/>
              <a:ext cx="306388" cy="306387"/>
            </a:xfrm>
            <a:custGeom>
              <a:avLst/>
              <a:gdLst>
                <a:gd name="T0" fmla="*/ 175 w 193"/>
                <a:gd name="T1" fmla="*/ 193 h 193"/>
                <a:gd name="T2" fmla="*/ 0 w 193"/>
                <a:gd name="T3" fmla="*/ 18 h 193"/>
                <a:gd name="T4" fmla="*/ 18 w 193"/>
                <a:gd name="T5" fmla="*/ 0 h 193"/>
                <a:gd name="T6" fmla="*/ 193 w 193"/>
                <a:gd name="T7" fmla="*/ 175 h 193"/>
                <a:gd name="T8" fmla="*/ 175 w 193"/>
                <a:gd name="T9" fmla="*/ 193 h 193"/>
              </a:gdLst>
              <a:ahLst/>
              <a:cxnLst>
                <a:cxn ang="0">
                  <a:pos x="T0" y="T1"/>
                </a:cxn>
                <a:cxn ang="0">
                  <a:pos x="T2" y="T3"/>
                </a:cxn>
                <a:cxn ang="0">
                  <a:pos x="T4" y="T5"/>
                </a:cxn>
                <a:cxn ang="0">
                  <a:pos x="T6" y="T7"/>
                </a:cxn>
                <a:cxn ang="0">
                  <a:pos x="T8" y="T9"/>
                </a:cxn>
              </a:cxnLst>
              <a:rect l="0" t="0" r="r" b="b"/>
              <a:pathLst>
                <a:path w="193" h="193">
                  <a:moveTo>
                    <a:pt x="175" y="193"/>
                  </a:moveTo>
                  <a:lnTo>
                    <a:pt x="0" y="18"/>
                  </a:lnTo>
                  <a:lnTo>
                    <a:pt x="18" y="0"/>
                  </a:lnTo>
                  <a:lnTo>
                    <a:pt x="193" y="175"/>
                  </a:lnTo>
                  <a:lnTo>
                    <a:pt x="175"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6" name="Freeform 9">
              <a:extLst>
                <a:ext uri="{FF2B5EF4-FFF2-40B4-BE49-F238E27FC236}">
                  <a16:creationId xmlns:a16="http://schemas.microsoft.com/office/drawing/2014/main" id="{AD29BA87-8A6B-454A-870A-0930CAD32718}"/>
                </a:ext>
              </a:extLst>
            </p:cNvPr>
            <p:cNvSpPr>
              <a:spLocks/>
            </p:cNvSpPr>
            <p:nvPr/>
          </p:nvSpPr>
          <p:spPr bwMode="auto">
            <a:xfrm>
              <a:off x="1173163" y="3176588"/>
              <a:ext cx="306388" cy="306387"/>
            </a:xfrm>
            <a:custGeom>
              <a:avLst/>
              <a:gdLst>
                <a:gd name="T0" fmla="*/ 0 w 193"/>
                <a:gd name="T1" fmla="*/ 175 h 193"/>
                <a:gd name="T2" fmla="*/ 175 w 193"/>
                <a:gd name="T3" fmla="*/ 0 h 193"/>
                <a:gd name="T4" fmla="*/ 193 w 193"/>
                <a:gd name="T5" fmla="*/ 18 h 193"/>
                <a:gd name="T6" fmla="*/ 18 w 193"/>
                <a:gd name="T7" fmla="*/ 193 h 193"/>
                <a:gd name="T8" fmla="*/ 0 w 193"/>
                <a:gd name="T9" fmla="*/ 175 h 193"/>
              </a:gdLst>
              <a:ahLst/>
              <a:cxnLst>
                <a:cxn ang="0">
                  <a:pos x="T0" y="T1"/>
                </a:cxn>
                <a:cxn ang="0">
                  <a:pos x="T2" y="T3"/>
                </a:cxn>
                <a:cxn ang="0">
                  <a:pos x="T4" y="T5"/>
                </a:cxn>
                <a:cxn ang="0">
                  <a:pos x="T6" y="T7"/>
                </a:cxn>
                <a:cxn ang="0">
                  <a:pos x="T8" y="T9"/>
                </a:cxn>
              </a:cxnLst>
              <a:rect l="0" t="0" r="r" b="b"/>
              <a:pathLst>
                <a:path w="193" h="193">
                  <a:moveTo>
                    <a:pt x="0" y="175"/>
                  </a:moveTo>
                  <a:lnTo>
                    <a:pt x="175" y="0"/>
                  </a:lnTo>
                  <a:lnTo>
                    <a:pt x="193" y="18"/>
                  </a:lnTo>
                  <a:lnTo>
                    <a:pt x="18" y="193"/>
                  </a:lnTo>
                  <a:lnTo>
                    <a:pt x="0"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7" name="Rectangle 10">
              <a:extLst>
                <a:ext uri="{FF2B5EF4-FFF2-40B4-BE49-F238E27FC236}">
                  <a16:creationId xmlns:a16="http://schemas.microsoft.com/office/drawing/2014/main" id="{123A592A-5A52-4664-A9ED-ACB125838036}"/>
                </a:ext>
              </a:extLst>
            </p:cNvPr>
            <p:cNvSpPr>
              <a:spLocks noChangeArrowheads="1"/>
            </p:cNvSpPr>
            <p:nvPr/>
          </p:nvSpPr>
          <p:spPr bwMode="auto">
            <a:xfrm>
              <a:off x="1147763" y="3441700"/>
              <a:ext cx="3571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8" name="Freeform 11">
              <a:extLst>
                <a:ext uri="{FF2B5EF4-FFF2-40B4-BE49-F238E27FC236}">
                  <a16:creationId xmlns:a16="http://schemas.microsoft.com/office/drawing/2014/main" id="{C81F600D-2C20-46EA-8051-63C37B9BEB90}"/>
                </a:ext>
              </a:extLst>
            </p:cNvPr>
            <p:cNvSpPr>
              <a:spLocks/>
            </p:cNvSpPr>
            <p:nvPr/>
          </p:nvSpPr>
          <p:spPr bwMode="auto">
            <a:xfrm>
              <a:off x="1173163" y="3470275"/>
              <a:ext cx="306388" cy="304800"/>
            </a:xfrm>
            <a:custGeom>
              <a:avLst/>
              <a:gdLst>
                <a:gd name="T0" fmla="*/ 175 w 193"/>
                <a:gd name="T1" fmla="*/ 192 h 192"/>
                <a:gd name="T2" fmla="*/ 0 w 193"/>
                <a:gd name="T3" fmla="*/ 18 h 192"/>
                <a:gd name="T4" fmla="*/ 18 w 193"/>
                <a:gd name="T5" fmla="*/ 0 h 192"/>
                <a:gd name="T6" fmla="*/ 193 w 193"/>
                <a:gd name="T7" fmla="*/ 174 h 192"/>
                <a:gd name="T8" fmla="*/ 175 w 193"/>
                <a:gd name="T9" fmla="*/ 192 h 192"/>
              </a:gdLst>
              <a:ahLst/>
              <a:cxnLst>
                <a:cxn ang="0">
                  <a:pos x="T0" y="T1"/>
                </a:cxn>
                <a:cxn ang="0">
                  <a:pos x="T2" y="T3"/>
                </a:cxn>
                <a:cxn ang="0">
                  <a:pos x="T4" y="T5"/>
                </a:cxn>
                <a:cxn ang="0">
                  <a:pos x="T6" y="T7"/>
                </a:cxn>
                <a:cxn ang="0">
                  <a:pos x="T8" y="T9"/>
                </a:cxn>
              </a:cxnLst>
              <a:rect l="0" t="0" r="r" b="b"/>
              <a:pathLst>
                <a:path w="193" h="192">
                  <a:moveTo>
                    <a:pt x="175" y="192"/>
                  </a:moveTo>
                  <a:lnTo>
                    <a:pt x="0" y="18"/>
                  </a:lnTo>
                  <a:lnTo>
                    <a:pt x="18" y="0"/>
                  </a:lnTo>
                  <a:lnTo>
                    <a:pt x="193" y="174"/>
                  </a:lnTo>
                  <a:lnTo>
                    <a:pt x="175"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9" name="Freeform 12">
              <a:extLst>
                <a:ext uri="{FF2B5EF4-FFF2-40B4-BE49-F238E27FC236}">
                  <a16:creationId xmlns:a16="http://schemas.microsoft.com/office/drawing/2014/main" id="{899F243A-F661-4476-B974-A468A2C72C08}"/>
                </a:ext>
              </a:extLst>
            </p:cNvPr>
            <p:cNvSpPr>
              <a:spLocks/>
            </p:cNvSpPr>
            <p:nvPr/>
          </p:nvSpPr>
          <p:spPr bwMode="auto">
            <a:xfrm>
              <a:off x="1173163" y="3470275"/>
              <a:ext cx="306388" cy="304800"/>
            </a:xfrm>
            <a:custGeom>
              <a:avLst/>
              <a:gdLst>
                <a:gd name="T0" fmla="*/ 0 w 193"/>
                <a:gd name="T1" fmla="*/ 174 h 192"/>
                <a:gd name="T2" fmla="*/ 175 w 193"/>
                <a:gd name="T3" fmla="*/ 0 h 192"/>
                <a:gd name="T4" fmla="*/ 193 w 193"/>
                <a:gd name="T5" fmla="*/ 18 h 192"/>
                <a:gd name="T6" fmla="*/ 18 w 193"/>
                <a:gd name="T7" fmla="*/ 192 h 192"/>
                <a:gd name="T8" fmla="*/ 0 w 193"/>
                <a:gd name="T9" fmla="*/ 174 h 192"/>
              </a:gdLst>
              <a:ahLst/>
              <a:cxnLst>
                <a:cxn ang="0">
                  <a:pos x="T0" y="T1"/>
                </a:cxn>
                <a:cxn ang="0">
                  <a:pos x="T2" y="T3"/>
                </a:cxn>
                <a:cxn ang="0">
                  <a:pos x="T4" y="T5"/>
                </a:cxn>
                <a:cxn ang="0">
                  <a:pos x="T6" y="T7"/>
                </a:cxn>
                <a:cxn ang="0">
                  <a:pos x="T8" y="T9"/>
                </a:cxn>
              </a:cxnLst>
              <a:rect l="0" t="0" r="r" b="b"/>
              <a:pathLst>
                <a:path w="193" h="192">
                  <a:moveTo>
                    <a:pt x="0" y="174"/>
                  </a:moveTo>
                  <a:lnTo>
                    <a:pt x="175" y="0"/>
                  </a:lnTo>
                  <a:lnTo>
                    <a:pt x="193" y="18"/>
                  </a:lnTo>
                  <a:lnTo>
                    <a:pt x="18" y="192"/>
                  </a:lnTo>
                  <a:lnTo>
                    <a:pt x="0"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20" name="Rectangle 13">
              <a:extLst>
                <a:ext uri="{FF2B5EF4-FFF2-40B4-BE49-F238E27FC236}">
                  <a16:creationId xmlns:a16="http://schemas.microsoft.com/office/drawing/2014/main" id="{551C0F5B-D850-4F14-92ED-08B31C994BE4}"/>
                </a:ext>
              </a:extLst>
            </p:cNvPr>
            <p:cNvSpPr>
              <a:spLocks noChangeArrowheads="1"/>
            </p:cNvSpPr>
            <p:nvPr/>
          </p:nvSpPr>
          <p:spPr bwMode="auto">
            <a:xfrm>
              <a:off x="1147763" y="3733800"/>
              <a:ext cx="3571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21" name="Freeform 14">
              <a:extLst>
                <a:ext uri="{FF2B5EF4-FFF2-40B4-BE49-F238E27FC236}">
                  <a16:creationId xmlns:a16="http://schemas.microsoft.com/office/drawing/2014/main" id="{DDB35BF1-FC37-43C1-B5CB-9E8BD46BAA9D}"/>
                </a:ext>
              </a:extLst>
            </p:cNvPr>
            <p:cNvSpPr>
              <a:spLocks/>
            </p:cNvSpPr>
            <p:nvPr/>
          </p:nvSpPr>
          <p:spPr bwMode="auto">
            <a:xfrm>
              <a:off x="1173163" y="3762375"/>
              <a:ext cx="306388" cy="306387"/>
            </a:xfrm>
            <a:custGeom>
              <a:avLst/>
              <a:gdLst>
                <a:gd name="T0" fmla="*/ 175 w 193"/>
                <a:gd name="T1" fmla="*/ 193 h 193"/>
                <a:gd name="T2" fmla="*/ 0 w 193"/>
                <a:gd name="T3" fmla="*/ 18 h 193"/>
                <a:gd name="T4" fmla="*/ 18 w 193"/>
                <a:gd name="T5" fmla="*/ 0 h 193"/>
                <a:gd name="T6" fmla="*/ 193 w 193"/>
                <a:gd name="T7" fmla="*/ 175 h 193"/>
                <a:gd name="T8" fmla="*/ 175 w 193"/>
                <a:gd name="T9" fmla="*/ 193 h 193"/>
              </a:gdLst>
              <a:ahLst/>
              <a:cxnLst>
                <a:cxn ang="0">
                  <a:pos x="T0" y="T1"/>
                </a:cxn>
                <a:cxn ang="0">
                  <a:pos x="T2" y="T3"/>
                </a:cxn>
                <a:cxn ang="0">
                  <a:pos x="T4" y="T5"/>
                </a:cxn>
                <a:cxn ang="0">
                  <a:pos x="T6" y="T7"/>
                </a:cxn>
                <a:cxn ang="0">
                  <a:pos x="T8" y="T9"/>
                </a:cxn>
              </a:cxnLst>
              <a:rect l="0" t="0" r="r" b="b"/>
              <a:pathLst>
                <a:path w="193" h="193">
                  <a:moveTo>
                    <a:pt x="175" y="193"/>
                  </a:moveTo>
                  <a:lnTo>
                    <a:pt x="0" y="18"/>
                  </a:lnTo>
                  <a:lnTo>
                    <a:pt x="18" y="0"/>
                  </a:lnTo>
                  <a:lnTo>
                    <a:pt x="193" y="175"/>
                  </a:lnTo>
                  <a:lnTo>
                    <a:pt x="175"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22" name="Freeform 15">
              <a:extLst>
                <a:ext uri="{FF2B5EF4-FFF2-40B4-BE49-F238E27FC236}">
                  <a16:creationId xmlns:a16="http://schemas.microsoft.com/office/drawing/2014/main" id="{24FA2821-2268-4EEC-BB62-C826BAA13F9E}"/>
                </a:ext>
              </a:extLst>
            </p:cNvPr>
            <p:cNvSpPr>
              <a:spLocks/>
            </p:cNvSpPr>
            <p:nvPr/>
          </p:nvSpPr>
          <p:spPr bwMode="auto">
            <a:xfrm>
              <a:off x="1173163" y="3762375"/>
              <a:ext cx="306388" cy="306387"/>
            </a:xfrm>
            <a:custGeom>
              <a:avLst/>
              <a:gdLst>
                <a:gd name="T0" fmla="*/ 0 w 193"/>
                <a:gd name="T1" fmla="*/ 175 h 193"/>
                <a:gd name="T2" fmla="*/ 175 w 193"/>
                <a:gd name="T3" fmla="*/ 0 h 193"/>
                <a:gd name="T4" fmla="*/ 193 w 193"/>
                <a:gd name="T5" fmla="*/ 18 h 193"/>
                <a:gd name="T6" fmla="*/ 18 w 193"/>
                <a:gd name="T7" fmla="*/ 193 h 193"/>
                <a:gd name="T8" fmla="*/ 0 w 193"/>
                <a:gd name="T9" fmla="*/ 175 h 193"/>
              </a:gdLst>
              <a:ahLst/>
              <a:cxnLst>
                <a:cxn ang="0">
                  <a:pos x="T0" y="T1"/>
                </a:cxn>
                <a:cxn ang="0">
                  <a:pos x="T2" y="T3"/>
                </a:cxn>
                <a:cxn ang="0">
                  <a:pos x="T4" y="T5"/>
                </a:cxn>
                <a:cxn ang="0">
                  <a:pos x="T6" y="T7"/>
                </a:cxn>
                <a:cxn ang="0">
                  <a:pos x="T8" y="T9"/>
                </a:cxn>
              </a:cxnLst>
              <a:rect l="0" t="0" r="r" b="b"/>
              <a:pathLst>
                <a:path w="193" h="193">
                  <a:moveTo>
                    <a:pt x="0" y="175"/>
                  </a:moveTo>
                  <a:lnTo>
                    <a:pt x="175" y="0"/>
                  </a:lnTo>
                  <a:lnTo>
                    <a:pt x="193" y="18"/>
                  </a:lnTo>
                  <a:lnTo>
                    <a:pt x="18" y="193"/>
                  </a:lnTo>
                  <a:lnTo>
                    <a:pt x="0"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23" name="Rectangle 16">
              <a:extLst>
                <a:ext uri="{FF2B5EF4-FFF2-40B4-BE49-F238E27FC236}">
                  <a16:creationId xmlns:a16="http://schemas.microsoft.com/office/drawing/2014/main" id="{CD9D3E4B-0D89-4DC9-9BF3-1825125DE43D}"/>
                </a:ext>
              </a:extLst>
            </p:cNvPr>
            <p:cNvSpPr>
              <a:spLocks noChangeArrowheads="1"/>
            </p:cNvSpPr>
            <p:nvPr/>
          </p:nvSpPr>
          <p:spPr bwMode="auto">
            <a:xfrm>
              <a:off x="1147763" y="4027488"/>
              <a:ext cx="3571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24" name="Freeform 17">
              <a:extLst>
                <a:ext uri="{FF2B5EF4-FFF2-40B4-BE49-F238E27FC236}">
                  <a16:creationId xmlns:a16="http://schemas.microsoft.com/office/drawing/2014/main" id="{D396BA03-71DB-4A9E-A491-CC50B3E01583}"/>
                </a:ext>
              </a:extLst>
            </p:cNvPr>
            <p:cNvSpPr>
              <a:spLocks/>
            </p:cNvSpPr>
            <p:nvPr/>
          </p:nvSpPr>
          <p:spPr bwMode="auto">
            <a:xfrm>
              <a:off x="1173163" y="4056063"/>
              <a:ext cx="306388" cy="304800"/>
            </a:xfrm>
            <a:custGeom>
              <a:avLst/>
              <a:gdLst>
                <a:gd name="T0" fmla="*/ 175 w 193"/>
                <a:gd name="T1" fmla="*/ 192 h 192"/>
                <a:gd name="T2" fmla="*/ 0 w 193"/>
                <a:gd name="T3" fmla="*/ 18 h 192"/>
                <a:gd name="T4" fmla="*/ 18 w 193"/>
                <a:gd name="T5" fmla="*/ 0 h 192"/>
                <a:gd name="T6" fmla="*/ 193 w 193"/>
                <a:gd name="T7" fmla="*/ 174 h 192"/>
                <a:gd name="T8" fmla="*/ 175 w 193"/>
                <a:gd name="T9" fmla="*/ 192 h 192"/>
              </a:gdLst>
              <a:ahLst/>
              <a:cxnLst>
                <a:cxn ang="0">
                  <a:pos x="T0" y="T1"/>
                </a:cxn>
                <a:cxn ang="0">
                  <a:pos x="T2" y="T3"/>
                </a:cxn>
                <a:cxn ang="0">
                  <a:pos x="T4" y="T5"/>
                </a:cxn>
                <a:cxn ang="0">
                  <a:pos x="T6" y="T7"/>
                </a:cxn>
                <a:cxn ang="0">
                  <a:pos x="T8" y="T9"/>
                </a:cxn>
              </a:cxnLst>
              <a:rect l="0" t="0" r="r" b="b"/>
              <a:pathLst>
                <a:path w="193" h="192">
                  <a:moveTo>
                    <a:pt x="175" y="192"/>
                  </a:moveTo>
                  <a:lnTo>
                    <a:pt x="0" y="18"/>
                  </a:lnTo>
                  <a:lnTo>
                    <a:pt x="18" y="0"/>
                  </a:lnTo>
                  <a:lnTo>
                    <a:pt x="193" y="174"/>
                  </a:lnTo>
                  <a:lnTo>
                    <a:pt x="175"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25" name="Freeform 18">
              <a:extLst>
                <a:ext uri="{FF2B5EF4-FFF2-40B4-BE49-F238E27FC236}">
                  <a16:creationId xmlns:a16="http://schemas.microsoft.com/office/drawing/2014/main" id="{89B117B3-FDE2-48F4-8E18-99B71391689E}"/>
                </a:ext>
              </a:extLst>
            </p:cNvPr>
            <p:cNvSpPr>
              <a:spLocks/>
            </p:cNvSpPr>
            <p:nvPr/>
          </p:nvSpPr>
          <p:spPr bwMode="auto">
            <a:xfrm>
              <a:off x="1173163" y="4056063"/>
              <a:ext cx="306388" cy="304800"/>
            </a:xfrm>
            <a:custGeom>
              <a:avLst/>
              <a:gdLst>
                <a:gd name="T0" fmla="*/ 0 w 193"/>
                <a:gd name="T1" fmla="*/ 174 h 192"/>
                <a:gd name="T2" fmla="*/ 175 w 193"/>
                <a:gd name="T3" fmla="*/ 0 h 192"/>
                <a:gd name="T4" fmla="*/ 193 w 193"/>
                <a:gd name="T5" fmla="*/ 18 h 192"/>
                <a:gd name="T6" fmla="*/ 18 w 193"/>
                <a:gd name="T7" fmla="*/ 192 h 192"/>
                <a:gd name="T8" fmla="*/ 0 w 193"/>
                <a:gd name="T9" fmla="*/ 174 h 192"/>
              </a:gdLst>
              <a:ahLst/>
              <a:cxnLst>
                <a:cxn ang="0">
                  <a:pos x="T0" y="T1"/>
                </a:cxn>
                <a:cxn ang="0">
                  <a:pos x="T2" y="T3"/>
                </a:cxn>
                <a:cxn ang="0">
                  <a:pos x="T4" y="T5"/>
                </a:cxn>
                <a:cxn ang="0">
                  <a:pos x="T6" y="T7"/>
                </a:cxn>
                <a:cxn ang="0">
                  <a:pos x="T8" y="T9"/>
                </a:cxn>
              </a:cxnLst>
              <a:rect l="0" t="0" r="r" b="b"/>
              <a:pathLst>
                <a:path w="193" h="192">
                  <a:moveTo>
                    <a:pt x="0" y="174"/>
                  </a:moveTo>
                  <a:lnTo>
                    <a:pt x="175" y="0"/>
                  </a:lnTo>
                  <a:lnTo>
                    <a:pt x="193" y="18"/>
                  </a:lnTo>
                  <a:lnTo>
                    <a:pt x="18" y="192"/>
                  </a:lnTo>
                  <a:lnTo>
                    <a:pt x="0"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26" name="Rectangle 19">
              <a:extLst>
                <a:ext uri="{FF2B5EF4-FFF2-40B4-BE49-F238E27FC236}">
                  <a16:creationId xmlns:a16="http://schemas.microsoft.com/office/drawing/2014/main" id="{4D15AB71-4C87-4F96-A6F1-334D55AADD61}"/>
                </a:ext>
              </a:extLst>
            </p:cNvPr>
            <p:cNvSpPr>
              <a:spLocks noChangeArrowheads="1"/>
            </p:cNvSpPr>
            <p:nvPr/>
          </p:nvSpPr>
          <p:spPr bwMode="auto">
            <a:xfrm>
              <a:off x="1106488" y="1897063"/>
              <a:ext cx="98425" cy="128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27" name="Rectangle 20">
              <a:extLst>
                <a:ext uri="{FF2B5EF4-FFF2-40B4-BE49-F238E27FC236}">
                  <a16:creationId xmlns:a16="http://schemas.microsoft.com/office/drawing/2014/main" id="{248F0BE9-E11B-4028-814F-E2A724D173CD}"/>
                </a:ext>
              </a:extLst>
            </p:cNvPr>
            <p:cNvSpPr>
              <a:spLocks noChangeArrowheads="1"/>
            </p:cNvSpPr>
            <p:nvPr/>
          </p:nvSpPr>
          <p:spPr bwMode="auto">
            <a:xfrm>
              <a:off x="1450975" y="1897063"/>
              <a:ext cx="85725" cy="128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28" name="Rectangle 21">
              <a:extLst>
                <a:ext uri="{FF2B5EF4-FFF2-40B4-BE49-F238E27FC236}">
                  <a16:creationId xmlns:a16="http://schemas.microsoft.com/office/drawing/2014/main" id="{DEB11266-49E8-4D24-8542-C4A048AF02C9}"/>
                </a:ext>
              </a:extLst>
            </p:cNvPr>
            <p:cNvSpPr>
              <a:spLocks noChangeArrowheads="1"/>
            </p:cNvSpPr>
            <p:nvPr/>
          </p:nvSpPr>
          <p:spPr bwMode="auto">
            <a:xfrm>
              <a:off x="1147763" y="1897063"/>
              <a:ext cx="3571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29" name="Freeform 22">
              <a:extLst>
                <a:ext uri="{FF2B5EF4-FFF2-40B4-BE49-F238E27FC236}">
                  <a16:creationId xmlns:a16="http://schemas.microsoft.com/office/drawing/2014/main" id="{D411A65D-2AF3-496C-83AD-506A50975E91}"/>
                </a:ext>
              </a:extLst>
            </p:cNvPr>
            <p:cNvSpPr>
              <a:spLocks/>
            </p:cNvSpPr>
            <p:nvPr/>
          </p:nvSpPr>
          <p:spPr bwMode="auto">
            <a:xfrm>
              <a:off x="1173163" y="1925638"/>
              <a:ext cx="306388" cy="304800"/>
            </a:xfrm>
            <a:custGeom>
              <a:avLst/>
              <a:gdLst>
                <a:gd name="T0" fmla="*/ 175 w 193"/>
                <a:gd name="T1" fmla="*/ 192 h 192"/>
                <a:gd name="T2" fmla="*/ 0 w 193"/>
                <a:gd name="T3" fmla="*/ 18 h 192"/>
                <a:gd name="T4" fmla="*/ 18 w 193"/>
                <a:gd name="T5" fmla="*/ 0 h 192"/>
                <a:gd name="T6" fmla="*/ 193 w 193"/>
                <a:gd name="T7" fmla="*/ 174 h 192"/>
                <a:gd name="T8" fmla="*/ 175 w 193"/>
                <a:gd name="T9" fmla="*/ 192 h 192"/>
              </a:gdLst>
              <a:ahLst/>
              <a:cxnLst>
                <a:cxn ang="0">
                  <a:pos x="T0" y="T1"/>
                </a:cxn>
                <a:cxn ang="0">
                  <a:pos x="T2" y="T3"/>
                </a:cxn>
                <a:cxn ang="0">
                  <a:pos x="T4" y="T5"/>
                </a:cxn>
                <a:cxn ang="0">
                  <a:pos x="T6" y="T7"/>
                </a:cxn>
                <a:cxn ang="0">
                  <a:pos x="T8" y="T9"/>
                </a:cxn>
              </a:cxnLst>
              <a:rect l="0" t="0" r="r" b="b"/>
              <a:pathLst>
                <a:path w="193" h="192">
                  <a:moveTo>
                    <a:pt x="175" y="192"/>
                  </a:moveTo>
                  <a:lnTo>
                    <a:pt x="0" y="18"/>
                  </a:lnTo>
                  <a:lnTo>
                    <a:pt x="18" y="0"/>
                  </a:lnTo>
                  <a:lnTo>
                    <a:pt x="193" y="174"/>
                  </a:lnTo>
                  <a:lnTo>
                    <a:pt x="175"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30" name="Freeform 23">
              <a:extLst>
                <a:ext uri="{FF2B5EF4-FFF2-40B4-BE49-F238E27FC236}">
                  <a16:creationId xmlns:a16="http://schemas.microsoft.com/office/drawing/2014/main" id="{340303F8-CA51-4013-9A24-EEBF9EBC0B8E}"/>
                </a:ext>
              </a:extLst>
            </p:cNvPr>
            <p:cNvSpPr>
              <a:spLocks/>
            </p:cNvSpPr>
            <p:nvPr/>
          </p:nvSpPr>
          <p:spPr bwMode="auto">
            <a:xfrm>
              <a:off x="1173163" y="1925638"/>
              <a:ext cx="306388" cy="304800"/>
            </a:xfrm>
            <a:custGeom>
              <a:avLst/>
              <a:gdLst>
                <a:gd name="T0" fmla="*/ 0 w 193"/>
                <a:gd name="T1" fmla="*/ 174 h 192"/>
                <a:gd name="T2" fmla="*/ 175 w 193"/>
                <a:gd name="T3" fmla="*/ 0 h 192"/>
                <a:gd name="T4" fmla="*/ 193 w 193"/>
                <a:gd name="T5" fmla="*/ 18 h 192"/>
                <a:gd name="T6" fmla="*/ 18 w 193"/>
                <a:gd name="T7" fmla="*/ 192 h 192"/>
                <a:gd name="T8" fmla="*/ 0 w 193"/>
                <a:gd name="T9" fmla="*/ 174 h 192"/>
              </a:gdLst>
              <a:ahLst/>
              <a:cxnLst>
                <a:cxn ang="0">
                  <a:pos x="T0" y="T1"/>
                </a:cxn>
                <a:cxn ang="0">
                  <a:pos x="T2" y="T3"/>
                </a:cxn>
                <a:cxn ang="0">
                  <a:pos x="T4" y="T5"/>
                </a:cxn>
                <a:cxn ang="0">
                  <a:pos x="T6" y="T7"/>
                </a:cxn>
                <a:cxn ang="0">
                  <a:pos x="T8" y="T9"/>
                </a:cxn>
              </a:cxnLst>
              <a:rect l="0" t="0" r="r" b="b"/>
              <a:pathLst>
                <a:path w="193" h="192">
                  <a:moveTo>
                    <a:pt x="0" y="174"/>
                  </a:moveTo>
                  <a:lnTo>
                    <a:pt x="175" y="0"/>
                  </a:lnTo>
                  <a:lnTo>
                    <a:pt x="193" y="18"/>
                  </a:lnTo>
                  <a:lnTo>
                    <a:pt x="18" y="192"/>
                  </a:lnTo>
                  <a:lnTo>
                    <a:pt x="0"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31" name="Rectangle 24">
              <a:extLst>
                <a:ext uri="{FF2B5EF4-FFF2-40B4-BE49-F238E27FC236}">
                  <a16:creationId xmlns:a16="http://schemas.microsoft.com/office/drawing/2014/main" id="{34F8A7A6-DC0C-48BD-AB47-EA5A934ABE50}"/>
                </a:ext>
              </a:extLst>
            </p:cNvPr>
            <p:cNvSpPr>
              <a:spLocks noChangeArrowheads="1"/>
            </p:cNvSpPr>
            <p:nvPr/>
          </p:nvSpPr>
          <p:spPr bwMode="auto">
            <a:xfrm>
              <a:off x="1147763" y="2189163"/>
              <a:ext cx="3571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32" name="Freeform 25">
              <a:extLst>
                <a:ext uri="{FF2B5EF4-FFF2-40B4-BE49-F238E27FC236}">
                  <a16:creationId xmlns:a16="http://schemas.microsoft.com/office/drawing/2014/main" id="{96DEEB0A-E270-4DD9-9017-7926F8547ACE}"/>
                </a:ext>
              </a:extLst>
            </p:cNvPr>
            <p:cNvSpPr>
              <a:spLocks/>
            </p:cNvSpPr>
            <p:nvPr/>
          </p:nvSpPr>
          <p:spPr bwMode="auto">
            <a:xfrm>
              <a:off x="1173163" y="2217738"/>
              <a:ext cx="306388" cy="306387"/>
            </a:xfrm>
            <a:custGeom>
              <a:avLst/>
              <a:gdLst>
                <a:gd name="T0" fmla="*/ 175 w 193"/>
                <a:gd name="T1" fmla="*/ 193 h 193"/>
                <a:gd name="T2" fmla="*/ 0 w 193"/>
                <a:gd name="T3" fmla="*/ 18 h 193"/>
                <a:gd name="T4" fmla="*/ 18 w 193"/>
                <a:gd name="T5" fmla="*/ 0 h 193"/>
                <a:gd name="T6" fmla="*/ 193 w 193"/>
                <a:gd name="T7" fmla="*/ 175 h 193"/>
                <a:gd name="T8" fmla="*/ 175 w 193"/>
                <a:gd name="T9" fmla="*/ 193 h 193"/>
              </a:gdLst>
              <a:ahLst/>
              <a:cxnLst>
                <a:cxn ang="0">
                  <a:pos x="T0" y="T1"/>
                </a:cxn>
                <a:cxn ang="0">
                  <a:pos x="T2" y="T3"/>
                </a:cxn>
                <a:cxn ang="0">
                  <a:pos x="T4" y="T5"/>
                </a:cxn>
                <a:cxn ang="0">
                  <a:pos x="T6" y="T7"/>
                </a:cxn>
                <a:cxn ang="0">
                  <a:pos x="T8" y="T9"/>
                </a:cxn>
              </a:cxnLst>
              <a:rect l="0" t="0" r="r" b="b"/>
              <a:pathLst>
                <a:path w="193" h="193">
                  <a:moveTo>
                    <a:pt x="175" y="193"/>
                  </a:moveTo>
                  <a:lnTo>
                    <a:pt x="0" y="18"/>
                  </a:lnTo>
                  <a:lnTo>
                    <a:pt x="18" y="0"/>
                  </a:lnTo>
                  <a:lnTo>
                    <a:pt x="193" y="175"/>
                  </a:lnTo>
                  <a:lnTo>
                    <a:pt x="175"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33" name="Freeform 26">
              <a:extLst>
                <a:ext uri="{FF2B5EF4-FFF2-40B4-BE49-F238E27FC236}">
                  <a16:creationId xmlns:a16="http://schemas.microsoft.com/office/drawing/2014/main" id="{B5AAD273-90EB-45E1-9BBE-8741FDB77206}"/>
                </a:ext>
              </a:extLst>
            </p:cNvPr>
            <p:cNvSpPr>
              <a:spLocks/>
            </p:cNvSpPr>
            <p:nvPr/>
          </p:nvSpPr>
          <p:spPr bwMode="auto">
            <a:xfrm>
              <a:off x="1173163" y="2217738"/>
              <a:ext cx="306388" cy="306387"/>
            </a:xfrm>
            <a:custGeom>
              <a:avLst/>
              <a:gdLst>
                <a:gd name="T0" fmla="*/ 0 w 193"/>
                <a:gd name="T1" fmla="*/ 175 h 193"/>
                <a:gd name="T2" fmla="*/ 175 w 193"/>
                <a:gd name="T3" fmla="*/ 0 h 193"/>
                <a:gd name="T4" fmla="*/ 193 w 193"/>
                <a:gd name="T5" fmla="*/ 18 h 193"/>
                <a:gd name="T6" fmla="*/ 18 w 193"/>
                <a:gd name="T7" fmla="*/ 193 h 193"/>
                <a:gd name="T8" fmla="*/ 0 w 193"/>
                <a:gd name="T9" fmla="*/ 175 h 193"/>
              </a:gdLst>
              <a:ahLst/>
              <a:cxnLst>
                <a:cxn ang="0">
                  <a:pos x="T0" y="T1"/>
                </a:cxn>
                <a:cxn ang="0">
                  <a:pos x="T2" y="T3"/>
                </a:cxn>
                <a:cxn ang="0">
                  <a:pos x="T4" y="T5"/>
                </a:cxn>
                <a:cxn ang="0">
                  <a:pos x="T6" y="T7"/>
                </a:cxn>
                <a:cxn ang="0">
                  <a:pos x="T8" y="T9"/>
                </a:cxn>
              </a:cxnLst>
              <a:rect l="0" t="0" r="r" b="b"/>
              <a:pathLst>
                <a:path w="193" h="193">
                  <a:moveTo>
                    <a:pt x="0" y="175"/>
                  </a:moveTo>
                  <a:lnTo>
                    <a:pt x="175" y="0"/>
                  </a:lnTo>
                  <a:lnTo>
                    <a:pt x="193" y="18"/>
                  </a:lnTo>
                  <a:lnTo>
                    <a:pt x="18" y="193"/>
                  </a:lnTo>
                  <a:lnTo>
                    <a:pt x="0"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34" name="Rectangle 27">
              <a:extLst>
                <a:ext uri="{FF2B5EF4-FFF2-40B4-BE49-F238E27FC236}">
                  <a16:creationId xmlns:a16="http://schemas.microsoft.com/office/drawing/2014/main" id="{8DF0AAEB-1341-4548-A29D-7A9DC2A17F5A}"/>
                </a:ext>
              </a:extLst>
            </p:cNvPr>
            <p:cNvSpPr>
              <a:spLocks noChangeArrowheads="1"/>
            </p:cNvSpPr>
            <p:nvPr/>
          </p:nvSpPr>
          <p:spPr bwMode="auto">
            <a:xfrm>
              <a:off x="1147763" y="2482850"/>
              <a:ext cx="3571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35" name="Freeform 28">
              <a:extLst>
                <a:ext uri="{FF2B5EF4-FFF2-40B4-BE49-F238E27FC236}">
                  <a16:creationId xmlns:a16="http://schemas.microsoft.com/office/drawing/2014/main" id="{2CC3CCCD-AA24-440F-A0BE-897C9281D355}"/>
                </a:ext>
              </a:extLst>
            </p:cNvPr>
            <p:cNvSpPr>
              <a:spLocks/>
            </p:cNvSpPr>
            <p:nvPr/>
          </p:nvSpPr>
          <p:spPr bwMode="auto">
            <a:xfrm>
              <a:off x="1173163" y="2511425"/>
              <a:ext cx="306388" cy="304800"/>
            </a:xfrm>
            <a:custGeom>
              <a:avLst/>
              <a:gdLst>
                <a:gd name="T0" fmla="*/ 175 w 193"/>
                <a:gd name="T1" fmla="*/ 192 h 192"/>
                <a:gd name="T2" fmla="*/ 0 w 193"/>
                <a:gd name="T3" fmla="*/ 18 h 192"/>
                <a:gd name="T4" fmla="*/ 18 w 193"/>
                <a:gd name="T5" fmla="*/ 0 h 192"/>
                <a:gd name="T6" fmla="*/ 193 w 193"/>
                <a:gd name="T7" fmla="*/ 174 h 192"/>
                <a:gd name="T8" fmla="*/ 175 w 193"/>
                <a:gd name="T9" fmla="*/ 192 h 192"/>
              </a:gdLst>
              <a:ahLst/>
              <a:cxnLst>
                <a:cxn ang="0">
                  <a:pos x="T0" y="T1"/>
                </a:cxn>
                <a:cxn ang="0">
                  <a:pos x="T2" y="T3"/>
                </a:cxn>
                <a:cxn ang="0">
                  <a:pos x="T4" y="T5"/>
                </a:cxn>
                <a:cxn ang="0">
                  <a:pos x="T6" y="T7"/>
                </a:cxn>
                <a:cxn ang="0">
                  <a:pos x="T8" y="T9"/>
                </a:cxn>
              </a:cxnLst>
              <a:rect l="0" t="0" r="r" b="b"/>
              <a:pathLst>
                <a:path w="193" h="192">
                  <a:moveTo>
                    <a:pt x="175" y="192"/>
                  </a:moveTo>
                  <a:lnTo>
                    <a:pt x="0" y="18"/>
                  </a:lnTo>
                  <a:lnTo>
                    <a:pt x="18" y="0"/>
                  </a:lnTo>
                  <a:lnTo>
                    <a:pt x="193" y="174"/>
                  </a:lnTo>
                  <a:lnTo>
                    <a:pt x="175"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36" name="Freeform 29">
              <a:extLst>
                <a:ext uri="{FF2B5EF4-FFF2-40B4-BE49-F238E27FC236}">
                  <a16:creationId xmlns:a16="http://schemas.microsoft.com/office/drawing/2014/main" id="{034501E6-BB13-484D-861F-D4CFA91A5D7D}"/>
                </a:ext>
              </a:extLst>
            </p:cNvPr>
            <p:cNvSpPr>
              <a:spLocks/>
            </p:cNvSpPr>
            <p:nvPr/>
          </p:nvSpPr>
          <p:spPr bwMode="auto">
            <a:xfrm>
              <a:off x="1173163" y="2511425"/>
              <a:ext cx="306388" cy="304800"/>
            </a:xfrm>
            <a:custGeom>
              <a:avLst/>
              <a:gdLst>
                <a:gd name="T0" fmla="*/ 0 w 193"/>
                <a:gd name="T1" fmla="*/ 174 h 192"/>
                <a:gd name="T2" fmla="*/ 175 w 193"/>
                <a:gd name="T3" fmla="*/ 0 h 192"/>
                <a:gd name="T4" fmla="*/ 193 w 193"/>
                <a:gd name="T5" fmla="*/ 18 h 192"/>
                <a:gd name="T6" fmla="*/ 18 w 193"/>
                <a:gd name="T7" fmla="*/ 192 h 192"/>
                <a:gd name="T8" fmla="*/ 0 w 193"/>
                <a:gd name="T9" fmla="*/ 174 h 192"/>
              </a:gdLst>
              <a:ahLst/>
              <a:cxnLst>
                <a:cxn ang="0">
                  <a:pos x="T0" y="T1"/>
                </a:cxn>
                <a:cxn ang="0">
                  <a:pos x="T2" y="T3"/>
                </a:cxn>
                <a:cxn ang="0">
                  <a:pos x="T4" y="T5"/>
                </a:cxn>
                <a:cxn ang="0">
                  <a:pos x="T6" y="T7"/>
                </a:cxn>
                <a:cxn ang="0">
                  <a:pos x="T8" y="T9"/>
                </a:cxn>
              </a:cxnLst>
              <a:rect l="0" t="0" r="r" b="b"/>
              <a:pathLst>
                <a:path w="193" h="192">
                  <a:moveTo>
                    <a:pt x="0" y="174"/>
                  </a:moveTo>
                  <a:lnTo>
                    <a:pt x="175" y="0"/>
                  </a:lnTo>
                  <a:lnTo>
                    <a:pt x="193" y="18"/>
                  </a:lnTo>
                  <a:lnTo>
                    <a:pt x="18" y="192"/>
                  </a:lnTo>
                  <a:lnTo>
                    <a:pt x="0"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37" name="Rectangle 30">
              <a:extLst>
                <a:ext uri="{FF2B5EF4-FFF2-40B4-BE49-F238E27FC236}">
                  <a16:creationId xmlns:a16="http://schemas.microsoft.com/office/drawing/2014/main" id="{0D67A953-9F89-4360-9C0B-AD7C57905AB1}"/>
                </a:ext>
              </a:extLst>
            </p:cNvPr>
            <p:cNvSpPr>
              <a:spLocks noChangeArrowheads="1"/>
            </p:cNvSpPr>
            <p:nvPr/>
          </p:nvSpPr>
          <p:spPr bwMode="auto">
            <a:xfrm>
              <a:off x="1147763" y="2774950"/>
              <a:ext cx="357188"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38" name="Freeform 31">
              <a:extLst>
                <a:ext uri="{FF2B5EF4-FFF2-40B4-BE49-F238E27FC236}">
                  <a16:creationId xmlns:a16="http://schemas.microsoft.com/office/drawing/2014/main" id="{959C6397-6B14-4BF1-939F-1CEBB2C9267F}"/>
                </a:ext>
              </a:extLst>
            </p:cNvPr>
            <p:cNvSpPr>
              <a:spLocks/>
            </p:cNvSpPr>
            <p:nvPr/>
          </p:nvSpPr>
          <p:spPr bwMode="auto">
            <a:xfrm>
              <a:off x="1173163" y="2803525"/>
              <a:ext cx="306388" cy="306387"/>
            </a:xfrm>
            <a:custGeom>
              <a:avLst/>
              <a:gdLst>
                <a:gd name="T0" fmla="*/ 175 w 193"/>
                <a:gd name="T1" fmla="*/ 193 h 193"/>
                <a:gd name="T2" fmla="*/ 0 w 193"/>
                <a:gd name="T3" fmla="*/ 18 h 193"/>
                <a:gd name="T4" fmla="*/ 18 w 193"/>
                <a:gd name="T5" fmla="*/ 0 h 193"/>
                <a:gd name="T6" fmla="*/ 193 w 193"/>
                <a:gd name="T7" fmla="*/ 175 h 193"/>
                <a:gd name="T8" fmla="*/ 175 w 193"/>
                <a:gd name="T9" fmla="*/ 193 h 193"/>
              </a:gdLst>
              <a:ahLst/>
              <a:cxnLst>
                <a:cxn ang="0">
                  <a:pos x="T0" y="T1"/>
                </a:cxn>
                <a:cxn ang="0">
                  <a:pos x="T2" y="T3"/>
                </a:cxn>
                <a:cxn ang="0">
                  <a:pos x="T4" y="T5"/>
                </a:cxn>
                <a:cxn ang="0">
                  <a:pos x="T6" y="T7"/>
                </a:cxn>
                <a:cxn ang="0">
                  <a:pos x="T8" y="T9"/>
                </a:cxn>
              </a:cxnLst>
              <a:rect l="0" t="0" r="r" b="b"/>
              <a:pathLst>
                <a:path w="193" h="193">
                  <a:moveTo>
                    <a:pt x="175" y="193"/>
                  </a:moveTo>
                  <a:lnTo>
                    <a:pt x="0" y="18"/>
                  </a:lnTo>
                  <a:lnTo>
                    <a:pt x="18" y="0"/>
                  </a:lnTo>
                  <a:lnTo>
                    <a:pt x="193" y="175"/>
                  </a:lnTo>
                  <a:lnTo>
                    <a:pt x="175"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39" name="Freeform 32">
              <a:extLst>
                <a:ext uri="{FF2B5EF4-FFF2-40B4-BE49-F238E27FC236}">
                  <a16:creationId xmlns:a16="http://schemas.microsoft.com/office/drawing/2014/main" id="{086DEA11-5A0F-41A0-9E58-93A548D404C8}"/>
                </a:ext>
              </a:extLst>
            </p:cNvPr>
            <p:cNvSpPr>
              <a:spLocks/>
            </p:cNvSpPr>
            <p:nvPr/>
          </p:nvSpPr>
          <p:spPr bwMode="auto">
            <a:xfrm>
              <a:off x="1173163" y="2803525"/>
              <a:ext cx="306388" cy="306387"/>
            </a:xfrm>
            <a:custGeom>
              <a:avLst/>
              <a:gdLst>
                <a:gd name="T0" fmla="*/ 0 w 193"/>
                <a:gd name="T1" fmla="*/ 175 h 193"/>
                <a:gd name="T2" fmla="*/ 175 w 193"/>
                <a:gd name="T3" fmla="*/ 0 h 193"/>
                <a:gd name="T4" fmla="*/ 193 w 193"/>
                <a:gd name="T5" fmla="*/ 18 h 193"/>
                <a:gd name="T6" fmla="*/ 18 w 193"/>
                <a:gd name="T7" fmla="*/ 193 h 193"/>
                <a:gd name="T8" fmla="*/ 0 w 193"/>
                <a:gd name="T9" fmla="*/ 175 h 193"/>
              </a:gdLst>
              <a:ahLst/>
              <a:cxnLst>
                <a:cxn ang="0">
                  <a:pos x="T0" y="T1"/>
                </a:cxn>
                <a:cxn ang="0">
                  <a:pos x="T2" y="T3"/>
                </a:cxn>
                <a:cxn ang="0">
                  <a:pos x="T4" y="T5"/>
                </a:cxn>
                <a:cxn ang="0">
                  <a:pos x="T6" y="T7"/>
                </a:cxn>
                <a:cxn ang="0">
                  <a:pos x="T8" y="T9"/>
                </a:cxn>
              </a:cxnLst>
              <a:rect l="0" t="0" r="r" b="b"/>
              <a:pathLst>
                <a:path w="193" h="193">
                  <a:moveTo>
                    <a:pt x="0" y="175"/>
                  </a:moveTo>
                  <a:lnTo>
                    <a:pt x="175" y="0"/>
                  </a:lnTo>
                  <a:lnTo>
                    <a:pt x="193" y="18"/>
                  </a:lnTo>
                  <a:lnTo>
                    <a:pt x="18" y="193"/>
                  </a:lnTo>
                  <a:lnTo>
                    <a:pt x="0"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40" name="Rectangle 33">
              <a:extLst>
                <a:ext uri="{FF2B5EF4-FFF2-40B4-BE49-F238E27FC236}">
                  <a16:creationId xmlns:a16="http://schemas.microsoft.com/office/drawing/2014/main" id="{95EF28D8-427E-4E48-8227-A39E83E63756}"/>
                </a:ext>
              </a:extLst>
            </p:cNvPr>
            <p:cNvSpPr>
              <a:spLocks noChangeArrowheads="1"/>
            </p:cNvSpPr>
            <p:nvPr/>
          </p:nvSpPr>
          <p:spPr bwMode="auto">
            <a:xfrm>
              <a:off x="1179513" y="919163"/>
              <a:ext cx="44450" cy="981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41" name="Rectangle 34">
              <a:extLst>
                <a:ext uri="{FF2B5EF4-FFF2-40B4-BE49-F238E27FC236}">
                  <a16:creationId xmlns:a16="http://schemas.microsoft.com/office/drawing/2014/main" id="{8AB2938F-B634-4E8A-B393-1E4DB0460B8D}"/>
                </a:ext>
              </a:extLst>
            </p:cNvPr>
            <p:cNvSpPr>
              <a:spLocks noChangeArrowheads="1"/>
            </p:cNvSpPr>
            <p:nvPr/>
          </p:nvSpPr>
          <p:spPr bwMode="auto">
            <a:xfrm>
              <a:off x="1412875" y="919163"/>
              <a:ext cx="53975" cy="981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42" name="Rectangle 35">
              <a:extLst>
                <a:ext uri="{FF2B5EF4-FFF2-40B4-BE49-F238E27FC236}">
                  <a16:creationId xmlns:a16="http://schemas.microsoft.com/office/drawing/2014/main" id="{7AC677A7-BB8A-491C-A45F-A59C133CF522}"/>
                </a:ext>
              </a:extLst>
            </p:cNvPr>
            <p:cNvSpPr>
              <a:spLocks noChangeArrowheads="1"/>
            </p:cNvSpPr>
            <p:nvPr/>
          </p:nvSpPr>
          <p:spPr bwMode="auto">
            <a:xfrm>
              <a:off x="1179513" y="915988"/>
              <a:ext cx="27463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43" name="Freeform 36">
              <a:extLst>
                <a:ext uri="{FF2B5EF4-FFF2-40B4-BE49-F238E27FC236}">
                  <a16:creationId xmlns:a16="http://schemas.microsoft.com/office/drawing/2014/main" id="{0BF19144-EB5A-46F2-A7B5-9BFF79F927E3}"/>
                </a:ext>
              </a:extLst>
            </p:cNvPr>
            <p:cNvSpPr>
              <a:spLocks/>
            </p:cNvSpPr>
            <p:nvPr/>
          </p:nvSpPr>
          <p:spPr bwMode="auto">
            <a:xfrm>
              <a:off x="1198563" y="938213"/>
              <a:ext cx="236538" cy="234950"/>
            </a:xfrm>
            <a:custGeom>
              <a:avLst/>
              <a:gdLst>
                <a:gd name="T0" fmla="*/ 135 w 149"/>
                <a:gd name="T1" fmla="*/ 148 h 148"/>
                <a:gd name="T2" fmla="*/ 0 w 149"/>
                <a:gd name="T3" fmla="*/ 14 h 148"/>
                <a:gd name="T4" fmla="*/ 14 w 149"/>
                <a:gd name="T5" fmla="*/ 0 h 148"/>
                <a:gd name="T6" fmla="*/ 149 w 149"/>
                <a:gd name="T7" fmla="*/ 134 h 148"/>
                <a:gd name="T8" fmla="*/ 135 w 149"/>
                <a:gd name="T9" fmla="*/ 148 h 148"/>
              </a:gdLst>
              <a:ahLst/>
              <a:cxnLst>
                <a:cxn ang="0">
                  <a:pos x="T0" y="T1"/>
                </a:cxn>
                <a:cxn ang="0">
                  <a:pos x="T2" y="T3"/>
                </a:cxn>
                <a:cxn ang="0">
                  <a:pos x="T4" y="T5"/>
                </a:cxn>
                <a:cxn ang="0">
                  <a:pos x="T6" y="T7"/>
                </a:cxn>
                <a:cxn ang="0">
                  <a:pos x="T8" y="T9"/>
                </a:cxn>
              </a:cxnLst>
              <a:rect l="0" t="0" r="r" b="b"/>
              <a:pathLst>
                <a:path w="149" h="148">
                  <a:moveTo>
                    <a:pt x="135" y="148"/>
                  </a:moveTo>
                  <a:lnTo>
                    <a:pt x="0" y="14"/>
                  </a:lnTo>
                  <a:lnTo>
                    <a:pt x="14" y="0"/>
                  </a:lnTo>
                  <a:lnTo>
                    <a:pt x="149" y="134"/>
                  </a:lnTo>
                  <a:lnTo>
                    <a:pt x="13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44" name="Freeform 37">
              <a:extLst>
                <a:ext uri="{FF2B5EF4-FFF2-40B4-BE49-F238E27FC236}">
                  <a16:creationId xmlns:a16="http://schemas.microsoft.com/office/drawing/2014/main" id="{3DE460ED-F9F1-4390-B1B1-E1F0AAB4F677}"/>
                </a:ext>
              </a:extLst>
            </p:cNvPr>
            <p:cNvSpPr>
              <a:spLocks/>
            </p:cNvSpPr>
            <p:nvPr/>
          </p:nvSpPr>
          <p:spPr bwMode="auto">
            <a:xfrm>
              <a:off x="1198563" y="938213"/>
              <a:ext cx="236538" cy="234950"/>
            </a:xfrm>
            <a:custGeom>
              <a:avLst/>
              <a:gdLst>
                <a:gd name="T0" fmla="*/ 0 w 149"/>
                <a:gd name="T1" fmla="*/ 134 h 148"/>
                <a:gd name="T2" fmla="*/ 135 w 149"/>
                <a:gd name="T3" fmla="*/ 0 h 148"/>
                <a:gd name="T4" fmla="*/ 149 w 149"/>
                <a:gd name="T5" fmla="*/ 14 h 148"/>
                <a:gd name="T6" fmla="*/ 14 w 149"/>
                <a:gd name="T7" fmla="*/ 148 h 148"/>
                <a:gd name="T8" fmla="*/ 0 w 149"/>
                <a:gd name="T9" fmla="*/ 134 h 148"/>
              </a:gdLst>
              <a:ahLst/>
              <a:cxnLst>
                <a:cxn ang="0">
                  <a:pos x="T0" y="T1"/>
                </a:cxn>
                <a:cxn ang="0">
                  <a:pos x="T2" y="T3"/>
                </a:cxn>
                <a:cxn ang="0">
                  <a:pos x="T4" y="T5"/>
                </a:cxn>
                <a:cxn ang="0">
                  <a:pos x="T6" y="T7"/>
                </a:cxn>
                <a:cxn ang="0">
                  <a:pos x="T8" y="T9"/>
                </a:cxn>
              </a:cxnLst>
              <a:rect l="0" t="0" r="r" b="b"/>
              <a:pathLst>
                <a:path w="149" h="148">
                  <a:moveTo>
                    <a:pt x="0" y="134"/>
                  </a:moveTo>
                  <a:lnTo>
                    <a:pt x="135" y="0"/>
                  </a:lnTo>
                  <a:lnTo>
                    <a:pt x="149" y="14"/>
                  </a:lnTo>
                  <a:lnTo>
                    <a:pt x="14" y="148"/>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45" name="Rectangle 38">
              <a:extLst>
                <a:ext uri="{FF2B5EF4-FFF2-40B4-BE49-F238E27FC236}">
                  <a16:creationId xmlns:a16="http://schemas.microsoft.com/office/drawing/2014/main" id="{A0875147-4462-4486-A8D9-B5FBD6147DCE}"/>
                </a:ext>
              </a:extLst>
            </p:cNvPr>
            <p:cNvSpPr>
              <a:spLocks noChangeArrowheads="1"/>
            </p:cNvSpPr>
            <p:nvPr/>
          </p:nvSpPr>
          <p:spPr bwMode="auto">
            <a:xfrm>
              <a:off x="1179513" y="1141413"/>
              <a:ext cx="27463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46" name="Freeform 39">
              <a:extLst>
                <a:ext uri="{FF2B5EF4-FFF2-40B4-BE49-F238E27FC236}">
                  <a16:creationId xmlns:a16="http://schemas.microsoft.com/office/drawing/2014/main" id="{F9D2850E-CADF-4A4F-9B9D-93A82DE33BF6}"/>
                </a:ext>
              </a:extLst>
            </p:cNvPr>
            <p:cNvSpPr>
              <a:spLocks/>
            </p:cNvSpPr>
            <p:nvPr/>
          </p:nvSpPr>
          <p:spPr bwMode="auto">
            <a:xfrm>
              <a:off x="1198563" y="1160463"/>
              <a:ext cx="236538" cy="236537"/>
            </a:xfrm>
            <a:custGeom>
              <a:avLst/>
              <a:gdLst>
                <a:gd name="T0" fmla="*/ 135 w 149"/>
                <a:gd name="T1" fmla="*/ 149 h 149"/>
                <a:gd name="T2" fmla="*/ 0 w 149"/>
                <a:gd name="T3" fmla="*/ 14 h 149"/>
                <a:gd name="T4" fmla="*/ 14 w 149"/>
                <a:gd name="T5" fmla="*/ 0 h 149"/>
                <a:gd name="T6" fmla="*/ 149 w 149"/>
                <a:gd name="T7" fmla="*/ 135 h 149"/>
                <a:gd name="T8" fmla="*/ 135 w 149"/>
                <a:gd name="T9" fmla="*/ 149 h 149"/>
              </a:gdLst>
              <a:ahLst/>
              <a:cxnLst>
                <a:cxn ang="0">
                  <a:pos x="T0" y="T1"/>
                </a:cxn>
                <a:cxn ang="0">
                  <a:pos x="T2" y="T3"/>
                </a:cxn>
                <a:cxn ang="0">
                  <a:pos x="T4" y="T5"/>
                </a:cxn>
                <a:cxn ang="0">
                  <a:pos x="T6" y="T7"/>
                </a:cxn>
                <a:cxn ang="0">
                  <a:pos x="T8" y="T9"/>
                </a:cxn>
              </a:cxnLst>
              <a:rect l="0" t="0" r="r" b="b"/>
              <a:pathLst>
                <a:path w="149" h="149">
                  <a:moveTo>
                    <a:pt x="135" y="149"/>
                  </a:moveTo>
                  <a:lnTo>
                    <a:pt x="0" y="14"/>
                  </a:lnTo>
                  <a:lnTo>
                    <a:pt x="14" y="0"/>
                  </a:lnTo>
                  <a:lnTo>
                    <a:pt x="149" y="135"/>
                  </a:lnTo>
                  <a:lnTo>
                    <a:pt x="135"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47" name="Freeform 40">
              <a:extLst>
                <a:ext uri="{FF2B5EF4-FFF2-40B4-BE49-F238E27FC236}">
                  <a16:creationId xmlns:a16="http://schemas.microsoft.com/office/drawing/2014/main" id="{FEEF3CDA-2F3C-4EF7-A0D3-8A4AA9FD7275}"/>
                </a:ext>
              </a:extLst>
            </p:cNvPr>
            <p:cNvSpPr>
              <a:spLocks/>
            </p:cNvSpPr>
            <p:nvPr/>
          </p:nvSpPr>
          <p:spPr bwMode="auto">
            <a:xfrm>
              <a:off x="1198563" y="1160463"/>
              <a:ext cx="236538" cy="236537"/>
            </a:xfrm>
            <a:custGeom>
              <a:avLst/>
              <a:gdLst>
                <a:gd name="T0" fmla="*/ 0 w 149"/>
                <a:gd name="T1" fmla="*/ 135 h 149"/>
                <a:gd name="T2" fmla="*/ 135 w 149"/>
                <a:gd name="T3" fmla="*/ 0 h 149"/>
                <a:gd name="T4" fmla="*/ 149 w 149"/>
                <a:gd name="T5" fmla="*/ 14 h 149"/>
                <a:gd name="T6" fmla="*/ 14 w 149"/>
                <a:gd name="T7" fmla="*/ 149 h 149"/>
                <a:gd name="T8" fmla="*/ 0 w 149"/>
                <a:gd name="T9" fmla="*/ 135 h 149"/>
              </a:gdLst>
              <a:ahLst/>
              <a:cxnLst>
                <a:cxn ang="0">
                  <a:pos x="T0" y="T1"/>
                </a:cxn>
                <a:cxn ang="0">
                  <a:pos x="T2" y="T3"/>
                </a:cxn>
                <a:cxn ang="0">
                  <a:pos x="T4" y="T5"/>
                </a:cxn>
                <a:cxn ang="0">
                  <a:pos x="T6" y="T7"/>
                </a:cxn>
                <a:cxn ang="0">
                  <a:pos x="T8" y="T9"/>
                </a:cxn>
              </a:cxnLst>
              <a:rect l="0" t="0" r="r" b="b"/>
              <a:pathLst>
                <a:path w="149" h="149">
                  <a:moveTo>
                    <a:pt x="0" y="135"/>
                  </a:moveTo>
                  <a:lnTo>
                    <a:pt x="135" y="0"/>
                  </a:lnTo>
                  <a:lnTo>
                    <a:pt x="149" y="14"/>
                  </a:lnTo>
                  <a:lnTo>
                    <a:pt x="14" y="149"/>
                  </a:lnTo>
                  <a:lnTo>
                    <a:pt x="0"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48" name="Rectangle 41">
              <a:extLst>
                <a:ext uri="{FF2B5EF4-FFF2-40B4-BE49-F238E27FC236}">
                  <a16:creationId xmlns:a16="http://schemas.microsoft.com/office/drawing/2014/main" id="{3342AED6-93BC-4255-97D4-E231A10A42FC}"/>
                </a:ext>
              </a:extLst>
            </p:cNvPr>
            <p:cNvSpPr>
              <a:spLocks noChangeArrowheads="1"/>
            </p:cNvSpPr>
            <p:nvPr/>
          </p:nvSpPr>
          <p:spPr bwMode="auto">
            <a:xfrm>
              <a:off x="1179513" y="1365250"/>
              <a:ext cx="27463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49" name="Freeform 42">
              <a:extLst>
                <a:ext uri="{FF2B5EF4-FFF2-40B4-BE49-F238E27FC236}">
                  <a16:creationId xmlns:a16="http://schemas.microsoft.com/office/drawing/2014/main" id="{5D5E12A5-7039-45EB-8E89-848972235FC5}"/>
                </a:ext>
              </a:extLst>
            </p:cNvPr>
            <p:cNvSpPr>
              <a:spLocks/>
            </p:cNvSpPr>
            <p:nvPr/>
          </p:nvSpPr>
          <p:spPr bwMode="auto">
            <a:xfrm>
              <a:off x="1198563" y="1387475"/>
              <a:ext cx="236538" cy="231775"/>
            </a:xfrm>
            <a:custGeom>
              <a:avLst/>
              <a:gdLst>
                <a:gd name="T0" fmla="*/ 135 w 149"/>
                <a:gd name="T1" fmla="*/ 146 h 146"/>
                <a:gd name="T2" fmla="*/ 0 w 149"/>
                <a:gd name="T3" fmla="*/ 12 h 146"/>
                <a:gd name="T4" fmla="*/ 14 w 149"/>
                <a:gd name="T5" fmla="*/ 0 h 146"/>
                <a:gd name="T6" fmla="*/ 149 w 149"/>
                <a:gd name="T7" fmla="*/ 134 h 146"/>
                <a:gd name="T8" fmla="*/ 135 w 149"/>
                <a:gd name="T9" fmla="*/ 146 h 146"/>
              </a:gdLst>
              <a:ahLst/>
              <a:cxnLst>
                <a:cxn ang="0">
                  <a:pos x="T0" y="T1"/>
                </a:cxn>
                <a:cxn ang="0">
                  <a:pos x="T2" y="T3"/>
                </a:cxn>
                <a:cxn ang="0">
                  <a:pos x="T4" y="T5"/>
                </a:cxn>
                <a:cxn ang="0">
                  <a:pos x="T6" y="T7"/>
                </a:cxn>
                <a:cxn ang="0">
                  <a:pos x="T8" y="T9"/>
                </a:cxn>
              </a:cxnLst>
              <a:rect l="0" t="0" r="r" b="b"/>
              <a:pathLst>
                <a:path w="149" h="146">
                  <a:moveTo>
                    <a:pt x="135" y="146"/>
                  </a:moveTo>
                  <a:lnTo>
                    <a:pt x="0" y="12"/>
                  </a:lnTo>
                  <a:lnTo>
                    <a:pt x="14" y="0"/>
                  </a:lnTo>
                  <a:lnTo>
                    <a:pt x="149" y="134"/>
                  </a:lnTo>
                  <a:lnTo>
                    <a:pt x="135"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50" name="Freeform 43">
              <a:extLst>
                <a:ext uri="{FF2B5EF4-FFF2-40B4-BE49-F238E27FC236}">
                  <a16:creationId xmlns:a16="http://schemas.microsoft.com/office/drawing/2014/main" id="{4E825686-FC6B-43A0-9C18-8B370A8DEC37}"/>
                </a:ext>
              </a:extLst>
            </p:cNvPr>
            <p:cNvSpPr>
              <a:spLocks/>
            </p:cNvSpPr>
            <p:nvPr/>
          </p:nvSpPr>
          <p:spPr bwMode="auto">
            <a:xfrm>
              <a:off x="1198563" y="1387475"/>
              <a:ext cx="236538" cy="231775"/>
            </a:xfrm>
            <a:custGeom>
              <a:avLst/>
              <a:gdLst>
                <a:gd name="T0" fmla="*/ 0 w 149"/>
                <a:gd name="T1" fmla="*/ 134 h 146"/>
                <a:gd name="T2" fmla="*/ 135 w 149"/>
                <a:gd name="T3" fmla="*/ 0 h 146"/>
                <a:gd name="T4" fmla="*/ 149 w 149"/>
                <a:gd name="T5" fmla="*/ 12 h 146"/>
                <a:gd name="T6" fmla="*/ 14 w 149"/>
                <a:gd name="T7" fmla="*/ 146 h 146"/>
                <a:gd name="T8" fmla="*/ 0 w 149"/>
                <a:gd name="T9" fmla="*/ 134 h 146"/>
              </a:gdLst>
              <a:ahLst/>
              <a:cxnLst>
                <a:cxn ang="0">
                  <a:pos x="T0" y="T1"/>
                </a:cxn>
                <a:cxn ang="0">
                  <a:pos x="T2" y="T3"/>
                </a:cxn>
                <a:cxn ang="0">
                  <a:pos x="T4" y="T5"/>
                </a:cxn>
                <a:cxn ang="0">
                  <a:pos x="T6" y="T7"/>
                </a:cxn>
                <a:cxn ang="0">
                  <a:pos x="T8" y="T9"/>
                </a:cxn>
              </a:cxnLst>
              <a:rect l="0" t="0" r="r" b="b"/>
              <a:pathLst>
                <a:path w="149" h="146">
                  <a:moveTo>
                    <a:pt x="0" y="134"/>
                  </a:moveTo>
                  <a:lnTo>
                    <a:pt x="135" y="0"/>
                  </a:lnTo>
                  <a:lnTo>
                    <a:pt x="149" y="12"/>
                  </a:lnTo>
                  <a:lnTo>
                    <a:pt x="14" y="146"/>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51" name="Rectangle 44">
              <a:extLst>
                <a:ext uri="{FF2B5EF4-FFF2-40B4-BE49-F238E27FC236}">
                  <a16:creationId xmlns:a16="http://schemas.microsoft.com/office/drawing/2014/main" id="{571F6FA0-0ACD-47F0-A6EA-23366BFFB77F}"/>
                </a:ext>
              </a:extLst>
            </p:cNvPr>
            <p:cNvSpPr>
              <a:spLocks noChangeArrowheads="1"/>
            </p:cNvSpPr>
            <p:nvPr/>
          </p:nvSpPr>
          <p:spPr bwMode="auto">
            <a:xfrm>
              <a:off x="1179513" y="1590675"/>
              <a:ext cx="274638"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52" name="Freeform 45">
              <a:extLst>
                <a:ext uri="{FF2B5EF4-FFF2-40B4-BE49-F238E27FC236}">
                  <a16:creationId xmlns:a16="http://schemas.microsoft.com/office/drawing/2014/main" id="{3782179F-EDD5-45A3-AEBF-F5BC4E4E623A}"/>
                </a:ext>
              </a:extLst>
            </p:cNvPr>
            <p:cNvSpPr>
              <a:spLocks/>
            </p:cNvSpPr>
            <p:nvPr/>
          </p:nvSpPr>
          <p:spPr bwMode="auto">
            <a:xfrm>
              <a:off x="1198563" y="1609725"/>
              <a:ext cx="236538" cy="236537"/>
            </a:xfrm>
            <a:custGeom>
              <a:avLst/>
              <a:gdLst>
                <a:gd name="T0" fmla="*/ 135 w 149"/>
                <a:gd name="T1" fmla="*/ 149 h 149"/>
                <a:gd name="T2" fmla="*/ 0 w 149"/>
                <a:gd name="T3" fmla="*/ 14 h 149"/>
                <a:gd name="T4" fmla="*/ 14 w 149"/>
                <a:gd name="T5" fmla="*/ 0 h 149"/>
                <a:gd name="T6" fmla="*/ 149 w 149"/>
                <a:gd name="T7" fmla="*/ 135 h 149"/>
                <a:gd name="T8" fmla="*/ 135 w 149"/>
                <a:gd name="T9" fmla="*/ 149 h 149"/>
              </a:gdLst>
              <a:ahLst/>
              <a:cxnLst>
                <a:cxn ang="0">
                  <a:pos x="T0" y="T1"/>
                </a:cxn>
                <a:cxn ang="0">
                  <a:pos x="T2" y="T3"/>
                </a:cxn>
                <a:cxn ang="0">
                  <a:pos x="T4" y="T5"/>
                </a:cxn>
                <a:cxn ang="0">
                  <a:pos x="T6" y="T7"/>
                </a:cxn>
                <a:cxn ang="0">
                  <a:pos x="T8" y="T9"/>
                </a:cxn>
              </a:cxnLst>
              <a:rect l="0" t="0" r="r" b="b"/>
              <a:pathLst>
                <a:path w="149" h="149">
                  <a:moveTo>
                    <a:pt x="135" y="149"/>
                  </a:moveTo>
                  <a:lnTo>
                    <a:pt x="0" y="14"/>
                  </a:lnTo>
                  <a:lnTo>
                    <a:pt x="14" y="0"/>
                  </a:lnTo>
                  <a:lnTo>
                    <a:pt x="149" y="135"/>
                  </a:lnTo>
                  <a:lnTo>
                    <a:pt x="135"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53" name="Freeform 46">
              <a:extLst>
                <a:ext uri="{FF2B5EF4-FFF2-40B4-BE49-F238E27FC236}">
                  <a16:creationId xmlns:a16="http://schemas.microsoft.com/office/drawing/2014/main" id="{36C073D7-7EAF-488F-9E76-4B3037D0B66B}"/>
                </a:ext>
              </a:extLst>
            </p:cNvPr>
            <p:cNvSpPr>
              <a:spLocks/>
            </p:cNvSpPr>
            <p:nvPr/>
          </p:nvSpPr>
          <p:spPr bwMode="auto">
            <a:xfrm>
              <a:off x="1198563" y="1609725"/>
              <a:ext cx="236538" cy="236537"/>
            </a:xfrm>
            <a:custGeom>
              <a:avLst/>
              <a:gdLst>
                <a:gd name="T0" fmla="*/ 0 w 149"/>
                <a:gd name="T1" fmla="*/ 135 h 149"/>
                <a:gd name="T2" fmla="*/ 135 w 149"/>
                <a:gd name="T3" fmla="*/ 0 h 149"/>
                <a:gd name="T4" fmla="*/ 149 w 149"/>
                <a:gd name="T5" fmla="*/ 14 h 149"/>
                <a:gd name="T6" fmla="*/ 14 w 149"/>
                <a:gd name="T7" fmla="*/ 149 h 149"/>
                <a:gd name="T8" fmla="*/ 0 w 149"/>
                <a:gd name="T9" fmla="*/ 135 h 149"/>
              </a:gdLst>
              <a:ahLst/>
              <a:cxnLst>
                <a:cxn ang="0">
                  <a:pos x="T0" y="T1"/>
                </a:cxn>
                <a:cxn ang="0">
                  <a:pos x="T2" y="T3"/>
                </a:cxn>
                <a:cxn ang="0">
                  <a:pos x="T4" y="T5"/>
                </a:cxn>
                <a:cxn ang="0">
                  <a:pos x="T6" y="T7"/>
                </a:cxn>
                <a:cxn ang="0">
                  <a:pos x="T8" y="T9"/>
                </a:cxn>
              </a:cxnLst>
              <a:rect l="0" t="0" r="r" b="b"/>
              <a:pathLst>
                <a:path w="149" h="149">
                  <a:moveTo>
                    <a:pt x="0" y="135"/>
                  </a:moveTo>
                  <a:lnTo>
                    <a:pt x="135" y="0"/>
                  </a:lnTo>
                  <a:lnTo>
                    <a:pt x="149" y="14"/>
                  </a:lnTo>
                  <a:lnTo>
                    <a:pt x="14" y="149"/>
                  </a:lnTo>
                  <a:lnTo>
                    <a:pt x="0"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54" name="Rectangle 47">
              <a:extLst>
                <a:ext uri="{FF2B5EF4-FFF2-40B4-BE49-F238E27FC236}">
                  <a16:creationId xmlns:a16="http://schemas.microsoft.com/office/drawing/2014/main" id="{CEC5BC9B-46ED-4261-A6E9-E4203D254E07}"/>
                </a:ext>
              </a:extLst>
            </p:cNvPr>
            <p:cNvSpPr>
              <a:spLocks noChangeArrowheads="1"/>
            </p:cNvSpPr>
            <p:nvPr/>
          </p:nvSpPr>
          <p:spPr bwMode="auto">
            <a:xfrm>
              <a:off x="1182688" y="217488"/>
              <a:ext cx="44450" cy="7461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55" name="Rectangle 48">
              <a:extLst>
                <a:ext uri="{FF2B5EF4-FFF2-40B4-BE49-F238E27FC236}">
                  <a16:creationId xmlns:a16="http://schemas.microsoft.com/office/drawing/2014/main" id="{3475CBE3-E77C-485B-8A25-FF8E3B7D953A}"/>
                </a:ext>
              </a:extLst>
            </p:cNvPr>
            <p:cNvSpPr>
              <a:spLocks noChangeArrowheads="1"/>
            </p:cNvSpPr>
            <p:nvPr/>
          </p:nvSpPr>
          <p:spPr bwMode="auto">
            <a:xfrm>
              <a:off x="1416050" y="217488"/>
              <a:ext cx="53975" cy="7461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56" name="Freeform 49">
              <a:extLst>
                <a:ext uri="{FF2B5EF4-FFF2-40B4-BE49-F238E27FC236}">
                  <a16:creationId xmlns:a16="http://schemas.microsoft.com/office/drawing/2014/main" id="{8C3A17A5-6EF4-473C-863E-6500240DC91E}"/>
                </a:ext>
              </a:extLst>
            </p:cNvPr>
            <p:cNvSpPr>
              <a:spLocks/>
            </p:cNvSpPr>
            <p:nvPr/>
          </p:nvSpPr>
          <p:spPr bwMode="auto">
            <a:xfrm>
              <a:off x="1182688" y="65088"/>
              <a:ext cx="287338" cy="188912"/>
            </a:xfrm>
            <a:custGeom>
              <a:avLst/>
              <a:gdLst>
                <a:gd name="T0" fmla="*/ 181 w 181"/>
                <a:gd name="T1" fmla="*/ 119 h 119"/>
                <a:gd name="T2" fmla="*/ 0 w 181"/>
                <a:gd name="T3" fmla="*/ 119 h 119"/>
                <a:gd name="T4" fmla="*/ 0 w 181"/>
                <a:gd name="T5" fmla="*/ 80 h 119"/>
                <a:gd name="T6" fmla="*/ 86 w 181"/>
                <a:gd name="T7" fmla="*/ 0 h 119"/>
                <a:gd name="T8" fmla="*/ 181 w 181"/>
                <a:gd name="T9" fmla="*/ 26 h 119"/>
                <a:gd name="T10" fmla="*/ 181 w 181"/>
                <a:gd name="T11" fmla="*/ 119 h 119"/>
              </a:gdLst>
              <a:ahLst/>
              <a:cxnLst>
                <a:cxn ang="0">
                  <a:pos x="T0" y="T1"/>
                </a:cxn>
                <a:cxn ang="0">
                  <a:pos x="T2" y="T3"/>
                </a:cxn>
                <a:cxn ang="0">
                  <a:pos x="T4" y="T5"/>
                </a:cxn>
                <a:cxn ang="0">
                  <a:pos x="T6" y="T7"/>
                </a:cxn>
                <a:cxn ang="0">
                  <a:pos x="T8" y="T9"/>
                </a:cxn>
                <a:cxn ang="0">
                  <a:pos x="T10" y="T11"/>
                </a:cxn>
              </a:cxnLst>
              <a:rect l="0" t="0" r="r" b="b"/>
              <a:pathLst>
                <a:path w="181" h="119">
                  <a:moveTo>
                    <a:pt x="181" y="119"/>
                  </a:moveTo>
                  <a:lnTo>
                    <a:pt x="0" y="119"/>
                  </a:lnTo>
                  <a:lnTo>
                    <a:pt x="0" y="80"/>
                  </a:lnTo>
                  <a:lnTo>
                    <a:pt x="86" y="0"/>
                  </a:lnTo>
                  <a:lnTo>
                    <a:pt x="181" y="26"/>
                  </a:lnTo>
                  <a:lnTo>
                    <a:pt x="181"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57" name="Freeform 50">
              <a:extLst>
                <a:ext uri="{FF2B5EF4-FFF2-40B4-BE49-F238E27FC236}">
                  <a16:creationId xmlns:a16="http://schemas.microsoft.com/office/drawing/2014/main" id="{0063378E-9B99-4EA3-ACB8-B2242D59D609}"/>
                </a:ext>
              </a:extLst>
            </p:cNvPr>
            <p:cNvSpPr>
              <a:spLocks/>
            </p:cNvSpPr>
            <p:nvPr/>
          </p:nvSpPr>
          <p:spPr bwMode="auto">
            <a:xfrm>
              <a:off x="1201738" y="227013"/>
              <a:ext cx="236538" cy="236537"/>
            </a:xfrm>
            <a:custGeom>
              <a:avLst/>
              <a:gdLst>
                <a:gd name="T0" fmla="*/ 135 w 149"/>
                <a:gd name="T1" fmla="*/ 149 h 149"/>
                <a:gd name="T2" fmla="*/ 0 w 149"/>
                <a:gd name="T3" fmla="*/ 15 h 149"/>
                <a:gd name="T4" fmla="*/ 14 w 149"/>
                <a:gd name="T5" fmla="*/ 0 h 149"/>
                <a:gd name="T6" fmla="*/ 149 w 149"/>
                <a:gd name="T7" fmla="*/ 135 h 149"/>
                <a:gd name="T8" fmla="*/ 135 w 149"/>
                <a:gd name="T9" fmla="*/ 149 h 149"/>
              </a:gdLst>
              <a:ahLst/>
              <a:cxnLst>
                <a:cxn ang="0">
                  <a:pos x="T0" y="T1"/>
                </a:cxn>
                <a:cxn ang="0">
                  <a:pos x="T2" y="T3"/>
                </a:cxn>
                <a:cxn ang="0">
                  <a:pos x="T4" y="T5"/>
                </a:cxn>
                <a:cxn ang="0">
                  <a:pos x="T6" y="T7"/>
                </a:cxn>
                <a:cxn ang="0">
                  <a:pos x="T8" y="T9"/>
                </a:cxn>
              </a:cxnLst>
              <a:rect l="0" t="0" r="r" b="b"/>
              <a:pathLst>
                <a:path w="149" h="149">
                  <a:moveTo>
                    <a:pt x="135" y="149"/>
                  </a:moveTo>
                  <a:lnTo>
                    <a:pt x="0" y="15"/>
                  </a:lnTo>
                  <a:lnTo>
                    <a:pt x="14" y="0"/>
                  </a:lnTo>
                  <a:lnTo>
                    <a:pt x="149" y="135"/>
                  </a:lnTo>
                  <a:lnTo>
                    <a:pt x="135"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58" name="Freeform 51">
              <a:extLst>
                <a:ext uri="{FF2B5EF4-FFF2-40B4-BE49-F238E27FC236}">
                  <a16:creationId xmlns:a16="http://schemas.microsoft.com/office/drawing/2014/main" id="{264A3ADE-6E13-4D56-BB2D-CA6A43E4E3C6}"/>
                </a:ext>
              </a:extLst>
            </p:cNvPr>
            <p:cNvSpPr>
              <a:spLocks/>
            </p:cNvSpPr>
            <p:nvPr/>
          </p:nvSpPr>
          <p:spPr bwMode="auto">
            <a:xfrm>
              <a:off x="1201738" y="227013"/>
              <a:ext cx="236538" cy="236537"/>
            </a:xfrm>
            <a:custGeom>
              <a:avLst/>
              <a:gdLst>
                <a:gd name="T0" fmla="*/ 0 w 149"/>
                <a:gd name="T1" fmla="*/ 135 h 149"/>
                <a:gd name="T2" fmla="*/ 135 w 149"/>
                <a:gd name="T3" fmla="*/ 0 h 149"/>
                <a:gd name="T4" fmla="*/ 149 w 149"/>
                <a:gd name="T5" fmla="*/ 15 h 149"/>
                <a:gd name="T6" fmla="*/ 14 w 149"/>
                <a:gd name="T7" fmla="*/ 149 h 149"/>
                <a:gd name="T8" fmla="*/ 0 w 149"/>
                <a:gd name="T9" fmla="*/ 135 h 149"/>
              </a:gdLst>
              <a:ahLst/>
              <a:cxnLst>
                <a:cxn ang="0">
                  <a:pos x="T0" y="T1"/>
                </a:cxn>
                <a:cxn ang="0">
                  <a:pos x="T2" y="T3"/>
                </a:cxn>
                <a:cxn ang="0">
                  <a:pos x="T4" y="T5"/>
                </a:cxn>
                <a:cxn ang="0">
                  <a:pos x="T6" y="T7"/>
                </a:cxn>
                <a:cxn ang="0">
                  <a:pos x="T8" y="T9"/>
                </a:cxn>
              </a:cxnLst>
              <a:rect l="0" t="0" r="r" b="b"/>
              <a:pathLst>
                <a:path w="149" h="149">
                  <a:moveTo>
                    <a:pt x="0" y="135"/>
                  </a:moveTo>
                  <a:lnTo>
                    <a:pt x="135" y="0"/>
                  </a:lnTo>
                  <a:lnTo>
                    <a:pt x="149" y="15"/>
                  </a:lnTo>
                  <a:lnTo>
                    <a:pt x="14" y="149"/>
                  </a:lnTo>
                  <a:lnTo>
                    <a:pt x="0"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59" name="Rectangle 52">
              <a:extLst>
                <a:ext uri="{FF2B5EF4-FFF2-40B4-BE49-F238E27FC236}">
                  <a16:creationId xmlns:a16="http://schemas.microsoft.com/office/drawing/2014/main" id="{DF6F7D2C-77EC-4870-9A63-A758BD09FFA7}"/>
                </a:ext>
              </a:extLst>
            </p:cNvPr>
            <p:cNvSpPr>
              <a:spLocks noChangeArrowheads="1"/>
            </p:cNvSpPr>
            <p:nvPr/>
          </p:nvSpPr>
          <p:spPr bwMode="auto">
            <a:xfrm>
              <a:off x="1182688" y="431800"/>
              <a:ext cx="27463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60" name="Freeform 53">
              <a:extLst>
                <a:ext uri="{FF2B5EF4-FFF2-40B4-BE49-F238E27FC236}">
                  <a16:creationId xmlns:a16="http://schemas.microsoft.com/office/drawing/2014/main" id="{20DB3045-3E2E-4C75-ACDE-E0F938FF3CF1}"/>
                </a:ext>
              </a:extLst>
            </p:cNvPr>
            <p:cNvSpPr>
              <a:spLocks/>
            </p:cNvSpPr>
            <p:nvPr/>
          </p:nvSpPr>
          <p:spPr bwMode="auto">
            <a:xfrm>
              <a:off x="1201738" y="450850"/>
              <a:ext cx="236538" cy="234950"/>
            </a:xfrm>
            <a:custGeom>
              <a:avLst/>
              <a:gdLst>
                <a:gd name="T0" fmla="*/ 135 w 149"/>
                <a:gd name="T1" fmla="*/ 148 h 148"/>
                <a:gd name="T2" fmla="*/ 0 w 149"/>
                <a:gd name="T3" fmla="*/ 14 h 148"/>
                <a:gd name="T4" fmla="*/ 14 w 149"/>
                <a:gd name="T5" fmla="*/ 0 h 148"/>
                <a:gd name="T6" fmla="*/ 149 w 149"/>
                <a:gd name="T7" fmla="*/ 134 h 148"/>
                <a:gd name="T8" fmla="*/ 135 w 149"/>
                <a:gd name="T9" fmla="*/ 148 h 148"/>
              </a:gdLst>
              <a:ahLst/>
              <a:cxnLst>
                <a:cxn ang="0">
                  <a:pos x="T0" y="T1"/>
                </a:cxn>
                <a:cxn ang="0">
                  <a:pos x="T2" y="T3"/>
                </a:cxn>
                <a:cxn ang="0">
                  <a:pos x="T4" y="T5"/>
                </a:cxn>
                <a:cxn ang="0">
                  <a:pos x="T6" y="T7"/>
                </a:cxn>
                <a:cxn ang="0">
                  <a:pos x="T8" y="T9"/>
                </a:cxn>
              </a:cxnLst>
              <a:rect l="0" t="0" r="r" b="b"/>
              <a:pathLst>
                <a:path w="149" h="148">
                  <a:moveTo>
                    <a:pt x="135" y="148"/>
                  </a:moveTo>
                  <a:lnTo>
                    <a:pt x="0" y="14"/>
                  </a:lnTo>
                  <a:lnTo>
                    <a:pt x="14" y="0"/>
                  </a:lnTo>
                  <a:lnTo>
                    <a:pt x="149" y="134"/>
                  </a:lnTo>
                  <a:lnTo>
                    <a:pt x="13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61" name="Freeform 54">
              <a:extLst>
                <a:ext uri="{FF2B5EF4-FFF2-40B4-BE49-F238E27FC236}">
                  <a16:creationId xmlns:a16="http://schemas.microsoft.com/office/drawing/2014/main" id="{B9EFB335-10CA-4102-8059-BD9F952E0AA6}"/>
                </a:ext>
              </a:extLst>
            </p:cNvPr>
            <p:cNvSpPr>
              <a:spLocks/>
            </p:cNvSpPr>
            <p:nvPr/>
          </p:nvSpPr>
          <p:spPr bwMode="auto">
            <a:xfrm>
              <a:off x="1201738" y="450850"/>
              <a:ext cx="236538" cy="234950"/>
            </a:xfrm>
            <a:custGeom>
              <a:avLst/>
              <a:gdLst>
                <a:gd name="T0" fmla="*/ 0 w 149"/>
                <a:gd name="T1" fmla="*/ 134 h 148"/>
                <a:gd name="T2" fmla="*/ 135 w 149"/>
                <a:gd name="T3" fmla="*/ 0 h 148"/>
                <a:gd name="T4" fmla="*/ 149 w 149"/>
                <a:gd name="T5" fmla="*/ 14 h 148"/>
                <a:gd name="T6" fmla="*/ 14 w 149"/>
                <a:gd name="T7" fmla="*/ 148 h 148"/>
                <a:gd name="T8" fmla="*/ 0 w 149"/>
                <a:gd name="T9" fmla="*/ 134 h 148"/>
              </a:gdLst>
              <a:ahLst/>
              <a:cxnLst>
                <a:cxn ang="0">
                  <a:pos x="T0" y="T1"/>
                </a:cxn>
                <a:cxn ang="0">
                  <a:pos x="T2" y="T3"/>
                </a:cxn>
                <a:cxn ang="0">
                  <a:pos x="T4" y="T5"/>
                </a:cxn>
                <a:cxn ang="0">
                  <a:pos x="T6" y="T7"/>
                </a:cxn>
                <a:cxn ang="0">
                  <a:pos x="T8" y="T9"/>
                </a:cxn>
              </a:cxnLst>
              <a:rect l="0" t="0" r="r" b="b"/>
              <a:pathLst>
                <a:path w="149" h="148">
                  <a:moveTo>
                    <a:pt x="0" y="134"/>
                  </a:moveTo>
                  <a:lnTo>
                    <a:pt x="135" y="0"/>
                  </a:lnTo>
                  <a:lnTo>
                    <a:pt x="149" y="14"/>
                  </a:lnTo>
                  <a:lnTo>
                    <a:pt x="14" y="148"/>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62" name="Rectangle 55">
              <a:extLst>
                <a:ext uri="{FF2B5EF4-FFF2-40B4-BE49-F238E27FC236}">
                  <a16:creationId xmlns:a16="http://schemas.microsoft.com/office/drawing/2014/main" id="{0F3D9485-861F-4A13-84FC-B39976B478AF}"/>
                </a:ext>
              </a:extLst>
            </p:cNvPr>
            <p:cNvSpPr>
              <a:spLocks noChangeArrowheads="1"/>
            </p:cNvSpPr>
            <p:nvPr/>
          </p:nvSpPr>
          <p:spPr bwMode="auto">
            <a:xfrm>
              <a:off x="1182688" y="654050"/>
              <a:ext cx="27463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63" name="Freeform 56">
              <a:extLst>
                <a:ext uri="{FF2B5EF4-FFF2-40B4-BE49-F238E27FC236}">
                  <a16:creationId xmlns:a16="http://schemas.microsoft.com/office/drawing/2014/main" id="{530011E5-173C-43DE-8839-B1A6E99F97CA}"/>
                </a:ext>
              </a:extLst>
            </p:cNvPr>
            <p:cNvSpPr>
              <a:spLocks/>
            </p:cNvSpPr>
            <p:nvPr/>
          </p:nvSpPr>
          <p:spPr bwMode="auto">
            <a:xfrm>
              <a:off x="1201738" y="676275"/>
              <a:ext cx="236538" cy="233362"/>
            </a:xfrm>
            <a:custGeom>
              <a:avLst/>
              <a:gdLst>
                <a:gd name="T0" fmla="*/ 135 w 149"/>
                <a:gd name="T1" fmla="*/ 147 h 147"/>
                <a:gd name="T2" fmla="*/ 0 w 149"/>
                <a:gd name="T3" fmla="*/ 12 h 147"/>
                <a:gd name="T4" fmla="*/ 14 w 149"/>
                <a:gd name="T5" fmla="*/ 0 h 147"/>
                <a:gd name="T6" fmla="*/ 149 w 149"/>
                <a:gd name="T7" fmla="*/ 135 h 147"/>
                <a:gd name="T8" fmla="*/ 135 w 149"/>
                <a:gd name="T9" fmla="*/ 147 h 147"/>
              </a:gdLst>
              <a:ahLst/>
              <a:cxnLst>
                <a:cxn ang="0">
                  <a:pos x="T0" y="T1"/>
                </a:cxn>
                <a:cxn ang="0">
                  <a:pos x="T2" y="T3"/>
                </a:cxn>
                <a:cxn ang="0">
                  <a:pos x="T4" y="T5"/>
                </a:cxn>
                <a:cxn ang="0">
                  <a:pos x="T6" y="T7"/>
                </a:cxn>
                <a:cxn ang="0">
                  <a:pos x="T8" y="T9"/>
                </a:cxn>
              </a:cxnLst>
              <a:rect l="0" t="0" r="r" b="b"/>
              <a:pathLst>
                <a:path w="149" h="147">
                  <a:moveTo>
                    <a:pt x="135" y="147"/>
                  </a:moveTo>
                  <a:lnTo>
                    <a:pt x="0" y="12"/>
                  </a:lnTo>
                  <a:lnTo>
                    <a:pt x="14" y="0"/>
                  </a:lnTo>
                  <a:lnTo>
                    <a:pt x="149" y="135"/>
                  </a:lnTo>
                  <a:lnTo>
                    <a:pt x="135"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64" name="Freeform 57">
              <a:extLst>
                <a:ext uri="{FF2B5EF4-FFF2-40B4-BE49-F238E27FC236}">
                  <a16:creationId xmlns:a16="http://schemas.microsoft.com/office/drawing/2014/main" id="{38A46E3E-5647-4CC0-AD60-1BB3273743D9}"/>
                </a:ext>
              </a:extLst>
            </p:cNvPr>
            <p:cNvSpPr>
              <a:spLocks/>
            </p:cNvSpPr>
            <p:nvPr/>
          </p:nvSpPr>
          <p:spPr bwMode="auto">
            <a:xfrm>
              <a:off x="1201738" y="676275"/>
              <a:ext cx="236538" cy="233362"/>
            </a:xfrm>
            <a:custGeom>
              <a:avLst/>
              <a:gdLst>
                <a:gd name="T0" fmla="*/ 0 w 149"/>
                <a:gd name="T1" fmla="*/ 135 h 147"/>
                <a:gd name="T2" fmla="*/ 135 w 149"/>
                <a:gd name="T3" fmla="*/ 0 h 147"/>
                <a:gd name="T4" fmla="*/ 149 w 149"/>
                <a:gd name="T5" fmla="*/ 12 h 147"/>
                <a:gd name="T6" fmla="*/ 14 w 149"/>
                <a:gd name="T7" fmla="*/ 147 h 147"/>
                <a:gd name="T8" fmla="*/ 0 w 149"/>
                <a:gd name="T9" fmla="*/ 135 h 147"/>
              </a:gdLst>
              <a:ahLst/>
              <a:cxnLst>
                <a:cxn ang="0">
                  <a:pos x="T0" y="T1"/>
                </a:cxn>
                <a:cxn ang="0">
                  <a:pos x="T2" y="T3"/>
                </a:cxn>
                <a:cxn ang="0">
                  <a:pos x="T4" y="T5"/>
                </a:cxn>
                <a:cxn ang="0">
                  <a:pos x="T6" y="T7"/>
                </a:cxn>
                <a:cxn ang="0">
                  <a:pos x="T8" y="T9"/>
                </a:cxn>
              </a:cxnLst>
              <a:rect l="0" t="0" r="r" b="b"/>
              <a:pathLst>
                <a:path w="149" h="147">
                  <a:moveTo>
                    <a:pt x="0" y="135"/>
                  </a:moveTo>
                  <a:lnTo>
                    <a:pt x="135" y="0"/>
                  </a:lnTo>
                  <a:lnTo>
                    <a:pt x="149" y="12"/>
                  </a:lnTo>
                  <a:lnTo>
                    <a:pt x="14" y="147"/>
                  </a:lnTo>
                  <a:lnTo>
                    <a:pt x="0"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65" name="Rectangle 58">
              <a:extLst>
                <a:ext uri="{FF2B5EF4-FFF2-40B4-BE49-F238E27FC236}">
                  <a16:creationId xmlns:a16="http://schemas.microsoft.com/office/drawing/2014/main" id="{9528AC6C-7139-48C1-AB49-EC660854FD3D}"/>
                </a:ext>
              </a:extLst>
            </p:cNvPr>
            <p:cNvSpPr>
              <a:spLocks noChangeArrowheads="1"/>
            </p:cNvSpPr>
            <p:nvPr/>
          </p:nvSpPr>
          <p:spPr bwMode="auto">
            <a:xfrm>
              <a:off x="398463" y="755650"/>
              <a:ext cx="825500" cy="396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66" name="Rectangle 59">
              <a:extLst>
                <a:ext uri="{FF2B5EF4-FFF2-40B4-BE49-F238E27FC236}">
                  <a16:creationId xmlns:a16="http://schemas.microsoft.com/office/drawing/2014/main" id="{A94F4C58-E881-472F-830C-BCC5166579CC}"/>
                </a:ext>
              </a:extLst>
            </p:cNvPr>
            <p:cNvSpPr>
              <a:spLocks noChangeArrowheads="1"/>
            </p:cNvSpPr>
            <p:nvPr/>
          </p:nvSpPr>
          <p:spPr bwMode="auto">
            <a:xfrm>
              <a:off x="398463" y="950913"/>
              <a:ext cx="825500"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67" name="Rectangle 60">
              <a:extLst>
                <a:ext uri="{FF2B5EF4-FFF2-40B4-BE49-F238E27FC236}">
                  <a16:creationId xmlns:a16="http://schemas.microsoft.com/office/drawing/2014/main" id="{7DA10DC5-CC43-4070-9024-F49F7E85B6EF}"/>
                </a:ext>
              </a:extLst>
            </p:cNvPr>
            <p:cNvSpPr>
              <a:spLocks noChangeArrowheads="1"/>
            </p:cNvSpPr>
            <p:nvPr/>
          </p:nvSpPr>
          <p:spPr bwMode="auto">
            <a:xfrm>
              <a:off x="1185863" y="755650"/>
              <a:ext cx="38100"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68" name="Freeform 61">
              <a:extLst>
                <a:ext uri="{FF2B5EF4-FFF2-40B4-BE49-F238E27FC236}">
                  <a16:creationId xmlns:a16="http://schemas.microsoft.com/office/drawing/2014/main" id="{D8CD0BFC-6C12-40AE-B5C7-492CB2A52FE2}"/>
                </a:ext>
              </a:extLst>
            </p:cNvPr>
            <p:cNvSpPr>
              <a:spLocks/>
            </p:cNvSpPr>
            <p:nvPr/>
          </p:nvSpPr>
          <p:spPr bwMode="auto">
            <a:xfrm>
              <a:off x="1009650" y="773113"/>
              <a:ext cx="198438" cy="196850"/>
            </a:xfrm>
            <a:custGeom>
              <a:avLst/>
              <a:gdLst>
                <a:gd name="T0" fmla="*/ 0 w 125"/>
                <a:gd name="T1" fmla="*/ 112 h 124"/>
                <a:gd name="T2" fmla="*/ 113 w 125"/>
                <a:gd name="T3" fmla="*/ 0 h 124"/>
                <a:gd name="T4" fmla="*/ 125 w 125"/>
                <a:gd name="T5" fmla="*/ 12 h 124"/>
                <a:gd name="T6" fmla="*/ 11 w 125"/>
                <a:gd name="T7" fmla="*/ 124 h 124"/>
                <a:gd name="T8" fmla="*/ 0 w 125"/>
                <a:gd name="T9" fmla="*/ 112 h 124"/>
              </a:gdLst>
              <a:ahLst/>
              <a:cxnLst>
                <a:cxn ang="0">
                  <a:pos x="T0" y="T1"/>
                </a:cxn>
                <a:cxn ang="0">
                  <a:pos x="T2" y="T3"/>
                </a:cxn>
                <a:cxn ang="0">
                  <a:pos x="T4" y="T5"/>
                </a:cxn>
                <a:cxn ang="0">
                  <a:pos x="T6" y="T7"/>
                </a:cxn>
                <a:cxn ang="0">
                  <a:pos x="T8" y="T9"/>
                </a:cxn>
              </a:cxnLst>
              <a:rect l="0" t="0" r="r" b="b"/>
              <a:pathLst>
                <a:path w="125" h="124">
                  <a:moveTo>
                    <a:pt x="0" y="112"/>
                  </a:moveTo>
                  <a:lnTo>
                    <a:pt x="113" y="0"/>
                  </a:lnTo>
                  <a:lnTo>
                    <a:pt x="125" y="12"/>
                  </a:lnTo>
                  <a:lnTo>
                    <a:pt x="11"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69" name="Freeform 62">
              <a:extLst>
                <a:ext uri="{FF2B5EF4-FFF2-40B4-BE49-F238E27FC236}">
                  <a16:creationId xmlns:a16="http://schemas.microsoft.com/office/drawing/2014/main" id="{2CC1BB5F-BB0B-41AB-BB77-D7ECAD374562}"/>
                </a:ext>
              </a:extLst>
            </p:cNvPr>
            <p:cNvSpPr>
              <a:spLocks/>
            </p:cNvSpPr>
            <p:nvPr/>
          </p:nvSpPr>
          <p:spPr bwMode="auto">
            <a:xfrm>
              <a:off x="1009650" y="773113"/>
              <a:ext cx="198438" cy="196850"/>
            </a:xfrm>
            <a:custGeom>
              <a:avLst/>
              <a:gdLst>
                <a:gd name="T0" fmla="*/ 11 w 125"/>
                <a:gd name="T1" fmla="*/ 0 h 124"/>
                <a:gd name="T2" fmla="*/ 125 w 125"/>
                <a:gd name="T3" fmla="*/ 112 h 124"/>
                <a:gd name="T4" fmla="*/ 113 w 125"/>
                <a:gd name="T5" fmla="*/ 124 h 124"/>
                <a:gd name="T6" fmla="*/ 0 w 125"/>
                <a:gd name="T7" fmla="*/ 12 h 124"/>
                <a:gd name="T8" fmla="*/ 11 w 125"/>
                <a:gd name="T9" fmla="*/ 0 h 124"/>
              </a:gdLst>
              <a:ahLst/>
              <a:cxnLst>
                <a:cxn ang="0">
                  <a:pos x="T0" y="T1"/>
                </a:cxn>
                <a:cxn ang="0">
                  <a:pos x="T2" y="T3"/>
                </a:cxn>
                <a:cxn ang="0">
                  <a:pos x="T4" y="T5"/>
                </a:cxn>
                <a:cxn ang="0">
                  <a:pos x="T6" y="T7"/>
                </a:cxn>
                <a:cxn ang="0">
                  <a:pos x="T8" y="T9"/>
                </a:cxn>
              </a:cxnLst>
              <a:rect l="0" t="0" r="r" b="b"/>
              <a:pathLst>
                <a:path w="125" h="124">
                  <a:moveTo>
                    <a:pt x="11" y="0"/>
                  </a:moveTo>
                  <a:lnTo>
                    <a:pt x="125" y="112"/>
                  </a:lnTo>
                  <a:lnTo>
                    <a:pt x="113" y="124"/>
                  </a:lnTo>
                  <a:lnTo>
                    <a:pt x="0" y="1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70" name="Rectangle 63">
              <a:extLst>
                <a:ext uri="{FF2B5EF4-FFF2-40B4-BE49-F238E27FC236}">
                  <a16:creationId xmlns:a16="http://schemas.microsoft.com/office/drawing/2014/main" id="{8B044195-3D8A-4717-A65B-411CBC1CC130}"/>
                </a:ext>
              </a:extLst>
            </p:cNvPr>
            <p:cNvSpPr>
              <a:spLocks noChangeArrowheads="1"/>
            </p:cNvSpPr>
            <p:nvPr/>
          </p:nvSpPr>
          <p:spPr bwMode="auto">
            <a:xfrm>
              <a:off x="996950" y="755650"/>
              <a:ext cx="39688"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71" name="Freeform 64">
              <a:extLst>
                <a:ext uri="{FF2B5EF4-FFF2-40B4-BE49-F238E27FC236}">
                  <a16:creationId xmlns:a16="http://schemas.microsoft.com/office/drawing/2014/main" id="{99110873-6B02-4A29-B252-A6014B83A5C7}"/>
                </a:ext>
              </a:extLst>
            </p:cNvPr>
            <p:cNvSpPr>
              <a:spLocks/>
            </p:cNvSpPr>
            <p:nvPr/>
          </p:nvSpPr>
          <p:spPr bwMode="auto">
            <a:xfrm>
              <a:off x="819150" y="773113"/>
              <a:ext cx="201613" cy="196850"/>
            </a:xfrm>
            <a:custGeom>
              <a:avLst/>
              <a:gdLst>
                <a:gd name="T0" fmla="*/ 0 w 127"/>
                <a:gd name="T1" fmla="*/ 112 h 124"/>
                <a:gd name="T2" fmla="*/ 114 w 127"/>
                <a:gd name="T3" fmla="*/ 0 h 124"/>
                <a:gd name="T4" fmla="*/ 127 w 127"/>
                <a:gd name="T5" fmla="*/ 12 h 124"/>
                <a:gd name="T6" fmla="*/ 12 w 127"/>
                <a:gd name="T7" fmla="*/ 124 h 124"/>
                <a:gd name="T8" fmla="*/ 0 w 127"/>
                <a:gd name="T9" fmla="*/ 112 h 124"/>
              </a:gdLst>
              <a:ahLst/>
              <a:cxnLst>
                <a:cxn ang="0">
                  <a:pos x="T0" y="T1"/>
                </a:cxn>
                <a:cxn ang="0">
                  <a:pos x="T2" y="T3"/>
                </a:cxn>
                <a:cxn ang="0">
                  <a:pos x="T4" y="T5"/>
                </a:cxn>
                <a:cxn ang="0">
                  <a:pos x="T6" y="T7"/>
                </a:cxn>
                <a:cxn ang="0">
                  <a:pos x="T8" y="T9"/>
                </a:cxn>
              </a:cxnLst>
              <a:rect l="0" t="0" r="r" b="b"/>
              <a:pathLst>
                <a:path w="127" h="124">
                  <a:moveTo>
                    <a:pt x="0" y="112"/>
                  </a:moveTo>
                  <a:lnTo>
                    <a:pt x="114" y="0"/>
                  </a:lnTo>
                  <a:lnTo>
                    <a:pt x="127" y="12"/>
                  </a:lnTo>
                  <a:lnTo>
                    <a:pt x="12"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72" name="Freeform 65">
              <a:extLst>
                <a:ext uri="{FF2B5EF4-FFF2-40B4-BE49-F238E27FC236}">
                  <a16:creationId xmlns:a16="http://schemas.microsoft.com/office/drawing/2014/main" id="{536F628D-3077-400E-BB6E-77C2B335FCEB}"/>
                </a:ext>
              </a:extLst>
            </p:cNvPr>
            <p:cNvSpPr>
              <a:spLocks/>
            </p:cNvSpPr>
            <p:nvPr/>
          </p:nvSpPr>
          <p:spPr bwMode="auto">
            <a:xfrm>
              <a:off x="819150" y="773113"/>
              <a:ext cx="201613" cy="196850"/>
            </a:xfrm>
            <a:custGeom>
              <a:avLst/>
              <a:gdLst>
                <a:gd name="T0" fmla="*/ 12 w 127"/>
                <a:gd name="T1" fmla="*/ 0 h 124"/>
                <a:gd name="T2" fmla="*/ 127 w 127"/>
                <a:gd name="T3" fmla="*/ 112 h 124"/>
                <a:gd name="T4" fmla="*/ 114 w 127"/>
                <a:gd name="T5" fmla="*/ 124 h 124"/>
                <a:gd name="T6" fmla="*/ 0 w 127"/>
                <a:gd name="T7" fmla="*/ 12 h 124"/>
                <a:gd name="T8" fmla="*/ 12 w 127"/>
                <a:gd name="T9" fmla="*/ 0 h 124"/>
              </a:gdLst>
              <a:ahLst/>
              <a:cxnLst>
                <a:cxn ang="0">
                  <a:pos x="T0" y="T1"/>
                </a:cxn>
                <a:cxn ang="0">
                  <a:pos x="T2" y="T3"/>
                </a:cxn>
                <a:cxn ang="0">
                  <a:pos x="T4" y="T5"/>
                </a:cxn>
                <a:cxn ang="0">
                  <a:pos x="T6" y="T7"/>
                </a:cxn>
                <a:cxn ang="0">
                  <a:pos x="T8" y="T9"/>
                </a:cxn>
              </a:cxnLst>
              <a:rect l="0" t="0" r="r" b="b"/>
              <a:pathLst>
                <a:path w="127" h="124">
                  <a:moveTo>
                    <a:pt x="12" y="0"/>
                  </a:moveTo>
                  <a:lnTo>
                    <a:pt x="127" y="112"/>
                  </a:lnTo>
                  <a:lnTo>
                    <a:pt x="114" y="124"/>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73" name="Rectangle 66">
              <a:extLst>
                <a:ext uri="{FF2B5EF4-FFF2-40B4-BE49-F238E27FC236}">
                  <a16:creationId xmlns:a16="http://schemas.microsoft.com/office/drawing/2014/main" id="{19EC0686-2643-4C52-9039-7BEB2A3F0CBB}"/>
                </a:ext>
              </a:extLst>
            </p:cNvPr>
            <p:cNvSpPr>
              <a:spLocks noChangeArrowheads="1"/>
            </p:cNvSpPr>
            <p:nvPr/>
          </p:nvSpPr>
          <p:spPr bwMode="auto">
            <a:xfrm>
              <a:off x="806450" y="755650"/>
              <a:ext cx="41275"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74" name="Freeform 67">
              <a:extLst>
                <a:ext uri="{FF2B5EF4-FFF2-40B4-BE49-F238E27FC236}">
                  <a16:creationId xmlns:a16="http://schemas.microsoft.com/office/drawing/2014/main" id="{AF361B49-917E-40EF-A48C-E8A2C129F0A5}"/>
                </a:ext>
              </a:extLst>
            </p:cNvPr>
            <p:cNvSpPr>
              <a:spLocks/>
            </p:cNvSpPr>
            <p:nvPr/>
          </p:nvSpPr>
          <p:spPr bwMode="auto">
            <a:xfrm>
              <a:off x="631825" y="773113"/>
              <a:ext cx="196850" cy="196850"/>
            </a:xfrm>
            <a:custGeom>
              <a:avLst/>
              <a:gdLst>
                <a:gd name="T0" fmla="*/ 0 w 124"/>
                <a:gd name="T1" fmla="*/ 112 h 124"/>
                <a:gd name="T2" fmla="*/ 114 w 124"/>
                <a:gd name="T3" fmla="*/ 0 h 124"/>
                <a:gd name="T4" fmla="*/ 124 w 124"/>
                <a:gd name="T5" fmla="*/ 12 h 124"/>
                <a:gd name="T6" fmla="*/ 12 w 124"/>
                <a:gd name="T7" fmla="*/ 124 h 124"/>
                <a:gd name="T8" fmla="*/ 0 w 124"/>
                <a:gd name="T9" fmla="*/ 112 h 124"/>
              </a:gdLst>
              <a:ahLst/>
              <a:cxnLst>
                <a:cxn ang="0">
                  <a:pos x="T0" y="T1"/>
                </a:cxn>
                <a:cxn ang="0">
                  <a:pos x="T2" y="T3"/>
                </a:cxn>
                <a:cxn ang="0">
                  <a:pos x="T4" y="T5"/>
                </a:cxn>
                <a:cxn ang="0">
                  <a:pos x="T6" y="T7"/>
                </a:cxn>
                <a:cxn ang="0">
                  <a:pos x="T8" y="T9"/>
                </a:cxn>
              </a:cxnLst>
              <a:rect l="0" t="0" r="r" b="b"/>
              <a:pathLst>
                <a:path w="124" h="124">
                  <a:moveTo>
                    <a:pt x="0" y="112"/>
                  </a:moveTo>
                  <a:lnTo>
                    <a:pt x="114" y="0"/>
                  </a:lnTo>
                  <a:lnTo>
                    <a:pt x="124" y="12"/>
                  </a:lnTo>
                  <a:lnTo>
                    <a:pt x="12"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75" name="Freeform 68">
              <a:extLst>
                <a:ext uri="{FF2B5EF4-FFF2-40B4-BE49-F238E27FC236}">
                  <a16:creationId xmlns:a16="http://schemas.microsoft.com/office/drawing/2014/main" id="{F2386B9C-2A16-4947-A66F-111CBE3F9413}"/>
                </a:ext>
              </a:extLst>
            </p:cNvPr>
            <p:cNvSpPr>
              <a:spLocks/>
            </p:cNvSpPr>
            <p:nvPr/>
          </p:nvSpPr>
          <p:spPr bwMode="auto">
            <a:xfrm>
              <a:off x="631825" y="773113"/>
              <a:ext cx="196850" cy="196850"/>
            </a:xfrm>
            <a:custGeom>
              <a:avLst/>
              <a:gdLst>
                <a:gd name="T0" fmla="*/ 12 w 124"/>
                <a:gd name="T1" fmla="*/ 0 h 124"/>
                <a:gd name="T2" fmla="*/ 124 w 124"/>
                <a:gd name="T3" fmla="*/ 112 h 124"/>
                <a:gd name="T4" fmla="*/ 114 w 124"/>
                <a:gd name="T5" fmla="*/ 124 h 124"/>
                <a:gd name="T6" fmla="*/ 0 w 124"/>
                <a:gd name="T7" fmla="*/ 12 h 124"/>
                <a:gd name="T8" fmla="*/ 12 w 124"/>
                <a:gd name="T9" fmla="*/ 0 h 124"/>
              </a:gdLst>
              <a:ahLst/>
              <a:cxnLst>
                <a:cxn ang="0">
                  <a:pos x="T0" y="T1"/>
                </a:cxn>
                <a:cxn ang="0">
                  <a:pos x="T2" y="T3"/>
                </a:cxn>
                <a:cxn ang="0">
                  <a:pos x="T4" y="T5"/>
                </a:cxn>
                <a:cxn ang="0">
                  <a:pos x="T6" y="T7"/>
                </a:cxn>
                <a:cxn ang="0">
                  <a:pos x="T8" y="T9"/>
                </a:cxn>
              </a:cxnLst>
              <a:rect l="0" t="0" r="r" b="b"/>
              <a:pathLst>
                <a:path w="124" h="124">
                  <a:moveTo>
                    <a:pt x="12" y="0"/>
                  </a:moveTo>
                  <a:lnTo>
                    <a:pt x="124" y="112"/>
                  </a:lnTo>
                  <a:lnTo>
                    <a:pt x="114" y="124"/>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76" name="Rectangle 69">
              <a:extLst>
                <a:ext uri="{FF2B5EF4-FFF2-40B4-BE49-F238E27FC236}">
                  <a16:creationId xmlns:a16="http://schemas.microsoft.com/office/drawing/2014/main" id="{89A66264-8C16-459D-8B6B-2F535825CB43}"/>
                </a:ext>
              </a:extLst>
            </p:cNvPr>
            <p:cNvSpPr>
              <a:spLocks noChangeArrowheads="1"/>
            </p:cNvSpPr>
            <p:nvPr/>
          </p:nvSpPr>
          <p:spPr bwMode="auto">
            <a:xfrm>
              <a:off x="617538" y="755650"/>
              <a:ext cx="42863"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77" name="Freeform 70">
              <a:extLst>
                <a:ext uri="{FF2B5EF4-FFF2-40B4-BE49-F238E27FC236}">
                  <a16:creationId xmlns:a16="http://schemas.microsoft.com/office/drawing/2014/main" id="{0F75974E-275A-463A-9F84-A7FE6C3B66C0}"/>
                </a:ext>
              </a:extLst>
            </p:cNvPr>
            <p:cNvSpPr>
              <a:spLocks/>
            </p:cNvSpPr>
            <p:nvPr/>
          </p:nvSpPr>
          <p:spPr bwMode="auto">
            <a:xfrm>
              <a:off x="442913" y="773113"/>
              <a:ext cx="198438" cy="196850"/>
            </a:xfrm>
            <a:custGeom>
              <a:avLst/>
              <a:gdLst>
                <a:gd name="T0" fmla="*/ 0 w 125"/>
                <a:gd name="T1" fmla="*/ 112 h 124"/>
                <a:gd name="T2" fmla="*/ 112 w 125"/>
                <a:gd name="T3" fmla="*/ 0 h 124"/>
                <a:gd name="T4" fmla="*/ 125 w 125"/>
                <a:gd name="T5" fmla="*/ 12 h 124"/>
                <a:gd name="T6" fmla="*/ 12 w 125"/>
                <a:gd name="T7" fmla="*/ 124 h 124"/>
                <a:gd name="T8" fmla="*/ 0 w 125"/>
                <a:gd name="T9" fmla="*/ 112 h 124"/>
              </a:gdLst>
              <a:ahLst/>
              <a:cxnLst>
                <a:cxn ang="0">
                  <a:pos x="T0" y="T1"/>
                </a:cxn>
                <a:cxn ang="0">
                  <a:pos x="T2" y="T3"/>
                </a:cxn>
                <a:cxn ang="0">
                  <a:pos x="T4" y="T5"/>
                </a:cxn>
                <a:cxn ang="0">
                  <a:pos x="T6" y="T7"/>
                </a:cxn>
                <a:cxn ang="0">
                  <a:pos x="T8" y="T9"/>
                </a:cxn>
              </a:cxnLst>
              <a:rect l="0" t="0" r="r" b="b"/>
              <a:pathLst>
                <a:path w="125" h="124">
                  <a:moveTo>
                    <a:pt x="0" y="112"/>
                  </a:moveTo>
                  <a:lnTo>
                    <a:pt x="112" y="0"/>
                  </a:lnTo>
                  <a:lnTo>
                    <a:pt x="125" y="12"/>
                  </a:lnTo>
                  <a:lnTo>
                    <a:pt x="12"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78" name="Freeform 71">
              <a:extLst>
                <a:ext uri="{FF2B5EF4-FFF2-40B4-BE49-F238E27FC236}">
                  <a16:creationId xmlns:a16="http://schemas.microsoft.com/office/drawing/2014/main" id="{FB9D0761-B16F-466E-9440-D35C3836B4F7}"/>
                </a:ext>
              </a:extLst>
            </p:cNvPr>
            <p:cNvSpPr>
              <a:spLocks/>
            </p:cNvSpPr>
            <p:nvPr/>
          </p:nvSpPr>
          <p:spPr bwMode="auto">
            <a:xfrm>
              <a:off x="442913" y="773113"/>
              <a:ext cx="198438" cy="196850"/>
            </a:xfrm>
            <a:custGeom>
              <a:avLst/>
              <a:gdLst>
                <a:gd name="T0" fmla="*/ 12 w 125"/>
                <a:gd name="T1" fmla="*/ 0 h 124"/>
                <a:gd name="T2" fmla="*/ 125 w 125"/>
                <a:gd name="T3" fmla="*/ 112 h 124"/>
                <a:gd name="T4" fmla="*/ 112 w 125"/>
                <a:gd name="T5" fmla="*/ 124 h 124"/>
                <a:gd name="T6" fmla="*/ 0 w 125"/>
                <a:gd name="T7" fmla="*/ 12 h 124"/>
                <a:gd name="T8" fmla="*/ 12 w 125"/>
                <a:gd name="T9" fmla="*/ 0 h 124"/>
              </a:gdLst>
              <a:ahLst/>
              <a:cxnLst>
                <a:cxn ang="0">
                  <a:pos x="T0" y="T1"/>
                </a:cxn>
                <a:cxn ang="0">
                  <a:pos x="T2" y="T3"/>
                </a:cxn>
                <a:cxn ang="0">
                  <a:pos x="T4" y="T5"/>
                </a:cxn>
                <a:cxn ang="0">
                  <a:pos x="T6" y="T7"/>
                </a:cxn>
                <a:cxn ang="0">
                  <a:pos x="T8" y="T9"/>
                </a:cxn>
              </a:cxnLst>
              <a:rect l="0" t="0" r="r" b="b"/>
              <a:pathLst>
                <a:path w="125" h="124">
                  <a:moveTo>
                    <a:pt x="12" y="0"/>
                  </a:moveTo>
                  <a:lnTo>
                    <a:pt x="125" y="112"/>
                  </a:lnTo>
                  <a:lnTo>
                    <a:pt x="112" y="124"/>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79" name="Rectangle 72">
              <a:extLst>
                <a:ext uri="{FF2B5EF4-FFF2-40B4-BE49-F238E27FC236}">
                  <a16:creationId xmlns:a16="http://schemas.microsoft.com/office/drawing/2014/main" id="{2F4DDCAA-8B21-40A7-A4F2-818DB7A59C9F}"/>
                </a:ext>
              </a:extLst>
            </p:cNvPr>
            <p:cNvSpPr>
              <a:spLocks noChangeArrowheads="1"/>
            </p:cNvSpPr>
            <p:nvPr/>
          </p:nvSpPr>
          <p:spPr bwMode="auto">
            <a:xfrm>
              <a:off x="1504950" y="755650"/>
              <a:ext cx="822325" cy="396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80" name="Rectangle 73">
              <a:extLst>
                <a:ext uri="{FF2B5EF4-FFF2-40B4-BE49-F238E27FC236}">
                  <a16:creationId xmlns:a16="http://schemas.microsoft.com/office/drawing/2014/main" id="{FAE48D6E-6C59-4853-B04B-3EAC1422FDA7}"/>
                </a:ext>
              </a:extLst>
            </p:cNvPr>
            <p:cNvSpPr>
              <a:spLocks noChangeArrowheads="1"/>
            </p:cNvSpPr>
            <p:nvPr/>
          </p:nvSpPr>
          <p:spPr bwMode="auto">
            <a:xfrm>
              <a:off x="1504950" y="950913"/>
              <a:ext cx="822325"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81" name="Rectangle 74">
              <a:extLst>
                <a:ext uri="{FF2B5EF4-FFF2-40B4-BE49-F238E27FC236}">
                  <a16:creationId xmlns:a16="http://schemas.microsoft.com/office/drawing/2014/main" id="{575E3495-B0B2-48FA-B96B-D03ECD9890B8}"/>
                </a:ext>
              </a:extLst>
            </p:cNvPr>
            <p:cNvSpPr>
              <a:spLocks noChangeArrowheads="1"/>
            </p:cNvSpPr>
            <p:nvPr/>
          </p:nvSpPr>
          <p:spPr bwMode="auto">
            <a:xfrm>
              <a:off x="2292350" y="755650"/>
              <a:ext cx="38100"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82" name="Freeform 75">
              <a:extLst>
                <a:ext uri="{FF2B5EF4-FFF2-40B4-BE49-F238E27FC236}">
                  <a16:creationId xmlns:a16="http://schemas.microsoft.com/office/drawing/2014/main" id="{864E45C2-270E-4612-A8F0-CB5A9F98DE8C}"/>
                </a:ext>
              </a:extLst>
            </p:cNvPr>
            <p:cNvSpPr>
              <a:spLocks/>
            </p:cNvSpPr>
            <p:nvPr/>
          </p:nvSpPr>
          <p:spPr bwMode="auto">
            <a:xfrm>
              <a:off x="2116138" y="773113"/>
              <a:ext cx="198438" cy="196850"/>
            </a:xfrm>
            <a:custGeom>
              <a:avLst/>
              <a:gdLst>
                <a:gd name="T0" fmla="*/ 0 w 125"/>
                <a:gd name="T1" fmla="*/ 112 h 124"/>
                <a:gd name="T2" fmla="*/ 113 w 125"/>
                <a:gd name="T3" fmla="*/ 0 h 124"/>
                <a:gd name="T4" fmla="*/ 125 w 125"/>
                <a:gd name="T5" fmla="*/ 12 h 124"/>
                <a:gd name="T6" fmla="*/ 10 w 125"/>
                <a:gd name="T7" fmla="*/ 124 h 124"/>
                <a:gd name="T8" fmla="*/ 0 w 125"/>
                <a:gd name="T9" fmla="*/ 112 h 124"/>
              </a:gdLst>
              <a:ahLst/>
              <a:cxnLst>
                <a:cxn ang="0">
                  <a:pos x="T0" y="T1"/>
                </a:cxn>
                <a:cxn ang="0">
                  <a:pos x="T2" y="T3"/>
                </a:cxn>
                <a:cxn ang="0">
                  <a:pos x="T4" y="T5"/>
                </a:cxn>
                <a:cxn ang="0">
                  <a:pos x="T6" y="T7"/>
                </a:cxn>
                <a:cxn ang="0">
                  <a:pos x="T8" y="T9"/>
                </a:cxn>
              </a:cxnLst>
              <a:rect l="0" t="0" r="r" b="b"/>
              <a:pathLst>
                <a:path w="125" h="124">
                  <a:moveTo>
                    <a:pt x="0" y="112"/>
                  </a:moveTo>
                  <a:lnTo>
                    <a:pt x="113" y="0"/>
                  </a:lnTo>
                  <a:lnTo>
                    <a:pt x="125" y="12"/>
                  </a:lnTo>
                  <a:lnTo>
                    <a:pt x="10"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83" name="Freeform 76">
              <a:extLst>
                <a:ext uri="{FF2B5EF4-FFF2-40B4-BE49-F238E27FC236}">
                  <a16:creationId xmlns:a16="http://schemas.microsoft.com/office/drawing/2014/main" id="{058042BC-3CD5-4BC7-82F3-1D172ED8B41A}"/>
                </a:ext>
              </a:extLst>
            </p:cNvPr>
            <p:cNvSpPr>
              <a:spLocks/>
            </p:cNvSpPr>
            <p:nvPr/>
          </p:nvSpPr>
          <p:spPr bwMode="auto">
            <a:xfrm>
              <a:off x="2116138" y="773113"/>
              <a:ext cx="198438" cy="196850"/>
            </a:xfrm>
            <a:custGeom>
              <a:avLst/>
              <a:gdLst>
                <a:gd name="T0" fmla="*/ 10 w 125"/>
                <a:gd name="T1" fmla="*/ 0 h 124"/>
                <a:gd name="T2" fmla="*/ 125 w 125"/>
                <a:gd name="T3" fmla="*/ 112 h 124"/>
                <a:gd name="T4" fmla="*/ 113 w 125"/>
                <a:gd name="T5" fmla="*/ 124 h 124"/>
                <a:gd name="T6" fmla="*/ 0 w 125"/>
                <a:gd name="T7" fmla="*/ 12 h 124"/>
                <a:gd name="T8" fmla="*/ 10 w 125"/>
                <a:gd name="T9" fmla="*/ 0 h 124"/>
              </a:gdLst>
              <a:ahLst/>
              <a:cxnLst>
                <a:cxn ang="0">
                  <a:pos x="T0" y="T1"/>
                </a:cxn>
                <a:cxn ang="0">
                  <a:pos x="T2" y="T3"/>
                </a:cxn>
                <a:cxn ang="0">
                  <a:pos x="T4" y="T5"/>
                </a:cxn>
                <a:cxn ang="0">
                  <a:pos x="T6" y="T7"/>
                </a:cxn>
                <a:cxn ang="0">
                  <a:pos x="T8" y="T9"/>
                </a:cxn>
              </a:cxnLst>
              <a:rect l="0" t="0" r="r" b="b"/>
              <a:pathLst>
                <a:path w="125" h="124">
                  <a:moveTo>
                    <a:pt x="10" y="0"/>
                  </a:moveTo>
                  <a:lnTo>
                    <a:pt x="125" y="112"/>
                  </a:lnTo>
                  <a:lnTo>
                    <a:pt x="113" y="124"/>
                  </a:lnTo>
                  <a:lnTo>
                    <a:pt x="0" y="12"/>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84" name="Rectangle 77">
              <a:extLst>
                <a:ext uri="{FF2B5EF4-FFF2-40B4-BE49-F238E27FC236}">
                  <a16:creationId xmlns:a16="http://schemas.microsoft.com/office/drawing/2014/main" id="{FAE0007D-318F-478E-8970-751B2005F7FA}"/>
                </a:ext>
              </a:extLst>
            </p:cNvPr>
            <p:cNvSpPr>
              <a:spLocks noChangeArrowheads="1"/>
            </p:cNvSpPr>
            <p:nvPr/>
          </p:nvSpPr>
          <p:spPr bwMode="auto">
            <a:xfrm>
              <a:off x="2100263" y="755650"/>
              <a:ext cx="41275"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85" name="Freeform 78">
              <a:extLst>
                <a:ext uri="{FF2B5EF4-FFF2-40B4-BE49-F238E27FC236}">
                  <a16:creationId xmlns:a16="http://schemas.microsoft.com/office/drawing/2014/main" id="{75E03023-2AD3-4C51-94FE-E01ED6BED5B9}"/>
                </a:ext>
              </a:extLst>
            </p:cNvPr>
            <p:cNvSpPr>
              <a:spLocks/>
            </p:cNvSpPr>
            <p:nvPr/>
          </p:nvSpPr>
          <p:spPr bwMode="auto">
            <a:xfrm>
              <a:off x="1925638" y="773113"/>
              <a:ext cx="200025" cy="196850"/>
            </a:xfrm>
            <a:custGeom>
              <a:avLst/>
              <a:gdLst>
                <a:gd name="T0" fmla="*/ 0 w 126"/>
                <a:gd name="T1" fmla="*/ 112 h 124"/>
                <a:gd name="T2" fmla="*/ 114 w 126"/>
                <a:gd name="T3" fmla="*/ 0 h 124"/>
                <a:gd name="T4" fmla="*/ 126 w 126"/>
                <a:gd name="T5" fmla="*/ 12 h 124"/>
                <a:gd name="T6" fmla="*/ 12 w 126"/>
                <a:gd name="T7" fmla="*/ 124 h 124"/>
                <a:gd name="T8" fmla="*/ 0 w 126"/>
                <a:gd name="T9" fmla="*/ 112 h 124"/>
              </a:gdLst>
              <a:ahLst/>
              <a:cxnLst>
                <a:cxn ang="0">
                  <a:pos x="T0" y="T1"/>
                </a:cxn>
                <a:cxn ang="0">
                  <a:pos x="T2" y="T3"/>
                </a:cxn>
                <a:cxn ang="0">
                  <a:pos x="T4" y="T5"/>
                </a:cxn>
                <a:cxn ang="0">
                  <a:pos x="T6" y="T7"/>
                </a:cxn>
                <a:cxn ang="0">
                  <a:pos x="T8" y="T9"/>
                </a:cxn>
              </a:cxnLst>
              <a:rect l="0" t="0" r="r" b="b"/>
              <a:pathLst>
                <a:path w="126" h="124">
                  <a:moveTo>
                    <a:pt x="0" y="112"/>
                  </a:moveTo>
                  <a:lnTo>
                    <a:pt x="114" y="0"/>
                  </a:lnTo>
                  <a:lnTo>
                    <a:pt x="126" y="12"/>
                  </a:lnTo>
                  <a:lnTo>
                    <a:pt x="12"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86" name="Freeform 79">
              <a:extLst>
                <a:ext uri="{FF2B5EF4-FFF2-40B4-BE49-F238E27FC236}">
                  <a16:creationId xmlns:a16="http://schemas.microsoft.com/office/drawing/2014/main" id="{301E4BA0-58B5-4D09-B28C-7562EB339241}"/>
                </a:ext>
              </a:extLst>
            </p:cNvPr>
            <p:cNvSpPr>
              <a:spLocks/>
            </p:cNvSpPr>
            <p:nvPr/>
          </p:nvSpPr>
          <p:spPr bwMode="auto">
            <a:xfrm>
              <a:off x="1925638" y="773113"/>
              <a:ext cx="200025" cy="196850"/>
            </a:xfrm>
            <a:custGeom>
              <a:avLst/>
              <a:gdLst>
                <a:gd name="T0" fmla="*/ 12 w 126"/>
                <a:gd name="T1" fmla="*/ 0 h 124"/>
                <a:gd name="T2" fmla="*/ 126 w 126"/>
                <a:gd name="T3" fmla="*/ 112 h 124"/>
                <a:gd name="T4" fmla="*/ 114 w 126"/>
                <a:gd name="T5" fmla="*/ 124 h 124"/>
                <a:gd name="T6" fmla="*/ 0 w 126"/>
                <a:gd name="T7" fmla="*/ 12 h 124"/>
                <a:gd name="T8" fmla="*/ 12 w 126"/>
                <a:gd name="T9" fmla="*/ 0 h 124"/>
              </a:gdLst>
              <a:ahLst/>
              <a:cxnLst>
                <a:cxn ang="0">
                  <a:pos x="T0" y="T1"/>
                </a:cxn>
                <a:cxn ang="0">
                  <a:pos x="T2" y="T3"/>
                </a:cxn>
                <a:cxn ang="0">
                  <a:pos x="T4" y="T5"/>
                </a:cxn>
                <a:cxn ang="0">
                  <a:pos x="T6" y="T7"/>
                </a:cxn>
                <a:cxn ang="0">
                  <a:pos x="T8" y="T9"/>
                </a:cxn>
              </a:cxnLst>
              <a:rect l="0" t="0" r="r" b="b"/>
              <a:pathLst>
                <a:path w="126" h="124">
                  <a:moveTo>
                    <a:pt x="12" y="0"/>
                  </a:moveTo>
                  <a:lnTo>
                    <a:pt x="126" y="112"/>
                  </a:lnTo>
                  <a:lnTo>
                    <a:pt x="114" y="124"/>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87" name="Rectangle 80">
              <a:extLst>
                <a:ext uri="{FF2B5EF4-FFF2-40B4-BE49-F238E27FC236}">
                  <a16:creationId xmlns:a16="http://schemas.microsoft.com/office/drawing/2014/main" id="{407B9C6A-DEF3-4DED-81FF-EEF028FEB1DC}"/>
                </a:ext>
              </a:extLst>
            </p:cNvPr>
            <p:cNvSpPr>
              <a:spLocks noChangeArrowheads="1"/>
            </p:cNvSpPr>
            <p:nvPr/>
          </p:nvSpPr>
          <p:spPr bwMode="auto">
            <a:xfrm>
              <a:off x="1912938" y="755650"/>
              <a:ext cx="41275"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88" name="Freeform 81">
              <a:extLst>
                <a:ext uri="{FF2B5EF4-FFF2-40B4-BE49-F238E27FC236}">
                  <a16:creationId xmlns:a16="http://schemas.microsoft.com/office/drawing/2014/main" id="{671FA83C-C481-4D7C-A0F1-DDA57AD8CC49}"/>
                </a:ext>
              </a:extLst>
            </p:cNvPr>
            <p:cNvSpPr>
              <a:spLocks/>
            </p:cNvSpPr>
            <p:nvPr/>
          </p:nvSpPr>
          <p:spPr bwMode="auto">
            <a:xfrm>
              <a:off x="1736725" y="773113"/>
              <a:ext cx="198438" cy="196850"/>
            </a:xfrm>
            <a:custGeom>
              <a:avLst/>
              <a:gdLst>
                <a:gd name="T0" fmla="*/ 0 w 125"/>
                <a:gd name="T1" fmla="*/ 112 h 124"/>
                <a:gd name="T2" fmla="*/ 113 w 125"/>
                <a:gd name="T3" fmla="*/ 0 h 124"/>
                <a:gd name="T4" fmla="*/ 125 w 125"/>
                <a:gd name="T5" fmla="*/ 12 h 124"/>
                <a:gd name="T6" fmla="*/ 12 w 125"/>
                <a:gd name="T7" fmla="*/ 124 h 124"/>
                <a:gd name="T8" fmla="*/ 0 w 125"/>
                <a:gd name="T9" fmla="*/ 112 h 124"/>
              </a:gdLst>
              <a:ahLst/>
              <a:cxnLst>
                <a:cxn ang="0">
                  <a:pos x="T0" y="T1"/>
                </a:cxn>
                <a:cxn ang="0">
                  <a:pos x="T2" y="T3"/>
                </a:cxn>
                <a:cxn ang="0">
                  <a:pos x="T4" y="T5"/>
                </a:cxn>
                <a:cxn ang="0">
                  <a:pos x="T6" y="T7"/>
                </a:cxn>
                <a:cxn ang="0">
                  <a:pos x="T8" y="T9"/>
                </a:cxn>
              </a:cxnLst>
              <a:rect l="0" t="0" r="r" b="b"/>
              <a:pathLst>
                <a:path w="125" h="124">
                  <a:moveTo>
                    <a:pt x="0" y="112"/>
                  </a:moveTo>
                  <a:lnTo>
                    <a:pt x="113" y="0"/>
                  </a:lnTo>
                  <a:lnTo>
                    <a:pt x="125" y="12"/>
                  </a:lnTo>
                  <a:lnTo>
                    <a:pt x="12"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89" name="Freeform 82">
              <a:extLst>
                <a:ext uri="{FF2B5EF4-FFF2-40B4-BE49-F238E27FC236}">
                  <a16:creationId xmlns:a16="http://schemas.microsoft.com/office/drawing/2014/main" id="{1BA1340D-632A-4776-B404-ECA74918E385}"/>
                </a:ext>
              </a:extLst>
            </p:cNvPr>
            <p:cNvSpPr>
              <a:spLocks/>
            </p:cNvSpPr>
            <p:nvPr/>
          </p:nvSpPr>
          <p:spPr bwMode="auto">
            <a:xfrm>
              <a:off x="1736725" y="773113"/>
              <a:ext cx="198438" cy="196850"/>
            </a:xfrm>
            <a:custGeom>
              <a:avLst/>
              <a:gdLst>
                <a:gd name="T0" fmla="*/ 12 w 125"/>
                <a:gd name="T1" fmla="*/ 0 h 124"/>
                <a:gd name="T2" fmla="*/ 125 w 125"/>
                <a:gd name="T3" fmla="*/ 112 h 124"/>
                <a:gd name="T4" fmla="*/ 113 w 125"/>
                <a:gd name="T5" fmla="*/ 124 h 124"/>
                <a:gd name="T6" fmla="*/ 0 w 125"/>
                <a:gd name="T7" fmla="*/ 12 h 124"/>
                <a:gd name="T8" fmla="*/ 12 w 125"/>
                <a:gd name="T9" fmla="*/ 0 h 124"/>
              </a:gdLst>
              <a:ahLst/>
              <a:cxnLst>
                <a:cxn ang="0">
                  <a:pos x="T0" y="T1"/>
                </a:cxn>
                <a:cxn ang="0">
                  <a:pos x="T2" y="T3"/>
                </a:cxn>
                <a:cxn ang="0">
                  <a:pos x="T4" y="T5"/>
                </a:cxn>
                <a:cxn ang="0">
                  <a:pos x="T6" y="T7"/>
                </a:cxn>
                <a:cxn ang="0">
                  <a:pos x="T8" y="T9"/>
                </a:cxn>
              </a:cxnLst>
              <a:rect l="0" t="0" r="r" b="b"/>
              <a:pathLst>
                <a:path w="125" h="124">
                  <a:moveTo>
                    <a:pt x="12" y="0"/>
                  </a:moveTo>
                  <a:lnTo>
                    <a:pt x="125" y="112"/>
                  </a:lnTo>
                  <a:lnTo>
                    <a:pt x="113" y="124"/>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90" name="Rectangle 83">
              <a:extLst>
                <a:ext uri="{FF2B5EF4-FFF2-40B4-BE49-F238E27FC236}">
                  <a16:creationId xmlns:a16="http://schemas.microsoft.com/office/drawing/2014/main" id="{414E7CCF-AFAE-4905-A104-FFE11AA51EFA}"/>
                </a:ext>
              </a:extLst>
            </p:cNvPr>
            <p:cNvSpPr>
              <a:spLocks noChangeArrowheads="1"/>
            </p:cNvSpPr>
            <p:nvPr/>
          </p:nvSpPr>
          <p:spPr bwMode="auto">
            <a:xfrm>
              <a:off x="1724025" y="755650"/>
              <a:ext cx="38100"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91" name="Freeform 84">
              <a:extLst>
                <a:ext uri="{FF2B5EF4-FFF2-40B4-BE49-F238E27FC236}">
                  <a16:creationId xmlns:a16="http://schemas.microsoft.com/office/drawing/2014/main" id="{5DD1C2FB-B8CA-4518-AE75-01A531FDD990}"/>
                </a:ext>
              </a:extLst>
            </p:cNvPr>
            <p:cNvSpPr>
              <a:spLocks/>
            </p:cNvSpPr>
            <p:nvPr/>
          </p:nvSpPr>
          <p:spPr bwMode="auto">
            <a:xfrm>
              <a:off x="1549400" y="773113"/>
              <a:ext cx="196850" cy="196850"/>
            </a:xfrm>
            <a:custGeom>
              <a:avLst/>
              <a:gdLst>
                <a:gd name="T0" fmla="*/ 0 w 124"/>
                <a:gd name="T1" fmla="*/ 112 h 124"/>
                <a:gd name="T2" fmla="*/ 112 w 124"/>
                <a:gd name="T3" fmla="*/ 0 h 124"/>
                <a:gd name="T4" fmla="*/ 124 w 124"/>
                <a:gd name="T5" fmla="*/ 12 h 124"/>
                <a:gd name="T6" fmla="*/ 12 w 124"/>
                <a:gd name="T7" fmla="*/ 124 h 124"/>
                <a:gd name="T8" fmla="*/ 0 w 124"/>
                <a:gd name="T9" fmla="*/ 112 h 124"/>
              </a:gdLst>
              <a:ahLst/>
              <a:cxnLst>
                <a:cxn ang="0">
                  <a:pos x="T0" y="T1"/>
                </a:cxn>
                <a:cxn ang="0">
                  <a:pos x="T2" y="T3"/>
                </a:cxn>
                <a:cxn ang="0">
                  <a:pos x="T4" y="T5"/>
                </a:cxn>
                <a:cxn ang="0">
                  <a:pos x="T6" y="T7"/>
                </a:cxn>
                <a:cxn ang="0">
                  <a:pos x="T8" y="T9"/>
                </a:cxn>
              </a:cxnLst>
              <a:rect l="0" t="0" r="r" b="b"/>
              <a:pathLst>
                <a:path w="124" h="124">
                  <a:moveTo>
                    <a:pt x="0" y="112"/>
                  </a:moveTo>
                  <a:lnTo>
                    <a:pt x="112" y="0"/>
                  </a:lnTo>
                  <a:lnTo>
                    <a:pt x="124" y="12"/>
                  </a:lnTo>
                  <a:lnTo>
                    <a:pt x="12"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92" name="Freeform 85">
              <a:extLst>
                <a:ext uri="{FF2B5EF4-FFF2-40B4-BE49-F238E27FC236}">
                  <a16:creationId xmlns:a16="http://schemas.microsoft.com/office/drawing/2014/main" id="{2399D9C8-657F-4B1E-9CA4-F36CC465D887}"/>
                </a:ext>
              </a:extLst>
            </p:cNvPr>
            <p:cNvSpPr>
              <a:spLocks/>
            </p:cNvSpPr>
            <p:nvPr/>
          </p:nvSpPr>
          <p:spPr bwMode="auto">
            <a:xfrm>
              <a:off x="1549400" y="773113"/>
              <a:ext cx="196850" cy="196850"/>
            </a:xfrm>
            <a:custGeom>
              <a:avLst/>
              <a:gdLst>
                <a:gd name="T0" fmla="*/ 12 w 124"/>
                <a:gd name="T1" fmla="*/ 0 h 124"/>
                <a:gd name="T2" fmla="*/ 124 w 124"/>
                <a:gd name="T3" fmla="*/ 112 h 124"/>
                <a:gd name="T4" fmla="*/ 112 w 124"/>
                <a:gd name="T5" fmla="*/ 124 h 124"/>
                <a:gd name="T6" fmla="*/ 0 w 124"/>
                <a:gd name="T7" fmla="*/ 12 h 124"/>
                <a:gd name="T8" fmla="*/ 12 w 124"/>
                <a:gd name="T9" fmla="*/ 0 h 124"/>
              </a:gdLst>
              <a:ahLst/>
              <a:cxnLst>
                <a:cxn ang="0">
                  <a:pos x="T0" y="T1"/>
                </a:cxn>
                <a:cxn ang="0">
                  <a:pos x="T2" y="T3"/>
                </a:cxn>
                <a:cxn ang="0">
                  <a:pos x="T4" y="T5"/>
                </a:cxn>
                <a:cxn ang="0">
                  <a:pos x="T6" y="T7"/>
                </a:cxn>
                <a:cxn ang="0">
                  <a:pos x="T8" y="T9"/>
                </a:cxn>
              </a:cxnLst>
              <a:rect l="0" t="0" r="r" b="b"/>
              <a:pathLst>
                <a:path w="124" h="124">
                  <a:moveTo>
                    <a:pt x="12" y="0"/>
                  </a:moveTo>
                  <a:lnTo>
                    <a:pt x="124" y="112"/>
                  </a:lnTo>
                  <a:lnTo>
                    <a:pt x="112" y="124"/>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93" name="Rectangle 86">
              <a:extLst>
                <a:ext uri="{FF2B5EF4-FFF2-40B4-BE49-F238E27FC236}">
                  <a16:creationId xmlns:a16="http://schemas.microsoft.com/office/drawing/2014/main" id="{88B31E9C-FA66-48FE-A7E7-3209284026B4}"/>
                </a:ext>
              </a:extLst>
            </p:cNvPr>
            <p:cNvSpPr>
              <a:spLocks noChangeArrowheads="1"/>
            </p:cNvSpPr>
            <p:nvPr/>
          </p:nvSpPr>
          <p:spPr bwMode="auto">
            <a:xfrm>
              <a:off x="2266950" y="755650"/>
              <a:ext cx="825500" cy="396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94" name="Freeform 87">
              <a:extLst>
                <a:ext uri="{FF2B5EF4-FFF2-40B4-BE49-F238E27FC236}">
                  <a16:creationId xmlns:a16="http://schemas.microsoft.com/office/drawing/2014/main" id="{9E3C5DE0-3191-448B-B860-24FF051FB35A}"/>
                </a:ext>
              </a:extLst>
            </p:cNvPr>
            <p:cNvSpPr>
              <a:spLocks/>
            </p:cNvSpPr>
            <p:nvPr/>
          </p:nvSpPr>
          <p:spPr bwMode="auto">
            <a:xfrm>
              <a:off x="2266950" y="950913"/>
              <a:ext cx="1379538" cy="44450"/>
            </a:xfrm>
            <a:custGeom>
              <a:avLst/>
              <a:gdLst>
                <a:gd name="T0" fmla="*/ 869 w 869"/>
                <a:gd name="T1" fmla="*/ 0 h 28"/>
                <a:gd name="T2" fmla="*/ 869 w 869"/>
                <a:gd name="T3" fmla="*/ 28 h 28"/>
                <a:gd name="T4" fmla="*/ 0 w 869"/>
                <a:gd name="T5" fmla="*/ 28 h 28"/>
                <a:gd name="T6" fmla="*/ 0 w 869"/>
                <a:gd name="T7" fmla="*/ 0 h 28"/>
                <a:gd name="T8" fmla="*/ 777 w 869"/>
                <a:gd name="T9" fmla="*/ 0 h 28"/>
                <a:gd name="T10" fmla="*/ 869 w 869"/>
                <a:gd name="T11" fmla="*/ 0 h 28"/>
              </a:gdLst>
              <a:ahLst/>
              <a:cxnLst>
                <a:cxn ang="0">
                  <a:pos x="T0" y="T1"/>
                </a:cxn>
                <a:cxn ang="0">
                  <a:pos x="T2" y="T3"/>
                </a:cxn>
                <a:cxn ang="0">
                  <a:pos x="T4" y="T5"/>
                </a:cxn>
                <a:cxn ang="0">
                  <a:pos x="T6" y="T7"/>
                </a:cxn>
                <a:cxn ang="0">
                  <a:pos x="T8" y="T9"/>
                </a:cxn>
                <a:cxn ang="0">
                  <a:pos x="T10" y="T11"/>
                </a:cxn>
              </a:cxnLst>
              <a:rect l="0" t="0" r="r" b="b"/>
              <a:pathLst>
                <a:path w="869" h="28">
                  <a:moveTo>
                    <a:pt x="869" y="0"/>
                  </a:moveTo>
                  <a:lnTo>
                    <a:pt x="869" y="28"/>
                  </a:lnTo>
                  <a:lnTo>
                    <a:pt x="0" y="28"/>
                  </a:lnTo>
                  <a:lnTo>
                    <a:pt x="0" y="0"/>
                  </a:lnTo>
                  <a:lnTo>
                    <a:pt x="777" y="0"/>
                  </a:lnTo>
                  <a:lnTo>
                    <a:pt x="8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95" name="Freeform 88">
              <a:extLst>
                <a:ext uri="{FF2B5EF4-FFF2-40B4-BE49-F238E27FC236}">
                  <a16:creationId xmlns:a16="http://schemas.microsoft.com/office/drawing/2014/main" id="{58B0F1BA-54B2-4C66-BC47-5A58A2B26DB0}"/>
                </a:ext>
              </a:extLst>
            </p:cNvPr>
            <p:cNvSpPr>
              <a:spLocks/>
            </p:cNvSpPr>
            <p:nvPr/>
          </p:nvSpPr>
          <p:spPr bwMode="auto">
            <a:xfrm>
              <a:off x="2266950" y="950913"/>
              <a:ext cx="1379538" cy="44450"/>
            </a:xfrm>
            <a:custGeom>
              <a:avLst/>
              <a:gdLst>
                <a:gd name="T0" fmla="*/ 869 w 869"/>
                <a:gd name="T1" fmla="*/ 0 h 28"/>
                <a:gd name="T2" fmla="*/ 869 w 869"/>
                <a:gd name="T3" fmla="*/ 28 h 28"/>
                <a:gd name="T4" fmla="*/ 0 w 869"/>
                <a:gd name="T5" fmla="*/ 28 h 28"/>
                <a:gd name="T6" fmla="*/ 0 w 869"/>
                <a:gd name="T7" fmla="*/ 0 h 28"/>
                <a:gd name="T8" fmla="*/ 777 w 869"/>
                <a:gd name="T9" fmla="*/ 0 h 28"/>
              </a:gdLst>
              <a:ahLst/>
              <a:cxnLst>
                <a:cxn ang="0">
                  <a:pos x="T0" y="T1"/>
                </a:cxn>
                <a:cxn ang="0">
                  <a:pos x="T2" y="T3"/>
                </a:cxn>
                <a:cxn ang="0">
                  <a:pos x="T4" y="T5"/>
                </a:cxn>
                <a:cxn ang="0">
                  <a:pos x="T6" y="T7"/>
                </a:cxn>
                <a:cxn ang="0">
                  <a:pos x="T8" y="T9"/>
                </a:cxn>
              </a:cxnLst>
              <a:rect l="0" t="0" r="r" b="b"/>
              <a:pathLst>
                <a:path w="869" h="28">
                  <a:moveTo>
                    <a:pt x="869" y="0"/>
                  </a:moveTo>
                  <a:lnTo>
                    <a:pt x="869" y="28"/>
                  </a:lnTo>
                  <a:lnTo>
                    <a:pt x="0" y="28"/>
                  </a:lnTo>
                  <a:lnTo>
                    <a:pt x="0" y="0"/>
                  </a:lnTo>
                  <a:lnTo>
                    <a:pt x="777"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96" name="Rectangle 89">
              <a:extLst>
                <a:ext uri="{FF2B5EF4-FFF2-40B4-BE49-F238E27FC236}">
                  <a16:creationId xmlns:a16="http://schemas.microsoft.com/office/drawing/2014/main" id="{0E9F846D-48E5-4C10-9945-09829F82D27D}"/>
                </a:ext>
              </a:extLst>
            </p:cNvPr>
            <p:cNvSpPr>
              <a:spLocks noChangeArrowheads="1"/>
            </p:cNvSpPr>
            <p:nvPr/>
          </p:nvSpPr>
          <p:spPr bwMode="auto">
            <a:xfrm>
              <a:off x="3054350" y="755650"/>
              <a:ext cx="41275"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97" name="Freeform 90">
              <a:extLst>
                <a:ext uri="{FF2B5EF4-FFF2-40B4-BE49-F238E27FC236}">
                  <a16:creationId xmlns:a16="http://schemas.microsoft.com/office/drawing/2014/main" id="{AEB606BF-7785-4835-951E-2B9A4D376DA2}"/>
                </a:ext>
              </a:extLst>
            </p:cNvPr>
            <p:cNvSpPr>
              <a:spLocks/>
            </p:cNvSpPr>
            <p:nvPr/>
          </p:nvSpPr>
          <p:spPr bwMode="auto">
            <a:xfrm>
              <a:off x="2878138" y="773113"/>
              <a:ext cx="198438" cy="196850"/>
            </a:xfrm>
            <a:custGeom>
              <a:avLst/>
              <a:gdLst>
                <a:gd name="T0" fmla="*/ 0 w 125"/>
                <a:gd name="T1" fmla="*/ 112 h 124"/>
                <a:gd name="T2" fmla="*/ 113 w 125"/>
                <a:gd name="T3" fmla="*/ 0 h 124"/>
                <a:gd name="T4" fmla="*/ 125 w 125"/>
                <a:gd name="T5" fmla="*/ 12 h 124"/>
                <a:gd name="T6" fmla="*/ 12 w 125"/>
                <a:gd name="T7" fmla="*/ 124 h 124"/>
                <a:gd name="T8" fmla="*/ 0 w 125"/>
                <a:gd name="T9" fmla="*/ 112 h 124"/>
              </a:gdLst>
              <a:ahLst/>
              <a:cxnLst>
                <a:cxn ang="0">
                  <a:pos x="T0" y="T1"/>
                </a:cxn>
                <a:cxn ang="0">
                  <a:pos x="T2" y="T3"/>
                </a:cxn>
                <a:cxn ang="0">
                  <a:pos x="T4" y="T5"/>
                </a:cxn>
                <a:cxn ang="0">
                  <a:pos x="T6" y="T7"/>
                </a:cxn>
                <a:cxn ang="0">
                  <a:pos x="T8" y="T9"/>
                </a:cxn>
              </a:cxnLst>
              <a:rect l="0" t="0" r="r" b="b"/>
              <a:pathLst>
                <a:path w="125" h="124">
                  <a:moveTo>
                    <a:pt x="0" y="112"/>
                  </a:moveTo>
                  <a:lnTo>
                    <a:pt x="113" y="0"/>
                  </a:lnTo>
                  <a:lnTo>
                    <a:pt x="125" y="12"/>
                  </a:lnTo>
                  <a:lnTo>
                    <a:pt x="12"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98" name="Freeform 91">
              <a:extLst>
                <a:ext uri="{FF2B5EF4-FFF2-40B4-BE49-F238E27FC236}">
                  <a16:creationId xmlns:a16="http://schemas.microsoft.com/office/drawing/2014/main" id="{347555F6-1022-4B04-AB6B-C7318068040C}"/>
                </a:ext>
              </a:extLst>
            </p:cNvPr>
            <p:cNvSpPr>
              <a:spLocks/>
            </p:cNvSpPr>
            <p:nvPr/>
          </p:nvSpPr>
          <p:spPr bwMode="auto">
            <a:xfrm>
              <a:off x="2878138" y="773113"/>
              <a:ext cx="198438" cy="196850"/>
            </a:xfrm>
            <a:custGeom>
              <a:avLst/>
              <a:gdLst>
                <a:gd name="T0" fmla="*/ 12 w 125"/>
                <a:gd name="T1" fmla="*/ 0 h 124"/>
                <a:gd name="T2" fmla="*/ 125 w 125"/>
                <a:gd name="T3" fmla="*/ 112 h 124"/>
                <a:gd name="T4" fmla="*/ 113 w 125"/>
                <a:gd name="T5" fmla="*/ 124 h 124"/>
                <a:gd name="T6" fmla="*/ 0 w 125"/>
                <a:gd name="T7" fmla="*/ 12 h 124"/>
                <a:gd name="T8" fmla="*/ 12 w 125"/>
                <a:gd name="T9" fmla="*/ 0 h 124"/>
              </a:gdLst>
              <a:ahLst/>
              <a:cxnLst>
                <a:cxn ang="0">
                  <a:pos x="T0" y="T1"/>
                </a:cxn>
                <a:cxn ang="0">
                  <a:pos x="T2" y="T3"/>
                </a:cxn>
                <a:cxn ang="0">
                  <a:pos x="T4" y="T5"/>
                </a:cxn>
                <a:cxn ang="0">
                  <a:pos x="T6" y="T7"/>
                </a:cxn>
                <a:cxn ang="0">
                  <a:pos x="T8" y="T9"/>
                </a:cxn>
              </a:cxnLst>
              <a:rect l="0" t="0" r="r" b="b"/>
              <a:pathLst>
                <a:path w="125" h="124">
                  <a:moveTo>
                    <a:pt x="12" y="0"/>
                  </a:moveTo>
                  <a:lnTo>
                    <a:pt x="125" y="112"/>
                  </a:lnTo>
                  <a:lnTo>
                    <a:pt x="113" y="124"/>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99" name="Rectangle 92">
              <a:extLst>
                <a:ext uri="{FF2B5EF4-FFF2-40B4-BE49-F238E27FC236}">
                  <a16:creationId xmlns:a16="http://schemas.microsoft.com/office/drawing/2014/main" id="{C17C0340-E51A-4F17-848E-91F461BEA6D9}"/>
                </a:ext>
              </a:extLst>
            </p:cNvPr>
            <p:cNvSpPr>
              <a:spLocks noChangeArrowheads="1"/>
            </p:cNvSpPr>
            <p:nvPr/>
          </p:nvSpPr>
          <p:spPr bwMode="auto">
            <a:xfrm>
              <a:off x="2865438" y="755650"/>
              <a:ext cx="38100"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00" name="Freeform 93">
              <a:extLst>
                <a:ext uri="{FF2B5EF4-FFF2-40B4-BE49-F238E27FC236}">
                  <a16:creationId xmlns:a16="http://schemas.microsoft.com/office/drawing/2014/main" id="{CB7564AF-0488-42C1-B10C-E3D26A118F32}"/>
                </a:ext>
              </a:extLst>
            </p:cNvPr>
            <p:cNvSpPr>
              <a:spLocks/>
            </p:cNvSpPr>
            <p:nvPr/>
          </p:nvSpPr>
          <p:spPr bwMode="auto">
            <a:xfrm>
              <a:off x="2690813" y="773113"/>
              <a:ext cx="196850" cy="196850"/>
            </a:xfrm>
            <a:custGeom>
              <a:avLst/>
              <a:gdLst>
                <a:gd name="T0" fmla="*/ 0 w 124"/>
                <a:gd name="T1" fmla="*/ 112 h 124"/>
                <a:gd name="T2" fmla="*/ 112 w 124"/>
                <a:gd name="T3" fmla="*/ 0 h 124"/>
                <a:gd name="T4" fmla="*/ 124 w 124"/>
                <a:gd name="T5" fmla="*/ 12 h 124"/>
                <a:gd name="T6" fmla="*/ 10 w 124"/>
                <a:gd name="T7" fmla="*/ 124 h 124"/>
                <a:gd name="T8" fmla="*/ 0 w 124"/>
                <a:gd name="T9" fmla="*/ 112 h 124"/>
              </a:gdLst>
              <a:ahLst/>
              <a:cxnLst>
                <a:cxn ang="0">
                  <a:pos x="T0" y="T1"/>
                </a:cxn>
                <a:cxn ang="0">
                  <a:pos x="T2" y="T3"/>
                </a:cxn>
                <a:cxn ang="0">
                  <a:pos x="T4" y="T5"/>
                </a:cxn>
                <a:cxn ang="0">
                  <a:pos x="T6" y="T7"/>
                </a:cxn>
                <a:cxn ang="0">
                  <a:pos x="T8" y="T9"/>
                </a:cxn>
              </a:cxnLst>
              <a:rect l="0" t="0" r="r" b="b"/>
              <a:pathLst>
                <a:path w="124" h="124">
                  <a:moveTo>
                    <a:pt x="0" y="112"/>
                  </a:moveTo>
                  <a:lnTo>
                    <a:pt x="112" y="0"/>
                  </a:lnTo>
                  <a:lnTo>
                    <a:pt x="124" y="12"/>
                  </a:lnTo>
                  <a:lnTo>
                    <a:pt x="10"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01" name="Freeform 94">
              <a:extLst>
                <a:ext uri="{FF2B5EF4-FFF2-40B4-BE49-F238E27FC236}">
                  <a16:creationId xmlns:a16="http://schemas.microsoft.com/office/drawing/2014/main" id="{EB558EA9-4E02-4D7F-8E10-2B43F8AB1B88}"/>
                </a:ext>
              </a:extLst>
            </p:cNvPr>
            <p:cNvSpPr>
              <a:spLocks/>
            </p:cNvSpPr>
            <p:nvPr/>
          </p:nvSpPr>
          <p:spPr bwMode="auto">
            <a:xfrm>
              <a:off x="2690813" y="773113"/>
              <a:ext cx="196850" cy="196850"/>
            </a:xfrm>
            <a:custGeom>
              <a:avLst/>
              <a:gdLst>
                <a:gd name="T0" fmla="*/ 10 w 124"/>
                <a:gd name="T1" fmla="*/ 0 h 124"/>
                <a:gd name="T2" fmla="*/ 124 w 124"/>
                <a:gd name="T3" fmla="*/ 112 h 124"/>
                <a:gd name="T4" fmla="*/ 112 w 124"/>
                <a:gd name="T5" fmla="*/ 124 h 124"/>
                <a:gd name="T6" fmla="*/ 0 w 124"/>
                <a:gd name="T7" fmla="*/ 12 h 124"/>
                <a:gd name="T8" fmla="*/ 10 w 124"/>
                <a:gd name="T9" fmla="*/ 0 h 124"/>
              </a:gdLst>
              <a:ahLst/>
              <a:cxnLst>
                <a:cxn ang="0">
                  <a:pos x="T0" y="T1"/>
                </a:cxn>
                <a:cxn ang="0">
                  <a:pos x="T2" y="T3"/>
                </a:cxn>
                <a:cxn ang="0">
                  <a:pos x="T4" y="T5"/>
                </a:cxn>
                <a:cxn ang="0">
                  <a:pos x="T6" y="T7"/>
                </a:cxn>
                <a:cxn ang="0">
                  <a:pos x="T8" y="T9"/>
                </a:cxn>
              </a:cxnLst>
              <a:rect l="0" t="0" r="r" b="b"/>
              <a:pathLst>
                <a:path w="124" h="124">
                  <a:moveTo>
                    <a:pt x="10" y="0"/>
                  </a:moveTo>
                  <a:lnTo>
                    <a:pt x="124" y="112"/>
                  </a:lnTo>
                  <a:lnTo>
                    <a:pt x="112" y="124"/>
                  </a:lnTo>
                  <a:lnTo>
                    <a:pt x="0" y="12"/>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02" name="Rectangle 95">
              <a:extLst>
                <a:ext uri="{FF2B5EF4-FFF2-40B4-BE49-F238E27FC236}">
                  <a16:creationId xmlns:a16="http://schemas.microsoft.com/office/drawing/2014/main" id="{BD079FCF-B5FD-4C73-BBCB-3CA2565BD6C0}"/>
                </a:ext>
              </a:extLst>
            </p:cNvPr>
            <p:cNvSpPr>
              <a:spLocks noChangeArrowheads="1"/>
            </p:cNvSpPr>
            <p:nvPr/>
          </p:nvSpPr>
          <p:spPr bwMode="auto">
            <a:xfrm>
              <a:off x="2674938" y="755650"/>
              <a:ext cx="41275"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03" name="Freeform 96">
              <a:extLst>
                <a:ext uri="{FF2B5EF4-FFF2-40B4-BE49-F238E27FC236}">
                  <a16:creationId xmlns:a16="http://schemas.microsoft.com/office/drawing/2014/main" id="{72531B99-93E9-49EB-8BDB-598751A8A92B}"/>
                </a:ext>
              </a:extLst>
            </p:cNvPr>
            <p:cNvSpPr>
              <a:spLocks/>
            </p:cNvSpPr>
            <p:nvPr/>
          </p:nvSpPr>
          <p:spPr bwMode="auto">
            <a:xfrm>
              <a:off x="2498725" y="773113"/>
              <a:ext cx="201613" cy="196850"/>
            </a:xfrm>
            <a:custGeom>
              <a:avLst/>
              <a:gdLst>
                <a:gd name="T0" fmla="*/ 0 w 127"/>
                <a:gd name="T1" fmla="*/ 112 h 124"/>
                <a:gd name="T2" fmla="*/ 115 w 127"/>
                <a:gd name="T3" fmla="*/ 0 h 124"/>
                <a:gd name="T4" fmla="*/ 127 w 127"/>
                <a:gd name="T5" fmla="*/ 12 h 124"/>
                <a:gd name="T6" fmla="*/ 12 w 127"/>
                <a:gd name="T7" fmla="*/ 124 h 124"/>
                <a:gd name="T8" fmla="*/ 0 w 127"/>
                <a:gd name="T9" fmla="*/ 112 h 124"/>
              </a:gdLst>
              <a:ahLst/>
              <a:cxnLst>
                <a:cxn ang="0">
                  <a:pos x="T0" y="T1"/>
                </a:cxn>
                <a:cxn ang="0">
                  <a:pos x="T2" y="T3"/>
                </a:cxn>
                <a:cxn ang="0">
                  <a:pos x="T4" y="T5"/>
                </a:cxn>
                <a:cxn ang="0">
                  <a:pos x="T6" y="T7"/>
                </a:cxn>
                <a:cxn ang="0">
                  <a:pos x="T8" y="T9"/>
                </a:cxn>
              </a:cxnLst>
              <a:rect l="0" t="0" r="r" b="b"/>
              <a:pathLst>
                <a:path w="127" h="124">
                  <a:moveTo>
                    <a:pt x="0" y="112"/>
                  </a:moveTo>
                  <a:lnTo>
                    <a:pt x="115" y="0"/>
                  </a:lnTo>
                  <a:lnTo>
                    <a:pt x="127" y="12"/>
                  </a:lnTo>
                  <a:lnTo>
                    <a:pt x="12"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04" name="Freeform 97">
              <a:extLst>
                <a:ext uri="{FF2B5EF4-FFF2-40B4-BE49-F238E27FC236}">
                  <a16:creationId xmlns:a16="http://schemas.microsoft.com/office/drawing/2014/main" id="{655DD5EF-76F5-439C-A59F-D32BC74587AD}"/>
                </a:ext>
              </a:extLst>
            </p:cNvPr>
            <p:cNvSpPr>
              <a:spLocks/>
            </p:cNvSpPr>
            <p:nvPr/>
          </p:nvSpPr>
          <p:spPr bwMode="auto">
            <a:xfrm>
              <a:off x="2498725" y="773113"/>
              <a:ext cx="201613" cy="196850"/>
            </a:xfrm>
            <a:custGeom>
              <a:avLst/>
              <a:gdLst>
                <a:gd name="T0" fmla="*/ 12 w 127"/>
                <a:gd name="T1" fmla="*/ 0 h 124"/>
                <a:gd name="T2" fmla="*/ 127 w 127"/>
                <a:gd name="T3" fmla="*/ 112 h 124"/>
                <a:gd name="T4" fmla="*/ 115 w 127"/>
                <a:gd name="T5" fmla="*/ 124 h 124"/>
                <a:gd name="T6" fmla="*/ 0 w 127"/>
                <a:gd name="T7" fmla="*/ 12 h 124"/>
                <a:gd name="T8" fmla="*/ 12 w 127"/>
                <a:gd name="T9" fmla="*/ 0 h 124"/>
              </a:gdLst>
              <a:ahLst/>
              <a:cxnLst>
                <a:cxn ang="0">
                  <a:pos x="T0" y="T1"/>
                </a:cxn>
                <a:cxn ang="0">
                  <a:pos x="T2" y="T3"/>
                </a:cxn>
                <a:cxn ang="0">
                  <a:pos x="T4" y="T5"/>
                </a:cxn>
                <a:cxn ang="0">
                  <a:pos x="T6" y="T7"/>
                </a:cxn>
                <a:cxn ang="0">
                  <a:pos x="T8" y="T9"/>
                </a:cxn>
              </a:cxnLst>
              <a:rect l="0" t="0" r="r" b="b"/>
              <a:pathLst>
                <a:path w="127" h="124">
                  <a:moveTo>
                    <a:pt x="12" y="0"/>
                  </a:moveTo>
                  <a:lnTo>
                    <a:pt x="127" y="112"/>
                  </a:lnTo>
                  <a:lnTo>
                    <a:pt x="115" y="124"/>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05" name="Rectangle 98">
              <a:extLst>
                <a:ext uri="{FF2B5EF4-FFF2-40B4-BE49-F238E27FC236}">
                  <a16:creationId xmlns:a16="http://schemas.microsoft.com/office/drawing/2014/main" id="{12614028-6637-4A32-9594-AD4AEBCA49D6}"/>
                </a:ext>
              </a:extLst>
            </p:cNvPr>
            <p:cNvSpPr>
              <a:spLocks noChangeArrowheads="1"/>
            </p:cNvSpPr>
            <p:nvPr/>
          </p:nvSpPr>
          <p:spPr bwMode="auto">
            <a:xfrm>
              <a:off x="2486025" y="755650"/>
              <a:ext cx="41275" cy="2301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06" name="Freeform 99">
              <a:extLst>
                <a:ext uri="{FF2B5EF4-FFF2-40B4-BE49-F238E27FC236}">
                  <a16:creationId xmlns:a16="http://schemas.microsoft.com/office/drawing/2014/main" id="{E5117DA5-34A5-4FF1-9582-E771FC0EC618}"/>
                </a:ext>
              </a:extLst>
            </p:cNvPr>
            <p:cNvSpPr>
              <a:spLocks/>
            </p:cNvSpPr>
            <p:nvPr/>
          </p:nvSpPr>
          <p:spPr bwMode="auto">
            <a:xfrm>
              <a:off x="2311400" y="773113"/>
              <a:ext cx="196850" cy="196850"/>
            </a:xfrm>
            <a:custGeom>
              <a:avLst/>
              <a:gdLst>
                <a:gd name="T0" fmla="*/ 0 w 124"/>
                <a:gd name="T1" fmla="*/ 112 h 124"/>
                <a:gd name="T2" fmla="*/ 112 w 124"/>
                <a:gd name="T3" fmla="*/ 0 h 124"/>
                <a:gd name="T4" fmla="*/ 124 w 124"/>
                <a:gd name="T5" fmla="*/ 12 h 124"/>
                <a:gd name="T6" fmla="*/ 12 w 124"/>
                <a:gd name="T7" fmla="*/ 124 h 124"/>
                <a:gd name="T8" fmla="*/ 0 w 124"/>
                <a:gd name="T9" fmla="*/ 112 h 124"/>
              </a:gdLst>
              <a:ahLst/>
              <a:cxnLst>
                <a:cxn ang="0">
                  <a:pos x="T0" y="T1"/>
                </a:cxn>
                <a:cxn ang="0">
                  <a:pos x="T2" y="T3"/>
                </a:cxn>
                <a:cxn ang="0">
                  <a:pos x="T4" y="T5"/>
                </a:cxn>
                <a:cxn ang="0">
                  <a:pos x="T6" y="T7"/>
                </a:cxn>
                <a:cxn ang="0">
                  <a:pos x="T8" y="T9"/>
                </a:cxn>
              </a:cxnLst>
              <a:rect l="0" t="0" r="r" b="b"/>
              <a:pathLst>
                <a:path w="124" h="124">
                  <a:moveTo>
                    <a:pt x="0" y="112"/>
                  </a:moveTo>
                  <a:lnTo>
                    <a:pt x="112" y="0"/>
                  </a:lnTo>
                  <a:lnTo>
                    <a:pt x="124" y="12"/>
                  </a:lnTo>
                  <a:lnTo>
                    <a:pt x="12" y="124"/>
                  </a:ln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07" name="Freeform 100">
              <a:extLst>
                <a:ext uri="{FF2B5EF4-FFF2-40B4-BE49-F238E27FC236}">
                  <a16:creationId xmlns:a16="http://schemas.microsoft.com/office/drawing/2014/main" id="{11CF2F24-E201-437D-8619-2CD4AE17C1DE}"/>
                </a:ext>
              </a:extLst>
            </p:cNvPr>
            <p:cNvSpPr>
              <a:spLocks/>
            </p:cNvSpPr>
            <p:nvPr/>
          </p:nvSpPr>
          <p:spPr bwMode="auto">
            <a:xfrm>
              <a:off x="2311400" y="773113"/>
              <a:ext cx="196850" cy="196850"/>
            </a:xfrm>
            <a:custGeom>
              <a:avLst/>
              <a:gdLst>
                <a:gd name="T0" fmla="*/ 12 w 124"/>
                <a:gd name="T1" fmla="*/ 0 h 124"/>
                <a:gd name="T2" fmla="*/ 124 w 124"/>
                <a:gd name="T3" fmla="*/ 112 h 124"/>
                <a:gd name="T4" fmla="*/ 112 w 124"/>
                <a:gd name="T5" fmla="*/ 124 h 124"/>
                <a:gd name="T6" fmla="*/ 0 w 124"/>
                <a:gd name="T7" fmla="*/ 12 h 124"/>
                <a:gd name="T8" fmla="*/ 12 w 124"/>
                <a:gd name="T9" fmla="*/ 0 h 124"/>
              </a:gdLst>
              <a:ahLst/>
              <a:cxnLst>
                <a:cxn ang="0">
                  <a:pos x="T0" y="T1"/>
                </a:cxn>
                <a:cxn ang="0">
                  <a:pos x="T2" y="T3"/>
                </a:cxn>
                <a:cxn ang="0">
                  <a:pos x="T4" y="T5"/>
                </a:cxn>
                <a:cxn ang="0">
                  <a:pos x="T6" y="T7"/>
                </a:cxn>
                <a:cxn ang="0">
                  <a:pos x="T8" y="T9"/>
                </a:cxn>
              </a:cxnLst>
              <a:rect l="0" t="0" r="r" b="b"/>
              <a:pathLst>
                <a:path w="124" h="124">
                  <a:moveTo>
                    <a:pt x="12" y="0"/>
                  </a:moveTo>
                  <a:lnTo>
                    <a:pt x="124" y="112"/>
                  </a:lnTo>
                  <a:lnTo>
                    <a:pt x="112" y="124"/>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08" name="Freeform 101">
              <a:extLst>
                <a:ext uri="{FF2B5EF4-FFF2-40B4-BE49-F238E27FC236}">
                  <a16:creationId xmlns:a16="http://schemas.microsoft.com/office/drawing/2014/main" id="{F1214A04-D28B-472F-BD56-BD1F9E422025}"/>
                </a:ext>
              </a:extLst>
            </p:cNvPr>
            <p:cNvSpPr>
              <a:spLocks/>
            </p:cNvSpPr>
            <p:nvPr/>
          </p:nvSpPr>
          <p:spPr bwMode="auto">
            <a:xfrm>
              <a:off x="1052513" y="628650"/>
              <a:ext cx="652463" cy="474662"/>
            </a:xfrm>
            <a:custGeom>
              <a:avLst/>
              <a:gdLst>
                <a:gd name="T0" fmla="*/ 205 w 205"/>
                <a:gd name="T1" fmla="*/ 149 h 149"/>
                <a:gd name="T2" fmla="*/ 0 w 205"/>
                <a:gd name="T3" fmla="*/ 149 h 149"/>
                <a:gd name="T4" fmla="*/ 0 w 205"/>
                <a:gd name="T5" fmla="*/ 0 h 149"/>
                <a:gd name="T6" fmla="*/ 125 w 205"/>
                <a:gd name="T7" fmla="*/ 0 h 149"/>
                <a:gd name="T8" fmla="*/ 205 w 205"/>
                <a:gd name="T9" fmla="*/ 67 h 149"/>
                <a:gd name="T10" fmla="*/ 205 w 205"/>
                <a:gd name="T11" fmla="*/ 149 h 149"/>
              </a:gdLst>
              <a:ahLst/>
              <a:cxnLst>
                <a:cxn ang="0">
                  <a:pos x="T0" y="T1"/>
                </a:cxn>
                <a:cxn ang="0">
                  <a:pos x="T2" y="T3"/>
                </a:cxn>
                <a:cxn ang="0">
                  <a:pos x="T4" y="T5"/>
                </a:cxn>
                <a:cxn ang="0">
                  <a:pos x="T6" y="T7"/>
                </a:cxn>
                <a:cxn ang="0">
                  <a:pos x="T8" y="T9"/>
                </a:cxn>
                <a:cxn ang="0">
                  <a:pos x="T10" y="T11"/>
                </a:cxn>
              </a:cxnLst>
              <a:rect l="0" t="0" r="r" b="b"/>
              <a:pathLst>
                <a:path w="205" h="149">
                  <a:moveTo>
                    <a:pt x="205" y="149"/>
                  </a:moveTo>
                  <a:cubicBezTo>
                    <a:pt x="0" y="149"/>
                    <a:pt x="0" y="149"/>
                    <a:pt x="0" y="149"/>
                  </a:cubicBezTo>
                  <a:cubicBezTo>
                    <a:pt x="0" y="0"/>
                    <a:pt x="0" y="0"/>
                    <a:pt x="0" y="0"/>
                  </a:cubicBezTo>
                  <a:cubicBezTo>
                    <a:pt x="125" y="0"/>
                    <a:pt x="125" y="0"/>
                    <a:pt x="125" y="0"/>
                  </a:cubicBezTo>
                  <a:cubicBezTo>
                    <a:pt x="169" y="0"/>
                    <a:pt x="205" y="30"/>
                    <a:pt x="205" y="67"/>
                  </a:cubicBezTo>
                  <a:lnTo>
                    <a:pt x="205"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09" name="Rectangle 102">
              <a:extLst>
                <a:ext uri="{FF2B5EF4-FFF2-40B4-BE49-F238E27FC236}">
                  <a16:creationId xmlns:a16="http://schemas.microsoft.com/office/drawing/2014/main" id="{EF1A0428-1375-40F8-949D-73BF9D675116}"/>
                </a:ext>
              </a:extLst>
            </p:cNvPr>
            <p:cNvSpPr>
              <a:spLocks noChangeArrowheads="1"/>
            </p:cNvSpPr>
            <p:nvPr/>
          </p:nvSpPr>
          <p:spPr bwMode="auto">
            <a:xfrm>
              <a:off x="236538" y="698500"/>
              <a:ext cx="219075" cy="4905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10" name="Freeform 103">
              <a:extLst>
                <a:ext uri="{FF2B5EF4-FFF2-40B4-BE49-F238E27FC236}">
                  <a16:creationId xmlns:a16="http://schemas.microsoft.com/office/drawing/2014/main" id="{5D2D8534-2FF4-4623-AEA6-7908FE311242}"/>
                </a:ext>
              </a:extLst>
            </p:cNvPr>
            <p:cNvSpPr>
              <a:spLocks/>
            </p:cNvSpPr>
            <p:nvPr/>
          </p:nvSpPr>
          <p:spPr bwMode="auto">
            <a:xfrm>
              <a:off x="411163" y="1588"/>
              <a:ext cx="3952875" cy="977900"/>
            </a:xfrm>
            <a:custGeom>
              <a:avLst/>
              <a:gdLst>
                <a:gd name="T0" fmla="*/ 2474 w 2490"/>
                <a:gd name="T1" fmla="*/ 616 h 616"/>
                <a:gd name="T2" fmla="*/ 580 w 2490"/>
                <a:gd name="T3" fmla="*/ 48 h 616"/>
                <a:gd name="T4" fmla="*/ 28 w 2490"/>
                <a:gd name="T5" fmla="*/ 469 h 616"/>
                <a:gd name="T6" fmla="*/ 0 w 2490"/>
                <a:gd name="T7" fmla="*/ 437 h 616"/>
                <a:gd name="T8" fmla="*/ 572 w 2490"/>
                <a:gd name="T9" fmla="*/ 0 h 616"/>
                <a:gd name="T10" fmla="*/ 2490 w 2490"/>
                <a:gd name="T11" fmla="*/ 578 h 616"/>
                <a:gd name="T12" fmla="*/ 2474 w 2490"/>
                <a:gd name="T13" fmla="*/ 616 h 616"/>
              </a:gdLst>
              <a:ahLst/>
              <a:cxnLst>
                <a:cxn ang="0">
                  <a:pos x="T0" y="T1"/>
                </a:cxn>
                <a:cxn ang="0">
                  <a:pos x="T2" y="T3"/>
                </a:cxn>
                <a:cxn ang="0">
                  <a:pos x="T4" y="T5"/>
                </a:cxn>
                <a:cxn ang="0">
                  <a:pos x="T6" y="T7"/>
                </a:cxn>
                <a:cxn ang="0">
                  <a:pos x="T8" y="T9"/>
                </a:cxn>
                <a:cxn ang="0">
                  <a:pos x="T10" y="T11"/>
                </a:cxn>
                <a:cxn ang="0">
                  <a:pos x="T12" y="T13"/>
                </a:cxn>
              </a:cxnLst>
              <a:rect l="0" t="0" r="r" b="b"/>
              <a:pathLst>
                <a:path w="2490" h="616">
                  <a:moveTo>
                    <a:pt x="2474" y="616"/>
                  </a:moveTo>
                  <a:lnTo>
                    <a:pt x="580" y="48"/>
                  </a:lnTo>
                  <a:lnTo>
                    <a:pt x="28" y="469"/>
                  </a:lnTo>
                  <a:lnTo>
                    <a:pt x="0" y="437"/>
                  </a:lnTo>
                  <a:lnTo>
                    <a:pt x="572" y="0"/>
                  </a:lnTo>
                  <a:lnTo>
                    <a:pt x="2490" y="578"/>
                  </a:lnTo>
                  <a:lnTo>
                    <a:pt x="2474" y="6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11" name="Rectangle 104">
              <a:extLst>
                <a:ext uri="{FF2B5EF4-FFF2-40B4-BE49-F238E27FC236}">
                  <a16:creationId xmlns:a16="http://schemas.microsoft.com/office/drawing/2014/main" id="{5BB9E17A-220B-48A2-8F0E-FCBDAE589CAE}"/>
                </a:ext>
              </a:extLst>
            </p:cNvPr>
            <p:cNvSpPr>
              <a:spLocks noChangeArrowheads="1"/>
            </p:cNvSpPr>
            <p:nvPr/>
          </p:nvSpPr>
          <p:spPr bwMode="auto">
            <a:xfrm>
              <a:off x="4294188" y="966788"/>
              <a:ext cx="44450" cy="1012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12" name="Rectangle 105">
              <a:extLst>
                <a:ext uri="{FF2B5EF4-FFF2-40B4-BE49-F238E27FC236}">
                  <a16:creationId xmlns:a16="http://schemas.microsoft.com/office/drawing/2014/main" id="{9A0D611E-9F25-4C68-AAFB-2130AD47F698}"/>
                </a:ext>
              </a:extLst>
            </p:cNvPr>
            <p:cNvSpPr>
              <a:spLocks noChangeArrowheads="1"/>
            </p:cNvSpPr>
            <p:nvPr/>
          </p:nvSpPr>
          <p:spPr bwMode="auto">
            <a:xfrm>
              <a:off x="3952875" y="1938338"/>
              <a:ext cx="736600" cy="241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13" name="Rectangle 106">
              <a:extLst>
                <a:ext uri="{FF2B5EF4-FFF2-40B4-BE49-F238E27FC236}">
                  <a16:creationId xmlns:a16="http://schemas.microsoft.com/office/drawing/2014/main" id="{07EB0736-3617-4F98-AE1E-BC2A49521A88}"/>
                </a:ext>
              </a:extLst>
            </p:cNvPr>
            <p:cNvSpPr>
              <a:spLocks noChangeArrowheads="1"/>
            </p:cNvSpPr>
            <p:nvPr/>
          </p:nvSpPr>
          <p:spPr bwMode="auto">
            <a:xfrm>
              <a:off x="4224338" y="1855788"/>
              <a:ext cx="187325" cy="123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14" name="Rectangle 107">
              <a:extLst>
                <a:ext uri="{FF2B5EF4-FFF2-40B4-BE49-F238E27FC236}">
                  <a16:creationId xmlns:a16="http://schemas.microsoft.com/office/drawing/2014/main" id="{F4D90D66-0E3B-4BC2-8FA3-D98C67D2C9D0}"/>
                </a:ext>
              </a:extLst>
            </p:cNvPr>
            <p:cNvSpPr>
              <a:spLocks noChangeArrowheads="1"/>
            </p:cNvSpPr>
            <p:nvPr/>
          </p:nvSpPr>
          <p:spPr bwMode="auto">
            <a:xfrm>
              <a:off x="3044825" y="752475"/>
              <a:ext cx="771525" cy="365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15" name="Freeform 108">
              <a:extLst>
                <a:ext uri="{FF2B5EF4-FFF2-40B4-BE49-F238E27FC236}">
                  <a16:creationId xmlns:a16="http://schemas.microsoft.com/office/drawing/2014/main" id="{2AFD7427-6FA0-4B03-8EAE-D3FD2BFF98D1}"/>
                </a:ext>
              </a:extLst>
            </p:cNvPr>
            <p:cNvSpPr>
              <a:spLocks/>
            </p:cNvSpPr>
            <p:nvPr/>
          </p:nvSpPr>
          <p:spPr bwMode="auto">
            <a:xfrm>
              <a:off x="3044825" y="900113"/>
              <a:ext cx="1287463" cy="88900"/>
            </a:xfrm>
            <a:custGeom>
              <a:avLst/>
              <a:gdLst>
                <a:gd name="T0" fmla="*/ 0 w 811"/>
                <a:gd name="T1" fmla="*/ 56 h 56"/>
                <a:gd name="T2" fmla="*/ 0 w 811"/>
                <a:gd name="T3" fmla="*/ 30 h 56"/>
                <a:gd name="T4" fmla="*/ 725 w 811"/>
                <a:gd name="T5" fmla="*/ 30 h 56"/>
                <a:gd name="T6" fmla="*/ 735 w 811"/>
                <a:gd name="T7" fmla="*/ 0 h 56"/>
                <a:gd name="T8" fmla="*/ 811 w 811"/>
                <a:gd name="T9" fmla="*/ 30 h 56"/>
                <a:gd name="T10" fmla="*/ 811 w 811"/>
                <a:gd name="T11" fmla="*/ 56 h 56"/>
                <a:gd name="T12" fmla="*/ 0 w 811"/>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811" h="56">
                  <a:moveTo>
                    <a:pt x="0" y="56"/>
                  </a:moveTo>
                  <a:lnTo>
                    <a:pt x="0" y="30"/>
                  </a:lnTo>
                  <a:lnTo>
                    <a:pt x="725" y="30"/>
                  </a:lnTo>
                  <a:lnTo>
                    <a:pt x="735" y="0"/>
                  </a:lnTo>
                  <a:lnTo>
                    <a:pt x="811" y="30"/>
                  </a:lnTo>
                  <a:lnTo>
                    <a:pt x="811" y="56"/>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16" name="Rectangle 109">
              <a:extLst>
                <a:ext uri="{FF2B5EF4-FFF2-40B4-BE49-F238E27FC236}">
                  <a16:creationId xmlns:a16="http://schemas.microsoft.com/office/drawing/2014/main" id="{95F0ABD9-F98C-47DA-B6CB-750AF10E6581}"/>
                </a:ext>
              </a:extLst>
            </p:cNvPr>
            <p:cNvSpPr>
              <a:spLocks noChangeArrowheads="1"/>
            </p:cNvSpPr>
            <p:nvPr/>
          </p:nvSpPr>
          <p:spPr bwMode="auto">
            <a:xfrm>
              <a:off x="3781425" y="752475"/>
              <a:ext cx="34925" cy="2143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17" name="Rectangle 110">
              <a:extLst>
                <a:ext uri="{FF2B5EF4-FFF2-40B4-BE49-F238E27FC236}">
                  <a16:creationId xmlns:a16="http://schemas.microsoft.com/office/drawing/2014/main" id="{2B777433-D91C-45E4-8FBB-080911726A23}"/>
                </a:ext>
              </a:extLst>
            </p:cNvPr>
            <p:cNvSpPr>
              <a:spLocks noChangeArrowheads="1"/>
            </p:cNvSpPr>
            <p:nvPr/>
          </p:nvSpPr>
          <p:spPr bwMode="auto">
            <a:xfrm>
              <a:off x="3949700" y="820738"/>
              <a:ext cx="38100" cy="133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18" name="Freeform 111">
              <a:extLst>
                <a:ext uri="{FF2B5EF4-FFF2-40B4-BE49-F238E27FC236}">
                  <a16:creationId xmlns:a16="http://schemas.microsoft.com/office/drawing/2014/main" id="{0F5EA16B-9564-44E4-A852-2B340A549E57}"/>
                </a:ext>
              </a:extLst>
            </p:cNvPr>
            <p:cNvSpPr>
              <a:spLocks/>
            </p:cNvSpPr>
            <p:nvPr/>
          </p:nvSpPr>
          <p:spPr bwMode="auto">
            <a:xfrm>
              <a:off x="3614738" y="768350"/>
              <a:ext cx="185738" cy="185737"/>
            </a:xfrm>
            <a:custGeom>
              <a:avLst/>
              <a:gdLst>
                <a:gd name="T0" fmla="*/ 0 w 117"/>
                <a:gd name="T1" fmla="*/ 105 h 117"/>
                <a:gd name="T2" fmla="*/ 107 w 117"/>
                <a:gd name="T3" fmla="*/ 0 h 117"/>
                <a:gd name="T4" fmla="*/ 117 w 117"/>
                <a:gd name="T5" fmla="*/ 11 h 117"/>
                <a:gd name="T6" fmla="*/ 12 w 117"/>
                <a:gd name="T7" fmla="*/ 117 h 117"/>
                <a:gd name="T8" fmla="*/ 0 w 117"/>
                <a:gd name="T9" fmla="*/ 105 h 117"/>
              </a:gdLst>
              <a:ahLst/>
              <a:cxnLst>
                <a:cxn ang="0">
                  <a:pos x="T0" y="T1"/>
                </a:cxn>
                <a:cxn ang="0">
                  <a:pos x="T2" y="T3"/>
                </a:cxn>
                <a:cxn ang="0">
                  <a:pos x="T4" y="T5"/>
                </a:cxn>
                <a:cxn ang="0">
                  <a:pos x="T6" y="T7"/>
                </a:cxn>
                <a:cxn ang="0">
                  <a:pos x="T8" y="T9"/>
                </a:cxn>
              </a:cxnLst>
              <a:rect l="0" t="0" r="r" b="b"/>
              <a:pathLst>
                <a:path w="117" h="117">
                  <a:moveTo>
                    <a:pt x="0" y="105"/>
                  </a:moveTo>
                  <a:lnTo>
                    <a:pt x="107" y="0"/>
                  </a:lnTo>
                  <a:lnTo>
                    <a:pt x="117" y="11"/>
                  </a:lnTo>
                  <a:lnTo>
                    <a:pt x="12" y="117"/>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19" name="Freeform 112">
              <a:extLst>
                <a:ext uri="{FF2B5EF4-FFF2-40B4-BE49-F238E27FC236}">
                  <a16:creationId xmlns:a16="http://schemas.microsoft.com/office/drawing/2014/main" id="{0C6CD059-A68A-4255-8A29-C3948126C993}"/>
                </a:ext>
              </a:extLst>
            </p:cNvPr>
            <p:cNvSpPr>
              <a:spLocks/>
            </p:cNvSpPr>
            <p:nvPr/>
          </p:nvSpPr>
          <p:spPr bwMode="auto">
            <a:xfrm>
              <a:off x="3797300" y="814388"/>
              <a:ext cx="142875" cy="139700"/>
            </a:xfrm>
            <a:custGeom>
              <a:avLst/>
              <a:gdLst>
                <a:gd name="T0" fmla="*/ 0 w 90"/>
                <a:gd name="T1" fmla="*/ 78 h 88"/>
                <a:gd name="T2" fmla="*/ 78 w 90"/>
                <a:gd name="T3" fmla="*/ 0 h 88"/>
                <a:gd name="T4" fmla="*/ 90 w 90"/>
                <a:gd name="T5" fmla="*/ 10 h 88"/>
                <a:gd name="T6" fmla="*/ 12 w 90"/>
                <a:gd name="T7" fmla="*/ 88 h 88"/>
                <a:gd name="T8" fmla="*/ 0 w 90"/>
                <a:gd name="T9" fmla="*/ 78 h 88"/>
              </a:gdLst>
              <a:ahLst/>
              <a:cxnLst>
                <a:cxn ang="0">
                  <a:pos x="T0" y="T1"/>
                </a:cxn>
                <a:cxn ang="0">
                  <a:pos x="T2" y="T3"/>
                </a:cxn>
                <a:cxn ang="0">
                  <a:pos x="T4" y="T5"/>
                </a:cxn>
                <a:cxn ang="0">
                  <a:pos x="T6" y="T7"/>
                </a:cxn>
                <a:cxn ang="0">
                  <a:pos x="T8" y="T9"/>
                </a:cxn>
              </a:cxnLst>
              <a:rect l="0" t="0" r="r" b="b"/>
              <a:pathLst>
                <a:path w="90" h="88">
                  <a:moveTo>
                    <a:pt x="0" y="78"/>
                  </a:moveTo>
                  <a:lnTo>
                    <a:pt x="78" y="0"/>
                  </a:lnTo>
                  <a:lnTo>
                    <a:pt x="90" y="10"/>
                  </a:lnTo>
                  <a:lnTo>
                    <a:pt x="12" y="88"/>
                  </a:lnTo>
                  <a:lnTo>
                    <a:pt x="0"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20" name="Freeform 113">
              <a:extLst>
                <a:ext uri="{FF2B5EF4-FFF2-40B4-BE49-F238E27FC236}">
                  <a16:creationId xmlns:a16="http://schemas.microsoft.com/office/drawing/2014/main" id="{0072BB92-886F-463B-A076-69C8D35E23F8}"/>
                </a:ext>
              </a:extLst>
            </p:cNvPr>
            <p:cNvSpPr>
              <a:spLocks/>
            </p:cNvSpPr>
            <p:nvPr/>
          </p:nvSpPr>
          <p:spPr bwMode="auto">
            <a:xfrm>
              <a:off x="3614738" y="768350"/>
              <a:ext cx="185738" cy="185737"/>
            </a:xfrm>
            <a:custGeom>
              <a:avLst/>
              <a:gdLst>
                <a:gd name="T0" fmla="*/ 12 w 117"/>
                <a:gd name="T1" fmla="*/ 0 h 117"/>
                <a:gd name="T2" fmla="*/ 117 w 117"/>
                <a:gd name="T3" fmla="*/ 105 h 117"/>
                <a:gd name="T4" fmla="*/ 107 w 117"/>
                <a:gd name="T5" fmla="*/ 117 h 117"/>
                <a:gd name="T6" fmla="*/ 0 w 117"/>
                <a:gd name="T7" fmla="*/ 11 h 117"/>
                <a:gd name="T8" fmla="*/ 12 w 117"/>
                <a:gd name="T9" fmla="*/ 0 h 117"/>
              </a:gdLst>
              <a:ahLst/>
              <a:cxnLst>
                <a:cxn ang="0">
                  <a:pos x="T0" y="T1"/>
                </a:cxn>
                <a:cxn ang="0">
                  <a:pos x="T2" y="T3"/>
                </a:cxn>
                <a:cxn ang="0">
                  <a:pos x="T4" y="T5"/>
                </a:cxn>
                <a:cxn ang="0">
                  <a:pos x="T6" y="T7"/>
                </a:cxn>
                <a:cxn ang="0">
                  <a:pos x="T8" y="T9"/>
                </a:cxn>
              </a:cxnLst>
              <a:rect l="0" t="0" r="r" b="b"/>
              <a:pathLst>
                <a:path w="117" h="117">
                  <a:moveTo>
                    <a:pt x="12" y="0"/>
                  </a:moveTo>
                  <a:lnTo>
                    <a:pt x="117" y="105"/>
                  </a:lnTo>
                  <a:lnTo>
                    <a:pt x="107" y="117"/>
                  </a:lnTo>
                  <a:lnTo>
                    <a:pt x="0" y="11"/>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21" name="Rectangle 114">
              <a:extLst>
                <a:ext uri="{FF2B5EF4-FFF2-40B4-BE49-F238E27FC236}">
                  <a16:creationId xmlns:a16="http://schemas.microsoft.com/office/drawing/2014/main" id="{6E9DC577-21E3-4D66-9993-7CD62B5B73FB}"/>
                </a:ext>
              </a:extLst>
            </p:cNvPr>
            <p:cNvSpPr>
              <a:spLocks noChangeArrowheads="1"/>
            </p:cNvSpPr>
            <p:nvPr/>
          </p:nvSpPr>
          <p:spPr bwMode="auto">
            <a:xfrm>
              <a:off x="3602038" y="752475"/>
              <a:ext cx="38100" cy="2143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22" name="Freeform 115">
              <a:extLst>
                <a:ext uri="{FF2B5EF4-FFF2-40B4-BE49-F238E27FC236}">
                  <a16:creationId xmlns:a16="http://schemas.microsoft.com/office/drawing/2014/main" id="{59728FCC-2F04-49FD-807F-0BE902EEFA46}"/>
                </a:ext>
              </a:extLst>
            </p:cNvPr>
            <p:cNvSpPr>
              <a:spLocks/>
            </p:cNvSpPr>
            <p:nvPr/>
          </p:nvSpPr>
          <p:spPr bwMode="auto">
            <a:xfrm>
              <a:off x="3440113" y="768350"/>
              <a:ext cx="184150" cy="185737"/>
            </a:xfrm>
            <a:custGeom>
              <a:avLst/>
              <a:gdLst>
                <a:gd name="T0" fmla="*/ 0 w 116"/>
                <a:gd name="T1" fmla="*/ 105 h 117"/>
                <a:gd name="T2" fmla="*/ 104 w 116"/>
                <a:gd name="T3" fmla="*/ 0 h 117"/>
                <a:gd name="T4" fmla="*/ 116 w 116"/>
                <a:gd name="T5" fmla="*/ 11 h 117"/>
                <a:gd name="T6" fmla="*/ 10 w 116"/>
                <a:gd name="T7" fmla="*/ 117 h 117"/>
                <a:gd name="T8" fmla="*/ 0 w 116"/>
                <a:gd name="T9" fmla="*/ 105 h 117"/>
              </a:gdLst>
              <a:ahLst/>
              <a:cxnLst>
                <a:cxn ang="0">
                  <a:pos x="T0" y="T1"/>
                </a:cxn>
                <a:cxn ang="0">
                  <a:pos x="T2" y="T3"/>
                </a:cxn>
                <a:cxn ang="0">
                  <a:pos x="T4" y="T5"/>
                </a:cxn>
                <a:cxn ang="0">
                  <a:pos x="T6" y="T7"/>
                </a:cxn>
                <a:cxn ang="0">
                  <a:pos x="T8" y="T9"/>
                </a:cxn>
              </a:cxnLst>
              <a:rect l="0" t="0" r="r" b="b"/>
              <a:pathLst>
                <a:path w="116" h="117">
                  <a:moveTo>
                    <a:pt x="0" y="105"/>
                  </a:moveTo>
                  <a:lnTo>
                    <a:pt x="104" y="0"/>
                  </a:lnTo>
                  <a:lnTo>
                    <a:pt x="116" y="11"/>
                  </a:lnTo>
                  <a:lnTo>
                    <a:pt x="10" y="117"/>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23" name="Freeform 116">
              <a:extLst>
                <a:ext uri="{FF2B5EF4-FFF2-40B4-BE49-F238E27FC236}">
                  <a16:creationId xmlns:a16="http://schemas.microsoft.com/office/drawing/2014/main" id="{44A1446D-B918-4420-A459-56138715034C}"/>
                </a:ext>
              </a:extLst>
            </p:cNvPr>
            <p:cNvSpPr>
              <a:spLocks/>
            </p:cNvSpPr>
            <p:nvPr/>
          </p:nvSpPr>
          <p:spPr bwMode="auto">
            <a:xfrm>
              <a:off x="3440113" y="768350"/>
              <a:ext cx="184150" cy="185737"/>
            </a:xfrm>
            <a:custGeom>
              <a:avLst/>
              <a:gdLst>
                <a:gd name="T0" fmla="*/ 10 w 116"/>
                <a:gd name="T1" fmla="*/ 0 h 117"/>
                <a:gd name="T2" fmla="*/ 116 w 116"/>
                <a:gd name="T3" fmla="*/ 105 h 117"/>
                <a:gd name="T4" fmla="*/ 104 w 116"/>
                <a:gd name="T5" fmla="*/ 117 h 117"/>
                <a:gd name="T6" fmla="*/ 0 w 116"/>
                <a:gd name="T7" fmla="*/ 11 h 117"/>
                <a:gd name="T8" fmla="*/ 10 w 116"/>
                <a:gd name="T9" fmla="*/ 0 h 117"/>
              </a:gdLst>
              <a:ahLst/>
              <a:cxnLst>
                <a:cxn ang="0">
                  <a:pos x="T0" y="T1"/>
                </a:cxn>
                <a:cxn ang="0">
                  <a:pos x="T2" y="T3"/>
                </a:cxn>
                <a:cxn ang="0">
                  <a:pos x="T4" y="T5"/>
                </a:cxn>
                <a:cxn ang="0">
                  <a:pos x="T6" y="T7"/>
                </a:cxn>
                <a:cxn ang="0">
                  <a:pos x="T8" y="T9"/>
                </a:cxn>
              </a:cxnLst>
              <a:rect l="0" t="0" r="r" b="b"/>
              <a:pathLst>
                <a:path w="116" h="117">
                  <a:moveTo>
                    <a:pt x="10" y="0"/>
                  </a:moveTo>
                  <a:lnTo>
                    <a:pt x="116" y="105"/>
                  </a:lnTo>
                  <a:lnTo>
                    <a:pt x="104" y="117"/>
                  </a:lnTo>
                  <a:lnTo>
                    <a:pt x="0" y="1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24" name="Rectangle 117">
              <a:extLst>
                <a:ext uri="{FF2B5EF4-FFF2-40B4-BE49-F238E27FC236}">
                  <a16:creationId xmlns:a16="http://schemas.microsoft.com/office/drawing/2014/main" id="{AADC5436-87CD-48D8-ACF7-3E0F37A16231}"/>
                </a:ext>
              </a:extLst>
            </p:cNvPr>
            <p:cNvSpPr>
              <a:spLocks noChangeArrowheads="1"/>
            </p:cNvSpPr>
            <p:nvPr/>
          </p:nvSpPr>
          <p:spPr bwMode="auto">
            <a:xfrm>
              <a:off x="3427413" y="752475"/>
              <a:ext cx="38100" cy="2143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25" name="Freeform 118">
              <a:extLst>
                <a:ext uri="{FF2B5EF4-FFF2-40B4-BE49-F238E27FC236}">
                  <a16:creationId xmlns:a16="http://schemas.microsoft.com/office/drawing/2014/main" id="{4D0E9D2F-48DC-48D3-8FE4-07713550F733}"/>
                </a:ext>
              </a:extLst>
            </p:cNvPr>
            <p:cNvSpPr>
              <a:spLocks/>
            </p:cNvSpPr>
            <p:nvPr/>
          </p:nvSpPr>
          <p:spPr bwMode="auto">
            <a:xfrm>
              <a:off x="3260725" y="768350"/>
              <a:ext cx="188913" cy="185737"/>
            </a:xfrm>
            <a:custGeom>
              <a:avLst/>
              <a:gdLst>
                <a:gd name="T0" fmla="*/ 0 w 119"/>
                <a:gd name="T1" fmla="*/ 105 h 117"/>
                <a:gd name="T2" fmla="*/ 107 w 119"/>
                <a:gd name="T3" fmla="*/ 0 h 117"/>
                <a:gd name="T4" fmla="*/ 119 w 119"/>
                <a:gd name="T5" fmla="*/ 11 h 117"/>
                <a:gd name="T6" fmla="*/ 12 w 119"/>
                <a:gd name="T7" fmla="*/ 117 h 117"/>
                <a:gd name="T8" fmla="*/ 0 w 119"/>
                <a:gd name="T9" fmla="*/ 105 h 117"/>
              </a:gdLst>
              <a:ahLst/>
              <a:cxnLst>
                <a:cxn ang="0">
                  <a:pos x="T0" y="T1"/>
                </a:cxn>
                <a:cxn ang="0">
                  <a:pos x="T2" y="T3"/>
                </a:cxn>
                <a:cxn ang="0">
                  <a:pos x="T4" y="T5"/>
                </a:cxn>
                <a:cxn ang="0">
                  <a:pos x="T6" y="T7"/>
                </a:cxn>
                <a:cxn ang="0">
                  <a:pos x="T8" y="T9"/>
                </a:cxn>
              </a:cxnLst>
              <a:rect l="0" t="0" r="r" b="b"/>
              <a:pathLst>
                <a:path w="119" h="117">
                  <a:moveTo>
                    <a:pt x="0" y="105"/>
                  </a:moveTo>
                  <a:lnTo>
                    <a:pt x="107" y="0"/>
                  </a:lnTo>
                  <a:lnTo>
                    <a:pt x="119" y="11"/>
                  </a:lnTo>
                  <a:lnTo>
                    <a:pt x="12" y="117"/>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26" name="Freeform 119">
              <a:extLst>
                <a:ext uri="{FF2B5EF4-FFF2-40B4-BE49-F238E27FC236}">
                  <a16:creationId xmlns:a16="http://schemas.microsoft.com/office/drawing/2014/main" id="{A472EDF8-7731-48DE-935E-DE77A1DE8323}"/>
                </a:ext>
              </a:extLst>
            </p:cNvPr>
            <p:cNvSpPr>
              <a:spLocks/>
            </p:cNvSpPr>
            <p:nvPr/>
          </p:nvSpPr>
          <p:spPr bwMode="auto">
            <a:xfrm>
              <a:off x="3260725" y="768350"/>
              <a:ext cx="188913" cy="185737"/>
            </a:xfrm>
            <a:custGeom>
              <a:avLst/>
              <a:gdLst>
                <a:gd name="T0" fmla="*/ 12 w 119"/>
                <a:gd name="T1" fmla="*/ 0 h 117"/>
                <a:gd name="T2" fmla="*/ 119 w 119"/>
                <a:gd name="T3" fmla="*/ 105 h 117"/>
                <a:gd name="T4" fmla="*/ 107 w 119"/>
                <a:gd name="T5" fmla="*/ 117 h 117"/>
                <a:gd name="T6" fmla="*/ 0 w 119"/>
                <a:gd name="T7" fmla="*/ 11 h 117"/>
                <a:gd name="T8" fmla="*/ 12 w 119"/>
                <a:gd name="T9" fmla="*/ 0 h 117"/>
              </a:gdLst>
              <a:ahLst/>
              <a:cxnLst>
                <a:cxn ang="0">
                  <a:pos x="T0" y="T1"/>
                </a:cxn>
                <a:cxn ang="0">
                  <a:pos x="T2" y="T3"/>
                </a:cxn>
                <a:cxn ang="0">
                  <a:pos x="T4" y="T5"/>
                </a:cxn>
                <a:cxn ang="0">
                  <a:pos x="T6" y="T7"/>
                </a:cxn>
                <a:cxn ang="0">
                  <a:pos x="T8" y="T9"/>
                </a:cxn>
              </a:cxnLst>
              <a:rect l="0" t="0" r="r" b="b"/>
              <a:pathLst>
                <a:path w="119" h="117">
                  <a:moveTo>
                    <a:pt x="12" y="0"/>
                  </a:moveTo>
                  <a:lnTo>
                    <a:pt x="119" y="105"/>
                  </a:lnTo>
                  <a:lnTo>
                    <a:pt x="107" y="117"/>
                  </a:lnTo>
                  <a:lnTo>
                    <a:pt x="0" y="11"/>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27" name="Rectangle 120">
              <a:extLst>
                <a:ext uri="{FF2B5EF4-FFF2-40B4-BE49-F238E27FC236}">
                  <a16:creationId xmlns:a16="http://schemas.microsoft.com/office/drawing/2014/main" id="{3A8ADDFA-5CBA-4993-969B-B1CE9ED623B3}"/>
                </a:ext>
              </a:extLst>
            </p:cNvPr>
            <p:cNvSpPr>
              <a:spLocks noChangeArrowheads="1"/>
            </p:cNvSpPr>
            <p:nvPr/>
          </p:nvSpPr>
          <p:spPr bwMode="auto">
            <a:xfrm>
              <a:off x="3251200" y="752475"/>
              <a:ext cx="34925" cy="2143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28" name="Freeform 121">
              <a:extLst>
                <a:ext uri="{FF2B5EF4-FFF2-40B4-BE49-F238E27FC236}">
                  <a16:creationId xmlns:a16="http://schemas.microsoft.com/office/drawing/2014/main" id="{D1C253EF-87ED-4D24-9DC3-88D4215B9CA1}"/>
                </a:ext>
              </a:extLst>
            </p:cNvPr>
            <p:cNvSpPr>
              <a:spLocks/>
            </p:cNvSpPr>
            <p:nvPr/>
          </p:nvSpPr>
          <p:spPr bwMode="auto">
            <a:xfrm>
              <a:off x="3086100" y="768350"/>
              <a:ext cx="184150" cy="185737"/>
            </a:xfrm>
            <a:custGeom>
              <a:avLst/>
              <a:gdLst>
                <a:gd name="T0" fmla="*/ 0 w 116"/>
                <a:gd name="T1" fmla="*/ 105 h 117"/>
                <a:gd name="T2" fmla="*/ 106 w 116"/>
                <a:gd name="T3" fmla="*/ 0 h 117"/>
                <a:gd name="T4" fmla="*/ 116 w 116"/>
                <a:gd name="T5" fmla="*/ 11 h 117"/>
                <a:gd name="T6" fmla="*/ 12 w 116"/>
                <a:gd name="T7" fmla="*/ 117 h 117"/>
                <a:gd name="T8" fmla="*/ 0 w 116"/>
                <a:gd name="T9" fmla="*/ 105 h 117"/>
              </a:gdLst>
              <a:ahLst/>
              <a:cxnLst>
                <a:cxn ang="0">
                  <a:pos x="T0" y="T1"/>
                </a:cxn>
                <a:cxn ang="0">
                  <a:pos x="T2" y="T3"/>
                </a:cxn>
                <a:cxn ang="0">
                  <a:pos x="T4" y="T5"/>
                </a:cxn>
                <a:cxn ang="0">
                  <a:pos x="T6" y="T7"/>
                </a:cxn>
                <a:cxn ang="0">
                  <a:pos x="T8" y="T9"/>
                </a:cxn>
              </a:cxnLst>
              <a:rect l="0" t="0" r="r" b="b"/>
              <a:pathLst>
                <a:path w="116" h="117">
                  <a:moveTo>
                    <a:pt x="0" y="105"/>
                  </a:moveTo>
                  <a:lnTo>
                    <a:pt x="106" y="0"/>
                  </a:lnTo>
                  <a:lnTo>
                    <a:pt x="116" y="11"/>
                  </a:lnTo>
                  <a:lnTo>
                    <a:pt x="12" y="117"/>
                  </a:lnTo>
                  <a:lnTo>
                    <a:pt x="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29" name="Freeform 122">
              <a:extLst>
                <a:ext uri="{FF2B5EF4-FFF2-40B4-BE49-F238E27FC236}">
                  <a16:creationId xmlns:a16="http://schemas.microsoft.com/office/drawing/2014/main" id="{062AEF8F-7618-4714-B045-047397A16F54}"/>
                </a:ext>
              </a:extLst>
            </p:cNvPr>
            <p:cNvSpPr>
              <a:spLocks/>
            </p:cNvSpPr>
            <p:nvPr/>
          </p:nvSpPr>
          <p:spPr bwMode="auto">
            <a:xfrm>
              <a:off x="3086100" y="768350"/>
              <a:ext cx="184150" cy="185737"/>
            </a:xfrm>
            <a:custGeom>
              <a:avLst/>
              <a:gdLst>
                <a:gd name="T0" fmla="*/ 12 w 116"/>
                <a:gd name="T1" fmla="*/ 0 h 117"/>
                <a:gd name="T2" fmla="*/ 116 w 116"/>
                <a:gd name="T3" fmla="*/ 105 h 117"/>
                <a:gd name="T4" fmla="*/ 106 w 116"/>
                <a:gd name="T5" fmla="*/ 117 h 117"/>
                <a:gd name="T6" fmla="*/ 0 w 116"/>
                <a:gd name="T7" fmla="*/ 11 h 117"/>
                <a:gd name="T8" fmla="*/ 12 w 116"/>
                <a:gd name="T9" fmla="*/ 0 h 117"/>
              </a:gdLst>
              <a:ahLst/>
              <a:cxnLst>
                <a:cxn ang="0">
                  <a:pos x="T0" y="T1"/>
                </a:cxn>
                <a:cxn ang="0">
                  <a:pos x="T2" y="T3"/>
                </a:cxn>
                <a:cxn ang="0">
                  <a:pos x="T4" y="T5"/>
                </a:cxn>
                <a:cxn ang="0">
                  <a:pos x="T6" y="T7"/>
                </a:cxn>
                <a:cxn ang="0">
                  <a:pos x="T8" y="T9"/>
                </a:cxn>
              </a:cxnLst>
              <a:rect l="0" t="0" r="r" b="b"/>
              <a:pathLst>
                <a:path w="116" h="117">
                  <a:moveTo>
                    <a:pt x="12" y="0"/>
                  </a:moveTo>
                  <a:lnTo>
                    <a:pt x="116" y="105"/>
                  </a:lnTo>
                  <a:lnTo>
                    <a:pt x="106" y="117"/>
                  </a:lnTo>
                  <a:lnTo>
                    <a:pt x="0" y="11"/>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30" name="Rectangle 123">
              <a:extLst>
                <a:ext uri="{FF2B5EF4-FFF2-40B4-BE49-F238E27FC236}">
                  <a16:creationId xmlns:a16="http://schemas.microsoft.com/office/drawing/2014/main" id="{542FD34D-2296-4664-B4FE-5BB07577234A}"/>
                </a:ext>
              </a:extLst>
            </p:cNvPr>
            <p:cNvSpPr>
              <a:spLocks noChangeArrowheads="1"/>
            </p:cNvSpPr>
            <p:nvPr/>
          </p:nvSpPr>
          <p:spPr bwMode="auto">
            <a:xfrm>
              <a:off x="3952875" y="2192338"/>
              <a:ext cx="736600" cy="2428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31" name="Rectangle 124">
              <a:extLst>
                <a:ext uri="{FF2B5EF4-FFF2-40B4-BE49-F238E27FC236}">
                  <a16:creationId xmlns:a16="http://schemas.microsoft.com/office/drawing/2014/main" id="{26A8FEB6-3DAC-421A-BC90-006925DFF2C8}"/>
                </a:ext>
              </a:extLst>
            </p:cNvPr>
            <p:cNvSpPr>
              <a:spLocks noChangeArrowheads="1"/>
            </p:cNvSpPr>
            <p:nvPr/>
          </p:nvSpPr>
          <p:spPr bwMode="auto">
            <a:xfrm>
              <a:off x="3175" y="695325"/>
              <a:ext cx="206375" cy="676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sp>
          <p:nvSpPr>
            <p:cNvPr id="132" name="Freeform 125">
              <a:extLst>
                <a:ext uri="{FF2B5EF4-FFF2-40B4-BE49-F238E27FC236}">
                  <a16:creationId xmlns:a16="http://schemas.microsoft.com/office/drawing/2014/main" id="{B6774275-A9EC-4A04-AE53-8A95FC5224B9}"/>
                </a:ext>
              </a:extLst>
            </p:cNvPr>
            <p:cNvSpPr>
              <a:spLocks/>
            </p:cNvSpPr>
            <p:nvPr/>
          </p:nvSpPr>
          <p:spPr bwMode="auto">
            <a:xfrm>
              <a:off x="752475" y="4430713"/>
              <a:ext cx="1154113" cy="207962"/>
            </a:xfrm>
            <a:custGeom>
              <a:avLst/>
              <a:gdLst>
                <a:gd name="T0" fmla="*/ 362 w 362"/>
                <a:gd name="T1" fmla="*/ 31 h 65"/>
                <a:gd name="T2" fmla="*/ 362 w 362"/>
                <a:gd name="T3" fmla="*/ 65 h 65"/>
                <a:gd name="T4" fmla="*/ 0 w 362"/>
                <a:gd name="T5" fmla="*/ 65 h 65"/>
                <a:gd name="T6" fmla="*/ 0 w 362"/>
                <a:gd name="T7" fmla="*/ 31 h 65"/>
                <a:gd name="T8" fmla="*/ 30 w 362"/>
                <a:gd name="T9" fmla="*/ 0 h 65"/>
                <a:gd name="T10" fmla="*/ 332 w 362"/>
                <a:gd name="T11" fmla="*/ 0 h 65"/>
                <a:gd name="T12" fmla="*/ 362 w 362"/>
                <a:gd name="T13" fmla="*/ 31 h 65"/>
              </a:gdLst>
              <a:ahLst/>
              <a:cxnLst>
                <a:cxn ang="0">
                  <a:pos x="T0" y="T1"/>
                </a:cxn>
                <a:cxn ang="0">
                  <a:pos x="T2" y="T3"/>
                </a:cxn>
                <a:cxn ang="0">
                  <a:pos x="T4" y="T5"/>
                </a:cxn>
                <a:cxn ang="0">
                  <a:pos x="T6" y="T7"/>
                </a:cxn>
                <a:cxn ang="0">
                  <a:pos x="T8" y="T9"/>
                </a:cxn>
                <a:cxn ang="0">
                  <a:pos x="T10" y="T11"/>
                </a:cxn>
                <a:cxn ang="0">
                  <a:pos x="T12" y="T13"/>
                </a:cxn>
              </a:cxnLst>
              <a:rect l="0" t="0" r="r" b="b"/>
              <a:pathLst>
                <a:path w="362" h="65">
                  <a:moveTo>
                    <a:pt x="362" y="31"/>
                  </a:moveTo>
                  <a:cubicBezTo>
                    <a:pt x="362" y="65"/>
                    <a:pt x="362" y="65"/>
                    <a:pt x="362" y="65"/>
                  </a:cubicBezTo>
                  <a:cubicBezTo>
                    <a:pt x="0" y="65"/>
                    <a:pt x="0" y="65"/>
                    <a:pt x="0" y="65"/>
                  </a:cubicBezTo>
                  <a:cubicBezTo>
                    <a:pt x="0" y="31"/>
                    <a:pt x="0" y="31"/>
                    <a:pt x="0" y="31"/>
                  </a:cubicBezTo>
                  <a:cubicBezTo>
                    <a:pt x="0" y="14"/>
                    <a:pt x="13" y="0"/>
                    <a:pt x="30" y="0"/>
                  </a:cubicBezTo>
                  <a:cubicBezTo>
                    <a:pt x="332" y="0"/>
                    <a:pt x="332" y="0"/>
                    <a:pt x="332" y="0"/>
                  </a:cubicBezTo>
                  <a:cubicBezTo>
                    <a:pt x="349" y="0"/>
                    <a:pt x="362" y="14"/>
                    <a:pt x="36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3127"/>
              <a:endParaRPr lang="en-US" sz="1800">
                <a:solidFill>
                  <a:prstClr val="black"/>
                </a:solidFill>
                <a:ea typeface="Arial Unicode MS"/>
              </a:endParaRPr>
            </a:p>
          </p:txBody>
        </p:sp>
      </p:grpSp>
      <p:sp>
        <p:nvSpPr>
          <p:cNvPr id="133" name="Rectangle 132">
            <a:extLst>
              <a:ext uri="{FF2B5EF4-FFF2-40B4-BE49-F238E27FC236}">
                <a16:creationId xmlns:a16="http://schemas.microsoft.com/office/drawing/2014/main" id="{29B7AB3E-6B5F-42B3-9E57-8633EC06F9E0}"/>
              </a:ext>
            </a:extLst>
          </p:cNvPr>
          <p:cNvSpPr/>
          <p:nvPr userDrawn="1"/>
        </p:nvSpPr>
        <p:spPr>
          <a:xfrm>
            <a:off x="204780" y="215552"/>
            <a:ext cx="276367" cy="5431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325" tIns="34220" rIns="68325" bIns="34220" rtlCol="0" anchor="ctr"/>
          <a:lstStyle/>
          <a:p>
            <a:pPr algn="ctr" defTabSz="683127"/>
            <a:endParaRPr lang="en-US" sz="1800">
              <a:solidFill>
                <a:prstClr val="white"/>
              </a:solidFill>
            </a:endParaRPr>
          </a:p>
        </p:txBody>
      </p:sp>
      <p:sp>
        <p:nvSpPr>
          <p:cNvPr id="134" name="Rectangle 133">
            <a:extLst>
              <a:ext uri="{FF2B5EF4-FFF2-40B4-BE49-F238E27FC236}">
                <a16:creationId xmlns:a16="http://schemas.microsoft.com/office/drawing/2014/main" id="{CAF7A862-2343-40B9-BBA2-62AB9F6250A3}"/>
              </a:ext>
            </a:extLst>
          </p:cNvPr>
          <p:cNvSpPr/>
          <p:nvPr userDrawn="1"/>
        </p:nvSpPr>
        <p:spPr>
          <a:xfrm>
            <a:off x="57" y="215552"/>
            <a:ext cx="143303" cy="5431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325" tIns="34220" rIns="68325" bIns="34220" rtlCol="0" anchor="ctr"/>
          <a:lstStyle/>
          <a:p>
            <a:pPr algn="ctr" defTabSz="683127"/>
            <a:endParaRPr lang="en-US" sz="1800">
              <a:solidFill>
                <a:prstClr val="white"/>
              </a:solidFill>
            </a:endParaRPr>
          </a:p>
        </p:txBody>
      </p:sp>
    </p:spTree>
    <p:extLst>
      <p:ext uri="{BB962C8B-B14F-4D97-AF65-F5344CB8AC3E}">
        <p14:creationId xmlns:p14="http://schemas.microsoft.com/office/powerpoint/2010/main" val="417770077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userDrawn="1">
  <p:cSld name="4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200" b="0" baseline="0">
                <a:solidFill>
                  <a:schemeClr val="accent1"/>
                </a:solidFill>
                <a:latin typeface="+mn-lt"/>
                <a:cs typeface="Arial" pitchFamily="34" charset="0"/>
              </a:defRPr>
            </a:lvl1pPr>
          </a:lstStyle>
          <a:p>
            <a:pPr lvl="0"/>
            <a:r>
              <a:rPr lang="en-US" altLang="ko-KR" dirty="0"/>
              <a:t>Insert the title of your subtitle Here</a:t>
            </a:r>
          </a:p>
        </p:txBody>
      </p:sp>
      <p:sp>
        <p:nvSpPr>
          <p:cNvPr id="2" name="Rectangle 1"/>
          <p:cNvSpPr/>
          <p:nvPr userDrawn="1"/>
        </p:nvSpPr>
        <p:spPr>
          <a:xfrm>
            <a:off x="0" y="4876006"/>
            <a:ext cx="9144000" cy="288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325" tIns="34220" rIns="68325" bIns="34220" rtlCol="0" anchor="ctr"/>
          <a:lstStyle/>
          <a:p>
            <a:pPr algn="ctr" defTabSz="683146"/>
            <a:endParaRPr lang="ko-KR" altLang="en-US" sz="1800">
              <a:solidFill>
                <a:srgbClr val="FFFFFF"/>
              </a:solidFill>
            </a:endParaRPr>
          </a:p>
        </p:txBody>
      </p:sp>
    </p:spTree>
    <p:extLst>
      <p:ext uri="{BB962C8B-B14F-4D97-AF65-F5344CB8AC3E}">
        <p14:creationId xmlns:p14="http://schemas.microsoft.com/office/powerpoint/2010/main" val="1016840769"/>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userDrawn="1">
  <p:cSld name="9_Style slide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354397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FFB18A8-E314-49FE-AB86-3E0F25B65B86}"/>
              </a:ext>
            </a:extLst>
          </p:cNvPr>
          <p:cNvSpPr>
            <a:spLocks noGrp="1"/>
          </p:cNvSpPr>
          <p:nvPr>
            <p:ph type="title"/>
          </p:nvPr>
        </p:nvSpPr>
        <p:spPr>
          <a:xfrm>
            <a:off x="243000" y="81000"/>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a:extLst>
              <a:ext uri="{FF2B5EF4-FFF2-40B4-BE49-F238E27FC236}">
                <a16:creationId xmlns:a16="http://schemas.microsoft.com/office/drawing/2014/main" id="{9C79BAE7-2FF2-4284-9734-12E9E5C45F14}"/>
              </a:ext>
            </a:extLst>
          </p:cNvPr>
          <p:cNvSpPr>
            <a:spLocks noGrp="1"/>
          </p:cNvSpPr>
          <p:nvPr>
            <p:ph idx="1"/>
          </p:nvPr>
        </p:nvSpPr>
        <p:spPr>
          <a:xfrm>
            <a:off x="242999" y="810000"/>
            <a:ext cx="8640000" cy="4158000"/>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a:extLst>
              <a:ext uri="{FF2B5EF4-FFF2-40B4-BE49-F238E27FC236}">
                <a16:creationId xmlns:a16="http://schemas.microsoft.com/office/drawing/2014/main" id="{3242E750-6BB0-448D-A74E-5338E05E9B4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
        <p:nvSpPr>
          <p:cNvPr id="12" name="Subtitle 2">
            <a:extLst>
              <a:ext uri="{FF2B5EF4-FFF2-40B4-BE49-F238E27FC236}">
                <a16:creationId xmlns:a16="http://schemas.microsoft.com/office/drawing/2014/main" id="{37247F20-8A35-4640-BF5E-C32DBA11F18A}"/>
              </a:ext>
            </a:extLst>
          </p:cNvPr>
          <p:cNvSpPr>
            <a:spLocks noGrp="1"/>
          </p:cNvSpPr>
          <p:nvPr>
            <p:ph type="subTitle" idx="13"/>
          </p:nvPr>
        </p:nvSpPr>
        <p:spPr>
          <a:xfrm>
            <a:off x="243000" y="450319"/>
            <a:ext cx="8640000" cy="304587"/>
          </a:xfrm>
        </p:spPr>
        <p:txBody>
          <a:bodyPr anchor="ctr">
            <a:normAutofit/>
          </a:bodyPr>
          <a:lstStyle>
            <a:lvl1pPr marL="0" indent="0" algn="l">
              <a:buNone/>
              <a:defRPr sz="1200" cap="all">
                <a:solidFill>
                  <a:srgbClr val="007E78"/>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50707279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Cover slide layout">
    <p:bg>
      <p:bgPr>
        <a:gradFill flip="none" rotWithShape="1">
          <a:gsLst>
            <a:gs pos="41000">
              <a:schemeClr val="accent1">
                <a:lumMod val="0"/>
                <a:lumOff val="100000"/>
              </a:schemeClr>
            </a:gs>
            <a:gs pos="75000">
              <a:schemeClr val="bg1">
                <a:lumMod val="85000"/>
              </a:schemeClr>
            </a:gs>
            <a:gs pos="97000">
              <a:schemeClr val="bg1">
                <a:lumMod val="7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8929850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End slide layout">
    <p:bg>
      <p:bgPr>
        <a:gradFill flip="none" rotWithShape="1">
          <a:gsLst>
            <a:gs pos="0">
              <a:schemeClr val="bg1">
                <a:lumMod val="75000"/>
              </a:schemeClr>
            </a:gs>
            <a:gs pos="50000">
              <a:schemeClr val="accent1">
                <a:lumMod val="0"/>
                <a:lumOff val="100000"/>
              </a:schemeClr>
            </a:gs>
            <a:gs pos="100000">
              <a:schemeClr val="bg1">
                <a:lumMod val="75000"/>
              </a:schemeClr>
            </a:gs>
          </a:gsLst>
          <a:lin ang="16200000" scaled="1"/>
          <a:tileRect/>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890877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stretch>
            <a:fillRect/>
          </a:stretch>
        </p:blipFill>
        <p:spPr>
          <a:xfrm>
            <a:off x="3730282" y="347056"/>
            <a:ext cx="5413718" cy="4796444"/>
          </a:xfrm>
          <a:prstGeom prst="rect">
            <a:avLst/>
          </a:prstGeom>
        </p:spPr>
      </p:pic>
    </p:spTree>
    <p:extLst>
      <p:ext uri="{BB962C8B-B14F-4D97-AF65-F5344CB8AC3E}">
        <p14:creationId xmlns:p14="http://schemas.microsoft.com/office/powerpoint/2010/main" val="278762908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40"/>
            <a:ext cx="8679898" cy="543185"/>
          </a:xfrm>
          <a:prstGeom prst="rect">
            <a:avLst/>
          </a:prstGeom>
        </p:spPr>
        <p:txBody>
          <a:bodyPr lIns="121898" tIns="60952" rIns="121898" bIns="60952"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215902812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lIns="121917" tIns="60958" rIns="121917" bIns="60958"/>
          <a:lstStyle/>
          <a:p>
            <a:r>
              <a:rPr lang="en-US"/>
              <a:t>Click to edit Master title style</a:t>
            </a:r>
            <a:endParaRPr lang="id-ID"/>
          </a:p>
        </p:txBody>
      </p:sp>
      <p:sp>
        <p:nvSpPr>
          <p:cNvPr id="3" name="Content Placeholder 2"/>
          <p:cNvSpPr>
            <a:spLocks noGrp="1"/>
          </p:cNvSpPr>
          <p:nvPr>
            <p:ph idx="1"/>
          </p:nvPr>
        </p:nvSpPr>
        <p:spPr>
          <a:xfrm>
            <a:off x="457200" y="1200151"/>
            <a:ext cx="8229600" cy="3394472"/>
          </a:xfrm>
          <a:prstGeom prst="rect">
            <a:avLst/>
          </a:prstGeom>
        </p:spPr>
        <p:txBody>
          <a:bodyPr lIns="121917" tIns="60958" rIns="121917" bIns="60958"/>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457200" y="4767264"/>
            <a:ext cx="2133600" cy="273844"/>
          </a:xfrm>
          <a:prstGeom prst="rect">
            <a:avLst/>
          </a:prstGeom>
        </p:spPr>
        <p:txBody>
          <a:bodyPr lIns="121917" tIns="60958" rIns="121917" bIns="60958"/>
          <a:lstStyle/>
          <a:p>
            <a:fld id="{0D25AB68-A80C-4A02-9509-9D1B40BD6F76}" type="datetimeFigureOut">
              <a:rPr lang="id-ID" smtClean="0"/>
              <a:t>29/06/2022</a:t>
            </a:fld>
            <a:endParaRPr lang="id-ID"/>
          </a:p>
        </p:txBody>
      </p:sp>
      <p:sp>
        <p:nvSpPr>
          <p:cNvPr id="5" name="Footer Placeholder 4"/>
          <p:cNvSpPr>
            <a:spLocks noGrp="1"/>
          </p:cNvSpPr>
          <p:nvPr>
            <p:ph type="ftr" sz="quarter" idx="11"/>
          </p:nvPr>
        </p:nvSpPr>
        <p:spPr>
          <a:xfrm>
            <a:off x="3124200" y="4767264"/>
            <a:ext cx="2895600" cy="273844"/>
          </a:xfrm>
          <a:prstGeom prst="rect">
            <a:avLst/>
          </a:prstGeom>
        </p:spPr>
        <p:txBody>
          <a:bodyPr lIns="121917" tIns="60958" rIns="121917" bIns="60958"/>
          <a:lstStyle/>
          <a:p>
            <a:endParaRPr lang="id-ID"/>
          </a:p>
        </p:txBody>
      </p:sp>
      <p:sp>
        <p:nvSpPr>
          <p:cNvPr id="6" name="Slide Number Placeholder 5"/>
          <p:cNvSpPr>
            <a:spLocks noGrp="1"/>
          </p:cNvSpPr>
          <p:nvPr>
            <p:ph type="sldNum" sz="quarter" idx="12"/>
          </p:nvPr>
        </p:nvSpPr>
        <p:spPr>
          <a:xfrm>
            <a:off x="6553200" y="4767264"/>
            <a:ext cx="2133600" cy="273844"/>
          </a:xfrm>
          <a:prstGeom prst="rect">
            <a:avLst/>
          </a:prstGeom>
        </p:spPr>
        <p:txBody>
          <a:bodyPr lIns="121917" tIns="60958" rIns="121917" bIns="60958"/>
          <a:lstStyle/>
          <a:p>
            <a:fld id="{9EC202BD-4CD6-47E4-9343-55075BC23BBA}" type="slidenum">
              <a:rPr lang="id-ID" smtClean="0"/>
              <a:t>‹#›</a:t>
            </a:fld>
            <a:endParaRPr lang="id-ID"/>
          </a:p>
        </p:txBody>
      </p:sp>
    </p:spTree>
    <p:extLst>
      <p:ext uri="{BB962C8B-B14F-4D97-AF65-F5344CB8AC3E}">
        <p14:creationId xmlns:p14="http://schemas.microsoft.com/office/powerpoint/2010/main" val="3299631867"/>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userDrawn="1">
  <p:cSld name="5_Cover slide layout">
    <p:bg>
      <p:bgPr>
        <a:solidFill>
          <a:srgbClr val="013B4B"/>
        </a:solid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38"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2965920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lIns="121917" tIns="60958" rIns="121917" bIns="60958"/>
          <a:lstStyle/>
          <a:p>
            <a:r>
              <a:rPr lang="en-US"/>
              <a:t>Click to edit Master title style</a:t>
            </a:r>
          </a:p>
        </p:txBody>
      </p:sp>
      <p:sp>
        <p:nvSpPr>
          <p:cNvPr id="3" name="Date Placeholder 2"/>
          <p:cNvSpPr>
            <a:spLocks noGrp="1"/>
          </p:cNvSpPr>
          <p:nvPr>
            <p:ph type="dt" sz="half" idx="10"/>
          </p:nvPr>
        </p:nvSpPr>
        <p:spPr>
          <a:xfrm>
            <a:off x="457200" y="4767264"/>
            <a:ext cx="2133600" cy="273844"/>
          </a:xfrm>
          <a:prstGeom prst="rect">
            <a:avLst/>
          </a:prstGeom>
        </p:spPr>
        <p:txBody>
          <a:bodyPr lIns="121917" tIns="60958" rIns="121917" bIns="60958"/>
          <a:lstStyle/>
          <a:p>
            <a:fld id="{026B923C-A712-47BF-A5A4-C3DE8660808F}" type="datetimeFigureOut">
              <a:rPr lang="en-US" smtClean="0"/>
              <a:pPr/>
              <a:t>6/29/2022</a:t>
            </a:fld>
            <a:endParaRPr lang="en-US"/>
          </a:p>
        </p:txBody>
      </p:sp>
      <p:sp>
        <p:nvSpPr>
          <p:cNvPr id="4" name="Footer Placeholder 3"/>
          <p:cNvSpPr>
            <a:spLocks noGrp="1"/>
          </p:cNvSpPr>
          <p:nvPr>
            <p:ph type="ftr" sz="quarter" idx="11"/>
          </p:nvPr>
        </p:nvSpPr>
        <p:spPr>
          <a:xfrm>
            <a:off x="3124200" y="4767264"/>
            <a:ext cx="2895600" cy="273844"/>
          </a:xfrm>
          <a:prstGeom prst="rect">
            <a:avLst/>
          </a:prstGeom>
        </p:spPr>
        <p:txBody>
          <a:bodyPr lIns="121917" tIns="60958" rIns="121917" bIns="60958"/>
          <a:lstStyle/>
          <a:p>
            <a:endParaRPr lang="en-US"/>
          </a:p>
        </p:txBody>
      </p:sp>
      <p:sp>
        <p:nvSpPr>
          <p:cNvPr id="5" name="Slide Number Placeholder 4"/>
          <p:cNvSpPr>
            <a:spLocks noGrp="1"/>
          </p:cNvSpPr>
          <p:nvPr>
            <p:ph type="sldNum" sz="quarter" idx="12"/>
          </p:nvPr>
        </p:nvSpPr>
        <p:spPr>
          <a:xfrm>
            <a:off x="6553200" y="4767264"/>
            <a:ext cx="2133600" cy="273844"/>
          </a:xfrm>
          <a:prstGeom prst="rect">
            <a:avLst/>
          </a:prstGeom>
        </p:spPr>
        <p:txBody>
          <a:bodyPr lIns="121917" tIns="60958" rIns="121917" bIns="60958"/>
          <a:lstStyle/>
          <a:p>
            <a:fld id="{E7471B09-A5C9-44DF-B6AD-9EFF4335498A}" type="slidenum">
              <a:rPr lang="en-US" smtClean="0"/>
              <a:pPr/>
              <a:t>‹#›</a:t>
            </a:fld>
            <a:endParaRPr lang="en-US"/>
          </a:p>
        </p:txBody>
      </p:sp>
    </p:spTree>
    <p:extLst>
      <p:ext uri="{BB962C8B-B14F-4D97-AF65-F5344CB8AC3E}">
        <p14:creationId xmlns:p14="http://schemas.microsoft.com/office/powerpoint/2010/main" val="2321262003"/>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userDrawn="1">
  <p:cSld name="1_Picture with Captio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Picture Placeholder 2"/>
          <p:cNvSpPr>
            <a:spLocks noGrp="1"/>
          </p:cNvSpPr>
          <p:nvPr>
            <p:ph type="pic" idx="1" hasCustomPrompt="1"/>
          </p:nvPr>
        </p:nvSpPr>
        <p:spPr>
          <a:xfrm>
            <a:off x="650184" y="1446919"/>
            <a:ext cx="1656000" cy="1152000"/>
          </a:xfrm>
          <a:prstGeom prst="rect">
            <a:avLst/>
          </a:prstGeom>
          <a:solidFill>
            <a:schemeClr val="bg1">
              <a:lumMod val="95000"/>
            </a:schemeClr>
          </a:solidFill>
        </p:spPr>
        <p:txBody>
          <a:bodyPr lIns="121917" tIns="60958" rIns="121917" bIns="60958" anchor="ctr"/>
          <a:lstStyle>
            <a:lvl1pPr marL="0" indent="0" algn="ctr">
              <a:buNone/>
              <a:defRPr sz="1575" baseline="0">
                <a:solidFill>
                  <a:schemeClr val="tx1">
                    <a:lumMod val="75000"/>
                    <a:lumOff val="25000"/>
                  </a:schemeClr>
                </a:solidFill>
                <a:latin typeface="+mn-lt"/>
                <a:cs typeface="Arial" pitchFamily="34" charset="0"/>
              </a:defRPr>
            </a:lvl1pPr>
            <a:lvl2pPr marL="609570" indent="0">
              <a:buNone/>
              <a:defRPr sz="3750"/>
            </a:lvl2pPr>
            <a:lvl3pPr marL="1219139" indent="0">
              <a:buNone/>
              <a:defRPr sz="3225"/>
            </a:lvl3pPr>
            <a:lvl4pPr marL="1828709" indent="0">
              <a:buNone/>
              <a:defRPr sz="2700"/>
            </a:lvl4pPr>
            <a:lvl5pPr marL="2438278" indent="0">
              <a:buNone/>
              <a:defRPr sz="2700"/>
            </a:lvl5pPr>
            <a:lvl6pPr marL="3047848" indent="0">
              <a:buNone/>
              <a:defRPr sz="2700"/>
            </a:lvl6pPr>
            <a:lvl7pPr marL="3657418" indent="0">
              <a:buNone/>
              <a:defRPr sz="2700"/>
            </a:lvl7pPr>
            <a:lvl8pPr marL="4266986" indent="0">
              <a:buNone/>
              <a:defRPr sz="2700"/>
            </a:lvl8pPr>
            <a:lvl9pPr marL="4876556" indent="0">
              <a:buNone/>
              <a:defRPr sz="2700"/>
            </a:lvl9pPr>
          </a:lstStyle>
          <a:p>
            <a:r>
              <a:rPr lang="en-US" altLang="ko-KR" dirty="0"/>
              <a:t>Insert Your Image</a:t>
            </a:r>
            <a:endParaRPr lang="ko-KR" altLang="en-US" dirty="0"/>
          </a:p>
        </p:txBody>
      </p:sp>
      <p:sp>
        <p:nvSpPr>
          <p:cNvPr id="4" name="Title 2"/>
          <p:cNvSpPr>
            <a:spLocks noGrp="1"/>
          </p:cNvSpPr>
          <p:nvPr>
            <p:ph type="title"/>
          </p:nvPr>
        </p:nvSpPr>
        <p:spPr>
          <a:xfrm>
            <a:off x="107504" y="0"/>
            <a:ext cx="9036496" cy="884466"/>
          </a:xfrm>
          <a:prstGeom prst="rect">
            <a:avLst/>
          </a:prstGeom>
        </p:spPr>
        <p:txBody>
          <a:bodyPr lIns="121917" tIns="60958" rIns="121917" bIns="60958" anchor="ctr"/>
          <a:lstStyle>
            <a:lvl1pPr algn="l">
              <a:defRPr sz="4800" b="1">
                <a:solidFill>
                  <a:schemeClr val="tx1">
                    <a:lumMod val="75000"/>
                    <a:lumOff val="25000"/>
                  </a:schemeClr>
                </a:solidFill>
                <a:latin typeface="+mj-lt"/>
                <a:cs typeface="Arial" pitchFamily="34" charset="0"/>
              </a:defRPr>
            </a:lvl1pPr>
          </a:lstStyle>
          <a:p>
            <a:r>
              <a:rPr lang="en-US" dirty="0"/>
              <a:t> </a:t>
            </a:r>
            <a:r>
              <a:rPr lang="en-US" altLang="ko-KR" dirty="0"/>
              <a:t>Free PPT _ Click to add title</a:t>
            </a:r>
            <a:endParaRPr lang="en-US" dirty="0"/>
          </a:p>
        </p:txBody>
      </p:sp>
      <p:sp>
        <p:nvSpPr>
          <p:cNvPr id="9" name="Picture Placeholder 2"/>
          <p:cNvSpPr>
            <a:spLocks noGrp="1"/>
          </p:cNvSpPr>
          <p:nvPr>
            <p:ph type="pic" idx="10" hasCustomPrompt="1"/>
          </p:nvPr>
        </p:nvSpPr>
        <p:spPr>
          <a:xfrm>
            <a:off x="650184" y="3082758"/>
            <a:ext cx="1656000" cy="1152000"/>
          </a:xfrm>
          <a:prstGeom prst="rect">
            <a:avLst/>
          </a:prstGeom>
          <a:solidFill>
            <a:schemeClr val="bg1">
              <a:lumMod val="95000"/>
            </a:schemeClr>
          </a:solidFill>
        </p:spPr>
        <p:txBody>
          <a:bodyPr lIns="121917" tIns="60958" rIns="121917" bIns="60958" anchor="ctr"/>
          <a:lstStyle>
            <a:lvl1pPr marL="0" indent="0" algn="ctr">
              <a:buNone/>
              <a:defRPr sz="1575" baseline="0">
                <a:solidFill>
                  <a:schemeClr val="tx1">
                    <a:lumMod val="75000"/>
                    <a:lumOff val="25000"/>
                  </a:schemeClr>
                </a:solidFill>
                <a:latin typeface="+mn-lt"/>
                <a:cs typeface="Arial" pitchFamily="34" charset="0"/>
              </a:defRPr>
            </a:lvl1pPr>
            <a:lvl2pPr marL="609570" indent="0">
              <a:buNone/>
              <a:defRPr sz="3750"/>
            </a:lvl2pPr>
            <a:lvl3pPr marL="1219139" indent="0">
              <a:buNone/>
              <a:defRPr sz="3225"/>
            </a:lvl3pPr>
            <a:lvl4pPr marL="1828709" indent="0">
              <a:buNone/>
              <a:defRPr sz="2700"/>
            </a:lvl4pPr>
            <a:lvl5pPr marL="2438278" indent="0">
              <a:buNone/>
              <a:defRPr sz="2700"/>
            </a:lvl5pPr>
            <a:lvl6pPr marL="3047848" indent="0">
              <a:buNone/>
              <a:defRPr sz="2700"/>
            </a:lvl6pPr>
            <a:lvl7pPr marL="3657418" indent="0">
              <a:buNone/>
              <a:defRPr sz="2700"/>
            </a:lvl7pPr>
            <a:lvl8pPr marL="4266986" indent="0">
              <a:buNone/>
              <a:defRPr sz="2700"/>
            </a:lvl8pPr>
            <a:lvl9pPr marL="4876556" indent="0">
              <a:buNone/>
              <a:defRPr sz="2700"/>
            </a:lvl9pPr>
          </a:lstStyle>
          <a:p>
            <a:r>
              <a:rPr lang="en-US" altLang="ko-KR" dirty="0"/>
              <a:t>Insert Your Image</a:t>
            </a:r>
            <a:endParaRPr lang="ko-KR" altLang="en-US" dirty="0"/>
          </a:p>
        </p:txBody>
      </p:sp>
      <p:sp>
        <p:nvSpPr>
          <p:cNvPr id="2" name="Rectangle 1"/>
          <p:cNvSpPr/>
          <p:nvPr userDrawn="1"/>
        </p:nvSpPr>
        <p:spPr>
          <a:xfrm>
            <a:off x="650184" y="2597349"/>
            <a:ext cx="1656000" cy="360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rtlCol="0" anchor="ctr"/>
          <a:lstStyle/>
          <a:p>
            <a:pPr algn="ctr"/>
            <a:endParaRPr lang="ko-KR" altLang="en-US" sz="1575">
              <a:solidFill>
                <a:schemeClr val="tx1">
                  <a:lumMod val="75000"/>
                  <a:lumOff val="25000"/>
                </a:schemeClr>
              </a:solidFill>
              <a:latin typeface="+mn-lt"/>
            </a:endParaRPr>
          </a:p>
        </p:txBody>
      </p:sp>
      <p:sp>
        <p:nvSpPr>
          <p:cNvPr id="10" name="Rectangle 9"/>
          <p:cNvSpPr/>
          <p:nvPr userDrawn="1"/>
        </p:nvSpPr>
        <p:spPr>
          <a:xfrm>
            <a:off x="650184" y="4234763"/>
            <a:ext cx="1656000" cy="360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rtlCol="0" anchor="ctr"/>
          <a:lstStyle/>
          <a:p>
            <a:pPr algn="ctr"/>
            <a:endParaRPr lang="ko-KR" altLang="en-US" sz="1575">
              <a:solidFill>
                <a:schemeClr val="tx1">
                  <a:lumMod val="75000"/>
                  <a:lumOff val="25000"/>
                </a:schemeClr>
              </a:solidFill>
              <a:latin typeface="+mn-lt"/>
            </a:endParaRPr>
          </a:p>
        </p:txBody>
      </p:sp>
      <p:sp>
        <p:nvSpPr>
          <p:cNvPr id="11" name="Picture Placeholder 2"/>
          <p:cNvSpPr>
            <a:spLocks noGrp="1"/>
          </p:cNvSpPr>
          <p:nvPr>
            <p:ph type="pic" idx="11" hasCustomPrompt="1"/>
          </p:nvPr>
        </p:nvSpPr>
        <p:spPr>
          <a:xfrm>
            <a:off x="4677950" y="1450687"/>
            <a:ext cx="1656000" cy="1152000"/>
          </a:xfrm>
          <a:prstGeom prst="rect">
            <a:avLst/>
          </a:prstGeom>
          <a:solidFill>
            <a:schemeClr val="bg1">
              <a:lumMod val="95000"/>
            </a:schemeClr>
          </a:solidFill>
        </p:spPr>
        <p:txBody>
          <a:bodyPr lIns="121917" tIns="60958" rIns="121917" bIns="60958" anchor="ctr"/>
          <a:lstStyle>
            <a:lvl1pPr marL="0" indent="0" algn="ctr">
              <a:buNone/>
              <a:defRPr sz="1575" baseline="0">
                <a:solidFill>
                  <a:schemeClr val="tx1">
                    <a:lumMod val="75000"/>
                    <a:lumOff val="25000"/>
                  </a:schemeClr>
                </a:solidFill>
                <a:latin typeface="+mn-lt"/>
                <a:cs typeface="Arial" pitchFamily="34" charset="0"/>
              </a:defRPr>
            </a:lvl1pPr>
            <a:lvl2pPr marL="609570" indent="0">
              <a:buNone/>
              <a:defRPr sz="3750"/>
            </a:lvl2pPr>
            <a:lvl3pPr marL="1219139" indent="0">
              <a:buNone/>
              <a:defRPr sz="3225"/>
            </a:lvl3pPr>
            <a:lvl4pPr marL="1828709" indent="0">
              <a:buNone/>
              <a:defRPr sz="2700"/>
            </a:lvl4pPr>
            <a:lvl5pPr marL="2438278" indent="0">
              <a:buNone/>
              <a:defRPr sz="2700"/>
            </a:lvl5pPr>
            <a:lvl6pPr marL="3047848" indent="0">
              <a:buNone/>
              <a:defRPr sz="2700"/>
            </a:lvl6pPr>
            <a:lvl7pPr marL="3657418" indent="0">
              <a:buNone/>
              <a:defRPr sz="2700"/>
            </a:lvl7pPr>
            <a:lvl8pPr marL="4266986" indent="0">
              <a:buNone/>
              <a:defRPr sz="2700"/>
            </a:lvl8pPr>
            <a:lvl9pPr marL="4876556" indent="0">
              <a:buNone/>
              <a:defRPr sz="2700"/>
            </a:lvl9pPr>
          </a:lstStyle>
          <a:p>
            <a:r>
              <a:rPr lang="en-US" altLang="ko-KR" dirty="0"/>
              <a:t>Insert Your Image</a:t>
            </a:r>
            <a:endParaRPr lang="ko-KR" altLang="en-US" dirty="0"/>
          </a:p>
        </p:txBody>
      </p:sp>
      <p:sp>
        <p:nvSpPr>
          <p:cNvPr id="12" name="Picture Placeholder 2"/>
          <p:cNvSpPr>
            <a:spLocks noGrp="1"/>
          </p:cNvSpPr>
          <p:nvPr>
            <p:ph type="pic" idx="12" hasCustomPrompt="1"/>
          </p:nvPr>
        </p:nvSpPr>
        <p:spPr>
          <a:xfrm>
            <a:off x="4677950" y="3086526"/>
            <a:ext cx="1656000" cy="1152000"/>
          </a:xfrm>
          <a:prstGeom prst="rect">
            <a:avLst/>
          </a:prstGeom>
          <a:solidFill>
            <a:schemeClr val="bg1">
              <a:lumMod val="95000"/>
            </a:schemeClr>
          </a:solidFill>
        </p:spPr>
        <p:txBody>
          <a:bodyPr lIns="121917" tIns="60958" rIns="121917" bIns="60958" anchor="ctr"/>
          <a:lstStyle>
            <a:lvl1pPr marL="0" indent="0" algn="ctr">
              <a:buNone/>
              <a:defRPr sz="1575" baseline="0">
                <a:solidFill>
                  <a:schemeClr val="tx1">
                    <a:lumMod val="75000"/>
                    <a:lumOff val="25000"/>
                  </a:schemeClr>
                </a:solidFill>
                <a:latin typeface="+mn-lt"/>
                <a:cs typeface="Arial" pitchFamily="34" charset="0"/>
              </a:defRPr>
            </a:lvl1pPr>
            <a:lvl2pPr marL="609570" indent="0">
              <a:buNone/>
              <a:defRPr sz="3750"/>
            </a:lvl2pPr>
            <a:lvl3pPr marL="1219139" indent="0">
              <a:buNone/>
              <a:defRPr sz="3225"/>
            </a:lvl3pPr>
            <a:lvl4pPr marL="1828709" indent="0">
              <a:buNone/>
              <a:defRPr sz="2700"/>
            </a:lvl4pPr>
            <a:lvl5pPr marL="2438278" indent="0">
              <a:buNone/>
              <a:defRPr sz="2700"/>
            </a:lvl5pPr>
            <a:lvl6pPr marL="3047848" indent="0">
              <a:buNone/>
              <a:defRPr sz="2700"/>
            </a:lvl6pPr>
            <a:lvl7pPr marL="3657418" indent="0">
              <a:buNone/>
              <a:defRPr sz="2700"/>
            </a:lvl7pPr>
            <a:lvl8pPr marL="4266986" indent="0">
              <a:buNone/>
              <a:defRPr sz="2700"/>
            </a:lvl8pPr>
            <a:lvl9pPr marL="4876556" indent="0">
              <a:buNone/>
              <a:defRPr sz="2700"/>
            </a:lvl9pPr>
          </a:lstStyle>
          <a:p>
            <a:r>
              <a:rPr lang="en-US" altLang="ko-KR" dirty="0"/>
              <a:t>Insert Your Image</a:t>
            </a:r>
            <a:endParaRPr lang="ko-KR" altLang="en-US" dirty="0"/>
          </a:p>
        </p:txBody>
      </p:sp>
      <p:sp>
        <p:nvSpPr>
          <p:cNvPr id="13" name="Rectangle 12"/>
          <p:cNvSpPr/>
          <p:nvPr userDrawn="1"/>
        </p:nvSpPr>
        <p:spPr>
          <a:xfrm>
            <a:off x="4677950" y="2601120"/>
            <a:ext cx="1656000" cy="360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rtlCol="0" anchor="ctr"/>
          <a:lstStyle/>
          <a:p>
            <a:pPr algn="ctr"/>
            <a:endParaRPr lang="ko-KR" altLang="en-US" sz="1575">
              <a:solidFill>
                <a:schemeClr val="tx1">
                  <a:lumMod val="75000"/>
                  <a:lumOff val="25000"/>
                </a:schemeClr>
              </a:solidFill>
              <a:latin typeface="+mn-lt"/>
            </a:endParaRPr>
          </a:p>
        </p:txBody>
      </p:sp>
      <p:sp>
        <p:nvSpPr>
          <p:cNvPr id="14" name="Rectangle 13"/>
          <p:cNvSpPr/>
          <p:nvPr userDrawn="1"/>
        </p:nvSpPr>
        <p:spPr>
          <a:xfrm>
            <a:off x="4677950" y="4238531"/>
            <a:ext cx="1656000" cy="360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rtlCol="0" anchor="ctr"/>
          <a:lstStyle/>
          <a:p>
            <a:pPr algn="ctr"/>
            <a:endParaRPr lang="ko-KR" altLang="en-US" sz="1575">
              <a:solidFill>
                <a:schemeClr val="tx1">
                  <a:lumMod val="75000"/>
                  <a:lumOff val="25000"/>
                </a:schemeClr>
              </a:solidFill>
              <a:latin typeface="+mn-lt"/>
            </a:endParaRPr>
          </a:p>
        </p:txBody>
      </p:sp>
    </p:spTree>
    <p:extLst>
      <p:ext uri="{BB962C8B-B14F-4D97-AF65-F5344CB8AC3E}">
        <p14:creationId xmlns:p14="http://schemas.microsoft.com/office/powerpoint/2010/main" val="249137336"/>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userDrawn="1">
  <p:cSld name="4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121917" tIns="60958" rIns="121917" bIns="60958"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lIns="121917" tIns="60958" rIns="121917" bIns="60958" anchor="ctr"/>
          <a:lstStyle>
            <a:lvl1pPr marL="0" indent="0" algn="ctr">
              <a:buNone/>
              <a:defRPr sz="1200" b="0" baseline="0">
                <a:solidFill>
                  <a:schemeClr val="accent1"/>
                </a:solidFill>
                <a:latin typeface="+mn-lt"/>
                <a:cs typeface="Arial" pitchFamily="34" charset="0"/>
              </a:defRPr>
            </a:lvl1pPr>
          </a:lstStyle>
          <a:p>
            <a:pPr lvl="0"/>
            <a:r>
              <a:rPr lang="en-US" altLang="ko-KR" dirty="0"/>
              <a:t>Insert the title of your subtitle Here</a:t>
            </a:r>
          </a:p>
        </p:txBody>
      </p:sp>
      <p:sp>
        <p:nvSpPr>
          <p:cNvPr id="2" name="Rectangle 1"/>
          <p:cNvSpPr/>
          <p:nvPr userDrawn="1"/>
        </p:nvSpPr>
        <p:spPr>
          <a:xfrm>
            <a:off x="0" y="4876006"/>
            <a:ext cx="9144000" cy="288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4" rIns="68564" bIns="34284" rtlCol="0" anchor="ctr"/>
          <a:lstStyle/>
          <a:p>
            <a:pPr algn="ctr" defTabSz="685647"/>
            <a:endParaRPr lang="ko-KR" altLang="en-US" sz="1800">
              <a:solidFill>
                <a:srgbClr val="FFFFFF"/>
              </a:solidFill>
            </a:endParaRPr>
          </a:p>
        </p:txBody>
      </p:sp>
    </p:spTree>
    <p:extLst>
      <p:ext uri="{BB962C8B-B14F-4D97-AF65-F5344CB8AC3E}">
        <p14:creationId xmlns:p14="http://schemas.microsoft.com/office/powerpoint/2010/main" val="320974492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204B132-4B5A-4797-B0DF-080495D76C1E}"/>
              </a:ext>
            </a:extLst>
          </p:cNvPr>
          <p:cNvSpPr>
            <a:spLocks noGrp="1"/>
          </p:cNvSpPr>
          <p:nvPr>
            <p:ph type="dt" sz="half" idx="10"/>
          </p:nvPr>
        </p:nvSpPr>
        <p:spPr>
          <a:xfrm>
            <a:off x="628650" y="4767263"/>
            <a:ext cx="2057400" cy="273844"/>
          </a:xfrm>
          <a:prstGeom prst="rect">
            <a:avLst/>
          </a:prstGeom>
        </p:spPr>
        <p:txBody>
          <a:bodyPr/>
          <a:lstStyle/>
          <a:p>
            <a:fld id="{CC564ACC-BEDB-4ABB-B93D-1B54C525CE23}" type="datetimeFigureOut">
              <a:rPr lang="en-US" smtClean="0"/>
              <a:t>6/29/2022</a:t>
            </a:fld>
            <a:endParaRPr lang="en-US"/>
          </a:p>
        </p:txBody>
      </p:sp>
      <p:sp>
        <p:nvSpPr>
          <p:cNvPr id="3" name="Footer Placeholder 2">
            <a:extLst>
              <a:ext uri="{FF2B5EF4-FFF2-40B4-BE49-F238E27FC236}">
                <a16:creationId xmlns:a16="http://schemas.microsoft.com/office/drawing/2014/main" id="{A034353D-A8B0-42E4-B056-6502D251769F}"/>
              </a:ext>
            </a:extLst>
          </p:cNvPr>
          <p:cNvSpPr>
            <a:spLocks noGrp="1"/>
          </p:cNvSpPr>
          <p:nvPr>
            <p:ph type="ftr" sz="quarter" idx="11"/>
          </p:nvPr>
        </p:nvSpPr>
        <p:spPr>
          <a:xfrm>
            <a:off x="3028950" y="4767263"/>
            <a:ext cx="3086100" cy="273844"/>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D35F48C6-36B7-410A-8AE2-F2D95B7A32DD}"/>
              </a:ext>
            </a:extLst>
          </p:cNvPr>
          <p:cNvSpPr>
            <a:spLocks noGrp="1"/>
          </p:cNvSpPr>
          <p:nvPr>
            <p:ph type="sldNum" sz="quarter" idx="12"/>
          </p:nvPr>
        </p:nvSpPr>
        <p:spPr>
          <a:xfrm>
            <a:off x="6457950" y="4767263"/>
            <a:ext cx="2057400" cy="273844"/>
          </a:xfrm>
          <a:prstGeom prst="rect">
            <a:avLst/>
          </a:prstGeom>
        </p:spPr>
        <p:txBody>
          <a:bodyPr/>
          <a:lstStyle/>
          <a:p>
            <a:fld id="{20DE227E-A491-4FAA-B8D7-304851C58001}" type="slidenum">
              <a:rPr lang="en-US" smtClean="0"/>
              <a:t>‹#›</a:t>
            </a:fld>
            <a:endParaRPr lang="en-US"/>
          </a:p>
        </p:txBody>
      </p:sp>
      <p:sp>
        <p:nvSpPr>
          <p:cNvPr id="6" name="Picture Placeholder 5">
            <a:extLst>
              <a:ext uri="{FF2B5EF4-FFF2-40B4-BE49-F238E27FC236}">
                <a16:creationId xmlns:a16="http://schemas.microsoft.com/office/drawing/2014/main" id="{CD8D0B63-CD05-4138-ABDD-F53119D7F93C}"/>
              </a:ext>
            </a:extLst>
          </p:cNvPr>
          <p:cNvSpPr>
            <a:spLocks noGrp="1"/>
          </p:cNvSpPr>
          <p:nvPr>
            <p:ph type="pic" sz="quarter" idx="13"/>
          </p:nvPr>
        </p:nvSpPr>
        <p:spPr>
          <a:xfrm>
            <a:off x="0" y="0"/>
            <a:ext cx="9144000" cy="5143500"/>
          </a:xfrm>
          <a:prstGeom prst="rect">
            <a:avLst/>
          </a:prstGeom>
        </p:spPr>
        <p:txBody>
          <a:bodyPr/>
          <a:lstStyle/>
          <a:p>
            <a:endParaRPr lang="en-US"/>
          </a:p>
        </p:txBody>
      </p:sp>
    </p:spTree>
    <p:extLst>
      <p:ext uri="{BB962C8B-B14F-4D97-AF65-F5344CB8AC3E}">
        <p14:creationId xmlns:p14="http://schemas.microsoft.com/office/powerpoint/2010/main" val="1234115007"/>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9144000" cy="5143500"/>
          </a:xfrm>
        </p:spPr>
        <p:txBody>
          <a:bodyPr/>
          <a:lstStyle/>
          <a:p>
            <a:endParaRPr lang="en-US" dirty="0"/>
          </a:p>
        </p:txBody>
      </p:sp>
    </p:spTree>
    <p:extLst>
      <p:ext uri="{BB962C8B-B14F-4D97-AF65-F5344CB8AC3E}">
        <p14:creationId xmlns:p14="http://schemas.microsoft.com/office/powerpoint/2010/main" val="4246678437"/>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4723327" y="0"/>
            <a:ext cx="4420673" cy="5143500"/>
          </a:xfrm>
        </p:spPr>
        <p:txBody>
          <a:bodyPr/>
          <a:lstStyle/>
          <a:p>
            <a:endParaRPr lang="en-US" dirty="0"/>
          </a:p>
        </p:txBody>
      </p:sp>
    </p:spTree>
    <p:extLst>
      <p:ext uri="{BB962C8B-B14F-4D97-AF65-F5344CB8AC3E}">
        <p14:creationId xmlns:p14="http://schemas.microsoft.com/office/powerpoint/2010/main" val="1644279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62087" y="448988"/>
            <a:ext cx="4075000" cy="4075000"/>
          </a:xfrm>
          <a:custGeom>
            <a:avLst/>
            <a:gdLst>
              <a:gd name="connsiteX0" fmla="*/ 3134226 w 5433333"/>
              <a:gd name="connsiteY0" fmla="*/ 231 h 5433333"/>
              <a:gd name="connsiteX1" fmla="*/ 3859028 w 5433333"/>
              <a:gd name="connsiteY1" fmla="*/ 406376 h 5433333"/>
              <a:gd name="connsiteX2" fmla="*/ 5292710 w 5433333"/>
              <a:gd name="connsiteY2" fmla="*/ 2636451 h 5433333"/>
              <a:gd name="connsiteX3" fmla="*/ 5026958 w 5433333"/>
              <a:gd name="connsiteY3" fmla="*/ 3859028 h 5433333"/>
              <a:gd name="connsiteX4" fmla="*/ 2796883 w 5433333"/>
              <a:gd name="connsiteY4" fmla="*/ 5292710 h 5433333"/>
              <a:gd name="connsiteX5" fmla="*/ 1574307 w 5433333"/>
              <a:gd name="connsiteY5" fmla="*/ 5026958 h 5433333"/>
              <a:gd name="connsiteX6" fmla="*/ 140624 w 5433333"/>
              <a:gd name="connsiteY6" fmla="*/ 2796883 h 5433333"/>
              <a:gd name="connsiteX7" fmla="*/ 406376 w 5433333"/>
              <a:gd name="connsiteY7" fmla="*/ 1574307 h 5433333"/>
              <a:gd name="connsiteX8" fmla="*/ 2636451 w 5433333"/>
              <a:gd name="connsiteY8" fmla="*/ 140624 h 5433333"/>
              <a:gd name="connsiteX9" fmla="*/ 3134226 w 5433333"/>
              <a:gd name="connsiteY9" fmla="*/ 231 h 54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3333" h="5433333">
                <a:moveTo>
                  <a:pt x="3134226" y="231"/>
                </a:moveTo>
                <a:cubicBezTo>
                  <a:pt x="3418149" y="6704"/>
                  <a:pt x="3693890" y="149507"/>
                  <a:pt x="3859028" y="406376"/>
                </a:cubicBezTo>
                <a:lnTo>
                  <a:pt x="5292710" y="2636451"/>
                </a:lnTo>
                <a:cubicBezTo>
                  <a:pt x="5556930" y="3047442"/>
                  <a:pt x="5437949" y="3594808"/>
                  <a:pt x="5026958" y="3859028"/>
                </a:cubicBezTo>
                <a:lnTo>
                  <a:pt x="2796883" y="5292710"/>
                </a:lnTo>
                <a:cubicBezTo>
                  <a:pt x="2385893" y="5556930"/>
                  <a:pt x="1838526" y="5437949"/>
                  <a:pt x="1574307" y="5026958"/>
                </a:cubicBezTo>
                <a:lnTo>
                  <a:pt x="140624" y="2796883"/>
                </a:lnTo>
                <a:cubicBezTo>
                  <a:pt x="-123596" y="2385893"/>
                  <a:pt x="-4614" y="1838526"/>
                  <a:pt x="406376" y="1574307"/>
                </a:cubicBezTo>
                <a:lnTo>
                  <a:pt x="2636451" y="140624"/>
                </a:lnTo>
                <a:cubicBezTo>
                  <a:pt x="2790573" y="41542"/>
                  <a:pt x="2963872" y="-3653"/>
                  <a:pt x="3134226" y="231"/>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1653695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6" name="Rectangle 5"/>
          <p:cNvSpPr/>
          <p:nvPr userDrawn="1"/>
        </p:nvSpPr>
        <p:spPr>
          <a:xfrm>
            <a:off x="0" y="1323500"/>
            <a:ext cx="9144000" cy="2189747"/>
          </a:xfrm>
          <a:prstGeom prst="rect">
            <a:avLst/>
          </a:prstGeom>
          <a:solidFill>
            <a:srgbClr val="0A1A28"/>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89" rIns="68543" bIns="34289" rtlCol="0" anchor="ctr"/>
          <a:lstStyle/>
          <a:p>
            <a:pPr algn="ctr" defTabSz="685375"/>
            <a:endParaRPr lang="en-US" sz="1400" dirty="0">
              <a:solidFill>
                <a:prstClr val="white"/>
              </a:solidFill>
            </a:endParaRPr>
          </a:p>
        </p:txBody>
      </p:sp>
      <p:sp>
        <p:nvSpPr>
          <p:cNvPr id="7" name="Rectangle 6"/>
          <p:cNvSpPr/>
          <p:nvPr userDrawn="1"/>
        </p:nvSpPr>
        <p:spPr>
          <a:xfrm>
            <a:off x="4451709" y="1564107"/>
            <a:ext cx="3874169" cy="27672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89" rIns="68543" bIns="34289" rtlCol="0" anchor="ctr"/>
          <a:lstStyle/>
          <a:p>
            <a:pPr algn="ctr" defTabSz="685375"/>
            <a:endParaRPr lang="en-US" sz="1400" dirty="0">
              <a:solidFill>
                <a:prstClr val="white"/>
              </a:solidFill>
            </a:endParaRPr>
          </a:p>
        </p:txBody>
      </p:sp>
      <p:sp>
        <p:nvSpPr>
          <p:cNvPr id="9" name="Picture Placeholder 8"/>
          <p:cNvSpPr>
            <a:spLocks noGrp="1"/>
          </p:cNvSpPr>
          <p:nvPr>
            <p:ph type="pic" sz="quarter" idx="10"/>
          </p:nvPr>
        </p:nvSpPr>
        <p:spPr>
          <a:xfrm>
            <a:off x="4692253" y="1792268"/>
            <a:ext cx="3405188" cy="2322909"/>
          </a:xfrm>
        </p:spPr>
        <p:txBody>
          <a:bodyPr/>
          <a:lstStyle/>
          <a:p>
            <a:endParaRPr lang="en-US" dirty="0"/>
          </a:p>
        </p:txBody>
      </p:sp>
    </p:spTree>
    <p:extLst>
      <p:ext uri="{BB962C8B-B14F-4D97-AF65-F5344CB8AC3E}">
        <p14:creationId xmlns:p14="http://schemas.microsoft.com/office/powerpoint/2010/main" val="196240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4956573" y="0"/>
            <a:ext cx="4187428" cy="5143500"/>
          </a:xfrm>
        </p:spPr>
        <p:txBody>
          <a:bodyPr/>
          <a:lstStyle/>
          <a:p>
            <a:endParaRPr lang="en-US" dirty="0"/>
          </a:p>
        </p:txBody>
      </p:sp>
    </p:spTree>
    <p:extLst>
      <p:ext uri="{BB962C8B-B14F-4D97-AF65-F5344CB8AC3E}">
        <p14:creationId xmlns:p14="http://schemas.microsoft.com/office/powerpoint/2010/main" val="1589526189"/>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07961" y="1323305"/>
            <a:ext cx="2501721" cy="2501721"/>
          </a:xfrm>
          <a:custGeom>
            <a:avLst/>
            <a:gdLst>
              <a:gd name="connsiteX0" fmla="*/ 1667814 w 3335628"/>
              <a:gd name="connsiteY0" fmla="*/ 0 h 3335628"/>
              <a:gd name="connsiteX1" fmla="*/ 3335628 w 3335628"/>
              <a:gd name="connsiteY1" fmla="*/ 1667814 h 3335628"/>
              <a:gd name="connsiteX2" fmla="*/ 1667814 w 3335628"/>
              <a:gd name="connsiteY2" fmla="*/ 3335628 h 3335628"/>
              <a:gd name="connsiteX3" fmla="*/ 0 w 3335628"/>
              <a:gd name="connsiteY3" fmla="*/ 1667814 h 3335628"/>
              <a:gd name="connsiteX4" fmla="*/ 1667814 w 3335628"/>
              <a:gd name="connsiteY4" fmla="*/ 0 h 333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628" h="3335628">
                <a:moveTo>
                  <a:pt x="1667814" y="0"/>
                </a:moveTo>
                <a:cubicBezTo>
                  <a:pt x="2588922" y="0"/>
                  <a:pt x="3335628" y="746706"/>
                  <a:pt x="3335628" y="1667814"/>
                </a:cubicBezTo>
                <a:cubicBezTo>
                  <a:pt x="3335628" y="2588922"/>
                  <a:pt x="2588922" y="3335628"/>
                  <a:pt x="1667814" y="3335628"/>
                </a:cubicBezTo>
                <a:cubicBezTo>
                  <a:pt x="746706" y="3335628"/>
                  <a:pt x="0" y="2588922"/>
                  <a:pt x="0" y="1667814"/>
                </a:cubicBezTo>
                <a:cubicBezTo>
                  <a:pt x="0" y="746706"/>
                  <a:pt x="746706" y="0"/>
                  <a:pt x="1667814" y="0"/>
                </a:cubicBezTo>
                <a:close/>
              </a:path>
            </a:pathLst>
          </a:custGeom>
        </p:spPr>
        <p:txBody>
          <a:bodyPr wrap="square">
            <a:noAutofit/>
          </a:bodyPr>
          <a:lstStyle>
            <a:lvl1pPr>
              <a:defRPr>
                <a:noFill/>
              </a:defRPr>
            </a:lvl1pPr>
          </a:lstStyle>
          <a:p>
            <a:endParaRPr lang="en-US" dirty="0"/>
          </a:p>
        </p:txBody>
      </p:sp>
    </p:spTree>
    <p:extLst>
      <p:ext uri="{BB962C8B-B14F-4D97-AF65-F5344CB8AC3E}">
        <p14:creationId xmlns:p14="http://schemas.microsoft.com/office/powerpoint/2010/main" val="4246986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566057" y="559864"/>
            <a:ext cx="2011886" cy="2011886"/>
          </a:xfrm>
          <a:custGeom>
            <a:avLst/>
            <a:gdLst>
              <a:gd name="connsiteX0" fmla="*/ 1667814 w 3335628"/>
              <a:gd name="connsiteY0" fmla="*/ 0 h 3335628"/>
              <a:gd name="connsiteX1" fmla="*/ 3335628 w 3335628"/>
              <a:gd name="connsiteY1" fmla="*/ 1667814 h 3335628"/>
              <a:gd name="connsiteX2" fmla="*/ 1667814 w 3335628"/>
              <a:gd name="connsiteY2" fmla="*/ 3335628 h 3335628"/>
              <a:gd name="connsiteX3" fmla="*/ 0 w 3335628"/>
              <a:gd name="connsiteY3" fmla="*/ 1667814 h 3335628"/>
              <a:gd name="connsiteX4" fmla="*/ 1667814 w 3335628"/>
              <a:gd name="connsiteY4" fmla="*/ 0 h 333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628" h="3335628">
                <a:moveTo>
                  <a:pt x="1667814" y="0"/>
                </a:moveTo>
                <a:cubicBezTo>
                  <a:pt x="2588922" y="0"/>
                  <a:pt x="3335628" y="746706"/>
                  <a:pt x="3335628" y="1667814"/>
                </a:cubicBezTo>
                <a:cubicBezTo>
                  <a:pt x="3335628" y="2588922"/>
                  <a:pt x="2588922" y="3335628"/>
                  <a:pt x="1667814" y="3335628"/>
                </a:cubicBezTo>
                <a:cubicBezTo>
                  <a:pt x="746706" y="3335628"/>
                  <a:pt x="0" y="2588922"/>
                  <a:pt x="0" y="1667814"/>
                </a:cubicBezTo>
                <a:cubicBezTo>
                  <a:pt x="0" y="746706"/>
                  <a:pt x="746706" y="0"/>
                  <a:pt x="1667814"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56687796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958936" y="0"/>
            <a:ext cx="6473537" cy="5143500"/>
          </a:xfrm>
          <a:custGeom>
            <a:avLst/>
            <a:gdLst>
              <a:gd name="connsiteX0" fmla="*/ 1714500 w 8631382"/>
              <a:gd name="connsiteY0" fmla="*/ 0 h 6858000"/>
              <a:gd name="connsiteX1" fmla="*/ 8631382 w 8631382"/>
              <a:gd name="connsiteY1" fmla="*/ 0 h 6858000"/>
              <a:gd name="connsiteX2" fmla="*/ 6916882 w 8631382"/>
              <a:gd name="connsiteY2" fmla="*/ 6858000 h 6858000"/>
              <a:gd name="connsiteX3" fmla="*/ 0 w 863138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631382" h="6858000">
                <a:moveTo>
                  <a:pt x="1714500" y="0"/>
                </a:moveTo>
                <a:lnTo>
                  <a:pt x="8631382" y="0"/>
                </a:lnTo>
                <a:lnTo>
                  <a:pt x="6916882" y="6858000"/>
                </a:lnTo>
                <a:lnTo>
                  <a:pt x="0" y="6858000"/>
                </a:lnTo>
                <a:close/>
              </a:path>
            </a:pathLst>
          </a:custGeom>
        </p:spPr>
        <p:txBody>
          <a:bodyPr wrap="square">
            <a:noAutofit/>
          </a:bodyPr>
          <a:lstStyle/>
          <a:p>
            <a:endParaRPr lang="en-US" dirty="0"/>
          </a:p>
        </p:txBody>
      </p:sp>
    </p:spTree>
    <p:extLst>
      <p:ext uri="{BB962C8B-B14F-4D97-AF65-F5344CB8AC3E}">
        <p14:creationId xmlns:p14="http://schemas.microsoft.com/office/powerpoint/2010/main" val="2147241238"/>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0" name="Picture Placeholder 19"/>
          <p:cNvSpPr>
            <a:spLocks noGrp="1"/>
          </p:cNvSpPr>
          <p:nvPr>
            <p:ph type="pic" sz="quarter" idx="10"/>
          </p:nvPr>
        </p:nvSpPr>
        <p:spPr>
          <a:xfrm>
            <a:off x="0" y="0"/>
            <a:ext cx="9115425" cy="5114925"/>
          </a:xfrm>
          <a:custGeom>
            <a:avLst/>
            <a:gdLst>
              <a:gd name="connsiteX0" fmla="*/ 6076950 w 12153900"/>
              <a:gd name="connsiteY0" fmla="*/ 0 h 6819900"/>
              <a:gd name="connsiteX1" fmla="*/ 12153900 w 12153900"/>
              <a:gd name="connsiteY1" fmla="*/ 0 h 6819900"/>
              <a:gd name="connsiteX2" fmla="*/ 6076950 w 12153900"/>
              <a:gd name="connsiteY2" fmla="*/ 6819900 h 6819900"/>
              <a:gd name="connsiteX3" fmla="*/ 0 w 12153900"/>
              <a:gd name="connsiteY3" fmla="*/ 6819900 h 6819900"/>
            </a:gdLst>
            <a:ahLst/>
            <a:cxnLst>
              <a:cxn ang="0">
                <a:pos x="connsiteX0" y="connsiteY0"/>
              </a:cxn>
              <a:cxn ang="0">
                <a:pos x="connsiteX1" y="connsiteY1"/>
              </a:cxn>
              <a:cxn ang="0">
                <a:pos x="connsiteX2" y="connsiteY2"/>
              </a:cxn>
              <a:cxn ang="0">
                <a:pos x="connsiteX3" y="connsiteY3"/>
              </a:cxn>
            </a:cxnLst>
            <a:rect l="l" t="t" r="r" b="b"/>
            <a:pathLst>
              <a:path w="12153900" h="6819900">
                <a:moveTo>
                  <a:pt x="6076950" y="0"/>
                </a:moveTo>
                <a:lnTo>
                  <a:pt x="12153900" y="0"/>
                </a:lnTo>
                <a:lnTo>
                  <a:pt x="6076950" y="6819900"/>
                </a:lnTo>
                <a:lnTo>
                  <a:pt x="0" y="6819900"/>
                </a:lnTo>
                <a:close/>
              </a:path>
            </a:pathLst>
          </a:custGeom>
        </p:spPr>
        <p:txBody>
          <a:bodyPr wrap="square">
            <a:noAutofit/>
          </a:bodyPr>
          <a:lstStyle/>
          <a:p>
            <a:endParaRPr lang="en-US" dirty="0"/>
          </a:p>
        </p:txBody>
      </p:sp>
    </p:spTree>
    <p:extLst>
      <p:ext uri="{BB962C8B-B14F-4D97-AF65-F5344CB8AC3E}">
        <p14:creationId xmlns:p14="http://schemas.microsoft.com/office/powerpoint/2010/main" val="3914801706"/>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4572000" cy="5143500"/>
          </a:xfrm>
        </p:spPr>
        <p:txBody>
          <a:bodyPr/>
          <a:lstStyle/>
          <a:p>
            <a:endParaRPr lang="en-US" dirty="0"/>
          </a:p>
        </p:txBody>
      </p:sp>
    </p:spTree>
    <p:extLst>
      <p:ext uri="{BB962C8B-B14F-4D97-AF65-F5344CB8AC3E}">
        <p14:creationId xmlns:p14="http://schemas.microsoft.com/office/powerpoint/2010/main" val="2327017780"/>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492773" y="1474275"/>
            <a:ext cx="3651227" cy="3669225"/>
          </a:xfrm>
          <a:custGeom>
            <a:avLst/>
            <a:gdLst>
              <a:gd name="connsiteX0" fmla="*/ 4868303 w 4868303"/>
              <a:gd name="connsiteY0" fmla="*/ 0 h 4892300"/>
              <a:gd name="connsiteX1" fmla="*/ 4868303 w 4868303"/>
              <a:gd name="connsiteY1" fmla="*/ 4892300 h 4892300"/>
              <a:gd name="connsiteX2" fmla="*/ 0 w 4868303"/>
              <a:gd name="connsiteY2" fmla="*/ 4892300 h 4892300"/>
              <a:gd name="connsiteX3" fmla="*/ 4571 w 4868303"/>
              <a:gd name="connsiteY3" fmla="*/ 4670006 h 4892300"/>
              <a:gd name="connsiteX4" fmla="*/ 1424222 w 4868303"/>
              <a:gd name="connsiteY4" fmla="*/ 1440941 h 4892300"/>
              <a:gd name="connsiteX5" fmla="*/ 4646361 w 4868303"/>
              <a:gd name="connsiteY5" fmla="*/ 5641 h 4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8303" h="4892300">
                <a:moveTo>
                  <a:pt x="4868303" y="0"/>
                </a:moveTo>
                <a:lnTo>
                  <a:pt x="4868303" y="4892300"/>
                </a:lnTo>
                <a:lnTo>
                  <a:pt x="0" y="4892300"/>
                </a:lnTo>
                <a:lnTo>
                  <a:pt x="4571" y="4670006"/>
                </a:lnTo>
                <a:cubicBezTo>
                  <a:pt x="59666" y="3457539"/>
                  <a:pt x="563998" y="2305350"/>
                  <a:pt x="1424222" y="1440941"/>
                </a:cubicBezTo>
                <a:cubicBezTo>
                  <a:pt x="2284448" y="576533"/>
                  <a:pt x="3434175" y="66617"/>
                  <a:pt x="4646361" y="5641"/>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52686861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1474407"/>
            <a:ext cx="3649266" cy="3669094"/>
          </a:xfrm>
          <a:custGeom>
            <a:avLst/>
            <a:gdLst>
              <a:gd name="connsiteX0" fmla="*/ 0 w 4865688"/>
              <a:gd name="connsiteY0" fmla="*/ 0 h 4892125"/>
              <a:gd name="connsiteX1" fmla="*/ 213673 w 4865688"/>
              <a:gd name="connsiteY1" fmla="*/ 3944 h 4892125"/>
              <a:gd name="connsiteX2" fmla="*/ 3479190 w 4865688"/>
              <a:gd name="connsiteY2" fmla="*/ 1451900 h 4892125"/>
              <a:gd name="connsiteX3" fmla="*/ 4849920 w 4865688"/>
              <a:gd name="connsiteY3" fmla="*/ 4245281 h 4892125"/>
              <a:gd name="connsiteX4" fmla="*/ 4865688 w 4865688"/>
              <a:gd name="connsiteY4" fmla="*/ 4391305 h 4892125"/>
              <a:gd name="connsiteX5" fmla="*/ 4865688 w 4865688"/>
              <a:gd name="connsiteY5" fmla="*/ 4892125 h 4892125"/>
              <a:gd name="connsiteX6" fmla="*/ 0 w 4865688"/>
              <a:gd name="connsiteY6" fmla="*/ 4892125 h 489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5688" h="4892125">
                <a:moveTo>
                  <a:pt x="0" y="0"/>
                </a:moveTo>
                <a:lnTo>
                  <a:pt x="213673" y="3944"/>
                </a:lnTo>
                <a:cubicBezTo>
                  <a:pt x="1442675" y="57615"/>
                  <a:pt x="2609998" y="572865"/>
                  <a:pt x="3479190" y="1451900"/>
                </a:cubicBezTo>
                <a:cubicBezTo>
                  <a:pt x="4232490" y="2213732"/>
                  <a:pt x="4710040" y="3196402"/>
                  <a:pt x="4849920" y="4245281"/>
                </a:cubicBezTo>
                <a:lnTo>
                  <a:pt x="4865688" y="4391305"/>
                </a:lnTo>
                <a:lnTo>
                  <a:pt x="4865688" y="4892125"/>
                </a:lnTo>
                <a:lnTo>
                  <a:pt x="0" y="4892125"/>
                </a:lnTo>
                <a:close/>
              </a:path>
            </a:pathLst>
          </a:custGeom>
        </p:spPr>
        <p:txBody>
          <a:bodyPr wrap="square">
            <a:noAutofit/>
          </a:bodyPr>
          <a:lstStyle/>
          <a:p>
            <a:endParaRPr lang="en-US" dirty="0"/>
          </a:p>
        </p:txBody>
      </p:sp>
    </p:spTree>
    <p:extLst>
      <p:ext uri="{BB962C8B-B14F-4D97-AF65-F5344CB8AC3E}">
        <p14:creationId xmlns:p14="http://schemas.microsoft.com/office/powerpoint/2010/main" val="404184120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 y="1"/>
            <a:ext cx="3669506" cy="3669157"/>
          </a:xfrm>
          <a:custGeom>
            <a:avLst/>
            <a:gdLst>
              <a:gd name="connsiteX0" fmla="*/ 0 w 4892675"/>
              <a:gd name="connsiteY0" fmla="*/ 0 h 4892209"/>
              <a:gd name="connsiteX1" fmla="*/ 4892675 w 4892675"/>
              <a:gd name="connsiteY1" fmla="*/ 0 h 4892209"/>
              <a:gd name="connsiteX2" fmla="*/ 4892675 w 4892675"/>
              <a:gd name="connsiteY2" fmla="*/ 2046 h 4892209"/>
              <a:gd name="connsiteX3" fmla="*/ 4887015 w 4892675"/>
              <a:gd name="connsiteY3" fmla="*/ 238856 h 4892209"/>
              <a:gd name="connsiteX4" fmla="*/ 3451271 w 4892675"/>
              <a:gd name="connsiteY4" fmla="*/ 3468232 h 4892209"/>
              <a:gd name="connsiteX5" fmla="*/ 214894 w 4892675"/>
              <a:gd name="connsiteY5" fmla="*/ 4888127 h 4892209"/>
              <a:gd name="connsiteX6" fmla="*/ 0 w 4892675"/>
              <a:gd name="connsiteY6" fmla="*/ 4892209 h 489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2675" h="4892209">
                <a:moveTo>
                  <a:pt x="0" y="0"/>
                </a:moveTo>
                <a:lnTo>
                  <a:pt x="4892675" y="0"/>
                </a:lnTo>
                <a:lnTo>
                  <a:pt x="4892675" y="2046"/>
                </a:lnTo>
                <a:lnTo>
                  <a:pt x="4887015" y="238856"/>
                </a:lnTo>
                <a:cubicBezTo>
                  <a:pt x="4827691" y="1453619"/>
                  <a:pt x="4317495" y="2606244"/>
                  <a:pt x="3451271" y="3468232"/>
                </a:cubicBezTo>
                <a:cubicBezTo>
                  <a:pt x="2585047" y="4330219"/>
                  <a:pt x="1429934" y="4834758"/>
                  <a:pt x="214894" y="4888127"/>
                </a:cubicBezTo>
                <a:lnTo>
                  <a:pt x="0" y="4892209"/>
                </a:lnTo>
                <a:close/>
              </a:path>
            </a:pathLst>
          </a:custGeom>
        </p:spPr>
        <p:txBody>
          <a:bodyPr wrap="square">
            <a:noAutofit/>
          </a:bodyPr>
          <a:lstStyle/>
          <a:p>
            <a:endParaRPr lang="en-US" dirty="0"/>
          </a:p>
        </p:txBody>
      </p:sp>
    </p:spTree>
    <p:extLst>
      <p:ext uri="{BB962C8B-B14F-4D97-AF65-F5344CB8AC3E}">
        <p14:creationId xmlns:p14="http://schemas.microsoft.com/office/powerpoint/2010/main" val="3420041910"/>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492505" y="1"/>
            <a:ext cx="3651496" cy="3669287"/>
          </a:xfrm>
          <a:custGeom>
            <a:avLst/>
            <a:gdLst>
              <a:gd name="connsiteX0" fmla="*/ 0 w 4868661"/>
              <a:gd name="connsiteY0" fmla="*/ 0 h 4892383"/>
              <a:gd name="connsiteX1" fmla="*/ 4868661 w 4868661"/>
              <a:gd name="connsiteY1" fmla="*/ 0 h 4892383"/>
              <a:gd name="connsiteX2" fmla="*/ 4868661 w 4868661"/>
              <a:gd name="connsiteY2" fmla="*/ 4892383 h 4892383"/>
              <a:gd name="connsiteX3" fmla="*/ 4633983 w 4868661"/>
              <a:gd name="connsiteY3" fmla="*/ 4886112 h 4892383"/>
              <a:gd name="connsiteX4" fmla="*/ 6001 w 4868661"/>
              <a:gd name="connsiteY4" fmla="*/ 246938 h 4892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661" h="4892383">
                <a:moveTo>
                  <a:pt x="0" y="0"/>
                </a:moveTo>
                <a:lnTo>
                  <a:pt x="4868661" y="0"/>
                </a:lnTo>
                <a:lnTo>
                  <a:pt x="4868661" y="4892383"/>
                </a:lnTo>
                <a:lnTo>
                  <a:pt x="4633983" y="4886112"/>
                </a:lnTo>
                <a:cubicBezTo>
                  <a:pt x="2133134" y="4755772"/>
                  <a:pt x="130301" y="2748095"/>
                  <a:pt x="6001" y="246938"/>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423101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11" name="Picture Placeholder 10"/>
          <p:cNvSpPr>
            <a:spLocks noGrp="1"/>
          </p:cNvSpPr>
          <p:nvPr>
            <p:ph type="pic" sz="quarter" idx="10"/>
          </p:nvPr>
        </p:nvSpPr>
        <p:spPr>
          <a:xfrm>
            <a:off x="3435709" y="-2590395"/>
            <a:ext cx="7611578" cy="6569981"/>
          </a:xfrm>
          <a:custGeom>
            <a:avLst/>
            <a:gdLst>
              <a:gd name="connsiteX0" fmla="*/ 2619217 w 10148770"/>
              <a:gd name="connsiteY0" fmla="*/ 0 h 8759974"/>
              <a:gd name="connsiteX1" fmla="*/ 9034465 w 10148770"/>
              <a:gd name="connsiteY1" fmla="*/ 1292933 h 8759974"/>
              <a:gd name="connsiteX2" fmla="*/ 10148770 w 10148770"/>
              <a:gd name="connsiteY2" fmla="*/ 5402682 h 8759974"/>
              <a:gd name="connsiteX3" fmla="*/ 7529553 w 10148770"/>
              <a:gd name="connsiteY3" fmla="*/ 8759974 h 8759974"/>
              <a:gd name="connsiteX4" fmla="*/ 1114305 w 10148770"/>
              <a:gd name="connsiteY4" fmla="*/ 7467041 h 8759974"/>
              <a:gd name="connsiteX5" fmla="*/ 0 w 10148770"/>
              <a:gd name="connsiteY5" fmla="*/ 3357292 h 87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48770" h="8759974">
                <a:moveTo>
                  <a:pt x="2619217" y="0"/>
                </a:moveTo>
                <a:lnTo>
                  <a:pt x="9034465" y="1292933"/>
                </a:lnTo>
                <a:lnTo>
                  <a:pt x="10148770" y="5402682"/>
                </a:lnTo>
                <a:lnTo>
                  <a:pt x="7529553" y="8759974"/>
                </a:lnTo>
                <a:lnTo>
                  <a:pt x="1114305" y="7467041"/>
                </a:lnTo>
                <a:lnTo>
                  <a:pt x="0" y="3357292"/>
                </a:lnTo>
                <a:close/>
              </a:path>
            </a:pathLst>
          </a:custGeom>
        </p:spPr>
        <p:txBody>
          <a:bodyPr wrap="square">
            <a:noAutofit/>
          </a:bodyPr>
          <a:lstStyle/>
          <a:p>
            <a:endParaRPr lang="en-US" dirty="0"/>
          </a:p>
        </p:txBody>
      </p:sp>
    </p:spTree>
    <p:extLst>
      <p:ext uri="{BB962C8B-B14F-4D97-AF65-F5344CB8AC3E}">
        <p14:creationId xmlns:p14="http://schemas.microsoft.com/office/powerpoint/2010/main" val="172065862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697457" y="853678"/>
            <a:ext cx="2996239" cy="1718072"/>
          </a:xfrm>
        </p:spPr>
        <p:txBody>
          <a:bodyPr/>
          <a:lstStyle/>
          <a:p>
            <a:endParaRPr lang="en-US" dirty="0"/>
          </a:p>
        </p:txBody>
      </p:sp>
      <p:cxnSp>
        <p:nvCxnSpPr>
          <p:cNvPr id="4" name="Straight Connector 3"/>
          <p:cNvCxnSpPr/>
          <p:nvPr userDrawn="1"/>
        </p:nvCxnSpPr>
        <p:spPr>
          <a:xfrm>
            <a:off x="4596063" y="853678"/>
            <a:ext cx="4512" cy="4289822"/>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userDrawn="1"/>
        </p:nvCxnSpPr>
        <p:spPr>
          <a:xfrm flipH="1">
            <a:off x="4614110" y="1712714"/>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userDrawn="1"/>
        </p:nvCxnSpPr>
        <p:spPr>
          <a:xfrm flipH="1">
            <a:off x="4174959" y="3593347"/>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7" name="Picture Placeholder 7"/>
          <p:cNvSpPr>
            <a:spLocks noGrp="1"/>
          </p:cNvSpPr>
          <p:nvPr>
            <p:ph type="pic" sz="quarter" idx="11"/>
          </p:nvPr>
        </p:nvSpPr>
        <p:spPr>
          <a:xfrm>
            <a:off x="5443916" y="2734311"/>
            <a:ext cx="2996239" cy="1718072"/>
          </a:xfrm>
        </p:spPr>
        <p:txBody>
          <a:bodyPr/>
          <a:lstStyle>
            <a:lvl1pPr>
              <a:defRPr/>
            </a:lvl1pPr>
          </a:lstStyle>
          <a:p>
            <a:endParaRPr lang="en-US" dirty="0"/>
          </a:p>
        </p:txBody>
      </p:sp>
      <p:sp>
        <p:nvSpPr>
          <p:cNvPr id="10" name="Text Placeholder 12"/>
          <p:cNvSpPr>
            <a:spLocks noGrp="1"/>
          </p:cNvSpPr>
          <p:nvPr>
            <p:ph type="body" sz="quarter" idx="12"/>
          </p:nvPr>
        </p:nvSpPr>
        <p:spPr>
          <a:xfrm>
            <a:off x="5443915" y="853678"/>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2"/>
          <p:cNvSpPr>
            <a:spLocks noGrp="1"/>
          </p:cNvSpPr>
          <p:nvPr>
            <p:ph type="body" sz="quarter" idx="13"/>
          </p:nvPr>
        </p:nvSpPr>
        <p:spPr>
          <a:xfrm>
            <a:off x="697270" y="2734311"/>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 Placeholder 2"/>
          <p:cNvSpPr>
            <a:spLocks noGrp="1"/>
          </p:cNvSpPr>
          <p:nvPr>
            <p:ph type="body" sz="quarter" idx="14"/>
          </p:nvPr>
        </p:nvSpPr>
        <p:spPr>
          <a:xfrm>
            <a:off x="2700181" y="343773"/>
            <a:ext cx="3827859" cy="285750"/>
          </a:xfrm>
        </p:spPr>
        <p:txBody>
          <a:bodyPr/>
          <a:lstStyle>
            <a:lvl1pPr marL="0" indent="0" algn="ctr">
              <a:buNone/>
              <a:defRPr/>
            </a:lvl1pPr>
          </a:lstStyle>
          <a:p>
            <a:pPr lvl="0"/>
            <a:r>
              <a:rPr lang="en-US" dirty="0"/>
              <a:t>Edit Master text styles</a:t>
            </a:r>
          </a:p>
        </p:txBody>
      </p:sp>
    </p:spTree>
    <p:extLst>
      <p:ext uri="{BB962C8B-B14F-4D97-AF65-F5344CB8AC3E}">
        <p14:creationId xmlns:p14="http://schemas.microsoft.com/office/powerpoint/2010/main" val="3427104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nodePh="1">
                                  <p:stCondLst>
                                    <p:cond delay="0"/>
                                  </p:stCondLst>
                                  <p:endCondLst>
                                    <p:cond evt="begin" delay="0">
                                      <p:tn val="11"/>
                                    </p:cond>
                                  </p:end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500"/>
                            </p:stCondLst>
                            <p:childTnLst>
                              <p:par>
                                <p:cTn id="15" presetID="22" presetClass="entr" presetSubtype="1"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Effect transition="in" filter="wipe(left)">
                                      <p:cBhvr>
                                        <p:cTn id="25" dur="500"/>
                                        <p:tgtEl>
                                          <p:spTgt spid="10">
                                            <p:txEl>
                                              <p:pRg st="0" end="0"/>
                                            </p:txEl>
                                          </p:spTgt>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0">
                                            <p:txEl>
                                              <p:pRg st="1" end="1"/>
                                            </p:txEl>
                                          </p:spTgt>
                                        </p:tgtEl>
                                        <p:attrNameLst>
                                          <p:attrName>style.visibility</p:attrName>
                                        </p:attrNameLst>
                                      </p:cBhvr>
                                      <p:to>
                                        <p:strVal val="visible"/>
                                      </p:to>
                                    </p:set>
                                    <p:animEffect transition="in" filter="wipe(left)">
                                      <p:cBhvr>
                                        <p:cTn id="29" dur="500"/>
                                        <p:tgtEl>
                                          <p:spTgt spid="10">
                                            <p:txEl>
                                              <p:pRg st="1" end="1"/>
                                            </p:txEl>
                                          </p:spTgt>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0">
                                            <p:txEl>
                                              <p:pRg st="2" end="2"/>
                                            </p:txEl>
                                          </p:spTgt>
                                        </p:tgtEl>
                                        <p:attrNameLst>
                                          <p:attrName>style.visibility</p:attrName>
                                        </p:attrNameLst>
                                      </p:cBhvr>
                                      <p:to>
                                        <p:strVal val="visible"/>
                                      </p:to>
                                    </p:set>
                                    <p:animEffect transition="in" filter="wipe(left)">
                                      <p:cBhvr>
                                        <p:cTn id="33" dur="500"/>
                                        <p:tgtEl>
                                          <p:spTgt spid="10">
                                            <p:txEl>
                                              <p:pRg st="2" end="2"/>
                                            </p:txEl>
                                          </p:spTgt>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0">
                                            <p:txEl>
                                              <p:pRg st="3" end="3"/>
                                            </p:txEl>
                                          </p:spTgt>
                                        </p:tgtEl>
                                        <p:attrNameLst>
                                          <p:attrName>style.visibility</p:attrName>
                                        </p:attrNameLst>
                                      </p:cBhvr>
                                      <p:to>
                                        <p:strVal val="visible"/>
                                      </p:to>
                                    </p:set>
                                    <p:animEffect transition="in" filter="wipe(left)">
                                      <p:cBhvr>
                                        <p:cTn id="37" dur="500"/>
                                        <p:tgtEl>
                                          <p:spTgt spid="10">
                                            <p:txEl>
                                              <p:pRg st="3" end="3"/>
                                            </p:txEl>
                                          </p:spTgt>
                                        </p:tgtEl>
                                      </p:cBhvr>
                                    </p:animEffect>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0">
                                            <p:txEl>
                                              <p:pRg st="4" end="4"/>
                                            </p:txEl>
                                          </p:spTgt>
                                        </p:tgtEl>
                                        <p:attrNameLst>
                                          <p:attrName>style.visibility</p:attrName>
                                        </p:attrNameLst>
                                      </p:cBhvr>
                                      <p:to>
                                        <p:strVal val="visible"/>
                                      </p:to>
                                    </p:set>
                                    <p:animEffect transition="in" filter="wipe(left)">
                                      <p:cBhvr>
                                        <p:cTn id="41" dur="500"/>
                                        <p:tgtEl>
                                          <p:spTgt spid="10">
                                            <p:txEl>
                                              <p:pRg st="4" end="4"/>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grpId="0" nodeType="clickEffect" nodePh="1">
                                  <p:stCondLst>
                                    <p:cond delay="0"/>
                                  </p:stCondLst>
                                  <p:endCondLst>
                                    <p:cond evt="begin" delay="0">
                                      <p:tn val="44"/>
                                    </p:cond>
                                  </p:endCondLst>
                                  <p:childTnLst>
                                    <p:set>
                                      <p:cBhvr>
                                        <p:cTn id="45" dur="1" fill="hold">
                                          <p:stCondLst>
                                            <p:cond delay="0"/>
                                          </p:stCondLst>
                                        </p:cTn>
                                        <p:tgtEl>
                                          <p:spTgt spid="7"/>
                                        </p:tgtEl>
                                        <p:attrNameLst>
                                          <p:attrName>style.visibility</p:attrName>
                                        </p:attrNameLst>
                                      </p:cBhvr>
                                      <p:to>
                                        <p:strVal val="visible"/>
                                      </p:to>
                                    </p:set>
                                    <p:animEffect transition="in" filter="wipe(right)">
                                      <p:cBhvr>
                                        <p:cTn id="46" dur="500"/>
                                        <p:tgtEl>
                                          <p:spTgt spid="7"/>
                                        </p:tgtEl>
                                      </p:cBhvr>
                                    </p:animEffect>
                                  </p:childTnLst>
                                </p:cTn>
                              </p:par>
                            </p:childTnLst>
                          </p:cTn>
                        </p:par>
                        <p:par>
                          <p:cTn id="47" fill="hold">
                            <p:stCondLst>
                              <p:cond delay="500"/>
                            </p:stCondLst>
                            <p:childTnLst>
                              <p:par>
                                <p:cTn id="48" presetID="22" presetClass="entr" presetSubtype="2" fill="hold" nodeType="after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wipe(right)">
                                      <p:cBhvr>
                                        <p:cTn id="50" dur="500"/>
                                        <p:tgtEl>
                                          <p:spTgt spid="6"/>
                                        </p:tgtEl>
                                      </p:cBhvr>
                                    </p:animEffect>
                                  </p:childTnLst>
                                </p:cTn>
                              </p:par>
                            </p:childTnLst>
                          </p:cTn>
                        </p:par>
                        <p:par>
                          <p:cTn id="51" fill="hold">
                            <p:stCondLst>
                              <p:cond delay="1000"/>
                            </p:stCondLst>
                            <p:childTnLst>
                              <p:par>
                                <p:cTn id="52" presetID="22" presetClass="entr" presetSubtype="2" fill="hold" grpId="0" nodeType="afterEffect">
                                  <p:stCondLst>
                                    <p:cond delay="0"/>
                                  </p:stCondLst>
                                  <p:childTnLst>
                                    <p:set>
                                      <p:cBhvr>
                                        <p:cTn id="53" dur="1" fill="hold">
                                          <p:stCondLst>
                                            <p:cond delay="0"/>
                                          </p:stCondLst>
                                        </p:cTn>
                                        <p:tgtEl>
                                          <p:spTgt spid="11">
                                            <p:txEl>
                                              <p:pRg st="0" end="0"/>
                                            </p:txEl>
                                          </p:spTgt>
                                        </p:tgtEl>
                                        <p:attrNameLst>
                                          <p:attrName>style.visibility</p:attrName>
                                        </p:attrNameLst>
                                      </p:cBhvr>
                                      <p:to>
                                        <p:strVal val="visible"/>
                                      </p:to>
                                    </p:set>
                                    <p:animEffect transition="in" filter="wipe(right)">
                                      <p:cBhvr>
                                        <p:cTn id="54" dur="500"/>
                                        <p:tgtEl>
                                          <p:spTgt spid="11">
                                            <p:txEl>
                                              <p:pRg st="0" end="0"/>
                                            </p:txEl>
                                          </p:spTgt>
                                        </p:tgtEl>
                                      </p:cBhvr>
                                    </p:animEffect>
                                  </p:childTnLst>
                                </p:cTn>
                              </p:par>
                            </p:childTnLst>
                          </p:cTn>
                        </p:par>
                        <p:par>
                          <p:cTn id="55" fill="hold">
                            <p:stCondLst>
                              <p:cond delay="1500"/>
                            </p:stCondLst>
                            <p:childTnLst>
                              <p:par>
                                <p:cTn id="56" presetID="22" presetClass="entr" presetSubtype="2" fill="hold" grpId="0" nodeType="afterEffect">
                                  <p:stCondLst>
                                    <p:cond delay="0"/>
                                  </p:stCondLst>
                                  <p:childTnLst>
                                    <p:set>
                                      <p:cBhvr>
                                        <p:cTn id="57" dur="1" fill="hold">
                                          <p:stCondLst>
                                            <p:cond delay="0"/>
                                          </p:stCondLst>
                                        </p:cTn>
                                        <p:tgtEl>
                                          <p:spTgt spid="11">
                                            <p:txEl>
                                              <p:pRg st="1" end="1"/>
                                            </p:txEl>
                                          </p:spTgt>
                                        </p:tgtEl>
                                        <p:attrNameLst>
                                          <p:attrName>style.visibility</p:attrName>
                                        </p:attrNameLst>
                                      </p:cBhvr>
                                      <p:to>
                                        <p:strVal val="visible"/>
                                      </p:to>
                                    </p:set>
                                    <p:animEffect transition="in" filter="wipe(right)">
                                      <p:cBhvr>
                                        <p:cTn id="58" dur="500"/>
                                        <p:tgtEl>
                                          <p:spTgt spid="11">
                                            <p:txEl>
                                              <p:pRg st="1" end="1"/>
                                            </p:txEl>
                                          </p:spTgt>
                                        </p:tgtEl>
                                      </p:cBhvr>
                                    </p:animEffect>
                                  </p:childTnLst>
                                </p:cTn>
                              </p:par>
                            </p:childTnLst>
                          </p:cTn>
                        </p:par>
                        <p:par>
                          <p:cTn id="59" fill="hold">
                            <p:stCondLst>
                              <p:cond delay="2000"/>
                            </p:stCondLst>
                            <p:childTnLst>
                              <p:par>
                                <p:cTn id="60" presetID="22" presetClass="entr" presetSubtype="2" fill="hold" grpId="0" nodeType="afterEffect">
                                  <p:stCondLst>
                                    <p:cond delay="0"/>
                                  </p:stCondLst>
                                  <p:childTnLst>
                                    <p:set>
                                      <p:cBhvr>
                                        <p:cTn id="61" dur="1" fill="hold">
                                          <p:stCondLst>
                                            <p:cond delay="0"/>
                                          </p:stCondLst>
                                        </p:cTn>
                                        <p:tgtEl>
                                          <p:spTgt spid="11">
                                            <p:txEl>
                                              <p:pRg st="2" end="2"/>
                                            </p:txEl>
                                          </p:spTgt>
                                        </p:tgtEl>
                                        <p:attrNameLst>
                                          <p:attrName>style.visibility</p:attrName>
                                        </p:attrNameLst>
                                      </p:cBhvr>
                                      <p:to>
                                        <p:strVal val="visible"/>
                                      </p:to>
                                    </p:set>
                                    <p:animEffect transition="in" filter="wipe(right)">
                                      <p:cBhvr>
                                        <p:cTn id="62" dur="500"/>
                                        <p:tgtEl>
                                          <p:spTgt spid="11">
                                            <p:txEl>
                                              <p:pRg st="2" end="2"/>
                                            </p:txEl>
                                          </p:spTgt>
                                        </p:tgtEl>
                                      </p:cBhvr>
                                    </p:animEffect>
                                  </p:childTnLst>
                                </p:cTn>
                              </p:par>
                            </p:childTnLst>
                          </p:cTn>
                        </p:par>
                        <p:par>
                          <p:cTn id="63" fill="hold">
                            <p:stCondLst>
                              <p:cond delay="2500"/>
                            </p:stCondLst>
                            <p:childTnLst>
                              <p:par>
                                <p:cTn id="64" presetID="22" presetClass="entr" presetSubtype="2" fill="hold" grpId="0" nodeType="afterEffect">
                                  <p:stCondLst>
                                    <p:cond delay="0"/>
                                  </p:stCondLst>
                                  <p:childTnLst>
                                    <p:set>
                                      <p:cBhvr>
                                        <p:cTn id="65" dur="1" fill="hold">
                                          <p:stCondLst>
                                            <p:cond delay="0"/>
                                          </p:stCondLst>
                                        </p:cTn>
                                        <p:tgtEl>
                                          <p:spTgt spid="11">
                                            <p:txEl>
                                              <p:pRg st="3" end="3"/>
                                            </p:txEl>
                                          </p:spTgt>
                                        </p:tgtEl>
                                        <p:attrNameLst>
                                          <p:attrName>style.visibility</p:attrName>
                                        </p:attrNameLst>
                                      </p:cBhvr>
                                      <p:to>
                                        <p:strVal val="visible"/>
                                      </p:to>
                                    </p:set>
                                    <p:animEffect transition="in" filter="wipe(right)">
                                      <p:cBhvr>
                                        <p:cTn id="66" dur="500"/>
                                        <p:tgtEl>
                                          <p:spTgt spid="11">
                                            <p:txEl>
                                              <p:pRg st="3" end="3"/>
                                            </p:txEl>
                                          </p:spTgt>
                                        </p:tgtEl>
                                      </p:cBhvr>
                                    </p:animEffect>
                                  </p:childTnLst>
                                </p:cTn>
                              </p:par>
                            </p:childTnLst>
                          </p:cTn>
                        </p:par>
                        <p:par>
                          <p:cTn id="67" fill="hold">
                            <p:stCondLst>
                              <p:cond delay="3000"/>
                            </p:stCondLst>
                            <p:childTnLst>
                              <p:par>
                                <p:cTn id="68" presetID="22" presetClass="entr" presetSubtype="2" fill="hold" grpId="0" nodeType="afterEffect">
                                  <p:stCondLst>
                                    <p:cond delay="0"/>
                                  </p:stCondLst>
                                  <p:childTnLst>
                                    <p:set>
                                      <p:cBhvr>
                                        <p:cTn id="69" dur="1" fill="hold">
                                          <p:stCondLst>
                                            <p:cond delay="0"/>
                                          </p:stCondLst>
                                        </p:cTn>
                                        <p:tgtEl>
                                          <p:spTgt spid="11">
                                            <p:txEl>
                                              <p:pRg st="4" end="4"/>
                                            </p:txEl>
                                          </p:spTgt>
                                        </p:tgtEl>
                                        <p:attrNameLst>
                                          <p:attrName>style.visibility</p:attrName>
                                        </p:attrNameLst>
                                      </p:cBhvr>
                                      <p:to>
                                        <p:strVal val="visible"/>
                                      </p:to>
                                    </p:set>
                                    <p:animEffect transition="in" filter="wipe(right)">
                                      <p:cBhvr>
                                        <p:cTn id="70" dur="500"/>
                                        <p:tgtEl>
                                          <p:spTgt spid="1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p:bldP spid="10" grpId="0" build="p">
        <p:tmplLst>
          <p:tmpl lvl="1">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Effect transition="in" filter="wipe(left)">
                      <p:cBhvr>
                        <p:cTn dur="500"/>
                        <p:tgtEl>
                          <p:spTgt spid="10"/>
                        </p:tgtEl>
                      </p:cBhvr>
                    </p:animEffect>
                  </p:childTnLst>
                </p:cTn>
              </p:par>
            </p:tnLst>
          </p:tmpl>
        </p:tmplLst>
      </p:bldP>
      <p:bldP spid="11" grpId="0" build="p">
        <p:tmplLst>
          <p:tmpl lvl="1">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2">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3">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4">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 lvl="5">
            <p:tnLst>
              <p:par>
                <p:cTn presetID="22" presetClass="entr" presetSubtype="2"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right)">
                      <p:cBhvr>
                        <p:cTn dur="500"/>
                        <p:tgtEl>
                          <p:spTgt spid="11"/>
                        </p:tgtEl>
                      </p:cBhvr>
                    </p:animEffect>
                  </p:childTnLst>
                </p:cTn>
              </p:par>
            </p:tnLst>
          </p:tmpl>
        </p:tmplLst>
      </p:bldP>
      <p:bldP spid="3" grpId="0" build="p">
        <p:tmplLst>
          <p:tmpl lvl="1">
            <p:tnLst>
              <p:par>
                <p:cTn presetID="2" presetClass="entr" presetSubtype="1" fill="hold" nodeType="withEffect">
                  <p:stCondLst>
                    <p:cond delay="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500" fill="hold"/>
                        <p:tgtEl>
                          <p:spTgt spid="3"/>
                        </p:tgtEl>
                        <p:attrNameLst>
                          <p:attrName>ppt_x</p:attrName>
                        </p:attrNameLst>
                      </p:cBhvr>
                      <p:tavLst>
                        <p:tav tm="0">
                          <p:val>
                            <p:strVal val="#ppt_x"/>
                          </p:val>
                        </p:tav>
                        <p:tav tm="100000">
                          <p:val>
                            <p:strVal val="#ppt_x"/>
                          </p:val>
                        </p:tav>
                      </p:tavLst>
                    </p:anim>
                    <p:anim calcmode="lin" valueType="num">
                      <p:cBhvr additive="base">
                        <p:cTn dur="500" fill="hold"/>
                        <p:tgtEl>
                          <p:spTgt spid="3"/>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45_Custom Layout">
    <p:spTree>
      <p:nvGrpSpPr>
        <p:cNvPr id="1" name=""/>
        <p:cNvGrpSpPr/>
        <p:nvPr/>
      </p:nvGrpSpPr>
      <p:grpSpPr>
        <a:xfrm>
          <a:off x="0" y="0"/>
          <a:ext cx="0" cy="0"/>
          <a:chOff x="0" y="0"/>
          <a:chExt cx="0" cy="0"/>
        </a:xfrm>
      </p:grpSpPr>
      <p:sp>
        <p:nvSpPr>
          <p:cNvPr id="7" name="Picture Placeholder 7"/>
          <p:cNvSpPr>
            <a:spLocks noGrp="1"/>
          </p:cNvSpPr>
          <p:nvPr>
            <p:ph type="pic" sz="quarter" idx="11"/>
          </p:nvPr>
        </p:nvSpPr>
        <p:spPr>
          <a:xfrm>
            <a:off x="5443916" y="2734311"/>
            <a:ext cx="2996239" cy="1718072"/>
          </a:xfrm>
        </p:spPr>
        <p:txBody>
          <a:bodyPr/>
          <a:lstStyle>
            <a:lvl1pPr>
              <a:defRPr/>
            </a:lvl1pPr>
          </a:lstStyle>
          <a:p>
            <a:endParaRPr lang="en-US" dirty="0"/>
          </a:p>
        </p:txBody>
      </p:sp>
      <p:cxnSp>
        <p:nvCxnSpPr>
          <p:cNvPr id="8" name="Straight Connector 7"/>
          <p:cNvCxnSpPr/>
          <p:nvPr userDrawn="1"/>
        </p:nvCxnSpPr>
        <p:spPr>
          <a:xfrm>
            <a:off x="4596063" y="-122830"/>
            <a:ext cx="4512" cy="526633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userDrawn="1"/>
        </p:nvCxnSpPr>
        <p:spPr>
          <a:xfrm flipH="1">
            <a:off x="4614110" y="1712714"/>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flipH="1">
            <a:off x="4174959" y="3439810"/>
            <a:ext cx="421105" cy="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13" name="Text Placeholder 12"/>
          <p:cNvSpPr>
            <a:spLocks noGrp="1"/>
          </p:cNvSpPr>
          <p:nvPr>
            <p:ph type="body" sz="quarter" idx="12"/>
          </p:nvPr>
        </p:nvSpPr>
        <p:spPr>
          <a:xfrm>
            <a:off x="5443915" y="853678"/>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Picture Placeholder 7"/>
          <p:cNvSpPr>
            <a:spLocks noGrp="1"/>
          </p:cNvSpPr>
          <p:nvPr>
            <p:ph type="pic" sz="quarter" idx="10"/>
          </p:nvPr>
        </p:nvSpPr>
        <p:spPr>
          <a:xfrm>
            <a:off x="697457" y="853678"/>
            <a:ext cx="2996239" cy="1718072"/>
          </a:xfrm>
        </p:spPr>
        <p:txBody>
          <a:bodyPr/>
          <a:lstStyle/>
          <a:p>
            <a:endParaRPr lang="en-US" dirty="0"/>
          </a:p>
        </p:txBody>
      </p:sp>
      <p:sp>
        <p:nvSpPr>
          <p:cNvPr id="15" name="Text Placeholder 12"/>
          <p:cNvSpPr>
            <a:spLocks noGrp="1"/>
          </p:cNvSpPr>
          <p:nvPr>
            <p:ph type="body" sz="quarter" idx="13"/>
          </p:nvPr>
        </p:nvSpPr>
        <p:spPr>
          <a:xfrm>
            <a:off x="697270" y="2734311"/>
            <a:ext cx="2996426" cy="17180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30449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500"/>
                                        <p:tgtEl>
                                          <p:spTgt spid="1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wipe(left)">
                                      <p:cBhvr>
                                        <p:cTn id="19" dur="500"/>
                                        <p:tgtEl>
                                          <p:spTgt spid="13">
                                            <p:txEl>
                                              <p:pRg st="0" end="0"/>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wipe(left)">
                                      <p:cBhvr>
                                        <p:cTn id="23" dur="500"/>
                                        <p:tgtEl>
                                          <p:spTgt spid="13">
                                            <p:txEl>
                                              <p:pRg st="1" end="1"/>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3">
                                            <p:txEl>
                                              <p:pRg st="2" end="2"/>
                                            </p:txEl>
                                          </p:spTgt>
                                        </p:tgtEl>
                                        <p:attrNameLst>
                                          <p:attrName>style.visibility</p:attrName>
                                        </p:attrNameLst>
                                      </p:cBhvr>
                                      <p:to>
                                        <p:strVal val="visible"/>
                                      </p:to>
                                    </p:set>
                                    <p:animEffect transition="in" filter="wipe(left)">
                                      <p:cBhvr>
                                        <p:cTn id="27" dur="500"/>
                                        <p:tgtEl>
                                          <p:spTgt spid="13">
                                            <p:txEl>
                                              <p:pRg st="2" end="2"/>
                                            </p:tx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3">
                                            <p:txEl>
                                              <p:pRg st="3" end="3"/>
                                            </p:txEl>
                                          </p:spTgt>
                                        </p:tgtEl>
                                        <p:attrNameLst>
                                          <p:attrName>style.visibility</p:attrName>
                                        </p:attrNameLst>
                                      </p:cBhvr>
                                      <p:to>
                                        <p:strVal val="visible"/>
                                      </p:to>
                                    </p:set>
                                    <p:animEffect transition="in" filter="wipe(left)">
                                      <p:cBhvr>
                                        <p:cTn id="31" dur="500"/>
                                        <p:tgtEl>
                                          <p:spTgt spid="13">
                                            <p:txEl>
                                              <p:pRg st="3" end="3"/>
                                            </p:tx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3">
                                            <p:txEl>
                                              <p:pRg st="4" end="4"/>
                                            </p:txEl>
                                          </p:spTgt>
                                        </p:tgtEl>
                                        <p:attrNameLst>
                                          <p:attrName>style.visibility</p:attrName>
                                        </p:attrNameLst>
                                      </p:cBhvr>
                                      <p:to>
                                        <p:strVal val="visible"/>
                                      </p:to>
                                    </p:set>
                                    <p:animEffect transition="in" filter="wipe(left)">
                                      <p:cBhvr>
                                        <p:cTn id="35" dur="500"/>
                                        <p:tgtEl>
                                          <p:spTgt spid="13">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grpId="0" nodeType="clickEffect" nodePh="1">
                                  <p:stCondLst>
                                    <p:cond delay="0"/>
                                  </p:stCondLst>
                                  <p:endCondLst>
                                    <p:cond evt="begin" delay="0">
                                      <p:tn val="38"/>
                                    </p:cond>
                                  </p:endCondLst>
                                  <p:childTnLst>
                                    <p:set>
                                      <p:cBhvr>
                                        <p:cTn id="39" dur="1" fill="hold">
                                          <p:stCondLst>
                                            <p:cond delay="0"/>
                                          </p:stCondLst>
                                        </p:cTn>
                                        <p:tgtEl>
                                          <p:spTgt spid="7"/>
                                        </p:tgtEl>
                                        <p:attrNameLst>
                                          <p:attrName>style.visibility</p:attrName>
                                        </p:attrNameLst>
                                      </p:cBhvr>
                                      <p:to>
                                        <p:strVal val="visible"/>
                                      </p:to>
                                    </p:set>
                                    <p:animEffect transition="in" filter="wipe(right)">
                                      <p:cBhvr>
                                        <p:cTn id="40" dur="500"/>
                                        <p:tgtEl>
                                          <p:spTgt spid="7"/>
                                        </p:tgtEl>
                                      </p:cBhvr>
                                    </p:animEffect>
                                  </p:childTnLst>
                                </p:cTn>
                              </p:par>
                            </p:childTnLst>
                          </p:cTn>
                        </p:par>
                        <p:par>
                          <p:cTn id="41" fill="hold">
                            <p:stCondLst>
                              <p:cond delay="500"/>
                            </p:stCondLst>
                            <p:childTnLst>
                              <p:par>
                                <p:cTn id="42" presetID="22" presetClass="entr" presetSubtype="2" fill="hold" nodeType="after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ipe(right)">
                                      <p:cBhvr>
                                        <p:cTn id="44" dur="500"/>
                                        <p:tgtEl>
                                          <p:spTgt spid="10"/>
                                        </p:tgtEl>
                                      </p:cBhvr>
                                    </p:animEffect>
                                  </p:childTnLst>
                                </p:cTn>
                              </p:par>
                            </p:childTnLst>
                          </p:cTn>
                        </p:par>
                        <p:par>
                          <p:cTn id="45" fill="hold">
                            <p:stCondLst>
                              <p:cond delay="1000"/>
                            </p:stCondLst>
                            <p:childTnLst>
                              <p:par>
                                <p:cTn id="46" presetID="22" presetClass="entr" presetSubtype="2" fill="hold" grpId="0" nodeType="afterEffect">
                                  <p:stCondLst>
                                    <p:cond delay="0"/>
                                  </p:stCondLst>
                                  <p:childTnLst>
                                    <p:set>
                                      <p:cBhvr>
                                        <p:cTn id="47" dur="1" fill="hold">
                                          <p:stCondLst>
                                            <p:cond delay="0"/>
                                          </p:stCondLst>
                                        </p:cTn>
                                        <p:tgtEl>
                                          <p:spTgt spid="15">
                                            <p:txEl>
                                              <p:pRg st="0" end="0"/>
                                            </p:txEl>
                                          </p:spTgt>
                                        </p:tgtEl>
                                        <p:attrNameLst>
                                          <p:attrName>style.visibility</p:attrName>
                                        </p:attrNameLst>
                                      </p:cBhvr>
                                      <p:to>
                                        <p:strVal val="visible"/>
                                      </p:to>
                                    </p:set>
                                    <p:animEffect transition="in" filter="wipe(right)">
                                      <p:cBhvr>
                                        <p:cTn id="48" dur="500"/>
                                        <p:tgtEl>
                                          <p:spTgt spid="15">
                                            <p:txEl>
                                              <p:pRg st="0" end="0"/>
                                            </p:txEl>
                                          </p:spTgt>
                                        </p:tgtEl>
                                      </p:cBhvr>
                                    </p:animEffect>
                                  </p:childTnLst>
                                </p:cTn>
                              </p:par>
                            </p:childTnLst>
                          </p:cTn>
                        </p:par>
                        <p:par>
                          <p:cTn id="49" fill="hold">
                            <p:stCondLst>
                              <p:cond delay="1500"/>
                            </p:stCondLst>
                            <p:childTnLst>
                              <p:par>
                                <p:cTn id="50" presetID="22" presetClass="entr" presetSubtype="2" fill="hold" grpId="0" nodeType="afterEffect">
                                  <p:stCondLst>
                                    <p:cond delay="0"/>
                                  </p:stCondLst>
                                  <p:childTnLst>
                                    <p:set>
                                      <p:cBhvr>
                                        <p:cTn id="51" dur="1" fill="hold">
                                          <p:stCondLst>
                                            <p:cond delay="0"/>
                                          </p:stCondLst>
                                        </p:cTn>
                                        <p:tgtEl>
                                          <p:spTgt spid="15">
                                            <p:txEl>
                                              <p:pRg st="1" end="1"/>
                                            </p:txEl>
                                          </p:spTgt>
                                        </p:tgtEl>
                                        <p:attrNameLst>
                                          <p:attrName>style.visibility</p:attrName>
                                        </p:attrNameLst>
                                      </p:cBhvr>
                                      <p:to>
                                        <p:strVal val="visible"/>
                                      </p:to>
                                    </p:set>
                                    <p:animEffect transition="in" filter="wipe(right)">
                                      <p:cBhvr>
                                        <p:cTn id="52" dur="500"/>
                                        <p:tgtEl>
                                          <p:spTgt spid="15">
                                            <p:txEl>
                                              <p:pRg st="1" end="1"/>
                                            </p:txEl>
                                          </p:spTgt>
                                        </p:tgtEl>
                                      </p:cBhvr>
                                    </p:animEffect>
                                  </p:childTnLst>
                                </p:cTn>
                              </p:par>
                            </p:childTnLst>
                          </p:cTn>
                        </p:par>
                        <p:par>
                          <p:cTn id="53" fill="hold">
                            <p:stCondLst>
                              <p:cond delay="2000"/>
                            </p:stCondLst>
                            <p:childTnLst>
                              <p:par>
                                <p:cTn id="54" presetID="22" presetClass="entr" presetSubtype="2" fill="hold" grpId="0" nodeType="afterEffect">
                                  <p:stCondLst>
                                    <p:cond delay="0"/>
                                  </p:stCondLst>
                                  <p:childTnLst>
                                    <p:set>
                                      <p:cBhvr>
                                        <p:cTn id="55" dur="1" fill="hold">
                                          <p:stCondLst>
                                            <p:cond delay="0"/>
                                          </p:stCondLst>
                                        </p:cTn>
                                        <p:tgtEl>
                                          <p:spTgt spid="15">
                                            <p:txEl>
                                              <p:pRg st="2" end="2"/>
                                            </p:txEl>
                                          </p:spTgt>
                                        </p:tgtEl>
                                        <p:attrNameLst>
                                          <p:attrName>style.visibility</p:attrName>
                                        </p:attrNameLst>
                                      </p:cBhvr>
                                      <p:to>
                                        <p:strVal val="visible"/>
                                      </p:to>
                                    </p:set>
                                    <p:animEffect transition="in" filter="wipe(right)">
                                      <p:cBhvr>
                                        <p:cTn id="56" dur="500"/>
                                        <p:tgtEl>
                                          <p:spTgt spid="15">
                                            <p:txEl>
                                              <p:pRg st="2" end="2"/>
                                            </p:txEl>
                                          </p:spTgt>
                                        </p:tgtEl>
                                      </p:cBhvr>
                                    </p:animEffect>
                                  </p:childTnLst>
                                </p:cTn>
                              </p:par>
                            </p:childTnLst>
                          </p:cTn>
                        </p:par>
                        <p:par>
                          <p:cTn id="57" fill="hold">
                            <p:stCondLst>
                              <p:cond delay="2500"/>
                            </p:stCondLst>
                            <p:childTnLst>
                              <p:par>
                                <p:cTn id="58" presetID="22" presetClass="entr" presetSubtype="2" fill="hold" grpId="0" nodeType="afterEffect">
                                  <p:stCondLst>
                                    <p:cond delay="0"/>
                                  </p:stCondLst>
                                  <p:childTnLst>
                                    <p:set>
                                      <p:cBhvr>
                                        <p:cTn id="59" dur="1" fill="hold">
                                          <p:stCondLst>
                                            <p:cond delay="0"/>
                                          </p:stCondLst>
                                        </p:cTn>
                                        <p:tgtEl>
                                          <p:spTgt spid="15">
                                            <p:txEl>
                                              <p:pRg st="3" end="3"/>
                                            </p:txEl>
                                          </p:spTgt>
                                        </p:tgtEl>
                                        <p:attrNameLst>
                                          <p:attrName>style.visibility</p:attrName>
                                        </p:attrNameLst>
                                      </p:cBhvr>
                                      <p:to>
                                        <p:strVal val="visible"/>
                                      </p:to>
                                    </p:set>
                                    <p:animEffect transition="in" filter="wipe(right)">
                                      <p:cBhvr>
                                        <p:cTn id="60" dur="500"/>
                                        <p:tgtEl>
                                          <p:spTgt spid="15">
                                            <p:txEl>
                                              <p:pRg st="3" end="3"/>
                                            </p:txEl>
                                          </p:spTgt>
                                        </p:tgtEl>
                                      </p:cBhvr>
                                    </p:animEffect>
                                  </p:childTnLst>
                                </p:cTn>
                              </p:par>
                            </p:childTnLst>
                          </p:cTn>
                        </p:par>
                        <p:par>
                          <p:cTn id="61" fill="hold">
                            <p:stCondLst>
                              <p:cond delay="3000"/>
                            </p:stCondLst>
                            <p:childTnLst>
                              <p:par>
                                <p:cTn id="62" presetID="22" presetClass="entr" presetSubtype="2" fill="hold" grpId="0" nodeType="afterEffect">
                                  <p:stCondLst>
                                    <p:cond delay="0"/>
                                  </p:stCondLst>
                                  <p:childTnLst>
                                    <p:set>
                                      <p:cBhvr>
                                        <p:cTn id="63" dur="1" fill="hold">
                                          <p:stCondLst>
                                            <p:cond delay="0"/>
                                          </p:stCondLst>
                                        </p:cTn>
                                        <p:tgtEl>
                                          <p:spTgt spid="15">
                                            <p:txEl>
                                              <p:pRg st="4" end="4"/>
                                            </p:txEl>
                                          </p:spTgt>
                                        </p:tgtEl>
                                        <p:attrNameLst>
                                          <p:attrName>style.visibility</p:attrName>
                                        </p:attrNameLst>
                                      </p:cBhvr>
                                      <p:to>
                                        <p:strVal val="visible"/>
                                      </p:to>
                                    </p:set>
                                    <p:animEffect transition="in" filter="wipe(right)">
                                      <p:cBhvr>
                                        <p:cTn id="64" dur="500"/>
                                        <p:tgtEl>
                                          <p:spTgt spid="1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p:bldP spid="15" grpId="0" build="p">
        <p:tmplLst>
          <p:tmpl lvl="1">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2">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3">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4">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 lvl="5">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Lst>
      </p:bldP>
    </p:bldLst>
  </p:timing>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Picture Placeholder 7"/>
          <p:cNvSpPr>
            <a:spLocks noGrp="1"/>
          </p:cNvSpPr>
          <p:nvPr>
            <p:ph type="pic" sz="quarter" idx="11"/>
          </p:nvPr>
        </p:nvSpPr>
        <p:spPr>
          <a:xfrm>
            <a:off x="3073881" y="1712714"/>
            <a:ext cx="2996239" cy="1718072"/>
          </a:xfrm>
        </p:spPr>
        <p:txBody>
          <a:bodyPr/>
          <a:lstStyle>
            <a:lvl1pPr>
              <a:defRPr/>
            </a:lvl1pPr>
          </a:lstStyle>
          <a:p>
            <a:endParaRPr lang="en-US" dirty="0"/>
          </a:p>
        </p:txBody>
      </p:sp>
      <p:cxnSp>
        <p:nvCxnSpPr>
          <p:cNvPr id="3" name="Straight Connector 2"/>
          <p:cNvCxnSpPr/>
          <p:nvPr userDrawn="1"/>
        </p:nvCxnSpPr>
        <p:spPr>
          <a:xfrm>
            <a:off x="4572000" y="-120316"/>
            <a:ext cx="0" cy="1833030"/>
          </a:xfrm>
          <a:prstGeom prst="line">
            <a:avLst/>
          </a:prstGeom>
          <a:ln>
            <a:solidFill>
              <a:srgbClr val="2C83B9"/>
            </a:solidFill>
          </a:ln>
        </p:spPr>
        <p:style>
          <a:lnRef idx="1">
            <a:schemeClr val="accent1"/>
          </a:lnRef>
          <a:fillRef idx="0">
            <a:schemeClr val="accent1"/>
          </a:fillRef>
          <a:effectRef idx="0">
            <a:schemeClr val="accent1"/>
          </a:effectRef>
          <a:fontRef idx="minor">
            <a:schemeClr val="tx1"/>
          </a:fontRef>
        </p:style>
      </p:cxnSp>
      <p:sp>
        <p:nvSpPr>
          <p:cNvPr id="4" name="Text Placeholder 3"/>
          <p:cNvSpPr>
            <a:spLocks noGrp="1"/>
          </p:cNvSpPr>
          <p:nvPr>
            <p:ph type="body" sz="quarter" idx="12"/>
          </p:nvPr>
        </p:nvSpPr>
        <p:spPr>
          <a:xfrm>
            <a:off x="3073880" y="3684985"/>
            <a:ext cx="2996240" cy="859631"/>
          </a:xfrm>
        </p:spPr>
        <p:txBody>
          <a:bodyPr>
            <a:normAutofit/>
          </a:bodyPr>
          <a:lstStyle>
            <a:lvl1pPr marL="0" indent="0" algn="ctr">
              <a:buNone/>
              <a:defRPr sz="1200"/>
            </a:lvl1pPr>
            <a:lvl2pPr algn="ctr">
              <a:defRPr/>
            </a:lvl2pPr>
            <a:lvl3pPr algn="ctr">
              <a:defRPr/>
            </a:lvl3pPr>
            <a:lvl4pPr algn="ctr">
              <a:defRPr/>
            </a:lvl4pPr>
            <a:lvl5pPr algn="ctr">
              <a:defRPr/>
            </a:lvl5pPr>
          </a:lstStyle>
          <a:p>
            <a:pPr lvl="0"/>
            <a:r>
              <a:rPr lang="en-US" dirty="0"/>
              <a:t>Edit Master text styles</a:t>
            </a:r>
          </a:p>
        </p:txBody>
      </p:sp>
    </p:spTree>
    <p:extLst>
      <p:ext uri="{BB962C8B-B14F-4D97-AF65-F5344CB8AC3E}">
        <p14:creationId xmlns:p14="http://schemas.microsoft.com/office/powerpoint/2010/main" val="836501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nodePh="1">
                                  <p:stCondLst>
                                    <p:cond delay="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ipe(down)">
                                      <p:cBhvr>
                                        <p:cTn id="15"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4" grpId="0" build="p">
        <p:tmplLst>
          <p:tmpl lvl="1">
            <p:tnLst>
              <p:par>
                <p:cTn presetID="22" presetClass="entr" presetSubtype="4"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wipe(down)">
                      <p:cBhvr>
                        <p:cTn dur="500"/>
                        <p:tgtEl>
                          <p:spTgt spid="4"/>
                        </p:tgtEl>
                      </p:cBhvr>
                    </p:animEffect>
                  </p:childTnLst>
                </p:cTn>
              </p:par>
            </p:tnLst>
          </p:tmpl>
        </p:tmplLst>
      </p:bldP>
    </p:bldLst>
  </p:timing>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301582" y="1585913"/>
            <a:ext cx="2717714" cy="1971675"/>
          </a:xfrm>
        </p:spPr>
        <p:txBody>
          <a:bodyPr/>
          <a:lstStyle/>
          <a:p>
            <a:endParaRPr lang="en-US" dirty="0"/>
          </a:p>
        </p:txBody>
      </p:sp>
      <p:sp>
        <p:nvSpPr>
          <p:cNvPr id="8" name="Picture Placeholder 6"/>
          <p:cNvSpPr>
            <a:spLocks noGrp="1"/>
          </p:cNvSpPr>
          <p:nvPr>
            <p:ph type="pic" sz="quarter" idx="11"/>
          </p:nvPr>
        </p:nvSpPr>
        <p:spPr>
          <a:xfrm>
            <a:off x="3251179" y="1585913"/>
            <a:ext cx="2717714" cy="1971675"/>
          </a:xfrm>
        </p:spPr>
        <p:txBody>
          <a:bodyPr/>
          <a:lstStyle/>
          <a:p>
            <a:endParaRPr lang="en-US" dirty="0"/>
          </a:p>
        </p:txBody>
      </p:sp>
      <p:sp>
        <p:nvSpPr>
          <p:cNvPr id="9" name="Picture Placeholder 6"/>
          <p:cNvSpPr>
            <a:spLocks noGrp="1"/>
          </p:cNvSpPr>
          <p:nvPr>
            <p:ph type="pic" sz="quarter" idx="12"/>
          </p:nvPr>
        </p:nvSpPr>
        <p:spPr>
          <a:xfrm>
            <a:off x="6200775" y="1585913"/>
            <a:ext cx="2717714" cy="1971675"/>
          </a:xfrm>
        </p:spPr>
        <p:txBody>
          <a:bodyPr/>
          <a:lstStyle/>
          <a:p>
            <a:endParaRPr lang="en-US" dirty="0"/>
          </a:p>
        </p:txBody>
      </p:sp>
      <p:sp>
        <p:nvSpPr>
          <p:cNvPr id="25" name="Text Placeholder 24"/>
          <p:cNvSpPr>
            <a:spLocks noGrp="1"/>
          </p:cNvSpPr>
          <p:nvPr>
            <p:ph type="body" sz="quarter" idx="13"/>
          </p:nvPr>
        </p:nvSpPr>
        <p:spPr>
          <a:xfrm>
            <a:off x="301582" y="3729037"/>
            <a:ext cx="2717714" cy="1128713"/>
          </a:xfrm>
        </p:spPr>
        <p:txBody>
          <a:bodyPr/>
          <a:lstStyle>
            <a:lvl4pPr marL="1028700" indent="0">
              <a:buNone/>
              <a:defRPr/>
            </a:lvl4pPr>
            <a:lvl5pPr marL="1371600" indent="0">
              <a:buNone/>
              <a:defRPr/>
            </a:lvl5pPr>
          </a:lstStyle>
          <a:p>
            <a:pPr lvl="0"/>
            <a:r>
              <a:rPr lang="en-US" dirty="0"/>
              <a:t>Edit Master text styles</a:t>
            </a:r>
          </a:p>
          <a:p>
            <a:pPr lvl="1"/>
            <a:r>
              <a:rPr lang="en-US" dirty="0"/>
              <a:t>Second level</a:t>
            </a:r>
          </a:p>
          <a:p>
            <a:pPr lvl="2"/>
            <a:r>
              <a:rPr lang="en-US" dirty="0"/>
              <a:t>Third level</a:t>
            </a:r>
          </a:p>
        </p:txBody>
      </p:sp>
      <p:sp>
        <p:nvSpPr>
          <p:cNvPr id="26" name="Text Placeholder 24"/>
          <p:cNvSpPr>
            <a:spLocks noGrp="1"/>
          </p:cNvSpPr>
          <p:nvPr>
            <p:ph type="body" sz="quarter" idx="14"/>
          </p:nvPr>
        </p:nvSpPr>
        <p:spPr>
          <a:xfrm>
            <a:off x="3251179" y="3729037"/>
            <a:ext cx="2717714" cy="1128713"/>
          </a:xfrm>
        </p:spPr>
        <p:txBody>
          <a:bodyPr/>
          <a:lstStyle>
            <a:lvl4pPr marL="1028700" indent="0">
              <a:buNone/>
              <a:defRPr/>
            </a:lvl4pPr>
            <a:lvl5pPr marL="1371600" indent="0">
              <a:buNone/>
              <a:defRPr/>
            </a:lvl5pPr>
          </a:lstStyle>
          <a:p>
            <a:pPr lvl="0"/>
            <a:r>
              <a:rPr lang="en-US" dirty="0"/>
              <a:t>Edit Master text styles</a:t>
            </a:r>
          </a:p>
          <a:p>
            <a:pPr lvl="1"/>
            <a:r>
              <a:rPr lang="en-US" dirty="0"/>
              <a:t>Second level</a:t>
            </a:r>
          </a:p>
          <a:p>
            <a:pPr lvl="2"/>
            <a:r>
              <a:rPr lang="en-US" dirty="0"/>
              <a:t>Third level</a:t>
            </a:r>
          </a:p>
        </p:txBody>
      </p:sp>
      <p:sp>
        <p:nvSpPr>
          <p:cNvPr id="27" name="Text Placeholder 24"/>
          <p:cNvSpPr>
            <a:spLocks noGrp="1"/>
          </p:cNvSpPr>
          <p:nvPr>
            <p:ph type="body" sz="quarter" idx="15"/>
          </p:nvPr>
        </p:nvSpPr>
        <p:spPr>
          <a:xfrm>
            <a:off x="6200775" y="3729037"/>
            <a:ext cx="2717714" cy="1128713"/>
          </a:xfrm>
        </p:spPr>
        <p:txBody>
          <a:bodyPr/>
          <a:lstStyle>
            <a:lvl4pPr marL="1028700" indent="0">
              <a:buNone/>
              <a:defRPr/>
            </a:lvl4pPr>
            <a:lvl5pPr marL="1371600" indent="0">
              <a:buNone/>
              <a:defRPr/>
            </a:lvl5pPr>
          </a:lstStyle>
          <a:p>
            <a:pPr lvl="0"/>
            <a:r>
              <a:rPr lang="en-US" dirty="0"/>
              <a:t>Edit Master text styles</a:t>
            </a:r>
          </a:p>
          <a:p>
            <a:pPr lvl="1"/>
            <a:r>
              <a:rPr lang="en-US" dirty="0"/>
              <a:t>Second level</a:t>
            </a:r>
          </a:p>
          <a:p>
            <a:pPr lvl="2"/>
            <a:r>
              <a:rPr lang="en-US" dirty="0"/>
              <a:t>Third level</a:t>
            </a:r>
          </a:p>
        </p:txBody>
      </p:sp>
      <p:sp>
        <p:nvSpPr>
          <p:cNvPr id="28" name="Text Placeholder 24"/>
          <p:cNvSpPr>
            <a:spLocks noGrp="1"/>
          </p:cNvSpPr>
          <p:nvPr>
            <p:ph type="body" sz="quarter" idx="16"/>
          </p:nvPr>
        </p:nvSpPr>
        <p:spPr>
          <a:xfrm>
            <a:off x="301582" y="457200"/>
            <a:ext cx="8616907" cy="714375"/>
          </a:xfrm>
        </p:spPr>
        <p:txBody>
          <a:bodyPr/>
          <a:lstStyle>
            <a:lvl1pPr algn="ctr">
              <a:defRPr/>
            </a:lvl1pPr>
            <a:lvl2pPr marL="342900" indent="0">
              <a:buNone/>
              <a:defRPr/>
            </a:lvl2pPr>
            <a:lvl3pPr marL="685800" indent="0">
              <a:buNone/>
              <a:defRPr/>
            </a:lvl3pPr>
            <a:lvl4pPr marL="1028700" indent="0">
              <a:buNone/>
              <a:defRPr/>
            </a:lvl4pPr>
            <a:lvl5pPr marL="1371600" indent="0">
              <a:buNone/>
              <a:defRPr/>
            </a:lvl5pPr>
          </a:lstStyle>
          <a:p>
            <a:pPr lvl="0"/>
            <a:r>
              <a:rPr lang="en-US" dirty="0"/>
              <a:t>Edit Master text styles</a:t>
            </a:r>
          </a:p>
        </p:txBody>
      </p:sp>
    </p:spTree>
    <p:extLst>
      <p:ext uri="{BB962C8B-B14F-4D97-AF65-F5344CB8AC3E}">
        <p14:creationId xmlns:p14="http://schemas.microsoft.com/office/powerpoint/2010/main" val="1542925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 calcmode="lin" valueType="num">
                                      <p:cBhvr additive="base">
                                        <p:cTn id="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25">
                                            <p:txEl>
                                              <p:pRg st="0" end="0"/>
                                            </p:txEl>
                                          </p:spTgt>
                                        </p:tgtEl>
                                        <p:attrNameLst>
                                          <p:attrName>style.visibility</p:attrName>
                                        </p:attrNameLst>
                                      </p:cBhvr>
                                      <p:to>
                                        <p:strVal val="visible"/>
                                      </p:to>
                                    </p:set>
                                    <p:anim calcmode="lin" valueType="num">
                                      <p:cBhvr additive="base">
                                        <p:cTn id="18"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p:stCondLst>
                                    <p:cond delay="0"/>
                                  </p:stCondLst>
                                  <p:childTnLst>
                                    <p:set>
                                      <p:cBhvr>
                                        <p:cTn id="22" dur="1" fill="hold">
                                          <p:stCondLst>
                                            <p:cond delay="0"/>
                                          </p:stCondLst>
                                        </p:cTn>
                                        <p:tgtEl>
                                          <p:spTgt spid="25">
                                            <p:txEl>
                                              <p:pRg st="1" end="1"/>
                                            </p:txEl>
                                          </p:spTgt>
                                        </p:tgtEl>
                                        <p:attrNameLst>
                                          <p:attrName>style.visibility</p:attrName>
                                        </p:attrNameLst>
                                      </p:cBhvr>
                                      <p:to>
                                        <p:strVal val="visible"/>
                                      </p:to>
                                    </p:set>
                                    <p:anim calcmode="lin" valueType="num">
                                      <p:cBhvr additive="base">
                                        <p:cTn id="23"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5">
                                            <p:txEl>
                                              <p:pRg st="1" end="1"/>
                                            </p:txEl>
                                          </p:spTgt>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2" presetClass="entr" presetSubtype="4" fill="hold" grpId="0" nodeType="afterEffect">
                                  <p:stCondLst>
                                    <p:cond delay="0"/>
                                  </p:stCondLst>
                                  <p:childTnLst>
                                    <p:set>
                                      <p:cBhvr>
                                        <p:cTn id="27" dur="1" fill="hold">
                                          <p:stCondLst>
                                            <p:cond delay="0"/>
                                          </p:stCondLst>
                                        </p:cTn>
                                        <p:tgtEl>
                                          <p:spTgt spid="25">
                                            <p:txEl>
                                              <p:pRg st="2" end="2"/>
                                            </p:txEl>
                                          </p:spTgt>
                                        </p:tgtEl>
                                        <p:attrNameLst>
                                          <p:attrName>style.visibility</p:attrName>
                                        </p:attrNameLst>
                                      </p:cBhvr>
                                      <p:to>
                                        <p:strVal val="visible"/>
                                      </p:to>
                                    </p:set>
                                    <p:anim calcmode="lin" valueType="num">
                                      <p:cBhvr additive="base">
                                        <p:cTn id="28" dur="500" fill="hold"/>
                                        <p:tgtEl>
                                          <p:spTgt spid="25">
                                            <p:txEl>
                                              <p:pRg st="2" end="2"/>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nodePh="1">
                                  <p:stCondLst>
                                    <p:cond delay="0"/>
                                  </p:stCondLst>
                                  <p:endCondLst>
                                    <p:cond evt="begin" delay="0">
                                      <p:tn val="32"/>
                                    </p:cond>
                                  </p:endCondLst>
                                  <p:childTnLst>
                                    <p:set>
                                      <p:cBhvr>
                                        <p:cTn id="33" dur="1" fill="hold">
                                          <p:stCondLst>
                                            <p:cond delay="0"/>
                                          </p:stCondLst>
                                        </p:cTn>
                                        <p:tgtEl>
                                          <p:spTgt spid="8"/>
                                        </p:tgtEl>
                                        <p:attrNameLst>
                                          <p:attrName>style.visibility</p:attrName>
                                        </p:attrNameLst>
                                      </p:cBhvr>
                                      <p:to>
                                        <p:strVal val="visible"/>
                                      </p:to>
                                    </p:set>
                                    <p:anim calcmode="lin" valueType="num">
                                      <p:cBhvr additive="base">
                                        <p:cTn id="34" dur="500" fill="hold"/>
                                        <p:tgtEl>
                                          <p:spTgt spid="8"/>
                                        </p:tgtEl>
                                        <p:attrNameLst>
                                          <p:attrName>ppt_x</p:attrName>
                                        </p:attrNameLst>
                                      </p:cBhvr>
                                      <p:tavLst>
                                        <p:tav tm="0">
                                          <p:val>
                                            <p:strVal val="#ppt_x"/>
                                          </p:val>
                                        </p:tav>
                                        <p:tav tm="100000">
                                          <p:val>
                                            <p:strVal val="#ppt_x"/>
                                          </p:val>
                                        </p:tav>
                                      </p:tavLst>
                                    </p:anim>
                                    <p:anim calcmode="lin" valueType="num">
                                      <p:cBhvr additive="base">
                                        <p:cTn id="35" dur="500" fill="hold"/>
                                        <p:tgtEl>
                                          <p:spTgt spid="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2" presetClass="entr" presetSubtype="4" fill="hold" grpId="0" nodeType="afterEffect">
                                  <p:stCondLst>
                                    <p:cond delay="0"/>
                                  </p:stCondLst>
                                  <p:childTnLst>
                                    <p:set>
                                      <p:cBhvr>
                                        <p:cTn id="38" dur="1" fill="hold">
                                          <p:stCondLst>
                                            <p:cond delay="0"/>
                                          </p:stCondLst>
                                        </p:cTn>
                                        <p:tgtEl>
                                          <p:spTgt spid="26">
                                            <p:txEl>
                                              <p:pRg st="0" end="0"/>
                                            </p:txEl>
                                          </p:spTgt>
                                        </p:tgtEl>
                                        <p:attrNameLst>
                                          <p:attrName>style.visibility</p:attrName>
                                        </p:attrNameLst>
                                      </p:cBhvr>
                                      <p:to>
                                        <p:strVal val="visible"/>
                                      </p:to>
                                    </p:set>
                                    <p:anim calcmode="lin" valueType="num">
                                      <p:cBhvr additive="base">
                                        <p:cTn id="3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1000"/>
                            </p:stCondLst>
                            <p:childTnLst>
                              <p:par>
                                <p:cTn id="42" presetID="2" presetClass="entr" presetSubtype="4" fill="hold" grpId="0" nodeType="afterEffect">
                                  <p:stCondLst>
                                    <p:cond delay="0"/>
                                  </p:stCondLst>
                                  <p:childTnLst>
                                    <p:set>
                                      <p:cBhvr>
                                        <p:cTn id="43" dur="1" fill="hold">
                                          <p:stCondLst>
                                            <p:cond delay="0"/>
                                          </p:stCondLst>
                                        </p:cTn>
                                        <p:tgtEl>
                                          <p:spTgt spid="26">
                                            <p:txEl>
                                              <p:pRg st="1" end="1"/>
                                            </p:txEl>
                                          </p:spTgt>
                                        </p:tgtEl>
                                        <p:attrNameLst>
                                          <p:attrName>style.visibility</p:attrName>
                                        </p:attrNameLst>
                                      </p:cBhvr>
                                      <p:to>
                                        <p:strVal val="visible"/>
                                      </p:to>
                                    </p:set>
                                    <p:anim calcmode="lin" valueType="num">
                                      <p:cBhvr additive="base">
                                        <p:cTn id="44" dur="500" fill="hold"/>
                                        <p:tgtEl>
                                          <p:spTgt spid="26">
                                            <p:txEl>
                                              <p:pRg st="1" end="1"/>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6">
                                            <p:txEl>
                                              <p:pRg st="1" end="1"/>
                                            </p:txEl>
                                          </p:spTgt>
                                        </p:tgtEl>
                                        <p:attrNameLst>
                                          <p:attrName>ppt_y</p:attrName>
                                        </p:attrNameLst>
                                      </p:cBhvr>
                                      <p:tavLst>
                                        <p:tav tm="0">
                                          <p:val>
                                            <p:strVal val="1+#ppt_h/2"/>
                                          </p:val>
                                        </p:tav>
                                        <p:tav tm="100000">
                                          <p:val>
                                            <p:strVal val="#ppt_y"/>
                                          </p:val>
                                        </p:tav>
                                      </p:tavLst>
                                    </p:anim>
                                  </p:childTnLst>
                                </p:cTn>
                              </p:par>
                            </p:childTnLst>
                          </p:cTn>
                        </p:par>
                        <p:par>
                          <p:cTn id="46" fill="hold">
                            <p:stCondLst>
                              <p:cond delay="1500"/>
                            </p:stCondLst>
                            <p:childTnLst>
                              <p:par>
                                <p:cTn id="47" presetID="2" presetClass="entr" presetSubtype="4" fill="hold" grpId="0" nodeType="afterEffect">
                                  <p:stCondLst>
                                    <p:cond delay="0"/>
                                  </p:stCondLst>
                                  <p:childTnLst>
                                    <p:set>
                                      <p:cBhvr>
                                        <p:cTn id="48" dur="1" fill="hold">
                                          <p:stCondLst>
                                            <p:cond delay="0"/>
                                          </p:stCondLst>
                                        </p:cTn>
                                        <p:tgtEl>
                                          <p:spTgt spid="26">
                                            <p:txEl>
                                              <p:pRg st="2" end="2"/>
                                            </p:txEl>
                                          </p:spTgt>
                                        </p:tgtEl>
                                        <p:attrNameLst>
                                          <p:attrName>style.visibility</p:attrName>
                                        </p:attrNameLst>
                                      </p:cBhvr>
                                      <p:to>
                                        <p:strVal val="visible"/>
                                      </p:to>
                                    </p:set>
                                    <p:anim calcmode="lin" valueType="num">
                                      <p:cBhvr additive="base">
                                        <p:cTn id="49" dur="500" fill="hold"/>
                                        <p:tgtEl>
                                          <p:spTgt spid="26">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nodePh="1">
                                  <p:stCondLst>
                                    <p:cond delay="0"/>
                                  </p:stCondLst>
                                  <p:endCondLst>
                                    <p:cond evt="begin" delay="0">
                                      <p:tn val="53"/>
                                    </p:cond>
                                  </p:end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1+#ppt_h/2"/>
                                          </p:val>
                                        </p:tav>
                                        <p:tav tm="100000">
                                          <p:val>
                                            <p:strVal val="#ppt_y"/>
                                          </p:val>
                                        </p:tav>
                                      </p:tavLst>
                                    </p:anim>
                                  </p:childTnLst>
                                </p:cTn>
                              </p:par>
                            </p:childTnLst>
                          </p:cTn>
                        </p:par>
                        <p:par>
                          <p:cTn id="57" fill="hold">
                            <p:stCondLst>
                              <p:cond delay="500"/>
                            </p:stCondLst>
                            <p:childTnLst>
                              <p:par>
                                <p:cTn id="58" presetID="2" presetClass="entr" presetSubtype="4" fill="hold" grpId="0" nodeType="afterEffect">
                                  <p:stCondLst>
                                    <p:cond delay="0"/>
                                  </p:stCondLst>
                                  <p:childTnLst>
                                    <p:set>
                                      <p:cBhvr>
                                        <p:cTn id="59" dur="1" fill="hold">
                                          <p:stCondLst>
                                            <p:cond delay="0"/>
                                          </p:stCondLst>
                                        </p:cTn>
                                        <p:tgtEl>
                                          <p:spTgt spid="27">
                                            <p:txEl>
                                              <p:pRg st="0" end="0"/>
                                            </p:txEl>
                                          </p:spTgt>
                                        </p:tgtEl>
                                        <p:attrNameLst>
                                          <p:attrName>style.visibility</p:attrName>
                                        </p:attrNameLst>
                                      </p:cBhvr>
                                      <p:to>
                                        <p:strVal val="visible"/>
                                      </p:to>
                                    </p:set>
                                    <p:anim calcmode="lin" valueType="num">
                                      <p:cBhvr additive="base">
                                        <p:cTn id="60"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27">
                                            <p:txEl>
                                              <p:pRg st="0" end="0"/>
                                            </p:txEl>
                                          </p:spTgt>
                                        </p:tgtEl>
                                        <p:attrNameLst>
                                          <p:attrName>ppt_y</p:attrName>
                                        </p:attrNameLst>
                                      </p:cBhvr>
                                      <p:tavLst>
                                        <p:tav tm="0">
                                          <p:val>
                                            <p:strVal val="1+#ppt_h/2"/>
                                          </p:val>
                                        </p:tav>
                                        <p:tav tm="100000">
                                          <p:val>
                                            <p:strVal val="#ppt_y"/>
                                          </p:val>
                                        </p:tav>
                                      </p:tavLst>
                                    </p:anim>
                                  </p:childTnLst>
                                </p:cTn>
                              </p:par>
                            </p:childTnLst>
                          </p:cTn>
                        </p:par>
                        <p:par>
                          <p:cTn id="62" fill="hold">
                            <p:stCondLst>
                              <p:cond delay="1000"/>
                            </p:stCondLst>
                            <p:childTnLst>
                              <p:par>
                                <p:cTn id="63" presetID="2" presetClass="entr" presetSubtype="4" fill="hold" grpId="0" nodeType="afterEffect">
                                  <p:stCondLst>
                                    <p:cond delay="0"/>
                                  </p:stCondLst>
                                  <p:childTnLst>
                                    <p:set>
                                      <p:cBhvr>
                                        <p:cTn id="64" dur="1" fill="hold">
                                          <p:stCondLst>
                                            <p:cond delay="0"/>
                                          </p:stCondLst>
                                        </p:cTn>
                                        <p:tgtEl>
                                          <p:spTgt spid="27">
                                            <p:txEl>
                                              <p:pRg st="1" end="1"/>
                                            </p:txEl>
                                          </p:spTgt>
                                        </p:tgtEl>
                                        <p:attrNameLst>
                                          <p:attrName>style.visibility</p:attrName>
                                        </p:attrNameLst>
                                      </p:cBhvr>
                                      <p:to>
                                        <p:strVal val="visible"/>
                                      </p:to>
                                    </p:set>
                                    <p:anim calcmode="lin" valueType="num">
                                      <p:cBhvr additive="base">
                                        <p:cTn id="65" dur="500" fill="hold"/>
                                        <p:tgtEl>
                                          <p:spTgt spid="27">
                                            <p:txEl>
                                              <p:pRg st="1" end="1"/>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27">
                                            <p:txEl>
                                              <p:pRg st="1" end="1"/>
                                            </p:txEl>
                                          </p:spTgt>
                                        </p:tgtEl>
                                        <p:attrNameLst>
                                          <p:attrName>ppt_y</p:attrName>
                                        </p:attrNameLst>
                                      </p:cBhvr>
                                      <p:tavLst>
                                        <p:tav tm="0">
                                          <p:val>
                                            <p:strVal val="1+#ppt_h/2"/>
                                          </p:val>
                                        </p:tav>
                                        <p:tav tm="100000">
                                          <p:val>
                                            <p:strVal val="#ppt_y"/>
                                          </p:val>
                                        </p:tav>
                                      </p:tavLst>
                                    </p:anim>
                                  </p:childTnLst>
                                </p:cTn>
                              </p:par>
                            </p:childTnLst>
                          </p:cTn>
                        </p:par>
                        <p:par>
                          <p:cTn id="67" fill="hold">
                            <p:stCondLst>
                              <p:cond delay="1500"/>
                            </p:stCondLst>
                            <p:childTnLst>
                              <p:par>
                                <p:cTn id="68" presetID="2" presetClass="entr" presetSubtype="4"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 calcmode="lin" valueType="num">
                                      <p:cBhvr additive="base">
                                        <p:cTn id="70" dur="500" fill="hold"/>
                                        <p:tgtEl>
                                          <p:spTgt spid="27">
                                            <p:txEl>
                                              <p:pRg st="2" end="2"/>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2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1"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44_Custom Layout">
    <p:spTree>
      <p:nvGrpSpPr>
        <p:cNvPr id="1" name=""/>
        <p:cNvGrpSpPr/>
        <p:nvPr/>
      </p:nvGrpSpPr>
      <p:grpSpPr>
        <a:xfrm>
          <a:off x="0" y="0"/>
          <a:ext cx="0" cy="0"/>
          <a:chOff x="0" y="0"/>
          <a:chExt cx="0" cy="0"/>
        </a:xfrm>
      </p:grpSpPr>
      <p:sp>
        <p:nvSpPr>
          <p:cNvPr id="13" name="Picture Placeholder 11"/>
          <p:cNvSpPr>
            <a:spLocks noGrp="1"/>
          </p:cNvSpPr>
          <p:nvPr>
            <p:ph type="pic" sz="quarter" idx="13"/>
          </p:nvPr>
        </p:nvSpPr>
        <p:spPr>
          <a:xfrm>
            <a:off x="3570816" y="1414463"/>
            <a:ext cx="1987022" cy="2486025"/>
          </a:xfrm>
        </p:spPr>
        <p:txBody>
          <a:bodyPr/>
          <a:lstStyle/>
          <a:p>
            <a:endParaRPr lang="en-US" dirty="0"/>
          </a:p>
        </p:txBody>
      </p:sp>
      <p:sp>
        <p:nvSpPr>
          <p:cNvPr id="12" name="Picture Placeholder 11"/>
          <p:cNvSpPr>
            <a:spLocks noGrp="1"/>
          </p:cNvSpPr>
          <p:nvPr>
            <p:ph type="pic" sz="quarter" idx="12"/>
          </p:nvPr>
        </p:nvSpPr>
        <p:spPr>
          <a:xfrm>
            <a:off x="831020" y="1414463"/>
            <a:ext cx="1971675" cy="2486025"/>
          </a:xfrm>
        </p:spPr>
        <p:txBody>
          <a:bodyPr/>
          <a:lstStyle/>
          <a:p>
            <a:endParaRPr lang="en-US" dirty="0"/>
          </a:p>
        </p:txBody>
      </p:sp>
      <p:sp>
        <p:nvSpPr>
          <p:cNvPr id="14" name="Picture Placeholder 11"/>
          <p:cNvSpPr>
            <a:spLocks noGrp="1"/>
          </p:cNvSpPr>
          <p:nvPr>
            <p:ph type="pic" sz="quarter" idx="14"/>
          </p:nvPr>
        </p:nvSpPr>
        <p:spPr>
          <a:xfrm>
            <a:off x="6341305" y="1414463"/>
            <a:ext cx="1971675" cy="2486025"/>
          </a:xfrm>
        </p:spPr>
        <p:txBody>
          <a:bodyPr/>
          <a:lstStyle/>
          <a:p>
            <a:endParaRPr lang="en-US" dirty="0"/>
          </a:p>
        </p:txBody>
      </p:sp>
      <p:sp>
        <p:nvSpPr>
          <p:cNvPr id="70" name="Text Placeholder 24"/>
          <p:cNvSpPr>
            <a:spLocks noGrp="1"/>
          </p:cNvSpPr>
          <p:nvPr>
            <p:ph type="body" sz="quarter" idx="16"/>
          </p:nvPr>
        </p:nvSpPr>
        <p:spPr>
          <a:xfrm>
            <a:off x="831021" y="457200"/>
            <a:ext cx="7481960" cy="714375"/>
          </a:xfrm>
        </p:spPr>
        <p:txBody>
          <a:bodyPr/>
          <a:lstStyle>
            <a:lvl1pPr algn="ctr">
              <a:defRPr/>
            </a:lvl1pPr>
            <a:lvl2pPr marL="342900" indent="0">
              <a:buNone/>
              <a:defRPr/>
            </a:lvl2pPr>
            <a:lvl3pPr marL="685800" indent="0">
              <a:buNone/>
              <a:defRPr/>
            </a:lvl3pPr>
            <a:lvl4pPr marL="1028700" indent="0">
              <a:buNone/>
              <a:defRPr/>
            </a:lvl4pPr>
            <a:lvl5pPr marL="1371600" indent="0">
              <a:buNone/>
              <a:defRPr/>
            </a:lvl5pPr>
          </a:lstStyle>
          <a:p>
            <a:pPr lvl="0"/>
            <a:r>
              <a:rPr lang="en-US" dirty="0"/>
              <a:t>Edit Master text styles</a:t>
            </a:r>
          </a:p>
        </p:txBody>
      </p:sp>
    </p:spTree>
    <p:extLst>
      <p:ext uri="{BB962C8B-B14F-4D97-AF65-F5344CB8AC3E}">
        <p14:creationId xmlns:p14="http://schemas.microsoft.com/office/powerpoint/2010/main" val="3942641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0">
                                            <p:txEl>
                                              <p:pRg st="0" end="0"/>
                                            </p:txEl>
                                          </p:spTgt>
                                        </p:tgtEl>
                                        <p:attrNameLst>
                                          <p:attrName>style.visibility</p:attrName>
                                        </p:attrNameLst>
                                      </p:cBhvr>
                                      <p:to>
                                        <p:strVal val="visible"/>
                                      </p:to>
                                    </p:set>
                                    <p:anim calcmode="lin" valueType="num">
                                      <p:cBhvr additive="base">
                                        <p:cTn id="7"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0">
                                            <p:txEl>
                                              <p:pRg st="0" end="0"/>
                                            </p:txEl>
                                          </p:spTgt>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ppt_x"/>
                                          </p:val>
                                        </p:tav>
                                        <p:tav tm="100000">
                                          <p:val>
                                            <p:strVal val="#ppt_x"/>
                                          </p:val>
                                        </p:tav>
                                      </p:tavLst>
                                    </p:anim>
                                    <p:anim calcmode="lin" valueType="num">
                                      <p:cBhvr additive="base">
                                        <p:cTn id="2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2" grpId="0"/>
      <p:bldP spid="14" grpId="0"/>
      <p:bldP spid="70" grpId="0" build="p">
        <p:tmplLst>
          <p:tmpl lvl="1">
            <p:tnLst>
              <p:par>
                <p:cTn presetID="2" presetClass="entr" presetSubtype="1" fill="hold" nodeType="with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ppt_x"/>
                          </p:val>
                        </p:tav>
                        <p:tav tm="100000">
                          <p:val>
                            <p:strVal val="#ppt_x"/>
                          </p:val>
                        </p:tav>
                      </p:tavLst>
                    </p:anim>
                    <p:anim calcmode="lin" valueType="num">
                      <p:cBhvr additive="base">
                        <p:cTn dur="500" fill="hold"/>
                        <p:tgtEl>
                          <p:spTgt spid="70"/>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21105" y="634666"/>
            <a:ext cx="3874169" cy="387416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2223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46_Custom Layout">
    <p:spTree>
      <p:nvGrpSpPr>
        <p:cNvPr id="1" name=""/>
        <p:cNvGrpSpPr/>
        <p:nvPr/>
      </p:nvGrpSpPr>
      <p:grpSpPr>
        <a:xfrm>
          <a:off x="0" y="0"/>
          <a:ext cx="0" cy="0"/>
          <a:chOff x="0" y="0"/>
          <a:chExt cx="0" cy="0"/>
        </a:xfrm>
      </p:grpSpPr>
      <p:sp>
        <p:nvSpPr>
          <p:cNvPr id="11" name="Picture Placeholder 9"/>
          <p:cNvSpPr>
            <a:spLocks noGrp="1"/>
          </p:cNvSpPr>
          <p:nvPr>
            <p:ph type="pic" sz="quarter" idx="11"/>
          </p:nvPr>
        </p:nvSpPr>
        <p:spPr>
          <a:xfrm>
            <a:off x="1303891" y="1333500"/>
            <a:ext cx="2108597" cy="2476500"/>
          </a:xfrm>
        </p:spPr>
        <p:txBody>
          <a:bodyPr/>
          <a:lstStyle/>
          <a:p>
            <a:endParaRPr lang="en-US" dirty="0"/>
          </a:p>
        </p:txBody>
      </p:sp>
    </p:spTree>
    <p:extLst>
      <p:ext uri="{BB962C8B-B14F-4D97-AF65-F5344CB8AC3E}">
        <p14:creationId xmlns:p14="http://schemas.microsoft.com/office/powerpoint/2010/main" val="3568774455"/>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76727"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2481514"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4686301"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6891088" y="1642310"/>
            <a:ext cx="2000250" cy="2000250"/>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5157092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 y="1444228"/>
            <a:ext cx="4404122" cy="1803797"/>
          </a:xfrm>
        </p:spPr>
        <p:txBody>
          <a:bodyPr/>
          <a:lstStyle/>
          <a:p>
            <a:endParaRPr lang="en-US" dirty="0"/>
          </a:p>
        </p:txBody>
      </p:sp>
      <p:sp>
        <p:nvSpPr>
          <p:cNvPr id="8" name="Picture Placeholder 6"/>
          <p:cNvSpPr>
            <a:spLocks noGrp="1"/>
          </p:cNvSpPr>
          <p:nvPr>
            <p:ph type="pic" sz="quarter" idx="11"/>
          </p:nvPr>
        </p:nvSpPr>
        <p:spPr>
          <a:xfrm>
            <a:off x="4739878" y="1444228"/>
            <a:ext cx="4404122" cy="1803797"/>
          </a:xfrm>
        </p:spPr>
        <p:txBody>
          <a:bodyPr/>
          <a:lstStyle/>
          <a:p>
            <a:endParaRPr lang="en-US" dirty="0"/>
          </a:p>
        </p:txBody>
      </p:sp>
    </p:spTree>
    <p:extLst>
      <p:ext uri="{BB962C8B-B14F-4D97-AF65-F5344CB8AC3E}">
        <p14:creationId xmlns:p14="http://schemas.microsoft.com/office/powerpoint/2010/main" val="309698602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3302101" y="1594422"/>
            <a:ext cx="2652386" cy="1600200"/>
          </a:xfrm>
          <a:prstGeom prst="rect">
            <a:avLst/>
          </a:prstGeom>
        </p:spPr>
      </p:pic>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6145980" y="1594422"/>
            <a:ext cx="2652386" cy="1600200"/>
          </a:xfrm>
          <a:prstGeom prst="rect">
            <a:avLst/>
          </a:prstGeom>
        </p:spPr>
      </p:pic>
      <p:pic>
        <p:nvPicPr>
          <p:cNvPr id="8" name="Picture 7"/>
          <p:cNvPicPr>
            <a:picLocks noChangeAspect="1"/>
          </p:cNvPicPr>
          <p:nvPr userDrawn="1"/>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471817" y="1594422"/>
            <a:ext cx="2652386" cy="1600200"/>
          </a:xfrm>
          <a:prstGeom prst="rect">
            <a:avLst/>
          </a:prstGeom>
        </p:spPr>
      </p:pic>
      <p:sp>
        <p:nvSpPr>
          <p:cNvPr id="10" name="Picture Placeholder 9"/>
          <p:cNvSpPr>
            <a:spLocks noGrp="1"/>
          </p:cNvSpPr>
          <p:nvPr>
            <p:ph type="pic" sz="quarter" idx="10"/>
          </p:nvPr>
        </p:nvSpPr>
        <p:spPr>
          <a:xfrm>
            <a:off x="857250" y="1769772"/>
            <a:ext cx="1840832" cy="1166813"/>
          </a:xfrm>
        </p:spPr>
        <p:txBody>
          <a:bodyPr/>
          <a:lstStyle/>
          <a:p>
            <a:endParaRPr lang="en-US" dirty="0"/>
          </a:p>
        </p:txBody>
      </p:sp>
      <p:sp>
        <p:nvSpPr>
          <p:cNvPr id="11" name="Picture Placeholder 9"/>
          <p:cNvSpPr>
            <a:spLocks noGrp="1"/>
          </p:cNvSpPr>
          <p:nvPr>
            <p:ph type="pic" sz="quarter" idx="11"/>
          </p:nvPr>
        </p:nvSpPr>
        <p:spPr>
          <a:xfrm>
            <a:off x="3690393" y="1769772"/>
            <a:ext cx="1841125" cy="1166813"/>
          </a:xfrm>
        </p:spPr>
        <p:txBody>
          <a:bodyPr/>
          <a:lstStyle/>
          <a:p>
            <a:endParaRPr lang="en-US" dirty="0"/>
          </a:p>
        </p:txBody>
      </p:sp>
      <p:sp>
        <p:nvSpPr>
          <p:cNvPr id="12" name="Picture Placeholder 9"/>
          <p:cNvSpPr>
            <a:spLocks noGrp="1"/>
          </p:cNvSpPr>
          <p:nvPr>
            <p:ph type="pic" sz="quarter" idx="12"/>
          </p:nvPr>
        </p:nvSpPr>
        <p:spPr>
          <a:xfrm>
            <a:off x="6524125" y="1769772"/>
            <a:ext cx="1843335" cy="1166813"/>
          </a:xfrm>
        </p:spPr>
        <p:txBody>
          <a:bodyPr/>
          <a:lstStyle/>
          <a:p>
            <a:endParaRPr lang="en-US" dirty="0"/>
          </a:p>
        </p:txBody>
      </p:sp>
      <p:sp>
        <p:nvSpPr>
          <p:cNvPr id="9" name="Text Placeholder 24"/>
          <p:cNvSpPr>
            <a:spLocks noGrp="1"/>
          </p:cNvSpPr>
          <p:nvPr>
            <p:ph type="body" sz="quarter" idx="13"/>
          </p:nvPr>
        </p:nvSpPr>
        <p:spPr>
          <a:xfrm>
            <a:off x="301582" y="3414068"/>
            <a:ext cx="2717714" cy="1128713"/>
          </a:xfrm>
        </p:spPr>
        <p:txBody>
          <a:bodyPr/>
          <a:lstStyle>
            <a:lvl1pPr marL="0" indent="0" algn="ctr">
              <a:buNone/>
              <a:defRPr/>
            </a:lvl1pPr>
            <a:lvl4pPr marL="1028700" indent="0">
              <a:buNone/>
              <a:defRPr/>
            </a:lvl4pPr>
            <a:lvl5pPr marL="1371600" indent="0">
              <a:buNone/>
              <a:defRPr/>
            </a:lvl5pPr>
          </a:lstStyle>
          <a:p>
            <a:pPr lvl="0"/>
            <a:r>
              <a:rPr lang="en-US" dirty="0"/>
              <a:t>Edit Master text styles</a:t>
            </a:r>
          </a:p>
        </p:txBody>
      </p:sp>
      <p:sp>
        <p:nvSpPr>
          <p:cNvPr id="13" name="Text Placeholder 24"/>
          <p:cNvSpPr>
            <a:spLocks noGrp="1"/>
          </p:cNvSpPr>
          <p:nvPr>
            <p:ph type="body" sz="quarter" idx="14"/>
          </p:nvPr>
        </p:nvSpPr>
        <p:spPr>
          <a:xfrm>
            <a:off x="3251179" y="3414068"/>
            <a:ext cx="2717714" cy="1128713"/>
          </a:xfrm>
        </p:spPr>
        <p:txBody>
          <a:bodyPr/>
          <a:lstStyle>
            <a:lvl1pPr marL="0" indent="0" algn="ctr">
              <a:buNone/>
              <a:defRPr/>
            </a:lvl1pPr>
            <a:lvl4pPr marL="1028700" indent="0">
              <a:buNone/>
              <a:defRPr/>
            </a:lvl4pPr>
            <a:lvl5pPr marL="1371600" indent="0">
              <a:buNone/>
              <a:defRPr/>
            </a:lvl5pPr>
          </a:lstStyle>
          <a:p>
            <a:pPr lvl="0"/>
            <a:r>
              <a:rPr lang="en-US" dirty="0"/>
              <a:t>Edit Master text styles</a:t>
            </a:r>
          </a:p>
        </p:txBody>
      </p:sp>
      <p:sp>
        <p:nvSpPr>
          <p:cNvPr id="14" name="Text Placeholder 24"/>
          <p:cNvSpPr>
            <a:spLocks noGrp="1"/>
          </p:cNvSpPr>
          <p:nvPr>
            <p:ph type="body" sz="quarter" idx="15"/>
          </p:nvPr>
        </p:nvSpPr>
        <p:spPr>
          <a:xfrm>
            <a:off x="6200775" y="3414068"/>
            <a:ext cx="2717714" cy="1128713"/>
          </a:xfrm>
        </p:spPr>
        <p:txBody>
          <a:bodyPr/>
          <a:lstStyle>
            <a:lvl1pPr marL="0" indent="0" algn="ctr">
              <a:buNone/>
              <a:defRPr/>
            </a:lvl1pPr>
            <a:lvl4pPr marL="1028700" indent="0">
              <a:buNone/>
              <a:defRPr/>
            </a:lvl4pPr>
            <a:lvl5pPr marL="1371600" indent="0">
              <a:buNone/>
              <a:defRPr/>
            </a:lvl5pPr>
          </a:lstStyle>
          <a:p>
            <a:pPr lvl="0"/>
            <a:r>
              <a:rPr lang="en-US" dirty="0"/>
              <a:t>Edit Master text styles</a:t>
            </a:r>
          </a:p>
        </p:txBody>
      </p:sp>
      <p:sp>
        <p:nvSpPr>
          <p:cNvPr id="15" name="Text Placeholder 24"/>
          <p:cNvSpPr>
            <a:spLocks noGrp="1"/>
          </p:cNvSpPr>
          <p:nvPr>
            <p:ph type="body" sz="quarter" idx="16"/>
          </p:nvPr>
        </p:nvSpPr>
        <p:spPr>
          <a:xfrm>
            <a:off x="301582" y="683853"/>
            <a:ext cx="8616907" cy="714375"/>
          </a:xfrm>
        </p:spPr>
        <p:txBody>
          <a:bodyPr/>
          <a:lstStyle>
            <a:lvl1pPr marL="0" indent="0" algn="ctr">
              <a:buNone/>
              <a:defRPr/>
            </a:lvl1pPr>
            <a:lvl2pPr marL="342900" indent="0">
              <a:buNone/>
              <a:defRPr/>
            </a:lvl2pPr>
            <a:lvl3pPr marL="685800" indent="0">
              <a:buNone/>
              <a:defRPr/>
            </a:lvl3pPr>
            <a:lvl4pPr marL="1028700" indent="0">
              <a:buNone/>
              <a:defRPr/>
            </a:lvl4pPr>
            <a:lvl5pPr marL="1371600" indent="0">
              <a:buNone/>
              <a:defRPr/>
            </a:lvl5pPr>
          </a:lstStyle>
          <a:p>
            <a:pPr lvl="0"/>
            <a:r>
              <a:rPr lang="en-US" dirty="0"/>
              <a:t>Edit Master text styles</a:t>
            </a:r>
          </a:p>
        </p:txBody>
      </p:sp>
    </p:spTree>
    <p:extLst>
      <p:ext uri="{BB962C8B-B14F-4D97-AF65-F5344CB8AC3E}">
        <p14:creationId xmlns:p14="http://schemas.microsoft.com/office/powerpoint/2010/main" val="252732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 calcmode="lin" valueType="num">
                                      <p:cBhvr additive="base">
                                        <p:cTn id="23"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ppt_x"/>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childTnLst>
                          </p:cTn>
                        </p:par>
                        <p:par>
                          <p:cTn id="31" fill="hold">
                            <p:stCondLst>
                              <p:cond delay="500"/>
                            </p:stCondLst>
                            <p:childTnLst>
                              <p:par>
                                <p:cTn id="32" presetID="2" presetClass="entr" presetSubtype="4" fill="hold" grpId="0" nodeType="afterEffect" nodePh="1">
                                  <p:stCondLst>
                                    <p:cond delay="0"/>
                                  </p:stCondLst>
                                  <p:endCondLst>
                                    <p:cond evt="begin" delay="0">
                                      <p:tn val="32"/>
                                    </p:cond>
                                  </p:end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500" fill="hold"/>
                                        <p:tgtEl>
                                          <p:spTgt spid="11"/>
                                        </p:tgtEl>
                                        <p:attrNameLst>
                                          <p:attrName>ppt_x</p:attrName>
                                        </p:attrNameLst>
                                      </p:cBhvr>
                                      <p:tavLst>
                                        <p:tav tm="0">
                                          <p:val>
                                            <p:strVal val="#ppt_x"/>
                                          </p:val>
                                        </p:tav>
                                        <p:tav tm="100000">
                                          <p:val>
                                            <p:strVal val="#ppt_x"/>
                                          </p:val>
                                        </p:tav>
                                      </p:tavLst>
                                    </p:anim>
                                    <p:anim calcmode="lin" valueType="num">
                                      <p:cBhvr additive="base">
                                        <p:cTn id="35" dur="500" fill="hold"/>
                                        <p:tgtEl>
                                          <p:spTgt spid="11"/>
                                        </p:tgtEl>
                                        <p:attrNameLst>
                                          <p:attrName>ppt_y</p:attrName>
                                        </p:attrNameLst>
                                      </p:cBhvr>
                                      <p:tavLst>
                                        <p:tav tm="0">
                                          <p:val>
                                            <p:strVal val="1+#ppt_h/2"/>
                                          </p:val>
                                        </p:tav>
                                        <p:tav tm="100000">
                                          <p:val>
                                            <p:strVal val="#ppt_y"/>
                                          </p:val>
                                        </p:tav>
                                      </p:tavLst>
                                    </p:anim>
                                  </p:childTnLst>
                                </p:cTn>
                              </p:par>
                            </p:childTnLst>
                          </p:cTn>
                        </p:par>
                        <p:par>
                          <p:cTn id="36" fill="hold">
                            <p:stCondLst>
                              <p:cond delay="1000"/>
                            </p:stCondLst>
                            <p:childTnLst>
                              <p:par>
                                <p:cTn id="37" presetID="2" presetClass="entr" presetSubtype="4" fill="hold" grpId="0" nodeType="afterEffect">
                                  <p:stCondLst>
                                    <p:cond delay="0"/>
                                  </p:stCondLst>
                                  <p:childTnLst>
                                    <p:set>
                                      <p:cBhvr>
                                        <p:cTn id="38" dur="1" fill="hold">
                                          <p:stCondLst>
                                            <p:cond delay="0"/>
                                          </p:stCondLst>
                                        </p:cTn>
                                        <p:tgtEl>
                                          <p:spTgt spid="13">
                                            <p:txEl>
                                              <p:pRg st="0" end="0"/>
                                            </p:txEl>
                                          </p:spTgt>
                                        </p:tgtEl>
                                        <p:attrNameLst>
                                          <p:attrName>style.visibility</p:attrName>
                                        </p:attrNameLst>
                                      </p:cBhvr>
                                      <p:to>
                                        <p:strVal val="visible"/>
                                      </p:to>
                                    </p:set>
                                    <p:anim calcmode="lin" valueType="num">
                                      <p:cBhvr additive="base">
                                        <p:cTn id="39"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500" fill="hold"/>
                                        <p:tgtEl>
                                          <p:spTgt spid="7"/>
                                        </p:tgtEl>
                                        <p:attrNameLst>
                                          <p:attrName>ppt_x</p:attrName>
                                        </p:attrNameLst>
                                      </p:cBhvr>
                                      <p:tavLst>
                                        <p:tav tm="0">
                                          <p:val>
                                            <p:strVal val="#ppt_x"/>
                                          </p:val>
                                        </p:tav>
                                        <p:tav tm="100000">
                                          <p:val>
                                            <p:strVal val="#ppt_x"/>
                                          </p:val>
                                        </p:tav>
                                      </p:tavLst>
                                    </p:anim>
                                    <p:anim calcmode="lin" valueType="num">
                                      <p:cBhvr additive="base">
                                        <p:cTn id="46" dur="500" fill="hold"/>
                                        <p:tgtEl>
                                          <p:spTgt spid="7"/>
                                        </p:tgtEl>
                                        <p:attrNameLst>
                                          <p:attrName>ppt_y</p:attrName>
                                        </p:attrNameLst>
                                      </p:cBhvr>
                                      <p:tavLst>
                                        <p:tav tm="0">
                                          <p:val>
                                            <p:strVal val="1+#ppt_h/2"/>
                                          </p:val>
                                        </p:tav>
                                        <p:tav tm="100000">
                                          <p:val>
                                            <p:strVal val="#ppt_y"/>
                                          </p:val>
                                        </p:tav>
                                      </p:tavLst>
                                    </p:anim>
                                  </p:childTnLst>
                                </p:cTn>
                              </p:par>
                            </p:childTnLst>
                          </p:cTn>
                        </p:par>
                        <p:par>
                          <p:cTn id="47" fill="hold">
                            <p:stCondLst>
                              <p:cond delay="500"/>
                            </p:stCondLst>
                            <p:childTnLst>
                              <p:par>
                                <p:cTn id="48" presetID="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12"/>
                                        </p:tgtEl>
                                        <p:attrNameLst>
                                          <p:attrName>style.visibility</p:attrName>
                                        </p:attrNameLst>
                                      </p:cBhvr>
                                      <p:to>
                                        <p:strVal val="visible"/>
                                      </p:to>
                                    </p:set>
                                    <p:anim calcmode="lin" valueType="num">
                                      <p:cBhvr additive="base">
                                        <p:cTn id="50" dur="500" fill="hold"/>
                                        <p:tgtEl>
                                          <p:spTgt spid="12"/>
                                        </p:tgtEl>
                                        <p:attrNameLst>
                                          <p:attrName>ppt_x</p:attrName>
                                        </p:attrNameLst>
                                      </p:cBhvr>
                                      <p:tavLst>
                                        <p:tav tm="0">
                                          <p:val>
                                            <p:strVal val="#ppt_x"/>
                                          </p:val>
                                        </p:tav>
                                        <p:tav tm="100000">
                                          <p:val>
                                            <p:strVal val="#ppt_x"/>
                                          </p:val>
                                        </p:tav>
                                      </p:tavLst>
                                    </p:anim>
                                    <p:anim calcmode="lin" valueType="num">
                                      <p:cBhvr additive="base">
                                        <p:cTn id="51" dur="500" fill="hold"/>
                                        <p:tgtEl>
                                          <p:spTgt spid="12"/>
                                        </p:tgtEl>
                                        <p:attrNameLst>
                                          <p:attrName>ppt_y</p:attrName>
                                        </p:attrNameLst>
                                      </p:cBhvr>
                                      <p:tavLst>
                                        <p:tav tm="0">
                                          <p:val>
                                            <p:strVal val="1+#ppt_h/2"/>
                                          </p:val>
                                        </p:tav>
                                        <p:tav tm="100000">
                                          <p:val>
                                            <p:strVal val="#ppt_y"/>
                                          </p:val>
                                        </p:tav>
                                      </p:tavLst>
                                    </p:anim>
                                  </p:childTnLst>
                                </p:cTn>
                              </p:par>
                            </p:childTnLst>
                          </p:cTn>
                        </p:par>
                        <p:par>
                          <p:cTn id="52" fill="hold">
                            <p:stCondLst>
                              <p:cond delay="1000"/>
                            </p:stCondLst>
                            <p:childTnLst>
                              <p:par>
                                <p:cTn id="53" presetID="2" presetClass="entr" presetSubtype="4" fill="hold" grpId="0" nodeType="after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anim calcmode="lin" valueType="num">
                                      <p:cBhvr additive="base">
                                        <p:cTn id="55"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ppt_x"/>
                          </p:val>
                        </p:tav>
                        <p:tav tm="100000">
                          <p:val>
                            <p:strVal val="#ppt_x"/>
                          </p:val>
                        </p:tav>
                      </p:tavLst>
                    </p:anim>
                    <p:anim calcmode="lin" valueType="num">
                      <p:cBhvr additive="base">
                        <p:cTn dur="500" fill="hold"/>
                        <p:tgtEl>
                          <p:spTgt spid="9"/>
                        </p:tgtEl>
                        <p:attrNameLst>
                          <p:attrName>ppt_y</p:attrName>
                        </p:attrNameLst>
                      </p:cBhvr>
                      <p:tavLst>
                        <p:tav tm="0">
                          <p:val>
                            <p:strVal val="1+#ppt_h/2"/>
                          </p:val>
                        </p:tav>
                        <p:tav tm="100000">
                          <p:val>
                            <p:strVal val="#ppt_y"/>
                          </p:val>
                        </p:tav>
                      </p:tavLst>
                    </p:anim>
                  </p:childTnLst>
                </p:cTn>
              </p:par>
            </p:tnLst>
          </p:tmpl>
        </p:tmplLst>
      </p:bldP>
      <p:bldP spid="13" grpId="0" build="p">
        <p:tmplLst>
          <p:tmpl lvl="1">
            <p:tnLst>
              <p:par>
                <p:cTn presetID="2" presetClass="entr" presetSubtype="4"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P spid="14" grpId="0" build="p">
        <p:tmplLst>
          <p:tmpl lvl="1">
            <p:tnLst>
              <p:par>
                <p:cTn presetID="2" presetClass="entr" presetSubtype="4"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15" grpId="0" build="p">
        <p:tmplLst>
          <p:tmpl lvl="1">
            <p:tnLst>
              <p:par>
                <p:cTn presetID="2" presetClass="entr" presetSubtype="1"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723853" y="1354205"/>
            <a:ext cx="9097145" cy="9097146"/>
          </a:xfrm>
          <a:custGeom>
            <a:avLst/>
            <a:gdLst>
              <a:gd name="connsiteX0" fmla="*/ 6717641 w 12129527"/>
              <a:gd name="connsiteY0" fmla="*/ 727 h 12129528"/>
              <a:gd name="connsiteX1" fmla="*/ 10593200 w 12129527"/>
              <a:gd name="connsiteY1" fmla="*/ 2466012 h 12129528"/>
              <a:gd name="connsiteX2" fmla="*/ 11769242 w 12129527"/>
              <a:gd name="connsiteY2" fmla="*/ 5107332 h 12129528"/>
              <a:gd name="connsiteX3" fmla="*/ 9663518 w 12129527"/>
              <a:gd name="connsiteY3" fmla="*/ 10593200 h 12129528"/>
              <a:gd name="connsiteX4" fmla="*/ 7022197 w 12129527"/>
              <a:gd name="connsiteY4" fmla="*/ 11769243 h 12129528"/>
              <a:gd name="connsiteX5" fmla="*/ 1536329 w 12129527"/>
              <a:gd name="connsiteY5" fmla="*/ 9663518 h 12129528"/>
              <a:gd name="connsiteX6" fmla="*/ 360286 w 12129527"/>
              <a:gd name="connsiteY6" fmla="*/ 7022198 h 12129528"/>
              <a:gd name="connsiteX7" fmla="*/ 2466011 w 12129527"/>
              <a:gd name="connsiteY7" fmla="*/ 1536330 h 12129528"/>
              <a:gd name="connsiteX8" fmla="*/ 5107331 w 12129527"/>
              <a:gd name="connsiteY8" fmla="*/ 360287 h 12129528"/>
              <a:gd name="connsiteX9" fmla="*/ 6717641 w 12129527"/>
              <a:gd name="connsiteY9" fmla="*/ 727 h 1212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9527" h="12129528">
                <a:moveTo>
                  <a:pt x="6717641" y="727"/>
                </a:moveTo>
                <a:cubicBezTo>
                  <a:pt x="8336576" y="-29632"/>
                  <a:pt x="9893149" y="893741"/>
                  <a:pt x="10593200" y="2466012"/>
                </a:cubicBezTo>
                <a:lnTo>
                  <a:pt x="11769242" y="5107332"/>
                </a:lnTo>
                <a:cubicBezTo>
                  <a:pt x="12702643" y="7203692"/>
                  <a:pt x="11759878" y="9659800"/>
                  <a:pt x="9663518" y="10593200"/>
                </a:cubicBezTo>
                <a:lnTo>
                  <a:pt x="7022197" y="11769243"/>
                </a:lnTo>
                <a:cubicBezTo>
                  <a:pt x="4925837" y="12702644"/>
                  <a:pt x="2469730" y="11759879"/>
                  <a:pt x="1536329" y="9663518"/>
                </a:cubicBezTo>
                <a:lnTo>
                  <a:pt x="360286" y="7022198"/>
                </a:lnTo>
                <a:cubicBezTo>
                  <a:pt x="-573115" y="4925838"/>
                  <a:pt x="369650" y="2469731"/>
                  <a:pt x="2466011" y="1536330"/>
                </a:cubicBezTo>
                <a:lnTo>
                  <a:pt x="5107331" y="360287"/>
                </a:lnTo>
                <a:cubicBezTo>
                  <a:pt x="5631421" y="126937"/>
                  <a:pt x="6177996" y="10847"/>
                  <a:pt x="6717641" y="727"/>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145618687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892722" y="981246"/>
            <a:ext cx="3394522" cy="3394522"/>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4459653" y="3434521"/>
            <a:ext cx="600457" cy="600457"/>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3363815" y="2000250"/>
            <a:ext cx="1263225" cy="1263225"/>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7682027" y="509972"/>
            <a:ext cx="942549" cy="94254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10" name="Picture Placeholder 9"/>
          <p:cNvSpPr>
            <a:spLocks noGrp="1"/>
          </p:cNvSpPr>
          <p:nvPr>
            <p:ph type="pic" sz="quarter" idx="14"/>
          </p:nvPr>
        </p:nvSpPr>
        <p:spPr>
          <a:xfrm>
            <a:off x="7682027" y="3906603"/>
            <a:ext cx="942549" cy="94254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363750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1317" y="1653042"/>
            <a:ext cx="2026694" cy="202669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7" name="Picture Placeholder 6"/>
          <p:cNvSpPr>
            <a:spLocks noGrp="1"/>
          </p:cNvSpPr>
          <p:nvPr>
            <p:ph type="pic" sz="quarter" idx="11"/>
          </p:nvPr>
        </p:nvSpPr>
        <p:spPr>
          <a:xfrm>
            <a:off x="2417358" y="2299605"/>
            <a:ext cx="2026694" cy="202669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8" name="Picture Placeholder 7"/>
          <p:cNvSpPr>
            <a:spLocks noGrp="1"/>
          </p:cNvSpPr>
          <p:nvPr>
            <p:ph type="pic" sz="quarter" idx="12"/>
          </p:nvPr>
        </p:nvSpPr>
        <p:spPr>
          <a:xfrm>
            <a:off x="4220569" y="881946"/>
            <a:ext cx="2565779" cy="2565779"/>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
        <p:nvSpPr>
          <p:cNvPr id="9" name="Picture Placeholder 8"/>
          <p:cNvSpPr>
            <a:spLocks noGrp="1"/>
          </p:cNvSpPr>
          <p:nvPr>
            <p:ph type="pic" sz="quarter" idx="13"/>
          </p:nvPr>
        </p:nvSpPr>
        <p:spPr>
          <a:xfrm>
            <a:off x="6607221" y="2164835"/>
            <a:ext cx="2021574" cy="2021574"/>
          </a:xfrm>
          <a:custGeom>
            <a:avLst/>
            <a:gdLst>
              <a:gd name="connsiteX0" fmla="*/ 2582779 w 5165558"/>
              <a:gd name="connsiteY0" fmla="*/ 0 h 5165558"/>
              <a:gd name="connsiteX1" fmla="*/ 5165558 w 5165558"/>
              <a:gd name="connsiteY1" fmla="*/ 2582779 h 5165558"/>
              <a:gd name="connsiteX2" fmla="*/ 2582779 w 5165558"/>
              <a:gd name="connsiteY2" fmla="*/ 5165558 h 5165558"/>
              <a:gd name="connsiteX3" fmla="*/ 0 w 5165558"/>
              <a:gd name="connsiteY3" fmla="*/ 2582779 h 5165558"/>
              <a:gd name="connsiteX4" fmla="*/ 2582779 w 5165558"/>
              <a:gd name="connsiteY4" fmla="*/ 0 h 5165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5558" h="5165558">
                <a:moveTo>
                  <a:pt x="2582779" y="0"/>
                </a:moveTo>
                <a:cubicBezTo>
                  <a:pt x="4009208" y="0"/>
                  <a:pt x="5165558" y="1156350"/>
                  <a:pt x="5165558" y="2582779"/>
                </a:cubicBezTo>
                <a:cubicBezTo>
                  <a:pt x="5165558" y="4009208"/>
                  <a:pt x="4009208" y="5165558"/>
                  <a:pt x="2582779" y="5165558"/>
                </a:cubicBezTo>
                <a:cubicBezTo>
                  <a:pt x="1156350" y="5165558"/>
                  <a:pt x="0" y="4009208"/>
                  <a:pt x="0" y="2582779"/>
                </a:cubicBezTo>
                <a:cubicBezTo>
                  <a:pt x="0" y="1156350"/>
                  <a:pt x="1156350" y="0"/>
                  <a:pt x="2582779"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146934105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444460" y="1233988"/>
            <a:ext cx="5699540" cy="3562213"/>
          </a:xfrm>
          <a:prstGeom prst="rect">
            <a:avLst/>
          </a:prstGeom>
        </p:spPr>
      </p:pic>
      <p:sp>
        <p:nvSpPr>
          <p:cNvPr id="8" name="Picture Placeholder 7"/>
          <p:cNvSpPr>
            <a:spLocks noGrp="1"/>
          </p:cNvSpPr>
          <p:nvPr>
            <p:ph type="pic" sz="quarter" idx="10"/>
          </p:nvPr>
        </p:nvSpPr>
        <p:spPr>
          <a:xfrm>
            <a:off x="4651167" y="1678197"/>
            <a:ext cx="3250887" cy="1863328"/>
          </a:xfrm>
        </p:spPr>
        <p:txBody>
          <a:bodyPr/>
          <a:lstStyle/>
          <a:p>
            <a:endParaRPr lang="en-US" dirty="0"/>
          </a:p>
        </p:txBody>
      </p:sp>
    </p:spTree>
    <p:extLst>
      <p:ext uri="{BB962C8B-B14F-4D97-AF65-F5344CB8AC3E}">
        <p14:creationId xmlns:p14="http://schemas.microsoft.com/office/powerpoint/2010/main" val="794573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1+#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824789" y="745957"/>
            <a:ext cx="7893022" cy="4397543"/>
          </a:xfrm>
          <a:prstGeom prst="rect">
            <a:avLst/>
          </a:prstGeom>
        </p:spPr>
      </p:pic>
      <p:sp>
        <p:nvSpPr>
          <p:cNvPr id="11" name="Picture Placeholder 10"/>
          <p:cNvSpPr>
            <a:spLocks noGrp="1"/>
          </p:cNvSpPr>
          <p:nvPr>
            <p:ph type="pic" sz="quarter" idx="10"/>
          </p:nvPr>
        </p:nvSpPr>
        <p:spPr>
          <a:xfrm>
            <a:off x="-2021306" y="902494"/>
            <a:ext cx="6262437" cy="3537159"/>
          </a:xfrm>
        </p:spPr>
        <p:txBody>
          <a:bodyPr/>
          <a:lstStyle/>
          <a:p>
            <a:endParaRPr lang="en-US" dirty="0"/>
          </a:p>
        </p:txBody>
      </p:sp>
    </p:spTree>
    <p:extLst>
      <p:ext uri="{BB962C8B-B14F-4D97-AF65-F5344CB8AC3E}">
        <p14:creationId xmlns:p14="http://schemas.microsoft.com/office/powerpoint/2010/main" val="1868744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7" name="Media Placeholder 6"/>
          <p:cNvSpPr>
            <a:spLocks noGrp="1"/>
          </p:cNvSpPr>
          <p:nvPr>
            <p:ph type="media" sz="quarter" idx="10"/>
          </p:nvPr>
        </p:nvSpPr>
        <p:spPr>
          <a:xfrm>
            <a:off x="1541097" y="1156657"/>
            <a:ext cx="6061806" cy="3655976"/>
          </a:xfrm>
        </p:spPr>
        <p:txBody>
          <a:bodyPr/>
          <a:lstStyle/>
          <a:p>
            <a:endParaRPr lang="en-US" dirty="0"/>
          </a:p>
        </p:txBody>
      </p:sp>
    </p:spTree>
    <p:extLst>
      <p:ext uri="{BB962C8B-B14F-4D97-AF65-F5344CB8AC3E}">
        <p14:creationId xmlns:p14="http://schemas.microsoft.com/office/powerpoint/2010/main" val="2445047762"/>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37"/>
            <a:ext cx="9144000" cy="2043113"/>
          </a:xfrm>
        </p:spPr>
        <p:txBody>
          <a:bodyPr/>
          <a:lstStyle/>
          <a:p>
            <a:endParaRPr lang="en-US" dirty="0"/>
          </a:p>
        </p:txBody>
      </p:sp>
    </p:spTree>
    <p:extLst>
      <p:ext uri="{BB962C8B-B14F-4D97-AF65-F5344CB8AC3E}">
        <p14:creationId xmlns:p14="http://schemas.microsoft.com/office/powerpoint/2010/main" val="780618706"/>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 y="1481423"/>
            <a:ext cx="2994338" cy="2180655"/>
          </a:xfrm>
        </p:spPr>
        <p:txBody>
          <a:bodyPr/>
          <a:lstStyle/>
          <a:p>
            <a:endParaRPr lang="en-US" dirty="0"/>
          </a:p>
        </p:txBody>
      </p:sp>
      <p:sp>
        <p:nvSpPr>
          <p:cNvPr id="9" name="Picture Placeholder 6"/>
          <p:cNvSpPr>
            <a:spLocks noGrp="1"/>
          </p:cNvSpPr>
          <p:nvPr>
            <p:ph type="pic" sz="quarter" idx="11"/>
          </p:nvPr>
        </p:nvSpPr>
        <p:spPr>
          <a:xfrm>
            <a:off x="6149662" y="1481423"/>
            <a:ext cx="2994338" cy="2180655"/>
          </a:xfrm>
        </p:spPr>
        <p:txBody>
          <a:bodyPr/>
          <a:lstStyle/>
          <a:p>
            <a:endParaRPr lang="en-US" dirty="0"/>
          </a:p>
        </p:txBody>
      </p:sp>
    </p:spTree>
    <p:extLst>
      <p:ext uri="{BB962C8B-B14F-4D97-AF65-F5344CB8AC3E}">
        <p14:creationId xmlns:p14="http://schemas.microsoft.com/office/powerpoint/2010/main" val="258205694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9144000" cy="1684735"/>
          </a:xfrm>
        </p:spPr>
        <p:txBody>
          <a:bodyPr/>
          <a:lstStyle/>
          <a:p>
            <a:endParaRPr lang="en-US" dirty="0"/>
          </a:p>
        </p:txBody>
      </p:sp>
    </p:spTree>
    <p:extLst>
      <p:ext uri="{BB962C8B-B14F-4D97-AF65-F5344CB8AC3E}">
        <p14:creationId xmlns:p14="http://schemas.microsoft.com/office/powerpoint/2010/main" val="129962320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6" name="Picture Placeholder 6"/>
          <p:cNvSpPr>
            <a:spLocks noGrp="1"/>
          </p:cNvSpPr>
          <p:nvPr>
            <p:ph type="pic" sz="quarter" idx="10"/>
          </p:nvPr>
        </p:nvSpPr>
        <p:spPr>
          <a:xfrm>
            <a:off x="0" y="1"/>
            <a:ext cx="9144000" cy="3513221"/>
          </a:xfrm>
        </p:spPr>
        <p:txBody>
          <a:bodyPr/>
          <a:lstStyle/>
          <a:p>
            <a:endParaRPr lang="en-US" dirty="0"/>
          </a:p>
        </p:txBody>
      </p:sp>
    </p:spTree>
    <p:extLst>
      <p:ext uri="{BB962C8B-B14F-4D97-AF65-F5344CB8AC3E}">
        <p14:creationId xmlns:p14="http://schemas.microsoft.com/office/powerpoint/2010/main" val="168290898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73" y="685800"/>
            <a:ext cx="2114551" cy="2057400"/>
          </a:xfrm>
          <a:noFill/>
        </p:spPr>
        <p:txBody>
          <a:bodyPr anchor="ctr" anchorCtr="0">
            <a:normAutofit/>
          </a:bodyPr>
          <a:lstStyle>
            <a:lvl1pPr algn="ctr">
              <a:defRPr sz="750"/>
            </a:lvl1pPr>
          </a:lstStyle>
          <a:p>
            <a:endParaRPr lang="en-US" dirty="0"/>
          </a:p>
        </p:txBody>
      </p:sp>
      <p:sp>
        <p:nvSpPr>
          <p:cNvPr id="7" name="Рисунок 4"/>
          <p:cNvSpPr>
            <a:spLocks noGrp="1"/>
          </p:cNvSpPr>
          <p:nvPr>
            <p:ph type="pic" sz="quarter" idx="76"/>
          </p:nvPr>
        </p:nvSpPr>
        <p:spPr>
          <a:xfrm>
            <a:off x="2708673" y="2745313"/>
            <a:ext cx="2114551" cy="2053830"/>
          </a:xfrm>
          <a:noFill/>
        </p:spPr>
        <p:txBody>
          <a:bodyPr anchor="ctr" anchorCtr="0">
            <a:normAutofit/>
          </a:bodyPr>
          <a:lstStyle>
            <a:lvl1pPr algn="ctr">
              <a:defRPr sz="750"/>
            </a:lvl1pPr>
          </a:lstStyle>
          <a:p>
            <a:endParaRPr lang="en-US" dirty="0"/>
          </a:p>
        </p:txBody>
      </p:sp>
      <p:sp>
        <p:nvSpPr>
          <p:cNvPr id="8" name="Рисунок 4"/>
          <p:cNvSpPr>
            <a:spLocks noGrp="1"/>
          </p:cNvSpPr>
          <p:nvPr>
            <p:ph type="pic" sz="quarter" idx="77"/>
          </p:nvPr>
        </p:nvSpPr>
        <p:spPr>
          <a:xfrm>
            <a:off x="622700" y="2741737"/>
            <a:ext cx="2085975" cy="2057400"/>
          </a:xfrm>
          <a:noFill/>
        </p:spPr>
        <p:txBody>
          <a:bodyPr anchor="ctr" anchorCtr="0">
            <a:normAutofit/>
          </a:bodyPr>
          <a:lstStyle>
            <a:lvl1pPr algn="ctr">
              <a:defRPr sz="750"/>
            </a:lvl1pPr>
          </a:lstStyle>
          <a:p>
            <a:endParaRPr lang="en-US" dirty="0"/>
          </a:p>
        </p:txBody>
      </p:sp>
      <p:sp>
        <p:nvSpPr>
          <p:cNvPr id="9" name="Рисунок 4"/>
          <p:cNvSpPr>
            <a:spLocks noGrp="1"/>
          </p:cNvSpPr>
          <p:nvPr>
            <p:ph type="pic" sz="quarter" idx="78"/>
          </p:nvPr>
        </p:nvSpPr>
        <p:spPr>
          <a:xfrm>
            <a:off x="4825548" y="2745308"/>
            <a:ext cx="2114551" cy="2053829"/>
          </a:xfrm>
          <a:noFill/>
        </p:spPr>
        <p:txBody>
          <a:bodyPr anchor="ctr" anchorCtr="0">
            <a:normAutofit/>
          </a:bodyPr>
          <a:lstStyle>
            <a:lvl1pPr algn="ctr">
              <a:defRPr sz="750"/>
            </a:lvl1pPr>
          </a:lstStyle>
          <a:p>
            <a:endParaRPr lang="en-US" dirty="0"/>
          </a:p>
        </p:txBody>
      </p:sp>
      <p:sp>
        <p:nvSpPr>
          <p:cNvPr id="10" name="Рисунок 4"/>
          <p:cNvSpPr>
            <a:spLocks noGrp="1"/>
          </p:cNvSpPr>
          <p:nvPr>
            <p:ph type="pic" sz="quarter" idx="79"/>
          </p:nvPr>
        </p:nvSpPr>
        <p:spPr>
          <a:xfrm>
            <a:off x="4825549" y="685800"/>
            <a:ext cx="3708854" cy="2057400"/>
          </a:xfrm>
          <a:noFill/>
        </p:spPr>
        <p:txBody>
          <a:bodyPr anchor="ctr" anchorCtr="0">
            <a:normAutofit/>
          </a:bodyPr>
          <a:lstStyle>
            <a:lvl1pPr algn="ctr">
              <a:defRPr sz="750"/>
            </a:lvl1pPr>
          </a:lstStyle>
          <a:p>
            <a:endParaRPr lang="en-US" dirty="0"/>
          </a:p>
        </p:txBody>
      </p:sp>
    </p:spTree>
    <p:extLst>
      <p:ext uri="{BB962C8B-B14F-4D97-AF65-F5344CB8AC3E}">
        <p14:creationId xmlns:p14="http://schemas.microsoft.com/office/powerpoint/2010/main" val="4231013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10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20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decel="50000" fill="hold" grpId="0" nodeType="with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4" decel="50000" fill="hold" grpId="0" nodeType="withEffect" nodePh="1">
                                  <p:stCondLst>
                                    <p:cond delay="100"/>
                                  </p:stCondLst>
                                  <p:endCondLst>
                                    <p:cond evt="begin" delay="0">
                                      <p:tn val="21"/>
                                    </p:cond>
                                  </p:end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6119116" y="2727469"/>
            <a:ext cx="2513972" cy="2513972"/>
          </a:xfrm>
          <a:custGeom>
            <a:avLst/>
            <a:gdLst>
              <a:gd name="connsiteX0" fmla="*/ 1703683 w 3351963"/>
              <a:gd name="connsiteY0" fmla="*/ 0 h 3351963"/>
              <a:gd name="connsiteX1" fmla="*/ 3351963 w 3351963"/>
              <a:gd name="connsiteY1" fmla="*/ 1703683 h 3351963"/>
              <a:gd name="connsiteX2" fmla="*/ 1648280 w 3351963"/>
              <a:gd name="connsiteY2" fmla="*/ 3351963 h 3351963"/>
              <a:gd name="connsiteX3" fmla="*/ 0 w 3351963"/>
              <a:gd name="connsiteY3" fmla="*/ 1648280 h 3351963"/>
            </a:gdLst>
            <a:ahLst/>
            <a:cxnLst>
              <a:cxn ang="0">
                <a:pos x="connsiteX0" y="connsiteY0"/>
              </a:cxn>
              <a:cxn ang="0">
                <a:pos x="connsiteX1" y="connsiteY1"/>
              </a:cxn>
              <a:cxn ang="0">
                <a:pos x="connsiteX2" y="connsiteY2"/>
              </a:cxn>
              <a:cxn ang="0">
                <a:pos x="connsiteX3" y="connsiteY3"/>
              </a:cxn>
            </a:cxnLst>
            <a:rect l="l" t="t" r="r" b="b"/>
            <a:pathLst>
              <a:path w="3351963" h="3351963">
                <a:moveTo>
                  <a:pt x="1703683" y="0"/>
                </a:moveTo>
                <a:lnTo>
                  <a:pt x="3351963" y="1703683"/>
                </a:lnTo>
                <a:lnTo>
                  <a:pt x="1648280" y="3351963"/>
                </a:lnTo>
                <a:lnTo>
                  <a:pt x="0" y="1648280"/>
                </a:lnTo>
                <a:close/>
              </a:path>
            </a:pathLst>
          </a:custGeom>
        </p:spPr>
        <p:txBody>
          <a:bodyPr wrap="square">
            <a:noAutofit/>
          </a:bodyPr>
          <a:lstStyle/>
          <a:p>
            <a:endParaRPr lang="en-US" dirty="0"/>
          </a:p>
        </p:txBody>
      </p:sp>
      <p:sp>
        <p:nvSpPr>
          <p:cNvPr id="26" name="Picture Placeholder 25"/>
          <p:cNvSpPr>
            <a:spLocks noGrp="1"/>
          </p:cNvSpPr>
          <p:nvPr>
            <p:ph type="pic" sz="quarter" idx="10"/>
          </p:nvPr>
        </p:nvSpPr>
        <p:spPr>
          <a:xfrm>
            <a:off x="2183733" y="-848226"/>
            <a:ext cx="6845968" cy="6797842"/>
          </a:xfrm>
          <a:custGeom>
            <a:avLst/>
            <a:gdLst>
              <a:gd name="connsiteX0" fmla="*/ 2181727 w 9127957"/>
              <a:gd name="connsiteY0" fmla="*/ 4700336 h 9063789"/>
              <a:gd name="connsiteX1" fmla="*/ 4363453 w 9127957"/>
              <a:gd name="connsiteY1" fmla="*/ 6882063 h 9063789"/>
              <a:gd name="connsiteX2" fmla="*/ 2181727 w 9127957"/>
              <a:gd name="connsiteY2" fmla="*/ 9063789 h 9063789"/>
              <a:gd name="connsiteX3" fmla="*/ 0 w 9127957"/>
              <a:gd name="connsiteY3" fmla="*/ 6882063 h 9063789"/>
              <a:gd name="connsiteX4" fmla="*/ 7748337 w 9127957"/>
              <a:gd name="connsiteY4" fmla="*/ 3882188 h 9063789"/>
              <a:gd name="connsiteX5" fmla="*/ 8398043 w 9127957"/>
              <a:gd name="connsiteY5" fmla="*/ 4531894 h 9063789"/>
              <a:gd name="connsiteX6" fmla="*/ 7748337 w 9127957"/>
              <a:gd name="connsiteY6" fmla="*/ 5181600 h 9063789"/>
              <a:gd name="connsiteX7" fmla="*/ 7098631 w 9127957"/>
              <a:gd name="connsiteY7" fmla="*/ 4531894 h 9063789"/>
              <a:gd name="connsiteX8" fmla="*/ 4547937 w 9127957"/>
              <a:gd name="connsiteY8" fmla="*/ 2350168 h 9063789"/>
              <a:gd name="connsiteX9" fmla="*/ 6729663 w 9127957"/>
              <a:gd name="connsiteY9" fmla="*/ 4531895 h 9063789"/>
              <a:gd name="connsiteX10" fmla="*/ 4547937 w 9127957"/>
              <a:gd name="connsiteY10" fmla="*/ 6713621 h 9063789"/>
              <a:gd name="connsiteX11" fmla="*/ 2366210 w 9127957"/>
              <a:gd name="connsiteY11" fmla="*/ 4531895 h 9063789"/>
              <a:gd name="connsiteX12" fmla="*/ 3745830 w 9127957"/>
              <a:gd name="connsiteY12" fmla="*/ 1532020 h 9063789"/>
              <a:gd name="connsiteX13" fmla="*/ 4395536 w 9127957"/>
              <a:gd name="connsiteY13" fmla="*/ 2181726 h 9063789"/>
              <a:gd name="connsiteX14" fmla="*/ 3745830 w 9127957"/>
              <a:gd name="connsiteY14" fmla="*/ 2831432 h 9063789"/>
              <a:gd name="connsiteX15" fmla="*/ 3096124 w 9127957"/>
              <a:gd name="connsiteY15" fmla="*/ 2181726 h 9063789"/>
              <a:gd name="connsiteX16" fmla="*/ 6946231 w 9127957"/>
              <a:gd name="connsiteY16" fmla="*/ 0 h 9063789"/>
              <a:gd name="connsiteX17" fmla="*/ 9127957 w 9127957"/>
              <a:gd name="connsiteY17" fmla="*/ 2181727 h 9063789"/>
              <a:gd name="connsiteX18" fmla="*/ 6946231 w 9127957"/>
              <a:gd name="connsiteY18" fmla="*/ 4363453 h 9063789"/>
              <a:gd name="connsiteX19" fmla="*/ 4764504 w 9127957"/>
              <a:gd name="connsiteY19" fmla="*/ 2181727 h 906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27957" h="9063789">
                <a:moveTo>
                  <a:pt x="2181727" y="4700336"/>
                </a:moveTo>
                <a:lnTo>
                  <a:pt x="4363453" y="6882063"/>
                </a:lnTo>
                <a:lnTo>
                  <a:pt x="2181727" y="9063789"/>
                </a:lnTo>
                <a:lnTo>
                  <a:pt x="0" y="6882063"/>
                </a:lnTo>
                <a:close/>
                <a:moveTo>
                  <a:pt x="7748337" y="3882188"/>
                </a:moveTo>
                <a:lnTo>
                  <a:pt x="8398043" y="4531894"/>
                </a:lnTo>
                <a:lnTo>
                  <a:pt x="7748337" y="5181600"/>
                </a:lnTo>
                <a:lnTo>
                  <a:pt x="7098631" y="4531894"/>
                </a:lnTo>
                <a:close/>
                <a:moveTo>
                  <a:pt x="4547937" y="2350168"/>
                </a:moveTo>
                <a:lnTo>
                  <a:pt x="6729663" y="4531895"/>
                </a:lnTo>
                <a:lnTo>
                  <a:pt x="4547937" y="6713621"/>
                </a:lnTo>
                <a:lnTo>
                  <a:pt x="2366210" y="4531895"/>
                </a:lnTo>
                <a:close/>
                <a:moveTo>
                  <a:pt x="3745830" y="1532020"/>
                </a:moveTo>
                <a:lnTo>
                  <a:pt x="4395536" y="2181726"/>
                </a:lnTo>
                <a:lnTo>
                  <a:pt x="3745830" y="2831432"/>
                </a:lnTo>
                <a:lnTo>
                  <a:pt x="3096124" y="2181726"/>
                </a:lnTo>
                <a:close/>
                <a:moveTo>
                  <a:pt x="6946231" y="0"/>
                </a:moveTo>
                <a:lnTo>
                  <a:pt x="9127957" y="2181727"/>
                </a:lnTo>
                <a:lnTo>
                  <a:pt x="6946231" y="4363453"/>
                </a:lnTo>
                <a:lnTo>
                  <a:pt x="4764504" y="2181727"/>
                </a:lnTo>
                <a:close/>
              </a:path>
            </a:pathLst>
          </a:custGeom>
        </p:spPr>
        <p:txBody>
          <a:bodyPr wrap="square">
            <a:noAutofit/>
          </a:bodyPr>
          <a:lstStyle/>
          <a:p>
            <a:endParaRPr lang="en-US" dirty="0"/>
          </a:p>
        </p:txBody>
      </p:sp>
      <p:sp>
        <p:nvSpPr>
          <p:cNvPr id="10" name="Picture Placeholder 9"/>
          <p:cNvSpPr>
            <a:spLocks noGrp="1"/>
          </p:cNvSpPr>
          <p:nvPr>
            <p:ph type="pic" sz="quarter" idx="12"/>
          </p:nvPr>
        </p:nvSpPr>
        <p:spPr>
          <a:xfrm>
            <a:off x="4733227" y="4084783"/>
            <a:ext cx="2513972" cy="2513972"/>
          </a:xfrm>
          <a:custGeom>
            <a:avLst/>
            <a:gdLst>
              <a:gd name="connsiteX0" fmla="*/ 1703683 w 3351963"/>
              <a:gd name="connsiteY0" fmla="*/ 0 h 3351963"/>
              <a:gd name="connsiteX1" fmla="*/ 3351963 w 3351963"/>
              <a:gd name="connsiteY1" fmla="*/ 1703683 h 3351963"/>
              <a:gd name="connsiteX2" fmla="*/ 1648280 w 3351963"/>
              <a:gd name="connsiteY2" fmla="*/ 3351963 h 3351963"/>
              <a:gd name="connsiteX3" fmla="*/ 0 w 3351963"/>
              <a:gd name="connsiteY3" fmla="*/ 1648280 h 3351963"/>
            </a:gdLst>
            <a:ahLst/>
            <a:cxnLst>
              <a:cxn ang="0">
                <a:pos x="connsiteX0" y="connsiteY0"/>
              </a:cxn>
              <a:cxn ang="0">
                <a:pos x="connsiteX1" y="connsiteY1"/>
              </a:cxn>
              <a:cxn ang="0">
                <a:pos x="connsiteX2" y="connsiteY2"/>
              </a:cxn>
              <a:cxn ang="0">
                <a:pos x="connsiteX3" y="connsiteY3"/>
              </a:cxn>
            </a:cxnLst>
            <a:rect l="l" t="t" r="r" b="b"/>
            <a:pathLst>
              <a:path w="3351963" h="3351963">
                <a:moveTo>
                  <a:pt x="1703683" y="0"/>
                </a:moveTo>
                <a:lnTo>
                  <a:pt x="3351963" y="1703683"/>
                </a:lnTo>
                <a:lnTo>
                  <a:pt x="1648280" y="3351963"/>
                </a:lnTo>
                <a:lnTo>
                  <a:pt x="0" y="1648280"/>
                </a:lnTo>
                <a:close/>
              </a:path>
            </a:pathLst>
          </a:custGeom>
        </p:spPr>
        <p:txBody>
          <a:bodyPr wrap="square">
            <a:noAutofit/>
          </a:bodyPr>
          <a:lstStyle/>
          <a:p>
            <a:endParaRPr lang="en-US" dirty="0"/>
          </a:p>
        </p:txBody>
      </p:sp>
    </p:spTree>
    <p:extLst>
      <p:ext uri="{BB962C8B-B14F-4D97-AF65-F5344CB8AC3E}">
        <p14:creationId xmlns:p14="http://schemas.microsoft.com/office/powerpoint/2010/main" val="2121359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nodePh="1">
                                  <p:stCondLst>
                                    <p:cond delay="0"/>
                                  </p:stCondLst>
                                  <p:endCondLst>
                                    <p:cond evt="begin" delay="0">
                                      <p:tn val="5"/>
                                    </p:cond>
                                  </p:end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par>
                          <p:cTn id="8" fill="hold">
                            <p:stCondLst>
                              <p:cond delay="500"/>
                            </p:stCondLst>
                            <p:childTnLst>
                              <p:par>
                                <p:cTn id="9" presetID="2" presetClass="entr" presetSubtype="2" fill="hold" grpId="0" nodeType="after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1+#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2" presetClass="entr" presetSubtype="0" fill="hold" grpId="0" nodeType="afterEffect" nodePh="1">
                                  <p:stCondLst>
                                    <p:cond delay="0"/>
                                  </p:stCondLst>
                                  <p:endCondLst>
                                    <p:cond evt="begin" delay="0">
                                      <p:tn val="14"/>
                                    </p:cond>
                                  </p:endCondLst>
                                  <p:childTnLst>
                                    <p:set>
                                      <p:cBhvr>
                                        <p:cTn id="15" dur="1" fill="hold">
                                          <p:stCondLst>
                                            <p:cond delay="0"/>
                                          </p:stCondLst>
                                        </p:cTn>
                                        <p:tgtEl>
                                          <p:spTgt spid="10"/>
                                        </p:tgtEl>
                                        <p:attrNameLst>
                                          <p:attrName>style.visibility</p:attrName>
                                        </p:attrNameLst>
                                      </p:cBhvr>
                                      <p:to>
                                        <p:strVal val="visible"/>
                                      </p:to>
                                    </p:set>
                                    <p:animEffect transition="in" filter="fade">
                                      <p:cBhvr>
                                        <p:cTn id="16" dur="1000"/>
                                        <p:tgtEl>
                                          <p:spTgt spid="10"/>
                                        </p:tgtEl>
                                      </p:cBhvr>
                                    </p:animEffect>
                                    <p:anim calcmode="lin" valueType="num">
                                      <p:cBhvr>
                                        <p:cTn id="17" dur="1000" fill="hold"/>
                                        <p:tgtEl>
                                          <p:spTgt spid="10"/>
                                        </p:tgtEl>
                                        <p:attrNameLst>
                                          <p:attrName>ppt_x</p:attrName>
                                        </p:attrNameLst>
                                      </p:cBhvr>
                                      <p:tavLst>
                                        <p:tav tm="0">
                                          <p:val>
                                            <p:strVal val="#ppt_x"/>
                                          </p:val>
                                        </p:tav>
                                        <p:tav tm="100000">
                                          <p:val>
                                            <p:strVal val="#ppt_x"/>
                                          </p:val>
                                        </p:tav>
                                      </p:tavLst>
                                    </p:anim>
                                    <p:anim calcmode="lin" valueType="num">
                                      <p:cBhvr>
                                        <p:cTn id="1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6" grpId="0"/>
      <p:bldP spid="10" grpId="0"/>
    </p:bld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73" y="685800"/>
            <a:ext cx="4043076" cy="4113336"/>
          </a:xfrm>
          <a:noFill/>
        </p:spPr>
        <p:txBody>
          <a:bodyPr anchor="ctr" anchorCtr="0">
            <a:normAutofit/>
          </a:bodyPr>
          <a:lstStyle>
            <a:lvl1pPr algn="ctr">
              <a:defRPr sz="750"/>
            </a:lvl1pPr>
          </a:lstStyle>
          <a:p>
            <a:endParaRPr lang="en-US" dirty="0"/>
          </a:p>
        </p:txBody>
      </p:sp>
      <p:sp>
        <p:nvSpPr>
          <p:cNvPr id="7" name="Рисунок 4"/>
          <p:cNvSpPr>
            <a:spLocks noGrp="1"/>
          </p:cNvSpPr>
          <p:nvPr>
            <p:ph type="pic" sz="quarter" idx="77"/>
          </p:nvPr>
        </p:nvSpPr>
        <p:spPr>
          <a:xfrm>
            <a:off x="622700" y="2741737"/>
            <a:ext cx="2085975" cy="2057400"/>
          </a:xfrm>
          <a:noFill/>
        </p:spPr>
        <p:txBody>
          <a:bodyPr anchor="ctr" anchorCtr="0">
            <a:normAutofit/>
          </a:bodyPr>
          <a:lstStyle>
            <a:lvl1pPr algn="ctr">
              <a:defRPr sz="750"/>
            </a:lvl1pPr>
          </a:lstStyle>
          <a:p>
            <a:endParaRPr lang="en-US" dirty="0"/>
          </a:p>
        </p:txBody>
      </p:sp>
      <p:sp>
        <p:nvSpPr>
          <p:cNvPr id="8" name="Рисунок 4"/>
          <p:cNvSpPr>
            <a:spLocks noGrp="1"/>
          </p:cNvSpPr>
          <p:nvPr>
            <p:ph type="pic" sz="quarter" idx="79"/>
          </p:nvPr>
        </p:nvSpPr>
        <p:spPr>
          <a:xfrm>
            <a:off x="6751749" y="685807"/>
            <a:ext cx="1782658" cy="4113337"/>
          </a:xfrm>
          <a:noFill/>
        </p:spPr>
        <p:txBody>
          <a:bodyPr anchor="ctr" anchorCtr="0">
            <a:normAutofit/>
          </a:bodyPr>
          <a:lstStyle>
            <a:lvl1pPr algn="ctr">
              <a:defRPr sz="750"/>
            </a:lvl1pPr>
          </a:lstStyle>
          <a:p>
            <a:endParaRPr lang="en-US" dirty="0"/>
          </a:p>
        </p:txBody>
      </p:sp>
    </p:spTree>
    <p:extLst>
      <p:ext uri="{BB962C8B-B14F-4D97-AF65-F5344CB8AC3E}">
        <p14:creationId xmlns:p14="http://schemas.microsoft.com/office/powerpoint/2010/main" val="1413808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10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300"/>
                                  </p:stCondLst>
                                  <p:endCondLst>
                                    <p:cond evt="begin" delay="0">
                                      <p:tn val="13"/>
                                    </p:cond>
                                  </p:end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6" name="Рисунок 4"/>
          <p:cNvSpPr>
            <a:spLocks noGrp="1"/>
          </p:cNvSpPr>
          <p:nvPr>
            <p:ph type="pic" sz="quarter" idx="75"/>
          </p:nvPr>
        </p:nvSpPr>
        <p:spPr>
          <a:xfrm>
            <a:off x="2708673" y="685807"/>
            <a:ext cx="3726656" cy="4113337"/>
          </a:xfrm>
          <a:noFill/>
        </p:spPr>
        <p:txBody>
          <a:bodyPr anchor="ctr" anchorCtr="0">
            <a:normAutofit/>
          </a:bodyPr>
          <a:lstStyle>
            <a:lvl1pPr algn="ctr">
              <a:defRPr sz="750"/>
            </a:lvl1pPr>
          </a:lstStyle>
          <a:p>
            <a:endParaRPr lang="en-US" dirty="0"/>
          </a:p>
        </p:txBody>
      </p:sp>
      <p:sp>
        <p:nvSpPr>
          <p:cNvPr id="7" name="Рисунок 4"/>
          <p:cNvSpPr>
            <a:spLocks noGrp="1"/>
          </p:cNvSpPr>
          <p:nvPr>
            <p:ph type="pic" sz="quarter" idx="77"/>
          </p:nvPr>
        </p:nvSpPr>
        <p:spPr>
          <a:xfrm>
            <a:off x="6438791" y="2741744"/>
            <a:ext cx="2085975" cy="2057400"/>
          </a:xfrm>
          <a:noFill/>
        </p:spPr>
        <p:txBody>
          <a:bodyPr anchor="ctr" anchorCtr="0">
            <a:normAutofit/>
          </a:bodyPr>
          <a:lstStyle>
            <a:lvl1pPr algn="ctr">
              <a:defRPr sz="750"/>
            </a:lvl1pPr>
          </a:lstStyle>
          <a:p>
            <a:endParaRPr lang="en-US" dirty="0"/>
          </a:p>
        </p:txBody>
      </p:sp>
      <p:sp>
        <p:nvSpPr>
          <p:cNvPr id="8" name="Рисунок 4"/>
          <p:cNvSpPr>
            <a:spLocks noGrp="1"/>
          </p:cNvSpPr>
          <p:nvPr>
            <p:ph type="pic" sz="quarter" idx="82"/>
          </p:nvPr>
        </p:nvSpPr>
        <p:spPr>
          <a:xfrm>
            <a:off x="6428399" y="684337"/>
            <a:ext cx="2085975" cy="2057400"/>
          </a:xfrm>
          <a:noFill/>
        </p:spPr>
        <p:txBody>
          <a:bodyPr anchor="ctr" anchorCtr="0">
            <a:normAutofit/>
          </a:bodyPr>
          <a:lstStyle>
            <a:lvl1pPr algn="ctr">
              <a:defRPr sz="750"/>
            </a:lvl1pPr>
          </a:lstStyle>
          <a:p>
            <a:endParaRPr lang="en-US" dirty="0"/>
          </a:p>
        </p:txBody>
      </p:sp>
      <p:sp>
        <p:nvSpPr>
          <p:cNvPr id="9" name="Рисунок 4"/>
          <p:cNvSpPr>
            <a:spLocks noGrp="1"/>
          </p:cNvSpPr>
          <p:nvPr>
            <p:ph type="pic" sz="quarter" idx="83"/>
          </p:nvPr>
        </p:nvSpPr>
        <p:spPr>
          <a:xfrm>
            <a:off x="619235" y="684337"/>
            <a:ext cx="2085975" cy="2057400"/>
          </a:xfrm>
          <a:noFill/>
        </p:spPr>
        <p:txBody>
          <a:bodyPr anchor="ctr" anchorCtr="0">
            <a:normAutofit/>
          </a:bodyPr>
          <a:lstStyle>
            <a:lvl1pPr algn="ctr">
              <a:defRPr sz="750"/>
            </a:lvl1pPr>
          </a:lstStyle>
          <a:p>
            <a:endParaRPr lang="en-US" dirty="0"/>
          </a:p>
        </p:txBody>
      </p:sp>
    </p:spTree>
    <p:extLst>
      <p:ext uri="{BB962C8B-B14F-4D97-AF65-F5344CB8AC3E}">
        <p14:creationId xmlns:p14="http://schemas.microsoft.com/office/powerpoint/2010/main" val="655231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50000"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50000" fill="hold" grpId="0" nodeType="withEffect" nodePh="1">
                                  <p:stCondLst>
                                    <p:cond delay="0"/>
                                  </p:stCondLst>
                                  <p:endCondLst>
                                    <p:cond evt="begin" delay="0">
                                      <p:tn val="9"/>
                                    </p:cond>
                                  </p:end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nodePh="1">
                                  <p:stCondLst>
                                    <p:cond delay="10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decel="50000" fill="hold" grpId="0" nodeType="with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pic>
        <p:nvPicPr>
          <p:cNvPr id="10" name="Picture 9"/>
          <p:cNvPicPr>
            <a:picLocks noChangeAspect="1"/>
          </p:cNvPicPr>
          <p:nvPr userDrawn="1"/>
        </p:nvPicPr>
        <p:blipFill>
          <a:blip r:embed="rId2"/>
          <a:stretch>
            <a:fillRect/>
          </a:stretch>
        </p:blipFill>
        <p:spPr>
          <a:xfrm rot="1088670">
            <a:off x="828030" y="813270"/>
            <a:ext cx="3415580" cy="371735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1" name="Picture 10"/>
          <p:cNvPicPr>
            <a:picLocks noChangeAspect="1"/>
          </p:cNvPicPr>
          <p:nvPr userDrawn="1"/>
        </p:nvPicPr>
        <p:blipFill>
          <a:blip r:embed="rId2"/>
          <a:stretch>
            <a:fillRect/>
          </a:stretch>
        </p:blipFill>
        <p:spPr>
          <a:xfrm>
            <a:off x="992765" y="813269"/>
            <a:ext cx="3415580" cy="371735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12" name="Picture Placeholder 8"/>
          <p:cNvSpPr>
            <a:spLocks noGrp="1"/>
          </p:cNvSpPr>
          <p:nvPr>
            <p:ph type="pic" sz="quarter" idx="10"/>
          </p:nvPr>
        </p:nvSpPr>
        <p:spPr>
          <a:xfrm rot="21180954">
            <a:off x="1194937" y="929326"/>
            <a:ext cx="3011234" cy="2297906"/>
          </a:xfrm>
        </p:spPr>
        <p:txBody>
          <a:bodyPr/>
          <a:lstStyle/>
          <a:p>
            <a:endParaRPr lang="en-US" dirty="0"/>
          </a:p>
        </p:txBody>
      </p:sp>
    </p:spTree>
    <p:extLst>
      <p:ext uri="{BB962C8B-B14F-4D97-AF65-F5344CB8AC3E}">
        <p14:creationId xmlns:p14="http://schemas.microsoft.com/office/powerpoint/2010/main" val="3787460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nodePh="1">
                                  <p:stCondLst>
                                    <p:cond delay="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493873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stretch>
            <a:fillRect/>
          </a:stretch>
        </p:blipFill>
        <p:spPr>
          <a:xfrm>
            <a:off x="3730282" y="347056"/>
            <a:ext cx="5413718" cy="4796444"/>
          </a:xfrm>
          <a:prstGeom prst="rect">
            <a:avLst/>
          </a:prstGeom>
        </p:spPr>
      </p:pic>
    </p:spTree>
    <p:extLst>
      <p:ext uri="{BB962C8B-B14F-4D97-AF65-F5344CB8AC3E}">
        <p14:creationId xmlns:p14="http://schemas.microsoft.com/office/powerpoint/2010/main" val="2756120720"/>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6" name="Rectangle 5"/>
          <p:cNvSpPr/>
          <p:nvPr userDrawn="1"/>
        </p:nvSpPr>
        <p:spPr>
          <a:xfrm>
            <a:off x="0" y="1323475"/>
            <a:ext cx="9144000" cy="2189747"/>
          </a:xfrm>
          <a:prstGeom prst="rect">
            <a:avLst/>
          </a:prstGeom>
          <a:solidFill>
            <a:srgbClr val="0A1A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7" name="Rectangle 6"/>
          <p:cNvSpPr/>
          <p:nvPr userDrawn="1"/>
        </p:nvSpPr>
        <p:spPr>
          <a:xfrm>
            <a:off x="4451684" y="1564107"/>
            <a:ext cx="3874169" cy="27672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9" name="Picture Placeholder 8"/>
          <p:cNvSpPr>
            <a:spLocks noGrp="1"/>
          </p:cNvSpPr>
          <p:nvPr>
            <p:ph type="pic" sz="quarter" idx="10"/>
          </p:nvPr>
        </p:nvSpPr>
        <p:spPr>
          <a:xfrm>
            <a:off x="4692253" y="1792268"/>
            <a:ext cx="3405188" cy="2322909"/>
          </a:xfrm>
        </p:spPr>
        <p:txBody>
          <a:bodyPr/>
          <a:lstStyle/>
          <a:p>
            <a:endParaRPr lang="en-US" dirty="0"/>
          </a:p>
        </p:txBody>
      </p:sp>
    </p:spTree>
    <p:extLst>
      <p:ext uri="{BB962C8B-B14F-4D97-AF65-F5344CB8AC3E}">
        <p14:creationId xmlns:p14="http://schemas.microsoft.com/office/powerpoint/2010/main" val="2774931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11" name="Picture Placeholder 10"/>
          <p:cNvSpPr>
            <a:spLocks noGrp="1"/>
          </p:cNvSpPr>
          <p:nvPr>
            <p:ph type="pic" sz="quarter" idx="10"/>
          </p:nvPr>
        </p:nvSpPr>
        <p:spPr>
          <a:xfrm>
            <a:off x="3435708" y="-2590395"/>
            <a:ext cx="7611578" cy="6569981"/>
          </a:xfrm>
          <a:custGeom>
            <a:avLst/>
            <a:gdLst>
              <a:gd name="connsiteX0" fmla="*/ 2619217 w 10148770"/>
              <a:gd name="connsiteY0" fmla="*/ 0 h 8759974"/>
              <a:gd name="connsiteX1" fmla="*/ 9034465 w 10148770"/>
              <a:gd name="connsiteY1" fmla="*/ 1292933 h 8759974"/>
              <a:gd name="connsiteX2" fmla="*/ 10148770 w 10148770"/>
              <a:gd name="connsiteY2" fmla="*/ 5402682 h 8759974"/>
              <a:gd name="connsiteX3" fmla="*/ 7529553 w 10148770"/>
              <a:gd name="connsiteY3" fmla="*/ 8759974 h 8759974"/>
              <a:gd name="connsiteX4" fmla="*/ 1114305 w 10148770"/>
              <a:gd name="connsiteY4" fmla="*/ 7467041 h 8759974"/>
              <a:gd name="connsiteX5" fmla="*/ 0 w 10148770"/>
              <a:gd name="connsiteY5" fmla="*/ 3357292 h 87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48770" h="8759974">
                <a:moveTo>
                  <a:pt x="2619217" y="0"/>
                </a:moveTo>
                <a:lnTo>
                  <a:pt x="9034465" y="1292933"/>
                </a:lnTo>
                <a:lnTo>
                  <a:pt x="10148770" y="5402682"/>
                </a:lnTo>
                <a:lnTo>
                  <a:pt x="7529553" y="8759974"/>
                </a:lnTo>
                <a:lnTo>
                  <a:pt x="1114305" y="7467041"/>
                </a:lnTo>
                <a:lnTo>
                  <a:pt x="0" y="3357292"/>
                </a:lnTo>
                <a:close/>
              </a:path>
            </a:pathLst>
          </a:custGeom>
        </p:spPr>
        <p:txBody>
          <a:bodyPr wrap="square">
            <a:noAutofit/>
          </a:bodyPr>
          <a:lstStyle/>
          <a:p>
            <a:endParaRPr lang="en-US" dirty="0"/>
          </a:p>
        </p:txBody>
      </p:sp>
    </p:spTree>
    <p:extLst>
      <p:ext uri="{BB962C8B-B14F-4D97-AF65-F5344CB8AC3E}">
        <p14:creationId xmlns:p14="http://schemas.microsoft.com/office/powerpoint/2010/main" val="2069387300"/>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2723853" y="1354205"/>
            <a:ext cx="9097145" cy="9097146"/>
          </a:xfrm>
          <a:custGeom>
            <a:avLst/>
            <a:gdLst>
              <a:gd name="connsiteX0" fmla="*/ 6717641 w 12129527"/>
              <a:gd name="connsiteY0" fmla="*/ 727 h 12129528"/>
              <a:gd name="connsiteX1" fmla="*/ 10593200 w 12129527"/>
              <a:gd name="connsiteY1" fmla="*/ 2466012 h 12129528"/>
              <a:gd name="connsiteX2" fmla="*/ 11769242 w 12129527"/>
              <a:gd name="connsiteY2" fmla="*/ 5107332 h 12129528"/>
              <a:gd name="connsiteX3" fmla="*/ 9663518 w 12129527"/>
              <a:gd name="connsiteY3" fmla="*/ 10593200 h 12129528"/>
              <a:gd name="connsiteX4" fmla="*/ 7022197 w 12129527"/>
              <a:gd name="connsiteY4" fmla="*/ 11769243 h 12129528"/>
              <a:gd name="connsiteX5" fmla="*/ 1536329 w 12129527"/>
              <a:gd name="connsiteY5" fmla="*/ 9663518 h 12129528"/>
              <a:gd name="connsiteX6" fmla="*/ 360286 w 12129527"/>
              <a:gd name="connsiteY6" fmla="*/ 7022198 h 12129528"/>
              <a:gd name="connsiteX7" fmla="*/ 2466011 w 12129527"/>
              <a:gd name="connsiteY7" fmla="*/ 1536330 h 12129528"/>
              <a:gd name="connsiteX8" fmla="*/ 5107331 w 12129527"/>
              <a:gd name="connsiteY8" fmla="*/ 360287 h 12129528"/>
              <a:gd name="connsiteX9" fmla="*/ 6717641 w 12129527"/>
              <a:gd name="connsiteY9" fmla="*/ 727 h 1212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9527" h="12129528">
                <a:moveTo>
                  <a:pt x="6717641" y="727"/>
                </a:moveTo>
                <a:cubicBezTo>
                  <a:pt x="8336576" y="-29632"/>
                  <a:pt x="9893149" y="893741"/>
                  <a:pt x="10593200" y="2466012"/>
                </a:cubicBezTo>
                <a:lnTo>
                  <a:pt x="11769242" y="5107332"/>
                </a:lnTo>
                <a:cubicBezTo>
                  <a:pt x="12702643" y="7203692"/>
                  <a:pt x="11759878" y="9659800"/>
                  <a:pt x="9663518" y="10593200"/>
                </a:cubicBezTo>
                <a:lnTo>
                  <a:pt x="7022197" y="11769243"/>
                </a:lnTo>
                <a:cubicBezTo>
                  <a:pt x="4925837" y="12702644"/>
                  <a:pt x="2469730" y="11759879"/>
                  <a:pt x="1536329" y="9663518"/>
                </a:cubicBezTo>
                <a:lnTo>
                  <a:pt x="360286" y="7022198"/>
                </a:lnTo>
                <a:cubicBezTo>
                  <a:pt x="-573115" y="4925838"/>
                  <a:pt x="369650" y="2469731"/>
                  <a:pt x="2466011" y="1536330"/>
                </a:cubicBezTo>
                <a:lnTo>
                  <a:pt x="5107331" y="360287"/>
                </a:lnTo>
                <a:cubicBezTo>
                  <a:pt x="5631421" y="126937"/>
                  <a:pt x="6177996" y="10847"/>
                  <a:pt x="6717641" y="727"/>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824005393"/>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6119115" y="2727469"/>
            <a:ext cx="2513972" cy="2513972"/>
          </a:xfrm>
          <a:custGeom>
            <a:avLst/>
            <a:gdLst>
              <a:gd name="connsiteX0" fmla="*/ 1703683 w 3351963"/>
              <a:gd name="connsiteY0" fmla="*/ 0 h 3351963"/>
              <a:gd name="connsiteX1" fmla="*/ 3351963 w 3351963"/>
              <a:gd name="connsiteY1" fmla="*/ 1703683 h 3351963"/>
              <a:gd name="connsiteX2" fmla="*/ 1648280 w 3351963"/>
              <a:gd name="connsiteY2" fmla="*/ 3351963 h 3351963"/>
              <a:gd name="connsiteX3" fmla="*/ 0 w 3351963"/>
              <a:gd name="connsiteY3" fmla="*/ 1648280 h 3351963"/>
            </a:gdLst>
            <a:ahLst/>
            <a:cxnLst>
              <a:cxn ang="0">
                <a:pos x="connsiteX0" y="connsiteY0"/>
              </a:cxn>
              <a:cxn ang="0">
                <a:pos x="connsiteX1" y="connsiteY1"/>
              </a:cxn>
              <a:cxn ang="0">
                <a:pos x="connsiteX2" y="connsiteY2"/>
              </a:cxn>
              <a:cxn ang="0">
                <a:pos x="connsiteX3" y="connsiteY3"/>
              </a:cxn>
            </a:cxnLst>
            <a:rect l="l" t="t" r="r" b="b"/>
            <a:pathLst>
              <a:path w="3351963" h="3351963">
                <a:moveTo>
                  <a:pt x="1703683" y="0"/>
                </a:moveTo>
                <a:lnTo>
                  <a:pt x="3351963" y="1703683"/>
                </a:lnTo>
                <a:lnTo>
                  <a:pt x="1648280" y="3351963"/>
                </a:lnTo>
                <a:lnTo>
                  <a:pt x="0" y="1648280"/>
                </a:lnTo>
                <a:close/>
              </a:path>
            </a:pathLst>
          </a:custGeom>
        </p:spPr>
        <p:txBody>
          <a:bodyPr wrap="square">
            <a:noAutofit/>
          </a:bodyPr>
          <a:lstStyle/>
          <a:p>
            <a:endParaRPr lang="en-US" dirty="0"/>
          </a:p>
        </p:txBody>
      </p:sp>
      <p:sp>
        <p:nvSpPr>
          <p:cNvPr id="26" name="Picture Placeholder 25"/>
          <p:cNvSpPr>
            <a:spLocks noGrp="1"/>
          </p:cNvSpPr>
          <p:nvPr>
            <p:ph type="pic" sz="quarter" idx="10"/>
          </p:nvPr>
        </p:nvSpPr>
        <p:spPr>
          <a:xfrm>
            <a:off x="2183733" y="-848226"/>
            <a:ext cx="6845968" cy="6797842"/>
          </a:xfrm>
          <a:custGeom>
            <a:avLst/>
            <a:gdLst>
              <a:gd name="connsiteX0" fmla="*/ 2181727 w 9127957"/>
              <a:gd name="connsiteY0" fmla="*/ 4700336 h 9063789"/>
              <a:gd name="connsiteX1" fmla="*/ 4363453 w 9127957"/>
              <a:gd name="connsiteY1" fmla="*/ 6882063 h 9063789"/>
              <a:gd name="connsiteX2" fmla="*/ 2181727 w 9127957"/>
              <a:gd name="connsiteY2" fmla="*/ 9063789 h 9063789"/>
              <a:gd name="connsiteX3" fmla="*/ 0 w 9127957"/>
              <a:gd name="connsiteY3" fmla="*/ 6882063 h 9063789"/>
              <a:gd name="connsiteX4" fmla="*/ 7748337 w 9127957"/>
              <a:gd name="connsiteY4" fmla="*/ 3882188 h 9063789"/>
              <a:gd name="connsiteX5" fmla="*/ 8398043 w 9127957"/>
              <a:gd name="connsiteY5" fmla="*/ 4531894 h 9063789"/>
              <a:gd name="connsiteX6" fmla="*/ 7748337 w 9127957"/>
              <a:gd name="connsiteY6" fmla="*/ 5181600 h 9063789"/>
              <a:gd name="connsiteX7" fmla="*/ 7098631 w 9127957"/>
              <a:gd name="connsiteY7" fmla="*/ 4531894 h 9063789"/>
              <a:gd name="connsiteX8" fmla="*/ 4547937 w 9127957"/>
              <a:gd name="connsiteY8" fmla="*/ 2350168 h 9063789"/>
              <a:gd name="connsiteX9" fmla="*/ 6729663 w 9127957"/>
              <a:gd name="connsiteY9" fmla="*/ 4531895 h 9063789"/>
              <a:gd name="connsiteX10" fmla="*/ 4547937 w 9127957"/>
              <a:gd name="connsiteY10" fmla="*/ 6713621 h 9063789"/>
              <a:gd name="connsiteX11" fmla="*/ 2366210 w 9127957"/>
              <a:gd name="connsiteY11" fmla="*/ 4531895 h 9063789"/>
              <a:gd name="connsiteX12" fmla="*/ 3745830 w 9127957"/>
              <a:gd name="connsiteY12" fmla="*/ 1532020 h 9063789"/>
              <a:gd name="connsiteX13" fmla="*/ 4395536 w 9127957"/>
              <a:gd name="connsiteY13" fmla="*/ 2181726 h 9063789"/>
              <a:gd name="connsiteX14" fmla="*/ 3745830 w 9127957"/>
              <a:gd name="connsiteY14" fmla="*/ 2831432 h 9063789"/>
              <a:gd name="connsiteX15" fmla="*/ 3096124 w 9127957"/>
              <a:gd name="connsiteY15" fmla="*/ 2181726 h 9063789"/>
              <a:gd name="connsiteX16" fmla="*/ 6946231 w 9127957"/>
              <a:gd name="connsiteY16" fmla="*/ 0 h 9063789"/>
              <a:gd name="connsiteX17" fmla="*/ 9127957 w 9127957"/>
              <a:gd name="connsiteY17" fmla="*/ 2181727 h 9063789"/>
              <a:gd name="connsiteX18" fmla="*/ 6946231 w 9127957"/>
              <a:gd name="connsiteY18" fmla="*/ 4363453 h 9063789"/>
              <a:gd name="connsiteX19" fmla="*/ 4764504 w 9127957"/>
              <a:gd name="connsiteY19" fmla="*/ 2181727 h 906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27957" h="9063789">
                <a:moveTo>
                  <a:pt x="2181727" y="4700336"/>
                </a:moveTo>
                <a:lnTo>
                  <a:pt x="4363453" y="6882063"/>
                </a:lnTo>
                <a:lnTo>
                  <a:pt x="2181727" y="9063789"/>
                </a:lnTo>
                <a:lnTo>
                  <a:pt x="0" y="6882063"/>
                </a:lnTo>
                <a:close/>
                <a:moveTo>
                  <a:pt x="7748337" y="3882188"/>
                </a:moveTo>
                <a:lnTo>
                  <a:pt x="8398043" y="4531894"/>
                </a:lnTo>
                <a:lnTo>
                  <a:pt x="7748337" y="5181600"/>
                </a:lnTo>
                <a:lnTo>
                  <a:pt x="7098631" y="4531894"/>
                </a:lnTo>
                <a:close/>
                <a:moveTo>
                  <a:pt x="4547937" y="2350168"/>
                </a:moveTo>
                <a:lnTo>
                  <a:pt x="6729663" y="4531895"/>
                </a:lnTo>
                <a:lnTo>
                  <a:pt x="4547937" y="6713621"/>
                </a:lnTo>
                <a:lnTo>
                  <a:pt x="2366210" y="4531895"/>
                </a:lnTo>
                <a:close/>
                <a:moveTo>
                  <a:pt x="3745830" y="1532020"/>
                </a:moveTo>
                <a:lnTo>
                  <a:pt x="4395536" y="2181726"/>
                </a:lnTo>
                <a:lnTo>
                  <a:pt x="3745830" y="2831432"/>
                </a:lnTo>
                <a:lnTo>
                  <a:pt x="3096124" y="2181726"/>
                </a:lnTo>
                <a:close/>
                <a:moveTo>
                  <a:pt x="6946231" y="0"/>
                </a:moveTo>
                <a:lnTo>
                  <a:pt x="9127957" y="2181727"/>
                </a:lnTo>
                <a:lnTo>
                  <a:pt x="6946231" y="4363453"/>
                </a:lnTo>
                <a:lnTo>
                  <a:pt x="4764504" y="2181727"/>
                </a:lnTo>
                <a:close/>
              </a:path>
            </a:pathLst>
          </a:custGeom>
        </p:spPr>
        <p:txBody>
          <a:bodyPr wrap="square">
            <a:noAutofit/>
          </a:bodyPr>
          <a:lstStyle/>
          <a:p>
            <a:endParaRPr lang="en-US" dirty="0"/>
          </a:p>
        </p:txBody>
      </p:sp>
      <p:sp>
        <p:nvSpPr>
          <p:cNvPr id="10" name="Picture Placeholder 9"/>
          <p:cNvSpPr>
            <a:spLocks noGrp="1"/>
          </p:cNvSpPr>
          <p:nvPr>
            <p:ph type="pic" sz="quarter" idx="12"/>
          </p:nvPr>
        </p:nvSpPr>
        <p:spPr>
          <a:xfrm>
            <a:off x="4733227" y="4084782"/>
            <a:ext cx="2513972" cy="2513972"/>
          </a:xfrm>
          <a:custGeom>
            <a:avLst/>
            <a:gdLst>
              <a:gd name="connsiteX0" fmla="*/ 1703683 w 3351963"/>
              <a:gd name="connsiteY0" fmla="*/ 0 h 3351963"/>
              <a:gd name="connsiteX1" fmla="*/ 3351963 w 3351963"/>
              <a:gd name="connsiteY1" fmla="*/ 1703683 h 3351963"/>
              <a:gd name="connsiteX2" fmla="*/ 1648280 w 3351963"/>
              <a:gd name="connsiteY2" fmla="*/ 3351963 h 3351963"/>
              <a:gd name="connsiteX3" fmla="*/ 0 w 3351963"/>
              <a:gd name="connsiteY3" fmla="*/ 1648280 h 3351963"/>
            </a:gdLst>
            <a:ahLst/>
            <a:cxnLst>
              <a:cxn ang="0">
                <a:pos x="connsiteX0" y="connsiteY0"/>
              </a:cxn>
              <a:cxn ang="0">
                <a:pos x="connsiteX1" y="connsiteY1"/>
              </a:cxn>
              <a:cxn ang="0">
                <a:pos x="connsiteX2" y="connsiteY2"/>
              </a:cxn>
              <a:cxn ang="0">
                <a:pos x="connsiteX3" y="connsiteY3"/>
              </a:cxn>
            </a:cxnLst>
            <a:rect l="l" t="t" r="r" b="b"/>
            <a:pathLst>
              <a:path w="3351963" h="3351963">
                <a:moveTo>
                  <a:pt x="1703683" y="0"/>
                </a:moveTo>
                <a:lnTo>
                  <a:pt x="3351963" y="1703683"/>
                </a:lnTo>
                <a:lnTo>
                  <a:pt x="1648280" y="3351963"/>
                </a:lnTo>
                <a:lnTo>
                  <a:pt x="0" y="1648280"/>
                </a:lnTo>
                <a:close/>
              </a:path>
            </a:pathLst>
          </a:custGeom>
        </p:spPr>
        <p:txBody>
          <a:bodyPr wrap="square">
            <a:noAutofit/>
          </a:bodyPr>
          <a:lstStyle/>
          <a:p>
            <a:endParaRPr lang="en-US" dirty="0"/>
          </a:p>
        </p:txBody>
      </p:sp>
    </p:spTree>
    <p:extLst>
      <p:ext uri="{BB962C8B-B14F-4D97-AF65-F5344CB8AC3E}">
        <p14:creationId xmlns:p14="http://schemas.microsoft.com/office/powerpoint/2010/main" val="1697197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nodePh="1">
                                  <p:stCondLst>
                                    <p:cond delay="0"/>
                                  </p:stCondLst>
                                  <p:endCondLst>
                                    <p:cond evt="begin" delay="0">
                                      <p:tn val="5"/>
                                    </p:cond>
                                  </p:end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par>
                          <p:cTn id="8" fill="hold">
                            <p:stCondLst>
                              <p:cond delay="500"/>
                            </p:stCondLst>
                            <p:childTnLst>
                              <p:par>
                                <p:cTn id="9" presetID="2" presetClass="entr" presetSubtype="2" fill="hold" grpId="0" nodeType="after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1+#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2" presetClass="entr" presetSubtype="0" fill="hold" grpId="0" nodeType="afterEffect" nodePh="1">
                                  <p:stCondLst>
                                    <p:cond delay="0"/>
                                  </p:stCondLst>
                                  <p:endCondLst>
                                    <p:cond evt="begin" delay="0">
                                      <p:tn val="14"/>
                                    </p:cond>
                                  </p:endCondLst>
                                  <p:childTnLst>
                                    <p:set>
                                      <p:cBhvr>
                                        <p:cTn id="15" dur="1" fill="hold">
                                          <p:stCondLst>
                                            <p:cond delay="0"/>
                                          </p:stCondLst>
                                        </p:cTn>
                                        <p:tgtEl>
                                          <p:spTgt spid="10"/>
                                        </p:tgtEl>
                                        <p:attrNameLst>
                                          <p:attrName>style.visibility</p:attrName>
                                        </p:attrNameLst>
                                      </p:cBhvr>
                                      <p:to>
                                        <p:strVal val="visible"/>
                                      </p:to>
                                    </p:set>
                                    <p:animEffect transition="in" filter="fade">
                                      <p:cBhvr>
                                        <p:cTn id="16" dur="1000"/>
                                        <p:tgtEl>
                                          <p:spTgt spid="10"/>
                                        </p:tgtEl>
                                      </p:cBhvr>
                                    </p:animEffect>
                                    <p:anim calcmode="lin" valueType="num">
                                      <p:cBhvr>
                                        <p:cTn id="17" dur="1000" fill="hold"/>
                                        <p:tgtEl>
                                          <p:spTgt spid="10"/>
                                        </p:tgtEl>
                                        <p:attrNameLst>
                                          <p:attrName>ppt_x</p:attrName>
                                        </p:attrNameLst>
                                      </p:cBhvr>
                                      <p:tavLst>
                                        <p:tav tm="0">
                                          <p:val>
                                            <p:strVal val="#ppt_x"/>
                                          </p:val>
                                        </p:tav>
                                        <p:tav tm="100000">
                                          <p:val>
                                            <p:strVal val="#ppt_x"/>
                                          </p:val>
                                        </p:tav>
                                      </p:tavLst>
                                    </p:anim>
                                    <p:anim calcmode="lin" valueType="num">
                                      <p:cBhvr>
                                        <p:cTn id="1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6" grpId="0"/>
      <p:bldP spid="10" grpId="0"/>
    </p:bldLst>
  </p:timing>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3000375" cy="5143500"/>
          </a:xfrm>
        </p:spPr>
        <p:txBody>
          <a:bodyPr/>
          <a:lstStyle/>
          <a:p>
            <a:endParaRPr lang="en-US" dirty="0"/>
          </a:p>
        </p:txBody>
      </p:sp>
    </p:spTree>
    <p:extLst>
      <p:ext uri="{BB962C8B-B14F-4D97-AF65-F5344CB8AC3E}">
        <p14:creationId xmlns:p14="http://schemas.microsoft.com/office/powerpoint/2010/main" val="189865258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2" y="0"/>
            <a:ext cx="3000375" cy="5143500"/>
          </a:xfrm>
        </p:spPr>
        <p:txBody>
          <a:bodyPr/>
          <a:lstStyle/>
          <a:p>
            <a:endParaRPr lang="en-US" dirty="0"/>
          </a:p>
        </p:txBody>
      </p:sp>
    </p:spTree>
    <p:extLst>
      <p:ext uri="{BB962C8B-B14F-4D97-AF65-F5344CB8AC3E}">
        <p14:creationId xmlns:p14="http://schemas.microsoft.com/office/powerpoint/2010/main" val="1645450781"/>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a:stretch>
            <a:fillRect/>
          </a:stretch>
        </p:blipFill>
        <p:spPr>
          <a:xfrm rot="1056430">
            <a:off x="3293513" y="792968"/>
            <a:ext cx="1853499" cy="190987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3" name="Picture 12"/>
          <p:cNvPicPr>
            <a:picLocks noChangeAspect="1"/>
          </p:cNvPicPr>
          <p:nvPr userDrawn="1"/>
        </p:nvPicPr>
        <p:blipFill>
          <a:blip r:embed="rId2"/>
          <a:stretch>
            <a:fillRect/>
          </a:stretch>
        </p:blipFill>
        <p:spPr>
          <a:xfrm rot="21215366">
            <a:off x="1148168" y="799254"/>
            <a:ext cx="1853499" cy="190987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16" name="Picture Placeholder 15"/>
          <p:cNvSpPr>
            <a:spLocks noGrp="1"/>
          </p:cNvSpPr>
          <p:nvPr>
            <p:ph type="pic" sz="quarter" idx="10"/>
          </p:nvPr>
        </p:nvSpPr>
        <p:spPr>
          <a:xfrm rot="20792528">
            <a:off x="1244676" y="918438"/>
            <a:ext cx="1588294" cy="1454944"/>
          </a:xfrm>
        </p:spPr>
        <p:txBody>
          <a:bodyPr/>
          <a:lstStyle/>
          <a:p>
            <a:endParaRPr lang="en-US" dirty="0"/>
          </a:p>
        </p:txBody>
      </p:sp>
      <p:sp>
        <p:nvSpPr>
          <p:cNvPr id="19" name="Picture Placeholder 15"/>
          <p:cNvSpPr>
            <a:spLocks noGrp="1"/>
          </p:cNvSpPr>
          <p:nvPr>
            <p:ph type="pic" sz="quarter" idx="12"/>
          </p:nvPr>
        </p:nvSpPr>
        <p:spPr>
          <a:xfrm rot="648612">
            <a:off x="3468756" y="922887"/>
            <a:ext cx="1588294" cy="1454944"/>
          </a:xfrm>
        </p:spPr>
        <p:txBody>
          <a:bodyPr/>
          <a:lstStyle/>
          <a:p>
            <a:endParaRPr lang="en-US" dirty="0"/>
          </a:p>
        </p:txBody>
      </p:sp>
      <p:pic>
        <p:nvPicPr>
          <p:cNvPr id="22" name="Picture 21"/>
          <p:cNvPicPr>
            <a:picLocks noChangeAspect="1"/>
          </p:cNvPicPr>
          <p:nvPr userDrawn="1"/>
        </p:nvPicPr>
        <p:blipFill>
          <a:blip r:embed="rId2"/>
          <a:stretch>
            <a:fillRect/>
          </a:stretch>
        </p:blipFill>
        <p:spPr>
          <a:xfrm>
            <a:off x="1835393" y="2734314"/>
            <a:ext cx="1853499" cy="1909879"/>
          </a:xfrm>
          <a:prstGeom prst="rect">
            <a:avLst/>
          </a:prstGeom>
          <a:solidFill>
            <a:srgbClr val="FFFFFF">
              <a:shade val="85000"/>
            </a:srgbClr>
          </a:solidFill>
          <a:ln w="190500" cap="sq">
            <a:solidFill>
              <a:srgbClr val="FFFFFF"/>
            </a:solidFill>
            <a:miter lim="800000"/>
            <a:headEnd/>
            <a:tailEnd/>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3" name="Picture Placeholder 15"/>
          <p:cNvSpPr>
            <a:spLocks noGrp="1"/>
          </p:cNvSpPr>
          <p:nvPr>
            <p:ph type="pic" sz="quarter" idx="11"/>
          </p:nvPr>
        </p:nvSpPr>
        <p:spPr>
          <a:xfrm rot="21218486">
            <a:off x="1961706" y="2812979"/>
            <a:ext cx="1588294" cy="1454944"/>
          </a:xfrm>
        </p:spPr>
        <p:txBody>
          <a:bodyPr/>
          <a:lstStyle/>
          <a:p>
            <a:endParaRPr lang="en-US" dirty="0"/>
          </a:p>
        </p:txBody>
      </p:sp>
    </p:spTree>
    <p:extLst>
      <p:ext uri="{BB962C8B-B14F-4D97-AF65-F5344CB8AC3E}">
        <p14:creationId xmlns:p14="http://schemas.microsoft.com/office/powerpoint/2010/main" val="823212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nodePh="1">
                                  <p:stCondLst>
                                    <p:cond delay="0"/>
                                  </p:stCondLst>
                                  <p:endCondLst>
                                    <p:cond evt="begin" delay="0">
                                      <p:tn val="5"/>
                                    </p:cond>
                                  </p:end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16" presetClass="entr" presetSubtype="21" fill="hold" grpId="0" nodeType="afterEffect" nodePh="1">
                                  <p:stCondLst>
                                    <p:cond delay="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Effect transition="in" filter="barn(in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p:bldP spid="23" grpId="0"/>
    </p:bld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063621" y="450373"/>
            <a:ext cx="3838433" cy="3838433"/>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0" name="Picture Placeholder 9"/>
          <p:cNvSpPr>
            <a:spLocks noGrp="1"/>
          </p:cNvSpPr>
          <p:nvPr>
            <p:ph type="pic" sz="quarter" idx="11"/>
          </p:nvPr>
        </p:nvSpPr>
        <p:spPr>
          <a:xfrm>
            <a:off x="3215754" y="777919"/>
            <a:ext cx="1506371" cy="1506371"/>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1" name="Picture Placeholder 10"/>
          <p:cNvSpPr>
            <a:spLocks noGrp="1"/>
          </p:cNvSpPr>
          <p:nvPr>
            <p:ph type="pic" sz="quarter" idx="12"/>
          </p:nvPr>
        </p:nvSpPr>
        <p:spPr>
          <a:xfrm>
            <a:off x="6052781" y="3799194"/>
            <a:ext cx="1122529" cy="1122529"/>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2" name="Picture Placeholder 11"/>
          <p:cNvSpPr>
            <a:spLocks noGrp="1"/>
          </p:cNvSpPr>
          <p:nvPr>
            <p:ph type="pic" sz="quarter" idx="13"/>
          </p:nvPr>
        </p:nvSpPr>
        <p:spPr>
          <a:xfrm>
            <a:off x="4764772" y="3799193"/>
            <a:ext cx="1122529" cy="1122529"/>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3" name="Picture Placeholder 12"/>
          <p:cNvSpPr>
            <a:spLocks noGrp="1"/>
          </p:cNvSpPr>
          <p:nvPr>
            <p:ph type="pic" sz="quarter" idx="14"/>
          </p:nvPr>
        </p:nvSpPr>
        <p:spPr>
          <a:xfrm>
            <a:off x="7243550" y="777919"/>
            <a:ext cx="1506371" cy="1506371"/>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Tree>
    <p:extLst>
      <p:ext uri="{BB962C8B-B14F-4D97-AF65-F5344CB8AC3E}">
        <p14:creationId xmlns:p14="http://schemas.microsoft.com/office/powerpoint/2010/main" val="4099125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fltVal val="0"/>
                                          </p:val>
                                        </p:tav>
                                        <p:tav tm="100000">
                                          <p:val>
                                            <p:strVal val="#ppt_h"/>
                                          </p:val>
                                        </p:tav>
                                      </p:tavLst>
                                    </p:anim>
                                    <p:animEffect transition="in" filter="fade">
                                      <p:cBhvr>
                                        <p:cTn id="15" dur="500"/>
                                        <p:tgtEl>
                                          <p:spTgt spid="10"/>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12"/>
                                        </p:tgtEl>
                                        <p:attrNameLst>
                                          <p:attrName>style.visibility</p:attrName>
                                        </p:attrNameLst>
                                      </p:cBhvr>
                                      <p:to>
                                        <p:strVal val="visible"/>
                                      </p:to>
                                    </p:set>
                                    <p:anim calcmode="lin" valueType="num">
                                      <p:cBhvr>
                                        <p:cTn id="25" dur="500" fill="hold"/>
                                        <p:tgtEl>
                                          <p:spTgt spid="12"/>
                                        </p:tgtEl>
                                        <p:attrNameLst>
                                          <p:attrName>ppt_w</p:attrName>
                                        </p:attrNameLst>
                                      </p:cBhvr>
                                      <p:tavLst>
                                        <p:tav tm="0">
                                          <p:val>
                                            <p:fltVal val="0"/>
                                          </p:val>
                                        </p:tav>
                                        <p:tav tm="100000">
                                          <p:val>
                                            <p:strVal val="#ppt_w"/>
                                          </p:val>
                                        </p:tav>
                                      </p:tavLst>
                                    </p:anim>
                                    <p:anim calcmode="lin" valueType="num">
                                      <p:cBhvr>
                                        <p:cTn id="26" dur="500" fill="hold"/>
                                        <p:tgtEl>
                                          <p:spTgt spid="12"/>
                                        </p:tgtEl>
                                        <p:attrNameLst>
                                          <p:attrName>ppt_h</p:attrName>
                                        </p:attrNameLst>
                                      </p:cBhvr>
                                      <p:tavLst>
                                        <p:tav tm="0">
                                          <p:val>
                                            <p:fltVal val="0"/>
                                          </p:val>
                                        </p:tav>
                                        <p:tav tm="100000">
                                          <p:val>
                                            <p:strVal val="#ppt_h"/>
                                          </p:val>
                                        </p:tav>
                                      </p:tavLst>
                                    </p:anim>
                                    <p:animEffect transition="in" filter="fade">
                                      <p:cBhvr>
                                        <p:cTn id="27" dur="500"/>
                                        <p:tgtEl>
                                          <p:spTgt spid="12"/>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7" name="Media Placeholder 6"/>
          <p:cNvSpPr>
            <a:spLocks noGrp="1"/>
          </p:cNvSpPr>
          <p:nvPr>
            <p:ph type="media" sz="quarter" idx="10"/>
          </p:nvPr>
        </p:nvSpPr>
        <p:spPr>
          <a:xfrm>
            <a:off x="637219" y="1265349"/>
            <a:ext cx="5756672" cy="3360900"/>
          </a:xfrm>
        </p:spPr>
        <p:txBody>
          <a:bodyPr/>
          <a:lstStyle/>
          <a:p>
            <a:endParaRPr lang="en-US" dirty="0"/>
          </a:p>
        </p:txBody>
      </p:sp>
    </p:spTree>
    <p:extLst>
      <p:ext uri="{BB962C8B-B14F-4D97-AF65-F5344CB8AC3E}">
        <p14:creationId xmlns:p14="http://schemas.microsoft.com/office/powerpoint/2010/main" val="182548928"/>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p:txBody>
          <a:bodyPr/>
          <a:lstStyle/>
          <a:p>
            <a:fld id="{508046E7-1096-40A7-AEE5-8D02D03B7A55}" type="datetimeFigureOut">
              <a:rPr lang="id-ID" smtClean="0"/>
              <a:t>29/06/2022</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A83F8367-2F47-4DDC-80BC-0061A6CB7003}" type="slidenum">
              <a:rPr lang="id-ID" smtClean="0"/>
              <a:t>‹#›</a:t>
            </a:fld>
            <a:endParaRPr lang="id-ID"/>
          </a:p>
        </p:txBody>
      </p:sp>
    </p:spTree>
    <p:extLst>
      <p:ext uri="{BB962C8B-B14F-4D97-AF65-F5344CB8AC3E}">
        <p14:creationId xmlns:p14="http://schemas.microsoft.com/office/powerpoint/2010/main" val="4167456761"/>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id-ID"/>
          </a:p>
        </p:txBody>
      </p:sp>
      <p:sp>
        <p:nvSpPr>
          <p:cNvPr id="3" name="Date Placeholder 2"/>
          <p:cNvSpPr>
            <a:spLocks noGrp="1"/>
          </p:cNvSpPr>
          <p:nvPr>
            <p:ph type="dt" sz="half" idx="10"/>
          </p:nvPr>
        </p:nvSpPr>
        <p:spPr/>
        <p:txBody>
          <a:bodyPr/>
          <a:lstStyle/>
          <a:p>
            <a:fld id="{508046E7-1096-40A7-AEE5-8D02D03B7A55}" type="datetimeFigureOut">
              <a:rPr lang="id-ID" smtClean="0"/>
              <a:t>29/06/2022</a:t>
            </a:fld>
            <a:endParaRPr lang="id-ID"/>
          </a:p>
        </p:txBody>
      </p:sp>
      <p:sp>
        <p:nvSpPr>
          <p:cNvPr id="4" name="Footer Placeholder 3"/>
          <p:cNvSpPr>
            <a:spLocks noGrp="1"/>
          </p:cNvSpPr>
          <p:nvPr>
            <p:ph type="ftr" sz="quarter" idx="11"/>
          </p:nvPr>
        </p:nvSpPr>
        <p:spPr/>
        <p:txBody>
          <a:bodyPr/>
          <a:lstStyle/>
          <a:p>
            <a:endParaRPr lang="id-ID"/>
          </a:p>
        </p:txBody>
      </p:sp>
      <p:sp>
        <p:nvSpPr>
          <p:cNvPr id="5" name="Slide Number Placeholder 4"/>
          <p:cNvSpPr>
            <a:spLocks noGrp="1"/>
          </p:cNvSpPr>
          <p:nvPr>
            <p:ph type="sldNum" sz="quarter" idx="12"/>
          </p:nvPr>
        </p:nvSpPr>
        <p:spPr/>
        <p:txBody>
          <a:bodyPr/>
          <a:lstStyle/>
          <a:p>
            <a:fld id="{A83F8367-2F47-4DDC-80BC-0061A6CB7003}" type="slidenum">
              <a:rPr lang="id-ID" smtClean="0"/>
              <a:t>‹#›</a:t>
            </a:fld>
            <a:endParaRPr lang="id-ID"/>
          </a:p>
        </p:txBody>
      </p:sp>
    </p:spTree>
    <p:extLst>
      <p:ext uri="{BB962C8B-B14F-4D97-AF65-F5344CB8AC3E}">
        <p14:creationId xmlns:p14="http://schemas.microsoft.com/office/powerpoint/2010/main" val="240275801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userDrawn="1">
  <p:cSld name="4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anose="020B0604020202020204"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200" b="0" baseline="0">
                <a:solidFill>
                  <a:schemeClr val="accent1"/>
                </a:solidFill>
                <a:latin typeface="+mn-lt"/>
                <a:cs typeface="Arial" panose="020B0604020202020204" pitchFamily="34" charset="0"/>
              </a:defRPr>
            </a:lvl1pPr>
          </a:lstStyle>
          <a:p>
            <a:pPr lvl="0"/>
            <a:r>
              <a:rPr lang="en-US" altLang="ko-KR" dirty="0"/>
              <a:t>Insert the title of your subtitle Here</a:t>
            </a:r>
          </a:p>
        </p:txBody>
      </p:sp>
      <p:sp>
        <p:nvSpPr>
          <p:cNvPr id="2" name="Rectangle 1"/>
          <p:cNvSpPr/>
          <p:nvPr userDrawn="1"/>
        </p:nvSpPr>
        <p:spPr>
          <a:xfrm>
            <a:off x="0" y="4876006"/>
            <a:ext cx="9144000" cy="288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4" rIns="68564" bIns="34284" rtlCol="0" anchor="ctr"/>
          <a:lstStyle/>
          <a:p>
            <a:pPr algn="ctr" defTabSz="685800"/>
            <a:endParaRPr lang="ko-KR" altLang="en-US" sz="1800">
              <a:solidFill>
                <a:srgbClr val="FFFFFF"/>
              </a:solidFill>
            </a:endParaRPr>
          </a:p>
        </p:txBody>
      </p:sp>
    </p:spTree>
    <p:extLst>
      <p:ext uri="{BB962C8B-B14F-4D97-AF65-F5344CB8AC3E}">
        <p14:creationId xmlns:p14="http://schemas.microsoft.com/office/powerpoint/2010/main" val="3450686664"/>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rtlCol="0" anchor="ctr"/>
          <a:lstStyle/>
          <a:p>
            <a:pPr algn="ctr"/>
            <a:endParaRPr lang="ko-KR" altLang="en-US" sz="1350"/>
          </a:p>
        </p:txBody>
      </p:sp>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anose="020B0604020202020204"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425" b="0" baseline="0">
                <a:solidFill>
                  <a:schemeClr val="accent1"/>
                </a:solidFill>
                <a:latin typeface="+mn-lt"/>
                <a:cs typeface="Arial" panose="020B0604020202020204"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3170067283"/>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userDrawn="1">
  <p:cSld name="5_Cover slide layout">
    <p:bg>
      <p:bgPr>
        <a:solidFill>
          <a:srgbClr val="013B4B"/>
        </a:solid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38"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656006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x">
  <p:cSld name="Boş">
    <p:spTree>
      <p:nvGrpSpPr>
        <p:cNvPr id="1" name=""/>
        <p:cNvGrpSpPr/>
        <p:nvPr/>
      </p:nvGrpSpPr>
      <p:grpSpPr>
        <a:xfrm>
          <a:off x="0" y="0"/>
          <a:ext cx="0" cy="0"/>
          <a:chOff x="0" y="0"/>
          <a:chExt cx="0" cy="0"/>
        </a:xfrm>
      </p:grpSpPr>
    </p:spTree>
    <p:extLst>
      <p:ext uri="{BB962C8B-B14F-4D97-AF65-F5344CB8AC3E}">
        <p14:creationId xmlns:p14="http://schemas.microsoft.com/office/powerpoint/2010/main" val="2503974944"/>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userDrawn="1">
  <p:cSld name="6_Style slide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84492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FB08BDAF-A042-4560-BBD8-F1CA5D9DB155}"/>
              </a:ext>
            </a:extLst>
          </p:cNvPr>
          <p:cNvSpPr>
            <a:spLocks noGrp="1"/>
          </p:cNvSpPr>
          <p:nvPr>
            <p:ph type="pic" sz="quarter" idx="17" hasCustomPrompt="1"/>
          </p:nvPr>
        </p:nvSpPr>
        <p:spPr>
          <a:xfrm>
            <a:off x="5767757" y="2249347"/>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68534" tIns="34289" rIns="68534" bIns="34289"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20" name="Picture Placeholder 19">
            <a:extLst>
              <a:ext uri="{FF2B5EF4-FFF2-40B4-BE49-F238E27FC236}">
                <a16:creationId xmlns:a16="http://schemas.microsoft.com/office/drawing/2014/main" id="{E375B096-EBDB-4C71-BACA-9F780BF70233}"/>
              </a:ext>
            </a:extLst>
          </p:cNvPr>
          <p:cNvSpPr>
            <a:spLocks noGrp="1"/>
          </p:cNvSpPr>
          <p:nvPr>
            <p:ph type="pic" sz="quarter" idx="18" hasCustomPrompt="1"/>
          </p:nvPr>
        </p:nvSpPr>
        <p:spPr>
          <a:xfrm>
            <a:off x="3505991" y="2717362"/>
            <a:ext cx="2089287" cy="2077567"/>
          </a:xfrm>
          <a:custGeom>
            <a:avLst/>
            <a:gdLst>
              <a:gd name="connsiteX0" fmla="*/ 1137861 w 2785716"/>
              <a:gd name="connsiteY0" fmla="*/ 0 h 2770089"/>
              <a:gd name="connsiteX1" fmla="*/ 2785716 w 2785716"/>
              <a:gd name="connsiteY1" fmla="*/ 1140221 h 2770089"/>
              <a:gd name="connsiteX2" fmla="*/ 1657942 w 2785716"/>
              <a:gd name="connsiteY2" fmla="*/ 2770089 h 2770089"/>
              <a:gd name="connsiteX3" fmla="*/ 1626789 w 2785716"/>
              <a:gd name="connsiteY3" fmla="*/ 2770089 h 2770089"/>
              <a:gd name="connsiteX4" fmla="*/ 0 w 2785716"/>
              <a:gd name="connsiteY4" fmla="*/ 1644444 h 277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5716" h="2770089">
                <a:moveTo>
                  <a:pt x="1137861" y="0"/>
                </a:moveTo>
                <a:lnTo>
                  <a:pt x="2785716" y="1140221"/>
                </a:lnTo>
                <a:lnTo>
                  <a:pt x="1657942" y="2770089"/>
                </a:lnTo>
                <a:lnTo>
                  <a:pt x="1626789" y="2770089"/>
                </a:lnTo>
                <a:lnTo>
                  <a:pt x="0" y="1644444"/>
                </a:lnTo>
                <a:close/>
              </a:path>
            </a:pathLst>
          </a:custGeom>
          <a:solidFill>
            <a:schemeClr val="bg1">
              <a:lumMod val="95000"/>
            </a:schemeClr>
          </a:solidFill>
        </p:spPr>
        <p:txBody>
          <a:bodyPr wrap="square" lIns="68534" tIns="34289" rIns="68534" bIns="34289"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19" name="Picture Placeholder 18">
            <a:extLst>
              <a:ext uri="{FF2B5EF4-FFF2-40B4-BE49-F238E27FC236}">
                <a16:creationId xmlns:a16="http://schemas.microsoft.com/office/drawing/2014/main" id="{31F3A08B-34AD-476C-9953-B19BAF7F628C}"/>
              </a:ext>
            </a:extLst>
          </p:cNvPr>
          <p:cNvSpPr>
            <a:spLocks noGrp="1"/>
          </p:cNvSpPr>
          <p:nvPr>
            <p:ph type="pic" sz="quarter" idx="19" hasCustomPrompt="1"/>
          </p:nvPr>
        </p:nvSpPr>
        <p:spPr>
          <a:xfrm>
            <a:off x="6669845" y="907288"/>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68534" tIns="34289" rIns="68534" bIns="34289"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18" name="Picture Placeholder 17">
            <a:extLst>
              <a:ext uri="{FF2B5EF4-FFF2-40B4-BE49-F238E27FC236}">
                <a16:creationId xmlns:a16="http://schemas.microsoft.com/office/drawing/2014/main" id="{164DE5B1-7A92-485E-BF4B-DC34DB0ECFFE}"/>
              </a:ext>
            </a:extLst>
          </p:cNvPr>
          <p:cNvSpPr>
            <a:spLocks noGrp="1"/>
          </p:cNvSpPr>
          <p:nvPr>
            <p:ph type="pic" sz="quarter" idx="20" hasCustomPrompt="1"/>
          </p:nvPr>
        </p:nvSpPr>
        <p:spPr>
          <a:xfrm>
            <a:off x="4408079" y="1375270"/>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68534" tIns="34289" rIns="68534" bIns="34289"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6" name="Freeform: Shape 5">
            <a:extLst>
              <a:ext uri="{FF2B5EF4-FFF2-40B4-BE49-F238E27FC236}">
                <a16:creationId xmlns:a16="http://schemas.microsoft.com/office/drawing/2014/main" id="{D6D283E2-312F-41C5-9422-DB6C85B4455D}"/>
              </a:ext>
            </a:extLst>
          </p:cNvPr>
          <p:cNvSpPr/>
          <p:nvPr userDrawn="1"/>
        </p:nvSpPr>
        <p:spPr>
          <a:xfrm flipH="1">
            <a:off x="7112996" y="1798609"/>
            <a:ext cx="2031035" cy="2559812"/>
          </a:xfrm>
          <a:custGeom>
            <a:avLst/>
            <a:gdLst>
              <a:gd name="connsiteX0" fmla="*/ 0 w 2708047"/>
              <a:gd name="connsiteY0" fmla="*/ 0 h 3335839"/>
              <a:gd name="connsiteX1" fmla="*/ 347734 w 2708047"/>
              <a:gd name="connsiteY1" fmla="*/ 0 h 3335839"/>
              <a:gd name="connsiteX2" fmla="*/ 2708047 w 2708047"/>
              <a:gd name="connsiteY2" fmla="*/ 3335839 h 3335839"/>
              <a:gd name="connsiteX3" fmla="*/ 0 w 2708047"/>
              <a:gd name="connsiteY3" fmla="*/ 3335839 h 3335839"/>
            </a:gdLst>
            <a:ahLst/>
            <a:cxnLst>
              <a:cxn ang="0">
                <a:pos x="connsiteX0" y="connsiteY0"/>
              </a:cxn>
              <a:cxn ang="0">
                <a:pos x="connsiteX1" y="connsiteY1"/>
              </a:cxn>
              <a:cxn ang="0">
                <a:pos x="connsiteX2" y="connsiteY2"/>
              </a:cxn>
              <a:cxn ang="0">
                <a:pos x="connsiteX3" y="connsiteY3"/>
              </a:cxn>
            </a:cxnLst>
            <a:rect l="l" t="t" r="r" b="b"/>
            <a:pathLst>
              <a:path w="2708047" h="3335839">
                <a:moveTo>
                  <a:pt x="0" y="0"/>
                </a:moveTo>
                <a:lnTo>
                  <a:pt x="347734" y="0"/>
                </a:lnTo>
                <a:lnTo>
                  <a:pt x="2708047" y="3335839"/>
                </a:lnTo>
                <a:lnTo>
                  <a:pt x="0" y="333583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en-US" sz="1400">
              <a:solidFill>
                <a:prstClr val="white"/>
              </a:solidFill>
            </a:endParaRPr>
          </a:p>
        </p:txBody>
      </p:sp>
      <p:sp>
        <p:nvSpPr>
          <p:cNvPr id="13" name="Freeform: Shape 12">
            <a:extLst>
              <a:ext uri="{FF2B5EF4-FFF2-40B4-BE49-F238E27FC236}">
                <a16:creationId xmlns:a16="http://schemas.microsoft.com/office/drawing/2014/main" id="{B1AAC7CE-37C6-4882-8A2F-D617C7403A00}"/>
              </a:ext>
            </a:extLst>
          </p:cNvPr>
          <p:cNvSpPr/>
          <p:nvPr userDrawn="1"/>
        </p:nvSpPr>
        <p:spPr>
          <a:xfrm flipH="1">
            <a:off x="0" y="1364728"/>
            <a:ext cx="5152158" cy="2549510"/>
          </a:xfrm>
          <a:custGeom>
            <a:avLst/>
            <a:gdLst>
              <a:gd name="connsiteX0" fmla="*/ 6869544 w 6869544"/>
              <a:gd name="connsiteY0" fmla="*/ 0 h 3399346"/>
              <a:gd name="connsiteX1" fmla="*/ 0 w 6869544"/>
              <a:gd name="connsiteY1" fmla="*/ 0 h 3399346"/>
              <a:gd name="connsiteX2" fmla="*/ 2360312 w 6869544"/>
              <a:gd name="connsiteY2" fmla="*/ 3399346 h 3399346"/>
              <a:gd name="connsiteX3" fmla="*/ 6869544 w 6869544"/>
              <a:gd name="connsiteY3" fmla="*/ 3399346 h 3399346"/>
            </a:gdLst>
            <a:ahLst/>
            <a:cxnLst>
              <a:cxn ang="0">
                <a:pos x="connsiteX0" y="connsiteY0"/>
              </a:cxn>
              <a:cxn ang="0">
                <a:pos x="connsiteX1" y="connsiteY1"/>
              </a:cxn>
              <a:cxn ang="0">
                <a:pos x="connsiteX2" y="connsiteY2"/>
              </a:cxn>
              <a:cxn ang="0">
                <a:pos x="connsiteX3" y="connsiteY3"/>
              </a:cxn>
            </a:cxnLst>
            <a:rect l="l" t="t" r="r" b="b"/>
            <a:pathLst>
              <a:path w="6869544" h="3399346">
                <a:moveTo>
                  <a:pt x="6869544" y="0"/>
                </a:moveTo>
                <a:lnTo>
                  <a:pt x="0" y="0"/>
                </a:lnTo>
                <a:lnTo>
                  <a:pt x="2360312" y="3399346"/>
                </a:lnTo>
                <a:lnTo>
                  <a:pt x="6869544" y="339934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34" tIns="34289" rIns="68534" bIns="34289" rtlCol="0" anchor="ctr">
            <a:noAutofit/>
          </a:bodyPr>
          <a:lstStyle/>
          <a:p>
            <a:pPr algn="ctr" defTabSz="685273"/>
            <a:endParaRPr lang="en-US" sz="1400">
              <a:solidFill>
                <a:prstClr val="white"/>
              </a:solidFill>
            </a:endParaRPr>
          </a:p>
        </p:txBody>
      </p:sp>
    </p:spTree>
    <p:extLst>
      <p:ext uri="{BB962C8B-B14F-4D97-AF65-F5344CB8AC3E}">
        <p14:creationId xmlns:p14="http://schemas.microsoft.com/office/powerpoint/2010/main" val="15108220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a:stretch>
            <a:fillRect/>
          </a:stretch>
        </p:blipFill>
        <p:spPr>
          <a:xfrm rot="1056430">
            <a:off x="3293513" y="792986"/>
            <a:ext cx="1853499" cy="190987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13" name="Picture 12"/>
          <p:cNvPicPr>
            <a:picLocks noChangeAspect="1"/>
          </p:cNvPicPr>
          <p:nvPr userDrawn="1"/>
        </p:nvPicPr>
        <p:blipFill>
          <a:blip r:embed="rId2"/>
          <a:stretch>
            <a:fillRect/>
          </a:stretch>
        </p:blipFill>
        <p:spPr>
          <a:xfrm rot="21215366">
            <a:off x="1148168" y="799277"/>
            <a:ext cx="1853499" cy="190987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16" name="Picture Placeholder 15"/>
          <p:cNvSpPr>
            <a:spLocks noGrp="1"/>
          </p:cNvSpPr>
          <p:nvPr>
            <p:ph type="pic" sz="quarter" idx="10"/>
          </p:nvPr>
        </p:nvSpPr>
        <p:spPr>
          <a:xfrm rot="20792528">
            <a:off x="1244676" y="918438"/>
            <a:ext cx="1588294" cy="1454944"/>
          </a:xfrm>
        </p:spPr>
        <p:txBody>
          <a:bodyPr/>
          <a:lstStyle/>
          <a:p>
            <a:endParaRPr lang="en-US" dirty="0"/>
          </a:p>
        </p:txBody>
      </p:sp>
      <p:sp>
        <p:nvSpPr>
          <p:cNvPr id="19" name="Picture Placeholder 15"/>
          <p:cNvSpPr>
            <a:spLocks noGrp="1"/>
          </p:cNvSpPr>
          <p:nvPr>
            <p:ph type="pic" sz="quarter" idx="12"/>
          </p:nvPr>
        </p:nvSpPr>
        <p:spPr>
          <a:xfrm rot="648612">
            <a:off x="3468756" y="922887"/>
            <a:ext cx="1588294" cy="1454944"/>
          </a:xfrm>
        </p:spPr>
        <p:txBody>
          <a:bodyPr/>
          <a:lstStyle/>
          <a:p>
            <a:endParaRPr lang="en-US" dirty="0"/>
          </a:p>
        </p:txBody>
      </p:sp>
      <p:pic>
        <p:nvPicPr>
          <p:cNvPr id="22" name="Picture 21"/>
          <p:cNvPicPr>
            <a:picLocks noChangeAspect="1"/>
          </p:cNvPicPr>
          <p:nvPr userDrawn="1"/>
        </p:nvPicPr>
        <p:blipFill>
          <a:blip r:embed="rId2"/>
          <a:stretch>
            <a:fillRect/>
          </a:stretch>
        </p:blipFill>
        <p:spPr>
          <a:xfrm>
            <a:off x="1835393" y="2734331"/>
            <a:ext cx="1853499" cy="190987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3" name="Picture Placeholder 15"/>
          <p:cNvSpPr>
            <a:spLocks noGrp="1"/>
          </p:cNvSpPr>
          <p:nvPr>
            <p:ph type="pic" sz="quarter" idx="11"/>
          </p:nvPr>
        </p:nvSpPr>
        <p:spPr>
          <a:xfrm rot="21218486">
            <a:off x="1961706" y="2812980"/>
            <a:ext cx="1588294" cy="1454944"/>
          </a:xfrm>
        </p:spPr>
        <p:txBody>
          <a:bodyPr/>
          <a:lstStyle/>
          <a:p>
            <a:endParaRPr lang="en-US" dirty="0"/>
          </a:p>
        </p:txBody>
      </p:sp>
    </p:spTree>
    <p:extLst>
      <p:ext uri="{BB962C8B-B14F-4D97-AF65-F5344CB8AC3E}">
        <p14:creationId xmlns:p14="http://schemas.microsoft.com/office/powerpoint/2010/main" val="71428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nodePh="1">
                                  <p:stCondLst>
                                    <p:cond delay="0"/>
                                  </p:stCondLst>
                                  <p:endCondLst>
                                    <p:cond evt="begin" delay="0">
                                      <p:tn val="5"/>
                                    </p:cond>
                                  </p:end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16" presetClass="entr" presetSubtype="21" fill="hold" grpId="0" nodeType="afterEffect" nodePh="1">
                                  <p:stCondLst>
                                    <p:cond delay="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Effect transition="in" filter="barn(in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p:bldP spid="23" grpId="0"/>
    </p:bld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700.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37"/>
            <a:ext cx="8679898" cy="543185"/>
          </a:xfrm>
          <a:prstGeom prst="rect">
            <a:avLst/>
          </a:prstGeom>
        </p:spPr>
        <p:txBody>
          <a:bodyPr lIns="121906" tIns="60956" rIns="121906" bIns="60956" anchor="ctr"/>
          <a:lstStyle>
            <a:lvl1pPr marL="0" indent="0" algn="ctr">
              <a:buNone/>
              <a:defRPr sz="4125" b="0" baseline="0">
                <a:solidFill>
                  <a:schemeClr val="tx1">
                    <a:lumMod val="85000"/>
                    <a:lumOff val="15000"/>
                  </a:schemeClr>
                </a:solidFill>
                <a:latin typeface="+mj-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3040396224"/>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cSld name="1_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575" b="1" i="0">
                <a:solidFill>
                  <a:srgbClr val="C00000"/>
                </a:solidFill>
                <a:latin typeface="Bahnschrift"/>
                <a:cs typeface="Bahnschrift"/>
              </a:defRPr>
            </a:lvl1pPr>
          </a:lstStyle>
          <a:p>
            <a:endParaRPr/>
          </a:p>
        </p:txBody>
      </p:sp>
      <p:sp>
        <p:nvSpPr>
          <p:cNvPr id="3" name="Holder 3"/>
          <p:cNvSpPr>
            <a:spLocks noGrp="1"/>
          </p:cNvSpPr>
          <p:nvPr>
            <p:ph sz="half" idx="2"/>
          </p:nvPr>
        </p:nvSpPr>
        <p:spPr>
          <a:xfrm>
            <a:off x="457200" y="1183006"/>
            <a:ext cx="3977640" cy="29084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06"/>
            <a:ext cx="3977640" cy="290849"/>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6/29/2022</a:t>
            </a:fld>
            <a:endParaRPr lang="en-US"/>
          </a:p>
        </p:txBody>
      </p:sp>
      <p:sp>
        <p:nvSpPr>
          <p:cNvPr id="7" name="Holder 7"/>
          <p:cNvSpPr>
            <a:spLocks noGrp="1"/>
          </p:cNvSpPr>
          <p:nvPr>
            <p:ph type="sldNum" sz="quarter" idx="7"/>
          </p:nvPr>
        </p:nvSpPr>
        <p:spPr/>
        <p:txBody>
          <a:bodyPr lIns="0" tIns="0" rIns="0" bIns="0"/>
          <a:lstStyle>
            <a:lvl1pPr>
              <a:defRPr sz="675" b="0" i="0">
                <a:solidFill>
                  <a:srgbClr val="888888"/>
                </a:solidFill>
                <a:latin typeface="Calibri"/>
                <a:cs typeface="Calibri"/>
              </a:defRPr>
            </a:lvl1pPr>
          </a:lstStyle>
          <a:p>
            <a:pPr marL="23217">
              <a:spcBef>
                <a:spcPts val="101"/>
              </a:spcBef>
            </a:pPr>
            <a:fld id="{81D60167-4931-47E6-BA6A-407CBD079E47}" type="slidenum">
              <a:rPr lang="en-US" smtClean="0"/>
              <a:pPr marL="23217">
                <a:spcBef>
                  <a:spcPts val="101"/>
                </a:spcBef>
              </a:pPr>
              <a:t>‹#›</a:t>
            </a:fld>
            <a:endParaRPr lang="en-US" dirty="0"/>
          </a:p>
        </p:txBody>
      </p:sp>
    </p:spTree>
    <p:extLst>
      <p:ext uri="{BB962C8B-B14F-4D97-AF65-F5344CB8AC3E}">
        <p14:creationId xmlns:p14="http://schemas.microsoft.com/office/powerpoint/2010/main" val="3019188140"/>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3" name="Title 1"/>
          <p:cNvSpPr>
            <a:spLocks noGrp="1"/>
          </p:cNvSpPr>
          <p:nvPr>
            <p:ph type="title"/>
          </p:nvPr>
        </p:nvSpPr>
        <p:spPr>
          <a:xfrm>
            <a:off x="542927" y="172736"/>
            <a:ext cx="3914775" cy="983346"/>
          </a:xfrm>
          <a:prstGeom prst="rect">
            <a:avLst/>
          </a:prstGeom>
        </p:spPr>
        <p:txBody>
          <a:bodyPr lIns="68576" tIns="34289" rIns="68576" bIns="34289">
            <a:spAutoFit/>
          </a:bodyPr>
          <a:lstStyle>
            <a:lvl1pPr>
              <a:defRPr lang="en-GB" dirty="0">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a:t>Click to edit Master title style</a:t>
            </a:r>
            <a:endParaRPr lang="en-GB" dirty="0"/>
          </a:p>
        </p:txBody>
      </p:sp>
      <p:sp>
        <p:nvSpPr>
          <p:cNvPr id="9" name="Text Placeholder 5"/>
          <p:cNvSpPr>
            <a:spLocks noGrp="1"/>
          </p:cNvSpPr>
          <p:nvPr>
            <p:ph type="body" sz="quarter" idx="17"/>
          </p:nvPr>
        </p:nvSpPr>
        <p:spPr>
          <a:xfrm>
            <a:off x="542926" y="632565"/>
            <a:ext cx="3914774" cy="184666"/>
          </a:xfrm>
          <a:prstGeom prst="rect">
            <a:avLst/>
          </a:prstGeom>
        </p:spPr>
        <p:txBody>
          <a:bodyPr lIns="67496" tIns="34289" rIns="68576" bIns="34289"/>
          <a:lstStyle>
            <a:lvl1pPr>
              <a:defRPr>
                <a:solidFill>
                  <a:schemeClr val="tx1"/>
                </a:solidFill>
              </a:defRPr>
            </a:lvl1pPr>
          </a:lstStyle>
          <a:p>
            <a:pPr lvl="0"/>
            <a:r>
              <a:rPr lang="en-US" dirty="0"/>
              <a:t>Edit Master text styles</a:t>
            </a:r>
          </a:p>
        </p:txBody>
      </p:sp>
      <p:sp>
        <p:nvSpPr>
          <p:cNvPr id="5" name="Picture Placeholder 5"/>
          <p:cNvSpPr>
            <a:spLocks noGrp="1"/>
          </p:cNvSpPr>
          <p:nvPr>
            <p:ph type="pic" sz="quarter" idx="13"/>
          </p:nvPr>
        </p:nvSpPr>
        <p:spPr bwMode="auto">
          <a:xfrm>
            <a:off x="3479501" y="-15814"/>
            <a:ext cx="5664501" cy="5159314"/>
          </a:xfrm>
          <a:custGeom>
            <a:avLst/>
            <a:gdLst>
              <a:gd name="connsiteX0" fmla="*/ 2971144 w 8527206"/>
              <a:gd name="connsiteY0" fmla="*/ 0 h 6858000"/>
              <a:gd name="connsiteX1" fmla="*/ 7752484 w 8527206"/>
              <a:gd name="connsiteY1" fmla="*/ 0 h 6858000"/>
              <a:gd name="connsiteX2" fmla="*/ 7863964 w 8527206"/>
              <a:gd name="connsiteY2" fmla="*/ 173070 h 6858000"/>
              <a:gd name="connsiteX3" fmla="*/ 8367759 w 8527206"/>
              <a:gd name="connsiteY3" fmla="*/ 1196300 h 6858000"/>
              <a:gd name="connsiteX4" fmla="*/ 8527206 w 8527206"/>
              <a:gd name="connsiteY4" fmla="*/ 1631659 h 6858000"/>
              <a:gd name="connsiteX5" fmla="*/ 8527206 w 8527206"/>
              <a:gd name="connsiteY5" fmla="*/ 6858000 h 6858000"/>
              <a:gd name="connsiteX6" fmla="*/ 1968306 w 8527206"/>
              <a:gd name="connsiteY6" fmla="*/ 6858000 h 6858000"/>
              <a:gd name="connsiteX7" fmla="*/ 1963205 w 8527206"/>
              <a:gd name="connsiteY7" fmla="*/ 6855630 h 6858000"/>
              <a:gd name="connsiteX8" fmla="*/ 1098144 w 8527206"/>
              <a:gd name="connsiteY8" fmla="*/ 6340068 h 6858000"/>
              <a:gd name="connsiteX9" fmla="*/ 430707 w 8527206"/>
              <a:gd name="connsiteY9" fmla="*/ 5690993 h 6858000"/>
              <a:gd name="connsiteX10" fmla="*/ 561 w 8527206"/>
              <a:gd name="connsiteY10" fmla="*/ 4468699 h 6858000"/>
              <a:gd name="connsiteX11" fmla="*/ 47377 w 8527206"/>
              <a:gd name="connsiteY11" fmla="*/ 3944319 h 6858000"/>
              <a:gd name="connsiteX12" fmla="*/ 62248 w 8527206"/>
              <a:gd name="connsiteY12" fmla="*/ 3832572 h 6858000"/>
              <a:gd name="connsiteX13" fmla="*/ 108969 w 8527206"/>
              <a:gd name="connsiteY13" fmla="*/ 3658898 h 6858000"/>
              <a:gd name="connsiteX14" fmla="*/ 139210 w 8527206"/>
              <a:gd name="connsiteY14" fmla="*/ 3591318 h 6858000"/>
              <a:gd name="connsiteX15" fmla="*/ 486668 w 8527206"/>
              <a:gd name="connsiteY15" fmla="*/ 2814496 h 6858000"/>
              <a:gd name="connsiteX16" fmla="*/ 1140836 w 8527206"/>
              <a:gd name="connsiteY16" fmla="*/ 1857357 h 6858000"/>
              <a:gd name="connsiteX17" fmla="*/ 2283959 w 8527206"/>
              <a:gd name="connsiteY17" fmla="*/ 615316 h 6858000"/>
              <a:gd name="connsiteX18" fmla="*/ 2889393 w 8527206"/>
              <a:gd name="connsiteY18" fmla="*/ 66398 h 6858000"/>
              <a:gd name="connsiteX0-1" fmla="*/ 2971144 w 8548017"/>
              <a:gd name="connsiteY0-2" fmla="*/ 0 h 6858000"/>
              <a:gd name="connsiteX1-3" fmla="*/ 7752484 w 8548017"/>
              <a:gd name="connsiteY1-4" fmla="*/ 0 h 6858000"/>
              <a:gd name="connsiteX2-5" fmla="*/ 7863964 w 8548017"/>
              <a:gd name="connsiteY2-6" fmla="*/ 173070 h 6858000"/>
              <a:gd name="connsiteX3-7" fmla="*/ 8548017 w 8548017"/>
              <a:gd name="connsiteY3-8" fmla="*/ 1036643 h 6858000"/>
              <a:gd name="connsiteX4-9" fmla="*/ 8527206 w 8548017"/>
              <a:gd name="connsiteY4-10" fmla="*/ 1631659 h 6858000"/>
              <a:gd name="connsiteX5-11" fmla="*/ 8527206 w 8548017"/>
              <a:gd name="connsiteY5-12" fmla="*/ 6858000 h 6858000"/>
              <a:gd name="connsiteX6-13" fmla="*/ 1968306 w 8548017"/>
              <a:gd name="connsiteY6-14" fmla="*/ 6858000 h 6858000"/>
              <a:gd name="connsiteX7-15" fmla="*/ 1963205 w 8548017"/>
              <a:gd name="connsiteY7-16" fmla="*/ 6855630 h 6858000"/>
              <a:gd name="connsiteX8-17" fmla="*/ 1098144 w 8548017"/>
              <a:gd name="connsiteY8-18" fmla="*/ 6340068 h 6858000"/>
              <a:gd name="connsiteX9-19" fmla="*/ 430707 w 8548017"/>
              <a:gd name="connsiteY9-20" fmla="*/ 5690993 h 6858000"/>
              <a:gd name="connsiteX10-21" fmla="*/ 561 w 8548017"/>
              <a:gd name="connsiteY10-22" fmla="*/ 4468699 h 6858000"/>
              <a:gd name="connsiteX11-23" fmla="*/ 47377 w 8548017"/>
              <a:gd name="connsiteY11-24" fmla="*/ 3944319 h 6858000"/>
              <a:gd name="connsiteX12-25" fmla="*/ 62248 w 8548017"/>
              <a:gd name="connsiteY12-26" fmla="*/ 3832572 h 6858000"/>
              <a:gd name="connsiteX13-27" fmla="*/ 108969 w 8548017"/>
              <a:gd name="connsiteY13-28" fmla="*/ 3658898 h 6858000"/>
              <a:gd name="connsiteX14-29" fmla="*/ 139210 w 8548017"/>
              <a:gd name="connsiteY14-30" fmla="*/ 3591318 h 6858000"/>
              <a:gd name="connsiteX15-31" fmla="*/ 486668 w 8548017"/>
              <a:gd name="connsiteY15-32" fmla="*/ 2814496 h 6858000"/>
              <a:gd name="connsiteX16-33" fmla="*/ 1140836 w 8548017"/>
              <a:gd name="connsiteY16-34" fmla="*/ 1857357 h 6858000"/>
              <a:gd name="connsiteX17-35" fmla="*/ 2283959 w 8548017"/>
              <a:gd name="connsiteY17-36" fmla="*/ 615316 h 6858000"/>
              <a:gd name="connsiteX18-37" fmla="*/ 2889393 w 8548017"/>
              <a:gd name="connsiteY18-38" fmla="*/ 66398 h 6858000"/>
              <a:gd name="connsiteX19" fmla="*/ 2971144 w 8548017"/>
              <a:gd name="connsiteY19" fmla="*/ 0 h 6858000"/>
              <a:gd name="connsiteX0-39" fmla="*/ 2971144 w 8548017"/>
              <a:gd name="connsiteY0-40" fmla="*/ 73672 h 6931672"/>
              <a:gd name="connsiteX1-41" fmla="*/ 7752484 w 8548017"/>
              <a:gd name="connsiteY1-42" fmla="*/ 73672 h 6931672"/>
              <a:gd name="connsiteX2-43" fmla="*/ 8453900 w 8548017"/>
              <a:gd name="connsiteY2-44" fmla="*/ 0 h 6931672"/>
              <a:gd name="connsiteX3-45" fmla="*/ 8548017 w 8548017"/>
              <a:gd name="connsiteY3-46" fmla="*/ 1110315 h 6931672"/>
              <a:gd name="connsiteX4-47" fmla="*/ 8527206 w 8548017"/>
              <a:gd name="connsiteY4-48" fmla="*/ 1705331 h 6931672"/>
              <a:gd name="connsiteX5-49" fmla="*/ 8527206 w 8548017"/>
              <a:gd name="connsiteY5-50" fmla="*/ 6931672 h 6931672"/>
              <a:gd name="connsiteX6-51" fmla="*/ 1968306 w 8548017"/>
              <a:gd name="connsiteY6-52" fmla="*/ 6931672 h 6931672"/>
              <a:gd name="connsiteX7-53" fmla="*/ 1963205 w 8548017"/>
              <a:gd name="connsiteY7-54" fmla="*/ 6929302 h 6931672"/>
              <a:gd name="connsiteX8-55" fmla="*/ 1098144 w 8548017"/>
              <a:gd name="connsiteY8-56" fmla="*/ 6413740 h 6931672"/>
              <a:gd name="connsiteX9-57" fmla="*/ 430707 w 8548017"/>
              <a:gd name="connsiteY9-58" fmla="*/ 5764665 h 6931672"/>
              <a:gd name="connsiteX10-59" fmla="*/ 561 w 8548017"/>
              <a:gd name="connsiteY10-60" fmla="*/ 4542371 h 6931672"/>
              <a:gd name="connsiteX11-61" fmla="*/ 47377 w 8548017"/>
              <a:gd name="connsiteY11-62" fmla="*/ 4017991 h 6931672"/>
              <a:gd name="connsiteX12-63" fmla="*/ 62248 w 8548017"/>
              <a:gd name="connsiteY12-64" fmla="*/ 3906244 h 6931672"/>
              <a:gd name="connsiteX13-65" fmla="*/ 108969 w 8548017"/>
              <a:gd name="connsiteY13-66" fmla="*/ 3732570 h 6931672"/>
              <a:gd name="connsiteX14-67" fmla="*/ 139210 w 8548017"/>
              <a:gd name="connsiteY14-68" fmla="*/ 3664990 h 6931672"/>
              <a:gd name="connsiteX15-69" fmla="*/ 486668 w 8548017"/>
              <a:gd name="connsiteY15-70" fmla="*/ 2888168 h 6931672"/>
              <a:gd name="connsiteX16-71" fmla="*/ 1140836 w 8548017"/>
              <a:gd name="connsiteY16-72" fmla="*/ 1931029 h 6931672"/>
              <a:gd name="connsiteX17-73" fmla="*/ 2283959 w 8548017"/>
              <a:gd name="connsiteY17-74" fmla="*/ 688988 h 6931672"/>
              <a:gd name="connsiteX18-75" fmla="*/ 2889393 w 8548017"/>
              <a:gd name="connsiteY18-76" fmla="*/ 140070 h 6931672"/>
              <a:gd name="connsiteX19-77" fmla="*/ 2971144 w 8548017"/>
              <a:gd name="connsiteY19-78" fmla="*/ 73672 h 6931672"/>
              <a:gd name="connsiteX0-79" fmla="*/ 2971144 w 8548017"/>
              <a:gd name="connsiteY0-80" fmla="*/ 73672 h 6931672"/>
              <a:gd name="connsiteX1-81" fmla="*/ 7752484 w 8548017"/>
              <a:gd name="connsiteY1-82" fmla="*/ 73672 h 6931672"/>
              <a:gd name="connsiteX2-83" fmla="*/ 8453900 w 8548017"/>
              <a:gd name="connsiteY2-84" fmla="*/ 0 h 6931672"/>
              <a:gd name="connsiteX3-85" fmla="*/ 8548017 w 8548017"/>
              <a:gd name="connsiteY3-86" fmla="*/ 1110315 h 6931672"/>
              <a:gd name="connsiteX4-87" fmla="*/ 8527206 w 8548017"/>
              <a:gd name="connsiteY4-88" fmla="*/ 1705331 h 6931672"/>
              <a:gd name="connsiteX5-89" fmla="*/ 8527206 w 8548017"/>
              <a:gd name="connsiteY5-90" fmla="*/ 6931672 h 6931672"/>
              <a:gd name="connsiteX6-91" fmla="*/ 1968306 w 8548017"/>
              <a:gd name="connsiteY6-92" fmla="*/ 6931672 h 6931672"/>
              <a:gd name="connsiteX7-93" fmla="*/ 1963205 w 8548017"/>
              <a:gd name="connsiteY7-94" fmla="*/ 6929302 h 6931672"/>
              <a:gd name="connsiteX8-95" fmla="*/ 1098144 w 8548017"/>
              <a:gd name="connsiteY8-96" fmla="*/ 6413740 h 6931672"/>
              <a:gd name="connsiteX9-97" fmla="*/ 430707 w 8548017"/>
              <a:gd name="connsiteY9-98" fmla="*/ 5764665 h 6931672"/>
              <a:gd name="connsiteX10-99" fmla="*/ 561 w 8548017"/>
              <a:gd name="connsiteY10-100" fmla="*/ 4542371 h 6931672"/>
              <a:gd name="connsiteX11-101" fmla="*/ 47377 w 8548017"/>
              <a:gd name="connsiteY11-102" fmla="*/ 4017991 h 6931672"/>
              <a:gd name="connsiteX12-103" fmla="*/ 62248 w 8548017"/>
              <a:gd name="connsiteY12-104" fmla="*/ 3906244 h 6931672"/>
              <a:gd name="connsiteX13-105" fmla="*/ 108969 w 8548017"/>
              <a:gd name="connsiteY13-106" fmla="*/ 3732570 h 6931672"/>
              <a:gd name="connsiteX14-107" fmla="*/ 139210 w 8548017"/>
              <a:gd name="connsiteY14-108" fmla="*/ 3664990 h 6931672"/>
              <a:gd name="connsiteX15-109" fmla="*/ 486668 w 8548017"/>
              <a:gd name="connsiteY15-110" fmla="*/ 2888168 h 6931672"/>
              <a:gd name="connsiteX16-111" fmla="*/ 1140836 w 8548017"/>
              <a:gd name="connsiteY16-112" fmla="*/ 1931029 h 6931672"/>
              <a:gd name="connsiteX17-113" fmla="*/ 2283959 w 8548017"/>
              <a:gd name="connsiteY17-114" fmla="*/ 688988 h 6931672"/>
              <a:gd name="connsiteX18-115" fmla="*/ 2889393 w 8548017"/>
              <a:gd name="connsiteY18-116" fmla="*/ 140070 h 6931672"/>
              <a:gd name="connsiteX19-117" fmla="*/ 2971144 w 8548017"/>
              <a:gd name="connsiteY19-118" fmla="*/ 73672 h 6931672"/>
              <a:gd name="connsiteX0-119" fmla="*/ 2971144 w 8601798"/>
              <a:gd name="connsiteY0-120" fmla="*/ 1101 h 6859101"/>
              <a:gd name="connsiteX1-121" fmla="*/ 7752484 w 8601798"/>
              <a:gd name="connsiteY1-122" fmla="*/ 1101 h 6859101"/>
              <a:gd name="connsiteX2-123" fmla="*/ 8535835 w 8601798"/>
              <a:gd name="connsiteY2-124" fmla="*/ 0 h 6859101"/>
              <a:gd name="connsiteX3-125" fmla="*/ 8548017 w 8601798"/>
              <a:gd name="connsiteY3-126" fmla="*/ 1037744 h 6859101"/>
              <a:gd name="connsiteX4-127" fmla="*/ 8527206 w 8601798"/>
              <a:gd name="connsiteY4-128" fmla="*/ 1632760 h 6859101"/>
              <a:gd name="connsiteX5-129" fmla="*/ 8527206 w 8601798"/>
              <a:gd name="connsiteY5-130" fmla="*/ 6859101 h 6859101"/>
              <a:gd name="connsiteX6-131" fmla="*/ 1968306 w 8601798"/>
              <a:gd name="connsiteY6-132" fmla="*/ 6859101 h 6859101"/>
              <a:gd name="connsiteX7-133" fmla="*/ 1963205 w 8601798"/>
              <a:gd name="connsiteY7-134" fmla="*/ 6856731 h 6859101"/>
              <a:gd name="connsiteX8-135" fmla="*/ 1098144 w 8601798"/>
              <a:gd name="connsiteY8-136" fmla="*/ 6341169 h 6859101"/>
              <a:gd name="connsiteX9-137" fmla="*/ 430707 w 8601798"/>
              <a:gd name="connsiteY9-138" fmla="*/ 5692094 h 6859101"/>
              <a:gd name="connsiteX10-139" fmla="*/ 561 w 8601798"/>
              <a:gd name="connsiteY10-140" fmla="*/ 4469800 h 6859101"/>
              <a:gd name="connsiteX11-141" fmla="*/ 47377 w 8601798"/>
              <a:gd name="connsiteY11-142" fmla="*/ 3945420 h 6859101"/>
              <a:gd name="connsiteX12-143" fmla="*/ 62248 w 8601798"/>
              <a:gd name="connsiteY12-144" fmla="*/ 3833673 h 6859101"/>
              <a:gd name="connsiteX13-145" fmla="*/ 108969 w 8601798"/>
              <a:gd name="connsiteY13-146" fmla="*/ 3659999 h 6859101"/>
              <a:gd name="connsiteX14-147" fmla="*/ 139210 w 8601798"/>
              <a:gd name="connsiteY14-148" fmla="*/ 3592419 h 6859101"/>
              <a:gd name="connsiteX15-149" fmla="*/ 486668 w 8601798"/>
              <a:gd name="connsiteY15-150" fmla="*/ 2815597 h 6859101"/>
              <a:gd name="connsiteX16-151" fmla="*/ 1140836 w 8601798"/>
              <a:gd name="connsiteY16-152" fmla="*/ 1858458 h 6859101"/>
              <a:gd name="connsiteX17-153" fmla="*/ 2283959 w 8601798"/>
              <a:gd name="connsiteY17-154" fmla="*/ 616417 h 6859101"/>
              <a:gd name="connsiteX18-155" fmla="*/ 2889393 w 8601798"/>
              <a:gd name="connsiteY18-156" fmla="*/ 67499 h 6859101"/>
              <a:gd name="connsiteX19-157" fmla="*/ 2971144 w 8601798"/>
              <a:gd name="connsiteY19-158" fmla="*/ 1101 h 6859101"/>
              <a:gd name="connsiteX0-159" fmla="*/ 2971144 w 8875759"/>
              <a:gd name="connsiteY0-160" fmla="*/ 1101 h 6859101"/>
              <a:gd name="connsiteX1-161" fmla="*/ 7752484 w 8875759"/>
              <a:gd name="connsiteY1-162" fmla="*/ 1101 h 6859101"/>
              <a:gd name="connsiteX2-163" fmla="*/ 8535835 w 8875759"/>
              <a:gd name="connsiteY2-164" fmla="*/ 0 h 6859101"/>
              <a:gd name="connsiteX3-165" fmla="*/ 8875759 w 8875759"/>
              <a:gd name="connsiteY3-166" fmla="*/ 1139344 h 6859101"/>
              <a:gd name="connsiteX4-167" fmla="*/ 8527206 w 8875759"/>
              <a:gd name="connsiteY4-168" fmla="*/ 1632760 h 6859101"/>
              <a:gd name="connsiteX5-169" fmla="*/ 8527206 w 8875759"/>
              <a:gd name="connsiteY5-170" fmla="*/ 6859101 h 6859101"/>
              <a:gd name="connsiteX6-171" fmla="*/ 1968306 w 8875759"/>
              <a:gd name="connsiteY6-172" fmla="*/ 6859101 h 6859101"/>
              <a:gd name="connsiteX7-173" fmla="*/ 1963205 w 8875759"/>
              <a:gd name="connsiteY7-174" fmla="*/ 6856731 h 6859101"/>
              <a:gd name="connsiteX8-175" fmla="*/ 1098144 w 8875759"/>
              <a:gd name="connsiteY8-176" fmla="*/ 6341169 h 6859101"/>
              <a:gd name="connsiteX9-177" fmla="*/ 430707 w 8875759"/>
              <a:gd name="connsiteY9-178" fmla="*/ 5692094 h 6859101"/>
              <a:gd name="connsiteX10-179" fmla="*/ 561 w 8875759"/>
              <a:gd name="connsiteY10-180" fmla="*/ 4469800 h 6859101"/>
              <a:gd name="connsiteX11-181" fmla="*/ 47377 w 8875759"/>
              <a:gd name="connsiteY11-182" fmla="*/ 3945420 h 6859101"/>
              <a:gd name="connsiteX12-183" fmla="*/ 62248 w 8875759"/>
              <a:gd name="connsiteY12-184" fmla="*/ 3833673 h 6859101"/>
              <a:gd name="connsiteX13-185" fmla="*/ 108969 w 8875759"/>
              <a:gd name="connsiteY13-186" fmla="*/ 3659999 h 6859101"/>
              <a:gd name="connsiteX14-187" fmla="*/ 139210 w 8875759"/>
              <a:gd name="connsiteY14-188" fmla="*/ 3592419 h 6859101"/>
              <a:gd name="connsiteX15-189" fmla="*/ 486668 w 8875759"/>
              <a:gd name="connsiteY15-190" fmla="*/ 2815597 h 6859101"/>
              <a:gd name="connsiteX16-191" fmla="*/ 1140836 w 8875759"/>
              <a:gd name="connsiteY16-192" fmla="*/ 1858458 h 6859101"/>
              <a:gd name="connsiteX17-193" fmla="*/ 2283959 w 8875759"/>
              <a:gd name="connsiteY17-194" fmla="*/ 616417 h 6859101"/>
              <a:gd name="connsiteX18-195" fmla="*/ 2889393 w 8875759"/>
              <a:gd name="connsiteY18-196" fmla="*/ 67499 h 6859101"/>
              <a:gd name="connsiteX19-197" fmla="*/ 2971144 w 8875759"/>
              <a:gd name="connsiteY19-198" fmla="*/ 1101 h 6859101"/>
              <a:gd name="connsiteX0-199" fmla="*/ 2971144 w 8875759"/>
              <a:gd name="connsiteY0-200" fmla="*/ 0 h 6858000"/>
              <a:gd name="connsiteX1-201" fmla="*/ 7752484 w 8875759"/>
              <a:gd name="connsiteY1-202" fmla="*/ 0 h 6858000"/>
              <a:gd name="connsiteX2-203" fmla="*/ 8781642 w 8875759"/>
              <a:gd name="connsiteY2-204" fmla="*/ 85984 h 6858000"/>
              <a:gd name="connsiteX3-205" fmla="*/ 8875759 w 8875759"/>
              <a:gd name="connsiteY3-206" fmla="*/ 1138243 h 6858000"/>
              <a:gd name="connsiteX4-207" fmla="*/ 8527206 w 8875759"/>
              <a:gd name="connsiteY4-208" fmla="*/ 1631659 h 6858000"/>
              <a:gd name="connsiteX5-209" fmla="*/ 8527206 w 8875759"/>
              <a:gd name="connsiteY5-210" fmla="*/ 6858000 h 6858000"/>
              <a:gd name="connsiteX6-211" fmla="*/ 1968306 w 8875759"/>
              <a:gd name="connsiteY6-212" fmla="*/ 6858000 h 6858000"/>
              <a:gd name="connsiteX7-213" fmla="*/ 1963205 w 8875759"/>
              <a:gd name="connsiteY7-214" fmla="*/ 6855630 h 6858000"/>
              <a:gd name="connsiteX8-215" fmla="*/ 1098144 w 8875759"/>
              <a:gd name="connsiteY8-216" fmla="*/ 6340068 h 6858000"/>
              <a:gd name="connsiteX9-217" fmla="*/ 430707 w 8875759"/>
              <a:gd name="connsiteY9-218" fmla="*/ 5690993 h 6858000"/>
              <a:gd name="connsiteX10-219" fmla="*/ 561 w 8875759"/>
              <a:gd name="connsiteY10-220" fmla="*/ 4468699 h 6858000"/>
              <a:gd name="connsiteX11-221" fmla="*/ 47377 w 8875759"/>
              <a:gd name="connsiteY11-222" fmla="*/ 3944319 h 6858000"/>
              <a:gd name="connsiteX12-223" fmla="*/ 62248 w 8875759"/>
              <a:gd name="connsiteY12-224" fmla="*/ 3832572 h 6858000"/>
              <a:gd name="connsiteX13-225" fmla="*/ 108969 w 8875759"/>
              <a:gd name="connsiteY13-226" fmla="*/ 3658898 h 6858000"/>
              <a:gd name="connsiteX14-227" fmla="*/ 139210 w 8875759"/>
              <a:gd name="connsiteY14-228" fmla="*/ 3591318 h 6858000"/>
              <a:gd name="connsiteX15-229" fmla="*/ 486668 w 8875759"/>
              <a:gd name="connsiteY15-230" fmla="*/ 2814496 h 6858000"/>
              <a:gd name="connsiteX16-231" fmla="*/ 1140836 w 8875759"/>
              <a:gd name="connsiteY16-232" fmla="*/ 1857357 h 6858000"/>
              <a:gd name="connsiteX17-233" fmla="*/ 2283959 w 8875759"/>
              <a:gd name="connsiteY17-234" fmla="*/ 615316 h 6858000"/>
              <a:gd name="connsiteX18-235" fmla="*/ 2889393 w 8875759"/>
              <a:gd name="connsiteY18-236" fmla="*/ 66398 h 6858000"/>
              <a:gd name="connsiteX19-237" fmla="*/ 2971144 w 8875759"/>
              <a:gd name="connsiteY19-238" fmla="*/ 0 h 6858000"/>
              <a:gd name="connsiteX0-239" fmla="*/ 2971144 w 8943533"/>
              <a:gd name="connsiteY0-240" fmla="*/ 1101 h 6859101"/>
              <a:gd name="connsiteX1-241" fmla="*/ 7752484 w 8943533"/>
              <a:gd name="connsiteY1-242" fmla="*/ 1101 h 6859101"/>
              <a:gd name="connsiteX2-243" fmla="*/ 8879965 w 8943533"/>
              <a:gd name="connsiteY2-244" fmla="*/ 0 h 6859101"/>
              <a:gd name="connsiteX3-245" fmla="*/ 8875759 w 8943533"/>
              <a:gd name="connsiteY3-246" fmla="*/ 1139344 h 6859101"/>
              <a:gd name="connsiteX4-247" fmla="*/ 8527206 w 8943533"/>
              <a:gd name="connsiteY4-248" fmla="*/ 1632760 h 6859101"/>
              <a:gd name="connsiteX5-249" fmla="*/ 8527206 w 8943533"/>
              <a:gd name="connsiteY5-250" fmla="*/ 6859101 h 6859101"/>
              <a:gd name="connsiteX6-251" fmla="*/ 1968306 w 8943533"/>
              <a:gd name="connsiteY6-252" fmla="*/ 6859101 h 6859101"/>
              <a:gd name="connsiteX7-253" fmla="*/ 1963205 w 8943533"/>
              <a:gd name="connsiteY7-254" fmla="*/ 6856731 h 6859101"/>
              <a:gd name="connsiteX8-255" fmla="*/ 1098144 w 8943533"/>
              <a:gd name="connsiteY8-256" fmla="*/ 6341169 h 6859101"/>
              <a:gd name="connsiteX9-257" fmla="*/ 430707 w 8943533"/>
              <a:gd name="connsiteY9-258" fmla="*/ 5692094 h 6859101"/>
              <a:gd name="connsiteX10-259" fmla="*/ 561 w 8943533"/>
              <a:gd name="connsiteY10-260" fmla="*/ 4469800 h 6859101"/>
              <a:gd name="connsiteX11-261" fmla="*/ 47377 w 8943533"/>
              <a:gd name="connsiteY11-262" fmla="*/ 3945420 h 6859101"/>
              <a:gd name="connsiteX12-263" fmla="*/ 62248 w 8943533"/>
              <a:gd name="connsiteY12-264" fmla="*/ 3833673 h 6859101"/>
              <a:gd name="connsiteX13-265" fmla="*/ 108969 w 8943533"/>
              <a:gd name="connsiteY13-266" fmla="*/ 3659999 h 6859101"/>
              <a:gd name="connsiteX14-267" fmla="*/ 139210 w 8943533"/>
              <a:gd name="connsiteY14-268" fmla="*/ 3592419 h 6859101"/>
              <a:gd name="connsiteX15-269" fmla="*/ 486668 w 8943533"/>
              <a:gd name="connsiteY15-270" fmla="*/ 2815597 h 6859101"/>
              <a:gd name="connsiteX16-271" fmla="*/ 1140836 w 8943533"/>
              <a:gd name="connsiteY16-272" fmla="*/ 1858458 h 6859101"/>
              <a:gd name="connsiteX17-273" fmla="*/ 2283959 w 8943533"/>
              <a:gd name="connsiteY17-274" fmla="*/ 616417 h 6859101"/>
              <a:gd name="connsiteX18-275" fmla="*/ 2889393 w 8943533"/>
              <a:gd name="connsiteY18-276" fmla="*/ 67499 h 6859101"/>
              <a:gd name="connsiteX19-277" fmla="*/ 2971144 w 8943533"/>
              <a:gd name="connsiteY19-278" fmla="*/ 1101 h 6859101"/>
              <a:gd name="connsiteX0-279" fmla="*/ 2971144 w 8914877"/>
              <a:gd name="connsiteY0-280" fmla="*/ 1101 h 6859101"/>
              <a:gd name="connsiteX1-281" fmla="*/ 7752484 w 8914877"/>
              <a:gd name="connsiteY1-282" fmla="*/ 1101 h 6859101"/>
              <a:gd name="connsiteX2-283" fmla="*/ 8879965 w 8914877"/>
              <a:gd name="connsiteY2-284" fmla="*/ 0 h 6859101"/>
              <a:gd name="connsiteX3-285" fmla="*/ 8498857 w 8914877"/>
              <a:gd name="connsiteY3-286" fmla="*/ 616830 h 6859101"/>
              <a:gd name="connsiteX4-287" fmla="*/ 8527206 w 8914877"/>
              <a:gd name="connsiteY4-288" fmla="*/ 1632760 h 6859101"/>
              <a:gd name="connsiteX5-289" fmla="*/ 8527206 w 8914877"/>
              <a:gd name="connsiteY5-290" fmla="*/ 6859101 h 6859101"/>
              <a:gd name="connsiteX6-291" fmla="*/ 1968306 w 8914877"/>
              <a:gd name="connsiteY6-292" fmla="*/ 6859101 h 6859101"/>
              <a:gd name="connsiteX7-293" fmla="*/ 1963205 w 8914877"/>
              <a:gd name="connsiteY7-294" fmla="*/ 6856731 h 6859101"/>
              <a:gd name="connsiteX8-295" fmla="*/ 1098144 w 8914877"/>
              <a:gd name="connsiteY8-296" fmla="*/ 6341169 h 6859101"/>
              <a:gd name="connsiteX9-297" fmla="*/ 430707 w 8914877"/>
              <a:gd name="connsiteY9-298" fmla="*/ 5692094 h 6859101"/>
              <a:gd name="connsiteX10-299" fmla="*/ 561 w 8914877"/>
              <a:gd name="connsiteY10-300" fmla="*/ 4469800 h 6859101"/>
              <a:gd name="connsiteX11-301" fmla="*/ 47377 w 8914877"/>
              <a:gd name="connsiteY11-302" fmla="*/ 3945420 h 6859101"/>
              <a:gd name="connsiteX12-303" fmla="*/ 62248 w 8914877"/>
              <a:gd name="connsiteY12-304" fmla="*/ 3833673 h 6859101"/>
              <a:gd name="connsiteX13-305" fmla="*/ 108969 w 8914877"/>
              <a:gd name="connsiteY13-306" fmla="*/ 3659999 h 6859101"/>
              <a:gd name="connsiteX14-307" fmla="*/ 139210 w 8914877"/>
              <a:gd name="connsiteY14-308" fmla="*/ 3592419 h 6859101"/>
              <a:gd name="connsiteX15-309" fmla="*/ 486668 w 8914877"/>
              <a:gd name="connsiteY15-310" fmla="*/ 2815597 h 6859101"/>
              <a:gd name="connsiteX16-311" fmla="*/ 1140836 w 8914877"/>
              <a:gd name="connsiteY16-312" fmla="*/ 1858458 h 6859101"/>
              <a:gd name="connsiteX17-313" fmla="*/ 2283959 w 8914877"/>
              <a:gd name="connsiteY17-314" fmla="*/ 616417 h 6859101"/>
              <a:gd name="connsiteX18-315" fmla="*/ 2889393 w 8914877"/>
              <a:gd name="connsiteY18-316" fmla="*/ 67499 h 6859101"/>
              <a:gd name="connsiteX19-317" fmla="*/ 2971144 w 8914877"/>
              <a:gd name="connsiteY19-318" fmla="*/ 1101 h 6859101"/>
              <a:gd name="connsiteX0-319" fmla="*/ 2971144 w 8527206"/>
              <a:gd name="connsiteY0-320" fmla="*/ 0 h 6858000"/>
              <a:gd name="connsiteX1-321" fmla="*/ 7752484 w 8527206"/>
              <a:gd name="connsiteY1-322" fmla="*/ 0 h 6858000"/>
              <a:gd name="connsiteX2-323" fmla="*/ 8498857 w 8527206"/>
              <a:gd name="connsiteY2-324" fmla="*/ 615729 h 6858000"/>
              <a:gd name="connsiteX3-325" fmla="*/ 8527206 w 8527206"/>
              <a:gd name="connsiteY3-326" fmla="*/ 1631659 h 6858000"/>
              <a:gd name="connsiteX4-327" fmla="*/ 8527206 w 8527206"/>
              <a:gd name="connsiteY4-328" fmla="*/ 6858000 h 6858000"/>
              <a:gd name="connsiteX5-329" fmla="*/ 1968306 w 8527206"/>
              <a:gd name="connsiteY5-330" fmla="*/ 6858000 h 6858000"/>
              <a:gd name="connsiteX6-331" fmla="*/ 1963205 w 8527206"/>
              <a:gd name="connsiteY6-332" fmla="*/ 6855630 h 6858000"/>
              <a:gd name="connsiteX7-333" fmla="*/ 1098144 w 8527206"/>
              <a:gd name="connsiteY7-334" fmla="*/ 6340068 h 6858000"/>
              <a:gd name="connsiteX8-335" fmla="*/ 430707 w 8527206"/>
              <a:gd name="connsiteY8-336" fmla="*/ 5690993 h 6858000"/>
              <a:gd name="connsiteX9-337" fmla="*/ 561 w 8527206"/>
              <a:gd name="connsiteY9-338" fmla="*/ 4468699 h 6858000"/>
              <a:gd name="connsiteX10-339" fmla="*/ 47377 w 8527206"/>
              <a:gd name="connsiteY10-340" fmla="*/ 3944319 h 6858000"/>
              <a:gd name="connsiteX11-341" fmla="*/ 62248 w 8527206"/>
              <a:gd name="connsiteY11-342" fmla="*/ 3832572 h 6858000"/>
              <a:gd name="connsiteX12-343" fmla="*/ 108969 w 8527206"/>
              <a:gd name="connsiteY12-344" fmla="*/ 3658898 h 6858000"/>
              <a:gd name="connsiteX13-345" fmla="*/ 139210 w 8527206"/>
              <a:gd name="connsiteY13-346" fmla="*/ 3591318 h 6858000"/>
              <a:gd name="connsiteX14-347" fmla="*/ 486668 w 8527206"/>
              <a:gd name="connsiteY14-348" fmla="*/ 2814496 h 6858000"/>
              <a:gd name="connsiteX15-349" fmla="*/ 1140836 w 8527206"/>
              <a:gd name="connsiteY15-350" fmla="*/ 1857357 h 6858000"/>
              <a:gd name="connsiteX16-351" fmla="*/ 2283959 w 8527206"/>
              <a:gd name="connsiteY16-352" fmla="*/ 615316 h 6858000"/>
              <a:gd name="connsiteX17-353" fmla="*/ 2889393 w 8527206"/>
              <a:gd name="connsiteY17-354" fmla="*/ 66398 h 6858000"/>
              <a:gd name="connsiteX18-355" fmla="*/ 2971144 w 8527206"/>
              <a:gd name="connsiteY18-356" fmla="*/ 0 h 6858000"/>
              <a:gd name="connsiteX0-357" fmla="*/ 2971144 w 8531631"/>
              <a:gd name="connsiteY0-358" fmla="*/ 8385 h 6866385"/>
              <a:gd name="connsiteX1-359" fmla="*/ 7752484 w 8531631"/>
              <a:gd name="connsiteY1-360" fmla="*/ 8385 h 6866385"/>
              <a:gd name="connsiteX2-361" fmla="*/ 8531631 w 8531631"/>
              <a:gd name="connsiteY2-362" fmla="*/ 0 h 6866385"/>
              <a:gd name="connsiteX3-363" fmla="*/ 8527206 w 8531631"/>
              <a:gd name="connsiteY3-364" fmla="*/ 1640044 h 6866385"/>
              <a:gd name="connsiteX4-365" fmla="*/ 8527206 w 8531631"/>
              <a:gd name="connsiteY4-366" fmla="*/ 6866385 h 6866385"/>
              <a:gd name="connsiteX5-367" fmla="*/ 1968306 w 8531631"/>
              <a:gd name="connsiteY5-368" fmla="*/ 6866385 h 6866385"/>
              <a:gd name="connsiteX6-369" fmla="*/ 1963205 w 8531631"/>
              <a:gd name="connsiteY6-370" fmla="*/ 6864015 h 6866385"/>
              <a:gd name="connsiteX7-371" fmla="*/ 1098144 w 8531631"/>
              <a:gd name="connsiteY7-372" fmla="*/ 6348453 h 6866385"/>
              <a:gd name="connsiteX8-373" fmla="*/ 430707 w 8531631"/>
              <a:gd name="connsiteY8-374" fmla="*/ 5699378 h 6866385"/>
              <a:gd name="connsiteX9-375" fmla="*/ 561 w 8531631"/>
              <a:gd name="connsiteY9-376" fmla="*/ 4477084 h 6866385"/>
              <a:gd name="connsiteX10-377" fmla="*/ 47377 w 8531631"/>
              <a:gd name="connsiteY10-378" fmla="*/ 3952704 h 6866385"/>
              <a:gd name="connsiteX11-379" fmla="*/ 62248 w 8531631"/>
              <a:gd name="connsiteY11-380" fmla="*/ 3840957 h 6866385"/>
              <a:gd name="connsiteX12-381" fmla="*/ 108969 w 8531631"/>
              <a:gd name="connsiteY12-382" fmla="*/ 3667283 h 6866385"/>
              <a:gd name="connsiteX13-383" fmla="*/ 139210 w 8531631"/>
              <a:gd name="connsiteY13-384" fmla="*/ 3599703 h 6866385"/>
              <a:gd name="connsiteX14-385" fmla="*/ 486668 w 8531631"/>
              <a:gd name="connsiteY14-386" fmla="*/ 2822881 h 6866385"/>
              <a:gd name="connsiteX15-387" fmla="*/ 1140836 w 8531631"/>
              <a:gd name="connsiteY15-388" fmla="*/ 1865742 h 6866385"/>
              <a:gd name="connsiteX16-389" fmla="*/ 2283959 w 8531631"/>
              <a:gd name="connsiteY16-390" fmla="*/ 623701 h 6866385"/>
              <a:gd name="connsiteX17-391" fmla="*/ 2889393 w 8531631"/>
              <a:gd name="connsiteY17-392" fmla="*/ 74783 h 6866385"/>
              <a:gd name="connsiteX18-393" fmla="*/ 2971144 w 8531631"/>
              <a:gd name="connsiteY18-394" fmla="*/ 8385 h 6866385"/>
              <a:gd name="connsiteX0-395" fmla="*/ 2971144 w 8527206"/>
              <a:gd name="connsiteY0-396" fmla="*/ 21085 h 6879085"/>
              <a:gd name="connsiteX1-397" fmla="*/ 7752484 w 8527206"/>
              <a:gd name="connsiteY1-398" fmla="*/ 21085 h 6879085"/>
              <a:gd name="connsiteX2-399" fmla="*/ 8517292 w 8527206"/>
              <a:gd name="connsiteY2-400" fmla="*/ 0 h 6879085"/>
              <a:gd name="connsiteX3-401" fmla="*/ 8527206 w 8527206"/>
              <a:gd name="connsiteY3-402" fmla="*/ 1652744 h 6879085"/>
              <a:gd name="connsiteX4-403" fmla="*/ 8527206 w 8527206"/>
              <a:gd name="connsiteY4-404" fmla="*/ 6879085 h 6879085"/>
              <a:gd name="connsiteX5-405" fmla="*/ 1968306 w 8527206"/>
              <a:gd name="connsiteY5-406" fmla="*/ 6879085 h 6879085"/>
              <a:gd name="connsiteX6-407" fmla="*/ 1963205 w 8527206"/>
              <a:gd name="connsiteY6-408" fmla="*/ 6876715 h 6879085"/>
              <a:gd name="connsiteX7-409" fmla="*/ 1098144 w 8527206"/>
              <a:gd name="connsiteY7-410" fmla="*/ 6361153 h 6879085"/>
              <a:gd name="connsiteX8-411" fmla="*/ 430707 w 8527206"/>
              <a:gd name="connsiteY8-412" fmla="*/ 5712078 h 6879085"/>
              <a:gd name="connsiteX9-413" fmla="*/ 561 w 8527206"/>
              <a:gd name="connsiteY9-414" fmla="*/ 4489784 h 6879085"/>
              <a:gd name="connsiteX10-415" fmla="*/ 47377 w 8527206"/>
              <a:gd name="connsiteY10-416" fmla="*/ 3965404 h 6879085"/>
              <a:gd name="connsiteX11-417" fmla="*/ 62248 w 8527206"/>
              <a:gd name="connsiteY11-418" fmla="*/ 3853657 h 6879085"/>
              <a:gd name="connsiteX12-419" fmla="*/ 108969 w 8527206"/>
              <a:gd name="connsiteY12-420" fmla="*/ 3679983 h 6879085"/>
              <a:gd name="connsiteX13-421" fmla="*/ 139210 w 8527206"/>
              <a:gd name="connsiteY13-422" fmla="*/ 3612403 h 6879085"/>
              <a:gd name="connsiteX14-423" fmla="*/ 486668 w 8527206"/>
              <a:gd name="connsiteY14-424" fmla="*/ 2835581 h 6879085"/>
              <a:gd name="connsiteX15-425" fmla="*/ 1140836 w 8527206"/>
              <a:gd name="connsiteY15-426" fmla="*/ 1878442 h 6879085"/>
              <a:gd name="connsiteX16-427" fmla="*/ 2283959 w 8527206"/>
              <a:gd name="connsiteY16-428" fmla="*/ 636401 h 6879085"/>
              <a:gd name="connsiteX17-429" fmla="*/ 2889393 w 8527206"/>
              <a:gd name="connsiteY17-430" fmla="*/ 87483 h 6879085"/>
              <a:gd name="connsiteX18-431" fmla="*/ 2971144 w 8527206"/>
              <a:gd name="connsiteY18-432" fmla="*/ 21085 h 687908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Lst>
            <a:rect l="l" t="t" r="r" b="b"/>
            <a:pathLst>
              <a:path w="8527206" h="6879085">
                <a:moveTo>
                  <a:pt x="2971144" y="21085"/>
                </a:moveTo>
                <a:lnTo>
                  <a:pt x="7752484" y="21085"/>
                </a:lnTo>
                <a:lnTo>
                  <a:pt x="8517292" y="0"/>
                </a:lnTo>
                <a:cubicBezTo>
                  <a:pt x="8520597" y="550915"/>
                  <a:pt x="8523901" y="1101829"/>
                  <a:pt x="8527206" y="1652744"/>
                </a:cubicBezTo>
                <a:lnTo>
                  <a:pt x="8527206" y="6879085"/>
                </a:lnTo>
                <a:lnTo>
                  <a:pt x="1968306" y="6879085"/>
                </a:lnTo>
                <a:lnTo>
                  <a:pt x="1963205" y="6876715"/>
                </a:lnTo>
                <a:cubicBezTo>
                  <a:pt x="1660296" y="6729085"/>
                  <a:pt x="1369305" y="6562034"/>
                  <a:pt x="1098144" y="6361153"/>
                </a:cubicBezTo>
                <a:cubicBezTo>
                  <a:pt x="846763" y="6174731"/>
                  <a:pt x="618854" y="5964164"/>
                  <a:pt x="430707" y="5712078"/>
                </a:cubicBezTo>
                <a:cubicBezTo>
                  <a:pt x="160576" y="5349599"/>
                  <a:pt x="10446" y="4944560"/>
                  <a:pt x="561" y="4489784"/>
                </a:cubicBezTo>
                <a:cubicBezTo>
                  <a:pt x="-3349" y="4313367"/>
                  <a:pt x="13298" y="4138562"/>
                  <a:pt x="47377" y="3965404"/>
                </a:cubicBezTo>
                <a:cubicBezTo>
                  <a:pt x="54591" y="3928616"/>
                  <a:pt x="57532" y="3891117"/>
                  <a:pt x="62248" y="3853657"/>
                </a:cubicBezTo>
                <a:lnTo>
                  <a:pt x="108969" y="3679983"/>
                </a:lnTo>
                <a:cubicBezTo>
                  <a:pt x="119050" y="3657455"/>
                  <a:pt x="131522" y="3636010"/>
                  <a:pt x="139210" y="3612403"/>
                </a:cubicBezTo>
                <a:cubicBezTo>
                  <a:pt x="227692" y="3341611"/>
                  <a:pt x="347049" y="3083914"/>
                  <a:pt x="486668" y="2835581"/>
                </a:cubicBezTo>
                <a:cubicBezTo>
                  <a:pt x="676736" y="2497691"/>
                  <a:pt x="899048" y="2181095"/>
                  <a:pt x="1140836" y="1878442"/>
                </a:cubicBezTo>
                <a:cubicBezTo>
                  <a:pt x="1492243" y="1437311"/>
                  <a:pt x="1878074" y="1027633"/>
                  <a:pt x="2283959" y="636401"/>
                </a:cubicBezTo>
                <a:cubicBezTo>
                  <a:pt x="2480507" y="447118"/>
                  <a:pt x="2681614" y="263303"/>
                  <a:pt x="2889393" y="87483"/>
                </a:cubicBezTo>
                <a:lnTo>
                  <a:pt x="2971144" y="21085"/>
                </a:lnTo>
                <a:close/>
              </a:path>
            </a:pathLst>
          </a:custGeom>
          <a:solidFill>
            <a:schemeClr val="accent6">
              <a:lumMod val="20000"/>
              <a:lumOff val="80000"/>
            </a:schemeClr>
          </a:solidFill>
        </p:spPr>
        <p:txBody>
          <a:bodyPr wrap="square" lIns="68576" tIns="34289" rIns="68576" bIns="34289" anchor="ctr">
            <a:noAutofit/>
          </a:bodyPr>
          <a:lstStyle>
            <a:lvl1pPr algn="ctr">
              <a:defRPr sz="1200" b="0" i="0">
                <a:latin typeface="Titillium" charset="0"/>
                <a:ea typeface="Titillium" charset="0"/>
                <a:cs typeface="Titillium" charset="0"/>
              </a:defRPr>
            </a:lvl1pPr>
          </a:lstStyle>
          <a:p>
            <a:pPr lvl="0"/>
            <a:r>
              <a:rPr lang="en-US" noProof="0"/>
              <a:t>Click icon to add picture</a:t>
            </a:r>
            <a:endParaRPr lang="en-US" noProof="0" dirty="0"/>
          </a:p>
        </p:txBody>
      </p:sp>
    </p:spTree>
    <p:extLst>
      <p:ext uri="{BB962C8B-B14F-4D97-AF65-F5344CB8AC3E}">
        <p14:creationId xmlns:p14="http://schemas.microsoft.com/office/powerpoint/2010/main" val="56493359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Blank - Illustration 3">
  <p:cSld name="Blank - Illustration 3">
    <p:spTree>
      <p:nvGrpSpPr>
        <p:cNvPr id="1" name="Shape 67"/>
        <p:cNvGrpSpPr/>
        <p:nvPr/>
      </p:nvGrpSpPr>
      <p:grpSpPr>
        <a:xfrm>
          <a:off x="0" y="0"/>
          <a:ext cx="0" cy="0"/>
          <a:chOff x="0" y="0"/>
          <a:chExt cx="0" cy="0"/>
        </a:xfrm>
      </p:grpSpPr>
      <p:sp>
        <p:nvSpPr>
          <p:cNvPr id="68" name="Google Shape;68;p12"/>
          <p:cNvSpPr txBox="1">
            <a:spLocks noGrp="1"/>
          </p:cNvSpPr>
          <p:nvPr>
            <p:ph type="sldNum" idx="12"/>
          </p:nvPr>
        </p:nvSpPr>
        <p:spPr>
          <a:xfrm>
            <a:off x="8404384" y="4673651"/>
            <a:ext cx="548700" cy="3936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algn="r"/>
            <a:fld id="{00000000-1234-1234-1234-123412341234}" type="slidenum">
              <a:rPr lang="en" smtClean="0"/>
              <a:pPr algn="r"/>
              <a:t>‹#›</a:t>
            </a:fld>
            <a:endParaRPr lang="en"/>
          </a:p>
        </p:txBody>
      </p:sp>
      <p:pic>
        <p:nvPicPr>
          <p:cNvPr id="69" name="Google Shape;69;p12"/>
          <p:cNvPicPr preferRelativeResize="0"/>
          <p:nvPr/>
        </p:nvPicPr>
        <p:blipFill>
          <a:blip r:embed="rId2">
            <a:alphaModFix/>
          </a:blip>
          <a:stretch>
            <a:fillRect/>
          </a:stretch>
        </p:blipFill>
        <p:spPr>
          <a:xfrm>
            <a:off x="6687216" y="4"/>
            <a:ext cx="2456794" cy="4370635"/>
          </a:xfrm>
          <a:prstGeom prst="rect">
            <a:avLst/>
          </a:prstGeom>
          <a:noFill/>
          <a:ln>
            <a:noFill/>
          </a:ln>
        </p:spPr>
      </p:pic>
    </p:spTree>
    <p:extLst>
      <p:ext uri="{BB962C8B-B14F-4D97-AF65-F5344CB8AC3E}">
        <p14:creationId xmlns:p14="http://schemas.microsoft.com/office/powerpoint/2010/main" val="240614041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01" y="81001"/>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
        <p:nvSpPr>
          <p:cNvPr id="12" name="Subtitle 2"/>
          <p:cNvSpPr>
            <a:spLocks noGrp="1"/>
          </p:cNvSpPr>
          <p:nvPr>
            <p:ph type="subTitle" idx="13"/>
          </p:nvPr>
        </p:nvSpPr>
        <p:spPr>
          <a:xfrm>
            <a:off x="243000" y="450320"/>
            <a:ext cx="8640000" cy="304587"/>
          </a:xfrm>
        </p:spPr>
        <p:txBody>
          <a:bodyPr anchor="ctr">
            <a:normAutofit/>
          </a:bodyPr>
          <a:lstStyle>
            <a:lvl1pPr marL="0" indent="0" algn="l">
              <a:buNone/>
              <a:defRPr sz="1200" cap="all">
                <a:solidFill>
                  <a:srgbClr val="007E78"/>
                </a:solidFill>
              </a:defRPr>
            </a:lvl1pPr>
            <a:lvl2pPr marL="342892" indent="0" algn="ctr">
              <a:buNone/>
              <a:defRPr>
                <a:solidFill>
                  <a:schemeClr val="tx1">
                    <a:tint val="75000"/>
                  </a:schemeClr>
                </a:solidFill>
              </a:defRPr>
            </a:lvl2pPr>
            <a:lvl3pPr marL="685783" indent="0" algn="ctr">
              <a:buNone/>
              <a:defRPr>
                <a:solidFill>
                  <a:schemeClr val="tx1">
                    <a:tint val="75000"/>
                  </a:schemeClr>
                </a:solidFill>
              </a:defRPr>
            </a:lvl3pPr>
            <a:lvl4pPr marL="1028675" indent="0" algn="ctr">
              <a:buNone/>
              <a:defRPr>
                <a:solidFill>
                  <a:schemeClr val="tx1">
                    <a:tint val="75000"/>
                  </a:schemeClr>
                </a:solidFill>
              </a:defRPr>
            </a:lvl4pPr>
            <a:lvl5pPr marL="1371566" indent="0" algn="ctr">
              <a:buNone/>
              <a:defRPr>
                <a:solidFill>
                  <a:schemeClr val="tx1">
                    <a:tint val="75000"/>
                  </a:schemeClr>
                </a:solidFill>
              </a:defRPr>
            </a:lvl5pPr>
            <a:lvl6pPr marL="1714457" indent="0" algn="ctr">
              <a:buNone/>
              <a:defRPr>
                <a:solidFill>
                  <a:schemeClr val="tx1">
                    <a:tint val="75000"/>
                  </a:schemeClr>
                </a:solidFill>
              </a:defRPr>
            </a:lvl6pPr>
            <a:lvl7pPr marL="2057348" indent="0" algn="ctr">
              <a:buNone/>
              <a:defRPr>
                <a:solidFill>
                  <a:schemeClr val="tx1">
                    <a:tint val="75000"/>
                  </a:schemeClr>
                </a:solidFill>
              </a:defRPr>
            </a:lvl7pPr>
            <a:lvl8pPr marL="2400240" indent="0" algn="ctr">
              <a:buNone/>
              <a:defRPr>
                <a:solidFill>
                  <a:schemeClr val="tx1">
                    <a:tint val="75000"/>
                  </a:schemeClr>
                </a:solidFill>
              </a:defRPr>
            </a:lvl8pPr>
            <a:lvl9pPr marL="2743132"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238487462"/>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Agenda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3662686"/>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0" y="95"/>
            <a:ext cx="9144000" cy="10588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89653" tIns="44826" rIns="89653" bIns="44826" anchor="ctr"/>
          <a:lstStyle/>
          <a:p>
            <a:pPr algn="ctr" defTabSz="896399" latinLnBrk="1">
              <a:defRPr/>
            </a:pPr>
            <a:endParaRPr lang="ko-KR" altLang="en-US" sz="1800">
              <a:solidFill>
                <a:prstClr val="black">
                  <a:lumMod val="75000"/>
                  <a:lumOff val="25000"/>
                </a:prstClr>
              </a:solidFill>
              <a:sym typeface="Arial"/>
            </a:endParaRPr>
          </a:p>
        </p:txBody>
      </p:sp>
      <p:sp>
        <p:nvSpPr>
          <p:cNvPr id="10" name="Text Placeholder 9"/>
          <p:cNvSpPr>
            <a:spLocks noGrp="1"/>
          </p:cNvSpPr>
          <p:nvPr>
            <p:ph type="body" sz="quarter" idx="10"/>
          </p:nvPr>
        </p:nvSpPr>
        <p:spPr>
          <a:xfrm>
            <a:off x="0" y="123540"/>
            <a:ext cx="9144000" cy="576064"/>
          </a:xfrm>
          <a:prstGeom prst="rect">
            <a:avLst/>
          </a:prstGeom>
        </p:spPr>
        <p:txBody>
          <a:bodyPr lIns="89653" tIns="44826" rIns="89653" bIns="44826" anchor="ctr"/>
          <a:lstStyle>
            <a:lvl1pPr marL="0" indent="0" algn="ctr">
              <a:buNone/>
              <a:defRPr sz="3500" b="0" baseline="0">
                <a:solidFill>
                  <a:schemeClr val="tx1">
                    <a:lumMod val="75000"/>
                    <a:lumOff val="25000"/>
                  </a:schemeClr>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699600"/>
            <a:ext cx="9144000" cy="288032"/>
          </a:xfrm>
          <a:prstGeom prst="rect">
            <a:avLst/>
          </a:prstGeom>
        </p:spPr>
        <p:txBody>
          <a:bodyPr lIns="89653" tIns="44826" rIns="89653" bIns="44826"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194778919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2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395537" y="195546"/>
            <a:ext cx="8424936" cy="576064"/>
          </a:xfrm>
          <a:prstGeom prst="rect">
            <a:avLst/>
          </a:prstGeom>
        </p:spPr>
        <p:txBody>
          <a:bodyPr lIns="89653" tIns="44826" rIns="89653" bIns="44826" anchor="ctr"/>
          <a:lstStyle>
            <a:lvl1pPr marL="0" indent="0" algn="l">
              <a:buNone/>
              <a:defRPr sz="3500" b="0" baseline="0">
                <a:solidFill>
                  <a:schemeClr val="tx1">
                    <a:lumMod val="75000"/>
                    <a:lumOff val="25000"/>
                  </a:schemeClr>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395537" y="771610"/>
            <a:ext cx="8424936" cy="288032"/>
          </a:xfrm>
          <a:prstGeom prst="rect">
            <a:avLst/>
          </a:prstGeom>
        </p:spPr>
        <p:txBody>
          <a:bodyPr lIns="89653" tIns="44826" rIns="89653" bIns="44826" anchor="ctr"/>
          <a:lstStyle>
            <a:lvl1pPr marL="0" indent="0" algn="l">
              <a:buNone/>
              <a:defRPr sz="1400" b="0" baseline="0">
                <a:solidFill>
                  <a:schemeClr val="tx1">
                    <a:lumMod val="75000"/>
                    <a:lumOff val="25000"/>
                  </a:schemeClr>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228391916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1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a:xfrm>
            <a:off x="179523" y="339567"/>
            <a:ext cx="4248473" cy="576064"/>
          </a:xfrm>
          <a:prstGeom prst="rect">
            <a:avLst/>
          </a:prstGeom>
        </p:spPr>
        <p:txBody>
          <a:bodyPr lIns="89653" tIns="44826" rIns="89653" bIns="44826" anchor="ctr"/>
          <a:lstStyle>
            <a:lvl1pPr marL="0" indent="0" algn="l">
              <a:buNone/>
              <a:defRPr sz="3500" b="0" baseline="0">
                <a:solidFill>
                  <a:schemeClr val="tx1">
                    <a:lumMod val="75000"/>
                    <a:lumOff val="25000"/>
                  </a:schemeClr>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179523" y="915628"/>
            <a:ext cx="4248473" cy="288032"/>
          </a:xfrm>
          <a:prstGeom prst="rect">
            <a:avLst/>
          </a:prstGeom>
        </p:spPr>
        <p:txBody>
          <a:bodyPr lIns="89653" tIns="44826" rIns="89653" bIns="44826" anchor="ctr"/>
          <a:lstStyle>
            <a:lvl1pPr marL="0" indent="0" algn="l">
              <a:buNone/>
              <a:defRPr sz="1400" b="0" baseline="0">
                <a:solidFill>
                  <a:schemeClr val="tx1">
                    <a:lumMod val="75000"/>
                    <a:lumOff val="25000"/>
                  </a:schemeClr>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128248338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3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 name="Rectangle 8"/>
          <p:cNvSpPr/>
          <p:nvPr userDrawn="1"/>
        </p:nvSpPr>
        <p:spPr>
          <a:xfrm>
            <a:off x="0" y="95"/>
            <a:ext cx="9144000" cy="10588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89653" tIns="44826" rIns="89653" bIns="44826" anchor="ctr"/>
          <a:lstStyle/>
          <a:p>
            <a:pPr algn="ctr" defTabSz="896399" latinLnBrk="1">
              <a:defRPr/>
            </a:pPr>
            <a:endParaRPr lang="ko-KR" altLang="en-US" sz="1800">
              <a:solidFill>
                <a:prstClr val="black">
                  <a:lumMod val="75000"/>
                  <a:lumOff val="25000"/>
                </a:prstClr>
              </a:solidFill>
              <a:sym typeface="Arial"/>
            </a:endParaRPr>
          </a:p>
        </p:txBody>
      </p:sp>
      <p:sp>
        <p:nvSpPr>
          <p:cNvPr id="10" name="Text Placeholder 9"/>
          <p:cNvSpPr>
            <a:spLocks noGrp="1"/>
          </p:cNvSpPr>
          <p:nvPr>
            <p:ph type="body" sz="quarter" idx="10"/>
          </p:nvPr>
        </p:nvSpPr>
        <p:spPr>
          <a:xfrm>
            <a:off x="0" y="123540"/>
            <a:ext cx="9144000" cy="576064"/>
          </a:xfrm>
          <a:prstGeom prst="rect">
            <a:avLst/>
          </a:prstGeom>
        </p:spPr>
        <p:txBody>
          <a:bodyPr lIns="89653" tIns="44826" rIns="89653" bIns="44826" anchor="ctr"/>
          <a:lstStyle>
            <a:lvl1pPr marL="0" indent="0" algn="ctr">
              <a:buNone/>
              <a:defRPr sz="3500" b="0" baseline="0">
                <a:solidFill>
                  <a:schemeClr val="tx1">
                    <a:lumMod val="75000"/>
                    <a:lumOff val="25000"/>
                  </a:schemeClr>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699600"/>
            <a:ext cx="9144000" cy="288032"/>
          </a:xfrm>
          <a:prstGeom prst="rect">
            <a:avLst/>
          </a:prstGeom>
        </p:spPr>
        <p:txBody>
          <a:bodyPr lIns="89653" tIns="44826" rIns="89653" bIns="44826"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a:t>Click to edit Master text styles</a:t>
            </a:r>
          </a:p>
        </p:txBody>
      </p:sp>
      <p:sp>
        <p:nvSpPr>
          <p:cNvPr id="5" name="Picture Placeholder 2"/>
          <p:cNvSpPr>
            <a:spLocks noGrp="1"/>
          </p:cNvSpPr>
          <p:nvPr>
            <p:ph type="pic" idx="1"/>
          </p:nvPr>
        </p:nvSpPr>
        <p:spPr>
          <a:xfrm>
            <a:off x="649250" y="1275608"/>
            <a:ext cx="1648869" cy="1648869"/>
          </a:xfrm>
          <a:prstGeom prst="ellipse">
            <a:avLst/>
          </a:prstGeom>
          <a:solidFill>
            <a:schemeClr val="bg1">
              <a:lumMod val="95000"/>
            </a:schemeClr>
          </a:solidFill>
          <a:ln w="38100">
            <a:solidFill>
              <a:schemeClr val="accent1"/>
            </a:solidFill>
          </a:ln>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
        <p:nvSpPr>
          <p:cNvPr id="6" name="Picture Placeholder 2"/>
          <p:cNvSpPr>
            <a:spLocks noGrp="1"/>
          </p:cNvSpPr>
          <p:nvPr>
            <p:ph type="pic" idx="12"/>
          </p:nvPr>
        </p:nvSpPr>
        <p:spPr>
          <a:xfrm>
            <a:off x="2720792" y="1275608"/>
            <a:ext cx="1648869" cy="1648869"/>
          </a:xfrm>
          <a:prstGeom prst="ellipse">
            <a:avLst/>
          </a:prstGeom>
          <a:solidFill>
            <a:schemeClr val="bg1">
              <a:lumMod val="95000"/>
            </a:schemeClr>
          </a:solidFill>
          <a:ln w="38100">
            <a:solidFill>
              <a:schemeClr val="accent2"/>
            </a:solidFill>
          </a:ln>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
        <p:nvSpPr>
          <p:cNvPr id="7" name="Picture Placeholder 2"/>
          <p:cNvSpPr>
            <a:spLocks noGrp="1"/>
          </p:cNvSpPr>
          <p:nvPr>
            <p:ph type="pic" idx="13"/>
          </p:nvPr>
        </p:nvSpPr>
        <p:spPr>
          <a:xfrm>
            <a:off x="4792337" y="1275608"/>
            <a:ext cx="1648869" cy="1648869"/>
          </a:xfrm>
          <a:prstGeom prst="ellipse">
            <a:avLst/>
          </a:prstGeom>
          <a:solidFill>
            <a:schemeClr val="bg1">
              <a:lumMod val="95000"/>
            </a:schemeClr>
          </a:solidFill>
          <a:ln w="38100">
            <a:solidFill>
              <a:schemeClr val="accent3"/>
            </a:solidFill>
          </a:ln>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
        <p:nvSpPr>
          <p:cNvPr id="8" name="Picture Placeholder 2"/>
          <p:cNvSpPr>
            <a:spLocks noGrp="1"/>
          </p:cNvSpPr>
          <p:nvPr>
            <p:ph type="pic" idx="14"/>
          </p:nvPr>
        </p:nvSpPr>
        <p:spPr>
          <a:xfrm>
            <a:off x="6863879" y="1275608"/>
            <a:ext cx="1648869" cy="1648869"/>
          </a:xfrm>
          <a:prstGeom prst="ellipse">
            <a:avLst/>
          </a:prstGeom>
          <a:solidFill>
            <a:schemeClr val="bg1">
              <a:lumMod val="95000"/>
            </a:schemeClr>
          </a:solidFill>
          <a:ln w="38100">
            <a:solidFill>
              <a:schemeClr val="accent4"/>
            </a:solidFill>
          </a:ln>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Tree>
    <p:extLst>
      <p:ext uri="{BB962C8B-B14F-4D97-AF65-F5344CB8AC3E}">
        <p14:creationId xmlns:p14="http://schemas.microsoft.com/office/powerpoint/2010/main" val="69568194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063638" y="450390"/>
            <a:ext cx="3838433" cy="3838433"/>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0" name="Picture Placeholder 9"/>
          <p:cNvSpPr>
            <a:spLocks noGrp="1"/>
          </p:cNvSpPr>
          <p:nvPr>
            <p:ph type="pic" sz="quarter" idx="11"/>
          </p:nvPr>
        </p:nvSpPr>
        <p:spPr>
          <a:xfrm>
            <a:off x="3215779" y="777921"/>
            <a:ext cx="1506371" cy="1506371"/>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1" name="Picture Placeholder 10"/>
          <p:cNvSpPr>
            <a:spLocks noGrp="1"/>
          </p:cNvSpPr>
          <p:nvPr>
            <p:ph type="pic" sz="quarter" idx="12"/>
          </p:nvPr>
        </p:nvSpPr>
        <p:spPr>
          <a:xfrm>
            <a:off x="6052806" y="3799219"/>
            <a:ext cx="1122529" cy="1122529"/>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2" name="Picture Placeholder 11"/>
          <p:cNvSpPr>
            <a:spLocks noGrp="1"/>
          </p:cNvSpPr>
          <p:nvPr>
            <p:ph type="pic" sz="quarter" idx="13"/>
          </p:nvPr>
        </p:nvSpPr>
        <p:spPr>
          <a:xfrm>
            <a:off x="4764797" y="3799218"/>
            <a:ext cx="1122529" cy="1122529"/>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
        <p:nvSpPr>
          <p:cNvPr id="13" name="Picture Placeholder 12"/>
          <p:cNvSpPr>
            <a:spLocks noGrp="1"/>
          </p:cNvSpPr>
          <p:nvPr>
            <p:ph type="pic" sz="quarter" idx="14"/>
          </p:nvPr>
        </p:nvSpPr>
        <p:spPr>
          <a:xfrm>
            <a:off x="7243575" y="777921"/>
            <a:ext cx="1506371" cy="1506371"/>
          </a:xfrm>
          <a:custGeom>
            <a:avLst/>
            <a:gdLst>
              <a:gd name="connsiteX0" fmla="*/ 2558955 w 5117910"/>
              <a:gd name="connsiteY0" fmla="*/ 0 h 5117910"/>
              <a:gd name="connsiteX1" fmla="*/ 5117910 w 5117910"/>
              <a:gd name="connsiteY1" fmla="*/ 2558955 h 5117910"/>
              <a:gd name="connsiteX2" fmla="*/ 2558955 w 5117910"/>
              <a:gd name="connsiteY2" fmla="*/ 5117910 h 5117910"/>
              <a:gd name="connsiteX3" fmla="*/ 0 w 5117910"/>
              <a:gd name="connsiteY3" fmla="*/ 2558955 h 5117910"/>
            </a:gdLst>
            <a:ahLst/>
            <a:cxnLst>
              <a:cxn ang="0">
                <a:pos x="connsiteX0" y="connsiteY0"/>
              </a:cxn>
              <a:cxn ang="0">
                <a:pos x="connsiteX1" y="connsiteY1"/>
              </a:cxn>
              <a:cxn ang="0">
                <a:pos x="connsiteX2" y="connsiteY2"/>
              </a:cxn>
              <a:cxn ang="0">
                <a:pos x="connsiteX3" y="connsiteY3"/>
              </a:cxn>
            </a:cxnLst>
            <a:rect l="l" t="t" r="r" b="b"/>
            <a:pathLst>
              <a:path w="5117910" h="5117910">
                <a:moveTo>
                  <a:pt x="2558955" y="0"/>
                </a:moveTo>
                <a:lnTo>
                  <a:pt x="5117910" y="2558955"/>
                </a:lnTo>
                <a:lnTo>
                  <a:pt x="2558955" y="5117910"/>
                </a:lnTo>
                <a:lnTo>
                  <a:pt x="0" y="2558955"/>
                </a:lnTo>
                <a:close/>
              </a:path>
            </a:pathLst>
          </a:custGeom>
        </p:spPr>
        <p:txBody>
          <a:bodyPr wrap="square">
            <a:noAutofit/>
          </a:bodyPr>
          <a:lstStyle/>
          <a:p>
            <a:endParaRPr lang="en-US" dirty="0"/>
          </a:p>
        </p:txBody>
      </p:sp>
    </p:spTree>
    <p:extLst>
      <p:ext uri="{BB962C8B-B14F-4D97-AF65-F5344CB8AC3E}">
        <p14:creationId xmlns:p14="http://schemas.microsoft.com/office/powerpoint/2010/main" val="644641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fltVal val="0"/>
                                          </p:val>
                                        </p:tav>
                                        <p:tav tm="100000">
                                          <p:val>
                                            <p:strVal val="#ppt_h"/>
                                          </p:val>
                                        </p:tav>
                                      </p:tavLst>
                                    </p:anim>
                                    <p:animEffect transition="in" filter="fade">
                                      <p:cBhvr>
                                        <p:cTn id="15" dur="500"/>
                                        <p:tgtEl>
                                          <p:spTgt spid="10"/>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12"/>
                                        </p:tgtEl>
                                        <p:attrNameLst>
                                          <p:attrName>style.visibility</p:attrName>
                                        </p:attrNameLst>
                                      </p:cBhvr>
                                      <p:to>
                                        <p:strVal val="visible"/>
                                      </p:to>
                                    </p:set>
                                    <p:anim calcmode="lin" valueType="num">
                                      <p:cBhvr>
                                        <p:cTn id="25" dur="500" fill="hold"/>
                                        <p:tgtEl>
                                          <p:spTgt spid="12"/>
                                        </p:tgtEl>
                                        <p:attrNameLst>
                                          <p:attrName>ppt_w</p:attrName>
                                        </p:attrNameLst>
                                      </p:cBhvr>
                                      <p:tavLst>
                                        <p:tav tm="0">
                                          <p:val>
                                            <p:fltVal val="0"/>
                                          </p:val>
                                        </p:tav>
                                        <p:tav tm="100000">
                                          <p:val>
                                            <p:strVal val="#ppt_w"/>
                                          </p:val>
                                        </p:tav>
                                      </p:tavLst>
                                    </p:anim>
                                    <p:anim calcmode="lin" valueType="num">
                                      <p:cBhvr>
                                        <p:cTn id="26" dur="500" fill="hold"/>
                                        <p:tgtEl>
                                          <p:spTgt spid="12"/>
                                        </p:tgtEl>
                                        <p:attrNameLst>
                                          <p:attrName>ppt_h</p:attrName>
                                        </p:attrNameLst>
                                      </p:cBhvr>
                                      <p:tavLst>
                                        <p:tav tm="0">
                                          <p:val>
                                            <p:fltVal val="0"/>
                                          </p:val>
                                        </p:tav>
                                        <p:tav tm="100000">
                                          <p:val>
                                            <p:strVal val="#ppt_h"/>
                                          </p:val>
                                        </p:tav>
                                      </p:tavLst>
                                    </p:anim>
                                    <p:animEffect transition="in" filter="fade">
                                      <p:cBhvr>
                                        <p:cTn id="27" dur="500"/>
                                        <p:tgtEl>
                                          <p:spTgt spid="12"/>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Images and Contents Layout">
    <p:spTree>
      <p:nvGrpSpPr>
        <p:cNvPr id="1" name=""/>
        <p:cNvGrpSpPr/>
        <p:nvPr/>
      </p:nvGrpSpPr>
      <p:grpSpPr>
        <a:xfrm>
          <a:off x="0" y="0"/>
          <a:ext cx="0" cy="0"/>
          <a:chOff x="0" y="0"/>
          <a:chExt cx="0" cy="0"/>
        </a:xfrm>
      </p:grpSpPr>
      <p:sp>
        <p:nvSpPr>
          <p:cNvPr id="4" name="Picture Placeholder 2"/>
          <p:cNvSpPr>
            <a:spLocks noGrp="1"/>
          </p:cNvSpPr>
          <p:nvPr>
            <p:ph type="pic" idx="1"/>
          </p:nvPr>
        </p:nvSpPr>
        <p:spPr>
          <a:xfrm>
            <a:off x="0" y="0"/>
            <a:ext cx="9144000" cy="5143500"/>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Tree>
    <p:extLst>
      <p:ext uri="{BB962C8B-B14F-4D97-AF65-F5344CB8AC3E}">
        <p14:creationId xmlns:p14="http://schemas.microsoft.com/office/powerpoint/2010/main" val="961238982"/>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1_Images and Contents Layout">
    <p:spTree>
      <p:nvGrpSpPr>
        <p:cNvPr id="1" name=""/>
        <p:cNvGrpSpPr/>
        <p:nvPr/>
      </p:nvGrpSpPr>
      <p:grpSpPr>
        <a:xfrm>
          <a:off x="0" y="0"/>
          <a:ext cx="0" cy="0"/>
          <a:chOff x="0" y="0"/>
          <a:chExt cx="0" cy="0"/>
        </a:xfrm>
      </p:grpSpPr>
      <p:sp>
        <p:nvSpPr>
          <p:cNvPr id="3" name="Rectangle 2"/>
          <p:cNvSpPr/>
          <p:nvPr userDrawn="1"/>
        </p:nvSpPr>
        <p:spPr>
          <a:xfrm>
            <a:off x="4572000" y="0"/>
            <a:ext cx="4103688" cy="51435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89653" tIns="44826" rIns="89653" bIns="44826" anchor="ctr"/>
          <a:lstStyle/>
          <a:p>
            <a:pPr algn="ctr" defTabSz="896399" latinLnBrk="1">
              <a:defRPr/>
            </a:pPr>
            <a:endParaRPr lang="ko-KR" altLang="en-US" sz="1800">
              <a:solidFill>
                <a:prstClr val="white"/>
              </a:solidFill>
              <a:sym typeface="Arial"/>
            </a:endParaRPr>
          </a:p>
        </p:txBody>
      </p:sp>
      <p:sp>
        <p:nvSpPr>
          <p:cNvPr id="5" name="Picture Placeholder 2"/>
          <p:cNvSpPr>
            <a:spLocks noGrp="1"/>
          </p:cNvSpPr>
          <p:nvPr>
            <p:ph type="pic" idx="1"/>
          </p:nvPr>
        </p:nvSpPr>
        <p:spPr>
          <a:xfrm>
            <a:off x="0" y="1995745"/>
            <a:ext cx="9144000" cy="2880320"/>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Tree>
    <p:extLst>
      <p:ext uri="{BB962C8B-B14F-4D97-AF65-F5344CB8AC3E}">
        <p14:creationId xmlns:p14="http://schemas.microsoft.com/office/powerpoint/2010/main" val="352013276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2_Images and Contents Layout">
    <p:bg>
      <p:bgPr>
        <a:solidFill>
          <a:schemeClr val="accent1"/>
        </a:solidFill>
        <a:effectLst/>
      </p:bgPr>
    </p:bg>
    <p:spTree>
      <p:nvGrpSpPr>
        <p:cNvPr id="1" name=""/>
        <p:cNvGrpSpPr/>
        <p:nvPr/>
      </p:nvGrpSpPr>
      <p:grpSpPr>
        <a:xfrm>
          <a:off x="0" y="0"/>
          <a:ext cx="0" cy="0"/>
          <a:chOff x="0" y="0"/>
          <a:chExt cx="0" cy="0"/>
        </a:xfrm>
      </p:grpSpPr>
      <p:sp>
        <p:nvSpPr>
          <p:cNvPr id="7" name="Picture Placeholder 2"/>
          <p:cNvSpPr>
            <a:spLocks noGrp="1"/>
          </p:cNvSpPr>
          <p:nvPr>
            <p:ph type="pic" idx="1"/>
          </p:nvPr>
        </p:nvSpPr>
        <p:spPr>
          <a:xfrm>
            <a:off x="3347895" y="131536"/>
            <a:ext cx="5796137" cy="1548000"/>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
        <p:nvSpPr>
          <p:cNvPr id="8" name="Picture Placeholder 2"/>
          <p:cNvSpPr>
            <a:spLocks noGrp="1"/>
          </p:cNvSpPr>
          <p:nvPr>
            <p:ph type="pic" idx="12"/>
          </p:nvPr>
        </p:nvSpPr>
        <p:spPr>
          <a:xfrm>
            <a:off x="4104000" y="1798321"/>
            <a:ext cx="5040000" cy="1548000"/>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
        <p:nvSpPr>
          <p:cNvPr id="9" name="Picture Placeholder 2"/>
          <p:cNvSpPr>
            <a:spLocks noGrp="1"/>
          </p:cNvSpPr>
          <p:nvPr>
            <p:ph type="pic" idx="13"/>
          </p:nvPr>
        </p:nvSpPr>
        <p:spPr>
          <a:xfrm>
            <a:off x="4824000" y="3465107"/>
            <a:ext cx="4320000" cy="1548000"/>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Tree>
    <p:extLst>
      <p:ext uri="{BB962C8B-B14F-4D97-AF65-F5344CB8AC3E}">
        <p14:creationId xmlns:p14="http://schemas.microsoft.com/office/powerpoint/2010/main" val="154078328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4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Picture Placeholder 2"/>
          <p:cNvSpPr>
            <a:spLocks noGrp="1"/>
          </p:cNvSpPr>
          <p:nvPr>
            <p:ph type="pic" idx="1"/>
          </p:nvPr>
        </p:nvSpPr>
        <p:spPr>
          <a:xfrm>
            <a:off x="3937417" y="18"/>
            <a:ext cx="1872000" cy="5143499"/>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
        <p:nvSpPr>
          <p:cNvPr id="5" name="Picture Placeholder 2"/>
          <p:cNvSpPr>
            <a:spLocks noGrp="1"/>
          </p:cNvSpPr>
          <p:nvPr>
            <p:ph type="pic" idx="10"/>
          </p:nvPr>
        </p:nvSpPr>
        <p:spPr>
          <a:xfrm>
            <a:off x="1968708" y="18"/>
            <a:ext cx="1872000" cy="5143499"/>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
        <p:nvSpPr>
          <p:cNvPr id="6" name="Picture Placeholder 2"/>
          <p:cNvSpPr>
            <a:spLocks noGrp="1"/>
          </p:cNvSpPr>
          <p:nvPr>
            <p:ph type="pic" idx="11"/>
          </p:nvPr>
        </p:nvSpPr>
        <p:spPr>
          <a:xfrm>
            <a:off x="0" y="18"/>
            <a:ext cx="1872000" cy="5143499"/>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Tree>
    <p:extLst>
      <p:ext uri="{BB962C8B-B14F-4D97-AF65-F5344CB8AC3E}">
        <p14:creationId xmlns:p14="http://schemas.microsoft.com/office/powerpoint/2010/main" val="196394310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3_Images and Contents Layout">
    <p:spTree>
      <p:nvGrpSpPr>
        <p:cNvPr id="1" name=""/>
        <p:cNvGrpSpPr/>
        <p:nvPr/>
      </p:nvGrpSpPr>
      <p:grpSpPr>
        <a:xfrm>
          <a:off x="0" y="0"/>
          <a:ext cx="0" cy="0"/>
          <a:chOff x="0" y="0"/>
          <a:chExt cx="0" cy="0"/>
        </a:xfrm>
      </p:grpSpPr>
      <p:sp>
        <p:nvSpPr>
          <p:cNvPr id="4" name="Picture Placeholder 2"/>
          <p:cNvSpPr>
            <a:spLocks noGrp="1"/>
          </p:cNvSpPr>
          <p:nvPr>
            <p:ph type="pic" idx="13"/>
          </p:nvPr>
        </p:nvSpPr>
        <p:spPr>
          <a:xfrm>
            <a:off x="3795663" y="230920"/>
            <a:ext cx="3294113" cy="1512168"/>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
        <p:nvSpPr>
          <p:cNvPr id="6" name="Picture Placeholder 2"/>
          <p:cNvSpPr>
            <a:spLocks noGrp="1"/>
          </p:cNvSpPr>
          <p:nvPr>
            <p:ph type="pic" idx="15"/>
          </p:nvPr>
        </p:nvSpPr>
        <p:spPr>
          <a:xfrm>
            <a:off x="5613201" y="3399271"/>
            <a:ext cx="3293944" cy="1512168"/>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
        <p:nvSpPr>
          <p:cNvPr id="7" name="Picture Placeholder 2"/>
          <p:cNvSpPr>
            <a:spLocks noGrp="1"/>
          </p:cNvSpPr>
          <p:nvPr>
            <p:ph type="pic" idx="16"/>
          </p:nvPr>
        </p:nvSpPr>
        <p:spPr>
          <a:xfrm>
            <a:off x="3795621" y="1815098"/>
            <a:ext cx="1728192" cy="3096345"/>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
        <p:nvSpPr>
          <p:cNvPr id="8" name="Picture Placeholder 2"/>
          <p:cNvSpPr>
            <a:spLocks noGrp="1"/>
          </p:cNvSpPr>
          <p:nvPr>
            <p:ph type="pic" idx="17"/>
          </p:nvPr>
        </p:nvSpPr>
        <p:spPr>
          <a:xfrm>
            <a:off x="5621505" y="1814524"/>
            <a:ext cx="1468228" cy="1512168"/>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
        <p:nvSpPr>
          <p:cNvPr id="12" name="Picture Placeholder 2"/>
          <p:cNvSpPr>
            <a:spLocks noGrp="1"/>
          </p:cNvSpPr>
          <p:nvPr>
            <p:ph type="pic" idx="18"/>
          </p:nvPr>
        </p:nvSpPr>
        <p:spPr>
          <a:xfrm>
            <a:off x="7178918" y="230921"/>
            <a:ext cx="1728192" cy="3096345"/>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Tree>
    <p:extLst>
      <p:ext uri="{BB962C8B-B14F-4D97-AF65-F5344CB8AC3E}">
        <p14:creationId xmlns:p14="http://schemas.microsoft.com/office/powerpoint/2010/main" val="264777474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4_Images and Contents Layout">
    <p:spTree>
      <p:nvGrpSpPr>
        <p:cNvPr id="1" name=""/>
        <p:cNvGrpSpPr/>
        <p:nvPr/>
      </p:nvGrpSpPr>
      <p:grpSpPr>
        <a:xfrm>
          <a:off x="0" y="0"/>
          <a:ext cx="0" cy="0"/>
          <a:chOff x="0" y="0"/>
          <a:chExt cx="0" cy="0"/>
        </a:xfrm>
      </p:grpSpPr>
      <p:pic>
        <p:nvPicPr>
          <p:cNvPr id="6" name="Picture 1" descr="D:\Fullppt\005-PNG이미지\노트북.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57231" y="1314468"/>
            <a:ext cx="6438901" cy="327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 Placeholder 9"/>
          <p:cNvSpPr>
            <a:spLocks noGrp="1"/>
          </p:cNvSpPr>
          <p:nvPr>
            <p:ph type="body" sz="quarter" idx="10"/>
          </p:nvPr>
        </p:nvSpPr>
        <p:spPr>
          <a:xfrm>
            <a:off x="0" y="181692"/>
            <a:ext cx="9144000" cy="576064"/>
          </a:xfrm>
          <a:prstGeom prst="rect">
            <a:avLst/>
          </a:prstGeom>
        </p:spPr>
        <p:txBody>
          <a:bodyPr lIns="89653" tIns="44826" rIns="89653" bIns="44826" anchor="ctr"/>
          <a:lstStyle>
            <a:lvl1pPr marL="0" indent="0" algn="ctr">
              <a:buNone/>
              <a:defRPr sz="3500" b="0" baseline="0">
                <a:solidFill>
                  <a:schemeClr val="tx1">
                    <a:lumMod val="75000"/>
                    <a:lumOff val="25000"/>
                  </a:schemeClr>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57753"/>
            <a:ext cx="9144000" cy="288032"/>
          </a:xfrm>
          <a:prstGeom prst="rect">
            <a:avLst/>
          </a:prstGeom>
        </p:spPr>
        <p:txBody>
          <a:bodyPr lIns="89653" tIns="44826" rIns="89653" bIns="44826"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a:t>Click to edit Master text styles</a:t>
            </a:r>
          </a:p>
        </p:txBody>
      </p:sp>
      <p:sp>
        <p:nvSpPr>
          <p:cNvPr id="5" name="Picture Placeholder 2"/>
          <p:cNvSpPr>
            <a:spLocks noGrp="1"/>
          </p:cNvSpPr>
          <p:nvPr>
            <p:ph type="pic" idx="1"/>
          </p:nvPr>
        </p:nvSpPr>
        <p:spPr>
          <a:xfrm>
            <a:off x="981902" y="1731292"/>
            <a:ext cx="3085597" cy="2281868"/>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Tree>
    <p:extLst>
      <p:ext uri="{BB962C8B-B14F-4D97-AF65-F5344CB8AC3E}">
        <p14:creationId xmlns:p14="http://schemas.microsoft.com/office/powerpoint/2010/main" val="370325511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5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 name="Rectangle 4"/>
          <p:cNvSpPr/>
          <p:nvPr userDrawn="1"/>
        </p:nvSpPr>
        <p:spPr>
          <a:xfrm>
            <a:off x="0" y="95"/>
            <a:ext cx="9144000" cy="10588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89653" tIns="44826" rIns="89653" bIns="44826" anchor="ctr"/>
          <a:lstStyle/>
          <a:p>
            <a:pPr algn="ctr" defTabSz="896399" latinLnBrk="1">
              <a:defRPr/>
            </a:pPr>
            <a:endParaRPr lang="ko-KR" altLang="en-US" sz="1800">
              <a:solidFill>
                <a:prstClr val="black">
                  <a:lumMod val="75000"/>
                  <a:lumOff val="25000"/>
                </a:prstClr>
              </a:solidFill>
              <a:sym typeface="Arial"/>
            </a:endParaRPr>
          </a:p>
        </p:txBody>
      </p:sp>
      <p:sp>
        <p:nvSpPr>
          <p:cNvPr id="6" name="Rectangle 5"/>
          <p:cNvSpPr/>
          <p:nvPr userDrawn="1"/>
        </p:nvSpPr>
        <p:spPr>
          <a:xfrm>
            <a:off x="0" y="3508499"/>
            <a:ext cx="9144000" cy="16351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89653" tIns="44826" rIns="89653" bIns="44826" anchor="ctr"/>
          <a:lstStyle/>
          <a:p>
            <a:pPr algn="ctr" defTabSz="896399" latinLnBrk="1">
              <a:defRPr/>
            </a:pPr>
            <a:endParaRPr lang="ko-KR" altLang="en-US" sz="1800">
              <a:solidFill>
                <a:prstClr val="black"/>
              </a:solidFill>
              <a:sym typeface="Arial"/>
            </a:endParaRPr>
          </a:p>
        </p:txBody>
      </p:sp>
      <p:pic>
        <p:nvPicPr>
          <p:cNvPr id="8" name="Picture 2" descr="D:\Fullppt\PNG이미지\핸드폰2.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2735267" y="1079503"/>
            <a:ext cx="3373437" cy="408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 Placeholder 9"/>
          <p:cNvSpPr>
            <a:spLocks noGrp="1"/>
          </p:cNvSpPr>
          <p:nvPr>
            <p:ph type="body" sz="quarter" idx="10"/>
          </p:nvPr>
        </p:nvSpPr>
        <p:spPr>
          <a:xfrm>
            <a:off x="0" y="123540"/>
            <a:ext cx="9144000" cy="576064"/>
          </a:xfrm>
          <a:prstGeom prst="rect">
            <a:avLst/>
          </a:prstGeom>
        </p:spPr>
        <p:txBody>
          <a:bodyPr lIns="89653" tIns="44826" rIns="89653" bIns="44826" anchor="ctr"/>
          <a:lstStyle>
            <a:lvl1pPr marL="0" indent="0" algn="ctr">
              <a:buNone/>
              <a:defRPr sz="3500" b="0" baseline="0">
                <a:solidFill>
                  <a:schemeClr val="tx1">
                    <a:lumMod val="75000"/>
                    <a:lumOff val="25000"/>
                  </a:schemeClr>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699600"/>
            <a:ext cx="9144000" cy="288032"/>
          </a:xfrm>
          <a:prstGeom prst="rect">
            <a:avLst/>
          </a:prstGeom>
        </p:spPr>
        <p:txBody>
          <a:bodyPr lIns="89653" tIns="44826" rIns="89653" bIns="44826"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a:t>Click to edit Master text styles</a:t>
            </a:r>
          </a:p>
        </p:txBody>
      </p:sp>
      <p:sp>
        <p:nvSpPr>
          <p:cNvPr id="7" name="Picture Placeholder 2"/>
          <p:cNvSpPr>
            <a:spLocks noGrp="1"/>
          </p:cNvSpPr>
          <p:nvPr>
            <p:ph type="pic" idx="1"/>
          </p:nvPr>
        </p:nvSpPr>
        <p:spPr>
          <a:xfrm>
            <a:off x="3566374" y="1217156"/>
            <a:ext cx="1945466" cy="3005145"/>
          </a:xfrm>
          <a:prstGeom prst="rect">
            <a:avLst/>
          </a:prstGeom>
          <a:solidFill>
            <a:schemeClr val="bg1">
              <a:lumMod val="95000"/>
            </a:schemeClr>
          </a:solidFill>
        </p:spPr>
        <p:txBody>
          <a:bodyPr lIns="89653" tIns="44826" rIns="89653" bIns="44826" anchor="ctr"/>
          <a:lstStyle>
            <a:lvl1pPr marL="0" indent="0" algn="ctr">
              <a:buNone/>
              <a:defRPr sz="1200" baseline="0">
                <a:solidFill>
                  <a:schemeClr val="tx1">
                    <a:lumMod val="75000"/>
                    <a:lumOff val="25000"/>
                  </a:schemeClr>
                </a:solidFill>
                <a:latin typeface="+mn-lt"/>
                <a:cs typeface="Arial" pitchFamily="34" charset="0"/>
              </a:defRPr>
            </a:lvl1pPr>
            <a:lvl2pPr marL="448195" indent="0">
              <a:buNone/>
              <a:defRPr sz="2800"/>
            </a:lvl2pPr>
            <a:lvl3pPr marL="896399" indent="0">
              <a:buNone/>
              <a:defRPr sz="2400"/>
            </a:lvl3pPr>
            <a:lvl4pPr marL="1344617" indent="0">
              <a:buNone/>
              <a:defRPr sz="2000"/>
            </a:lvl4pPr>
            <a:lvl5pPr marL="1792797" indent="0">
              <a:buNone/>
              <a:defRPr sz="2000"/>
            </a:lvl5pPr>
            <a:lvl6pPr marL="2240989" indent="0">
              <a:buNone/>
              <a:defRPr sz="2000"/>
            </a:lvl6pPr>
            <a:lvl7pPr marL="2689185" indent="0">
              <a:buNone/>
              <a:defRPr sz="2000"/>
            </a:lvl7pPr>
            <a:lvl8pPr marL="3137396" indent="0">
              <a:buNone/>
              <a:defRPr sz="2000"/>
            </a:lvl8pPr>
            <a:lvl9pPr marL="3585569" indent="0">
              <a:buNone/>
              <a:defRPr sz="2000"/>
            </a:lvl9pPr>
          </a:lstStyle>
          <a:p>
            <a:pPr lvl="0"/>
            <a:r>
              <a:rPr lang="en-US" altLang="ko-KR" noProof="0"/>
              <a:t>Click icon to add picture</a:t>
            </a:r>
            <a:endParaRPr lang="ko-KR" altLang="en-US" noProof="0" dirty="0"/>
          </a:p>
        </p:txBody>
      </p:sp>
    </p:spTree>
    <p:extLst>
      <p:ext uri="{BB962C8B-B14F-4D97-AF65-F5344CB8AC3E}">
        <p14:creationId xmlns:p14="http://schemas.microsoft.com/office/powerpoint/2010/main" val="1979311402"/>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grpSp>
        <p:nvGrpSpPr>
          <p:cNvPr id="3" name="Group 4"/>
          <p:cNvGrpSpPr>
            <a:grpSpLocks/>
          </p:cNvGrpSpPr>
          <p:nvPr userDrawn="1"/>
        </p:nvGrpSpPr>
        <p:grpSpPr bwMode="auto">
          <a:xfrm>
            <a:off x="354014" y="1131888"/>
            <a:ext cx="2849562" cy="3649662"/>
            <a:chOff x="354008" y="1131589"/>
            <a:chExt cx="2849840" cy="3649171"/>
          </a:xfrm>
        </p:grpSpPr>
        <p:sp>
          <p:nvSpPr>
            <p:cNvPr id="4" name="Rounded Rectangle 3"/>
            <p:cNvSpPr/>
            <p:nvPr/>
          </p:nvSpPr>
          <p:spPr>
            <a:xfrm>
              <a:off x="354008" y="1131589"/>
              <a:ext cx="2849840" cy="364917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96399" latinLnBrk="1">
                <a:defRPr/>
              </a:pPr>
              <a:endParaRPr lang="ko-KR" altLang="en-US" sz="1800" dirty="0">
                <a:solidFill>
                  <a:prstClr val="white"/>
                </a:solidFill>
                <a:sym typeface="Arial"/>
              </a:endParaRPr>
            </a:p>
          </p:txBody>
        </p:sp>
        <p:sp>
          <p:nvSpPr>
            <p:cNvPr id="5" name="Rounded Rectangle 4"/>
            <p:cNvSpPr/>
            <p:nvPr/>
          </p:nvSpPr>
          <p:spPr>
            <a:xfrm>
              <a:off x="531825" y="1347460"/>
              <a:ext cx="107961" cy="3241239"/>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96399" latinLnBrk="1">
                <a:defRPr/>
              </a:pPr>
              <a:endParaRPr lang="ko-KR" altLang="en-US" sz="1800">
                <a:solidFill>
                  <a:prstClr val="white"/>
                </a:solidFill>
                <a:sym typeface="Arial"/>
              </a:endParaRPr>
            </a:p>
          </p:txBody>
        </p:sp>
        <p:sp>
          <p:nvSpPr>
            <p:cNvPr id="6" name="Half Frame 5"/>
            <p:cNvSpPr/>
            <p:nvPr/>
          </p:nvSpPr>
          <p:spPr>
            <a:xfrm rot="5400000">
              <a:off x="2591866" y="1238672"/>
              <a:ext cx="503170" cy="501699"/>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96399" latinLnBrk="1">
                <a:defRPr/>
              </a:pPr>
              <a:endParaRPr lang="ko-KR" altLang="en-US" sz="1800">
                <a:solidFill>
                  <a:prstClr val="black"/>
                </a:solidFill>
                <a:sym typeface="Arial"/>
              </a:endParaRPr>
            </a:p>
          </p:txBody>
        </p:sp>
      </p:grpSp>
      <p:sp>
        <p:nvSpPr>
          <p:cNvPr id="10" name="Text Placeholder 9"/>
          <p:cNvSpPr>
            <a:spLocks noGrp="1"/>
          </p:cNvSpPr>
          <p:nvPr>
            <p:ph type="body" sz="quarter" idx="10"/>
          </p:nvPr>
        </p:nvSpPr>
        <p:spPr>
          <a:xfrm>
            <a:off x="0" y="123540"/>
            <a:ext cx="9144000" cy="576064"/>
          </a:xfrm>
          <a:prstGeom prst="rect">
            <a:avLst/>
          </a:prstGeom>
        </p:spPr>
        <p:txBody>
          <a:bodyPr lIns="89653" tIns="44826" rIns="89653" bIns="44826" anchor="ctr"/>
          <a:lstStyle>
            <a:lvl1pPr marL="0" indent="0" algn="ctr">
              <a:buNone/>
              <a:defRPr sz="3500" b="0" baseline="0">
                <a:solidFill>
                  <a:schemeClr val="tx1">
                    <a:lumMod val="75000"/>
                    <a:lumOff val="2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220910269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userDrawn="1">
  <p:cSld name="4_Contents slide layout">
    <p:spTree>
      <p:nvGrpSpPr>
        <p:cNvPr id="1" name=""/>
        <p:cNvGrpSpPr/>
        <p:nvPr/>
      </p:nvGrpSpPr>
      <p:grpSpPr>
        <a:xfrm>
          <a:off x="0" y="0"/>
          <a:ext cx="0" cy="0"/>
          <a:chOff x="0" y="0"/>
          <a:chExt cx="0" cy="0"/>
        </a:xfrm>
      </p:grpSpPr>
      <p:grpSp>
        <p:nvGrpSpPr>
          <p:cNvPr id="3" name="Group 31"/>
          <p:cNvGrpSpPr>
            <a:grpSpLocks/>
          </p:cNvGrpSpPr>
          <p:nvPr userDrawn="1"/>
        </p:nvGrpSpPr>
        <p:grpSpPr bwMode="auto">
          <a:xfrm flipV="1">
            <a:off x="4070367" y="857307"/>
            <a:ext cx="1003300" cy="165100"/>
            <a:chOff x="5809673" y="3008118"/>
            <a:chExt cx="2419398" cy="398889"/>
          </a:xfrm>
        </p:grpSpPr>
        <p:sp>
          <p:nvSpPr>
            <p:cNvPr id="4" name="Rectangle 3"/>
            <p:cNvSpPr/>
            <p:nvPr userDrawn="1"/>
          </p:nvSpPr>
          <p:spPr>
            <a:xfrm>
              <a:off x="5809673" y="3008118"/>
              <a:ext cx="398129" cy="3988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96399" latinLnBrk="1">
                <a:defRPr/>
              </a:pPr>
              <a:endParaRPr lang="en-US" sz="1800">
                <a:solidFill>
                  <a:prstClr val="white"/>
                </a:solidFill>
                <a:sym typeface="Arial"/>
              </a:endParaRPr>
            </a:p>
          </p:txBody>
        </p:sp>
        <p:sp>
          <p:nvSpPr>
            <p:cNvPr id="5" name="Rectangle 4"/>
            <p:cNvSpPr/>
            <p:nvPr userDrawn="1"/>
          </p:nvSpPr>
          <p:spPr>
            <a:xfrm>
              <a:off x="6314990" y="3008118"/>
              <a:ext cx="398129" cy="3988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96399" latinLnBrk="1">
                <a:defRPr/>
              </a:pPr>
              <a:endParaRPr lang="en-US" sz="1800">
                <a:solidFill>
                  <a:prstClr val="white"/>
                </a:solidFill>
                <a:sym typeface="Arial"/>
              </a:endParaRPr>
            </a:p>
          </p:txBody>
        </p:sp>
        <p:sp>
          <p:nvSpPr>
            <p:cNvPr id="6" name="Rectangle 5"/>
            <p:cNvSpPr/>
            <p:nvPr userDrawn="1"/>
          </p:nvSpPr>
          <p:spPr>
            <a:xfrm>
              <a:off x="6820308" y="3008118"/>
              <a:ext cx="398129" cy="39888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96399" latinLnBrk="1">
                <a:defRPr/>
              </a:pPr>
              <a:endParaRPr lang="en-US" sz="1800">
                <a:solidFill>
                  <a:prstClr val="white"/>
                </a:solidFill>
                <a:sym typeface="Arial"/>
              </a:endParaRPr>
            </a:p>
          </p:txBody>
        </p:sp>
        <p:sp>
          <p:nvSpPr>
            <p:cNvPr id="7" name="Rectangle 6"/>
            <p:cNvSpPr/>
            <p:nvPr userDrawn="1"/>
          </p:nvSpPr>
          <p:spPr>
            <a:xfrm>
              <a:off x="7325625" y="3008118"/>
              <a:ext cx="398129" cy="39888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96399" latinLnBrk="1">
                <a:defRPr/>
              </a:pPr>
              <a:endParaRPr lang="en-US" sz="1800">
                <a:solidFill>
                  <a:prstClr val="white"/>
                </a:solidFill>
                <a:sym typeface="Arial"/>
              </a:endParaRPr>
            </a:p>
          </p:txBody>
        </p:sp>
        <p:sp>
          <p:nvSpPr>
            <p:cNvPr id="8" name="Rectangle 7"/>
            <p:cNvSpPr/>
            <p:nvPr userDrawn="1"/>
          </p:nvSpPr>
          <p:spPr>
            <a:xfrm>
              <a:off x="7830942" y="3008118"/>
              <a:ext cx="398129" cy="39888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896399" latinLnBrk="1">
                <a:defRPr/>
              </a:pPr>
              <a:endParaRPr lang="en-US" sz="1800">
                <a:solidFill>
                  <a:prstClr val="white"/>
                </a:solidFill>
                <a:sym typeface="Arial"/>
              </a:endParaRPr>
            </a:p>
          </p:txBody>
        </p:sp>
      </p:grpSp>
      <p:sp>
        <p:nvSpPr>
          <p:cNvPr id="2" name="Text Placeholder 9"/>
          <p:cNvSpPr>
            <a:spLocks noGrp="1"/>
          </p:cNvSpPr>
          <p:nvPr>
            <p:ph type="body" sz="quarter" idx="10"/>
          </p:nvPr>
        </p:nvSpPr>
        <p:spPr>
          <a:xfrm>
            <a:off x="242671" y="254736"/>
            <a:ext cx="8679898" cy="543185"/>
          </a:xfrm>
          <a:prstGeom prst="rect">
            <a:avLst/>
          </a:prstGeom>
        </p:spPr>
        <p:txBody>
          <a:bodyPr lIns="67239" tIns="33659" rIns="67239" bIns="3365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203697277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userDrawn="1">
  <p:cSld name="3_Contents slide layout">
    <p:spTree>
      <p:nvGrpSpPr>
        <p:cNvPr id="1" name=""/>
        <p:cNvGrpSpPr/>
        <p:nvPr/>
      </p:nvGrpSpPr>
      <p:grpSpPr>
        <a:xfrm>
          <a:off x="0" y="0"/>
          <a:ext cx="0" cy="0"/>
          <a:chOff x="0" y="0"/>
          <a:chExt cx="0" cy="0"/>
        </a:xfrm>
      </p:grpSpPr>
      <p:sp>
        <p:nvSpPr>
          <p:cNvPr id="3" name="Freeform: Shape 8"/>
          <p:cNvSpPr>
            <a:spLocks/>
          </p:cNvSpPr>
          <p:nvPr userDrawn="1"/>
        </p:nvSpPr>
        <p:spPr bwMode="auto">
          <a:xfrm>
            <a:off x="6843812" y="4705475"/>
            <a:ext cx="2300287" cy="366713"/>
          </a:xfrm>
          <a:custGeom>
            <a:avLst/>
            <a:gdLst>
              <a:gd name="T0" fmla="*/ 0 w 12192148"/>
              <a:gd name="T1" fmla="*/ 0 h 1941773"/>
              <a:gd name="T2" fmla="*/ 0 w 12192148"/>
              <a:gd name="T3" fmla="*/ 0 h 1941773"/>
              <a:gd name="T4" fmla="*/ 0 w 12192148"/>
              <a:gd name="T5" fmla="*/ 0 h 1941773"/>
              <a:gd name="T6" fmla="*/ 0 w 12192148"/>
              <a:gd name="T7" fmla="*/ 0 h 1941773"/>
              <a:gd name="T8" fmla="*/ 0 w 12192148"/>
              <a:gd name="T9" fmla="*/ 0 h 1941773"/>
              <a:gd name="T10" fmla="*/ 0 w 12192148"/>
              <a:gd name="T11" fmla="*/ 0 h 1941773"/>
              <a:gd name="T12" fmla="*/ 0 w 12192148"/>
              <a:gd name="T13" fmla="*/ 0 h 1941773"/>
              <a:gd name="T14" fmla="*/ 0 w 12192148"/>
              <a:gd name="T15" fmla="*/ 0 h 1941773"/>
              <a:gd name="T16" fmla="*/ 1 w 12192148"/>
              <a:gd name="T17" fmla="*/ 0 h 1941773"/>
              <a:gd name="T18" fmla="*/ 1 w 12192148"/>
              <a:gd name="T19" fmla="*/ 0 h 1941773"/>
              <a:gd name="T20" fmla="*/ 1 w 12192148"/>
              <a:gd name="T21" fmla="*/ 0 h 1941773"/>
              <a:gd name="T22" fmla="*/ 1 w 12192148"/>
              <a:gd name="T23" fmla="*/ 0 h 1941773"/>
              <a:gd name="T24" fmla="*/ 1 w 12192148"/>
              <a:gd name="T25" fmla="*/ 0 h 1941773"/>
              <a:gd name="T26" fmla="*/ 1 w 12192148"/>
              <a:gd name="T27" fmla="*/ 0 h 1941773"/>
              <a:gd name="T28" fmla="*/ 1 w 12192148"/>
              <a:gd name="T29" fmla="*/ 0 h 1941773"/>
              <a:gd name="T30" fmla="*/ 1 w 12192148"/>
              <a:gd name="T31" fmla="*/ 0 h 1941773"/>
              <a:gd name="T32" fmla="*/ 1 w 12192148"/>
              <a:gd name="T33" fmla="*/ 0 h 1941773"/>
              <a:gd name="T34" fmla="*/ 1 w 12192148"/>
              <a:gd name="T35" fmla="*/ 0 h 1941773"/>
              <a:gd name="T36" fmla="*/ 1 w 12192148"/>
              <a:gd name="T37" fmla="*/ 0 h 1941773"/>
              <a:gd name="T38" fmla="*/ 1 w 12192148"/>
              <a:gd name="T39" fmla="*/ 0 h 1941773"/>
              <a:gd name="T40" fmla="*/ 1 w 12192148"/>
              <a:gd name="T41" fmla="*/ 0 h 1941773"/>
              <a:gd name="T42" fmla="*/ 0 w 12192148"/>
              <a:gd name="T43" fmla="*/ 0 h 1941773"/>
              <a:gd name="T44" fmla="*/ 0 w 12192148"/>
              <a:gd name="T45" fmla="*/ 0 h 1941773"/>
              <a:gd name="T46" fmla="*/ 0 w 12192148"/>
              <a:gd name="T47" fmla="*/ 0 h 1941773"/>
              <a:gd name="T48" fmla="*/ 0 w 12192148"/>
              <a:gd name="T49" fmla="*/ 0 h 1941773"/>
              <a:gd name="T50" fmla="*/ 0 w 12192148"/>
              <a:gd name="T51" fmla="*/ 0 h 1941773"/>
              <a:gd name="T52" fmla="*/ 0 w 12192148"/>
              <a:gd name="T53" fmla="*/ 0 h 1941773"/>
              <a:gd name="T54" fmla="*/ 0 w 12192148"/>
              <a:gd name="T55" fmla="*/ 0 h 1941773"/>
              <a:gd name="T56" fmla="*/ 0 w 12192148"/>
              <a:gd name="T57" fmla="*/ 0 h 1941773"/>
              <a:gd name="T58" fmla="*/ 0 w 12192148"/>
              <a:gd name="T59" fmla="*/ 0 h 1941773"/>
              <a:gd name="T60" fmla="*/ 0 w 12192148"/>
              <a:gd name="T61" fmla="*/ 0 h 1941773"/>
              <a:gd name="T62" fmla="*/ 0 w 12192148"/>
              <a:gd name="T63" fmla="*/ 0 h 1941773"/>
              <a:gd name="T64" fmla="*/ 0 w 12192148"/>
              <a:gd name="T65" fmla="*/ 0 h 1941773"/>
              <a:gd name="T66" fmla="*/ 0 w 12192148"/>
              <a:gd name="T67" fmla="*/ 0 h 1941773"/>
              <a:gd name="T68" fmla="*/ 0 w 12192148"/>
              <a:gd name="T69" fmla="*/ 0 h 1941773"/>
              <a:gd name="T70" fmla="*/ 0 w 12192148"/>
              <a:gd name="T71" fmla="*/ 0 h 1941773"/>
              <a:gd name="T72" fmla="*/ 0 w 12192148"/>
              <a:gd name="T73" fmla="*/ 0 h 1941773"/>
              <a:gd name="T74" fmla="*/ 0 w 12192148"/>
              <a:gd name="T75" fmla="*/ 0 h 1941773"/>
              <a:gd name="T76" fmla="*/ 0 w 12192148"/>
              <a:gd name="T77" fmla="*/ 0 h 1941773"/>
              <a:gd name="T78" fmla="*/ 0 w 12192148"/>
              <a:gd name="T79" fmla="*/ 0 h 1941773"/>
              <a:gd name="T80" fmla="*/ 0 w 12192148"/>
              <a:gd name="T81" fmla="*/ 0 h 1941773"/>
              <a:gd name="T82" fmla="*/ 0 w 12192148"/>
              <a:gd name="T83" fmla="*/ 0 h 1941773"/>
              <a:gd name="T84" fmla="*/ 0 w 12192148"/>
              <a:gd name="T85" fmla="*/ 0 h 1941773"/>
              <a:gd name="T86" fmla="*/ 0 w 12192148"/>
              <a:gd name="T87" fmla="*/ 0 h 19417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192148" h="1941773">
                <a:moveTo>
                  <a:pt x="5307865" y="0"/>
                </a:moveTo>
                <a:cubicBezTo>
                  <a:pt x="5307865" y="0"/>
                  <a:pt x="5307865" y="0"/>
                  <a:pt x="5817217" y="0"/>
                </a:cubicBezTo>
                <a:cubicBezTo>
                  <a:pt x="5817217" y="0"/>
                  <a:pt x="5817217" y="0"/>
                  <a:pt x="5817217" y="697113"/>
                </a:cubicBezTo>
                <a:cubicBezTo>
                  <a:pt x="5817217" y="697113"/>
                  <a:pt x="5817217" y="697113"/>
                  <a:pt x="6190042" y="697113"/>
                </a:cubicBezTo>
                <a:cubicBezTo>
                  <a:pt x="6190042" y="697113"/>
                  <a:pt x="6190042" y="697113"/>
                  <a:pt x="6190042" y="1325570"/>
                </a:cubicBezTo>
                <a:cubicBezTo>
                  <a:pt x="6190042" y="1325570"/>
                  <a:pt x="6190042" y="1325570"/>
                  <a:pt x="6489353" y="1325570"/>
                </a:cubicBezTo>
                <a:cubicBezTo>
                  <a:pt x="6489353" y="1325570"/>
                  <a:pt x="6489353" y="1325570"/>
                  <a:pt x="6489353" y="1114324"/>
                </a:cubicBezTo>
                <a:cubicBezTo>
                  <a:pt x="6489353" y="1114324"/>
                  <a:pt x="6489353" y="1114324"/>
                  <a:pt x="6898935" y="1114324"/>
                </a:cubicBezTo>
                <a:cubicBezTo>
                  <a:pt x="6898935" y="1114324"/>
                  <a:pt x="6898935" y="1114324"/>
                  <a:pt x="6898935" y="348556"/>
                </a:cubicBezTo>
                <a:cubicBezTo>
                  <a:pt x="6898935" y="348556"/>
                  <a:pt x="6898935" y="348556"/>
                  <a:pt x="7219249" y="348556"/>
                </a:cubicBezTo>
                <a:cubicBezTo>
                  <a:pt x="7219249" y="348556"/>
                  <a:pt x="7219249" y="348556"/>
                  <a:pt x="7219249" y="1093199"/>
                </a:cubicBezTo>
                <a:cubicBezTo>
                  <a:pt x="7219249" y="1093199"/>
                  <a:pt x="7219249" y="1093199"/>
                  <a:pt x="7413539" y="1093199"/>
                </a:cubicBezTo>
                <a:cubicBezTo>
                  <a:pt x="7413539" y="1093199"/>
                  <a:pt x="7413539" y="1093199"/>
                  <a:pt x="7413539" y="517553"/>
                </a:cubicBezTo>
                <a:cubicBezTo>
                  <a:pt x="7413539" y="517553"/>
                  <a:pt x="7413539" y="517553"/>
                  <a:pt x="7875631" y="517553"/>
                </a:cubicBezTo>
                <a:cubicBezTo>
                  <a:pt x="7875631" y="517553"/>
                  <a:pt x="7875631" y="517553"/>
                  <a:pt x="7875631" y="1103761"/>
                </a:cubicBezTo>
                <a:cubicBezTo>
                  <a:pt x="7875631" y="1103761"/>
                  <a:pt x="7875631" y="1103761"/>
                  <a:pt x="8342975" y="1103761"/>
                </a:cubicBezTo>
                <a:cubicBezTo>
                  <a:pt x="8342975" y="1103761"/>
                  <a:pt x="8342975" y="1103761"/>
                  <a:pt x="8342975" y="739362"/>
                </a:cubicBezTo>
                <a:cubicBezTo>
                  <a:pt x="8342975" y="739362"/>
                  <a:pt x="8342975" y="739362"/>
                  <a:pt x="8852328" y="739362"/>
                </a:cubicBezTo>
                <a:cubicBezTo>
                  <a:pt x="8852328" y="739362"/>
                  <a:pt x="8852328" y="739362"/>
                  <a:pt x="8852328" y="1093199"/>
                </a:cubicBezTo>
                <a:cubicBezTo>
                  <a:pt x="8852328" y="1093199"/>
                  <a:pt x="8852328" y="1093199"/>
                  <a:pt x="9240906" y="1093199"/>
                </a:cubicBezTo>
                <a:cubicBezTo>
                  <a:pt x="9240906" y="1093199"/>
                  <a:pt x="9240906" y="1093199"/>
                  <a:pt x="9240906" y="924202"/>
                </a:cubicBezTo>
                <a:cubicBezTo>
                  <a:pt x="9240906" y="924202"/>
                  <a:pt x="9240906" y="924202"/>
                  <a:pt x="9503459" y="929483"/>
                </a:cubicBezTo>
                <a:cubicBezTo>
                  <a:pt x="9503459" y="929483"/>
                  <a:pt x="9503459" y="929483"/>
                  <a:pt x="9503459" y="781611"/>
                </a:cubicBezTo>
                <a:cubicBezTo>
                  <a:pt x="9503459" y="781611"/>
                  <a:pt x="9503459" y="781611"/>
                  <a:pt x="9771263" y="781611"/>
                </a:cubicBezTo>
                <a:cubicBezTo>
                  <a:pt x="9771263" y="781611"/>
                  <a:pt x="9771263" y="781611"/>
                  <a:pt x="9771263" y="918921"/>
                </a:cubicBezTo>
                <a:cubicBezTo>
                  <a:pt x="9771263" y="918921"/>
                  <a:pt x="9771263" y="918921"/>
                  <a:pt x="10028565" y="918921"/>
                </a:cubicBezTo>
                <a:cubicBezTo>
                  <a:pt x="10028565" y="918921"/>
                  <a:pt x="10028565" y="918921"/>
                  <a:pt x="10028565" y="765768"/>
                </a:cubicBezTo>
                <a:cubicBezTo>
                  <a:pt x="10028565" y="765768"/>
                  <a:pt x="10028565" y="765768"/>
                  <a:pt x="10280615" y="771049"/>
                </a:cubicBezTo>
                <a:cubicBezTo>
                  <a:pt x="10280615" y="771049"/>
                  <a:pt x="10280615" y="771049"/>
                  <a:pt x="10280615" y="190122"/>
                </a:cubicBezTo>
                <a:cubicBezTo>
                  <a:pt x="10280615" y="190122"/>
                  <a:pt x="10280615" y="190122"/>
                  <a:pt x="10789968" y="190122"/>
                </a:cubicBezTo>
                <a:cubicBezTo>
                  <a:pt x="10789968" y="190122"/>
                  <a:pt x="10789968" y="190122"/>
                  <a:pt x="10789968" y="697113"/>
                </a:cubicBezTo>
                <a:cubicBezTo>
                  <a:pt x="10789968" y="697113"/>
                  <a:pt x="10789968" y="697113"/>
                  <a:pt x="11168044" y="697113"/>
                </a:cubicBezTo>
                <a:cubicBezTo>
                  <a:pt x="11168044" y="697113"/>
                  <a:pt x="11168044" y="697113"/>
                  <a:pt x="11168044" y="1621315"/>
                </a:cubicBezTo>
                <a:cubicBezTo>
                  <a:pt x="11168044" y="1621315"/>
                  <a:pt x="11168044" y="1621315"/>
                  <a:pt x="11467354" y="1621315"/>
                </a:cubicBezTo>
                <a:cubicBezTo>
                  <a:pt x="11467354" y="1621315"/>
                  <a:pt x="11467354" y="1621315"/>
                  <a:pt x="11467354" y="1114324"/>
                </a:cubicBezTo>
                <a:cubicBezTo>
                  <a:pt x="11467354" y="1114324"/>
                  <a:pt x="11467354" y="1114324"/>
                  <a:pt x="11871686" y="1114324"/>
                </a:cubicBezTo>
                <a:cubicBezTo>
                  <a:pt x="11871686" y="1114324"/>
                  <a:pt x="11871686" y="1114324"/>
                  <a:pt x="11871686" y="348556"/>
                </a:cubicBezTo>
                <a:cubicBezTo>
                  <a:pt x="11871686" y="348556"/>
                  <a:pt x="11871686" y="348556"/>
                  <a:pt x="12192000" y="348556"/>
                </a:cubicBezTo>
                <a:cubicBezTo>
                  <a:pt x="12192000" y="348556"/>
                  <a:pt x="12192000" y="348556"/>
                  <a:pt x="12192000" y="1754103"/>
                </a:cubicBezTo>
                <a:lnTo>
                  <a:pt x="12192000" y="1896676"/>
                </a:lnTo>
                <a:lnTo>
                  <a:pt x="12192148" y="1896676"/>
                </a:lnTo>
                <a:lnTo>
                  <a:pt x="12192148" y="1941773"/>
                </a:lnTo>
                <a:lnTo>
                  <a:pt x="0" y="1941773"/>
                </a:lnTo>
                <a:lnTo>
                  <a:pt x="0" y="1896676"/>
                </a:lnTo>
                <a:lnTo>
                  <a:pt x="0" y="1573784"/>
                </a:lnTo>
                <a:lnTo>
                  <a:pt x="112847" y="1573784"/>
                </a:lnTo>
                <a:cubicBezTo>
                  <a:pt x="165111" y="1573784"/>
                  <a:pt x="224842" y="1573784"/>
                  <a:pt x="293106" y="1573784"/>
                </a:cubicBezTo>
                <a:cubicBezTo>
                  <a:pt x="293106" y="1573784"/>
                  <a:pt x="293106" y="1573784"/>
                  <a:pt x="293106" y="411930"/>
                </a:cubicBezTo>
                <a:cubicBezTo>
                  <a:pt x="293106" y="411930"/>
                  <a:pt x="293106" y="411930"/>
                  <a:pt x="655428" y="411930"/>
                </a:cubicBezTo>
                <a:cubicBezTo>
                  <a:pt x="655428" y="411930"/>
                  <a:pt x="655428" y="411930"/>
                  <a:pt x="655428" y="1373100"/>
                </a:cubicBezTo>
                <a:cubicBezTo>
                  <a:pt x="676433" y="1315008"/>
                  <a:pt x="734194" y="1188260"/>
                  <a:pt x="791956" y="1188260"/>
                </a:cubicBezTo>
                <a:cubicBezTo>
                  <a:pt x="875973" y="1188260"/>
                  <a:pt x="954739" y="1399506"/>
                  <a:pt x="954739" y="1399506"/>
                </a:cubicBezTo>
                <a:cubicBezTo>
                  <a:pt x="954739" y="1399506"/>
                  <a:pt x="1023002" y="1188260"/>
                  <a:pt x="1101768" y="1188260"/>
                </a:cubicBezTo>
                <a:cubicBezTo>
                  <a:pt x="1180534" y="1188260"/>
                  <a:pt x="1264551" y="1399506"/>
                  <a:pt x="1264551" y="1399506"/>
                </a:cubicBezTo>
                <a:cubicBezTo>
                  <a:pt x="1264551" y="1399506"/>
                  <a:pt x="1332815" y="1188260"/>
                  <a:pt x="1411580" y="1188260"/>
                </a:cubicBezTo>
                <a:cubicBezTo>
                  <a:pt x="1490347" y="1188260"/>
                  <a:pt x="1574363" y="1399506"/>
                  <a:pt x="1574363" y="1399506"/>
                </a:cubicBezTo>
                <a:cubicBezTo>
                  <a:pt x="1574363" y="1399506"/>
                  <a:pt x="1574363" y="1399506"/>
                  <a:pt x="1574363" y="1447036"/>
                </a:cubicBezTo>
                <a:cubicBezTo>
                  <a:pt x="1574363" y="1447036"/>
                  <a:pt x="1574363" y="1447036"/>
                  <a:pt x="1721393" y="1447036"/>
                </a:cubicBezTo>
                <a:cubicBezTo>
                  <a:pt x="1721393" y="1447036"/>
                  <a:pt x="1721393" y="1447036"/>
                  <a:pt x="1721393" y="1299164"/>
                </a:cubicBezTo>
                <a:cubicBezTo>
                  <a:pt x="1616372" y="1278040"/>
                  <a:pt x="1537606" y="1182979"/>
                  <a:pt x="1537606" y="1072074"/>
                </a:cubicBezTo>
                <a:cubicBezTo>
                  <a:pt x="1537606" y="961170"/>
                  <a:pt x="1616372" y="866110"/>
                  <a:pt x="1721393" y="844985"/>
                </a:cubicBezTo>
                <a:cubicBezTo>
                  <a:pt x="1721393" y="844985"/>
                  <a:pt x="1721393" y="844985"/>
                  <a:pt x="1721393" y="586208"/>
                </a:cubicBezTo>
                <a:cubicBezTo>
                  <a:pt x="1721393" y="586208"/>
                  <a:pt x="1721393" y="586208"/>
                  <a:pt x="1815912" y="586208"/>
                </a:cubicBezTo>
                <a:cubicBezTo>
                  <a:pt x="1815912" y="586208"/>
                  <a:pt x="1815912" y="586208"/>
                  <a:pt x="1815912" y="844985"/>
                </a:cubicBezTo>
                <a:cubicBezTo>
                  <a:pt x="1920933" y="866110"/>
                  <a:pt x="1999699" y="961170"/>
                  <a:pt x="1999699" y="1072074"/>
                </a:cubicBezTo>
                <a:cubicBezTo>
                  <a:pt x="1999699" y="1188260"/>
                  <a:pt x="1920933" y="1278040"/>
                  <a:pt x="1815912" y="1299164"/>
                </a:cubicBezTo>
                <a:cubicBezTo>
                  <a:pt x="1815912" y="1299164"/>
                  <a:pt x="1815912" y="1299164"/>
                  <a:pt x="1815912" y="1447036"/>
                </a:cubicBezTo>
                <a:cubicBezTo>
                  <a:pt x="1815912" y="1447036"/>
                  <a:pt x="1815912" y="1447036"/>
                  <a:pt x="1941937" y="1447036"/>
                </a:cubicBezTo>
                <a:cubicBezTo>
                  <a:pt x="1941937" y="1447036"/>
                  <a:pt x="1941937" y="1447036"/>
                  <a:pt x="1941937" y="1293883"/>
                </a:cubicBezTo>
                <a:cubicBezTo>
                  <a:pt x="1941937" y="1293883"/>
                  <a:pt x="1941937" y="1293883"/>
                  <a:pt x="2099469" y="1293883"/>
                </a:cubicBezTo>
                <a:cubicBezTo>
                  <a:pt x="2099469" y="1293883"/>
                  <a:pt x="2099469" y="1293883"/>
                  <a:pt x="2099469" y="1093199"/>
                </a:cubicBezTo>
                <a:cubicBezTo>
                  <a:pt x="2099469" y="1093199"/>
                  <a:pt x="2099469" y="1093199"/>
                  <a:pt x="2440788" y="1093199"/>
                </a:cubicBezTo>
                <a:cubicBezTo>
                  <a:pt x="2440788" y="1093199"/>
                  <a:pt x="2440788" y="1093199"/>
                  <a:pt x="2440788" y="517553"/>
                </a:cubicBezTo>
                <a:cubicBezTo>
                  <a:pt x="2440788" y="517553"/>
                  <a:pt x="2440788" y="517553"/>
                  <a:pt x="2897630" y="517553"/>
                </a:cubicBezTo>
                <a:cubicBezTo>
                  <a:pt x="2897630" y="517553"/>
                  <a:pt x="2897630" y="517553"/>
                  <a:pt x="2897630" y="1103761"/>
                </a:cubicBezTo>
                <a:cubicBezTo>
                  <a:pt x="2897630" y="1103761"/>
                  <a:pt x="2897630" y="1103761"/>
                  <a:pt x="3364974" y="1103761"/>
                </a:cubicBezTo>
                <a:cubicBezTo>
                  <a:pt x="3364974" y="1103761"/>
                  <a:pt x="3364974" y="1103761"/>
                  <a:pt x="3364974" y="739362"/>
                </a:cubicBezTo>
                <a:cubicBezTo>
                  <a:pt x="3364974" y="739362"/>
                  <a:pt x="3364974" y="739362"/>
                  <a:pt x="3879577" y="739362"/>
                </a:cubicBezTo>
                <a:cubicBezTo>
                  <a:pt x="3879577" y="739362"/>
                  <a:pt x="3879577" y="739362"/>
                  <a:pt x="3879577" y="1093199"/>
                </a:cubicBezTo>
                <a:cubicBezTo>
                  <a:pt x="3879577" y="1093199"/>
                  <a:pt x="3879577" y="1093199"/>
                  <a:pt x="4268157" y="1093199"/>
                </a:cubicBezTo>
                <a:cubicBezTo>
                  <a:pt x="4268157" y="1093199"/>
                  <a:pt x="4268157" y="1093199"/>
                  <a:pt x="4268157" y="924202"/>
                </a:cubicBezTo>
                <a:cubicBezTo>
                  <a:pt x="4268157" y="924202"/>
                  <a:pt x="4268157" y="924202"/>
                  <a:pt x="4530710" y="929483"/>
                </a:cubicBezTo>
                <a:cubicBezTo>
                  <a:pt x="4530710" y="929483"/>
                  <a:pt x="4530710" y="929483"/>
                  <a:pt x="4530710" y="781611"/>
                </a:cubicBezTo>
                <a:cubicBezTo>
                  <a:pt x="4530710" y="781611"/>
                  <a:pt x="4530710" y="781611"/>
                  <a:pt x="4798513" y="781611"/>
                </a:cubicBezTo>
                <a:cubicBezTo>
                  <a:pt x="4798513" y="781611"/>
                  <a:pt x="4798513" y="781611"/>
                  <a:pt x="4798513" y="918921"/>
                </a:cubicBezTo>
                <a:cubicBezTo>
                  <a:pt x="4798513" y="918921"/>
                  <a:pt x="4798513" y="918921"/>
                  <a:pt x="5055815" y="918921"/>
                </a:cubicBezTo>
                <a:cubicBezTo>
                  <a:pt x="5055815" y="918921"/>
                  <a:pt x="5055815" y="918921"/>
                  <a:pt x="5055815" y="765768"/>
                </a:cubicBezTo>
                <a:cubicBezTo>
                  <a:pt x="5055815" y="765768"/>
                  <a:pt x="5055815" y="765768"/>
                  <a:pt x="5307865" y="771049"/>
                </a:cubicBezTo>
                <a:cubicBezTo>
                  <a:pt x="5307865" y="771049"/>
                  <a:pt x="5307865" y="771049"/>
                  <a:pt x="5307865"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7235" tIns="33659" rIns="67235" bIns="33659"/>
          <a:lstStyle/>
          <a:p>
            <a:pPr defTabSz="894866" eaLnBrk="0" fontAlgn="base" hangingPunct="0">
              <a:spcBef>
                <a:spcPct val="0"/>
              </a:spcBef>
              <a:spcAft>
                <a:spcPct val="0"/>
              </a:spcAft>
            </a:pPr>
            <a:endParaRPr lang="id-ID" sz="1800">
              <a:solidFill>
                <a:prstClr val="black"/>
              </a:solidFill>
              <a:cs typeface="Arial Unicode MS" pitchFamily="34" charset="-128"/>
              <a:sym typeface="Arial"/>
            </a:endParaRPr>
          </a:p>
        </p:txBody>
      </p:sp>
      <p:sp>
        <p:nvSpPr>
          <p:cNvPr id="4" name="Rectangle 3"/>
          <p:cNvSpPr/>
          <p:nvPr userDrawn="1"/>
        </p:nvSpPr>
        <p:spPr>
          <a:xfrm>
            <a:off x="0" y="5048314"/>
            <a:ext cx="9144000" cy="101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7235" tIns="33659" rIns="67235" bIns="33659" anchor="ctr"/>
          <a:lstStyle/>
          <a:p>
            <a:pPr algn="ctr" defTabSz="894866" fontAlgn="base">
              <a:spcBef>
                <a:spcPct val="0"/>
              </a:spcBef>
              <a:spcAft>
                <a:spcPct val="0"/>
              </a:spcAft>
              <a:defRPr/>
            </a:pPr>
            <a:endParaRPr lang="en-US" sz="1800">
              <a:solidFill>
                <a:prstClr val="white"/>
              </a:solidFill>
              <a:sym typeface="Arial"/>
            </a:endParaRPr>
          </a:p>
        </p:txBody>
      </p:sp>
      <p:grpSp>
        <p:nvGrpSpPr>
          <p:cNvPr id="5" name="Group 10"/>
          <p:cNvGrpSpPr/>
          <p:nvPr userDrawn="1"/>
        </p:nvGrpSpPr>
        <p:grpSpPr>
          <a:xfrm flipH="1">
            <a:off x="8383972" y="4319699"/>
            <a:ext cx="613328" cy="606887"/>
            <a:chOff x="3175" y="1588"/>
            <a:chExt cx="4686300" cy="4637087"/>
          </a:xfrm>
          <a:solidFill>
            <a:schemeClr val="accent1"/>
          </a:solidFill>
        </p:grpSpPr>
        <p:sp>
          <p:nvSpPr>
            <p:cNvPr id="6" name="Rectangle 5"/>
            <p:cNvSpPr>
              <a:spLocks noChangeArrowheads="1"/>
            </p:cNvSpPr>
            <p:nvPr/>
          </p:nvSpPr>
          <p:spPr bwMode="auto">
            <a:xfrm>
              <a:off x="1106488" y="3094038"/>
              <a:ext cx="98425" cy="133667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7" name="Rectangle 6"/>
            <p:cNvSpPr>
              <a:spLocks noChangeArrowheads="1"/>
            </p:cNvSpPr>
            <p:nvPr/>
          </p:nvSpPr>
          <p:spPr bwMode="auto">
            <a:xfrm>
              <a:off x="1450975" y="3094038"/>
              <a:ext cx="85725" cy="133667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8" name="Rectangle 7"/>
            <p:cNvSpPr>
              <a:spLocks noChangeArrowheads="1"/>
            </p:cNvSpPr>
            <p:nvPr/>
          </p:nvSpPr>
          <p:spPr bwMode="auto">
            <a:xfrm>
              <a:off x="1147763" y="3148013"/>
              <a:ext cx="357188" cy="6350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9" name="Freeform 8"/>
            <p:cNvSpPr>
              <a:spLocks/>
            </p:cNvSpPr>
            <p:nvPr/>
          </p:nvSpPr>
          <p:spPr bwMode="auto">
            <a:xfrm>
              <a:off x="1173163" y="3176588"/>
              <a:ext cx="306388" cy="306387"/>
            </a:xfrm>
            <a:custGeom>
              <a:avLst/>
              <a:gdLst>
                <a:gd name="T0" fmla="*/ 175 w 193"/>
                <a:gd name="T1" fmla="*/ 193 h 193"/>
                <a:gd name="T2" fmla="*/ 0 w 193"/>
                <a:gd name="T3" fmla="*/ 18 h 193"/>
                <a:gd name="T4" fmla="*/ 18 w 193"/>
                <a:gd name="T5" fmla="*/ 0 h 193"/>
                <a:gd name="T6" fmla="*/ 193 w 193"/>
                <a:gd name="T7" fmla="*/ 175 h 193"/>
                <a:gd name="T8" fmla="*/ 175 w 193"/>
                <a:gd name="T9" fmla="*/ 193 h 193"/>
              </a:gdLst>
              <a:ahLst/>
              <a:cxnLst>
                <a:cxn ang="0">
                  <a:pos x="T0" y="T1"/>
                </a:cxn>
                <a:cxn ang="0">
                  <a:pos x="T2" y="T3"/>
                </a:cxn>
                <a:cxn ang="0">
                  <a:pos x="T4" y="T5"/>
                </a:cxn>
                <a:cxn ang="0">
                  <a:pos x="T6" y="T7"/>
                </a:cxn>
                <a:cxn ang="0">
                  <a:pos x="T8" y="T9"/>
                </a:cxn>
              </a:cxnLst>
              <a:rect l="0" t="0" r="r" b="b"/>
              <a:pathLst>
                <a:path w="193" h="193">
                  <a:moveTo>
                    <a:pt x="175" y="193"/>
                  </a:moveTo>
                  <a:lnTo>
                    <a:pt x="0" y="18"/>
                  </a:lnTo>
                  <a:lnTo>
                    <a:pt x="18" y="0"/>
                  </a:lnTo>
                  <a:lnTo>
                    <a:pt x="193" y="175"/>
                  </a:lnTo>
                  <a:lnTo>
                    <a:pt x="175" y="193"/>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0" name="Freeform 9"/>
            <p:cNvSpPr>
              <a:spLocks/>
            </p:cNvSpPr>
            <p:nvPr/>
          </p:nvSpPr>
          <p:spPr bwMode="auto">
            <a:xfrm>
              <a:off x="1173163" y="3176588"/>
              <a:ext cx="306388" cy="306387"/>
            </a:xfrm>
            <a:custGeom>
              <a:avLst/>
              <a:gdLst>
                <a:gd name="T0" fmla="*/ 0 w 193"/>
                <a:gd name="T1" fmla="*/ 175 h 193"/>
                <a:gd name="T2" fmla="*/ 175 w 193"/>
                <a:gd name="T3" fmla="*/ 0 h 193"/>
                <a:gd name="T4" fmla="*/ 193 w 193"/>
                <a:gd name="T5" fmla="*/ 18 h 193"/>
                <a:gd name="T6" fmla="*/ 18 w 193"/>
                <a:gd name="T7" fmla="*/ 193 h 193"/>
                <a:gd name="T8" fmla="*/ 0 w 193"/>
                <a:gd name="T9" fmla="*/ 175 h 193"/>
              </a:gdLst>
              <a:ahLst/>
              <a:cxnLst>
                <a:cxn ang="0">
                  <a:pos x="T0" y="T1"/>
                </a:cxn>
                <a:cxn ang="0">
                  <a:pos x="T2" y="T3"/>
                </a:cxn>
                <a:cxn ang="0">
                  <a:pos x="T4" y="T5"/>
                </a:cxn>
                <a:cxn ang="0">
                  <a:pos x="T6" y="T7"/>
                </a:cxn>
                <a:cxn ang="0">
                  <a:pos x="T8" y="T9"/>
                </a:cxn>
              </a:cxnLst>
              <a:rect l="0" t="0" r="r" b="b"/>
              <a:pathLst>
                <a:path w="193" h="193">
                  <a:moveTo>
                    <a:pt x="0" y="175"/>
                  </a:moveTo>
                  <a:lnTo>
                    <a:pt x="175" y="0"/>
                  </a:lnTo>
                  <a:lnTo>
                    <a:pt x="193" y="18"/>
                  </a:lnTo>
                  <a:lnTo>
                    <a:pt x="18" y="193"/>
                  </a:lnTo>
                  <a:lnTo>
                    <a:pt x="0" y="17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1" name="Rectangle 10"/>
            <p:cNvSpPr>
              <a:spLocks noChangeArrowheads="1"/>
            </p:cNvSpPr>
            <p:nvPr/>
          </p:nvSpPr>
          <p:spPr bwMode="auto">
            <a:xfrm>
              <a:off x="1147763" y="3441700"/>
              <a:ext cx="357188" cy="6350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2" name="Freeform 11"/>
            <p:cNvSpPr>
              <a:spLocks/>
            </p:cNvSpPr>
            <p:nvPr/>
          </p:nvSpPr>
          <p:spPr bwMode="auto">
            <a:xfrm>
              <a:off x="1173163" y="3470275"/>
              <a:ext cx="306388" cy="304800"/>
            </a:xfrm>
            <a:custGeom>
              <a:avLst/>
              <a:gdLst>
                <a:gd name="T0" fmla="*/ 175 w 193"/>
                <a:gd name="T1" fmla="*/ 192 h 192"/>
                <a:gd name="T2" fmla="*/ 0 w 193"/>
                <a:gd name="T3" fmla="*/ 18 h 192"/>
                <a:gd name="T4" fmla="*/ 18 w 193"/>
                <a:gd name="T5" fmla="*/ 0 h 192"/>
                <a:gd name="T6" fmla="*/ 193 w 193"/>
                <a:gd name="T7" fmla="*/ 174 h 192"/>
                <a:gd name="T8" fmla="*/ 175 w 193"/>
                <a:gd name="T9" fmla="*/ 192 h 192"/>
              </a:gdLst>
              <a:ahLst/>
              <a:cxnLst>
                <a:cxn ang="0">
                  <a:pos x="T0" y="T1"/>
                </a:cxn>
                <a:cxn ang="0">
                  <a:pos x="T2" y="T3"/>
                </a:cxn>
                <a:cxn ang="0">
                  <a:pos x="T4" y="T5"/>
                </a:cxn>
                <a:cxn ang="0">
                  <a:pos x="T6" y="T7"/>
                </a:cxn>
                <a:cxn ang="0">
                  <a:pos x="T8" y="T9"/>
                </a:cxn>
              </a:cxnLst>
              <a:rect l="0" t="0" r="r" b="b"/>
              <a:pathLst>
                <a:path w="193" h="192">
                  <a:moveTo>
                    <a:pt x="175" y="192"/>
                  </a:moveTo>
                  <a:lnTo>
                    <a:pt x="0" y="18"/>
                  </a:lnTo>
                  <a:lnTo>
                    <a:pt x="18" y="0"/>
                  </a:lnTo>
                  <a:lnTo>
                    <a:pt x="193" y="174"/>
                  </a:lnTo>
                  <a:lnTo>
                    <a:pt x="175" y="19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3" name="Freeform 12"/>
            <p:cNvSpPr>
              <a:spLocks/>
            </p:cNvSpPr>
            <p:nvPr/>
          </p:nvSpPr>
          <p:spPr bwMode="auto">
            <a:xfrm>
              <a:off x="1173163" y="3470275"/>
              <a:ext cx="306388" cy="304800"/>
            </a:xfrm>
            <a:custGeom>
              <a:avLst/>
              <a:gdLst>
                <a:gd name="T0" fmla="*/ 0 w 193"/>
                <a:gd name="T1" fmla="*/ 174 h 192"/>
                <a:gd name="T2" fmla="*/ 175 w 193"/>
                <a:gd name="T3" fmla="*/ 0 h 192"/>
                <a:gd name="T4" fmla="*/ 193 w 193"/>
                <a:gd name="T5" fmla="*/ 18 h 192"/>
                <a:gd name="T6" fmla="*/ 18 w 193"/>
                <a:gd name="T7" fmla="*/ 192 h 192"/>
                <a:gd name="T8" fmla="*/ 0 w 193"/>
                <a:gd name="T9" fmla="*/ 174 h 192"/>
              </a:gdLst>
              <a:ahLst/>
              <a:cxnLst>
                <a:cxn ang="0">
                  <a:pos x="T0" y="T1"/>
                </a:cxn>
                <a:cxn ang="0">
                  <a:pos x="T2" y="T3"/>
                </a:cxn>
                <a:cxn ang="0">
                  <a:pos x="T4" y="T5"/>
                </a:cxn>
                <a:cxn ang="0">
                  <a:pos x="T6" y="T7"/>
                </a:cxn>
                <a:cxn ang="0">
                  <a:pos x="T8" y="T9"/>
                </a:cxn>
              </a:cxnLst>
              <a:rect l="0" t="0" r="r" b="b"/>
              <a:pathLst>
                <a:path w="193" h="192">
                  <a:moveTo>
                    <a:pt x="0" y="174"/>
                  </a:moveTo>
                  <a:lnTo>
                    <a:pt x="175" y="0"/>
                  </a:lnTo>
                  <a:lnTo>
                    <a:pt x="193" y="18"/>
                  </a:lnTo>
                  <a:lnTo>
                    <a:pt x="18" y="192"/>
                  </a:lnTo>
                  <a:lnTo>
                    <a:pt x="0" y="174"/>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4" name="Rectangle 13"/>
            <p:cNvSpPr>
              <a:spLocks noChangeArrowheads="1"/>
            </p:cNvSpPr>
            <p:nvPr/>
          </p:nvSpPr>
          <p:spPr bwMode="auto">
            <a:xfrm>
              <a:off x="1147763" y="3733800"/>
              <a:ext cx="357188" cy="6350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5" name="Freeform 14"/>
            <p:cNvSpPr>
              <a:spLocks/>
            </p:cNvSpPr>
            <p:nvPr/>
          </p:nvSpPr>
          <p:spPr bwMode="auto">
            <a:xfrm>
              <a:off x="1173163" y="3762375"/>
              <a:ext cx="306388" cy="306387"/>
            </a:xfrm>
            <a:custGeom>
              <a:avLst/>
              <a:gdLst>
                <a:gd name="T0" fmla="*/ 175 w 193"/>
                <a:gd name="T1" fmla="*/ 193 h 193"/>
                <a:gd name="T2" fmla="*/ 0 w 193"/>
                <a:gd name="T3" fmla="*/ 18 h 193"/>
                <a:gd name="T4" fmla="*/ 18 w 193"/>
                <a:gd name="T5" fmla="*/ 0 h 193"/>
                <a:gd name="T6" fmla="*/ 193 w 193"/>
                <a:gd name="T7" fmla="*/ 175 h 193"/>
                <a:gd name="T8" fmla="*/ 175 w 193"/>
                <a:gd name="T9" fmla="*/ 193 h 193"/>
              </a:gdLst>
              <a:ahLst/>
              <a:cxnLst>
                <a:cxn ang="0">
                  <a:pos x="T0" y="T1"/>
                </a:cxn>
                <a:cxn ang="0">
                  <a:pos x="T2" y="T3"/>
                </a:cxn>
                <a:cxn ang="0">
                  <a:pos x="T4" y="T5"/>
                </a:cxn>
                <a:cxn ang="0">
                  <a:pos x="T6" y="T7"/>
                </a:cxn>
                <a:cxn ang="0">
                  <a:pos x="T8" y="T9"/>
                </a:cxn>
              </a:cxnLst>
              <a:rect l="0" t="0" r="r" b="b"/>
              <a:pathLst>
                <a:path w="193" h="193">
                  <a:moveTo>
                    <a:pt x="175" y="193"/>
                  </a:moveTo>
                  <a:lnTo>
                    <a:pt x="0" y="18"/>
                  </a:lnTo>
                  <a:lnTo>
                    <a:pt x="18" y="0"/>
                  </a:lnTo>
                  <a:lnTo>
                    <a:pt x="193" y="175"/>
                  </a:lnTo>
                  <a:lnTo>
                    <a:pt x="175" y="193"/>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6" name="Freeform 15"/>
            <p:cNvSpPr>
              <a:spLocks/>
            </p:cNvSpPr>
            <p:nvPr/>
          </p:nvSpPr>
          <p:spPr bwMode="auto">
            <a:xfrm>
              <a:off x="1173163" y="3762375"/>
              <a:ext cx="306388" cy="306387"/>
            </a:xfrm>
            <a:custGeom>
              <a:avLst/>
              <a:gdLst>
                <a:gd name="T0" fmla="*/ 0 w 193"/>
                <a:gd name="T1" fmla="*/ 175 h 193"/>
                <a:gd name="T2" fmla="*/ 175 w 193"/>
                <a:gd name="T3" fmla="*/ 0 h 193"/>
                <a:gd name="T4" fmla="*/ 193 w 193"/>
                <a:gd name="T5" fmla="*/ 18 h 193"/>
                <a:gd name="T6" fmla="*/ 18 w 193"/>
                <a:gd name="T7" fmla="*/ 193 h 193"/>
                <a:gd name="T8" fmla="*/ 0 w 193"/>
                <a:gd name="T9" fmla="*/ 175 h 193"/>
              </a:gdLst>
              <a:ahLst/>
              <a:cxnLst>
                <a:cxn ang="0">
                  <a:pos x="T0" y="T1"/>
                </a:cxn>
                <a:cxn ang="0">
                  <a:pos x="T2" y="T3"/>
                </a:cxn>
                <a:cxn ang="0">
                  <a:pos x="T4" y="T5"/>
                </a:cxn>
                <a:cxn ang="0">
                  <a:pos x="T6" y="T7"/>
                </a:cxn>
                <a:cxn ang="0">
                  <a:pos x="T8" y="T9"/>
                </a:cxn>
              </a:cxnLst>
              <a:rect l="0" t="0" r="r" b="b"/>
              <a:pathLst>
                <a:path w="193" h="193">
                  <a:moveTo>
                    <a:pt x="0" y="175"/>
                  </a:moveTo>
                  <a:lnTo>
                    <a:pt x="175" y="0"/>
                  </a:lnTo>
                  <a:lnTo>
                    <a:pt x="193" y="18"/>
                  </a:lnTo>
                  <a:lnTo>
                    <a:pt x="18" y="193"/>
                  </a:lnTo>
                  <a:lnTo>
                    <a:pt x="0" y="17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7" name="Rectangle 16"/>
            <p:cNvSpPr>
              <a:spLocks noChangeArrowheads="1"/>
            </p:cNvSpPr>
            <p:nvPr/>
          </p:nvSpPr>
          <p:spPr bwMode="auto">
            <a:xfrm>
              <a:off x="1147763" y="4027488"/>
              <a:ext cx="357188" cy="6350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8" name="Freeform 17"/>
            <p:cNvSpPr>
              <a:spLocks/>
            </p:cNvSpPr>
            <p:nvPr/>
          </p:nvSpPr>
          <p:spPr bwMode="auto">
            <a:xfrm>
              <a:off x="1173163" y="4056063"/>
              <a:ext cx="306388" cy="304800"/>
            </a:xfrm>
            <a:custGeom>
              <a:avLst/>
              <a:gdLst>
                <a:gd name="T0" fmla="*/ 175 w 193"/>
                <a:gd name="T1" fmla="*/ 192 h 192"/>
                <a:gd name="T2" fmla="*/ 0 w 193"/>
                <a:gd name="T3" fmla="*/ 18 h 192"/>
                <a:gd name="T4" fmla="*/ 18 w 193"/>
                <a:gd name="T5" fmla="*/ 0 h 192"/>
                <a:gd name="T6" fmla="*/ 193 w 193"/>
                <a:gd name="T7" fmla="*/ 174 h 192"/>
                <a:gd name="T8" fmla="*/ 175 w 193"/>
                <a:gd name="T9" fmla="*/ 192 h 192"/>
              </a:gdLst>
              <a:ahLst/>
              <a:cxnLst>
                <a:cxn ang="0">
                  <a:pos x="T0" y="T1"/>
                </a:cxn>
                <a:cxn ang="0">
                  <a:pos x="T2" y="T3"/>
                </a:cxn>
                <a:cxn ang="0">
                  <a:pos x="T4" y="T5"/>
                </a:cxn>
                <a:cxn ang="0">
                  <a:pos x="T6" y="T7"/>
                </a:cxn>
                <a:cxn ang="0">
                  <a:pos x="T8" y="T9"/>
                </a:cxn>
              </a:cxnLst>
              <a:rect l="0" t="0" r="r" b="b"/>
              <a:pathLst>
                <a:path w="193" h="192">
                  <a:moveTo>
                    <a:pt x="175" y="192"/>
                  </a:moveTo>
                  <a:lnTo>
                    <a:pt x="0" y="18"/>
                  </a:lnTo>
                  <a:lnTo>
                    <a:pt x="18" y="0"/>
                  </a:lnTo>
                  <a:lnTo>
                    <a:pt x="193" y="174"/>
                  </a:lnTo>
                  <a:lnTo>
                    <a:pt x="175" y="19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9" name="Freeform 18"/>
            <p:cNvSpPr>
              <a:spLocks/>
            </p:cNvSpPr>
            <p:nvPr/>
          </p:nvSpPr>
          <p:spPr bwMode="auto">
            <a:xfrm>
              <a:off x="1173163" y="4056063"/>
              <a:ext cx="306388" cy="304800"/>
            </a:xfrm>
            <a:custGeom>
              <a:avLst/>
              <a:gdLst>
                <a:gd name="T0" fmla="*/ 0 w 193"/>
                <a:gd name="T1" fmla="*/ 174 h 192"/>
                <a:gd name="T2" fmla="*/ 175 w 193"/>
                <a:gd name="T3" fmla="*/ 0 h 192"/>
                <a:gd name="T4" fmla="*/ 193 w 193"/>
                <a:gd name="T5" fmla="*/ 18 h 192"/>
                <a:gd name="T6" fmla="*/ 18 w 193"/>
                <a:gd name="T7" fmla="*/ 192 h 192"/>
                <a:gd name="T8" fmla="*/ 0 w 193"/>
                <a:gd name="T9" fmla="*/ 174 h 192"/>
              </a:gdLst>
              <a:ahLst/>
              <a:cxnLst>
                <a:cxn ang="0">
                  <a:pos x="T0" y="T1"/>
                </a:cxn>
                <a:cxn ang="0">
                  <a:pos x="T2" y="T3"/>
                </a:cxn>
                <a:cxn ang="0">
                  <a:pos x="T4" y="T5"/>
                </a:cxn>
                <a:cxn ang="0">
                  <a:pos x="T6" y="T7"/>
                </a:cxn>
                <a:cxn ang="0">
                  <a:pos x="T8" y="T9"/>
                </a:cxn>
              </a:cxnLst>
              <a:rect l="0" t="0" r="r" b="b"/>
              <a:pathLst>
                <a:path w="193" h="192">
                  <a:moveTo>
                    <a:pt x="0" y="174"/>
                  </a:moveTo>
                  <a:lnTo>
                    <a:pt x="175" y="0"/>
                  </a:lnTo>
                  <a:lnTo>
                    <a:pt x="193" y="18"/>
                  </a:lnTo>
                  <a:lnTo>
                    <a:pt x="18" y="192"/>
                  </a:lnTo>
                  <a:lnTo>
                    <a:pt x="0" y="174"/>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20" name="Rectangle 19"/>
            <p:cNvSpPr>
              <a:spLocks noChangeArrowheads="1"/>
            </p:cNvSpPr>
            <p:nvPr/>
          </p:nvSpPr>
          <p:spPr bwMode="auto">
            <a:xfrm>
              <a:off x="1106488" y="1897063"/>
              <a:ext cx="98425" cy="128270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21" name="Rectangle 20"/>
            <p:cNvSpPr>
              <a:spLocks noChangeArrowheads="1"/>
            </p:cNvSpPr>
            <p:nvPr/>
          </p:nvSpPr>
          <p:spPr bwMode="auto">
            <a:xfrm>
              <a:off x="1450975" y="1897063"/>
              <a:ext cx="85725" cy="128270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22" name="Rectangle 21"/>
            <p:cNvSpPr>
              <a:spLocks noChangeArrowheads="1"/>
            </p:cNvSpPr>
            <p:nvPr/>
          </p:nvSpPr>
          <p:spPr bwMode="auto">
            <a:xfrm>
              <a:off x="1147763" y="1897063"/>
              <a:ext cx="357188" cy="6350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23" name="Freeform 22"/>
            <p:cNvSpPr>
              <a:spLocks/>
            </p:cNvSpPr>
            <p:nvPr/>
          </p:nvSpPr>
          <p:spPr bwMode="auto">
            <a:xfrm>
              <a:off x="1173163" y="1925638"/>
              <a:ext cx="306388" cy="304800"/>
            </a:xfrm>
            <a:custGeom>
              <a:avLst/>
              <a:gdLst>
                <a:gd name="T0" fmla="*/ 175 w 193"/>
                <a:gd name="T1" fmla="*/ 192 h 192"/>
                <a:gd name="T2" fmla="*/ 0 w 193"/>
                <a:gd name="T3" fmla="*/ 18 h 192"/>
                <a:gd name="T4" fmla="*/ 18 w 193"/>
                <a:gd name="T5" fmla="*/ 0 h 192"/>
                <a:gd name="T6" fmla="*/ 193 w 193"/>
                <a:gd name="T7" fmla="*/ 174 h 192"/>
                <a:gd name="T8" fmla="*/ 175 w 193"/>
                <a:gd name="T9" fmla="*/ 192 h 192"/>
              </a:gdLst>
              <a:ahLst/>
              <a:cxnLst>
                <a:cxn ang="0">
                  <a:pos x="T0" y="T1"/>
                </a:cxn>
                <a:cxn ang="0">
                  <a:pos x="T2" y="T3"/>
                </a:cxn>
                <a:cxn ang="0">
                  <a:pos x="T4" y="T5"/>
                </a:cxn>
                <a:cxn ang="0">
                  <a:pos x="T6" y="T7"/>
                </a:cxn>
                <a:cxn ang="0">
                  <a:pos x="T8" y="T9"/>
                </a:cxn>
              </a:cxnLst>
              <a:rect l="0" t="0" r="r" b="b"/>
              <a:pathLst>
                <a:path w="193" h="192">
                  <a:moveTo>
                    <a:pt x="175" y="192"/>
                  </a:moveTo>
                  <a:lnTo>
                    <a:pt x="0" y="18"/>
                  </a:lnTo>
                  <a:lnTo>
                    <a:pt x="18" y="0"/>
                  </a:lnTo>
                  <a:lnTo>
                    <a:pt x="193" y="174"/>
                  </a:lnTo>
                  <a:lnTo>
                    <a:pt x="175" y="19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24" name="Freeform 23"/>
            <p:cNvSpPr>
              <a:spLocks/>
            </p:cNvSpPr>
            <p:nvPr/>
          </p:nvSpPr>
          <p:spPr bwMode="auto">
            <a:xfrm>
              <a:off x="1173163" y="1925638"/>
              <a:ext cx="306388" cy="304800"/>
            </a:xfrm>
            <a:custGeom>
              <a:avLst/>
              <a:gdLst>
                <a:gd name="T0" fmla="*/ 0 w 193"/>
                <a:gd name="T1" fmla="*/ 174 h 192"/>
                <a:gd name="T2" fmla="*/ 175 w 193"/>
                <a:gd name="T3" fmla="*/ 0 h 192"/>
                <a:gd name="T4" fmla="*/ 193 w 193"/>
                <a:gd name="T5" fmla="*/ 18 h 192"/>
                <a:gd name="T6" fmla="*/ 18 w 193"/>
                <a:gd name="T7" fmla="*/ 192 h 192"/>
                <a:gd name="T8" fmla="*/ 0 w 193"/>
                <a:gd name="T9" fmla="*/ 174 h 192"/>
              </a:gdLst>
              <a:ahLst/>
              <a:cxnLst>
                <a:cxn ang="0">
                  <a:pos x="T0" y="T1"/>
                </a:cxn>
                <a:cxn ang="0">
                  <a:pos x="T2" y="T3"/>
                </a:cxn>
                <a:cxn ang="0">
                  <a:pos x="T4" y="T5"/>
                </a:cxn>
                <a:cxn ang="0">
                  <a:pos x="T6" y="T7"/>
                </a:cxn>
                <a:cxn ang="0">
                  <a:pos x="T8" y="T9"/>
                </a:cxn>
              </a:cxnLst>
              <a:rect l="0" t="0" r="r" b="b"/>
              <a:pathLst>
                <a:path w="193" h="192">
                  <a:moveTo>
                    <a:pt x="0" y="174"/>
                  </a:moveTo>
                  <a:lnTo>
                    <a:pt x="175" y="0"/>
                  </a:lnTo>
                  <a:lnTo>
                    <a:pt x="193" y="18"/>
                  </a:lnTo>
                  <a:lnTo>
                    <a:pt x="18" y="192"/>
                  </a:lnTo>
                  <a:lnTo>
                    <a:pt x="0" y="174"/>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25" name="Rectangle 24"/>
            <p:cNvSpPr>
              <a:spLocks noChangeArrowheads="1"/>
            </p:cNvSpPr>
            <p:nvPr/>
          </p:nvSpPr>
          <p:spPr bwMode="auto">
            <a:xfrm>
              <a:off x="1147763" y="2189163"/>
              <a:ext cx="357188" cy="6350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26" name="Freeform 25"/>
            <p:cNvSpPr>
              <a:spLocks/>
            </p:cNvSpPr>
            <p:nvPr/>
          </p:nvSpPr>
          <p:spPr bwMode="auto">
            <a:xfrm>
              <a:off x="1173163" y="2217738"/>
              <a:ext cx="306388" cy="306387"/>
            </a:xfrm>
            <a:custGeom>
              <a:avLst/>
              <a:gdLst>
                <a:gd name="T0" fmla="*/ 175 w 193"/>
                <a:gd name="T1" fmla="*/ 193 h 193"/>
                <a:gd name="T2" fmla="*/ 0 w 193"/>
                <a:gd name="T3" fmla="*/ 18 h 193"/>
                <a:gd name="T4" fmla="*/ 18 w 193"/>
                <a:gd name="T5" fmla="*/ 0 h 193"/>
                <a:gd name="T6" fmla="*/ 193 w 193"/>
                <a:gd name="T7" fmla="*/ 175 h 193"/>
                <a:gd name="T8" fmla="*/ 175 w 193"/>
                <a:gd name="T9" fmla="*/ 193 h 193"/>
              </a:gdLst>
              <a:ahLst/>
              <a:cxnLst>
                <a:cxn ang="0">
                  <a:pos x="T0" y="T1"/>
                </a:cxn>
                <a:cxn ang="0">
                  <a:pos x="T2" y="T3"/>
                </a:cxn>
                <a:cxn ang="0">
                  <a:pos x="T4" y="T5"/>
                </a:cxn>
                <a:cxn ang="0">
                  <a:pos x="T6" y="T7"/>
                </a:cxn>
                <a:cxn ang="0">
                  <a:pos x="T8" y="T9"/>
                </a:cxn>
              </a:cxnLst>
              <a:rect l="0" t="0" r="r" b="b"/>
              <a:pathLst>
                <a:path w="193" h="193">
                  <a:moveTo>
                    <a:pt x="175" y="193"/>
                  </a:moveTo>
                  <a:lnTo>
                    <a:pt x="0" y="18"/>
                  </a:lnTo>
                  <a:lnTo>
                    <a:pt x="18" y="0"/>
                  </a:lnTo>
                  <a:lnTo>
                    <a:pt x="193" y="175"/>
                  </a:lnTo>
                  <a:lnTo>
                    <a:pt x="175" y="193"/>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27" name="Freeform 26"/>
            <p:cNvSpPr>
              <a:spLocks/>
            </p:cNvSpPr>
            <p:nvPr/>
          </p:nvSpPr>
          <p:spPr bwMode="auto">
            <a:xfrm>
              <a:off x="1173163" y="2217738"/>
              <a:ext cx="306388" cy="306387"/>
            </a:xfrm>
            <a:custGeom>
              <a:avLst/>
              <a:gdLst>
                <a:gd name="T0" fmla="*/ 0 w 193"/>
                <a:gd name="T1" fmla="*/ 175 h 193"/>
                <a:gd name="T2" fmla="*/ 175 w 193"/>
                <a:gd name="T3" fmla="*/ 0 h 193"/>
                <a:gd name="T4" fmla="*/ 193 w 193"/>
                <a:gd name="T5" fmla="*/ 18 h 193"/>
                <a:gd name="T6" fmla="*/ 18 w 193"/>
                <a:gd name="T7" fmla="*/ 193 h 193"/>
                <a:gd name="T8" fmla="*/ 0 w 193"/>
                <a:gd name="T9" fmla="*/ 175 h 193"/>
              </a:gdLst>
              <a:ahLst/>
              <a:cxnLst>
                <a:cxn ang="0">
                  <a:pos x="T0" y="T1"/>
                </a:cxn>
                <a:cxn ang="0">
                  <a:pos x="T2" y="T3"/>
                </a:cxn>
                <a:cxn ang="0">
                  <a:pos x="T4" y="T5"/>
                </a:cxn>
                <a:cxn ang="0">
                  <a:pos x="T6" y="T7"/>
                </a:cxn>
                <a:cxn ang="0">
                  <a:pos x="T8" y="T9"/>
                </a:cxn>
              </a:cxnLst>
              <a:rect l="0" t="0" r="r" b="b"/>
              <a:pathLst>
                <a:path w="193" h="193">
                  <a:moveTo>
                    <a:pt x="0" y="175"/>
                  </a:moveTo>
                  <a:lnTo>
                    <a:pt x="175" y="0"/>
                  </a:lnTo>
                  <a:lnTo>
                    <a:pt x="193" y="18"/>
                  </a:lnTo>
                  <a:lnTo>
                    <a:pt x="18" y="193"/>
                  </a:lnTo>
                  <a:lnTo>
                    <a:pt x="0" y="17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28" name="Rectangle 27"/>
            <p:cNvSpPr>
              <a:spLocks noChangeArrowheads="1"/>
            </p:cNvSpPr>
            <p:nvPr/>
          </p:nvSpPr>
          <p:spPr bwMode="auto">
            <a:xfrm>
              <a:off x="1147763" y="2482850"/>
              <a:ext cx="357188" cy="6350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29" name="Freeform 28"/>
            <p:cNvSpPr>
              <a:spLocks/>
            </p:cNvSpPr>
            <p:nvPr/>
          </p:nvSpPr>
          <p:spPr bwMode="auto">
            <a:xfrm>
              <a:off x="1173163" y="2511425"/>
              <a:ext cx="306388" cy="304800"/>
            </a:xfrm>
            <a:custGeom>
              <a:avLst/>
              <a:gdLst>
                <a:gd name="T0" fmla="*/ 175 w 193"/>
                <a:gd name="T1" fmla="*/ 192 h 192"/>
                <a:gd name="T2" fmla="*/ 0 w 193"/>
                <a:gd name="T3" fmla="*/ 18 h 192"/>
                <a:gd name="T4" fmla="*/ 18 w 193"/>
                <a:gd name="T5" fmla="*/ 0 h 192"/>
                <a:gd name="T6" fmla="*/ 193 w 193"/>
                <a:gd name="T7" fmla="*/ 174 h 192"/>
                <a:gd name="T8" fmla="*/ 175 w 193"/>
                <a:gd name="T9" fmla="*/ 192 h 192"/>
              </a:gdLst>
              <a:ahLst/>
              <a:cxnLst>
                <a:cxn ang="0">
                  <a:pos x="T0" y="T1"/>
                </a:cxn>
                <a:cxn ang="0">
                  <a:pos x="T2" y="T3"/>
                </a:cxn>
                <a:cxn ang="0">
                  <a:pos x="T4" y="T5"/>
                </a:cxn>
                <a:cxn ang="0">
                  <a:pos x="T6" y="T7"/>
                </a:cxn>
                <a:cxn ang="0">
                  <a:pos x="T8" y="T9"/>
                </a:cxn>
              </a:cxnLst>
              <a:rect l="0" t="0" r="r" b="b"/>
              <a:pathLst>
                <a:path w="193" h="192">
                  <a:moveTo>
                    <a:pt x="175" y="192"/>
                  </a:moveTo>
                  <a:lnTo>
                    <a:pt x="0" y="18"/>
                  </a:lnTo>
                  <a:lnTo>
                    <a:pt x="18" y="0"/>
                  </a:lnTo>
                  <a:lnTo>
                    <a:pt x="193" y="174"/>
                  </a:lnTo>
                  <a:lnTo>
                    <a:pt x="175" y="19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30" name="Freeform 29"/>
            <p:cNvSpPr>
              <a:spLocks/>
            </p:cNvSpPr>
            <p:nvPr/>
          </p:nvSpPr>
          <p:spPr bwMode="auto">
            <a:xfrm>
              <a:off x="1173163" y="2511425"/>
              <a:ext cx="306388" cy="304800"/>
            </a:xfrm>
            <a:custGeom>
              <a:avLst/>
              <a:gdLst>
                <a:gd name="T0" fmla="*/ 0 w 193"/>
                <a:gd name="T1" fmla="*/ 174 h 192"/>
                <a:gd name="T2" fmla="*/ 175 w 193"/>
                <a:gd name="T3" fmla="*/ 0 h 192"/>
                <a:gd name="T4" fmla="*/ 193 w 193"/>
                <a:gd name="T5" fmla="*/ 18 h 192"/>
                <a:gd name="T6" fmla="*/ 18 w 193"/>
                <a:gd name="T7" fmla="*/ 192 h 192"/>
                <a:gd name="T8" fmla="*/ 0 w 193"/>
                <a:gd name="T9" fmla="*/ 174 h 192"/>
              </a:gdLst>
              <a:ahLst/>
              <a:cxnLst>
                <a:cxn ang="0">
                  <a:pos x="T0" y="T1"/>
                </a:cxn>
                <a:cxn ang="0">
                  <a:pos x="T2" y="T3"/>
                </a:cxn>
                <a:cxn ang="0">
                  <a:pos x="T4" y="T5"/>
                </a:cxn>
                <a:cxn ang="0">
                  <a:pos x="T6" y="T7"/>
                </a:cxn>
                <a:cxn ang="0">
                  <a:pos x="T8" y="T9"/>
                </a:cxn>
              </a:cxnLst>
              <a:rect l="0" t="0" r="r" b="b"/>
              <a:pathLst>
                <a:path w="193" h="192">
                  <a:moveTo>
                    <a:pt x="0" y="174"/>
                  </a:moveTo>
                  <a:lnTo>
                    <a:pt x="175" y="0"/>
                  </a:lnTo>
                  <a:lnTo>
                    <a:pt x="193" y="18"/>
                  </a:lnTo>
                  <a:lnTo>
                    <a:pt x="18" y="192"/>
                  </a:lnTo>
                  <a:lnTo>
                    <a:pt x="0" y="174"/>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31" name="Rectangle 30"/>
            <p:cNvSpPr>
              <a:spLocks noChangeArrowheads="1"/>
            </p:cNvSpPr>
            <p:nvPr/>
          </p:nvSpPr>
          <p:spPr bwMode="auto">
            <a:xfrm>
              <a:off x="1147763" y="2774950"/>
              <a:ext cx="357188" cy="6350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32" name="Freeform 31"/>
            <p:cNvSpPr>
              <a:spLocks/>
            </p:cNvSpPr>
            <p:nvPr/>
          </p:nvSpPr>
          <p:spPr bwMode="auto">
            <a:xfrm>
              <a:off x="1173163" y="2803525"/>
              <a:ext cx="306388" cy="306387"/>
            </a:xfrm>
            <a:custGeom>
              <a:avLst/>
              <a:gdLst>
                <a:gd name="T0" fmla="*/ 175 w 193"/>
                <a:gd name="T1" fmla="*/ 193 h 193"/>
                <a:gd name="T2" fmla="*/ 0 w 193"/>
                <a:gd name="T3" fmla="*/ 18 h 193"/>
                <a:gd name="T4" fmla="*/ 18 w 193"/>
                <a:gd name="T5" fmla="*/ 0 h 193"/>
                <a:gd name="T6" fmla="*/ 193 w 193"/>
                <a:gd name="T7" fmla="*/ 175 h 193"/>
                <a:gd name="T8" fmla="*/ 175 w 193"/>
                <a:gd name="T9" fmla="*/ 193 h 193"/>
              </a:gdLst>
              <a:ahLst/>
              <a:cxnLst>
                <a:cxn ang="0">
                  <a:pos x="T0" y="T1"/>
                </a:cxn>
                <a:cxn ang="0">
                  <a:pos x="T2" y="T3"/>
                </a:cxn>
                <a:cxn ang="0">
                  <a:pos x="T4" y="T5"/>
                </a:cxn>
                <a:cxn ang="0">
                  <a:pos x="T6" y="T7"/>
                </a:cxn>
                <a:cxn ang="0">
                  <a:pos x="T8" y="T9"/>
                </a:cxn>
              </a:cxnLst>
              <a:rect l="0" t="0" r="r" b="b"/>
              <a:pathLst>
                <a:path w="193" h="193">
                  <a:moveTo>
                    <a:pt x="175" y="193"/>
                  </a:moveTo>
                  <a:lnTo>
                    <a:pt x="0" y="18"/>
                  </a:lnTo>
                  <a:lnTo>
                    <a:pt x="18" y="0"/>
                  </a:lnTo>
                  <a:lnTo>
                    <a:pt x="193" y="175"/>
                  </a:lnTo>
                  <a:lnTo>
                    <a:pt x="175" y="193"/>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33" name="Freeform 32"/>
            <p:cNvSpPr>
              <a:spLocks/>
            </p:cNvSpPr>
            <p:nvPr/>
          </p:nvSpPr>
          <p:spPr bwMode="auto">
            <a:xfrm>
              <a:off x="1173163" y="2803525"/>
              <a:ext cx="306388" cy="306387"/>
            </a:xfrm>
            <a:custGeom>
              <a:avLst/>
              <a:gdLst>
                <a:gd name="T0" fmla="*/ 0 w 193"/>
                <a:gd name="T1" fmla="*/ 175 h 193"/>
                <a:gd name="T2" fmla="*/ 175 w 193"/>
                <a:gd name="T3" fmla="*/ 0 h 193"/>
                <a:gd name="T4" fmla="*/ 193 w 193"/>
                <a:gd name="T5" fmla="*/ 18 h 193"/>
                <a:gd name="T6" fmla="*/ 18 w 193"/>
                <a:gd name="T7" fmla="*/ 193 h 193"/>
                <a:gd name="T8" fmla="*/ 0 w 193"/>
                <a:gd name="T9" fmla="*/ 175 h 193"/>
              </a:gdLst>
              <a:ahLst/>
              <a:cxnLst>
                <a:cxn ang="0">
                  <a:pos x="T0" y="T1"/>
                </a:cxn>
                <a:cxn ang="0">
                  <a:pos x="T2" y="T3"/>
                </a:cxn>
                <a:cxn ang="0">
                  <a:pos x="T4" y="T5"/>
                </a:cxn>
                <a:cxn ang="0">
                  <a:pos x="T6" y="T7"/>
                </a:cxn>
                <a:cxn ang="0">
                  <a:pos x="T8" y="T9"/>
                </a:cxn>
              </a:cxnLst>
              <a:rect l="0" t="0" r="r" b="b"/>
              <a:pathLst>
                <a:path w="193" h="193">
                  <a:moveTo>
                    <a:pt x="0" y="175"/>
                  </a:moveTo>
                  <a:lnTo>
                    <a:pt x="175" y="0"/>
                  </a:lnTo>
                  <a:lnTo>
                    <a:pt x="193" y="18"/>
                  </a:lnTo>
                  <a:lnTo>
                    <a:pt x="18" y="193"/>
                  </a:lnTo>
                  <a:lnTo>
                    <a:pt x="0" y="17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34" name="Rectangle 33"/>
            <p:cNvSpPr>
              <a:spLocks noChangeArrowheads="1"/>
            </p:cNvSpPr>
            <p:nvPr/>
          </p:nvSpPr>
          <p:spPr bwMode="auto">
            <a:xfrm>
              <a:off x="1179513" y="919163"/>
              <a:ext cx="44450" cy="98107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35" name="Rectangle 34"/>
            <p:cNvSpPr>
              <a:spLocks noChangeArrowheads="1"/>
            </p:cNvSpPr>
            <p:nvPr/>
          </p:nvSpPr>
          <p:spPr bwMode="auto">
            <a:xfrm>
              <a:off x="1412875" y="919163"/>
              <a:ext cx="53975" cy="98107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36" name="Rectangle 35"/>
            <p:cNvSpPr>
              <a:spLocks noChangeArrowheads="1"/>
            </p:cNvSpPr>
            <p:nvPr/>
          </p:nvSpPr>
          <p:spPr bwMode="auto">
            <a:xfrm>
              <a:off x="1179513" y="915988"/>
              <a:ext cx="274638" cy="4762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37" name="Freeform 36"/>
            <p:cNvSpPr>
              <a:spLocks/>
            </p:cNvSpPr>
            <p:nvPr/>
          </p:nvSpPr>
          <p:spPr bwMode="auto">
            <a:xfrm>
              <a:off x="1198563" y="938213"/>
              <a:ext cx="236538" cy="234950"/>
            </a:xfrm>
            <a:custGeom>
              <a:avLst/>
              <a:gdLst>
                <a:gd name="T0" fmla="*/ 135 w 149"/>
                <a:gd name="T1" fmla="*/ 148 h 148"/>
                <a:gd name="T2" fmla="*/ 0 w 149"/>
                <a:gd name="T3" fmla="*/ 14 h 148"/>
                <a:gd name="T4" fmla="*/ 14 w 149"/>
                <a:gd name="T5" fmla="*/ 0 h 148"/>
                <a:gd name="T6" fmla="*/ 149 w 149"/>
                <a:gd name="T7" fmla="*/ 134 h 148"/>
                <a:gd name="T8" fmla="*/ 135 w 149"/>
                <a:gd name="T9" fmla="*/ 148 h 148"/>
              </a:gdLst>
              <a:ahLst/>
              <a:cxnLst>
                <a:cxn ang="0">
                  <a:pos x="T0" y="T1"/>
                </a:cxn>
                <a:cxn ang="0">
                  <a:pos x="T2" y="T3"/>
                </a:cxn>
                <a:cxn ang="0">
                  <a:pos x="T4" y="T5"/>
                </a:cxn>
                <a:cxn ang="0">
                  <a:pos x="T6" y="T7"/>
                </a:cxn>
                <a:cxn ang="0">
                  <a:pos x="T8" y="T9"/>
                </a:cxn>
              </a:cxnLst>
              <a:rect l="0" t="0" r="r" b="b"/>
              <a:pathLst>
                <a:path w="149" h="148">
                  <a:moveTo>
                    <a:pt x="135" y="148"/>
                  </a:moveTo>
                  <a:lnTo>
                    <a:pt x="0" y="14"/>
                  </a:lnTo>
                  <a:lnTo>
                    <a:pt x="14" y="0"/>
                  </a:lnTo>
                  <a:lnTo>
                    <a:pt x="149" y="134"/>
                  </a:lnTo>
                  <a:lnTo>
                    <a:pt x="135" y="148"/>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38" name="Freeform 37"/>
            <p:cNvSpPr>
              <a:spLocks/>
            </p:cNvSpPr>
            <p:nvPr/>
          </p:nvSpPr>
          <p:spPr bwMode="auto">
            <a:xfrm>
              <a:off x="1198563" y="938213"/>
              <a:ext cx="236538" cy="234950"/>
            </a:xfrm>
            <a:custGeom>
              <a:avLst/>
              <a:gdLst>
                <a:gd name="T0" fmla="*/ 0 w 149"/>
                <a:gd name="T1" fmla="*/ 134 h 148"/>
                <a:gd name="T2" fmla="*/ 135 w 149"/>
                <a:gd name="T3" fmla="*/ 0 h 148"/>
                <a:gd name="T4" fmla="*/ 149 w 149"/>
                <a:gd name="T5" fmla="*/ 14 h 148"/>
                <a:gd name="T6" fmla="*/ 14 w 149"/>
                <a:gd name="T7" fmla="*/ 148 h 148"/>
                <a:gd name="T8" fmla="*/ 0 w 149"/>
                <a:gd name="T9" fmla="*/ 134 h 148"/>
              </a:gdLst>
              <a:ahLst/>
              <a:cxnLst>
                <a:cxn ang="0">
                  <a:pos x="T0" y="T1"/>
                </a:cxn>
                <a:cxn ang="0">
                  <a:pos x="T2" y="T3"/>
                </a:cxn>
                <a:cxn ang="0">
                  <a:pos x="T4" y="T5"/>
                </a:cxn>
                <a:cxn ang="0">
                  <a:pos x="T6" y="T7"/>
                </a:cxn>
                <a:cxn ang="0">
                  <a:pos x="T8" y="T9"/>
                </a:cxn>
              </a:cxnLst>
              <a:rect l="0" t="0" r="r" b="b"/>
              <a:pathLst>
                <a:path w="149" h="148">
                  <a:moveTo>
                    <a:pt x="0" y="134"/>
                  </a:moveTo>
                  <a:lnTo>
                    <a:pt x="135" y="0"/>
                  </a:lnTo>
                  <a:lnTo>
                    <a:pt x="149" y="14"/>
                  </a:lnTo>
                  <a:lnTo>
                    <a:pt x="14" y="148"/>
                  </a:lnTo>
                  <a:lnTo>
                    <a:pt x="0" y="134"/>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39" name="Rectangle 38"/>
            <p:cNvSpPr>
              <a:spLocks noChangeArrowheads="1"/>
            </p:cNvSpPr>
            <p:nvPr/>
          </p:nvSpPr>
          <p:spPr bwMode="auto">
            <a:xfrm>
              <a:off x="1179513" y="1141413"/>
              <a:ext cx="274638" cy="4762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40" name="Freeform 39"/>
            <p:cNvSpPr>
              <a:spLocks/>
            </p:cNvSpPr>
            <p:nvPr/>
          </p:nvSpPr>
          <p:spPr bwMode="auto">
            <a:xfrm>
              <a:off x="1198563" y="1160463"/>
              <a:ext cx="236538" cy="236537"/>
            </a:xfrm>
            <a:custGeom>
              <a:avLst/>
              <a:gdLst>
                <a:gd name="T0" fmla="*/ 135 w 149"/>
                <a:gd name="T1" fmla="*/ 149 h 149"/>
                <a:gd name="T2" fmla="*/ 0 w 149"/>
                <a:gd name="T3" fmla="*/ 14 h 149"/>
                <a:gd name="T4" fmla="*/ 14 w 149"/>
                <a:gd name="T5" fmla="*/ 0 h 149"/>
                <a:gd name="T6" fmla="*/ 149 w 149"/>
                <a:gd name="T7" fmla="*/ 135 h 149"/>
                <a:gd name="T8" fmla="*/ 135 w 149"/>
                <a:gd name="T9" fmla="*/ 149 h 149"/>
              </a:gdLst>
              <a:ahLst/>
              <a:cxnLst>
                <a:cxn ang="0">
                  <a:pos x="T0" y="T1"/>
                </a:cxn>
                <a:cxn ang="0">
                  <a:pos x="T2" y="T3"/>
                </a:cxn>
                <a:cxn ang="0">
                  <a:pos x="T4" y="T5"/>
                </a:cxn>
                <a:cxn ang="0">
                  <a:pos x="T6" y="T7"/>
                </a:cxn>
                <a:cxn ang="0">
                  <a:pos x="T8" y="T9"/>
                </a:cxn>
              </a:cxnLst>
              <a:rect l="0" t="0" r="r" b="b"/>
              <a:pathLst>
                <a:path w="149" h="149">
                  <a:moveTo>
                    <a:pt x="135" y="149"/>
                  </a:moveTo>
                  <a:lnTo>
                    <a:pt x="0" y="14"/>
                  </a:lnTo>
                  <a:lnTo>
                    <a:pt x="14" y="0"/>
                  </a:lnTo>
                  <a:lnTo>
                    <a:pt x="149" y="135"/>
                  </a:lnTo>
                  <a:lnTo>
                    <a:pt x="135" y="149"/>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41" name="Freeform 40"/>
            <p:cNvSpPr>
              <a:spLocks/>
            </p:cNvSpPr>
            <p:nvPr/>
          </p:nvSpPr>
          <p:spPr bwMode="auto">
            <a:xfrm>
              <a:off x="1198563" y="1160463"/>
              <a:ext cx="236538" cy="236537"/>
            </a:xfrm>
            <a:custGeom>
              <a:avLst/>
              <a:gdLst>
                <a:gd name="T0" fmla="*/ 0 w 149"/>
                <a:gd name="T1" fmla="*/ 135 h 149"/>
                <a:gd name="T2" fmla="*/ 135 w 149"/>
                <a:gd name="T3" fmla="*/ 0 h 149"/>
                <a:gd name="T4" fmla="*/ 149 w 149"/>
                <a:gd name="T5" fmla="*/ 14 h 149"/>
                <a:gd name="T6" fmla="*/ 14 w 149"/>
                <a:gd name="T7" fmla="*/ 149 h 149"/>
                <a:gd name="T8" fmla="*/ 0 w 149"/>
                <a:gd name="T9" fmla="*/ 135 h 149"/>
              </a:gdLst>
              <a:ahLst/>
              <a:cxnLst>
                <a:cxn ang="0">
                  <a:pos x="T0" y="T1"/>
                </a:cxn>
                <a:cxn ang="0">
                  <a:pos x="T2" y="T3"/>
                </a:cxn>
                <a:cxn ang="0">
                  <a:pos x="T4" y="T5"/>
                </a:cxn>
                <a:cxn ang="0">
                  <a:pos x="T6" y="T7"/>
                </a:cxn>
                <a:cxn ang="0">
                  <a:pos x="T8" y="T9"/>
                </a:cxn>
              </a:cxnLst>
              <a:rect l="0" t="0" r="r" b="b"/>
              <a:pathLst>
                <a:path w="149" h="149">
                  <a:moveTo>
                    <a:pt x="0" y="135"/>
                  </a:moveTo>
                  <a:lnTo>
                    <a:pt x="135" y="0"/>
                  </a:lnTo>
                  <a:lnTo>
                    <a:pt x="149" y="14"/>
                  </a:lnTo>
                  <a:lnTo>
                    <a:pt x="14" y="149"/>
                  </a:lnTo>
                  <a:lnTo>
                    <a:pt x="0" y="13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42" name="Rectangle 41"/>
            <p:cNvSpPr>
              <a:spLocks noChangeArrowheads="1"/>
            </p:cNvSpPr>
            <p:nvPr/>
          </p:nvSpPr>
          <p:spPr bwMode="auto">
            <a:xfrm>
              <a:off x="1179513" y="1365250"/>
              <a:ext cx="274638" cy="4762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43" name="Freeform 42"/>
            <p:cNvSpPr>
              <a:spLocks/>
            </p:cNvSpPr>
            <p:nvPr/>
          </p:nvSpPr>
          <p:spPr bwMode="auto">
            <a:xfrm>
              <a:off x="1198563" y="1387475"/>
              <a:ext cx="236538" cy="231775"/>
            </a:xfrm>
            <a:custGeom>
              <a:avLst/>
              <a:gdLst>
                <a:gd name="T0" fmla="*/ 135 w 149"/>
                <a:gd name="T1" fmla="*/ 146 h 146"/>
                <a:gd name="T2" fmla="*/ 0 w 149"/>
                <a:gd name="T3" fmla="*/ 12 h 146"/>
                <a:gd name="T4" fmla="*/ 14 w 149"/>
                <a:gd name="T5" fmla="*/ 0 h 146"/>
                <a:gd name="T6" fmla="*/ 149 w 149"/>
                <a:gd name="T7" fmla="*/ 134 h 146"/>
                <a:gd name="T8" fmla="*/ 135 w 149"/>
                <a:gd name="T9" fmla="*/ 146 h 146"/>
              </a:gdLst>
              <a:ahLst/>
              <a:cxnLst>
                <a:cxn ang="0">
                  <a:pos x="T0" y="T1"/>
                </a:cxn>
                <a:cxn ang="0">
                  <a:pos x="T2" y="T3"/>
                </a:cxn>
                <a:cxn ang="0">
                  <a:pos x="T4" y="T5"/>
                </a:cxn>
                <a:cxn ang="0">
                  <a:pos x="T6" y="T7"/>
                </a:cxn>
                <a:cxn ang="0">
                  <a:pos x="T8" y="T9"/>
                </a:cxn>
              </a:cxnLst>
              <a:rect l="0" t="0" r="r" b="b"/>
              <a:pathLst>
                <a:path w="149" h="146">
                  <a:moveTo>
                    <a:pt x="135" y="146"/>
                  </a:moveTo>
                  <a:lnTo>
                    <a:pt x="0" y="12"/>
                  </a:lnTo>
                  <a:lnTo>
                    <a:pt x="14" y="0"/>
                  </a:lnTo>
                  <a:lnTo>
                    <a:pt x="149" y="134"/>
                  </a:lnTo>
                  <a:lnTo>
                    <a:pt x="135" y="146"/>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44" name="Freeform 43"/>
            <p:cNvSpPr>
              <a:spLocks/>
            </p:cNvSpPr>
            <p:nvPr/>
          </p:nvSpPr>
          <p:spPr bwMode="auto">
            <a:xfrm>
              <a:off x="1198563" y="1387475"/>
              <a:ext cx="236538" cy="231775"/>
            </a:xfrm>
            <a:custGeom>
              <a:avLst/>
              <a:gdLst>
                <a:gd name="T0" fmla="*/ 0 w 149"/>
                <a:gd name="T1" fmla="*/ 134 h 146"/>
                <a:gd name="T2" fmla="*/ 135 w 149"/>
                <a:gd name="T3" fmla="*/ 0 h 146"/>
                <a:gd name="T4" fmla="*/ 149 w 149"/>
                <a:gd name="T5" fmla="*/ 12 h 146"/>
                <a:gd name="T6" fmla="*/ 14 w 149"/>
                <a:gd name="T7" fmla="*/ 146 h 146"/>
                <a:gd name="T8" fmla="*/ 0 w 149"/>
                <a:gd name="T9" fmla="*/ 134 h 146"/>
              </a:gdLst>
              <a:ahLst/>
              <a:cxnLst>
                <a:cxn ang="0">
                  <a:pos x="T0" y="T1"/>
                </a:cxn>
                <a:cxn ang="0">
                  <a:pos x="T2" y="T3"/>
                </a:cxn>
                <a:cxn ang="0">
                  <a:pos x="T4" y="T5"/>
                </a:cxn>
                <a:cxn ang="0">
                  <a:pos x="T6" y="T7"/>
                </a:cxn>
                <a:cxn ang="0">
                  <a:pos x="T8" y="T9"/>
                </a:cxn>
              </a:cxnLst>
              <a:rect l="0" t="0" r="r" b="b"/>
              <a:pathLst>
                <a:path w="149" h="146">
                  <a:moveTo>
                    <a:pt x="0" y="134"/>
                  </a:moveTo>
                  <a:lnTo>
                    <a:pt x="135" y="0"/>
                  </a:lnTo>
                  <a:lnTo>
                    <a:pt x="149" y="12"/>
                  </a:lnTo>
                  <a:lnTo>
                    <a:pt x="14" y="146"/>
                  </a:lnTo>
                  <a:lnTo>
                    <a:pt x="0" y="134"/>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45" name="Rectangle 44"/>
            <p:cNvSpPr>
              <a:spLocks noChangeArrowheads="1"/>
            </p:cNvSpPr>
            <p:nvPr/>
          </p:nvSpPr>
          <p:spPr bwMode="auto">
            <a:xfrm>
              <a:off x="1179513" y="1590675"/>
              <a:ext cx="274638" cy="4445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46" name="Freeform 45"/>
            <p:cNvSpPr>
              <a:spLocks/>
            </p:cNvSpPr>
            <p:nvPr/>
          </p:nvSpPr>
          <p:spPr bwMode="auto">
            <a:xfrm>
              <a:off x="1198563" y="1609725"/>
              <a:ext cx="236538" cy="236537"/>
            </a:xfrm>
            <a:custGeom>
              <a:avLst/>
              <a:gdLst>
                <a:gd name="T0" fmla="*/ 135 w 149"/>
                <a:gd name="T1" fmla="*/ 149 h 149"/>
                <a:gd name="T2" fmla="*/ 0 w 149"/>
                <a:gd name="T3" fmla="*/ 14 h 149"/>
                <a:gd name="T4" fmla="*/ 14 w 149"/>
                <a:gd name="T5" fmla="*/ 0 h 149"/>
                <a:gd name="T6" fmla="*/ 149 w 149"/>
                <a:gd name="T7" fmla="*/ 135 h 149"/>
                <a:gd name="T8" fmla="*/ 135 w 149"/>
                <a:gd name="T9" fmla="*/ 149 h 149"/>
              </a:gdLst>
              <a:ahLst/>
              <a:cxnLst>
                <a:cxn ang="0">
                  <a:pos x="T0" y="T1"/>
                </a:cxn>
                <a:cxn ang="0">
                  <a:pos x="T2" y="T3"/>
                </a:cxn>
                <a:cxn ang="0">
                  <a:pos x="T4" y="T5"/>
                </a:cxn>
                <a:cxn ang="0">
                  <a:pos x="T6" y="T7"/>
                </a:cxn>
                <a:cxn ang="0">
                  <a:pos x="T8" y="T9"/>
                </a:cxn>
              </a:cxnLst>
              <a:rect l="0" t="0" r="r" b="b"/>
              <a:pathLst>
                <a:path w="149" h="149">
                  <a:moveTo>
                    <a:pt x="135" y="149"/>
                  </a:moveTo>
                  <a:lnTo>
                    <a:pt x="0" y="14"/>
                  </a:lnTo>
                  <a:lnTo>
                    <a:pt x="14" y="0"/>
                  </a:lnTo>
                  <a:lnTo>
                    <a:pt x="149" y="135"/>
                  </a:lnTo>
                  <a:lnTo>
                    <a:pt x="135" y="149"/>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47" name="Freeform 46"/>
            <p:cNvSpPr>
              <a:spLocks/>
            </p:cNvSpPr>
            <p:nvPr/>
          </p:nvSpPr>
          <p:spPr bwMode="auto">
            <a:xfrm>
              <a:off x="1198563" y="1609725"/>
              <a:ext cx="236538" cy="236537"/>
            </a:xfrm>
            <a:custGeom>
              <a:avLst/>
              <a:gdLst>
                <a:gd name="T0" fmla="*/ 0 w 149"/>
                <a:gd name="T1" fmla="*/ 135 h 149"/>
                <a:gd name="T2" fmla="*/ 135 w 149"/>
                <a:gd name="T3" fmla="*/ 0 h 149"/>
                <a:gd name="T4" fmla="*/ 149 w 149"/>
                <a:gd name="T5" fmla="*/ 14 h 149"/>
                <a:gd name="T6" fmla="*/ 14 w 149"/>
                <a:gd name="T7" fmla="*/ 149 h 149"/>
                <a:gd name="T8" fmla="*/ 0 w 149"/>
                <a:gd name="T9" fmla="*/ 135 h 149"/>
              </a:gdLst>
              <a:ahLst/>
              <a:cxnLst>
                <a:cxn ang="0">
                  <a:pos x="T0" y="T1"/>
                </a:cxn>
                <a:cxn ang="0">
                  <a:pos x="T2" y="T3"/>
                </a:cxn>
                <a:cxn ang="0">
                  <a:pos x="T4" y="T5"/>
                </a:cxn>
                <a:cxn ang="0">
                  <a:pos x="T6" y="T7"/>
                </a:cxn>
                <a:cxn ang="0">
                  <a:pos x="T8" y="T9"/>
                </a:cxn>
              </a:cxnLst>
              <a:rect l="0" t="0" r="r" b="b"/>
              <a:pathLst>
                <a:path w="149" h="149">
                  <a:moveTo>
                    <a:pt x="0" y="135"/>
                  </a:moveTo>
                  <a:lnTo>
                    <a:pt x="135" y="0"/>
                  </a:lnTo>
                  <a:lnTo>
                    <a:pt x="149" y="14"/>
                  </a:lnTo>
                  <a:lnTo>
                    <a:pt x="14" y="149"/>
                  </a:lnTo>
                  <a:lnTo>
                    <a:pt x="0" y="13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48" name="Rectangle 47"/>
            <p:cNvSpPr>
              <a:spLocks noChangeArrowheads="1"/>
            </p:cNvSpPr>
            <p:nvPr/>
          </p:nvSpPr>
          <p:spPr bwMode="auto">
            <a:xfrm>
              <a:off x="1182688" y="217488"/>
              <a:ext cx="44450" cy="74612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49" name="Rectangle 48"/>
            <p:cNvSpPr>
              <a:spLocks noChangeArrowheads="1"/>
            </p:cNvSpPr>
            <p:nvPr/>
          </p:nvSpPr>
          <p:spPr bwMode="auto">
            <a:xfrm>
              <a:off x="1416050" y="217488"/>
              <a:ext cx="53975" cy="74612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50" name="Freeform 49"/>
            <p:cNvSpPr>
              <a:spLocks/>
            </p:cNvSpPr>
            <p:nvPr/>
          </p:nvSpPr>
          <p:spPr bwMode="auto">
            <a:xfrm>
              <a:off x="1182688" y="65088"/>
              <a:ext cx="287338" cy="188912"/>
            </a:xfrm>
            <a:custGeom>
              <a:avLst/>
              <a:gdLst>
                <a:gd name="T0" fmla="*/ 181 w 181"/>
                <a:gd name="T1" fmla="*/ 119 h 119"/>
                <a:gd name="T2" fmla="*/ 0 w 181"/>
                <a:gd name="T3" fmla="*/ 119 h 119"/>
                <a:gd name="T4" fmla="*/ 0 w 181"/>
                <a:gd name="T5" fmla="*/ 80 h 119"/>
                <a:gd name="T6" fmla="*/ 86 w 181"/>
                <a:gd name="T7" fmla="*/ 0 h 119"/>
                <a:gd name="T8" fmla="*/ 181 w 181"/>
                <a:gd name="T9" fmla="*/ 26 h 119"/>
                <a:gd name="T10" fmla="*/ 181 w 181"/>
                <a:gd name="T11" fmla="*/ 119 h 119"/>
              </a:gdLst>
              <a:ahLst/>
              <a:cxnLst>
                <a:cxn ang="0">
                  <a:pos x="T0" y="T1"/>
                </a:cxn>
                <a:cxn ang="0">
                  <a:pos x="T2" y="T3"/>
                </a:cxn>
                <a:cxn ang="0">
                  <a:pos x="T4" y="T5"/>
                </a:cxn>
                <a:cxn ang="0">
                  <a:pos x="T6" y="T7"/>
                </a:cxn>
                <a:cxn ang="0">
                  <a:pos x="T8" y="T9"/>
                </a:cxn>
                <a:cxn ang="0">
                  <a:pos x="T10" y="T11"/>
                </a:cxn>
              </a:cxnLst>
              <a:rect l="0" t="0" r="r" b="b"/>
              <a:pathLst>
                <a:path w="181" h="119">
                  <a:moveTo>
                    <a:pt x="181" y="119"/>
                  </a:moveTo>
                  <a:lnTo>
                    <a:pt x="0" y="119"/>
                  </a:lnTo>
                  <a:lnTo>
                    <a:pt x="0" y="80"/>
                  </a:lnTo>
                  <a:lnTo>
                    <a:pt x="86" y="0"/>
                  </a:lnTo>
                  <a:lnTo>
                    <a:pt x="181" y="26"/>
                  </a:lnTo>
                  <a:lnTo>
                    <a:pt x="181" y="119"/>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51" name="Freeform 50"/>
            <p:cNvSpPr>
              <a:spLocks/>
            </p:cNvSpPr>
            <p:nvPr/>
          </p:nvSpPr>
          <p:spPr bwMode="auto">
            <a:xfrm>
              <a:off x="1201738" y="227013"/>
              <a:ext cx="236538" cy="236537"/>
            </a:xfrm>
            <a:custGeom>
              <a:avLst/>
              <a:gdLst>
                <a:gd name="T0" fmla="*/ 135 w 149"/>
                <a:gd name="T1" fmla="*/ 149 h 149"/>
                <a:gd name="T2" fmla="*/ 0 w 149"/>
                <a:gd name="T3" fmla="*/ 15 h 149"/>
                <a:gd name="T4" fmla="*/ 14 w 149"/>
                <a:gd name="T5" fmla="*/ 0 h 149"/>
                <a:gd name="T6" fmla="*/ 149 w 149"/>
                <a:gd name="T7" fmla="*/ 135 h 149"/>
                <a:gd name="T8" fmla="*/ 135 w 149"/>
                <a:gd name="T9" fmla="*/ 149 h 149"/>
              </a:gdLst>
              <a:ahLst/>
              <a:cxnLst>
                <a:cxn ang="0">
                  <a:pos x="T0" y="T1"/>
                </a:cxn>
                <a:cxn ang="0">
                  <a:pos x="T2" y="T3"/>
                </a:cxn>
                <a:cxn ang="0">
                  <a:pos x="T4" y="T5"/>
                </a:cxn>
                <a:cxn ang="0">
                  <a:pos x="T6" y="T7"/>
                </a:cxn>
                <a:cxn ang="0">
                  <a:pos x="T8" y="T9"/>
                </a:cxn>
              </a:cxnLst>
              <a:rect l="0" t="0" r="r" b="b"/>
              <a:pathLst>
                <a:path w="149" h="149">
                  <a:moveTo>
                    <a:pt x="135" y="149"/>
                  </a:moveTo>
                  <a:lnTo>
                    <a:pt x="0" y="15"/>
                  </a:lnTo>
                  <a:lnTo>
                    <a:pt x="14" y="0"/>
                  </a:lnTo>
                  <a:lnTo>
                    <a:pt x="149" y="135"/>
                  </a:lnTo>
                  <a:lnTo>
                    <a:pt x="135" y="149"/>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52" name="Freeform 51"/>
            <p:cNvSpPr>
              <a:spLocks/>
            </p:cNvSpPr>
            <p:nvPr/>
          </p:nvSpPr>
          <p:spPr bwMode="auto">
            <a:xfrm>
              <a:off x="1201738" y="227013"/>
              <a:ext cx="236538" cy="236537"/>
            </a:xfrm>
            <a:custGeom>
              <a:avLst/>
              <a:gdLst>
                <a:gd name="T0" fmla="*/ 0 w 149"/>
                <a:gd name="T1" fmla="*/ 135 h 149"/>
                <a:gd name="T2" fmla="*/ 135 w 149"/>
                <a:gd name="T3" fmla="*/ 0 h 149"/>
                <a:gd name="T4" fmla="*/ 149 w 149"/>
                <a:gd name="T5" fmla="*/ 15 h 149"/>
                <a:gd name="T6" fmla="*/ 14 w 149"/>
                <a:gd name="T7" fmla="*/ 149 h 149"/>
                <a:gd name="T8" fmla="*/ 0 w 149"/>
                <a:gd name="T9" fmla="*/ 135 h 149"/>
              </a:gdLst>
              <a:ahLst/>
              <a:cxnLst>
                <a:cxn ang="0">
                  <a:pos x="T0" y="T1"/>
                </a:cxn>
                <a:cxn ang="0">
                  <a:pos x="T2" y="T3"/>
                </a:cxn>
                <a:cxn ang="0">
                  <a:pos x="T4" y="T5"/>
                </a:cxn>
                <a:cxn ang="0">
                  <a:pos x="T6" y="T7"/>
                </a:cxn>
                <a:cxn ang="0">
                  <a:pos x="T8" y="T9"/>
                </a:cxn>
              </a:cxnLst>
              <a:rect l="0" t="0" r="r" b="b"/>
              <a:pathLst>
                <a:path w="149" h="149">
                  <a:moveTo>
                    <a:pt x="0" y="135"/>
                  </a:moveTo>
                  <a:lnTo>
                    <a:pt x="135" y="0"/>
                  </a:lnTo>
                  <a:lnTo>
                    <a:pt x="149" y="15"/>
                  </a:lnTo>
                  <a:lnTo>
                    <a:pt x="14" y="149"/>
                  </a:lnTo>
                  <a:lnTo>
                    <a:pt x="0" y="13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53" name="Rectangle 52"/>
            <p:cNvSpPr>
              <a:spLocks noChangeArrowheads="1"/>
            </p:cNvSpPr>
            <p:nvPr/>
          </p:nvSpPr>
          <p:spPr bwMode="auto">
            <a:xfrm>
              <a:off x="1182688" y="431800"/>
              <a:ext cx="274638" cy="4762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54" name="Freeform 53"/>
            <p:cNvSpPr>
              <a:spLocks/>
            </p:cNvSpPr>
            <p:nvPr/>
          </p:nvSpPr>
          <p:spPr bwMode="auto">
            <a:xfrm>
              <a:off x="1201738" y="450850"/>
              <a:ext cx="236538" cy="234950"/>
            </a:xfrm>
            <a:custGeom>
              <a:avLst/>
              <a:gdLst>
                <a:gd name="T0" fmla="*/ 135 w 149"/>
                <a:gd name="T1" fmla="*/ 148 h 148"/>
                <a:gd name="T2" fmla="*/ 0 w 149"/>
                <a:gd name="T3" fmla="*/ 14 h 148"/>
                <a:gd name="T4" fmla="*/ 14 w 149"/>
                <a:gd name="T5" fmla="*/ 0 h 148"/>
                <a:gd name="T6" fmla="*/ 149 w 149"/>
                <a:gd name="T7" fmla="*/ 134 h 148"/>
                <a:gd name="T8" fmla="*/ 135 w 149"/>
                <a:gd name="T9" fmla="*/ 148 h 148"/>
              </a:gdLst>
              <a:ahLst/>
              <a:cxnLst>
                <a:cxn ang="0">
                  <a:pos x="T0" y="T1"/>
                </a:cxn>
                <a:cxn ang="0">
                  <a:pos x="T2" y="T3"/>
                </a:cxn>
                <a:cxn ang="0">
                  <a:pos x="T4" y="T5"/>
                </a:cxn>
                <a:cxn ang="0">
                  <a:pos x="T6" y="T7"/>
                </a:cxn>
                <a:cxn ang="0">
                  <a:pos x="T8" y="T9"/>
                </a:cxn>
              </a:cxnLst>
              <a:rect l="0" t="0" r="r" b="b"/>
              <a:pathLst>
                <a:path w="149" h="148">
                  <a:moveTo>
                    <a:pt x="135" y="148"/>
                  </a:moveTo>
                  <a:lnTo>
                    <a:pt x="0" y="14"/>
                  </a:lnTo>
                  <a:lnTo>
                    <a:pt x="14" y="0"/>
                  </a:lnTo>
                  <a:lnTo>
                    <a:pt x="149" y="134"/>
                  </a:lnTo>
                  <a:lnTo>
                    <a:pt x="135" y="148"/>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55" name="Freeform 54"/>
            <p:cNvSpPr>
              <a:spLocks/>
            </p:cNvSpPr>
            <p:nvPr/>
          </p:nvSpPr>
          <p:spPr bwMode="auto">
            <a:xfrm>
              <a:off x="1201738" y="450850"/>
              <a:ext cx="236538" cy="234950"/>
            </a:xfrm>
            <a:custGeom>
              <a:avLst/>
              <a:gdLst>
                <a:gd name="T0" fmla="*/ 0 w 149"/>
                <a:gd name="T1" fmla="*/ 134 h 148"/>
                <a:gd name="T2" fmla="*/ 135 w 149"/>
                <a:gd name="T3" fmla="*/ 0 h 148"/>
                <a:gd name="T4" fmla="*/ 149 w 149"/>
                <a:gd name="T5" fmla="*/ 14 h 148"/>
                <a:gd name="T6" fmla="*/ 14 w 149"/>
                <a:gd name="T7" fmla="*/ 148 h 148"/>
                <a:gd name="T8" fmla="*/ 0 w 149"/>
                <a:gd name="T9" fmla="*/ 134 h 148"/>
              </a:gdLst>
              <a:ahLst/>
              <a:cxnLst>
                <a:cxn ang="0">
                  <a:pos x="T0" y="T1"/>
                </a:cxn>
                <a:cxn ang="0">
                  <a:pos x="T2" y="T3"/>
                </a:cxn>
                <a:cxn ang="0">
                  <a:pos x="T4" y="T5"/>
                </a:cxn>
                <a:cxn ang="0">
                  <a:pos x="T6" y="T7"/>
                </a:cxn>
                <a:cxn ang="0">
                  <a:pos x="T8" y="T9"/>
                </a:cxn>
              </a:cxnLst>
              <a:rect l="0" t="0" r="r" b="b"/>
              <a:pathLst>
                <a:path w="149" h="148">
                  <a:moveTo>
                    <a:pt x="0" y="134"/>
                  </a:moveTo>
                  <a:lnTo>
                    <a:pt x="135" y="0"/>
                  </a:lnTo>
                  <a:lnTo>
                    <a:pt x="149" y="14"/>
                  </a:lnTo>
                  <a:lnTo>
                    <a:pt x="14" y="148"/>
                  </a:lnTo>
                  <a:lnTo>
                    <a:pt x="0" y="134"/>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56" name="Rectangle 55"/>
            <p:cNvSpPr>
              <a:spLocks noChangeArrowheads="1"/>
            </p:cNvSpPr>
            <p:nvPr/>
          </p:nvSpPr>
          <p:spPr bwMode="auto">
            <a:xfrm>
              <a:off x="1182688" y="654050"/>
              <a:ext cx="274638" cy="4762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57" name="Freeform 56"/>
            <p:cNvSpPr>
              <a:spLocks/>
            </p:cNvSpPr>
            <p:nvPr/>
          </p:nvSpPr>
          <p:spPr bwMode="auto">
            <a:xfrm>
              <a:off x="1201738" y="676275"/>
              <a:ext cx="236538" cy="233362"/>
            </a:xfrm>
            <a:custGeom>
              <a:avLst/>
              <a:gdLst>
                <a:gd name="T0" fmla="*/ 135 w 149"/>
                <a:gd name="T1" fmla="*/ 147 h 147"/>
                <a:gd name="T2" fmla="*/ 0 w 149"/>
                <a:gd name="T3" fmla="*/ 12 h 147"/>
                <a:gd name="T4" fmla="*/ 14 w 149"/>
                <a:gd name="T5" fmla="*/ 0 h 147"/>
                <a:gd name="T6" fmla="*/ 149 w 149"/>
                <a:gd name="T7" fmla="*/ 135 h 147"/>
                <a:gd name="T8" fmla="*/ 135 w 149"/>
                <a:gd name="T9" fmla="*/ 147 h 147"/>
              </a:gdLst>
              <a:ahLst/>
              <a:cxnLst>
                <a:cxn ang="0">
                  <a:pos x="T0" y="T1"/>
                </a:cxn>
                <a:cxn ang="0">
                  <a:pos x="T2" y="T3"/>
                </a:cxn>
                <a:cxn ang="0">
                  <a:pos x="T4" y="T5"/>
                </a:cxn>
                <a:cxn ang="0">
                  <a:pos x="T6" y="T7"/>
                </a:cxn>
                <a:cxn ang="0">
                  <a:pos x="T8" y="T9"/>
                </a:cxn>
              </a:cxnLst>
              <a:rect l="0" t="0" r="r" b="b"/>
              <a:pathLst>
                <a:path w="149" h="147">
                  <a:moveTo>
                    <a:pt x="135" y="147"/>
                  </a:moveTo>
                  <a:lnTo>
                    <a:pt x="0" y="12"/>
                  </a:lnTo>
                  <a:lnTo>
                    <a:pt x="14" y="0"/>
                  </a:lnTo>
                  <a:lnTo>
                    <a:pt x="149" y="135"/>
                  </a:lnTo>
                  <a:lnTo>
                    <a:pt x="135" y="147"/>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58" name="Freeform 57"/>
            <p:cNvSpPr>
              <a:spLocks/>
            </p:cNvSpPr>
            <p:nvPr/>
          </p:nvSpPr>
          <p:spPr bwMode="auto">
            <a:xfrm>
              <a:off x="1201738" y="676275"/>
              <a:ext cx="236538" cy="233362"/>
            </a:xfrm>
            <a:custGeom>
              <a:avLst/>
              <a:gdLst>
                <a:gd name="T0" fmla="*/ 0 w 149"/>
                <a:gd name="T1" fmla="*/ 135 h 147"/>
                <a:gd name="T2" fmla="*/ 135 w 149"/>
                <a:gd name="T3" fmla="*/ 0 h 147"/>
                <a:gd name="T4" fmla="*/ 149 w 149"/>
                <a:gd name="T5" fmla="*/ 12 h 147"/>
                <a:gd name="T6" fmla="*/ 14 w 149"/>
                <a:gd name="T7" fmla="*/ 147 h 147"/>
                <a:gd name="T8" fmla="*/ 0 w 149"/>
                <a:gd name="T9" fmla="*/ 135 h 147"/>
              </a:gdLst>
              <a:ahLst/>
              <a:cxnLst>
                <a:cxn ang="0">
                  <a:pos x="T0" y="T1"/>
                </a:cxn>
                <a:cxn ang="0">
                  <a:pos x="T2" y="T3"/>
                </a:cxn>
                <a:cxn ang="0">
                  <a:pos x="T4" y="T5"/>
                </a:cxn>
                <a:cxn ang="0">
                  <a:pos x="T6" y="T7"/>
                </a:cxn>
                <a:cxn ang="0">
                  <a:pos x="T8" y="T9"/>
                </a:cxn>
              </a:cxnLst>
              <a:rect l="0" t="0" r="r" b="b"/>
              <a:pathLst>
                <a:path w="149" h="147">
                  <a:moveTo>
                    <a:pt x="0" y="135"/>
                  </a:moveTo>
                  <a:lnTo>
                    <a:pt x="135" y="0"/>
                  </a:lnTo>
                  <a:lnTo>
                    <a:pt x="149" y="12"/>
                  </a:lnTo>
                  <a:lnTo>
                    <a:pt x="14" y="147"/>
                  </a:lnTo>
                  <a:lnTo>
                    <a:pt x="0" y="13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59" name="Rectangle 58"/>
            <p:cNvSpPr>
              <a:spLocks noChangeArrowheads="1"/>
            </p:cNvSpPr>
            <p:nvPr/>
          </p:nvSpPr>
          <p:spPr bwMode="auto">
            <a:xfrm>
              <a:off x="398463" y="755650"/>
              <a:ext cx="825500" cy="396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60" name="Rectangle 59"/>
            <p:cNvSpPr>
              <a:spLocks noChangeArrowheads="1"/>
            </p:cNvSpPr>
            <p:nvPr/>
          </p:nvSpPr>
          <p:spPr bwMode="auto">
            <a:xfrm>
              <a:off x="398463" y="950913"/>
              <a:ext cx="825500" cy="4445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61" name="Rectangle 60"/>
            <p:cNvSpPr>
              <a:spLocks noChangeArrowheads="1"/>
            </p:cNvSpPr>
            <p:nvPr/>
          </p:nvSpPr>
          <p:spPr bwMode="auto">
            <a:xfrm>
              <a:off x="1185863" y="755650"/>
              <a:ext cx="38100"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62" name="Freeform 61"/>
            <p:cNvSpPr>
              <a:spLocks/>
            </p:cNvSpPr>
            <p:nvPr/>
          </p:nvSpPr>
          <p:spPr bwMode="auto">
            <a:xfrm>
              <a:off x="1009650" y="773113"/>
              <a:ext cx="198438" cy="196850"/>
            </a:xfrm>
            <a:custGeom>
              <a:avLst/>
              <a:gdLst>
                <a:gd name="T0" fmla="*/ 0 w 125"/>
                <a:gd name="T1" fmla="*/ 112 h 124"/>
                <a:gd name="T2" fmla="*/ 113 w 125"/>
                <a:gd name="T3" fmla="*/ 0 h 124"/>
                <a:gd name="T4" fmla="*/ 125 w 125"/>
                <a:gd name="T5" fmla="*/ 12 h 124"/>
                <a:gd name="T6" fmla="*/ 11 w 125"/>
                <a:gd name="T7" fmla="*/ 124 h 124"/>
                <a:gd name="T8" fmla="*/ 0 w 125"/>
                <a:gd name="T9" fmla="*/ 112 h 124"/>
              </a:gdLst>
              <a:ahLst/>
              <a:cxnLst>
                <a:cxn ang="0">
                  <a:pos x="T0" y="T1"/>
                </a:cxn>
                <a:cxn ang="0">
                  <a:pos x="T2" y="T3"/>
                </a:cxn>
                <a:cxn ang="0">
                  <a:pos x="T4" y="T5"/>
                </a:cxn>
                <a:cxn ang="0">
                  <a:pos x="T6" y="T7"/>
                </a:cxn>
                <a:cxn ang="0">
                  <a:pos x="T8" y="T9"/>
                </a:cxn>
              </a:cxnLst>
              <a:rect l="0" t="0" r="r" b="b"/>
              <a:pathLst>
                <a:path w="125" h="124">
                  <a:moveTo>
                    <a:pt x="0" y="112"/>
                  </a:moveTo>
                  <a:lnTo>
                    <a:pt x="113" y="0"/>
                  </a:lnTo>
                  <a:lnTo>
                    <a:pt x="125" y="12"/>
                  </a:lnTo>
                  <a:lnTo>
                    <a:pt x="11"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63" name="Freeform 62"/>
            <p:cNvSpPr>
              <a:spLocks/>
            </p:cNvSpPr>
            <p:nvPr/>
          </p:nvSpPr>
          <p:spPr bwMode="auto">
            <a:xfrm>
              <a:off x="1009650" y="773113"/>
              <a:ext cx="198438" cy="196850"/>
            </a:xfrm>
            <a:custGeom>
              <a:avLst/>
              <a:gdLst>
                <a:gd name="T0" fmla="*/ 11 w 125"/>
                <a:gd name="T1" fmla="*/ 0 h 124"/>
                <a:gd name="T2" fmla="*/ 125 w 125"/>
                <a:gd name="T3" fmla="*/ 112 h 124"/>
                <a:gd name="T4" fmla="*/ 113 w 125"/>
                <a:gd name="T5" fmla="*/ 124 h 124"/>
                <a:gd name="T6" fmla="*/ 0 w 125"/>
                <a:gd name="T7" fmla="*/ 12 h 124"/>
                <a:gd name="T8" fmla="*/ 11 w 125"/>
                <a:gd name="T9" fmla="*/ 0 h 124"/>
              </a:gdLst>
              <a:ahLst/>
              <a:cxnLst>
                <a:cxn ang="0">
                  <a:pos x="T0" y="T1"/>
                </a:cxn>
                <a:cxn ang="0">
                  <a:pos x="T2" y="T3"/>
                </a:cxn>
                <a:cxn ang="0">
                  <a:pos x="T4" y="T5"/>
                </a:cxn>
                <a:cxn ang="0">
                  <a:pos x="T6" y="T7"/>
                </a:cxn>
                <a:cxn ang="0">
                  <a:pos x="T8" y="T9"/>
                </a:cxn>
              </a:cxnLst>
              <a:rect l="0" t="0" r="r" b="b"/>
              <a:pathLst>
                <a:path w="125" h="124">
                  <a:moveTo>
                    <a:pt x="11" y="0"/>
                  </a:moveTo>
                  <a:lnTo>
                    <a:pt x="125" y="112"/>
                  </a:lnTo>
                  <a:lnTo>
                    <a:pt x="113" y="124"/>
                  </a:lnTo>
                  <a:lnTo>
                    <a:pt x="0" y="12"/>
                  </a:lnTo>
                  <a:lnTo>
                    <a:pt x="11"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64" name="Rectangle 63"/>
            <p:cNvSpPr>
              <a:spLocks noChangeArrowheads="1"/>
            </p:cNvSpPr>
            <p:nvPr/>
          </p:nvSpPr>
          <p:spPr bwMode="auto">
            <a:xfrm>
              <a:off x="996950" y="755650"/>
              <a:ext cx="39688"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65" name="Freeform 64"/>
            <p:cNvSpPr>
              <a:spLocks/>
            </p:cNvSpPr>
            <p:nvPr/>
          </p:nvSpPr>
          <p:spPr bwMode="auto">
            <a:xfrm>
              <a:off x="819150" y="773113"/>
              <a:ext cx="201613" cy="196850"/>
            </a:xfrm>
            <a:custGeom>
              <a:avLst/>
              <a:gdLst>
                <a:gd name="T0" fmla="*/ 0 w 127"/>
                <a:gd name="T1" fmla="*/ 112 h 124"/>
                <a:gd name="T2" fmla="*/ 114 w 127"/>
                <a:gd name="T3" fmla="*/ 0 h 124"/>
                <a:gd name="T4" fmla="*/ 127 w 127"/>
                <a:gd name="T5" fmla="*/ 12 h 124"/>
                <a:gd name="T6" fmla="*/ 12 w 127"/>
                <a:gd name="T7" fmla="*/ 124 h 124"/>
                <a:gd name="T8" fmla="*/ 0 w 127"/>
                <a:gd name="T9" fmla="*/ 112 h 124"/>
              </a:gdLst>
              <a:ahLst/>
              <a:cxnLst>
                <a:cxn ang="0">
                  <a:pos x="T0" y="T1"/>
                </a:cxn>
                <a:cxn ang="0">
                  <a:pos x="T2" y="T3"/>
                </a:cxn>
                <a:cxn ang="0">
                  <a:pos x="T4" y="T5"/>
                </a:cxn>
                <a:cxn ang="0">
                  <a:pos x="T6" y="T7"/>
                </a:cxn>
                <a:cxn ang="0">
                  <a:pos x="T8" y="T9"/>
                </a:cxn>
              </a:cxnLst>
              <a:rect l="0" t="0" r="r" b="b"/>
              <a:pathLst>
                <a:path w="127" h="124">
                  <a:moveTo>
                    <a:pt x="0" y="112"/>
                  </a:moveTo>
                  <a:lnTo>
                    <a:pt x="114" y="0"/>
                  </a:lnTo>
                  <a:lnTo>
                    <a:pt x="127" y="12"/>
                  </a:lnTo>
                  <a:lnTo>
                    <a:pt x="12"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66" name="Freeform 65"/>
            <p:cNvSpPr>
              <a:spLocks/>
            </p:cNvSpPr>
            <p:nvPr/>
          </p:nvSpPr>
          <p:spPr bwMode="auto">
            <a:xfrm>
              <a:off x="819150" y="773113"/>
              <a:ext cx="201613" cy="196850"/>
            </a:xfrm>
            <a:custGeom>
              <a:avLst/>
              <a:gdLst>
                <a:gd name="T0" fmla="*/ 12 w 127"/>
                <a:gd name="T1" fmla="*/ 0 h 124"/>
                <a:gd name="T2" fmla="*/ 127 w 127"/>
                <a:gd name="T3" fmla="*/ 112 h 124"/>
                <a:gd name="T4" fmla="*/ 114 w 127"/>
                <a:gd name="T5" fmla="*/ 124 h 124"/>
                <a:gd name="T6" fmla="*/ 0 w 127"/>
                <a:gd name="T7" fmla="*/ 12 h 124"/>
                <a:gd name="T8" fmla="*/ 12 w 127"/>
                <a:gd name="T9" fmla="*/ 0 h 124"/>
              </a:gdLst>
              <a:ahLst/>
              <a:cxnLst>
                <a:cxn ang="0">
                  <a:pos x="T0" y="T1"/>
                </a:cxn>
                <a:cxn ang="0">
                  <a:pos x="T2" y="T3"/>
                </a:cxn>
                <a:cxn ang="0">
                  <a:pos x="T4" y="T5"/>
                </a:cxn>
                <a:cxn ang="0">
                  <a:pos x="T6" y="T7"/>
                </a:cxn>
                <a:cxn ang="0">
                  <a:pos x="T8" y="T9"/>
                </a:cxn>
              </a:cxnLst>
              <a:rect l="0" t="0" r="r" b="b"/>
              <a:pathLst>
                <a:path w="127" h="124">
                  <a:moveTo>
                    <a:pt x="12" y="0"/>
                  </a:moveTo>
                  <a:lnTo>
                    <a:pt x="127" y="112"/>
                  </a:lnTo>
                  <a:lnTo>
                    <a:pt x="114" y="124"/>
                  </a:lnTo>
                  <a:lnTo>
                    <a:pt x="0" y="12"/>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67" name="Rectangle 66"/>
            <p:cNvSpPr>
              <a:spLocks noChangeArrowheads="1"/>
            </p:cNvSpPr>
            <p:nvPr/>
          </p:nvSpPr>
          <p:spPr bwMode="auto">
            <a:xfrm>
              <a:off x="806450" y="755650"/>
              <a:ext cx="41275"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68" name="Freeform 67"/>
            <p:cNvSpPr>
              <a:spLocks/>
            </p:cNvSpPr>
            <p:nvPr/>
          </p:nvSpPr>
          <p:spPr bwMode="auto">
            <a:xfrm>
              <a:off x="631825" y="773113"/>
              <a:ext cx="196850" cy="196850"/>
            </a:xfrm>
            <a:custGeom>
              <a:avLst/>
              <a:gdLst>
                <a:gd name="T0" fmla="*/ 0 w 124"/>
                <a:gd name="T1" fmla="*/ 112 h 124"/>
                <a:gd name="T2" fmla="*/ 114 w 124"/>
                <a:gd name="T3" fmla="*/ 0 h 124"/>
                <a:gd name="T4" fmla="*/ 124 w 124"/>
                <a:gd name="T5" fmla="*/ 12 h 124"/>
                <a:gd name="T6" fmla="*/ 12 w 124"/>
                <a:gd name="T7" fmla="*/ 124 h 124"/>
                <a:gd name="T8" fmla="*/ 0 w 124"/>
                <a:gd name="T9" fmla="*/ 112 h 124"/>
              </a:gdLst>
              <a:ahLst/>
              <a:cxnLst>
                <a:cxn ang="0">
                  <a:pos x="T0" y="T1"/>
                </a:cxn>
                <a:cxn ang="0">
                  <a:pos x="T2" y="T3"/>
                </a:cxn>
                <a:cxn ang="0">
                  <a:pos x="T4" y="T5"/>
                </a:cxn>
                <a:cxn ang="0">
                  <a:pos x="T6" y="T7"/>
                </a:cxn>
                <a:cxn ang="0">
                  <a:pos x="T8" y="T9"/>
                </a:cxn>
              </a:cxnLst>
              <a:rect l="0" t="0" r="r" b="b"/>
              <a:pathLst>
                <a:path w="124" h="124">
                  <a:moveTo>
                    <a:pt x="0" y="112"/>
                  </a:moveTo>
                  <a:lnTo>
                    <a:pt x="114" y="0"/>
                  </a:lnTo>
                  <a:lnTo>
                    <a:pt x="124" y="12"/>
                  </a:lnTo>
                  <a:lnTo>
                    <a:pt x="12"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69" name="Freeform 68"/>
            <p:cNvSpPr>
              <a:spLocks/>
            </p:cNvSpPr>
            <p:nvPr/>
          </p:nvSpPr>
          <p:spPr bwMode="auto">
            <a:xfrm>
              <a:off x="631825" y="773113"/>
              <a:ext cx="196850" cy="196850"/>
            </a:xfrm>
            <a:custGeom>
              <a:avLst/>
              <a:gdLst>
                <a:gd name="T0" fmla="*/ 12 w 124"/>
                <a:gd name="T1" fmla="*/ 0 h 124"/>
                <a:gd name="T2" fmla="*/ 124 w 124"/>
                <a:gd name="T3" fmla="*/ 112 h 124"/>
                <a:gd name="T4" fmla="*/ 114 w 124"/>
                <a:gd name="T5" fmla="*/ 124 h 124"/>
                <a:gd name="T6" fmla="*/ 0 w 124"/>
                <a:gd name="T7" fmla="*/ 12 h 124"/>
                <a:gd name="T8" fmla="*/ 12 w 124"/>
                <a:gd name="T9" fmla="*/ 0 h 124"/>
              </a:gdLst>
              <a:ahLst/>
              <a:cxnLst>
                <a:cxn ang="0">
                  <a:pos x="T0" y="T1"/>
                </a:cxn>
                <a:cxn ang="0">
                  <a:pos x="T2" y="T3"/>
                </a:cxn>
                <a:cxn ang="0">
                  <a:pos x="T4" y="T5"/>
                </a:cxn>
                <a:cxn ang="0">
                  <a:pos x="T6" y="T7"/>
                </a:cxn>
                <a:cxn ang="0">
                  <a:pos x="T8" y="T9"/>
                </a:cxn>
              </a:cxnLst>
              <a:rect l="0" t="0" r="r" b="b"/>
              <a:pathLst>
                <a:path w="124" h="124">
                  <a:moveTo>
                    <a:pt x="12" y="0"/>
                  </a:moveTo>
                  <a:lnTo>
                    <a:pt x="124" y="112"/>
                  </a:lnTo>
                  <a:lnTo>
                    <a:pt x="114" y="124"/>
                  </a:lnTo>
                  <a:lnTo>
                    <a:pt x="0" y="12"/>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70" name="Rectangle 69"/>
            <p:cNvSpPr>
              <a:spLocks noChangeArrowheads="1"/>
            </p:cNvSpPr>
            <p:nvPr/>
          </p:nvSpPr>
          <p:spPr bwMode="auto">
            <a:xfrm>
              <a:off x="617538" y="755650"/>
              <a:ext cx="42863"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71" name="Freeform 70"/>
            <p:cNvSpPr>
              <a:spLocks/>
            </p:cNvSpPr>
            <p:nvPr/>
          </p:nvSpPr>
          <p:spPr bwMode="auto">
            <a:xfrm>
              <a:off x="442913" y="773113"/>
              <a:ext cx="198438" cy="196850"/>
            </a:xfrm>
            <a:custGeom>
              <a:avLst/>
              <a:gdLst>
                <a:gd name="T0" fmla="*/ 0 w 125"/>
                <a:gd name="T1" fmla="*/ 112 h 124"/>
                <a:gd name="T2" fmla="*/ 112 w 125"/>
                <a:gd name="T3" fmla="*/ 0 h 124"/>
                <a:gd name="T4" fmla="*/ 125 w 125"/>
                <a:gd name="T5" fmla="*/ 12 h 124"/>
                <a:gd name="T6" fmla="*/ 12 w 125"/>
                <a:gd name="T7" fmla="*/ 124 h 124"/>
                <a:gd name="T8" fmla="*/ 0 w 125"/>
                <a:gd name="T9" fmla="*/ 112 h 124"/>
              </a:gdLst>
              <a:ahLst/>
              <a:cxnLst>
                <a:cxn ang="0">
                  <a:pos x="T0" y="T1"/>
                </a:cxn>
                <a:cxn ang="0">
                  <a:pos x="T2" y="T3"/>
                </a:cxn>
                <a:cxn ang="0">
                  <a:pos x="T4" y="T5"/>
                </a:cxn>
                <a:cxn ang="0">
                  <a:pos x="T6" y="T7"/>
                </a:cxn>
                <a:cxn ang="0">
                  <a:pos x="T8" y="T9"/>
                </a:cxn>
              </a:cxnLst>
              <a:rect l="0" t="0" r="r" b="b"/>
              <a:pathLst>
                <a:path w="125" h="124">
                  <a:moveTo>
                    <a:pt x="0" y="112"/>
                  </a:moveTo>
                  <a:lnTo>
                    <a:pt x="112" y="0"/>
                  </a:lnTo>
                  <a:lnTo>
                    <a:pt x="125" y="12"/>
                  </a:lnTo>
                  <a:lnTo>
                    <a:pt x="12"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72" name="Freeform 71"/>
            <p:cNvSpPr>
              <a:spLocks/>
            </p:cNvSpPr>
            <p:nvPr/>
          </p:nvSpPr>
          <p:spPr bwMode="auto">
            <a:xfrm>
              <a:off x="442913" y="773113"/>
              <a:ext cx="198438" cy="196850"/>
            </a:xfrm>
            <a:custGeom>
              <a:avLst/>
              <a:gdLst>
                <a:gd name="T0" fmla="*/ 12 w 125"/>
                <a:gd name="T1" fmla="*/ 0 h 124"/>
                <a:gd name="T2" fmla="*/ 125 w 125"/>
                <a:gd name="T3" fmla="*/ 112 h 124"/>
                <a:gd name="T4" fmla="*/ 112 w 125"/>
                <a:gd name="T5" fmla="*/ 124 h 124"/>
                <a:gd name="T6" fmla="*/ 0 w 125"/>
                <a:gd name="T7" fmla="*/ 12 h 124"/>
                <a:gd name="T8" fmla="*/ 12 w 125"/>
                <a:gd name="T9" fmla="*/ 0 h 124"/>
              </a:gdLst>
              <a:ahLst/>
              <a:cxnLst>
                <a:cxn ang="0">
                  <a:pos x="T0" y="T1"/>
                </a:cxn>
                <a:cxn ang="0">
                  <a:pos x="T2" y="T3"/>
                </a:cxn>
                <a:cxn ang="0">
                  <a:pos x="T4" y="T5"/>
                </a:cxn>
                <a:cxn ang="0">
                  <a:pos x="T6" y="T7"/>
                </a:cxn>
                <a:cxn ang="0">
                  <a:pos x="T8" y="T9"/>
                </a:cxn>
              </a:cxnLst>
              <a:rect l="0" t="0" r="r" b="b"/>
              <a:pathLst>
                <a:path w="125" h="124">
                  <a:moveTo>
                    <a:pt x="12" y="0"/>
                  </a:moveTo>
                  <a:lnTo>
                    <a:pt x="125" y="112"/>
                  </a:lnTo>
                  <a:lnTo>
                    <a:pt x="112" y="124"/>
                  </a:lnTo>
                  <a:lnTo>
                    <a:pt x="0" y="12"/>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73" name="Rectangle 72"/>
            <p:cNvSpPr>
              <a:spLocks noChangeArrowheads="1"/>
            </p:cNvSpPr>
            <p:nvPr/>
          </p:nvSpPr>
          <p:spPr bwMode="auto">
            <a:xfrm>
              <a:off x="1504950" y="755650"/>
              <a:ext cx="822325" cy="396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74" name="Rectangle 73"/>
            <p:cNvSpPr>
              <a:spLocks noChangeArrowheads="1"/>
            </p:cNvSpPr>
            <p:nvPr/>
          </p:nvSpPr>
          <p:spPr bwMode="auto">
            <a:xfrm>
              <a:off x="1504950" y="950913"/>
              <a:ext cx="822325" cy="4445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75" name="Rectangle 74"/>
            <p:cNvSpPr>
              <a:spLocks noChangeArrowheads="1"/>
            </p:cNvSpPr>
            <p:nvPr/>
          </p:nvSpPr>
          <p:spPr bwMode="auto">
            <a:xfrm>
              <a:off x="2292350" y="755650"/>
              <a:ext cx="38100"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76" name="Freeform 75"/>
            <p:cNvSpPr>
              <a:spLocks/>
            </p:cNvSpPr>
            <p:nvPr/>
          </p:nvSpPr>
          <p:spPr bwMode="auto">
            <a:xfrm>
              <a:off x="2116138" y="773113"/>
              <a:ext cx="198438" cy="196850"/>
            </a:xfrm>
            <a:custGeom>
              <a:avLst/>
              <a:gdLst>
                <a:gd name="T0" fmla="*/ 0 w 125"/>
                <a:gd name="T1" fmla="*/ 112 h 124"/>
                <a:gd name="T2" fmla="*/ 113 w 125"/>
                <a:gd name="T3" fmla="*/ 0 h 124"/>
                <a:gd name="T4" fmla="*/ 125 w 125"/>
                <a:gd name="T5" fmla="*/ 12 h 124"/>
                <a:gd name="T6" fmla="*/ 10 w 125"/>
                <a:gd name="T7" fmla="*/ 124 h 124"/>
                <a:gd name="T8" fmla="*/ 0 w 125"/>
                <a:gd name="T9" fmla="*/ 112 h 124"/>
              </a:gdLst>
              <a:ahLst/>
              <a:cxnLst>
                <a:cxn ang="0">
                  <a:pos x="T0" y="T1"/>
                </a:cxn>
                <a:cxn ang="0">
                  <a:pos x="T2" y="T3"/>
                </a:cxn>
                <a:cxn ang="0">
                  <a:pos x="T4" y="T5"/>
                </a:cxn>
                <a:cxn ang="0">
                  <a:pos x="T6" y="T7"/>
                </a:cxn>
                <a:cxn ang="0">
                  <a:pos x="T8" y="T9"/>
                </a:cxn>
              </a:cxnLst>
              <a:rect l="0" t="0" r="r" b="b"/>
              <a:pathLst>
                <a:path w="125" h="124">
                  <a:moveTo>
                    <a:pt x="0" y="112"/>
                  </a:moveTo>
                  <a:lnTo>
                    <a:pt x="113" y="0"/>
                  </a:lnTo>
                  <a:lnTo>
                    <a:pt x="125" y="12"/>
                  </a:lnTo>
                  <a:lnTo>
                    <a:pt x="10"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77" name="Freeform 76"/>
            <p:cNvSpPr>
              <a:spLocks/>
            </p:cNvSpPr>
            <p:nvPr/>
          </p:nvSpPr>
          <p:spPr bwMode="auto">
            <a:xfrm>
              <a:off x="2116138" y="773113"/>
              <a:ext cx="198438" cy="196850"/>
            </a:xfrm>
            <a:custGeom>
              <a:avLst/>
              <a:gdLst>
                <a:gd name="T0" fmla="*/ 10 w 125"/>
                <a:gd name="T1" fmla="*/ 0 h 124"/>
                <a:gd name="T2" fmla="*/ 125 w 125"/>
                <a:gd name="T3" fmla="*/ 112 h 124"/>
                <a:gd name="T4" fmla="*/ 113 w 125"/>
                <a:gd name="T5" fmla="*/ 124 h 124"/>
                <a:gd name="T6" fmla="*/ 0 w 125"/>
                <a:gd name="T7" fmla="*/ 12 h 124"/>
                <a:gd name="T8" fmla="*/ 10 w 125"/>
                <a:gd name="T9" fmla="*/ 0 h 124"/>
              </a:gdLst>
              <a:ahLst/>
              <a:cxnLst>
                <a:cxn ang="0">
                  <a:pos x="T0" y="T1"/>
                </a:cxn>
                <a:cxn ang="0">
                  <a:pos x="T2" y="T3"/>
                </a:cxn>
                <a:cxn ang="0">
                  <a:pos x="T4" y="T5"/>
                </a:cxn>
                <a:cxn ang="0">
                  <a:pos x="T6" y="T7"/>
                </a:cxn>
                <a:cxn ang="0">
                  <a:pos x="T8" y="T9"/>
                </a:cxn>
              </a:cxnLst>
              <a:rect l="0" t="0" r="r" b="b"/>
              <a:pathLst>
                <a:path w="125" h="124">
                  <a:moveTo>
                    <a:pt x="10" y="0"/>
                  </a:moveTo>
                  <a:lnTo>
                    <a:pt x="125" y="112"/>
                  </a:lnTo>
                  <a:lnTo>
                    <a:pt x="113" y="124"/>
                  </a:lnTo>
                  <a:lnTo>
                    <a:pt x="0" y="12"/>
                  </a:lnTo>
                  <a:lnTo>
                    <a:pt x="10"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78" name="Rectangle 77"/>
            <p:cNvSpPr>
              <a:spLocks noChangeArrowheads="1"/>
            </p:cNvSpPr>
            <p:nvPr/>
          </p:nvSpPr>
          <p:spPr bwMode="auto">
            <a:xfrm>
              <a:off x="2100263" y="755650"/>
              <a:ext cx="41275"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79" name="Freeform 78"/>
            <p:cNvSpPr>
              <a:spLocks/>
            </p:cNvSpPr>
            <p:nvPr/>
          </p:nvSpPr>
          <p:spPr bwMode="auto">
            <a:xfrm>
              <a:off x="1925638" y="773113"/>
              <a:ext cx="200025" cy="196850"/>
            </a:xfrm>
            <a:custGeom>
              <a:avLst/>
              <a:gdLst>
                <a:gd name="T0" fmla="*/ 0 w 126"/>
                <a:gd name="T1" fmla="*/ 112 h 124"/>
                <a:gd name="T2" fmla="*/ 114 w 126"/>
                <a:gd name="T3" fmla="*/ 0 h 124"/>
                <a:gd name="T4" fmla="*/ 126 w 126"/>
                <a:gd name="T5" fmla="*/ 12 h 124"/>
                <a:gd name="T6" fmla="*/ 12 w 126"/>
                <a:gd name="T7" fmla="*/ 124 h 124"/>
                <a:gd name="T8" fmla="*/ 0 w 126"/>
                <a:gd name="T9" fmla="*/ 112 h 124"/>
              </a:gdLst>
              <a:ahLst/>
              <a:cxnLst>
                <a:cxn ang="0">
                  <a:pos x="T0" y="T1"/>
                </a:cxn>
                <a:cxn ang="0">
                  <a:pos x="T2" y="T3"/>
                </a:cxn>
                <a:cxn ang="0">
                  <a:pos x="T4" y="T5"/>
                </a:cxn>
                <a:cxn ang="0">
                  <a:pos x="T6" y="T7"/>
                </a:cxn>
                <a:cxn ang="0">
                  <a:pos x="T8" y="T9"/>
                </a:cxn>
              </a:cxnLst>
              <a:rect l="0" t="0" r="r" b="b"/>
              <a:pathLst>
                <a:path w="126" h="124">
                  <a:moveTo>
                    <a:pt x="0" y="112"/>
                  </a:moveTo>
                  <a:lnTo>
                    <a:pt x="114" y="0"/>
                  </a:lnTo>
                  <a:lnTo>
                    <a:pt x="126" y="12"/>
                  </a:lnTo>
                  <a:lnTo>
                    <a:pt x="12"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80" name="Freeform 79"/>
            <p:cNvSpPr>
              <a:spLocks/>
            </p:cNvSpPr>
            <p:nvPr/>
          </p:nvSpPr>
          <p:spPr bwMode="auto">
            <a:xfrm>
              <a:off x="1925638" y="773113"/>
              <a:ext cx="200025" cy="196850"/>
            </a:xfrm>
            <a:custGeom>
              <a:avLst/>
              <a:gdLst>
                <a:gd name="T0" fmla="*/ 12 w 126"/>
                <a:gd name="T1" fmla="*/ 0 h 124"/>
                <a:gd name="T2" fmla="*/ 126 w 126"/>
                <a:gd name="T3" fmla="*/ 112 h 124"/>
                <a:gd name="T4" fmla="*/ 114 w 126"/>
                <a:gd name="T5" fmla="*/ 124 h 124"/>
                <a:gd name="T6" fmla="*/ 0 w 126"/>
                <a:gd name="T7" fmla="*/ 12 h 124"/>
                <a:gd name="T8" fmla="*/ 12 w 126"/>
                <a:gd name="T9" fmla="*/ 0 h 124"/>
              </a:gdLst>
              <a:ahLst/>
              <a:cxnLst>
                <a:cxn ang="0">
                  <a:pos x="T0" y="T1"/>
                </a:cxn>
                <a:cxn ang="0">
                  <a:pos x="T2" y="T3"/>
                </a:cxn>
                <a:cxn ang="0">
                  <a:pos x="T4" y="T5"/>
                </a:cxn>
                <a:cxn ang="0">
                  <a:pos x="T6" y="T7"/>
                </a:cxn>
                <a:cxn ang="0">
                  <a:pos x="T8" y="T9"/>
                </a:cxn>
              </a:cxnLst>
              <a:rect l="0" t="0" r="r" b="b"/>
              <a:pathLst>
                <a:path w="126" h="124">
                  <a:moveTo>
                    <a:pt x="12" y="0"/>
                  </a:moveTo>
                  <a:lnTo>
                    <a:pt x="126" y="112"/>
                  </a:lnTo>
                  <a:lnTo>
                    <a:pt x="114" y="124"/>
                  </a:lnTo>
                  <a:lnTo>
                    <a:pt x="0" y="12"/>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81" name="Rectangle 80"/>
            <p:cNvSpPr>
              <a:spLocks noChangeArrowheads="1"/>
            </p:cNvSpPr>
            <p:nvPr/>
          </p:nvSpPr>
          <p:spPr bwMode="auto">
            <a:xfrm>
              <a:off x="1912938" y="755650"/>
              <a:ext cx="41275"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82" name="Freeform 81"/>
            <p:cNvSpPr>
              <a:spLocks/>
            </p:cNvSpPr>
            <p:nvPr/>
          </p:nvSpPr>
          <p:spPr bwMode="auto">
            <a:xfrm>
              <a:off x="1736725" y="773113"/>
              <a:ext cx="198438" cy="196850"/>
            </a:xfrm>
            <a:custGeom>
              <a:avLst/>
              <a:gdLst>
                <a:gd name="T0" fmla="*/ 0 w 125"/>
                <a:gd name="T1" fmla="*/ 112 h 124"/>
                <a:gd name="T2" fmla="*/ 113 w 125"/>
                <a:gd name="T3" fmla="*/ 0 h 124"/>
                <a:gd name="T4" fmla="*/ 125 w 125"/>
                <a:gd name="T5" fmla="*/ 12 h 124"/>
                <a:gd name="T6" fmla="*/ 12 w 125"/>
                <a:gd name="T7" fmla="*/ 124 h 124"/>
                <a:gd name="T8" fmla="*/ 0 w 125"/>
                <a:gd name="T9" fmla="*/ 112 h 124"/>
              </a:gdLst>
              <a:ahLst/>
              <a:cxnLst>
                <a:cxn ang="0">
                  <a:pos x="T0" y="T1"/>
                </a:cxn>
                <a:cxn ang="0">
                  <a:pos x="T2" y="T3"/>
                </a:cxn>
                <a:cxn ang="0">
                  <a:pos x="T4" y="T5"/>
                </a:cxn>
                <a:cxn ang="0">
                  <a:pos x="T6" y="T7"/>
                </a:cxn>
                <a:cxn ang="0">
                  <a:pos x="T8" y="T9"/>
                </a:cxn>
              </a:cxnLst>
              <a:rect l="0" t="0" r="r" b="b"/>
              <a:pathLst>
                <a:path w="125" h="124">
                  <a:moveTo>
                    <a:pt x="0" y="112"/>
                  </a:moveTo>
                  <a:lnTo>
                    <a:pt x="113" y="0"/>
                  </a:lnTo>
                  <a:lnTo>
                    <a:pt x="125" y="12"/>
                  </a:lnTo>
                  <a:lnTo>
                    <a:pt x="12"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83" name="Freeform 82"/>
            <p:cNvSpPr>
              <a:spLocks/>
            </p:cNvSpPr>
            <p:nvPr/>
          </p:nvSpPr>
          <p:spPr bwMode="auto">
            <a:xfrm>
              <a:off x="1736725" y="773113"/>
              <a:ext cx="198438" cy="196850"/>
            </a:xfrm>
            <a:custGeom>
              <a:avLst/>
              <a:gdLst>
                <a:gd name="T0" fmla="*/ 12 w 125"/>
                <a:gd name="T1" fmla="*/ 0 h 124"/>
                <a:gd name="T2" fmla="*/ 125 w 125"/>
                <a:gd name="T3" fmla="*/ 112 h 124"/>
                <a:gd name="T4" fmla="*/ 113 w 125"/>
                <a:gd name="T5" fmla="*/ 124 h 124"/>
                <a:gd name="T6" fmla="*/ 0 w 125"/>
                <a:gd name="T7" fmla="*/ 12 h 124"/>
                <a:gd name="T8" fmla="*/ 12 w 125"/>
                <a:gd name="T9" fmla="*/ 0 h 124"/>
              </a:gdLst>
              <a:ahLst/>
              <a:cxnLst>
                <a:cxn ang="0">
                  <a:pos x="T0" y="T1"/>
                </a:cxn>
                <a:cxn ang="0">
                  <a:pos x="T2" y="T3"/>
                </a:cxn>
                <a:cxn ang="0">
                  <a:pos x="T4" y="T5"/>
                </a:cxn>
                <a:cxn ang="0">
                  <a:pos x="T6" y="T7"/>
                </a:cxn>
                <a:cxn ang="0">
                  <a:pos x="T8" y="T9"/>
                </a:cxn>
              </a:cxnLst>
              <a:rect l="0" t="0" r="r" b="b"/>
              <a:pathLst>
                <a:path w="125" h="124">
                  <a:moveTo>
                    <a:pt x="12" y="0"/>
                  </a:moveTo>
                  <a:lnTo>
                    <a:pt x="125" y="112"/>
                  </a:lnTo>
                  <a:lnTo>
                    <a:pt x="113" y="124"/>
                  </a:lnTo>
                  <a:lnTo>
                    <a:pt x="0" y="12"/>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84" name="Rectangle 83"/>
            <p:cNvSpPr>
              <a:spLocks noChangeArrowheads="1"/>
            </p:cNvSpPr>
            <p:nvPr/>
          </p:nvSpPr>
          <p:spPr bwMode="auto">
            <a:xfrm>
              <a:off x="1724025" y="755650"/>
              <a:ext cx="38100"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85" name="Freeform 84"/>
            <p:cNvSpPr>
              <a:spLocks/>
            </p:cNvSpPr>
            <p:nvPr/>
          </p:nvSpPr>
          <p:spPr bwMode="auto">
            <a:xfrm>
              <a:off x="1549400" y="773113"/>
              <a:ext cx="196850" cy="196850"/>
            </a:xfrm>
            <a:custGeom>
              <a:avLst/>
              <a:gdLst>
                <a:gd name="T0" fmla="*/ 0 w 124"/>
                <a:gd name="T1" fmla="*/ 112 h 124"/>
                <a:gd name="T2" fmla="*/ 112 w 124"/>
                <a:gd name="T3" fmla="*/ 0 h 124"/>
                <a:gd name="T4" fmla="*/ 124 w 124"/>
                <a:gd name="T5" fmla="*/ 12 h 124"/>
                <a:gd name="T6" fmla="*/ 12 w 124"/>
                <a:gd name="T7" fmla="*/ 124 h 124"/>
                <a:gd name="T8" fmla="*/ 0 w 124"/>
                <a:gd name="T9" fmla="*/ 112 h 124"/>
              </a:gdLst>
              <a:ahLst/>
              <a:cxnLst>
                <a:cxn ang="0">
                  <a:pos x="T0" y="T1"/>
                </a:cxn>
                <a:cxn ang="0">
                  <a:pos x="T2" y="T3"/>
                </a:cxn>
                <a:cxn ang="0">
                  <a:pos x="T4" y="T5"/>
                </a:cxn>
                <a:cxn ang="0">
                  <a:pos x="T6" y="T7"/>
                </a:cxn>
                <a:cxn ang="0">
                  <a:pos x="T8" y="T9"/>
                </a:cxn>
              </a:cxnLst>
              <a:rect l="0" t="0" r="r" b="b"/>
              <a:pathLst>
                <a:path w="124" h="124">
                  <a:moveTo>
                    <a:pt x="0" y="112"/>
                  </a:moveTo>
                  <a:lnTo>
                    <a:pt x="112" y="0"/>
                  </a:lnTo>
                  <a:lnTo>
                    <a:pt x="124" y="12"/>
                  </a:lnTo>
                  <a:lnTo>
                    <a:pt x="12"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86" name="Freeform 85"/>
            <p:cNvSpPr>
              <a:spLocks/>
            </p:cNvSpPr>
            <p:nvPr/>
          </p:nvSpPr>
          <p:spPr bwMode="auto">
            <a:xfrm>
              <a:off x="1549400" y="773113"/>
              <a:ext cx="196850" cy="196850"/>
            </a:xfrm>
            <a:custGeom>
              <a:avLst/>
              <a:gdLst>
                <a:gd name="T0" fmla="*/ 12 w 124"/>
                <a:gd name="T1" fmla="*/ 0 h 124"/>
                <a:gd name="T2" fmla="*/ 124 w 124"/>
                <a:gd name="T3" fmla="*/ 112 h 124"/>
                <a:gd name="T4" fmla="*/ 112 w 124"/>
                <a:gd name="T5" fmla="*/ 124 h 124"/>
                <a:gd name="T6" fmla="*/ 0 w 124"/>
                <a:gd name="T7" fmla="*/ 12 h 124"/>
                <a:gd name="T8" fmla="*/ 12 w 124"/>
                <a:gd name="T9" fmla="*/ 0 h 124"/>
              </a:gdLst>
              <a:ahLst/>
              <a:cxnLst>
                <a:cxn ang="0">
                  <a:pos x="T0" y="T1"/>
                </a:cxn>
                <a:cxn ang="0">
                  <a:pos x="T2" y="T3"/>
                </a:cxn>
                <a:cxn ang="0">
                  <a:pos x="T4" y="T5"/>
                </a:cxn>
                <a:cxn ang="0">
                  <a:pos x="T6" y="T7"/>
                </a:cxn>
                <a:cxn ang="0">
                  <a:pos x="T8" y="T9"/>
                </a:cxn>
              </a:cxnLst>
              <a:rect l="0" t="0" r="r" b="b"/>
              <a:pathLst>
                <a:path w="124" h="124">
                  <a:moveTo>
                    <a:pt x="12" y="0"/>
                  </a:moveTo>
                  <a:lnTo>
                    <a:pt x="124" y="112"/>
                  </a:lnTo>
                  <a:lnTo>
                    <a:pt x="112" y="124"/>
                  </a:lnTo>
                  <a:lnTo>
                    <a:pt x="0" y="12"/>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87" name="Rectangle 86"/>
            <p:cNvSpPr>
              <a:spLocks noChangeArrowheads="1"/>
            </p:cNvSpPr>
            <p:nvPr/>
          </p:nvSpPr>
          <p:spPr bwMode="auto">
            <a:xfrm>
              <a:off x="2266950" y="755650"/>
              <a:ext cx="825500" cy="396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88" name="Freeform 87"/>
            <p:cNvSpPr>
              <a:spLocks/>
            </p:cNvSpPr>
            <p:nvPr/>
          </p:nvSpPr>
          <p:spPr bwMode="auto">
            <a:xfrm>
              <a:off x="2266950" y="950913"/>
              <a:ext cx="1379538" cy="44450"/>
            </a:xfrm>
            <a:custGeom>
              <a:avLst/>
              <a:gdLst>
                <a:gd name="T0" fmla="*/ 869 w 869"/>
                <a:gd name="T1" fmla="*/ 0 h 28"/>
                <a:gd name="T2" fmla="*/ 869 w 869"/>
                <a:gd name="T3" fmla="*/ 28 h 28"/>
                <a:gd name="T4" fmla="*/ 0 w 869"/>
                <a:gd name="T5" fmla="*/ 28 h 28"/>
                <a:gd name="T6" fmla="*/ 0 w 869"/>
                <a:gd name="T7" fmla="*/ 0 h 28"/>
                <a:gd name="T8" fmla="*/ 777 w 869"/>
                <a:gd name="T9" fmla="*/ 0 h 28"/>
                <a:gd name="T10" fmla="*/ 869 w 869"/>
                <a:gd name="T11" fmla="*/ 0 h 28"/>
              </a:gdLst>
              <a:ahLst/>
              <a:cxnLst>
                <a:cxn ang="0">
                  <a:pos x="T0" y="T1"/>
                </a:cxn>
                <a:cxn ang="0">
                  <a:pos x="T2" y="T3"/>
                </a:cxn>
                <a:cxn ang="0">
                  <a:pos x="T4" y="T5"/>
                </a:cxn>
                <a:cxn ang="0">
                  <a:pos x="T6" y="T7"/>
                </a:cxn>
                <a:cxn ang="0">
                  <a:pos x="T8" y="T9"/>
                </a:cxn>
                <a:cxn ang="0">
                  <a:pos x="T10" y="T11"/>
                </a:cxn>
              </a:cxnLst>
              <a:rect l="0" t="0" r="r" b="b"/>
              <a:pathLst>
                <a:path w="869" h="28">
                  <a:moveTo>
                    <a:pt x="869" y="0"/>
                  </a:moveTo>
                  <a:lnTo>
                    <a:pt x="869" y="28"/>
                  </a:lnTo>
                  <a:lnTo>
                    <a:pt x="0" y="28"/>
                  </a:lnTo>
                  <a:lnTo>
                    <a:pt x="0" y="0"/>
                  </a:lnTo>
                  <a:lnTo>
                    <a:pt x="777" y="0"/>
                  </a:lnTo>
                  <a:lnTo>
                    <a:pt x="869"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89" name="Freeform 88"/>
            <p:cNvSpPr>
              <a:spLocks/>
            </p:cNvSpPr>
            <p:nvPr/>
          </p:nvSpPr>
          <p:spPr bwMode="auto">
            <a:xfrm>
              <a:off x="2266950" y="950913"/>
              <a:ext cx="1379538" cy="44450"/>
            </a:xfrm>
            <a:custGeom>
              <a:avLst/>
              <a:gdLst>
                <a:gd name="T0" fmla="*/ 869 w 869"/>
                <a:gd name="T1" fmla="*/ 0 h 28"/>
                <a:gd name="T2" fmla="*/ 869 w 869"/>
                <a:gd name="T3" fmla="*/ 28 h 28"/>
                <a:gd name="T4" fmla="*/ 0 w 869"/>
                <a:gd name="T5" fmla="*/ 28 h 28"/>
                <a:gd name="T6" fmla="*/ 0 w 869"/>
                <a:gd name="T7" fmla="*/ 0 h 28"/>
                <a:gd name="T8" fmla="*/ 777 w 869"/>
                <a:gd name="T9" fmla="*/ 0 h 28"/>
              </a:gdLst>
              <a:ahLst/>
              <a:cxnLst>
                <a:cxn ang="0">
                  <a:pos x="T0" y="T1"/>
                </a:cxn>
                <a:cxn ang="0">
                  <a:pos x="T2" y="T3"/>
                </a:cxn>
                <a:cxn ang="0">
                  <a:pos x="T4" y="T5"/>
                </a:cxn>
                <a:cxn ang="0">
                  <a:pos x="T6" y="T7"/>
                </a:cxn>
                <a:cxn ang="0">
                  <a:pos x="T8" y="T9"/>
                </a:cxn>
              </a:cxnLst>
              <a:rect l="0" t="0" r="r" b="b"/>
              <a:pathLst>
                <a:path w="869" h="28">
                  <a:moveTo>
                    <a:pt x="869" y="0"/>
                  </a:moveTo>
                  <a:lnTo>
                    <a:pt x="869" y="28"/>
                  </a:lnTo>
                  <a:lnTo>
                    <a:pt x="0" y="28"/>
                  </a:lnTo>
                  <a:lnTo>
                    <a:pt x="0" y="0"/>
                  </a:lnTo>
                  <a:lnTo>
                    <a:pt x="777" y="0"/>
                  </a:lnTo>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90" name="Rectangle 89"/>
            <p:cNvSpPr>
              <a:spLocks noChangeArrowheads="1"/>
            </p:cNvSpPr>
            <p:nvPr/>
          </p:nvSpPr>
          <p:spPr bwMode="auto">
            <a:xfrm>
              <a:off x="3054350" y="755650"/>
              <a:ext cx="41275"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91" name="Freeform 90"/>
            <p:cNvSpPr>
              <a:spLocks/>
            </p:cNvSpPr>
            <p:nvPr/>
          </p:nvSpPr>
          <p:spPr bwMode="auto">
            <a:xfrm>
              <a:off x="2878138" y="773113"/>
              <a:ext cx="198438" cy="196850"/>
            </a:xfrm>
            <a:custGeom>
              <a:avLst/>
              <a:gdLst>
                <a:gd name="T0" fmla="*/ 0 w 125"/>
                <a:gd name="T1" fmla="*/ 112 h 124"/>
                <a:gd name="T2" fmla="*/ 113 w 125"/>
                <a:gd name="T3" fmla="*/ 0 h 124"/>
                <a:gd name="T4" fmla="*/ 125 w 125"/>
                <a:gd name="T5" fmla="*/ 12 h 124"/>
                <a:gd name="T6" fmla="*/ 12 w 125"/>
                <a:gd name="T7" fmla="*/ 124 h 124"/>
                <a:gd name="T8" fmla="*/ 0 w 125"/>
                <a:gd name="T9" fmla="*/ 112 h 124"/>
              </a:gdLst>
              <a:ahLst/>
              <a:cxnLst>
                <a:cxn ang="0">
                  <a:pos x="T0" y="T1"/>
                </a:cxn>
                <a:cxn ang="0">
                  <a:pos x="T2" y="T3"/>
                </a:cxn>
                <a:cxn ang="0">
                  <a:pos x="T4" y="T5"/>
                </a:cxn>
                <a:cxn ang="0">
                  <a:pos x="T6" y="T7"/>
                </a:cxn>
                <a:cxn ang="0">
                  <a:pos x="T8" y="T9"/>
                </a:cxn>
              </a:cxnLst>
              <a:rect l="0" t="0" r="r" b="b"/>
              <a:pathLst>
                <a:path w="125" h="124">
                  <a:moveTo>
                    <a:pt x="0" y="112"/>
                  </a:moveTo>
                  <a:lnTo>
                    <a:pt x="113" y="0"/>
                  </a:lnTo>
                  <a:lnTo>
                    <a:pt x="125" y="12"/>
                  </a:lnTo>
                  <a:lnTo>
                    <a:pt x="12"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92" name="Freeform 91"/>
            <p:cNvSpPr>
              <a:spLocks/>
            </p:cNvSpPr>
            <p:nvPr/>
          </p:nvSpPr>
          <p:spPr bwMode="auto">
            <a:xfrm>
              <a:off x="2878138" y="773113"/>
              <a:ext cx="198438" cy="196850"/>
            </a:xfrm>
            <a:custGeom>
              <a:avLst/>
              <a:gdLst>
                <a:gd name="T0" fmla="*/ 12 w 125"/>
                <a:gd name="T1" fmla="*/ 0 h 124"/>
                <a:gd name="T2" fmla="*/ 125 w 125"/>
                <a:gd name="T3" fmla="*/ 112 h 124"/>
                <a:gd name="T4" fmla="*/ 113 w 125"/>
                <a:gd name="T5" fmla="*/ 124 h 124"/>
                <a:gd name="T6" fmla="*/ 0 w 125"/>
                <a:gd name="T7" fmla="*/ 12 h 124"/>
                <a:gd name="T8" fmla="*/ 12 w 125"/>
                <a:gd name="T9" fmla="*/ 0 h 124"/>
              </a:gdLst>
              <a:ahLst/>
              <a:cxnLst>
                <a:cxn ang="0">
                  <a:pos x="T0" y="T1"/>
                </a:cxn>
                <a:cxn ang="0">
                  <a:pos x="T2" y="T3"/>
                </a:cxn>
                <a:cxn ang="0">
                  <a:pos x="T4" y="T5"/>
                </a:cxn>
                <a:cxn ang="0">
                  <a:pos x="T6" y="T7"/>
                </a:cxn>
                <a:cxn ang="0">
                  <a:pos x="T8" y="T9"/>
                </a:cxn>
              </a:cxnLst>
              <a:rect l="0" t="0" r="r" b="b"/>
              <a:pathLst>
                <a:path w="125" h="124">
                  <a:moveTo>
                    <a:pt x="12" y="0"/>
                  </a:moveTo>
                  <a:lnTo>
                    <a:pt x="125" y="112"/>
                  </a:lnTo>
                  <a:lnTo>
                    <a:pt x="113" y="124"/>
                  </a:lnTo>
                  <a:lnTo>
                    <a:pt x="0" y="12"/>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93" name="Rectangle 92"/>
            <p:cNvSpPr>
              <a:spLocks noChangeArrowheads="1"/>
            </p:cNvSpPr>
            <p:nvPr/>
          </p:nvSpPr>
          <p:spPr bwMode="auto">
            <a:xfrm>
              <a:off x="2865438" y="755650"/>
              <a:ext cx="38100"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94" name="Freeform 93"/>
            <p:cNvSpPr>
              <a:spLocks/>
            </p:cNvSpPr>
            <p:nvPr/>
          </p:nvSpPr>
          <p:spPr bwMode="auto">
            <a:xfrm>
              <a:off x="2690813" y="773113"/>
              <a:ext cx="196850" cy="196850"/>
            </a:xfrm>
            <a:custGeom>
              <a:avLst/>
              <a:gdLst>
                <a:gd name="T0" fmla="*/ 0 w 124"/>
                <a:gd name="T1" fmla="*/ 112 h 124"/>
                <a:gd name="T2" fmla="*/ 112 w 124"/>
                <a:gd name="T3" fmla="*/ 0 h 124"/>
                <a:gd name="T4" fmla="*/ 124 w 124"/>
                <a:gd name="T5" fmla="*/ 12 h 124"/>
                <a:gd name="T6" fmla="*/ 10 w 124"/>
                <a:gd name="T7" fmla="*/ 124 h 124"/>
                <a:gd name="T8" fmla="*/ 0 w 124"/>
                <a:gd name="T9" fmla="*/ 112 h 124"/>
              </a:gdLst>
              <a:ahLst/>
              <a:cxnLst>
                <a:cxn ang="0">
                  <a:pos x="T0" y="T1"/>
                </a:cxn>
                <a:cxn ang="0">
                  <a:pos x="T2" y="T3"/>
                </a:cxn>
                <a:cxn ang="0">
                  <a:pos x="T4" y="T5"/>
                </a:cxn>
                <a:cxn ang="0">
                  <a:pos x="T6" y="T7"/>
                </a:cxn>
                <a:cxn ang="0">
                  <a:pos x="T8" y="T9"/>
                </a:cxn>
              </a:cxnLst>
              <a:rect l="0" t="0" r="r" b="b"/>
              <a:pathLst>
                <a:path w="124" h="124">
                  <a:moveTo>
                    <a:pt x="0" y="112"/>
                  </a:moveTo>
                  <a:lnTo>
                    <a:pt x="112" y="0"/>
                  </a:lnTo>
                  <a:lnTo>
                    <a:pt x="124" y="12"/>
                  </a:lnTo>
                  <a:lnTo>
                    <a:pt x="10"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95" name="Freeform 94"/>
            <p:cNvSpPr>
              <a:spLocks/>
            </p:cNvSpPr>
            <p:nvPr/>
          </p:nvSpPr>
          <p:spPr bwMode="auto">
            <a:xfrm>
              <a:off x="2690813" y="773113"/>
              <a:ext cx="196850" cy="196850"/>
            </a:xfrm>
            <a:custGeom>
              <a:avLst/>
              <a:gdLst>
                <a:gd name="T0" fmla="*/ 10 w 124"/>
                <a:gd name="T1" fmla="*/ 0 h 124"/>
                <a:gd name="T2" fmla="*/ 124 w 124"/>
                <a:gd name="T3" fmla="*/ 112 h 124"/>
                <a:gd name="T4" fmla="*/ 112 w 124"/>
                <a:gd name="T5" fmla="*/ 124 h 124"/>
                <a:gd name="T6" fmla="*/ 0 w 124"/>
                <a:gd name="T7" fmla="*/ 12 h 124"/>
                <a:gd name="T8" fmla="*/ 10 w 124"/>
                <a:gd name="T9" fmla="*/ 0 h 124"/>
              </a:gdLst>
              <a:ahLst/>
              <a:cxnLst>
                <a:cxn ang="0">
                  <a:pos x="T0" y="T1"/>
                </a:cxn>
                <a:cxn ang="0">
                  <a:pos x="T2" y="T3"/>
                </a:cxn>
                <a:cxn ang="0">
                  <a:pos x="T4" y="T5"/>
                </a:cxn>
                <a:cxn ang="0">
                  <a:pos x="T6" y="T7"/>
                </a:cxn>
                <a:cxn ang="0">
                  <a:pos x="T8" y="T9"/>
                </a:cxn>
              </a:cxnLst>
              <a:rect l="0" t="0" r="r" b="b"/>
              <a:pathLst>
                <a:path w="124" h="124">
                  <a:moveTo>
                    <a:pt x="10" y="0"/>
                  </a:moveTo>
                  <a:lnTo>
                    <a:pt x="124" y="112"/>
                  </a:lnTo>
                  <a:lnTo>
                    <a:pt x="112" y="124"/>
                  </a:lnTo>
                  <a:lnTo>
                    <a:pt x="0" y="12"/>
                  </a:lnTo>
                  <a:lnTo>
                    <a:pt x="10"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96" name="Rectangle 95"/>
            <p:cNvSpPr>
              <a:spLocks noChangeArrowheads="1"/>
            </p:cNvSpPr>
            <p:nvPr/>
          </p:nvSpPr>
          <p:spPr bwMode="auto">
            <a:xfrm>
              <a:off x="2674938" y="755650"/>
              <a:ext cx="41275"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97" name="Freeform 96"/>
            <p:cNvSpPr>
              <a:spLocks/>
            </p:cNvSpPr>
            <p:nvPr/>
          </p:nvSpPr>
          <p:spPr bwMode="auto">
            <a:xfrm>
              <a:off x="2498725" y="773113"/>
              <a:ext cx="201613" cy="196850"/>
            </a:xfrm>
            <a:custGeom>
              <a:avLst/>
              <a:gdLst>
                <a:gd name="T0" fmla="*/ 0 w 127"/>
                <a:gd name="T1" fmla="*/ 112 h 124"/>
                <a:gd name="T2" fmla="*/ 115 w 127"/>
                <a:gd name="T3" fmla="*/ 0 h 124"/>
                <a:gd name="T4" fmla="*/ 127 w 127"/>
                <a:gd name="T5" fmla="*/ 12 h 124"/>
                <a:gd name="T6" fmla="*/ 12 w 127"/>
                <a:gd name="T7" fmla="*/ 124 h 124"/>
                <a:gd name="T8" fmla="*/ 0 w 127"/>
                <a:gd name="T9" fmla="*/ 112 h 124"/>
              </a:gdLst>
              <a:ahLst/>
              <a:cxnLst>
                <a:cxn ang="0">
                  <a:pos x="T0" y="T1"/>
                </a:cxn>
                <a:cxn ang="0">
                  <a:pos x="T2" y="T3"/>
                </a:cxn>
                <a:cxn ang="0">
                  <a:pos x="T4" y="T5"/>
                </a:cxn>
                <a:cxn ang="0">
                  <a:pos x="T6" y="T7"/>
                </a:cxn>
                <a:cxn ang="0">
                  <a:pos x="T8" y="T9"/>
                </a:cxn>
              </a:cxnLst>
              <a:rect l="0" t="0" r="r" b="b"/>
              <a:pathLst>
                <a:path w="127" h="124">
                  <a:moveTo>
                    <a:pt x="0" y="112"/>
                  </a:moveTo>
                  <a:lnTo>
                    <a:pt x="115" y="0"/>
                  </a:lnTo>
                  <a:lnTo>
                    <a:pt x="127" y="12"/>
                  </a:lnTo>
                  <a:lnTo>
                    <a:pt x="12"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98" name="Freeform 97"/>
            <p:cNvSpPr>
              <a:spLocks/>
            </p:cNvSpPr>
            <p:nvPr/>
          </p:nvSpPr>
          <p:spPr bwMode="auto">
            <a:xfrm>
              <a:off x="2498725" y="773113"/>
              <a:ext cx="201613" cy="196850"/>
            </a:xfrm>
            <a:custGeom>
              <a:avLst/>
              <a:gdLst>
                <a:gd name="T0" fmla="*/ 12 w 127"/>
                <a:gd name="T1" fmla="*/ 0 h 124"/>
                <a:gd name="T2" fmla="*/ 127 w 127"/>
                <a:gd name="T3" fmla="*/ 112 h 124"/>
                <a:gd name="T4" fmla="*/ 115 w 127"/>
                <a:gd name="T5" fmla="*/ 124 h 124"/>
                <a:gd name="T6" fmla="*/ 0 w 127"/>
                <a:gd name="T7" fmla="*/ 12 h 124"/>
                <a:gd name="T8" fmla="*/ 12 w 127"/>
                <a:gd name="T9" fmla="*/ 0 h 124"/>
              </a:gdLst>
              <a:ahLst/>
              <a:cxnLst>
                <a:cxn ang="0">
                  <a:pos x="T0" y="T1"/>
                </a:cxn>
                <a:cxn ang="0">
                  <a:pos x="T2" y="T3"/>
                </a:cxn>
                <a:cxn ang="0">
                  <a:pos x="T4" y="T5"/>
                </a:cxn>
                <a:cxn ang="0">
                  <a:pos x="T6" y="T7"/>
                </a:cxn>
                <a:cxn ang="0">
                  <a:pos x="T8" y="T9"/>
                </a:cxn>
              </a:cxnLst>
              <a:rect l="0" t="0" r="r" b="b"/>
              <a:pathLst>
                <a:path w="127" h="124">
                  <a:moveTo>
                    <a:pt x="12" y="0"/>
                  </a:moveTo>
                  <a:lnTo>
                    <a:pt x="127" y="112"/>
                  </a:lnTo>
                  <a:lnTo>
                    <a:pt x="115" y="124"/>
                  </a:lnTo>
                  <a:lnTo>
                    <a:pt x="0" y="12"/>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99" name="Rectangle 98"/>
            <p:cNvSpPr>
              <a:spLocks noChangeArrowheads="1"/>
            </p:cNvSpPr>
            <p:nvPr/>
          </p:nvSpPr>
          <p:spPr bwMode="auto">
            <a:xfrm>
              <a:off x="2486025" y="755650"/>
              <a:ext cx="41275" cy="2301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00" name="Freeform 99"/>
            <p:cNvSpPr>
              <a:spLocks/>
            </p:cNvSpPr>
            <p:nvPr/>
          </p:nvSpPr>
          <p:spPr bwMode="auto">
            <a:xfrm>
              <a:off x="2311400" y="773113"/>
              <a:ext cx="196850" cy="196850"/>
            </a:xfrm>
            <a:custGeom>
              <a:avLst/>
              <a:gdLst>
                <a:gd name="T0" fmla="*/ 0 w 124"/>
                <a:gd name="T1" fmla="*/ 112 h 124"/>
                <a:gd name="T2" fmla="*/ 112 w 124"/>
                <a:gd name="T3" fmla="*/ 0 h 124"/>
                <a:gd name="T4" fmla="*/ 124 w 124"/>
                <a:gd name="T5" fmla="*/ 12 h 124"/>
                <a:gd name="T6" fmla="*/ 12 w 124"/>
                <a:gd name="T7" fmla="*/ 124 h 124"/>
                <a:gd name="T8" fmla="*/ 0 w 124"/>
                <a:gd name="T9" fmla="*/ 112 h 124"/>
              </a:gdLst>
              <a:ahLst/>
              <a:cxnLst>
                <a:cxn ang="0">
                  <a:pos x="T0" y="T1"/>
                </a:cxn>
                <a:cxn ang="0">
                  <a:pos x="T2" y="T3"/>
                </a:cxn>
                <a:cxn ang="0">
                  <a:pos x="T4" y="T5"/>
                </a:cxn>
                <a:cxn ang="0">
                  <a:pos x="T6" y="T7"/>
                </a:cxn>
                <a:cxn ang="0">
                  <a:pos x="T8" y="T9"/>
                </a:cxn>
              </a:cxnLst>
              <a:rect l="0" t="0" r="r" b="b"/>
              <a:pathLst>
                <a:path w="124" h="124">
                  <a:moveTo>
                    <a:pt x="0" y="112"/>
                  </a:moveTo>
                  <a:lnTo>
                    <a:pt x="112" y="0"/>
                  </a:lnTo>
                  <a:lnTo>
                    <a:pt x="124" y="12"/>
                  </a:lnTo>
                  <a:lnTo>
                    <a:pt x="12" y="124"/>
                  </a:lnTo>
                  <a:lnTo>
                    <a:pt x="0" y="112"/>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01" name="Freeform 100"/>
            <p:cNvSpPr>
              <a:spLocks/>
            </p:cNvSpPr>
            <p:nvPr/>
          </p:nvSpPr>
          <p:spPr bwMode="auto">
            <a:xfrm>
              <a:off x="2311400" y="773113"/>
              <a:ext cx="196850" cy="196850"/>
            </a:xfrm>
            <a:custGeom>
              <a:avLst/>
              <a:gdLst>
                <a:gd name="T0" fmla="*/ 12 w 124"/>
                <a:gd name="T1" fmla="*/ 0 h 124"/>
                <a:gd name="T2" fmla="*/ 124 w 124"/>
                <a:gd name="T3" fmla="*/ 112 h 124"/>
                <a:gd name="T4" fmla="*/ 112 w 124"/>
                <a:gd name="T5" fmla="*/ 124 h 124"/>
                <a:gd name="T6" fmla="*/ 0 w 124"/>
                <a:gd name="T7" fmla="*/ 12 h 124"/>
                <a:gd name="T8" fmla="*/ 12 w 124"/>
                <a:gd name="T9" fmla="*/ 0 h 124"/>
              </a:gdLst>
              <a:ahLst/>
              <a:cxnLst>
                <a:cxn ang="0">
                  <a:pos x="T0" y="T1"/>
                </a:cxn>
                <a:cxn ang="0">
                  <a:pos x="T2" y="T3"/>
                </a:cxn>
                <a:cxn ang="0">
                  <a:pos x="T4" y="T5"/>
                </a:cxn>
                <a:cxn ang="0">
                  <a:pos x="T6" y="T7"/>
                </a:cxn>
                <a:cxn ang="0">
                  <a:pos x="T8" y="T9"/>
                </a:cxn>
              </a:cxnLst>
              <a:rect l="0" t="0" r="r" b="b"/>
              <a:pathLst>
                <a:path w="124" h="124">
                  <a:moveTo>
                    <a:pt x="12" y="0"/>
                  </a:moveTo>
                  <a:lnTo>
                    <a:pt x="124" y="112"/>
                  </a:lnTo>
                  <a:lnTo>
                    <a:pt x="112" y="124"/>
                  </a:lnTo>
                  <a:lnTo>
                    <a:pt x="0" y="12"/>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02" name="Freeform 101"/>
            <p:cNvSpPr>
              <a:spLocks/>
            </p:cNvSpPr>
            <p:nvPr/>
          </p:nvSpPr>
          <p:spPr bwMode="auto">
            <a:xfrm>
              <a:off x="1052513" y="628650"/>
              <a:ext cx="652463" cy="474662"/>
            </a:xfrm>
            <a:custGeom>
              <a:avLst/>
              <a:gdLst>
                <a:gd name="T0" fmla="*/ 205 w 205"/>
                <a:gd name="T1" fmla="*/ 149 h 149"/>
                <a:gd name="T2" fmla="*/ 0 w 205"/>
                <a:gd name="T3" fmla="*/ 149 h 149"/>
                <a:gd name="T4" fmla="*/ 0 w 205"/>
                <a:gd name="T5" fmla="*/ 0 h 149"/>
                <a:gd name="T6" fmla="*/ 125 w 205"/>
                <a:gd name="T7" fmla="*/ 0 h 149"/>
                <a:gd name="T8" fmla="*/ 205 w 205"/>
                <a:gd name="T9" fmla="*/ 67 h 149"/>
                <a:gd name="T10" fmla="*/ 205 w 205"/>
                <a:gd name="T11" fmla="*/ 149 h 149"/>
              </a:gdLst>
              <a:ahLst/>
              <a:cxnLst>
                <a:cxn ang="0">
                  <a:pos x="T0" y="T1"/>
                </a:cxn>
                <a:cxn ang="0">
                  <a:pos x="T2" y="T3"/>
                </a:cxn>
                <a:cxn ang="0">
                  <a:pos x="T4" y="T5"/>
                </a:cxn>
                <a:cxn ang="0">
                  <a:pos x="T6" y="T7"/>
                </a:cxn>
                <a:cxn ang="0">
                  <a:pos x="T8" y="T9"/>
                </a:cxn>
                <a:cxn ang="0">
                  <a:pos x="T10" y="T11"/>
                </a:cxn>
              </a:cxnLst>
              <a:rect l="0" t="0" r="r" b="b"/>
              <a:pathLst>
                <a:path w="205" h="149">
                  <a:moveTo>
                    <a:pt x="205" y="149"/>
                  </a:moveTo>
                  <a:cubicBezTo>
                    <a:pt x="0" y="149"/>
                    <a:pt x="0" y="149"/>
                    <a:pt x="0" y="149"/>
                  </a:cubicBezTo>
                  <a:cubicBezTo>
                    <a:pt x="0" y="0"/>
                    <a:pt x="0" y="0"/>
                    <a:pt x="0" y="0"/>
                  </a:cubicBezTo>
                  <a:cubicBezTo>
                    <a:pt x="125" y="0"/>
                    <a:pt x="125" y="0"/>
                    <a:pt x="125" y="0"/>
                  </a:cubicBezTo>
                  <a:cubicBezTo>
                    <a:pt x="169" y="0"/>
                    <a:pt x="205" y="30"/>
                    <a:pt x="205" y="67"/>
                  </a:cubicBezTo>
                  <a:lnTo>
                    <a:pt x="205" y="149"/>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03" name="Rectangle 102"/>
            <p:cNvSpPr>
              <a:spLocks noChangeArrowheads="1"/>
            </p:cNvSpPr>
            <p:nvPr/>
          </p:nvSpPr>
          <p:spPr bwMode="auto">
            <a:xfrm>
              <a:off x="236538" y="698500"/>
              <a:ext cx="219075" cy="49053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04" name="Freeform 103"/>
            <p:cNvSpPr>
              <a:spLocks/>
            </p:cNvSpPr>
            <p:nvPr/>
          </p:nvSpPr>
          <p:spPr bwMode="auto">
            <a:xfrm>
              <a:off x="411163" y="1588"/>
              <a:ext cx="3952875" cy="977900"/>
            </a:xfrm>
            <a:custGeom>
              <a:avLst/>
              <a:gdLst>
                <a:gd name="T0" fmla="*/ 2474 w 2490"/>
                <a:gd name="T1" fmla="*/ 616 h 616"/>
                <a:gd name="T2" fmla="*/ 580 w 2490"/>
                <a:gd name="T3" fmla="*/ 48 h 616"/>
                <a:gd name="T4" fmla="*/ 28 w 2490"/>
                <a:gd name="T5" fmla="*/ 469 h 616"/>
                <a:gd name="T6" fmla="*/ 0 w 2490"/>
                <a:gd name="T7" fmla="*/ 437 h 616"/>
                <a:gd name="T8" fmla="*/ 572 w 2490"/>
                <a:gd name="T9" fmla="*/ 0 h 616"/>
                <a:gd name="T10" fmla="*/ 2490 w 2490"/>
                <a:gd name="T11" fmla="*/ 578 h 616"/>
                <a:gd name="T12" fmla="*/ 2474 w 2490"/>
                <a:gd name="T13" fmla="*/ 616 h 616"/>
              </a:gdLst>
              <a:ahLst/>
              <a:cxnLst>
                <a:cxn ang="0">
                  <a:pos x="T0" y="T1"/>
                </a:cxn>
                <a:cxn ang="0">
                  <a:pos x="T2" y="T3"/>
                </a:cxn>
                <a:cxn ang="0">
                  <a:pos x="T4" y="T5"/>
                </a:cxn>
                <a:cxn ang="0">
                  <a:pos x="T6" y="T7"/>
                </a:cxn>
                <a:cxn ang="0">
                  <a:pos x="T8" y="T9"/>
                </a:cxn>
                <a:cxn ang="0">
                  <a:pos x="T10" y="T11"/>
                </a:cxn>
                <a:cxn ang="0">
                  <a:pos x="T12" y="T13"/>
                </a:cxn>
              </a:cxnLst>
              <a:rect l="0" t="0" r="r" b="b"/>
              <a:pathLst>
                <a:path w="2490" h="616">
                  <a:moveTo>
                    <a:pt x="2474" y="616"/>
                  </a:moveTo>
                  <a:lnTo>
                    <a:pt x="580" y="48"/>
                  </a:lnTo>
                  <a:lnTo>
                    <a:pt x="28" y="469"/>
                  </a:lnTo>
                  <a:lnTo>
                    <a:pt x="0" y="437"/>
                  </a:lnTo>
                  <a:lnTo>
                    <a:pt x="572" y="0"/>
                  </a:lnTo>
                  <a:lnTo>
                    <a:pt x="2490" y="578"/>
                  </a:lnTo>
                  <a:lnTo>
                    <a:pt x="2474" y="616"/>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05" name="Rectangle 104"/>
            <p:cNvSpPr>
              <a:spLocks noChangeArrowheads="1"/>
            </p:cNvSpPr>
            <p:nvPr/>
          </p:nvSpPr>
          <p:spPr bwMode="auto">
            <a:xfrm>
              <a:off x="4294188" y="966788"/>
              <a:ext cx="44450" cy="101282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06" name="Rectangle 105"/>
            <p:cNvSpPr>
              <a:spLocks noChangeArrowheads="1"/>
            </p:cNvSpPr>
            <p:nvPr/>
          </p:nvSpPr>
          <p:spPr bwMode="auto">
            <a:xfrm>
              <a:off x="3952875" y="1938338"/>
              <a:ext cx="736600" cy="24130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07" name="Rectangle 106"/>
            <p:cNvSpPr>
              <a:spLocks noChangeArrowheads="1"/>
            </p:cNvSpPr>
            <p:nvPr/>
          </p:nvSpPr>
          <p:spPr bwMode="auto">
            <a:xfrm>
              <a:off x="4224338" y="1855788"/>
              <a:ext cx="187325" cy="12382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08" name="Rectangle 107"/>
            <p:cNvSpPr>
              <a:spLocks noChangeArrowheads="1"/>
            </p:cNvSpPr>
            <p:nvPr/>
          </p:nvSpPr>
          <p:spPr bwMode="auto">
            <a:xfrm>
              <a:off x="3044825" y="752475"/>
              <a:ext cx="771525" cy="36512"/>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09" name="Freeform 108"/>
            <p:cNvSpPr>
              <a:spLocks/>
            </p:cNvSpPr>
            <p:nvPr/>
          </p:nvSpPr>
          <p:spPr bwMode="auto">
            <a:xfrm>
              <a:off x="3044825" y="900113"/>
              <a:ext cx="1287463" cy="88900"/>
            </a:xfrm>
            <a:custGeom>
              <a:avLst/>
              <a:gdLst>
                <a:gd name="T0" fmla="*/ 0 w 811"/>
                <a:gd name="T1" fmla="*/ 56 h 56"/>
                <a:gd name="T2" fmla="*/ 0 w 811"/>
                <a:gd name="T3" fmla="*/ 30 h 56"/>
                <a:gd name="T4" fmla="*/ 725 w 811"/>
                <a:gd name="T5" fmla="*/ 30 h 56"/>
                <a:gd name="T6" fmla="*/ 735 w 811"/>
                <a:gd name="T7" fmla="*/ 0 h 56"/>
                <a:gd name="T8" fmla="*/ 811 w 811"/>
                <a:gd name="T9" fmla="*/ 30 h 56"/>
                <a:gd name="T10" fmla="*/ 811 w 811"/>
                <a:gd name="T11" fmla="*/ 56 h 56"/>
                <a:gd name="T12" fmla="*/ 0 w 811"/>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811" h="56">
                  <a:moveTo>
                    <a:pt x="0" y="56"/>
                  </a:moveTo>
                  <a:lnTo>
                    <a:pt x="0" y="30"/>
                  </a:lnTo>
                  <a:lnTo>
                    <a:pt x="725" y="30"/>
                  </a:lnTo>
                  <a:lnTo>
                    <a:pt x="735" y="0"/>
                  </a:lnTo>
                  <a:lnTo>
                    <a:pt x="811" y="30"/>
                  </a:lnTo>
                  <a:lnTo>
                    <a:pt x="811" y="56"/>
                  </a:lnTo>
                  <a:lnTo>
                    <a:pt x="0" y="56"/>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10" name="Rectangle 109"/>
            <p:cNvSpPr>
              <a:spLocks noChangeArrowheads="1"/>
            </p:cNvSpPr>
            <p:nvPr/>
          </p:nvSpPr>
          <p:spPr bwMode="auto">
            <a:xfrm>
              <a:off x="3781425" y="752475"/>
              <a:ext cx="34925" cy="214312"/>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11" name="Rectangle 110"/>
            <p:cNvSpPr>
              <a:spLocks noChangeArrowheads="1"/>
            </p:cNvSpPr>
            <p:nvPr/>
          </p:nvSpPr>
          <p:spPr bwMode="auto">
            <a:xfrm>
              <a:off x="3949700" y="820738"/>
              <a:ext cx="38100" cy="133350"/>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12" name="Freeform 111"/>
            <p:cNvSpPr>
              <a:spLocks/>
            </p:cNvSpPr>
            <p:nvPr/>
          </p:nvSpPr>
          <p:spPr bwMode="auto">
            <a:xfrm>
              <a:off x="3614738" y="768350"/>
              <a:ext cx="185738" cy="185737"/>
            </a:xfrm>
            <a:custGeom>
              <a:avLst/>
              <a:gdLst>
                <a:gd name="T0" fmla="*/ 0 w 117"/>
                <a:gd name="T1" fmla="*/ 105 h 117"/>
                <a:gd name="T2" fmla="*/ 107 w 117"/>
                <a:gd name="T3" fmla="*/ 0 h 117"/>
                <a:gd name="T4" fmla="*/ 117 w 117"/>
                <a:gd name="T5" fmla="*/ 11 h 117"/>
                <a:gd name="T6" fmla="*/ 12 w 117"/>
                <a:gd name="T7" fmla="*/ 117 h 117"/>
                <a:gd name="T8" fmla="*/ 0 w 117"/>
                <a:gd name="T9" fmla="*/ 105 h 117"/>
              </a:gdLst>
              <a:ahLst/>
              <a:cxnLst>
                <a:cxn ang="0">
                  <a:pos x="T0" y="T1"/>
                </a:cxn>
                <a:cxn ang="0">
                  <a:pos x="T2" y="T3"/>
                </a:cxn>
                <a:cxn ang="0">
                  <a:pos x="T4" y="T5"/>
                </a:cxn>
                <a:cxn ang="0">
                  <a:pos x="T6" y="T7"/>
                </a:cxn>
                <a:cxn ang="0">
                  <a:pos x="T8" y="T9"/>
                </a:cxn>
              </a:cxnLst>
              <a:rect l="0" t="0" r="r" b="b"/>
              <a:pathLst>
                <a:path w="117" h="117">
                  <a:moveTo>
                    <a:pt x="0" y="105"/>
                  </a:moveTo>
                  <a:lnTo>
                    <a:pt x="107" y="0"/>
                  </a:lnTo>
                  <a:lnTo>
                    <a:pt x="117" y="11"/>
                  </a:lnTo>
                  <a:lnTo>
                    <a:pt x="12" y="117"/>
                  </a:lnTo>
                  <a:lnTo>
                    <a:pt x="0" y="10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13" name="Freeform 112"/>
            <p:cNvSpPr>
              <a:spLocks/>
            </p:cNvSpPr>
            <p:nvPr/>
          </p:nvSpPr>
          <p:spPr bwMode="auto">
            <a:xfrm>
              <a:off x="3797300" y="814388"/>
              <a:ext cx="142875" cy="139700"/>
            </a:xfrm>
            <a:custGeom>
              <a:avLst/>
              <a:gdLst>
                <a:gd name="T0" fmla="*/ 0 w 90"/>
                <a:gd name="T1" fmla="*/ 78 h 88"/>
                <a:gd name="T2" fmla="*/ 78 w 90"/>
                <a:gd name="T3" fmla="*/ 0 h 88"/>
                <a:gd name="T4" fmla="*/ 90 w 90"/>
                <a:gd name="T5" fmla="*/ 10 h 88"/>
                <a:gd name="T6" fmla="*/ 12 w 90"/>
                <a:gd name="T7" fmla="*/ 88 h 88"/>
                <a:gd name="T8" fmla="*/ 0 w 90"/>
                <a:gd name="T9" fmla="*/ 78 h 88"/>
              </a:gdLst>
              <a:ahLst/>
              <a:cxnLst>
                <a:cxn ang="0">
                  <a:pos x="T0" y="T1"/>
                </a:cxn>
                <a:cxn ang="0">
                  <a:pos x="T2" y="T3"/>
                </a:cxn>
                <a:cxn ang="0">
                  <a:pos x="T4" y="T5"/>
                </a:cxn>
                <a:cxn ang="0">
                  <a:pos x="T6" y="T7"/>
                </a:cxn>
                <a:cxn ang="0">
                  <a:pos x="T8" y="T9"/>
                </a:cxn>
              </a:cxnLst>
              <a:rect l="0" t="0" r="r" b="b"/>
              <a:pathLst>
                <a:path w="90" h="88">
                  <a:moveTo>
                    <a:pt x="0" y="78"/>
                  </a:moveTo>
                  <a:lnTo>
                    <a:pt x="78" y="0"/>
                  </a:lnTo>
                  <a:lnTo>
                    <a:pt x="90" y="10"/>
                  </a:lnTo>
                  <a:lnTo>
                    <a:pt x="12" y="88"/>
                  </a:lnTo>
                  <a:lnTo>
                    <a:pt x="0" y="78"/>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14" name="Freeform 113"/>
            <p:cNvSpPr>
              <a:spLocks/>
            </p:cNvSpPr>
            <p:nvPr/>
          </p:nvSpPr>
          <p:spPr bwMode="auto">
            <a:xfrm>
              <a:off x="3614738" y="768350"/>
              <a:ext cx="185738" cy="185737"/>
            </a:xfrm>
            <a:custGeom>
              <a:avLst/>
              <a:gdLst>
                <a:gd name="T0" fmla="*/ 12 w 117"/>
                <a:gd name="T1" fmla="*/ 0 h 117"/>
                <a:gd name="T2" fmla="*/ 117 w 117"/>
                <a:gd name="T3" fmla="*/ 105 h 117"/>
                <a:gd name="T4" fmla="*/ 107 w 117"/>
                <a:gd name="T5" fmla="*/ 117 h 117"/>
                <a:gd name="T6" fmla="*/ 0 w 117"/>
                <a:gd name="T7" fmla="*/ 11 h 117"/>
                <a:gd name="T8" fmla="*/ 12 w 117"/>
                <a:gd name="T9" fmla="*/ 0 h 117"/>
              </a:gdLst>
              <a:ahLst/>
              <a:cxnLst>
                <a:cxn ang="0">
                  <a:pos x="T0" y="T1"/>
                </a:cxn>
                <a:cxn ang="0">
                  <a:pos x="T2" y="T3"/>
                </a:cxn>
                <a:cxn ang="0">
                  <a:pos x="T4" y="T5"/>
                </a:cxn>
                <a:cxn ang="0">
                  <a:pos x="T6" y="T7"/>
                </a:cxn>
                <a:cxn ang="0">
                  <a:pos x="T8" y="T9"/>
                </a:cxn>
              </a:cxnLst>
              <a:rect l="0" t="0" r="r" b="b"/>
              <a:pathLst>
                <a:path w="117" h="117">
                  <a:moveTo>
                    <a:pt x="12" y="0"/>
                  </a:moveTo>
                  <a:lnTo>
                    <a:pt x="117" y="105"/>
                  </a:lnTo>
                  <a:lnTo>
                    <a:pt x="107" y="117"/>
                  </a:lnTo>
                  <a:lnTo>
                    <a:pt x="0" y="11"/>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15" name="Rectangle 114"/>
            <p:cNvSpPr>
              <a:spLocks noChangeArrowheads="1"/>
            </p:cNvSpPr>
            <p:nvPr/>
          </p:nvSpPr>
          <p:spPr bwMode="auto">
            <a:xfrm>
              <a:off x="3602038" y="752475"/>
              <a:ext cx="38100" cy="214312"/>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16" name="Freeform 115"/>
            <p:cNvSpPr>
              <a:spLocks/>
            </p:cNvSpPr>
            <p:nvPr/>
          </p:nvSpPr>
          <p:spPr bwMode="auto">
            <a:xfrm>
              <a:off x="3440113" y="768350"/>
              <a:ext cx="184150" cy="185737"/>
            </a:xfrm>
            <a:custGeom>
              <a:avLst/>
              <a:gdLst>
                <a:gd name="T0" fmla="*/ 0 w 116"/>
                <a:gd name="T1" fmla="*/ 105 h 117"/>
                <a:gd name="T2" fmla="*/ 104 w 116"/>
                <a:gd name="T3" fmla="*/ 0 h 117"/>
                <a:gd name="T4" fmla="*/ 116 w 116"/>
                <a:gd name="T5" fmla="*/ 11 h 117"/>
                <a:gd name="T6" fmla="*/ 10 w 116"/>
                <a:gd name="T7" fmla="*/ 117 h 117"/>
                <a:gd name="T8" fmla="*/ 0 w 116"/>
                <a:gd name="T9" fmla="*/ 105 h 117"/>
              </a:gdLst>
              <a:ahLst/>
              <a:cxnLst>
                <a:cxn ang="0">
                  <a:pos x="T0" y="T1"/>
                </a:cxn>
                <a:cxn ang="0">
                  <a:pos x="T2" y="T3"/>
                </a:cxn>
                <a:cxn ang="0">
                  <a:pos x="T4" y="T5"/>
                </a:cxn>
                <a:cxn ang="0">
                  <a:pos x="T6" y="T7"/>
                </a:cxn>
                <a:cxn ang="0">
                  <a:pos x="T8" y="T9"/>
                </a:cxn>
              </a:cxnLst>
              <a:rect l="0" t="0" r="r" b="b"/>
              <a:pathLst>
                <a:path w="116" h="117">
                  <a:moveTo>
                    <a:pt x="0" y="105"/>
                  </a:moveTo>
                  <a:lnTo>
                    <a:pt x="104" y="0"/>
                  </a:lnTo>
                  <a:lnTo>
                    <a:pt x="116" y="11"/>
                  </a:lnTo>
                  <a:lnTo>
                    <a:pt x="10" y="117"/>
                  </a:lnTo>
                  <a:lnTo>
                    <a:pt x="0" y="10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17" name="Freeform 116"/>
            <p:cNvSpPr>
              <a:spLocks/>
            </p:cNvSpPr>
            <p:nvPr/>
          </p:nvSpPr>
          <p:spPr bwMode="auto">
            <a:xfrm>
              <a:off x="3440113" y="768350"/>
              <a:ext cx="184150" cy="185737"/>
            </a:xfrm>
            <a:custGeom>
              <a:avLst/>
              <a:gdLst>
                <a:gd name="T0" fmla="*/ 10 w 116"/>
                <a:gd name="T1" fmla="*/ 0 h 117"/>
                <a:gd name="T2" fmla="*/ 116 w 116"/>
                <a:gd name="T3" fmla="*/ 105 h 117"/>
                <a:gd name="T4" fmla="*/ 104 w 116"/>
                <a:gd name="T5" fmla="*/ 117 h 117"/>
                <a:gd name="T6" fmla="*/ 0 w 116"/>
                <a:gd name="T7" fmla="*/ 11 h 117"/>
                <a:gd name="T8" fmla="*/ 10 w 116"/>
                <a:gd name="T9" fmla="*/ 0 h 117"/>
              </a:gdLst>
              <a:ahLst/>
              <a:cxnLst>
                <a:cxn ang="0">
                  <a:pos x="T0" y="T1"/>
                </a:cxn>
                <a:cxn ang="0">
                  <a:pos x="T2" y="T3"/>
                </a:cxn>
                <a:cxn ang="0">
                  <a:pos x="T4" y="T5"/>
                </a:cxn>
                <a:cxn ang="0">
                  <a:pos x="T6" y="T7"/>
                </a:cxn>
                <a:cxn ang="0">
                  <a:pos x="T8" y="T9"/>
                </a:cxn>
              </a:cxnLst>
              <a:rect l="0" t="0" r="r" b="b"/>
              <a:pathLst>
                <a:path w="116" h="117">
                  <a:moveTo>
                    <a:pt x="10" y="0"/>
                  </a:moveTo>
                  <a:lnTo>
                    <a:pt x="116" y="105"/>
                  </a:lnTo>
                  <a:lnTo>
                    <a:pt x="104" y="117"/>
                  </a:lnTo>
                  <a:lnTo>
                    <a:pt x="0" y="11"/>
                  </a:lnTo>
                  <a:lnTo>
                    <a:pt x="10"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18" name="Rectangle 117"/>
            <p:cNvSpPr>
              <a:spLocks noChangeArrowheads="1"/>
            </p:cNvSpPr>
            <p:nvPr/>
          </p:nvSpPr>
          <p:spPr bwMode="auto">
            <a:xfrm>
              <a:off x="3427413" y="752475"/>
              <a:ext cx="38100" cy="214312"/>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19" name="Freeform 118"/>
            <p:cNvSpPr>
              <a:spLocks/>
            </p:cNvSpPr>
            <p:nvPr/>
          </p:nvSpPr>
          <p:spPr bwMode="auto">
            <a:xfrm>
              <a:off x="3260725" y="768350"/>
              <a:ext cx="188913" cy="185737"/>
            </a:xfrm>
            <a:custGeom>
              <a:avLst/>
              <a:gdLst>
                <a:gd name="T0" fmla="*/ 0 w 119"/>
                <a:gd name="T1" fmla="*/ 105 h 117"/>
                <a:gd name="T2" fmla="*/ 107 w 119"/>
                <a:gd name="T3" fmla="*/ 0 h 117"/>
                <a:gd name="T4" fmla="*/ 119 w 119"/>
                <a:gd name="T5" fmla="*/ 11 h 117"/>
                <a:gd name="T6" fmla="*/ 12 w 119"/>
                <a:gd name="T7" fmla="*/ 117 h 117"/>
                <a:gd name="T8" fmla="*/ 0 w 119"/>
                <a:gd name="T9" fmla="*/ 105 h 117"/>
              </a:gdLst>
              <a:ahLst/>
              <a:cxnLst>
                <a:cxn ang="0">
                  <a:pos x="T0" y="T1"/>
                </a:cxn>
                <a:cxn ang="0">
                  <a:pos x="T2" y="T3"/>
                </a:cxn>
                <a:cxn ang="0">
                  <a:pos x="T4" y="T5"/>
                </a:cxn>
                <a:cxn ang="0">
                  <a:pos x="T6" y="T7"/>
                </a:cxn>
                <a:cxn ang="0">
                  <a:pos x="T8" y="T9"/>
                </a:cxn>
              </a:cxnLst>
              <a:rect l="0" t="0" r="r" b="b"/>
              <a:pathLst>
                <a:path w="119" h="117">
                  <a:moveTo>
                    <a:pt x="0" y="105"/>
                  </a:moveTo>
                  <a:lnTo>
                    <a:pt x="107" y="0"/>
                  </a:lnTo>
                  <a:lnTo>
                    <a:pt x="119" y="11"/>
                  </a:lnTo>
                  <a:lnTo>
                    <a:pt x="12" y="117"/>
                  </a:lnTo>
                  <a:lnTo>
                    <a:pt x="0" y="10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20" name="Freeform 119"/>
            <p:cNvSpPr>
              <a:spLocks/>
            </p:cNvSpPr>
            <p:nvPr/>
          </p:nvSpPr>
          <p:spPr bwMode="auto">
            <a:xfrm>
              <a:off x="3260725" y="768350"/>
              <a:ext cx="188913" cy="185737"/>
            </a:xfrm>
            <a:custGeom>
              <a:avLst/>
              <a:gdLst>
                <a:gd name="T0" fmla="*/ 12 w 119"/>
                <a:gd name="T1" fmla="*/ 0 h 117"/>
                <a:gd name="T2" fmla="*/ 119 w 119"/>
                <a:gd name="T3" fmla="*/ 105 h 117"/>
                <a:gd name="T4" fmla="*/ 107 w 119"/>
                <a:gd name="T5" fmla="*/ 117 h 117"/>
                <a:gd name="T6" fmla="*/ 0 w 119"/>
                <a:gd name="T7" fmla="*/ 11 h 117"/>
                <a:gd name="T8" fmla="*/ 12 w 119"/>
                <a:gd name="T9" fmla="*/ 0 h 117"/>
              </a:gdLst>
              <a:ahLst/>
              <a:cxnLst>
                <a:cxn ang="0">
                  <a:pos x="T0" y="T1"/>
                </a:cxn>
                <a:cxn ang="0">
                  <a:pos x="T2" y="T3"/>
                </a:cxn>
                <a:cxn ang="0">
                  <a:pos x="T4" y="T5"/>
                </a:cxn>
                <a:cxn ang="0">
                  <a:pos x="T6" y="T7"/>
                </a:cxn>
                <a:cxn ang="0">
                  <a:pos x="T8" y="T9"/>
                </a:cxn>
              </a:cxnLst>
              <a:rect l="0" t="0" r="r" b="b"/>
              <a:pathLst>
                <a:path w="119" h="117">
                  <a:moveTo>
                    <a:pt x="12" y="0"/>
                  </a:moveTo>
                  <a:lnTo>
                    <a:pt x="119" y="105"/>
                  </a:lnTo>
                  <a:lnTo>
                    <a:pt x="107" y="117"/>
                  </a:lnTo>
                  <a:lnTo>
                    <a:pt x="0" y="11"/>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21" name="Rectangle 120"/>
            <p:cNvSpPr>
              <a:spLocks noChangeArrowheads="1"/>
            </p:cNvSpPr>
            <p:nvPr/>
          </p:nvSpPr>
          <p:spPr bwMode="auto">
            <a:xfrm>
              <a:off x="3251200" y="752475"/>
              <a:ext cx="34925" cy="214312"/>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22" name="Freeform 121"/>
            <p:cNvSpPr>
              <a:spLocks/>
            </p:cNvSpPr>
            <p:nvPr/>
          </p:nvSpPr>
          <p:spPr bwMode="auto">
            <a:xfrm>
              <a:off x="3086100" y="768350"/>
              <a:ext cx="184150" cy="185737"/>
            </a:xfrm>
            <a:custGeom>
              <a:avLst/>
              <a:gdLst>
                <a:gd name="T0" fmla="*/ 0 w 116"/>
                <a:gd name="T1" fmla="*/ 105 h 117"/>
                <a:gd name="T2" fmla="*/ 106 w 116"/>
                <a:gd name="T3" fmla="*/ 0 h 117"/>
                <a:gd name="T4" fmla="*/ 116 w 116"/>
                <a:gd name="T5" fmla="*/ 11 h 117"/>
                <a:gd name="T6" fmla="*/ 12 w 116"/>
                <a:gd name="T7" fmla="*/ 117 h 117"/>
                <a:gd name="T8" fmla="*/ 0 w 116"/>
                <a:gd name="T9" fmla="*/ 105 h 117"/>
              </a:gdLst>
              <a:ahLst/>
              <a:cxnLst>
                <a:cxn ang="0">
                  <a:pos x="T0" y="T1"/>
                </a:cxn>
                <a:cxn ang="0">
                  <a:pos x="T2" y="T3"/>
                </a:cxn>
                <a:cxn ang="0">
                  <a:pos x="T4" y="T5"/>
                </a:cxn>
                <a:cxn ang="0">
                  <a:pos x="T6" y="T7"/>
                </a:cxn>
                <a:cxn ang="0">
                  <a:pos x="T8" y="T9"/>
                </a:cxn>
              </a:cxnLst>
              <a:rect l="0" t="0" r="r" b="b"/>
              <a:pathLst>
                <a:path w="116" h="117">
                  <a:moveTo>
                    <a:pt x="0" y="105"/>
                  </a:moveTo>
                  <a:lnTo>
                    <a:pt x="106" y="0"/>
                  </a:lnTo>
                  <a:lnTo>
                    <a:pt x="116" y="11"/>
                  </a:lnTo>
                  <a:lnTo>
                    <a:pt x="12" y="117"/>
                  </a:lnTo>
                  <a:lnTo>
                    <a:pt x="0" y="105"/>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23" name="Freeform 122"/>
            <p:cNvSpPr>
              <a:spLocks/>
            </p:cNvSpPr>
            <p:nvPr/>
          </p:nvSpPr>
          <p:spPr bwMode="auto">
            <a:xfrm>
              <a:off x="3086100" y="768350"/>
              <a:ext cx="184150" cy="185737"/>
            </a:xfrm>
            <a:custGeom>
              <a:avLst/>
              <a:gdLst>
                <a:gd name="T0" fmla="*/ 12 w 116"/>
                <a:gd name="T1" fmla="*/ 0 h 117"/>
                <a:gd name="T2" fmla="*/ 116 w 116"/>
                <a:gd name="T3" fmla="*/ 105 h 117"/>
                <a:gd name="T4" fmla="*/ 106 w 116"/>
                <a:gd name="T5" fmla="*/ 117 h 117"/>
                <a:gd name="T6" fmla="*/ 0 w 116"/>
                <a:gd name="T7" fmla="*/ 11 h 117"/>
                <a:gd name="T8" fmla="*/ 12 w 116"/>
                <a:gd name="T9" fmla="*/ 0 h 117"/>
              </a:gdLst>
              <a:ahLst/>
              <a:cxnLst>
                <a:cxn ang="0">
                  <a:pos x="T0" y="T1"/>
                </a:cxn>
                <a:cxn ang="0">
                  <a:pos x="T2" y="T3"/>
                </a:cxn>
                <a:cxn ang="0">
                  <a:pos x="T4" y="T5"/>
                </a:cxn>
                <a:cxn ang="0">
                  <a:pos x="T6" y="T7"/>
                </a:cxn>
                <a:cxn ang="0">
                  <a:pos x="T8" y="T9"/>
                </a:cxn>
              </a:cxnLst>
              <a:rect l="0" t="0" r="r" b="b"/>
              <a:pathLst>
                <a:path w="116" h="117">
                  <a:moveTo>
                    <a:pt x="12" y="0"/>
                  </a:moveTo>
                  <a:lnTo>
                    <a:pt x="116" y="105"/>
                  </a:lnTo>
                  <a:lnTo>
                    <a:pt x="106" y="117"/>
                  </a:lnTo>
                  <a:lnTo>
                    <a:pt x="0" y="11"/>
                  </a:lnTo>
                  <a:lnTo>
                    <a:pt x="12" y="0"/>
                  </a:ln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24" name="Rectangle 123"/>
            <p:cNvSpPr>
              <a:spLocks noChangeArrowheads="1"/>
            </p:cNvSpPr>
            <p:nvPr/>
          </p:nvSpPr>
          <p:spPr bwMode="auto">
            <a:xfrm>
              <a:off x="3952875" y="2192338"/>
              <a:ext cx="736600" cy="242887"/>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25" name="Rectangle 124"/>
            <p:cNvSpPr>
              <a:spLocks noChangeArrowheads="1"/>
            </p:cNvSpPr>
            <p:nvPr/>
          </p:nvSpPr>
          <p:spPr bwMode="auto">
            <a:xfrm>
              <a:off x="3175" y="695325"/>
              <a:ext cx="206375" cy="676275"/>
            </a:xfrm>
            <a:prstGeom prst="rect">
              <a:avLst/>
            </a:pr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sp>
          <p:nvSpPr>
            <p:cNvPr id="126" name="Freeform 125"/>
            <p:cNvSpPr>
              <a:spLocks/>
            </p:cNvSpPr>
            <p:nvPr/>
          </p:nvSpPr>
          <p:spPr bwMode="auto">
            <a:xfrm>
              <a:off x="752475" y="4430713"/>
              <a:ext cx="1154113" cy="207962"/>
            </a:xfrm>
            <a:custGeom>
              <a:avLst/>
              <a:gdLst>
                <a:gd name="T0" fmla="*/ 362 w 362"/>
                <a:gd name="T1" fmla="*/ 31 h 65"/>
                <a:gd name="T2" fmla="*/ 362 w 362"/>
                <a:gd name="T3" fmla="*/ 65 h 65"/>
                <a:gd name="T4" fmla="*/ 0 w 362"/>
                <a:gd name="T5" fmla="*/ 65 h 65"/>
                <a:gd name="T6" fmla="*/ 0 w 362"/>
                <a:gd name="T7" fmla="*/ 31 h 65"/>
                <a:gd name="T8" fmla="*/ 30 w 362"/>
                <a:gd name="T9" fmla="*/ 0 h 65"/>
                <a:gd name="T10" fmla="*/ 332 w 362"/>
                <a:gd name="T11" fmla="*/ 0 h 65"/>
                <a:gd name="T12" fmla="*/ 362 w 362"/>
                <a:gd name="T13" fmla="*/ 31 h 65"/>
              </a:gdLst>
              <a:ahLst/>
              <a:cxnLst>
                <a:cxn ang="0">
                  <a:pos x="T0" y="T1"/>
                </a:cxn>
                <a:cxn ang="0">
                  <a:pos x="T2" y="T3"/>
                </a:cxn>
                <a:cxn ang="0">
                  <a:pos x="T4" y="T5"/>
                </a:cxn>
                <a:cxn ang="0">
                  <a:pos x="T6" y="T7"/>
                </a:cxn>
                <a:cxn ang="0">
                  <a:pos x="T8" y="T9"/>
                </a:cxn>
                <a:cxn ang="0">
                  <a:pos x="T10" y="T11"/>
                </a:cxn>
                <a:cxn ang="0">
                  <a:pos x="T12" y="T13"/>
                </a:cxn>
              </a:cxnLst>
              <a:rect l="0" t="0" r="r" b="b"/>
              <a:pathLst>
                <a:path w="362" h="65">
                  <a:moveTo>
                    <a:pt x="362" y="31"/>
                  </a:moveTo>
                  <a:cubicBezTo>
                    <a:pt x="362" y="65"/>
                    <a:pt x="362" y="65"/>
                    <a:pt x="362" y="65"/>
                  </a:cubicBezTo>
                  <a:cubicBezTo>
                    <a:pt x="0" y="65"/>
                    <a:pt x="0" y="65"/>
                    <a:pt x="0" y="65"/>
                  </a:cubicBezTo>
                  <a:cubicBezTo>
                    <a:pt x="0" y="31"/>
                    <a:pt x="0" y="31"/>
                    <a:pt x="0" y="31"/>
                  </a:cubicBezTo>
                  <a:cubicBezTo>
                    <a:pt x="0" y="14"/>
                    <a:pt x="13" y="0"/>
                    <a:pt x="30" y="0"/>
                  </a:cubicBezTo>
                  <a:cubicBezTo>
                    <a:pt x="332" y="0"/>
                    <a:pt x="332" y="0"/>
                    <a:pt x="332" y="0"/>
                  </a:cubicBezTo>
                  <a:cubicBezTo>
                    <a:pt x="349" y="0"/>
                    <a:pt x="362" y="14"/>
                    <a:pt x="362" y="31"/>
                  </a:cubicBezTo>
                  <a:close/>
                </a:path>
              </a:pathLst>
            </a:custGeom>
            <a:grpFill/>
            <a:ln>
              <a:noFill/>
            </a:ln>
          </p:spPr>
          <p:txBody>
            <a:bodyPr/>
            <a:lstStyle/>
            <a:p>
              <a:pPr defTabSz="894866" fontAlgn="base">
                <a:spcBef>
                  <a:spcPct val="0"/>
                </a:spcBef>
                <a:spcAft>
                  <a:spcPct val="0"/>
                </a:spcAft>
                <a:defRPr/>
              </a:pPr>
              <a:endParaRPr lang="en-US" sz="1800">
                <a:solidFill>
                  <a:prstClr val="black"/>
                </a:solidFill>
                <a:cs typeface="Arial Unicode MS" pitchFamily="34" charset="-128"/>
                <a:sym typeface="Arial"/>
              </a:endParaRPr>
            </a:p>
          </p:txBody>
        </p:sp>
      </p:grpSp>
      <p:sp>
        <p:nvSpPr>
          <p:cNvPr id="127" name="Rectangle 126"/>
          <p:cNvSpPr/>
          <p:nvPr userDrawn="1"/>
        </p:nvSpPr>
        <p:spPr>
          <a:xfrm>
            <a:off x="204837" y="215900"/>
            <a:ext cx="276226" cy="5429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7235" tIns="33659" rIns="67235" bIns="33659" anchor="ctr"/>
          <a:lstStyle/>
          <a:p>
            <a:pPr algn="ctr" defTabSz="894866" fontAlgn="base">
              <a:spcBef>
                <a:spcPct val="0"/>
              </a:spcBef>
              <a:spcAft>
                <a:spcPct val="0"/>
              </a:spcAft>
              <a:defRPr/>
            </a:pPr>
            <a:endParaRPr lang="en-US" sz="1800">
              <a:solidFill>
                <a:prstClr val="white"/>
              </a:solidFill>
              <a:sym typeface="Arial"/>
            </a:endParaRPr>
          </a:p>
        </p:txBody>
      </p:sp>
      <p:sp>
        <p:nvSpPr>
          <p:cNvPr id="128" name="Rectangle 127"/>
          <p:cNvSpPr/>
          <p:nvPr userDrawn="1"/>
        </p:nvSpPr>
        <p:spPr>
          <a:xfrm>
            <a:off x="9" y="215900"/>
            <a:ext cx="142876" cy="5429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7235" tIns="33659" rIns="67235" bIns="33659" anchor="ctr"/>
          <a:lstStyle/>
          <a:p>
            <a:pPr algn="ctr" defTabSz="894866" fontAlgn="base">
              <a:spcBef>
                <a:spcPct val="0"/>
              </a:spcBef>
              <a:spcAft>
                <a:spcPct val="0"/>
              </a:spcAft>
              <a:defRPr/>
            </a:pPr>
            <a:endParaRPr lang="en-US" sz="1800">
              <a:solidFill>
                <a:prstClr val="white"/>
              </a:solidFill>
              <a:sym typeface="Arial"/>
            </a:endParaRPr>
          </a:p>
        </p:txBody>
      </p:sp>
      <p:sp>
        <p:nvSpPr>
          <p:cNvPr id="2" name="Text Placeholder 9"/>
          <p:cNvSpPr>
            <a:spLocks noGrp="1"/>
          </p:cNvSpPr>
          <p:nvPr>
            <p:ph type="body" sz="quarter" idx="10"/>
          </p:nvPr>
        </p:nvSpPr>
        <p:spPr>
          <a:xfrm>
            <a:off x="729366" y="215555"/>
            <a:ext cx="8414669" cy="543185"/>
          </a:xfrm>
          <a:prstGeom prst="rect">
            <a:avLst/>
          </a:prstGeom>
        </p:spPr>
        <p:txBody>
          <a:bodyPr lIns="67235" tIns="33659" rIns="67235" bIns="33659" anchor="ctr"/>
          <a:lstStyle>
            <a:lvl1pPr marL="0" indent="0" algn="l">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286448243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7" name="Media Placeholder 6"/>
          <p:cNvSpPr>
            <a:spLocks noGrp="1"/>
          </p:cNvSpPr>
          <p:nvPr>
            <p:ph type="media" sz="quarter" idx="10"/>
          </p:nvPr>
        </p:nvSpPr>
        <p:spPr>
          <a:xfrm>
            <a:off x="637219" y="1265349"/>
            <a:ext cx="5756672" cy="3360900"/>
          </a:xfrm>
        </p:spPr>
        <p:txBody>
          <a:bodyPr/>
          <a:lstStyle/>
          <a:p>
            <a:endParaRPr lang="en-US" dirty="0"/>
          </a:p>
        </p:txBody>
      </p:sp>
    </p:spTree>
    <p:extLst>
      <p:ext uri="{BB962C8B-B14F-4D97-AF65-F5344CB8AC3E}">
        <p14:creationId xmlns:p14="http://schemas.microsoft.com/office/powerpoint/2010/main" val="340358169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userDrawn="1">
  <p:cSld name="6_Basic Layout">
    <p:spTree>
      <p:nvGrpSpPr>
        <p:cNvPr id="1" name=""/>
        <p:cNvGrpSpPr/>
        <p:nvPr/>
      </p:nvGrpSpPr>
      <p:grpSpPr>
        <a:xfrm>
          <a:off x="0" y="0"/>
          <a:ext cx="0" cy="0"/>
          <a:chOff x="0" y="0"/>
          <a:chExt cx="0" cy="0"/>
        </a:xfrm>
      </p:grpSpPr>
      <p:pic>
        <p:nvPicPr>
          <p:cNvPr id="3" name="Picture 1" descr="E:\002-KIMS BUSINESS\007-02-Fullslidesppt-Contents\20161216\Stethoscope as symbol of medicine PowerPoint Templates\main-item-01.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024844" y="123886"/>
            <a:ext cx="98425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 name="Straight Connector 3"/>
          <p:cNvCxnSpPr/>
          <p:nvPr userDrawn="1"/>
        </p:nvCxnSpPr>
        <p:spPr>
          <a:xfrm>
            <a:off x="-6348" y="817563"/>
            <a:ext cx="7673975"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0" name="Text Placeholder 9"/>
          <p:cNvSpPr>
            <a:spLocks noGrp="1"/>
          </p:cNvSpPr>
          <p:nvPr>
            <p:ph type="body" sz="quarter" idx="10"/>
          </p:nvPr>
        </p:nvSpPr>
        <p:spPr>
          <a:xfrm>
            <a:off x="323534" y="123540"/>
            <a:ext cx="7344816" cy="576064"/>
          </a:xfrm>
          <a:prstGeom prst="rect">
            <a:avLst/>
          </a:prstGeom>
        </p:spPr>
        <p:txBody>
          <a:bodyPr lIns="50428" tIns="25244" rIns="50428" bIns="25244" anchor="ctr"/>
          <a:lstStyle>
            <a:lvl1pPr marL="0" indent="0" algn="l">
              <a:buNone/>
              <a:defRPr sz="3500" b="0" baseline="0">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3557049341"/>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2607501" y="2064792"/>
            <a:ext cx="3929063" cy="689134"/>
          </a:xfrm>
          <a:prstGeom prst="rect">
            <a:avLst/>
          </a:prstGeom>
        </p:spPr>
        <p:txBody>
          <a:bodyPr lIns="0" tIns="0" rIns="0" bIns="0"/>
          <a:lstStyle>
            <a:lvl1pPr>
              <a:defRPr sz="4400" b="0" i="0">
                <a:solidFill>
                  <a:schemeClr val="tx1"/>
                </a:solidFill>
                <a:latin typeface="Arial"/>
                <a:cs typeface="Arial"/>
              </a:defRPr>
            </a:lvl1pPr>
          </a:lstStyle>
          <a:p>
            <a:endParaRPr/>
          </a:p>
        </p:txBody>
      </p:sp>
      <p:sp>
        <p:nvSpPr>
          <p:cNvPr id="3" name="Holder 3"/>
          <p:cNvSpPr>
            <a:spLocks noGrp="1"/>
          </p:cNvSpPr>
          <p:nvPr>
            <p:ph sz="half" idx="2"/>
          </p:nvPr>
        </p:nvSpPr>
        <p:spPr>
          <a:xfrm>
            <a:off x="457200" y="1183047"/>
            <a:ext cx="3977640" cy="492443"/>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183047"/>
            <a:ext cx="3977640" cy="492443"/>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10"/>
          </p:nvPr>
        </p:nvSpPr>
        <p:spPr>
          <a:xfrm>
            <a:off x="3108357" y="4783139"/>
            <a:ext cx="2927350" cy="257175"/>
          </a:xfrm>
          <a:prstGeom prst="rect">
            <a:avLst/>
          </a:prstGeom>
        </p:spPr>
        <p:txBody>
          <a:bodyPr lIns="0" tIns="0" rIns="0" bIns="0"/>
          <a:lstStyle>
            <a:lvl1pPr algn="ctr">
              <a:defRPr>
                <a:solidFill>
                  <a:schemeClr val="tx1">
                    <a:tint val="75000"/>
                  </a:schemeClr>
                </a:solidFill>
              </a:defRPr>
            </a:lvl1pPr>
          </a:lstStyle>
          <a:p>
            <a:pPr defTabSz="894866" eaLnBrk="0" fontAlgn="base" hangingPunct="0">
              <a:spcBef>
                <a:spcPct val="0"/>
              </a:spcBef>
              <a:spcAft>
                <a:spcPct val="0"/>
              </a:spcAft>
              <a:defRPr/>
            </a:pPr>
            <a:endParaRPr lang="id-ID">
              <a:solidFill>
                <a:prstClr val="black">
                  <a:tint val="75000"/>
                </a:prstClr>
              </a:solidFill>
              <a:cs typeface="Arial Unicode MS" pitchFamily="34" charset="-128"/>
              <a:sym typeface="Arial"/>
            </a:endParaRPr>
          </a:p>
        </p:txBody>
      </p:sp>
      <p:sp>
        <p:nvSpPr>
          <p:cNvPr id="6" name="Holder 6"/>
          <p:cNvSpPr>
            <a:spLocks noGrp="1"/>
          </p:cNvSpPr>
          <p:nvPr>
            <p:ph type="dt" sz="half" idx="11"/>
          </p:nvPr>
        </p:nvSpPr>
        <p:spPr>
          <a:xfrm>
            <a:off x="457200" y="4783139"/>
            <a:ext cx="2103438" cy="257175"/>
          </a:xfrm>
          <a:prstGeom prst="rect">
            <a:avLst/>
          </a:prstGeom>
        </p:spPr>
        <p:txBody>
          <a:bodyPr lIns="0" tIns="0" rIns="0" bIns="0"/>
          <a:lstStyle>
            <a:lvl1pPr algn="l">
              <a:defRPr>
                <a:solidFill>
                  <a:schemeClr val="tx1">
                    <a:tint val="75000"/>
                  </a:schemeClr>
                </a:solidFill>
              </a:defRPr>
            </a:lvl1pPr>
          </a:lstStyle>
          <a:p>
            <a:pPr defTabSz="894866" eaLnBrk="0" fontAlgn="base" hangingPunct="0">
              <a:spcBef>
                <a:spcPct val="0"/>
              </a:spcBef>
              <a:spcAft>
                <a:spcPct val="0"/>
              </a:spcAft>
              <a:defRPr/>
            </a:pPr>
            <a:fld id="{A3954729-2A41-4560-98B5-5BC82BA9B62C}" type="datetimeFigureOut">
              <a:rPr lang="en-US" smtClean="0">
                <a:solidFill>
                  <a:prstClr val="black">
                    <a:tint val="75000"/>
                  </a:prstClr>
                </a:solidFill>
                <a:cs typeface="Arial Unicode MS" pitchFamily="34" charset="-128"/>
                <a:sym typeface="Arial"/>
              </a:rPr>
              <a:pPr defTabSz="894866" eaLnBrk="0" fontAlgn="base" hangingPunct="0">
                <a:spcBef>
                  <a:spcPct val="0"/>
                </a:spcBef>
                <a:spcAft>
                  <a:spcPct val="0"/>
                </a:spcAft>
                <a:defRPr/>
              </a:pPr>
              <a:t>6/29/2022</a:t>
            </a:fld>
            <a:endParaRPr lang="en-US">
              <a:solidFill>
                <a:prstClr val="black">
                  <a:tint val="75000"/>
                </a:prstClr>
              </a:solidFill>
              <a:cs typeface="Arial Unicode MS" pitchFamily="34" charset="-128"/>
              <a:sym typeface="Arial"/>
            </a:endParaRPr>
          </a:p>
        </p:txBody>
      </p:sp>
      <p:sp>
        <p:nvSpPr>
          <p:cNvPr id="7" name="Holder 7"/>
          <p:cNvSpPr>
            <a:spLocks noGrp="1"/>
          </p:cNvSpPr>
          <p:nvPr>
            <p:ph type="sldNum" sz="quarter" idx="12"/>
          </p:nvPr>
        </p:nvSpPr>
        <p:spPr>
          <a:xfrm>
            <a:off x="6583431" y="4783139"/>
            <a:ext cx="2103437" cy="257175"/>
          </a:xfrm>
          <a:prstGeom prst="rect">
            <a:avLst/>
          </a:prstGeom>
        </p:spPr>
        <p:txBody>
          <a:bodyPr lIns="0" tIns="0" rIns="0" bIns="0"/>
          <a:lstStyle>
            <a:lvl1pPr algn="r">
              <a:defRPr>
                <a:solidFill>
                  <a:schemeClr val="tx1">
                    <a:tint val="75000"/>
                  </a:schemeClr>
                </a:solidFill>
              </a:defRPr>
            </a:lvl1pPr>
          </a:lstStyle>
          <a:p>
            <a:pPr defTabSz="894866" eaLnBrk="0" fontAlgn="base" hangingPunct="0">
              <a:spcBef>
                <a:spcPct val="0"/>
              </a:spcBef>
              <a:spcAft>
                <a:spcPct val="0"/>
              </a:spcAft>
              <a:defRPr/>
            </a:pPr>
            <a:fld id="{812B7F7B-68DF-4537-9C18-7D40D08396DB}" type="slidenum">
              <a:rPr lang="id-ID" smtClean="0">
                <a:solidFill>
                  <a:prstClr val="black">
                    <a:tint val="75000"/>
                  </a:prstClr>
                </a:solidFill>
                <a:cs typeface="Arial Unicode MS" pitchFamily="34" charset="-128"/>
                <a:sym typeface="Arial"/>
              </a:rPr>
              <a:pPr defTabSz="894866" eaLnBrk="0" fontAlgn="base" hangingPunct="0">
                <a:spcBef>
                  <a:spcPct val="0"/>
                </a:spcBef>
                <a:spcAft>
                  <a:spcPct val="0"/>
                </a:spcAft>
                <a:defRPr/>
              </a:pPr>
              <a:t>‹#›</a:t>
            </a:fld>
            <a:endParaRPr lang="id-ID">
              <a:solidFill>
                <a:prstClr val="black">
                  <a:tint val="75000"/>
                </a:prstClr>
              </a:solidFill>
              <a:cs typeface="Arial Unicode MS" pitchFamily="34" charset="-128"/>
              <a:sym typeface="Arial"/>
            </a:endParaRPr>
          </a:p>
        </p:txBody>
      </p:sp>
    </p:spTree>
    <p:extLst>
      <p:ext uri="{BB962C8B-B14F-4D97-AF65-F5344CB8AC3E}">
        <p14:creationId xmlns:p14="http://schemas.microsoft.com/office/powerpoint/2010/main" val="2883078758"/>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71" y="208832"/>
            <a:ext cx="8679898" cy="634791"/>
          </a:xfrm>
          <a:prstGeom prst="rect">
            <a:avLst/>
          </a:prstGeom>
        </p:spPr>
        <p:txBody>
          <a:bodyPr lIns="67241" tIns="33659" rIns="67241" bIns="33659"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380559492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userDrawn="1">
  <p:cSld name="7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323568" y="153993"/>
            <a:ext cx="6408713" cy="576064"/>
          </a:xfrm>
          <a:prstGeom prst="rect">
            <a:avLst/>
          </a:prstGeom>
        </p:spPr>
        <p:txBody>
          <a:bodyPr lIns="91353" tIns="45677" rIns="91353" bIns="45677" anchor="ctr"/>
          <a:lstStyle>
            <a:lvl1pPr marL="0" indent="0" algn="l">
              <a:buNone/>
              <a:defRPr sz="3600" b="0" baseline="0">
                <a:solidFill>
                  <a:schemeClr val="accent2"/>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65916479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userDrawn="1">
  <p:cSld name="Section Break Slide layout">
    <p:bg>
      <p:bgPr>
        <a:gradFill>
          <a:gsLst>
            <a:gs pos="0">
              <a:schemeClr val="accent2">
                <a:lumMod val="90000"/>
                <a:lumOff val="10000"/>
              </a:schemeClr>
            </a:gs>
            <a:gs pos="50000">
              <a:schemeClr val="accent2">
                <a:lumMod val="40000"/>
                <a:lumOff val="60000"/>
              </a:schemeClr>
            </a:gs>
            <a:gs pos="25000">
              <a:srgbClr val="84CFD2">
                <a:lumMod val="60000"/>
                <a:lumOff val="40000"/>
              </a:srgbClr>
            </a:gs>
            <a:gs pos="75000">
              <a:schemeClr val="accent2">
                <a:lumMod val="60000"/>
                <a:lumOff val="40000"/>
              </a:schemeClr>
            </a:gs>
            <a:gs pos="100000">
              <a:schemeClr val="accent2">
                <a:lumMod val="90000"/>
                <a:lumOff val="10000"/>
              </a:schemeClr>
            </a:gs>
          </a:gsLst>
          <a:lin ang="5400000" scaled="1"/>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1805662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lIns="68579" tIns="34289" rIns="68579" bIns="34289" anchor="b"/>
          <a:lstStyle>
            <a:lvl1pPr algn="l">
              <a:defRPr sz="2000" b="1"/>
            </a:lvl1pPr>
          </a:lstStyle>
          <a:p>
            <a:r>
              <a:rPr lang="en-US"/>
              <a:t>Click to edit Master title style</a:t>
            </a:r>
            <a:endParaRPr lang="id-ID"/>
          </a:p>
        </p:txBody>
      </p:sp>
      <p:sp>
        <p:nvSpPr>
          <p:cNvPr id="3" name="Content Placeholder 2"/>
          <p:cNvSpPr>
            <a:spLocks noGrp="1"/>
          </p:cNvSpPr>
          <p:nvPr>
            <p:ph idx="1"/>
          </p:nvPr>
        </p:nvSpPr>
        <p:spPr>
          <a:xfrm>
            <a:off x="3575050" y="204791"/>
            <a:ext cx="5111750" cy="4389835"/>
          </a:xfrm>
        </p:spPr>
        <p:txBody>
          <a:bodyPr lIns="68579" tIns="34289" rIns="68579" bIns="34289"/>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Text Placeholder 3"/>
          <p:cNvSpPr>
            <a:spLocks noGrp="1"/>
          </p:cNvSpPr>
          <p:nvPr>
            <p:ph type="body" sz="half" idx="2"/>
          </p:nvPr>
        </p:nvSpPr>
        <p:spPr>
          <a:xfrm>
            <a:off x="457202" y="1076328"/>
            <a:ext cx="3008313" cy="3518297"/>
          </a:xfrm>
        </p:spPr>
        <p:txBody>
          <a:bodyPr lIns="68579" tIns="34289" rIns="68579" bIns="34289"/>
          <a:lstStyle>
            <a:lvl1pPr marL="0" indent="0">
              <a:buNone/>
              <a:defRPr sz="1400"/>
            </a:lvl1pPr>
            <a:lvl2pPr marL="457166" indent="0">
              <a:buNone/>
              <a:defRPr sz="1200"/>
            </a:lvl2pPr>
            <a:lvl3pPr marL="914333" indent="0">
              <a:buNone/>
              <a:defRPr sz="1000"/>
            </a:lvl3pPr>
            <a:lvl4pPr marL="1371498" indent="0">
              <a:buNone/>
              <a:defRPr sz="900"/>
            </a:lvl4pPr>
            <a:lvl5pPr marL="1828664" indent="0">
              <a:buNone/>
              <a:defRPr sz="900"/>
            </a:lvl5pPr>
            <a:lvl6pPr marL="2285829" indent="0">
              <a:buNone/>
              <a:defRPr sz="900"/>
            </a:lvl6pPr>
            <a:lvl7pPr marL="2742995" indent="0">
              <a:buNone/>
              <a:defRPr sz="900"/>
            </a:lvl7pPr>
            <a:lvl8pPr marL="3200160" indent="0">
              <a:buNone/>
              <a:defRPr sz="900"/>
            </a:lvl8pPr>
            <a:lvl9pPr marL="3657326"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lIns="68579" tIns="34289" rIns="68579" bIns="34289"/>
          <a:lstStyle/>
          <a:p>
            <a:pPr defTabSz="685256"/>
            <a:fld id="{2C5D70DB-959F-45CB-B4D7-E5FF8AE7046B}" type="datetimeFigureOut">
              <a:rPr lang="id-ID" sz="1400" smtClean="0">
                <a:solidFill>
                  <a:prstClr val="black"/>
                </a:solidFill>
              </a:rPr>
              <a:pPr defTabSz="685256"/>
              <a:t>29/06/2022</a:t>
            </a:fld>
            <a:endParaRPr lang="id-ID" sz="1400">
              <a:solidFill>
                <a:prstClr val="black"/>
              </a:solidFill>
            </a:endParaRPr>
          </a:p>
        </p:txBody>
      </p:sp>
      <p:sp>
        <p:nvSpPr>
          <p:cNvPr id="6" name="Footer Placeholder 5"/>
          <p:cNvSpPr>
            <a:spLocks noGrp="1"/>
          </p:cNvSpPr>
          <p:nvPr>
            <p:ph type="ftr" sz="quarter" idx="11"/>
          </p:nvPr>
        </p:nvSpPr>
        <p:spPr/>
        <p:txBody>
          <a:bodyPr lIns="68579" tIns="34289" rIns="68579" bIns="34289"/>
          <a:lstStyle/>
          <a:p>
            <a:pPr defTabSz="685256"/>
            <a:endParaRPr lang="id-ID" sz="1400">
              <a:solidFill>
                <a:prstClr val="black"/>
              </a:solidFill>
            </a:endParaRPr>
          </a:p>
        </p:txBody>
      </p:sp>
      <p:sp>
        <p:nvSpPr>
          <p:cNvPr id="7" name="Slide Number Placeholder 6"/>
          <p:cNvSpPr>
            <a:spLocks noGrp="1"/>
          </p:cNvSpPr>
          <p:nvPr>
            <p:ph type="sldNum" sz="quarter" idx="12"/>
          </p:nvPr>
        </p:nvSpPr>
        <p:spPr/>
        <p:txBody>
          <a:bodyPr lIns="68579" tIns="34289" rIns="68579" bIns="34289"/>
          <a:lstStyle/>
          <a:p>
            <a:pPr defTabSz="685256"/>
            <a:fld id="{567F65C8-76BC-4D9E-ADF1-5D7BF94B3887}" type="slidenum">
              <a:rPr lang="id-ID" sz="1400" smtClean="0">
                <a:solidFill>
                  <a:prstClr val="black"/>
                </a:solidFill>
              </a:rPr>
              <a:pPr defTabSz="685256"/>
              <a:t>‹#›</a:t>
            </a:fld>
            <a:endParaRPr lang="id-ID" sz="1400">
              <a:solidFill>
                <a:prstClr val="black"/>
              </a:solidFill>
            </a:endParaRPr>
          </a:p>
        </p:txBody>
      </p:sp>
    </p:spTree>
    <p:extLst>
      <p:ext uri="{BB962C8B-B14F-4D97-AF65-F5344CB8AC3E}">
        <p14:creationId xmlns:p14="http://schemas.microsoft.com/office/powerpoint/2010/main" val="3279669044"/>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userDrawn="1">
  <p:cSld name="9_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938C857-5BC3-47DC-93C6-9FC3981641F2}"/>
              </a:ext>
            </a:extLst>
          </p:cNvPr>
          <p:cNvSpPr>
            <a:spLocks noGrp="1"/>
          </p:cNvSpPr>
          <p:nvPr>
            <p:ph type="pic" sz="quarter" idx="10"/>
          </p:nvPr>
        </p:nvSpPr>
        <p:spPr>
          <a:xfrm>
            <a:off x="3439886" y="1"/>
            <a:ext cx="4855029" cy="3407228"/>
          </a:xfrm>
          <a:custGeom>
            <a:avLst/>
            <a:gdLst>
              <a:gd name="connsiteX0" fmla="*/ 0 w 6473372"/>
              <a:gd name="connsiteY0" fmla="*/ 0 h 4542971"/>
              <a:gd name="connsiteX1" fmla="*/ 6473372 w 6473372"/>
              <a:gd name="connsiteY1" fmla="*/ 0 h 4542971"/>
              <a:gd name="connsiteX2" fmla="*/ 6473372 w 6473372"/>
              <a:gd name="connsiteY2" fmla="*/ 4542971 h 4542971"/>
              <a:gd name="connsiteX3" fmla="*/ 0 w 6473372"/>
              <a:gd name="connsiteY3" fmla="*/ 4542971 h 4542971"/>
            </a:gdLst>
            <a:ahLst/>
            <a:cxnLst>
              <a:cxn ang="0">
                <a:pos x="connsiteX0" y="connsiteY0"/>
              </a:cxn>
              <a:cxn ang="0">
                <a:pos x="connsiteX1" y="connsiteY1"/>
              </a:cxn>
              <a:cxn ang="0">
                <a:pos x="connsiteX2" y="connsiteY2"/>
              </a:cxn>
              <a:cxn ang="0">
                <a:pos x="connsiteX3" y="connsiteY3"/>
              </a:cxn>
            </a:cxnLst>
            <a:rect l="l" t="t" r="r" b="b"/>
            <a:pathLst>
              <a:path w="6473372" h="4542971">
                <a:moveTo>
                  <a:pt x="0" y="0"/>
                </a:moveTo>
                <a:lnTo>
                  <a:pt x="6473372" y="0"/>
                </a:lnTo>
                <a:lnTo>
                  <a:pt x="6473372" y="4542971"/>
                </a:lnTo>
                <a:lnTo>
                  <a:pt x="0" y="4542971"/>
                </a:lnTo>
                <a:close/>
              </a:path>
            </a:pathLst>
          </a:custGeom>
        </p:spPr>
        <p:txBody>
          <a:bodyPr wrap="square" lIns="68579" tIns="34289" rIns="68579" bIns="34289">
            <a:noAutofit/>
          </a:bodyPr>
          <a:lstStyle>
            <a:lvl1pPr>
              <a:defRPr sz="900"/>
            </a:lvl1pPr>
          </a:lstStyle>
          <a:p>
            <a:endParaRPr lang="en-ID"/>
          </a:p>
        </p:txBody>
      </p:sp>
    </p:spTree>
    <p:extLst>
      <p:ext uri="{BB962C8B-B14F-4D97-AF65-F5344CB8AC3E}">
        <p14:creationId xmlns:p14="http://schemas.microsoft.com/office/powerpoint/2010/main" val="4235404016"/>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userDrawn="1">
  <p:cSld name="18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204B132-4B5A-4797-B0DF-080495D76C1E}"/>
              </a:ext>
            </a:extLst>
          </p:cNvPr>
          <p:cNvSpPr>
            <a:spLocks noGrp="1"/>
          </p:cNvSpPr>
          <p:nvPr>
            <p:ph type="dt" sz="half" idx="10"/>
          </p:nvPr>
        </p:nvSpPr>
        <p:spPr/>
        <p:txBody>
          <a:bodyPr lIns="68579" tIns="34289" rIns="68579" bIns="34289"/>
          <a:lstStyle/>
          <a:p>
            <a:pPr defTabSz="685256"/>
            <a:fld id="{CC564ACC-BEDB-4ABB-B93D-1B54C525CE23}" type="datetimeFigureOut">
              <a:rPr lang="en-US" sz="1400" smtClean="0">
                <a:solidFill>
                  <a:prstClr val="black"/>
                </a:solidFill>
              </a:rPr>
              <a:pPr defTabSz="685256"/>
              <a:t>6/29/2022</a:t>
            </a:fld>
            <a:endParaRPr lang="en-US" sz="1400">
              <a:solidFill>
                <a:prstClr val="black"/>
              </a:solidFill>
            </a:endParaRPr>
          </a:p>
        </p:txBody>
      </p:sp>
      <p:sp>
        <p:nvSpPr>
          <p:cNvPr id="3" name="Footer Placeholder 2">
            <a:extLst>
              <a:ext uri="{FF2B5EF4-FFF2-40B4-BE49-F238E27FC236}">
                <a16:creationId xmlns:a16="http://schemas.microsoft.com/office/drawing/2014/main" id="{A034353D-A8B0-42E4-B056-6502D251769F}"/>
              </a:ext>
            </a:extLst>
          </p:cNvPr>
          <p:cNvSpPr>
            <a:spLocks noGrp="1"/>
          </p:cNvSpPr>
          <p:nvPr>
            <p:ph type="ftr" sz="quarter" idx="11"/>
          </p:nvPr>
        </p:nvSpPr>
        <p:spPr/>
        <p:txBody>
          <a:bodyPr lIns="68579" tIns="34289" rIns="68579" bIns="34289"/>
          <a:lstStyle/>
          <a:p>
            <a:pPr defTabSz="685256"/>
            <a:endParaRPr lang="en-US" sz="1400">
              <a:solidFill>
                <a:prstClr val="black"/>
              </a:solidFill>
            </a:endParaRPr>
          </a:p>
        </p:txBody>
      </p:sp>
      <p:sp>
        <p:nvSpPr>
          <p:cNvPr id="4" name="Slide Number Placeholder 3">
            <a:extLst>
              <a:ext uri="{FF2B5EF4-FFF2-40B4-BE49-F238E27FC236}">
                <a16:creationId xmlns:a16="http://schemas.microsoft.com/office/drawing/2014/main" id="{D35F48C6-36B7-410A-8AE2-F2D95B7A32DD}"/>
              </a:ext>
            </a:extLst>
          </p:cNvPr>
          <p:cNvSpPr>
            <a:spLocks noGrp="1"/>
          </p:cNvSpPr>
          <p:nvPr>
            <p:ph type="sldNum" sz="quarter" idx="12"/>
          </p:nvPr>
        </p:nvSpPr>
        <p:spPr/>
        <p:txBody>
          <a:bodyPr lIns="68579" tIns="34289" rIns="68579" bIns="34289"/>
          <a:lstStyle/>
          <a:p>
            <a:pPr defTabSz="685256"/>
            <a:fld id="{20DE227E-A491-4FAA-B8D7-304851C58001}" type="slidenum">
              <a:rPr lang="en-US" sz="1400" smtClean="0">
                <a:solidFill>
                  <a:prstClr val="black"/>
                </a:solidFill>
              </a:rPr>
              <a:pPr defTabSz="685256"/>
              <a:t>‹#›</a:t>
            </a:fld>
            <a:endParaRPr lang="en-US" sz="1400">
              <a:solidFill>
                <a:prstClr val="black"/>
              </a:solidFill>
            </a:endParaRPr>
          </a:p>
        </p:txBody>
      </p:sp>
      <p:sp>
        <p:nvSpPr>
          <p:cNvPr id="5" name="Picture Placeholder 4">
            <a:extLst>
              <a:ext uri="{FF2B5EF4-FFF2-40B4-BE49-F238E27FC236}">
                <a16:creationId xmlns:a16="http://schemas.microsoft.com/office/drawing/2014/main" id="{C76BF90A-685E-4FF3-8EB6-3FF9C35FC5F5}"/>
              </a:ext>
            </a:extLst>
          </p:cNvPr>
          <p:cNvSpPr>
            <a:spLocks noGrp="1"/>
          </p:cNvSpPr>
          <p:nvPr>
            <p:ph type="pic" sz="quarter" idx="13"/>
          </p:nvPr>
        </p:nvSpPr>
        <p:spPr>
          <a:xfrm>
            <a:off x="3575" y="782240"/>
            <a:ext cx="4950713" cy="4355119"/>
          </a:xfrm>
          <a:custGeom>
            <a:avLst/>
            <a:gdLst>
              <a:gd name="connsiteX0" fmla="*/ 5511240 w 6600951"/>
              <a:gd name="connsiteY0" fmla="*/ 568 h 5806825"/>
              <a:gd name="connsiteX1" fmla="*/ 5796725 w 6600951"/>
              <a:gd name="connsiteY1" fmla="*/ 116209 h 5806825"/>
              <a:gd name="connsiteX2" fmla="*/ 5899214 w 6600951"/>
              <a:gd name="connsiteY2" fmla="*/ 590649 h 5806825"/>
              <a:gd name="connsiteX3" fmla="*/ 5666423 w 6600951"/>
              <a:gd name="connsiteY3" fmla="*/ 1039277 h 5806825"/>
              <a:gd name="connsiteX4" fmla="*/ 5002054 w 6600951"/>
              <a:gd name="connsiteY4" fmla="*/ 2022923 h 5806825"/>
              <a:gd name="connsiteX5" fmla="*/ 5512308 w 6600951"/>
              <a:gd name="connsiteY5" fmla="*/ 1862618 h 5806825"/>
              <a:gd name="connsiteX6" fmla="*/ 5939790 w 6600951"/>
              <a:gd name="connsiteY6" fmla="*/ 1511336 h 5806825"/>
              <a:gd name="connsiteX7" fmla="*/ 6461379 w 6600951"/>
              <a:gd name="connsiteY7" fmla="*/ 1497143 h 5806825"/>
              <a:gd name="connsiteX8" fmla="*/ 6572821 w 6600951"/>
              <a:gd name="connsiteY8" fmla="*/ 1986919 h 5806825"/>
              <a:gd name="connsiteX9" fmla="*/ 6271450 w 6600951"/>
              <a:gd name="connsiteY9" fmla="*/ 2425545 h 5806825"/>
              <a:gd name="connsiteX10" fmla="*/ 4974527 w 6600951"/>
              <a:gd name="connsiteY10" fmla="*/ 3846390 h 5806825"/>
              <a:gd name="connsiteX11" fmla="*/ 5141786 w 6600951"/>
              <a:gd name="connsiteY11" fmla="*/ 4015363 h 5806825"/>
              <a:gd name="connsiteX12" fmla="*/ 5144643 w 6600951"/>
              <a:gd name="connsiteY12" fmla="*/ 4012696 h 5806825"/>
              <a:gd name="connsiteX13" fmla="*/ 5366575 w 6600951"/>
              <a:gd name="connsiteY13" fmla="*/ 3698276 h 5806825"/>
              <a:gd name="connsiteX14" fmla="*/ 5697284 w 6600951"/>
              <a:gd name="connsiteY14" fmla="*/ 3556830 h 5806825"/>
              <a:gd name="connsiteX15" fmla="*/ 5754243 w 6600951"/>
              <a:gd name="connsiteY15" fmla="*/ 4006600 h 5806825"/>
              <a:gd name="connsiteX16" fmla="*/ 5358860 w 6600951"/>
              <a:gd name="connsiteY16" fmla="*/ 4352929 h 5806825"/>
              <a:gd name="connsiteX17" fmla="*/ 5348954 w 6600951"/>
              <a:gd name="connsiteY17" fmla="*/ 4363692 h 5806825"/>
              <a:gd name="connsiteX18" fmla="*/ 5538121 w 6600951"/>
              <a:gd name="connsiteY18" fmla="*/ 4845562 h 5806825"/>
              <a:gd name="connsiteX19" fmla="*/ 6012180 w 6600951"/>
              <a:gd name="connsiteY19" fmla="*/ 4899759 h 5806825"/>
              <a:gd name="connsiteX20" fmla="*/ 6221444 w 6600951"/>
              <a:gd name="connsiteY20" fmla="*/ 5008440 h 5806825"/>
              <a:gd name="connsiteX21" fmla="*/ 6027039 w 6600951"/>
              <a:gd name="connsiteY21" fmla="*/ 5248470 h 5806825"/>
              <a:gd name="connsiteX22" fmla="*/ 5388102 w 6600951"/>
              <a:gd name="connsiteY22" fmla="*/ 5512502 h 5806825"/>
              <a:gd name="connsiteX23" fmla="*/ 4657154 w 6600951"/>
              <a:gd name="connsiteY23" fmla="*/ 5806825 h 5806825"/>
              <a:gd name="connsiteX24" fmla="*/ 0 w 6600951"/>
              <a:gd name="connsiteY24" fmla="*/ 5806825 h 5806825"/>
              <a:gd name="connsiteX25" fmla="*/ 0 w 6600951"/>
              <a:gd name="connsiteY25" fmla="*/ 2449167 h 5806825"/>
              <a:gd name="connsiteX26" fmla="*/ 20764 w 6600951"/>
              <a:gd name="connsiteY26" fmla="*/ 2432689 h 5806825"/>
              <a:gd name="connsiteX27" fmla="*/ 915733 w 6600951"/>
              <a:gd name="connsiteY27" fmla="*/ 1656592 h 5806825"/>
              <a:gd name="connsiteX28" fmla="*/ 1319593 w 6600951"/>
              <a:gd name="connsiteY28" fmla="*/ 1567343 h 5806825"/>
              <a:gd name="connsiteX29" fmla="*/ 1394650 w 6600951"/>
              <a:gd name="connsiteY29" fmla="*/ 1983490 h 5806825"/>
              <a:gd name="connsiteX30" fmla="*/ 1023461 w 6600951"/>
              <a:gd name="connsiteY30" fmla="*/ 2269430 h 5806825"/>
              <a:gd name="connsiteX31" fmla="*/ 1389602 w 6600951"/>
              <a:gd name="connsiteY31" fmla="*/ 2381254 h 5806825"/>
              <a:gd name="connsiteX32" fmla="*/ 1720691 w 6600951"/>
              <a:gd name="connsiteY32" fmla="*/ 2134937 h 5806825"/>
              <a:gd name="connsiteX33" fmla="*/ 3082099 w 6600951"/>
              <a:gd name="connsiteY33" fmla="*/ 744764 h 5806825"/>
              <a:gd name="connsiteX34" fmla="*/ 3543586 w 6600951"/>
              <a:gd name="connsiteY34" fmla="*/ 966410 h 5806825"/>
              <a:gd name="connsiteX35" fmla="*/ 3542919 w 6600951"/>
              <a:gd name="connsiteY35" fmla="*/ 972030 h 5806825"/>
              <a:gd name="connsiteX36" fmla="*/ 3359372 w 6600951"/>
              <a:gd name="connsiteY36" fmla="*/ 1502763 h 5806825"/>
              <a:gd name="connsiteX37" fmla="*/ 3357562 w 6600951"/>
              <a:gd name="connsiteY37" fmla="*/ 1508097 h 5806825"/>
              <a:gd name="connsiteX38" fmla="*/ 3683889 w 6600951"/>
              <a:gd name="connsiteY38" fmla="*/ 1686500 h 5806825"/>
              <a:gd name="connsiteX39" fmla="*/ 4064127 w 6600951"/>
              <a:gd name="connsiteY39" fmla="*/ 1217204 h 5806825"/>
              <a:gd name="connsiteX40" fmla="*/ 4895374 w 6600951"/>
              <a:gd name="connsiteY40" fmla="*/ 294136 h 5806825"/>
              <a:gd name="connsiteX41" fmla="*/ 5321236 w 6600951"/>
              <a:gd name="connsiteY41" fmla="*/ 24293 h 5806825"/>
              <a:gd name="connsiteX42" fmla="*/ 5511240 w 6600951"/>
              <a:gd name="connsiteY42" fmla="*/ 568 h 58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600951" h="5806825">
                <a:moveTo>
                  <a:pt x="5511240" y="568"/>
                </a:moveTo>
                <a:cubicBezTo>
                  <a:pt x="5617908" y="5436"/>
                  <a:pt x="5721418" y="41735"/>
                  <a:pt x="5796725" y="116209"/>
                </a:cubicBezTo>
                <a:cubicBezTo>
                  <a:pt x="5917120" y="235367"/>
                  <a:pt x="5940743" y="426533"/>
                  <a:pt x="5899214" y="590649"/>
                </a:cubicBezTo>
                <a:cubicBezTo>
                  <a:pt x="5857684" y="754860"/>
                  <a:pt x="5761196" y="898878"/>
                  <a:pt x="5666423" y="1039277"/>
                </a:cubicBezTo>
                <a:cubicBezTo>
                  <a:pt x="5444966" y="1367127"/>
                  <a:pt x="5223510" y="1695073"/>
                  <a:pt x="5002054" y="2022923"/>
                </a:cubicBezTo>
                <a:cubicBezTo>
                  <a:pt x="5181600" y="2066548"/>
                  <a:pt x="5367528" y="1977394"/>
                  <a:pt x="5512308" y="1862618"/>
                </a:cubicBezTo>
                <a:cubicBezTo>
                  <a:pt x="5657088" y="1747937"/>
                  <a:pt x="5780532" y="1604871"/>
                  <a:pt x="5939790" y="1511336"/>
                </a:cubicBezTo>
                <a:cubicBezTo>
                  <a:pt x="6099048" y="1417800"/>
                  <a:pt x="6314884" y="1384558"/>
                  <a:pt x="6461379" y="1497143"/>
                </a:cubicBezTo>
                <a:cubicBezTo>
                  <a:pt x="6603111" y="1606109"/>
                  <a:pt x="6630162" y="1817564"/>
                  <a:pt x="6572821" y="1986919"/>
                </a:cubicBezTo>
                <a:cubicBezTo>
                  <a:pt x="6515576" y="2156274"/>
                  <a:pt x="6391942" y="2293529"/>
                  <a:pt x="6271450" y="2425545"/>
                </a:cubicBezTo>
                <a:lnTo>
                  <a:pt x="4974527" y="3846390"/>
                </a:lnTo>
                <a:cubicBezTo>
                  <a:pt x="4872800" y="3957832"/>
                  <a:pt x="5030248" y="4116804"/>
                  <a:pt x="5141786" y="4015363"/>
                </a:cubicBezTo>
                <a:cubicBezTo>
                  <a:pt x="5142738" y="4014410"/>
                  <a:pt x="5143691" y="4013553"/>
                  <a:pt x="5144643" y="4012696"/>
                </a:cubicBezTo>
                <a:cubicBezTo>
                  <a:pt x="5238655" y="3924875"/>
                  <a:pt x="5288661" y="3800574"/>
                  <a:pt x="5366575" y="3698276"/>
                </a:cubicBezTo>
                <a:cubicBezTo>
                  <a:pt x="5444585" y="3595882"/>
                  <a:pt x="5576887" y="3511586"/>
                  <a:pt x="5697284" y="3556830"/>
                </a:cubicBezTo>
                <a:cubicBezTo>
                  <a:pt x="5861685" y="3618647"/>
                  <a:pt x="5860447" y="3866678"/>
                  <a:pt x="5754243" y="4006600"/>
                </a:cubicBezTo>
                <a:cubicBezTo>
                  <a:pt x="5648039" y="4146522"/>
                  <a:pt x="5480114" y="4225770"/>
                  <a:pt x="5358860" y="4352929"/>
                </a:cubicBezTo>
                <a:cubicBezTo>
                  <a:pt x="5355527" y="4356453"/>
                  <a:pt x="5352192" y="4360073"/>
                  <a:pt x="5348954" y="4363692"/>
                </a:cubicBezTo>
                <a:cubicBezTo>
                  <a:pt x="5192935" y="4539428"/>
                  <a:pt x="5304663" y="4818892"/>
                  <a:pt x="5538121" y="4845562"/>
                </a:cubicBezTo>
                <a:lnTo>
                  <a:pt x="6012180" y="4899759"/>
                </a:lnTo>
                <a:cubicBezTo>
                  <a:pt x="6094762" y="4909094"/>
                  <a:pt x="6193060" y="4930430"/>
                  <a:pt x="6221444" y="5008440"/>
                </a:cubicBezTo>
                <a:cubicBezTo>
                  <a:pt x="6260402" y="5115977"/>
                  <a:pt x="6132766" y="5204845"/>
                  <a:pt x="6027039" y="5248470"/>
                </a:cubicBezTo>
                <a:cubicBezTo>
                  <a:pt x="5814060" y="5336481"/>
                  <a:pt x="5601081" y="5424492"/>
                  <a:pt x="5388102" y="5512502"/>
                </a:cubicBezTo>
                <a:cubicBezTo>
                  <a:pt x="5145310" y="5612801"/>
                  <a:pt x="4902518" y="5713099"/>
                  <a:pt x="4657154" y="5806825"/>
                </a:cubicBezTo>
                <a:lnTo>
                  <a:pt x="0" y="5806825"/>
                </a:lnTo>
                <a:lnTo>
                  <a:pt x="0" y="2449167"/>
                </a:lnTo>
                <a:cubicBezTo>
                  <a:pt x="7048" y="2443833"/>
                  <a:pt x="13906" y="2438309"/>
                  <a:pt x="20764" y="2432689"/>
                </a:cubicBezTo>
                <a:cubicBezTo>
                  <a:pt x="326136" y="2179991"/>
                  <a:pt x="580644" y="1879858"/>
                  <a:pt x="915733" y="1656592"/>
                </a:cubicBezTo>
                <a:cubicBezTo>
                  <a:pt x="1036320" y="1576296"/>
                  <a:pt x="1190720" y="1501144"/>
                  <a:pt x="1319593" y="1567343"/>
                </a:cubicBezTo>
                <a:cubicBezTo>
                  <a:pt x="1460468" y="1639542"/>
                  <a:pt x="1477232" y="1848330"/>
                  <a:pt x="1394650" y="1983490"/>
                </a:cubicBezTo>
                <a:cubicBezTo>
                  <a:pt x="1312164" y="2118554"/>
                  <a:pt x="1164336" y="2197136"/>
                  <a:pt x="1023461" y="2269430"/>
                </a:cubicBezTo>
                <a:cubicBezTo>
                  <a:pt x="1088803" y="2392017"/>
                  <a:pt x="1258062" y="2425831"/>
                  <a:pt x="1389602" y="2381254"/>
                </a:cubicBezTo>
                <a:cubicBezTo>
                  <a:pt x="1521238" y="2336677"/>
                  <a:pt x="1623441" y="2234188"/>
                  <a:pt x="1720691" y="2134937"/>
                </a:cubicBezTo>
                <a:lnTo>
                  <a:pt x="3082099" y="744764"/>
                </a:lnTo>
                <a:cubicBezTo>
                  <a:pt x="3262789" y="560264"/>
                  <a:pt x="3576256" y="710188"/>
                  <a:pt x="3543586" y="966410"/>
                </a:cubicBezTo>
                <a:cubicBezTo>
                  <a:pt x="3543395" y="968315"/>
                  <a:pt x="3543109" y="970125"/>
                  <a:pt x="3542919" y="972030"/>
                </a:cubicBezTo>
                <a:cubicBezTo>
                  <a:pt x="3517106" y="1157863"/>
                  <a:pt x="3420046" y="1325122"/>
                  <a:pt x="3359372" y="1502763"/>
                </a:cubicBezTo>
                <a:cubicBezTo>
                  <a:pt x="3358705" y="1504478"/>
                  <a:pt x="3358134" y="1506287"/>
                  <a:pt x="3357562" y="1508097"/>
                </a:cubicBezTo>
                <a:cubicBezTo>
                  <a:pt x="3290602" y="1707265"/>
                  <a:pt x="3551587" y="1849759"/>
                  <a:pt x="3683889" y="1686500"/>
                </a:cubicBezTo>
                <a:lnTo>
                  <a:pt x="4064127" y="1217204"/>
                </a:lnTo>
                <a:cubicBezTo>
                  <a:pt x="4325112" y="895163"/>
                  <a:pt x="4587430" y="571599"/>
                  <a:pt x="4895374" y="294136"/>
                </a:cubicBezTo>
                <a:cubicBezTo>
                  <a:pt x="5021294" y="180693"/>
                  <a:pt x="5158930" y="72965"/>
                  <a:pt x="5321236" y="24293"/>
                </a:cubicBezTo>
                <a:cubicBezTo>
                  <a:pt x="5382101" y="6041"/>
                  <a:pt x="5447239" y="-2353"/>
                  <a:pt x="5511240" y="568"/>
                </a:cubicBezTo>
                <a:close/>
              </a:path>
            </a:pathLst>
          </a:custGeom>
        </p:spPr>
        <p:txBody>
          <a:bodyPr wrap="square" lIns="68579" tIns="34289" rIns="68579" bIns="34289">
            <a:noAutofit/>
          </a:bodyPr>
          <a:lstStyle/>
          <a:p>
            <a:endParaRPr lang="en-US" dirty="0"/>
          </a:p>
        </p:txBody>
      </p:sp>
    </p:spTree>
    <p:extLst>
      <p:ext uri="{BB962C8B-B14F-4D97-AF65-F5344CB8AC3E}">
        <p14:creationId xmlns:p14="http://schemas.microsoft.com/office/powerpoint/2010/main" val="2390867683"/>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7"/>
            <a:ext cx="7886700" cy="994172"/>
          </a:xfrm>
          <a:prstGeom prst="rect">
            <a:avLst/>
          </a:prstGeom>
        </p:spPr>
        <p:txBody>
          <a:bodyPr lIns="89653" tIns="44826" rIns="89653" bIns="44826"/>
          <a:lstStyle/>
          <a:p>
            <a:r>
              <a:rPr lang="en-US"/>
              <a:t>Click to edit Master title style</a:t>
            </a:r>
          </a:p>
        </p:txBody>
      </p:sp>
      <p:sp>
        <p:nvSpPr>
          <p:cNvPr id="3" name="Content Placeholder 2"/>
          <p:cNvSpPr>
            <a:spLocks noGrp="1"/>
          </p:cNvSpPr>
          <p:nvPr>
            <p:ph idx="1"/>
          </p:nvPr>
        </p:nvSpPr>
        <p:spPr>
          <a:xfrm>
            <a:off x="628650" y="1369219"/>
            <a:ext cx="7886700" cy="3263504"/>
          </a:xfrm>
          <a:prstGeom prst="rect">
            <a:avLst/>
          </a:prstGeom>
        </p:spPr>
        <p:txBody>
          <a:bodyPr lIns="89653" tIns="44826" rIns="89653" bIns="448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28650" y="4767299"/>
            <a:ext cx="2057400" cy="274638"/>
          </a:xfrm>
          <a:prstGeom prst="rect">
            <a:avLst/>
          </a:prstGeom>
        </p:spPr>
        <p:txBody>
          <a:bodyPr lIns="89653" tIns="44826" rIns="89653" bIns="44826"/>
          <a:lstStyle>
            <a:lvl1pPr defTabSz="896399" eaLnBrk="1" fontAlgn="auto" latinLnBrk="1" hangingPunct="1">
              <a:spcBef>
                <a:spcPts val="0"/>
              </a:spcBef>
              <a:spcAft>
                <a:spcPts val="0"/>
              </a:spcAft>
              <a:defRPr>
                <a:latin typeface="+mn-lt"/>
                <a:ea typeface="+mn-ea"/>
                <a:cs typeface="+mn-cs"/>
              </a:defRPr>
            </a:lvl1pPr>
          </a:lstStyle>
          <a:p>
            <a:pPr>
              <a:defRPr/>
            </a:pPr>
            <a:fld id="{51810620-64F4-4738-823F-76BD6641DCDB}" type="datetimeFigureOut">
              <a:rPr lang="en-US" sz="1800" smtClean="0">
                <a:solidFill>
                  <a:prstClr val="black"/>
                </a:solidFill>
                <a:sym typeface="Arial"/>
              </a:rPr>
              <a:pPr>
                <a:defRPr/>
              </a:pPr>
              <a:t>6/29/2022</a:t>
            </a:fld>
            <a:endParaRPr lang="en-US" sz="1800">
              <a:solidFill>
                <a:prstClr val="black"/>
              </a:solidFill>
              <a:sym typeface="Arial"/>
            </a:endParaRPr>
          </a:p>
        </p:txBody>
      </p:sp>
      <p:sp>
        <p:nvSpPr>
          <p:cNvPr id="5" name="Footer Placeholder 4"/>
          <p:cNvSpPr>
            <a:spLocks noGrp="1"/>
          </p:cNvSpPr>
          <p:nvPr>
            <p:ph type="ftr" sz="quarter" idx="11"/>
          </p:nvPr>
        </p:nvSpPr>
        <p:spPr>
          <a:xfrm>
            <a:off x="3028950" y="4767299"/>
            <a:ext cx="3086100" cy="274638"/>
          </a:xfrm>
          <a:prstGeom prst="rect">
            <a:avLst/>
          </a:prstGeom>
        </p:spPr>
        <p:txBody>
          <a:bodyPr lIns="89653" tIns="44826" rIns="89653" bIns="44826"/>
          <a:lstStyle>
            <a:lvl1pPr defTabSz="896399" eaLnBrk="1" fontAlgn="auto" latinLnBrk="1" hangingPunct="1">
              <a:spcBef>
                <a:spcPts val="0"/>
              </a:spcBef>
              <a:spcAft>
                <a:spcPts val="0"/>
              </a:spcAft>
              <a:defRPr>
                <a:latin typeface="+mn-lt"/>
                <a:ea typeface="+mn-ea"/>
                <a:cs typeface="+mn-cs"/>
              </a:defRPr>
            </a:lvl1pPr>
          </a:lstStyle>
          <a:p>
            <a:pPr>
              <a:defRPr/>
            </a:pPr>
            <a:endParaRPr lang="en-US" sz="1800">
              <a:solidFill>
                <a:prstClr val="black"/>
              </a:solidFill>
              <a:sym typeface="Arial"/>
            </a:endParaRPr>
          </a:p>
        </p:txBody>
      </p:sp>
      <p:sp>
        <p:nvSpPr>
          <p:cNvPr id="6" name="Slide Number Placeholder 5"/>
          <p:cNvSpPr>
            <a:spLocks noGrp="1"/>
          </p:cNvSpPr>
          <p:nvPr>
            <p:ph type="sldNum" sz="quarter" idx="12"/>
          </p:nvPr>
        </p:nvSpPr>
        <p:spPr>
          <a:xfrm>
            <a:off x="6457950" y="4767299"/>
            <a:ext cx="2057400" cy="274638"/>
          </a:xfrm>
          <a:prstGeom prst="rect">
            <a:avLst/>
          </a:prstGeom>
        </p:spPr>
        <p:txBody>
          <a:bodyPr vert="horz" wrap="square" lIns="89653" tIns="44826" rIns="89653" bIns="44826" numCol="1" anchor="t" anchorCtr="0" compatLnSpc="1">
            <a:prstTxWarp prst="textNoShape">
              <a:avLst/>
            </a:prstTxWarp>
          </a:bodyPr>
          <a:lstStyle>
            <a:lvl1pPr eaLnBrk="1" latinLnBrk="1" hangingPunct="1">
              <a:defRPr/>
            </a:lvl1pPr>
          </a:lstStyle>
          <a:p>
            <a:pPr defTabSz="894866" fontAlgn="base">
              <a:spcBef>
                <a:spcPct val="0"/>
              </a:spcBef>
              <a:spcAft>
                <a:spcPct val="0"/>
              </a:spcAft>
              <a:defRPr/>
            </a:pPr>
            <a:fld id="{2D8AC0A1-7F99-49EB-BE73-91BC30072574}" type="slidenum">
              <a:rPr lang="en-US" altLang="en-US" smtClean="0">
                <a:solidFill>
                  <a:prstClr val="black"/>
                </a:solidFill>
                <a:cs typeface="Arial Unicode MS" pitchFamily="34" charset="-128"/>
                <a:sym typeface="Arial"/>
              </a:rPr>
              <a:pPr defTabSz="894866" fontAlgn="base">
                <a:spcBef>
                  <a:spcPct val="0"/>
                </a:spcBef>
                <a:spcAft>
                  <a:spcPct val="0"/>
                </a:spcAft>
                <a:defRPr/>
              </a:pPr>
              <a:t>‹#›</a:t>
            </a:fld>
            <a:endParaRPr lang="en-US" altLang="en-US">
              <a:solidFill>
                <a:prstClr val="black"/>
              </a:solidFill>
              <a:cs typeface="Arial Unicode MS" pitchFamily="34" charset="-128"/>
              <a:sym typeface="Arial"/>
            </a:endParaRPr>
          </a:p>
        </p:txBody>
      </p:sp>
    </p:spTree>
    <p:extLst>
      <p:ext uri="{BB962C8B-B14F-4D97-AF65-F5344CB8AC3E}">
        <p14:creationId xmlns:p14="http://schemas.microsoft.com/office/powerpoint/2010/main" val="293510439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p:cNvSpPr/>
          <p:nvPr/>
        </p:nvSpPr>
        <p:spPr>
          <a:xfrm>
            <a:off x="334901" y="2314323"/>
            <a:ext cx="8474199" cy="2503612"/>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a:lstStyle/>
          <a:p>
            <a:endParaRPr lang="en-US" sz="1350"/>
          </a:p>
        </p:txBody>
      </p:sp>
      <p:sp>
        <p:nvSpPr>
          <p:cNvPr id="2" name="Title 1"/>
          <p:cNvSpPr>
            <a:spLocks noGrp="1"/>
          </p:cNvSpPr>
          <p:nvPr>
            <p:ph type="ctrTitle"/>
          </p:nvPr>
        </p:nvSpPr>
        <p:spPr>
          <a:xfrm>
            <a:off x="435894" y="765324"/>
            <a:ext cx="8245162" cy="1106260"/>
          </a:xfrm>
          <a:prstGeom prst="rect">
            <a:avLst/>
          </a:prstGeom>
          <a:effectLst/>
        </p:spPr>
        <p:txBody>
          <a:bodyPr anchor="b">
            <a:normAutofit/>
          </a:bodyPr>
          <a:lstStyle>
            <a:lvl1pPr>
              <a:defRPr lang="en-US" sz="2400" b="1" dirty="0">
                <a:solidFill>
                  <a:srgbClr val="005050"/>
                </a:solidFill>
              </a:defRPr>
            </a:lvl1pPr>
          </a:lstStyle>
          <a:p>
            <a:pPr lvl="0"/>
            <a:r>
              <a:rPr lang="en-US"/>
              <a:t>Click to edit Master title style</a:t>
            </a:r>
            <a:endParaRPr lang="en-US" dirty="0"/>
          </a:p>
        </p:txBody>
      </p:sp>
      <p:sp>
        <p:nvSpPr>
          <p:cNvPr id="3" name="Subtitle 2"/>
          <p:cNvSpPr>
            <a:spLocks noGrp="1"/>
          </p:cNvSpPr>
          <p:nvPr>
            <p:ph type="subTitle" idx="1"/>
          </p:nvPr>
        </p:nvSpPr>
        <p:spPr>
          <a:xfrm>
            <a:off x="435895" y="1871584"/>
            <a:ext cx="8245160" cy="442741"/>
          </a:xfrm>
        </p:spPr>
        <p:txBody>
          <a:bodyPr vert="horz" lIns="91440" tIns="45720" rIns="91440" bIns="45720" rtlCol="0" anchor="t">
            <a:normAutofit/>
          </a:bodyPr>
          <a:lstStyle>
            <a:lvl1pPr marL="0" indent="0" algn="l">
              <a:buNone/>
              <a:defRPr lang="en-US" sz="1200" cap="all" dirty="0">
                <a:solidFill>
                  <a:srgbClr val="007E78"/>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pPr marL="0" lvl="0" indent="0">
              <a:buNone/>
            </a:pPr>
            <a:r>
              <a:rPr lang="en-US" dirty="0"/>
              <a:t>Click to edit Master subtitle style</a:t>
            </a:r>
          </a:p>
        </p:txBody>
      </p:sp>
      <p:sp>
        <p:nvSpPr>
          <p:cNvPr id="12" name="object 3">
            <a:extLst>
              <a:ext uri="{FF2B5EF4-FFF2-40B4-BE49-F238E27FC236}">
                <a16:creationId xmlns:a16="http://schemas.microsoft.com/office/drawing/2014/main" id="{705F9BB8-570A-4996-A15A-5FC17A656EB3}"/>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Tree>
    <p:extLst>
      <p:ext uri="{BB962C8B-B14F-4D97-AF65-F5344CB8AC3E}">
        <p14:creationId xmlns:p14="http://schemas.microsoft.com/office/powerpoint/2010/main" val="6215445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anchor="ctr"/>
          <a:lstStyle/>
          <a:p>
            <a:pPr algn="ctr" defTabSz="685375">
              <a:defRPr/>
            </a:pPr>
            <a:endParaRPr lang="en-US" sz="1400">
              <a:solidFill>
                <a:prstClr val="white"/>
              </a:solidFill>
            </a:endParaRPr>
          </a:p>
        </p:txBody>
      </p:sp>
      <p:sp>
        <p:nvSpPr>
          <p:cNvPr id="10" name="Text Placeholder 9"/>
          <p:cNvSpPr>
            <a:spLocks noGrp="1"/>
          </p:cNvSpPr>
          <p:nvPr>
            <p:ph type="body" sz="quarter" idx="10"/>
          </p:nvPr>
        </p:nvSpPr>
        <p:spPr>
          <a:xfrm>
            <a:off x="0" y="195486"/>
            <a:ext cx="9144000" cy="576064"/>
          </a:xfrm>
          <a:prstGeom prst="rect">
            <a:avLst/>
          </a:prstGeom>
        </p:spPr>
        <p:txBody>
          <a:bodyPr anchor="ctr"/>
          <a:lstStyle>
            <a:lvl1pPr marL="0" indent="0" algn="ctr">
              <a:buNone/>
              <a:defRPr sz="3600" b="0" baseline="0">
                <a:solidFill>
                  <a:schemeClr val="tx1">
                    <a:lumMod val="75000"/>
                    <a:lumOff val="25000"/>
                  </a:schemeClr>
                </a:solidFill>
                <a:latin typeface="+mj-lt"/>
                <a:cs typeface="Arial"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0"/>
            <a:ext cx="9144000" cy="288032"/>
          </a:xfrm>
          <a:prstGeom prst="rect">
            <a:avLst/>
          </a:prstGeom>
        </p:spPr>
        <p:txBody>
          <a:bodyPr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405600125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Title Placeholder 1">
            <a:extLst>
              <a:ext uri="{FF2B5EF4-FFF2-40B4-BE49-F238E27FC236}">
                <a16:creationId xmlns:a16="http://schemas.microsoft.com/office/drawing/2014/main" id="{9FFB18A8-E314-49FE-AB86-3E0F25B65B86}"/>
              </a:ext>
            </a:extLst>
          </p:cNvPr>
          <p:cNvSpPr>
            <a:spLocks noGrp="1"/>
          </p:cNvSpPr>
          <p:nvPr>
            <p:ph type="title"/>
          </p:nvPr>
        </p:nvSpPr>
        <p:spPr>
          <a:xfrm>
            <a:off x="243000" y="81000"/>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a:extLst>
              <a:ext uri="{FF2B5EF4-FFF2-40B4-BE49-F238E27FC236}">
                <a16:creationId xmlns:a16="http://schemas.microsoft.com/office/drawing/2014/main" id="{9C79BAE7-2FF2-4284-9734-12E9E5C45F14}"/>
              </a:ext>
            </a:extLst>
          </p:cNvPr>
          <p:cNvSpPr>
            <a:spLocks noGrp="1"/>
          </p:cNvSpPr>
          <p:nvPr>
            <p:ph idx="1"/>
          </p:nvPr>
        </p:nvSpPr>
        <p:spPr>
          <a:xfrm>
            <a:off x="242999" y="810000"/>
            <a:ext cx="8640000" cy="4158000"/>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a:extLst>
              <a:ext uri="{FF2B5EF4-FFF2-40B4-BE49-F238E27FC236}">
                <a16:creationId xmlns:a16="http://schemas.microsoft.com/office/drawing/2014/main" id="{3242E750-6BB0-448D-A74E-5338E05E9B4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
        <p:nvSpPr>
          <p:cNvPr id="12" name="Subtitle 2">
            <a:extLst>
              <a:ext uri="{FF2B5EF4-FFF2-40B4-BE49-F238E27FC236}">
                <a16:creationId xmlns:a16="http://schemas.microsoft.com/office/drawing/2014/main" id="{37247F20-8A35-4640-BF5E-C32DBA11F18A}"/>
              </a:ext>
            </a:extLst>
          </p:cNvPr>
          <p:cNvSpPr>
            <a:spLocks noGrp="1"/>
          </p:cNvSpPr>
          <p:nvPr>
            <p:ph type="subTitle" idx="13"/>
          </p:nvPr>
        </p:nvSpPr>
        <p:spPr>
          <a:xfrm>
            <a:off x="243000" y="450319"/>
            <a:ext cx="8640000" cy="304587"/>
          </a:xfrm>
        </p:spPr>
        <p:txBody>
          <a:bodyPr anchor="ctr">
            <a:normAutofit/>
          </a:bodyPr>
          <a:lstStyle>
            <a:lvl1pPr marL="0" indent="0" algn="l">
              <a:buNone/>
              <a:defRPr sz="1200" cap="all">
                <a:solidFill>
                  <a:srgbClr val="007E78"/>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07498358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8" name="Rectangle 7"/>
          <p:cNvSpPr>
            <a:spLocks noChangeAspect="1"/>
          </p:cNvSpPr>
          <p:nvPr/>
        </p:nvSpPr>
        <p:spPr>
          <a:xfrm>
            <a:off x="335863" y="3856481"/>
            <a:ext cx="8468145" cy="944120"/>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a:lstStyle/>
          <a:p>
            <a:endParaRPr lang="en-US" sz="1350"/>
          </a:p>
        </p:txBody>
      </p:sp>
      <p:sp>
        <p:nvSpPr>
          <p:cNvPr id="2" name="Title 1"/>
          <p:cNvSpPr>
            <a:spLocks noGrp="1"/>
          </p:cNvSpPr>
          <p:nvPr>
            <p:ph type="title"/>
          </p:nvPr>
        </p:nvSpPr>
        <p:spPr>
          <a:xfrm>
            <a:off x="435895" y="1795463"/>
            <a:ext cx="8272211" cy="1610600"/>
          </a:xfrm>
          <a:prstGeom prst="rect">
            <a:avLst/>
          </a:prstGeom>
          <a:effectLst/>
        </p:spPr>
        <p:txBody>
          <a:bodyPr anchor="t">
            <a:normAutofit/>
          </a:bodyPr>
          <a:lstStyle>
            <a:lvl1pPr algn="l">
              <a:defRPr lang="en-US" sz="2400" b="1" dirty="0">
                <a:solidFill>
                  <a:srgbClr val="005050"/>
                </a:solidFill>
              </a:defRPr>
            </a:lvl1pPr>
          </a:lstStyle>
          <a:p>
            <a:pPr lvl="0"/>
            <a:r>
              <a:rPr lang="en-US"/>
              <a:t>Click to edit Master title style</a:t>
            </a:r>
            <a:endParaRPr lang="en-US" dirty="0"/>
          </a:p>
        </p:txBody>
      </p:sp>
      <p:sp>
        <p:nvSpPr>
          <p:cNvPr id="3" name="Text Placeholder 2"/>
          <p:cNvSpPr>
            <a:spLocks noGrp="1"/>
          </p:cNvSpPr>
          <p:nvPr>
            <p:ph type="body" idx="1"/>
          </p:nvPr>
        </p:nvSpPr>
        <p:spPr>
          <a:xfrm>
            <a:off x="435895" y="3406063"/>
            <a:ext cx="8272211" cy="450417"/>
          </a:xfrm>
        </p:spPr>
        <p:txBody>
          <a:bodyPr vert="horz" lIns="91440" tIns="45720" rIns="91440" bIns="45720" rtlCol="0" anchor="t">
            <a:normAutofit/>
          </a:bodyPr>
          <a:lstStyle>
            <a:lvl1pPr marL="0" indent="0" algn="l">
              <a:buNone/>
              <a:defRPr lang="en-US" sz="1500" cap="all">
                <a:solidFill>
                  <a:srgbClr val="007E78"/>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marL="0" lvl="0" indent="0">
              <a:buNone/>
            </a:pPr>
            <a:r>
              <a:rPr lang="en-US"/>
              <a:t>Click to edit Master text styles</a:t>
            </a:r>
          </a:p>
        </p:txBody>
      </p:sp>
      <p:sp>
        <p:nvSpPr>
          <p:cNvPr id="12" name="object 3">
            <a:extLst>
              <a:ext uri="{FF2B5EF4-FFF2-40B4-BE49-F238E27FC236}">
                <a16:creationId xmlns:a16="http://schemas.microsoft.com/office/drawing/2014/main" id="{61D716C1-1939-4BF2-8D08-88044AB610F4}"/>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Tree>
    <p:extLst>
      <p:ext uri="{BB962C8B-B14F-4D97-AF65-F5344CB8AC3E}">
        <p14:creationId xmlns:p14="http://schemas.microsoft.com/office/powerpoint/2010/main" val="2601683427"/>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8F715FE7-C2DF-4CF9-83C4-B478FE8B10B9}"/>
              </a:ext>
            </a:extLst>
          </p:cNvPr>
          <p:cNvSpPr>
            <a:spLocks noGrp="1"/>
          </p:cNvSpPr>
          <p:nvPr>
            <p:ph idx="1"/>
          </p:nvPr>
        </p:nvSpPr>
        <p:spPr>
          <a:xfrm>
            <a:off x="225707" y="814387"/>
            <a:ext cx="4132161" cy="3900488"/>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2">
            <a:extLst>
              <a:ext uri="{FF2B5EF4-FFF2-40B4-BE49-F238E27FC236}">
                <a16:creationId xmlns:a16="http://schemas.microsoft.com/office/drawing/2014/main" id="{A43563A3-4638-4A7F-B4DD-BF6063FB3DDB}"/>
              </a:ext>
            </a:extLst>
          </p:cNvPr>
          <p:cNvSpPr>
            <a:spLocks noGrp="1"/>
          </p:cNvSpPr>
          <p:nvPr>
            <p:ph idx="13"/>
          </p:nvPr>
        </p:nvSpPr>
        <p:spPr>
          <a:xfrm>
            <a:off x="4572000" y="814387"/>
            <a:ext cx="4311000" cy="3900488"/>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Placeholder 1">
            <a:extLst>
              <a:ext uri="{FF2B5EF4-FFF2-40B4-BE49-F238E27FC236}">
                <a16:creationId xmlns:a16="http://schemas.microsoft.com/office/drawing/2014/main" id="{D72E06F3-0143-4C93-816E-F1F434E653C6}"/>
              </a:ext>
            </a:extLst>
          </p:cNvPr>
          <p:cNvSpPr>
            <a:spLocks noGrp="1"/>
          </p:cNvSpPr>
          <p:nvPr>
            <p:ph type="title"/>
          </p:nvPr>
        </p:nvSpPr>
        <p:spPr>
          <a:xfrm>
            <a:off x="243001" y="81000"/>
            <a:ext cx="6839462"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2" name="Subtitle 2">
            <a:extLst>
              <a:ext uri="{FF2B5EF4-FFF2-40B4-BE49-F238E27FC236}">
                <a16:creationId xmlns:a16="http://schemas.microsoft.com/office/drawing/2014/main" id="{3735AF7F-31B7-456C-9B15-B11055730413}"/>
              </a:ext>
            </a:extLst>
          </p:cNvPr>
          <p:cNvSpPr>
            <a:spLocks noGrp="1"/>
          </p:cNvSpPr>
          <p:nvPr>
            <p:ph type="subTitle" idx="14"/>
          </p:nvPr>
        </p:nvSpPr>
        <p:spPr>
          <a:xfrm>
            <a:off x="243000" y="450319"/>
            <a:ext cx="8640000" cy="318389"/>
          </a:xfrm>
        </p:spPr>
        <p:txBody>
          <a:bodyPr vert="horz" lIns="91440" tIns="45720" rIns="91440" bIns="45720" rtlCol="0" anchor="ctr">
            <a:normAutofit/>
          </a:bodyPr>
          <a:lstStyle>
            <a:lvl1pPr marL="0" indent="0" algn="l">
              <a:buNone/>
              <a:defRPr lang="en-US" sz="1200" cap="all" dirty="0">
                <a:solidFill>
                  <a:srgbClr val="007E78"/>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pPr marL="0" lvl="0" indent="0">
              <a:buNone/>
            </a:pPr>
            <a:r>
              <a:rPr lang="en-US" dirty="0"/>
              <a:t>Click to edit Master subtitle style</a:t>
            </a:r>
          </a:p>
        </p:txBody>
      </p:sp>
      <p:sp>
        <p:nvSpPr>
          <p:cNvPr id="15" name="object 3">
            <a:extLst>
              <a:ext uri="{FF2B5EF4-FFF2-40B4-BE49-F238E27FC236}">
                <a16:creationId xmlns:a16="http://schemas.microsoft.com/office/drawing/2014/main" id="{C9C833D5-F51F-4AF3-893E-E01C2C15AD6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Tree>
    <p:extLst>
      <p:ext uri="{BB962C8B-B14F-4D97-AF65-F5344CB8AC3E}">
        <p14:creationId xmlns:p14="http://schemas.microsoft.com/office/powerpoint/2010/main" val="407384580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Rectangle 8"/>
          <p:cNvSpPr>
            <a:spLocks noChangeAspect="1"/>
          </p:cNvSpPr>
          <p:nvPr/>
        </p:nvSpPr>
        <p:spPr>
          <a:xfrm>
            <a:off x="249052" y="450901"/>
            <a:ext cx="1790727" cy="4361606"/>
          </a:xfrm>
          <a:prstGeom prst="rect">
            <a:avLst/>
          </a:prstGeom>
          <a:solidFill>
            <a:srgbClr val="008E87"/>
          </a:solidFill>
          <a:ln>
            <a:noFill/>
          </a:ln>
          <a:effectLst/>
        </p:spPr>
        <p:style>
          <a:lnRef idx="1">
            <a:schemeClr val="accent1"/>
          </a:lnRef>
          <a:fillRef idx="3">
            <a:schemeClr val="accent1"/>
          </a:fillRef>
          <a:effectRef idx="2">
            <a:schemeClr val="accent1"/>
          </a:effectRef>
          <a:fontRef idx="minor">
            <a:schemeClr val="lt1"/>
          </a:fontRef>
        </p:style>
        <p:txBody>
          <a:bodyPr/>
          <a:lstStyle/>
          <a:p>
            <a:endParaRPr lang="en-US" sz="1350"/>
          </a:p>
        </p:txBody>
      </p:sp>
      <p:sp>
        <p:nvSpPr>
          <p:cNvPr id="2" name="Title 1"/>
          <p:cNvSpPr>
            <a:spLocks noGrp="1"/>
          </p:cNvSpPr>
          <p:nvPr>
            <p:ph type="title"/>
          </p:nvPr>
        </p:nvSpPr>
        <p:spPr>
          <a:xfrm>
            <a:off x="249053" y="689959"/>
            <a:ext cx="1790726" cy="3883487"/>
          </a:xfrm>
          <a:prstGeom prst="rect">
            <a:avLst/>
          </a:prstGeom>
        </p:spPr>
        <p:txBody>
          <a:bodyPr anchor="ctr">
            <a:normAutofit/>
          </a:bodyPr>
          <a:lstStyle>
            <a:lvl1pPr algn="ctr">
              <a:defRPr sz="4500" b="0">
                <a:solidFill>
                  <a:srgbClr val="FFFFFF"/>
                </a:solidFill>
              </a:defRPr>
            </a:lvl1pPr>
          </a:lstStyle>
          <a:p>
            <a:r>
              <a:rPr lang="en-US" dirty="0"/>
              <a:t>Click to edit Master title style</a:t>
            </a:r>
          </a:p>
        </p:txBody>
      </p:sp>
      <p:sp>
        <p:nvSpPr>
          <p:cNvPr id="3" name="Content Placeholder 2"/>
          <p:cNvSpPr>
            <a:spLocks noGrp="1"/>
          </p:cNvSpPr>
          <p:nvPr>
            <p:ph idx="1" hasCustomPrompt="1"/>
          </p:nvPr>
        </p:nvSpPr>
        <p:spPr>
          <a:xfrm>
            <a:off x="2175378" y="884872"/>
            <a:ext cx="6774747" cy="3493662"/>
          </a:xfrm>
        </p:spPr>
        <p:txBody>
          <a:bodyPr anchor="ctr">
            <a:normAutofit/>
          </a:bodyPr>
          <a:lstStyle>
            <a:lvl1pPr marL="54000" indent="0">
              <a:buFontTx/>
              <a:buNone/>
              <a:defRPr sz="4500">
                <a:solidFill>
                  <a:schemeClr val="tx2"/>
                </a:solidFill>
              </a:defRPr>
            </a:lvl1pPr>
            <a:lvl2pPr>
              <a:buFontTx/>
              <a:buNone/>
              <a:defRPr sz="4500">
                <a:solidFill>
                  <a:schemeClr val="tx2"/>
                </a:solidFill>
              </a:defRPr>
            </a:lvl2pPr>
            <a:lvl3pPr>
              <a:buFontTx/>
              <a:buNone/>
              <a:defRPr sz="4500">
                <a:solidFill>
                  <a:schemeClr val="tx2"/>
                </a:solidFill>
              </a:defRPr>
            </a:lvl3pPr>
            <a:lvl4pPr>
              <a:buFontTx/>
              <a:buNone/>
              <a:defRPr sz="4500">
                <a:solidFill>
                  <a:schemeClr val="tx2"/>
                </a:solidFill>
              </a:defRPr>
            </a:lvl4pPr>
            <a:lvl5pPr>
              <a:buFontTx/>
              <a:buNone/>
              <a:defRPr sz="4500">
                <a:solidFill>
                  <a:schemeClr val="tx2"/>
                </a:solidFill>
              </a:defRPr>
            </a:lvl5pPr>
            <a:lvl6pPr>
              <a:defRPr sz="1050">
                <a:solidFill>
                  <a:schemeClr val="tx2"/>
                </a:solidFill>
              </a:defRPr>
            </a:lvl6pPr>
            <a:lvl7pPr>
              <a:defRPr sz="1050">
                <a:solidFill>
                  <a:schemeClr val="tx2"/>
                </a:solidFill>
              </a:defRPr>
            </a:lvl7pPr>
            <a:lvl8pPr>
              <a:defRPr sz="1050">
                <a:solidFill>
                  <a:schemeClr val="tx2"/>
                </a:solidFill>
              </a:defRPr>
            </a:lvl8pPr>
            <a:lvl9pPr>
              <a:defRPr sz="1050">
                <a:solidFill>
                  <a:schemeClr val="tx2"/>
                </a:solidFill>
              </a:defRPr>
            </a:lvl9pPr>
          </a:lstStyle>
          <a:p>
            <a:pPr lvl="0"/>
            <a:r>
              <a:rPr lang="en-US" dirty="0"/>
              <a:t>Click to edit Master Style </a:t>
            </a:r>
          </a:p>
        </p:txBody>
      </p:sp>
      <p:sp>
        <p:nvSpPr>
          <p:cNvPr id="13" name="object 3">
            <a:extLst>
              <a:ext uri="{FF2B5EF4-FFF2-40B4-BE49-F238E27FC236}">
                <a16:creationId xmlns:a16="http://schemas.microsoft.com/office/drawing/2014/main" id="{90F90E00-87F7-4F43-97FD-70B1065C3869}"/>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Tree>
    <p:extLst>
      <p:ext uri="{BB962C8B-B14F-4D97-AF65-F5344CB8AC3E}">
        <p14:creationId xmlns:p14="http://schemas.microsoft.com/office/powerpoint/2010/main" val="107861120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9C5BB2-44D0-4737-8BBF-8B2107CAE9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06988F2-3F84-4811-AE5C-5547C96B25F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A50B6F5-9D29-4D82-A030-425273D92488}"/>
              </a:ext>
            </a:extLst>
          </p:cNvPr>
          <p:cNvSpPr>
            <a:spLocks noGrp="1"/>
          </p:cNvSpPr>
          <p:nvPr>
            <p:ph type="dt" sz="half" idx="10"/>
          </p:nvPr>
        </p:nvSpPr>
        <p:spPr/>
        <p:txBody>
          <a:bodyPr/>
          <a:lstStyle/>
          <a:p>
            <a:fld id="{377936CE-AE59-4C83-A2B7-A82176454AE6}" type="datetimeFigureOut">
              <a:rPr lang="en-US" smtClean="0"/>
              <a:t>6/29/2022</a:t>
            </a:fld>
            <a:endParaRPr lang="en-US"/>
          </a:p>
        </p:txBody>
      </p:sp>
      <p:sp>
        <p:nvSpPr>
          <p:cNvPr id="5" name="Footer Placeholder 4">
            <a:extLst>
              <a:ext uri="{FF2B5EF4-FFF2-40B4-BE49-F238E27FC236}">
                <a16:creationId xmlns:a16="http://schemas.microsoft.com/office/drawing/2014/main" id="{12CE712A-97E1-4C6D-8972-89EFBD7853D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DD0D078-1531-43D5-8A7C-D070ADF743AE}"/>
              </a:ext>
            </a:extLst>
          </p:cNvPr>
          <p:cNvSpPr>
            <a:spLocks noGrp="1"/>
          </p:cNvSpPr>
          <p:nvPr>
            <p:ph type="sldNum" sz="quarter" idx="12"/>
          </p:nvPr>
        </p:nvSpPr>
        <p:spPr/>
        <p:txBody>
          <a:bodyPr/>
          <a:lstStyle/>
          <a:p>
            <a:fld id="{A17BA286-AC93-4A1C-B0BC-B5A3B392FDCB}" type="slidenum">
              <a:rPr lang="en-US" smtClean="0"/>
              <a:t>‹#›</a:t>
            </a:fld>
            <a:endParaRPr lang="en-US"/>
          </a:p>
        </p:txBody>
      </p:sp>
    </p:spTree>
    <p:extLst>
      <p:ext uri="{BB962C8B-B14F-4D97-AF65-F5344CB8AC3E}">
        <p14:creationId xmlns:p14="http://schemas.microsoft.com/office/powerpoint/2010/main" val="2167460525"/>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72221E6-1BA2-4911-ACBE-CCBB587AD6DE}"/>
              </a:ext>
            </a:extLst>
          </p:cNvPr>
          <p:cNvSpPr>
            <a:spLocks noGrp="1"/>
          </p:cNvSpPr>
          <p:nvPr>
            <p:ph type="dt" sz="half" idx="10"/>
          </p:nvPr>
        </p:nvSpPr>
        <p:spPr/>
        <p:txBody>
          <a:bodyPr/>
          <a:lstStyle/>
          <a:p>
            <a:fld id="{C58A76EE-AA52-4C94-9149-ECF7D7231DB0}" type="datetimeFigureOut">
              <a:rPr lang="en-US" smtClean="0"/>
              <a:t>6/29/2022</a:t>
            </a:fld>
            <a:endParaRPr lang="en-US"/>
          </a:p>
        </p:txBody>
      </p:sp>
      <p:sp>
        <p:nvSpPr>
          <p:cNvPr id="3" name="Footer Placeholder 2">
            <a:extLst>
              <a:ext uri="{FF2B5EF4-FFF2-40B4-BE49-F238E27FC236}">
                <a16:creationId xmlns:a16="http://schemas.microsoft.com/office/drawing/2014/main" id="{D8ED6C21-0988-44EC-B696-518CCB970FCD}"/>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AE813C8-C33B-4325-B20F-3FFB324624BD}"/>
              </a:ext>
            </a:extLst>
          </p:cNvPr>
          <p:cNvSpPr>
            <a:spLocks noGrp="1"/>
          </p:cNvSpPr>
          <p:nvPr>
            <p:ph type="sldNum" sz="quarter" idx="12"/>
          </p:nvPr>
        </p:nvSpPr>
        <p:spPr/>
        <p:txBody>
          <a:bodyPr/>
          <a:lstStyle/>
          <a:p>
            <a:fld id="{C519615C-6843-424C-8F5A-B6BBA8825F59}" type="slidenum">
              <a:rPr lang="en-US" smtClean="0"/>
              <a:t>‹#›</a:t>
            </a:fld>
            <a:endParaRPr lang="en-US"/>
          </a:p>
        </p:txBody>
      </p:sp>
    </p:spTree>
    <p:extLst>
      <p:ext uri="{BB962C8B-B14F-4D97-AF65-F5344CB8AC3E}">
        <p14:creationId xmlns:p14="http://schemas.microsoft.com/office/powerpoint/2010/main" val="3799038626"/>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userDrawn="1">
  <p:cSld name="Watercolor Splatters">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411584"/>
      </p:ext>
    </p:extLst>
  </p:cSld>
  <p:clrMapOvr>
    <a:masterClrMapping/>
  </p:clrMapOvr>
  <p:transition advClick="0"/>
</p:sldLayout>
</file>

<file path=ppt/slideLayouts/slideLayout737.xml><?xml version="1.0" encoding="utf-8"?>
<p:sldLayout xmlns:a="http://schemas.openxmlformats.org/drawingml/2006/main" xmlns:r="http://schemas.openxmlformats.org/officeDocument/2006/relationships" xmlns:p="http://schemas.openxmlformats.org/presentationml/2006/main" userDrawn="1">
  <p:cSld name="3_Basic Layout">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anchor="ctr"/>
          <a:lstStyle/>
          <a:p>
            <a:pPr algn="ctr">
              <a:defRPr/>
            </a:pPr>
            <a:endParaRPr lang="en-US" sz="1350">
              <a:solidFill>
                <a:prstClr val="white"/>
              </a:solidFill>
            </a:endParaRPr>
          </a:p>
        </p:txBody>
      </p:sp>
      <p:sp>
        <p:nvSpPr>
          <p:cNvPr id="10" name="Text Placeholder 9"/>
          <p:cNvSpPr>
            <a:spLocks noGrp="1"/>
          </p:cNvSpPr>
          <p:nvPr>
            <p:ph type="body" sz="quarter" idx="10"/>
          </p:nvPr>
        </p:nvSpPr>
        <p:spPr>
          <a:xfrm>
            <a:off x="0" y="195488"/>
            <a:ext cx="9144000" cy="576064"/>
          </a:xfrm>
          <a:prstGeom prst="rect">
            <a:avLst/>
          </a:prstGeom>
        </p:spPr>
        <p:txBody>
          <a:bodyPr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2"/>
            <a:ext cx="9144000" cy="288032"/>
          </a:xfrm>
          <a:prstGeom prst="rect">
            <a:avLst/>
          </a:prstGeom>
        </p:spPr>
        <p:txBody>
          <a:bodyPr anchor="ctr"/>
          <a:lstStyle>
            <a:lvl1pPr marL="0" indent="0" algn="ctr">
              <a:buNone/>
              <a:defRPr sz="1425" b="0" baseline="0">
                <a:solidFill>
                  <a:schemeClr val="tx1">
                    <a:lumMod val="75000"/>
                    <a:lumOff val="25000"/>
                  </a:schemeClr>
                </a:solidFill>
                <a:latin typeface="+mn-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257846394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rtlCol="0" anchor="ctr"/>
          <a:lstStyle/>
          <a:p>
            <a:pPr algn="ctr"/>
            <a:endParaRPr lang="ko-KR" altLang="en-US" sz="1350"/>
          </a:p>
        </p:txBody>
      </p:sp>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425" b="0" baseline="0">
                <a:solidFill>
                  <a:schemeClr val="accent1"/>
                </a:solidFill>
                <a:latin typeface="+mn-lt"/>
                <a:cs typeface="Arial"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1319737233"/>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userDrawn="1">
  <p:cSld name="11_Contents slide layout">
    <p:bg>
      <p:bgPr>
        <a:solidFill>
          <a:schemeClr val="accent1"/>
        </a:solidFill>
        <a:effectLst/>
      </p:bgPr>
    </p:bg>
    <p:spTree>
      <p:nvGrpSpPr>
        <p:cNvPr id="1" name=""/>
        <p:cNvGrpSpPr/>
        <p:nvPr/>
      </p:nvGrpSpPr>
      <p:grpSpPr>
        <a:xfrm>
          <a:off x="0" y="0"/>
          <a:ext cx="0" cy="0"/>
          <a:chOff x="0" y="0"/>
          <a:chExt cx="0" cy="0"/>
        </a:xfrm>
      </p:grpSpPr>
      <p:sp>
        <p:nvSpPr>
          <p:cNvPr id="2" name="Picture Placeholder 22">
            <a:extLst>
              <a:ext uri="{FF2B5EF4-FFF2-40B4-BE49-F238E27FC236}">
                <a16:creationId xmlns:a16="http://schemas.microsoft.com/office/drawing/2014/main" id="{E58C46AB-72B0-452F-8968-7F13D6C69330}"/>
              </a:ext>
            </a:extLst>
          </p:cNvPr>
          <p:cNvSpPr>
            <a:spLocks noGrp="1"/>
          </p:cNvSpPr>
          <p:nvPr>
            <p:ph type="pic" sz="quarter" idx="10" hasCustomPrompt="1"/>
          </p:nvPr>
        </p:nvSpPr>
        <p:spPr>
          <a:xfrm>
            <a:off x="0" y="2"/>
            <a:ext cx="9144000" cy="4921067"/>
          </a:xfrm>
          <a:custGeom>
            <a:avLst/>
            <a:gdLst>
              <a:gd name="connsiteX0" fmla="*/ 0 w 12192000"/>
              <a:gd name="connsiteY0" fmla="*/ 0 h 6561423"/>
              <a:gd name="connsiteX1" fmla="*/ 12192000 w 12192000"/>
              <a:gd name="connsiteY1" fmla="*/ 0 h 6561423"/>
              <a:gd name="connsiteX2" fmla="*/ 12192000 w 12192000"/>
              <a:gd name="connsiteY2" fmla="*/ 2455328 h 6561423"/>
              <a:gd name="connsiteX3" fmla="*/ 9675392 w 12192000"/>
              <a:gd name="connsiteY3" fmla="*/ 3302886 h 6561423"/>
              <a:gd name="connsiteX4" fmla="*/ 10157317 w 12192000"/>
              <a:gd name="connsiteY4" fmla="*/ 4390513 h 6561423"/>
              <a:gd name="connsiteX5" fmla="*/ 8230254 w 12192000"/>
              <a:gd name="connsiteY5" fmla="*/ 3789588 h 6561423"/>
              <a:gd name="connsiteX6" fmla="*/ 0 w 12192000"/>
              <a:gd name="connsiteY6" fmla="*/ 6561423 h 656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6561423">
                <a:moveTo>
                  <a:pt x="0" y="0"/>
                </a:moveTo>
                <a:lnTo>
                  <a:pt x="12192000" y="0"/>
                </a:lnTo>
                <a:lnTo>
                  <a:pt x="12192000" y="2455328"/>
                </a:lnTo>
                <a:lnTo>
                  <a:pt x="9675392" y="3302886"/>
                </a:lnTo>
                <a:lnTo>
                  <a:pt x="10157317" y="4390513"/>
                </a:lnTo>
                <a:lnTo>
                  <a:pt x="8230254" y="3789588"/>
                </a:lnTo>
                <a:lnTo>
                  <a:pt x="0" y="6561423"/>
                </a:lnTo>
                <a:close/>
              </a:path>
            </a:pathLst>
          </a:custGeom>
          <a:solidFill>
            <a:schemeClr val="bg1">
              <a:lumMod val="95000"/>
            </a:schemeClr>
          </a:solidFill>
        </p:spPr>
        <p:txBody>
          <a:bodyPr wrap="square" lIns="121917" tIns="60958" rIns="121917" bIns="60958" anchor="ctr">
            <a:noAutofit/>
          </a:bodyPr>
          <a:lstStyle>
            <a:lvl1pPr marL="0" marR="0" indent="0" algn="ctr" defTabSz="685783" rtl="0" eaLnBrk="1" fontAlgn="auto" latinLnBrk="1" hangingPunct="1">
              <a:lnSpc>
                <a:spcPct val="100000"/>
              </a:lnSpc>
              <a:spcBef>
                <a:spcPct val="20000"/>
              </a:spcBef>
              <a:spcAft>
                <a:spcPts val="0"/>
              </a:spcAft>
              <a:buClrTx/>
              <a:buSzTx/>
              <a:buFont typeface="Arial" pitchFamily="34" charset="0"/>
              <a:buNone/>
              <a:tabLst/>
              <a:defRPr sz="900">
                <a:latin typeface="+mn-lt"/>
              </a:defRPr>
            </a:lvl1pPr>
          </a:lstStyle>
          <a:p>
            <a:r>
              <a:rPr lang="en-US" altLang="ko-KR" dirty="0"/>
              <a:t>Your Picture Here And Send To Back</a:t>
            </a:r>
            <a:endParaRPr lang="ko-KR" altLang="en-US" dirty="0"/>
          </a:p>
          <a:p>
            <a:endParaRPr lang="ko-KR" altLang="en-US" dirty="0"/>
          </a:p>
        </p:txBody>
      </p:sp>
    </p:spTree>
    <p:extLst>
      <p:ext uri="{BB962C8B-B14F-4D97-AF65-F5344CB8AC3E}">
        <p14:creationId xmlns:p14="http://schemas.microsoft.com/office/powerpoint/2010/main" val="62244926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3_Cover slide layout">
    <p:bg>
      <p:bgPr>
        <a:solidFill>
          <a:srgbClr val="1D405D"/>
        </a:solidFill>
        <a:effectLst/>
      </p:bgPr>
    </p:bg>
    <p:spTree>
      <p:nvGrpSpPr>
        <p:cNvPr id="1" name=""/>
        <p:cNvGrpSpPr/>
        <p:nvPr/>
      </p:nvGrpSpPr>
      <p:grpSpPr>
        <a:xfrm>
          <a:off x="0" y="0"/>
          <a:ext cx="0" cy="0"/>
          <a:chOff x="0" y="0"/>
          <a:chExt cx="0" cy="0"/>
        </a:xfrm>
      </p:grpSpPr>
      <p:pic>
        <p:nvPicPr>
          <p:cNvPr id="2" name="Picture 4"/>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38"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13340643"/>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userDrawn="1">
  <p:cSld name="3_Cover slide layout">
    <p:bg>
      <p:bgPr>
        <a:solidFill>
          <a:srgbClr val="1D405D"/>
        </a:solidFill>
        <a:effectLst/>
      </p:bgPr>
    </p:bg>
    <p:spTree>
      <p:nvGrpSpPr>
        <p:cNvPr id="1" name=""/>
        <p:cNvGrpSpPr/>
        <p:nvPr/>
      </p:nvGrpSpPr>
      <p:grpSpPr>
        <a:xfrm>
          <a:off x="0" y="0"/>
          <a:ext cx="0" cy="0"/>
          <a:chOff x="0" y="0"/>
          <a:chExt cx="0" cy="0"/>
        </a:xfrm>
      </p:grpSpPr>
      <p:pic>
        <p:nvPicPr>
          <p:cNvPr id="2" name="Picture 4"/>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38"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760974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572001" y="1474275"/>
            <a:ext cx="4572001" cy="3669225"/>
          </a:xfrm>
          <a:custGeom>
            <a:avLst/>
            <a:gdLst>
              <a:gd name="connsiteX0" fmla="*/ 4868303 w 4868303"/>
              <a:gd name="connsiteY0" fmla="*/ 0 h 4892300"/>
              <a:gd name="connsiteX1" fmla="*/ 4868303 w 4868303"/>
              <a:gd name="connsiteY1" fmla="*/ 4892300 h 4892300"/>
              <a:gd name="connsiteX2" fmla="*/ 0 w 4868303"/>
              <a:gd name="connsiteY2" fmla="*/ 4892300 h 4892300"/>
              <a:gd name="connsiteX3" fmla="*/ 4571 w 4868303"/>
              <a:gd name="connsiteY3" fmla="*/ 4670006 h 4892300"/>
              <a:gd name="connsiteX4" fmla="*/ 1424222 w 4868303"/>
              <a:gd name="connsiteY4" fmla="*/ 1440941 h 4892300"/>
              <a:gd name="connsiteX5" fmla="*/ 4646361 w 4868303"/>
              <a:gd name="connsiteY5" fmla="*/ 5641 h 4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8303" h="4892300">
                <a:moveTo>
                  <a:pt x="4868303" y="0"/>
                </a:moveTo>
                <a:lnTo>
                  <a:pt x="4868303" y="4892300"/>
                </a:lnTo>
                <a:lnTo>
                  <a:pt x="0" y="4892300"/>
                </a:lnTo>
                <a:lnTo>
                  <a:pt x="4571" y="4670006"/>
                </a:lnTo>
                <a:cubicBezTo>
                  <a:pt x="59666" y="3457539"/>
                  <a:pt x="563998" y="2305350"/>
                  <a:pt x="1424222" y="1440941"/>
                </a:cubicBezTo>
                <a:cubicBezTo>
                  <a:pt x="2284448" y="576533"/>
                  <a:pt x="3434175" y="66617"/>
                  <a:pt x="4646361" y="5641"/>
                </a:cubicBezTo>
                <a:close/>
              </a:path>
            </a:pathLst>
          </a:custGeom>
        </p:spPr>
        <p:txBody>
          <a:bodyPr wrap="square">
            <a:noAutofit/>
          </a:bodyPr>
          <a:lstStyle/>
          <a:p>
            <a:pPr lvl="0"/>
            <a:endParaRPr lang="en-US" noProof="0" dirty="0"/>
          </a:p>
        </p:txBody>
      </p:sp>
    </p:spTree>
    <p:extLst>
      <p:ext uri="{BB962C8B-B14F-4D97-AF65-F5344CB8AC3E}">
        <p14:creationId xmlns:p14="http://schemas.microsoft.com/office/powerpoint/2010/main" val="862862459"/>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a:prstGeom prst="rect">
            <a:avLst/>
          </a:prstGeom>
        </p:spPr>
        <p:txBody>
          <a:bodyPr/>
          <a:lstStyle/>
          <a:p>
            <a:r>
              <a:rPr lang="en-US"/>
              <a:t>Click to edit Master title style</a:t>
            </a:r>
            <a:endParaRPr lang="id-ID"/>
          </a:p>
        </p:txBody>
      </p:sp>
      <p:sp>
        <p:nvSpPr>
          <p:cNvPr id="3" name="Date Placeholder 2"/>
          <p:cNvSpPr>
            <a:spLocks noGrp="1"/>
          </p:cNvSpPr>
          <p:nvPr>
            <p:ph type="dt" sz="half" idx="10"/>
          </p:nvPr>
        </p:nvSpPr>
        <p:spPr>
          <a:xfrm>
            <a:off x="457200" y="4767264"/>
            <a:ext cx="2133600" cy="273844"/>
          </a:xfrm>
          <a:prstGeom prst="rect">
            <a:avLst/>
          </a:prstGeom>
        </p:spPr>
        <p:txBody>
          <a:bodyPr/>
          <a:lstStyle/>
          <a:p>
            <a:fld id="{508046E7-1096-40A7-AEE5-8D02D03B7A55}" type="datetimeFigureOut">
              <a:rPr lang="id-ID" smtClean="0"/>
              <a:t>29/06/2022</a:t>
            </a:fld>
            <a:endParaRPr lang="id-ID"/>
          </a:p>
        </p:txBody>
      </p:sp>
      <p:sp>
        <p:nvSpPr>
          <p:cNvPr id="4" name="Footer Placeholder 3"/>
          <p:cNvSpPr>
            <a:spLocks noGrp="1"/>
          </p:cNvSpPr>
          <p:nvPr>
            <p:ph type="ftr" sz="quarter" idx="11"/>
          </p:nvPr>
        </p:nvSpPr>
        <p:spPr>
          <a:xfrm>
            <a:off x="3124200" y="4767264"/>
            <a:ext cx="2895600" cy="273844"/>
          </a:xfrm>
          <a:prstGeom prst="rect">
            <a:avLst/>
          </a:prstGeom>
        </p:spPr>
        <p:txBody>
          <a:bodyPr/>
          <a:lstStyle/>
          <a:p>
            <a:endParaRPr lang="id-ID"/>
          </a:p>
        </p:txBody>
      </p:sp>
      <p:sp>
        <p:nvSpPr>
          <p:cNvPr id="5" name="Slide Number Placeholder 4"/>
          <p:cNvSpPr>
            <a:spLocks noGrp="1"/>
          </p:cNvSpPr>
          <p:nvPr>
            <p:ph type="sldNum" sz="quarter" idx="12"/>
          </p:nvPr>
        </p:nvSpPr>
        <p:spPr>
          <a:xfrm>
            <a:off x="6553200" y="4767264"/>
            <a:ext cx="2133600" cy="273844"/>
          </a:xfrm>
          <a:prstGeom prst="rect">
            <a:avLst/>
          </a:prstGeom>
        </p:spPr>
        <p:txBody>
          <a:bodyPr/>
          <a:lstStyle/>
          <a:p>
            <a:fld id="{A83F8367-2F47-4DDC-80BC-0061A6CB7003}" type="slidenum">
              <a:rPr lang="id-ID" smtClean="0"/>
              <a:t>‹#›</a:t>
            </a:fld>
            <a:endParaRPr lang="id-ID"/>
          </a:p>
        </p:txBody>
      </p:sp>
    </p:spTree>
    <p:extLst>
      <p:ext uri="{BB962C8B-B14F-4D97-AF65-F5344CB8AC3E}">
        <p14:creationId xmlns:p14="http://schemas.microsoft.com/office/powerpoint/2010/main" val="879453208"/>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userDrawn="1">
  <p:cSld name="32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866972" y="465824"/>
            <a:ext cx="5059239" cy="4047116"/>
          </a:xfrm>
          <a:custGeom>
            <a:avLst/>
            <a:gdLst>
              <a:gd name="connsiteX0" fmla="*/ 4384593 w 6745301"/>
              <a:gd name="connsiteY0" fmla="*/ 1461253 h 5396154"/>
              <a:gd name="connsiteX1" fmla="*/ 5846281 w 6745301"/>
              <a:gd name="connsiteY1" fmla="*/ 2923031 h 5396154"/>
              <a:gd name="connsiteX2" fmla="*/ 5846281 w 6745301"/>
              <a:gd name="connsiteY2" fmla="*/ 4496722 h 5396154"/>
              <a:gd name="connsiteX3" fmla="*/ 899027 w 6745301"/>
              <a:gd name="connsiteY3" fmla="*/ 4496722 h 5396154"/>
              <a:gd name="connsiteX4" fmla="*/ 899027 w 6745301"/>
              <a:gd name="connsiteY4" fmla="*/ 3822587 h 5396154"/>
              <a:gd name="connsiteX5" fmla="*/ 2023403 w 6745301"/>
              <a:gd name="connsiteY5" fmla="*/ 2698142 h 5396154"/>
              <a:gd name="connsiteX6" fmla="*/ 2585591 w 6745301"/>
              <a:gd name="connsiteY6" fmla="*/ 3260364 h 5396154"/>
              <a:gd name="connsiteX7" fmla="*/ 1573653 w 6745301"/>
              <a:gd name="connsiteY7" fmla="*/ 899031 h 5396154"/>
              <a:gd name="connsiteX8" fmla="*/ 2050634 w 6745301"/>
              <a:gd name="connsiteY8" fmla="*/ 1096687 h 5396154"/>
              <a:gd name="connsiteX9" fmla="*/ 2248278 w 6745301"/>
              <a:gd name="connsiteY9" fmla="*/ 1573697 h 5396154"/>
              <a:gd name="connsiteX10" fmla="*/ 2050634 w 6745301"/>
              <a:gd name="connsiteY10" fmla="*/ 2050708 h 5396154"/>
              <a:gd name="connsiteX11" fmla="*/ 1573653 w 6745301"/>
              <a:gd name="connsiteY11" fmla="*/ 2248364 h 5396154"/>
              <a:gd name="connsiteX12" fmla="*/ 1096671 w 6745301"/>
              <a:gd name="connsiteY12" fmla="*/ 2050708 h 5396154"/>
              <a:gd name="connsiteX13" fmla="*/ 899027 w 6745301"/>
              <a:gd name="connsiteY13" fmla="*/ 1573697 h 5396154"/>
              <a:gd name="connsiteX14" fmla="*/ 1096671 w 6745301"/>
              <a:gd name="connsiteY14" fmla="*/ 1096687 h 5396154"/>
              <a:gd name="connsiteX15" fmla="*/ 1573653 w 6745301"/>
              <a:gd name="connsiteY15" fmla="*/ 899031 h 5396154"/>
              <a:gd name="connsiteX16" fmla="*/ 561714 w 6745301"/>
              <a:gd name="connsiteY16" fmla="*/ 449277 h 5396154"/>
              <a:gd name="connsiteX17" fmla="*/ 483096 w 6745301"/>
              <a:gd name="connsiteY17" fmla="*/ 483086 h 5396154"/>
              <a:gd name="connsiteX18" fmla="*/ 449277 w 6745301"/>
              <a:gd name="connsiteY18" fmla="*/ 561697 h 5396154"/>
              <a:gd name="connsiteX19" fmla="*/ 449277 w 6745301"/>
              <a:gd name="connsiteY19" fmla="*/ 4834338 h 5396154"/>
              <a:gd name="connsiteX20" fmla="*/ 483096 w 6745301"/>
              <a:gd name="connsiteY20" fmla="*/ 4913027 h 5396154"/>
              <a:gd name="connsiteX21" fmla="*/ 561714 w 6745301"/>
              <a:gd name="connsiteY21" fmla="*/ 4946877 h 5396154"/>
              <a:gd name="connsiteX22" fmla="*/ 6183594 w 6745301"/>
              <a:gd name="connsiteY22" fmla="*/ 4946877 h 5396154"/>
              <a:gd name="connsiteX23" fmla="*/ 6262209 w 6745301"/>
              <a:gd name="connsiteY23" fmla="*/ 4913027 h 5396154"/>
              <a:gd name="connsiteX24" fmla="*/ 6296025 w 6745301"/>
              <a:gd name="connsiteY24" fmla="*/ 4834338 h 5396154"/>
              <a:gd name="connsiteX25" fmla="*/ 6296025 w 6745301"/>
              <a:gd name="connsiteY25" fmla="*/ 561697 h 5396154"/>
              <a:gd name="connsiteX26" fmla="*/ 6262209 w 6745301"/>
              <a:gd name="connsiteY26" fmla="*/ 483086 h 5396154"/>
              <a:gd name="connsiteX27" fmla="*/ 6183594 w 6745301"/>
              <a:gd name="connsiteY27" fmla="*/ 449277 h 5396154"/>
              <a:gd name="connsiteX28" fmla="*/ 561714 w 6745301"/>
              <a:gd name="connsiteY28" fmla="*/ 0 h 5396154"/>
              <a:gd name="connsiteX29" fmla="*/ 6183594 w 6745301"/>
              <a:gd name="connsiteY29" fmla="*/ 0 h 5396154"/>
              <a:gd name="connsiteX30" fmla="*/ 6580319 w 6745301"/>
              <a:gd name="connsiteY30" fmla="*/ 164982 h 5396154"/>
              <a:gd name="connsiteX31" fmla="*/ 6745301 w 6745301"/>
              <a:gd name="connsiteY31" fmla="*/ 561697 h 5396154"/>
              <a:gd name="connsiteX32" fmla="*/ 6745301 w 6745301"/>
              <a:gd name="connsiteY32" fmla="*/ 4834338 h 5396154"/>
              <a:gd name="connsiteX33" fmla="*/ 6580319 w 6745301"/>
              <a:gd name="connsiteY33" fmla="*/ 5231157 h 5396154"/>
              <a:gd name="connsiteX34" fmla="*/ 6183594 w 6745301"/>
              <a:gd name="connsiteY34" fmla="*/ 5396154 h 5396154"/>
              <a:gd name="connsiteX35" fmla="*/ 561714 w 6745301"/>
              <a:gd name="connsiteY35" fmla="*/ 5396154 h 5396154"/>
              <a:gd name="connsiteX36" fmla="*/ 164984 w 6745301"/>
              <a:gd name="connsiteY36" fmla="*/ 5231157 h 5396154"/>
              <a:gd name="connsiteX37" fmla="*/ 0 w 6745301"/>
              <a:gd name="connsiteY37" fmla="*/ 4834338 h 5396154"/>
              <a:gd name="connsiteX38" fmla="*/ 0 w 6745301"/>
              <a:gd name="connsiteY38" fmla="*/ 561697 h 5396154"/>
              <a:gd name="connsiteX39" fmla="*/ 164984 w 6745301"/>
              <a:gd name="connsiteY39" fmla="*/ 164982 h 5396154"/>
              <a:gd name="connsiteX40" fmla="*/ 561714 w 6745301"/>
              <a:gd name="connsiteY40" fmla="*/ 0 h 539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745301" h="5396154">
                <a:moveTo>
                  <a:pt x="4384593" y="1461253"/>
                </a:moveTo>
                <a:lnTo>
                  <a:pt x="5846281" y="2923031"/>
                </a:lnTo>
                <a:lnTo>
                  <a:pt x="5846281" y="4496722"/>
                </a:lnTo>
                <a:lnTo>
                  <a:pt x="899027" y="4496722"/>
                </a:lnTo>
                <a:lnTo>
                  <a:pt x="899027" y="3822587"/>
                </a:lnTo>
                <a:lnTo>
                  <a:pt x="2023403" y="2698142"/>
                </a:lnTo>
                <a:lnTo>
                  <a:pt x="2585591" y="3260364"/>
                </a:lnTo>
                <a:close/>
                <a:moveTo>
                  <a:pt x="1573653" y="899031"/>
                </a:moveTo>
                <a:cubicBezTo>
                  <a:pt x="1764709" y="903862"/>
                  <a:pt x="1923703" y="969747"/>
                  <a:pt x="2050634" y="1096687"/>
                </a:cubicBezTo>
                <a:cubicBezTo>
                  <a:pt x="2177566" y="1223626"/>
                  <a:pt x="2243447" y="1382629"/>
                  <a:pt x="2248278" y="1573697"/>
                </a:cubicBezTo>
                <a:cubicBezTo>
                  <a:pt x="2243447" y="1764765"/>
                  <a:pt x="2177566" y="1923769"/>
                  <a:pt x="2050634" y="2050708"/>
                </a:cubicBezTo>
                <a:cubicBezTo>
                  <a:pt x="1923703" y="2177647"/>
                  <a:pt x="1764709" y="2243532"/>
                  <a:pt x="1573653" y="2248364"/>
                </a:cubicBezTo>
                <a:cubicBezTo>
                  <a:pt x="1382597" y="2243532"/>
                  <a:pt x="1223603" y="2177647"/>
                  <a:pt x="1096671" y="2050708"/>
                </a:cubicBezTo>
                <a:cubicBezTo>
                  <a:pt x="969740" y="1923769"/>
                  <a:pt x="903858" y="1764765"/>
                  <a:pt x="899027" y="1573697"/>
                </a:cubicBezTo>
                <a:cubicBezTo>
                  <a:pt x="903858" y="1382629"/>
                  <a:pt x="969740" y="1223626"/>
                  <a:pt x="1096671" y="1096687"/>
                </a:cubicBezTo>
                <a:cubicBezTo>
                  <a:pt x="1223603" y="969748"/>
                  <a:pt x="1382597" y="903862"/>
                  <a:pt x="1573653" y="899031"/>
                </a:cubicBezTo>
                <a:close/>
                <a:moveTo>
                  <a:pt x="561714" y="449277"/>
                </a:moveTo>
                <a:cubicBezTo>
                  <a:pt x="530897" y="450227"/>
                  <a:pt x="504690" y="461498"/>
                  <a:pt x="483096" y="483086"/>
                </a:cubicBezTo>
                <a:cubicBezTo>
                  <a:pt x="461501" y="504675"/>
                  <a:pt x="450229" y="530879"/>
                  <a:pt x="449277" y="561697"/>
                </a:cubicBezTo>
                <a:lnTo>
                  <a:pt x="449277" y="4834338"/>
                </a:lnTo>
                <a:cubicBezTo>
                  <a:pt x="450229" y="4865184"/>
                  <a:pt x="461501" y="4891413"/>
                  <a:pt x="483096" y="4913027"/>
                </a:cubicBezTo>
                <a:cubicBezTo>
                  <a:pt x="504690" y="4934641"/>
                  <a:pt x="530897" y="4945924"/>
                  <a:pt x="561714" y="4946877"/>
                </a:cubicBezTo>
                <a:lnTo>
                  <a:pt x="6183594" y="4946877"/>
                </a:lnTo>
                <a:cubicBezTo>
                  <a:pt x="6214412" y="4945924"/>
                  <a:pt x="6240617" y="4934641"/>
                  <a:pt x="6262209" y="4913027"/>
                </a:cubicBezTo>
                <a:cubicBezTo>
                  <a:pt x="6283802" y="4891413"/>
                  <a:pt x="6295073" y="4865184"/>
                  <a:pt x="6296025" y="4834338"/>
                </a:cubicBezTo>
                <a:lnTo>
                  <a:pt x="6296025" y="561697"/>
                </a:lnTo>
                <a:cubicBezTo>
                  <a:pt x="6295073" y="530879"/>
                  <a:pt x="6283802" y="504675"/>
                  <a:pt x="6262209" y="483086"/>
                </a:cubicBezTo>
                <a:cubicBezTo>
                  <a:pt x="6240617" y="461498"/>
                  <a:pt x="6214412" y="450227"/>
                  <a:pt x="6183594" y="449277"/>
                </a:cubicBezTo>
                <a:close/>
                <a:moveTo>
                  <a:pt x="561714" y="0"/>
                </a:moveTo>
                <a:lnTo>
                  <a:pt x="6183594" y="0"/>
                </a:lnTo>
                <a:cubicBezTo>
                  <a:pt x="6342181" y="4093"/>
                  <a:pt x="6474423" y="59087"/>
                  <a:pt x="6580319" y="164982"/>
                </a:cubicBezTo>
                <a:cubicBezTo>
                  <a:pt x="6686215" y="270876"/>
                  <a:pt x="6741209" y="403115"/>
                  <a:pt x="6745301" y="561697"/>
                </a:cubicBezTo>
                <a:lnTo>
                  <a:pt x="6745301" y="4834338"/>
                </a:lnTo>
                <a:cubicBezTo>
                  <a:pt x="6741209" y="4992977"/>
                  <a:pt x="6686215" y="5125250"/>
                  <a:pt x="6580319" y="5231157"/>
                </a:cubicBezTo>
                <a:cubicBezTo>
                  <a:pt x="6474423" y="5337065"/>
                  <a:pt x="6342181" y="5392064"/>
                  <a:pt x="6183594" y="5396154"/>
                </a:cubicBezTo>
                <a:lnTo>
                  <a:pt x="561714" y="5396154"/>
                </a:lnTo>
                <a:cubicBezTo>
                  <a:pt x="403124" y="5392064"/>
                  <a:pt x="270880" y="5337065"/>
                  <a:pt x="164984" y="5231157"/>
                </a:cubicBezTo>
                <a:cubicBezTo>
                  <a:pt x="59087" y="5125250"/>
                  <a:pt x="4092" y="4992977"/>
                  <a:pt x="0" y="4834338"/>
                </a:cubicBezTo>
                <a:lnTo>
                  <a:pt x="0" y="561697"/>
                </a:lnTo>
                <a:cubicBezTo>
                  <a:pt x="4092" y="403115"/>
                  <a:pt x="59087" y="270876"/>
                  <a:pt x="164984" y="164982"/>
                </a:cubicBezTo>
                <a:cubicBezTo>
                  <a:pt x="270880" y="59087"/>
                  <a:pt x="403124" y="4093"/>
                  <a:pt x="561714" y="0"/>
                </a:cubicBezTo>
                <a:close/>
              </a:path>
            </a:pathLst>
          </a:custGeom>
        </p:spPr>
        <p:txBody>
          <a:bodyPr wrap="square">
            <a:noAutofit/>
          </a:bodyPr>
          <a:lstStyle/>
          <a:p>
            <a:endParaRPr lang="en-ID"/>
          </a:p>
        </p:txBody>
      </p:sp>
    </p:spTree>
    <p:extLst>
      <p:ext uri="{BB962C8B-B14F-4D97-AF65-F5344CB8AC3E}">
        <p14:creationId xmlns:p14="http://schemas.microsoft.com/office/powerpoint/2010/main" val="1605211849"/>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024686931"/>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69940736"/>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708489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Picture Placeholder 2">
            <a:extLst>
              <a:ext uri="{FF2B5EF4-FFF2-40B4-BE49-F238E27FC236}">
                <a16:creationId xmlns:a16="http://schemas.microsoft.com/office/drawing/2014/main" id="{CA1A6E33-8A0F-4192-83F6-2FB90AE8DE70}"/>
              </a:ext>
            </a:extLst>
          </p:cNvPr>
          <p:cNvSpPr>
            <a:spLocks noGrp="1"/>
          </p:cNvSpPr>
          <p:nvPr>
            <p:ph type="pic" idx="15" hasCustomPrompt="1"/>
          </p:nvPr>
        </p:nvSpPr>
        <p:spPr>
          <a:xfrm>
            <a:off x="2737643"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
        <p:nvSpPr>
          <p:cNvPr id="5" name="Picture Placeholder 2">
            <a:extLst>
              <a:ext uri="{FF2B5EF4-FFF2-40B4-BE49-F238E27FC236}">
                <a16:creationId xmlns:a16="http://schemas.microsoft.com/office/drawing/2014/main" id="{B7332FD6-4CCE-4EA6-A914-847EA767CDE7}"/>
              </a:ext>
            </a:extLst>
          </p:cNvPr>
          <p:cNvSpPr>
            <a:spLocks noGrp="1"/>
          </p:cNvSpPr>
          <p:nvPr>
            <p:ph type="pic" idx="16" hasCustomPrompt="1"/>
          </p:nvPr>
        </p:nvSpPr>
        <p:spPr>
          <a:xfrm>
            <a:off x="4802548"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
        <p:nvSpPr>
          <p:cNvPr id="6" name="Picture Placeholder 2">
            <a:extLst>
              <a:ext uri="{FF2B5EF4-FFF2-40B4-BE49-F238E27FC236}">
                <a16:creationId xmlns:a16="http://schemas.microsoft.com/office/drawing/2014/main" id="{5A41DCAB-7A97-4D72-8703-2A5EBB6B4047}"/>
              </a:ext>
            </a:extLst>
          </p:cNvPr>
          <p:cNvSpPr>
            <a:spLocks noGrp="1"/>
          </p:cNvSpPr>
          <p:nvPr>
            <p:ph type="pic" idx="17" hasCustomPrompt="1"/>
          </p:nvPr>
        </p:nvSpPr>
        <p:spPr>
          <a:xfrm>
            <a:off x="6867452"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
        <p:nvSpPr>
          <p:cNvPr id="7" name="Picture Placeholder 2">
            <a:extLst>
              <a:ext uri="{FF2B5EF4-FFF2-40B4-BE49-F238E27FC236}">
                <a16:creationId xmlns:a16="http://schemas.microsoft.com/office/drawing/2014/main" id="{DE59F880-57D5-4D69-ADDA-A3030C94684E}"/>
              </a:ext>
            </a:extLst>
          </p:cNvPr>
          <p:cNvSpPr>
            <a:spLocks noGrp="1"/>
          </p:cNvSpPr>
          <p:nvPr>
            <p:ph type="pic" idx="18" hasCustomPrompt="1"/>
          </p:nvPr>
        </p:nvSpPr>
        <p:spPr>
          <a:xfrm>
            <a:off x="672737" y="1327061"/>
            <a:ext cx="1593000" cy="1571271"/>
          </a:xfrm>
          <a:prstGeom prst="rect">
            <a:avLst/>
          </a:prstGeom>
          <a:solidFill>
            <a:schemeClr val="bg1">
              <a:lumMod val="95000"/>
            </a:schemeClr>
          </a:solidFill>
          <a:ln w="1270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305233964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343D5AB-FDE8-4863-8B0B-FF0EDBC68861}"/>
              </a:ext>
            </a:extLst>
          </p:cNvPr>
          <p:cNvSpPr/>
          <p:nvPr userDrawn="1"/>
        </p:nvSpPr>
        <p:spPr>
          <a:xfrm>
            <a:off x="2743205" y="1424969"/>
            <a:ext cx="5635127" cy="24677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5" name="Rectangle 4">
            <a:extLst>
              <a:ext uri="{FF2B5EF4-FFF2-40B4-BE49-F238E27FC236}">
                <a16:creationId xmlns:a16="http://schemas.microsoft.com/office/drawing/2014/main" id="{A0C96F43-3876-47CC-B363-9FBE2E05752F}"/>
              </a:ext>
            </a:extLst>
          </p:cNvPr>
          <p:cNvSpPr/>
          <p:nvPr userDrawn="1"/>
        </p:nvSpPr>
        <p:spPr>
          <a:xfrm rot="20400000">
            <a:off x="790300" y="1672050"/>
            <a:ext cx="2161904" cy="2560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6" name="Rectangle 5">
            <a:extLst>
              <a:ext uri="{FF2B5EF4-FFF2-40B4-BE49-F238E27FC236}">
                <a16:creationId xmlns:a16="http://schemas.microsoft.com/office/drawing/2014/main" id="{E4127DCA-3196-491D-86F7-98470FD4534B}"/>
              </a:ext>
            </a:extLst>
          </p:cNvPr>
          <p:cNvSpPr/>
          <p:nvPr userDrawn="1"/>
        </p:nvSpPr>
        <p:spPr>
          <a:xfrm rot="20640000">
            <a:off x="809896" y="1652455"/>
            <a:ext cx="2161904" cy="256032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7" name="Rectangle 6">
            <a:extLst>
              <a:ext uri="{FF2B5EF4-FFF2-40B4-BE49-F238E27FC236}">
                <a16:creationId xmlns:a16="http://schemas.microsoft.com/office/drawing/2014/main" id="{C0F3D9F4-8CA6-4676-B29C-CF1677EB90FF}"/>
              </a:ext>
            </a:extLst>
          </p:cNvPr>
          <p:cNvSpPr/>
          <p:nvPr userDrawn="1"/>
        </p:nvSpPr>
        <p:spPr>
          <a:xfrm rot="20971299">
            <a:off x="836023" y="1600201"/>
            <a:ext cx="2161904" cy="25603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2" name="그림 개체 틀 2">
            <a:extLst>
              <a:ext uri="{FF2B5EF4-FFF2-40B4-BE49-F238E27FC236}">
                <a16:creationId xmlns:a16="http://schemas.microsoft.com/office/drawing/2014/main" id="{BCD635CC-1412-43AB-9F1C-D19087A8B8A1}"/>
              </a:ext>
            </a:extLst>
          </p:cNvPr>
          <p:cNvSpPr>
            <a:spLocks noGrp="1"/>
          </p:cNvSpPr>
          <p:nvPr>
            <p:ph type="pic" sz="quarter" idx="14" hasCustomPrompt="1"/>
          </p:nvPr>
        </p:nvSpPr>
        <p:spPr>
          <a:xfrm rot="20971299">
            <a:off x="896982" y="1714966"/>
            <a:ext cx="1948553" cy="1766288"/>
          </a:xfrm>
          <a:prstGeom prst="rect">
            <a:avLst/>
          </a:prstGeom>
          <a:solidFill>
            <a:schemeClr val="bg1">
              <a:lumMod val="95000"/>
            </a:schemeClr>
          </a:solidFill>
        </p:spPr>
        <p:txBody>
          <a:bodyPr lIns="91428" tIns="45718" rIns="91428" bIns="45718" anchor="ct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3" name="Text Placeholder 9">
            <a:extLst>
              <a:ext uri="{FF2B5EF4-FFF2-40B4-BE49-F238E27FC236}">
                <a16:creationId xmlns:a16="http://schemas.microsoft.com/office/drawing/2014/main" id="{A92F2F0B-AB18-4F91-BFCD-5E07920CEC1B}"/>
              </a:ext>
            </a:extLst>
          </p:cNvPr>
          <p:cNvSpPr>
            <a:spLocks noGrp="1"/>
          </p:cNvSpPr>
          <p:nvPr>
            <p:ph type="body" sz="quarter" idx="10"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83169951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461803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1_Picture with Captio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Picture Placeholder 2"/>
          <p:cNvSpPr>
            <a:spLocks noGrp="1"/>
          </p:cNvSpPr>
          <p:nvPr>
            <p:ph type="pic" idx="1" hasCustomPrompt="1"/>
          </p:nvPr>
        </p:nvSpPr>
        <p:spPr>
          <a:xfrm>
            <a:off x="650184" y="1446919"/>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195" indent="0">
              <a:buNone/>
              <a:defRPr sz="3800"/>
            </a:lvl2pPr>
            <a:lvl3pPr marL="1218389" indent="0">
              <a:buNone/>
              <a:defRPr sz="3200"/>
            </a:lvl3pPr>
            <a:lvl4pPr marL="1827584" indent="0">
              <a:buNone/>
              <a:defRPr sz="2700"/>
            </a:lvl4pPr>
            <a:lvl5pPr marL="2436753" indent="0">
              <a:buNone/>
              <a:defRPr sz="2700"/>
            </a:lvl5pPr>
            <a:lvl6pPr marL="3045948" indent="0">
              <a:buNone/>
              <a:defRPr sz="2700"/>
            </a:lvl6pPr>
            <a:lvl7pPr marL="3655130" indent="0">
              <a:buNone/>
              <a:defRPr sz="2700"/>
            </a:lvl7pPr>
            <a:lvl8pPr marL="4264324" indent="0">
              <a:buNone/>
              <a:defRPr sz="2700"/>
            </a:lvl8pPr>
            <a:lvl9pPr marL="4873512" indent="0">
              <a:buNone/>
              <a:defRPr sz="2700"/>
            </a:lvl9pPr>
          </a:lstStyle>
          <a:p>
            <a:r>
              <a:rPr lang="en-US" altLang="ko-KR" dirty="0"/>
              <a:t>Insert Your Image</a:t>
            </a:r>
            <a:endParaRPr lang="ko-KR" altLang="en-US" dirty="0"/>
          </a:p>
        </p:txBody>
      </p:sp>
      <p:sp>
        <p:nvSpPr>
          <p:cNvPr id="4" name="Title 2"/>
          <p:cNvSpPr>
            <a:spLocks noGrp="1"/>
          </p:cNvSpPr>
          <p:nvPr>
            <p:ph type="title"/>
          </p:nvPr>
        </p:nvSpPr>
        <p:spPr>
          <a:xfrm>
            <a:off x="107504" y="0"/>
            <a:ext cx="9036496" cy="884466"/>
          </a:xfrm>
          <a:prstGeom prst="rect">
            <a:avLst/>
          </a:prstGeom>
        </p:spPr>
        <p:txBody>
          <a:bodyPr anchor="ctr"/>
          <a:lstStyle>
            <a:lvl1pPr algn="l">
              <a:defRPr sz="4800" b="1">
                <a:solidFill>
                  <a:schemeClr val="tx1">
                    <a:lumMod val="75000"/>
                    <a:lumOff val="25000"/>
                  </a:schemeClr>
                </a:solidFill>
                <a:latin typeface="+mj-lt"/>
                <a:cs typeface="Arial" pitchFamily="34" charset="0"/>
              </a:defRPr>
            </a:lvl1pPr>
          </a:lstStyle>
          <a:p>
            <a:r>
              <a:rPr lang="en-US" dirty="0"/>
              <a:t> </a:t>
            </a:r>
            <a:r>
              <a:rPr lang="en-US" altLang="ko-KR" dirty="0"/>
              <a:t>Free PPT _ Click to add title</a:t>
            </a:r>
            <a:endParaRPr lang="en-US" dirty="0"/>
          </a:p>
        </p:txBody>
      </p:sp>
      <p:sp>
        <p:nvSpPr>
          <p:cNvPr id="9" name="Picture Placeholder 2"/>
          <p:cNvSpPr>
            <a:spLocks noGrp="1"/>
          </p:cNvSpPr>
          <p:nvPr>
            <p:ph type="pic" idx="10" hasCustomPrompt="1"/>
          </p:nvPr>
        </p:nvSpPr>
        <p:spPr>
          <a:xfrm>
            <a:off x="650184" y="3082758"/>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195" indent="0">
              <a:buNone/>
              <a:defRPr sz="3800"/>
            </a:lvl2pPr>
            <a:lvl3pPr marL="1218389" indent="0">
              <a:buNone/>
              <a:defRPr sz="3200"/>
            </a:lvl3pPr>
            <a:lvl4pPr marL="1827584" indent="0">
              <a:buNone/>
              <a:defRPr sz="2700"/>
            </a:lvl4pPr>
            <a:lvl5pPr marL="2436753" indent="0">
              <a:buNone/>
              <a:defRPr sz="2700"/>
            </a:lvl5pPr>
            <a:lvl6pPr marL="3045948" indent="0">
              <a:buNone/>
              <a:defRPr sz="2700"/>
            </a:lvl6pPr>
            <a:lvl7pPr marL="3655130" indent="0">
              <a:buNone/>
              <a:defRPr sz="2700"/>
            </a:lvl7pPr>
            <a:lvl8pPr marL="4264324" indent="0">
              <a:buNone/>
              <a:defRPr sz="2700"/>
            </a:lvl8pPr>
            <a:lvl9pPr marL="4873512" indent="0">
              <a:buNone/>
              <a:defRPr sz="2700"/>
            </a:lvl9pPr>
          </a:lstStyle>
          <a:p>
            <a:r>
              <a:rPr lang="en-US" altLang="ko-KR" dirty="0"/>
              <a:t>Insert Your Image</a:t>
            </a:r>
            <a:endParaRPr lang="ko-KR" altLang="en-US" dirty="0"/>
          </a:p>
        </p:txBody>
      </p:sp>
      <p:sp>
        <p:nvSpPr>
          <p:cNvPr id="2" name="Rectangle 1"/>
          <p:cNvSpPr/>
          <p:nvPr userDrawn="1"/>
        </p:nvSpPr>
        <p:spPr>
          <a:xfrm>
            <a:off x="650184" y="2597349"/>
            <a:ext cx="1656000" cy="360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88" tIns="45694" rIns="91388" bIns="45694" rtlCol="0" anchor="ctr"/>
          <a:lstStyle/>
          <a:p>
            <a:pPr algn="ctr" defTabSz="685375"/>
            <a:endParaRPr lang="ko-KR" altLang="en-US" sz="1600">
              <a:solidFill>
                <a:prstClr val="black">
                  <a:lumMod val="75000"/>
                  <a:lumOff val="25000"/>
                </a:prstClr>
              </a:solidFill>
            </a:endParaRPr>
          </a:p>
        </p:txBody>
      </p:sp>
      <p:sp>
        <p:nvSpPr>
          <p:cNvPr id="10" name="Rectangle 9"/>
          <p:cNvSpPr/>
          <p:nvPr userDrawn="1"/>
        </p:nvSpPr>
        <p:spPr>
          <a:xfrm>
            <a:off x="650184" y="4234764"/>
            <a:ext cx="1656000" cy="360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88" tIns="45694" rIns="91388" bIns="45694" rtlCol="0" anchor="ctr"/>
          <a:lstStyle/>
          <a:p>
            <a:pPr algn="ctr" defTabSz="685375"/>
            <a:endParaRPr lang="ko-KR" altLang="en-US" sz="1600">
              <a:solidFill>
                <a:prstClr val="black">
                  <a:lumMod val="75000"/>
                  <a:lumOff val="25000"/>
                </a:prstClr>
              </a:solidFill>
            </a:endParaRPr>
          </a:p>
        </p:txBody>
      </p:sp>
      <p:sp>
        <p:nvSpPr>
          <p:cNvPr id="11" name="Picture Placeholder 2"/>
          <p:cNvSpPr>
            <a:spLocks noGrp="1"/>
          </p:cNvSpPr>
          <p:nvPr>
            <p:ph type="pic" idx="11" hasCustomPrompt="1"/>
          </p:nvPr>
        </p:nvSpPr>
        <p:spPr>
          <a:xfrm>
            <a:off x="4677950" y="1450687"/>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195" indent="0">
              <a:buNone/>
              <a:defRPr sz="3800"/>
            </a:lvl2pPr>
            <a:lvl3pPr marL="1218389" indent="0">
              <a:buNone/>
              <a:defRPr sz="3200"/>
            </a:lvl3pPr>
            <a:lvl4pPr marL="1827584" indent="0">
              <a:buNone/>
              <a:defRPr sz="2700"/>
            </a:lvl4pPr>
            <a:lvl5pPr marL="2436753" indent="0">
              <a:buNone/>
              <a:defRPr sz="2700"/>
            </a:lvl5pPr>
            <a:lvl6pPr marL="3045948" indent="0">
              <a:buNone/>
              <a:defRPr sz="2700"/>
            </a:lvl6pPr>
            <a:lvl7pPr marL="3655130" indent="0">
              <a:buNone/>
              <a:defRPr sz="2700"/>
            </a:lvl7pPr>
            <a:lvl8pPr marL="4264324" indent="0">
              <a:buNone/>
              <a:defRPr sz="2700"/>
            </a:lvl8pPr>
            <a:lvl9pPr marL="4873512" indent="0">
              <a:buNone/>
              <a:defRPr sz="2700"/>
            </a:lvl9pPr>
          </a:lstStyle>
          <a:p>
            <a:r>
              <a:rPr lang="en-US" altLang="ko-KR" dirty="0"/>
              <a:t>Insert Your Image</a:t>
            </a:r>
            <a:endParaRPr lang="ko-KR" altLang="en-US" dirty="0"/>
          </a:p>
        </p:txBody>
      </p:sp>
      <p:sp>
        <p:nvSpPr>
          <p:cNvPr id="12" name="Picture Placeholder 2"/>
          <p:cNvSpPr>
            <a:spLocks noGrp="1"/>
          </p:cNvSpPr>
          <p:nvPr>
            <p:ph type="pic" idx="12" hasCustomPrompt="1"/>
          </p:nvPr>
        </p:nvSpPr>
        <p:spPr>
          <a:xfrm>
            <a:off x="4677950" y="3086526"/>
            <a:ext cx="1656000" cy="1152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195" indent="0">
              <a:buNone/>
              <a:defRPr sz="3800"/>
            </a:lvl2pPr>
            <a:lvl3pPr marL="1218389" indent="0">
              <a:buNone/>
              <a:defRPr sz="3200"/>
            </a:lvl3pPr>
            <a:lvl4pPr marL="1827584" indent="0">
              <a:buNone/>
              <a:defRPr sz="2700"/>
            </a:lvl4pPr>
            <a:lvl5pPr marL="2436753" indent="0">
              <a:buNone/>
              <a:defRPr sz="2700"/>
            </a:lvl5pPr>
            <a:lvl6pPr marL="3045948" indent="0">
              <a:buNone/>
              <a:defRPr sz="2700"/>
            </a:lvl6pPr>
            <a:lvl7pPr marL="3655130" indent="0">
              <a:buNone/>
              <a:defRPr sz="2700"/>
            </a:lvl7pPr>
            <a:lvl8pPr marL="4264324" indent="0">
              <a:buNone/>
              <a:defRPr sz="2700"/>
            </a:lvl8pPr>
            <a:lvl9pPr marL="4873512" indent="0">
              <a:buNone/>
              <a:defRPr sz="2700"/>
            </a:lvl9pPr>
          </a:lstStyle>
          <a:p>
            <a:r>
              <a:rPr lang="en-US" altLang="ko-KR" dirty="0"/>
              <a:t>Insert Your Image</a:t>
            </a:r>
            <a:endParaRPr lang="ko-KR" altLang="en-US" dirty="0"/>
          </a:p>
        </p:txBody>
      </p:sp>
      <p:sp>
        <p:nvSpPr>
          <p:cNvPr id="13" name="Rectangle 12"/>
          <p:cNvSpPr/>
          <p:nvPr userDrawn="1"/>
        </p:nvSpPr>
        <p:spPr>
          <a:xfrm>
            <a:off x="4677950" y="2601120"/>
            <a:ext cx="1656000" cy="360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8" tIns="45694" rIns="91388" bIns="45694" rtlCol="0" anchor="ctr"/>
          <a:lstStyle/>
          <a:p>
            <a:pPr algn="ctr" defTabSz="685375"/>
            <a:endParaRPr lang="ko-KR" altLang="en-US" sz="1600">
              <a:solidFill>
                <a:prstClr val="black">
                  <a:lumMod val="75000"/>
                  <a:lumOff val="25000"/>
                </a:prstClr>
              </a:solidFill>
            </a:endParaRPr>
          </a:p>
        </p:txBody>
      </p:sp>
      <p:sp>
        <p:nvSpPr>
          <p:cNvPr id="14" name="Rectangle 13"/>
          <p:cNvSpPr/>
          <p:nvPr userDrawn="1"/>
        </p:nvSpPr>
        <p:spPr>
          <a:xfrm>
            <a:off x="4677950" y="4238532"/>
            <a:ext cx="1656000" cy="360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388" tIns="45694" rIns="91388" bIns="45694" rtlCol="0" anchor="ctr"/>
          <a:lstStyle/>
          <a:p>
            <a:pPr algn="ctr" defTabSz="685375"/>
            <a:endParaRPr lang="ko-KR" altLang="en-US" sz="1600">
              <a:solidFill>
                <a:prstClr val="black">
                  <a:lumMod val="75000"/>
                  <a:lumOff val="25000"/>
                </a:prstClr>
              </a:solidFill>
            </a:endParaRPr>
          </a:p>
        </p:txBody>
      </p:sp>
    </p:spTree>
    <p:extLst>
      <p:ext uri="{BB962C8B-B14F-4D97-AF65-F5344CB8AC3E}">
        <p14:creationId xmlns:p14="http://schemas.microsoft.com/office/powerpoint/2010/main" val="411995430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FB08BDAF-A042-4560-BBD8-F1CA5D9DB155}"/>
              </a:ext>
            </a:extLst>
          </p:cNvPr>
          <p:cNvSpPr>
            <a:spLocks noGrp="1"/>
          </p:cNvSpPr>
          <p:nvPr>
            <p:ph type="pic" sz="quarter" idx="17" hasCustomPrompt="1"/>
          </p:nvPr>
        </p:nvSpPr>
        <p:spPr>
          <a:xfrm>
            <a:off x="5767757" y="2249347"/>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20" name="Picture Placeholder 19">
            <a:extLst>
              <a:ext uri="{FF2B5EF4-FFF2-40B4-BE49-F238E27FC236}">
                <a16:creationId xmlns:a16="http://schemas.microsoft.com/office/drawing/2014/main" id="{E375B096-EBDB-4C71-BACA-9F780BF70233}"/>
              </a:ext>
            </a:extLst>
          </p:cNvPr>
          <p:cNvSpPr>
            <a:spLocks noGrp="1"/>
          </p:cNvSpPr>
          <p:nvPr>
            <p:ph type="pic" sz="quarter" idx="18" hasCustomPrompt="1"/>
          </p:nvPr>
        </p:nvSpPr>
        <p:spPr>
          <a:xfrm>
            <a:off x="3505991" y="2717337"/>
            <a:ext cx="2089287" cy="2077567"/>
          </a:xfrm>
          <a:custGeom>
            <a:avLst/>
            <a:gdLst>
              <a:gd name="connsiteX0" fmla="*/ 1137861 w 2785716"/>
              <a:gd name="connsiteY0" fmla="*/ 0 h 2770089"/>
              <a:gd name="connsiteX1" fmla="*/ 2785716 w 2785716"/>
              <a:gd name="connsiteY1" fmla="*/ 1140221 h 2770089"/>
              <a:gd name="connsiteX2" fmla="*/ 1657942 w 2785716"/>
              <a:gd name="connsiteY2" fmla="*/ 2770089 h 2770089"/>
              <a:gd name="connsiteX3" fmla="*/ 1626789 w 2785716"/>
              <a:gd name="connsiteY3" fmla="*/ 2770089 h 2770089"/>
              <a:gd name="connsiteX4" fmla="*/ 0 w 2785716"/>
              <a:gd name="connsiteY4" fmla="*/ 1644444 h 277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5716" h="2770089">
                <a:moveTo>
                  <a:pt x="1137861" y="0"/>
                </a:moveTo>
                <a:lnTo>
                  <a:pt x="2785716" y="1140221"/>
                </a:lnTo>
                <a:lnTo>
                  <a:pt x="1657942" y="2770089"/>
                </a:lnTo>
                <a:lnTo>
                  <a:pt x="1626789" y="2770089"/>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19" name="Picture Placeholder 18">
            <a:extLst>
              <a:ext uri="{FF2B5EF4-FFF2-40B4-BE49-F238E27FC236}">
                <a16:creationId xmlns:a16="http://schemas.microsoft.com/office/drawing/2014/main" id="{31F3A08B-34AD-476C-9953-B19BAF7F628C}"/>
              </a:ext>
            </a:extLst>
          </p:cNvPr>
          <p:cNvSpPr>
            <a:spLocks noGrp="1"/>
          </p:cNvSpPr>
          <p:nvPr>
            <p:ph type="pic" sz="quarter" idx="19" hasCustomPrompt="1"/>
          </p:nvPr>
        </p:nvSpPr>
        <p:spPr>
          <a:xfrm>
            <a:off x="6669845" y="907288"/>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18" name="Picture Placeholder 17">
            <a:extLst>
              <a:ext uri="{FF2B5EF4-FFF2-40B4-BE49-F238E27FC236}">
                <a16:creationId xmlns:a16="http://schemas.microsoft.com/office/drawing/2014/main" id="{164DE5B1-7A92-485E-BF4B-DC34DB0ECFFE}"/>
              </a:ext>
            </a:extLst>
          </p:cNvPr>
          <p:cNvSpPr>
            <a:spLocks noGrp="1"/>
          </p:cNvSpPr>
          <p:nvPr>
            <p:ph type="pic" sz="quarter" idx="20" hasCustomPrompt="1"/>
          </p:nvPr>
        </p:nvSpPr>
        <p:spPr>
          <a:xfrm>
            <a:off x="4408079" y="1375270"/>
            <a:ext cx="2089287" cy="2088500"/>
          </a:xfrm>
          <a:custGeom>
            <a:avLst/>
            <a:gdLst>
              <a:gd name="connsiteX0" fmla="*/ 1137861 w 2785716"/>
              <a:gd name="connsiteY0" fmla="*/ 0 h 2784666"/>
              <a:gd name="connsiteX1" fmla="*/ 2785716 w 2785716"/>
              <a:gd name="connsiteY1" fmla="*/ 1140221 h 2784666"/>
              <a:gd name="connsiteX2" fmla="*/ 1647855 w 2785716"/>
              <a:gd name="connsiteY2" fmla="*/ 2784666 h 2784666"/>
              <a:gd name="connsiteX3" fmla="*/ 0 w 2785716"/>
              <a:gd name="connsiteY3" fmla="*/ 1644444 h 2784666"/>
            </a:gdLst>
            <a:ahLst/>
            <a:cxnLst>
              <a:cxn ang="0">
                <a:pos x="connsiteX0" y="connsiteY0"/>
              </a:cxn>
              <a:cxn ang="0">
                <a:pos x="connsiteX1" y="connsiteY1"/>
              </a:cxn>
              <a:cxn ang="0">
                <a:pos x="connsiteX2" y="connsiteY2"/>
              </a:cxn>
              <a:cxn ang="0">
                <a:pos x="connsiteX3" y="connsiteY3"/>
              </a:cxn>
            </a:cxnLst>
            <a:rect l="l" t="t" r="r" b="b"/>
            <a:pathLst>
              <a:path w="2785716" h="2784666">
                <a:moveTo>
                  <a:pt x="1137861" y="0"/>
                </a:moveTo>
                <a:lnTo>
                  <a:pt x="2785716" y="1140221"/>
                </a:lnTo>
                <a:lnTo>
                  <a:pt x="1647855" y="2784666"/>
                </a:lnTo>
                <a:lnTo>
                  <a:pt x="0" y="1644444"/>
                </a:lnTo>
                <a:close/>
              </a:path>
            </a:pathLst>
          </a:custGeom>
          <a:solidFill>
            <a:schemeClr val="bg1">
              <a:lumMod val="95000"/>
            </a:schemeClr>
          </a:solidFill>
        </p:spPr>
        <p:txBody>
          <a:bodyPr wrap="square" lIns="91428" tIns="45718" rIns="91428" bIns="45718" anchor="ctr">
            <a:noAutofit/>
          </a:bodyPr>
          <a:lstStyle>
            <a:lvl1pPr marL="0" indent="0" algn="ctr">
              <a:buNone/>
              <a:defRPr sz="900">
                <a:solidFill>
                  <a:schemeClr val="tx1">
                    <a:lumMod val="75000"/>
                    <a:lumOff val="25000"/>
                  </a:schemeClr>
                </a:solidFill>
              </a:defRPr>
            </a:lvl1pPr>
          </a:lstStyle>
          <a:p>
            <a:r>
              <a:rPr lang="en-US" altLang="ko-KR" dirty="0"/>
              <a:t>Place Your Picture Here</a:t>
            </a:r>
            <a:endParaRPr lang="ko-KR" altLang="en-US" dirty="0"/>
          </a:p>
        </p:txBody>
      </p:sp>
      <p:sp>
        <p:nvSpPr>
          <p:cNvPr id="6" name="Freeform: Shape 5">
            <a:extLst>
              <a:ext uri="{FF2B5EF4-FFF2-40B4-BE49-F238E27FC236}">
                <a16:creationId xmlns:a16="http://schemas.microsoft.com/office/drawing/2014/main" id="{D6D283E2-312F-41C5-9422-DB6C85B4455D}"/>
              </a:ext>
            </a:extLst>
          </p:cNvPr>
          <p:cNvSpPr/>
          <p:nvPr userDrawn="1"/>
        </p:nvSpPr>
        <p:spPr>
          <a:xfrm flipH="1">
            <a:off x="7112971" y="1798609"/>
            <a:ext cx="2031035" cy="2559812"/>
          </a:xfrm>
          <a:custGeom>
            <a:avLst/>
            <a:gdLst>
              <a:gd name="connsiteX0" fmla="*/ 0 w 2708047"/>
              <a:gd name="connsiteY0" fmla="*/ 0 h 3335839"/>
              <a:gd name="connsiteX1" fmla="*/ 347734 w 2708047"/>
              <a:gd name="connsiteY1" fmla="*/ 0 h 3335839"/>
              <a:gd name="connsiteX2" fmla="*/ 2708047 w 2708047"/>
              <a:gd name="connsiteY2" fmla="*/ 3335839 h 3335839"/>
              <a:gd name="connsiteX3" fmla="*/ 0 w 2708047"/>
              <a:gd name="connsiteY3" fmla="*/ 3335839 h 3335839"/>
            </a:gdLst>
            <a:ahLst/>
            <a:cxnLst>
              <a:cxn ang="0">
                <a:pos x="connsiteX0" y="connsiteY0"/>
              </a:cxn>
              <a:cxn ang="0">
                <a:pos x="connsiteX1" y="connsiteY1"/>
              </a:cxn>
              <a:cxn ang="0">
                <a:pos x="connsiteX2" y="connsiteY2"/>
              </a:cxn>
              <a:cxn ang="0">
                <a:pos x="connsiteX3" y="connsiteY3"/>
              </a:cxn>
            </a:cxnLst>
            <a:rect l="l" t="t" r="r" b="b"/>
            <a:pathLst>
              <a:path w="2708047" h="3335839">
                <a:moveTo>
                  <a:pt x="0" y="0"/>
                </a:moveTo>
                <a:lnTo>
                  <a:pt x="347734" y="0"/>
                </a:lnTo>
                <a:lnTo>
                  <a:pt x="2708047" y="3335839"/>
                </a:lnTo>
                <a:lnTo>
                  <a:pt x="0" y="333583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1350"/>
          </a:p>
        </p:txBody>
      </p:sp>
      <p:sp>
        <p:nvSpPr>
          <p:cNvPr id="13" name="Freeform: Shape 12">
            <a:extLst>
              <a:ext uri="{FF2B5EF4-FFF2-40B4-BE49-F238E27FC236}">
                <a16:creationId xmlns:a16="http://schemas.microsoft.com/office/drawing/2014/main" id="{B1AAC7CE-37C6-4882-8A2F-D617C7403A00}"/>
              </a:ext>
            </a:extLst>
          </p:cNvPr>
          <p:cNvSpPr/>
          <p:nvPr userDrawn="1"/>
        </p:nvSpPr>
        <p:spPr>
          <a:xfrm flipH="1">
            <a:off x="0" y="1364728"/>
            <a:ext cx="5152158" cy="2549510"/>
          </a:xfrm>
          <a:custGeom>
            <a:avLst/>
            <a:gdLst>
              <a:gd name="connsiteX0" fmla="*/ 6869544 w 6869544"/>
              <a:gd name="connsiteY0" fmla="*/ 0 h 3399346"/>
              <a:gd name="connsiteX1" fmla="*/ 0 w 6869544"/>
              <a:gd name="connsiteY1" fmla="*/ 0 h 3399346"/>
              <a:gd name="connsiteX2" fmla="*/ 2360312 w 6869544"/>
              <a:gd name="connsiteY2" fmla="*/ 3399346 h 3399346"/>
              <a:gd name="connsiteX3" fmla="*/ 6869544 w 6869544"/>
              <a:gd name="connsiteY3" fmla="*/ 3399346 h 3399346"/>
            </a:gdLst>
            <a:ahLst/>
            <a:cxnLst>
              <a:cxn ang="0">
                <a:pos x="connsiteX0" y="connsiteY0"/>
              </a:cxn>
              <a:cxn ang="0">
                <a:pos x="connsiteX1" y="connsiteY1"/>
              </a:cxn>
              <a:cxn ang="0">
                <a:pos x="connsiteX2" y="connsiteY2"/>
              </a:cxn>
              <a:cxn ang="0">
                <a:pos x="connsiteX3" y="connsiteY3"/>
              </a:cxn>
            </a:cxnLst>
            <a:rect l="l" t="t" r="r" b="b"/>
            <a:pathLst>
              <a:path w="6869544" h="3399346">
                <a:moveTo>
                  <a:pt x="6869544" y="0"/>
                </a:moveTo>
                <a:lnTo>
                  <a:pt x="0" y="0"/>
                </a:lnTo>
                <a:lnTo>
                  <a:pt x="2360312" y="3399346"/>
                </a:lnTo>
                <a:lnTo>
                  <a:pt x="6869544" y="339934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71" tIns="34289" rIns="68571" bIns="34289" rtlCol="0" anchor="ctr">
            <a:noAutofit/>
          </a:bodyPr>
          <a:lstStyle/>
          <a:p>
            <a:pPr algn="ctr"/>
            <a:endParaRPr lang="en-US" sz="1350"/>
          </a:p>
        </p:txBody>
      </p:sp>
    </p:spTree>
    <p:extLst>
      <p:ext uri="{BB962C8B-B14F-4D97-AF65-F5344CB8AC3E}">
        <p14:creationId xmlns:p14="http://schemas.microsoft.com/office/powerpoint/2010/main" val="2572497487"/>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1068225"/>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ABD26266-8DF8-4F9E-8108-90547D7F6DB4}"/>
              </a:ext>
            </a:extLst>
          </p:cNvPr>
          <p:cNvGrpSpPr/>
          <p:nvPr userDrawn="1"/>
        </p:nvGrpSpPr>
        <p:grpSpPr>
          <a:xfrm>
            <a:off x="7210243" y="1502435"/>
            <a:ext cx="1933763" cy="3039240"/>
            <a:chOff x="9508727" y="2147107"/>
            <a:chExt cx="2683273" cy="4217224"/>
          </a:xfrm>
        </p:grpSpPr>
        <p:sp>
          <p:nvSpPr>
            <p:cNvPr id="11" name="Freeform: Shape 10">
              <a:extLst>
                <a:ext uri="{FF2B5EF4-FFF2-40B4-BE49-F238E27FC236}">
                  <a16:creationId xmlns:a16="http://schemas.microsoft.com/office/drawing/2014/main" id="{27F633FE-376E-404F-91E4-885447763090}"/>
                </a:ext>
              </a:extLst>
            </p:cNvPr>
            <p:cNvSpPr/>
            <p:nvPr/>
          </p:nvSpPr>
          <p:spPr>
            <a:xfrm>
              <a:off x="11381596" y="5780548"/>
              <a:ext cx="810404" cy="583783"/>
            </a:xfrm>
            <a:custGeom>
              <a:avLst/>
              <a:gdLst>
                <a:gd name="connsiteX0" fmla="*/ 267669 w 810404"/>
                <a:gd name="connsiteY0" fmla="*/ 0 h 583783"/>
                <a:gd name="connsiteX1" fmla="*/ 769357 w 810404"/>
                <a:gd name="connsiteY1" fmla="*/ 0 h 583783"/>
                <a:gd name="connsiteX2" fmla="*/ 805844 w 810404"/>
                <a:gd name="connsiteY2" fmla="*/ 0 h 583783"/>
                <a:gd name="connsiteX3" fmla="*/ 810404 w 810404"/>
                <a:gd name="connsiteY3" fmla="*/ 0 h 583783"/>
                <a:gd name="connsiteX4" fmla="*/ 810404 w 810404"/>
                <a:gd name="connsiteY4" fmla="*/ 583783 h 583783"/>
                <a:gd name="connsiteX5" fmla="*/ 805844 w 810404"/>
                <a:gd name="connsiteY5" fmla="*/ 583783 h 583783"/>
                <a:gd name="connsiteX6" fmla="*/ 769357 w 810404"/>
                <a:gd name="connsiteY6" fmla="*/ 583783 h 583783"/>
                <a:gd name="connsiteX7" fmla="*/ 170371 w 810404"/>
                <a:gd name="connsiteY7" fmla="*/ 583783 h 583783"/>
                <a:gd name="connsiteX8" fmla="*/ 152128 w 810404"/>
                <a:gd name="connsiteY8" fmla="*/ 367906 h 583783"/>
                <a:gd name="connsiteX9" fmla="*/ 267669 w 810404"/>
                <a:gd name="connsiteY9" fmla="*/ 0 h 58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404" h="583783">
                  <a:moveTo>
                    <a:pt x="267669" y="0"/>
                  </a:moveTo>
                  <a:lnTo>
                    <a:pt x="769357" y="0"/>
                  </a:lnTo>
                  <a:lnTo>
                    <a:pt x="805844" y="0"/>
                  </a:lnTo>
                  <a:lnTo>
                    <a:pt x="810404" y="0"/>
                  </a:lnTo>
                  <a:lnTo>
                    <a:pt x="810404" y="583783"/>
                  </a:lnTo>
                  <a:lnTo>
                    <a:pt x="805844" y="583783"/>
                  </a:lnTo>
                  <a:cubicBezTo>
                    <a:pt x="805844" y="583783"/>
                    <a:pt x="793682" y="583783"/>
                    <a:pt x="769357" y="583783"/>
                  </a:cubicBezTo>
                  <a:cubicBezTo>
                    <a:pt x="675101" y="583783"/>
                    <a:pt x="413614" y="583783"/>
                    <a:pt x="170371" y="583783"/>
                  </a:cubicBezTo>
                  <a:cubicBezTo>
                    <a:pt x="-133682" y="583783"/>
                    <a:pt x="39629" y="483446"/>
                    <a:pt x="152128" y="367906"/>
                  </a:cubicBezTo>
                  <a:cubicBezTo>
                    <a:pt x="264629" y="249324"/>
                    <a:pt x="267669" y="0"/>
                    <a:pt x="267669" y="0"/>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wrap="square" rtlCol="0" anchor="ctr">
              <a:noAutofit/>
            </a:bodyPr>
            <a:lstStyle/>
            <a:p>
              <a:endParaRPr lang="en-US" sz="1350"/>
            </a:p>
          </p:txBody>
        </p:sp>
        <p:sp>
          <p:nvSpPr>
            <p:cNvPr id="12" name="Freeform: Shape 11">
              <a:extLst>
                <a:ext uri="{FF2B5EF4-FFF2-40B4-BE49-F238E27FC236}">
                  <a16:creationId xmlns:a16="http://schemas.microsoft.com/office/drawing/2014/main" id="{400AA72A-9E73-4E92-9A24-FC8789F6DFA4}"/>
                </a:ext>
              </a:extLst>
            </p:cNvPr>
            <p:cNvSpPr/>
            <p:nvPr/>
          </p:nvSpPr>
          <p:spPr>
            <a:xfrm>
              <a:off x="9508727" y="2147107"/>
              <a:ext cx="2683273" cy="3642562"/>
            </a:xfrm>
            <a:custGeom>
              <a:avLst/>
              <a:gdLst>
                <a:gd name="connsiteX0" fmla="*/ 170270 w 2683273"/>
                <a:gd name="connsiteY0" fmla="*/ 0 h 3642562"/>
                <a:gd name="connsiteX1" fmla="*/ 2645266 w 2683273"/>
                <a:gd name="connsiteY1" fmla="*/ 0 h 3642562"/>
                <a:gd name="connsiteX2" fmla="*/ 2683273 w 2683273"/>
                <a:gd name="connsiteY2" fmla="*/ 0 h 3642562"/>
                <a:gd name="connsiteX3" fmla="*/ 2683273 w 2683273"/>
                <a:gd name="connsiteY3" fmla="*/ 3642562 h 3642562"/>
                <a:gd name="connsiteX4" fmla="*/ 155068 w 2683273"/>
                <a:gd name="connsiteY4" fmla="*/ 3642562 h 3642562"/>
                <a:gd name="connsiteX5" fmla="*/ 0 w 2683273"/>
                <a:gd name="connsiteY5" fmla="*/ 3469251 h 3642562"/>
                <a:gd name="connsiteX6" fmla="*/ 0 w 2683273"/>
                <a:gd name="connsiteY6" fmla="*/ 170270 h 3642562"/>
                <a:gd name="connsiteX7" fmla="*/ 170270 w 2683273"/>
                <a:gd name="connsiteY7" fmla="*/ 0 h 364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3273" h="3642562">
                  <a:moveTo>
                    <a:pt x="170270" y="0"/>
                  </a:moveTo>
                  <a:lnTo>
                    <a:pt x="2645266" y="0"/>
                  </a:lnTo>
                  <a:lnTo>
                    <a:pt x="2683273" y="0"/>
                  </a:lnTo>
                  <a:lnTo>
                    <a:pt x="2683273" y="3642562"/>
                  </a:lnTo>
                  <a:lnTo>
                    <a:pt x="155068" y="3642562"/>
                  </a:lnTo>
                  <a:cubicBezTo>
                    <a:pt x="69933" y="3642562"/>
                    <a:pt x="0" y="3566549"/>
                    <a:pt x="0" y="3469251"/>
                  </a:cubicBezTo>
                  <a:lnTo>
                    <a:pt x="0" y="170270"/>
                  </a:lnTo>
                  <a:cubicBezTo>
                    <a:pt x="0" y="72973"/>
                    <a:pt x="82095" y="0"/>
                    <a:pt x="170270" y="0"/>
                  </a:cubicBezTo>
                  <a:close/>
                </a:path>
              </a:pathLst>
            </a:custGeom>
            <a:solidFill>
              <a:srgbClr val="999999"/>
            </a:solidFill>
            <a:ln w="9525" cap="flat">
              <a:noFill/>
              <a:prstDash val="solid"/>
              <a:miter/>
            </a:ln>
          </p:spPr>
          <p:txBody>
            <a:bodyPr wrap="square" rtlCol="0" anchor="ctr">
              <a:noAutofit/>
            </a:bodyPr>
            <a:lstStyle/>
            <a:p>
              <a:endParaRPr lang="en-US" sz="1350" dirty="0"/>
            </a:p>
          </p:txBody>
        </p:sp>
        <p:sp>
          <p:nvSpPr>
            <p:cNvPr id="13" name="Freeform: Shape 12">
              <a:extLst>
                <a:ext uri="{FF2B5EF4-FFF2-40B4-BE49-F238E27FC236}">
                  <a16:creationId xmlns:a16="http://schemas.microsoft.com/office/drawing/2014/main" id="{46BD5C51-A833-433E-BB70-71DFE09A603C}"/>
                </a:ext>
              </a:extLst>
            </p:cNvPr>
            <p:cNvSpPr/>
            <p:nvPr/>
          </p:nvSpPr>
          <p:spPr>
            <a:xfrm>
              <a:off x="9536092" y="2177513"/>
              <a:ext cx="2655908" cy="3195604"/>
            </a:xfrm>
            <a:custGeom>
              <a:avLst/>
              <a:gdLst>
                <a:gd name="connsiteX0" fmla="*/ 170270 w 2655908"/>
                <a:gd name="connsiteY0" fmla="*/ 0 h 3195604"/>
                <a:gd name="connsiteX1" fmla="*/ 2623983 w 2655908"/>
                <a:gd name="connsiteY1" fmla="*/ 0 h 3195604"/>
                <a:gd name="connsiteX2" fmla="*/ 2655908 w 2655908"/>
                <a:gd name="connsiteY2" fmla="*/ 0 h 3195604"/>
                <a:gd name="connsiteX3" fmla="*/ 2655908 w 2655908"/>
                <a:gd name="connsiteY3" fmla="*/ 3195604 h 3195604"/>
                <a:gd name="connsiteX4" fmla="*/ 0 w 2655908"/>
                <a:gd name="connsiteY4" fmla="*/ 3195604 h 3195604"/>
                <a:gd name="connsiteX5" fmla="*/ 0 w 2655908"/>
                <a:gd name="connsiteY5" fmla="*/ 148987 h 3195604"/>
                <a:gd name="connsiteX6" fmla="*/ 170270 w 2655908"/>
                <a:gd name="connsiteY6" fmla="*/ 0 h 319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5908" h="3195604">
                  <a:moveTo>
                    <a:pt x="170270" y="0"/>
                  </a:moveTo>
                  <a:lnTo>
                    <a:pt x="2623983" y="0"/>
                  </a:lnTo>
                  <a:lnTo>
                    <a:pt x="2655908" y="0"/>
                  </a:lnTo>
                  <a:lnTo>
                    <a:pt x="2655908" y="3195604"/>
                  </a:lnTo>
                  <a:lnTo>
                    <a:pt x="0" y="3195604"/>
                  </a:lnTo>
                  <a:lnTo>
                    <a:pt x="0" y="148987"/>
                  </a:lnTo>
                  <a:cubicBezTo>
                    <a:pt x="0" y="60811"/>
                    <a:pt x="82095" y="0"/>
                    <a:pt x="170270" y="0"/>
                  </a:cubicBezTo>
                  <a:close/>
                </a:path>
              </a:pathLst>
            </a:custGeom>
            <a:solidFill>
              <a:srgbClr val="231F20"/>
            </a:solidFill>
            <a:ln w="9525" cap="flat">
              <a:noFill/>
              <a:prstDash val="solid"/>
              <a:miter/>
            </a:ln>
          </p:spPr>
          <p:txBody>
            <a:bodyPr wrap="square" rtlCol="0" anchor="ctr">
              <a:noAutofit/>
            </a:bodyPr>
            <a:lstStyle/>
            <a:p>
              <a:endParaRPr lang="en-US" sz="1350" dirty="0"/>
            </a:p>
          </p:txBody>
        </p:sp>
        <p:sp>
          <p:nvSpPr>
            <p:cNvPr id="14" name="Freeform: Shape 13">
              <a:extLst>
                <a:ext uri="{FF2B5EF4-FFF2-40B4-BE49-F238E27FC236}">
                  <a16:creationId xmlns:a16="http://schemas.microsoft.com/office/drawing/2014/main" id="{F38E9B8E-66AA-4D07-8C4F-4CA5F0182522}"/>
                </a:ext>
              </a:extLst>
            </p:cNvPr>
            <p:cNvSpPr/>
            <p:nvPr/>
          </p:nvSpPr>
          <p:spPr>
            <a:xfrm>
              <a:off x="11384738" y="6312642"/>
              <a:ext cx="807262" cy="48649"/>
            </a:xfrm>
            <a:custGeom>
              <a:avLst/>
              <a:gdLst>
                <a:gd name="connsiteX0" fmla="*/ 0 w 807262"/>
                <a:gd name="connsiteY0" fmla="*/ 0 h 48649"/>
                <a:gd name="connsiteX1" fmla="*/ 807262 w 807262"/>
                <a:gd name="connsiteY1" fmla="*/ 0 h 48649"/>
                <a:gd name="connsiteX2" fmla="*/ 807262 w 807262"/>
                <a:gd name="connsiteY2" fmla="*/ 48649 h 48649"/>
                <a:gd name="connsiteX3" fmla="*/ 799662 w 807262"/>
                <a:gd name="connsiteY3" fmla="*/ 48649 h 48649"/>
                <a:gd name="connsiteX4" fmla="*/ 772297 w 807262"/>
                <a:gd name="connsiteY4" fmla="*/ 48649 h 48649"/>
                <a:gd name="connsiteX5" fmla="*/ 173311 w 807262"/>
                <a:gd name="connsiteY5" fmla="*/ 48649 h 48649"/>
                <a:gd name="connsiteX6" fmla="*/ 0 w 807262"/>
                <a:gd name="connsiteY6" fmla="*/ 6081 h 48649"/>
                <a:gd name="connsiteX7" fmla="*/ 0 w 807262"/>
                <a:gd name="connsiteY7" fmla="*/ 3041 h 4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262" h="48649">
                  <a:moveTo>
                    <a:pt x="0" y="0"/>
                  </a:moveTo>
                  <a:lnTo>
                    <a:pt x="807262" y="0"/>
                  </a:lnTo>
                  <a:lnTo>
                    <a:pt x="807262" y="48649"/>
                  </a:lnTo>
                  <a:lnTo>
                    <a:pt x="799662" y="48649"/>
                  </a:lnTo>
                  <a:cubicBezTo>
                    <a:pt x="793581" y="48649"/>
                    <a:pt x="784459" y="48649"/>
                    <a:pt x="772297" y="48649"/>
                  </a:cubicBezTo>
                  <a:cubicBezTo>
                    <a:pt x="678039" y="48649"/>
                    <a:pt x="416553" y="48649"/>
                    <a:pt x="173311" y="48649"/>
                  </a:cubicBezTo>
                  <a:cubicBezTo>
                    <a:pt x="48648" y="48649"/>
                    <a:pt x="0" y="36487"/>
                    <a:pt x="0" y="6081"/>
                  </a:cubicBezTo>
                  <a:cubicBezTo>
                    <a:pt x="0" y="6081"/>
                    <a:pt x="0" y="6081"/>
                    <a:pt x="0" y="3041"/>
                  </a:cubicBezTo>
                  <a:close/>
                </a:path>
              </a:pathLst>
            </a:custGeom>
            <a:solidFill>
              <a:schemeClr val="tx1">
                <a:lumMod val="50000"/>
                <a:lumOff val="50000"/>
              </a:schemeClr>
            </a:solidFill>
            <a:ln w="9525" cap="flat">
              <a:noFill/>
              <a:prstDash val="solid"/>
              <a:miter/>
            </a:ln>
          </p:spPr>
          <p:txBody>
            <a:bodyPr wrap="square" rtlCol="0" anchor="ctr">
              <a:noAutofit/>
            </a:bodyPr>
            <a:lstStyle/>
            <a:p>
              <a:endParaRPr lang="en-US" sz="1350" dirty="0"/>
            </a:p>
          </p:txBody>
        </p:sp>
        <p:sp>
          <p:nvSpPr>
            <p:cNvPr id="15" name="Freeform: Shape 14">
              <a:extLst>
                <a:ext uri="{FF2B5EF4-FFF2-40B4-BE49-F238E27FC236}">
                  <a16:creationId xmlns:a16="http://schemas.microsoft.com/office/drawing/2014/main" id="{3BC8E66A-1394-4D3C-B2E0-334A1F599DAF}"/>
                </a:ext>
              </a:extLst>
            </p:cNvPr>
            <p:cNvSpPr/>
            <p:nvPr/>
          </p:nvSpPr>
          <p:spPr>
            <a:xfrm>
              <a:off x="9536092" y="5379197"/>
              <a:ext cx="2655908" cy="395270"/>
            </a:xfrm>
            <a:custGeom>
              <a:avLst/>
              <a:gdLst>
                <a:gd name="connsiteX0" fmla="*/ 0 w 2655908"/>
                <a:gd name="connsiteY0" fmla="*/ 0 h 395270"/>
                <a:gd name="connsiteX1" fmla="*/ 2655908 w 2655908"/>
                <a:gd name="connsiteY1" fmla="*/ 0 h 395270"/>
                <a:gd name="connsiteX2" fmla="*/ 2655908 w 2655908"/>
                <a:gd name="connsiteY2" fmla="*/ 395270 h 395270"/>
                <a:gd name="connsiteX3" fmla="*/ 2623983 w 2655908"/>
                <a:gd name="connsiteY3" fmla="*/ 395270 h 395270"/>
                <a:gd name="connsiteX4" fmla="*/ 170270 w 2655908"/>
                <a:gd name="connsiteY4" fmla="*/ 395270 h 395270"/>
                <a:gd name="connsiteX5" fmla="*/ 0 w 2655908"/>
                <a:gd name="connsiteY5" fmla="*/ 246284 h 39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5908" h="395270">
                  <a:moveTo>
                    <a:pt x="0" y="0"/>
                  </a:moveTo>
                  <a:lnTo>
                    <a:pt x="2655908" y="0"/>
                  </a:lnTo>
                  <a:lnTo>
                    <a:pt x="2655908" y="395270"/>
                  </a:lnTo>
                  <a:lnTo>
                    <a:pt x="2623983" y="395270"/>
                  </a:lnTo>
                  <a:lnTo>
                    <a:pt x="170270" y="395270"/>
                  </a:lnTo>
                  <a:cubicBezTo>
                    <a:pt x="82095" y="395270"/>
                    <a:pt x="0" y="322297"/>
                    <a:pt x="0" y="246284"/>
                  </a:cubicBezTo>
                  <a:close/>
                </a:path>
              </a:pathLst>
            </a:custGeom>
            <a:solidFill>
              <a:schemeClr val="bg1">
                <a:lumMod val="75000"/>
              </a:schemeClr>
            </a:solidFill>
            <a:ln w="9525" cap="flat">
              <a:noFill/>
              <a:prstDash val="solid"/>
              <a:miter/>
            </a:ln>
          </p:spPr>
          <p:txBody>
            <a:bodyPr wrap="square" rtlCol="0" anchor="ctr">
              <a:noAutofit/>
            </a:bodyPr>
            <a:lstStyle/>
            <a:p>
              <a:endParaRPr lang="en-US" sz="1350"/>
            </a:p>
          </p:txBody>
        </p:sp>
        <p:sp>
          <p:nvSpPr>
            <p:cNvPr id="16" name="Freeform: Shape 15">
              <a:extLst>
                <a:ext uri="{FF2B5EF4-FFF2-40B4-BE49-F238E27FC236}">
                  <a16:creationId xmlns:a16="http://schemas.microsoft.com/office/drawing/2014/main" id="{BD4802E1-A5FC-45E8-8180-8E940D832B5F}"/>
                </a:ext>
              </a:extLst>
            </p:cNvPr>
            <p:cNvSpPr/>
            <p:nvPr/>
          </p:nvSpPr>
          <p:spPr>
            <a:xfrm>
              <a:off x="9711093" y="2388830"/>
              <a:ext cx="2480907" cy="2797293"/>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92825B71-4111-4DEB-8EF4-3C86689A682C}"/>
                </a:ext>
              </a:extLst>
            </p:cNvPr>
            <p:cNvSpPr/>
            <p:nvPr/>
          </p:nvSpPr>
          <p:spPr>
            <a:xfrm>
              <a:off x="10791316" y="2439610"/>
              <a:ext cx="1400684" cy="2776919"/>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sz="1350" dirty="0"/>
            </a:p>
          </p:txBody>
        </p:sp>
      </p:grpSp>
      <p:sp>
        <p:nvSpPr>
          <p:cNvPr id="18" name="Rectangle 17">
            <a:extLst>
              <a:ext uri="{FF2B5EF4-FFF2-40B4-BE49-F238E27FC236}">
                <a16:creationId xmlns:a16="http://schemas.microsoft.com/office/drawing/2014/main" id="{23A80384-9207-4A80-9B70-A1F7CDE8F6C3}"/>
              </a:ext>
            </a:extLst>
          </p:cNvPr>
          <p:cNvSpPr/>
          <p:nvPr userDrawn="1"/>
        </p:nvSpPr>
        <p:spPr>
          <a:xfrm>
            <a:off x="0" y="5"/>
            <a:ext cx="9144000" cy="141033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1425">
              <a:solidFill>
                <a:schemeClr val="bg1"/>
              </a:solidFill>
            </a:endParaRPr>
          </a:p>
        </p:txBody>
      </p:sp>
      <p:sp>
        <p:nvSpPr>
          <p:cNvPr id="19" name="Oval 18">
            <a:extLst>
              <a:ext uri="{FF2B5EF4-FFF2-40B4-BE49-F238E27FC236}">
                <a16:creationId xmlns:a16="http://schemas.microsoft.com/office/drawing/2014/main" id="{4C416A75-B8CF-4929-BC37-2BBFEDC80AA1}"/>
              </a:ext>
            </a:extLst>
          </p:cNvPr>
          <p:cNvSpPr/>
          <p:nvPr userDrawn="1"/>
        </p:nvSpPr>
        <p:spPr>
          <a:xfrm>
            <a:off x="4099500" y="924774"/>
            <a:ext cx="945000" cy="94500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1425"/>
          </a:p>
        </p:txBody>
      </p:sp>
      <p:sp>
        <p:nvSpPr>
          <p:cNvPr id="21" name="Oval 9">
            <a:extLst>
              <a:ext uri="{FF2B5EF4-FFF2-40B4-BE49-F238E27FC236}">
                <a16:creationId xmlns:a16="http://schemas.microsoft.com/office/drawing/2014/main" id="{01AED590-6033-41B9-B612-A655FC2D2471}"/>
              </a:ext>
            </a:extLst>
          </p:cNvPr>
          <p:cNvSpPr/>
          <p:nvPr userDrawn="1"/>
        </p:nvSpPr>
        <p:spPr>
          <a:xfrm>
            <a:off x="5036063" y="2807910"/>
            <a:ext cx="1890000" cy="189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2025"/>
          </a:p>
        </p:txBody>
      </p:sp>
      <p:sp>
        <p:nvSpPr>
          <p:cNvPr id="22" name="Picture Placeholder 2">
            <a:extLst>
              <a:ext uri="{FF2B5EF4-FFF2-40B4-BE49-F238E27FC236}">
                <a16:creationId xmlns:a16="http://schemas.microsoft.com/office/drawing/2014/main" id="{4BA74944-B383-469B-9810-16FAA4736103}"/>
              </a:ext>
            </a:extLst>
          </p:cNvPr>
          <p:cNvSpPr>
            <a:spLocks noGrp="1"/>
          </p:cNvSpPr>
          <p:nvPr>
            <p:ph type="pic" idx="10" hasCustomPrompt="1"/>
          </p:nvPr>
        </p:nvSpPr>
        <p:spPr>
          <a:xfrm>
            <a:off x="7309361" y="1665935"/>
            <a:ext cx="1834641" cy="2052611"/>
          </a:xfrm>
          <a:prstGeom prst="rect">
            <a:avLst/>
          </a:prstGeom>
          <a:solidFill>
            <a:schemeClr val="bg1">
              <a:lumMod val="95000"/>
            </a:schemeClr>
          </a:solidFill>
          <a:ln w="127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 </a:t>
            </a:r>
            <a:endParaRPr lang="ko-KR" altLang="en-US" dirty="0"/>
          </a:p>
        </p:txBody>
      </p:sp>
      <p:grpSp>
        <p:nvGrpSpPr>
          <p:cNvPr id="23" name="Group 20">
            <a:extLst>
              <a:ext uri="{FF2B5EF4-FFF2-40B4-BE49-F238E27FC236}">
                <a16:creationId xmlns:a16="http://schemas.microsoft.com/office/drawing/2014/main" id="{73844864-235F-4E14-9FBA-EB17CB8C013A}"/>
              </a:ext>
            </a:extLst>
          </p:cNvPr>
          <p:cNvGrpSpPr/>
          <p:nvPr userDrawn="1"/>
        </p:nvGrpSpPr>
        <p:grpSpPr>
          <a:xfrm>
            <a:off x="5264340" y="1756468"/>
            <a:ext cx="1418069" cy="2492891"/>
            <a:chOff x="445712" y="1449040"/>
            <a:chExt cx="2113018" cy="3924176"/>
          </a:xfrm>
        </p:grpSpPr>
        <p:sp>
          <p:nvSpPr>
            <p:cNvPr id="24" name="Rounded Rectangle 21">
              <a:extLst>
                <a:ext uri="{FF2B5EF4-FFF2-40B4-BE49-F238E27FC236}">
                  <a16:creationId xmlns:a16="http://schemas.microsoft.com/office/drawing/2014/main" id="{A0C7D66C-8C6F-4B9E-8DC1-072BF2073C6A}"/>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dirty="0"/>
            </a:p>
          </p:txBody>
        </p:sp>
        <p:sp>
          <p:nvSpPr>
            <p:cNvPr id="25" name="Rectangle 22">
              <a:extLst>
                <a:ext uri="{FF2B5EF4-FFF2-40B4-BE49-F238E27FC236}">
                  <a16:creationId xmlns:a16="http://schemas.microsoft.com/office/drawing/2014/main" id="{764ECC13-9256-4F74-B289-1001D8F2747F}"/>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a:p>
          </p:txBody>
        </p:sp>
        <p:grpSp>
          <p:nvGrpSpPr>
            <p:cNvPr id="26" name="Group 23">
              <a:extLst>
                <a:ext uri="{FF2B5EF4-FFF2-40B4-BE49-F238E27FC236}">
                  <a16:creationId xmlns:a16="http://schemas.microsoft.com/office/drawing/2014/main" id="{808E2BAA-465D-4C79-8B44-51C252EE8A0B}"/>
                </a:ext>
              </a:extLst>
            </p:cNvPr>
            <p:cNvGrpSpPr/>
            <p:nvPr userDrawn="1"/>
          </p:nvGrpSpPr>
          <p:grpSpPr>
            <a:xfrm>
              <a:off x="1407705" y="5045834"/>
              <a:ext cx="211967" cy="211967"/>
              <a:chOff x="1549420" y="5712364"/>
              <a:chExt cx="312583" cy="312583"/>
            </a:xfrm>
          </p:grpSpPr>
          <p:sp>
            <p:nvSpPr>
              <p:cNvPr id="27" name="Oval 24">
                <a:extLst>
                  <a:ext uri="{FF2B5EF4-FFF2-40B4-BE49-F238E27FC236}">
                    <a16:creationId xmlns:a16="http://schemas.microsoft.com/office/drawing/2014/main" id="{2402E4F7-C37D-4790-B616-737E2810F7FC}"/>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a:p>
            </p:txBody>
          </p:sp>
          <p:sp>
            <p:nvSpPr>
              <p:cNvPr id="28" name="Rounded Rectangle 25">
                <a:extLst>
                  <a:ext uri="{FF2B5EF4-FFF2-40B4-BE49-F238E27FC236}">
                    <a16:creationId xmlns:a16="http://schemas.microsoft.com/office/drawing/2014/main" id="{76D07C3D-86F4-43C7-B719-BBBFD744E107}"/>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25"/>
              </a:p>
            </p:txBody>
          </p:sp>
        </p:grpSp>
      </p:grpSp>
      <p:sp>
        <p:nvSpPr>
          <p:cNvPr id="29" name="Picture Placeholder 2">
            <a:extLst>
              <a:ext uri="{FF2B5EF4-FFF2-40B4-BE49-F238E27FC236}">
                <a16:creationId xmlns:a16="http://schemas.microsoft.com/office/drawing/2014/main" id="{1B67B68D-FEC5-42A8-B837-0016014A5CE9}"/>
              </a:ext>
            </a:extLst>
          </p:cNvPr>
          <p:cNvSpPr>
            <a:spLocks noGrp="1"/>
          </p:cNvSpPr>
          <p:nvPr>
            <p:ph type="pic" idx="11" hasCustomPrompt="1"/>
          </p:nvPr>
        </p:nvSpPr>
        <p:spPr>
          <a:xfrm>
            <a:off x="5359118" y="2001680"/>
            <a:ext cx="1218031" cy="1997571"/>
          </a:xfrm>
          <a:prstGeom prst="rect">
            <a:avLst/>
          </a:prstGeom>
          <a:solidFill>
            <a:schemeClr val="bg1">
              <a:lumMod val="95000"/>
            </a:schemeClr>
          </a:solidFill>
          <a:ln w="12700">
            <a:noFill/>
          </a:ln>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 </a:t>
            </a:r>
            <a:endParaRPr lang="ko-KR" altLang="en-US" dirty="0"/>
          </a:p>
        </p:txBody>
      </p:sp>
      <p:sp>
        <p:nvSpPr>
          <p:cNvPr id="30" name="Text Placeholder 9">
            <a:extLst>
              <a:ext uri="{FF2B5EF4-FFF2-40B4-BE49-F238E27FC236}">
                <a16:creationId xmlns:a16="http://schemas.microsoft.com/office/drawing/2014/main" id="{16F402C5-963E-430D-8D32-CCEA9657B818}"/>
              </a:ext>
            </a:extLst>
          </p:cNvPr>
          <p:cNvSpPr>
            <a:spLocks noGrp="1"/>
          </p:cNvSpPr>
          <p:nvPr>
            <p:ph type="body" sz="quarter" idx="12" hasCustomPrompt="1"/>
          </p:nvPr>
        </p:nvSpPr>
        <p:spPr>
          <a:xfrm>
            <a:off x="242649" y="254638"/>
            <a:ext cx="8679898" cy="543185"/>
          </a:xfrm>
          <a:prstGeom prst="rect">
            <a:avLst/>
          </a:prstGeom>
        </p:spPr>
        <p:txBody>
          <a:bodyPr lIns="91428" tIns="45718" rIns="91428" bIns="45718" anchor="ctr"/>
          <a:lstStyle>
            <a:lvl1pPr marL="0" indent="0" algn="ctr">
              <a:buNone/>
              <a:defRPr sz="4125"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586761962"/>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5006381"/>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11_Contents slide layout">
    <p:bg>
      <p:bgPr>
        <a:solidFill>
          <a:schemeClr val="accent1"/>
        </a:solidFill>
        <a:effectLst/>
      </p:bgPr>
    </p:bg>
    <p:spTree>
      <p:nvGrpSpPr>
        <p:cNvPr id="1" name=""/>
        <p:cNvGrpSpPr/>
        <p:nvPr/>
      </p:nvGrpSpPr>
      <p:grpSpPr>
        <a:xfrm>
          <a:off x="0" y="0"/>
          <a:ext cx="0" cy="0"/>
          <a:chOff x="0" y="0"/>
          <a:chExt cx="0" cy="0"/>
        </a:xfrm>
      </p:grpSpPr>
      <p:sp>
        <p:nvSpPr>
          <p:cNvPr id="2" name="Picture Placeholder 22">
            <a:extLst>
              <a:ext uri="{FF2B5EF4-FFF2-40B4-BE49-F238E27FC236}">
                <a16:creationId xmlns:a16="http://schemas.microsoft.com/office/drawing/2014/main" id="{E58C46AB-72B0-452F-8968-7F13D6C69330}"/>
              </a:ext>
            </a:extLst>
          </p:cNvPr>
          <p:cNvSpPr>
            <a:spLocks noGrp="1"/>
          </p:cNvSpPr>
          <p:nvPr>
            <p:ph type="pic" sz="quarter" idx="10" hasCustomPrompt="1"/>
          </p:nvPr>
        </p:nvSpPr>
        <p:spPr>
          <a:xfrm>
            <a:off x="0" y="7"/>
            <a:ext cx="9144000" cy="4921067"/>
          </a:xfrm>
          <a:custGeom>
            <a:avLst/>
            <a:gdLst>
              <a:gd name="connsiteX0" fmla="*/ 0 w 12192000"/>
              <a:gd name="connsiteY0" fmla="*/ 0 h 6561423"/>
              <a:gd name="connsiteX1" fmla="*/ 12192000 w 12192000"/>
              <a:gd name="connsiteY1" fmla="*/ 0 h 6561423"/>
              <a:gd name="connsiteX2" fmla="*/ 12192000 w 12192000"/>
              <a:gd name="connsiteY2" fmla="*/ 2455328 h 6561423"/>
              <a:gd name="connsiteX3" fmla="*/ 9675392 w 12192000"/>
              <a:gd name="connsiteY3" fmla="*/ 3302886 h 6561423"/>
              <a:gd name="connsiteX4" fmla="*/ 10157317 w 12192000"/>
              <a:gd name="connsiteY4" fmla="*/ 4390513 h 6561423"/>
              <a:gd name="connsiteX5" fmla="*/ 8230254 w 12192000"/>
              <a:gd name="connsiteY5" fmla="*/ 3789588 h 6561423"/>
              <a:gd name="connsiteX6" fmla="*/ 0 w 12192000"/>
              <a:gd name="connsiteY6" fmla="*/ 6561423 h 656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6561423">
                <a:moveTo>
                  <a:pt x="0" y="0"/>
                </a:moveTo>
                <a:lnTo>
                  <a:pt x="12192000" y="0"/>
                </a:lnTo>
                <a:lnTo>
                  <a:pt x="12192000" y="2455328"/>
                </a:lnTo>
                <a:lnTo>
                  <a:pt x="9675392" y="3302886"/>
                </a:lnTo>
                <a:lnTo>
                  <a:pt x="10157317" y="4390513"/>
                </a:lnTo>
                <a:lnTo>
                  <a:pt x="8230254" y="3789588"/>
                </a:lnTo>
                <a:lnTo>
                  <a:pt x="0" y="6561423"/>
                </a:lnTo>
                <a:close/>
              </a:path>
            </a:pathLst>
          </a:custGeom>
          <a:solidFill>
            <a:schemeClr val="bg1">
              <a:lumMod val="95000"/>
            </a:schemeClr>
          </a:solidFill>
        </p:spPr>
        <p:txBody>
          <a:bodyPr wrap="square" lIns="91428" tIns="45718" rIns="91428" bIns="45718" anchor="ctr">
            <a:noAutofit/>
          </a:bodyPr>
          <a:lstStyle>
            <a:lvl1pPr marL="0" marR="0" indent="0" algn="ctr" defTabSz="685698" rtl="0" eaLnBrk="1" fontAlgn="auto" latinLnBrk="1" hangingPunct="1">
              <a:lnSpc>
                <a:spcPct val="100000"/>
              </a:lnSpc>
              <a:spcBef>
                <a:spcPct val="20000"/>
              </a:spcBef>
              <a:spcAft>
                <a:spcPts val="0"/>
              </a:spcAft>
              <a:buClrTx/>
              <a:buSzTx/>
              <a:buFont typeface="Arial" pitchFamily="34" charset="0"/>
              <a:buNone/>
              <a:tabLst/>
              <a:defRPr sz="900">
                <a:latin typeface="+mn-lt"/>
              </a:defRPr>
            </a:lvl1pPr>
          </a:lstStyle>
          <a:p>
            <a:r>
              <a:rPr lang="en-US" altLang="ko-KR" dirty="0"/>
              <a:t>Your Picture Here And Send To Back</a:t>
            </a:r>
            <a:endParaRPr lang="ko-KR" altLang="en-US" dirty="0"/>
          </a:p>
          <a:p>
            <a:endParaRPr lang="ko-KR" altLang="en-US" dirty="0"/>
          </a:p>
        </p:txBody>
      </p:sp>
    </p:spTree>
    <p:extLst>
      <p:ext uri="{BB962C8B-B14F-4D97-AF65-F5344CB8AC3E}">
        <p14:creationId xmlns:p14="http://schemas.microsoft.com/office/powerpoint/2010/main" val="305826551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567623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0AE252F-2F95-498B-9748-639B6E785753}"/>
              </a:ext>
            </a:extLst>
          </p:cNvPr>
          <p:cNvSpPr/>
          <p:nvPr userDrawn="1"/>
        </p:nvSpPr>
        <p:spPr>
          <a:xfrm>
            <a:off x="270463" y="227797"/>
            <a:ext cx="4140557" cy="468791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en-US" sz="900"/>
          </a:p>
        </p:txBody>
      </p:sp>
      <p:sp>
        <p:nvSpPr>
          <p:cNvPr id="3" name="Picture Placeholder 2">
            <a:extLst>
              <a:ext uri="{FF2B5EF4-FFF2-40B4-BE49-F238E27FC236}">
                <a16:creationId xmlns:a16="http://schemas.microsoft.com/office/drawing/2014/main" id="{2000EF3A-BE58-433D-9D14-B9221C51EC72}"/>
              </a:ext>
            </a:extLst>
          </p:cNvPr>
          <p:cNvSpPr>
            <a:spLocks noGrp="1"/>
          </p:cNvSpPr>
          <p:nvPr>
            <p:ph type="pic" idx="16" hasCustomPrompt="1"/>
          </p:nvPr>
        </p:nvSpPr>
        <p:spPr>
          <a:xfrm>
            <a:off x="412126" y="392806"/>
            <a:ext cx="2781836" cy="4391696"/>
          </a:xfrm>
          <a:prstGeom prst="rect">
            <a:avLst/>
          </a:prstGeom>
          <a:solidFill>
            <a:schemeClr val="bg1">
              <a:lumMod val="95000"/>
            </a:schemeClr>
          </a:solidFill>
        </p:spPr>
        <p:txBody>
          <a:bodyPr lIns="91428" tIns="45718" rIns="91428" bIns="45718" anchor="ctr"/>
          <a:lstStyle>
            <a:lvl1pPr marL="0" indent="0" algn="ctr">
              <a:buNone/>
              <a:defRPr sz="900">
                <a:latin typeface="+mn-lt"/>
                <a:cs typeface="Arial" pitchFamily="34" charset="0"/>
              </a:defRPr>
            </a:lvl1pPr>
            <a:lvl2pPr marL="342863" indent="0">
              <a:buNone/>
              <a:defRPr sz="2100"/>
            </a:lvl2pPr>
            <a:lvl3pPr marL="685733" indent="0">
              <a:buNone/>
              <a:defRPr sz="1800"/>
            </a:lvl3pPr>
            <a:lvl4pPr marL="1028598" indent="0">
              <a:buNone/>
              <a:defRPr sz="1500"/>
            </a:lvl4pPr>
            <a:lvl5pPr marL="1371464" indent="0">
              <a:buNone/>
              <a:defRPr sz="1500"/>
            </a:lvl5pPr>
            <a:lvl6pPr marL="1714334" indent="0">
              <a:buNone/>
              <a:defRPr sz="1500"/>
            </a:lvl6pPr>
            <a:lvl7pPr marL="2057197" indent="0">
              <a:buNone/>
              <a:defRPr sz="1500"/>
            </a:lvl7pPr>
            <a:lvl8pPr marL="2400060" indent="0">
              <a:buNone/>
              <a:defRPr sz="1500"/>
            </a:lvl8pPr>
            <a:lvl9pPr marL="2742923"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3993685540"/>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0643783"/>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4051610"/>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a:blip r:embed="rId2"/>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598953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61"/>
            <a:ext cx="8679898" cy="543185"/>
          </a:xfrm>
          <a:prstGeom prst="rect">
            <a:avLst/>
          </a:prstGeom>
        </p:spPr>
        <p:txBody>
          <a:bodyPr lIns="91380" tIns="45692" rIns="91380" bIns="45692"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1804923908"/>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49368"/>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3173117107"/>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15"/>
            <a:ext cx="8679898" cy="543185"/>
          </a:xfrm>
          <a:prstGeom prst="rect">
            <a:avLst/>
          </a:prstGeom>
        </p:spPr>
        <p:txBody>
          <a:bodyPr lIns="91428" tIns="45718" rIns="91428" bIns="45718" anchor="ctr"/>
          <a:lstStyle>
            <a:lvl1pPr marL="0" indent="0" algn="ctr">
              <a:buNone/>
              <a:defRPr sz="4125"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265514" y="84870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975"/>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975">
              <a:solidFill>
                <a:schemeClr val="bg1"/>
              </a:solidFill>
            </a:endParaRPr>
          </a:p>
        </p:txBody>
      </p:sp>
      <p:sp>
        <p:nvSpPr>
          <p:cNvPr id="5" name="Half Frame 4"/>
          <p:cNvSpPr/>
          <p:nvPr userDrawn="1"/>
        </p:nvSpPr>
        <p:spPr>
          <a:xfrm rot="5400000">
            <a:off x="229288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1" tIns="34289" rIns="68571" bIns="34289" rtlCol="0" anchor="ctr"/>
          <a:lstStyle/>
          <a:p>
            <a:pPr algn="ctr"/>
            <a:endParaRPr lang="ko-KR" altLang="en-US" sz="975">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533778" y="1216370"/>
            <a:ext cx="1674186" cy="415496"/>
          </a:xfrm>
          <a:prstGeom prst="rect">
            <a:avLst/>
          </a:prstGeom>
          <a:noFill/>
        </p:spPr>
        <p:txBody>
          <a:bodyPr wrap="square" lIns="68571" tIns="34289" rIns="68571" bIns="34289" rtlCol="0" anchor="ctr">
            <a:spAutoFit/>
          </a:bodyPr>
          <a:lstStyle/>
          <a:p>
            <a:r>
              <a:rPr lang="en-US" altLang="ko-KR" sz="1125" b="1" dirty="0">
                <a:solidFill>
                  <a:schemeClr val="bg1"/>
                </a:solidFill>
                <a:latin typeface="Arial" pitchFamily="34" charset="0"/>
                <a:cs typeface="Arial" pitchFamily="34" charset="0"/>
              </a:rPr>
              <a:t>You can Resize without losing quality</a:t>
            </a:r>
            <a:endParaRPr lang="ko-KR" altLang="en-US" sz="1125"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533778" y="1578288"/>
            <a:ext cx="1674186" cy="588621"/>
          </a:xfrm>
          <a:prstGeom prst="rect">
            <a:avLst/>
          </a:prstGeom>
          <a:noFill/>
        </p:spPr>
        <p:txBody>
          <a:bodyPr wrap="square" lIns="68571" tIns="34289" rIns="68571" bIns="34289" rtlCol="0" anchor="ctr">
            <a:spAutoFit/>
          </a:bodyPr>
          <a:lstStyle/>
          <a:p>
            <a:r>
              <a:rPr lang="en-US" altLang="ko-KR" sz="1125" b="1" dirty="0">
                <a:solidFill>
                  <a:schemeClr val="bg1"/>
                </a:solidFill>
                <a:latin typeface="Arial" pitchFamily="34" charset="0"/>
                <a:cs typeface="Arial" pitchFamily="34" charset="0"/>
              </a:rPr>
              <a:t>You can Change Fill Color &amp;</a:t>
            </a:r>
          </a:p>
          <a:p>
            <a:r>
              <a:rPr lang="en-US" altLang="ko-KR" sz="1125" b="1" dirty="0">
                <a:solidFill>
                  <a:schemeClr val="bg1"/>
                </a:solidFill>
                <a:latin typeface="Arial" pitchFamily="34" charset="0"/>
                <a:cs typeface="Arial" pitchFamily="34" charset="0"/>
              </a:rPr>
              <a:t>Line Color</a:t>
            </a:r>
            <a:endParaRPr lang="ko-KR" altLang="en-US" sz="1125"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540922" y="4350562"/>
            <a:ext cx="1674000" cy="242372"/>
          </a:xfrm>
          <a:prstGeom prst="rect">
            <a:avLst/>
          </a:prstGeom>
          <a:noFill/>
        </p:spPr>
        <p:txBody>
          <a:bodyPr wrap="square" lIns="68571" tIns="34289" rIns="68571" bIns="34289" rtlCol="0" anchor="ctr">
            <a:spAutoFit/>
          </a:bodyPr>
          <a:lstStyle/>
          <a:p>
            <a:r>
              <a:rPr lang="en-US" altLang="ko-KR" sz="1125" dirty="0">
                <a:solidFill>
                  <a:schemeClr val="bg1"/>
                </a:solidFill>
                <a:latin typeface="Arial" pitchFamily="34" charset="0"/>
                <a:cs typeface="Arial" pitchFamily="34" charset="0"/>
              </a:rPr>
              <a:t>www.allppt.com</a:t>
            </a:r>
            <a:endParaRPr lang="ko-KR" altLang="en-US" sz="1125"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540922" y="3337745"/>
            <a:ext cx="2037972" cy="1038744"/>
          </a:xfrm>
          <a:prstGeom prst="rect">
            <a:avLst/>
          </a:prstGeom>
          <a:noFill/>
        </p:spPr>
        <p:txBody>
          <a:bodyPr wrap="square" lIns="68571" tIns="34289" rIns="68571" bIns="34289" rtlCol="0" anchor="ctr">
            <a:spAutoFit/>
          </a:bodyPr>
          <a:lstStyle/>
          <a:p>
            <a:r>
              <a:rPr lang="en-US" altLang="ko-KR" sz="2100" b="1" dirty="0">
                <a:solidFill>
                  <a:schemeClr val="bg1"/>
                </a:solidFill>
                <a:latin typeface="+mn-lt"/>
                <a:ea typeface="+mn-ea"/>
                <a:cs typeface="Arial" pitchFamily="34" charset="0"/>
              </a:rPr>
              <a:t>FREE </a:t>
            </a:r>
          </a:p>
          <a:p>
            <a:r>
              <a:rPr lang="en-US" altLang="ko-KR" sz="21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127422073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6375"/>
            <a:ext cx="8229600" cy="857250"/>
          </a:xfrm>
          <a:prstGeom prst="rect">
            <a:avLst/>
          </a:prstGeom>
        </p:spPr>
        <p:txBody>
          <a:bodyPr lIns="121901" tIns="60950" rIns="121901" bIns="60950"/>
          <a:lstStyle/>
          <a:p>
            <a:r>
              <a:rPr lang="en-US"/>
              <a:t>Click to edit Master title style</a:t>
            </a:r>
          </a:p>
        </p:txBody>
      </p:sp>
      <p:sp>
        <p:nvSpPr>
          <p:cNvPr id="3" name="Content Placeholder 2"/>
          <p:cNvSpPr>
            <a:spLocks noGrp="1"/>
          </p:cNvSpPr>
          <p:nvPr>
            <p:ph idx="1"/>
          </p:nvPr>
        </p:nvSpPr>
        <p:spPr>
          <a:xfrm>
            <a:off x="457200" y="1200157"/>
            <a:ext cx="8229600" cy="3394075"/>
          </a:xfrm>
          <a:prstGeom prst="rect">
            <a:avLst/>
          </a:prstGeom>
        </p:spPr>
        <p:txBody>
          <a:bodyPr lIns="121901" tIns="60950" rIns="121901" bIns="6095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684720"/>
            <a:ext cx="2133600" cy="357187"/>
          </a:xfrm>
          <a:prstGeom prst="rect">
            <a:avLst/>
          </a:prstGeom>
        </p:spPr>
        <p:txBody>
          <a:bodyPr lIns="121901" tIns="60950" rIns="121901" bIns="60950"/>
          <a:lstStyle>
            <a:lvl1pPr defTabSz="912338">
              <a:defRPr>
                <a:latin typeface="+mn-lt"/>
                <a:ea typeface="+mn-ea"/>
                <a:cs typeface="+mn-cs"/>
                <a:sym typeface="Arial" panose="020B0604020202020204" pitchFamily="34" charset="0"/>
              </a:defRPr>
            </a:lvl1pPr>
          </a:lstStyle>
          <a:p>
            <a:pPr>
              <a:defRPr/>
            </a:pPr>
            <a:fld id="{27E29ADB-EE58-44DE-B234-9F769CA60291}" type="datetimeFigureOut">
              <a:rPr lang="en-US"/>
              <a:pPr>
                <a:defRPr/>
              </a:pPr>
              <a:t>6/29/2022</a:t>
            </a:fld>
            <a:endParaRPr lang="en-US"/>
          </a:p>
        </p:txBody>
      </p:sp>
      <p:sp>
        <p:nvSpPr>
          <p:cNvPr id="5" name="Footer Placeholder 4"/>
          <p:cNvSpPr>
            <a:spLocks noGrp="1"/>
          </p:cNvSpPr>
          <p:nvPr>
            <p:ph type="ftr" sz="quarter" idx="11"/>
          </p:nvPr>
        </p:nvSpPr>
        <p:spPr>
          <a:xfrm>
            <a:off x="3124200" y="4684720"/>
            <a:ext cx="2895600" cy="357187"/>
          </a:xfrm>
          <a:prstGeom prst="rect">
            <a:avLst/>
          </a:prstGeom>
        </p:spPr>
        <p:txBody>
          <a:bodyPr lIns="121901" tIns="60950" rIns="121901" bIns="60950"/>
          <a:lstStyle>
            <a:lvl1pPr defTabSz="912338">
              <a:defRPr>
                <a:latin typeface="+mn-lt"/>
                <a:ea typeface="+mn-ea"/>
                <a:cs typeface="+mn-cs"/>
                <a:sym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a:xfrm>
            <a:off x="6553200" y="4684720"/>
            <a:ext cx="2133600" cy="357187"/>
          </a:xfrm>
          <a:prstGeom prst="rect">
            <a:avLst/>
          </a:prstGeom>
        </p:spPr>
        <p:txBody>
          <a:bodyPr lIns="121901" tIns="60950" rIns="121901" bIns="60950"/>
          <a:lstStyle>
            <a:lvl1pPr defTabSz="912338">
              <a:defRPr>
                <a:latin typeface="+mn-lt"/>
                <a:ea typeface="+mn-ea"/>
                <a:cs typeface="Arial Unicode MS" pitchFamily="34" charset="-128"/>
                <a:sym typeface="Arial" panose="020B0604020202020204" pitchFamily="34" charset="0"/>
              </a:defRPr>
            </a:lvl1pPr>
          </a:lstStyle>
          <a:p>
            <a:pPr>
              <a:defRPr/>
            </a:pPr>
            <a:fld id="{3F4480EA-8322-4282-BD18-630BCD006A06}" type="slidenum">
              <a:rPr lang="en-US"/>
              <a:pPr>
                <a:defRPr/>
              </a:pPr>
              <a:t>‹#›</a:t>
            </a:fld>
            <a:endParaRPr lang="en-US"/>
          </a:p>
        </p:txBody>
      </p:sp>
    </p:spTree>
    <p:extLst>
      <p:ext uri="{BB962C8B-B14F-4D97-AF65-F5344CB8AC3E}">
        <p14:creationId xmlns:p14="http://schemas.microsoft.com/office/powerpoint/2010/main" val="1910684268"/>
      </p:ext>
    </p:extLst>
  </p:cSld>
  <p:clrMapOvr>
    <a:masterClrMapping/>
  </p:clrMapOvr>
  <p:hf sldNum="0" hdr="0" ftr="0" dt="0"/>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4"/>
            <a:ext cx="2057400" cy="273844"/>
          </a:xfrm>
          <a:prstGeom prst="rect">
            <a:avLst/>
          </a:prstGeom>
        </p:spPr>
        <p:txBody>
          <a:bodyPr lIns="91426" tIns="45718" rIns="91426" bIns="45718"/>
          <a:lstStyle/>
          <a:p>
            <a:fld id="{1D48AA86-DC2F-4CD9-9033-7086D89E4DE3}" type="datetimeFigureOut">
              <a:rPr lang="en-US" smtClean="0"/>
              <a:t>6/29/2022</a:t>
            </a:fld>
            <a:endParaRPr lang="en-US"/>
          </a:p>
        </p:txBody>
      </p:sp>
      <p:sp>
        <p:nvSpPr>
          <p:cNvPr id="3" name="Footer Placeholder 2"/>
          <p:cNvSpPr>
            <a:spLocks noGrp="1"/>
          </p:cNvSpPr>
          <p:nvPr>
            <p:ph type="ftr" sz="quarter" idx="11"/>
          </p:nvPr>
        </p:nvSpPr>
        <p:spPr>
          <a:xfrm>
            <a:off x="3028950" y="4767264"/>
            <a:ext cx="3086100" cy="273844"/>
          </a:xfrm>
          <a:prstGeom prst="rect">
            <a:avLst/>
          </a:prstGeom>
        </p:spPr>
        <p:txBody>
          <a:bodyPr lIns="91426" tIns="45718" rIns="91426" bIns="45718"/>
          <a:lstStyle/>
          <a:p>
            <a:endParaRPr lang="en-US"/>
          </a:p>
        </p:txBody>
      </p:sp>
      <p:sp>
        <p:nvSpPr>
          <p:cNvPr id="4" name="Slide Number Placeholder 3"/>
          <p:cNvSpPr>
            <a:spLocks noGrp="1"/>
          </p:cNvSpPr>
          <p:nvPr>
            <p:ph type="sldNum" sz="quarter" idx="12"/>
          </p:nvPr>
        </p:nvSpPr>
        <p:spPr>
          <a:xfrm>
            <a:off x="6457950" y="4767264"/>
            <a:ext cx="2057400" cy="273844"/>
          </a:xfrm>
          <a:prstGeom prst="rect">
            <a:avLst/>
          </a:prstGeom>
        </p:spPr>
        <p:txBody>
          <a:bodyPr lIns="91426" tIns="45718" rIns="91426" bIns="45718"/>
          <a:lstStyle/>
          <a:p>
            <a:fld id="{3AD7A5EA-0847-4508-B1F8-9FF5A055F9CD}" type="slidenum">
              <a:rPr lang="en-US" smtClean="0"/>
              <a:t>‹#›</a:t>
            </a:fld>
            <a:endParaRPr lang="en-US"/>
          </a:p>
        </p:txBody>
      </p:sp>
    </p:spTree>
    <p:extLst>
      <p:ext uri="{BB962C8B-B14F-4D97-AF65-F5344CB8AC3E}">
        <p14:creationId xmlns:p14="http://schemas.microsoft.com/office/powerpoint/2010/main" val="2615122599"/>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9833141"/>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userDrawn="1">
  <p:cSld name="5_Cover slide layout">
    <p:bg>
      <p:bgPr>
        <a:solidFill>
          <a:srgbClr val="13606F"/>
        </a:solidFill>
        <a:effectLst/>
      </p:bgPr>
    </p:bg>
    <p:spTree>
      <p:nvGrpSpPr>
        <p:cNvPr id="1" name=""/>
        <p:cNvGrpSpPr/>
        <p:nvPr/>
      </p:nvGrpSpPr>
      <p:grpSpPr>
        <a:xfrm>
          <a:off x="0" y="0"/>
          <a:ext cx="0" cy="0"/>
          <a:chOff x="0" y="0"/>
          <a:chExt cx="0" cy="0"/>
        </a:xfrm>
      </p:grpSpPr>
      <p:pic>
        <p:nvPicPr>
          <p:cNvPr id="22530" name="Picture 6"/>
          <p:cNvPicPr>
            <a:picLocks noChangeAspect="1"/>
          </p:cNvPicPr>
          <p:nvPr userDrawn="1"/>
        </p:nvPicPr>
        <p:blipFill>
          <a:blip r:embed="rId2"/>
          <a:stretch>
            <a:fillRect/>
          </a:stretch>
        </p:blipFill>
        <p:spPr>
          <a:xfrm>
            <a:off x="300038" y="-225028"/>
            <a:ext cx="8543925" cy="5593556"/>
          </a:xfrm>
          <a:prstGeom prst="rect">
            <a:avLst/>
          </a:prstGeom>
          <a:noFill/>
          <a:ln w="9525">
            <a:noFill/>
          </a:ln>
        </p:spPr>
      </p:pic>
      <p:sp>
        <p:nvSpPr>
          <p:cNvPr id="2" name="Placeholder Tanggal 1"/>
          <p:cNvSpPr>
            <a:spLocks noGrp="1"/>
          </p:cNvSpPr>
          <p:nvPr>
            <p:ph type="dt" sz="half" idx="10"/>
          </p:nvPr>
        </p:nvSpPr>
        <p:spPr>
          <a:xfrm>
            <a:off x="628650" y="4767264"/>
            <a:ext cx="2057400" cy="273844"/>
          </a:xfrm>
        </p:spPr>
        <p:txBody>
          <a:bodyPr lIns="121901" tIns="60950" rIns="121901" bIns="60950"/>
          <a:lstStyle/>
          <a:p>
            <a:pPr defTabSz="914243">
              <a:defRPr/>
            </a:pPr>
            <a:fld id="{F665207B-678C-48B9-B503-8844F71E6C4B}" type="datetimeFigureOut">
              <a:rPr lang="en-US" sz="1200" smtClean="0">
                <a:solidFill>
                  <a:schemeClr val="tx2"/>
                </a:solidFill>
                <a:latin typeface="Playfair Display" pitchFamily="2" charset="77"/>
              </a:rPr>
              <a:pPr defTabSz="914243">
                <a:defRPr/>
              </a:pPr>
              <a:t>6/29/2022</a:t>
            </a:fld>
            <a:endParaRPr lang="en-US" sz="1200" dirty="0">
              <a:solidFill>
                <a:schemeClr val="tx2"/>
              </a:solidFill>
              <a:latin typeface="Playfair Display" pitchFamily="2" charset="77"/>
            </a:endParaRPr>
          </a:p>
        </p:txBody>
      </p:sp>
      <p:sp>
        <p:nvSpPr>
          <p:cNvPr id="3" name="Placeholder Footer 2"/>
          <p:cNvSpPr>
            <a:spLocks noGrp="1"/>
          </p:cNvSpPr>
          <p:nvPr>
            <p:ph type="ftr" sz="quarter" idx="11"/>
          </p:nvPr>
        </p:nvSpPr>
        <p:spPr>
          <a:xfrm>
            <a:off x="3028950" y="4767264"/>
            <a:ext cx="3086100" cy="273844"/>
          </a:xfrm>
        </p:spPr>
        <p:txBody>
          <a:bodyPr lIns="121901" tIns="60950" rIns="121901" bIns="60950"/>
          <a:lstStyle/>
          <a:p>
            <a:pPr algn="ctr" defTabSz="914243">
              <a:defRPr/>
            </a:pPr>
            <a:endParaRPr lang="en-US" sz="1200">
              <a:solidFill>
                <a:schemeClr val="tx2"/>
              </a:solidFill>
              <a:latin typeface="Playfair Display" pitchFamily="2" charset="77"/>
            </a:endParaRPr>
          </a:p>
        </p:txBody>
      </p:sp>
      <p:sp>
        <p:nvSpPr>
          <p:cNvPr id="4" name="Placeholder Nomor Slide 3"/>
          <p:cNvSpPr>
            <a:spLocks noGrp="1"/>
          </p:cNvSpPr>
          <p:nvPr>
            <p:ph type="sldNum" sz="quarter" idx="12"/>
          </p:nvPr>
        </p:nvSpPr>
        <p:spPr>
          <a:xfrm>
            <a:off x="6457950" y="4767264"/>
            <a:ext cx="2057400" cy="273844"/>
          </a:xfrm>
        </p:spPr>
        <p:txBody>
          <a:bodyPr lIns="121901" tIns="60950" rIns="121901" bIns="60950"/>
          <a:lstStyle/>
          <a:p>
            <a:pPr lvl="0" eaLnBrk="1" hangingPunct="1">
              <a:buNone/>
            </a:pPr>
            <a:fld id="{9A0DB2DC-4C9A-4742-B13C-FB6460FD3503}" type="slidenum">
              <a:rPr lang="en-US" dirty="0"/>
              <a:t>‹#›</a:t>
            </a:fld>
            <a:endParaRPr lang="en-US" dirty="0">
              <a:latin typeface="Arial" panose="020B0604020202020204" pitchFamily="34" charset="0"/>
            </a:endParaRPr>
          </a:p>
        </p:txBody>
      </p:sp>
    </p:spTree>
    <p:extLst>
      <p:ext uri="{BB962C8B-B14F-4D97-AF65-F5344CB8AC3E}">
        <p14:creationId xmlns:p14="http://schemas.microsoft.com/office/powerpoint/2010/main" val="2286307973"/>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userDrawn="1">
  <p:cSld name="2_Basic Layout">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107158" y="123825"/>
            <a:ext cx="8929688" cy="4895850"/>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3" tIns="45711" rIns="91423" bIns="45711" anchor="ctr"/>
          <a:lstStyle/>
          <a:p>
            <a:pPr algn="ctr" eaLnBrk="1" fontAlgn="auto" hangingPunct="1">
              <a:spcBef>
                <a:spcPts val="0"/>
              </a:spcBef>
              <a:spcAft>
                <a:spcPts val="0"/>
              </a:spcAft>
              <a:defRPr/>
            </a:pPr>
            <a:endParaRPr lang="en-US" sz="1425"/>
          </a:p>
        </p:txBody>
      </p:sp>
      <p:sp>
        <p:nvSpPr>
          <p:cNvPr id="10" name="Text Placeholder 9"/>
          <p:cNvSpPr>
            <a:spLocks noGrp="1"/>
          </p:cNvSpPr>
          <p:nvPr>
            <p:ph type="body" sz="quarter" idx="10"/>
          </p:nvPr>
        </p:nvSpPr>
        <p:spPr>
          <a:xfrm>
            <a:off x="0" y="195489"/>
            <a:ext cx="9144000" cy="576064"/>
          </a:xfrm>
          <a:prstGeom prst="rect">
            <a:avLst/>
          </a:prstGeom>
        </p:spPr>
        <p:txBody>
          <a:bodyPr lIns="121901" tIns="60950" rIns="121901" bIns="60950"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a:t>Click to edit Master text styles</a:t>
            </a:r>
          </a:p>
        </p:txBody>
      </p:sp>
      <p:sp>
        <p:nvSpPr>
          <p:cNvPr id="11" name="Text Placeholder 9"/>
          <p:cNvSpPr>
            <a:spLocks noGrp="1"/>
          </p:cNvSpPr>
          <p:nvPr>
            <p:ph type="body" sz="quarter" idx="11"/>
          </p:nvPr>
        </p:nvSpPr>
        <p:spPr>
          <a:xfrm>
            <a:off x="0" y="771553"/>
            <a:ext cx="9144000" cy="288032"/>
          </a:xfrm>
          <a:prstGeom prst="rect">
            <a:avLst/>
          </a:prstGeom>
        </p:spPr>
        <p:txBody>
          <a:bodyPr lIns="121901" tIns="60950" rIns="121901" bIns="60950" anchor="ctr"/>
          <a:lstStyle>
            <a:lvl1pPr marL="0" indent="0" algn="ctr">
              <a:buNone/>
              <a:defRPr sz="1425" b="0" baseline="0">
                <a:solidFill>
                  <a:schemeClr val="tx1">
                    <a:lumMod val="75000"/>
                    <a:lumOff val="25000"/>
                  </a:schemeClr>
                </a:solidFill>
                <a:latin typeface="+mn-lt"/>
                <a:cs typeface="Arial" panose="020B0604020202020204" pitchFamily="34" charset="0"/>
              </a:defRPr>
            </a:lvl1pPr>
          </a:lstStyle>
          <a:p>
            <a:pPr lvl="0"/>
            <a:r>
              <a:rPr lang="en-US" altLang="ko-KR"/>
              <a:t>Click to edit Master text styles</a:t>
            </a:r>
          </a:p>
        </p:txBody>
      </p:sp>
    </p:spTree>
    <p:extLst>
      <p:ext uri="{BB962C8B-B14F-4D97-AF65-F5344CB8AC3E}">
        <p14:creationId xmlns:p14="http://schemas.microsoft.com/office/powerpoint/2010/main" val="1132840156"/>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91428" tIns="45718" rIns="91428" bIns="45718"/>
          <a:lstStyle/>
          <a:p>
            <a:r>
              <a:rPr lang="en-US"/>
              <a:t>Click to edit Master title style</a:t>
            </a:r>
            <a:endParaRPr lang="id-ID"/>
          </a:p>
        </p:txBody>
      </p:sp>
      <p:sp>
        <p:nvSpPr>
          <p:cNvPr id="3" name="Content Placeholder 2"/>
          <p:cNvSpPr>
            <a:spLocks noGrp="1"/>
          </p:cNvSpPr>
          <p:nvPr>
            <p:ph sz="half" idx="1"/>
          </p:nvPr>
        </p:nvSpPr>
        <p:spPr>
          <a:xfrm>
            <a:off x="628718" y="1369219"/>
            <a:ext cx="3886583" cy="3263504"/>
          </a:xfrm>
        </p:spPr>
        <p:txBody>
          <a:bodyPr lIns="91428" tIns="45718" rIns="91428" bIns="45718"/>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p:cNvSpPr>
            <a:spLocks noGrp="1"/>
          </p:cNvSpPr>
          <p:nvPr>
            <p:ph sz="half" idx="2"/>
          </p:nvPr>
        </p:nvSpPr>
        <p:spPr>
          <a:xfrm>
            <a:off x="4629612" y="1369219"/>
            <a:ext cx="3886583" cy="3263504"/>
          </a:xfrm>
        </p:spPr>
        <p:txBody>
          <a:bodyPr lIns="91428" tIns="45718" rIns="91428" bIns="45718"/>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p:cNvSpPr>
            <a:spLocks noGrp="1"/>
          </p:cNvSpPr>
          <p:nvPr>
            <p:ph type="dt" sz="half" idx="10"/>
          </p:nvPr>
        </p:nvSpPr>
        <p:spPr/>
        <p:txBody>
          <a:bodyPr lIns="91428" tIns="45718" rIns="91428" bIns="45718"/>
          <a:lstStyle/>
          <a:p>
            <a:fld id="{1F4B6610-F676-43F7-86C0-247746088B33}" type="datetimeFigureOut">
              <a:rPr lang="id-ID" smtClean="0"/>
              <a:t>29/06/2022</a:t>
            </a:fld>
            <a:endParaRPr lang="id-ID"/>
          </a:p>
        </p:txBody>
      </p:sp>
      <p:sp>
        <p:nvSpPr>
          <p:cNvPr id="6" name="Footer Placeholder 5"/>
          <p:cNvSpPr>
            <a:spLocks noGrp="1"/>
          </p:cNvSpPr>
          <p:nvPr>
            <p:ph type="ftr" sz="quarter" idx="11"/>
          </p:nvPr>
        </p:nvSpPr>
        <p:spPr/>
        <p:txBody>
          <a:bodyPr lIns="91428" tIns="45718" rIns="91428" bIns="45718"/>
          <a:lstStyle/>
          <a:p>
            <a:endParaRPr lang="id-ID"/>
          </a:p>
        </p:txBody>
      </p:sp>
      <p:sp>
        <p:nvSpPr>
          <p:cNvPr id="7" name="Slide Number Placeholder 6"/>
          <p:cNvSpPr>
            <a:spLocks noGrp="1"/>
          </p:cNvSpPr>
          <p:nvPr>
            <p:ph type="sldNum" sz="quarter" idx="12"/>
          </p:nvPr>
        </p:nvSpPr>
        <p:spPr/>
        <p:txBody>
          <a:bodyPr lIns="91428" tIns="45718" rIns="91428" bIns="45718"/>
          <a:lstStyle/>
          <a:p>
            <a:fld id="{768BAA96-63AE-4BAB-AA24-411514B41B5B}" type="slidenum">
              <a:rPr lang="id-ID" smtClean="0"/>
              <a:t>‹#›</a:t>
            </a:fld>
            <a:endParaRPr lang="id-ID"/>
          </a:p>
        </p:txBody>
      </p:sp>
    </p:spTree>
    <p:extLst>
      <p:ext uri="{BB962C8B-B14F-4D97-AF65-F5344CB8AC3E}">
        <p14:creationId xmlns:p14="http://schemas.microsoft.com/office/powerpoint/2010/main" val="3290699821"/>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userDrawn="1">
  <p:cSld name="15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41"/>
            <a:ext cx="8679898" cy="543185"/>
          </a:xfrm>
          <a:prstGeom prst="rect">
            <a:avLst/>
          </a:prstGeom>
        </p:spPr>
        <p:txBody>
          <a:bodyPr lIns="91424" tIns="45714" rIns="91424" bIns="45714"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3739126930"/>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p:nvPr>
        </p:nvSpPr>
        <p:spPr>
          <a:xfrm>
            <a:off x="242649" y="254641"/>
            <a:ext cx="8679898" cy="543185"/>
          </a:xfrm>
          <a:prstGeom prst="rect">
            <a:avLst/>
          </a:prstGeom>
        </p:spPr>
        <p:txBody>
          <a:bodyPr lIns="91424" tIns="45714" rIns="91424" bIns="45714" anchor="ctr"/>
          <a:lstStyle>
            <a:lvl1pPr marL="0" indent="0" algn="ctr">
              <a:buNone/>
              <a:defRPr sz="4100" b="0" baseline="0">
                <a:solidFill>
                  <a:schemeClr val="tx1">
                    <a:lumMod val="85000"/>
                    <a:lumOff val="15000"/>
                  </a:schemeClr>
                </a:solidFill>
                <a:latin typeface="+mj-lt"/>
                <a:cs typeface="Arial" pitchFamily="34" charset="0"/>
              </a:defRPr>
            </a:lvl1pPr>
          </a:lstStyle>
          <a:p>
            <a:pPr lvl="0"/>
            <a:r>
              <a:rPr lang="en-US" altLang="ko-KR"/>
              <a:t>Click to edit Master text styles</a:t>
            </a:r>
          </a:p>
        </p:txBody>
      </p:sp>
    </p:spTree>
    <p:extLst>
      <p:ext uri="{BB962C8B-B14F-4D97-AF65-F5344CB8AC3E}">
        <p14:creationId xmlns:p14="http://schemas.microsoft.com/office/powerpoint/2010/main" val="30301077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4_Basic Layout">
    <p:bg>
      <p:bgPr>
        <a:solidFill>
          <a:schemeClr val="bg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200" b="0" baseline="0">
                <a:solidFill>
                  <a:schemeClr val="accent1"/>
                </a:solidFill>
                <a:latin typeface="+mn-lt"/>
                <a:cs typeface="Arial" pitchFamily="34" charset="0"/>
              </a:defRPr>
            </a:lvl1pPr>
          </a:lstStyle>
          <a:p>
            <a:pPr lvl="0"/>
            <a:r>
              <a:rPr lang="en-US" altLang="ko-KR" dirty="0"/>
              <a:t>Insert the title of your subtitle Here</a:t>
            </a:r>
          </a:p>
        </p:txBody>
      </p:sp>
      <p:sp>
        <p:nvSpPr>
          <p:cNvPr id="2" name="Rectangle 1"/>
          <p:cNvSpPr/>
          <p:nvPr userDrawn="1"/>
        </p:nvSpPr>
        <p:spPr>
          <a:xfrm>
            <a:off x="0" y="4876006"/>
            <a:ext cx="9144000" cy="2880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26" tIns="34283" rIns="68526" bIns="34283" rtlCol="0" anchor="ctr"/>
          <a:lstStyle/>
          <a:p>
            <a:pPr algn="ctr" defTabSz="685222"/>
            <a:endParaRPr lang="ko-KR" altLang="en-US">
              <a:solidFill>
                <a:srgbClr val="FFFFFF"/>
              </a:solidFill>
            </a:endParaRPr>
          </a:p>
        </p:txBody>
      </p:sp>
    </p:spTree>
    <p:extLst>
      <p:ext uri="{BB962C8B-B14F-4D97-AF65-F5344CB8AC3E}">
        <p14:creationId xmlns:p14="http://schemas.microsoft.com/office/powerpoint/2010/main" val="173224408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TECHNOLOGY DESIGN 1">
  <p:cSld name="TECHNOLOGY DESIGN 1">
    <p:spTree>
      <p:nvGrpSpPr>
        <p:cNvPr id="1" name="Shape 106"/>
        <p:cNvGrpSpPr/>
        <p:nvPr/>
      </p:nvGrpSpPr>
      <p:grpSpPr>
        <a:xfrm>
          <a:off x="0" y="0"/>
          <a:ext cx="0" cy="0"/>
          <a:chOff x="0" y="0"/>
          <a:chExt cx="0" cy="0"/>
        </a:xfrm>
      </p:grpSpPr>
      <p:sp>
        <p:nvSpPr>
          <p:cNvPr id="107" name="Google Shape;107;p19"/>
          <p:cNvSpPr/>
          <p:nvPr/>
        </p:nvSpPr>
        <p:spPr>
          <a:xfrm>
            <a:off x="-3587" y="-762"/>
            <a:ext cx="9151176" cy="5145024"/>
          </a:xfrm>
          <a:custGeom>
            <a:avLst/>
            <a:gdLst/>
            <a:ahLst/>
            <a:cxnLst/>
            <a:rect l="l" t="t" r="r" b="b"/>
            <a:pathLst>
              <a:path w="17348200" h="9753600" extrusionOk="0">
                <a:moveTo>
                  <a:pt x="0" y="9753600"/>
                </a:moveTo>
                <a:lnTo>
                  <a:pt x="17348200" y="9753600"/>
                </a:lnTo>
                <a:lnTo>
                  <a:pt x="17348200" y="0"/>
                </a:lnTo>
                <a:lnTo>
                  <a:pt x="0" y="0"/>
                </a:lnTo>
                <a:lnTo>
                  <a:pt x="0" y="9753600"/>
                </a:lnTo>
                <a:close/>
              </a:path>
            </a:pathLst>
          </a:custGeom>
          <a:solidFill>
            <a:srgbClr val="F0EEEB">
              <a:alpha val="21960"/>
            </a:srgbClr>
          </a:solidFill>
          <a:ln>
            <a:noFill/>
          </a:ln>
        </p:spPr>
        <p:txBody>
          <a:bodyPr spcFirstLastPara="1" wrap="square" lIns="0" tIns="0" rIns="0" bIns="0"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08;p19"/>
          <p:cNvSpPr/>
          <p:nvPr/>
        </p:nvSpPr>
        <p:spPr>
          <a:xfrm>
            <a:off x="628198" y="555512"/>
            <a:ext cx="7930572" cy="4061085"/>
          </a:xfrm>
          <a:custGeom>
            <a:avLst/>
            <a:gdLst/>
            <a:ahLst/>
            <a:cxnLst/>
            <a:rect l="l" t="t" r="r" b="b"/>
            <a:pathLst>
              <a:path w="15034260" h="7698740" extrusionOk="0">
                <a:moveTo>
                  <a:pt x="15034234" y="7698447"/>
                </a:moveTo>
                <a:lnTo>
                  <a:pt x="0" y="7698447"/>
                </a:lnTo>
                <a:lnTo>
                  <a:pt x="0" y="0"/>
                </a:lnTo>
                <a:lnTo>
                  <a:pt x="15034234" y="0"/>
                </a:lnTo>
                <a:lnTo>
                  <a:pt x="15034234" y="7698447"/>
                </a:lnTo>
                <a:close/>
              </a:path>
            </a:pathLst>
          </a:custGeom>
          <a:noFill/>
          <a:ln w="28575" cap="flat" cmpd="sng">
            <a:solidFill>
              <a:srgbClr val="DAC1B6"/>
            </a:solidFill>
            <a:prstDash val="solid"/>
            <a:round/>
            <a:headEnd type="none" w="sm" len="sm"/>
            <a:tailEnd type="none" w="sm" len="sm"/>
          </a:ln>
        </p:spPr>
        <p:txBody>
          <a:bodyPr spcFirstLastPara="1" wrap="square" lIns="0" tIns="0" rIns="0" bIns="0"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9;p19"/>
          <p:cNvSpPr txBox="1">
            <a:spLocks noGrp="1"/>
          </p:cNvSpPr>
          <p:nvPr>
            <p:ph type="title"/>
          </p:nvPr>
        </p:nvSpPr>
        <p:spPr>
          <a:xfrm>
            <a:off x="6476175" y="1994625"/>
            <a:ext cx="1606500" cy="537000"/>
          </a:xfrm>
          <a:prstGeom prst="rect">
            <a:avLst/>
          </a:prstGeom>
          <a:noFill/>
          <a:ln>
            <a:noFill/>
          </a:ln>
        </p:spPr>
        <p:txBody>
          <a:bodyPr spcFirstLastPara="1" wrap="square" lIns="0" tIns="0" rIns="0" bIns="0" anchor="b" anchorCtr="0">
            <a:noAutofit/>
          </a:bodyPr>
          <a:lstStyle>
            <a:lvl1pPr marR="0" lvl="0" rtl="0">
              <a:spcBef>
                <a:spcPts val="0"/>
              </a:spcBef>
              <a:spcAft>
                <a:spcPts val="0"/>
              </a:spcAft>
              <a:buClr>
                <a:srgbClr val="525252"/>
              </a:buClr>
              <a:buSzPts val="1900"/>
              <a:buNone/>
              <a:defRPr sz="1900" i="0" u="none" strike="noStrike" cap="none">
                <a:solidFill>
                  <a:srgbClr val="525252"/>
                </a:solidFill>
              </a:defRPr>
            </a:lvl1pPr>
            <a:lvl2pPr lvl="1" rtl="0">
              <a:spcBef>
                <a:spcPts val="0"/>
              </a:spcBef>
              <a:spcAft>
                <a:spcPts val="0"/>
              </a:spcAft>
              <a:buClr>
                <a:srgbClr val="525252"/>
              </a:buClr>
              <a:buSzPts val="2400"/>
              <a:buNone/>
              <a:defRPr sz="2400">
                <a:solidFill>
                  <a:srgbClr val="525252"/>
                </a:solidFill>
              </a:defRPr>
            </a:lvl2pPr>
            <a:lvl3pPr lvl="2" rtl="0">
              <a:spcBef>
                <a:spcPts val="0"/>
              </a:spcBef>
              <a:spcAft>
                <a:spcPts val="0"/>
              </a:spcAft>
              <a:buClr>
                <a:srgbClr val="525252"/>
              </a:buClr>
              <a:buSzPts val="2400"/>
              <a:buNone/>
              <a:defRPr sz="2400">
                <a:solidFill>
                  <a:srgbClr val="525252"/>
                </a:solidFill>
              </a:defRPr>
            </a:lvl3pPr>
            <a:lvl4pPr lvl="3" rtl="0">
              <a:spcBef>
                <a:spcPts val="0"/>
              </a:spcBef>
              <a:spcAft>
                <a:spcPts val="0"/>
              </a:spcAft>
              <a:buClr>
                <a:srgbClr val="525252"/>
              </a:buClr>
              <a:buSzPts val="2400"/>
              <a:buNone/>
              <a:defRPr sz="2400">
                <a:solidFill>
                  <a:srgbClr val="525252"/>
                </a:solidFill>
              </a:defRPr>
            </a:lvl4pPr>
            <a:lvl5pPr lvl="4" rtl="0">
              <a:spcBef>
                <a:spcPts val="0"/>
              </a:spcBef>
              <a:spcAft>
                <a:spcPts val="0"/>
              </a:spcAft>
              <a:buClr>
                <a:srgbClr val="525252"/>
              </a:buClr>
              <a:buSzPts val="2400"/>
              <a:buNone/>
              <a:defRPr sz="2400">
                <a:solidFill>
                  <a:srgbClr val="525252"/>
                </a:solidFill>
              </a:defRPr>
            </a:lvl5pPr>
            <a:lvl6pPr lvl="5" rtl="0">
              <a:spcBef>
                <a:spcPts val="0"/>
              </a:spcBef>
              <a:spcAft>
                <a:spcPts val="0"/>
              </a:spcAft>
              <a:buClr>
                <a:srgbClr val="525252"/>
              </a:buClr>
              <a:buSzPts val="2400"/>
              <a:buNone/>
              <a:defRPr sz="2400">
                <a:solidFill>
                  <a:srgbClr val="525252"/>
                </a:solidFill>
              </a:defRPr>
            </a:lvl6pPr>
            <a:lvl7pPr lvl="6" rtl="0">
              <a:spcBef>
                <a:spcPts val="0"/>
              </a:spcBef>
              <a:spcAft>
                <a:spcPts val="0"/>
              </a:spcAft>
              <a:buClr>
                <a:srgbClr val="525252"/>
              </a:buClr>
              <a:buSzPts val="2400"/>
              <a:buNone/>
              <a:defRPr sz="2400">
                <a:solidFill>
                  <a:srgbClr val="525252"/>
                </a:solidFill>
              </a:defRPr>
            </a:lvl7pPr>
            <a:lvl8pPr lvl="7" rtl="0">
              <a:spcBef>
                <a:spcPts val="0"/>
              </a:spcBef>
              <a:spcAft>
                <a:spcPts val="0"/>
              </a:spcAft>
              <a:buClr>
                <a:srgbClr val="525252"/>
              </a:buClr>
              <a:buSzPts val="2400"/>
              <a:buNone/>
              <a:defRPr sz="2400">
                <a:solidFill>
                  <a:srgbClr val="525252"/>
                </a:solidFill>
              </a:defRPr>
            </a:lvl8pPr>
            <a:lvl9pPr lvl="8" rtl="0">
              <a:spcBef>
                <a:spcPts val="0"/>
              </a:spcBef>
              <a:spcAft>
                <a:spcPts val="0"/>
              </a:spcAft>
              <a:buClr>
                <a:srgbClr val="525252"/>
              </a:buClr>
              <a:buSzPts val="2400"/>
              <a:buNone/>
              <a:defRPr sz="2400">
                <a:solidFill>
                  <a:srgbClr val="525252"/>
                </a:solidFill>
              </a:defRPr>
            </a:lvl9pPr>
          </a:lstStyle>
          <a:p>
            <a:endParaRPr/>
          </a:p>
        </p:txBody>
      </p:sp>
      <p:sp>
        <p:nvSpPr>
          <p:cNvPr id="110" name="Google Shape;110;p19"/>
          <p:cNvSpPr txBox="1">
            <a:spLocks noGrp="1"/>
          </p:cNvSpPr>
          <p:nvPr>
            <p:ph type="subTitle" idx="1"/>
          </p:nvPr>
        </p:nvSpPr>
        <p:spPr>
          <a:xfrm>
            <a:off x="6476175" y="2830375"/>
            <a:ext cx="1606500" cy="1094700"/>
          </a:xfrm>
          <a:prstGeom prst="rect">
            <a:avLst/>
          </a:prstGeom>
        </p:spPr>
        <p:txBody>
          <a:bodyPr spcFirstLastPara="1" wrap="square" lIns="0" tIns="0" rIns="0" bIns="0" anchor="t" anchorCtr="0">
            <a:noAutofit/>
          </a:bodyPr>
          <a:lstStyle>
            <a:lvl1pPr lvl="0" rtl="0">
              <a:spcBef>
                <a:spcPts val="0"/>
              </a:spcBef>
              <a:spcAft>
                <a:spcPts val="0"/>
              </a:spcAft>
              <a:buNone/>
              <a:defRPr sz="1100"/>
            </a:lvl1pPr>
            <a:lvl2pPr lvl="1" rtl="0">
              <a:spcBef>
                <a:spcPts val="0"/>
              </a:spcBef>
              <a:spcAft>
                <a:spcPts val="0"/>
              </a:spcAft>
              <a:buNone/>
              <a:defRPr sz="1100"/>
            </a:lvl2pPr>
            <a:lvl3pPr lvl="2" rtl="0">
              <a:spcBef>
                <a:spcPts val="0"/>
              </a:spcBef>
              <a:spcAft>
                <a:spcPts val="0"/>
              </a:spcAft>
              <a:buNone/>
              <a:defRPr sz="1100"/>
            </a:lvl3pPr>
            <a:lvl4pPr lvl="3" rtl="0">
              <a:spcBef>
                <a:spcPts val="0"/>
              </a:spcBef>
              <a:spcAft>
                <a:spcPts val="0"/>
              </a:spcAft>
              <a:buNone/>
              <a:defRPr sz="1100"/>
            </a:lvl4pPr>
            <a:lvl5pPr lvl="4" rtl="0">
              <a:spcBef>
                <a:spcPts val="0"/>
              </a:spcBef>
              <a:spcAft>
                <a:spcPts val="0"/>
              </a:spcAft>
              <a:buNone/>
              <a:defRPr sz="1100"/>
            </a:lvl5pPr>
            <a:lvl6pPr lvl="5" rtl="0">
              <a:spcBef>
                <a:spcPts val="0"/>
              </a:spcBef>
              <a:spcAft>
                <a:spcPts val="0"/>
              </a:spcAft>
              <a:buNone/>
              <a:defRPr sz="1100"/>
            </a:lvl6pPr>
            <a:lvl7pPr lvl="6" rtl="0">
              <a:spcBef>
                <a:spcPts val="0"/>
              </a:spcBef>
              <a:spcAft>
                <a:spcPts val="0"/>
              </a:spcAft>
              <a:buNone/>
              <a:defRPr sz="1100"/>
            </a:lvl7pPr>
            <a:lvl8pPr lvl="7" rtl="0">
              <a:spcBef>
                <a:spcPts val="0"/>
              </a:spcBef>
              <a:spcAft>
                <a:spcPts val="0"/>
              </a:spcAft>
              <a:buNone/>
              <a:defRPr sz="1100"/>
            </a:lvl8pPr>
            <a:lvl9pPr lvl="8" rtl="0">
              <a:spcBef>
                <a:spcPts val="0"/>
              </a:spcBef>
              <a:spcAft>
                <a:spcPts val="0"/>
              </a:spcAft>
              <a:buNone/>
              <a:defRPr sz="1100"/>
            </a:lvl9pPr>
          </a:lstStyle>
          <a:p>
            <a:endParaRPr/>
          </a:p>
        </p:txBody>
      </p:sp>
    </p:spTree>
    <p:extLst>
      <p:ext uri="{BB962C8B-B14F-4D97-AF65-F5344CB8AC3E}">
        <p14:creationId xmlns:p14="http://schemas.microsoft.com/office/powerpoint/2010/main" val="947619919"/>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TITTLE &amp; TEXT">
  <p:cSld name="TITTLE &amp; TEXT">
    <p:spTree>
      <p:nvGrpSpPr>
        <p:cNvPr id="1" name="Shape 52"/>
        <p:cNvGrpSpPr/>
        <p:nvPr/>
      </p:nvGrpSpPr>
      <p:grpSpPr>
        <a:xfrm>
          <a:off x="0" y="0"/>
          <a:ext cx="0" cy="0"/>
          <a:chOff x="0" y="0"/>
          <a:chExt cx="0" cy="0"/>
        </a:xfrm>
      </p:grpSpPr>
      <p:sp>
        <p:nvSpPr>
          <p:cNvPr id="53" name="Google Shape;53;p10"/>
          <p:cNvSpPr/>
          <p:nvPr/>
        </p:nvSpPr>
        <p:spPr>
          <a:xfrm>
            <a:off x="967955" y="909822"/>
            <a:ext cx="8182464" cy="4234931"/>
          </a:xfrm>
          <a:custGeom>
            <a:avLst/>
            <a:gdLst/>
            <a:ahLst/>
            <a:cxnLst/>
            <a:rect l="l" t="t" r="r" b="b"/>
            <a:pathLst>
              <a:path w="15511780" h="8028305" extrusionOk="0">
                <a:moveTo>
                  <a:pt x="0" y="8027733"/>
                </a:moveTo>
                <a:lnTo>
                  <a:pt x="15511310" y="8027733"/>
                </a:lnTo>
                <a:lnTo>
                  <a:pt x="15511310" y="0"/>
                </a:lnTo>
                <a:lnTo>
                  <a:pt x="0" y="0"/>
                </a:lnTo>
                <a:lnTo>
                  <a:pt x="0" y="8027733"/>
                </a:lnTo>
                <a:close/>
              </a:path>
            </a:pathLst>
          </a:custGeom>
          <a:solidFill>
            <a:srgbClr val="F0EEEB"/>
          </a:solidFill>
          <a:ln>
            <a:noFill/>
          </a:ln>
        </p:spPr>
        <p:txBody>
          <a:bodyPr spcFirstLastPara="1" wrap="square" lIns="0" tIns="0" rIns="0" bIns="0" anchor="t"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54;p10"/>
          <p:cNvSpPr/>
          <p:nvPr/>
        </p:nvSpPr>
        <p:spPr>
          <a:xfrm>
            <a:off x="6099378" y="-81105"/>
            <a:ext cx="2780100" cy="3440100"/>
          </a:xfrm>
          <a:prstGeom prst="rect">
            <a:avLst/>
          </a:prstGeom>
          <a:noFill/>
          <a:ln w="28575" cap="flat" cmpd="sng">
            <a:solidFill>
              <a:srgbClr val="DAC1B6"/>
            </a:solidFill>
            <a:prstDash val="solid"/>
            <a:round/>
            <a:headEnd type="none" w="sm" len="sm"/>
            <a:tailEnd type="none" w="sm" len="sm"/>
          </a:ln>
        </p:spPr>
        <p:txBody>
          <a:bodyPr spcFirstLastPara="1" wrap="square" lIns="48200" tIns="48200" rIns="48200" bIns="48200" anchor="ctr" anchorCtr="0">
            <a:noAutofit/>
          </a:bodyPr>
          <a:lstStyle/>
          <a:p>
            <a:pPr marL="0" marR="0" lvl="0" indent="0" algn="l" defTabSz="685800" rtl="0" eaLnBrk="1" fontAlgn="auto" latinLnBrk="0" hangingPunct="1">
              <a:lnSpc>
                <a:spcPct val="100000"/>
              </a:lnSpc>
              <a:spcBef>
                <a:spcPts val="0"/>
              </a:spcBef>
              <a:spcAft>
                <a:spcPts val="0"/>
              </a:spcAft>
              <a:buClr>
                <a:srgbClr val="000000"/>
              </a:buClr>
              <a:buSzTx/>
              <a:buFont typeface="Arial"/>
              <a:buNone/>
              <a:tabLst/>
              <a:defRPr/>
            </a:pPr>
            <a:endParaRPr kumimoji="0" sz="7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10"/>
          <p:cNvSpPr txBox="1">
            <a:spLocks noGrp="1"/>
          </p:cNvSpPr>
          <p:nvPr>
            <p:ph type="title"/>
          </p:nvPr>
        </p:nvSpPr>
        <p:spPr>
          <a:xfrm>
            <a:off x="4770290" y="1417012"/>
            <a:ext cx="3846900" cy="1620300"/>
          </a:xfrm>
          <a:prstGeom prst="rect">
            <a:avLst/>
          </a:prstGeom>
        </p:spPr>
        <p:txBody>
          <a:bodyPr spcFirstLastPara="1" wrap="square" lIns="0" tIns="0" rIns="0" bIns="0" anchor="t" anchorCtr="0">
            <a:noAutofit/>
          </a:bodyPr>
          <a:lstStyle>
            <a:lvl1pPr lvl="0" algn="r"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56" name="Google Shape;56;p10"/>
          <p:cNvSpPr txBox="1">
            <a:spLocks noGrp="1"/>
          </p:cNvSpPr>
          <p:nvPr>
            <p:ph type="body" idx="1"/>
          </p:nvPr>
        </p:nvSpPr>
        <p:spPr>
          <a:xfrm>
            <a:off x="1443004" y="3037170"/>
            <a:ext cx="5173800" cy="1677600"/>
          </a:xfrm>
          <a:prstGeom prst="rect">
            <a:avLst/>
          </a:prstGeom>
        </p:spPr>
        <p:txBody>
          <a:bodyPr spcFirstLastPara="1" wrap="square" lIns="0" tIns="0" rIns="0" bIns="0" anchor="t" anchorCtr="0">
            <a:noAutofit/>
          </a:bodyPr>
          <a:lstStyle>
            <a:lvl1pPr marL="457189" lvl="0" indent="-298442" rtl="0">
              <a:spcBef>
                <a:spcPts val="0"/>
              </a:spcBef>
              <a:spcAft>
                <a:spcPts val="0"/>
              </a:spcAft>
              <a:buSzPts val="1100"/>
              <a:buChar char="●"/>
              <a:defRPr sz="1100"/>
            </a:lvl1pPr>
            <a:lvl2pPr marL="914378" lvl="1" indent="-298442" rtl="0">
              <a:spcBef>
                <a:spcPts val="0"/>
              </a:spcBef>
              <a:spcAft>
                <a:spcPts val="0"/>
              </a:spcAft>
              <a:buSzPts val="1100"/>
              <a:buChar char="○"/>
              <a:defRPr sz="1100"/>
            </a:lvl2pPr>
            <a:lvl3pPr marL="1371566" lvl="2" indent="-298442" rtl="0">
              <a:spcBef>
                <a:spcPts val="0"/>
              </a:spcBef>
              <a:spcAft>
                <a:spcPts val="0"/>
              </a:spcAft>
              <a:buSzPts val="1100"/>
              <a:buChar char="■"/>
              <a:defRPr sz="1100"/>
            </a:lvl3pPr>
            <a:lvl4pPr marL="1828754" lvl="3" indent="-298442" rtl="0">
              <a:spcBef>
                <a:spcPts val="0"/>
              </a:spcBef>
              <a:spcAft>
                <a:spcPts val="0"/>
              </a:spcAft>
              <a:buSzPts val="1100"/>
              <a:buChar char="●"/>
              <a:defRPr sz="1100"/>
            </a:lvl4pPr>
            <a:lvl5pPr marL="2285943" lvl="4" indent="-298442" rtl="0">
              <a:spcBef>
                <a:spcPts val="0"/>
              </a:spcBef>
              <a:spcAft>
                <a:spcPts val="0"/>
              </a:spcAft>
              <a:buSzPts val="1100"/>
              <a:buChar char="○"/>
              <a:defRPr sz="1100"/>
            </a:lvl5pPr>
            <a:lvl6pPr marL="2743132" lvl="5" indent="-298442" rtl="0">
              <a:spcBef>
                <a:spcPts val="0"/>
              </a:spcBef>
              <a:spcAft>
                <a:spcPts val="0"/>
              </a:spcAft>
              <a:buSzPts val="1100"/>
              <a:buChar char="■"/>
              <a:defRPr sz="1100"/>
            </a:lvl6pPr>
            <a:lvl7pPr marL="3200320" lvl="6" indent="-298442" rtl="0">
              <a:spcBef>
                <a:spcPts val="0"/>
              </a:spcBef>
              <a:spcAft>
                <a:spcPts val="0"/>
              </a:spcAft>
              <a:buSzPts val="1100"/>
              <a:buChar char="●"/>
              <a:defRPr sz="1100"/>
            </a:lvl7pPr>
            <a:lvl8pPr marL="3657509" lvl="7" indent="-298442" rtl="0">
              <a:spcBef>
                <a:spcPts val="0"/>
              </a:spcBef>
              <a:spcAft>
                <a:spcPts val="0"/>
              </a:spcAft>
              <a:buSzPts val="1100"/>
              <a:buChar char="○"/>
              <a:defRPr sz="1100"/>
            </a:lvl8pPr>
            <a:lvl9pPr marL="4114697" lvl="8" indent="-298442" rtl="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63476395"/>
      </p:ext>
    </p:extLst>
  </p:cSld>
  <p:clrMapOvr>
    <a:masterClrMapping/>
  </p:clrMapOvr>
  <p:extLst>
    <p:ext uri="{DCECCB84-F9BA-43D5-87BE-67443E8EF086}">
      <p15:sldGuideLst xmlns:p15="http://schemas.microsoft.com/office/powerpoint/2012/main">
        <p15:guide id="1" orient="horz" pos="1913">
          <p15:clr>
            <a:srgbClr val="F9AD4C"/>
          </p15:clr>
        </p15:guide>
        <p15:guide id="2" pos="5427">
          <p15:clr>
            <a:srgbClr val="F9AD4C"/>
          </p15:clr>
        </p15:guide>
      </p15:sldGuideLst>
    </p:ext>
  </p:extLst>
</p:sldLayout>
</file>

<file path=ppt/slideLayouts/slideLayout772.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0" y="150132"/>
            <a:ext cx="9144000" cy="581834"/>
          </a:xfrm>
          <a:prstGeom prst="rect">
            <a:avLst/>
          </a:prstGeom>
        </p:spPr>
        <p:txBody>
          <a:bodyPr vert="horz" lIns="91440" tIns="45720" rIns="91440" bIns="45720" rtlCol="0" anchor="ctr">
            <a:normAutofit/>
          </a:bodyPr>
          <a:lstStyle>
            <a:lvl1pPr algn="ctr">
              <a:defRPr sz="3600" b="1">
                <a:solidFill>
                  <a:schemeClr val="tx1">
                    <a:lumMod val="65000"/>
                    <a:lumOff val="35000"/>
                  </a:schemeClr>
                </a:solidFill>
              </a:defRPr>
            </a:lvl1pPr>
          </a:lstStyle>
          <a:p>
            <a:r>
              <a:rPr lang="en-US" dirty="0"/>
              <a:t>Click to edit Master title style</a:t>
            </a:r>
          </a:p>
        </p:txBody>
      </p:sp>
      <p:sp>
        <p:nvSpPr>
          <p:cNvPr id="8" name="Rectangle 6">
            <a:extLst>
              <a:ext uri="{FF2B5EF4-FFF2-40B4-BE49-F238E27FC236}">
                <a16:creationId xmlns:a16="http://schemas.microsoft.com/office/drawing/2014/main" id="{55674156-3125-48CE-B7AD-16F5FF6CA05A}"/>
              </a:ext>
            </a:extLst>
          </p:cNvPr>
          <p:cNvSpPr/>
          <p:nvPr userDrawn="1"/>
        </p:nvSpPr>
        <p:spPr>
          <a:xfrm>
            <a:off x="0" y="4948014"/>
            <a:ext cx="9144000" cy="1954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ko-KR" altLang="en-US" sz="1350" b="0" i="0" u="none" strike="noStrike" kern="1200" cap="none" spc="0" normalizeH="0" baseline="0" noProof="0">
              <a:ln>
                <a:noFill/>
              </a:ln>
              <a:solidFill>
                <a:prstClr val="white"/>
              </a:solidFill>
              <a:effectLst/>
              <a:uLnTx/>
              <a:uFillTx/>
              <a:latin typeface="Arial"/>
              <a:cs typeface="+mn-cs"/>
            </a:endParaRPr>
          </a:p>
        </p:txBody>
      </p:sp>
      <p:sp>
        <p:nvSpPr>
          <p:cNvPr id="10" name="텍스트 개체 틀 2">
            <a:extLst>
              <a:ext uri="{FF2B5EF4-FFF2-40B4-BE49-F238E27FC236}">
                <a16:creationId xmlns:a16="http://schemas.microsoft.com/office/drawing/2014/main" id="{BEA53C6E-B822-48C1-AE43-123E9E431F64}"/>
              </a:ext>
            </a:extLst>
          </p:cNvPr>
          <p:cNvSpPr>
            <a:spLocks noGrp="1"/>
          </p:cNvSpPr>
          <p:nvPr>
            <p:ph type="body" sz="quarter" idx="41" hasCustomPrompt="1"/>
          </p:nvPr>
        </p:nvSpPr>
        <p:spPr>
          <a:xfrm>
            <a:off x="0" y="754036"/>
            <a:ext cx="9144000" cy="314534"/>
          </a:xfrm>
          <a:prstGeom prst="rect">
            <a:avLst/>
          </a:prstGeom>
        </p:spPr>
        <p:txBody>
          <a:bodyPr anchor="ctr"/>
          <a:lstStyle>
            <a:lvl1pPr marL="0" marR="0" indent="0" algn="ctr" defTabSz="685800" rtl="0" eaLnBrk="1" fontAlgn="auto" latinLnBrk="1" hangingPunct="1">
              <a:lnSpc>
                <a:spcPct val="90000"/>
              </a:lnSpc>
              <a:spcBef>
                <a:spcPts val="750"/>
              </a:spcBef>
              <a:spcAft>
                <a:spcPts val="0"/>
              </a:spcAft>
              <a:buClrTx/>
              <a:buSzTx/>
              <a:buFontTx/>
              <a:buNone/>
              <a:tabLst/>
              <a:defRPr sz="1800" b="0">
                <a:solidFill>
                  <a:schemeClr val="tx1">
                    <a:lumMod val="65000"/>
                    <a:lumOff val="35000"/>
                  </a:schemeClr>
                </a:solidFill>
              </a:defRPr>
            </a:lvl1pPr>
          </a:lstStyle>
          <a:p>
            <a:pPr marL="0" marR="0" lvl="0" indent="0" algn="ctr" defTabSz="685800" rtl="0" eaLnBrk="1" fontAlgn="auto" latinLnBrk="1" hangingPunct="1">
              <a:lnSpc>
                <a:spcPct val="90000"/>
              </a:lnSpc>
              <a:spcBef>
                <a:spcPts val="750"/>
              </a:spcBef>
              <a:spcAft>
                <a:spcPts val="0"/>
              </a:spcAft>
              <a:buClrTx/>
              <a:buSzTx/>
              <a:buFontTx/>
              <a:buNone/>
              <a:tabLst/>
              <a:defRPr/>
            </a:pPr>
            <a:r>
              <a:rPr lang="en-US" altLang="ko-KR" dirty="0"/>
              <a:t>Subtitle in this line</a:t>
            </a:r>
            <a:endParaRPr lang="ko-KR" altLang="en-US" dirty="0"/>
          </a:p>
        </p:txBody>
      </p:sp>
    </p:spTree>
    <p:extLst>
      <p:ext uri="{BB962C8B-B14F-4D97-AF65-F5344CB8AC3E}">
        <p14:creationId xmlns:p14="http://schemas.microsoft.com/office/powerpoint/2010/main" val="2837621183"/>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rtlCol="0" anchor="ctr"/>
          <a:lstStyle/>
          <a:p>
            <a:pPr algn="ctr"/>
            <a:endParaRPr lang="ko-KR" altLang="en-US" sz="1350"/>
          </a:p>
        </p:txBody>
      </p:sp>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425" b="0" baseline="0">
                <a:solidFill>
                  <a:schemeClr val="accent1"/>
                </a:solidFill>
                <a:latin typeface="+mn-lt"/>
                <a:cs typeface="Arial"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2624450367"/>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endParaRPr lang="id-ID"/>
          </a:p>
        </p:txBody>
      </p:sp>
      <p:sp>
        <p:nvSpPr>
          <p:cNvPr id="3" name="Date Placeholder 2"/>
          <p:cNvSpPr>
            <a:spLocks noGrp="1"/>
          </p:cNvSpPr>
          <p:nvPr>
            <p:ph type="dt" sz="half" idx="10"/>
          </p:nvPr>
        </p:nvSpPr>
        <p:spPr>
          <a:xfrm>
            <a:off x="457200" y="4767264"/>
            <a:ext cx="2133600" cy="273844"/>
          </a:xfrm>
        </p:spPr>
        <p:txBody>
          <a:bodyPr/>
          <a:lstStyle/>
          <a:p>
            <a:pPr defTabSz="914378" latinLnBrk="1"/>
            <a:fld id="{22B785B8-A665-45EC-A54A-210E3E3B86AD}" type="datetimeFigureOut">
              <a:rPr lang="id-ID" smtClean="0">
                <a:solidFill>
                  <a:prstClr val="black"/>
                </a:solidFill>
              </a:rPr>
              <a:pPr defTabSz="914378" latinLnBrk="1"/>
              <a:t>29/06/2022</a:t>
            </a:fld>
            <a:endParaRPr lang="id-ID">
              <a:solidFill>
                <a:prstClr val="black"/>
              </a:solidFill>
            </a:endParaRPr>
          </a:p>
        </p:txBody>
      </p:sp>
      <p:sp>
        <p:nvSpPr>
          <p:cNvPr id="4" name="Footer Placeholder 3"/>
          <p:cNvSpPr>
            <a:spLocks noGrp="1"/>
          </p:cNvSpPr>
          <p:nvPr>
            <p:ph type="ftr" sz="quarter" idx="11"/>
          </p:nvPr>
        </p:nvSpPr>
        <p:spPr>
          <a:xfrm>
            <a:off x="3124200" y="4767264"/>
            <a:ext cx="2895600" cy="273844"/>
          </a:xfrm>
        </p:spPr>
        <p:txBody>
          <a:bodyPr/>
          <a:lstStyle/>
          <a:p>
            <a:pPr defTabSz="914378" latinLnBrk="1"/>
            <a:endParaRPr lang="id-ID">
              <a:solidFill>
                <a:prstClr val="black"/>
              </a:solidFill>
            </a:endParaRPr>
          </a:p>
        </p:txBody>
      </p:sp>
      <p:sp>
        <p:nvSpPr>
          <p:cNvPr id="5" name="Slide Number Placeholder 4"/>
          <p:cNvSpPr>
            <a:spLocks noGrp="1"/>
          </p:cNvSpPr>
          <p:nvPr>
            <p:ph type="sldNum" sz="quarter" idx="12"/>
          </p:nvPr>
        </p:nvSpPr>
        <p:spPr>
          <a:xfrm>
            <a:off x="6553200" y="4767264"/>
            <a:ext cx="2133600" cy="273844"/>
          </a:xfrm>
        </p:spPr>
        <p:txBody>
          <a:bodyPr/>
          <a:lstStyle/>
          <a:p>
            <a:pPr defTabSz="914378" latinLnBrk="1"/>
            <a:fld id="{05E9F5E1-1DE6-4E19-B860-846630B39436}" type="slidenum">
              <a:rPr lang="id-ID" smtClean="0">
                <a:solidFill>
                  <a:prstClr val="black"/>
                </a:solidFill>
              </a:rPr>
              <a:pPr defTabSz="914378" latinLnBrk="1"/>
              <a:t>‹#›</a:t>
            </a:fld>
            <a:endParaRPr lang="id-ID">
              <a:solidFill>
                <a:prstClr val="black"/>
              </a:solidFill>
            </a:endParaRPr>
          </a:p>
        </p:txBody>
      </p:sp>
    </p:spTree>
    <p:extLst>
      <p:ext uri="{BB962C8B-B14F-4D97-AF65-F5344CB8AC3E}">
        <p14:creationId xmlns:p14="http://schemas.microsoft.com/office/powerpoint/2010/main" val="4156835165"/>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583"/>
            <a:ext cx="9144000" cy="802136"/>
          </a:xfrm>
          <a:prstGeom prst="rect">
            <a:avLst/>
          </a:prstGeom>
        </p:spPr>
        <p:txBody>
          <a:bodyPr anchor="ctr"/>
          <a:lstStyle>
            <a:lvl1pPr>
              <a:defRPr b="1" baseline="0">
                <a:solidFill>
                  <a:schemeClr val="tx1">
                    <a:lumMod val="75000"/>
                    <a:lumOff val="25000"/>
                  </a:schemeClr>
                </a:solidFill>
                <a:latin typeface="Arial" pitchFamily="34" charset="0"/>
                <a:cs typeface="Arial" pitchFamily="34" charset="0"/>
              </a:defRPr>
            </a:lvl1pPr>
          </a:lstStyle>
          <a:p>
            <a:r>
              <a:rPr lang="en-US" altLang="ko-KR" dirty="0"/>
              <a:t> Click to add title</a:t>
            </a:r>
            <a:endParaRPr lang="ko-KR" altLang="en-US" dirty="0"/>
          </a:p>
        </p:txBody>
      </p:sp>
      <p:sp>
        <p:nvSpPr>
          <p:cNvPr id="3" name="Content Placeholder 2"/>
          <p:cNvSpPr>
            <a:spLocks noGrp="1"/>
          </p:cNvSpPr>
          <p:nvPr>
            <p:ph idx="1"/>
          </p:nvPr>
        </p:nvSpPr>
        <p:spPr>
          <a:xfrm>
            <a:off x="457200" y="1200151"/>
            <a:ext cx="8229600" cy="345486"/>
          </a:xfrm>
          <a:prstGeom prst="rect">
            <a:avLst/>
          </a:prstGeom>
        </p:spPr>
        <p:txBody>
          <a:bodyPr anchor="ctr"/>
          <a:lstStyle>
            <a:lvl1pPr marL="0" indent="0">
              <a:buNone/>
              <a:defRPr sz="2025">
                <a:solidFill>
                  <a:schemeClr val="tx1">
                    <a:lumMod val="75000"/>
                    <a:lumOff val="25000"/>
                  </a:schemeClr>
                </a:solidFill>
              </a:defRPr>
            </a:lvl1pPr>
          </a:lstStyle>
          <a:p>
            <a:pPr lvl="0"/>
            <a:r>
              <a:rPr lang="en-US" altLang="ko-KR" dirty="0"/>
              <a:t>Click to edit Master text styles</a:t>
            </a:r>
          </a:p>
        </p:txBody>
      </p:sp>
      <p:sp>
        <p:nvSpPr>
          <p:cNvPr id="4" name="Content Placeholder 2"/>
          <p:cNvSpPr>
            <a:spLocks noGrp="1"/>
          </p:cNvSpPr>
          <p:nvPr>
            <p:ph idx="10"/>
          </p:nvPr>
        </p:nvSpPr>
        <p:spPr>
          <a:xfrm>
            <a:off x="467544" y="1707654"/>
            <a:ext cx="8229600" cy="2700300"/>
          </a:xfrm>
          <a:prstGeom prst="rect">
            <a:avLst/>
          </a:prstGeom>
        </p:spPr>
        <p:txBody>
          <a:bodyPr lIns="527987" anchor="t"/>
          <a:lstStyle>
            <a:lvl1pPr marL="0" indent="0">
              <a:buNone/>
              <a:defRPr sz="1425">
                <a:solidFill>
                  <a:schemeClr val="tx1">
                    <a:lumMod val="75000"/>
                    <a:lumOff val="25000"/>
                  </a:schemeClr>
                </a:solidFill>
              </a:defRPr>
            </a:lvl1pPr>
          </a:lstStyle>
          <a:p>
            <a:pPr lvl="0"/>
            <a:r>
              <a:rPr lang="en-US" altLang="ko-KR" dirty="0"/>
              <a:t>Click to edit Master text styles</a:t>
            </a:r>
          </a:p>
        </p:txBody>
      </p:sp>
    </p:spTree>
    <p:extLst>
      <p:ext uri="{BB962C8B-B14F-4D97-AF65-F5344CB8AC3E}">
        <p14:creationId xmlns:p14="http://schemas.microsoft.com/office/powerpoint/2010/main" val="213588765"/>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sp>
        <p:nvSpPr>
          <p:cNvPr id="9" name="Text Placeholder 2">
            <a:extLst>
              <a:ext uri="{FF2B5EF4-FFF2-40B4-BE49-F238E27FC236}">
                <a16:creationId xmlns:a16="http://schemas.microsoft.com/office/drawing/2014/main" id="{8F715FE7-C2DF-4CF9-83C4-B478FE8B10B9}"/>
              </a:ext>
            </a:extLst>
          </p:cNvPr>
          <p:cNvSpPr>
            <a:spLocks noGrp="1"/>
          </p:cNvSpPr>
          <p:nvPr>
            <p:ph idx="1"/>
          </p:nvPr>
        </p:nvSpPr>
        <p:spPr>
          <a:xfrm>
            <a:off x="225707" y="814387"/>
            <a:ext cx="4132161" cy="3900488"/>
          </a:xfrm>
          <a:prstGeom prst="rect">
            <a:avLst/>
          </a:prstGeom>
        </p:spPr>
        <p:txBody>
          <a:bodyPr vert="horz" lIns="91412" tIns="45718" rIns="91412" bIns="45718"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2">
            <a:extLst>
              <a:ext uri="{FF2B5EF4-FFF2-40B4-BE49-F238E27FC236}">
                <a16:creationId xmlns:a16="http://schemas.microsoft.com/office/drawing/2014/main" id="{A43563A3-4638-4A7F-B4DD-BF6063FB3DDB}"/>
              </a:ext>
            </a:extLst>
          </p:cNvPr>
          <p:cNvSpPr>
            <a:spLocks noGrp="1"/>
          </p:cNvSpPr>
          <p:nvPr>
            <p:ph idx="13"/>
          </p:nvPr>
        </p:nvSpPr>
        <p:spPr>
          <a:xfrm>
            <a:off x="4572000" y="814387"/>
            <a:ext cx="4311000" cy="3900488"/>
          </a:xfrm>
          <a:prstGeom prst="rect">
            <a:avLst/>
          </a:prstGeom>
        </p:spPr>
        <p:txBody>
          <a:bodyPr vert="horz" lIns="91412" tIns="45718" rIns="91412" bIns="45718"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Placeholder 1">
            <a:extLst>
              <a:ext uri="{FF2B5EF4-FFF2-40B4-BE49-F238E27FC236}">
                <a16:creationId xmlns:a16="http://schemas.microsoft.com/office/drawing/2014/main" id="{D72E06F3-0143-4C93-816E-F1F434E653C6}"/>
              </a:ext>
            </a:extLst>
          </p:cNvPr>
          <p:cNvSpPr>
            <a:spLocks noGrp="1"/>
          </p:cNvSpPr>
          <p:nvPr>
            <p:ph type="title"/>
          </p:nvPr>
        </p:nvSpPr>
        <p:spPr>
          <a:xfrm>
            <a:off x="243001" y="81014"/>
            <a:ext cx="6839462"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2" name="Subtitle 2">
            <a:extLst>
              <a:ext uri="{FF2B5EF4-FFF2-40B4-BE49-F238E27FC236}">
                <a16:creationId xmlns:a16="http://schemas.microsoft.com/office/drawing/2014/main" id="{3735AF7F-31B7-456C-9B15-B11055730413}"/>
              </a:ext>
            </a:extLst>
          </p:cNvPr>
          <p:cNvSpPr>
            <a:spLocks noGrp="1"/>
          </p:cNvSpPr>
          <p:nvPr>
            <p:ph type="subTitle" idx="14"/>
          </p:nvPr>
        </p:nvSpPr>
        <p:spPr>
          <a:xfrm>
            <a:off x="243000" y="450333"/>
            <a:ext cx="8640000" cy="318389"/>
          </a:xfrm>
          <a:prstGeom prst="rect">
            <a:avLst/>
          </a:prstGeom>
        </p:spPr>
        <p:txBody>
          <a:bodyPr vert="horz" lIns="91412" tIns="45718" rIns="91412" bIns="45718" rtlCol="0" anchor="ctr">
            <a:normAutofit/>
          </a:bodyPr>
          <a:lstStyle>
            <a:lvl1pPr marL="0" indent="0" algn="l">
              <a:buNone/>
              <a:defRPr lang="en-US" sz="1200" cap="all" dirty="0">
                <a:solidFill>
                  <a:srgbClr val="007E78"/>
                </a:solidFill>
              </a:defRPr>
            </a:lvl1pPr>
            <a:lvl2pPr marL="342776" indent="0" algn="ctr">
              <a:buNone/>
              <a:defRPr>
                <a:solidFill>
                  <a:schemeClr val="tx1">
                    <a:tint val="75000"/>
                  </a:schemeClr>
                </a:solidFill>
              </a:defRPr>
            </a:lvl2pPr>
            <a:lvl3pPr marL="685562" indent="0" algn="ctr">
              <a:buNone/>
              <a:defRPr>
                <a:solidFill>
                  <a:schemeClr val="tx1">
                    <a:tint val="75000"/>
                  </a:schemeClr>
                </a:solidFill>
              </a:defRPr>
            </a:lvl3pPr>
            <a:lvl4pPr marL="1028343" indent="0" algn="ctr">
              <a:buNone/>
              <a:defRPr>
                <a:solidFill>
                  <a:schemeClr val="tx1">
                    <a:tint val="75000"/>
                  </a:schemeClr>
                </a:solidFill>
              </a:defRPr>
            </a:lvl4pPr>
            <a:lvl5pPr marL="1371124" indent="0" algn="ctr">
              <a:buNone/>
              <a:defRPr>
                <a:solidFill>
                  <a:schemeClr val="tx1">
                    <a:tint val="75000"/>
                  </a:schemeClr>
                </a:solidFill>
              </a:defRPr>
            </a:lvl5pPr>
            <a:lvl6pPr marL="1713911" indent="0" algn="ctr">
              <a:buNone/>
              <a:defRPr>
                <a:solidFill>
                  <a:schemeClr val="tx1">
                    <a:tint val="75000"/>
                  </a:schemeClr>
                </a:solidFill>
              </a:defRPr>
            </a:lvl6pPr>
            <a:lvl7pPr marL="2056685" indent="0" algn="ctr">
              <a:buNone/>
              <a:defRPr>
                <a:solidFill>
                  <a:schemeClr val="tx1">
                    <a:tint val="75000"/>
                  </a:schemeClr>
                </a:solidFill>
              </a:defRPr>
            </a:lvl7pPr>
            <a:lvl8pPr marL="2399460" indent="0" algn="ctr">
              <a:buNone/>
              <a:defRPr>
                <a:solidFill>
                  <a:schemeClr val="tx1">
                    <a:tint val="75000"/>
                  </a:schemeClr>
                </a:solidFill>
              </a:defRPr>
            </a:lvl8pPr>
            <a:lvl9pPr marL="2742236" indent="0" algn="ctr">
              <a:buNone/>
              <a:defRPr>
                <a:solidFill>
                  <a:schemeClr val="tx1">
                    <a:tint val="75000"/>
                  </a:schemeClr>
                </a:solidFill>
              </a:defRPr>
            </a:lvl9pPr>
          </a:lstStyle>
          <a:p>
            <a:pPr marL="0" lvl="0" indent="0">
              <a:buNone/>
            </a:pPr>
            <a:r>
              <a:rPr lang="en-US" dirty="0"/>
              <a:t>Click to edit Master subtitle style</a:t>
            </a:r>
          </a:p>
        </p:txBody>
      </p:sp>
      <p:sp>
        <p:nvSpPr>
          <p:cNvPr id="15" name="object 3">
            <a:extLst>
              <a:ext uri="{FF2B5EF4-FFF2-40B4-BE49-F238E27FC236}">
                <a16:creationId xmlns:a16="http://schemas.microsoft.com/office/drawing/2014/main" id="{C9C833D5-F51F-4AF3-893E-E01C2C15AD6F}"/>
              </a:ext>
            </a:extLst>
          </p:cNvPr>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5732">
              <a:buClr>
                <a:srgbClr val="000000"/>
              </a:buClr>
              <a:buFont typeface="Arial"/>
              <a:buNone/>
            </a:pPr>
            <a:endParaRPr sz="1350" kern="0">
              <a:solidFill>
                <a:srgbClr val="000000"/>
              </a:solidFill>
              <a:latin typeface="Arial"/>
              <a:cs typeface="Arial"/>
              <a:sym typeface="Arial"/>
            </a:endParaRPr>
          </a:p>
        </p:txBody>
      </p:sp>
    </p:spTree>
    <p:extLst>
      <p:ext uri="{BB962C8B-B14F-4D97-AF65-F5344CB8AC3E}">
        <p14:creationId xmlns:p14="http://schemas.microsoft.com/office/powerpoint/2010/main" val="1550530698"/>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Big title">
  <p:cSld name="Big title">
    <p:bg>
      <p:bgPr>
        <a:solidFill>
          <a:schemeClr val="dk1"/>
        </a:solidFill>
        <a:effectLst/>
      </p:bgPr>
    </p:bg>
    <p:spTree>
      <p:nvGrpSpPr>
        <p:cNvPr id="1" name="Shape 544"/>
        <p:cNvGrpSpPr/>
        <p:nvPr/>
      </p:nvGrpSpPr>
      <p:grpSpPr>
        <a:xfrm>
          <a:off x="0" y="0"/>
          <a:ext cx="0" cy="0"/>
          <a:chOff x="0" y="0"/>
          <a:chExt cx="0" cy="0"/>
        </a:xfrm>
      </p:grpSpPr>
      <p:grpSp>
        <p:nvGrpSpPr>
          <p:cNvPr id="545" name="Google Shape;545;p17"/>
          <p:cNvGrpSpPr/>
          <p:nvPr/>
        </p:nvGrpSpPr>
        <p:grpSpPr>
          <a:xfrm rot="10800000" flipH="1">
            <a:off x="6967079" y="-79808"/>
            <a:ext cx="2097081" cy="1605087"/>
            <a:chOff x="1480206" y="884874"/>
            <a:chExt cx="2454449" cy="1878613"/>
          </a:xfrm>
        </p:grpSpPr>
        <p:sp>
          <p:nvSpPr>
            <p:cNvPr id="546" name="Google Shape;546;p17"/>
            <p:cNvSpPr/>
            <p:nvPr/>
          </p:nvSpPr>
          <p:spPr>
            <a:xfrm rot="5088045">
              <a:off x="1941963" y="589909"/>
              <a:ext cx="1530936" cy="2325283"/>
            </a:xfrm>
            <a:custGeom>
              <a:avLst/>
              <a:gdLst/>
              <a:ahLst/>
              <a:cxnLst/>
              <a:rect l="l" t="t" r="r" b="b"/>
              <a:pathLst>
                <a:path w="40714" h="61839" extrusionOk="0">
                  <a:moveTo>
                    <a:pt x="33585" y="61136"/>
                  </a:moveTo>
                  <a:cubicBezTo>
                    <a:pt x="33560" y="61136"/>
                    <a:pt x="33655" y="61207"/>
                    <a:pt x="33962" y="61409"/>
                  </a:cubicBezTo>
                  <a:cubicBezTo>
                    <a:pt x="33881" y="61348"/>
                    <a:pt x="33805" y="61276"/>
                    <a:pt x="33734" y="61198"/>
                  </a:cubicBezTo>
                  <a:lnTo>
                    <a:pt x="33734" y="61198"/>
                  </a:lnTo>
                  <a:cubicBezTo>
                    <a:pt x="33655" y="61160"/>
                    <a:pt x="33600" y="61136"/>
                    <a:pt x="33585" y="61136"/>
                  </a:cubicBezTo>
                  <a:close/>
                  <a:moveTo>
                    <a:pt x="13592" y="0"/>
                  </a:moveTo>
                  <a:cubicBezTo>
                    <a:pt x="13427" y="0"/>
                    <a:pt x="13263" y="5"/>
                    <a:pt x="13099" y="14"/>
                  </a:cubicBezTo>
                  <a:cubicBezTo>
                    <a:pt x="11801" y="91"/>
                    <a:pt x="10521" y="356"/>
                    <a:pt x="9229" y="450"/>
                  </a:cubicBezTo>
                  <a:cubicBezTo>
                    <a:pt x="8621" y="493"/>
                    <a:pt x="8624" y="456"/>
                    <a:pt x="8295" y="1094"/>
                  </a:cubicBezTo>
                  <a:cubicBezTo>
                    <a:pt x="7684" y="2280"/>
                    <a:pt x="7351" y="3555"/>
                    <a:pt x="6890" y="4798"/>
                  </a:cubicBezTo>
                  <a:cubicBezTo>
                    <a:pt x="6368" y="6200"/>
                    <a:pt x="5940" y="7635"/>
                    <a:pt x="5415" y="9031"/>
                  </a:cubicBezTo>
                  <a:cubicBezTo>
                    <a:pt x="4887" y="10423"/>
                    <a:pt x="4309" y="11775"/>
                    <a:pt x="3900" y="13210"/>
                  </a:cubicBezTo>
                  <a:cubicBezTo>
                    <a:pt x="2764" y="17194"/>
                    <a:pt x="2193" y="21346"/>
                    <a:pt x="943" y="25293"/>
                  </a:cubicBezTo>
                  <a:cubicBezTo>
                    <a:pt x="790" y="25771"/>
                    <a:pt x="644" y="26313"/>
                    <a:pt x="462" y="26785"/>
                  </a:cubicBezTo>
                  <a:cubicBezTo>
                    <a:pt x="455" y="26805"/>
                    <a:pt x="103" y="27372"/>
                    <a:pt x="73" y="27512"/>
                  </a:cubicBezTo>
                  <a:cubicBezTo>
                    <a:pt x="0" y="27867"/>
                    <a:pt x="50" y="27967"/>
                    <a:pt x="226" y="28266"/>
                  </a:cubicBezTo>
                  <a:cubicBezTo>
                    <a:pt x="830" y="29289"/>
                    <a:pt x="1724" y="30259"/>
                    <a:pt x="2618" y="31136"/>
                  </a:cubicBezTo>
                  <a:cubicBezTo>
                    <a:pt x="3472" y="31970"/>
                    <a:pt x="4146" y="32901"/>
                    <a:pt x="4873" y="33841"/>
                  </a:cubicBezTo>
                  <a:cubicBezTo>
                    <a:pt x="5661" y="34858"/>
                    <a:pt x="6647" y="35735"/>
                    <a:pt x="7521" y="36678"/>
                  </a:cubicBezTo>
                  <a:cubicBezTo>
                    <a:pt x="8129" y="37339"/>
                    <a:pt x="8644" y="38087"/>
                    <a:pt x="9352" y="38651"/>
                  </a:cubicBezTo>
                  <a:cubicBezTo>
                    <a:pt x="9907" y="39096"/>
                    <a:pt x="10498" y="39512"/>
                    <a:pt x="11059" y="39947"/>
                  </a:cubicBezTo>
                  <a:cubicBezTo>
                    <a:pt x="12322" y="40934"/>
                    <a:pt x="13491" y="42030"/>
                    <a:pt x="14757" y="43013"/>
                  </a:cubicBezTo>
                  <a:cubicBezTo>
                    <a:pt x="16116" y="44070"/>
                    <a:pt x="17408" y="45272"/>
                    <a:pt x="18837" y="46239"/>
                  </a:cubicBezTo>
                  <a:cubicBezTo>
                    <a:pt x="20116" y="47100"/>
                    <a:pt x="21305" y="47990"/>
                    <a:pt x="22428" y="49053"/>
                  </a:cubicBezTo>
                  <a:cubicBezTo>
                    <a:pt x="25242" y="51718"/>
                    <a:pt x="27770" y="54638"/>
                    <a:pt x="30431" y="57451"/>
                  </a:cubicBezTo>
                  <a:cubicBezTo>
                    <a:pt x="31364" y="58435"/>
                    <a:pt x="32195" y="59521"/>
                    <a:pt x="33142" y="60488"/>
                  </a:cubicBezTo>
                  <a:cubicBezTo>
                    <a:pt x="33349" y="60698"/>
                    <a:pt x="33527" y="60973"/>
                    <a:pt x="33734" y="61198"/>
                  </a:cubicBezTo>
                  <a:lnTo>
                    <a:pt x="33734" y="61198"/>
                  </a:lnTo>
                  <a:cubicBezTo>
                    <a:pt x="33853" y="61255"/>
                    <a:pt x="34024" y="61342"/>
                    <a:pt x="34181" y="61418"/>
                  </a:cubicBezTo>
                  <a:cubicBezTo>
                    <a:pt x="34323" y="61487"/>
                    <a:pt x="34848" y="61839"/>
                    <a:pt x="35110" y="61839"/>
                  </a:cubicBezTo>
                  <a:cubicBezTo>
                    <a:pt x="35151" y="61839"/>
                    <a:pt x="35186" y="61830"/>
                    <a:pt x="35212" y="61810"/>
                  </a:cubicBezTo>
                  <a:cubicBezTo>
                    <a:pt x="35501" y="61591"/>
                    <a:pt x="35169" y="60142"/>
                    <a:pt x="35242" y="59794"/>
                  </a:cubicBezTo>
                  <a:cubicBezTo>
                    <a:pt x="35325" y="59408"/>
                    <a:pt x="35444" y="59043"/>
                    <a:pt x="35517" y="58627"/>
                  </a:cubicBezTo>
                  <a:cubicBezTo>
                    <a:pt x="35587" y="58252"/>
                    <a:pt x="35613" y="57744"/>
                    <a:pt x="35723" y="57379"/>
                  </a:cubicBezTo>
                  <a:cubicBezTo>
                    <a:pt x="35786" y="57156"/>
                    <a:pt x="35979" y="56940"/>
                    <a:pt x="36055" y="56721"/>
                  </a:cubicBezTo>
                  <a:cubicBezTo>
                    <a:pt x="36474" y="55528"/>
                    <a:pt x="36561" y="54176"/>
                    <a:pt x="36541" y="52930"/>
                  </a:cubicBezTo>
                  <a:cubicBezTo>
                    <a:pt x="36504" y="50708"/>
                    <a:pt x="36677" y="48425"/>
                    <a:pt x="36789" y="46206"/>
                  </a:cubicBezTo>
                  <a:cubicBezTo>
                    <a:pt x="36956" y="43030"/>
                    <a:pt x="37577" y="39867"/>
                    <a:pt x="37780" y="36684"/>
                  </a:cubicBezTo>
                  <a:cubicBezTo>
                    <a:pt x="37946" y="34037"/>
                    <a:pt x="38218" y="31399"/>
                    <a:pt x="38407" y="28751"/>
                  </a:cubicBezTo>
                  <a:cubicBezTo>
                    <a:pt x="38856" y="22512"/>
                    <a:pt x="39882" y="16326"/>
                    <a:pt x="40245" y="10074"/>
                  </a:cubicBezTo>
                  <a:cubicBezTo>
                    <a:pt x="40374" y="7888"/>
                    <a:pt x="40594" y="5728"/>
                    <a:pt x="40620" y="3532"/>
                  </a:cubicBezTo>
                  <a:cubicBezTo>
                    <a:pt x="40627" y="3233"/>
                    <a:pt x="40713" y="2828"/>
                    <a:pt x="40440" y="2615"/>
                  </a:cubicBezTo>
                  <a:cubicBezTo>
                    <a:pt x="40395" y="2579"/>
                    <a:pt x="40281" y="2568"/>
                    <a:pt x="40159" y="2568"/>
                  </a:cubicBezTo>
                  <a:cubicBezTo>
                    <a:pt x="39966" y="2568"/>
                    <a:pt x="39752" y="2595"/>
                    <a:pt x="39750" y="2595"/>
                  </a:cubicBezTo>
                  <a:cubicBezTo>
                    <a:pt x="39742" y="2595"/>
                    <a:pt x="39734" y="2595"/>
                    <a:pt x="39726" y="2595"/>
                  </a:cubicBezTo>
                  <a:cubicBezTo>
                    <a:pt x="39006" y="2595"/>
                    <a:pt x="38267" y="2455"/>
                    <a:pt x="37564" y="2373"/>
                  </a:cubicBezTo>
                  <a:cubicBezTo>
                    <a:pt x="35431" y="2127"/>
                    <a:pt x="33284" y="2028"/>
                    <a:pt x="31142" y="1885"/>
                  </a:cubicBezTo>
                  <a:cubicBezTo>
                    <a:pt x="29052" y="1749"/>
                    <a:pt x="26986" y="1427"/>
                    <a:pt x="24900" y="1290"/>
                  </a:cubicBezTo>
                  <a:cubicBezTo>
                    <a:pt x="22544" y="1140"/>
                    <a:pt x="20288" y="911"/>
                    <a:pt x="17953" y="569"/>
                  </a:cubicBezTo>
                  <a:cubicBezTo>
                    <a:pt x="16519" y="357"/>
                    <a:pt x="15051" y="0"/>
                    <a:pt x="13592" y="0"/>
                  </a:cubicBezTo>
                  <a:close/>
                </a:path>
              </a:pathLst>
            </a:custGeom>
            <a:solidFill>
              <a:schemeClr val="accent3"/>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47" name="Google Shape;547;p17"/>
            <p:cNvSpPr/>
            <p:nvPr/>
          </p:nvSpPr>
          <p:spPr>
            <a:xfrm rot="5088045">
              <a:off x="2874366" y="1486438"/>
              <a:ext cx="946673" cy="554219"/>
            </a:xfrm>
            <a:custGeom>
              <a:avLst/>
              <a:gdLst/>
              <a:ahLst/>
              <a:cxnLst/>
              <a:rect l="l" t="t" r="r" b="b"/>
              <a:pathLst>
                <a:path w="25176" h="14739" extrusionOk="0">
                  <a:moveTo>
                    <a:pt x="24507" y="3847"/>
                  </a:moveTo>
                  <a:cubicBezTo>
                    <a:pt x="24628" y="4003"/>
                    <a:pt x="24734" y="4160"/>
                    <a:pt x="24910" y="4267"/>
                  </a:cubicBezTo>
                  <a:cubicBezTo>
                    <a:pt x="24989" y="4164"/>
                    <a:pt x="25042" y="4106"/>
                    <a:pt x="25080" y="4076"/>
                  </a:cubicBezTo>
                  <a:lnTo>
                    <a:pt x="25080" y="4076"/>
                  </a:lnTo>
                  <a:cubicBezTo>
                    <a:pt x="25112" y="4087"/>
                    <a:pt x="25144" y="4097"/>
                    <a:pt x="25176" y="4107"/>
                  </a:cubicBezTo>
                  <a:cubicBezTo>
                    <a:pt x="25167" y="4079"/>
                    <a:pt x="25158" y="4050"/>
                    <a:pt x="25133" y="4050"/>
                  </a:cubicBezTo>
                  <a:cubicBezTo>
                    <a:pt x="25120" y="4050"/>
                    <a:pt x="25103" y="4058"/>
                    <a:pt x="25080" y="4076"/>
                  </a:cubicBezTo>
                  <a:lnTo>
                    <a:pt x="25080" y="4076"/>
                  </a:lnTo>
                  <a:cubicBezTo>
                    <a:pt x="24887" y="4011"/>
                    <a:pt x="24698" y="3927"/>
                    <a:pt x="24507" y="3847"/>
                  </a:cubicBezTo>
                  <a:close/>
                  <a:moveTo>
                    <a:pt x="16943" y="0"/>
                  </a:moveTo>
                  <a:cubicBezTo>
                    <a:pt x="15602" y="0"/>
                    <a:pt x="14232" y="296"/>
                    <a:pt x="12974" y="649"/>
                  </a:cubicBezTo>
                  <a:cubicBezTo>
                    <a:pt x="12423" y="806"/>
                    <a:pt x="11801" y="895"/>
                    <a:pt x="11276" y="1137"/>
                  </a:cubicBezTo>
                  <a:cubicBezTo>
                    <a:pt x="10582" y="1460"/>
                    <a:pt x="9884" y="2054"/>
                    <a:pt x="9260" y="2500"/>
                  </a:cubicBezTo>
                  <a:cubicBezTo>
                    <a:pt x="8260" y="3210"/>
                    <a:pt x="7147" y="4091"/>
                    <a:pt x="6346" y="5031"/>
                  </a:cubicBezTo>
                  <a:cubicBezTo>
                    <a:pt x="5287" y="6280"/>
                    <a:pt x="4286" y="7609"/>
                    <a:pt x="3257" y="8885"/>
                  </a:cubicBezTo>
                  <a:cubicBezTo>
                    <a:pt x="2432" y="9905"/>
                    <a:pt x="1742" y="10978"/>
                    <a:pt x="1193" y="12171"/>
                  </a:cubicBezTo>
                  <a:cubicBezTo>
                    <a:pt x="925" y="12752"/>
                    <a:pt x="665" y="13347"/>
                    <a:pt x="433" y="13941"/>
                  </a:cubicBezTo>
                  <a:cubicBezTo>
                    <a:pt x="344" y="14177"/>
                    <a:pt x="281" y="14445"/>
                    <a:pt x="113" y="14635"/>
                  </a:cubicBezTo>
                  <a:lnTo>
                    <a:pt x="113" y="14635"/>
                  </a:lnTo>
                  <a:cubicBezTo>
                    <a:pt x="364" y="14393"/>
                    <a:pt x="563" y="14119"/>
                    <a:pt x="778" y="13835"/>
                  </a:cubicBezTo>
                  <a:cubicBezTo>
                    <a:pt x="1778" y="12496"/>
                    <a:pt x="2978" y="11327"/>
                    <a:pt x="4166" y="10157"/>
                  </a:cubicBezTo>
                  <a:cubicBezTo>
                    <a:pt x="5230" y="9107"/>
                    <a:pt x="6153" y="7828"/>
                    <a:pt x="7286" y="6865"/>
                  </a:cubicBezTo>
                  <a:cubicBezTo>
                    <a:pt x="8446" y="5878"/>
                    <a:pt x="9861" y="5224"/>
                    <a:pt x="11263" y="4659"/>
                  </a:cubicBezTo>
                  <a:cubicBezTo>
                    <a:pt x="13735" y="3662"/>
                    <a:pt x="16415" y="2826"/>
                    <a:pt x="19101" y="2826"/>
                  </a:cubicBezTo>
                  <a:cubicBezTo>
                    <a:pt x="19871" y="2826"/>
                    <a:pt x="20640" y="2895"/>
                    <a:pt x="21405" y="3048"/>
                  </a:cubicBezTo>
                  <a:cubicBezTo>
                    <a:pt x="22243" y="3217"/>
                    <a:pt x="23083" y="3434"/>
                    <a:pt x="23907" y="3636"/>
                  </a:cubicBezTo>
                  <a:cubicBezTo>
                    <a:pt x="24113" y="3687"/>
                    <a:pt x="24311" y="3765"/>
                    <a:pt x="24507" y="3847"/>
                  </a:cubicBezTo>
                  <a:lnTo>
                    <a:pt x="24507" y="3847"/>
                  </a:lnTo>
                  <a:cubicBezTo>
                    <a:pt x="24489" y="3824"/>
                    <a:pt x="24471" y="3802"/>
                    <a:pt x="24452" y="3779"/>
                  </a:cubicBezTo>
                  <a:cubicBezTo>
                    <a:pt x="24104" y="3354"/>
                    <a:pt x="23645" y="3024"/>
                    <a:pt x="23242" y="2652"/>
                  </a:cubicBezTo>
                  <a:cubicBezTo>
                    <a:pt x="22519" y="1974"/>
                    <a:pt x="21764" y="1297"/>
                    <a:pt x="20878" y="835"/>
                  </a:cubicBezTo>
                  <a:cubicBezTo>
                    <a:pt x="20057" y="407"/>
                    <a:pt x="19110" y="244"/>
                    <a:pt x="18207" y="98"/>
                  </a:cubicBezTo>
                  <a:cubicBezTo>
                    <a:pt x="17791" y="30"/>
                    <a:pt x="17368" y="0"/>
                    <a:pt x="16943" y="0"/>
                  </a:cubicBezTo>
                  <a:close/>
                  <a:moveTo>
                    <a:pt x="113" y="14635"/>
                  </a:moveTo>
                  <a:cubicBezTo>
                    <a:pt x="77" y="14670"/>
                    <a:pt x="39" y="14705"/>
                    <a:pt x="0" y="14739"/>
                  </a:cubicBezTo>
                  <a:cubicBezTo>
                    <a:pt x="43" y="14708"/>
                    <a:pt x="80" y="14673"/>
                    <a:pt x="113" y="14635"/>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48" name="Google Shape;548;p17"/>
            <p:cNvSpPr/>
            <p:nvPr/>
          </p:nvSpPr>
          <p:spPr>
            <a:xfrm rot="5088045">
              <a:off x="2652452" y="1553589"/>
              <a:ext cx="889104" cy="632319"/>
            </a:xfrm>
            <a:custGeom>
              <a:avLst/>
              <a:gdLst/>
              <a:ahLst/>
              <a:cxnLst/>
              <a:rect l="l" t="t" r="r" b="b"/>
              <a:pathLst>
                <a:path w="23645" h="16816" extrusionOk="0">
                  <a:moveTo>
                    <a:pt x="22952" y="2938"/>
                  </a:moveTo>
                  <a:cubicBezTo>
                    <a:pt x="23089" y="3076"/>
                    <a:pt x="23212" y="3217"/>
                    <a:pt x="23398" y="3301"/>
                  </a:cubicBezTo>
                  <a:cubicBezTo>
                    <a:pt x="23463" y="3190"/>
                    <a:pt x="23509" y="3126"/>
                    <a:pt x="23543" y="3092"/>
                  </a:cubicBezTo>
                  <a:lnTo>
                    <a:pt x="23543" y="3092"/>
                  </a:lnTo>
                  <a:cubicBezTo>
                    <a:pt x="23577" y="3099"/>
                    <a:pt x="23610" y="3105"/>
                    <a:pt x="23644" y="3111"/>
                  </a:cubicBezTo>
                  <a:cubicBezTo>
                    <a:pt x="23632" y="3085"/>
                    <a:pt x="23620" y="3059"/>
                    <a:pt x="23597" y="3059"/>
                  </a:cubicBezTo>
                  <a:cubicBezTo>
                    <a:pt x="23583" y="3059"/>
                    <a:pt x="23566" y="3068"/>
                    <a:pt x="23543" y="3092"/>
                  </a:cubicBezTo>
                  <a:lnTo>
                    <a:pt x="23543" y="3092"/>
                  </a:lnTo>
                  <a:cubicBezTo>
                    <a:pt x="23345" y="3052"/>
                    <a:pt x="23150" y="2994"/>
                    <a:pt x="22952" y="2938"/>
                  </a:cubicBezTo>
                  <a:close/>
                  <a:moveTo>
                    <a:pt x="15981" y="0"/>
                  </a:moveTo>
                  <a:cubicBezTo>
                    <a:pt x="14312" y="0"/>
                    <a:pt x="12617" y="571"/>
                    <a:pt x="11106" y="1208"/>
                  </a:cubicBezTo>
                  <a:cubicBezTo>
                    <a:pt x="10578" y="1430"/>
                    <a:pt x="9973" y="1599"/>
                    <a:pt x="9481" y="1905"/>
                  </a:cubicBezTo>
                  <a:cubicBezTo>
                    <a:pt x="8831" y="2313"/>
                    <a:pt x="8216" y="2991"/>
                    <a:pt x="7651" y="3509"/>
                  </a:cubicBezTo>
                  <a:cubicBezTo>
                    <a:pt x="6747" y="4340"/>
                    <a:pt x="5754" y="5354"/>
                    <a:pt x="5079" y="6387"/>
                  </a:cubicBezTo>
                  <a:cubicBezTo>
                    <a:pt x="4182" y="7762"/>
                    <a:pt x="3359" y="9204"/>
                    <a:pt x="2495" y="10599"/>
                  </a:cubicBezTo>
                  <a:cubicBezTo>
                    <a:pt x="1804" y="11712"/>
                    <a:pt x="1252" y="12861"/>
                    <a:pt x="858" y="14114"/>
                  </a:cubicBezTo>
                  <a:cubicBezTo>
                    <a:pt x="668" y="14725"/>
                    <a:pt x="485" y="15347"/>
                    <a:pt x="329" y="15968"/>
                  </a:cubicBezTo>
                  <a:cubicBezTo>
                    <a:pt x="268" y="16212"/>
                    <a:pt x="239" y="16487"/>
                    <a:pt x="98" y="16699"/>
                  </a:cubicBezTo>
                  <a:lnTo>
                    <a:pt x="98" y="16699"/>
                  </a:lnTo>
                  <a:cubicBezTo>
                    <a:pt x="316" y="16425"/>
                    <a:pt x="480" y="16130"/>
                    <a:pt x="654" y="15819"/>
                  </a:cubicBezTo>
                  <a:cubicBezTo>
                    <a:pt x="1482" y="14367"/>
                    <a:pt x="2525" y="13054"/>
                    <a:pt x="3558" y="11745"/>
                  </a:cubicBezTo>
                  <a:cubicBezTo>
                    <a:pt x="4481" y="10569"/>
                    <a:pt x="5236" y="9184"/>
                    <a:pt x="6240" y="8091"/>
                  </a:cubicBezTo>
                  <a:cubicBezTo>
                    <a:pt x="7269" y="6965"/>
                    <a:pt x="8588" y="6137"/>
                    <a:pt x="9910" y="5400"/>
                  </a:cubicBezTo>
                  <a:cubicBezTo>
                    <a:pt x="12676" y="3856"/>
                    <a:pt x="15763" y="2505"/>
                    <a:pt x="18976" y="2505"/>
                  </a:cubicBezTo>
                  <a:cubicBezTo>
                    <a:pt x="19240" y="2505"/>
                    <a:pt x="19505" y="2514"/>
                    <a:pt x="19770" y="2533"/>
                  </a:cubicBezTo>
                  <a:cubicBezTo>
                    <a:pt x="20624" y="2592"/>
                    <a:pt x="21481" y="2706"/>
                    <a:pt x="22326" y="2802"/>
                  </a:cubicBezTo>
                  <a:cubicBezTo>
                    <a:pt x="22538" y="2827"/>
                    <a:pt x="22746" y="2881"/>
                    <a:pt x="22952" y="2938"/>
                  </a:cubicBezTo>
                  <a:lnTo>
                    <a:pt x="22952" y="2938"/>
                  </a:lnTo>
                  <a:cubicBezTo>
                    <a:pt x="22931" y="2917"/>
                    <a:pt x="22909" y="2896"/>
                    <a:pt x="22887" y="2875"/>
                  </a:cubicBezTo>
                  <a:cubicBezTo>
                    <a:pt x="22485" y="2496"/>
                    <a:pt x="21990" y="2231"/>
                    <a:pt x="21544" y="1908"/>
                  </a:cubicBezTo>
                  <a:cubicBezTo>
                    <a:pt x="20737" y="1330"/>
                    <a:pt x="19907" y="749"/>
                    <a:pt x="18966" y="403"/>
                  </a:cubicBezTo>
                  <a:cubicBezTo>
                    <a:pt x="18100" y="81"/>
                    <a:pt x="17143" y="38"/>
                    <a:pt x="16226" y="4"/>
                  </a:cubicBezTo>
                  <a:cubicBezTo>
                    <a:pt x="16145" y="2"/>
                    <a:pt x="16063" y="0"/>
                    <a:pt x="15981" y="0"/>
                  </a:cubicBezTo>
                  <a:close/>
                  <a:moveTo>
                    <a:pt x="98" y="16699"/>
                  </a:moveTo>
                  <a:lnTo>
                    <a:pt x="98" y="16699"/>
                  </a:lnTo>
                  <a:cubicBezTo>
                    <a:pt x="66" y="16738"/>
                    <a:pt x="34" y="16777"/>
                    <a:pt x="0" y="16815"/>
                  </a:cubicBezTo>
                  <a:cubicBezTo>
                    <a:pt x="38" y="16779"/>
                    <a:pt x="70" y="16740"/>
                    <a:pt x="98" y="16699"/>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49" name="Google Shape;549;p17"/>
            <p:cNvSpPr/>
            <p:nvPr/>
          </p:nvSpPr>
          <p:spPr>
            <a:xfrm rot="5088045">
              <a:off x="2473278" y="1622332"/>
              <a:ext cx="762422" cy="753924"/>
            </a:xfrm>
            <a:custGeom>
              <a:avLst/>
              <a:gdLst/>
              <a:ahLst/>
              <a:cxnLst/>
              <a:rect l="l" t="t" r="r" b="b"/>
              <a:pathLst>
                <a:path w="20276" h="20050" extrusionOk="0">
                  <a:moveTo>
                    <a:pt x="20226" y="1686"/>
                  </a:moveTo>
                  <a:cubicBezTo>
                    <a:pt x="20211" y="1686"/>
                    <a:pt x="20195" y="1698"/>
                    <a:pt x="20174" y="1730"/>
                  </a:cubicBezTo>
                  <a:lnTo>
                    <a:pt x="20174" y="1730"/>
                  </a:lnTo>
                  <a:cubicBezTo>
                    <a:pt x="20208" y="1730"/>
                    <a:pt x="20242" y="1729"/>
                    <a:pt x="20276" y="1727"/>
                  </a:cubicBezTo>
                  <a:cubicBezTo>
                    <a:pt x="20260" y="1707"/>
                    <a:pt x="20245" y="1686"/>
                    <a:pt x="20226" y="1686"/>
                  </a:cubicBezTo>
                  <a:close/>
                  <a:moveTo>
                    <a:pt x="19562" y="1703"/>
                  </a:moveTo>
                  <a:cubicBezTo>
                    <a:pt x="19725" y="1810"/>
                    <a:pt x="19875" y="1923"/>
                    <a:pt x="20077" y="1967"/>
                  </a:cubicBezTo>
                  <a:cubicBezTo>
                    <a:pt x="20117" y="1844"/>
                    <a:pt x="20149" y="1771"/>
                    <a:pt x="20174" y="1730"/>
                  </a:cubicBezTo>
                  <a:lnTo>
                    <a:pt x="20174" y="1730"/>
                  </a:lnTo>
                  <a:cubicBezTo>
                    <a:pt x="20163" y="1730"/>
                    <a:pt x="20151" y="1730"/>
                    <a:pt x="20139" y="1730"/>
                  </a:cubicBezTo>
                  <a:cubicBezTo>
                    <a:pt x="19948" y="1730"/>
                    <a:pt x="19755" y="1715"/>
                    <a:pt x="19562" y="1703"/>
                  </a:cubicBezTo>
                  <a:close/>
                  <a:moveTo>
                    <a:pt x="14397" y="1"/>
                  </a:moveTo>
                  <a:cubicBezTo>
                    <a:pt x="13718" y="1"/>
                    <a:pt x="13034" y="117"/>
                    <a:pt x="12373" y="236"/>
                  </a:cubicBezTo>
                  <a:cubicBezTo>
                    <a:pt x="10655" y="541"/>
                    <a:pt x="9027" y="1491"/>
                    <a:pt x="7615" y="2475"/>
                  </a:cubicBezTo>
                  <a:cubicBezTo>
                    <a:pt x="7146" y="2804"/>
                    <a:pt x="6588" y="3096"/>
                    <a:pt x="6174" y="3494"/>
                  </a:cubicBezTo>
                  <a:cubicBezTo>
                    <a:pt x="5622" y="4029"/>
                    <a:pt x="5160" y="4820"/>
                    <a:pt x="4714" y="5445"/>
                  </a:cubicBezTo>
                  <a:cubicBezTo>
                    <a:pt x="4004" y="6444"/>
                    <a:pt x="3243" y="7644"/>
                    <a:pt x="2798" y="8797"/>
                  </a:cubicBezTo>
                  <a:cubicBezTo>
                    <a:pt x="2207" y="10325"/>
                    <a:pt x="1701" y="11906"/>
                    <a:pt x="1146" y="13451"/>
                  </a:cubicBezTo>
                  <a:cubicBezTo>
                    <a:pt x="705" y="14684"/>
                    <a:pt x="403" y="15923"/>
                    <a:pt x="280" y="17231"/>
                  </a:cubicBezTo>
                  <a:cubicBezTo>
                    <a:pt x="217" y="17869"/>
                    <a:pt x="170" y="18518"/>
                    <a:pt x="147" y="19155"/>
                  </a:cubicBezTo>
                  <a:cubicBezTo>
                    <a:pt x="139" y="19406"/>
                    <a:pt x="167" y="19677"/>
                    <a:pt x="75" y="19910"/>
                  </a:cubicBezTo>
                  <a:lnTo>
                    <a:pt x="75" y="19910"/>
                  </a:lnTo>
                  <a:cubicBezTo>
                    <a:pt x="230" y="19600"/>
                    <a:pt x="329" y="19278"/>
                    <a:pt x="436" y="18942"/>
                  </a:cubicBezTo>
                  <a:cubicBezTo>
                    <a:pt x="941" y="17348"/>
                    <a:pt x="1689" y="15846"/>
                    <a:pt x="2426" y="14351"/>
                  </a:cubicBezTo>
                  <a:cubicBezTo>
                    <a:pt x="3084" y="13010"/>
                    <a:pt x="3535" y="11498"/>
                    <a:pt x="4286" y="10219"/>
                  </a:cubicBezTo>
                  <a:cubicBezTo>
                    <a:pt x="5061" y="8907"/>
                    <a:pt x="6180" y="7820"/>
                    <a:pt x="7319" y="6823"/>
                  </a:cubicBezTo>
                  <a:cubicBezTo>
                    <a:pt x="9897" y="4568"/>
                    <a:pt x="12894" y="2451"/>
                    <a:pt x="16369" y="1970"/>
                  </a:cubicBezTo>
                  <a:cubicBezTo>
                    <a:pt x="17213" y="1850"/>
                    <a:pt x="18077" y="1780"/>
                    <a:pt x="18924" y="1700"/>
                  </a:cubicBezTo>
                  <a:cubicBezTo>
                    <a:pt x="19012" y="1692"/>
                    <a:pt x="19101" y="1689"/>
                    <a:pt x="19190" y="1689"/>
                  </a:cubicBezTo>
                  <a:cubicBezTo>
                    <a:pt x="19314" y="1689"/>
                    <a:pt x="19438" y="1695"/>
                    <a:pt x="19562" y="1703"/>
                  </a:cubicBezTo>
                  <a:lnTo>
                    <a:pt x="19562" y="1703"/>
                  </a:lnTo>
                  <a:cubicBezTo>
                    <a:pt x="19536" y="1686"/>
                    <a:pt x="19511" y="1670"/>
                    <a:pt x="19485" y="1654"/>
                  </a:cubicBezTo>
                  <a:cubicBezTo>
                    <a:pt x="19014" y="1369"/>
                    <a:pt x="18476" y="1209"/>
                    <a:pt x="17970" y="990"/>
                  </a:cubicBezTo>
                  <a:cubicBezTo>
                    <a:pt x="17063" y="591"/>
                    <a:pt x="16130" y="196"/>
                    <a:pt x="15140" y="53"/>
                  </a:cubicBezTo>
                  <a:cubicBezTo>
                    <a:pt x="14894" y="16"/>
                    <a:pt x="14646" y="1"/>
                    <a:pt x="14397" y="1"/>
                  </a:cubicBezTo>
                  <a:close/>
                  <a:moveTo>
                    <a:pt x="75" y="19910"/>
                  </a:moveTo>
                  <a:cubicBezTo>
                    <a:pt x="51" y="19957"/>
                    <a:pt x="27" y="20003"/>
                    <a:pt x="1" y="20049"/>
                  </a:cubicBezTo>
                  <a:cubicBezTo>
                    <a:pt x="31" y="20005"/>
                    <a:pt x="56" y="19958"/>
                    <a:pt x="75" y="19910"/>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0" name="Google Shape;550;p17"/>
            <p:cNvSpPr/>
            <p:nvPr/>
          </p:nvSpPr>
          <p:spPr>
            <a:xfrm rot="5088045">
              <a:off x="2314457" y="1765363"/>
              <a:ext cx="562078" cy="888051"/>
            </a:xfrm>
            <a:custGeom>
              <a:avLst/>
              <a:gdLst/>
              <a:ahLst/>
              <a:cxnLst/>
              <a:rect l="l" t="t" r="r" b="b"/>
              <a:pathLst>
                <a:path w="14948" h="23617" extrusionOk="0">
                  <a:moveTo>
                    <a:pt x="14896" y="153"/>
                  </a:moveTo>
                  <a:cubicBezTo>
                    <a:pt x="14879" y="153"/>
                    <a:pt x="14863" y="168"/>
                    <a:pt x="14851" y="211"/>
                  </a:cubicBezTo>
                  <a:lnTo>
                    <a:pt x="14851" y="211"/>
                  </a:lnTo>
                  <a:cubicBezTo>
                    <a:pt x="14883" y="200"/>
                    <a:pt x="14915" y="190"/>
                    <a:pt x="14947" y="178"/>
                  </a:cubicBezTo>
                  <a:cubicBezTo>
                    <a:pt x="14930" y="166"/>
                    <a:pt x="14912" y="153"/>
                    <a:pt x="14896" y="153"/>
                  </a:cubicBezTo>
                  <a:close/>
                  <a:moveTo>
                    <a:pt x="10608" y="1"/>
                  </a:moveTo>
                  <a:cubicBezTo>
                    <a:pt x="10253" y="1"/>
                    <a:pt x="9898" y="22"/>
                    <a:pt x="9546" y="75"/>
                  </a:cubicBezTo>
                  <a:cubicBezTo>
                    <a:pt x="8632" y="215"/>
                    <a:pt x="7772" y="640"/>
                    <a:pt x="6954" y="1055"/>
                  </a:cubicBezTo>
                  <a:cubicBezTo>
                    <a:pt x="5396" y="1850"/>
                    <a:pt x="4117" y="3231"/>
                    <a:pt x="3055" y="4587"/>
                  </a:cubicBezTo>
                  <a:cubicBezTo>
                    <a:pt x="2702" y="5039"/>
                    <a:pt x="2253" y="5477"/>
                    <a:pt x="1974" y="5982"/>
                  </a:cubicBezTo>
                  <a:cubicBezTo>
                    <a:pt x="1599" y="6653"/>
                    <a:pt x="1390" y="7543"/>
                    <a:pt x="1147" y="8271"/>
                  </a:cubicBezTo>
                  <a:cubicBezTo>
                    <a:pt x="758" y="9437"/>
                    <a:pt x="380" y="10806"/>
                    <a:pt x="287" y="12035"/>
                  </a:cubicBezTo>
                  <a:cubicBezTo>
                    <a:pt x="167" y="13673"/>
                    <a:pt x="147" y="15331"/>
                    <a:pt x="65" y="16972"/>
                  </a:cubicBezTo>
                  <a:cubicBezTo>
                    <a:pt x="1" y="18281"/>
                    <a:pt x="77" y="19553"/>
                    <a:pt x="336" y="20839"/>
                  </a:cubicBezTo>
                  <a:cubicBezTo>
                    <a:pt x="463" y="21467"/>
                    <a:pt x="606" y="22102"/>
                    <a:pt x="772" y="22720"/>
                  </a:cubicBezTo>
                  <a:cubicBezTo>
                    <a:pt x="836" y="22961"/>
                    <a:pt x="944" y="23216"/>
                    <a:pt x="921" y="23470"/>
                  </a:cubicBezTo>
                  <a:lnTo>
                    <a:pt x="921" y="23470"/>
                  </a:lnTo>
                  <a:cubicBezTo>
                    <a:pt x="982" y="23125"/>
                    <a:pt x="982" y="22786"/>
                    <a:pt x="985" y="22430"/>
                  </a:cubicBezTo>
                  <a:cubicBezTo>
                    <a:pt x="1005" y="20759"/>
                    <a:pt x="1284" y="19104"/>
                    <a:pt x="1549" y="17460"/>
                  </a:cubicBezTo>
                  <a:cubicBezTo>
                    <a:pt x="1792" y="15985"/>
                    <a:pt x="1782" y="14407"/>
                    <a:pt x="2127" y="12962"/>
                  </a:cubicBezTo>
                  <a:cubicBezTo>
                    <a:pt x="2483" y="11480"/>
                    <a:pt x="3240" y="10119"/>
                    <a:pt x="4038" y="8832"/>
                  </a:cubicBezTo>
                  <a:cubicBezTo>
                    <a:pt x="5848" y="5922"/>
                    <a:pt x="8098" y="3026"/>
                    <a:pt x="11280" y="1551"/>
                  </a:cubicBezTo>
                  <a:cubicBezTo>
                    <a:pt x="12054" y="1192"/>
                    <a:pt x="12862" y="873"/>
                    <a:pt x="13645" y="551"/>
                  </a:cubicBezTo>
                  <a:cubicBezTo>
                    <a:pt x="13842" y="469"/>
                    <a:pt x="14049" y="415"/>
                    <a:pt x="14257" y="365"/>
                  </a:cubicBezTo>
                  <a:lnTo>
                    <a:pt x="14257" y="365"/>
                  </a:lnTo>
                  <a:cubicBezTo>
                    <a:pt x="14422" y="413"/>
                    <a:pt x="14580" y="470"/>
                    <a:pt x="14757" y="470"/>
                  </a:cubicBezTo>
                  <a:cubicBezTo>
                    <a:pt x="14779" y="470"/>
                    <a:pt x="14802" y="469"/>
                    <a:pt x="14825" y="467"/>
                  </a:cubicBezTo>
                  <a:cubicBezTo>
                    <a:pt x="14828" y="336"/>
                    <a:pt x="14838" y="257"/>
                    <a:pt x="14851" y="211"/>
                  </a:cubicBezTo>
                  <a:lnTo>
                    <a:pt x="14851" y="211"/>
                  </a:lnTo>
                  <a:cubicBezTo>
                    <a:pt x="14658" y="272"/>
                    <a:pt x="14457" y="317"/>
                    <a:pt x="14257" y="365"/>
                  </a:cubicBezTo>
                  <a:lnTo>
                    <a:pt x="14257" y="365"/>
                  </a:lnTo>
                  <a:cubicBezTo>
                    <a:pt x="14228" y="357"/>
                    <a:pt x="14199" y="349"/>
                    <a:pt x="14170" y="341"/>
                  </a:cubicBezTo>
                  <a:cubicBezTo>
                    <a:pt x="13635" y="205"/>
                    <a:pt x="13074" y="212"/>
                    <a:pt x="12529" y="145"/>
                  </a:cubicBezTo>
                  <a:cubicBezTo>
                    <a:pt x="11894" y="70"/>
                    <a:pt x="11250" y="1"/>
                    <a:pt x="10608" y="1"/>
                  </a:cubicBezTo>
                  <a:close/>
                  <a:moveTo>
                    <a:pt x="921" y="23470"/>
                  </a:moveTo>
                  <a:cubicBezTo>
                    <a:pt x="912" y="23519"/>
                    <a:pt x="903" y="23567"/>
                    <a:pt x="891" y="23616"/>
                  </a:cubicBezTo>
                  <a:cubicBezTo>
                    <a:pt x="907" y="23568"/>
                    <a:pt x="916" y="23519"/>
                    <a:pt x="921" y="23470"/>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1" name="Google Shape;551;p17"/>
            <p:cNvSpPr/>
            <p:nvPr/>
          </p:nvSpPr>
          <p:spPr>
            <a:xfrm rot="5088045">
              <a:off x="2144877" y="1999300"/>
              <a:ext cx="562078" cy="888127"/>
            </a:xfrm>
            <a:custGeom>
              <a:avLst/>
              <a:gdLst/>
              <a:ahLst/>
              <a:cxnLst/>
              <a:rect l="l" t="t" r="r" b="b"/>
              <a:pathLst>
                <a:path w="14948" h="23619" extrusionOk="0">
                  <a:moveTo>
                    <a:pt x="14895" y="156"/>
                  </a:moveTo>
                  <a:cubicBezTo>
                    <a:pt x="14878" y="156"/>
                    <a:pt x="14862" y="170"/>
                    <a:pt x="14850" y="214"/>
                  </a:cubicBezTo>
                  <a:lnTo>
                    <a:pt x="14850" y="214"/>
                  </a:lnTo>
                  <a:cubicBezTo>
                    <a:pt x="14882" y="203"/>
                    <a:pt x="14915" y="192"/>
                    <a:pt x="14947" y="181"/>
                  </a:cubicBezTo>
                  <a:cubicBezTo>
                    <a:pt x="14929" y="168"/>
                    <a:pt x="14912" y="156"/>
                    <a:pt x="14895" y="156"/>
                  </a:cubicBezTo>
                  <a:close/>
                  <a:moveTo>
                    <a:pt x="10613" y="1"/>
                  </a:moveTo>
                  <a:cubicBezTo>
                    <a:pt x="10256" y="1"/>
                    <a:pt x="9899" y="23"/>
                    <a:pt x="9545" y="77"/>
                  </a:cubicBezTo>
                  <a:cubicBezTo>
                    <a:pt x="8632" y="214"/>
                    <a:pt x="7771" y="639"/>
                    <a:pt x="6954" y="1054"/>
                  </a:cubicBezTo>
                  <a:cubicBezTo>
                    <a:pt x="5395" y="1848"/>
                    <a:pt x="4116" y="3234"/>
                    <a:pt x="3054" y="4586"/>
                  </a:cubicBezTo>
                  <a:cubicBezTo>
                    <a:pt x="2701" y="5037"/>
                    <a:pt x="2253" y="5479"/>
                    <a:pt x="1974" y="5985"/>
                  </a:cubicBezTo>
                  <a:cubicBezTo>
                    <a:pt x="1598" y="6652"/>
                    <a:pt x="1389" y="7546"/>
                    <a:pt x="1146" y="8274"/>
                  </a:cubicBezTo>
                  <a:cubicBezTo>
                    <a:pt x="758" y="9436"/>
                    <a:pt x="376" y="10805"/>
                    <a:pt x="286" y="12037"/>
                  </a:cubicBezTo>
                  <a:cubicBezTo>
                    <a:pt x="166" y="13672"/>
                    <a:pt x="146" y="15333"/>
                    <a:pt x="64" y="16971"/>
                  </a:cubicBezTo>
                  <a:cubicBezTo>
                    <a:pt x="1" y="18280"/>
                    <a:pt x="73" y="19552"/>
                    <a:pt x="336" y="20841"/>
                  </a:cubicBezTo>
                  <a:cubicBezTo>
                    <a:pt x="462" y="21466"/>
                    <a:pt x="605" y="22100"/>
                    <a:pt x="771" y="22718"/>
                  </a:cubicBezTo>
                  <a:cubicBezTo>
                    <a:pt x="835" y="22963"/>
                    <a:pt x="943" y="23216"/>
                    <a:pt x="920" y="23470"/>
                  </a:cubicBezTo>
                  <a:lnTo>
                    <a:pt x="920" y="23470"/>
                  </a:lnTo>
                  <a:cubicBezTo>
                    <a:pt x="981" y="23124"/>
                    <a:pt x="981" y="22787"/>
                    <a:pt x="984" y="22430"/>
                  </a:cubicBezTo>
                  <a:cubicBezTo>
                    <a:pt x="1004" y="20758"/>
                    <a:pt x="1283" y="19107"/>
                    <a:pt x="1548" y="17459"/>
                  </a:cubicBezTo>
                  <a:cubicBezTo>
                    <a:pt x="1791" y="15984"/>
                    <a:pt x="1781" y="14406"/>
                    <a:pt x="2126" y="12964"/>
                  </a:cubicBezTo>
                  <a:cubicBezTo>
                    <a:pt x="2482" y="11483"/>
                    <a:pt x="3236" y="10117"/>
                    <a:pt x="4037" y="8835"/>
                  </a:cubicBezTo>
                  <a:cubicBezTo>
                    <a:pt x="5847" y="5925"/>
                    <a:pt x="8093" y="3024"/>
                    <a:pt x="11280" y="1549"/>
                  </a:cubicBezTo>
                  <a:cubicBezTo>
                    <a:pt x="12053" y="1190"/>
                    <a:pt x="12857" y="871"/>
                    <a:pt x="13644" y="549"/>
                  </a:cubicBezTo>
                  <a:cubicBezTo>
                    <a:pt x="13840" y="468"/>
                    <a:pt x="14046" y="415"/>
                    <a:pt x="14253" y="366"/>
                  </a:cubicBezTo>
                  <a:lnTo>
                    <a:pt x="14253" y="366"/>
                  </a:lnTo>
                  <a:cubicBezTo>
                    <a:pt x="14419" y="414"/>
                    <a:pt x="14577" y="469"/>
                    <a:pt x="14754" y="469"/>
                  </a:cubicBezTo>
                  <a:cubicBezTo>
                    <a:pt x="14777" y="469"/>
                    <a:pt x="14800" y="468"/>
                    <a:pt x="14824" y="466"/>
                  </a:cubicBezTo>
                  <a:cubicBezTo>
                    <a:pt x="14827" y="338"/>
                    <a:pt x="14837" y="259"/>
                    <a:pt x="14850" y="214"/>
                  </a:cubicBezTo>
                  <a:lnTo>
                    <a:pt x="14850" y="214"/>
                  </a:lnTo>
                  <a:cubicBezTo>
                    <a:pt x="14656" y="275"/>
                    <a:pt x="14454" y="319"/>
                    <a:pt x="14253" y="366"/>
                  </a:cubicBezTo>
                  <a:lnTo>
                    <a:pt x="14253" y="366"/>
                  </a:lnTo>
                  <a:cubicBezTo>
                    <a:pt x="14225" y="358"/>
                    <a:pt x="14198" y="351"/>
                    <a:pt x="14170" y="344"/>
                  </a:cubicBezTo>
                  <a:cubicBezTo>
                    <a:pt x="13635" y="207"/>
                    <a:pt x="13074" y="210"/>
                    <a:pt x="12528" y="147"/>
                  </a:cubicBezTo>
                  <a:cubicBezTo>
                    <a:pt x="11895" y="71"/>
                    <a:pt x="11253" y="1"/>
                    <a:pt x="10613" y="1"/>
                  </a:cubicBezTo>
                  <a:close/>
                  <a:moveTo>
                    <a:pt x="920" y="23470"/>
                  </a:moveTo>
                  <a:cubicBezTo>
                    <a:pt x="911" y="23519"/>
                    <a:pt x="902" y="23569"/>
                    <a:pt x="890" y="23618"/>
                  </a:cubicBezTo>
                  <a:cubicBezTo>
                    <a:pt x="906" y="23569"/>
                    <a:pt x="916" y="23519"/>
                    <a:pt x="920" y="23470"/>
                  </a:cubicBezTo>
                  <a:close/>
                </a:path>
              </a:pathLst>
            </a:custGeom>
            <a:solidFill>
              <a:schemeClr val="accent2"/>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nvGrpSpPr>
          <p:cNvPr id="552" name="Google Shape;552;p17"/>
          <p:cNvGrpSpPr/>
          <p:nvPr/>
        </p:nvGrpSpPr>
        <p:grpSpPr>
          <a:xfrm>
            <a:off x="725285" y="3874322"/>
            <a:ext cx="1502099" cy="846606"/>
            <a:chOff x="725275" y="3874322"/>
            <a:chExt cx="1502099" cy="846606"/>
          </a:xfrm>
        </p:grpSpPr>
        <p:sp>
          <p:nvSpPr>
            <p:cNvPr id="553" name="Google Shape;553;p17"/>
            <p:cNvSpPr/>
            <p:nvPr/>
          </p:nvSpPr>
          <p:spPr>
            <a:xfrm>
              <a:off x="725275" y="3944176"/>
              <a:ext cx="1502099" cy="776752"/>
            </a:xfrm>
            <a:custGeom>
              <a:avLst/>
              <a:gdLst/>
              <a:ahLst/>
              <a:cxnLst/>
              <a:rect l="l" t="t" r="r" b="b"/>
              <a:pathLst>
                <a:path w="31997" h="16546" extrusionOk="0">
                  <a:moveTo>
                    <a:pt x="15698" y="1"/>
                  </a:moveTo>
                  <a:cubicBezTo>
                    <a:pt x="15192" y="1"/>
                    <a:pt x="14688" y="20"/>
                    <a:pt x="14196" y="84"/>
                  </a:cubicBezTo>
                  <a:cubicBezTo>
                    <a:pt x="12841" y="257"/>
                    <a:pt x="11329" y="546"/>
                    <a:pt x="10004" y="905"/>
                  </a:cubicBezTo>
                  <a:cubicBezTo>
                    <a:pt x="8738" y="1247"/>
                    <a:pt x="7432" y="1652"/>
                    <a:pt x="6243" y="2211"/>
                  </a:cubicBezTo>
                  <a:cubicBezTo>
                    <a:pt x="5260" y="2675"/>
                    <a:pt x="3837" y="3330"/>
                    <a:pt x="3140" y="4167"/>
                  </a:cubicBezTo>
                  <a:cubicBezTo>
                    <a:pt x="2439" y="5004"/>
                    <a:pt x="1884" y="5791"/>
                    <a:pt x="1362" y="6755"/>
                  </a:cubicBezTo>
                  <a:cubicBezTo>
                    <a:pt x="1149" y="7147"/>
                    <a:pt x="867" y="7519"/>
                    <a:pt x="724" y="7944"/>
                  </a:cubicBezTo>
                  <a:cubicBezTo>
                    <a:pt x="588" y="8343"/>
                    <a:pt x="575" y="8765"/>
                    <a:pt x="502" y="9180"/>
                  </a:cubicBezTo>
                  <a:cubicBezTo>
                    <a:pt x="316" y="10230"/>
                    <a:pt x="170" y="11107"/>
                    <a:pt x="170" y="12170"/>
                  </a:cubicBezTo>
                  <a:cubicBezTo>
                    <a:pt x="173" y="13632"/>
                    <a:pt x="77" y="15077"/>
                    <a:pt x="0" y="16546"/>
                  </a:cubicBezTo>
                  <a:lnTo>
                    <a:pt x="31213" y="16546"/>
                  </a:lnTo>
                  <a:cubicBezTo>
                    <a:pt x="31843" y="16064"/>
                    <a:pt x="31996" y="13576"/>
                    <a:pt x="31913" y="13018"/>
                  </a:cubicBezTo>
                  <a:cubicBezTo>
                    <a:pt x="31774" y="12104"/>
                    <a:pt x="31903" y="11217"/>
                    <a:pt x="31711" y="10296"/>
                  </a:cubicBezTo>
                  <a:cubicBezTo>
                    <a:pt x="31501" y="9296"/>
                    <a:pt x="31013" y="8187"/>
                    <a:pt x="30578" y="7263"/>
                  </a:cubicBezTo>
                  <a:cubicBezTo>
                    <a:pt x="30292" y="6656"/>
                    <a:pt x="29840" y="6121"/>
                    <a:pt x="29465" y="5572"/>
                  </a:cubicBezTo>
                  <a:cubicBezTo>
                    <a:pt x="29166" y="5134"/>
                    <a:pt x="28916" y="4609"/>
                    <a:pt x="28565" y="4213"/>
                  </a:cubicBezTo>
                  <a:cubicBezTo>
                    <a:pt x="27893" y="3466"/>
                    <a:pt x="26907" y="2735"/>
                    <a:pt x="26013" y="2267"/>
                  </a:cubicBezTo>
                  <a:cubicBezTo>
                    <a:pt x="24943" y="1705"/>
                    <a:pt x="23770" y="1257"/>
                    <a:pt x="22611" y="921"/>
                  </a:cubicBezTo>
                  <a:cubicBezTo>
                    <a:pt x="21771" y="676"/>
                    <a:pt x="20907" y="323"/>
                    <a:pt x="20060" y="127"/>
                  </a:cubicBezTo>
                  <a:cubicBezTo>
                    <a:pt x="19725" y="50"/>
                    <a:pt x="19403" y="31"/>
                    <a:pt x="19079" y="31"/>
                  </a:cubicBezTo>
                  <a:cubicBezTo>
                    <a:pt x="18791" y="31"/>
                    <a:pt x="18501" y="46"/>
                    <a:pt x="18199" y="47"/>
                  </a:cubicBezTo>
                  <a:cubicBezTo>
                    <a:pt x="18152" y="48"/>
                    <a:pt x="18105" y="48"/>
                    <a:pt x="18058" y="48"/>
                  </a:cubicBezTo>
                  <a:cubicBezTo>
                    <a:pt x="17283" y="48"/>
                    <a:pt x="16487" y="1"/>
                    <a:pt x="15698" y="1"/>
                  </a:cubicBezTo>
                  <a:close/>
                </a:path>
              </a:pathLst>
            </a:custGeom>
            <a:solidFill>
              <a:schemeClr val="accen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4" name="Google Shape;554;p17"/>
            <p:cNvSpPr/>
            <p:nvPr/>
          </p:nvSpPr>
          <p:spPr>
            <a:xfrm>
              <a:off x="1766121" y="4436578"/>
              <a:ext cx="63845" cy="17792"/>
            </a:xfrm>
            <a:custGeom>
              <a:avLst/>
              <a:gdLst/>
              <a:ahLst/>
              <a:cxnLst/>
              <a:rect l="l" t="t" r="r" b="b"/>
              <a:pathLst>
                <a:path w="1360" h="379" extrusionOk="0">
                  <a:moveTo>
                    <a:pt x="838" y="0"/>
                  </a:moveTo>
                  <a:cubicBezTo>
                    <a:pt x="585" y="0"/>
                    <a:pt x="1" y="379"/>
                    <a:pt x="519" y="379"/>
                  </a:cubicBezTo>
                  <a:cubicBezTo>
                    <a:pt x="775" y="379"/>
                    <a:pt x="1359" y="0"/>
                    <a:pt x="838" y="0"/>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5" name="Google Shape;555;p17"/>
            <p:cNvSpPr/>
            <p:nvPr/>
          </p:nvSpPr>
          <p:spPr>
            <a:xfrm>
              <a:off x="1756779" y="4286825"/>
              <a:ext cx="63376" cy="21125"/>
            </a:xfrm>
            <a:custGeom>
              <a:avLst/>
              <a:gdLst/>
              <a:ahLst/>
              <a:cxnLst/>
              <a:rect l="l" t="t" r="r" b="b"/>
              <a:pathLst>
                <a:path w="1350" h="450" extrusionOk="0">
                  <a:moveTo>
                    <a:pt x="824" y="1"/>
                  </a:moveTo>
                  <a:cubicBezTo>
                    <a:pt x="529" y="1"/>
                    <a:pt x="0" y="450"/>
                    <a:pt x="525" y="450"/>
                  </a:cubicBezTo>
                  <a:cubicBezTo>
                    <a:pt x="821" y="450"/>
                    <a:pt x="1349" y="1"/>
                    <a:pt x="824" y="1"/>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6" name="Google Shape;556;p17"/>
            <p:cNvSpPr/>
            <p:nvPr/>
          </p:nvSpPr>
          <p:spPr>
            <a:xfrm>
              <a:off x="1893245" y="4381372"/>
              <a:ext cx="58071" cy="13614"/>
            </a:xfrm>
            <a:custGeom>
              <a:avLst/>
              <a:gdLst/>
              <a:ahLst/>
              <a:cxnLst/>
              <a:rect l="l" t="t" r="r" b="b"/>
              <a:pathLst>
                <a:path w="1237" h="290" extrusionOk="0">
                  <a:moveTo>
                    <a:pt x="874" y="0"/>
                  </a:moveTo>
                  <a:cubicBezTo>
                    <a:pt x="724" y="0"/>
                    <a:pt x="0" y="290"/>
                    <a:pt x="362" y="290"/>
                  </a:cubicBezTo>
                  <a:cubicBezTo>
                    <a:pt x="512" y="290"/>
                    <a:pt x="1236" y="0"/>
                    <a:pt x="874" y="0"/>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7" name="Google Shape;557;p17"/>
            <p:cNvSpPr/>
            <p:nvPr/>
          </p:nvSpPr>
          <p:spPr>
            <a:xfrm>
              <a:off x="1861887" y="4196081"/>
              <a:ext cx="63376" cy="20797"/>
            </a:xfrm>
            <a:custGeom>
              <a:avLst/>
              <a:gdLst/>
              <a:ahLst/>
              <a:cxnLst/>
              <a:rect l="l" t="t" r="r" b="b"/>
              <a:pathLst>
                <a:path w="1350" h="443" extrusionOk="0">
                  <a:moveTo>
                    <a:pt x="828" y="0"/>
                  </a:moveTo>
                  <a:cubicBezTo>
                    <a:pt x="532" y="0"/>
                    <a:pt x="0" y="442"/>
                    <a:pt x="526" y="442"/>
                  </a:cubicBezTo>
                  <a:cubicBezTo>
                    <a:pt x="817" y="442"/>
                    <a:pt x="1349" y="0"/>
                    <a:pt x="828" y="0"/>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8" name="Google Shape;558;p17"/>
            <p:cNvSpPr/>
            <p:nvPr/>
          </p:nvSpPr>
          <p:spPr>
            <a:xfrm>
              <a:off x="2015347" y="4350623"/>
              <a:ext cx="52766" cy="27322"/>
            </a:xfrm>
            <a:custGeom>
              <a:avLst/>
              <a:gdLst/>
              <a:ahLst/>
              <a:cxnLst/>
              <a:rect l="l" t="t" r="r" b="b"/>
              <a:pathLst>
                <a:path w="1124" h="582" extrusionOk="0">
                  <a:moveTo>
                    <a:pt x="595" y="1"/>
                  </a:moveTo>
                  <a:cubicBezTo>
                    <a:pt x="147" y="1"/>
                    <a:pt x="0" y="582"/>
                    <a:pt x="529" y="582"/>
                  </a:cubicBezTo>
                  <a:cubicBezTo>
                    <a:pt x="977" y="582"/>
                    <a:pt x="1124" y="1"/>
                    <a:pt x="595" y="1"/>
                  </a:cubicBezTo>
                  <a:close/>
                </a:path>
              </a:pathLst>
            </a:custGeom>
            <a:solidFill>
              <a:schemeClr val="dk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59" name="Google Shape;559;p17"/>
            <p:cNvSpPr/>
            <p:nvPr/>
          </p:nvSpPr>
          <p:spPr>
            <a:xfrm>
              <a:off x="1069704" y="3916431"/>
              <a:ext cx="69291" cy="95674"/>
            </a:xfrm>
            <a:custGeom>
              <a:avLst/>
              <a:gdLst/>
              <a:ahLst/>
              <a:cxnLst/>
              <a:rect l="l" t="t" r="r" b="b"/>
              <a:pathLst>
                <a:path w="1476" h="2038" extrusionOk="0">
                  <a:moveTo>
                    <a:pt x="1079" y="0"/>
                  </a:moveTo>
                  <a:cubicBezTo>
                    <a:pt x="1056" y="0"/>
                    <a:pt x="1037" y="11"/>
                    <a:pt x="1022" y="34"/>
                  </a:cubicBezTo>
                  <a:lnTo>
                    <a:pt x="95" y="1469"/>
                  </a:lnTo>
                  <a:cubicBezTo>
                    <a:pt x="0" y="1613"/>
                    <a:pt x="254" y="2038"/>
                    <a:pt x="397" y="2038"/>
                  </a:cubicBezTo>
                  <a:cubicBezTo>
                    <a:pt x="419" y="2038"/>
                    <a:pt x="439" y="2027"/>
                    <a:pt x="454" y="2004"/>
                  </a:cubicBezTo>
                  <a:lnTo>
                    <a:pt x="1381" y="569"/>
                  </a:lnTo>
                  <a:cubicBezTo>
                    <a:pt x="1476" y="422"/>
                    <a:pt x="1221" y="0"/>
                    <a:pt x="1079"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0" name="Google Shape;560;p17"/>
            <p:cNvSpPr/>
            <p:nvPr/>
          </p:nvSpPr>
          <p:spPr>
            <a:xfrm>
              <a:off x="974314" y="3874322"/>
              <a:ext cx="49949" cy="66192"/>
            </a:xfrm>
            <a:custGeom>
              <a:avLst/>
              <a:gdLst/>
              <a:ahLst/>
              <a:cxnLst/>
              <a:rect l="l" t="t" r="r" b="b"/>
              <a:pathLst>
                <a:path w="1064" h="1410" extrusionOk="0">
                  <a:moveTo>
                    <a:pt x="684" y="0"/>
                  </a:moveTo>
                  <a:cubicBezTo>
                    <a:pt x="647" y="0"/>
                    <a:pt x="614" y="15"/>
                    <a:pt x="589" y="54"/>
                  </a:cubicBezTo>
                  <a:cubicBezTo>
                    <a:pt x="423" y="316"/>
                    <a:pt x="254" y="575"/>
                    <a:pt x="84" y="838"/>
                  </a:cubicBezTo>
                  <a:cubicBezTo>
                    <a:pt x="1" y="971"/>
                    <a:pt x="54" y="1147"/>
                    <a:pt x="144" y="1267"/>
                  </a:cubicBezTo>
                  <a:cubicBezTo>
                    <a:pt x="184" y="1321"/>
                    <a:pt x="289" y="1410"/>
                    <a:pt x="377" y="1410"/>
                  </a:cubicBezTo>
                  <a:cubicBezTo>
                    <a:pt x="414" y="1410"/>
                    <a:pt x="448" y="1395"/>
                    <a:pt x="473" y="1356"/>
                  </a:cubicBezTo>
                  <a:lnTo>
                    <a:pt x="981" y="575"/>
                  </a:lnTo>
                  <a:cubicBezTo>
                    <a:pt x="1064" y="442"/>
                    <a:pt x="1011" y="263"/>
                    <a:pt x="921" y="143"/>
                  </a:cubicBezTo>
                  <a:cubicBezTo>
                    <a:pt x="879" y="90"/>
                    <a:pt x="773" y="0"/>
                    <a:pt x="684"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1" name="Google Shape;561;p17"/>
            <p:cNvSpPr/>
            <p:nvPr/>
          </p:nvSpPr>
          <p:spPr>
            <a:xfrm>
              <a:off x="1053884" y="4085808"/>
              <a:ext cx="52156" cy="61733"/>
            </a:xfrm>
            <a:custGeom>
              <a:avLst/>
              <a:gdLst/>
              <a:ahLst/>
              <a:cxnLst/>
              <a:rect l="l" t="t" r="r" b="b"/>
              <a:pathLst>
                <a:path w="1111" h="1315" extrusionOk="0">
                  <a:moveTo>
                    <a:pt x="731" y="1"/>
                  </a:moveTo>
                  <a:cubicBezTo>
                    <a:pt x="684" y="1"/>
                    <a:pt x="640" y="18"/>
                    <a:pt x="608" y="63"/>
                  </a:cubicBezTo>
                  <a:cubicBezTo>
                    <a:pt x="518" y="190"/>
                    <a:pt x="425" y="307"/>
                    <a:pt x="333" y="429"/>
                  </a:cubicBezTo>
                  <a:cubicBezTo>
                    <a:pt x="282" y="442"/>
                    <a:pt x="236" y="476"/>
                    <a:pt x="209" y="535"/>
                  </a:cubicBezTo>
                  <a:cubicBezTo>
                    <a:pt x="173" y="622"/>
                    <a:pt x="133" y="708"/>
                    <a:pt x="93" y="795"/>
                  </a:cubicBezTo>
                  <a:cubicBezTo>
                    <a:pt x="1" y="1001"/>
                    <a:pt x="215" y="1314"/>
                    <a:pt x="405" y="1314"/>
                  </a:cubicBezTo>
                  <a:cubicBezTo>
                    <a:pt x="468" y="1314"/>
                    <a:pt x="529" y="1279"/>
                    <a:pt x="575" y="1193"/>
                  </a:cubicBezTo>
                  <a:cubicBezTo>
                    <a:pt x="695" y="968"/>
                    <a:pt x="867" y="781"/>
                    <a:pt x="1014" y="575"/>
                  </a:cubicBezTo>
                  <a:cubicBezTo>
                    <a:pt x="1110" y="439"/>
                    <a:pt x="1083" y="260"/>
                    <a:pt x="980" y="134"/>
                  </a:cubicBezTo>
                  <a:cubicBezTo>
                    <a:pt x="931" y="71"/>
                    <a:pt x="825" y="1"/>
                    <a:pt x="731" y="1"/>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2" name="Google Shape;562;p17"/>
            <p:cNvSpPr/>
            <p:nvPr/>
          </p:nvSpPr>
          <p:spPr>
            <a:xfrm>
              <a:off x="891223" y="3978633"/>
              <a:ext cx="43894" cy="58916"/>
            </a:xfrm>
            <a:custGeom>
              <a:avLst/>
              <a:gdLst/>
              <a:ahLst/>
              <a:cxnLst/>
              <a:rect l="l" t="t" r="r" b="b"/>
              <a:pathLst>
                <a:path w="935" h="1255" extrusionOk="0">
                  <a:moveTo>
                    <a:pt x="516" y="0"/>
                  </a:moveTo>
                  <a:cubicBezTo>
                    <a:pt x="504" y="0"/>
                    <a:pt x="492" y="4"/>
                    <a:pt x="482" y="11"/>
                  </a:cubicBezTo>
                  <a:cubicBezTo>
                    <a:pt x="230" y="184"/>
                    <a:pt x="80" y="430"/>
                    <a:pt x="23" y="732"/>
                  </a:cubicBezTo>
                  <a:cubicBezTo>
                    <a:pt x="0" y="871"/>
                    <a:pt x="103" y="1055"/>
                    <a:pt x="190" y="1158"/>
                  </a:cubicBezTo>
                  <a:cubicBezTo>
                    <a:pt x="225" y="1198"/>
                    <a:pt x="291" y="1255"/>
                    <a:pt x="340" y="1255"/>
                  </a:cubicBezTo>
                  <a:cubicBezTo>
                    <a:pt x="369" y="1255"/>
                    <a:pt x="392" y="1236"/>
                    <a:pt x="402" y="1184"/>
                  </a:cubicBezTo>
                  <a:cubicBezTo>
                    <a:pt x="445" y="942"/>
                    <a:pt x="584" y="739"/>
                    <a:pt x="784" y="599"/>
                  </a:cubicBezTo>
                  <a:cubicBezTo>
                    <a:pt x="935" y="498"/>
                    <a:pt x="666" y="0"/>
                    <a:pt x="516"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3" name="Google Shape;563;p17"/>
            <p:cNvSpPr/>
            <p:nvPr/>
          </p:nvSpPr>
          <p:spPr>
            <a:xfrm>
              <a:off x="887514" y="4086418"/>
              <a:ext cx="47368" cy="60418"/>
            </a:xfrm>
            <a:custGeom>
              <a:avLst/>
              <a:gdLst/>
              <a:ahLst/>
              <a:cxnLst/>
              <a:rect l="l" t="t" r="r" b="b"/>
              <a:pathLst>
                <a:path w="1009" h="1287" extrusionOk="0">
                  <a:moveTo>
                    <a:pt x="606" y="1"/>
                  </a:moveTo>
                  <a:cubicBezTo>
                    <a:pt x="579" y="1"/>
                    <a:pt x="554" y="14"/>
                    <a:pt x="534" y="44"/>
                  </a:cubicBezTo>
                  <a:cubicBezTo>
                    <a:pt x="451" y="177"/>
                    <a:pt x="368" y="306"/>
                    <a:pt x="282" y="436"/>
                  </a:cubicBezTo>
                  <a:lnTo>
                    <a:pt x="102" y="715"/>
                  </a:lnTo>
                  <a:cubicBezTo>
                    <a:pt x="1" y="873"/>
                    <a:pt x="246" y="1287"/>
                    <a:pt x="402" y="1287"/>
                  </a:cubicBezTo>
                  <a:cubicBezTo>
                    <a:pt x="430" y="1287"/>
                    <a:pt x="455" y="1273"/>
                    <a:pt x="475" y="1243"/>
                  </a:cubicBezTo>
                  <a:lnTo>
                    <a:pt x="654" y="964"/>
                  </a:lnTo>
                  <a:cubicBezTo>
                    <a:pt x="737" y="835"/>
                    <a:pt x="820" y="705"/>
                    <a:pt x="907" y="576"/>
                  </a:cubicBezTo>
                  <a:cubicBezTo>
                    <a:pt x="1008" y="417"/>
                    <a:pt x="762" y="1"/>
                    <a:pt x="606" y="1"/>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4" name="Google Shape;564;p17"/>
            <p:cNvSpPr/>
            <p:nvPr/>
          </p:nvSpPr>
          <p:spPr>
            <a:xfrm>
              <a:off x="970277" y="4012058"/>
              <a:ext cx="57883" cy="76004"/>
            </a:xfrm>
            <a:custGeom>
              <a:avLst/>
              <a:gdLst/>
              <a:ahLst/>
              <a:cxnLst/>
              <a:rect l="l" t="t" r="r" b="b"/>
              <a:pathLst>
                <a:path w="1233" h="1619" extrusionOk="0">
                  <a:moveTo>
                    <a:pt x="857" y="1"/>
                  </a:moveTo>
                  <a:cubicBezTo>
                    <a:pt x="824" y="1"/>
                    <a:pt x="793" y="15"/>
                    <a:pt x="771" y="53"/>
                  </a:cubicBezTo>
                  <a:cubicBezTo>
                    <a:pt x="568" y="399"/>
                    <a:pt x="332" y="725"/>
                    <a:pt x="84" y="1044"/>
                  </a:cubicBezTo>
                  <a:cubicBezTo>
                    <a:pt x="1" y="1150"/>
                    <a:pt x="67" y="1329"/>
                    <a:pt x="127" y="1429"/>
                  </a:cubicBezTo>
                  <a:cubicBezTo>
                    <a:pt x="165" y="1487"/>
                    <a:pt x="273" y="1619"/>
                    <a:pt x="368" y="1619"/>
                  </a:cubicBezTo>
                  <a:cubicBezTo>
                    <a:pt x="388" y="1619"/>
                    <a:pt x="408" y="1613"/>
                    <a:pt x="426" y="1599"/>
                  </a:cubicBezTo>
                  <a:cubicBezTo>
                    <a:pt x="442" y="1588"/>
                    <a:pt x="452" y="1575"/>
                    <a:pt x="466" y="1565"/>
                  </a:cubicBezTo>
                  <a:lnTo>
                    <a:pt x="469" y="1562"/>
                  </a:lnTo>
                  <a:cubicBezTo>
                    <a:pt x="599" y="1452"/>
                    <a:pt x="685" y="1332"/>
                    <a:pt x="758" y="1176"/>
                  </a:cubicBezTo>
                  <a:cubicBezTo>
                    <a:pt x="761" y="1173"/>
                    <a:pt x="761" y="1173"/>
                    <a:pt x="761" y="1170"/>
                  </a:cubicBezTo>
                  <a:cubicBezTo>
                    <a:pt x="901" y="977"/>
                    <a:pt x="1033" y="781"/>
                    <a:pt x="1157" y="575"/>
                  </a:cubicBezTo>
                  <a:cubicBezTo>
                    <a:pt x="1233" y="442"/>
                    <a:pt x="1173" y="266"/>
                    <a:pt x="1087" y="150"/>
                  </a:cubicBezTo>
                  <a:cubicBezTo>
                    <a:pt x="1051" y="99"/>
                    <a:pt x="944" y="1"/>
                    <a:pt x="857" y="1"/>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5" name="Google Shape;565;p17"/>
            <p:cNvSpPr/>
            <p:nvPr/>
          </p:nvSpPr>
          <p:spPr>
            <a:xfrm>
              <a:off x="944129" y="4134912"/>
              <a:ext cx="64174" cy="88867"/>
            </a:xfrm>
            <a:custGeom>
              <a:avLst/>
              <a:gdLst/>
              <a:ahLst/>
              <a:cxnLst/>
              <a:rect l="l" t="t" r="r" b="b"/>
              <a:pathLst>
                <a:path w="1367" h="1893" extrusionOk="0">
                  <a:moveTo>
                    <a:pt x="975" y="0"/>
                  </a:moveTo>
                  <a:cubicBezTo>
                    <a:pt x="958" y="0"/>
                    <a:pt x="943" y="8"/>
                    <a:pt x="933" y="24"/>
                  </a:cubicBezTo>
                  <a:cubicBezTo>
                    <a:pt x="650" y="460"/>
                    <a:pt x="371" y="895"/>
                    <a:pt x="89" y="1326"/>
                  </a:cubicBezTo>
                  <a:cubicBezTo>
                    <a:pt x="1" y="1462"/>
                    <a:pt x="268" y="1892"/>
                    <a:pt x="396" y="1892"/>
                  </a:cubicBezTo>
                  <a:cubicBezTo>
                    <a:pt x="413" y="1892"/>
                    <a:pt x="427" y="1885"/>
                    <a:pt x="438" y="1868"/>
                  </a:cubicBezTo>
                  <a:lnTo>
                    <a:pt x="1282" y="563"/>
                  </a:lnTo>
                  <a:cubicBezTo>
                    <a:pt x="1367" y="430"/>
                    <a:pt x="1102" y="0"/>
                    <a:pt x="975"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66" name="Google Shape;566;p17"/>
            <p:cNvSpPr/>
            <p:nvPr/>
          </p:nvSpPr>
          <p:spPr>
            <a:xfrm>
              <a:off x="1132515" y="4002950"/>
              <a:ext cx="50184" cy="69150"/>
            </a:xfrm>
            <a:custGeom>
              <a:avLst/>
              <a:gdLst/>
              <a:ahLst/>
              <a:cxnLst/>
              <a:rect l="l" t="t" r="r" b="b"/>
              <a:pathLst>
                <a:path w="1069" h="1473" extrusionOk="0">
                  <a:moveTo>
                    <a:pt x="678" y="0"/>
                  </a:moveTo>
                  <a:cubicBezTo>
                    <a:pt x="669" y="0"/>
                    <a:pt x="662" y="4"/>
                    <a:pt x="657" y="11"/>
                  </a:cubicBezTo>
                  <a:cubicBezTo>
                    <a:pt x="544" y="188"/>
                    <a:pt x="432" y="361"/>
                    <a:pt x="319" y="533"/>
                  </a:cubicBezTo>
                  <a:cubicBezTo>
                    <a:pt x="239" y="660"/>
                    <a:pt x="156" y="786"/>
                    <a:pt x="76" y="912"/>
                  </a:cubicBezTo>
                  <a:cubicBezTo>
                    <a:pt x="0" y="1030"/>
                    <a:pt x="291" y="1472"/>
                    <a:pt x="387" y="1472"/>
                  </a:cubicBezTo>
                  <a:cubicBezTo>
                    <a:pt x="396" y="1472"/>
                    <a:pt x="403" y="1468"/>
                    <a:pt x="408" y="1460"/>
                  </a:cubicBezTo>
                  <a:lnTo>
                    <a:pt x="990" y="560"/>
                  </a:lnTo>
                  <a:cubicBezTo>
                    <a:pt x="1069" y="441"/>
                    <a:pt x="773" y="0"/>
                    <a:pt x="678" y="0"/>
                  </a:cubicBezTo>
                  <a:close/>
                </a:path>
              </a:pathLst>
            </a:custGeom>
            <a:solidFill>
              <a:schemeClr val="lt1"/>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nvGrpSpPr>
          <p:cNvPr id="567" name="Google Shape;567;p17"/>
          <p:cNvGrpSpPr/>
          <p:nvPr/>
        </p:nvGrpSpPr>
        <p:grpSpPr>
          <a:xfrm>
            <a:off x="2" y="-10650"/>
            <a:ext cx="9143949" cy="5158468"/>
            <a:chOff x="0" y="-10650"/>
            <a:chExt cx="9143949" cy="5158468"/>
          </a:xfrm>
        </p:grpSpPr>
        <p:grpSp>
          <p:nvGrpSpPr>
            <p:cNvPr id="568" name="Google Shape;568;p17"/>
            <p:cNvGrpSpPr/>
            <p:nvPr/>
          </p:nvGrpSpPr>
          <p:grpSpPr>
            <a:xfrm>
              <a:off x="0" y="-10650"/>
              <a:ext cx="9143949" cy="5158468"/>
              <a:chOff x="267864" y="140547"/>
              <a:chExt cx="8608500" cy="4856400"/>
            </a:xfrm>
          </p:grpSpPr>
          <p:sp>
            <p:nvSpPr>
              <p:cNvPr id="569" name="Google Shape;569;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0" name="Google Shape;570;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nvGrpSpPr>
            <p:cNvPr id="571" name="Google Shape;571;p17"/>
            <p:cNvGrpSpPr/>
            <p:nvPr/>
          </p:nvGrpSpPr>
          <p:grpSpPr>
            <a:xfrm rot="10800000">
              <a:off x="0" y="-10650"/>
              <a:ext cx="9143949" cy="5158468"/>
              <a:chOff x="267864" y="140547"/>
              <a:chExt cx="8608500" cy="4856400"/>
            </a:xfrm>
          </p:grpSpPr>
          <p:sp>
            <p:nvSpPr>
              <p:cNvPr id="572" name="Google Shape;572;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3" name="Google Shape;573;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grpSp>
      <p:grpSp>
        <p:nvGrpSpPr>
          <p:cNvPr id="574" name="Google Shape;574;p17"/>
          <p:cNvGrpSpPr/>
          <p:nvPr/>
        </p:nvGrpSpPr>
        <p:grpSpPr>
          <a:xfrm rot="10800000">
            <a:off x="2" y="-10650"/>
            <a:ext cx="9143949" cy="5158468"/>
            <a:chOff x="267864" y="140547"/>
            <a:chExt cx="8608500" cy="4856400"/>
          </a:xfrm>
        </p:grpSpPr>
        <p:sp>
          <p:nvSpPr>
            <p:cNvPr id="575" name="Google Shape;575;p17"/>
            <p:cNvSpPr/>
            <p:nvPr/>
          </p:nvSpPr>
          <p:spPr>
            <a:xfrm>
              <a:off x="267864" y="146479"/>
              <a:ext cx="8608500" cy="3936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6" name="Google Shape;576;p17"/>
            <p:cNvSpPr/>
            <p:nvPr/>
          </p:nvSpPr>
          <p:spPr>
            <a:xfrm rot="5400000">
              <a:off x="-1927873" y="2336397"/>
              <a:ext cx="4856400" cy="464700"/>
            </a:xfrm>
            <a:prstGeom prst="rect">
              <a:avLst/>
            </a:prstGeom>
            <a:solidFill>
              <a:srgbClr val="FFFFFF"/>
            </a:solidFill>
            <a:ln>
              <a:noFill/>
            </a:ln>
          </p:spPr>
          <p:txBody>
            <a:bodyPr spcFirstLastPara="1" wrap="square" lIns="91425" tIns="91425" rIns="91425" bIns="91425" anchor="ctr" anchorCtr="0">
              <a:noAutofit/>
            </a:bodyPr>
            <a:lstStyle/>
            <a:p>
              <a:pPr defTabSz="685732">
                <a:buClr>
                  <a:srgbClr val="000000"/>
                </a:buClr>
                <a:buFont typeface="Arial"/>
                <a:buNone/>
              </a:pPr>
              <a:endParaRPr sz="1350" kern="0">
                <a:solidFill>
                  <a:srgbClr val="000000"/>
                </a:solidFill>
                <a:cs typeface="Arial"/>
                <a:sym typeface="Arial"/>
              </a:endParaRPr>
            </a:p>
          </p:txBody>
        </p:sp>
      </p:grpSp>
      <p:sp>
        <p:nvSpPr>
          <p:cNvPr id="577" name="Google Shape;577;p17"/>
          <p:cNvSpPr txBox="1">
            <a:spLocks noGrp="1"/>
          </p:cNvSpPr>
          <p:nvPr>
            <p:ph type="title"/>
          </p:nvPr>
        </p:nvSpPr>
        <p:spPr>
          <a:xfrm>
            <a:off x="1602675" y="730525"/>
            <a:ext cx="5938800" cy="1216500"/>
          </a:xfrm>
          <a:prstGeom prst="rect">
            <a:avLst/>
          </a:prstGeom>
        </p:spPr>
        <p:txBody>
          <a:bodyPr spcFirstLastPara="1" wrap="square" lIns="121873" tIns="121873" rIns="121873" bIns="121873" anchor="ctr" anchorCtr="0">
            <a:noAutofit/>
          </a:bodyPr>
          <a:lstStyle>
            <a:lvl1pPr lvl="0" algn="ctr" rtl="0">
              <a:spcBef>
                <a:spcPts val="0"/>
              </a:spcBef>
              <a:spcAft>
                <a:spcPts val="0"/>
              </a:spcAft>
              <a:buClr>
                <a:schemeClr val="lt2"/>
              </a:buClr>
              <a:buSzPts val="4800"/>
              <a:buNone/>
              <a:defRPr sz="3600"/>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
        <p:nvSpPr>
          <p:cNvPr id="578" name="Google Shape;578;p17"/>
          <p:cNvSpPr/>
          <p:nvPr/>
        </p:nvSpPr>
        <p:spPr>
          <a:xfrm rot="5829318" flipH="1">
            <a:off x="7224858" y="2476454"/>
            <a:ext cx="680958" cy="622323"/>
          </a:xfrm>
          <a:custGeom>
            <a:avLst/>
            <a:gdLst/>
            <a:ahLst/>
            <a:cxnLst/>
            <a:rect l="l" t="t" r="r" b="b"/>
            <a:pathLst>
              <a:path w="18419" h="16833" extrusionOk="0">
                <a:moveTo>
                  <a:pt x="12177" y="0"/>
                </a:moveTo>
                <a:cubicBezTo>
                  <a:pt x="11648" y="0"/>
                  <a:pt x="11109" y="46"/>
                  <a:pt x="10599" y="46"/>
                </a:cubicBezTo>
                <a:cubicBezTo>
                  <a:pt x="10579" y="46"/>
                  <a:pt x="10558" y="46"/>
                  <a:pt x="10538" y="46"/>
                </a:cubicBezTo>
                <a:cubicBezTo>
                  <a:pt x="10391" y="45"/>
                  <a:pt x="10250" y="43"/>
                  <a:pt x="10112" y="43"/>
                </a:cubicBezTo>
                <a:cubicBezTo>
                  <a:pt x="9632" y="43"/>
                  <a:pt x="9195" y="68"/>
                  <a:pt x="8715" y="262"/>
                </a:cubicBezTo>
                <a:cubicBezTo>
                  <a:pt x="8256" y="447"/>
                  <a:pt x="7784" y="577"/>
                  <a:pt x="7306" y="707"/>
                </a:cubicBezTo>
                <a:cubicBezTo>
                  <a:pt x="6073" y="1039"/>
                  <a:pt x="5021" y="1344"/>
                  <a:pt x="3911" y="2033"/>
                </a:cubicBezTo>
                <a:cubicBezTo>
                  <a:pt x="2246" y="3062"/>
                  <a:pt x="855" y="4763"/>
                  <a:pt x="292" y="6650"/>
                </a:cubicBezTo>
                <a:cubicBezTo>
                  <a:pt x="1" y="7637"/>
                  <a:pt x="143" y="8746"/>
                  <a:pt x="143" y="9767"/>
                </a:cubicBezTo>
                <a:cubicBezTo>
                  <a:pt x="143" y="10640"/>
                  <a:pt x="117" y="11328"/>
                  <a:pt x="422" y="12145"/>
                </a:cubicBezTo>
                <a:cubicBezTo>
                  <a:pt x="801" y="13168"/>
                  <a:pt x="1482" y="13643"/>
                  <a:pt x="2176" y="14444"/>
                </a:cubicBezTo>
                <a:cubicBezTo>
                  <a:pt x="2652" y="14992"/>
                  <a:pt x="3083" y="15451"/>
                  <a:pt x="3665" y="15882"/>
                </a:cubicBezTo>
                <a:cubicBezTo>
                  <a:pt x="4306" y="16414"/>
                  <a:pt x="5631" y="16763"/>
                  <a:pt x="6744" y="16763"/>
                </a:cubicBezTo>
                <a:cubicBezTo>
                  <a:pt x="7524" y="16763"/>
                  <a:pt x="8354" y="16832"/>
                  <a:pt x="9165" y="16832"/>
                </a:cubicBezTo>
                <a:cubicBezTo>
                  <a:pt x="9611" y="16832"/>
                  <a:pt x="10052" y="16811"/>
                  <a:pt x="10475" y="16746"/>
                </a:cubicBezTo>
                <a:cubicBezTo>
                  <a:pt x="11206" y="16633"/>
                  <a:pt x="12077" y="16225"/>
                  <a:pt x="12731" y="15896"/>
                </a:cubicBezTo>
                <a:cubicBezTo>
                  <a:pt x="13538" y="15487"/>
                  <a:pt x="14352" y="15025"/>
                  <a:pt x="15119" y="14547"/>
                </a:cubicBezTo>
                <a:cubicBezTo>
                  <a:pt x="16150" y="13902"/>
                  <a:pt x="17063" y="13221"/>
                  <a:pt x="17758" y="12198"/>
                </a:cubicBezTo>
                <a:cubicBezTo>
                  <a:pt x="18389" y="11262"/>
                  <a:pt x="18399" y="10368"/>
                  <a:pt x="18402" y="9275"/>
                </a:cubicBezTo>
                <a:cubicBezTo>
                  <a:pt x="18419" y="6633"/>
                  <a:pt x="17798" y="4102"/>
                  <a:pt x="15970" y="2108"/>
                </a:cubicBezTo>
                <a:cubicBezTo>
                  <a:pt x="15233" y="1305"/>
                  <a:pt x="14279" y="291"/>
                  <a:pt x="13163" y="79"/>
                </a:cubicBezTo>
                <a:cubicBezTo>
                  <a:pt x="12845" y="19"/>
                  <a:pt x="12513" y="0"/>
                  <a:pt x="12177" y="0"/>
                </a:cubicBezTo>
                <a:close/>
              </a:path>
            </a:pathLst>
          </a:custGeom>
          <a:solidFill>
            <a:schemeClr val="accent6"/>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79" name="Google Shape;579;p17"/>
          <p:cNvSpPr/>
          <p:nvPr/>
        </p:nvSpPr>
        <p:spPr>
          <a:xfrm rot="5829318" flipH="1">
            <a:off x="7614060" y="2664445"/>
            <a:ext cx="32201" cy="12792"/>
          </a:xfrm>
          <a:custGeom>
            <a:avLst/>
            <a:gdLst/>
            <a:ahLst/>
            <a:cxnLst/>
            <a:rect l="l" t="t" r="r" b="b"/>
            <a:pathLst>
              <a:path w="871" h="346" extrusionOk="0">
                <a:moveTo>
                  <a:pt x="529" y="0"/>
                </a:moveTo>
                <a:cubicBezTo>
                  <a:pt x="300" y="0"/>
                  <a:pt x="1" y="345"/>
                  <a:pt x="343" y="345"/>
                </a:cubicBezTo>
                <a:cubicBezTo>
                  <a:pt x="572" y="345"/>
                  <a:pt x="871" y="0"/>
                  <a:pt x="529"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0" name="Google Shape;580;p17"/>
          <p:cNvSpPr/>
          <p:nvPr/>
        </p:nvSpPr>
        <p:spPr>
          <a:xfrm rot="5829318" flipH="1">
            <a:off x="7636574" y="2740850"/>
            <a:ext cx="32793" cy="9390"/>
          </a:xfrm>
          <a:custGeom>
            <a:avLst/>
            <a:gdLst/>
            <a:ahLst/>
            <a:cxnLst/>
            <a:rect l="l" t="t" r="r" b="b"/>
            <a:pathLst>
              <a:path w="887" h="254" extrusionOk="0">
                <a:moveTo>
                  <a:pt x="548" y="1"/>
                </a:moveTo>
                <a:cubicBezTo>
                  <a:pt x="379" y="1"/>
                  <a:pt x="0" y="254"/>
                  <a:pt x="339" y="254"/>
                </a:cubicBezTo>
                <a:cubicBezTo>
                  <a:pt x="505" y="254"/>
                  <a:pt x="887" y="1"/>
                  <a:pt x="548"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1" name="Google Shape;581;p17"/>
          <p:cNvSpPr/>
          <p:nvPr/>
        </p:nvSpPr>
        <p:spPr>
          <a:xfrm rot="5829318" flipH="1">
            <a:off x="7723178" y="2715384"/>
            <a:ext cx="27987" cy="13272"/>
          </a:xfrm>
          <a:custGeom>
            <a:avLst/>
            <a:gdLst/>
            <a:ahLst/>
            <a:cxnLst/>
            <a:rect l="l" t="t" r="r" b="b"/>
            <a:pathLst>
              <a:path w="757" h="359" extrusionOk="0">
                <a:moveTo>
                  <a:pt x="424" y="0"/>
                </a:moveTo>
                <a:cubicBezTo>
                  <a:pt x="333" y="0"/>
                  <a:pt x="238" y="26"/>
                  <a:pt x="180" y="84"/>
                </a:cubicBezTo>
                <a:lnTo>
                  <a:pt x="149" y="115"/>
                </a:lnTo>
                <a:cubicBezTo>
                  <a:pt x="0" y="263"/>
                  <a:pt x="161" y="359"/>
                  <a:pt x="336" y="359"/>
                </a:cubicBezTo>
                <a:cubicBezTo>
                  <a:pt x="426" y="359"/>
                  <a:pt x="521" y="334"/>
                  <a:pt x="578" y="277"/>
                </a:cubicBezTo>
                <a:cubicBezTo>
                  <a:pt x="588" y="264"/>
                  <a:pt x="598" y="254"/>
                  <a:pt x="608" y="244"/>
                </a:cubicBezTo>
                <a:cubicBezTo>
                  <a:pt x="756" y="95"/>
                  <a:pt x="598" y="0"/>
                  <a:pt x="424"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2" name="Google Shape;582;p17"/>
          <p:cNvSpPr/>
          <p:nvPr/>
        </p:nvSpPr>
        <p:spPr>
          <a:xfrm rot="5829318" flipH="1">
            <a:off x="7682166" y="2653056"/>
            <a:ext cx="22552" cy="14160"/>
          </a:xfrm>
          <a:custGeom>
            <a:avLst/>
            <a:gdLst/>
            <a:ahLst/>
            <a:cxnLst/>
            <a:rect l="l" t="t" r="r" b="b"/>
            <a:pathLst>
              <a:path w="610" h="383" extrusionOk="0">
                <a:moveTo>
                  <a:pt x="293" y="0"/>
                </a:moveTo>
                <a:cubicBezTo>
                  <a:pt x="180" y="0"/>
                  <a:pt x="25" y="86"/>
                  <a:pt x="14" y="209"/>
                </a:cubicBezTo>
                <a:cubicBezTo>
                  <a:pt x="1" y="342"/>
                  <a:pt x="147" y="382"/>
                  <a:pt x="250" y="382"/>
                </a:cubicBezTo>
                <a:lnTo>
                  <a:pt x="316" y="382"/>
                </a:lnTo>
                <a:cubicBezTo>
                  <a:pt x="430" y="382"/>
                  <a:pt x="583" y="296"/>
                  <a:pt x="595" y="173"/>
                </a:cubicBezTo>
                <a:cubicBezTo>
                  <a:pt x="609" y="40"/>
                  <a:pt x="463" y="0"/>
                  <a:pt x="359"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3" name="Google Shape;583;p17"/>
          <p:cNvSpPr/>
          <p:nvPr/>
        </p:nvSpPr>
        <p:spPr>
          <a:xfrm rot="5829318" flipH="1">
            <a:off x="7551423" y="2727687"/>
            <a:ext cx="32830" cy="9390"/>
          </a:xfrm>
          <a:custGeom>
            <a:avLst/>
            <a:gdLst/>
            <a:ahLst/>
            <a:cxnLst/>
            <a:rect l="l" t="t" r="r" b="b"/>
            <a:pathLst>
              <a:path w="888" h="254" extrusionOk="0">
                <a:moveTo>
                  <a:pt x="548" y="1"/>
                </a:moveTo>
                <a:cubicBezTo>
                  <a:pt x="379" y="1"/>
                  <a:pt x="0" y="254"/>
                  <a:pt x="339" y="254"/>
                </a:cubicBezTo>
                <a:cubicBezTo>
                  <a:pt x="508" y="254"/>
                  <a:pt x="887" y="1"/>
                  <a:pt x="548"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4" name="Google Shape;584;p17"/>
          <p:cNvSpPr/>
          <p:nvPr/>
        </p:nvSpPr>
        <p:spPr>
          <a:xfrm rot="5829318" flipH="1">
            <a:off x="7669236" y="2796583"/>
            <a:ext cx="32719" cy="10241"/>
          </a:xfrm>
          <a:custGeom>
            <a:avLst/>
            <a:gdLst/>
            <a:ahLst/>
            <a:cxnLst/>
            <a:rect l="l" t="t" r="r" b="b"/>
            <a:pathLst>
              <a:path w="885" h="277" extrusionOk="0">
                <a:moveTo>
                  <a:pt x="542" y="0"/>
                </a:moveTo>
                <a:cubicBezTo>
                  <a:pt x="360" y="0"/>
                  <a:pt x="1" y="276"/>
                  <a:pt x="340" y="276"/>
                </a:cubicBezTo>
                <a:cubicBezTo>
                  <a:pt x="526" y="276"/>
                  <a:pt x="884" y="0"/>
                  <a:pt x="542"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5" name="Google Shape;585;p17"/>
          <p:cNvSpPr/>
          <p:nvPr/>
        </p:nvSpPr>
        <p:spPr>
          <a:xfrm rot="5829318" flipH="1">
            <a:off x="7713012" y="2764368"/>
            <a:ext cx="32460" cy="11350"/>
          </a:xfrm>
          <a:custGeom>
            <a:avLst/>
            <a:gdLst/>
            <a:ahLst/>
            <a:cxnLst/>
            <a:rect l="l" t="t" r="r" b="b"/>
            <a:pathLst>
              <a:path w="878" h="307" extrusionOk="0">
                <a:moveTo>
                  <a:pt x="536" y="1"/>
                </a:moveTo>
                <a:cubicBezTo>
                  <a:pt x="332" y="1"/>
                  <a:pt x="1" y="306"/>
                  <a:pt x="343" y="306"/>
                </a:cubicBezTo>
                <a:cubicBezTo>
                  <a:pt x="545" y="306"/>
                  <a:pt x="878" y="1"/>
                  <a:pt x="536"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6" name="Google Shape;586;p17"/>
          <p:cNvSpPr/>
          <p:nvPr/>
        </p:nvSpPr>
        <p:spPr>
          <a:xfrm rot="5829318" flipH="1">
            <a:off x="7568321" y="2802311"/>
            <a:ext cx="24955" cy="9723"/>
          </a:xfrm>
          <a:custGeom>
            <a:avLst/>
            <a:gdLst/>
            <a:ahLst/>
            <a:cxnLst/>
            <a:rect l="l" t="t" r="r" b="b"/>
            <a:pathLst>
              <a:path w="675" h="263" extrusionOk="0">
                <a:moveTo>
                  <a:pt x="406" y="0"/>
                </a:moveTo>
                <a:cubicBezTo>
                  <a:pt x="296" y="0"/>
                  <a:pt x="140" y="36"/>
                  <a:pt x="70" y="133"/>
                </a:cubicBezTo>
                <a:cubicBezTo>
                  <a:pt x="0" y="229"/>
                  <a:pt x="130" y="263"/>
                  <a:pt x="203" y="263"/>
                </a:cubicBezTo>
                <a:lnTo>
                  <a:pt x="269" y="263"/>
                </a:lnTo>
                <a:cubicBezTo>
                  <a:pt x="379" y="263"/>
                  <a:pt x="535" y="223"/>
                  <a:pt x="605" y="130"/>
                </a:cubicBezTo>
                <a:cubicBezTo>
                  <a:pt x="675" y="33"/>
                  <a:pt x="545" y="0"/>
                  <a:pt x="472" y="0"/>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
        <p:nvSpPr>
          <p:cNvPr id="587" name="Google Shape;587;p17"/>
          <p:cNvSpPr/>
          <p:nvPr/>
        </p:nvSpPr>
        <p:spPr>
          <a:xfrm rot="5829318" flipH="1">
            <a:off x="7632033" y="2797142"/>
            <a:ext cx="27173" cy="14049"/>
          </a:xfrm>
          <a:custGeom>
            <a:avLst/>
            <a:gdLst/>
            <a:ahLst/>
            <a:cxnLst/>
            <a:rect l="l" t="t" r="r" b="b"/>
            <a:pathLst>
              <a:path w="735" h="380" extrusionOk="0">
                <a:moveTo>
                  <a:pt x="389" y="1"/>
                </a:moveTo>
                <a:cubicBezTo>
                  <a:pt x="97" y="1"/>
                  <a:pt x="0" y="380"/>
                  <a:pt x="346" y="380"/>
                </a:cubicBezTo>
                <a:cubicBezTo>
                  <a:pt x="638" y="380"/>
                  <a:pt x="735" y="1"/>
                  <a:pt x="389" y="1"/>
                </a:cubicBezTo>
                <a:close/>
              </a:path>
            </a:pathLst>
          </a:custGeom>
          <a:solidFill>
            <a:schemeClr val="dk1"/>
          </a:solidFill>
          <a:ln>
            <a:noFill/>
          </a:ln>
        </p:spPr>
        <p:txBody>
          <a:bodyPr spcFirstLastPara="1" wrap="square" lIns="91405" tIns="91405" rIns="91405" bIns="91405" anchor="ctr" anchorCtr="0">
            <a:noAutofit/>
          </a:bodyPr>
          <a:lstStyle/>
          <a:p>
            <a:pPr defTabSz="685732">
              <a:buClr>
                <a:srgbClr val="000000"/>
              </a:buClr>
              <a:buFont typeface="Arial"/>
              <a:buNone/>
            </a:pPr>
            <a:endParaRPr sz="1350" kern="0">
              <a:solidFill>
                <a:srgbClr val="000000"/>
              </a:solidFill>
              <a:cs typeface="Arial"/>
              <a:sym typeface="Arial"/>
            </a:endParaRPr>
          </a:p>
        </p:txBody>
      </p:sp>
    </p:spTree>
    <p:extLst>
      <p:ext uri="{BB962C8B-B14F-4D97-AF65-F5344CB8AC3E}">
        <p14:creationId xmlns:p14="http://schemas.microsoft.com/office/powerpoint/2010/main" val="3097223024"/>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1328744"/>
            <a:ext cx="9144000" cy="2043113"/>
          </a:xfrm>
          <a:prstGeom prst="rect">
            <a:avLst/>
          </a:prstGeom>
        </p:spPr>
        <p:txBody>
          <a:bodyPr lIns="121901" tIns="60950" rIns="121901" bIns="60950"/>
          <a:lstStyle/>
          <a:p>
            <a:pPr lvl="0"/>
            <a:endParaRPr lang="en-US" noProof="0" dirty="0"/>
          </a:p>
        </p:txBody>
      </p:sp>
    </p:spTree>
    <p:extLst>
      <p:ext uri="{BB962C8B-B14F-4D97-AF65-F5344CB8AC3E}">
        <p14:creationId xmlns:p14="http://schemas.microsoft.com/office/powerpoint/2010/main" val="2062493058"/>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46F6CD4C-6216-CD4A-83A4-FDAE476F2F4B}"/>
              </a:ext>
            </a:extLst>
          </p:cNvPr>
          <p:cNvSpPr/>
          <p:nvPr userDrawn="1"/>
        </p:nvSpPr>
        <p:spPr>
          <a:xfrm>
            <a:off x="408215" y="2575248"/>
            <a:ext cx="8327571" cy="2244946"/>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Subtitle 2"/>
          <p:cNvSpPr>
            <a:spLocks noGrp="1"/>
          </p:cNvSpPr>
          <p:nvPr>
            <p:ph type="subTitle" idx="1"/>
          </p:nvPr>
        </p:nvSpPr>
        <p:spPr>
          <a:xfrm>
            <a:off x="1143000" y="2830497"/>
            <a:ext cx="6858000" cy="710293"/>
          </a:xfrm>
          <a:prstGeom prst="rect">
            <a:avLst/>
          </a:prstGeom>
        </p:spPr>
        <p:txBody>
          <a:bodyPr/>
          <a:lstStyle>
            <a:lvl1pPr marL="0" indent="0" algn="ctr">
              <a:buNone/>
              <a:defRPr sz="2100" b="1">
                <a:solidFill>
                  <a:schemeClr val="bg1">
                    <a:lumMod val="9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endParaRPr lang="en-US" dirty="0"/>
          </a:p>
        </p:txBody>
      </p:sp>
      <p:sp>
        <p:nvSpPr>
          <p:cNvPr id="9" name="Title 8">
            <a:extLst>
              <a:ext uri="{FF2B5EF4-FFF2-40B4-BE49-F238E27FC236}">
                <a16:creationId xmlns:a16="http://schemas.microsoft.com/office/drawing/2014/main" id="{2345AB0A-8594-D242-ACD9-F5D74DFF0ACB}"/>
              </a:ext>
            </a:extLst>
          </p:cNvPr>
          <p:cNvSpPr>
            <a:spLocks noGrp="1"/>
          </p:cNvSpPr>
          <p:nvPr>
            <p:ph type="title"/>
          </p:nvPr>
        </p:nvSpPr>
        <p:spPr>
          <a:xfrm>
            <a:off x="628650" y="1135380"/>
            <a:ext cx="7886700" cy="544118"/>
          </a:xfrm>
          <a:prstGeom prst="rect">
            <a:avLst/>
          </a:prstGeom>
        </p:spPr>
        <p:txBody>
          <a:bodyPr/>
          <a:lstStyle>
            <a:lvl1pPr>
              <a:defRPr>
                <a:solidFill>
                  <a:srgbClr val="215150"/>
                </a:solidFill>
              </a:defRPr>
            </a:lvl1pPr>
          </a:lstStyle>
          <a:p>
            <a:endParaRPr lang="en-US" dirty="0"/>
          </a:p>
        </p:txBody>
      </p:sp>
      <p:sp>
        <p:nvSpPr>
          <p:cNvPr id="17" name="Text Placeholder 16">
            <a:extLst>
              <a:ext uri="{FF2B5EF4-FFF2-40B4-BE49-F238E27FC236}">
                <a16:creationId xmlns:a16="http://schemas.microsoft.com/office/drawing/2014/main" id="{EA0A2237-D00E-5343-8A18-C94C0B622A50}"/>
              </a:ext>
            </a:extLst>
          </p:cNvPr>
          <p:cNvSpPr>
            <a:spLocks noGrp="1"/>
          </p:cNvSpPr>
          <p:nvPr>
            <p:ph type="body" sz="quarter" idx="14"/>
          </p:nvPr>
        </p:nvSpPr>
        <p:spPr>
          <a:xfrm>
            <a:off x="2043709" y="4028499"/>
            <a:ext cx="5056583" cy="592931"/>
          </a:xfrm>
          <a:prstGeom prst="rect">
            <a:avLst/>
          </a:prstGeom>
        </p:spPr>
        <p:txBody>
          <a:bodyPr/>
          <a:lstStyle>
            <a:lvl1pPr marL="0" indent="0" algn="ctr">
              <a:buNone/>
              <a:defRPr sz="1950" b="1">
                <a:solidFill>
                  <a:schemeClr val="bg1">
                    <a:lumMod val="95000"/>
                  </a:schemeClr>
                </a:solidFill>
              </a:defRPr>
            </a:lvl1pPr>
            <a:lvl2pPr marL="342900" indent="0">
              <a:buNone/>
              <a:defRPr/>
            </a:lvl2pPr>
          </a:lstStyle>
          <a:p>
            <a:pPr lvl="0"/>
            <a:endParaRPr lang="en-US" dirty="0"/>
          </a:p>
        </p:txBody>
      </p:sp>
      <p:pic>
        <p:nvPicPr>
          <p:cNvPr id="26" name="Picture 25" descr="A green and white logo&#10;&#10;Description automatically generated with low confidence">
            <a:extLst>
              <a:ext uri="{FF2B5EF4-FFF2-40B4-BE49-F238E27FC236}">
                <a16:creationId xmlns:a16="http://schemas.microsoft.com/office/drawing/2014/main" id="{36E29D7B-75C6-5546-B3D6-42D2159A171A}"/>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b="-3903"/>
          <a:stretch/>
        </p:blipFill>
        <p:spPr>
          <a:xfrm>
            <a:off x="4109596" y="132238"/>
            <a:ext cx="713793" cy="747535"/>
          </a:xfrm>
          <a:prstGeom prst="rect">
            <a:avLst/>
          </a:prstGeom>
        </p:spPr>
      </p:pic>
      <p:sp>
        <p:nvSpPr>
          <p:cNvPr id="31" name="Slide Number Placeholder 30">
            <a:extLst>
              <a:ext uri="{FF2B5EF4-FFF2-40B4-BE49-F238E27FC236}">
                <a16:creationId xmlns:a16="http://schemas.microsoft.com/office/drawing/2014/main" id="{E22AE2EF-2C0B-D144-A4DF-8A62E82D56FB}"/>
              </a:ext>
            </a:extLst>
          </p:cNvPr>
          <p:cNvSpPr>
            <a:spLocks noGrp="1"/>
          </p:cNvSpPr>
          <p:nvPr>
            <p:ph type="sldNum" sz="quarter" idx="15"/>
          </p:nvPr>
        </p:nvSpPr>
        <p:spPr/>
        <p:txBody>
          <a:bodyPr/>
          <a:lstStyle/>
          <a:p>
            <a:fld id="{9C099C12-0FA6-5345-B979-B19A08F582EA}" type="slidenum">
              <a:rPr lang="en-US" smtClean="0"/>
              <a:t>‹#›</a:t>
            </a:fld>
            <a:endParaRPr lang="en-US"/>
          </a:p>
        </p:txBody>
      </p:sp>
      <p:sp>
        <p:nvSpPr>
          <p:cNvPr id="34" name="Text Placeholder 33">
            <a:extLst>
              <a:ext uri="{FF2B5EF4-FFF2-40B4-BE49-F238E27FC236}">
                <a16:creationId xmlns:a16="http://schemas.microsoft.com/office/drawing/2014/main" id="{13975255-35B7-CF4C-902B-F417482BC394}"/>
              </a:ext>
            </a:extLst>
          </p:cNvPr>
          <p:cNvSpPr>
            <a:spLocks noGrp="1"/>
          </p:cNvSpPr>
          <p:nvPr>
            <p:ph type="body" sz="quarter" idx="16" hasCustomPrompt="1"/>
          </p:nvPr>
        </p:nvSpPr>
        <p:spPr>
          <a:xfrm>
            <a:off x="3767733" y="1991183"/>
            <a:ext cx="1608535" cy="409575"/>
          </a:xfrm>
          <a:prstGeom prst="rect">
            <a:avLst/>
          </a:prstGeom>
        </p:spPr>
        <p:txBody>
          <a:bodyPr/>
          <a:lstStyle>
            <a:lvl1pPr marL="0" indent="0" algn="ctr">
              <a:buNone/>
              <a:defRPr sz="1500"/>
            </a:lvl1pPr>
          </a:lstStyle>
          <a:p>
            <a:pPr lvl="0"/>
            <a:r>
              <a:rPr lang="en-US" dirty="0"/>
              <a:t>DD MM YYYY</a:t>
            </a:r>
          </a:p>
        </p:txBody>
      </p:sp>
    </p:spTree>
    <p:extLst>
      <p:ext uri="{BB962C8B-B14F-4D97-AF65-F5344CB8AC3E}">
        <p14:creationId xmlns:p14="http://schemas.microsoft.com/office/powerpoint/2010/main" val="210034221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6203445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46F6CD4C-6216-CD4A-83A4-FDAE476F2F4B}"/>
              </a:ext>
            </a:extLst>
          </p:cNvPr>
          <p:cNvSpPr/>
          <p:nvPr userDrawn="1"/>
        </p:nvSpPr>
        <p:spPr>
          <a:xfrm>
            <a:off x="2101362" y="0"/>
            <a:ext cx="7042638" cy="5143500"/>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Subtitle 2"/>
          <p:cNvSpPr>
            <a:spLocks noGrp="1"/>
          </p:cNvSpPr>
          <p:nvPr>
            <p:ph type="subTitle" idx="1"/>
          </p:nvPr>
        </p:nvSpPr>
        <p:spPr>
          <a:xfrm>
            <a:off x="2644284" y="2817237"/>
            <a:ext cx="6141427" cy="710293"/>
          </a:xfrm>
          <a:prstGeom prst="rect">
            <a:avLst/>
          </a:prstGeom>
        </p:spPr>
        <p:txBody>
          <a:bodyPr/>
          <a:lstStyle>
            <a:lvl1pPr marL="0" indent="0" algn="ctr">
              <a:buNone/>
              <a:defRPr sz="2100" b="1">
                <a:solidFill>
                  <a:schemeClr val="bg1">
                    <a:lumMod val="9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endParaRPr lang="en-US" dirty="0"/>
          </a:p>
        </p:txBody>
      </p:sp>
      <p:sp>
        <p:nvSpPr>
          <p:cNvPr id="9" name="Title 8">
            <a:extLst>
              <a:ext uri="{FF2B5EF4-FFF2-40B4-BE49-F238E27FC236}">
                <a16:creationId xmlns:a16="http://schemas.microsoft.com/office/drawing/2014/main" id="{2345AB0A-8594-D242-ACD9-F5D74DFF0ACB}"/>
              </a:ext>
            </a:extLst>
          </p:cNvPr>
          <p:cNvSpPr>
            <a:spLocks noGrp="1"/>
          </p:cNvSpPr>
          <p:nvPr>
            <p:ph type="title"/>
          </p:nvPr>
        </p:nvSpPr>
        <p:spPr>
          <a:xfrm>
            <a:off x="2644283" y="799550"/>
            <a:ext cx="6141427" cy="544118"/>
          </a:xfrm>
          <a:prstGeom prst="rect">
            <a:avLst/>
          </a:prstGeom>
        </p:spPr>
        <p:txBody>
          <a:bodyPr/>
          <a:lstStyle>
            <a:lvl1pPr>
              <a:defRPr>
                <a:solidFill>
                  <a:schemeClr val="bg1"/>
                </a:solidFill>
              </a:defRPr>
            </a:lvl1pPr>
          </a:lstStyle>
          <a:p>
            <a:endParaRPr lang="en-US" dirty="0"/>
          </a:p>
        </p:txBody>
      </p:sp>
      <p:sp>
        <p:nvSpPr>
          <p:cNvPr id="17" name="Text Placeholder 16">
            <a:extLst>
              <a:ext uri="{FF2B5EF4-FFF2-40B4-BE49-F238E27FC236}">
                <a16:creationId xmlns:a16="http://schemas.microsoft.com/office/drawing/2014/main" id="{EA0A2237-D00E-5343-8A18-C94C0B622A50}"/>
              </a:ext>
            </a:extLst>
          </p:cNvPr>
          <p:cNvSpPr>
            <a:spLocks noGrp="1"/>
          </p:cNvSpPr>
          <p:nvPr>
            <p:ph type="body" sz="quarter" idx="14"/>
          </p:nvPr>
        </p:nvSpPr>
        <p:spPr>
          <a:xfrm>
            <a:off x="3186706" y="3931783"/>
            <a:ext cx="5056583" cy="592931"/>
          </a:xfrm>
          <a:prstGeom prst="rect">
            <a:avLst/>
          </a:prstGeom>
        </p:spPr>
        <p:txBody>
          <a:bodyPr/>
          <a:lstStyle>
            <a:lvl1pPr marL="0" indent="0" algn="ctr">
              <a:buNone/>
              <a:defRPr sz="1950" b="1">
                <a:solidFill>
                  <a:schemeClr val="bg1">
                    <a:lumMod val="95000"/>
                  </a:schemeClr>
                </a:solidFill>
              </a:defRPr>
            </a:lvl1pPr>
            <a:lvl2pPr marL="342900" indent="0">
              <a:buNone/>
              <a:defRPr/>
            </a:lvl2pPr>
          </a:lstStyle>
          <a:p>
            <a:pPr lvl="0"/>
            <a:endParaRPr lang="en-US" dirty="0"/>
          </a:p>
        </p:txBody>
      </p:sp>
      <p:sp>
        <p:nvSpPr>
          <p:cNvPr id="31" name="Slide Number Placeholder 30">
            <a:extLst>
              <a:ext uri="{FF2B5EF4-FFF2-40B4-BE49-F238E27FC236}">
                <a16:creationId xmlns:a16="http://schemas.microsoft.com/office/drawing/2014/main" id="{E22AE2EF-2C0B-D144-A4DF-8A62E82D56FB}"/>
              </a:ext>
            </a:extLst>
          </p:cNvPr>
          <p:cNvSpPr>
            <a:spLocks noGrp="1"/>
          </p:cNvSpPr>
          <p:nvPr>
            <p:ph type="sldNum" sz="quarter" idx="15"/>
          </p:nvPr>
        </p:nvSpPr>
        <p:spPr>
          <a:xfrm>
            <a:off x="6967904" y="4767263"/>
            <a:ext cx="2057400" cy="273844"/>
          </a:xfrm>
        </p:spPr>
        <p:txBody>
          <a:bodyPr/>
          <a:lstStyle/>
          <a:p>
            <a:fld id="{9C099C12-0FA6-5345-B979-B19A08F582EA}" type="slidenum">
              <a:rPr lang="en-US" smtClean="0"/>
              <a:t>‹#›</a:t>
            </a:fld>
            <a:endParaRPr lang="en-US"/>
          </a:p>
        </p:txBody>
      </p:sp>
      <p:sp>
        <p:nvSpPr>
          <p:cNvPr id="34" name="Text Placeholder 33">
            <a:extLst>
              <a:ext uri="{FF2B5EF4-FFF2-40B4-BE49-F238E27FC236}">
                <a16:creationId xmlns:a16="http://schemas.microsoft.com/office/drawing/2014/main" id="{13975255-35B7-CF4C-902B-F417482BC394}"/>
              </a:ext>
            </a:extLst>
          </p:cNvPr>
          <p:cNvSpPr>
            <a:spLocks noGrp="1"/>
          </p:cNvSpPr>
          <p:nvPr>
            <p:ph type="body" sz="quarter" idx="16" hasCustomPrompt="1"/>
          </p:nvPr>
        </p:nvSpPr>
        <p:spPr>
          <a:xfrm>
            <a:off x="5047014" y="1864767"/>
            <a:ext cx="1608535" cy="409575"/>
          </a:xfrm>
          <a:prstGeom prst="rect">
            <a:avLst/>
          </a:prstGeom>
        </p:spPr>
        <p:txBody>
          <a:bodyPr/>
          <a:lstStyle>
            <a:lvl1pPr marL="0" indent="0" algn="ctr">
              <a:buNone/>
              <a:defRPr sz="1500"/>
            </a:lvl1pPr>
          </a:lstStyle>
          <a:p>
            <a:pPr lvl="0"/>
            <a:r>
              <a:rPr lang="en-US" dirty="0"/>
              <a:t>DD MM YYYY</a:t>
            </a:r>
          </a:p>
        </p:txBody>
      </p:sp>
      <p:pic>
        <p:nvPicPr>
          <p:cNvPr id="4" name="Picture 3">
            <a:extLst>
              <a:ext uri="{FF2B5EF4-FFF2-40B4-BE49-F238E27FC236}">
                <a16:creationId xmlns:a16="http://schemas.microsoft.com/office/drawing/2014/main" id="{C768932C-784D-41D2-9432-A51F3152CFA8}"/>
              </a:ext>
            </a:extLst>
          </p:cNvPr>
          <p:cNvPicPr>
            <a:picLocks noChangeAspect="1"/>
          </p:cNvPicPr>
          <p:nvPr userDrawn="1"/>
        </p:nvPicPr>
        <p:blipFill>
          <a:blip r:embed="rId2"/>
          <a:stretch>
            <a:fillRect/>
          </a:stretch>
        </p:blipFill>
        <p:spPr>
          <a:xfrm>
            <a:off x="194912" y="137411"/>
            <a:ext cx="1756981" cy="795035"/>
          </a:xfrm>
          <a:prstGeom prst="rect">
            <a:avLst/>
          </a:prstGeom>
        </p:spPr>
      </p:pic>
    </p:spTree>
    <p:extLst>
      <p:ext uri="{BB962C8B-B14F-4D97-AF65-F5344CB8AC3E}">
        <p14:creationId xmlns:p14="http://schemas.microsoft.com/office/powerpoint/2010/main" val="3499384749"/>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3"/>
            <a:ext cx="8748347" cy="293260"/>
          </a:xfrm>
          <a:prstGeom prst="rect">
            <a:avLst/>
          </a:prstGeom>
        </p:spPr>
        <p:txBody>
          <a:bodyPr/>
          <a:lstStyle>
            <a:lvl1pPr algn="l">
              <a:defRPr sz="1875"/>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57"/>
            <a:ext cx="8748731"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17" name="Text Placeholder 16">
            <a:extLst>
              <a:ext uri="{FF2B5EF4-FFF2-40B4-BE49-F238E27FC236}">
                <a16:creationId xmlns:a16="http://schemas.microsoft.com/office/drawing/2014/main" id="{3A84A077-0FE0-9046-898B-ED6DF2AD8929}"/>
              </a:ext>
            </a:extLst>
          </p:cNvPr>
          <p:cNvSpPr>
            <a:spLocks noGrp="1"/>
          </p:cNvSpPr>
          <p:nvPr>
            <p:ph type="body" sz="quarter" idx="12" hasCustomPrompt="1"/>
          </p:nvPr>
        </p:nvSpPr>
        <p:spPr>
          <a:xfrm>
            <a:off x="193797"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2873841971"/>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42E220A-1BDE-BE4F-ADA7-E876FEA2AE96}"/>
              </a:ext>
            </a:extLst>
          </p:cNvPr>
          <p:cNvSpPr/>
          <p:nvPr userDrawn="1"/>
        </p:nvSpPr>
        <p:spPr>
          <a:xfrm>
            <a:off x="-12700" y="-12700"/>
            <a:ext cx="2498725" cy="5173981"/>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80065" y="1384102"/>
            <a:ext cx="2273300" cy="2375297"/>
          </a:xfrm>
          <a:prstGeom prst="rect">
            <a:avLst/>
          </a:prstGeom>
        </p:spPr>
        <p:txBody>
          <a:bodyPr anchor="ctr"/>
          <a:lstStyle>
            <a:lvl1pPr marL="0" indent="0" algn="ctr">
              <a:buNone/>
              <a:defRPr sz="1800" i="0">
                <a:solidFill>
                  <a:schemeClr val="bg1">
                    <a:lumMod val="85000"/>
                  </a:schemeClr>
                </a:solidFill>
              </a:defRPr>
            </a:lvl1pPr>
          </a:lstStyle>
          <a:p>
            <a:pPr lvl="0"/>
            <a:r>
              <a:rPr lang="en-US" dirty="0"/>
              <a:t>Click to add topics</a:t>
            </a:r>
          </a:p>
        </p:txBody>
      </p:sp>
      <p:sp>
        <p:nvSpPr>
          <p:cNvPr id="10" name="Text Placeholder 16">
            <a:extLst>
              <a:ext uri="{FF2B5EF4-FFF2-40B4-BE49-F238E27FC236}">
                <a16:creationId xmlns:a16="http://schemas.microsoft.com/office/drawing/2014/main" id="{B43CE6DF-B1AA-0845-961B-D3E7760A0BF2}"/>
              </a:ext>
            </a:extLst>
          </p:cNvPr>
          <p:cNvSpPr>
            <a:spLocks noGrp="1"/>
          </p:cNvSpPr>
          <p:nvPr>
            <p:ph type="body" sz="quarter" idx="13" hasCustomPrompt="1"/>
          </p:nvPr>
        </p:nvSpPr>
        <p:spPr>
          <a:xfrm>
            <a:off x="2910620"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
        <p:nvSpPr>
          <p:cNvPr id="11" name="Title 1">
            <a:extLst>
              <a:ext uri="{FF2B5EF4-FFF2-40B4-BE49-F238E27FC236}">
                <a16:creationId xmlns:a16="http://schemas.microsoft.com/office/drawing/2014/main" id="{54BF61F4-98D1-6E44-A59E-5ABCCA7052C5}"/>
              </a:ext>
            </a:extLst>
          </p:cNvPr>
          <p:cNvSpPr>
            <a:spLocks noGrp="1"/>
          </p:cNvSpPr>
          <p:nvPr>
            <p:ph type="title" hasCustomPrompt="1"/>
          </p:nvPr>
        </p:nvSpPr>
        <p:spPr>
          <a:xfrm>
            <a:off x="2687027" y="127393"/>
            <a:ext cx="6172200" cy="293260"/>
          </a:xfrm>
          <a:prstGeom prst="rect">
            <a:avLst/>
          </a:prstGeom>
        </p:spPr>
        <p:txBody>
          <a:bodyPr/>
          <a:lstStyle>
            <a:lvl1pPr algn="l">
              <a:defRPr sz="1875"/>
            </a:lvl1pPr>
          </a:lstStyle>
          <a:p>
            <a:r>
              <a:rPr lang="en-US" dirty="0"/>
              <a:t>Click to edit title</a:t>
            </a:r>
          </a:p>
        </p:txBody>
      </p:sp>
      <p:sp>
        <p:nvSpPr>
          <p:cNvPr id="12" name="Text Placeholder 14">
            <a:extLst>
              <a:ext uri="{FF2B5EF4-FFF2-40B4-BE49-F238E27FC236}">
                <a16:creationId xmlns:a16="http://schemas.microsoft.com/office/drawing/2014/main" id="{E44A2E56-00B1-2041-9B8C-7F65C39A9702}"/>
              </a:ext>
            </a:extLst>
          </p:cNvPr>
          <p:cNvSpPr>
            <a:spLocks noGrp="1"/>
          </p:cNvSpPr>
          <p:nvPr>
            <p:ph type="body" sz="quarter" idx="11" hasCustomPrompt="1"/>
          </p:nvPr>
        </p:nvSpPr>
        <p:spPr>
          <a:xfrm>
            <a:off x="2680502" y="449057"/>
            <a:ext cx="617220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3" name="Text Placeholder 2">
            <a:extLst>
              <a:ext uri="{FF2B5EF4-FFF2-40B4-BE49-F238E27FC236}">
                <a16:creationId xmlns:a16="http://schemas.microsoft.com/office/drawing/2014/main" id="{3F5815BB-F583-8749-B29D-F85A9B1143EA}"/>
              </a:ext>
            </a:extLst>
          </p:cNvPr>
          <p:cNvSpPr>
            <a:spLocks noGrp="1"/>
          </p:cNvSpPr>
          <p:nvPr>
            <p:ph type="body" sz="quarter" idx="14" hasCustomPrompt="1"/>
          </p:nvPr>
        </p:nvSpPr>
        <p:spPr>
          <a:xfrm>
            <a:off x="2728913" y="1382131"/>
            <a:ext cx="6144816" cy="2388996"/>
          </a:xfrm>
          <a:prstGeom prst="rect">
            <a:avLst/>
          </a:prstGeom>
        </p:spPr>
        <p:txBody>
          <a:bodyPr anchor="ctr"/>
          <a:lstStyle>
            <a:lvl1pPr marL="171450" indent="-171450">
              <a:buFont typeface="Wingdings" pitchFamily="2" charset="2"/>
              <a:buChar char="§"/>
              <a:defRPr sz="1800">
                <a:solidFill>
                  <a:srgbClr val="215150"/>
                </a:solidFill>
              </a:defRPr>
            </a:lvl1pPr>
            <a:lvl2pPr marL="514350" indent="-171450">
              <a:buFont typeface="Wingdings" pitchFamily="2" charset="2"/>
              <a:buChar char="§"/>
              <a:defRPr/>
            </a:lvl2pPr>
            <a:lvl3pPr marL="857250" indent="-171450">
              <a:buFont typeface="Wingdings" pitchFamily="2" charset="2"/>
              <a:buChar char="§"/>
              <a:defRPr/>
            </a:lvl3pPr>
            <a:lvl4pPr marL="1200150" indent="-171450">
              <a:buFont typeface="Wingdings" pitchFamily="2" charset="2"/>
              <a:buChar char="§"/>
              <a:defRPr/>
            </a:lvl4pPr>
            <a:lvl5pPr marL="1543050" indent="-171450">
              <a:buFont typeface="Wingdings" pitchFamily="2" charset="2"/>
              <a:buChar char="§"/>
              <a:defRPr/>
            </a:lvl5pPr>
          </a:lstStyle>
          <a:p>
            <a:pPr lvl="0"/>
            <a:r>
              <a:rPr lang="en-US" dirty="0"/>
              <a:t>Click to edit topic titles</a:t>
            </a:r>
          </a:p>
        </p:txBody>
      </p:sp>
    </p:spTree>
    <p:extLst>
      <p:ext uri="{BB962C8B-B14F-4D97-AF65-F5344CB8AC3E}">
        <p14:creationId xmlns:p14="http://schemas.microsoft.com/office/powerpoint/2010/main" val="746355762"/>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42E220A-1BDE-BE4F-ADA7-E876FEA2AE96}"/>
              </a:ext>
            </a:extLst>
          </p:cNvPr>
          <p:cNvSpPr/>
          <p:nvPr userDrawn="1"/>
        </p:nvSpPr>
        <p:spPr>
          <a:xfrm>
            <a:off x="-12700" y="-12700"/>
            <a:ext cx="2498725" cy="517398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83344" y="1384102"/>
            <a:ext cx="2273300" cy="2375297"/>
          </a:xfrm>
          <a:prstGeom prst="rect">
            <a:avLst/>
          </a:prstGeom>
        </p:spPr>
        <p:txBody>
          <a:bodyPr anchor="ctr"/>
          <a:lstStyle>
            <a:lvl1pPr marL="0" indent="0" algn="ctr">
              <a:buNone/>
              <a:defRPr sz="1800" i="0">
                <a:solidFill>
                  <a:schemeClr val="tx2">
                    <a:lumMod val="65000"/>
                    <a:lumOff val="35000"/>
                  </a:schemeClr>
                </a:solidFill>
              </a:defRPr>
            </a:lvl1pPr>
          </a:lstStyle>
          <a:p>
            <a:pPr lvl="0"/>
            <a:r>
              <a:rPr lang="en-US" dirty="0"/>
              <a:t>Click to add topics</a:t>
            </a:r>
          </a:p>
        </p:txBody>
      </p:sp>
      <p:sp>
        <p:nvSpPr>
          <p:cNvPr id="6" name="Text Placeholder 16">
            <a:extLst>
              <a:ext uri="{FF2B5EF4-FFF2-40B4-BE49-F238E27FC236}">
                <a16:creationId xmlns:a16="http://schemas.microsoft.com/office/drawing/2014/main" id="{9B9C573F-8011-4F47-9DFF-F28BDCC2B0A3}"/>
              </a:ext>
            </a:extLst>
          </p:cNvPr>
          <p:cNvSpPr>
            <a:spLocks noGrp="1"/>
          </p:cNvSpPr>
          <p:nvPr>
            <p:ph type="body" sz="quarter" idx="13" hasCustomPrompt="1"/>
          </p:nvPr>
        </p:nvSpPr>
        <p:spPr>
          <a:xfrm>
            <a:off x="2910620"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
        <p:nvSpPr>
          <p:cNvPr id="10" name="Title 1">
            <a:extLst>
              <a:ext uri="{FF2B5EF4-FFF2-40B4-BE49-F238E27FC236}">
                <a16:creationId xmlns:a16="http://schemas.microsoft.com/office/drawing/2014/main" id="{BFDB46D0-2414-8044-9F2F-DBF1C9CE8534}"/>
              </a:ext>
            </a:extLst>
          </p:cNvPr>
          <p:cNvSpPr>
            <a:spLocks noGrp="1"/>
          </p:cNvSpPr>
          <p:nvPr>
            <p:ph type="title" hasCustomPrompt="1"/>
          </p:nvPr>
        </p:nvSpPr>
        <p:spPr>
          <a:xfrm>
            <a:off x="2687027" y="127393"/>
            <a:ext cx="6172200" cy="293260"/>
          </a:xfrm>
          <a:prstGeom prst="rect">
            <a:avLst/>
          </a:prstGeom>
        </p:spPr>
        <p:txBody>
          <a:bodyPr/>
          <a:lstStyle>
            <a:lvl1pPr algn="l">
              <a:defRPr sz="1875"/>
            </a:lvl1pPr>
          </a:lstStyle>
          <a:p>
            <a:r>
              <a:rPr lang="en-US" dirty="0"/>
              <a:t>Click to edit title</a:t>
            </a:r>
          </a:p>
        </p:txBody>
      </p:sp>
      <p:sp>
        <p:nvSpPr>
          <p:cNvPr id="11" name="Text Placeholder 14">
            <a:extLst>
              <a:ext uri="{FF2B5EF4-FFF2-40B4-BE49-F238E27FC236}">
                <a16:creationId xmlns:a16="http://schemas.microsoft.com/office/drawing/2014/main" id="{5E13C62B-728A-604B-8A64-B8D0ABB709EB}"/>
              </a:ext>
            </a:extLst>
          </p:cNvPr>
          <p:cNvSpPr>
            <a:spLocks noGrp="1"/>
          </p:cNvSpPr>
          <p:nvPr>
            <p:ph type="body" sz="quarter" idx="11" hasCustomPrompt="1"/>
          </p:nvPr>
        </p:nvSpPr>
        <p:spPr>
          <a:xfrm>
            <a:off x="2680502" y="449057"/>
            <a:ext cx="617220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12" name="Text Placeholder 2">
            <a:extLst>
              <a:ext uri="{FF2B5EF4-FFF2-40B4-BE49-F238E27FC236}">
                <a16:creationId xmlns:a16="http://schemas.microsoft.com/office/drawing/2014/main" id="{C84F9490-E467-C840-A985-171F6D9B56DB}"/>
              </a:ext>
            </a:extLst>
          </p:cNvPr>
          <p:cNvSpPr>
            <a:spLocks noGrp="1"/>
          </p:cNvSpPr>
          <p:nvPr>
            <p:ph type="body" sz="quarter" idx="14" hasCustomPrompt="1"/>
          </p:nvPr>
        </p:nvSpPr>
        <p:spPr>
          <a:xfrm>
            <a:off x="2728913" y="1382131"/>
            <a:ext cx="6144816" cy="2388996"/>
          </a:xfrm>
          <a:prstGeom prst="rect">
            <a:avLst/>
          </a:prstGeom>
        </p:spPr>
        <p:txBody>
          <a:bodyPr anchor="ctr"/>
          <a:lstStyle>
            <a:lvl1pPr marL="171450" indent="-171450">
              <a:buFont typeface="Wingdings" pitchFamily="2" charset="2"/>
              <a:buChar char="§"/>
              <a:defRPr sz="1800">
                <a:solidFill>
                  <a:srgbClr val="215150"/>
                </a:solidFill>
              </a:defRPr>
            </a:lvl1pPr>
            <a:lvl2pPr marL="514350" indent="-171450">
              <a:buFont typeface="Wingdings" pitchFamily="2" charset="2"/>
              <a:buChar char="§"/>
              <a:defRPr/>
            </a:lvl2pPr>
            <a:lvl3pPr marL="857250" indent="-171450">
              <a:buFont typeface="Wingdings" pitchFamily="2" charset="2"/>
              <a:buChar char="§"/>
              <a:defRPr/>
            </a:lvl3pPr>
            <a:lvl4pPr marL="1200150" indent="-171450">
              <a:buFont typeface="Wingdings" pitchFamily="2" charset="2"/>
              <a:buChar char="§"/>
              <a:defRPr/>
            </a:lvl4pPr>
            <a:lvl5pPr marL="1543050" indent="-171450">
              <a:buFont typeface="Wingdings" pitchFamily="2" charset="2"/>
              <a:buChar char="§"/>
              <a:defRPr/>
            </a:lvl5pPr>
          </a:lstStyle>
          <a:p>
            <a:pPr lvl="0"/>
            <a:r>
              <a:rPr lang="en-US" dirty="0"/>
              <a:t>Click to edit topic titles</a:t>
            </a:r>
          </a:p>
        </p:txBody>
      </p:sp>
    </p:spTree>
    <p:extLst>
      <p:ext uri="{BB962C8B-B14F-4D97-AF65-F5344CB8AC3E}">
        <p14:creationId xmlns:p14="http://schemas.microsoft.com/office/powerpoint/2010/main" val="83167664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BCAE387-E560-064E-AA14-B5086F411BD1}"/>
              </a:ext>
            </a:extLst>
          </p:cNvPr>
          <p:cNvSpPr/>
          <p:nvPr userDrawn="1"/>
        </p:nvSpPr>
        <p:spPr>
          <a:xfrm>
            <a:off x="6648062" y="-12700"/>
            <a:ext cx="2508638" cy="517398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3"/>
            <a:ext cx="6000750" cy="293260"/>
          </a:xfrm>
          <a:prstGeom prst="rect">
            <a:avLst/>
          </a:prstGeom>
        </p:spPr>
        <p:txBody>
          <a:bodyPr/>
          <a:lstStyle>
            <a:lvl1pPr algn="l">
              <a:defRPr sz="1875"/>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57"/>
            <a:ext cx="600075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6857999" y="1384102"/>
            <a:ext cx="2099388" cy="2375297"/>
          </a:xfrm>
          <a:prstGeom prst="rect">
            <a:avLst/>
          </a:prstGeom>
        </p:spPr>
        <p:txBody>
          <a:bodyPr/>
          <a:lstStyle>
            <a:lvl1pPr marL="0" indent="0">
              <a:buNone/>
              <a:defRPr sz="1800" i="0"/>
            </a:lvl1pPr>
          </a:lstStyle>
          <a:p>
            <a:pPr lvl="0"/>
            <a:r>
              <a:rPr lang="en-US" dirty="0"/>
              <a:t>Click to edit text</a:t>
            </a:r>
          </a:p>
        </p:txBody>
      </p:sp>
      <p:sp>
        <p:nvSpPr>
          <p:cNvPr id="10" name="Text Placeholder 16">
            <a:extLst>
              <a:ext uri="{FF2B5EF4-FFF2-40B4-BE49-F238E27FC236}">
                <a16:creationId xmlns:a16="http://schemas.microsoft.com/office/drawing/2014/main" id="{AC67A378-5B43-DC4B-A5F5-16AE63EA79BE}"/>
              </a:ext>
            </a:extLst>
          </p:cNvPr>
          <p:cNvSpPr>
            <a:spLocks noGrp="1"/>
          </p:cNvSpPr>
          <p:nvPr>
            <p:ph type="body" sz="quarter" idx="13" hasCustomPrompt="1"/>
          </p:nvPr>
        </p:nvSpPr>
        <p:spPr>
          <a:xfrm>
            <a:off x="193797"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4037869208"/>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42E220A-1BDE-BE4F-ADA7-E876FEA2AE96}"/>
              </a:ext>
            </a:extLst>
          </p:cNvPr>
          <p:cNvSpPr/>
          <p:nvPr userDrawn="1"/>
        </p:nvSpPr>
        <p:spPr>
          <a:xfrm>
            <a:off x="6648062" y="-12700"/>
            <a:ext cx="2508638" cy="5173981"/>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3"/>
            <a:ext cx="6000750" cy="293260"/>
          </a:xfrm>
          <a:prstGeom prst="rect">
            <a:avLst/>
          </a:prstGeom>
        </p:spPr>
        <p:txBody>
          <a:bodyPr/>
          <a:lstStyle>
            <a:lvl1pPr algn="l">
              <a:defRPr sz="1875"/>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57"/>
            <a:ext cx="600075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5" name="Content Placeholder 4">
            <a:extLst>
              <a:ext uri="{FF2B5EF4-FFF2-40B4-BE49-F238E27FC236}">
                <a16:creationId xmlns:a16="http://schemas.microsoft.com/office/drawing/2014/main" id="{AAF80B53-A19E-8E4C-9D94-02896948B75B}"/>
              </a:ext>
            </a:extLst>
          </p:cNvPr>
          <p:cNvSpPr>
            <a:spLocks noGrp="1"/>
          </p:cNvSpPr>
          <p:nvPr>
            <p:ph sz="quarter" idx="12" hasCustomPrompt="1"/>
          </p:nvPr>
        </p:nvSpPr>
        <p:spPr>
          <a:xfrm>
            <a:off x="6857999" y="1384102"/>
            <a:ext cx="2124788" cy="2375297"/>
          </a:xfrm>
          <a:prstGeom prst="rect">
            <a:avLst/>
          </a:prstGeom>
        </p:spPr>
        <p:txBody>
          <a:bodyPr/>
          <a:lstStyle>
            <a:lvl1pPr marL="0" indent="0">
              <a:buNone/>
              <a:defRPr sz="1800" i="0">
                <a:solidFill>
                  <a:schemeClr val="bg1">
                    <a:lumMod val="85000"/>
                  </a:schemeClr>
                </a:solidFill>
              </a:defRPr>
            </a:lvl1pPr>
          </a:lstStyle>
          <a:p>
            <a:pPr lvl="0"/>
            <a:r>
              <a:rPr lang="en-US" dirty="0"/>
              <a:t>Click to edit text</a:t>
            </a:r>
          </a:p>
        </p:txBody>
      </p:sp>
      <p:sp>
        <p:nvSpPr>
          <p:cNvPr id="10" name="Text Placeholder 16">
            <a:extLst>
              <a:ext uri="{FF2B5EF4-FFF2-40B4-BE49-F238E27FC236}">
                <a16:creationId xmlns:a16="http://schemas.microsoft.com/office/drawing/2014/main" id="{8F516462-CE37-C549-A85E-42F7B59C48A9}"/>
              </a:ext>
            </a:extLst>
          </p:cNvPr>
          <p:cNvSpPr>
            <a:spLocks noGrp="1"/>
          </p:cNvSpPr>
          <p:nvPr>
            <p:ph type="body" sz="quarter" idx="13" hasCustomPrompt="1"/>
          </p:nvPr>
        </p:nvSpPr>
        <p:spPr>
          <a:xfrm>
            <a:off x="193797"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1620671631"/>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98703CC6-8477-444D-9E15-F448F8EB1FAC}"/>
              </a:ext>
            </a:extLst>
          </p:cNvPr>
          <p:cNvSpPr/>
          <p:nvPr userDrawn="1"/>
        </p:nvSpPr>
        <p:spPr>
          <a:xfrm>
            <a:off x="4562587" y="-8907"/>
            <a:ext cx="4594860" cy="51777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3"/>
            <a:ext cx="4251960" cy="293260"/>
          </a:xfrm>
          <a:prstGeom prst="rect">
            <a:avLst/>
          </a:prstGeom>
        </p:spPr>
        <p:txBody>
          <a:bodyPr/>
          <a:lstStyle>
            <a:lvl1pPr algn="l">
              <a:defRPr sz="1875"/>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57"/>
            <a:ext cx="425196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12" name="Text Placeholder 16">
            <a:extLst>
              <a:ext uri="{FF2B5EF4-FFF2-40B4-BE49-F238E27FC236}">
                <a16:creationId xmlns:a16="http://schemas.microsoft.com/office/drawing/2014/main" id="{B12D97C5-956F-7E4F-B4FD-65DC6EFE123F}"/>
              </a:ext>
            </a:extLst>
          </p:cNvPr>
          <p:cNvSpPr>
            <a:spLocks noGrp="1"/>
          </p:cNvSpPr>
          <p:nvPr>
            <p:ph type="body" sz="quarter" idx="12" hasCustomPrompt="1"/>
          </p:nvPr>
        </p:nvSpPr>
        <p:spPr>
          <a:xfrm>
            <a:off x="193797"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1059333786"/>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753A612-36DC-A64E-B974-0C716E5D4700}"/>
              </a:ext>
            </a:extLst>
          </p:cNvPr>
          <p:cNvSpPr/>
          <p:nvPr userDrawn="1"/>
        </p:nvSpPr>
        <p:spPr>
          <a:xfrm>
            <a:off x="4562587" y="-8907"/>
            <a:ext cx="4594860" cy="5177790"/>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3"/>
            <a:ext cx="4251960" cy="293260"/>
          </a:xfrm>
          <a:prstGeom prst="rect">
            <a:avLst/>
          </a:prstGeom>
        </p:spPr>
        <p:txBody>
          <a:bodyPr/>
          <a:lstStyle>
            <a:lvl1pPr algn="l">
              <a:defRPr sz="1875"/>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57"/>
            <a:ext cx="425196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9" name="Text Placeholder 16">
            <a:extLst>
              <a:ext uri="{FF2B5EF4-FFF2-40B4-BE49-F238E27FC236}">
                <a16:creationId xmlns:a16="http://schemas.microsoft.com/office/drawing/2014/main" id="{7AA2D2E2-DE20-1A4C-AF57-77D85C236D45}"/>
              </a:ext>
            </a:extLst>
          </p:cNvPr>
          <p:cNvSpPr>
            <a:spLocks noGrp="1"/>
          </p:cNvSpPr>
          <p:nvPr>
            <p:ph type="body" sz="quarter" idx="12" hasCustomPrompt="1"/>
          </p:nvPr>
        </p:nvSpPr>
        <p:spPr>
          <a:xfrm>
            <a:off x="193797"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3695608767"/>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E1B83FD-1779-9D46-94E5-C62CD960E75A}"/>
              </a:ext>
            </a:extLst>
          </p:cNvPr>
          <p:cNvSpPr/>
          <p:nvPr userDrawn="1"/>
        </p:nvSpPr>
        <p:spPr>
          <a:xfrm>
            <a:off x="-13189" y="-8907"/>
            <a:ext cx="4594860" cy="5177790"/>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5" name="Picture 4">
            <a:extLst>
              <a:ext uri="{FF2B5EF4-FFF2-40B4-BE49-F238E27FC236}">
                <a16:creationId xmlns:a16="http://schemas.microsoft.com/office/drawing/2014/main" id="{08D5D43D-B07C-6842-A2FC-AD2DB8B95842}"/>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6" name="Slide Number Placeholder 7">
            <a:extLst>
              <a:ext uri="{FF2B5EF4-FFF2-40B4-BE49-F238E27FC236}">
                <a16:creationId xmlns:a16="http://schemas.microsoft.com/office/drawing/2014/main" id="{25107843-B14F-7F4E-AB0C-841208EDA9E0}"/>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1" name="Text Placeholder 14">
            <a:extLst>
              <a:ext uri="{FF2B5EF4-FFF2-40B4-BE49-F238E27FC236}">
                <a16:creationId xmlns:a16="http://schemas.microsoft.com/office/drawing/2014/main" id="{DCBDAD0C-F5C2-1246-80BF-BF3884608BCD}"/>
              </a:ext>
            </a:extLst>
          </p:cNvPr>
          <p:cNvSpPr>
            <a:spLocks noGrp="1"/>
          </p:cNvSpPr>
          <p:nvPr>
            <p:ph type="body" sz="quarter" idx="11" hasCustomPrompt="1"/>
          </p:nvPr>
        </p:nvSpPr>
        <p:spPr>
          <a:xfrm>
            <a:off x="202019" y="449057"/>
            <a:ext cx="4251960" cy="245681"/>
          </a:xfrm>
          <a:prstGeom prst="rect">
            <a:avLst/>
          </a:prstGeom>
        </p:spPr>
        <p:txBody>
          <a:bodyPr/>
          <a:lstStyle>
            <a:lvl1pPr marL="0" indent="0">
              <a:buNone/>
              <a:defRPr sz="1350">
                <a:solidFill>
                  <a:schemeClr val="bg1">
                    <a:lumMod val="85000"/>
                  </a:schemeClr>
                </a:solidFill>
              </a:defRPr>
            </a:lvl1pPr>
          </a:lstStyle>
          <a:p>
            <a:pPr lvl="0"/>
            <a:r>
              <a:rPr lang="en-US" dirty="0"/>
              <a:t>Click to edit subtitle</a:t>
            </a:r>
          </a:p>
        </p:txBody>
      </p:sp>
      <p:sp>
        <p:nvSpPr>
          <p:cNvPr id="15" name="Title 13">
            <a:extLst>
              <a:ext uri="{FF2B5EF4-FFF2-40B4-BE49-F238E27FC236}">
                <a16:creationId xmlns:a16="http://schemas.microsoft.com/office/drawing/2014/main" id="{7966B2C4-3DAC-7E4C-8A22-58063CADAF73}"/>
              </a:ext>
            </a:extLst>
          </p:cNvPr>
          <p:cNvSpPr>
            <a:spLocks noGrp="1"/>
          </p:cNvSpPr>
          <p:nvPr>
            <p:ph type="title" hasCustomPrompt="1"/>
          </p:nvPr>
        </p:nvSpPr>
        <p:spPr>
          <a:xfrm>
            <a:off x="196822" y="128771"/>
            <a:ext cx="4264270" cy="319637"/>
          </a:xfrm>
          <a:prstGeom prst="rect">
            <a:avLst/>
          </a:prstGeom>
        </p:spPr>
        <p:txBody>
          <a:bodyPr/>
          <a:lstStyle>
            <a:lvl1pPr algn="l">
              <a:defRPr sz="1800">
                <a:solidFill>
                  <a:schemeClr val="bg1">
                    <a:lumMod val="85000"/>
                  </a:schemeClr>
                </a:solidFill>
              </a:defRPr>
            </a:lvl1pPr>
          </a:lstStyle>
          <a:p>
            <a:r>
              <a:rPr lang="en-US" dirty="0"/>
              <a:t>Click to edit title</a:t>
            </a:r>
          </a:p>
        </p:txBody>
      </p:sp>
      <p:sp>
        <p:nvSpPr>
          <p:cNvPr id="16" name="Text Placeholder 16">
            <a:extLst>
              <a:ext uri="{FF2B5EF4-FFF2-40B4-BE49-F238E27FC236}">
                <a16:creationId xmlns:a16="http://schemas.microsoft.com/office/drawing/2014/main" id="{D4E2AC1C-B31F-7546-A630-14D00445DED5}"/>
              </a:ext>
            </a:extLst>
          </p:cNvPr>
          <p:cNvSpPr>
            <a:spLocks noGrp="1"/>
          </p:cNvSpPr>
          <p:nvPr>
            <p:ph type="body" sz="quarter" idx="12" hasCustomPrompt="1"/>
          </p:nvPr>
        </p:nvSpPr>
        <p:spPr>
          <a:xfrm>
            <a:off x="193797" y="4810624"/>
            <a:ext cx="3209925" cy="164450"/>
          </a:xfrm>
          <a:prstGeom prst="rect">
            <a:avLst/>
          </a:prstGeom>
        </p:spPr>
        <p:txBody>
          <a:bodyPr anchor="ctr"/>
          <a:lstStyle>
            <a:lvl1pPr marL="0" indent="0">
              <a:buNone/>
              <a:defRPr sz="750">
                <a:solidFill>
                  <a:schemeClr val="bg1">
                    <a:lumMod val="85000"/>
                  </a:schemeClr>
                </a:solidFill>
              </a:defRPr>
            </a:lvl1pPr>
          </a:lstStyle>
          <a:p>
            <a:pPr lvl="0"/>
            <a:r>
              <a:rPr lang="en-US" dirty="0"/>
              <a:t>Click to add sources</a:t>
            </a:r>
          </a:p>
        </p:txBody>
      </p:sp>
    </p:spTree>
    <p:extLst>
      <p:ext uri="{BB962C8B-B14F-4D97-AF65-F5344CB8AC3E}">
        <p14:creationId xmlns:p14="http://schemas.microsoft.com/office/powerpoint/2010/main" val="1274881380"/>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E1B83FD-1779-9D46-94E5-C62CD960E75A}"/>
              </a:ext>
            </a:extLst>
          </p:cNvPr>
          <p:cNvSpPr/>
          <p:nvPr userDrawn="1"/>
        </p:nvSpPr>
        <p:spPr>
          <a:xfrm>
            <a:off x="-13189" y="-8907"/>
            <a:ext cx="4594860" cy="51777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5" name="Picture 4">
            <a:extLst>
              <a:ext uri="{FF2B5EF4-FFF2-40B4-BE49-F238E27FC236}">
                <a16:creationId xmlns:a16="http://schemas.microsoft.com/office/drawing/2014/main" id="{08D5D43D-B07C-6842-A2FC-AD2DB8B95842}"/>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6" name="Slide Number Placeholder 7">
            <a:extLst>
              <a:ext uri="{FF2B5EF4-FFF2-40B4-BE49-F238E27FC236}">
                <a16:creationId xmlns:a16="http://schemas.microsoft.com/office/drawing/2014/main" id="{25107843-B14F-7F4E-AB0C-841208EDA9E0}"/>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1" name="Text Placeholder 14">
            <a:extLst>
              <a:ext uri="{FF2B5EF4-FFF2-40B4-BE49-F238E27FC236}">
                <a16:creationId xmlns:a16="http://schemas.microsoft.com/office/drawing/2014/main" id="{DCBDAD0C-F5C2-1246-80BF-BF3884608BCD}"/>
              </a:ext>
            </a:extLst>
          </p:cNvPr>
          <p:cNvSpPr>
            <a:spLocks noGrp="1"/>
          </p:cNvSpPr>
          <p:nvPr>
            <p:ph type="body" sz="quarter" idx="11" hasCustomPrompt="1"/>
          </p:nvPr>
        </p:nvSpPr>
        <p:spPr>
          <a:xfrm>
            <a:off x="202019" y="449057"/>
            <a:ext cx="4251960" cy="245681"/>
          </a:xfrm>
          <a:prstGeom prst="rect">
            <a:avLst/>
          </a:prstGeom>
        </p:spPr>
        <p:txBody>
          <a:bodyPr/>
          <a:lstStyle>
            <a:lvl1pPr marL="0" indent="0">
              <a:buNone/>
              <a:defRPr sz="1350">
                <a:solidFill>
                  <a:srgbClr val="215150"/>
                </a:solidFill>
              </a:defRPr>
            </a:lvl1pPr>
          </a:lstStyle>
          <a:p>
            <a:pPr lvl="0"/>
            <a:r>
              <a:rPr lang="en-US" dirty="0"/>
              <a:t>Click to edit subtitle</a:t>
            </a:r>
          </a:p>
        </p:txBody>
      </p:sp>
      <p:sp>
        <p:nvSpPr>
          <p:cNvPr id="15" name="Title 13">
            <a:extLst>
              <a:ext uri="{FF2B5EF4-FFF2-40B4-BE49-F238E27FC236}">
                <a16:creationId xmlns:a16="http://schemas.microsoft.com/office/drawing/2014/main" id="{7966B2C4-3DAC-7E4C-8A22-58063CADAF73}"/>
              </a:ext>
            </a:extLst>
          </p:cNvPr>
          <p:cNvSpPr>
            <a:spLocks noGrp="1"/>
          </p:cNvSpPr>
          <p:nvPr>
            <p:ph type="title" hasCustomPrompt="1"/>
          </p:nvPr>
        </p:nvSpPr>
        <p:spPr>
          <a:xfrm>
            <a:off x="196822" y="128771"/>
            <a:ext cx="4264270" cy="319637"/>
          </a:xfrm>
          <a:prstGeom prst="rect">
            <a:avLst/>
          </a:prstGeom>
        </p:spPr>
        <p:txBody>
          <a:bodyPr/>
          <a:lstStyle>
            <a:lvl1pPr algn="l">
              <a:defRPr sz="1800">
                <a:solidFill>
                  <a:srgbClr val="215150"/>
                </a:solidFill>
              </a:defRPr>
            </a:lvl1pPr>
          </a:lstStyle>
          <a:p>
            <a:r>
              <a:rPr lang="en-US" dirty="0"/>
              <a:t>Click to edit title</a:t>
            </a:r>
          </a:p>
        </p:txBody>
      </p:sp>
      <p:sp>
        <p:nvSpPr>
          <p:cNvPr id="7" name="Text Placeholder 16">
            <a:extLst>
              <a:ext uri="{FF2B5EF4-FFF2-40B4-BE49-F238E27FC236}">
                <a16:creationId xmlns:a16="http://schemas.microsoft.com/office/drawing/2014/main" id="{7A4F39A7-B819-0947-B7EE-CE7BE0A51B06}"/>
              </a:ext>
            </a:extLst>
          </p:cNvPr>
          <p:cNvSpPr>
            <a:spLocks noGrp="1"/>
          </p:cNvSpPr>
          <p:nvPr>
            <p:ph type="body" sz="quarter" idx="12" hasCustomPrompt="1"/>
          </p:nvPr>
        </p:nvSpPr>
        <p:spPr>
          <a:xfrm>
            <a:off x="193797"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388787207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1_Basic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9144000" cy="5143500"/>
          </a:xfrm>
          <a:prstGeom prst="rect">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8" tIns="45694" rIns="91388" bIns="45694" rtlCol="0" anchor="ctr"/>
          <a:lstStyle/>
          <a:p>
            <a:pPr algn="ctr" defTabSz="685375"/>
            <a:endParaRPr lang="ko-KR" altLang="en-US" sz="1400">
              <a:solidFill>
                <a:prstClr val="white"/>
              </a:solidFill>
            </a:endParaRPr>
          </a:p>
        </p:txBody>
      </p:sp>
      <p:sp>
        <p:nvSpPr>
          <p:cNvPr id="10" name="Text Placeholder 9"/>
          <p:cNvSpPr>
            <a:spLocks noGrp="1"/>
          </p:cNvSpPr>
          <p:nvPr>
            <p:ph type="body" sz="quarter" idx="10" hasCustomPrompt="1"/>
          </p:nvPr>
        </p:nvSpPr>
        <p:spPr>
          <a:xfrm>
            <a:off x="0" y="123480"/>
            <a:ext cx="9144000" cy="576064"/>
          </a:xfrm>
          <a:prstGeom prst="rect">
            <a:avLst/>
          </a:prstGeom>
        </p:spPr>
        <p:txBody>
          <a:bodyPr anchor="ctr"/>
          <a:lstStyle>
            <a:lvl1pPr marL="0" indent="0" algn="ctr">
              <a:buNone/>
              <a:defRPr sz="3600" b="0" baseline="0">
                <a:solidFill>
                  <a:schemeClr val="accent1"/>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699544"/>
            <a:ext cx="9144000" cy="288032"/>
          </a:xfrm>
          <a:prstGeom prst="rect">
            <a:avLst/>
          </a:prstGeom>
        </p:spPr>
        <p:txBody>
          <a:bodyPr anchor="ctr"/>
          <a:lstStyle>
            <a:lvl1pPr marL="0" indent="0" algn="ctr">
              <a:buNone/>
              <a:defRPr sz="1400" b="0" baseline="0">
                <a:solidFill>
                  <a:schemeClr val="accent1"/>
                </a:solidFill>
                <a:latin typeface="+mn-lt"/>
                <a:cs typeface="Arial"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410336844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E5C6FB1-9ED9-CE41-982E-B10C5EE52B23}"/>
              </a:ext>
            </a:extLst>
          </p:cNvPr>
          <p:cNvSpPr/>
          <p:nvPr userDrawn="1"/>
        </p:nvSpPr>
        <p:spPr>
          <a:xfrm>
            <a:off x="2502916" y="-13716"/>
            <a:ext cx="6654800" cy="517093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2687027" y="127393"/>
            <a:ext cx="6172200" cy="293260"/>
          </a:xfrm>
          <a:prstGeom prst="rect">
            <a:avLst/>
          </a:prstGeom>
        </p:spPr>
        <p:txBody>
          <a:bodyPr/>
          <a:lstStyle>
            <a:lvl1pPr algn="l">
              <a:defRPr sz="1875"/>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680502" y="449057"/>
            <a:ext cx="6172200" cy="245681"/>
          </a:xfrm>
          <a:prstGeom prst="rect">
            <a:avLst/>
          </a:prstGeom>
        </p:spPr>
        <p:txBody>
          <a:bodyPr/>
          <a:lstStyle>
            <a:lvl1pPr marL="0" indent="0">
              <a:buNone/>
              <a:defRPr sz="1350">
                <a:solidFill>
                  <a:srgbClr val="007E78"/>
                </a:solidFill>
              </a:defRPr>
            </a:lvl1pPr>
          </a:lstStyle>
          <a:p>
            <a:pPr lvl="0"/>
            <a:r>
              <a:rPr lang="en-US" dirty="0"/>
              <a:t>Click to edit subtitle</a:t>
            </a:r>
          </a:p>
        </p:txBody>
      </p:sp>
      <p:sp>
        <p:nvSpPr>
          <p:cNvPr id="10" name="Text Placeholder 16">
            <a:extLst>
              <a:ext uri="{FF2B5EF4-FFF2-40B4-BE49-F238E27FC236}">
                <a16:creationId xmlns:a16="http://schemas.microsoft.com/office/drawing/2014/main" id="{A718DC2A-3A10-F747-AAD3-BCB677058FFE}"/>
              </a:ext>
            </a:extLst>
          </p:cNvPr>
          <p:cNvSpPr>
            <a:spLocks noGrp="1"/>
          </p:cNvSpPr>
          <p:nvPr>
            <p:ph type="body" sz="quarter" idx="13" hasCustomPrompt="1"/>
          </p:nvPr>
        </p:nvSpPr>
        <p:spPr>
          <a:xfrm>
            <a:off x="2751389" y="4822448"/>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2138994965"/>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765A85ED-C740-8840-AA2F-2015300BBD57}"/>
              </a:ext>
            </a:extLst>
          </p:cNvPr>
          <p:cNvSpPr/>
          <p:nvPr userDrawn="1"/>
        </p:nvSpPr>
        <p:spPr>
          <a:xfrm>
            <a:off x="2502916" y="-13716"/>
            <a:ext cx="6654800" cy="5170932"/>
          </a:xfrm>
          <a:prstGeom prst="rect">
            <a:avLst/>
          </a:prstGeom>
          <a:solidFill>
            <a:srgbClr val="408F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2687027" y="127393"/>
            <a:ext cx="6172200" cy="293260"/>
          </a:xfrm>
          <a:prstGeom prst="rect">
            <a:avLst/>
          </a:prstGeom>
        </p:spPr>
        <p:txBody>
          <a:bodyPr/>
          <a:lstStyle>
            <a:lvl1pPr algn="l">
              <a:defRPr sz="1875">
                <a:solidFill>
                  <a:schemeClr val="bg1">
                    <a:lumMod val="85000"/>
                  </a:schemeClr>
                </a:solidFill>
              </a:defRPr>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680502" y="449057"/>
            <a:ext cx="6172200" cy="245681"/>
          </a:xfrm>
          <a:prstGeom prst="rect">
            <a:avLst/>
          </a:prstGeom>
        </p:spPr>
        <p:txBody>
          <a:bodyPr/>
          <a:lstStyle>
            <a:lvl1pPr marL="0" indent="0">
              <a:buNone/>
              <a:defRPr sz="1350">
                <a:solidFill>
                  <a:schemeClr val="bg1">
                    <a:lumMod val="85000"/>
                  </a:schemeClr>
                </a:solidFill>
              </a:defRPr>
            </a:lvl1pPr>
          </a:lstStyle>
          <a:p>
            <a:pPr lvl="0"/>
            <a:r>
              <a:rPr lang="en-US" dirty="0"/>
              <a:t>Click to edit subtitle</a:t>
            </a:r>
          </a:p>
        </p:txBody>
      </p:sp>
      <p:sp>
        <p:nvSpPr>
          <p:cNvPr id="10" name="Text Placeholder 16">
            <a:extLst>
              <a:ext uri="{FF2B5EF4-FFF2-40B4-BE49-F238E27FC236}">
                <a16:creationId xmlns:a16="http://schemas.microsoft.com/office/drawing/2014/main" id="{E3E58950-5A1C-504A-897D-C1643E41CA03}"/>
              </a:ext>
            </a:extLst>
          </p:cNvPr>
          <p:cNvSpPr>
            <a:spLocks noGrp="1"/>
          </p:cNvSpPr>
          <p:nvPr>
            <p:ph type="body" sz="quarter" idx="13" hasCustomPrompt="1"/>
          </p:nvPr>
        </p:nvSpPr>
        <p:spPr>
          <a:xfrm>
            <a:off x="2745083" y="4810624"/>
            <a:ext cx="3209925" cy="164450"/>
          </a:xfrm>
          <a:prstGeom prst="rect">
            <a:avLst/>
          </a:prstGeom>
        </p:spPr>
        <p:txBody>
          <a:bodyPr anchor="ctr"/>
          <a:lstStyle>
            <a:lvl1pPr marL="0" indent="0">
              <a:buNone/>
              <a:defRPr sz="750">
                <a:solidFill>
                  <a:schemeClr val="bg1">
                    <a:lumMod val="85000"/>
                  </a:schemeClr>
                </a:solidFill>
              </a:defRPr>
            </a:lvl1pPr>
          </a:lstStyle>
          <a:p>
            <a:pPr lvl="0"/>
            <a:r>
              <a:rPr lang="en-US" dirty="0"/>
              <a:t>Click to add sources</a:t>
            </a:r>
          </a:p>
        </p:txBody>
      </p:sp>
    </p:spTree>
    <p:extLst>
      <p:ext uri="{BB962C8B-B14F-4D97-AF65-F5344CB8AC3E}">
        <p14:creationId xmlns:p14="http://schemas.microsoft.com/office/powerpoint/2010/main" val="2256826828"/>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408F88"/>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3"/>
            <a:ext cx="8748347" cy="293260"/>
          </a:xfrm>
          <a:prstGeom prst="rect">
            <a:avLst/>
          </a:prstGeom>
        </p:spPr>
        <p:txBody>
          <a:bodyPr/>
          <a:lstStyle>
            <a:lvl1pPr algn="l">
              <a:defRPr sz="1875">
                <a:solidFill>
                  <a:schemeClr val="bg1">
                    <a:lumMod val="95000"/>
                  </a:schemeClr>
                </a:solidFill>
              </a:defRPr>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bg1">
                    <a:lumMod val="95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57"/>
            <a:ext cx="8748731" cy="245681"/>
          </a:xfrm>
          <a:prstGeom prst="rect">
            <a:avLst/>
          </a:prstGeom>
        </p:spPr>
        <p:txBody>
          <a:bodyPr/>
          <a:lstStyle>
            <a:lvl1pPr marL="0" indent="0">
              <a:buNone/>
              <a:defRPr sz="1350">
                <a:solidFill>
                  <a:schemeClr val="bg1">
                    <a:lumMod val="95000"/>
                  </a:schemeClr>
                </a:solidFill>
              </a:defRPr>
            </a:lvl1pPr>
          </a:lstStyle>
          <a:p>
            <a:pPr lvl="0"/>
            <a:r>
              <a:rPr lang="en-US" dirty="0"/>
              <a:t>Click to edit subtitle</a:t>
            </a:r>
          </a:p>
        </p:txBody>
      </p:sp>
      <p:sp>
        <p:nvSpPr>
          <p:cNvPr id="6" name="Text Placeholder 16">
            <a:extLst>
              <a:ext uri="{FF2B5EF4-FFF2-40B4-BE49-F238E27FC236}">
                <a16:creationId xmlns:a16="http://schemas.microsoft.com/office/drawing/2014/main" id="{F7E96943-980C-5E45-B993-172A7349A504}"/>
              </a:ext>
            </a:extLst>
          </p:cNvPr>
          <p:cNvSpPr>
            <a:spLocks noGrp="1"/>
          </p:cNvSpPr>
          <p:nvPr>
            <p:ph type="body" sz="quarter" idx="12" hasCustomPrompt="1"/>
          </p:nvPr>
        </p:nvSpPr>
        <p:spPr>
          <a:xfrm>
            <a:off x="193797" y="4810624"/>
            <a:ext cx="3209925" cy="164450"/>
          </a:xfrm>
          <a:prstGeom prst="rect">
            <a:avLst/>
          </a:prstGeom>
        </p:spPr>
        <p:txBody>
          <a:bodyPr anchor="ctr"/>
          <a:lstStyle>
            <a:lvl1pPr marL="0" indent="0">
              <a:buNone/>
              <a:defRPr sz="750">
                <a:solidFill>
                  <a:schemeClr val="bg1">
                    <a:lumMod val="85000"/>
                  </a:schemeClr>
                </a:solidFill>
              </a:defRPr>
            </a:lvl1pPr>
          </a:lstStyle>
          <a:p>
            <a:pPr lvl="0"/>
            <a:r>
              <a:rPr lang="en-US" dirty="0"/>
              <a:t>Click to add sources</a:t>
            </a:r>
          </a:p>
        </p:txBody>
      </p:sp>
    </p:spTree>
    <p:extLst>
      <p:ext uri="{BB962C8B-B14F-4D97-AF65-F5344CB8AC3E}">
        <p14:creationId xmlns:p14="http://schemas.microsoft.com/office/powerpoint/2010/main" val="296812366"/>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chemeClr val="bg1">
            <a:lumMod val="85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F515D2-F143-0544-9BEE-56F67B481780}"/>
              </a:ext>
            </a:extLst>
          </p:cNvPr>
          <p:cNvSpPr>
            <a:spLocks noGrp="1"/>
          </p:cNvSpPr>
          <p:nvPr>
            <p:ph type="title" hasCustomPrompt="1"/>
          </p:nvPr>
        </p:nvSpPr>
        <p:spPr>
          <a:xfrm>
            <a:off x="197827" y="127393"/>
            <a:ext cx="8748347" cy="293260"/>
          </a:xfrm>
          <a:prstGeom prst="rect">
            <a:avLst/>
          </a:prstGeom>
        </p:spPr>
        <p:txBody>
          <a:bodyPr/>
          <a:lstStyle>
            <a:lvl1pPr algn="l">
              <a:defRPr sz="1875">
                <a:solidFill>
                  <a:srgbClr val="408F88"/>
                </a:solidFill>
              </a:defRPr>
            </a:lvl1pPr>
          </a:lstStyle>
          <a:p>
            <a:r>
              <a:rPr lang="en-US" dirty="0"/>
              <a:t>Click to edit title</a:t>
            </a:r>
          </a:p>
        </p:txBody>
      </p:sp>
      <p:pic>
        <p:nvPicPr>
          <p:cNvPr id="7" name="Picture 6">
            <a:extLst>
              <a:ext uri="{FF2B5EF4-FFF2-40B4-BE49-F238E27FC236}">
                <a16:creationId xmlns:a16="http://schemas.microsoft.com/office/drawing/2014/main" id="{9457CB45-B150-0948-ACCF-D2859B6A04C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7544833" y="4642340"/>
            <a:ext cx="961724" cy="435219"/>
          </a:xfrm>
          <a:prstGeom prst="rect">
            <a:avLst/>
          </a:prstGeom>
        </p:spPr>
      </p:pic>
      <p:sp>
        <p:nvSpPr>
          <p:cNvPr id="8" name="Slide Number Placeholder 7">
            <a:extLst>
              <a:ext uri="{FF2B5EF4-FFF2-40B4-BE49-F238E27FC236}">
                <a16:creationId xmlns:a16="http://schemas.microsoft.com/office/drawing/2014/main" id="{9BCBA591-F270-EB46-BF3B-3D5037F456FA}"/>
              </a:ext>
            </a:extLst>
          </p:cNvPr>
          <p:cNvSpPr>
            <a:spLocks noGrp="1"/>
          </p:cNvSpPr>
          <p:nvPr>
            <p:ph type="sldNum" sz="quarter" idx="10"/>
          </p:nvPr>
        </p:nvSpPr>
        <p:spPr>
          <a:xfrm>
            <a:off x="6853604" y="4714509"/>
            <a:ext cx="2057400" cy="273844"/>
          </a:xfrm>
        </p:spPr>
        <p:txBody>
          <a:bodyPr/>
          <a:lstStyle>
            <a:lvl1pPr>
              <a:defRPr>
                <a:solidFill>
                  <a:schemeClr val="tx2">
                    <a:lumMod val="50000"/>
                    <a:lumOff val="50000"/>
                  </a:schemeClr>
                </a:solidFill>
              </a:defRPr>
            </a:lvl1pPr>
          </a:lstStyle>
          <a:p>
            <a:fld id="{9C099C12-0FA6-5345-B979-B19A08F582EA}" type="slidenum">
              <a:rPr lang="en-US" smtClean="0"/>
              <a:pPr/>
              <a:t>‹#›</a:t>
            </a:fld>
            <a:endParaRPr lang="en-US" dirty="0"/>
          </a:p>
        </p:txBody>
      </p:sp>
      <p:sp>
        <p:nvSpPr>
          <p:cNvPr id="15" name="Text Placeholder 14">
            <a:extLst>
              <a:ext uri="{FF2B5EF4-FFF2-40B4-BE49-F238E27FC236}">
                <a16:creationId xmlns:a16="http://schemas.microsoft.com/office/drawing/2014/main" id="{2BA3406F-ECEC-884B-9E2C-1B2EB48E6577}"/>
              </a:ext>
            </a:extLst>
          </p:cNvPr>
          <p:cNvSpPr>
            <a:spLocks noGrp="1"/>
          </p:cNvSpPr>
          <p:nvPr>
            <p:ph type="body" sz="quarter" idx="11" hasCustomPrompt="1"/>
          </p:nvPr>
        </p:nvSpPr>
        <p:spPr>
          <a:xfrm>
            <a:off x="202019" y="449057"/>
            <a:ext cx="8748731" cy="245681"/>
          </a:xfrm>
          <a:prstGeom prst="rect">
            <a:avLst/>
          </a:prstGeom>
        </p:spPr>
        <p:txBody>
          <a:bodyPr/>
          <a:lstStyle>
            <a:lvl1pPr marL="0" indent="0">
              <a:buNone/>
              <a:defRPr sz="1350">
                <a:solidFill>
                  <a:srgbClr val="408F88"/>
                </a:solidFill>
              </a:defRPr>
            </a:lvl1pPr>
          </a:lstStyle>
          <a:p>
            <a:pPr lvl="0"/>
            <a:r>
              <a:rPr lang="en-US" dirty="0"/>
              <a:t>Click to edit subtitle</a:t>
            </a:r>
          </a:p>
        </p:txBody>
      </p:sp>
      <p:sp>
        <p:nvSpPr>
          <p:cNvPr id="6" name="Text Placeholder 16">
            <a:extLst>
              <a:ext uri="{FF2B5EF4-FFF2-40B4-BE49-F238E27FC236}">
                <a16:creationId xmlns:a16="http://schemas.microsoft.com/office/drawing/2014/main" id="{2ADD404D-DC3B-8C42-917A-88238BCB20B1}"/>
              </a:ext>
            </a:extLst>
          </p:cNvPr>
          <p:cNvSpPr>
            <a:spLocks noGrp="1"/>
          </p:cNvSpPr>
          <p:nvPr>
            <p:ph type="body" sz="quarter" idx="12" hasCustomPrompt="1"/>
          </p:nvPr>
        </p:nvSpPr>
        <p:spPr>
          <a:xfrm>
            <a:off x="193797" y="4810624"/>
            <a:ext cx="3209925" cy="164450"/>
          </a:xfrm>
          <a:prstGeom prst="rect">
            <a:avLst/>
          </a:prstGeom>
        </p:spPr>
        <p:txBody>
          <a:bodyPr anchor="ctr"/>
          <a:lstStyle>
            <a:lvl1pPr marL="0" indent="0">
              <a:buNone/>
              <a:defRPr sz="750">
                <a:solidFill>
                  <a:schemeClr val="tx2">
                    <a:lumMod val="75000"/>
                    <a:lumOff val="25000"/>
                  </a:schemeClr>
                </a:solidFill>
              </a:defRPr>
            </a:lvl1pPr>
          </a:lstStyle>
          <a:p>
            <a:pPr lvl="0"/>
            <a:r>
              <a:rPr lang="en-US" dirty="0"/>
              <a:t>Click to add sources</a:t>
            </a:r>
          </a:p>
        </p:txBody>
      </p:sp>
    </p:spTree>
    <p:extLst>
      <p:ext uri="{BB962C8B-B14F-4D97-AF65-F5344CB8AC3E}">
        <p14:creationId xmlns:p14="http://schemas.microsoft.com/office/powerpoint/2010/main" val="229481952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595FE91-2852-A242-A92B-85165269D2A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631224" y="2194368"/>
            <a:ext cx="1626577" cy="736093"/>
          </a:xfrm>
          <a:prstGeom prst="rect">
            <a:avLst/>
          </a:prstGeom>
        </p:spPr>
      </p:pic>
    </p:spTree>
    <p:extLst>
      <p:ext uri="{BB962C8B-B14F-4D97-AF65-F5344CB8AC3E}">
        <p14:creationId xmlns:p14="http://schemas.microsoft.com/office/powerpoint/2010/main" val="2373002716"/>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9C5BB2-44D0-4737-8BBF-8B2107CAE9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06988F2-3F84-4811-AE5C-5547C96B25F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A50B6F5-9D29-4D82-A030-425273D92488}"/>
              </a:ext>
            </a:extLst>
          </p:cNvPr>
          <p:cNvSpPr>
            <a:spLocks noGrp="1"/>
          </p:cNvSpPr>
          <p:nvPr>
            <p:ph type="dt" sz="half" idx="10"/>
          </p:nvPr>
        </p:nvSpPr>
        <p:spPr/>
        <p:txBody>
          <a:bodyPr/>
          <a:lstStyle/>
          <a:p>
            <a:fld id="{377936CE-AE59-4C83-A2B7-A82176454AE6}" type="datetimeFigureOut">
              <a:rPr lang="en-US" smtClean="0"/>
              <a:t>6/29/2022</a:t>
            </a:fld>
            <a:endParaRPr lang="en-US"/>
          </a:p>
        </p:txBody>
      </p:sp>
      <p:sp>
        <p:nvSpPr>
          <p:cNvPr id="5" name="Footer Placeholder 4">
            <a:extLst>
              <a:ext uri="{FF2B5EF4-FFF2-40B4-BE49-F238E27FC236}">
                <a16:creationId xmlns:a16="http://schemas.microsoft.com/office/drawing/2014/main" id="{12CE712A-97E1-4C6D-8972-89EFBD7853D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DD0D078-1531-43D5-8A7C-D070ADF743AE}"/>
              </a:ext>
            </a:extLst>
          </p:cNvPr>
          <p:cNvSpPr>
            <a:spLocks noGrp="1"/>
          </p:cNvSpPr>
          <p:nvPr>
            <p:ph type="sldNum" sz="quarter" idx="12"/>
          </p:nvPr>
        </p:nvSpPr>
        <p:spPr/>
        <p:txBody>
          <a:bodyPr/>
          <a:lstStyle/>
          <a:p>
            <a:fld id="{A17BA286-AC93-4A1C-B0BC-B5A3B392FDCB}" type="slidenum">
              <a:rPr lang="en-US" smtClean="0"/>
              <a:t>‹#›</a:t>
            </a:fld>
            <a:endParaRPr lang="en-US"/>
          </a:p>
        </p:txBody>
      </p:sp>
    </p:spTree>
    <p:extLst>
      <p:ext uri="{BB962C8B-B14F-4D97-AF65-F5344CB8AC3E}">
        <p14:creationId xmlns:p14="http://schemas.microsoft.com/office/powerpoint/2010/main" val="3252730854"/>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00" y="81000"/>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endParaRPr sz="1350"/>
          </a:p>
        </p:txBody>
      </p:sp>
      <p:sp>
        <p:nvSpPr>
          <p:cNvPr id="12" name="Subtitle 2"/>
          <p:cNvSpPr>
            <a:spLocks noGrp="1"/>
          </p:cNvSpPr>
          <p:nvPr>
            <p:ph type="subTitle" idx="13"/>
          </p:nvPr>
        </p:nvSpPr>
        <p:spPr>
          <a:xfrm>
            <a:off x="243000" y="450319"/>
            <a:ext cx="8640000" cy="304587"/>
          </a:xfrm>
        </p:spPr>
        <p:txBody>
          <a:bodyPr anchor="ctr">
            <a:normAutofit/>
          </a:bodyPr>
          <a:lstStyle>
            <a:lvl1pPr marL="0" indent="0" algn="l">
              <a:buNone/>
              <a:defRPr sz="1200" cap="all">
                <a:solidFill>
                  <a:srgbClr val="007E78"/>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94470543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675483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5_Cover slide layout">
    <p:bg>
      <p:bgPr>
        <a:solidFill>
          <a:srgbClr val="013B4B"/>
        </a:solid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00038" y="-225029"/>
            <a:ext cx="8543925" cy="5593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9846964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cSld name="1_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583"/>
            <a:ext cx="9144000" cy="802136"/>
          </a:xfrm>
          <a:prstGeom prst="rect">
            <a:avLst/>
          </a:prstGeom>
        </p:spPr>
        <p:txBody>
          <a:bodyPr anchor="ctr"/>
          <a:lstStyle>
            <a:lvl1pPr>
              <a:defRPr b="1" baseline="0">
                <a:solidFill>
                  <a:schemeClr val="tx1">
                    <a:lumMod val="75000"/>
                    <a:lumOff val="25000"/>
                  </a:schemeClr>
                </a:solidFill>
                <a:latin typeface="Arial" pitchFamily="34" charset="0"/>
                <a:cs typeface="Arial" pitchFamily="34" charset="0"/>
              </a:defRPr>
            </a:lvl1pPr>
          </a:lstStyle>
          <a:p>
            <a:r>
              <a:rPr lang="en-US" altLang="ko-KR" dirty="0"/>
              <a:t> Click to add title</a:t>
            </a:r>
            <a:endParaRPr lang="ko-KR" altLang="en-US" dirty="0"/>
          </a:p>
        </p:txBody>
      </p:sp>
      <p:sp>
        <p:nvSpPr>
          <p:cNvPr id="3" name="Content Placeholder 2"/>
          <p:cNvSpPr>
            <a:spLocks noGrp="1"/>
          </p:cNvSpPr>
          <p:nvPr>
            <p:ph idx="1"/>
          </p:nvPr>
        </p:nvSpPr>
        <p:spPr>
          <a:xfrm>
            <a:off x="457200" y="1200151"/>
            <a:ext cx="8229600" cy="345486"/>
          </a:xfrm>
          <a:prstGeom prst="rect">
            <a:avLst/>
          </a:prstGeom>
        </p:spPr>
        <p:txBody>
          <a:bodyPr anchor="ctr"/>
          <a:lstStyle>
            <a:lvl1pPr marL="0" indent="0">
              <a:buNone/>
              <a:defRPr sz="2000">
                <a:solidFill>
                  <a:schemeClr val="tx1">
                    <a:lumMod val="75000"/>
                    <a:lumOff val="25000"/>
                  </a:schemeClr>
                </a:solidFill>
              </a:defRPr>
            </a:lvl1pPr>
          </a:lstStyle>
          <a:p>
            <a:pPr lvl="0"/>
            <a:r>
              <a:rPr lang="en-US" altLang="ko-KR" dirty="0"/>
              <a:t>Click to edit Master text styles</a:t>
            </a:r>
          </a:p>
        </p:txBody>
      </p:sp>
      <p:sp>
        <p:nvSpPr>
          <p:cNvPr id="4" name="Content Placeholder 2"/>
          <p:cNvSpPr>
            <a:spLocks noGrp="1"/>
          </p:cNvSpPr>
          <p:nvPr>
            <p:ph idx="10"/>
          </p:nvPr>
        </p:nvSpPr>
        <p:spPr>
          <a:xfrm>
            <a:off x="467544" y="1707654"/>
            <a:ext cx="8229600" cy="2700300"/>
          </a:xfrm>
          <a:prstGeom prst="rect">
            <a:avLst/>
          </a:prstGeom>
        </p:spPr>
        <p:txBody>
          <a:bodyPr lIns="395740" anchor="t"/>
          <a:lstStyle>
            <a:lvl1pPr marL="0" indent="0">
              <a:buNone/>
              <a:defRPr sz="1400">
                <a:solidFill>
                  <a:schemeClr val="tx1">
                    <a:lumMod val="75000"/>
                    <a:lumOff val="25000"/>
                  </a:schemeClr>
                </a:solidFill>
              </a:defRPr>
            </a:lvl1pPr>
          </a:lstStyle>
          <a:p>
            <a:pPr lvl="0"/>
            <a:r>
              <a:rPr lang="en-US" altLang="ko-KR" dirty="0"/>
              <a:t>Click to edit Master text styles</a:t>
            </a:r>
          </a:p>
        </p:txBody>
      </p:sp>
    </p:spTree>
    <p:extLst>
      <p:ext uri="{BB962C8B-B14F-4D97-AF65-F5344CB8AC3E}">
        <p14:creationId xmlns:p14="http://schemas.microsoft.com/office/powerpoint/2010/main" val="423800307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blank">
  <p:cSld name="Blank">
    <p:bg>
      <p:bgPr>
        <a:solidFill>
          <a:schemeClr val="bg2"/>
        </a:solidFill>
        <a:effectLst/>
      </p:bgPr>
    </p:bg>
    <p:spTree>
      <p:nvGrpSpPr>
        <p:cNvPr id="1" name=""/>
        <p:cNvGrpSpPr/>
        <p:nvPr/>
      </p:nvGrpSpPr>
      <p:grpSpPr>
        <a:xfrm>
          <a:off x="0" y="0"/>
          <a:ext cx="0" cy="0"/>
          <a:chOff x="0" y="0"/>
          <a:chExt cx="0" cy="0"/>
        </a:xfrm>
      </p:grpSpPr>
      <p:sp>
        <p:nvSpPr>
          <p:cNvPr id="6" name="Freeform 5"/>
          <p:cNvSpPr>
            <a:spLocks noEditPoints="1"/>
          </p:cNvSpPr>
          <p:nvPr/>
        </p:nvSpPr>
        <p:spPr bwMode="auto">
          <a:xfrm>
            <a:off x="21" y="3573"/>
            <a:ext cx="2835059" cy="5139928"/>
          </a:xfrm>
          <a:custGeom>
            <a:avLst/>
            <a:gdLst/>
            <a:ahLst/>
            <a:cxnLst/>
            <a:rect l="0" t="0" r="r" b="b"/>
            <a:pathLst>
              <a:path w="1190" h="2160">
                <a:moveTo>
                  <a:pt x="97" y="579"/>
                </a:moveTo>
                <a:cubicBezTo>
                  <a:pt x="92" y="540"/>
                  <a:pt x="109" y="506"/>
                  <a:pt x="122" y="471"/>
                </a:cubicBezTo>
                <a:cubicBezTo>
                  <a:pt x="133" y="442"/>
                  <a:pt x="147" y="414"/>
                  <a:pt x="159" y="385"/>
                </a:cubicBezTo>
                <a:cubicBezTo>
                  <a:pt x="181" y="390"/>
                  <a:pt x="205" y="394"/>
                  <a:pt x="228" y="399"/>
                </a:cubicBezTo>
                <a:cubicBezTo>
                  <a:pt x="252" y="405"/>
                  <a:pt x="275" y="411"/>
                  <a:pt x="301" y="418"/>
                </a:cubicBezTo>
                <a:cubicBezTo>
                  <a:pt x="316" y="360"/>
                  <a:pt x="282" y="314"/>
                  <a:pt x="249" y="269"/>
                </a:cubicBezTo>
                <a:cubicBezTo>
                  <a:pt x="215" y="224"/>
                  <a:pt x="172" y="192"/>
                  <a:pt x="110" y="198"/>
                </a:cubicBezTo>
                <a:cubicBezTo>
                  <a:pt x="111" y="165"/>
                  <a:pt x="112" y="135"/>
                  <a:pt x="112" y="105"/>
                </a:cubicBezTo>
                <a:cubicBezTo>
                  <a:pt x="111" y="75"/>
                  <a:pt x="108" y="45"/>
                  <a:pt x="105" y="10"/>
                </a:cubicBezTo>
                <a:cubicBezTo>
                  <a:pt x="179" y="70"/>
                  <a:pt x="258" y="99"/>
                  <a:pt x="352" y="78"/>
                </a:cubicBezTo>
                <a:cubicBezTo>
                  <a:pt x="356" y="52"/>
                  <a:pt x="344" y="31"/>
                  <a:pt x="336" y="9"/>
                </a:cubicBezTo>
                <a:cubicBezTo>
                  <a:pt x="335" y="6"/>
                  <a:pt x="334" y="3"/>
                  <a:pt x="332" y="0"/>
                </a:cubicBezTo>
                <a:cubicBezTo>
                  <a:pt x="314" y="0"/>
                  <a:pt x="314" y="0"/>
                  <a:pt x="314" y="0"/>
                </a:cubicBezTo>
                <a:cubicBezTo>
                  <a:pt x="323" y="19"/>
                  <a:pt x="330" y="40"/>
                  <a:pt x="334" y="63"/>
                </a:cubicBezTo>
                <a:cubicBezTo>
                  <a:pt x="259" y="82"/>
                  <a:pt x="174" y="51"/>
                  <a:pt x="121" y="0"/>
                </a:cubicBezTo>
                <a:cubicBezTo>
                  <a:pt x="81" y="0"/>
                  <a:pt x="81" y="0"/>
                  <a:pt x="81" y="0"/>
                </a:cubicBezTo>
                <a:cubicBezTo>
                  <a:pt x="97" y="51"/>
                  <a:pt x="98" y="101"/>
                  <a:pt x="93" y="152"/>
                </a:cubicBezTo>
                <a:cubicBezTo>
                  <a:pt x="74" y="70"/>
                  <a:pt x="69" y="27"/>
                  <a:pt x="76" y="0"/>
                </a:cubicBezTo>
                <a:cubicBezTo>
                  <a:pt x="53" y="0"/>
                  <a:pt x="53" y="0"/>
                  <a:pt x="53" y="0"/>
                </a:cubicBezTo>
                <a:cubicBezTo>
                  <a:pt x="51" y="5"/>
                  <a:pt x="49" y="9"/>
                  <a:pt x="47" y="14"/>
                </a:cubicBezTo>
                <a:cubicBezTo>
                  <a:pt x="40" y="28"/>
                  <a:pt x="33" y="42"/>
                  <a:pt x="23" y="52"/>
                </a:cubicBezTo>
                <a:cubicBezTo>
                  <a:pt x="16" y="59"/>
                  <a:pt x="9" y="66"/>
                  <a:pt x="1" y="72"/>
                </a:cubicBezTo>
                <a:cubicBezTo>
                  <a:pt x="1" y="90"/>
                  <a:pt x="1" y="90"/>
                  <a:pt x="1" y="90"/>
                </a:cubicBezTo>
                <a:cubicBezTo>
                  <a:pt x="3" y="89"/>
                  <a:pt x="4" y="88"/>
                  <a:pt x="6" y="88"/>
                </a:cubicBezTo>
                <a:cubicBezTo>
                  <a:pt x="24" y="75"/>
                  <a:pt x="38" y="57"/>
                  <a:pt x="56" y="40"/>
                </a:cubicBezTo>
                <a:cubicBezTo>
                  <a:pt x="70" y="89"/>
                  <a:pt x="71" y="139"/>
                  <a:pt x="73" y="192"/>
                </a:cubicBezTo>
                <a:cubicBezTo>
                  <a:pt x="57" y="187"/>
                  <a:pt x="44" y="180"/>
                  <a:pt x="30" y="178"/>
                </a:cubicBezTo>
                <a:cubicBezTo>
                  <a:pt x="20" y="177"/>
                  <a:pt x="10" y="177"/>
                  <a:pt x="1" y="179"/>
                </a:cubicBezTo>
                <a:cubicBezTo>
                  <a:pt x="1" y="255"/>
                  <a:pt x="1" y="255"/>
                  <a:pt x="1" y="255"/>
                </a:cubicBezTo>
                <a:cubicBezTo>
                  <a:pt x="12" y="246"/>
                  <a:pt x="23" y="234"/>
                  <a:pt x="42" y="241"/>
                </a:cubicBezTo>
                <a:cubicBezTo>
                  <a:pt x="29" y="260"/>
                  <a:pt x="16" y="276"/>
                  <a:pt x="6" y="294"/>
                </a:cubicBezTo>
                <a:cubicBezTo>
                  <a:pt x="4" y="297"/>
                  <a:pt x="3" y="300"/>
                  <a:pt x="1" y="303"/>
                </a:cubicBezTo>
                <a:cubicBezTo>
                  <a:pt x="1" y="432"/>
                  <a:pt x="1" y="432"/>
                  <a:pt x="1" y="432"/>
                </a:cubicBezTo>
                <a:cubicBezTo>
                  <a:pt x="19" y="491"/>
                  <a:pt x="50" y="543"/>
                  <a:pt x="91" y="592"/>
                </a:cubicBezTo>
                <a:cubicBezTo>
                  <a:pt x="94" y="586"/>
                  <a:pt x="97" y="582"/>
                  <a:pt x="97" y="579"/>
                </a:cubicBezTo>
                <a:close/>
                <a:moveTo>
                  <a:pt x="203" y="246"/>
                </a:moveTo>
                <a:cubicBezTo>
                  <a:pt x="242" y="281"/>
                  <a:pt x="270" y="323"/>
                  <a:pt x="287" y="373"/>
                </a:cubicBezTo>
                <a:cubicBezTo>
                  <a:pt x="289" y="380"/>
                  <a:pt x="288" y="387"/>
                  <a:pt x="288" y="391"/>
                </a:cubicBezTo>
                <a:cubicBezTo>
                  <a:pt x="261" y="387"/>
                  <a:pt x="237" y="383"/>
                  <a:pt x="212" y="380"/>
                </a:cubicBezTo>
                <a:cubicBezTo>
                  <a:pt x="190" y="377"/>
                  <a:pt x="170" y="371"/>
                  <a:pt x="157" y="357"/>
                </a:cubicBezTo>
                <a:cubicBezTo>
                  <a:pt x="154" y="332"/>
                  <a:pt x="151" y="311"/>
                  <a:pt x="147" y="287"/>
                </a:cubicBezTo>
                <a:cubicBezTo>
                  <a:pt x="168" y="300"/>
                  <a:pt x="186" y="310"/>
                  <a:pt x="204" y="321"/>
                </a:cubicBezTo>
                <a:cubicBezTo>
                  <a:pt x="184" y="294"/>
                  <a:pt x="153" y="279"/>
                  <a:pt x="143" y="245"/>
                </a:cubicBezTo>
                <a:cubicBezTo>
                  <a:pt x="169" y="230"/>
                  <a:pt x="183" y="230"/>
                  <a:pt x="203" y="246"/>
                </a:cubicBezTo>
                <a:close/>
                <a:moveTo>
                  <a:pt x="40" y="485"/>
                </a:moveTo>
                <a:cubicBezTo>
                  <a:pt x="20" y="445"/>
                  <a:pt x="7" y="403"/>
                  <a:pt x="8" y="358"/>
                </a:cubicBezTo>
                <a:cubicBezTo>
                  <a:pt x="9" y="306"/>
                  <a:pt x="26" y="282"/>
                  <a:pt x="73" y="270"/>
                </a:cubicBezTo>
                <a:cubicBezTo>
                  <a:pt x="69" y="305"/>
                  <a:pt x="60" y="341"/>
                  <a:pt x="70" y="376"/>
                </a:cubicBezTo>
                <a:cubicBezTo>
                  <a:pt x="79" y="342"/>
                  <a:pt x="78" y="305"/>
                  <a:pt x="96" y="274"/>
                </a:cubicBezTo>
                <a:cubicBezTo>
                  <a:pt x="101" y="276"/>
                  <a:pt x="103" y="276"/>
                  <a:pt x="105" y="277"/>
                </a:cubicBezTo>
                <a:cubicBezTo>
                  <a:pt x="107" y="278"/>
                  <a:pt x="109" y="279"/>
                  <a:pt x="110" y="281"/>
                </a:cubicBezTo>
                <a:cubicBezTo>
                  <a:pt x="142" y="328"/>
                  <a:pt x="147" y="378"/>
                  <a:pt x="123" y="430"/>
                </a:cubicBezTo>
                <a:cubicBezTo>
                  <a:pt x="105" y="467"/>
                  <a:pt x="86" y="503"/>
                  <a:pt x="77" y="547"/>
                </a:cubicBezTo>
                <a:cubicBezTo>
                  <a:pt x="65" y="526"/>
                  <a:pt x="50" y="507"/>
                  <a:pt x="40" y="485"/>
                </a:cubicBezTo>
                <a:close/>
                <a:moveTo>
                  <a:pt x="1" y="0"/>
                </a:moveTo>
                <a:cubicBezTo>
                  <a:pt x="1" y="1"/>
                  <a:pt x="1" y="1"/>
                  <a:pt x="1" y="1"/>
                </a:cubicBezTo>
                <a:cubicBezTo>
                  <a:pt x="2" y="1"/>
                  <a:pt x="2" y="0"/>
                  <a:pt x="2" y="0"/>
                </a:cubicBezTo>
                <a:lnTo>
                  <a:pt x="1" y="0"/>
                </a:lnTo>
                <a:close/>
                <a:moveTo>
                  <a:pt x="1052" y="1098"/>
                </a:moveTo>
                <a:cubicBezTo>
                  <a:pt x="1062" y="1083"/>
                  <a:pt x="1075" y="1068"/>
                  <a:pt x="1084" y="1051"/>
                </a:cubicBezTo>
                <a:cubicBezTo>
                  <a:pt x="1099" y="1023"/>
                  <a:pt x="1112" y="994"/>
                  <a:pt x="1092" y="963"/>
                </a:cubicBezTo>
                <a:cubicBezTo>
                  <a:pt x="948" y="958"/>
                  <a:pt x="857" y="1057"/>
                  <a:pt x="855" y="1151"/>
                </a:cubicBezTo>
                <a:cubicBezTo>
                  <a:pt x="788" y="1151"/>
                  <a:pt x="729" y="1127"/>
                  <a:pt x="672" y="1100"/>
                </a:cubicBezTo>
                <a:cubicBezTo>
                  <a:pt x="627" y="1078"/>
                  <a:pt x="589" y="1045"/>
                  <a:pt x="552" y="1010"/>
                </a:cubicBezTo>
                <a:cubicBezTo>
                  <a:pt x="482" y="942"/>
                  <a:pt x="465" y="858"/>
                  <a:pt x="474" y="766"/>
                </a:cubicBezTo>
                <a:cubicBezTo>
                  <a:pt x="491" y="811"/>
                  <a:pt x="520" y="848"/>
                  <a:pt x="547" y="887"/>
                </a:cubicBezTo>
                <a:cubicBezTo>
                  <a:pt x="589" y="949"/>
                  <a:pt x="650" y="975"/>
                  <a:pt x="720" y="988"/>
                </a:cubicBezTo>
                <a:cubicBezTo>
                  <a:pt x="725" y="989"/>
                  <a:pt x="731" y="986"/>
                  <a:pt x="737" y="985"/>
                </a:cubicBezTo>
                <a:cubicBezTo>
                  <a:pt x="734" y="907"/>
                  <a:pt x="723" y="833"/>
                  <a:pt x="681" y="765"/>
                </a:cubicBezTo>
                <a:cubicBezTo>
                  <a:pt x="716" y="759"/>
                  <a:pt x="752" y="766"/>
                  <a:pt x="780" y="738"/>
                </a:cubicBezTo>
                <a:cubicBezTo>
                  <a:pt x="768" y="718"/>
                  <a:pt x="757" y="696"/>
                  <a:pt x="742" y="680"/>
                </a:cubicBezTo>
                <a:cubicBezTo>
                  <a:pt x="720" y="656"/>
                  <a:pt x="696" y="632"/>
                  <a:pt x="669" y="617"/>
                </a:cubicBezTo>
                <a:cubicBezTo>
                  <a:pt x="618" y="588"/>
                  <a:pt x="564" y="572"/>
                  <a:pt x="506" y="597"/>
                </a:cubicBezTo>
                <a:cubicBezTo>
                  <a:pt x="500" y="599"/>
                  <a:pt x="494" y="600"/>
                  <a:pt x="486" y="603"/>
                </a:cubicBezTo>
                <a:cubicBezTo>
                  <a:pt x="486" y="589"/>
                  <a:pt x="485" y="579"/>
                  <a:pt x="485" y="569"/>
                </a:cubicBezTo>
                <a:cubicBezTo>
                  <a:pt x="492" y="456"/>
                  <a:pt x="475" y="348"/>
                  <a:pt x="426" y="246"/>
                </a:cubicBezTo>
                <a:cubicBezTo>
                  <a:pt x="408" y="209"/>
                  <a:pt x="378" y="182"/>
                  <a:pt x="335" y="175"/>
                </a:cubicBezTo>
                <a:cubicBezTo>
                  <a:pt x="316" y="172"/>
                  <a:pt x="297" y="174"/>
                  <a:pt x="285" y="198"/>
                </a:cubicBezTo>
                <a:cubicBezTo>
                  <a:pt x="293" y="206"/>
                  <a:pt x="300" y="215"/>
                  <a:pt x="309" y="222"/>
                </a:cubicBezTo>
                <a:cubicBezTo>
                  <a:pt x="332" y="241"/>
                  <a:pt x="350" y="263"/>
                  <a:pt x="362" y="290"/>
                </a:cubicBezTo>
                <a:cubicBezTo>
                  <a:pt x="397" y="367"/>
                  <a:pt x="418" y="448"/>
                  <a:pt x="425" y="532"/>
                </a:cubicBezTo>
                <a:cubicBezTo>
                  <a:pt x="426" y="539"/>
                  <a:pt x="426" y="548"/>
                  <a:pt x="422" y="553"/>
                </a:cubicBezTo>
                <a:cubicBezTo>
                  <a:pt x="408" y="569"/>
                  <a:pt x="410" y="588"/>
                  <a:pt x="410" y="607"/>
                </a:cubicBezTo>
                <a:cubicBezTo>
                  <a:pt x="409" y="669"/>
                  <a:pt x="383" y="722"/>
                  <a:pt x="349" y="773"/>
                </a:cubicBezTo>
                <a:cubicBezTo>
                  <a:pt x="266" y="679"/>
                  <a:pt x="105" y="682"/>
                  <a:pt x="57" y="750"/>
                </a:cubicBezTo>
                <a:cubicBezTo>
                  <a:pt x="99" y="826"/>
                  <a:pt x="166" y="864"/>
                  <a:pt x="255" y="870"/>
                </a:cubicBezTo>
                <a:cubicBezTo>
                  <a:pt x="186" y="929"/>
                  <a:pt x="108" y="957"/>
                  <a:pt x="18" y="974"/>
                </a:cubicBezTo>
                <a:cubicBezTo>
                  <a:pt x="31" y="918"/>
                  <a:pt x="26" y="869"/>
                  <a:pt x="1" y="826"/>
                </a:cubicBezTo>
                <a:cubicBezTo>
                  <a:pt x="1" y="871"/>
                  <a:pt x="1" y="871"/>
                  <a:pt x="1" y="871"/>
                </a:cubicBezTo>
                <a:cubicBezTo>
                  <a:pt x="5" y="883"/>
                  <a:pt x="5" y="894"/>
                  <a:pt x="1" y="906"/>
                </a:cubicBezTo>
                <a:cubicBezTo>
                  <a:pt x="1" y="1032"/>
                  <a:pt x="1" y="1032"/>
                  <a:pt x="1" y="1032"/>
                </a:cubicBezTo>
                <a:cubicBezTo>
                  <a:pt x="4" y="1026"/>
                  <a:pt x="7" y="1021"/>
                  <a:pt x="9" y="1016"/>
                </a:cubicBezTo>
                <a:cubicBezTo>
                  <a:pt x="97" y="1003"/>
                  <a:pt x="178" y="984"/>
                  <a:pt x="251" y="935"/>
                </a:cubicBezTo>
                <a:cubicBezTo>
                  <a:pt x="247" y="978"/>
                  <a:pt x="241" y="1018"/>
                  <a:pt x="240" y="1058"/>
                </a:cubicBezTo>
                <a:cubicBezTo>
                  <a:pt x="240" y="1101"/>
                  <a:pt x="254" y="1140"/>
                  <a:pt x="286" y="1174"/>
                </a:cubicBezTo>
                <a:cubicBezTo>
                  <a:pt x="390" y="1075"/>
                  <a:pt x="411" y="957"/>
                  <a:pt x="381" y="823"/>
                </a:cubicBezTo>
                <a:cubicBezTo>
                  <a:pt x="392" y="805"/>
                  <a:pt x="404" y="787"/>
                  <a:pt x="417" y="767"/>
                </a:cubicBezTo>
                <a:cubicBezTo>
                  <a:pt x="418" y="860"/>
                  <a:pt x="415" y="950"/>
                  <a:pt x="421" y="1039"/>
                </a:cubicBezTo>
                <a:cubicBezTo>
                  <a:pt x="427" y="1129"/>
                  <a:pt x="449" y="1217"/>
                  <a:pt x="477" y="1301"/>
                </a:cubicBezTo>
                <a:cubicBezTo>
                  <a:pt x="438" y="1354"/>
                  <a:pt x="401" y="1406"/>
                  <a:pt x="382" y="1467"/>
                </a:cubicBezTo>
                <a:cubicBezTo>
                  <a:pt x="364" y="1521"/>
                  <a:pt x="355" y="1576"/>
                  <a:pt x="374" y="1632"/>
                </a:cubicBezTo>
                <a:cubicBezTo>
                  <a:pt x="381" y="1654"/>
                  <a:pt x="385" y="1678"/>
                  <a:pt x="405" y="1695"/>
                </a:cubicBezTo>
                <a:cubicBezTo>
                  <a:pt x="491" y="1652"/>
                  <a:pt x="534" y="1580"/>
                  <a:pt x="554" y="1487"/>
                </a:cubicBezTo>
                <a:cubicBezTo>
                  <a:pt x="574" y="1516"/>
                  <a:pt x="590" y="1541"/>
                  <a:pt x="608" y="1565"/>
                </a:cubicBezTo>
                <a:cubicBezTo>
                  <a:pt x="627" y="1589"/>
                  <a:pt x="647" y="1611"/>
                  <a:pt x="668" y="1636"/>
                </a:cubicBezTo>
                <a:cubicBezTo>
                  <a:pt x="617" y="1671"/>
                  <a:pt x="602" y="1723"/>
                  <a:pt x="605" y="1780"/>
                </a:cubicBezTo>
                <a:cubicBezTo>
                  <a:pt x="607" y="1835"/>
                  <a:pt x="609" y="1892"/>
                  <a:pt x="658" y="1927"/>
                </a:cubicBezTo>
                <a:cubicBezTo>
                  <a:pt x="674" y="1906"/>
                  <a:pt x="688" y="1887"/>
                  <a:pt x="703" y="1868"/>
                </a:cubicBezTo>
                <a:cubicBezTo>
                  <a:pt x="718" y="1848"/>
                  <a:pt x="734" y="1830"/>
                  <a:pt x="748" y="1813"/>
                </a:cubicBezTo>
                <a:cubicBezTo>
                  <a:pt x="775" y="1828"/>
                  <a:pt x="804" y="1841"/>
                  <a:pt x="830" y="1857"/>
                </a:cubicBezTo>
                <a:cubicBezTo>
                  <a:pt x="862" y="1876"/>
                  <a:pt x="897" y="1891"/>
                  <a:pt x="918" y="1925"/>
                </a:cubicBezTo>
                <a:cubicBezTo>
                  <a:pt x="920" y="1928"/>
                  <a:pt x="924" y="1928"/>
                  <a:pt x="931" y="1932"/>
                </a:cubicBezTo>
                <a:cubicBezTo>
                  <a:pt x="932" y="1852"/>
                  <a:pt x="919" y="1780"/>
                  <a:pt x="882" y="1713"/>
                </a:cubicBezTo>
                <a:cubicBezTo>
                  <a:pt x="914" y="1710"/>
                  <a:pt x="946" y="1712"/>
                  <a:pt x="973" y="1702"/>
                </a:cubicBezTo>
                <a:cubicBezTo>
                  <a:pt x="1002" y="1693"/>
                  <a:pt x="1024" y="1670"/>
                  <a:pt x="1046" y="1639"/>
                </a:cubicBezTo>
                <a:cubicBezTo>
                  <a:pt x="1006" y="1649"/>
                  <a:pt x="978" y="1637"/>
                  <a:pt x="952" y="1619"/>
                </a:cubicBezTo>
                <a:cubicBezTo>
                  <a:pt x="936" y="1608"/>
                  <a:pt x="919" y="1598"/>
                  <a:pt x="904" y="1586"/>
                </a:cubicBezTo>
                <a:cubicBezTo>
                  <a:pt x="875" y="1563"/>
                  <a:pt x="843" y="1550"/>
                  <a:pt x="807" y="1545"/>
                </a:cubicBezTo>
                <a:cubicBezTo>
                  <a:pt x="775" y="1541"/>
                  <a:pt x="742" y="1545"/>
                  <a:pt x="718" y="1571"/>
                </a:cubicBezTo>
                <a:cubicBezTo>
                  <a:pt x="708" y="1581"/>
                  <a:pt x="702" y="1595"/>
                  <a:pt x="693" y="1609"/>
                </a:cubicBezTo>
                <a:cubicBezTo>
                  <a:pt x="662" y="1566"/>
                  <a:pt x="632" y="1527"/>
                  <a:pt x="611" y="1480"/>
                </a:cubicBezTo>
                <a:cubicBezTo>
                  <a:pt x="636" y="1482"/>
                  <a:pt x="658" y="1487"/>
                  <a:pt x="680" y="1485"/>
                </a:cubicBezTo>
                <a:cubicBezTo>
                  <a:pt x="708" y="1483"/>
                  <a:pt x="736" y="1481"/>
                  <a:pt x="759" y="1461"/>
                </a:cubicBezTo>
                <a:cubicBezTo>
                  <a:pt x="767" y="1453"/>
                  <a:pt x="772" y="1444"/>
                  <a:pt x="765" y="1435"/>
                </a:cubicBezTo>
                <a:cubicBezTo>
                  <a:pt x="750" y="1413"/>
                  <a:pt x="735" y="1388"/>
                  <a:pt x="715" y="1369"/>
                </a:cubicBezTo>
                <a:cubicBezTo>
                  <a:pt x="673" y="1331"/>
                  <a:pt x="622" y="1309"/>
                  <a:pt x="565" y="1302"/>
                </a:cubicBezTo>
                <a:cubicBezTo>
                  <a:pt x="547" y="1299"/>
                  <a:pt x="529" y="1301"/>
                  <a:pt x="509" y="1300"/>
                </a:cubicBezTo>
                <a:cubicBezTo>
                  <a:pt x="481" y="1195"/>
                  <a:pt x="462" y="1089"/>
                  <a:pt x="470" y="980"/>
                </a:cubicBezTo>
                <a:cubicBezTo>
                  <a:pt x="537" y="1073"/>
                  <a:pt x="627" y="1132"/>
                  <a:pt x="737" y="1167"/>
                </a:cubicBezTo>
                <a:cubicBezTo>
                  <a:pt x="729" y="1229"/>
                  <a:pt x="750" y="1282"/>
                  <a:pt x="789" y="1328"/>
                </a:cubicBezTo>
                <a:cubicBezTo>
                  <a:pt x="828" y="1374"/>
                  <a:pt x="875" y="1407"/>
                  <a:pt x="938" y="1414"/>
                </a:cubicBezTo>
                <a:cubicBezTo>
                  <a:pt x="943" y="1367"/>
                  <a:pt x="942" y="1322"/>
                  <a:pt x="923" y="1280"/>
                </a:cubicBezTo>
                <a:cubicBezTo>
                  <a:pt x="905" y="1239"/>
                  <a:pt x="882" y="1202"/>
                  <a:pt x="842" y="1176"/>
                </a:cubicBezTo>
                <a:cubicBezTo>
                  <a:pt x="859" y="1168"/>
                  <a:pt x="867" y="1176"/>
                  <a:pt x="876" y="1184"/>
                </a:cubicBezTo>
                <a:cubicBezTo>
                  <a:pt x="900" y="1205"/>
                  <a:pt x="925" y="1223"/>
                  <a:pt x="956" y="1232"/>
                </a:cubicBezTo>
                <a:cubicBezTo>
                  <a:pt x="990" y="1242"/>
                  <a:pt x="1025" y="1254"/>
                  <a:pt x="1060" y="1247"/>
                </a:cubicBezTo>
                <a:cubicBezTo>
                  <a:pt x="1106" y="1236"/>
                  <a:pt x="1148" y="1214"/>
                  <a:pt x="1182" y="1180"/>
                </a:cubicBezTo>
                <a:cubicBezTo>
                  <a:pt x="1186" y="1176"/>
                  <a:pt x="1187" y="1168"/>
                  <a:pt x="1190" y="1159"/>
                </a:cubicBezTo>
                <a:cubicBezTo>
                  <a:pt x="1144" y="1139"/>
                  <a:pt x="1099" y="1119"/>
                  <a:pt x="1052" y="1098"/>
                </a:cubicBezTo>
                <a:close/>
                <a:moveTo>
                  <a:pt x="603" y="609"/>
                </a:moveTo>
                <a:cubicBezTo>
                  <a:pt x="634" y="612"/>
                  <a:pt x="659" y="628"/>
                  <a:pt x="683" y="646"/>
                </a:cubicBezTo>
                <a:cubicBezTo>
                  <a:pt x="721" y="674"/>
                  <a:pt x="744" y="701"/>
                  <a:pt x="757" y="735"/>
                </a:cubicBezTo>
                <a:cubicBezTo>
                  <a:pt x="695" y="762"/>
                  <a:pt x="657" y="745"/>
                  <a:pt x="630" y="681"/>
                </a:cubicBezTo>
                <a:cubicBezTo>
                  <a:pt x="645" y="688"/>
                  <a:pt x="657" y="693"/>
                  <a:pt x="675" y="701"/>
                </a:cubicBezTo>
                <a:cubicBezTo>
                  <a:pt x="642" y="655"/>
                  <a:pt x="588" y="658"/>
                  <a:pt x="552" y="630"/>
                </a:cubicBezTo>
                <a:cubicBezTo>
                  <a:pt x="566" y="611"/>
                  <a:pt x="578" y="607"/>
                  <a:pt x="603" y="609"/>
                </a:cubicBezTo>
                <a:close/>
                <a:moveTo>
                  <a:pt x="505" y="718"/>
                </a:moveTo>
                <a:cubicBezTo>
                  <a:pt x="506" y="713"/>
                  <a:pt x="510" y="707"/>
                  <a:pt x="513" y="700"/>
                </a:cubicBezTo>
                <a:cubicBezTo>
                  <a:pt x="540" y="743"/>
                  <a:pt x="564" y="783"/>
                  <a:pt x="590" y="823"/>
                </a:cubicBezTo>
                <a:cubicBezTo>
                  <a:pt x="593" y="828"/>
                  <a:pt x="601" y="831"/>
                  <a:pt x="613" y="840"/>
                </a:cubicBezTo>
                <a:cubicBezTo>
                  <a:pt x="577" y="789"/>
                  <a:pt x="558" y="740"/>
                  <a:pt x="536" y="690"/>
                </a:cubicBezTo>
                <a:cubicBezTo>
                  <a:pt x="559" y="677"/>
                  <a:pt x="580" y="682"/>
                  <a:pt x="596" y="695"/>
                </a:cubicBezTo>
                <a:cubicBezTo>
                  <a:pt x="661" y="749"/>
                  <a:pt x="703" y="817"/>
                  <a:pt x="716" y="901"/>
                </a:cubicBezTo>
                <a:cubicBezTo>
                  <a:pt x="719" y="924"/>
                  <a:pt x="719" y="948"/>
                  <a:pt x="721" y="973"/>
                </a:cubicBezTo>
                <a:cubicBezTo>
                  <a:pt x="654" y="958"/>
                  <a:pt x="596" y="935"/>
                  <a:pt x="558" y="877"/>
                </a:cubicBezTo>
                <a:cubicBezTo>
                  <a:pt x="548" y="862"/>
                  <a:pt x="536" y="848"/>
                  <a:pt x="526" y="833"/>
                </a:cubicBezTo>
                <a:cubicBezTo>
                  <a:pt x="504" y="798"/>
                  <a:pt x="499" y="759"/>
                  <a:pt x="505" y="718"/>
                </a:cubicBezTo>
                <a:close/>
                <a:moveTo>
                  <a:pt x="363" y="220"/>
                </a:moveTo>
                <a:cubicBezTo>
                  <a:pt x="386" y="221"/>
                  <a:pt x="386" y="221"/>
                  <a:pt x="400" y="245"/>
                </a:cubicBezTo>
                <a:cubicBezTo>
                  <a:pt x="366" y="242"/>
                  <a:pt x="366" y="242"/>
                  <a:pt x="363" y="220"/>
                </a:cubicBezTo>
                <a:close/>
                <a:moveTo>
                  <a:pt x="792" y="1613"/>
                </a:moveTo>
                <a:cubicBezTo>
                  <a:pt x="807" y="1614"/>
                  <a:pt x="823" y="1617"/>
                  <a:pt x="840" y="1615"/>
                </a:cubicBezTo>
                <a:cubicBezTo>
                  <a:pt x="820" y="1609"/>
                  <a:pt x="801" y="1602"/>
                  <a:pt x="779" y="1594"/>
                </a:cubicBezTo>
                <a:cubicBezTo>
                  <a:pt x="798" y="1577"/>
                  <a:pt x="818" y="1575"/>
                  <a:pt x="839" y="1580"/>
                </a:cubicBezTo>
                <a:cubicBezTo>
                  <a:pt x="865" y="1586"/>
                  <a:pt x="890" y="1594"/>
                  <a:pt x="912" y="1611"/>
                </a:cubicBezTo>
                <a:cubicBezTo>
                  <a:pt x="938" y="1631"/>
                  <a:pt x="968" y="1646"/>
                  <a:pt x="999" y="1665"/>
                </a:cubicBezTo>
                <a:cubicBezTo>
                  <a:pt x="989" y="1683"/>
                  <a:pt x="973" y="1689"/>
                  <a:pt x="956" y="1691"/>
                </a:cubicBezTo>
                <a:cubicBezTo>
                  <a:pt x="926" y="1694"/>
                  <a:pt x="894" y="1703"/>
                  <a:pt x="868" y="1677"/>
                </a:cubicBezTo>
                <a:cubicBezTo>
                  <a:pt x="843" y="1677"/>
                  <a:pt x="831" y="1654"/>
                  <a:pt x="810" y="1646"/>
                </a:cubicBezTo>
                <a:cubicBezTo>
                  <a:pt x="790" y="1639"/>
                  <a:pt x="770" y="1634"/>
                  <a:pt x="748" y="1627"/>
                </a:cubicBezTo>
                <a:cubicBezTo>
                  <a:pt x="760" y="1609"/>
                  <a:pt x="776" y="1612"/>
                  <a:pt x="792" y="1613"/>
                </a:cubicBezTo>
                <a:close/>
                <a:moveTo>
                  <a:pt x="722" y="1695"/>
                </a:moveTo>
                <a:cubicBezTo>
                  <a:pt x="722" y="1693"/>
                  <a:pt x="724" y="1691"/>
                  <a:pt x="727" y="1687"/>
                </a:cubicBezTo>
                <a:cubicBezTo>
                  <a:pt x="760" y="1700"/>
                  <a:pt x="783" y="1729"/>
                  <a:pt x="812" y="1750"/>
                </a:cubicBezTo>
                <a:cubicBezTo>
                  <a:pt x="797" y="1716"/>
                  <a:pt x="768" y="1694"/>
                  <a:pt x="742" y="1669"/>
                </a:cubicBezTo>
                <a:cubicBezTo>
                  <a:pt x="786" y="1649"/>
                  <a:pt x="815" y="1657"/>
                  <a:pt x="848" y="1697"/>
                </a:cubicBezTo>
                <a:cubicBezTo>
                  <a:pt x="877" y="1732"/>
                  <a:pt x="893" y="1773"/>
                  <a:pt x="903" y="1816"/>
                </a:cubicBezTo>
                <a:cubicBezTo>
                  <a:pt x="909" y="1839"/>
                  <a:pt x="910" y="1864"/>
                  <a:pt x="913" y="1888"/>
                </a:cubicBezTo>
                <a:cubicBezTo>
                  <a:pt x="878" y="1859"/>
                  <a:pt x="841" y="1843"/>
                  <a:pt x="804" y="1825"/>
                </a:cubicBezTo>
                <a:cubicBezTo>
                  <a:pt x="752" y="1800"/>
                  <a:pt x="725" y="1758"/>
                  <a:pt x="721" y="1701"/>
                </a:cubicBezTo>
                <a:cubicBezTo>
                  <a:pt x="720" y="1699"/>
                  <a:pt x="721" y="1697"/>
                  <a:pt x="722" y="1695"/>
                </a:cubicBezTo>
                <a:close/>
                <a:moveTo>
                  <a:pt x="672" y="1791"/>
                </a:moveTo>
                <a:cubicBezTo>
                  <a:pt x="679" y="1772"/>
                  <a:pt x="687" y="1752"/>
                  <a:pt x="695" y="1730"/>
                </a:cubicBezTo>
                <a:cubicBezTo>
                  <a:pt x="708" y="1750"/>
                  <a:pt x="719" y="1769"/>
                  <a:pt x="731" y="1790"/>
                </a:cubicBezTo>
                <a:cubicBezTo>
                  <a:pt x="730" y="1809"/>
                  <a:pt x="719" y="1826"/>
                  <a:pt x="703" y="1842"/>
                </a:cubicBezTo>
                <a:cubicBezTo>
                  <a:pt x="686" y="1860"/>
                  <a:pt x="669" y="1879"/>
                  <a:pt x="651" y="1899"/>
                </a:cubicBezTo>
                <a:cubicBezTo>
                  <a:pt x="649" y="1895"/>
                  <a:pt x="643" y="1890"/>
                  <a:pt x="641" y="1884"/>
                </a:cubicBezTo>
                <a:cubicBezTo>
                  <a:pt x="622" y="1835"/>
                  <a:pt x="617" y="1784"/>
                  <a:pt x="627" y="1732"/>
                </a:cubicBezTo>
                <a:cubicBezTo>
                  <a:pt x="631" y="1707"/>
                  <a:pt x="643" y="1698"/>
                  <a:pt x="672" y="1694"/>
                </a:cubicBezTo>
                <a:cubicBezTo>
                  <a:pt x="686" y="1726"/>
                  <a:pt x="671" y="1758"/>
                  <a:pt x="672" y="1791"/>
                </a:cubicBezTo>
                <a:close/>
                <a:moveTo>
                  <a:pt x="653" y="1590"/>
                </a:moveTo>
                <a:cubicBezTo>
                  <a:pt x="615" y="1552"/>
                  <a:pt x="583" y="1510"/>
                  <a:pt x="563" y="1456"/>
                </a:cubicBezTo>
                <a:cubicBezTo>
                  <a:pt x="588" y="1470"/>
                  <a:pt x="612" y="1505"/>
                  <a:pt x="653" y="1590"/>
                </a:cubicBezTo>
                <a:close/>
                <a:moveTo>
                  <a:pt x="552" y="1340"/>
                </a:moveTo>
                <a:cubicBezTo>
                  <a:pt x="601" y="1301"/>
                  <a:pt x="729" y="1372"/>
                  <a:pt x="747" y="1450"/>
                </a:cubicBezTo>
                <a:cubicBezTo>
                  <a:pt x="715" y="1471"/>
                  <a:pt x="680" y="1473"/>
                  <a:pt x="645" y="1468"/>
                </a:cubicBezTo>
                <a:cubicBezTo>
                  <a:pt x="630" y="1466"/>
                  <a:pt x="616" y="1460"/>
                  <a:pt x="602" y="1454"/>
                </a:cubicBezTo>
                <a:cubicBezTo>
                  <a:pt x="568" y="1438"/>
                  <a:pt x="547" y="1413"/>
                  <a:pt x="548" y="1369"/>
                </a:cubicBezTo>
                <a:cubicBezTo>
                  <a:pt x="584" y="1389"/>
                  <a:pt x="614" y="1418"/>
                  <a:pt x="661" y="1423"/>
                </a:cubicBezTo>
                <a:cubicBezTo>
                  <a:pt x="621" y="1395"/>
                  <a:pt x="576" y="1381"/>
                  <a:pt x="552" y="1340"/>
                </a:cubicBezTo>
                <a:close/>
                <a:moveTo>
                  <a:pt x="467" y="1493"/>
                </a:moveTo>
                <a:cubicBezTo>
                  <a:pt x="480" y="1460"/>
                  <a:pt x="493" y="1428"/>
                  <a:pt x="507" y="1393"/>
                </a:cubicBezTo>
                <a:cubicBezTo>
                  <a:pt x="528" y="1408"/>
                  <a:pt x="535" y="1428"/>
                  <a:pt x="537" y="1449"/>
                </a:cubicBezTo>
                <a:cubicBezTo>
                  <a:pt x="543" y="1532"/>
                  <a:pt x="493" y="1634"/>
                  <a:pt x="409" y="1672"/>
                </a:cubicBezTo>
                <a:cubicBezTo>
                  <a:pt x="371" y="1601"/>
                  <a:pt x="369" y="1529"/>
                  <a:pt x="403" y="1460"/>
                </a:cubicBezTo>
                <a:cubicBezTo>
                  <a:pt x="429" y="1407"/>
                  <a:pt x="458" y="1386"/>
                  <a:pt x="485" y="1387"/>
                </a:cubicBezTo>
                <a:cubicBezTo>
                  <a:pt x="477" y="1422"/>
                  <a:pt x="469" y="1456"/>
                  <a:pt x="461" y="1491"/>
                </a:cubicBezTo>
                <a:cubicBezTo>
                  <a:pt x="463" y="1492"/>
                  <a:pt x="465" y="1492"/>
                  <a:pt x="467" y="1493"/>
                </a:cubicBezTo>
                <a:close/>
                <a:moveTo>
                  <a:pt x="74" y="747"/>
                </a:moveTo>
                <a:cubicBezTo>
                  <a:pt x="122" y="725"/>
                  <a:pt x="170" y="706"/>
                  <a:pt x="224" y="721"/>
                </a:cubicBezTo>
                <a:cubicBezTo>
                  <a:pt x="259" y="731"/>
                  <a:pt x="281" y="755"/>
                  <a:pt x="296" y="795"/>
                </a:cubicBezTo>
                <a:cubicBezTo>
                  <a:pt x="253" y="775"/>
                  <a:pt x="213" y="768"/>
                  <a:pt x="177" y="772"/>
                </a:cubicBezTo>
                <a:cubicBezTo>
                  <a:pt x="218" y="788"/>
                  <a:pt x="258" y="793"/>
                  <a:pt x="294" y="817"/>
                </a:cubicBezTo>
                <a:cubicBezTo>
                  <a:pt x="286" y="827"/>
                  <a:pt x="278" y="836"/>
                  <a:pt x="271" y="845"/>
                </a:cubicBezTo>
                <a:cubicBezTo>
                  <a:pt x="215" y="867"/>
                  <a:pt x="116" y="819"/>
                  <a:pt x="74" y="747"/>
                </a:cubicBezTo>
                <a:close/>
                <a:moveTo>
                  <a:pt x="47" y="990"/>
                </a:moveTo>
                <a:cubicBezTo>
                  <a:pt x="91" y="974"/>
                  <a:pt x="132" y="962"/>
                  <a:pt x="170" y="944"/>
                </a:cubicBezTo>
                <a:cubicBezTo>
                  <a:pt x="208" y="926"/>
                  <a:pt x="243" y="902"/>
                  <a:pt x="279" y="881"/>
                </a:cubicBezTo>
                <a:cubicBezTo>
                  <a:pt x="258" y="931"/>
                  <a:pt x="125" y="987"/>
                  <a:pt x="47" y="990"/>
                </a:cubicBezTo>
                <a:close/>
                <a:moveTo>
                  <a:pt x="315" y="1122"/>
                </a:moveTo>
                <a:cubicBezTo>
                  <a:pt x="310" y="1129"/>
                  <a:pt x="304" y="1135"/>
                  <a:pt x="298" y="1141"/>
                </a:cubicBezTo>
                <a:cubicBezTo>
                  <a:pt x="294" y="1145"/>
                  <a:pt x="290" y="1148"/>
                  <a:pt x="286" y="1151"/>
                </a:cubicBezTo>
                <a:cubicBezTo>
                  <a:pt x="232" y="1084"/>
                  <a:pt x="248" y="925"/>
                  <a:pt x="328" y="876"/>
                </a:cubicBezTo>
                <a:cubicBezTo>
                  <a:pt x="332" y="932"/>
                  <a:pt x="305" y="979"/>
                  <a:pt x="309" y="1031"/>
                </a:cubicBezTo>
                <a:cubicBezTo>
                  <a:pt x="322" y="987"/>
                  <a:pt x="336" y="942"/>
                  <a:pt x="349" y="898"/>
                </a:cubicBezTo>
                <a:cubicBezTo>
                  <a:pt x="351" y="897"/>
                  <a:pt x="353" y="897"/>
                  <a:pt x="355" y="896"/>
                </a:cubicBezTo>
                <a:cubicBezTo>
                  <a:pt x="359" y="906"/>
                  <a:pt x="366" y="916"/>
                  <a:pt x="367" y="926"/>
                </a:cubicBezTo>
                <a:cubicBezTo>
                  <a:pt x="375" y="998"/>
                  <a:pt x="361" y="1064"/>
                  <a:pt x="315" y="1122"/>
                </a:cubicBezTo>
                <a:close/>
                <a:moveTo>
                  <a:pt x="469" y="563"/>
                </a:moveTo>
                <a:cubicBezTo>
                  <a:pt x="464" y="640"/>
                  <a:pt x="457" y="717"/>
                  <a:pt x="453" y="794"/>
                </a:cubicBezTo>
                <a:cubicBezTo>
                  <a:pt x="448" y="889"/>
                  <a:pt x="446" y="983"/>
                  <a:pt x="452" y="1077"/>
                </a:cubicBezTo>
                <a:cubicBezTo>
                  <a:pt x="454" y="1104"/>
                  <a:pt x="459" y="1132"/>
                  <a:pt x="456" y="1161"/>
                </a:cubicBezTo>
                <a:cubicBezTo>
                  <a:pt x="453" y="1147"/>
                  <a:pt x="449" y="1134"/>
                  <a:pt x="447" y="1121"/>
                </a:cubicBezTo>
                <a:cubicBezTo>
                  <a:pt x="435" y="1051"/>
                  <a:pt x="429" y="980"/>
                  <a:pt x="433" y="909"/>
                </a:cubicBezTo>
                <a:cubicBezTo>
                  <a:pt x="438" y="835"/>
                  <a:pt x="441" y="762"/>
                  <a:pt x="444" y="688"/>
                </a:cubicBezTo>
                <a:cubicBezTo>
                  <a:pt x="444" y="681"/>
                  <a:pt x="442" y="675"/>
                  <a:pt x="438" y="668"/>
                </a:cubicBezTo>
                <a:cubicBezTo>
                  <a:pt x="412" y="713"/>
                  <a:pt x="407" y="768"/>
                  <a:pt x="369" y="807"/>
                </a:cubicBezTo>
                <a:cubicBezTo>
                  <a:pt x="356" y="801"/>
                  <a:pt x="357" y="793"/>
                  <a:pt x="365" y="782"/>
                </a:cubicBezTo>
                <a:cubicBezTo>
                  <a:pt x="393" y="742"/>
                  <a:pt x="411" y="695"/>
                  <a:pt x="432" y="651"/>
                </a:cubicBezTo>
                <a:cubicBezTo>
                  <a:pt x="444" y="625"/>
                  <a:pt x="455" y="599"/>
                  <a:pt x="435" y="571"/>
                </a:cubicBezTo>
                <a:cubicBezTo>
                  <a:pt x="449" y="558"/>
                  <a:pt x="451" y="544"/>
                  <a:pt x="444" y="527"/>
                </a:cubicBezTo>
                <a:cubicBezTo>
                  <a:pt x="439" y="516"/>
                  <a:pt x="440" y="504"/>
                  <a:pt x="437" y="492"/>
                </a:cubicBezTo>
                <a:cubicBezTo>
                  <a:pt x="434" y="478"/>
                  <a:pt x="438" y="470"/>
                  <a:pt x="458" y="467"/>
                </a:cubicBezTo>
                <a:cubicBezTo>
                  <a:pt x="411" y="437"/>
                  <a:pt x="423" y="389"/>
                  <a:pt x="411" y="351"/>
                </a:cubicBezTo>
                <a:cubicBezTo>
                  <a:pt x="406" y="338"/>
                  <a:pt x="405" y="323"/>
                  <a:pt x="404" y="310"/>
                </a:cubicBezTo>
                <a:cubicBezTo>
                  <a:pt x="403" y="297"/>
                  <a:pt x="401" y="283"/>
                  <a:pt x="422" y="278"/>
                </a:cubicBezTo>
                <a:cubicBezTo>
                  <a:pt x="431" y="301"/>
                  <a:pt x="442" y="323"/>
                  <a:pt x="448" y="347"/>
                </a:cubicBezTo>
                <a:cubicBezTo>
                  <a:pt x="466" y="418"/>
                  <a:pt x="475" y="490"/>
                  <a:pt x="469" y="563"/>
                </a:cubicBezTo>
                <a:close/>
                <a:moveTo>
                  <a:pt x="551" y="1034"/>
                </a:moveTo>
                <a:cubicBezTo>
                  <a:pt x="584" y="1059"/>
                  <a:pt x="617" y="1084"/>
                  <a:pt x="654" y="1112"/>
                </a:cubicBezTo>
                <a:cubicBezTo>
                  <a:pt x="620" y="1100"/>
                  <a:pt x="575" y="1068"/>
                  <a:pt x="551" y="1034"/>
                </a:cubicBezTo>
                <a:close/>
                <a:moveTo>
                  <a:pt x="862" y="1216"/>
                </a:moveTo>
                <a:cubicBezTo>
                  <a:pt x="893" y="1246"/>
                  <a:pt x="913" y="1283"/>
                  <a:pt x="920" y="1325"/>
                </a:cubicBezTo>
                <a:cubicBezTo>
                  <a:pt x="924" y="1347"/>
                  <a:pt x="924" y="1369"/>
                  <a:pt x="926" y="1393"/>
                </a:cubicBezTo>
                <a:cubicBezTo>
                  <a:pt x="894" y="1391"/>
                  <a:pt x="871" y="1378"/>
                  <a:pt x="848" y="1361"/>
                </a:cubicBezTo>
                <a:cubicBezTo>
                  <a:pt x="818" y="1338"/>
                  <a:pt x="792" y="1312"/>
                  <a:pt x="776" y="1276"/>
                </a:cubicBezTo>
                <a:cubicBezTo>
                  <a:pt x="769" y="1259"/>
                  <a:pt x="766" y="1242"/>
                  <a:pt x="778" y="1217"/>
                </a:cubicBezTo>
                <a:cubicBezTo>
                  <a:pt x="801" y="1247"/>
                  <a:pt x="821" y="1272"/>
                  <a:pt x="842" y="1298"/>
                </a:cubicBezTo>
                <a:cubicBezTo>
                  <a:pt x="840" y="1259"/>
                  <a:pt x="805" y="1234"/>
                  <a:pt x="794" y="1196"/>
                </a:cubicBezTo>
                <a:cubicBezTo>
                  <a:pt x="823" y="1187"/>
                  <a:pt x="845" y="1199"/>
                  <a:pt x="862" y="1216"/>
                </a:cubicBezTo>
                <a:close/>
                <a:moveTo>
                  <a:pt x="932" y="1030"/>
                </a:moveTo>
                <a:cubicBezTo>
                  <a:pt x="975" y="993"/>
                  <a:pt x="1026" y="976"/>
                  <a:pt x="1086" y="979"/>
                </a:cubicBezTo>
                <a:cubicBezTo>
                  <a:pt x="1085" y="1027"/>
                  <a:pt x="1063" y="1060"/>
                  <a:pt x="1032" y="1089"/>
                </a:cubicBezTo>
                <a:cubicBezTo>
                  <a:pt x="1030" y="1091"/>
                  <a:pt x="1027" y="1094"/>
                  <a:pt x="1024" y="1094"/>
                </a:cubicBezTo>
                <a:cubicBezTo>
                  <a:pt x="997" y="1097"/>
                  <a:pt x="970" y="1100"/>
                  <a:pt x="936" y="1103"/>
                </a:cubicBezTo>
                <a:cubicBezTo>
                  <a:pt x="966" y="1081"/>
                  <a:pt x="990" y="1062"/>
                  <a:pt x="1014" y="1043"/>
                </a:cubicBezTo>
                <a:cubicBezTo>
                  <a:pt x="969" y="1052"/>
                  <a:pt x="937" y="1083"/>
                  <a:pt x="896" y="1104"/>
                </a:cubicBezTo>
                <a:cubicBezTo>
                  <a:pt x="893" y="1070"/>
                  <a:pt x="911" y="1048"/>
                  <a:pt x="932" y="1030"/>
                </a:cubicBezTo>
                <a:close/>
                <a:moveTo>
                  <a:pt x="1093" y="1218"/>
                </a:moveTo>
                <a:cubicBezTo>
                  <a:pt x="1049" y="1241"/>
                  <a:pt x="1006" y="1232"/>
                  <a:pt x="962" y="1217"/>
                </a:cubicBezTo>
                <a:cubicBezTo>
                  <a:pt x="943" y="1211"/>
                  <a:pt x="925" y="1201"/>
                  <a:pt x="920" y="1174"/>
                </a:cubicBezTo>
                <a:cubicBezTo>
                  <a:pt x="958" y="1183"/>
                  <a:pt x="994" y="1190"/>
                  <a:pt x="1031" y="1174"/>
                </a:cubicBezTo>
                <a:cubicBezTo>
                  <a:pt x="1020" y="1173"/>
                  <a:pt x="1010" y="1171"/>
                  <a:pt x="1000" y="1170"/>
                </a:cubicBezTo>
                <a:cubicBezTo>
                  <a:pt x="988" y="1169"/>
                  <a:pt x="976" y="1169"/>
                  <a:pt x="965" y="1166"/>
                </a:cubicBezTo>
                <a:cubicBezTo>
                  <a:pt x="953" y="1163"/>
                  <a:pt x="943" y="1158"/>
                  <a:pt x="928" y="1153"/>
                </a:cubicBezTo>
                <a:cubicBezTo>
                  <a:pt x="962" y="1112"/>
                  <a:pt x="1001" y="1110"/>
                  <a:pt x="1044" y="1118"/>
                </a:cubicBezTo>
                <a:cubicBezTo>
                  <a:pt x="1090" y="1126"/>
                  <a:pt x="1125" y="1154"/>
                  <a:pt x="1170" y="1168"/>
                </a:cubicBezTo>
                <a:cubicBezTo>
                  <a:pt x="1146" y="1196"/>
                  <a:pt x="1118" y="1204"/>
                  <a:pt x="1093" y="1218"/>
                </a:cubicBezTo>
                <a:close/>
                <a:moveTo>
                  <a:pt x="341" y="2044"/>
                </a:moveTo>
                <a:cubicBezTo>
                  <a:pt x="347" y="2038"/>
                  <a:pt x="350" y="2033"/>
                  <a:pt x="355" y="2029"/>
                </a:cubicBezTo>
                <a:cubicBezTo>
                  <a:pt x="403" y="1988"/>
                  <a:pt x="413" y="1932"/>
                  <a:pt x="410" y="1874"/>
                </a:cubicBezTo>
                <a:cubicBezTo>
                  <a:pt x="408" y="1843"/>
                  <a:pt x="397" y="1811"/>
                  <a:pt x="386" y="1781"/>
                </a:cubicBezTo>
                <a:cubicBezTo>
                  <a:pt x="378" y="1759"/>
                  <a:pt x="363" y="1740"/>
                  <a:pt x="351" y="1720"/>
                </a:cubicBezTo>
                <a:cubicBezTo>
                  <a:pt x="313" y="1734"/>
                  <a:pt x="303" y="1768"/>
                  <a:pt x="282" y="1797"/>
                </a:cubicBezTo>
                <a:cubicBezTo>
                  <a:pt x="240" y="1729"/>
                  <a:pt x="180" y="1686"/>
                  <a:pt x="111" y="1649"/>
                </a:cubicBezTo>
                <a:cubicBezTo>
                  <a:pt x="107" y="1654"/>
                  <a:pt x="102" y="1658"/>
                  <a:pt x="100" y="1663"/>
                </a:cubicBezTo>
                <a:cubicBezTo>
                  <a:pt x="81" y="1731"/>
                  <a:pt x="77" y="1797"/>
                  <a:pt x="113" y="1863"/>
                </a:cubicBezTo>
                <a:cubicBezTo>
                  <a:pt x="136" y="1904"/>
                  <a:pt x="157" y="1946"/>
                  <a:pt x="189" y="1981"/>
                </a:cubicBezTo>
                <a:cubicBezTo>
                  <a:pt x="103" y="1948"/>
                  <a:pt x="35" y="1896"/>
                  <a:pt x="6" y="1803"/>
                </a:cubicBezTo>
                <a:cubicBezTo>
                  <a:pt x="5" y="1798"/>
                  <a:pt x="3" y="1793"/>
                  <a:pt x="1" y="1788"/>
                </a:cubicBezTo>
                <a:cubicBezTo>
                  <a:pt x="1" y="1917"/>
                  <a:pt x="1" y="1917"/>
                  <a:pt x="1" y="1917"/>
                </a:cubicBezTo>
                <a:cubicBezTo>
                  <a:pt x="52" y="1942"/>
                  <a:pt x="103" y="1965"/>
                  <a:pt x="155" y="1988"/>
                </a:cubicBezTo>
                <a:cubicBezTo>
                  <a:pt x="225" y="2018"/>
                  <a:pt x="297" y="2047"/>
                  <a:pt x="369" y="2076"/>
                </a:cubicBezTo>
                <a:cubicBezTo>
                  <a:pt x="421" y="2098"/>
                  <a:pt x="468" y="2126"/>
                  <a:pt x="512" y="2160"/>
                </a:cubicBezTo>
                <a:cubicBezTo>
                  <a:pt x="538" y="2160"/>
                  <a:pt x="538" y="2160"/>
                  <a:pt x="538" y="2160"/>
                </a:cubicBezTo>
                <a:cubicBezTo>
                  <a:pt x="488" y="2119"/>
                  <a:pt x="432" y="2086"/>
                  <a:pt x="371" y="2060"/>
                </a:cubicBezTo>
                <a:cubicBezTo>
                  <a:pt x="361" y="2056"/>
                  <a:pt x="353" y="2050"/>
                  <a:pt x="341" y="2044"/>
                </a:cubicBezTo>
                <a:close/>
                <a:moveTo>
                  <a:pt x="286" y="1960"/>
                </a:moveTo>
                <a:cubicBezTo>
                  <a:pt x="250" y="1919"/>
                  <a:pt x="215" y="1879"/>
                  <a:pt x="185" y="1825"/>
                </a:cubicBezTo>
                <a:cubicBezTo>
                  <a:pt x="188" y="1839"/>
                  <a:pt x="187" y="1847"/>
                  <a:pt x="190" y="1853"/>
                </a:cubicBezTo>
                <a:cubicBezTo>
                  <a:pt x="214" y="1893"/>
                  <a:pt x="239" y="1933"/>
                  <a:pt x="266" y="1976"/>
                </a:cubicBezTo>
                <a:cubicBezTo>
                  <a:pt x="258" y="1976"/>
                  <a:pt x="251" y="1977"/>
                  <a:pt x="246" y="1975"/>
                </a:cubicBezTo>
                <a:cubicBezTo>
                  <a:pt x="207" y="1963"/>
                  <a:pt x="174" y="1941"/>
                  <a:pt x="153" y="1905"/>
                </a:cubicBezTo>
                <a:cubicBezTo>
                  <a:pt x="143" y="1890"/>
                  <a:pt x="136" y="1873"/>
                  <a:pt x="127" y="1857"/>
                </a:cubicBezTo>
                <a:cubicBezTo>
                  <a:pt x="92" y="1797"/>
                  <a:pt x="98" y="1735"/>
                  <a:pt x="114" y="1668"/>
                </a:cubicBezTo>
                <a:cubicBezTo>
                  <a:pt x="136" y="1681"/>
                  <a:pt x="157" y="1692"/>
                  <a:pt x="176" y="1705"/>
                </a:cubicBezTo>
                <a:cubicBezTo>
                  <a:pt x="246" y="1755"/>
                  <a:pt x="288" y="1823"/>
                  <a:pt x="307" y="1905"/>
                </a:cubicBezTo>
                <a:cubicBezTo>
                  <a:pt x="312" y="1924"/>
                  <a:pt x="307" y="1945"/>
                  <a:pt x="286" y="1960"/>
                </a:cubicBezTo>
                <a:close/>
                <a:moveTo>
                  <a:pt x="335" y="1880"/>
                </a:moveTo>
                <a:cubicBezTo>
                  <a:pt x="289" y="1828"/>
                  <a:pt x="292" y="1786"/>
                  <a:pt x="344" y="1742"/>
                </a:cubicBezTo>
                <a:cubicBezTo>
                  <a:pt x="368" y="1769"/>
                  <a:pt x="382" y="1802"/>
                  <a:pt x="390" y="1848"/>
                </a:cubicBezTo>
                <a:cubicBezTo>
                  <a:pt x="395" y="1878"/>
                  <a:pt x="399" y="1907"/>
                  <a:pt x="387" y="1937"/>
                </a:cubicBezTo>
                <a:cubicBezTo>
                  <a:pt x="378" y="1960"/>
                  <a:pt x="369" y="1968"/>
                  <a:pt x="346" y="1973"/>
                </a:cubicBezTo>
                <a:cubicBezTo>
                  <a:pt x="337" y="1928"/>
                  <a:pt x="363" y="1881"/>
                  <a:pt x="337" y="1831"/>
                </a:cubicBezTo>
                <a:cubicBezTo>
                  <a:pt x="336" y="1851"/>
                  <a:pt x="336" y="1864"/>
                  <a:pt x="335" y="1880"/>
                </a:cubicBezTo>
                <a:close/>
                <a:moveTo>
                  <a:pt x="289" y="1341"/>
                </a:moveTo>
                <a:cubicBezTo>
                  <a:pt x="270" y="1310"/>
                  <a:pt x="238" y="1308"/>
                  <a:pt x="206" y="1309"/>
                </a:cubicBezTo>
                <a:cubicBezTo>
                  <a:pt x="187" y="1309"/>
                  <a:pt x="168" y="1314"/>
                  <a:pt x="150" y="1316"/>
                </a:cubicBezTo>
                <a:cubicBezTo>
                  <a:pt x="152" y="1265"/>
                  <a:pt x="155" y="1216"/>
                  <a:pt x="157" y="1166"/>
                </a:cubicBezTo>
                <a:cubicBezTo>
                  <a:pt x="147" y="1165"/>
                  <a:pt x="140" y="1162"/>
                  <a:pt x="135" y="1163"/>
                </a:cubicBezTo>
                <a:cubicBezTo>
                  <a:pt x="89" y="1178"/>
                  <a:pt x="51" y="1206"/>
                  <a:pt x="21" y="1243"/>
                </a:cubicBezTo>
                <a:cubicBezTo>
                  <a:pt x="12" y="1254"/>
                  <a:pt x="6" y="1266"/>
                  <a:pt x="1" y="1279"/>
                </a:cubicBezTo>
                <a:cubicBezTo>
                  <a:pt x="1" y="1500"/>
                  <a:pt x="1" y="1500"/>
                  <a:pt x="1" y="1500"/>
                </a:cubicBezTo>
                <a:cubicBezTo>
                  <a:pt x="5" y="1489"/>
                  <a:pt x="9" y="1479"/>
                  <a:pt x="15" y="1468"/>
                </a:cubicBezTo>
                <a:cubicBezTo>
                  <a:pt x="100" y="1509"/>
                  <a:pt x="229" y="1472"/>
                  <a:pt x="289" y="1341"/>
                </a:cubicBezTo>
                <a:close/>
                <a:moveTo>
                  <a:pt x="149" y="1338"/>
                </a:moveTo>
                <a:cubicBezTo>
                  <a:pt x="189" y="1324"/>
                  <a:pt x="228" y="1319"/>
                  <a:pt x="271" y="1339"/>
                </a:cubicBezTo>
                <a:cubicBezTo>
                  <a:pt x="247" y="1394"/>
                  <a:pt x="210" y="1432"/>
                  <a:pt x="157" y="1454"/>
                </a:cubicBezTo>
                <a:cubicBezTo>
                  <a:pt x="132" y="1465"/>
                  <a:pt x="104" y="1471"/>
                  <a:pt x="75" y="1453"/>
                </a:cubicBezTo>
                <a:cubicBezTo>
                  <a:pt x="112" y="1426"/>
                  <a:pt x="155" y="1411"/>
                  <a:pt x="182" y="1375"/>
                </a:cubicBezTo>
                <a:cubicBezTo>
                  <a:pt x="155" y="1388"/>
                  <a:pt x="127" y="1401"/>
                  <a:pt x="94" y="1417"/>
                </a:cubicBezTo>
                <a:cubicBezTo>
                  <a:pt x="112" y="1389"/>
                  <a:pt x="126" y="1366"/>
                  <a:pt x="141" y="1343"/>
                </a:cubicBezTo>
                <a:cubicBezTo>
                  <a:pt x="143" y="1341"/>
                  <a:pt x="146" y="1339"/>
                  <a:pt x="149" y="1338"/>
                </a:cubicBezTo>
                <a:close/>
                <a:moveTo>
                  <a:pt x="3" y="1343"/>
                </a:moveTo>
                <a:cubicBezTo>
                  <a:pt x="9" y="1298"/>
                  <a:pt x="21" y="1255"/>
                  <a:pt x="61" y="1227"/>
                </a:cubicBezTo>
                <a:cubicBezTo>
                  <a:pt x="85" y="1210"/>
                  <a:pt x="105" y="1188"/>
                  <a:pt x="140" y="1179"/>
                </a:cubicBezTo>
                <a:cubicBezTo>
                  <a:pt x="133" y="1226"/>
                  <a:pt x="142" y="1270"/>
                  <a:pt x="129" y="1314"/>
                </a:cubicBezTo>
                <a:cubicBezTo>
                  <a:pt x="117" y="1357"/>
                  <a:pt x="98" y="1391"/>
                  <a:pt x="46" y="1403"/>
                </a:cubicBezTo>
                <a:cubicBezTo>
                  <a:pt x="48" y="1387"/>
                  <a:pt x="48" y="1376"/>
                  <a:pt x="50" y="1364"/>
                </a:cubicBezTo>
                <a:cubicBezTo>
                  <a:pt x="53" y="1353"/>
                  <a:pt x="58" y="1342"/>
                  <a:pt x="62" y="1331"/>
                </a:cubicBezTo>
                <a:cubicBezTo>
                  <a:pt x="66" y="1321"/>
                  <a:pt x="69" y="1312"/>
                  <a:pt x="73" y="1302"/>
                </a:cubicBezTo>
                <a:cubicBezTo>
                  <a:pt x="42" y="1328"/>
                  <a:pt x="32" y="1363"/>
                  <a:pt x="23" y="1400"/>
                </a:cubicBezTo>
                <a:cubicBezTo>
                  <a:pt x="2" y="1384"/>
                  <a:pt x="0" y="1364"/>
                  <a:pt x="3" y="1343"/>
                </a:cubicBezTo>
                <a:close/>
                <a:moveTo>
                  <a:pt x="433" y="413"/>
                </a:moveTo>
                <a:cubicBezTo>
                  <a:pt x="450" y="401"/>
                  <a:pt x="446" y="388"/>
                  <a:pt x="441" y="373"/>
                </a:cubicBezTo>
                <a:cubicBezTo>
                  <a:pt x="418" y="384"/>
                  <a:pt x="426" y="397"/>
                  <a:pt x="433" y="413"/>
                </a:cubicBezTo>
                <a:close/>
                <a:moveTo>
                  <a:pt x="418" y="2137"/>
                </a:moveTo>
                <a:cubicBezTo>
                  <a:pt x="409" y="2129"/>
                  <a:pt x="397" y="2124"/>
                  <a:pt x="390" y="2116"/>
                </a:cubicBezTo>
                <a:cubicBezTo>
                  <a:pt x="378" y="2102"/>
                  <a:pt x="364" y="2097"/>
                  <a:pt x="347" y="2104"/>
                </a:cubicBezTo>
                <a:cubicBezTo>
                  <a:pt x="330" y="2074"/>
                  <a:pt x="302" y="2072"/>
                  <a:pt x="273" y="2071"/>
                </a:cubicBezTo>
                <a:cubicBezTo>
                  <a:pt x="224" y="2070"/>
                  <a:pt x="175" y="2065"/>
                  <a:pt x="126" y="2072"/>
                </a:cubicBezTo>
                <a:cubicBezTo>
                  <a:pt x="113" y="2074"/>
                  <a:pt x="105" y="2072"/>
                  <a:pt x="105" y="2058"/>
                </a:cubicBezTo>
                <a:cubicBezTo>
                  <a:pt x="157" y="2040"/>
                  <a:pt x="209" y="2061"/>
                  <a:pt x="261" y="2058"/>
                </a:cubicBezTo>
                <a:cubicBezTo>
                  <a:pt x="257" y="2051"/>
                  <a:pt x="252" y="2046"/>
                  <a:pt x="246" y="2044"/>
                </a:cubicBezTo>
                <a:cubicBezTo>
                  <a:pt x="178" y="2014"/>
                  <a:pt x="111" y="1983"/>
                  <a:pt x="43" y="1954"/>
                </a:cubicBezTo>
                <a:cubicBezTo>
                  <a:pt x="29" y="1948"/>
                  <a:pt x="15" y="1942"/>
                  <a:pt x="1" y="1935"/>
                </a:cubicBezTo>
                <a:cubicBezTo>
                  <a:pt x="1" y="1951"/>
                  <a:pt x="1" y="1951"/>
                  <a:pt x="1" y="1951"/>
                </a:cubicBezTo>
                <a:cubicBezTo>
                  <a:pt x="54" y="1979"/>
                  <a:pt x="108" y="2004"/>
                  <a:pt x="163" y="2032"/>
                </a:cubicBezTo>
                <a:cubicBezTo>
                  <a:pt x="139" y="2035"/>
                  <a:pt x="117" y="2038"/>
                  <a:pt x="97" y="2040"/>
                </a:cubicBezTo>
                <a:cubicBezTo>
                  <a:pt x="66" y="2015"/>
                  <a:pt x="34" y="1994"/>
                  <a:pt x="1" y="1978"/>
                </a:cubicBezTo>
                <a:cubicBezTo>
                  <a:pt x="1" y="2008"/>
                  <a:pt x="1" y="2008"/>
                  <a:pt x="1" y="2008"/>
                </a:cubicBezTo>
                <a:cubicBezTo>
                  <a:pt x="8" y="2014"/>
                  <a:pt x="13" y="2023"/>
                  <a:pt x="20" y="2030"/>
                </a:cubicBezTo>
                <a:cubicBezTo>
                  <a:pt x="18" y="2032"/>
                  <a:pt x="17" y="2033"/>
                  <a:pt x="16" y="2035"/>
                </a:cubicBezTo>
                <a:cubicBezTo>
                  <a:pt x="11" y="2034"/>
                  <a:pt x="6" y="2033"/>
                  <a:pt x="1" y="2032"/>
                </a:cubicBezTo>
                <a:cubicBezTo>
                  <a:pt x="1" y="2051"/>
                  <a:pt x="1" y="2051"/>
                  <a:pt x="1" y="2051"/>
                </a:cubicBezTo>
                <a:cubicBezTo>
                  <a:pt x="10" y="2055"/>
                  <a:pt x="18" y="2058"/>
                  <a:pt x="26" y="2063"/>
                </a:cubicBezTo>
                <a:cubicBezTo>
                  <a:pt x="19" y="2068"/>
                  <a:pt x="10" y="2072"/>
                  <a:pt x="1" y="2075"/>
                </a:cubicBezTo>
                <a:cubicBezTo>
                  <a:pt x="1" y="2160"/>
                  <a:pt x="1" y="2160"/>
                  <a:pt x="1" y="2160"/>
                </a:cubicBezTo>
                <a:cubicBezTo>
                  <a:pt x="7" y="2160"/>
                  <a:pt x="7" y="2160"/>
                  <a:pt x="7" y="2160"/>
                </a:cubicBezTo>
                <a:cubicBezTo>
                  <a:pt x="12" y="2147"/>
                  <a:pt x="19" y="2136"/>
                  <a:pt x="28" y="2128"/>
                </a:cubicBezTo>
                <a:cubicBezTo>
                  <a:pt x="39" y="2126"/>
                  <a:pt x="50" y="2123"/>
                  <a:pt x="63" y="2120"/>
                </a:cubicBezTo>
                <a:cubicBezTo>
                  <a:pt x="65" y="2134"/>
                  <a:pt x="65" y="2147"/>
                  <a:pt x="64" y="2160"/>
                </a:cubicBezTo>
                <a:cubicBezTo>
                  <a:pt x="81" y="2160"/>
                  <a:pt x="81" y="2160"/>
                  <a:pt x="81" y="2160"/>
                </a:cubicBezTo>
                <a:cubicBezTo>
                  <a:pt x="83" y="2150"/>
                  <a:pt x="84" y="2139"/>
                  <a:pt x="84" y="2128"/>
                </a:cubicBezTo>
                <a:cubicBezTo>
                  <a:pt x="94" y="2139"/>
                  <a:pt x="102" y="2149"/>
                  <a:pt x="108" y="2160"/>
                </a:cubicBezTo>
                <a:cubicBezTo>
                  <a:pt x="141" y="2160"/>
                  <a:pt x="141" y="2160"/>
                  <a:pt x="141" y="2160"/>
                </a:cubicBezTo>
                <a:cubicBezTo>
                  <a:pt x="141" y="2137"/>
                  <a:pt x="136" y="2113"/>
                  <a:pt x="127" y="2091"/>
                </a:cubicBezTo>
                <a:cubicBezTo>
                  <a:pt x="188" y="2083"/>
                  <a:pt x="247" y="2083"/>
                  <a:pt x="303" y="2110"/>
                </a:cubicBezTo>
                <a:cubicBezTo>
                  <a:pt x="320" y="2118"/>
                  <a:pt x="336" y="2129"/>
                  <a:pt x="357" y="2124"/>
                </a:cubicBezTo>
                <a:cubicBezTo>
                  <a:pt x="363" y="2122"/>
                  <a:pt x="371" y="2126"/>
                  <a:pt x="377" y="2130"/>
                </a:cubicBezTo>
                <a:cubicBezTo>
                  <a:pt x="392" y="2140"/>
                  <a:pt x="407" y="2149"/>
                  <a:pt x="422" y="2160"/>
                </a:cubicBezTo>
                <a:cubicBezTo>
                  <a:pt x="459" y="2160"/>
                  <a:pt x="459" y="2160"/>
                  <a:pt x="459" y="2160"/>
                </a:cubicBezTo>
                <a:cubicBezTo>
                  <a:pt x="454" y="2151"/>
                  <a:pt x="451" y="2141"/>
                  <a:pt x="450" y="2129"/>
                </a:cubicBezTo>
                <a:cubicBezTo>
                  <a:pt x="438" y="2146"/>
                  <a:pt x="429" y="2146"/>
                  <a:pt x="418" y="2137"/>
                </a:cubicBezTo>
                <a:close/>
              </a:path>
            </a:pathLst>
          </a:custGeom>
          <a:solidFill>
            <a:schemeClr val="accent3">
              <a:lumMod val="60000"/>
              <a:lumOff val="40000"/>
              <a:alpha val="40000"/>
            </a:schemeClr>
          </a:solidFill>
          <a:ln>
            <a:noFill/>
          </a:ln>
        </p:spPr>
      </p:sp>
      <p:sp>
        <p:nvSpPr>
          <p:cNvPr id="2" name="Date Placeholder 1"/>
          <p:cNvSpPr>
            <a:spLocks noGrp="1"/>
          </p:cNvSpPr>
          <p:nvPr>
            <p:ph type="dt" sz="half" idx="10"/>
          </p:nvPr>
        </p:nvSpPr>
        <p:spPr/>
        <p:txBody>
          <a:bodyPr/>
          <a:lstStyle/>
          <a:p>
            <a:fld id="{026B923C-A712-47BF-A5A4-C3DE8660808F}" type="datetimeFigureOut">
              <a:rPr lang="en-US" smtClean="0">
                <a:solidFill>
                  <a:srgbClr val="1E1217">
                    <a:lumMod val="75000"/>
                    <a:lumOff val="25000"/>
                  </a:srgbClr>
                </a:solidFill>
              </a:rPr>
              <a:pPr/>
              <a:t>6/29/2022</a:t>
            </a:fld>
            <a:endParaRPr lang="en-US">
              <a:solidFill>
                <a:srgbClr val="1E1217">
                  <a:lumMod val="75000"/>
                  <a:lumOff val="25000"/>
                </a:srgbClr>
              </a:solidFill>
            </a:endParaRPr>
          </a:p>
        </p:txBody>
      </p:sp>
      <p:sp>
        <p:nvSpPr>
          <p:cNvPr id="3" name="Footer Placeholder 2"/>
          <p:cNvSpPr>
            <a:spLocks noGrp="1"/>
          </p:cNvSpPr>
          <p:nvPr>
            <p:ph type="ftr" sz="quarter" idx="11"/>
          </p:nvPr>
        </p:nvSpPr>
        <p:spPr/>
        <p:txBody>
          <a:bodyPr/>
          <a:lstStyle/>
          <a:p>
            <a:endParaRPr lang="en-US">
              <a:solidFill>
                <a:srgbClr val="1E1217">
                  <a:lumMod val="75000"/>
                  <a:lumOff val="25000"/>
                </a:srgbClr>
              </a:solidFill>
            </a:endParaRPr>
          </a:p>
        </p:txBody>
      </p:sp>
      <p:sp>
        <p:nvSpPr>
          <p:cNvPr id="4" name="Slide Number Placeholder 3"/>
          <p:cNvSpPr>
            <a:spLocks noGrp="1"/>
          </p:cNvSpPr>
          <p:nvPr>
            <p:ph type="sldNum" sz="quarter" idx="12"/>
          </p:nvPr>
        </p:nvSpPr>
        <p:spPr/>
        <p:txBody>
          <a:bodyPr/>
          <a:lstStyle/>
          <a:p>
            <a:fld id="{E7471B09-A5C9-44DF-B6AD-9EFF4335498A}" type="slidenum">
              <a:rPr lang="en-US" smtClean="0">
                <a:solidFill>
                  <a:srgbClr val="1E1217">
                    <a:lumMod val="75000"/>
                    <a:lumOff val="25000"/>
                  </a:srgbClr>
                </a:solidFill>
              </a:rPr>
              <a:pPr/>
              <a:t>‹#›</a:t>
            </a:fld>
            <a:endParaRPr lang="en-US">
              <a:solidFill>
                <a:srgbClr val="1E1217">
                  <a:lumMod val="75000"/>
                  <a:lumOff val="25000"/>
                </a:srgbClr>
              </a:solidFill>
            </a:endParaRPr>
          </a:p>
        </p:txBody>
      </p:sp>
    </p:spTree>
    <p:extLst>
      <p:ext uri="{BB962C8B-B14F-4D97-AF65-F5344CB8AC3E}">
        <p14:creationId xmlns:p14="http://schemas.microsoft.com/office/powerpoint/2010/main" val="208725332"/>
      </p:ext>
    </p:extLst>
  </p:cSld>
  <p:clrMapOvr>
    <a:masterClrMapping/>
  </p:clrMapOvr>
  <p:extLst>
    <p:ext uri="{DCECCB84-F9BA-43D5-87BE-67443E8EF086}">
      <p15:sldGuideLst xmlns:p15="http://schemas.microsoft.com/office/powerpoint/2012/main">
        <p15:guide id="1" pos="5400">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3074F12-AA26-4AC8-9962-C36BB8F32554}" type="datetimeFigureOut">
              <a:rPr lang="en-US" smtClean="0">
                <a:solidFill>
                  <a:prstClr val="black">
                    <a:tint val="75000"/>
                  </a:prstClr>
                </a:solidFill>
              </a:rPr>
              <a:pPr/>
              <a:t>6/29/2022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82CCC60-E8CD-4174-8B1A-7DF615B22EE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7751826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243017" y="81025"/>
            <a:ext cx="6629275" cy="386843"/>
          </a:xfrm>
          <a:prstGeom prst="rect">
            <a:avLst/>
          </a:prstGeom>
          <a:effectLst/>
        </p:spPr>
        <p:txBody>
          <a:bodyPr anchor="ctr">
            <a:normAutofit/>
          </a:bodyPr>
          <a:lstStyle>
            <a:lvl1pPr>
              <a:defRPr lang="en-US" sz="2100" b="1" dirty="0">
                <a:solidFill>
                  <a:srgbClr val="005050"/>
                </a:solidFill>
              </a:defRPr>
            </a:lvl1pPr>
          </a:lstStyle>
          <a:p>
            <a:pPr lvl="0"/>
            <a:r>
              <a:rPr lang="en-US" dirty="0"/>
              <a:t>Click to edit Master title style</a:t>
            </a:r>
          </a:p>
        </p:txBody>
      </p:sp>
      <p:sp>
        <p:nvSpPr>
          <p:cNvPr id="11" name="Text Placeholder 2"/>
          <p:cNvSpPr>
            <a:spLocks noGrp="1"/>
          </p:cNvSpPr>
          <p:nvPr>
            <p:ph idx="1"/>
          </p:nvPr>
        </p:nvSpPr>
        <p:spPr>
          <a:xfrm>
            <a:off x="242999" y="810000"/>
            <a:ext cx="8640000" cy="4158000"/>
          </a:xfrm>
          <a:prstGeom prst="rect">
            <a:avLst/>
          </a:prstGeom>
        </p:spPr>
        <p:txBody>
          <a:bodyPr vert="horz" lIns="68543" tIns="34289" rIns="68543" bIns="3428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object 3"/>
          <p:cNvSpPr>
            <a:spLocks noChangeAspect="1"/>
          </p:cNvSpPr>
          <p:nvPr userDrawn="1"/>
        </p:nvSpPr>
        <p:spPr>
          <a:xfrm>
            <a:off x="7129949" y="51721"/>
            <a:ext cx="1926327" cy="486000"/>
          </a:xfrm>
          <a:prstGeom prst="rect">
            <a:avLst/>
          </a:prstGeom>
          <a:blipFill>
            <a:blip r:embed="rId2" cstate="print"/>
            <a:stretch>
              <a:fillRect/>
            </a:stretch>
          </a:blipFill>
        </p:spPr>
        <p:txBody>
          <a:bodyPr wrap="square" lIns="0" tIns="0" rIns="0" bIns="0" rtlCol="0"/>
          <a:lstStyle/>
          <a:p>
            <a:pPr defTabSz="685375"/>
            <a:endParaRPr sz="1400">
              <a:solidFill>
                <a:prstClr val="black"/>
              </a:solidFill>
            </a:endParaRPr>
          </a:p>
        </p:txBody>
      </p:sp>
      <p:sp>
        <p:nvSpPr>
          <p:cNvPr id="12" name="Subtitle 2"/>
          <p:cNvSpPr>
            <a:spLocks noGrp="1"/>
          </p:cNvSpPr>
          <p:nvPr>
            <p:ph type="subTitle" idx="13"/>
          </p:nvPr>
        </p:nvSpPr>
        <p:spPr>
          <a:xfrm>
            <a:off x="243000" y="450320"/>
            <a:ext cx="8640000" cy="304587"/>
          </a:xfrm>
        </p:spPr>
        <p:txBody>
          <a:bodyPr anchor="ctr">
            <a:normAutofit/>
          </a:bodyPr>
          <a:lstStyle>
            <a:lvl1pPr marL="0" indent="0" algn="l">
              <a:buNone/>
              <a:defRPr sz="1200" cap="all">
                <a:solidFill>
                  <a:srgbClr val="007E78"/>
                </a:solidFill>
              </a:defRPr>
            </a:lvl1pPr>
            <a:lvl2pPr marL="342677" indent="0" algn="ctr">
              <a:buNone/>
              <a:defRPr>
                <a:solidFill>
                  <a:schemeClr val="tx1">
                    <a:tint val="75000"/>
                  </a:schemeClr>
                </a:solidFill>
              </a:defRPr>
            </a:lvl2pPr>
            <a:lvl3pPr marL="685375" indent="0" algn="ctr">
              <a:buNone/>
              <a:defRPr>
                <a:solidFill>
                  <a:schemeClr val="tx1">
                    <a:tint val="75000"/>
                  </a:schemeClr>
                </a:solidFill>
              </a:defRPr>
            </a:lvl3pPr>
            <a:lvl4pPr marL="1028063" indent="0" algn="ctr">
              <a:buNone/>
              <a:defRPr>
                <a:solidFill>
                  <a:schemeClr val="tx1">
                    <a:tint val="75000"/>
                  </a:schemeClr>
                </a:solidFill>
              </a:defRPr>
            </a:lvl4pPr>
            <a:lvl5pPr marL="1370750" indent="0" algn="ctr">
              <a:buNone/>
              <a:defRPr>
                <a:solidFill>
                  <a:schemeClr val="tx1">
                    <a:tint val="75000"/>
                  </a:schemeClr>
                </a:solidFill>
              </a:defRPr>
            </a:lvl5pPr>
            <a:lvl6pPr marL="1713449" indent="0" algn="ctr">
              <a:buNone/>
              <a:defRPr>
                <a:solidFill>
                  <a:schemeClr val="tx1">
                    <a:tint val="75000"/>
                  </a:schemeClr>
                </a:solidFill>
              </a:defRPr>
            </a:lvl6pPr>
            <a:lvl7pPr marL="2056124" indent="0" algn="ctr">
              <a:buNone/>
              <a:defRPr>
                <a:solidFill>
                  <a:schemeClr val="tx1">
                    <a:tint val="75000"/>
                  </a:schemeClr>
                </a:solidFill>
              </a:defRPr>
            </a:lvl7pPr>
            <a:lvl8pPr marL="2398800" indent="0" algn="ctr">
              <a:buNone/>
              <a:defRPr>
                <a:solidFill>
                  <a:schemeClr val="tx1">
                    <a:tint val="75000"/>
                  </a:schemeClr>
                </a:solidFill>
              </a:defRPr>
            </a:lvl8pPr>
            <a:lvl9pPr marL="2741477"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101926824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Section Break Layout">
    <p:spTree>
      <p:nvGrpSpPr>
        <p:cNvPr id="1" name=""/>
        <p:cNvGrpSpPr/>
        <p:nvPr/>
      </p:nvGrpSpPr>
      <p:grpSpPr>
        <a:xfrm>
          <a:off x="0" y="0"/>
          <a:ext cx="0" cy="0"/>
          <a:chOff x="0" y="0"/>
          <a:chExt cx="0" cy="0"/>
        </a:xfrm>
      </p:grpSpPr>
      <p:sp>
        <p:nvSpPr>
          <p:cNvPr id="3" name="Rectangle 2"/>
          <p:cNvSpPr/>
          <p:nvPr userDrawn="1"/>
        </p:nvSpPr>
        <p:spPr>
          <a:xfrm>
            <a:off x="0" y="2571750"/>
            <a:ext cx="9144000" cy="25717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89" rIns="68543" bIns="34289" rtlCol="0" anchor="ctr"/>
          <a:lstStyle/>
          <a:p>
            <a:pPr algn="ctr" defTabSz="685375"/>
            <a:endParaRPr lang="ko-KR" altLang="en-US">
              <a:solidFill>
                <a:prstClr val="white"/>
              </a:solidFill>
            </a:endParaRPr>
          </a:p>
        </p:txBody>
      </p:sp>
      <p:sp>
        <p:nvSpPr>
          <p:cNvPr id="2" name="Rectangle 1"/>
          <p:cNvSpPr/>
          <p:nvPr userDrawn="1"/>
        </p:nvSpPr>
        <p:spPr>
          <a:xfrm>
            <a:off x="2116110" y="843558"/>
            <a:ext cx="4896544" cy="34563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89" rIns="68543" bIns="34289" rtlCol="0" anchor="ctr"/>
          <a:lstStyle/>
          <a:p>
            <a:pPr algn="ctr" defTabSz="685375"/>
            <a:endParaRPr lang="ko-KR" altLang="en-US" dirty="0">
              <a:solidFill>
                <a:prstClr val="white"/>
              </a:solidFill>
            </a:endParaRPr>
          </a:p>
        </p:txBody>
      </p:sp>
      <p:sp>
        <p:nvSpPr>
          <p:cNvPr id="5" name="Rectangle 4"/>
          <p:cNvSpPr/>
          <p:nvPr userDrawn="1"/>
        </p:nvSpPr>
        <p:spPr>
          <a:xfrm>
            <a:off x="2116110" y="0"/>
            <a:ext cx="4896544" cy="1954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89" rIns="68543" bIns="34289" rtlCol="0" anchor="ctr"/>
          <a:lstStyle/>
          <a:p>
            <a:pPr algn="ctr" defTabSz="685375"/>
            <a:endParaRPr lang="ko-KR" altLang="en-US">
              <a:solidFill>
                <a:prstClr val="white"/>
              </a:solidFill>
            </a:endParaRPr>
          </a:p>
        </p:txBody>
      </p:sp>
      <p:sp>
        <p:nvSpPr>
          <p:cNvPr id="6" name="Rectangle 5"/>
          <p:cNvSpPr/>
          <p:nvPr userDrawn="1"/>
        </p:nvSpPr>
        <p:spPr>
          <a:xfrm>
            <a:off x="2116110" y="4948014"/>
            <a:ext cx="4896544" cy="1954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89" rIns="68543" bIns="34289" rtlCol="0" anchor="ctr"/>
          <a:lstStyle/>
          <a:p>
            <a:pPr algn="ctr" defTabSz="685375"/>
            <a:endParaRPr lang="ko-KR" altLang="en-US">
              <a:solidFill>
                <a:prstClr val="white"/>
              </a:solidFill>
            </a:endParaRPr>
          </a:p>
        </p:txBody>
      </p:sp>
      <p:sp>
        <p:nvSpPr>
          <p:cNvPr id="10" name="Text Placeholder 9"/>
          <p:cNvSpPr>
            <a:spLocks noGrp="1"/>
          </p:cNvSpPr>
          <p:nvPr>
            <p:ph type="body" sz="quarter" idx="10" hasCustomPrompt="1"/>
          </p:nvPr>
        </p:nvSpPr>
        <p:spPr>
          <a:xfrm>
            <a:off x="2116110" y="3049518"/>
            <a:ext cx="4896544" cy="576064"/>
          </a:xfrm>
          <a:prstGeom prst="rect">
            <a:avLst/>
          </a:prstGeom>
        </p:spPr>
        <p:txBody>
          <a:bodyPr anchor="ctr"/>
          <a:lstStyle>
            <a:lvl1pPr marL="0" indent="0" algn="ctr">
              <a:buNone/>
              <a:defRPr sz="3600" b="0" baseline="0">
                <a:solidFill>
                  <a:schemeClr val="bg1"/>
                </a:solidFill>
                <a:latin typeface="+mj-lt"/>
                <a:cs typeface="Arial" pitchFamily="34" charset="0"/>
              </a:defRPr>
            </a:lvl1pPr>
          </a:lstStyle>
          <a:p>
            <a:pPr lvl="0"/>
            <a:r>
              <a:rPr lang="en-US" altLang="ko-KR" dirty="0"/>
              <a:t>SECTION BREAK</a:t>
            </a:r>
          </a:p>
        </p:txBody>
      </p:sp>
      <p:sp>
        <p:nvSpPr>
          <p:cNvPr id="11" name="Text Placeholder 9"/>
          <p:cNvSpPr>
            <a:spLocks noGrp="1"/>
          </p:cNvSpPr>
          <p:nvPr>
            <p:ph type="body" sz="quarter" idx="11" hasCustomPrompt="1"/>
          </p:nvPr>
        </p:nvSpPr>
        <p:spPr>
          <a:xfrm>
            <a:off x="2116110" y="3625582"/>
            <a:ext cx="4896544" cy="288032"/>
          </a:xfrm>
          <a:prstGeom prst="rect">
            <a:avLst/>
          </a:prstGeom>
        </p:spPr>
        <p:txBody>
          <a:bodyPr anchor="ctr"/>
          <a:lstStyle>
            <a:lvl1pPr marL="0" indent="0" algn="ctr">
              <a:buNone/>
              <a:defRPr sz="1400" b="0" baseline="0">
                <a:solidFill>
                  <a:schemeClr val="bg1"/>
                </a:solidFill>
                <a:latin typeface="+mn-lt"/>
                <a:cs typeface="Arial" pitchFamily="34" charset="0"/>
              </a:defRPr>
            </a:lvl1pPr>
          </a:lstStyle>
          <a:p>
            <a:pPr lvl="0"/>
            <a:r>
              <a:rPr lang="en-US" altLang="ko-KR" dirty="0"/>
              <a:t>Insert the title of your subtitle Here</a:t>
            </a:r>
          </a:p>
        </p:txBody>
      </p:sp>
      <p:pic>
        <p:nvPicPr>
          <p:cNvPr id="2050" name="Picture 2" descr="E:\002-KIMS BUSINESS\007-02-Fullslidesppt-Contents\20161228\02-edu\bulb-item.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flipH="1">
            <a:off x="4155985" y="1156326"/>
            <a:ext cx="816788" cy="18128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836619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204B132-4B5A-4797-B0DF-080495D76C1E}"/>
              </a:ext>
            </a:extLst>
          </p:cNvPr>
          <p:cNvSpPr>
            <a:spLocks noGrp="1"/>
          </p:cNvSpPr>
          <p:nvPr>
            <p:ph type="dt" sz="half" idx="10"/>
          </p:nvPr>
        </p:nvSpPr>
        <p:spPr/>
        <p:txBody>
          <a:bodyPr/>
          <a:lstStyle/>
          <a:p>
            <a:fld id="{CC564ACC-BEDB-4ABB-B93D-1B54C525CE23}" type="datetimeFigureOut">
              <a:rPr lang="en-US" smtClean="0">
                <a:solidFill>
                  <a:prstClr val="black">
                    <a:tint val="75000"/>
                  </a:prstClr>
                </a:solidFill>
              </a:rPr>
              <a:pPr/>
              <a:t>6/29/2022</a:t>
            </a:fld>
            <a:endParaRPr lang="en-US">
              <a:solidFill>
                <a:prstClr val="black">
                  <a:tint val="75000"/>
                </a:prstClr>
              </a:solidFill>
            </a:endParaRPr>
          </a:p>
        </p:txBody>
      </p:sp>
      <p:sp>
        <p:nvSpPr>
          <p:cNvPr id="3" name="Footer Placeholder 2">
            <a:extLst>
              <a:ext uri="{FF2B5EF4-FFF2-40B4-BE49-F238E27FC236}">
                <a16:creationId xmlns:a16="http://schemas.microsoft.com/office/drawing/2014/main" id="{A034353D-A8B0-42E4-B056-6502D251769F}"/>
              </a:ext>
            </a:extLst>
          </p:cNvPr>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a:extLst>
              <a:ext uri="{FF2B5EF4-FFF2-40B4-BE49-F238E27FC236}">
                <a16:creationId xmlns:a16="http://schemas.microsoft.com/office/drawing/2014/main" id="{D35F48C6-36B7-410A-8AE2-F2D95B7A32DD}"/>
              </a:ext>
            </a:extLst>
          </p:cNvPr>
          <p:cNvSpPr>
            <a:spLocks noGrp="1"/>
          </p:cNvSpPr>
          <p:nvPr>
            <p:ph type="sldNum" sz="quarter" idx="12"/>
          </p:nvPr>
        </p:nvSpPr>
        <p:spPr/>
        <p:txBody>
          <a:bodyPr/>
          <a:lstStyle/>
          <a:p>
            <a:fld id="{20DE227E-A491-4FAA-B8D7-304851C58001}" type="slidenum">
              <a:rPr lang="en-US" smtClean="0">
                <a:solidFill>
                  <a:prstClr val="black">
                    <a:tint val="75000"/>
                  </a:prstClr>
                </a:solidFill>
              </a:rPr>
              <a:pPr/>
              <a:t>‹#›</a:t>
            </a:fld>
            <a:endParaRPr lang="en-US">
              <a:solidFill>
                <a:prstClr val="black">
                  <a:tint val="75000"/>
                </a:prstClr>
              </a:solidFill>
            </a:endParaRPr>
          </a:p>
        </p:txBody>
      </p:sp>
      <p:sp>
        <p:nvSpPr>
          <p:cNvPr id="6" name="Picture Placeholder 5">
            <a:extLst>
              <a:ext uri="{FF2B5EF4-FFF2-40B4-BE49-F238E27FC236}">
                <a16:creationId xmlns:a16="http://schemas.microsoft.com/office/drawing/2014/main" id="{CD8D0B63-CD05-4138-ABDD-F53119D7F93C}"/>
              </a:ext>
            </a:extLst>
          </p:cNvPr>
          <p:cNvSpPr>
            <a:spLocks noGrp="1"/>
          </p:cNvSpPr>
          <p:nvPr>
            <p:ph type="pic" sz="quarter" idx="13"/>
          </p:nvPr>
        </p:nvSpPr>
        <p:spPr>
          <a:xfrm>
            <a:off x="0" y="0"/>
            <a:ext cx="9144000" cy="5143500"/>
          </a:xfrm>
        </p:spPr>
        <p:txBody>
          <a:bodyPr/>
          <a:lstStyle/>
          <a:p>
            <a:endParaRPr lang="en-US"/>
          </a:p>
        </p:txBody>
      </p:sp>
    </p:spTree>
    <p:extLst>
      <p:ext uri="{BB962C8B-B14F-4D97-AF65-F5344CB8AC3E}">
        <p14:creationId xmlns:p14="http://schemas.microsoft.com/office/powerpoint/2010/main" val="19197035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9144000" cy="5143500"/>
          </a:xfrm>
        </p:spPr>
        <p:txBody>
          <a:bodyPr/>
          <a:lstStyle/>
          <a:p>
            <a:endParaRPr lang="en-US" dirty="0"/>
          </a:p>
        </p:txBody>
      </p:sp>
    </p:spTree>
    <p:extLst>
      <p:ext uri="{BB962C8B-B14F-4D97-AF65-F5344CB8AC3E}">
        <p14:creationId xmlns:p14="http://schemas.microsoft.com/office/powerpoint/2010/main" val="79739722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4723341" y="0"/>
            <a:ext cx="4420673" cy="5143500"/>
          </a:xfrm>
        </p:spPr>
        <p:txBody>
          <a:bodyPr/>
          <a:lstStyle/>
          <a:p>
            <a:endParaRPr lang="en-US" dirty="0"/>
          </a:p>
        </p:txBody>
      </p:sp>
    </p:spTree>
    <p:extLst>
      <p:ext uri="{BB962C8B-B14F-4D97-AF65-F5344CB8AC3E}">
        <p14:creationId xmlns:p14="http://schemas.microsoft.com/office/powerpoint/2010/main" val="1239633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62088" y="448989"/>
            <a:ext cx="4075000" cy="4075000"/>
          </a:xfrm>
          <a:custGeom>
            <a:avLst/>
            <a:gdLst>
              <a:gd name="connsiteX0" fmla="*/ 3134226 w 5433333"/>
              <a:gd name="connsiteY0" fmla="*/ 231 h 5433333"/>
              <a:gd name="connsiteX1" fmla="*/ 3859028 w 5433333"/>
              <a:gd name="connsiteY1" fmla="*/ 406376 h 5433333"/>
              <a:gd name="connsiteX2" fmla="*/ 5292710 w 5433333"/>
              <a:gd name="connsiteY2" fmla="*/ 2636451 h 5433333"/>
              <a:gd name="connsiteX3" fmla="*/ 5026958 w 5433333"/>
              <a:gd name="connsiteY3" fmla="*/ 3859028 h 5433333"/>
              <a:gd name="connsiteX4" fmla="*/ 2796883 w 5433333"/>
              <a:gd name="connsiteY4" fmla="*/ 5292710 h 5433333"/>
              <a:gd name="connsiteX5" fmla="*/ 1574307 w 5433333"/>
              <a:gd name="connsiteY5" fmla="*/ 5026958 h 5433333"/>
              <a:gd name="connsiteX6" fmla="*/ 140624 w 5433333"/>
              <a:gd name="connsiteY6" fmla="*/ 2796883 h 5433333"/>
              <a:gd name="connsiteX7" fmla="*/ 406376 w 5433333"/>
              <a:gd name="connsiteY7" fmla="*/ 1574307 h 5433333"/>
              <a:gd name="connsiteX8" fmla="*/ 2636451 w 5433333"/>
              <a:gd name="connsiteY8" fmla="*/ 140624 h 5433333"/>
              <a:gd name="connsiteX9" fmla="*/ 3134226 w 5433333"/>
              <a:gd name="connsiteY9" fmla="*/ 231 h 543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3333" h="5433333">
                <a:moveTo>
                  <a:pt x="3134226" y="231"/>
                </a:moveTo>
                <a:cubicBezTo>
                  <a:pt x="3418149" y="6704"/>
                  <a:pt x="3693890" y="149507"/>
                  <a:pt x="3859028" y="406376"/>
                </a:cubicBezTo>
                <a:lnTo>
                  <a:pt x="5292710" y="2636451"/>
                </a:lnTo>
                <a:cubicBezTo>
                  <a:pt x="5556930" y="3047442"/>
                  <a:pt x="5437949" y="3594808"/>
                  <a:pt x="5026958" y="3859028"/>
                </a:cubicBezTo>
                <a:lnTo>
                  <a:pt x="2796883" y="5292710"/>
                </a:lnTo>
                <a:cubicBezTo>
                  <a:pt x="2385893" y="5556930"/>
                  <a:pt x="1838526" y="5437949"/>
                  <a:pt x="1574307" y="5026958"/>
                </a:cubicBezTo>
                <a:lnTo>
                  <a:pt x="140624" y="2796883"/>
                </a:lnTo>
                <a:cubicBezTo>
                  <a:pt x="-123596" y="2385893"/>
                  <a:pt x="-4614" y="1838526"/>
                  <a:pt x="406376" y="1574307"/>
                </a:cubicBezTo>
                <a:lnTo>
                  <a:pt x="2636451" y="140624"/>
                </a:lnTo>
                <a:cubicBezTo>
                  <a:pt x="2790573" y="41542"/>
                  <a:pt x="2963872" y="-3653"/>
                  <a:pt x="3134226" y="231"/>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534211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ABD26266-8DF8-4F9E-8108-90547D7F6DB4}"/>
              </a:ext>
            </a:extLst>
          </p:cNvPr>
          <p:cNvGrpSpPr/>
          <p:nvPr userDrawn="1"/>
        </p:nvGrpSpPr>
        <p:grpSpPr>
          <a:xfrm>
            <a:off x="7210268" y="1502435"/>
            <a:ext cx="1933763" cy="3039240"/>
            <a:chOff x="9508727" y="2147107"/>
            <a:chExt cx="2683273" cy="4217224"/>
          </a:xfrm>
        </p:grpSpPr>
        <p:sp>
          <p:nvSpPr>
            <p:cNvPr id="11" name="Freeform: Shape 10">
              <a:extLst>
                <a:ext uri="{FF2B5EF4-FFF2-40B4-BE49-F238E27FC236}">
                  <a16:creationId xmlns:a16="http://schemas.microsoft.com/office/drawing/2014/main" id="{27F633FE-376E-404F-91E4-885447763090}"/>
                </a:ext>
              </a:extLst>
            </p:cNvPr>
            <p:cNvSpPr/>
            <p:nvPr/>
          </p:nvSpPr>
          <p:spPr>
            <a:xfrm>
              <a:off x="11381596" y="5780548"/>
              <a:ext cx="810404" cy="583783"/>
            </a:xfrm>
            <a:custGeom>
              <a:avLst/>
              <a:gdLst>
                <a:gd name="connsiteX0" fmla="*/ 267669 w 810404"/>
                <a:gd name="connsiteY0" fmla="*/ 0 h 583783"/>
                <a:gd name="connsiteX1" fmla="*/ 769357 w 810404"/>
                <a:gd name="connsiteY1" fmla="*/ 0 h 583783"/>
                <a:gd name="connsiteX2" fmla="*/ 805844 w 810404"/>
                <a:gd name="connsiteY2" fmla="*/ 0 h 583783"/>
                <a:gd name="connsiteX3" fmla="*/ 810404 w 810404"/>
                <a:gd name="connsiteY3" fmla="*/ 0 h 583783"/>
                <a:gd name="connsiteX4" fmla="*/ 810404 w 810404"/>
                <a:gd name="connsiteY4" fmla="*/ 583783 h 583783"/>
                <a:gd name="connsiteX5" fmla="*/ 805844 w 810404"/>
                <a:gd name="connsiteY5" fmla="*/ 583783 h 583783"/>
                <a:gd name="connsiteX6" fmla="*/ 769357 w 810404"/>
                <a:gd name="connsiteY6" fmla="*/ 583783 h 583783"/>
                <a:gd name="connsiteX7" fmla="*/ 170371 w 810404"/>
                <a:gd name="connsiteY7" fmla="*/ 583783 h 583783"/>
                <a:gd name="connsiteX8" fmla="*/ 152128 w 810404"/>
                <a:gd name="connsiteY8" fmla="*/ 367906 h 583783"/>
                <a:gd name="connsiteX9" fmla="*/ 267669 w 810404"/>
                <a:gd name="connsiteY9" fmla="*/ 0 h 58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0404" h="583783">
                  <a:moveTo>
                    <a:pt x="267669" y="0"/>
                  </a:moveTo>
                  <a:lnTo>
                    <a:pt x="769357" y="0"/>
                  </a:lnTo>
                  <a:lnTo>
                    <a:pt x="805844" y="0"/>
                  </a:lnTo>
                  <a:lnTo>
                    <a:pt x="810404" y="0"/>
                  </a:lnTo>
                  <a:lnTo>
                    <a:pt x="810404" y="583783"/>
                  </a:lnTo>
                  <a:lnTo>
                    <a:pt x="805844" y="583783"/>
                  </a:lnTo>
                  <a:cubicBezTo>
                    <a:pt x="805844" y="583783"/>
                    <a:pt x="793682" y="583783"/>
                    <a:pt x="769357" y="583783"/>
                  </a:cubicBezTo>
                  <a:cubicBezTo>
                    <a:pt x="675101" y="583783"/>
                    <a:pt x="413614" y="583783"/>
                    <a:pt x="170371" y="583783"/>
                  </a:cubicBezTo>
                  <a:cubicBezTo>
                    <a:pt x="-133682" y="583783"/>
                    <a:pt x="39629" y="483446"/>
                    <a:pt x="152128" y="367906"/>
                  </a:cubicBezTo>
                  <a:cubicBezTo>
                    <a:pt x="264629" y="249324"/>
                    <a:pt x="267669" y="0"/>
                    <a:pt x="267669" y="0"/>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wrap="square" rtlCol="0" anchor="ctr">
              <a:noAutofit/>
            </a:bodyPr>
            <a:lstStyle/>
            <a:p>
              <a:pPr defTabSz="685273"/>
              <a:endParaRPr lang="en-US" sz="1400">
                <a:solidFill>
                  <a:prstClr val="black"/>
                </a:solidFill>
              </a:endParaRPr>
            </a:p>
          </p:txBody>
        </p:sp>
        <p:sp>
          <p:nvSpPr>
            <p:cNvPr id="12" name="Freeform: Shape 11">
              <a:extLst>
                <a:ext uri="{FF2B5EF4-FFF2-40B4-BE49-F238E27FC236}">
                  <a16:creationId xmlns:a16="http://schemas.microsoft.com/office/drawing/2014/main" id="{400AA72A-9E73-4E92-9A24-FC8789F6DFA4}"/>
                </a:ext>
              </a:extLst>
            </p:cNvPr>
            <p:cNvSpPr/>
            <p:nvPr/>
          </p:nvSpPr>
          <p:spPr>
            <a:xfrm>
              <a:off x="9508727" y="2147107"/>
              <a:ext cx="2683273" cy="3642562"/>
            </a:xfrm>
            <a:custGeom>
              <a:avLst/>
              <a:gdLst>
                <a:gd name="connsiteX0" fmla="*/ 170270 w 2683273"/>
                <a:gd name="connsiteY0" fmla="*/ 0 h 3642562"/>
                <a:gd name="connsiteX1" fmla="*/ 2645266 w 2683273"/>
                <a:gd name="connsiteY1" fmla="*/ 0 h 3642562"/>
                <a:gd name="connsiteX2" fmla="*/ 2683273 w 2683273"/>
                <a:gd name="connsiteY2" fmla="*/ 0 h 3642562"/>
                <a:gd name="connsiteX3" fmla="*/ 2683273 w 2683273"/>
                <a:gd name="connsiteY3" fmla="*/ 3642562 h 3642562"/>
                <a:gd name="connsiteX4" fmla="*/ 155068 w 2683273"/>
                <a:gd name="connsiteY4" fmla="*/ 3642562 h 3642562"/>
                <a:gd name="connsiteX5" fmla="*/ 0 w 2683273"/>
                <a:gd name="connsiteY5" fmla="*/ 3469251 h 3642562"/>
                <a:gd name="connsiteX6" fmla="*/ 0 w 2683273"/>
                <a:gd name="connsiteY6" fmla="*/ 170270 h 3642562"/>
                <a:gd name="connsiteX7" fmla="*/ 170270 w 2683273"/>
                <a:gd name="connsiteY7" fmla="*/ 0 h 364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3273" h="3642562">
                  <a:moveTo>
                    <a:pt x="170270" y="0"/>
                  </a:moveTo>
                  <a:lnTo>
                    <a:pt x="2645266" y="0"/>
                  </a:lnTo>
                  <a:lnTo>
                    <a:pt x="2683273" y="0"/>
                  </a:lnTo>
                  <a:lnTo>
                    <a:pt x="2683273" y="3642562"/>
                  </a:lnTo>
                  <a:lnTo>
                    <a:pt x="155068" y="3642562"/>
                  </a:lnTo>
                  <a:cubicBezTo>
                    <a:pt x="69933" y="3642562"/>
                    <a:pt x="0" y="3566549"/>
                    <a:pt x="0" y="3469251"/>
                  </a:cubicBezTo>
                  <a:lnTo>
                    <a:pt x="0" y="170270"/>
                  </a:lnTo>
                  <a:cubicBezTo>
                    <a:pt x="0" y="72973"/>
                    <a:pt x="82095" y="0"/>
                    <a:pt x="170270" y="0"/>
                  </a:cubicBezTo>
                  <a:close/>
                </a:path>
              </a:pathLst>
            </a:custGeom>
            <a:solidFill>
              <a:srgbClr val="999999"/>
            </a:solidFill>
            <a:ln w="9525" cap="flat">
              <a:noFill/>
              <a:prstDash val="solid"/>
              <a:miter/>
            </a:ln>
          </p:spPr>
          <p:txBody>
            <a:bodyPr wrap="square" rtlCol="0" anchor="ctr">
              <a:noAutofit/>
            </a:bodyPr>
            <a:lstStyle/>
            <a:p>
              <a:pPr defTabSz="685273"/>
              <a:endParaRPr lang="en-US" sz="1400" dirty="0">
                <a:solidFill>
                  <a:prstClr val="black"/>
                </a:solidFill>
              </a:endParaRPr>
            </a:p>
          </p:txBody>
        </p:sp>
        <p:sp>
          <p:nvSpPr>
            <p:cNvPr id="13" name="Freeform: Shape 12">
              <a:extLst>
                <a:ext uri="{FF2B5EF4-FFF2-40B4-BE49-F238E27FC236}">
                  <a16:creationId xmlns:a16="http://schemas.microsoft.com/office/drawing/2014/main" id="{46BD5C51-A833-433E-BB70-71DFE09A603C}"/>
                </a:ext>
              </a:extLst>
            </p:cNvPr>
            <p:cNvSpPr/>
            <p:nvPr/>
          </p:nvSpPr>
          <p:spPr>
            <a:xfrm>
              <a:off x="9536092" y="2177513"/>
              <a:ext cx="2655908" cy="3195604"/>
            </a:xfrm>
            <a:custGeom>
              <a:avLst/>
              <a:gdLst>
                <a:gd name="connsiteX0" fmla="*/ 170270 w 2655908"/>
                <a:gd name="connsiteY0" fmla="*/ 0 h 3195604"/>
                <a:gd name="connsiteX1" fmla="*/ 2623983 w 2655908"/>
                <a:gd name="connsiteY1" fmla="*/ 0 h 3195604"/>
                <a:gd name="connsiteX2" fmla="*/ 2655908 w 2655908"/>
                <a:gd name="connsiteY2" fmla="*/ 0 h 3195604"/>
                <a:gd name="connsiteX3" fmla="*/ 2655908 w 2655908"/>
                <a:gd name="connsiteY3" fmla="*/ 3195604 h 3195604"/>
                <a:gd name="connsiteX4" fmla="*/ 0 w 2655908"/>
                <a:gd name="connsiteY4" fmla="*/ 3195604 h 3195604"/>
                <a:gd name="connsiteX5" fmla="*/ 0 w 2655908"/>
                <a:gd name="connsiteY5" fmla="*/ 148987 h 3195604"/>
                <a:gd name="connsiteX6" fmla="*/ 170270 w 2655908"/>
                <a:gd name="connsiteY6" fmla="*/ 0 h 319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5908" h="3195604">
                  <a:moveTo>
                    <a:pt x="170270" y="0"/>
                  </a:moveTo>
                  <a:lnTo>
                    <a:pt x="2623983" y="0"/>
                  </a:lnTo>
                  <a:lnTo>
                    <a:pt x="2655908" y="0"/>
                  </a:lnTo>
                  <a:lnTo>
                    <a:pt x="2655908" y="3195604"/>
                  </a:lnTo>
                  <a:lnTo>
                    <a:pt x="0" y="3195604"/>
                  </a:lnTo>
                  <a:lnTo>
                    <a:pt x="0" y="148987"/>
                  </a:lnTo>
                  <a:cubicBezTo>
                    <a:pt x="0" y="60811"/>
                    <a:pt x="82095" y="0"/>
                    <a:pt x="170270" y="0"/>
                  </a:cubicBezTo>
                  <a:close/>
                </a:path>
              </a:pathLst>
            </a:custGeom>
            <a:solidFill>
              <a:srgbClr val="231F20"/>
            </a:solidFill>
            <a:ln w="9525" cap="flat">
              <a:noFill/>
              <a:prstDash val="solid"/>
              <a:miter/>
            </a:ln>
          </p:spPr>
          <p:txBody>
            <a:bodyPr wrap="square" rtlCol="0" anchor="ctr">
              <a:noAutofit/>
            </a:bodyPr>
            <a:lstStyle/>
            <a:p>
              <a:pPr defTabSz="685273"/>
              <a:endParaRPr lang="en-US" sz="1400" dirty="0">
                <a:solidFill>
                  <a:prstClr val="black"/>
                </a:solidFill>
              </a:endParaRPr>
            </a:p>
          </p:txBody>
        </p:sp>
        <p:sp>
          <p:nvSpPr>
            <p:cNvPr id="14" name="Freeform: Shape 13">
              <a:extLst>
                <a:ext uri="{FF2B5EF4-FFF2-40B4-BE49-F238E27FC236}">
                  <a16:creationId xmlns:a16="http://schemas.microsoft.com/office/drawing/2014/main" id="{F38E9B8E-66AA-4D07-8C4F-4CA5F0182522}"/>
                </a:ext>
              </a:extLst>
            </p:cNvPr>
            <p:cNvSpPr/>
            <p:nvPr/>
          </p:nvSpPr>
          <p:spPr>
            <a:xfrm>
              <a:off x="11384738" y="6312642"/>
              <a:ext cx="807262" cy="48649"/>
            </a:xfrm>
            <a:custGeom>
              <a:avLst/>
              <a:gdLst>
                <a:gd name="connsiteX0" fmla="*/ 0 w 807262"/>
                <a:gd name="connsiteY0" fmla="*/ 0 h 48649"/>
                <a:gd name="connsiteX1" fmla="*/ 807262 w 807262"/>
                <a:gd name="connsiteY1" fmla="*/ 0 h 48649"/>
                <a:gd name="connsiteX2" fmla="*/ 807262 w 807262"/>
                <a:gd name="connsiteY2" fmla="*/ 48649 h 48649"/>
                <a:gd name="connsiteX3" fmla="*/ 799662 w 807262"/>
                <a:gd name="connsiteY3" fmla="*/ 48649 h 48649"/>
                <a:gd name="connsiteX4" fmla="*/ 772297 w 807262"/>
                <a:gd name="connsiteY4" fmla="*/ 48649 h 48649"/>
                <a:gd name="connsiteX5" fmla="*/ 173311 w 807262"/>
                <a:gd name="connsiteY5" fmla="*/ 48649 h 48649"/>
                <a:gd name="connsiteX6" fmla="*/ 0 w 807262"/>
                <a:gd name="connsiteY6" fmla="*/ 6081 h 48649"/>
                <a:gd name="connsiteX7" fmla="*/ 0 w 807262"/>
                <a:gd name="connsiteY7" fmla="*/ 3041 h 4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262" h="48649">
                  <a:moveTo>
                    <a:pt x="0" y="0"/>
                  </a:moveTo>
                  <a:lnTo>
                    <a:pt x="807262" y="0"/>
                  </a:lnTo>
                  <a:lnTo>
                    <a:pt x="807262" y="48649"/>
                  </a:lnTo>
                  <a:lnTo>
                    <a:pt x="799662" y="48649"/>
                  </a:lnTo>
                  <a:cubicBezTo>
                    <a:pt x="793581" y="48649"/>
                    <a:pt x="784459" y="48649"/>
                    <a:pt x="772297" y="48649"/>
                  </a:cubicBezTo>
                  <a:cubicBezTo>
                    <a:pt x="678039" y="48649"/>
                    <a:pt x="416553" y="48649"/>
                    <a:pt x="173311" y="48649"/>
                  </a:cubicBezTo>
                  <a:cubicBezTo>
                    <a:pt x="48648" y="48649"/>
                    <a:pt x="0" y="36487"/>
                    <a:pt x="0" y="6081"/>
                  </a:cubicBezTo>
                  <a:cubicBezTo>
                    <a:pt x="0" y="6081"/>
                    <a:pt x="0" y="6081"/>
                    <a:pt x="0" y="3041"/>
                  </a:cubicBezTo>
                  <a:close/>
                </a:path>
              </a:pathLst>
            </a:custGeom>
            <a:solidFill>
              <a:schemeClr val="tx1">
                <a:lumMod val="50000"/>
                <a:lumOff val="50000"/>
              </a:schemeClr>
            </a:solidFill>
            <a:ln w="9525" cap="flat">
              <a:noFill/>
              <a:prstDash val="solid"/>
              <a:miter/>
            </a:ln>
          </p:spPr>
          <p:txBody>
            <a:bodyPr wrap="square" rtlCol="0" anchor="ctr">
              <a:noAutofit/>
            </a:bodyPr>
            <a:lstStyle/>
            <a:p>
              <a:pPr defTabSz="685273"/>
              <a:endParaRPr lang="en-US" sz="1400" dirty="0">
                <a:solidFill>
                  <a:prstClr val="black"/>
                </a:solidFill>
              </a:endParaRPr>
            </a:p>
          </p:txBody>
        </p:sp>
        <p:sp>
          <p:nvSpPr>
            <p:cNvPr id="15" name="Freeform: Shape 14">
              <a:extLst>
                <a:ext uri="{FF2B5EF4-FFF2-40B4-BE49-F238E27FC236}">
                  <a16:creationId xmlns:a16="http://schemas.microsoft.com/office/drawing/2014/main" id="{3BC8E66A-1394-4D3C-B2E0-334A1F599DAF}"/>
                </a:ext>
              </a:extLst>
            </p:cNvPr>
            <p:cNvSpPr/>
            <p:nvPr/>
          </p:nvSpPr>
          <p:spPr>
            <a:xfrm>
              <a:off x="9536092" y="5379197"/>
              <a:ext cx="2655908" cy="395270"/>
            </a:xfrm>
            <a:custGeom>
              <a:avLst/>
              <a:gdLst>
                <a:gd name="connsiteX0" fmla="*/ 0 w 2655908"/>
                <a:gd name="connsiteY0" fmla="*/ 0 h 395270"/>
                <a:gd name="connsiteX1" fmla="*/ 2655908 w 2655908"/>
                <a:gd name="connsiteY1" fmla="*/ 0 h 395270"/>
                <a:gd name="connsiteX2" fmla="*/ 2655908 w 2655908"/>
                <a:gd name="connsiteY2" fmla="*/ 395270 h 395270"/>
                <a:gd name="connsiteX3" fmla="*/ 2623983 w 2655908"/>
                <a:gd name="connsiteY3" fmla="*/ 395270 h 395270"/>
                <a:gd name="connsiteX4" fmla="*/ 170270 w 2655908"/>
                <a:gd name="connsiteY4" fmla="*/ 395270 h 395270"/>
                <a:gd name="connsiteX5" fmla="*/ 0 w 2655908"/>
                <a:gd name="connsiteY5" fmla="*/ 246284 h 39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5908" h="395270">
                  <a:moveTo>
                    <a:pt x="0" y="0"/>
                  </a:moveTo>
                  <a:lnTo>
                    <a:pt x="2655908" y="0"/>
                  </a:lnTo>
                  <a:lnTo>
                    <a:pt x="2655908" y="395270"/>
                  </a:lnTo>
                  <a:lnTo>
                    <a:pt x="2623983" y="395270"/>
                  </a:lnTo>
                  <a:lnTo>
                    <a:pt x="170270" y="395270"/>
                  </a:lnTo>
                  <a:cubicBezTo>
                    <a:pt x="82095" y="395270"/>
                    <a:pt x="0" y="322297"/>
                    <a:pt x="0" y="246284"/>
                  </a:cubicBezTo>
                  <a:close/>
                </a:path>
              </a:pathLst>
            </a:custGeom>
            <a:solidFill>
              <a:schemeClr val="bg1">
                <a:lumMod val="75000"/>
              </a:schemeClr>
            </a:solidFill>
            <a:ln w="9525" cap="flat">
              <a:noFill/>
              <a:prstDash val="solid"/>
              <a:miter/>
            </a:ln>
          </p:spPr>
          <p:txBody>
            <a:bodyPr wrap="square" rtlCol="0" anchor="ctr">
              <a:noAutofit/>
            </a:bodyPr>
            <a:lstStyle/>
            <a:p>
              <a:pPr defTabSz="685273"/>
              <a:endParaRPr lang="en-US" sz="1400">
                <a:solidFill>
                  <a:prstClr val="black"/>
                </a:solidFill>
              </a:endParaRPr>
            </a:p>
          </p:txBody>
        </p:sp>
        <p:sp>
          <p:nvSpPr>
            <p:cNvPr id="16" name="Freeform: Shape 15">
              <a:extLst>
                <a:ext uri="{FF2B5EF4-FFF2-40B4-BE49-F238E27FC236}">
                  <a16:creationId xmlns:a16="http://schemas.microsoft.com/office/drawing/2014/main" id="{BD4802E1-A5FC-45E8-8180-8E940D832B5F}"/>
                </a:ext>
              </a:extLst>
            </p:cNvPr>
            <p:cNvSpPr/>
            <p:nvPr/>
          </p:nvSpPr>
          <p:spPr>
            <a:xfrm>
              <a:off x="9711093" y="2388830"/>
              <a:ext cx="2480907" cy="2797293"/>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pPr defTabSz="685273"/>
              <a:endParaRPr lang="en-US" sz="1400">
                <a:solidFill>
                  <a:prstClr val="black"/>
                </a:solidFill>
              </a:endParaRPr>
            </a:p>
          </p:txBody>
        </p:sp>
        <p:sp>
          <p:nvSpPr>
            <p:cNvPr id="17" name="Freeform: Shape 16">
              <a:extLst>
                <a:ext uri="{FF2B5EF4-FFF2-40B4-BE49-F238E27FC236}">
                  <a16:creationId xmlns:a16="http://schemas.microsoft.com/office/drawing/2014/main" id="{92825B71-4111-4DEB-8EF4-3C86689A682C}"/>
                </a:ext>
              </a:extLst>
            </p:cNvPr>
            <p:cNvSpPr/>
            <p:nvPr/>
          </p:nvSpPr>
          <p:spPr>
            <a:xfrm>
              <a:off x="10791316" y="2439610"/>
              <a:ext cx="1400684" cy="2776919"/>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defTabSz="685273"/>
              <a:endParaRPr lang="en-US" sz="1400" dirty="0">
                <a:solidFill>
                  <a:prstClr val="black"/>
                </a:solidFill>
              </a:endParaRPr>
            </a:p>
          </p:txBody>
        </p:sp>
      </p:grpSp>
      <p:sp>
        <p:nvSpPr>
          <p:cNvPr id="18" name="Rectangle 17">
            <a:extLst>
              <a:ext uri="{FF2B5EF4-FFF2-40B4-BE49-F238E27FC236}">
                <a16:creationId xmlns:a16="http://schemas.microsoft.com/office/drawing/2014/main" id="{23A80384-9207-4A80-9B70-A1F7CDE8F6C3}"/>
              </a:ext>
            </a:extLst>
          </p:cNvPr>
          <p:cNvSpPr/>
          <p:nvPr userDrawn="1"/>
        </p:nvSpPr>
        <p:spPr>
          <a:xfrm>
            <a:off x="0" y="5"/>
            <a:ext cx="9144000" cy="141033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ko-KR" altLang="en-US" sz="1400">
              <a:solidFill>
                <a:prstClr val="white"/>
              </a:solidFill>
            </a:endParaRPr>
          </a:p>
        </p:txBody>
      </p:sp>
      <p:sp>
        <p:nvSpPr>
          <p:cNvPr id="19" name="Oval 18">
            <a:extLst>
              <a:ext uri="{FF2B5EF4-FFF2-40B4-BE49-F238E27FC236}">
                <a16:creationId xmlns:a16="http://schemas.microsoft.com/office/drawing/2014/main" id="{4C416A75-B8CF-4929-BC37-2BBFEDC80AA1}"/>
              </a:ext>
            </a:extLst>
          </p:cNvPr>
          <p:cNvSpPr/>
          <p:nvPr userDrawn="1"/>
        </p:nvSpPr>
        <p:spPr>
          <a:xfrm>
            <a:off x="4099500" y="924774"/>
            <a:ext cx="945000" cy="94500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ko-KR" altLang="en-US" sz="1400">
              <a:solidFill>
                <a:prstClr val="white"/>
              </a:solidFill>
            </a:endParaRPr>
          </a:p>
        </p:txBody>
      </p:sp>
      <p:sp>
        <p:nvSpPr>
          <p:cNvPr id="21" name="Oval 9">
            <a:extLst>
              <a:ext uri="{FF2B5EF4-FFF2-40B4-BE49-F238E27FC236}">
                <a16:creationId xmlns:a16="http://schemas.microsoft.com/office/drawing/2014/main" id="{01AED590-6033-41B9-B612-A655FC2D2471}"/>
              </a:ext>
            </a:extLst>
          </p:cNvPr>
          <p:cNvSpPr/>
          <p:nvPr userDrawn="1"/>
        </p:nvSpPr>
        <p:spPr>
          <a:xfrm>
            <a:off x="5036063" y="2807910"/>
            <a:ext cx="1890000" cy="189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34" tIns="34289" rIns="68534" bIns="34289" rtlCol="0" anchor="ctr"/>
          <a:lstStyle/>
          <a:p>
            <a:pPr algn="ctr" defTabSz="685273"/>
            <a:endParaRPr lang="ko-KR" altLang="en-US" sz="2000">
              <a:solidFill>
                <a:prstClr val="white"/>
              </a:solidFill>
            </a:endParaRPr>
          </a:p>
        </p:txBody>
      </p:sp>
      <p:sp>
        <p:nvSpPr>
          <p:cNvPr id="22" name="Picture Placeholder 2">
            <a:extLst>
              <a:ext uri="{FF2B5EF4-FFF2-40B4-BE49-F238E27FC236}">
                <a16:creationId xmlns:a16="http://schemas.microsoft.com/office/drawing/2014/main" id="{4BA74944-B383-469B-9810-16FAA4736103}"/>
              </a:ext>
            </a:extLst>
          </p:cNvPr>
          <p:cNvSpPr>
            <a:spLocks noGrp="1"/>
          </p:cNvSpPr>
          <p:nvPr>
            <p:ph type="pic" idx="10" hasCustomPrompt="1"/>
          </p:nvPr>
        </p:nvSpPr>
        <p:spPr>
          <a:xfrm>
            <a:off x="7309361" y="1665948"/>
            <a:ext cx="1834641" cy="2052611"/>
          </a:xfrm>
          <a:prstGeom prst="rect">
            <a:avLst/>
          </a:prstGeom>
          <a:solidFill>
            <a:schemeClr val="bg1">
              <a:lumMod val="95000"/>
            </a:schemeClr>
          </a:solidFill>
          <a:ln w="12700">
            <a:noFill/>
          </a:ln>
        </p:spPr>
        <p:txBody>
          <a:bodyPr lIns="68534" tIns="34289" rIns="68534" bIns="34289" anchor="ctr"/>
          <a:lstStyle>
            <a:lvl1pPr marL="0" indent="0" algn="ctr">
              <a:buNone/>
              <a:defRPr sz="900">
                <a:latin typeface="+mn-lt"/>
                <a:cs typeface="Arial" pitchFamily="34" charset="0"/>
              </a:defRPr>
            </a:lvl1pPr>
            <a:lvl2pPr marL="342638" indent="0">
              <a:buNone/>
              <a:defRPr sz="2100"/>
            </a:lvl2pPr>
            <a:lvl3pPr marL="685308" indent="0">
              <a:buNone/>
              <a:defRPr sz="1800"/>
            </a:lvl3pPr>
            <a:lvl4pPr marL="1027961" indent="0">
              <a:buNone/>
              <a:defRPr sz="1500"/>
            </a:lvl4pPr>
            <a:lvl5pPr marL="1370614" indent="0">
              <a:buNone/>
              <a:defRPr sz="1500"/>
            </a:lvl5pPr>
            <a:lvl6pPr marL="1713284" indent="0">
              <a:buNone/>
              <a:defRPr sz="1500"/>
            </a:lvl6pPr>
            <a:lvl7pPr marL="2055922" indent="0">
              <a:buNone/>
              <a:defRPr sz="1500"/>
            </a:lvl7pPr>
            <a:lvl8pPr marL="2398560" indent="0">
              <a:buNone/>
              <a:defRPr sz="1500"/>
            </a:lvl8pPr>
            <a:lvl9pPr marL="2741198" indent="0">
              <a:buNone/>
              <a:defRPr sz="1500"/>
            </a:lvl9pPr>
          </a:lstStyle>
          <a:p>
            <a:r>
              <a:rPr lang="en-US" altLang="ko-KR" dirty="0"/>
              <a:t>Your Picture Here </a:t>
            </a:r>
            <a:endParaRPr lang="ko-KR" altLang="en-US" dirty="0"/>
          </a:p>
        </p:txBody>
      </p:sp>
      <p:grpSp>
        <p:nvGrpSpPr>
          <p:cNvPr id="23" name="Group 20">
            <a:extLst>
              <a:ext uri="{FF2B5EF4-FFF2-40B4-BE49-F238E27FC236}">
                <a16:creationId xmlns:a16="http://schemas.microsoft.com/office/drawing/2014/main" id="{73844864-235F-4E14-9FBA-EB17CB8C013A}"/>
              </a:ext>
            </a:extLst>
          </p:cNvPr>
          <p:cNvGrpSpPr/>
          <p:nvPr userDrawn="1"/>
        </p:nvGrpSpPr>
        <p:grpSpPr>
          <a:xfrm>
            <a:off x="5264365" y="1756488"/>
            <a:ext cx="1418069" cy="2492891"/>
            <a:chOff x="445712" y="1449040"/>
            <a:chExt cx="2113018" cy="3924176"/>
          </a:xfrm>
        </p:grpSpPr>
        <p:sp>
          <p:nvSpPr>
            <p:cNvPr id="24" name="Rounded Rectangle 21">
              <a:extLst>
                <a:ext uri="{FF2B5EF4-FFF2-40B4-BE49-F238E27FC236}">
                  <a16:creationId xmlns:a16="http://schemas.microsoft.com/office/drawing/2014/main" id="{A0C7D66C-8C6F-4B9E-8DC1-072BF2073C6A}"/>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73"/>
              <a:endParaRPr lang="ko-KR" altLang="en-US" sz="1400" dirty="0">
                <a:solidFill>
                  <a:prstClr val="white"/>
                </a:solidFill>
              </a:endParaRPr>
            </a:p>
          </p:txBody>
        </p:sp>
        <p:sp>
          <p:nvSpPr>
            <p:cNvPr id="25" name="Rectangle 22">
              <a:extLst>
                <a:ext uri="{FF2B5EF4-FFF2-40B4-BE49-F238E27FC236}">
                  <a16:creationId xmlns:a16="http://schemas.microsoft.com/office/drawing/2014/main" id="{764ECC13-9256-4F74-B289-1001D8F2747F}"/>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73"/>
              <a:endParaRPr lang="ko-KR" altLang="en-US" sz="1400">
                <a:solidFill>
                  <a:prstClr val="white"/>
                </a:solidFill>
              </a:endParaRPr>
            </a:p>
          </p:txBody>
        </p:sp>
        <p:grpSp>
          <p:nvGrpSpPr>
            <p:cNvPr id="26" name="Group 23">
              <a:extLst>
                <a:ext uri="{FF2B5EF4-FFF2-40B4-BE49-F238E27FC236}">
                  <a16:creationId xmlns:a16="http://schemas.microsoft.com/office/drawing/2014/main" id="{808E2BAA-465D-4C79-8B44-51C252EE8A0B}"/>
                </a:ext>
              </a:extLst>
            </p:cNvPr>
            <p:cNvGrpSpPr/>
            <p:nvPr userDrawn="1"/>
          </p:nvGrpSpPr>
          <p:grpSpPr>
            <a:xfrm>
              <a:off x="1407705" y="5045834"/>
              <a:ext cx="211967" cy="211967"/>
              <a:chOff x="1549420" y="5712364"/>
              <a:chExt cx="312583" cy="312583"/>
            </a:xfrm>
          </p:grpSpPr>
          <p:sp>
            <p:nvSpPr>
              <p:cNvPr id="27" name="Oval 24">
                <a:extLst>
                  <a:ext uri="{FF2B5EF4-FFF2-40B4-BE49-F238E27FC236}">
                    <a16:creationId xmlns:a16="http://schemas.microsoft.com/office/drawing/2014/main" id="{2402E4F7-C37D-4790-B616-737E2810F7FC}"/>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73"/>
                <a:endParaRPr lang="ko-KR" altLang="en-US" sz="1400">
                  <a:solidFill>
                    <a:prstClr val="white"/>
                  </a:solidFill>
                </a:endParaRPr>
              </a:p>
            </p:txBody>
          </p:sp>
          <p:sp>
            <p:nvSpPr>
              <p:cNvPr id="28" name="Rounded Rectangle 25">
                <a:extLst>
                  <a:ext uri="{FF2B5EF4-FFF2-40B4-BE49-F238E27FC236}">
                    <a16:creationId xmlns:a16="http://schemas.microsoft.com/office/drawing/2014/main" id="{76D07C3D-86F4-43C7-B719-BBBFD744E107}"/>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73"/>
                <a:endParaRPr lang="ko-KR" altLang="en-US" sz="1400">
                  <a:solidFill>
                    <a:prstClr val="white"/>
                  </a:solidFill>
                </a:endParaRPr>
              </a:p>
            </p:txBody>
          </p:sp>
        </p:grpSp>
      </p:grpSp>
      <p:sp>
        <p:nvSpPr>
          <p:cNvPr id="29" name="Picture Placeholder 2">
            <a:extLst>
              <a:ext uri="{FF2B5EF4-FFF2-40B4-BE49-F238E27FC236}">
                <a16:creationId xmlns:a16="http://schemas.microsoft.com/office/drawing/2014/main" id="{1B67B68D-FEC5-42A8-B837-0016014A5CE9}"/>
              </a:ext>
            </a:extLst>
          </p:cNvPr>
          <p:cNvSpPr>
            <a:spLocks noGrp="1"/>
          </p:cNvSpPr>
          <p:nvPr>
            <p:ph type="pic" idx="11" hasCustomPrompt="1"/>
          </p:nvPr>
        </p:nvSpPr>
        <p:spPr>
          <a:xfrm>
            <a:off x="5359143" y="2001680"/>
            <a:ext cx="1218031" cy="1997571"/>
          </a:xfrm>
          <a:prstGeom prst="rect">
            <a:avLst/>
          </a:prstGeom>
          <a:solidFill>
            <a:schemeClr val="bg1">
              <a:lumMod val="95000"/>
            </a:schemeClr>
          </a:solidFill>
          <a:ln w="12700">
            <a:noFill/>
          </a:ln>
        </p:spPr>
        <p:txBody>
          <a:bodyPr lIns="68534" tIns="34289" rIns="68534" bIns="34289" anchor="ctr"/>
          <a:lstStyle>
            <a:lvl1pPr marL="0" indent="0" algn="ctr">
              <a:buNone/>
              <a:defRPr sz="900">
                <a:latin typeface="+mn-lt"/>
                <a:cs typeface="Arial" pitchFamily="34" charset="0"/>
              </a:defRPr>
            </a:lvl1pPr>
            <a:lvl2pPr marL="342638" indent="0">
              <a:buNone/>
              <a:defRPr sz="2100"/>
            </a:lvl2pPr>
            <a:lvl3pPr marL="685308" indent="0">
              <a:buNone/>
              <a:defRPr sz="1800"/>
            </a:lvl3pPr>
            <a:lvl4pPr marL="1027961" indent="0">
              <a:buNone/>
              <a:defRPr sz="1500"/>
            </a:lvl4pPr>
            <a:lvl5pPr marL="1370614" indent="0">
              <a:buNone/>
              <a:defRPr sz="1500"/>
            </a:lvl5pPr>
            <a:lvl6pPr marL="1713284" indent="0">
              <a:buNone/>
              <a:defRPr sz="1500"/>
            </a:lvl6pPr>
            <a:lvl7pPr marL="2055922" indent="0">
              <a:buNone/>
              <a:defRPr sz="1500"/>
            </a:lvl7pPr>
            <a:lvl8pPr marL="2398560" indent="0">
              <a:buNone/>
              <a:defRPr sz="1500"/>
            </a:lvl8pPr>
            <a:lvl9pPr marL="2741198" indent="0">
              <a:buNone/>
              <a:defRPr sz="1500"/>
            </a:lvl9pPr>
          </a:lstStyle>
          <a:p>
            <a:r>
              <a:rPr lang="en-US" altLang="ko-KR" dirty="0"/>
              <a:t>Your Picture Here </a:t>
            </a:r>
            <a:endParaRPr lang="ko-KR" altLang="en-US" dirty="0"/>
          </a:p>
        </p:txBody>
      </p:sp>
      <p:sp>
        <p:nvSpPr>
          <p:cNvPr id="30" name="Text Placeholder 9">
            <a:extLst>
              <a:ext uri="{FF2B5EF4-FFF2-40B4-BE49-F238E27FC236}">
                <a16:creationId xmlns:a16="http://schemas.microsoft.com/office/drawing/2014/main" id="{16F402C5-963E-430D-8D32-CCEA9657B818}"/>
              </a:ext>
            </a:extLst>
          </p:cNvPr>
          <p:cNvSpPr>
            <a:spLocks noGrp="1"/>
          </p:cNvSpPr>
          <p:nvPr>
            <p:ph type="body" sz="quarter" idx="12" hasCustomPrompt="1"/>
          </p:nvPr>
        </p:nvSpPr>
        <p:spPr>
          <a:xfrm>
            <a:off x="242649" y="254661"/>
            <a:ext cx="8679898" cy="543185"/>
          </a:xfrm>
          <a:prstGeom prst="rect">
            <a:avLst/>
          </a:prstGeom>
        </p:spPr>
        <p:txBody>
          <a:bodyPr lIns="68534" tIns="34289" rIns="68534" bIns="34289" anchor="ctr"/>
          <a:lstStyle>
            <a:lvl1pPr marL="0" indent="0" algn="ctr">
              <a:buNone/>
              <a:defRPr sz="410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28704272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4956573" y="0"/>
            <a:ext cx="4187428" cy="5143500"/>
          </a:xfrm>
        </p:spPr>
        <p:txBody>
          <a:bodyPr/>
          <a:lstStyle/>
          <a:p>
            <a:endParaRPr lang="en-US" dirty="0"/>
          </a:p>
        </p:txBody>
      </p:sp>
    </p:spTree>
    <p:extLst>
      <p:ext uri="{BB962C8B-B14F-4D97-AF65-F5344CB8AC3E}">
        <p14:creationId xmlns:p14="http://schemas.microsoft.com/office/powerpoint/2010/main" val="113988670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907961" y="1323305"/>
            <a:ext cx="2501721" cy="2501721"/>
          </a:xfrm>
          <a:custGeom>
            <a:avLst/>
            <a:gdLst>
              <a:gd name="connsiteX0" fmla="*/ 1667814 w 3335628"/>
              <a:gd name="connsiteY0" fmla="*/ 0 h 3335628"/>
              <a:gd name="connsiteX1" fmla="*/ 3335628 w 3335628"/>
              <a:gd name="connsiteY1" fmla="*/ 1667814 h 3335628"/>
              <a:gd name="connsiteX2" fmla="*/ 1667814 w 3335628"/>
              <a:gd name="connsiteY2" fmla="*/ 3335628 h 3335628"/>
              <a:gd name="connsiteX3" fmla="*/ 0 w 3335628"/>
              <a:gd name="connsiteY3" fmla="*/ 1667814 h 3335628"/>
              <a:gd name="connsiteX4" fmla="*/ 1667814 w 3335628"/>
              <a:gd name="connsiteY4" fmla="*/ 0 h 333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628" h="3335628">
                <a:moveTo>
                  <a:pt x="1667814" y="0"/>
                </a:moveTo>
                <a:cubicBezTo>
                  <a:pt x="2588922" y="0"/>
                  <a:pt x="3335628" y="746706"/>
                  <a:pt x="3335628" y="1667814"/>
                </a:cubicBezTo>
                <a:cubicBezTo>
                  <a:pt x="3335628" y="2588922"/>
                  <a:pt x="2588922" y="3335628"/>
                  <a:pt x="1667814" y="3335628"/>
                </a:cubicBezTo>
                <a:cubicBezTo>
                  <a:pt x="746706" y="3335628"/>
                  <a:pt x="0" y="2588922"/>
                  <a:pt x="0" y="1667814"/>
                </a:cubicBezTo>
                <a:cubicBezTo>
                  <a:pt x="0" y="746706"/>
                  <a:pt x="746706" y="0"/>
                  <a:pt x="1667814" y="0"/>
                </a:cubicBezTo>
                <a:close/>
              </a:path>
            </a:pathLst>
          </a:custGeom>
        </p:spPr>
        <p:txBody>
          <a:bodyPr wrap="square">
            <a:noAutofit/>
          </a:bodyPr>
          <a:lstStyle>
            <a:lvl1pPr>
              <a:defRPr>
                <a:noFill/>
              </a:defRPr>
            </a:lvl1pPr>
          </a:lstStyle>
          <a:p>
            <a:endParaRPr lang="en-US" dirty="0"/>
          </a:p>
        </p:txBody>
      </p:sp>
    </p:spTree>
    <p:extLst>
      <p:ext uri="{BB962C8B-B14F-4D97-AF65-F5344CB8AC3E}">
        <p14:creationId xmlns:p14="http://schemas.microsoft.com/office/powerpoint/2010/main" val="3976739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566059" y="559864"/>
            <a:ext cx="2011886" cy="2011886"/>
          </a:xfrm>
          <a:custGeom>
            <a:avLst/>
            <a:gdLst>
              <a:gd name="connsiteX0" fmla="*/ 1667814 w 3335628"/>
              <a:gd name="connsiteY0" fmla="*/ 0 h 3335628"/>
              <a:gd name="connsiteX1" fmla="*/ 3335628 w 3335628"/>
              <a:gd name="connsiteY1" fmla="*/ 1667814 h 3335628"/>
              <a:gd name="connsiteX2" fmla="*/ 1667814 w 3335628"/>
              <a:gd name="connsiteY2" fmla="*/ 3335628 h 3335628"/>
              <a:gd name="connsiteX3" fmla="*/ 0 w 3335628"/>
              <a:gd name="connsiteY3" fmla="*/ 1667814 h 3335628"/>
              <a:gd name="connsiteX4" fmla="*/ 1667814 w 3335628"/>
              <a:gd name="connsiteY4" fmla="*/ 0 h 333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628" h="3335628">
                <a:moveTo>
                  <a:pt x="1667814" y="0"/>
                </a:moveTo>
                <a:cubicBezTo>
                  <a:pt x="2588922" y="0"/>
                  <a:pt x="3335628" y="746706"/>
                  <a:pt x="3335628" y="1667814"/>
                </a:cubicBezTo>
                <a:cubicBezTo>
                  <a:pt x="3335628" y="2588922"/>
                  <a:pt x="2588922" y="3335628"/>
                  <a:pt x="1667814" y="3335628"/>
                </a:cubicBezTo>
                <a:cubicBezTo>
                  <a:pt x="746706" y="3335628"/>
                  <a:pt x="0" y="2588922"/>
                  <a:pt x="0" y="1667814"/>
                </a:cubicBezTo>
                <a:cubicBezTo>
                  <a:pt x="0" y="746706"/>
                  <a:pt x="746706" y="0"/>
                  <a:pt x="1667814"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63319401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3958952" y="0"/>
            <a:ext cx="6473537" cy="5143500"/>
          </a:xfrm>
          <a:custGeom>
            <a:avLst/>
            <a:gdLst>
              <a:gd name="connsiteX0" fmla="*/ 1714500 w 8631382"/>
              <a:gd name="connsiteY0" fmla="*/ 0 h 6858000"/>
              <a:gd name="connsiteX1" fmla="*/ 8631382 w 8631382"/>
              <a:gd name="connsiteY1" fmla="*/ 0 h 6858000"/>
              <a:gd name="connsiteX2" fmla="*/ 6916882 w 8631382"/>
              <a:gd name="connsiteY2" fmla="*/ 6858000 h 6858000"/>
              <a:gd name="connsiteX3" fmla="*/ 0 w 863138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631382" h="6858000">
                <a:moveTo>
                  <a:pt x="1714500" y="0"/>
                </a:moveTo>
                <a:lnTo>
                  <a:pt x="8631382" y="0"/>
                </a:lnTo>
                <a:lnTo>
                  <a:pt x="6916882" y="6858000"/>
                </a:lnTo>
                <a:lnTo>
                  <a:pt x="0" y="6858000"/>
                </a:lnTo>
                <a:close/>
              </a:path>
            </a:pathLst>
          </a:custGeom>
        </p:spPr>
        <p:txBody>
          <a:bodyPr wrap="square">
            <a:noAutofit/>
          </a:bodyPr>
          <a:lstStyle/>
          <a:p>
            <a:endParaRPr lang="en-US" dirty="0"/>
          </a:p>
        </p:txBody>
      </p:sp>
    </p:spTree>
    <p:extLst>
      <p:ext uri="{BB962C8B-B14F-4D97-AF65-F5344CB8AC3E}">
        <p14:creationId xmlns:p14="http://schemas.microsoft.com/office/powerpoint/2010/main" val="3034149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0" name="Picture Placeholder 19"/>
          <p:cNvSpPr>
            <a:spLocks noGrp="1"/>
          </p:cNvSpPr>
          <p:nvPr>
            <p:ph type="pic" sz="quarter" idx="10"/>
          </p:nvPr>
        </p:nvSpPr>
        <p:spPr>
          <a:xfrm>
            <a:off x="2" y="2"/>
            <a:ext cx="9115425" cy="5114925"/>
          </a:xfrm>
          <a:custGeom>
            <a:avLst/>
            <a:gdLst>
              <a:gd name="connsiteX0" fmla="*/ 6076950 w 12153900"/>
              <a:gd name="connsiteY0" fmla="*/ 0 h 6819900"/>
              <a:gd name="connsiteX1" fmla="*/ 12153900 w 12153900"/>
              <a:gd name="connsiteY1" fmla="*/ 0 h 6819900"/>
              <a:gd name="connsiteX2" fmla="*/ 6076950 w 12153900"/>
              <a:gd name="connsiteY2" fmla="*/ 6819900 h 6819900"/>
              <a:gd name="connsiteX3" fmla="*/ 0 w 12153900"/>
              <a:gd name="connsiteY3" fmla="*/ 6819900 h 6819900"/>
            </a:gdLst>
            <a:ahLst/>
            <a:cxnLst>
              <a:cxn ang="0">
                <a:pos x="connsiteX0" y="connsiteY0"/>
              </a:cxn>
              <a:cxn ang="0">
                <a:pos x="connsiteX1" y="connsiteY1"/>
              </a:cxn>
              <a:cxn ang="0">
                <a:pos x="connsiteX2" y="connsiteY2"/>
              </a:cxn>
              <a:cxn ang="0">
                <a:pos x="connsiteX3" y="connsiteY3"/>
              </a:cxn>
            </a:cxnLst>
            <a:rect l="l" t="t" r="r" b="b"/>
            <a:pathLst>
              <a:path w="12153900" h="6819900">
                <a:moveTo>
                  <a:pt x="6076950" y="0"/>
                </a:moveTo>
                <a:lnTo>
                  <a:pt x="12153900" y="0"/>
                </a:lnTo>
                <a:lnTo>
                  <a:pt x="6076950" y="6819900"/>
                </a:lnTo>
                <a:lnTo>
                  <a:pt x="0" y="6819900"/>
                </a:lnTo>
                <a:close/>
              </a:path>
            </a:pathLst>
          </a:custGeom>
        </p:spPr>
        <p:txBody>
          <a:bodyPr wrap="square">
            <a:noAutofit/>
          </a:bodyPr>
          <a:lstStyle/>
          <a:p>
            <a:endParaRPr lang="en-US" dirty="0"/>
          </a:p>
        </p:txBody>
      </p:sp>
    </p:spTree>
    <p:extLst>
      <p:ext uri="{BB962C8B-B14F-4D97-AF65-F5344CB8AC3E}">
        <p14:creationId xmlns:p14="http://schemas.microsoft.com/office/powerpoint/2010/main" val="90674460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4572000" cy="5143500"/>
          </a:xfrm>
        </p:spPr>
        <p:txBody>
          <a:bodyPr/>
          <a:lstStyle/>
          <a:p>
            <a:endParaRPr lang="en-US" dirty="0"/>
          </a:p>
        </p:txBody>
      </p:sp>
    </p:spTree>
    <p:extLst>
      <p:ext uri="{BB962C8B-B14F-4D97-AF65-F5344CB8AC3E}">
        <p14:creationId xmlns:p14="http://schemas.microsoft.com/office/powerpoint/2010/main" val="213999222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492789" y="1474277"/>
            <a:ext cx="3651227" cy="3669225"/>
          </a:xfrm>
          <a:custGeom>
            <a:avLst/>
            <a:gdLst>
              <a:gd name="connsiteX0" fmla="*/ 4868303 w 4868303"/>
              <a:gd name="connsiteY0" fmla="*/ 0 h 4892300"/>
              <a:gd name="connsiteX1" fmla="*/ 4868303 w 4868303"/>
              <a:gd name="connsiteY1" fmla="*/ 4892300 h 4892300"/>
              <a:gd name="connsiteX2" fmla="*/ 0 w 4868303"/>
              <a:gd name="connsiteY2" fmla="*/ 4892300 h 4892300"/>
              <a:gd name="connsiteX3" fmla="*/ 4571 w 4868303"/>
              <a:gd name="connsiteY3" fmla="*/ 4670006 h 4892300"/>
              <a:gd name="connsiteX4" fmla="*/ 1424222 w 4868303"/>
              <a:gd name="connsiteY4" fmla="*/ 1440941 h 4892300"/>
              <a:gd name="connsiteX5" fmla="*/ 4646361 w 4868303"/>
              <a:gd name="connsiteY5" fmla="*/ 5641 h 4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8303" h="4892300">
                <a:moveTo>
                  <a:pt x="4868303" y="0"/>
                </a:moveTo>
                <a:lnTo>
                  <a:pt x="4868303" y="4892300"/>
                </a:lnTo>
                <a:lnTo>
                  <a:pt x="0" y="4892300"/>
                </a:lnTo>
                <a:lnTo>
                  <a:pt x="4571" y="4670006"/>
                </a:lnTo>
                <a:cubicBezTo>
                  <a:pt x="59666" y="3457539"/>
                  <a:pt x="563998" y="2305350"/>
                  <a:pt x="1424222" y="1440941"/>
                </a:cubicBezTo>
                <a:cubicBezTo>
                  <a:pt x="2284448" y="576533"/>
                  <a:pt x="3434175" y="66617"/>
                  <a:pt x="4646361" y="5641"/>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43558957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1474407"/>
            <a:ext cx="3649266" cy="3669094"/>
          </a:xfrm>
          <a:custGeom>
            <a:avLst/>
            <a:gdLst>
              <a:gd name="connsiteX0" fmla="*/ 0 w 4865688"/>
              <a:gd name="connsiteY0" fmla="*/ 0 h 4892125"/>
              <a:gd name="connsiteX1" fmla="*/ 213673 w 4865688"/>
              <a:gd name="connsiteY1" fmla="*/ 3944 h 4892125"/>
              <a:gd name="connsiteX2" fmla="*/ 3479190 w 4865688"/>
              <a:gd name="connsiteY2" fmla="*/ 1451900 h 4892125"/>
              <a:gd name="connsiteX3" fmla="*/ 4849920 w 4865688"/>
              <a:gd name="connsiteY3" fmla="*/ 4245281 h 4892125"/>
              <a:gd name="connsiteX4" fmla="*/ 4865688 w 4865688"/>
              <a:gd name="connsiteY4" fmla="*/ 4391305 h 4892125"/>
              <a:gd name="connsiteX5" fmla="*/ 4865688 w 4865688"/>
              <a:gd name="connsiteY5" fmla="*/ 4892125 h 4892125"/>
              <a:gd name="connsiteX6" fmla="*/ 0 w 4865688"/>
              <a:gd name="connsiteY6" fmla="*/ 4892125 h 489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5688" h="4892125">
                <a:moveTo>
                  <a:pt x="0" y="0"/>
                </a:moveTo>
                <a:lnTo>
                  <a:pt x="213673" y="3944"/>
                </a:lnTo>
                <a:cubicBezTo>
                  <a:pt x="1442675" y="57615"/>
                  <a:pt x="2609998" y="572865"/>
                  <a:pt x="3479190" y="1451900"/>
                </a:cubicBezTo>
                <a:cubicBezTo>
                  <a:pt x="4232490" y="2213732"/>
                  <a:pt x="4710040" y="3196402"/>
                  <a:pt x="4849920" y="4245281"/>
                </a:cubicBezTo>
                <a:lnTo>
                  <a:pt x="4865688" y="4391305"/>
                </a:lnTo>
                <a:lnTo>
                  <a:pt x="4865688" y="4892125"/>
                </a:lnTo>
                <a:lnTo>
                  <a:pt x="0" y="4892125"/>
                </a:lnTo>
                <a:close/>
              </a:path>
            </a:pathLst>
          </a:custGeom>
        </p:spPr>
        <p:txBody>
          <a:bodyPr wrap="square">
            <a:noAutofit/>
          </a:bodyPr>
          <a:lstStyle/>
          <a:p>
            <a:endParaRPr lang="en-US" dirty="0"/>
          </a:p>
        </p:txBody>
      </p:sp>
    </p:spTree>
    <p:extLst>
      <p:ext uri="{BB962C8B-B14F-4D97-AF65-F5344CB8AC3E}">
        <p14:creationId xmlns:p14="http://schemas.microsoft.com/office/powerpoint/2010/main" val="231225157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 y="17"/>
            <a:ext cx="3669506" cy="3669157"/>
          </a:xfrm>
          <a:custGeom>
            <a:avLst/>
            <a:gdLst>
              <a:gd name="connsiteX0" fmla="*/ 0 w 4892675"/>
              <a:gd name="connsiteY0" fmla="*/ 0 h 4892209"/>
              <a:gd name="connsiteX1" fmla="*/ 4892675 w 4892675"/>
              <a:gd name="connsiteY1" fmla="*/ 0 h 4892209"/>
              <a:gd name="connsiteX2" fmla="*/ 4892675 w 4892675"/>
              <a:gd name="connsiteY2" fmla="*/ 2046 h 4892209"/>
              <a:gd name="connsiteX3" fmla="*/ 4887015 w 4892675"/>
              <a:gd name="connsiteY3" fmla="*/ 238856 h 4892209"/>
              <a:gd name="connsiteX4" fmla="*/ 3451271 w 4892675"/>
              <a:gd name="connsiteY4" fmla="*/ 3468232 h 4892209"/>
              <a:gd name="connsiteX5" fmla="*/ 214894 w 4892675"/>
              <a:gd name="connsiteY5" fmla="*/ 4888127 h 4892209"/>
              <a:gd name="connsiteX6" fmla="*/ 0 w 4892675"/>
              <a:gd name="connsiteY6" fmla="*/ 4892209 h 489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2675" h="4892209">
                <a:moveTo>
                  <a:pt x="0" y="0"/>
                </a:moveTo>
                <a:lnTo>
                  <a:pt x="4892675" y="0"/>
                </a:lnTo>
                <a:lnTo>
                  <a:pt x="4892675" y="2046"/>
                </a:lnTo>
                <a:lnTo>
                  <a:pt x="4887015" y="238856"/>
                </a:lnTo>
                <a:cubicBezTo>
                  <a:pt x="4827691" y="1453619"/>
                  <a:pt x="4317495" y="2606244"/>
                  <a:pt x="3451271" y="3468232"/>
                </a:cubicBezTo>
                <a:cubicBezTo>
                  <a:pt x="2585047" y="4330219"/>
                  <a:pt x="1429934" y="4834758"/>
                  <a:pt x="214894" y="4888127"/>
                </a:cubicBezTo>
                <a:lnTo>
                  <a:pt x="0" y="4892209"/>
                </a:lnTo>
                <a:close/>
              </a:path>
            </a:pathLst>
          </a:custGeom>
        </p:spPr>
        <p:txBody>
          <a:bodyPr wrap="square">
            <a:noAutofit/>
          </a:bodyPr>
          <a:lstStyle/>
          <a:p>
            <a:endParaRPr lang="en-US" dirty="0"/>
          </a:p>
        </p:txBody>
      </p:sp>
    </p:spTree>
    <p:extLst>
      <p:ext uri="{BB962C8B-B14F-4D97-AF65-F5344CB8AC3E}">
        <p14:creationId xmlns:p14="http://schemas.microsoft.com/office/powerpoint/2010/main" val="62686359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492505" y="9"/>
            <a:ext cx="3651496" cy="3669287"/>
          </a:xfrm>
          <a:custGeom>
            <a:avLst/>
            <a:gdLst>
              <a:gd name="connsiteX0" fmla="*/ 0 w 4868661"/>
              <a:gd name="connsiteY0" fmla="*/ 0 h 4892383"/>
              <a:gd name="connsiteX1" fmla="*/ 4868661 w 4868661"/>
              <a:gd name="connsiteY1" fmla="*/ 0 h 4892383"/>
              <a:gd name="connsiteX2" fmla="*/ 4868661 w 4868661"/>
              <a:gd name="connsiteY2" fmla="*/ 4892383 h 4892383"/>
              <a:gd name="connsiteX3" fmla="*/ 4633983 w 4868661"/>
              <a:gd name="connsiteY3" fmla="*/ 4886112 h 4892383"/>
              <a:gd name="connsiteX4" fmla="*/ 6001 w 4868661"/>
              <a:gd name="connsiteY4" fmla="*/ 246938 h 4892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661" h="4892383">
                <a:moveTo>
                  <a:pt x="0" y="0"/>
                </a:moveTo>
                <a:lnTo>
                  <a:pt x="4868661" y="0"/>
                </a:lnTo>
                <a:lnTo>
                  <a:pt x="4868661" y="4892383"/>
                </a:lnTo>
                <a:lnTo>
                  <a:pt x="4633983" y="4886112"/>
                </a:lnTo>
                <a:cubicBezTo>
                  <a:pt x="2133134" y="4755772"/>
                  <a:pt x="130301" y="2748095"/>
                  <a:pt x="6001" y="246938"/>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60229864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317.xml"/><Relationship Id="rId18" Type="http://schemas.openxmlformats.org/officeDocument/2006/relationships/slideLayout" Target="../slideLayouts/slideLayout322.xml"/><Relationship Id="rId26" Type="http://schemas.openxmlformats.org/officeDocument/2006/relationships/slideLayout" Target="../slideLayouts/slideLayout330.xml"/><Relationship Id="rId39" Type="http://schemas.openxmlformats.org/officeDocument/2006/relationships/slideLayout" Target="../slideLayouts/slideLayout343.xml"/><Relationship Id="rId21" Type="http://schemas.openxmlformats.org/officeDocument/2006/relationships/slideLayout" Target="../slideLayouts/slideLayout325.xml"/><Relationship Id="rId34" Type="http://schemas.openxmlformats.org/officeDocument/2006/relationships/slideLayout" Target="../slideLayouts/slideLayout338.xml"/><Relationship Id="rId42" Type="http://schemas.openxmlformats.org/officeDocument/2006/relationships/slideLayout" Target="../slideLayouts/slideLayout346.xml"/><Relationship Id="rId47" Type="http://schemas.openxmlformats.org/officeDocument/2006/relationships/slideLayout" Target="../slideLayouts/slideLayout351.xml"/><Relationship Id="rId50" Type="http://schemas.openxmlformats.org/officeDocument/2006/relationships/slideLayout" Target="../slideLayouts/slideLayout354.xml"/><Relationship Id="rId55" Type="http://schemas.openxmlformats.org/officeDocument/2006/relationships/slideLayout" Target="../slideLayouts/slideLayout359.xml"/><Relationship Id="rId63" Type="http://schemas.openxmlformats.org/officeDocument/2006/relationships/slideLayout" Target="../slideLayouts/slideLayout367.xml"/><Relationship Id="rId7" Type="http://schemas.openxmlformats.org/officeDocument/2006/relationships/slideLayout" Target="../slideLayouts/slideLayout311.xml"/><Relationship Id="rId2" Type="http://schemas.openxmlformats.org/officeDocument/2006/relationships/slideLayout" Target="../slideLayouts/slideLayout306.xml"/><Relationship Id="rId16" Type="http://schemas.openxmlformats.org/officeDocument/2006/relationships/slideLayout" Target="../slideLayouts/slideLayout320.xml"/><Relationship Id="rId20" Type="http://schemas.openxmlformats.org/officeDocument/2006/relationships/slideLayout" Target="../slideLayouts/slideLayout324.xml"/><Relationship Id="rId29" Type="http://schemas.openxmlformats.org/officeDocument/2006/relationships/slideLayout" Target="../slideLayouts/slideLayout333.xml"/><Relationship Id="rId41" Type="http://schemas.openxmlformats.org/officeDocument/2006/relationships/slideLayout" Target="../slideLayouts/slideLayout345.xml"/><Relationship Id="rId54" Type="http://schemas.openxmlformats.org/officeDocument/2006/relationships/slideLayout" Target="../slideLayouts/slideLayout358.xml"/><Relationship Id="rId62" Type="http://schemas.openxmlformats.org/officeDocument/2006/relationships/slideLayout" Target="../slideLayouts/slideLayout36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24" Type="http://schemas.openxmlformats.org/officeDocument/2006/relationships/slideLayout" Target="../slideLayouts/slideLayout328.xml"/><Relationship Id="rId32" Type="http://schemas.openxmlformats.org/officeDocument/2006/relationships/slideLayout" Target="../slideLayouts/slideLayout336.xml"/><Relationship Id="rId37" Type="http://schemas.openxmlformats.org/officeDocument/2006/relationships/slideLayout" Target="../slideLayouts/slideLayout341.xml"/><Relationship Id="rId40" Type="http://schemas.openxmlformats.org/officeDocument/2006/relationships/slideLayout" Target="../slideLayouts/slideLayout344.xml"/><Relationship Id="rId45" Type="http://schemas.openxmlformats.org/officeDocument/2006/relationships/slideLayout" Target="../slideLayouts/slideLayout349.xml"/><Relationship Id="rId53" Type="http://schemas.openxmlformats.org/officeDocument/2006/relationships/slideLayout" Target="../slideLayouts/slideLayout357.xml"/><Relationship Id="rId58" Type="http://schemas.openxmlformats.org/officeDocument/2006/relationships/slideLayout" Target="../slideLayouts/slideLayout362.xml"/><Relationship Id="rId5" Type="http://schemas.openxmlformats.org/officeDocument/2006/relationships/slideLayout" Target="../slideLayouts/slideLayout309.xml"/><Relationship Id="rId15" Type="http://schemas.openxmlformats.org/officeDocument/2006/relationships/slideLayout" Target="../slideLayouts/slideLayout319.xml"/><Relationship Id="rId23" Type="http://schemas.openxmlformats.org/officeDocument/2006/relationships/slideLayout" Target="../slideLayouts/slideLayout327.xml"/><Relationship Id="rId28" Type="http://schemas.openxmlformats.org/officeDocument/2006/relationships/slideLayout" Target="../slideLayouts/slideLayout332.xml"/><Relationship Id="rId36" Type="http://schemas.openxmlformats.org/officeDocument/2006/relationships/slideLayout" Target="../slideLayouts/slideLayout340.xml"/><Relationship Id="rId49" Type="http://schemas.openxmlformats.org/officeDocument/2006/relationships/slideLayout" Target="../slideLayouts/slideLayout353.xml"/><Relationship Id="rId57" Type="http://schemas.openxmlformats.org/officeDocument/2006/relationships/slideLayout" Target="../slideLayouts/slideLayout361.xml"/><Relationship Id="rId61" Type="http://schemas.openxmlformats.org/officeDocument/2006/relationships/slideLayout" Target="../slideLayouts/slideLayout365.xml"/><Relationship Id="rId10" Type="http://schemas.openxmlformats.org/officeDocument/2006/relationships/slideLayout" Target="../slideLayouts/slideLayout314.xml"/><Relationship Id="rId19" Type="http://schemas.openxmlformats.org/officeDocument/2006/relationships/slideLayout" Target="../slideLayouts/slideLayout323.xml"/><Relationship Id="rId31" Type="http://schemas.openxmlformats.org/officeDocument/2006/relationships/slideLayout" Target="../slideLayouts/slideLayout335.xml"/><Relationship Id="rId44" Type="http://schemas.openxmlformats.org/officeDocument/2006/relationships/slideLayout" Target="../slideLayouts/slideLayout348.xml"/><Relationship Id="rId52" Type="http://schemas.openxmlformats.org/officeDocument/2006/relationships/slideLayout" Target="../slideLayouts/slideLayout356.xml"/><Relationship Id="rId60" Type="http://schemas.openxmlformats.org/officeDocument/2006/relationships/slideLayout" Target="../slideLayouts/slideLayout364.xml"/><Relationship Id="rId65" Type="http://schemas.openxmlformats.org/officeDocument/2006/relationships/theme" Target="../theme/theme10.xml"/><Relationship Id="rId4" Type="http://schemas.openxmlformats.org/officeDocument/2006/relationships/slideLayout" Target="../slideLayouts/slideLayout308.xml"/><Relationship Id="rId9" Type="http://schemas.openxmlformats.org/officeDocument/2006/relationships/slideLayout" Target="../slideLayouts/slideLayout313.xml"/><Relationship Id="rId14" Type="http://schemas.openxmlformats.org/officeDocument/2006/relationships/slideLayout" Target="../slideLayouts/slideLayout318.xml"/><Relationship Id="rId22" Type="http://schemas.openxmlformats.org/officeDocument/2006/relationships/slideLayout" Target="../slideLayouts/slideLayout326.xml"/><Relationship Id="rId27" Type="http://schemas.openxmlformats.org/officeDocument/2006/relationships/slideLayout" Target="../slideLayouts/slideLayout331.xml"/><Relationship Id="rId30" Type="http://schemas.openxmlformats.org/officeDocument/2006/relationships/slideLayout" Target="../slideLayouts/slideLayout334.xml"/><Relationship Id="rId35" Type="http://schemas.openxmlformats.org/officeDocument/2006/relationships/slideLayout" Target="../slideLayouts/slideLayout339.xml"/><Relationship Id="rId43" Type="http://schemas.openxmlformats.org/officeDocument/2006/relationships/slideLayout" Target="../slideLayouts/slideLayout347.xml"/><Relationship Id="rId48" Type="http://schemas.openxmlformats.org/officeDocument/2006/relationships/slideLayout" Target="../slideLayouts/slideLayout352.xml"/><Relationship Id="rId56" Type="http://schemas.openxmlformats.org/officeDocument/2006/relationships/slideLayout" Target="../slideLayouts/slideLayout360.xml"/><Relationship Id="rId64" Type="http://schemas.openxmlformats.org/officeDocument/2006/relationships/slideLayout" Target="../slideLayouts/slideLayout368.xml"/><Relationship Id="rId8" Type="http://schemas.openxmlformats.org/officeDocument/2006/relationships/slideLayout" Target="../slideLayouts/slideLayout312.xml"/><Relationship Id="rId51" Type="http://schemas.openxmlformats.org/officeDocument/2006/relationships/slideLayout" Target="../slideLayouts/slideLayout355.xml"/><Relationship Id="rId3" Type="http://schemas.openxmlformats.org/officeDocument/2006/relationships/slideLayout" Target="../slideLayouts/slideLayout307.xml"/><Relationship Id="rId12" Type="http://schemas.openxmlformats.org/officeDocument/2006/relationships/slideLayout" Target="../slideLayouts/slideLayout316.xml"/><Relationship Id="rId17" Type="http://schemas.openxmlformats.org/officeDocument/2006/relationships/slideLayout" Target="../slideLayouts/slideLayout321.xml"/><Relationship Id="rId25" Type="http://schemas.openxmlformats.org/officeDocument/2006/relationships/slideLayout" Target="../slideLayouts/slideLayout329.xml"/><Relationship Id="rId33" Type="http://schemas.openxmlformats.org/officeDocument/2006/relationships/slideLayout" Target="../slideLayouts/slideLayout337.xml"/><Relationship Id="rId38" Type="http://schemas.openxmlformats.org/officeDocument/2006/relationships/slideLayout" Target="../slideLayouts/slideLayout342.xml"/><Relationship Id="rId46" Type="http://schemas.openxmlformats.org/officeDocument/2006/relationships/slideLayout" Target="../slideLayouts/slideLayout350.xml"/><Relationship Id="rId59" Type="http://schemas.openxmlformats.org/officeDocument/2006/relationships/slideLayout" Target="../slideLayouts/slideLayout36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376.xml"/><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image" Target="../media/image35.emf"/><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oleObject" Target="../embeddings/oleObject1.bin"/><Relationship Id="rId5" Type="http://schemas.openxmlformats.org/officeDocument/2006/relationships/slideLayout" Target="../slideLayouts/slideLayout373.xml"/><Relationship Id="rId10" Type="http://schemas.openxmlformats.org/officeDocument/2006/relationships/theme" Target="../theme/theme11.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12.xml.rels><?xml version="1.0" encoding="UTF-8" standalone="yes"?>
<Relationships xmlns="http://schemas.openxmlformats.org/package/2006/relationships"><Relationship Id="rId8" Type="http://schemas.openxmlformats.org/officeDocument/2006/relationships/theme" Target="../theme/theme12.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image" Target="../media/image35.emf"/><Relationship Id="rId5" Type="http://schemas.openxmlformats.org/officeDocument/2006/relationships/slideLayout" Target="../slideLayouts/slideLayout382.xml"/><Relationship Id="rId10" Type="http://schemas.openxmlformats.org/officeDocument/2006/relationships/oleObject" Target="../embeddings/oleObject2.bin"/><Relationship Id="rId4" Type="http://schemas.openxmlformats.org/officeDocument/2006/relationships/slideLayout" Target="../slideLayouts/slideLayout381.xml"/><Relationship Id="rId9" Type="http://schemas.openxmlformats.org/officeDocument/2006/relationships/tags" Target="../tags/tag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18" Type="http://schemas.openxmlformats.org/officeDocument/2006/relationships/slideLayout" Target="../slideLayouts/slideLayout402.xml"/><Relationship Id="rId3" Type="http://schemas.openxmlformats.org/officeDocument/2006/relationships/slideLayout" Target="../slideLayouts/slideLayout387.xml"/><Relationship Id="rId21" Type="http://schemas.openxmlformats.org/officeDocument/2006/relationships/slideLayout" Target="../slideLayouts/slideLayout405.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17" Type="http://schemas.openxmlformats.org/officeDocument/2006/relationships/slideLayout" Target="../slideLayouts/slideLayout401.xml"/><Relationship Id="rId2" Type="http://schemas.openxmlformats.org/officeDocument/2006/relationships/slideLayout" Target="../slideLayouts/slideLayout386.xml"/><Relationship Id="rId16" Type="http://schemas.openxmlformats.org/officeDocument/2006/relationships/slideLayout" Target="../slideLayouts/slideLayout400.xml"/><Relationship Id="rId20" Type="http://schemas.openxmlformats.org/officeDocument/2006/relationships/slideLayout" Target="../slideLayouts/slideLayout404.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5" Type="http://schemas.openxmlformats.org/officeDocument/2006/relationships/slideLayout" Target="../slideLayouts/slideLayout399.xml"/><Relationship Id="rId23" Type="http://schemas.openxmlformats.org/officeDocument/2006/relationships/theme" Target="../theme/theme13.xml"/><Relationship Id="rId10" Type="http://schemas.openxmlformats.org/officeDocument/2006/relationships/slideLayout" Target="../slideLayouts/slideLayout394.xml"/><Relationship Id="rId19" Type="http://schemas.openxmlformats.org/officeDocument/2006/relationships/slideLayout" Target="../slideLayouts/slideLayout403.xml"/><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slideLayout" Target="../slideLayouts/slideLayout398.xml"/><Relationship Id="rId22" Type="http://schemas.openxmlformats.org/officeDocument/2006/relationships/slideLayout" Target="../slideLayouts/slideLayout406.xml"/></Relationships>
</file>

<file path=ppt/slideMasters/_rels/slideMaster14.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slideLayout" Target="../slideLayouts/slideLayout409.xml"/><Relationship Id="rId7" Type="http://schemas.openxmlformats.org/officeDocument/2006/relationships/theme" Target="../theme/theme14.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5" Type="http://schemas.openxmlformats.org/officeDocument/2006/relationships/slideLayout" Target="../slideLayouts/slideLayout411.xml"/><Relationship Id="rId4" Type="http://schemas.openxmlformats.org/officeDocument/2006/relationships/slideLayout" Target="../slideLayouts/slideLayout41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420.xml"/><Relationship Id="rId13" Type="http://schemas.openxmlformats.org/officeDocument/2006/relationships/slideLayout" Target="../slideLayouts/slideLayout425.xml"/><Relationship Id="rId18" Type="http://schemas.openxmlformats.org/officeDocument/2006/relationships/slideLayout" Target="../slideLayouts/slideLayout430.xml"/><Relationship Id="rId26" Type="http://schemas.openxmlformats.org/officeDocument/2006/relationships/slideLayout" Target="../slideLayouts/slideLayout438.xml"/><Relationship Id="rId3" Type="http://schemas.openxmlformats.org/officeDocument/2006/relationships/slideLayout" Target="../slideLayouts/slideLayout415.xml"/><Relationship Id="rId21" Type="http://schemas.openxmlformats.org/officeDocument/2006/relationships/slideLayout" Target="../slideLayouts/slideLayout433.xml"/><Relationship Id="rId7" Type="http://schemas.openxmlformats.org/officeDocument/2006/relationships/slideLayout" Target="../slideLayouts/slideLayout419.xml"/><Relationship Id="rId12" Type="http://schemas.openxmlformats.org/officeDocument/2006/relationships/slideLayout" Target="../slideLayouts/slideLayout424.xml"/><Relationship Id="rId17" Type="http://schemas.openxmlformats.org/officeDocument/2006/relationships/slideLayout" Target="../slideLayouts/slideLayout429.xml"/><Relationship Id="rId25" Type="http://schemas.openxmlformats.org/officeDocument/2006/relationships/slideLayout" Target="../slideLayouts/slideLayout437.xml"/><Relationship Id="rId2" Type="http://schemas.openxmlformats.org/officeDocument/2006/relationships/slideLayout" Target="../slideLayouts/slideLayout414.xml"/><Relationship Id="rId16" Type="http://schemas.openxmlformats.org/officeDocument/2006/relationships/slideLayout" Target="../slideLayouts/slideLayout428.xml"/><Relationship Id="rId20" Type="http://schemas.openxmlformats.org/officeDocument/2006/relationships/slideLayout" Target="../slideLayouts/slideLayout432.xml"/><Relationship Id="rId29" Type="http://schemas.openxmlformats.org/officeDocument/2006/relationships/slideLayout" Target="../slideLayouts/slideLayout441.xml"/><Relationship Id="rId1" Type="http://schemas.openxmlformats.org/officeDocument/2006/relationships/slideLayout" Target="../slideLayouts/slideLayout413.xml"/><Relationship Id="rId6" Type="http://schemas.openxmlformats.org/officeDocument/2006/relationships/slideLayout" Target="../slideLayouts/slideLayout418.xml"/><Relationship Id="rId11" Type="http://schemas.openxmlformats.org/officeDocument/2006/relationships/slideLayout" Target="../slideLayouts/slideLayout423.xml"/><Relationship Id="rId24" Type="http://schemas.openxmlformats.org/officeDocument/2006/relationships/slideLayout" Target="../slideLayouts/slideLayout436.xml"/><Relationship Id="rId5" Type="http://schemas.openxmlformats.org/officeDocument/2006/relationships/slideLayout" Target="../slideLayouts/slideLayout417.xml"/><Relationship Id="rId15" Type="http://schemas.openxmlformats.org/officeDocument/2006/relationships/slideLayout" Target="../slideLayouts/slideLayout427.xml"/><Relationship Id="rId23" Type="http://schemas.openxmlformats.org/officeDocument/2006/relationships/slideLayout" Target="../slideLayouts/slideLayout435.xml"/><Relationship Id="rId28" Type="http://schemas.openxmlformats.org/officeDocument/2006/relationships/slideLayout" Target="../slideLayouts/slideLayout440.xml"/><Relationship Id="rId10" Type="http://schemas.openxmlformats.org/officeDocument/2006/relationships/slideLayout" Target="../slideLayouts/slideLayout422.xml"/><Relationship Id="rId19" Type="http://schemas.openxmlformats.org/officeDocument/2006/relationships/slideLayout" Target="../slideLayouts/slideLayout431.xml"/><Relationship Id="rId4" Type="http://schemas.openxmlformats.org/officeDocument/2006/relationships/slideLayout" Target="../slideLayouts/slideLayout416.xml"/><Relationship Id="rId9" Type="http://schemas.openxmlformats.org/officeDocument/2006/relationships/slideLayout" Target="../slideLayouts/slideLayout421.xml"/><Relationship Id="rId14" Type="http://schemas.openxmlformats.org/officeDocument/2006/relationships/slideLayout" Target="../slideLayouts/slideLayout426.xml"/><Relationship Id="rId22" Type="http://schemas.openxmlformats.org/officeDocument/2006/relationships/slideLayout" Target="../slideLayouts/slideLayout434.xml"/><Relationship Id="rId27" Type="http://schemas.openxmlformats.org/officeDocument/2006/relationships/slideLayout" Target="../slideLayouts/slideLayout439.xml"/><Relationship Id="rId30"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49.xml"/><Relationship Id="rId13" Type="http://schemas.openxmlformats.org/officeDocument/2006/relationships/slideLayout" Target="../slideLayouts/slideLayout454.xml"/><Relationship Id="rId18" Type="http://schemas.openxmlformats.org/officeDocument/2006/relationships/slideLayout" Target="../slideLayouts/slideLayout459.xml"/><Relationship Id="rId26" Type="http://schemas.openxmlformats.org/officeDocument/2006/relationships/slideLayout" Target="../slideLayouts/slideLayout467.xml"/><Relationship Id="rId3" Type="http://schemas.openxmlformats.org/officeDocument/2006/relationships/slideLayout" Target="../slideLayouts/slideLayout444.xml"/><Relationship Id="rId21" Type="http://schemas.openxmlformats.org/officeDocument/2006/relationships/slideLayout" Target="../slideLayouts/slideLayout462.xml"/><Relationship Id="rId34" Type="http://schemas.openxmlformats.org/officeDocument/2006/relationships/theme" Target="../theme/theme16.xml"/><Relationship Id="rId7" Type="http://schemas.openxmlformats.org/officeDocument/2006/relationships/slideLayout" Target="../slideLayouts/slideLayout448.xml"/><Relationship Id="rId12" Type="http://schemas.openxmlformats.org/officeDocument/2006/relationships/slideLayout" Target="../slideLayouts/slideLayout453.xml"/><Relationship Id="rId17" Type="http://schemas.openxmlformats.org/officeDocument/2006/relationships/slideLayout" Target="../slideLayouts/slideLayout458.xml"/><Relationship Id="rId25" Type="http://schemas.openxmlformats.org/officeDocument/2006/relationships/slideLayout" Target="../slideLayouts/slideLayout466.xml"/><Relationship Id="rId33" Type="http://schemas.openxmlformats.org/officeDocument/2006/relationships/slideLayout" Target="../slideLayouts/slideLayout474.xml"/><Relationship Id="rId2" Type="http://schemas.openxmlformats.org/officeDocument/2006/relationships/slideLayout" Target="../slideLayouts/slideLayout443.xml"/><Relationship Id="rId16" Type="http://schemas.openxmlformats.org/officeDocument/2006/relationships/slideLayout" Target="../slideLayouts/slideLayout457.xml"/><Relationship Id="rId20" Type="http://schemas.openxmlformats.org/officeDocument/2006/relationships/slideLayout" Target="../slideLayouts/slideLayout461.xml"/><Relationship Id="rId29" Type="http://schemas.openxmlformats.org/officeDocument/2006/relationships/slideLayout" Target="../slideLayouts/slideLayout470.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24" Type="http://schemas.openxmlformats.org/officeDocument/2006/relationships/slideLayout" Target="../slideLayouts/slideLayout465.xml"/><Relationship Id="rId32" Type="http://schemas.openxmlformats.org/officeDocument/2006/relationships/slideLayout" Target="../slideLayouts/slideLayout473.xml"/><Relationship Id="rId5" Type="http://schemas.openxmlformats.org/officeDocument/2006/relationships/slideLayout" Target="../slideLayouts/slideLayout446.xml"/><Relationship Id="rId15" Type="http://schemas.openxmlformats.org/officeDocument/2006/relationships/slideLayout" Target="../slideLayouts/slideLayout456.xml"/><Relationship Id="rId23" Type="http://schemas.openxmlformats.org/officeDocument/2006/relationships/slideLayout" Target="../slideLayouts/slideLayout464.xml"/><Relationship Id="rId28" Type="http://schemas.openxmlformats.org/officeDocument/2006/relationships/slideLayout" Target="../slideLayouts/slideLayout469.xml"/><Relationship Id="rId10" Type="http://schemas.openxmlformats.org/officeDocument/2006/relationships/slideLayout" Target="../slideLayouts/slideLayout451.xml"/><Relationship Id="rId19" Type="http://schemas.openxmlformats.org/officeDocument/2006/relationships/slideLayout" Target="../slideLayouts/slideLayout460.xml"/><Relationship Id="rId31" Type="http://schemas.openxmlformats.org/officeDocument/2006/relationships/slideLayout" Target="../slideLayouts/slideLayout472.xml"/><Relationship Id="rId4" Type="http://schemas.openxmlformats.org/officeDocument/2006/relationships/slideLayout" Target="../slideLayouts/slideLayout445.xml"/><Relationship Id="rId9" Type="http://schemas.openxmlformats.org/officeDocument/2006/relationships/slideLayout" Target="../slideLayouts/slideLayout450.xml"/><Relationship Id="rId14" Type="http://schemas.openxmlformats.org/officeDocument/2006/relationships/slideLayout" Target="../slideLayouts/slideLayout455.xml"/><Relationship Id="rId22" Type="http://schemas.openxmlformats.org/officeDocument/2006/relationships/slideLayout" Target="../slideLayouts/slideLayout463.xml"/><Relationship Id="rId27" Type="http://schemas.openxmlformats.org/officeDocument/2006/relationships/slideLayout" Target="../slideLayouts/slideLayout468.xml"/><Relationship Id="rId30" Type="http://schemas.openxmlformats.org/officeDocument/2006/relationships/slideLayout" Target="../slideLayouts/slideLayout471.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482.xml"/><Relationship Id="rId13" Type="http://schemas.openxmlformats.org/officeDocument/2006/relationships/slideLayout" Target="../slideLayouts/slideLayout487.xml"/><Relationship Id="rId18" Type="http://schemas.openxmlformats.org/officeDocument/2006/relationships/slideLayout" Target="../slideLayouts/slideLayout492.xml"/><Relationship Id="rId26" Type="http://schemas.openxmlformats.org/officeDocument/2006/relationships/slideLayout" Target="../slideLayouts/slideLayout500.xml"/><Relationship Id="rId3" Type="http://schemas.openxmlformats.org/officeDocument/2006/relationships/slideLayout" Target="../slideLayouts/slideLayout477.xml"/><Relationship Id="rId21" Type="http://schemas.openxmlformats.org/officeDocument/2006/relationships/slideLayout" Target="../slideLayouts/slideLayout495.xml"/><Relationship Id="rId34" Type="http://schemas.openxmlformats.org/officeDocument/2006/relationships/theme" Target="../theme/theme17.xml"/><Relationship Id="rId7" Type="http://schemas.openxmlformats.org/officeDocument/2006/relationships/slideLayout" Target="../slideLayouts/slideLayout481.xml"/><Relationship Id="rId12" Type="http://schemas.openxmlformats.org/officeDocument/2006/relationships/slideLayout" Target="../slideLayouts/slideLayout486.xml"/><Relationship Id="rId17" Type="http://schemas.openxmlformats.org/officeDocument/2006/relationships/slideLayout" Target="../slideLayouts/slideLayout491.xml"/><Relationship Id="rId25" Type="http://schemas.openxmlformats.org/officeDocument/2006/relationships/slideLayout" Target="../slideLayouts/slideLayout499.xml"/><Relationship Id="rId33" Type="http://schemas.openxmlformats.org/officeDocument/2006/relationships/slideLayout" Target="../slideLayouts/slideLayout507.xml"/><Relationship Id="rId2" Type="http://schemas.openxmlformats.org/officeDocument/2006/relationships/slideLayout" Target="../slideLayouts/slideLayout476.xml"/><Relationship Id="rId16" Type="http://schemas.openxmlformats.org/officeDocument/2006/relationships/slideLayout" Target="../slideLayouts/slideLayout490.xml"/><Relationship Id="rId20" Type="http://schemas.openxmlformats.org/officeDocument/2006/relationships/slideLayout" Target="../slideLayouts/slideLayout494.xml"/><Relationship Id="rId29" Type="http://schemas.openxmlformats.org/officeDocument/2006/relationships/slideLayout" Target="../slideLayouts/slideLayout503.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24" Type="http://schemas.openxmlformats.org/officeDocument/2006/relationships/slideLayout" Target="../slideLayouts/slideLayout498.xml"/><Relationship Id="rId32" Type="http://schemas.openxmlformats.org/officeDocument/2006/relationships/slideLayout" Target="../slideLayouts/slideLayout506.xml"/><Relationship Id="rId5" Type="http://schemas.openxmlformats.org/officeDocument/2006/relationships/slideLayout" Target="../slideLayouts/slideLayout479.xml"/><Relationship Id="rId15" Type="http://schemas.openxmlformats.org/officeDocument/2006/relationships/slideLayout" Target="../slideLayouts/slideLayout489.xml"/><Relationship Id="rId23" Type="http://schemas.openxmlformats.org/officeDocument/2006/relationships/slideLayout" Target="../slideLayouts/slideLayout497.xml"/><Relationship Id="rId28" Type="http://schemas.openxmlformats.org/officeDocument/2006/relationships/slideLayout" Target="../slideLayouts/slideLayout502.xml"/><Relationship Id="rId10" Type="http://schemas.openxmlformats.org/officeDocument/2006/relationships/slideLayout" Target="../slideLayouts/slideLayout484.xml"/><Relationship Id="rId19" Type="http://schemas.openxmlformats.org/officeDocument/2006/relationships/slideLayout" Target="../slideLayouts/slideLayout493.xml"/><Relationship Id="rId31" Type="http://schemas.openxmlformats.org/officeDocument/2006/relationships/slideLayout" Target="../slideLayouts/slideLayout505.xml"/><Relationship Id="rId4" Type="http://schemas.openxmlformats.org/officeDocument/2006/relationships/slideLayout" Target="../slideLayouts/slideLayout478.xml"/><Relationship Id="rId9" Type="http://schemas.openxmlformats.org/officeDocument/2006/relationships/slideLayout" Target="../slideLayouts/slideLayout483.xml"/><Relationship Id="rId14" Type="http://schemas.openxmlformats.org/officeDocument/2006/relationships/slideLayout" Target="../slideLayouts/slideLayout488.xml"/><Relationship Id="rId22" Type="http://schemas.openxmlformats.org/officeDocument/2006/relationships/slideLayout" Target="../slideLayouts/slideLayout496.xml"/><Relationship Id="rId27" Type="http://schemas.openxmlformats.org/officeDocument/2006/relationships/slideLayout" Target="../slideLayouts/slideLayout501.xml"/><Relationship Id="rId30" Type="http://schemas.openxmlformats.org/officeDocument/2006/relationships/slideLayout" Target="../slideLayouts/slideLayout50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515.xml"/><Relationship Id="rId13" Type="http://schemas.openxmlformats.org/officeDocument/2006/relationships/slideLayout" Target="../slideLayouts/slideLayout520.xml"/><Relationship Id="rId18" Type="http://schemas.openxmlformats.org/officeDocument/2006/relationships/slideLayout" Target="../slideLayouts/slideLayout525.xml"/><Relationship Id="rId3" Type="http://schemas.openxmlformats.org/officeDocument/2006/relationships/slideLayout" Target="../slideLayouts/slideLayout510.xml"/><Relationship Id="rId21" Type="http://schemas.openxmlformats.org/officeDocument/2006/relationships/theme" Target="../theme/theme18.xml"/><Relationship Id="rId7" Type="http://schemas.openxmlformats.org/officeDocument/2006/relationships/slideLayout" Target="../slideLayouts/slideLayout514.xml"/><Relationship Id="rId12" Type="http://schemas.openxmlformats.org/officeDocument/2006/relationships/slideLayout" Target="../slideLayouts/slideLayout519.xml"/><Relationship Id="rId17" Type="http://schemas.openxmlformats.org/officeDocument/2006/relationships/slideLayout" Target="../slideLayouts/slideLayout524.xml"/><Relationship Id="rId2" Type="http://schemas.openxmlformats.org/officeDocument/2006/relationships/slideLayout" Target="../slideLayouts/slideLayout509.xml"/><Relationship Id="rId16" Type="http://schemas.openxmlformats.org/officeDocument/2006/relationships/slideLayout" Target="../slideLayouts/slideLayout523.xml"/><Relationship Id="rId20" Type="http://schemas.openxmlformats.org/officeDocument/2006/relationships/slideLayout" Target="../slideLayouts/slideLayout527.xml"/><Relationship Id="rId1" Type="http://schemas.openxmlformats.org/officeDocument/2006/relationships/slideLayout" Target="../slideLayouts/slideLayout508.xml"/><Relationship Id="rId6" Type="http://schemas.openxmlformats.org/officeDocument/2006/relationships/slideLayout" Target="../slideLayouts/slideLayout513.xml"/><Relationship Id="rId11" Type="http://schemas.openxmlformats.org/officeDocument/2006/relationships/slideLayout" Target="../slideLayouts/slideLayout518.xml"/><Relationship Id="rId5" Type="http://schemas.openxmlformats.org/officeDocument/2006/relationships/slideLayout" Target="../slideLayouts/slideLayout512.xml"/><Relationship Id="rId15" Type="http://schemas.openxmlformats.org/officeDocument/2006/relationships/slideLayout" Target="../slideLayouts/slideLayout522.xml"/><Relationship Id="rId10" Type="http://schemas.openxmlformats.org/officeDocument/2006/relationships/slideLayout" Target="../slideLayouts/slideLayout517.xml"/><Relationship Id="rId19" Type="http://schemas.openxmlformats.org/officeDocument/2006/relationships/slideLayout" Target="../slideLayouts/slideLayout526.xml"/><Relationship Id="rId4" Type="http://schemas.openxmlformats.org/officeDocument/2006/relationships/slideLayout" Target="../slideLayouts/slideLayout511.xml"/><Relationship Id="rId9" Type="http://schemas.openxmlformats.org/officeDocument/2006/relationships/slideLayout" Target="../slideLayouts/slideLayout516.xml"/><Relationship Id="rId14" Type="http://schemas.openxmlformats.org/officeDocument/2006/relationships/slideLayout" Target="../slideLayouts/slideLayout52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535.xml"/><Relationship Id="rId13" Type="http://schemas.openxmlformats.org/officeDocument/2006/relationships/slideLayout" Target="../slideLayouts/slideLayout540.xml"/><Relationship Id="rId18" Type="http://schemas.openxmlformats.org/officeDocument/2006/relationships/slideLayout" Target="../slideLayouts/slideLayout545.xml"/><Relationship Id="rId26" Type="http://schemas.openxmlformats.org/officeDocument/2006/relationships/slideLayout" Target="../slideLayouts/slideLayout553.xml"/><Relationship Id="rId3" Type="http://schemas.openxmlformats.org/officeDocument/2006/relationships/slideLayout" Target="../slideLayouts/slideLayout530.xml"/><Relationship Id="rId21" Type="http://schemas.openxmlformats.org/officeDocument/2006/relationships/slideLayout" Target="../slideLayouts/slideLayout548.xml"/><Relationship Id="rId7" Type="http://schemas.openxmlformats.org/officeDocument/2006/relationships/slideLayout" Target="../slideLayouts/slideLayout534.xml"/><Relationship Id="rId12" Type="http://schemas.openxmlformats.org/officeDocument/2006/relationships/slideLayout" Target="../slideLayouts/slideLayout539.xml"/><Relationship Id="rId17" Type="http://schemas.openxmlformats.org/officeDocument/2006/relationships/slideLayout" Target="../slideLayouts/slideLayout544.xml"/><Relationship Id="rId25" Type="http://schemas.openxmlformats.org/officeDocument/2006/relationships/slideLayout" Target="../slideLayouts/slideLayout552.xml"/><Relationship Id="rId2" Type="http://schemas.openxmlformats.org/officeDocument/2006/relationships/slideLayout" Target="../slideLayouts/slideLayout529.xml"/><Relationship Id="rId16" Type="http://schemas.openxmlformats.org/officeDocument/2006/relationships/slideLayout" Target="../slideLayouts/slideLayout543.xml"/><Relationship Id="rId20" Type="http://schemas.openxmlformats.org/officeDocument/2006/relationships/slideLayout" Target="../slideLayouts/slideLayout547.xml"/><Relationship Id="rId29" Type="http://schemas.openxmlformats.org/officeDocument/2006/relationships/theme" Target="../theme/theme1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24" Type="http://schemas.openxmlformats.org/officeDocument/2006/relationships/slideLayout" Target="../slideLayouts/slideLayout551.xml"/><Relationship Id="rId5" Type="http://schemas.openxmlformats.org/officeDocument/2006/relationships/slideLayout" Target="../slideLayouts/slideLayout532.xml"/><Relationship Id="rId15" Type="http://schemas.openxmlformats.org/officeDocument/2006/relationships/slideLayout" Target="../slideLayouts/slideLayout542.xml"/><Relationship Id="rId23" Type="http://schemas.openxmlformats.org/officeDocument/2006/relationships/slideLayout" Target="../slideLayouts/slideLayout550.xml"/><Relationship Id="rId28" Type="http://schemas.openxmlformats.org/officeDocument/2006/relationships/slideLayout" Target="../slideLayouts/slideLayout555.xml"/><Relationship Id="rId10" Type="http://schemas.openxmlformats.org/officeDocument/2006/relationships/slideLayout" Target="../slideLayouts/slideLayout537.xml"/><Relationship Id="rId19" Type="http://schemas.openxmlformats.org/officeDocument/2006/relationships/slideLayout" Target="../slideLayouts/slideLayout546.xml"/><Relationship Id="rId4" Type="http://schemas.openxmlformats.org/officeDocument/2006/relationships/slideLayout" Target="../slideLayouts/slideLayout531.xml"/><Relationship Id="rId9" Type="http://schemas.openxmlformats.org/officeDocument/2006/relationships/slideLayout" Target="../slideLayouts/slideLayout536.xml"/><Relationship Id="rId14" Type="http://schemas.openxmlformats.org/officeDocument/2006/relationships/slideLayout" Target="../slideLayouts/slideLayout541.xml"/><Relationship Id="rId22" Type="http://schemas.openxmlformats.org/officeDocument/2006/relationships/slideLayout" Target="../slideLayouts/slideLayout549.xml"/><Relationship Id="rId27" Type="http://schemas.openxmlformats.org/officeDocument/2006/relationships/slideLayout" Target="../slideLayouts/slideLayout55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9" Type="http://schemas.openxmlformats.org/officeDocument/2006/relationships/slideLayout" Target="../slideLayouts/slideLayout65.xml"/><Relationship Id="rId21" Type="http://schemas.openxmlformats.org/officeDocument/2006/relationships/slideLayout" Target="../slideLayouts/slideLayout47.xml"/><Relationship Id="rId34" Type="http://schemas.openxmlformats.org/officeDocument/2006/relationships/slideLayout" Target="../slideLayouts/slideLayout60.xml"/><Relationship Id="rId42" Type="http://schemas.openxmlformats.org/officeDocument/2006/relationships/slideLayout" Target="../slideLayouts/slideLayout68.xml"/><Relationship Id="rId47" Type="http://schemas.openxmlformats.org/officeDocument/2006/relationships/slideLayout" Target="../slideLayouts/slideLayout73.xml"/><Relationship Id="rId50" Type="http://schemas.openxmlformats.org/officeDocument/2006/relationships/slideLayout" Target="../slideLayouts/slideLayout76.xml"/><Relationship Id="rId55" Type="http://schemas.openxmlformats.org/officeDocument/2006/relationships/slideLayout" Target="../slideLayouts/slideLayout81.xml"/><Relationship Id="rId7" Type="http://schemas.openxmlformats.org/officeDocument/2006/relationships/slideLayout" Target="../slideLayouts/slideLayout33.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slideLayout" Target="../slideLayouts/slideLayout55.xml"/><Relationship Id="rId41" Type="http://schemas.openxmlformats.org/officeDocument/2006/relationships/slideLayout" Target="../slideLayouts/slideLayout67.xml"/><Relationship Id="rId54" Type="http://schemas.openxmlformats.org/officeDocument/2006/relationships/slideLayout" Target="../slideLayouts/slideLayout80.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32" Type="http://schemas.openxmlformats.org/officeDocument/2006/relationships/slideLayout" Target="../slideLayouts/slideLayout58.xml"/><Relationship Id="rId37" Type="http://schemas.openxmlformats.org/officeDocument/2006/relationships/slideLayout" Target="../slideLayouts/slideLayout63.xml"/><Relationship Id="rId40" Type="http://schemas.openxmlformats.org/officeDocument/2006/relationships/slideLayout" Target="../slideLayouts/slideLayout66.xml"/><Relationship Id="rId45" Type="http://schemas.openxmlformats.org/officeDocument/2006/relationships/slideLayout" Target="../slideLayouts/slideLayout71.xml"/><Relationship Id="rId53" Type="http://schemas.openxmlformats.org/officeDocument/2006/relationships/slideLayout" Target="../slideLayouts/slideLayout79.xml"/><Relationship Id="rId58" Type="http://schemas.openxmlformats.org/officeDocument/2006/relationships/slideLayout" Target="../slideLayouts/slideLayout84.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36" Type="http://schemas.openxmlformats.org/officeDocument/2006/relationships/slideLayout" Target="../slideLayouts/slideLayout62.xml"/><Relationship Id="rId49" Type="http://schemas.openxmlformats.org/officeDocument/2006/relationships/slideLayout" Target="../slideLayouts/slideLayout75.xml"/><Relationship Id="rId57" Type="http://schemas.openxmlformats.org/officeDocument/2006/relationships/slideLayout" Target="../slideLayouts/slideLayout83.xml"/><Relationship Id="rId61" Type="http://schemas.openxmlformats.org/officeDocument/2006/relationships/theme" Target="../theme/theme2.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31" Type="http://schemas.openxmlformats.org/officeDocument/2006/relationships/slideLayout" Target="../slideLayouts/slideLayout57.xml"/><Relationship Id="rId44" Type="http://schemas.openxmlformats.org/officeDocument/2006/relationships/slideLayout" Target="../slideLayouts/slideLayout70.xml"/><Relationship Id="rId52" Type="http://schemas.openxmlformats.org/officeDocument/2006/relationships/slideLayout" Target="../slideLayouts/slideLayout78.xml"/><Relationship Id="rId60" Type="http://schemas.openxmlformats.org/officeDocument/2006/relationships/slideLayout" Target="../slideLayouts/slideLayout86.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 Id="rId30" Type="http://schemas.openxmlformats.org/officeDocument/2006/relationships/slideLayout" Target="../slideLayouts/slideLayout56.xml"/><Relationship Id="rId35" Type="http://schemas.openxmlformats.org/officeDocument/2006/relationships/slideLayout" Target="../slideLayouts/slideLayout61.xml"/><Relationship Id="rId43" Type="http://schemas.openxmlformats.org/officeDocument/2006/relationships/slideLayout" Target="../slideLayouts/slideLayout69.xml"/><Relationship Id="rId48" Type="http://schemas.openxmlformats.org/officeDocument/2006/relationships/slideLayout" Target="../slideLayouts/slideLayout74.xml"/><Relationship Id="rId56" Type="http://schemas.openxmlformats.org/officeDocument/2006/relationships/slideLayout" Target="../slideLayouts/slideLayout82.xml"/><Relationship Id="rId8" Type="http://schemas.openxmlformats.org/officeDocument/2006/relationships/slideLayout" Target="../slideLayouts/slideLayout34.xml"/><Relationship Id="rId51" Type="http://schemas.openxmlformats.org/officeDocument/2006/relationships/slideLayout" Target="../slideLayouts/slideLayout77.xml"/><Relationship Id="rId3" Type="http://schemas.openxmlformats.org/officeDocument/2006/relationships/slideLayout" Target="../slideLayouts/slideLayout29.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33" Type="http://schemas.openxmlformats.org/officeDocument/2006/relationships/slideLayout" Target="../slideLayouts/slideLayout59.xml"/><Relationship Id="rId38" Type="http://schemas.openxmlformats.org/officeDocument/2006/relationships/slideLayout" Target="../slideLayouts/slideLayout64.xml"/><Relationship Id="rId46" Type="http://schemas.openxmlformats.org/officeDocument/2006/relationships/slideLayout" Target="../slideLayouts/slideLayout72.xml"/><Relationship Id="rId59" Type="http://schemas.openxmlformats.org/officeDocument/2006/relationships/slideLayout" Target="../slideLayouts/slideLayout85.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slideLayout" Target="../slideLayouts/slideLayout568.xml"/><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slideLayout" Target="../slideLayouts/slideLayout567.xml"/><Relationship Id="rId2" Type="http://schemas.openxmlformats.org/officeDocument/2006/relationships/slideLayout" Target="../slideLayouts/slideLayout557.xml"/><Relationship Id="rId16" Type="http://schemas.openxmlformats.org/officeDocument/2006/relationships/theme" Target="../theme/theme20.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5" Type="http://schemas.openxmlformats.org/officeDocument/2006/relationships/slideLayout" Target="../slideLayouts/slideLayout57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 Id="rId14" Type="http://schemas.openxmlformats.org/officeDocument/2006/relationships/slideLayout" Target="../slideLayouts/slideLayout56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578.xml"/><Relationship Id="rId13" Type="http://schemas.openxmlformats.org/officeDocument/2006/relationships/slideLayout" Target="../slideLayouts/slideLayout583.xml"/><Relationship Id="rId18" Type="http://schemas.openxmlformats.org/officeDocument/2006/relationships/slideLayout" Target="../slideLayouts/slideLayout588.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slideLayout" Target="../slideLayouts/slideLayout582.xml"/><Relationship Id="rId17" Type="http://schemas.openxmlformats.org/officeDocument/2006/relationships/slideLayout" Target="../slideLayouts/slideLayout587.xml"/><Relationship Id="rId2" Type="http://schemas.openxmlformats.org/officeDocument/2006/relationships/slideLayout" Target="../slideLayouts/slideLayout572.xml"/><Relationship Id="rId16" Type="http://schemas.openxmlformats.org/officeDocument/2006/relationships/slideLayout" Target="../slideLayouts/slideLayout586.xml"/><Relationship Id="rId20" Type="http://schemas.openxmlformats.org/officeDocument/2006/relationships/theme" Target="../theme/theme21.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5" Type="http://schemas.openxmlformats.org/officeDocument/2006/relationships/slideLayout" Target="../slideLayouts/slideLayout585.xml"/><Relationship Id="rId10" Type="http://schemas.openxmlformats.org/officeDocument/2006/relationships/slideLayout" Target="../slideLayouts/slideLayout580.xml"/><Relationship Id="rId19" Type="http://schemas.openxmlformats.org/officeDocument/2006/relationships/slideLayout" Target="../slideLayouts/slideLayout589.xml"/><Relationship Id="rId4" Type="http://schemas.openxmlformats.org/officeDocument/2006/relationships/slideLayout" Target="../slideLayouts/slideLayout574.xml"/><Relationship Id="rId9" Type="http://schemas.openxmlformats.org/officeDocument/2006/relationships/slideLayout" Target="../slideLayouts/slideLayout579.xml"/><Relationship Id="rId14" Type="http://schemas.openxmlformats.org/officeDocument/2006/relationships/slideLayout" Target="../slideLayouts/slideLayout58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597.xml"/><Relationship Id="rId13" Type="http://schemas.openxmlformats.org/officeDocument/2006/relationships/slideLayout" Target="../slideLayouts/slideLayout602.xml"/><Relationship Id="rId18" Type="http://schemas.openxmlformats.org/officeDocument/2006/relationships/theme" Target="../theme/theme22.xml"/><Relationship Id="rId3" Type="http://schemas.openxmlformats.org/officeDocument/2006/relationships/slideLayout" Target="../slideLayouts/slideLayout592.xml"/><Relationship Id="rId7" Type="http://schemas.openxmlformats.org/officeDocument/2006/relationships/slideLayout" Target="../slideLayouts/slideLayout596.xml"/><Relationship Id="rId12" Type="http://schemas.openxmlformats.org/officeDocument/2006/relationships/slideLayout" Target="../slideLayouts/slideLayout601.xml"/><Relationship Id="rId17" Type="http://schemas.openxmlformats.org/officeDocument/2006/relationships/slideLayout" Target="../slideLayouts/slideLayout606.xml"/><Relationship Id="rId2" Type="http://schemas.openxmlformats.org/officeDocument/2006/relationships/slideLayout" Target="../slideLayouts/slideLayout591.xml"/><Relationship Id="rId16" Type="http://schemas.openxmlformats.org/officeDocument/2006/relationships/slideLayout" Target="../slideLayouts/slideLayout605.xml"/><Relationship Id="rId1" Type="http://schemas.openxmlformats.org/officeDocument/2006/relationships/slideLayout" Target="../slideLayouts/slideLayout590.xml"/><Relationship Id="rId6" Type="http://schemas.openxmlformats.org/officeDocument/2006/relationships/slideLayout" Target="../slideLayouts/slideLayout595.xml"/><Relationship Id="rId11" Type="http://schemas.openxmlformats.org/officeDocument/2006/relationships/slideLayout" Target="../slideLayouts/slideLayout600.xml"/><Relationship Id="rId5" Type="http://schemas.openxmlformats.org/officeDocument/2006/relationships/slideLayout" Target="../slideLayouts/slideLayout594.xml"/><Relationship Id="rId15" Type="http://schemas.openxmlformats.org/officeDocument/2006/relationships/slideLayout" Target="../slideLayouts/slideLayout604.xml"/><Relationship Id="rId10" Type="http://schemas.openxmlformats.org/officeDocument/2006/relationships/slideLayout" Target="../slideLayouts/slideLayout599.xml"/><Relationship Id="rId4" Type="http://schemas.openxmlformats.org/officeDocument/2006/relationships/slideLayout" Target="../slideLayouts/slideLayout593.xml"/><Relationship Id="rId9" Type="http://schemas.openxmlformats.org/officeDocument/2006/relationships/slideLayout" Target="../slideLayouts/slideLayout598.xml"/><Relationship Id="rId14" Type="http://schemas.openxmlformats.org/officeDocument/2006/relationships/slideLayout" Target="../slideLayouts/slideLayout60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614.xml"/><Relationship Id="rId13" Type="http://schemas.openxmlformats.org/officeDocument/2006/relationships/slideLayout" Target="../slideLayouts/slideLayout619.xml"/><Relationship Id="rId18" Type="http://schemas.openxmlformats.org/officeDocument/2006/relationships/slideLayout" Target="../slideLayouts/slideLayout624.xml"/><Relationship Id="rId26" Type="http://schemas.openxmlformats.org/officeDocument/2006/relationships/slideLayout" Target="../slideLayouts/slideLayout632.xml"/><Relationship Id="rId3" Type="http://schemas.openxmlformats.org/officeDocument/2006/relationships/slideLayout" Target="../slideLayouts/slideLayout609.xml"/><Relationship Id="rId21" Type="http://schemas.openxmlformats.org/officeDocument/2006/relationships/slideLayout" Target="../slideLayouts/slideLayout627.xml"/><Relationship Id="rId7" Type="http://schemas.openxmlformats.org/officeDocument/2006/relationships/slideLayout" Target="../slideLayouts/slideLayout613.xml"/><Relationship Id="rId12" Type="http://schemas.openxmlformats.org/officeDocument/2006/relationships/slideLayout" Target="../slideLayouts/slideLayout618.xml"/><Relationship Id="rId17" Type="http://schemas.openxmlformats.org/officeDocument/2006/relationships/slideLayout" Target="../slideLayouts/slideLayout623.xml"/><Relationship Id="rId25" Type="http://schemas.openxmlformats.org/officeDocument/2006/relationships/slideLayout" Target="../slideLayouts/slideLayout631.xml"/><Relationship Id="rId2" Type="http://schemas.openxmlformats.org/officeDocument/2006/relationships/slideLayout" Target="../slideLayouts/slideLayout608.xml"/><Relationship Id="rId16" Type="http://schemas.openxmlformats.org/officeDocument/2006/relationships/slideLayout" Target="../slideLayouts/slideLayout622.xml"/><Relationship Id="rId20" Type="http://schemas.openxmlformats.org/officeDocument/2006/relationships/slideLayout" Target="../slideLayouts/slideLayout626.xml"/><Relationship Id="rId29" Type="http://schemas.openxmlformats.org/officeDocument/2006/relationships/slideLayout" Target="../slideLayouts/slideLayout635.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24" Type="http://schemas.openxmlformats.org/officeDocument/2006/relationships/slideLayout" Target="../slideLayouts/slideLayout630.xml"/><Relationship Id="rId32" Type="http://schemas.openxmlformats.org/officeDocument/2006/relationships/theme" Target="../theme/theme23.xml"/><Relationship Id="rId5" Type="http://schemas.openxmlformats.org/officeDocument/2006/relationships/slideLayout" Target="../slideLayouts/slideLayout611.xml"/><Relationship Id="rId15" Type="http://schemas.openxmlformats.org/officeDocument/2006/relationships/slideLayout" Target="../slideLayouts/slideLayout621.xml"/><Relationship Id="rId23" Type="http://schemas.openxmlformats.org/officeDocument/2006/relationships/slideLayout" Target="../slideLayouts/slideLayout629.xml"/><Relationship Id="rId28" Type="http://schemas.openxmlformats.org/officeDocument/2006/relationships/slideLayout" Target="../slideLayouts/slideLayout634.xml"/><Relationship Id="rId10" Type="http://schemas.openxmlformats.org/officeDocument/2006/relationships/slideLayout" Target="../slideLayouts/slideLayout616.xml"/><Relationship Id="rId19" Type="http://schemas.openxmlformats.org/officeDocument/2006/relationships/slideLayout" Target="../slideLayouts/slideLayout625.xml"/><Relationship Id="rId31" Type="http://schemas.openxmlformats.org/officeDocument/2006/relationships/slideLayout" Target="../slideLayouts/slideLayout637.xml"/><Relationship Id="rId4" Type="http://schemas.openxmlformats.org/officeDocument/2006/relationships/slideLayout" Target="../slideLayouts/slideLayout610.xml"/><Relationship Id="rId9" Type="http://schemas.openxmlformats.org/officeDocument/2006/relationships/slideLayout" Target="../slideLayouts/slideLayout615.xml"/><Relationship Id="rId14" Type="http://schemas.openxmlformats.org/officeDocument/2006/relationships/slideLayout" Target="../slideLayouts/slideLayout620.xml"/><Relationship Id="rId22" Type="http://schemas.openxmlformats.org/officeDocument/2006/relationships/slideLayout" Target="../slideLayouts/slideLayout628.xml"/><Relationship Id="rId27" Type="http://schemas.openxmlformats.org/officeDocument/2006/relationships/slideLayout" Target="../slideLayouts/slideLayout633.xml"/><Relationship Id="rId30" Type="http://schemas.openxmlformats.org/officeDocument/2006/relationships/slideLayout" Target="../slideLayouts/slideLayout636.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645.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5" Type="http://schemas.openxmlformats.org/officeDocument/2006/relationships/slideLayout" Target="../slideLayouts/slideLayout642.xml"/><Relationship Id="rId10" Type="http://schemas.openxmlformats.org/officeDocument/2006/relationships/theme" Target="../theme/theme24.xml"/><Relationship Id="rId4" Type="http://schemas.openxmlformats.org/officeDocument/2006/relationships/slideLayout" Target="../slideLayouts/slideLayout641.xml"/><Relationship Id="rId9" Type="http://schemas.openxmlformats.org/officeDocument/2006/relationships/slideLayout" Target="../slideLayouts/slideLayout646.xml"/></Relationships>
</file>

<file path=ppt/slideMasters/_rels/slideMaster25.xml.rels><?xml version="1.0" encoding="UTF-8" standalone="yes"?>
<Relationships xmlns="http://schemas.openxmlformats.org/package/2006/relationships"><Relationship Id="rId13" Type="http://schemas.openxmlformats.org/officeDocument/2006/relationships/slideLayout" Target="../slideLayouts/slideLayout659.xml"/><Relationship Id="rId18" Type="http://schemas.openxmlformats.org/officeDocument/2006/relationships/slideLayout" Target="../slideLayouts/slideLayout664.xml"/><Relationship Id="rId26" Type="http://schemas.openxmlformats.org/officeDocument/2006/relationships/slideLayout" Target="../slideLayouts/slideLayout672.xml"/><Relationship Id="rId39" Type="http://schemas.openxmlformats.org/officeDocument/2006/relationships/slideLayout" Target="../slideLayouts/slideLayout685.xml"/><Relationship Id="rId21" Type="http://schemas.openxmlformats.org/officeDocument/2006/relationships/slideLayout" Target="../slideLayouts/slideLayout667.xml"/><Relationship Id="rId34" Type="http://schemas.openxmlformats.org/officeDocument/2006/relationships/slideLayout" Target="../slideLayouts/slideLayout680.xml"/><Relationship Id="rId42" Type="http://schemas.openxmlformats.org/officeDocument/2006/relationships/slideLayout" Target="../slideLayouts/slideLayout688.xml"/><Relationship Id="rId47" Type="http://schemas.openxmlformats.org/officeDocument/2006/relationships/slideLayout" Target="../slideLayouts/slideLayout693.xml"/><Relationship Id="rId50" Type="http://schemas.openxmlformats.org/officeDocument/2006/relationships/slideLayout" Target="../slideLayouts/slideLayout696.xml"/><Relationship Id="rId55" Type="http://schemas.openxmlformats.org/officeDocument/2006/relationships/slideLayout" Target="../slideLayouts/slideLayout701.xml"/><Relationship Id="rId7" Type="http://schemas.openxmlformats.org/officeDocument/2006/relationships/slideLayout" Target="../slideLayouts/slideLayout653.xml"/><Relationship Id="rId12" Type="http://schemas.openxmlformats.org/officeDocument/2006/relationships/slideLayout" Target="../slideLayouts/slideLayout658.xml"/><Relationship Id="rId17" Type="http://schemas.openxmlformats.org/officeDocument/2006/relationships/slideLayout" Target="../slideLayouts/slideLayout663.xml"/><Relationship Id="rId25" Type="http://schemas.openxmlformats.org/officeDocument/2006/relationships/slideLayout" Target="../slideLayouts/slideLayout671.xml"/><Relationship Id="rId33" Type="http://schemas.openxmlformats.org/officeDocument/2006/relationships/slideLayout" Target="../slideLayouts/slideLayout679.xml"/><Relationship Id="rId38" Type="http://schemas.openxmlformats.org/officeDocument/2006/relationships/slideLayout" Target="../slideLayouts/slideLayout684.xml"/><Relationship Id="rId46" Type="http://schemas.openxmlformats.org/officeDocument/2006/relationships/slideLayout" Target="../slideLayouts/slideLayout692.xml"/><Relationship Id="rId59" Type="http://schemas.openxmlformats.org/officeDocument/2006/relationships/theme" Target="../theme/theme25.xml"/><Relationship Id="rId2" Type="http://schemas.openxmlformats.org/officeDocument/2006/relationships/slideLayout" Target="../slideLayouts/slideLayout648.xml"/><Relationship Id="rId16" Type="http://schemas.openxmlformats.org/officeDocument/2006/relationships/slideLayout" Target="../slideLayouts/slideLayout662.xml"/><Relationship Id="rId20" Type="http://schemas.openxmlformats.org/officeDocument/2006/relationships/slideLayout" Target="../slideLayouts/slideLayout666.xml"/><Relationship Id="rId29" Type="http://schemas.openxmlformats.org/officeDocument/2006/relationships/slideLayout" Target="../slideLayouts/slideLayout675.xml"/><Relationship Id="rId41" Type="http://schemas.openxmlformats.org/officeDocument/2006/relationships/slideLayout" Target="../slideLayouts/slideLayout687.xml"/><Relationship Id="rId54" Type="http://schemas.openxmlformats.org/officeDocument/2006/relationships/slideLayout" Target="../slideLayouts/slideLayout700.xml"/><Relationship Id="rId1" Type="http://schemas.openxmlformats.org/officeDocument/2006/relationships/slideLayout" Target="../slideLayouts/slideLayout647.xml"/><Relationship Id="rId6" Type="http://schemas.openxmlformats.org/officeDocument/2006/relationships/slideLayout" Target="../slideLayouts/slideLayout652.xml"/><Relationship Id="rId11" Type="http://schemas.openxmlformats.org/officeDocument/2006/relationships/slideLayout" Target="../slideLayouts/slideLayout657.xml"/><Relationship Id="rId24" Type="http://schemas.openxmlformats.org/officeDocument/2006/relationships/slideLayout" Target="../slideLayouts/slideLayout670.xml"/><Relationship Id="rId32" Type="http://schemas.openxmlformats.org/officeDocument/2006/relationships/slideLayout" Target="../slideLayouts/slideLayout678.xml"/><Relationship Id="rId37" Type="http://schemas.openxmlformats.org/officeDocument/2006/relationships/slideLayout" Target="../slideLayouts/slideLayout683.xml"/><Relationship Id="rId40" Type="http://schemas.openxmlformats.org/officeDocument/2006/relationships/slideLayout" Target="../slideLayouts/slideLayout686.xml"/><Relationship Id="rId45" Type="http://schemas.openxmlformats.org/officeDocument/2006/relationships/slideLayout" Target="../slideLayouts/slideLayout691.xml"/><Relationship Id="rId53" Type="http://schemas.openxmlformats.org/officeDocument/2006/relationships/slideLayout" Target="../slideLayouts/slideLayout699.xml"/><Relationship Id="rId58" Type="http://schemas.openxmlformats.org/officeDocument/2006/relationships/slideLayout" Target="../slideLayouts/slideLayout704.xml"/><Relationship Id="rId5" Type="http://schemas.openxmlformats.org/officeDocument/2006/relationships/slideLayout" Target="../slideLayouts/slideLayout651.xml"/><Relationship Id="rId15" Type="http://schemas.openxmlformats.org/officeDocument/2006/relationships/slideLayout" Target="../slideLayouts/slideLayout661.xml"/><Relationship Id="rId23" Type="http://schemas.openxmlformats.org/officeDocument/2006/relationships/slideLayout" Target="../slideLayouts/slideLayout669.xml"/><Relationship Id="rId28" Type="http://schemas.openxmlformats.org/officeDocument/2006/relationships/slideLayout" Target="../slideLayouts/slideLayout674.xml"/><Relationship Id="rId36" Type="http://schemas.openxmlformats.org/officeDocument/2006/relationships/slideLayout" Target="../slideLayouts/slideLayout682.xml"/><Relationship Id="rId49" Type="http://schemas.openxmlformats.org/officeDocument/2006/relationships/slideLayout" Target="../slideLayouts/slideLayout695.xml"/><Relationship Id="rId57" Type="http://schemas.openxmlformats.org/officeDocument/2006/relationships/slideLayout" Target="../slideLayouts/slideLayout703.xml"/><Relationship Id="rId10" Type="http://schemas.openxmlformats.org/officeDocument/2006/relationships/slideLayout" Target="../slideLayouts/slideLayout656.xml"/><Relationship Id="rId19" Type="http://schemas.openxmlformats.org/officeDocument/2006/relationships/slideLayout" Target="../slideLayouts/slideLayout665.xml"/><Relationship Id="rId31" Type="http://schemas.openxmlformats.org/officeDocument/2006/relationships/slideLayout" Target="../slideLayouts/slideLayout677.xml"/><Relationship Id="rId44" Type="http://schemas.openxmlformats.org/officeDocument/2006/relationships/slideLayout" Target="../slideLayouts/slideLayout690.xml"/><Relationship Id="rId52" Type="http://schemas.openxmlformats.org/officeDocument/2006/relationships/slideLayout" Target="../slideLayouts/slideLayout698.xml"/><Relationship Id="rId4" Type="http://schemas.openxmlformats.org/officeDocument/2006/relationships/slideLayout" Target="../slideLayouts/slideLayout650.xml"/><Relationship Id="rId9" Type="http://schemas.openxmlformats.org/officeDocument/2006/relationships/slideLayout" Target="../slideLayouts/slideLayout655.xml"/><Relationship Id="rId14" Type="http://schemas.openxmlformats.org/officeDocument/2006/relationships/slideLayout" Target="../slideLayouts/slideLayout660.xml"/><Relationship Id="rId22" Type="http://schemas.openxmlformats.org/officeDocument/2006/relationships/slideLayout" Target="../slideLayouts/slideLayout668.xml"/><Relationship Id="rId27" Type="http://schemas.openxmlformats.org/officeDocument/2006/relationships/slideLayout" Target="../slideLayouts/slideLayout673.xml"/><Relationship Id="rId30" Type="http://schemas.openxmlformats.org/officeDocument/2006/relationships/slideLayout" Target="../slideLayouts/slideLayout676.xml"/><Relationship Id="rId35" Type="http://schemas.openxmlformats.org/officeDocument/2006/relationships/slideLayout" Target="../slideLayouts/slideLayout681.xml"/><Relationship Id="rId43" Type="http://schemas.openxmlformats.org/officeDocument/2006/relationships/slideLayout" Target="../slideLayouts/slideLayout689.xml"/><Relationship Id="rId48" Type="http://schemas.openxmlformats.org/officeDocument/2006/relationships/slideLayout" Target="../slideLayouts/slideLayout694.xml"/><Relationship Id="rId56" Type="http://schemas.openxmlformats.org/officeDocument/2006/relationships/slideLayout" Target="../slideLayouts/slideLayout702.xml"/><Relationship Id="rId8" Type="http://schemas.openxmlformats.org/officeDocument/2006/relationships/slideLayout" Target="../slideLayouts/slideLayout654.xml"/><Relationship Id="rId51" Type="http://schemas.openxmlformats.org/officeDocument/2006/relationships/slideLayout" Target="../slideLayouts/slideLayout697.xml"/><Relationship Id="rId3" Type="http://schemas.openxmlformats.org/officeDocument/2006/relationships/slideLayout" Target="../slideLayouts/slideLayout64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712.xml"/><Relationship Id="rId13" Type="http://schemas.openxmlformats.org/officeDocument/2006/relationships/slideLayout" Target="../slideLayouts/slideLayout717.xml"/><Relationship Id="rId18" Type="http://schemas.openxmlformats.org/officeDocument/2006/relationships/slideLayout" Target="../slideLayouts/slideLayout722.xml"/><Relationship Id="rId3" Type="http://schemas.openxmlformats.org/officeDocument/2006/relationships/slideLayout" Target="../slideLayouts/slideLayout707.xml"/><Relationship Id="rId21" Type="http://schemas.openxmlformats.org/officeDocument/2006/relationships/slideLayout" Target="../slideLayouts/slideLayout725.xml"/><Relationship Id="rId7" Type="http://schemas.openxmlformats.org/officeDocument/2006/relationships/slideLayout" Target="../slideLayouts/slideLayout711.xml"/><Relationship Id="rId12" Type="http://schemas.openxmlformats.org/officeDocument/2006/relationships/slideLayout" Target="../slideLayouts/slideLayout716.xml"/><Relationship Id="rId17" Type="http://schemas.openxmlformats.org/officeDocument/2006/relationships/slideLayout" Target="../slideLayouts/slideLayout721.xml"/><Relationship Id="rId25" Type="http://schemas.openxmlformats.org/officeDocument/2006/relationships/theme" Target="../theme/theme26.xml"/><Relationship Id="rId2" Type="http://schemas.openxmlformats.org/officeDocument/2006/relationships/slideLayout" Target="../slideLayouts/slideLayout706.xml"/><Relationship Id="rId16" Type="http://schemas.openxmlformats.org/officeDocument/2006/relationships/slideLayout" Target="../slideLayouts/slideLayout720.xml"/><Relationship Id="rId20" Type="http://schemas.openxmlformats.org/officeDocument/2006/relationships/slideLayout" Target="../slideLayouts/slideLayout724.xml"/><Relationship Id="rId1" Type="http://schemas.openxmlformats.org/officeDocument/2006/relationships/slideLayout" Target="../slideLayouts/slideLayout705.xml"/><Relationship Id="rId6" Type="http://schemas.openxmlformats.org/officeDocument/2006/relationships/slideLayout" Target="../slideLayouts/slideLayout710.xml"/><Relationship Id="rId11" Type="http://schemas.openxmlformats.org/officeDocument/2006/relationships/slideLayout" Target="../slideLayouts/slideLayout715.xml"/><Relationship Id="rId24" Type="http://schemas.openxmlformats.org/officeDocument/2006/relationships/slideLayout" Target="../slideLayouts/slideLayout728.xml"/><Relationship Id="rId5" Type="http://schemas.openxmlformats.org/officeDocument/2006/relationships/slideLayout" Target="../slideLayouts/slideLayout709.xml"/><Relationship Id="rId15" Type="http://schemas.openxmlformats.org/officeDocument/2006/relationships/slideLayout" Target="../slideLayouts/slideLayout719.xml"/><Relationship Id="rId23" Type="http://schemas.openxmlformats.org/officeDocument/2006/relationships/slideLayout" Target="../slideLayouts/slideLayout727.xml"/><Relationship Id="rId10" Type="http://schemas.openxmlformats.org/officeDocument/2006/relationships/slideLayout" Target="../slideLayouts/slideLayout714.xml"/><Relationship Id="rId19" Type="http://schemas.openxmlformats.org/officeDocument/2006/relationships/slideLayout" Target="../slideLayouts/slideLayout723.xml"/><Relationship Id="rId4" Type="http://schemas.openxmlformats.org/officeDocument/2006/relationships/slideLayout" Target="../slideLayouts/slideLayout708.xml"/><Relationship Id="rId9" Type="http://schemas.openxmlformats.org/officeDocument/2006/relationships/slideLayout" Target="../slideLayouts/slideLayout713.xml"/><Relationship Id="rId14" Type="http://schemas.openxmlformats.org/officeDocument/2006/relationships/slideLayout" Target="../slideLayouts/slideLayout718.xml"/><Relationship Id="rId22" Type="http://schemas.openxmlformats.org/officeDocument/2006/relationships/slideLayout" Target="../slideLayouts/slideLayout7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736.xml"/><Relationship Id="rId13" Type="http://schemas.openxmlformats.org/officeDocument/2006/relationships/slideLayout" Target="../slideLayouts/slideLayout741.xml"/><Relationship Id="rId18" Type="http://schemas.openxmlformats.org/officeDocument/2006/relationships/oleObject" Target="../embeddings/oleObject3.bin"/><Relationship Id="rId3" Type="http://schemas.openxmlformats.org/officeDocument/2006/relationships/slideLayout" Target="../slideLayouts/slideLayout731.xml"/><Relationship Id="rId7" Type="http://schemas.openxmlformats.org/officeDocument/2006/relationships/slideLayout" Target="../slideLayouts/slideLayout735.xml"/><Relationship Id="rId12" Type="http://schemas.openxmlformats.org/officeDocument/2006/relationships/slideLayout" Target="../slideLayouts/slideLayout740.xml"/><Relationship Id="rId17" Type="http://schemas.openxmlformats.org/officeDocument/2006/relationships/tags" Target="../tags/tag2.xml"/><Relationship Id="rId2" Type="http://schemas.openxmlformats.org/officeDocument/2006/relationships/slideLayout" Target="../slideLayouts/slideLayout730.xml"/><Relationship Id="rId16" Type="http://schemas.openxmlformats.org/officeDocument/2006/relationships/theme" Target="../theme/theme27.xml"/><Relationship Id="rId1" Type="http://schemas.openxmlformats.org/officeDocument/2006/relationships/slideLayout" Target="../slideLayouts/slideLayout729.xml"/><Relationship Id="rId6" Type="http://schemas.openxmlformats.org/officeDocument/2006/relationships/slideLayout" Target="../slideLayouts/slideLayout734.xml"/><Relationship Id="rId11" Type="http://schemas.openxmlformats.org/officeDocument/2006/relationships/slideLayout" Target="../slideLayouts/slideLayout739.xml"/><Relationship Id="rId5" Type="http://schemas.openxmlformats.org/officeDocument/2006/relationships/slideLayout" Target="../slideLayouts/slideLayout733.xml"/><Relationship Id="rId15" Type="http://schemas.openxmlformats.org/officeDocument/2006/relationships/slideLayout" Target="../slideLayouts/slideLayout743.xml"/><Relationship Id="rId10" Type="http://schemas.openxmlformats.org/officeDocument/2006/relationships/slideLayout" Target="../slideLayouts/slideLayout738.xml"/><Relationship Id="rId19" Type="http://schemas.openxmlformats.org/officeDocument/2006/relationships/image" Target="../media/image35.emf"/><Relationship Id="rId4" Type="http://schemas.openxmlformats.org/officeDocument/2006/relationships/slideLayout" Target="../slideLayouts/slideLayout732.xml"/><Relationship Id="rId9" Type="http://schemas.openxmlformats.org/officeDocument/2006/relationships/slideLayout" Target="../slideLayouts/slideLayout737.xml"/><Relationship Id="rId14" Type="http://schemas.openxmlformats.org/officeDocument/2006/relationships/slideLayout" Target="../slideLayouts/slideLayout74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751.xml"/><Relationship Id="rId13" Type="http://schemas.openxmlformats.org/officeDocument/2006/relationships/slideLayout" Target="../slideLayouts/slideLayout756.xml"/><Relationship Id="rId18" Type="http://schemas.openxmlformats.org/officeDocument/2006/relationships/slideLayout" Target="../slideLayouts/slideLayout761.xml"/><Relationship Id="rId26" Type="http://schemas.openxmlformats.org/officeDocument/2006/relationships/slideLayout" Target="../slideLayouts/slideLayout769.xml"/><Relationship Id="rId3" Type="http://schemas.openxmlformats.org/officeDocument/2006/relationships/slideLayout" Target="../slideLayouts/slideLayout746.xml"/><Relationship Id="rId21" Type="http://schemas.openxmlformats.org/officeDocument/2006/relationships/slideLayout" Target="../slideLayouts/slideLayout764.xml"/><Relationship Id="rId34" Type="http://schemas.openxmlformats.org/officeDocument/2006/relationships/slideLayout" Target="../slideLayouts/slideLayout777.xml"/><Relationship Id="rId7" Type="http://schemas.openxmlformats.org/officeDocument/2006/relationships/slideLayout" Target="../slideLayouts/slideLayout750.xml"/><Relationship Id="rId12" Type="http://schemas.openxmlformats.org/officeDocument/2006/relationships/slideLayout" Target="../slideLayouts/slideLayout755.xml"/><Relationship Id="rId17" Type="http://schemas.openxmlformats.org/officeDocument/2006/relationships/slideLayout" Target="../slideLayouts/slideLayout760.xml"/><Relationship Id="rId25" Type="http://schemas.openxmlformats.org/officeDocument/2006/relationships/slideLayout" Target="../slideLayouts/slideLayout768.xml"/><Relationship Id="rId33" Type="http://schemas.openxmlformats.org/officeDocument/2006/relationships/slideLayout" Target="../slideLayouts/slideLayout776.xml"/><Relationship Id="rId2" Type="http://schemas.openxmlformats.org/officeDocument/2006/relationships/slideLayout" Target="../slideLayouts/slideLayout745.xml"/><Relationship Id="rId16" Type="http://schemas.openxmlformats.org/officeDocument/2006/relationships/slideLayout" Target="../slideLayouts/slideLayout759.xml"/><Relationship Id="rId20" Type="http://schemas.openxmlformats.org/officeDocument/2006/relationships/slideLayout" Target="../slideLayouts/slideLayout763.xml"/><Relationship Id="rId29" Type="http://schemas.openxmlformats.org/officeDocument/2006/relationships/slideLayout" Target="../slideLayouts/slideLayout772.xml"/><Relationship Id="rId1" Type="http://schemas.openxmlformats.org/officeDocument/2006/relationships/slideLayout" Target="../slideLayouts/slideLayout744.xml"/><Relationship Id="rId6" Type="http://schemas.openxmlformats.org/officeDocument/2006/relationships/slideLayout" Target="../slideLayouts/slideLayout749.xml"/><Relationship Id="rId11" Type="http://schemas.openxmlformats.org/officeDocument/2006/relationships/slideLayout" Target="../slideLayouts/slideLayout754.xml"/><Relationship Id="rId24" Type="http://schemas.openxmlformats.org/officeDocument/2006/relationships/slideLayout" Target="../slideLayouts/slideLayout767.xml"/><Relationship Id="rId32" Type="http://schemas.openxmlformats.org/officeDocument/2006/relationships/slideLayout" Target="../slideLayouts/slideLayout775.xml"/><Relationship Id="rId5" Type="http://schemas.openxmlformats.org/officeDocument/2006/relationships/slideLayout" Target="../slideLayouts/slideLayout748.xml"/><Relationship Id="rId15" Type="http://schemas.openxmlformats.org/officeDocument/2006/relationships/slideLayout" Target="../slideLayouts/slideLayout758.xml"/><Relationship Id="rId23" Type="http://schemas.openxmlformats.org/officeDocument/2006/relationships/slideLayout" Target="../slideLayouts/slideLayout766.xml"/><Relationship Id="rId28" Type="http://schemas.openxmlformats.org/officeDocument/2006/relationships/slideLayout" Target="../slideLayouts/slideLayout771.xml"/><Relationship Id="rId36" Type="http://schemas.openxmlformats.org/officeDocument/2006/relationships/theme" Target="../theme/theme28.xml"/><Relationship Id="rId10" Type="http://schemas.openxmlformats.org/officeDocument/2006/relationships/slideLayout" Target="../slideLayouts/slideLayout753.xml"/><Relationship Id="rId19" Type="http://schemas.openxmlformats.org/officeDocument/2006/relationships/slideLayout" Target="../slideLayouts/slideLayout762.xml"/><Relationship Id="rId31" Type="http://schemas.openxmlformats.org/officeDocument/2006/relationships/slideLayout" Target="../slideLayouts/slideLayout774.xml"/><Relationship Id="rId4" Type="http://schemas.openxmlformats.org/officeDocument/2006/relationships/slideLayout" Target="../slideLayouts/slideLayout747.xml"/><Relationship Id="rId9" Type="http://schemas.openxmlformats.org/officeDocument/2006/relationships/slideLayout" Target="../slideLayouts/slideLayout752.xml"/><Relationship Id="rId14" Type="http://schemas.openxmlformats.org/officeDocument/2006/relationships/slideLayout" Target="../slideLayouts/slideLayout757.xml"/><Relationship Id="rId22" Type="http://schemas.openxmlformats.org/officeDocument/2006/relationships/slideLayout" Target="../slideLayouts/slideLayout765.xml"/><Relationship Id="rId27" Type="http://schemas.openxmlformats.org/officeDocument/2006/relationships/slideLayout" Target="../slideLayouts/slideLayout770.xml"/><Relationship Id="rId30" Type="http://schemas.openxmlformats.org/officeDocument/2006/relationships/slideLayout" Target="../slideLayouts/slideLayout773.xml"/><Relationship Id="rId35" Type="http://schemas.openxmlformats.org/officeDocument/2006/relationships/slideLayout" Target="../slideLayouts/slideLayout77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786.xml"/><Relationship Id="rId13" Type="http://schemas.openxmlformats.org/officeDocument/2006/relationships/slideLayout" Target="../slideLayouts/slideLayout791.xml"/><Relationship Id="rId18" Type="http://schemas.openxmlformats.org/officeDocument/2006/relationships/slideLayout" Target="../slideLayouts/slideLayout79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slideLayout" Target="../slideLayouts/slideLayout790.xml"/><Relationship Id="rId17" Type="http://schemas.openxmlformats.org/officeDocument/2006/relationships/slideLayout" Target="../slideLayouts/slideLayout795.xml"/><Relationship Id="rId2" Type="http://schemas.openxmlformats.org/officeDocument/2006/relationships/slideLayout" Target="../slideLayouts/slideLayout780.xml"/><Relationship Id="rId16" Type="http://schemas.openxmlformats.org/officeDocument/2006/relationships/slideLayout" Target="../slideLayouts/slideLayout794.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5" Type="http://schemas.openxmlformats.org/officeDocument/2006/relationships/slideLayout" Target="../slideLayouts/slideLayout793.xml"/><Relationship Id="rId10" Type="http://schemas.openxmlformats.org/officeDocument/2006/relationships/slideLayout" Target="../slideLayouts/slideLayout788.xml"/><Relationship Id="rId19" Type="http://schemas.openxmlformats.org/officeDocument/2006/relationships/theme" Target="../theme/theme29.xml"/><Relationship Id="rId4" Type="http://schemas.openxmlformats.org/officeDocument/2006/relationships/slideLayout" Target="../slideLayouts/slideLayout782.xml"/><Relationship Id="rId9" Type="http://schemas.openxmlformats.org/officeDocument/2006/relationships/slideLayout" Target="../slideLayouts/slideLayout787.xml"/><Relationship Id="rId14" Type="http://schemas.openxmlformats.org/officeDocument/2006/relationships/slideLayout" Target="../slideLayouts/slideLayout79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99.xml"/><Relationship Id="rId18" Type="http://schemas.openxmlformats.org/officeDocument/2006/relationships/slideLayout" Target="../slideLayouts/slideLayout104.xml"/><Relationship Id="rId26" Type="http://schemas.openxmlformats.org/officeDocument/2006/relationships/slideLayout" Target="../slideLayouts/slideLayout112.xml"/><Relationship Id="rId39" Type="http://schemas.openxmlformats.org/officeDocument/2006/relationships/slideLayout" Target="../slideLayouts/slideLayout125.xml"/><Relationship Id="rId21" Type="http://schemas.openxmlformats.org/officeDocument/2006/relationships/slideLayout" Target="../slideLayouts/slideLayout107.xml"/><Relationship Id="rId34" Type="http://schemas.openxmlformats.org/officeDocument/2006/relationships/slideLayout" Target="../slideLayouts/slideLayout120.xml"/><Relationship Id="rId42" Type="http://schemas.openxmlformats.org/officeDocument/2006/relationships/slideLayout" Target="../slideLayouts/slideLayout128.xml"/><Relationship Id="rId47" Type="http://schemas.openxmlformats.org/officeDocument/2006/relationships/slideLayout" Target="../slideLayouts/slideLayout133.xml"/><Relationship Id="rId50" Type="http://schemas.openxmlformats.org/officeDocument/2006/relationships/slideLayout" Target="../slideLayouts/slideLayout136.xml"/><Relationship Id="rId55" Type="http://schemas.openxmlformats.org/officeDocument/2006/relationships/slideLayout" Target="../slideLayouts/slideLayout141.xml"/><Relationship Id="rId63" Type="http://schemas.openxmlformats.org/officeDocument/2006/relationships/slideLayout" Target="../slideLayouts/slideLayout149.xml"/><Relationship Id="rId7" Type="http://schemas.openxmlformats.org/officeDocument/2006/relationships/slideLayout" Target="../slideLayouts/slideLayout93.xml"/><Relationship Id="rId2" Type="http://schemas.openxmlformats.org/officeDocument/2006/relationships/slideLayout" Target="../slideLayouts/slideLayout88.xml"/><Relationship Id="rId16" Type="http://schemas.openxmlformats.org/officeDocument/2006/relationships/slideLayout" Target="../slideLayouts/slideLayout102.xml"/><Relationship Id="rId20" Type="http://schemas.openxmlformats.org/officeDocument/2006/relationships/slideLayout" Target="../slideLayouts/slideLayout106.xml"/><Relationship Id="rId29" Type="http://schemas.openxmlformats.org/officeDocument/2006/relationships/slideLayout" Target="../slideLayouts/slideLayout115.xml"/><Relationship Id="rId41" Type="http://schemas.openxmlformats.org/officeDocument/2006/relationships/slideLayout" Target="../slideLayouts/slideLayout127.xml"/><Relationship Id="rId54" Type="http://schemas.openxmlformats.org/officeDocument/2006/relationships/slideLayout" Target="../slideLayouts/slideLayout140.xml"/><Relationship Id="rId62" Type="http://schemas.openxmlformats.org/officeDocument/2006/relationships/slideLayout" Target="../slideLayouts/slideLayout14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24" Type="http://schemas.openxmlformats.org/officeDocument/2006/relationships/slideLayout" Target="../slideLayouts/slideLayout110.xml"/><Relationship Id="rId32" Type="http://schemas.openxmlformats.org/officeDocument/2006/relationships/slideLayout" Target="../slideLayouts/slideLayout118.xml"/><Relationship Id="rId37" Type="http://schemas.openxmlformats.org/officeDocument/2006/relationships/slideLayout" Target="../slideLayouts/slideLayout123.xml"/><Relationship Id="rId40" Type="http://schemas.openxmlformats.org/officeDocument/2006/relationships/slideLayout" Target="../slideLayouts/slideLayout126.xml"/><Relationship Id="rId45" Type="http://schemas.openxmlformats.org/officeDocument/2006/relationships/slideLayout" Target="../slideLayouts/slideLayout131.xml"/><Relationship Id="rId53" Type="http://schemas.openxmlformats.org/officeDocument/2006/relationships/slideLayout" Target="../slideLayouts/slideLayout139.xml"/><Relationship Id="rId58" Type="http://schemas.openxmlformats.org/officeDocument/2006/relationships/slideLayout" Target="../slideLayouts/slideLayout144.xml"/><Relationship Id="rId5" Type="http://schemas.openxmlformats.org/officeDocument/2006/relationships/slideLayout" Target="../slideLayouts/slideLayout91.xml"/><Relationship Id="rId15" Type="http://schemas.openxmlformats.org/officeDocument/2006/relationships/slideLayout" Target="../slideLayouts/slideLayout101.xml"/><Relationship Id="rId23" Type="http://schemas.openxmlformats.org/officeDocument/2006/relationships/slideLayout" Target="../slideLayouts/slideLayout109.xml"/><Relationship Id="rId28" Type="http://schemas.openxmlformats.org/officeDocument/2006/relationships/slideLayout" Target="../slideLayouts/slideLayout114.xml"/><Relationship Id="rId36" Type="http://schemas.openxmlformats.org/officeDocument/2006/relationships/slideLayout" Target="../slideLayouts/slideLayout122.xml"/><Relationship Id="rId49" Type="http://schemas.openxmlformats.org/officeDocument/2006/relationships/slideLayout" Target="../slideLayouts/slideLayout135.xml"/><Relationship Id="rId57" Type="http://schemas.openxmlformats.org/officeDocument/2006/relationships/slideLayout" Target="../slideLayouts/slideLayout143.xml"/><Relationship Id="rId61" Type="http://schemas.openxmlformats.org/officeDocument/2006/relationships/slideLayout" Target="../slideLayouts/slideLayout147.xml"/><Relationship Id="rId10" Type="http://schemas.openxmlformats.org/officeDocument/2006/relationships/slideLayout" Target="../slideLayouts/slideLayout96.xml"/><Relationship Id="rId19" Type="http://schemas.openxmlformats.org/officeDocument/2006/relationships/slideLayout" Target="../slideLayouts/slideLayout105.xml"/><Relationship Id="rId31" Type="http://schemas.openxmlformats.org/officeDocument/2006/relationships/slideLayout" Target="../slideLayouts/slideLayout117.xml"/><Relationship Id="rId44" Type="http://schemas.openxmlformats.org/officeDocument/2006/relationships/slideLayout" Target="../slideLayouts/slideLayout130.xml"/><Relationship Id="rId52" Type="http://schemas.openxmlformats.org/officeDocument/2006/relationships/slideLayout" Target="../slideLayouts/slideLayout138.xml"/><Relationship Id="rId60" Type="http://schemas.openxmlformats.org/officeDocument/2006/relationships/slideLayout" Target="../slideLayouts/slideLayout146.xml"/><Relationship Id="rId65" Type="http://schemas.openxmlformats.org/officeDocument/2006/relationships/theme" Target="../theme/theme3.xml"/><Relationship Id="rId4" Type="http://schemas.openxmlformats.org/officeDocument/2006/relationships/slideLayout" Target="../slideLayouts/slideLayout90.xml"/><Relationship Id="rId9" Type="http://schemas.openxmlformats.org/officeDocument/2006/relationships/slideLayout" Target="../slideLayouts/slideLayout95.xml"/><Relationship Id="rId14" Type="http://schemas.openxmlformats.org/officeDocument/2006/relationships/slideLayout" Target="../slideLayouts/slideLayout100.xml"/><Relationship Id="rId22" Type="http://schemas.openxmlformats.org/officeDocument/2006/relationships/slideLayout" Target="../slideLayouts/slideLayout108.xml"/><Relationship Id="rId27" Type="http://schemas.openxmlformats.org/officeDocument/2006/relationships/slideLayout" Target="../slideLayouts/slideLayout113.xml"/><Relationship Id="rId30" Type="http://schemas.openxmlformats.org/officeDocument/2006/relationships/slideLayout" Target="../slideLayouts/slideLayout116.xml"/><Relationship Id="rId35" Type="http://schemas.openxmlformats.org/officeDocument/2006/relationships/slideLayout" Target="../slideLayouts/slideLayout121.xml"/><Relationship Id="rId43" Type="http://schemas.openxmlformats.org/officeDocument/2006/relationships/slideLayout" Target="../slideLayouts/slideLayout129.xml"/><Relationship Id="rId48" Type="http://schemas.openxmlformats.org/officeDocument/2006/relationships/slideLayout" Target="../slideLayouts/slideLayout134.xml"/><Relationship Id="rId56" Type="http://schemas.openxmlformats.org/officeDocument/2006/relationships/slideLayout" Target="../slideLayouts/slideLayout142.xml"/><Relationship Id="rId64" Type="http://schemas.openxmlformats.org/officeDocument/2006/relationships/slideLayout" Target="../slideLayouts/slideLayout150.xml"/><Relationship Id="rId8" Type="http://schemas.openxmlformats.org/officeDocument/2006/relationships/slideLayout" Target="../slideLayouts/slideLayout94.xml"/><Relationship Id="rId51" Type="http://schemas.openxmlformats.org/officeDocument/2006/relationships/slideLayout" Target="../slideLayouts/slideLayout137.xml"/><Relationship Id="rId3" Type="http://schemas.openxmlformats.org/officeDocument/2006/relationships/slideLayout" Target="../slideLayouts/slideLayout89.xml"/><Relationship Id="rId12" Type="http://schemas.openxmlformats.org/officeDocument/2006/relationships/slideLayout" Target="../slideLayouts/slideLayout98.xml"/><Relationship Id="rId17" Type="http://schemas.openxmlformats.org/officeDocument/2006/relationships/slideLayout" Target="../slideLayouts/slideLayout103.xml"/><Relationship Id="rId25" Type="http://schemas.openxmlformats.org/officeDocument/2006/relationships/slideLayout" Target="../slideLayouts/slideLayout111.xml"/><Relationship Id="rId33" Type="http://schemas.openxmlformats.org/officeDocument/2006/relationships/slideLayout" Target="../slideLayouts/slideLayout119.xml"/><Relationship Id="rId38" Type="http://schemas.openxmlformats.org/officeDocument/2006/relationships/slideLayout" Target="../slideLayouts/slideLayout124.xml"/><Relationship Id="rId46" Type="http://schemas.openxmlformats.org/officeDocument/2006/relationships/slideLayout" Target="../slideLayouts/slideLayout132.xml"/><Relationship Id="rId59" Type="http://schemas.openxmlformats.org/officeDocument/2006/relationships/slideLayout" Target="../slideLayouts/slideLayout145.xml"/></Relationships>
</file>

<file path=ppt/slideMasters/_rels/slideMaster4.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slideLayout" Target="../slideLayouts/slideLayout153.xml"/><Relationship Id="rId7" Type="http://schemas.openxmlformats.org/officeDocument/2006/relationships/theme" Target="../theme/theme4.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5" Type="http://schemas.openxmlformats.org/officeDocument/2006/relationships/slideLayout" Target="../slideLayouts/slideLayout155.xml"/><Relationship Id="rId4" Type="http://schemas.openxmlformats.org/officeDocument/2006/relationships/slideLayout" Target="../slideLayouts/slideLayout15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theme" Target="../theme/theme5.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76.xml"/><Relationship Id="rId13" Type="http://schemas.openxmlformats.org/officeDocument/2006/relationships/slideLayout" Target="../slideLayouts/slideLayout181.xml"/><Relationship Id="rId18" Type="http://schemas.openxmlformats.org/officeDocument/2006/relationships/slideLayout" Target="../slideLayouts/slideLayout186.xml"/><Relationship Id="rId26" Type="http://schemas.openxmlformats.org/officeDocument/2006/relationships/slideLayout" Target="../slideLayouts/slideLayout194.xml"/><Relationship Id="rId3" Type="http://schemas.openxmlformats.org/officeDocument/2006/relationships/slideLayout" Target="../slideLayouts/slideLayout171.xml"/><Relationship Id="rId21" Type="http://schemas.openxmlformats.org/officeDocument/2006/relationships/slideLayout" Target="../slideLayouts/slideLayout189.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17" Type="http://schemas.openxmlformats.org/officeDocument/2006/relationships/slideLayout" Target="../slideLayouts/slideLayout185.xml"/><Relationship Id="rId25" Type="http://schemas.openxmlformats.org/officeDocument/2006/relationships/slideLayout" Target="../slideLayouts/slideLayout193.xml"/><Relationship Id="rId2" Type="http://schemas.openxmlformats.org/officeDocument/2006/relationships/slideLayout" Target="../slideLayouts/slideLayout170.xml"/><Relationship Id="rId16" Type="http://schemas.openxmlformats.org/officeDocument/2006/relationships/slideLayout" Target="../slideLayouts/slideLayout184.xml"/><Relationship Id="rId20" Type="http://schemas.openxmlformats.org/officeDocument/2006/relationships/slideLayout" Target="../slideLayouts/slideLayout188.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24" Type="http://schemas.openxmlformats.org/officeDocument/2006/relationships/slideLayout" Target="../slideLayouts/slideLayout192.xml"/><Relationship Id="rId5" Type="http://schemas.openxmlformats.org/officeDocument/2006/relationships/slideLayout" Target="../slideLayouts/slideLayout173.xml"/><Relationship Id="rId15" Type="http://schemas.openxmlformats.org/officeDocument/2006/relationships/slideLayout" Target="../slideLayouts/slideLayout183.xml"/><Relationship Id="rId23" Type="http://schemas.openxmlformats.org/officeDocument/2006/relationships/slideLayout" Target="../slideLayouts/slideLayout191.xml"/><Relationship Id="rId10" Type="http://schemas.openxmlformats.org/officeDocument/2006/relationships/slideLayout" Target="../slideLayouts/slideLayout178.xml"/><Relationship Id="rId19" Type="http://schemas.openxmlformats.org/officeDocument/2006/relationships/slideLayout" Target="../slideLayouts/slideLayout187.xml"/><Relationship Id="rId4" Type="http://schemas.openxmlformats.org/officeDocument/2006/relationships/slideLayout" Target="../slideLayouts/slideLayout172.xml"/><Relationship Id="rId9" Type="http://schemas.openxmlformats.org/officeDocument/2006/relationships/slideLayout" Target="../slideLayouts/slideLayout177.xml"/><Relationship Id="rId14" Type="http://schemas.openxmlformats.org/officeDocument/2006/relationships/slideLayout" Target="../slideLayouts/slideLayout182.xml"/><Relationship Id="rId22" Type="http://schemas.openxmlformats.org/officeDocument/2006/relationships/slideLayout" Target="../slideLayouts/slideLayout190.xml"/><Relationship Id="rId27"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02.xml"/><Relationship Id="rId13" Type="http://schemas.openxmlformats.org/officeDocument/2006/relationships/slideLayout" Target="../slideLayouts/slideLayout207.xml"/><Relationship Id="rId18" Type="http://schemas.openxmlformats.org/officeDocument/2006/relationships/slideLayout" Target="../slideLayouts/slideLayout212.xml"/><Relationship Id="rId26" Type="http://schemas.openxmlformats.org/officeDocument/2006/relationships/slideLayout" Target="../slideLayouts/slideLayout220.xml"/><Relationship Id="rId3" Type="http://schemas.openxmlformats.org/officeDocument/2006/relationships/slideLayout" Target="../slideLayouts/slideLayout197.xml"/><Relationship Id="rId21" Type="http://schemas.openxmlformats.org/officeDocument/2006/relationships/slideLayout" Target="../slideLayouts/slideLayout215.xml"/><Relationship Id="rId7" Type="http://schemas.openxmlformats.org/officeDocument/2006/relationships/slideLayout" Target="../slideLayouts/slideLayout201.xml"/><Relationship Id="rId12" Type="http://schemas.openxmlformats.org/officeDocument/2006/relationships/slideLayout" Target="../slideLayouts/slideLayout206.xml"/><Relationship Id="rId17" Type="http://schemas.openxmlformats.org/officeDocument/2006/relationships/slideLayout" Target="../slideLayouts/slideLayout211.xml"/><Relationship Id="rId25" Type="http://schemas.openxmlformats.org/officeDocument/2006/relationships/slideLayout" Target="../slideLayouts/slideLayout219.xml"/><Relationship Id="rId2" Type="http://schemas.openxmlformats.org/officeDocument/2006/relationships/slideLayout" Target="../slideLayouts/slideLayout196.xml"/><Relationship Id="rId16" Type="http://schemas.openxmlformats.org/officeDocument/2006/relationships/slideLayout" Target="../slideLayouts/slideLayout210.xml"/><Relationship Id="rId20" Type="http://schemas.openxmlformats.org/officeDocument/2006/relationships/slideLayout" Target="../slideLayouts/slideLayout214.xml"/><Relationship Id="rId29" Type="http://schemas.openxmlformats.org/officeDocument/2006/relationships/slideLayout" Target="../slideLayouts/slideLayout223.xml"/><Relationship Id="rId1" Type="http://schemas.openxmlformats.org/officeDocument/2006/relationships/slideLayout" Target="../slideLayouts/slideLayout195.xml"/><Relationship Id="rId6" Type="http://schemas.openxmlformats.org/officeDocument/2006/relationships/slideLayout" Target="../slideLayouts/slideLayout200.xml"/><Relationship Id="rId11" Type="http://schemas.openxmlformats.org/officeDocument/2006/relationships/slideLayout" Target="../slideLayouts/slideLayout205.xml"/><Relationship Id="rId24" Type="http://schemas.openxmlformats.org/officeDocument/2006/relationships/slideLayout" Target="../slideLayouts/slideLayout218.xml"/><Relationship Id="rId5" Type="http://schemas.openxmlformats.org/officeDocument/2006/relationships/slideLayout" Target="../slideLayouts/slideLayout199.xml"/><Relationship Id="rId15" Type="http://schemas.openxmlformats.org/officeDocument/2006/relationships/slideLayout" Target="../slideLayouts/slideLayout209.xml"/><Relationship Id="rId23" Type="http://schemas.openxmlformats.org/officeDocument/2006/relationships/slideLayout" Target="../slideLayouts/slideLayout217.xml"/><Relationship Id="rId28" Type="http://schemas.openxmlformats.org/officeDocument/2006/relationships/slideLayout" Target="../slideLayouts/slideLayout222.xml"/><Relationship Id="rId10" Type="http://schemas.openxmlformats.org/officeDocument/2006/relationships/slideLayout" Target="../slideLayouts/slideLayout204.xml"/><Relationship Id="rId19" Type="http://schemas.openxmlformats.org/officeDocument/2006/relationships/slideLayout" Target="../slideLayouts/slideLayout213.xml"/><Relationship Id="rId4" Type="http://schemas.openxmlformats.org/officeDocument/2006/relationships/slideLayout" Target="../slideLayouts/slideLayout198.xml"/><Relationship Id="rId9" Type="http://schemas.openxmlformats.org/officeDocument/2006/relationships/slideLayout" Target="../slideLayouts/slideLayout203.xml"/><Relationship Id="rId14" Type="http://schemas.openxmlformats.org/officeDocument/2006/relationships/slideLayout" Target="../slideLayouts/slideLayout208.xml"/><Relationship Id="rId22" Type="http://schemas.openxmlformats.org/officeDocument/2006/relationships/slideLayout" Target="../slideLayouts/slideLayout216.xml"/><Relationship Id="rId27" Type="http://schemas.openxmlformats.org/officeDocument/2006/relationships/slideLayout" Target="../slideLayouts/slideLayout221.xml"/><Relationship Id="rId30"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236.xml"/><Relationship Id="rId18" Type="http://schemas.openxmlformats.org/officeDocument/2006/relationships/slideLayout" Target="../slideLayouts/slideLayout241.xml"/><Relationship Id="rId26" Type="http://schemas.openxmlformats.org/officeDocument/2006/relationships/slideLayout" Target="../slideLayouts/slideLayout249.xml"/><Relationship Id="rId39" Type="http://schemas.openxmlformats.org/officeDocument/2006/relationships/slideLayout" Target="../slideLayouts/slideLayout262.xml"/><Relationship Id="rId21" Type="http://schemas.openxmlformats.org/officeDocument/2006/relationships/slideLayout" Target="../slideLayouts/slideLayout244.xml"/><Relationship Id="rId34" Type="http://schemas.openxmlformats.org/officeDocument/2006/relationships/slideLayout" Target="../slideLayouts/slideLayout257.xml"/><Relationship Id="rId42" Type="http://schemas.openxmlformats.org/officeDocument/2006/relationships/slideLayout" Target="../slideLayouts/slideLayout265.xml"/><Relationship Id="rId47" Type="http://schemas.openxmlformats.org/officeDocument/2006/relationships/slideLayout" Target="../slideLayouts/slideLayout270.xml"/><Relationship Id="rId50" Type="http://schemas.openxmlformats.org/officeDocument/2006/relationships/slideLayout" Target="../slideLayouts/slideLayout273.xml"/><Relationship Id="rId55" Type="http://schemas.openxmlformats.org/officeDocument/2006/relationships/slideLayout" Target="../slideLayouts/slideLayout278.xml"/><Relationship Id="rId7" Type="http://schemas.openxmlformats.org/officeDocument/2006/relationships/slideLayout" Target="../slideLayouts/slideLayout230.xml"/><Relationship Id="rId2" Type="http://schemas.openxmlformats.org/officeDocument/2006/relationships/slideLayout" Target="../slideLayouts/slideLayout225.xml"/><Relationship Id="rId16" Type="http://schemas.openxmlformats.org/officeDocument/2006/relationships/slideLayout" Target="../slideLayouts/slideLayout239.xml"/><Relationship Id="rId20" Type="http://schemas.openxmlformats.org/officeDocument/2006/relationships/slideLayout" Target="../slideLayouts/slideLayout243.xml"/><Relationship Id="rId29" Type="http://schemas.openxmlformats.org/officeDocument/2006/relationships/slideLayout" Target="../slideLayouts/slideLayout252.xml"/><Relationship Id="rId41" Type="http://schemas.openxmlformats.org/officeDocument/2006/relationships/slideLayout" Target="../slideLayouts/slideLayout264.xml"/><Relationship Id="rId54" Type="http://schemas.openxmlformats.org/officeDocument/2006/relationships/slideLayout" Target="../slideLayouts/slideLayout277.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24" Type="http://schemas.openxmlformats.org/officeDocument/2006/relationships/slideLayout" Target="../slideLayouts/slideLayout247.xml"/><Relationship Id="rId32" Type="http://schemas.openxmlformats.org/officeDocument/2006/relationships/slideLayout" Target="../slideLayouts/slideLayout255.xml"/><Relationship Id="rId37" Type="http://schemas.openxmlformats.org/officeDocument/2006/relationships/slideLayout" Target="../slideLayouts/slideLayout260.xml"/><Relationship Id="rId40" Type="http://schemas.openxmlformats.org/officeDocument/2006/relationships/slideLayout" Target="../slideLayouts/slideLayout263.xml"/><Relationship Id="rId45" Type="http://schemas.openxmlformats.org/officeDocument/2006/relationships/slideLayout" Target="../slideLayouts/slideLayout268.xml"/><Relationship Id="rId53" Type="http://schemas.openxmlformats.org/officeDocument/2006/relationships/slideLayout" Target="../slideLayouts/slideLayout276.xml"/><Relationship Id="rId58" Type="http://schemas.openxmlformats.org/officeDocument/2006/relationships/slideLayout" Target="../slideLayouts/slideLayout281.xml"/><Relationship Id="rId5" Type="http://schemas.openxmlformats.org/officeDocument/2006/relationships/slideLayout" Target="../slideLayouts/slideLayout228.xml"/><Relationship Id="rId15" Type="http://schemas.openxmlformats.org/officeDocument/2006/relationships/slideLayout" Target="../slideLayouts/slideLayout238.xml"/><Relationship Id="rId23" Type="http://schemas.openxmlformats.org/officeDocument/2006/relationships/slideLayout" Target="../slideLayouts/slideLayout246.xml"/><Relationship Id="rId28" Type="http://schemas.openxmlformats.org/officeDocument/2006/relationships/slideLayout" Target="../slideLayouts/slideLayout251.xml"/><Relationship Id="rId36" Type="http://schemas.openxmlformats.org/officeDocument/2006/relationships/slideLayout" Target="../slideLayouts/slideLayout259.xml"/><Relationship Id="rId49" Type="http://schemas.openxmlformats.org/officeDocument/2006/relationships/slideLayout" Target="../slideLayouts/slideLayout272.xml"/><Relationship Id="rId57" Type="http://schemas.openxmlformats.org/officeDocument/2006/relationships/slideLayout" Target="../slideLayouts/slideLayout280.xml"/><Relationship Id="rId61" Type="http://schemas.openxmlformats.org/officeDocument/2006/relationships/theme" Target="../theme/theme8.xml"/><Relationship Id="rId10" Type="http://schemas.openxmlformats.org/officeDocument/2006/relationships/slideLayout" Target="../slideLayouts/slideLayout233.xml"/><Relationship Id="rId19" Type="http://schemas.openxmlformats.org/officeDocument/2006/relationships/slideLayout" Target="../slideLayouts/slideLayout242.xml"/><Relationship Id="rId31" Type="http://schemas.openxmlformats.org/officeDocument/2006/relationships/slideLayout" Target="../slideLayouts/slideLayout254.xml"/><Relationship Id="rId44" Type="http://schemas.openxmlformats.org/officeDocument/2006/relationships/slideLayout" Target="../slideLayouts/slideLayout267.xml"/><Relationship Id="rId52" Type="http://schemas.openxmlformats.org/officeDocument/2006/relationships/slideLayout" Target="../slideLayouts/slideLayout275.xml"/><Relationship Id="rId60" Type="http://schemas.openxmlformats.org/officeDocument/2006/relationships/slideLayout" Target="../slideLayouts/slideLayout283.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slideLayout" Target="../slideLayouts/slideLayout237.xml"/><Relationship Id="rId22" Type="http://schemas.openxmlformats.org/officeDocument/2006/relationships/slideLayout" Target="../slideLayouts/slideLayout245.xml"/><Relationship Id="rId27" Type="http://schemas.openxmlformats.org/officeDocument/2006/relationships/slideLayout" Target="../slideLayouts/slideLayout250.xml"/><Relationship Id="rId30" Type="http://schemas.openxmlformats.org/officeDocument/2006/relationships/slideLayout" Target="../slideLayouts/slideLayout253.xml"/><Relationship Id="rId35" Type="http://schemas.openxmlformats.org/officeDocument/2006/relationships/slideLayout" Target="../slideLayouts/slideLayout258.xml"/><Relationship Id="rId43" Type="http://schemas.openxmlformats.org/officeDocument/2006/relationships/slideLayout" Target="../slideLayouts/slideLayout266.xml"/><Relationship Id="rId48" Type="http://schemas.openxmlformats.org/officeDocument/2006/relationships/slideLayout" Target="../slideLayouts/slideLayout271.xml"/><Relationship Id="rId56" Type="http://schemas.openxmlformats.org/officeDocument/2006/relationships/slideLayout" Target="../slideLayouts/slideLayout279.xml"/><Relationship Id="rId8" Type="http://schemas.openxmlformats.org/officeDocument/2006/relationships/slideLayout" Target="../slideLayouts/slideLayout231.xml"/><Relationship Id="rId51" Type="http://schemas.openxmlformats.org/officeDocument/2006/relationships/slideLayout" Target="../slideLayouts/slideLayout274.xml"/><Relationship Id="rId3" Type="http://schemas.openxmlformats.org/officeDocument/2006/relationships/slideLayout" Target="../slideLayouts/slideLayout226.xml"/><Relationship Id="rId12" Type="http://schemas.openxmlformats.org/officeDocument/2006/relationships/slideLayout" Target="../slideLayouts/slideLayout235.xml"/><Relationship Id="rId17" Type="http://schemas.openxmlformats.org/officeDocument/2006/relationships/slideLayout" Target="../slideLayouts/slideLayout240.xml"/><Relationship Id="rId25" Type="http://schemas.openxmlformats.org/officeDocument/2006/relationships/slideLayout" Target="../slideLayouts/slideLayout248.xml"/><Relationship Id="rId33" Type="http://schemas.openxmlformats.org/officeDocument/2006/relationships/slideLayout" Target="../slideLayouts/slideLayout256.xml"/><Relationship Id="rId38" Type="http://schemas.openxmlformats.org/officeDocument/2006/relationships/slideLayout" Target="../slideLayouts/slideLayout261.xml"/><Relationship Id="rId46" Type="http://schemas.openxmlformats.org/officeDocument/2006/relationships/slideLayout" Target="../slideLayouts/slideLayout269.xml"/><Relationship Id="rId59" Type="http://schemas.openxmlformats.org/officeDocument/2006/relationships/slideLayout" Target="../slideLayouts/slideLayout28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slideLayout" Target="../slideLayouts/slideLayout296.xml"/><Relationship Id="rId18" Type="http://schemas.openxmlformats.org/officeDocument/2006/relationships/slideLayout" Target="../slideLayouts/slideLayout301.xml"/><Relationship Id="rId3" Type="http://schemas.openxmlformats.org/officeDocument/2006/relationships/slideLayout" Target="../slideLayouts/slideLayout286.xml"/><Relationship Id="rId21" Type="http://schemas.openxmlformats.org/officeDocument/2006/relationships/slideLayout" Target="../slideLayouts/slideLayout304.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17" Type="http://schemas.openxmlformats.org/officeDocument/2006/relationships/slideLayout" Target="../slideLayouts/slideLayout300.xml"/><Relationship Id="rId2" Type="http://schemas.openxmlformats.org/officeDocument/2006/relationships/slideLayout" Target="../slideLayouts/slideLayout285.xml"/><Relationship Id="rId16" Type="http://schemas.openxmlformats.org/officeDocument/2006/relationships/slideLayout" Target="../slideLayouts/slideLayout299.xml"/><Relationship Id="rId20" Type="http://schemas.openxmlformats.org/officeDocument/2006/relationships/slideLayout" Target="../slideLayouts/slideLayout303.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5" Type="http://schemas.openxmlformats.org/officeDocument/2006/relationships/slideLayout" Target="../slideLayouts/slideLayout298.xml"/><Relationship Id="rId10" Type="http://schemas.openxmlformats.org/officeDocument/2006/relationships/slideLayout" Target="../slideLayouts/slideLayout293.xml"/><Relationship Id="rId19" Type="http://schemas.openxmlformats.org/officeDocument/2006/relationships/slideLayout" Target="../slideLayouts/slideLayout302.xml"/><Relationship Id="rId4" Type="http://schemas.openxmlformats.org/officeDocument/2006/relationships/slideLayout" Target="../slideLayouts/slideLayout287.xml"/><Relationship Id="rId9" Type="http://schemas.openxmlformats.org/officeDocument/2006/relationships/slideLayout" Target="../slideLayouts/slideLayout292.xml"/><Relationship Id="rId14" Type="http://schemas.openxmlformats.org/officeDocument/2006/relationships/slideLayout" Target="../slideLayouts/slideLayout297.xml"/><Relationship Id="rId22"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8313107"/>
      </p:ext>
    </p:extLst>
  </p:cSld>
  <p:clrMap bg1="lt1" tx1="dk1" bg2="lt2" tx2="dk2" accent1="accent1" accent2="accent2" accent3="accent3" accent4="accent4" accent5="accent5" accent6="accent6" hlink="hlink" folHlink="folHlink"/>
  <p:sldLayoutIdLst>
    <p:sldLayoutId id="2147483701" r:id="rId1"/>
    <p:sldLayoutId id="2147483703" r:id="rId2"/>
    <p:sldLayoutId id="2147483704" r:id="rId3"/>
    <p:sldLayoutId id="2147483705" r:id="rId4"/>
    <p:sldLayoutId id="2147483706" r:id="rId5"/>
    <p:sldLayoutId id="2147483707" r:id="rId6"/>
    <p:sldLayoutId id="2147483708" r:id="rId7"/>
    <p:sldLayoutId id="2147483709" r:id="rId8"/>
    <p:sldLayoutId id="2147483710" r:id="rId9"/>
    <p:sldLayoutId id="2147483711" r:id="rId10"/>
    <p:sldLayoutId id="2147483712" r:id="rId11"/>
    <p:sldLayoutId id="2147483713" r:id="rId12"/>
    <p:sldLayoutId id="2147483714" r:id="rId13"/>
    <p:sldLayoutId id="2147483715" r:id="rId14"/>
    <p:sldLayoutId id="2147483716" r:id="rId15"/>
    <p:sldLayoutId id="2147483717" r:id="rId16"/>
    <p:sldLayoutId id="2147483718" r:id="rId17"/>
    <p:sldLayoutId id="2147483719" r:id="rId18"/>
    <p:sldLayoutId id="2147483720" r:id="rId19"/>
    <p:sldLayoutId id="2147483721" r:id="rId20"/>
    <p:sldLayoutId id="2147483724" r:id="rId21"/>
    <p:sldLayoutId id="2147483725" r:id="rId22"/>
    <p:sldLayoutId id="2147483726" r:id="rId23"/>
    <p:sldLayoutId id="2147483727" r:id="rId24"/>
    <p:sldLayoutId id="2147483728" r:id="rId25"/>
    <p:sldLayoutId id="2147483729" r:id="rId26"/>
  </p:sldLayoutIdLst>
  <p:hf hdr="0" ftr="0" dt="0"/>
  <p:txStyles>
    <p:titleStyle>
      <a:lvl1pPr algn="l" defTabSz="68527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26" indent="-171326" algn="l" defTabSz="68527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3977" indent="-171326" algn="l" defTabSz="68527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598" indent="-171326" algn="l" defTabSz="68527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220" indent="-171326" algn="l" defTabSz="68527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1843" indent="-171326" algn="l" defTabSz="68527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4493" indent="-171326" algn="l" defTabSz="68527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130" indent="-171326" algn="l" defTabSz="68527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69766" indent="-171326" algn="l" defTabSz="68527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2417" indent="-171326" algn="l" defTabSz="68527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273" rtl="0" eaLnBrk="1" latinLnBrk="0" hangingPunct="1">
        <a:defRPr sz="1400" kern="1200">
          <a:solidFill>
            <a:schemeClr val="tx1"/>
          </a:solidFill>
          <a:latin typeface="+mn-lt"/>
          <a:ea typeface="+mn-ea"/>
          <a:cs typeface="+mn-cs"/>
        </a:defRPr>
      </a:lvl1pPr>
      <a:lvl2pPr marL="342623" algn="l" defTabSz="685273" rtl="0" eaLnBrk="1" latinLnBrk="0" hangingPunct="1">
        <a:defRPr sz="1400" kern="1200">
          <a:solidFill>
            <a:schemeClr val="tx1"/>
          </a:solidFill>
          <a:latin typeface="+mn-lt"/>
          <a:ea typeface="+mn-ea"/>
          <a:cs typeface="+mn-cs"/>
        </a:defRPr>
      </a:lvl2pPr>
      <a:lvl3pPr marL="685273" algn="l" defTabSz="685273" rtl="0" eaLnBrk="1" latinLnBrk="0" hangingPunct="1">
        <a:defRPr sz="1400" kern="1200">
          <a:solidFill>
            <a:schemeClr val="tx1"/>
          </a:solidFill>
          <a:latin typeface="+mn-lt"/>
          <a:ea typeface="+mn-ea"/>
          <a:cs typeface="+mn-cs"/>
        </a:defRPr>
      </a:lvl3pPr>
      <a:lvl4pPr marL="1027910" algn="l" defTabSz="685273" rtl="0" eaLnBrk="1" latinLnBrk="0" hangingPunct="1">
        <a:defRPr sz="1400" kern="1200">
          <a:solidFill>
            <a:schemeClr val="tx1"/>
          </a:solidFill>
          <a:latin typeface="+mn-lt"/>
          <a:ea typeface="+mn-ea"/>
          <a:cs typeface="+mn-cs"/>
        </a:defRPr>
      </a:lvl4pPr>
      <a:lvl5pPr marL="1370546" algn="l" defTabSz="685273" rtl="0" eaLnBrk="1" latinLnBrk="0" hangingPunct="1">
        <a:defRPr sz="1400" kern="1200">
          <a:solidFill>
            <a:schemeClr val="tx1"/>
          </a:solidFill>
          <a:latin typeface="+mn-lt"/>
          <a:ea typeface="+mn-ea"/>
          <a:cs typeface="+mn-cs"/>
        </a:defRPr>
      </a:lvl5pPr>
      <a:lvl6pPr marL="1713197" algn="l" defTabSz="685273" rtl="0" eaLnBrk="1" latinLnBrk="0" hangingPunct="1">
        <a:defRPr sz="1400" kern="1200">
          <a:solidFill>
            <a:schemeClr val="tx1"/>
          </a:solidFill>
          <a:latin typeface="+mn-lt"/>
          <a:ea typeface="+mn-ea"/>
          <a:cs typeface="+mn-cs"/>
        </a:defRPr>
      </a:lvl6pPr>
      <a:lvl7pPr marL="2055818" algn="l" defTabSz="685273" rtl="0" eaLnBrk="1" latinLnBrk="0" hangingPunct="1">
        <a:defRPr sz="1400" kern="1200">
          <a:solidFill>
            <a:schemeClr val="tx1"/>
          </a:solidFill>
          <a:latin typeface="+mn-lt"/>
          <a:ea typeface="+mn-ea"/>
          <a:cs typeface="+mn-cs"/>
        </a:defRPr>
      </a:lvl7pPr>
      <a:lvl8pPr marL="2398440" algn="l" defTabSz="685273" rtl="0" eaLnBrk="1" latinLnBrk="0" hangingPunct="1">
        <a:defRPr sz="1400" kern="1200">
          <a:solidFill>
            <a:schemeClr val="tx1"/>
          </a:solidFill>
          <a:latin typeface="+mn-lt"/>
          <a:ea typeface="+mn-ea"/>
          <a:cs typeface="+mn-cs"/>
        </a:defRPr>
      </a:lvl8pPr>
      <a:lvl9pPr marL="2741063" algn="l" defTabSz="685273" rtl="0" eaLnBrk="1" latinLnBrk="0" hangingPunct="1">
        <a:defRPr sz="14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68" tIns="34289" rIns="68568" bIns="34289"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68568" tIns="34289" rIns="68568" bIns="34289"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4"/>
            <a:ext cx="2057400" cy="273844"/>
          </a:xfrm>
          <a:prstGeom prst="rect">
            <a:avLst/>
          </a:prstGeom>
        </p:spPr>
        <p:txBody>
          <a:bodyPr vert="horz" lIns="68568" tIns="34289" rIns="68568" bIns="34289" rtlCol="0" anchor="ctr"/>
          <a:lstStyle>
            <a:lvl1pPr algn="l">
              <a:defRPr sz="900">
                <a:solidFill>
                  <a:schemeClr val="tx1">
                    <a:tint val="75000"/>
                  </a:schemeClr>
                </a:solidFill>
              </a:defRPr>
            </a:lvl1pPr>
          </a:lstStyle>
          <a:p>
            <a:pPr defTabSz="685664"/>
            <a:fld id="{333B5FED-8B4A-4C3F-828E-617254191C30}" type="datetimeFigureOut">
              <a:rPr lang="en-US" smtClean="0">
                <a:solidFill>
                  <a:prstClr val="black">
                    <a:tint val="75000"/>
                  </a:prstClr>
                </a:solidFill>
              </a:rPr>
              <a:pPr defTabSz="685664"/>
              <a:t>6/29/2022</a:t>
            </a:fld>
            <a:endParaRPr lang="en-US" dirty="0">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68" tIns="34289" rIns="68568" bIns="34289" rtlCol="0" anchor="ctr"/>
          <a:lstStyle>
            <a:lvl1pPr algn="ctr">
              <a:defRPr sz="900">
                <a:solidFill>
                  <a:schemeClr val="tx1">
                    <a:tint val="75000"/>
                  </a:schemeClr>
                </a:solidFill>
              </a:defRPr>
            </a:lvl1pPr>
          </a:lstStyle>
          <a:p>
            <a:pPr defTabSz="685664"/>
            <a:endParaRPr lang="en-US" dirty="0">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68" tIns="34289" rIns="68568" bIns="34289" rtlCol="0" anchor="ctr"/>
          <a:lstStyle>
            <a:lvl1pPr algn="r">
              <a:defRPr sz="900">
                <a:solidFill>
                  <a:schemeClr val="tx1">
                    <a:tint val="75000"/>
                  </a:schemeClr>
                </a:solidFill>
              </a:defRPr>
            </a:lvl1pPr>
          </a:lstStyle>
          <a:p>
            <a:pPr defTabSz="685664"/>
            <a:fld id="{E033A7D7-C998-4776-B998-2C6B75D46A9E}" type="slidenum">
              <a:rPr lang="en-US" smtClean="0">
                <a:solidFill>
                  <a:prstClr val="black">
                    <a:tint val="75000"/>
                  </a:prstClr>
                </a:solidFill>
              </a:rPr>
              <a:pPr defTabSz="685664"/>
              <a:t>‹#›</a:t>
            </a:fld>
            <a:endParaRPr lang="en-US" dirty="0">
              <a:solidFill>
                <a:prstClr val="black">
                  <a:tint val="75000"/>
                </a:prstClr>
              </a:solidFill>
            </a:endParaRPr>
          </a:p>
        </p:txBody>
      </p:sp>
    </p:spTree>
    <p:extLst>
      <p:ext uri="{BB962C8B-B14F-4D97-AF65-F5344CB8AC3E}">
        <p14:creationId xmlns:p14="http://schemas.microsoft.com/office/powerpoint/2010/main" val="2990215156"/>
      </p:ext>
    </p:extLst>
  </p:cSld>
  <p:clrMap bg1="lt1" tx1="dk1" bg2="lt2" tx2="dk2" accent1="accent1" accent2="accent2" accent3="accent3" accent4="accent4" accent5="accent5" accent6="accent6" hlink="hlink" folHlink="folHlink"/>
  <p:sldLayoutIdLst>
    <p:sldLayoutId id="2147484277" r:id="rId1"/>
    <p:sldLayoutId id="2147484278" r:id="rId2"/>
    <p:sldLayoutId id="2147484279" r:id="rId3"/>
    <p:sldLayoutId id="2147484280" r:id="rId4"/>
    <p:sldLayoutId id="2147484281" r:id="rId5"/>
    <p:sldLayoutId id="2147484282" r:id="rId6"/>
    <p:sldLayoutId id="2147484283" r:id="rId7"/>
    <p:sldLayoutId id="2147484284" r:id="rId8"/>
    <p:sldLayoutId id="2147484285" r:id="rId9"/>
    <p:sldLayoutId id="2147484286" r:id="rId10"/>
    <p:sldLayoutId id="2147484287" r:id="rId11"/>
    <p:sldLayoutId id="2147484288" r:id="rId12"/>
    <p:sldLayoutId id="2147484289" r:id="rId13"/>
    <p:sldLayoutId id="2147484290" r:id="rId14"/>
    <p:sldLayoutId id="2147484291" r:id="rId15"/>
    <p:sldLayoutId id="2147484292" r:id="rId16"/>
    <p:sldLayoutId id="2147484293" r:id="rId17"/>
    <p:sldLayoutId id="2147484294" r:id="rId18"/>
    <p:sldLayoutId id="2147484295" r:id="rId19"/>
    <p:sldLayoutId id="2147484296" r:id="rId20"/>
    <p:sldLayoutId id="2147484297" r:id="rId21"/>
    <p:sldLayoutId id="2147484298" r:id="rId22"/>
    <p:sldLayoutId id="2147484299" r:id="rId23"/>
    <p:sldLayoutId id="2147484300" r:id="rId24"/>
    <p:sldLayoutId id="2147484301" r:id="rId25"/>
    <p:sldLayoutId id="2147484302" r:id="rId26"/>
    <p:sldLayoutId id="2147484303" r:id="rId27"/>
    <p:sldLayoutId id="2147484304" r:id="rId28"/>
    <p:sldLayoutId id="2147484305" r:id="rId29"/>
    <p:sldLayoutId id="2147484306" r:id="rId30"/>
    <p:sldLayoutId id="2147484307" r:id="rId31"/>
    <p:sldLayoutId id="2147484308" r:id="rId32"/>
    <p:sldLayoutId id="2147484309" r:id="rId33"/>
    <p:sldLayoutId id="2147484310" r:id="rId34"/>
    <p:sldLayoutId id="2147484311" r:id="rId35"/>
    <p:sldLayoutId id="2147484312" r:id="rId36"/>
    <p:sldLayoutId id="2147484313" r:id="rId37"/>
    <p:sldLayoutId id="2147484314" r:id="rId38"/>
    <p:sldLayoutId id="2147484315" r:id="rId39"/>
    <p:sldLayoutId id="2147484316" r:id="rId40"/>
    <p:sldLayoutId id="2147484317" r:id="rId41"/>
    <p:sldLayoutId id="2147484318" r:id="rId42"/>
    <p:sldLayoutId id="2147484319" r:id="rId43"/>
    <p:sldLayoutId id="2147484320" r:id="rId44"/>
    <p:sldLayoutId id="2147484321" r:id="rId45"/>
    <p:sldLayoutId id="2147484322" r:id="rId46"/>
    <p:sldLayoutId id="2147484323" r:id="rId47"/>
    <p:sldLayoutId id="2147484324" r:id="rId48"/>
    <p:sldLayoutId id="2147484325" r:id="rId49"/>
    <p:sldLayoutId id="2147484326" r:id="rId50"/>
    <p:sldLayoutId id="2147484327" r:id="rId51"/>
    <p:sldLayoutId id="2147484328" r:id="rId52"/>
    <p:sldLayoutId id="2147484329" r:id="rId53"/>
    <p:sldLayoutId id="2147484330" r:id="rId54"/>
    <p:sldLayoutId id="2147484331" r:id="rId55"/>
    <p:sldLayoutId id="2147484332" r:id="rId56"/>
    <p:sldLayoutId id="2147484333" r:id="rId57"/>
    <p:sldLayoutId id="2147484334" r:id="rId58"/>
    <p:sldLayoutId id="2147484335" r:id="rId59"/>
    <p:sldLayoutId id="2147484336" r:id="rId60"/>
    <p:sldLayoutId id="2147484337" r:id="rId61"/>
    <p:sldLayoutId id="2147484338" r:id="rId62"/>
    <p:sldLayoutId id="2147484339" r:id="rId63"/>
    <p:sldLayoutId id="2147484340" r:id="rId64"/>
  </p:sldLayoutIdLst>
  <p:txStyles>
    <p:titleStyle>
      <a:lvl1pPr algn="l" defTabSz="685664"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18" indent="-171418" algn="l" defTabSz="685664"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253" indent="-171418" algn="l" defTabSz="685664"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081" indent="-171418" algn="l" defTabSz="685664"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910" indent="-171418" algn="l" defTabSz="685664"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740" indent="-171418" algn="l" defTabSz="685664"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574" indent="-171418" algn="l" defTabSz="685664"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406" indent="-171418" algn="l" defTabSz="685664"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238" indent="-171418" algn="l" defTabSz="685664"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073" indent="-171418" algn="l" defTabSz="685664"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664" rtl="0" eaLnBrk="1" latinLnBrk="0" hangingPunct="1">
        <a:defRPr sz="1400" kern="1200">
          <a:solidFill>
            <a:schemeClr val="tx1"/>
          </a:solidFill>
          <a:latin typeface="+mn-lt"/>
          <a:ea typeface="+mn-ea"/>
          <a:cs typeface="+mn-cs"/>
        </a:defRPr>
      </a:lvl1pPr>
      <a:lvl2pPr marL="342830" algn="l" defTabSz="685664" rtl="0" eaLnBrk="1" latinLnBrk="0" hangingPunct="1">
        <a:defRPr sz="1400" kern="1200">
          <a:solidFill>
            <a:schemeClr val="tx1"/>
          </a:solidFill>
          <a:latin typeface="+mn-lt"/>
          <a:ea typeface="+mn-ea"/>
          <a:cs typeface="+mn-cs"/>
        </a:defRPr>
      </a:lvl2pPr>
      <a:lvl3pPr marL="685664" algn="l" defTabSz="685664" rtl="0" eaLnBrk="1" latinLnBrk="0" hangingPunct="1">
        <a:defRPr sz="1400" kern="1200">
          <a:solidFill>
            <a:schemeClr val="tx1"/>
          </a:solidFill>
          <a:latin typeface="+mn-lt"/>
          <a:ea typeface="+mn-ea"/>
          <a:cs typeface="+mn-cs"/>
        </a:defRPr>
      </a:lvl3pPr>
      <a:lvl4pPr marL="1028496" algn="l" defTabSz="685664" rtl="0" eaLnBrk="1" latinLnBrk="0" hangingPunct="1">
        <a:defRPr sz="1400" kern="1200">
          <a:solidFill>
            <a:schemeClr val="tx1"/>
          </a:solidFill>
          <a:latin typeface="+mn-lt"/>
          <a:ea typeface="+mn-ea"/>
          <a:cs typeface="+mn-cs"/>
        </a:defRPr>
      </a:lvl4pPr>
      <a:lvl5pPr marL="1371328" algn="l" defTabSz="685664" rtl="0" eaLnBrk="1" latinLnBrk="0" hangingPunct="1">
        <a:defRPr sz="1400" kern="1200">
          <a:solidFill>
            <a:schemeClr val="tx1"/>
          </a:solidFill>
          <a:latin typeface="+mn-lt"/>
          <a:ea typeface="+mn-ea"/>
          <a:cs typeface="+mn-cs"/>
        </a:defRPr>
      </a:lvl5pPr>
      <a:lvl6pPr marL="1714163" algn="l" defTabSz="685664" rtl="0" eaLnBrk="1" latinLnBrk="0" hangingPunct="1">
        <a:defRPr sz="1400" kern="1200">
          <a:solidFill>
            <a:schemeClr val="tx1"/>
          </a:solidFill>
          <a:latin typeface="+mn-lt"/>
          <a:ea typeface="+mn-ea"/>
          <a:cs typeface="+mn-cs"/>
        </a:defRPr>
      </a:lvl6pPr>
      <a:lvl7pPr marL="2056991" algn="l" defTabSz="685664" rtl="0" eaLnBrk="1" latinLnBrk="0" hangingPunct="1">
        <a:defRPr sz="1400" kern="1200">
          <a:solidFill>
            <a:schemeClr val="tx1"/>
          </a:solidFill>
          <a:latin typeface="+mn-lt"/>
          <a:ea typeface="+mn-ea"/>
          <a:cs typeface="+mn-cs"/>
        </a:defRPr>
      </a:lvl7pPr>
      <a:lvl8pPr marL="2399820" algn="l" defTabSz="685664" rtl="0" eaLnBrk="1" latinLnBrk="0" hangingPunct="1">
        <a:defRPr sz="1400" kern="1200">
          <a:solidFill>
            <a:schemeClr val="tx1"/>
          </a:solidFill>
          <a:latin typeface="+mn-lt"/>
          <a:ea typeface="+mn-ea"/>
          <a:cs typeface="+mn-cs"/>
        </a:defRPr>
      </a:lvl8pPr>
      <a:lvl9pPr marL="2742650" algn="l" defTabSz="685664" rtl="0" eaLnBrk="1" latinLnBrk="0" hangingPunct="1">
        <a:defRPr sz="1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nvGraphicFramePr>
        <p:xfrm>
          <a:off x="1193" y="1193"/>
          <a:ext cx="1191" cy="1191"/>
        </p:xfrm>
        <a:graphic>
          <a:graphicData uri="http://schemas.openxmlformats.org/presentationml/2006/ole">
            <mc:AlternateContent xmlns:mc="http://schemas.openxmlformats.org/markup-compatibility/2006">
              <mc:Choice xmlns:v="urn:schemas-microsoft-com:vml" Requires="v">
                <p:oleObj name="think-cell Slide" r:id="rId11" imgW="360" imgH="360" progId="">
                  <p:embed/>
                </p:oleObj>
              </mc:Choice>
              <mc:Fallback>
                <p:oleObj name="think-cell Slide" r:id="rId11" imgW="360" imgH="360" progId="">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193" y="1193"/>
                        <a:ext cx="1191" cy="119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Text Placeholder 2"/>
          <p:cNvSpPr>
            <a:spLocks noGrp="1"/>
          </p:cNvSpPr>
          <p:nvPr>
            <p:ph type="body" idx="1"/>
          </p:nvPr>
        </p:nvSpPr>
        <p:spPr>
          <a:xfrm>
            <a:off x="435894" y="811649"/>
            <a:ext cx="8272212" cy="3939612"/>
          </a:xfrm>
          <a:prstGeom prst="rect">
            <a:avLst/>
          </a:prstGeom>
        </p:spPr>
        <p:txBody>
          <a:bodyPr vert="horz" lIns="68478" tIns="34289" rIns="68478" bIns="34289" rtlCol="0" anchor="ctr">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bg object 16"/>
          <p:cNvSpPr/>
          <p:nvPr userDrawn="1"/>
        </p:nvSpPr>
        <p:spPr>
          <a:xfrm>
            <a:off x="36" y="5074444"/>
            <a:ext cx="4824413" cy="69056"/>
          </a:xfrm>
          <a:custGeom>
            <a:avLst/>
            <a:gdLst/>
            <a:ahLst/>
            <a:cxnLst/>
            <a:rect l="l" t="t" r="r" b="b"/>
            <a:pathLst>
              <a:path w="6432550" h="92075">
                <a:moveTo>
                  <a:pt x="0" y="92074"/>
                </a:moveTo>
                <a:lnTo>
                  <a:pt x="6432550" y="92074"/>
                </a:lnTo>
                <a:lnTo>
                  <a:pt x="6432550" y="0"/>
                </a:lnTo>
                <a:lnTo>
                  <a:pt x="0" y="0"/>
                </a:lnTo>
                <a:lnTo>
                  <a:pt x="0" y="92074"/>
                </a:lnTo>
                <a:close/>
              </a:path>
            </a:pathLst>
          </a:custGeom>
          <a:solidFill>
            <a:srgbClr val="D2DC02"/>
          </a:solidFill>
          <a:ln>
            <a:noFill/>
          </a:ln>
        </p:spPr>
        <p:txBody>
          <a:bodyPr wrap="square" lIns="0" tIns="0" rIns="0" bIns="0" rtlCol="0"/>
          <a:lstStyle/>
          <a:p>
            <a:pPr defTabSz="684644"/>
            <a:endParaRPr sz="1400">
              <a:solidFill>
                <a:prstClr val="black"/>
              </a:solidFill>
              <a:latin typeface="Calibri" panose="020F0502020204030204"/>
            </a:endParaRPr>
          </a:p>
        </p:txBody>
      </p:sp>
      <p:sp>
        <p:nvSpPr>
          <p:cNvPr id="16" name="bg object 19"/>
          <p:cNvSpPr/>
          <p:nvPr userDrawn="1"/>
        </p:nvSpPr>
        <p:spPr>
          <a:xfrm>
            <a:off x="4824412" y="5074444"/>
            <a:ext cx="4319588" cy="69056"/>
          </a:xfrm>
          <a:custGeom>
            <a:avLst/>
            <a:gdLst/>
            <a:ahLst/>
            <a:cxnLst/>
            <a:rect l="l" t="t" r="r" b="b"/>
            <a:pathLst>
              <a:path w="5759450" h="92075">
                <a:moveTo>
                  <a:pt x="0" y="0"/>
                </a:moveTo>
                <a:lnTo>
                  <a:pt x="5759453" y="0"/>
                </a:lnTo>
                <a:lnTo>
                  <a:pt x="5759453" y="92075"/>
                </a:lnTo>
                <a:lnTo>
                  <a:pt x="0" y="92075"/>
                </a:lnTo>
                <a:lnTo>
                  <a:pt x="0" y="0"/>
                </a:lnTo>
                <a:close/>
              </a:path>
            </a:pathLst>
          </a:custGeom>
          <a:solidFill>
            <a:srgbClr val="00B3AC"/>
          </a:solidFill>
          <a:ln w="12700">
            <a:noFill/>
          </a:ln>
        </p:spPr>
        <p:txBody>
          <a:bodyPr wrap="square" lIns="0" tIns="0" rIns="0" bIns="0" rtlCol="0"/>
          <a:lstStyle/>
          <a:p>
            <a:pPr defTabSz="684644"/>
            <a:endParaRPr sz="1400">
              <a:solidFill>
                <a:prstClr val="black"/>
              </a:solidFill>
            </a:endParaRPr>
          </a:p>
        </p:txBody>
      </p:sp>
      <p:sp>
        <p:nvSpPr>
          <p:cNvPr id="19" name="Rectangle 18"/>
          <p:cNvSpPr/>
          <p:nvPr userDrawn="1"/>
        </p:nvSpPr>
        <p:spPr>
          <a:xfrm>
            <a:off x="-1064419" y="1210615"/>
            <a:ext cx="945000" cy="351000"/>
          </a:xfrm>
          <a:prstGeom prst="rect">
            <a:avLst/>
          </a:prstGeom>
          <a:solidFill>
            <a:srgbClr val="00B3AC"/>
          </a:solidFill>
          <a:ln>
            <a:noFill/>
          </a:ln>
        </p:spPr>
        <p:style>
          <a:lnRef idx="2">
            <a:schemeClr val="accent1">
              <a:shade val="50000"/>
            </a:schemeClr>
          </a:lnRef>
          <a:fillRef idx="1">
            <a:schemeClr val="accent1"/>
          </a:fillRef>
          <a:effectRef idx="0">
            <a:schemeClr val="accent1"/>
          </a:effectRef>
          <a:fontRef idx="minor">
            <a:schemeClr val="lt1"/>
          </a:fontRef>
        </p:style>
        <p:txBody>
          <a:bodyPr lIns="68478" tIns="34289" rIns="68478" bIns="34289" rtlCol="0" anchor="ctr"/>
          <a:lstStyle/>
          <a:p>
            <a:pPr algn="ctr" defTabSz="684644"/>
            <a:r>
              <a:rPr lang="en-US" sz="900" dirty="0">
                <a:solidFill>
                  <a:prstClr val="white"/>
                </a:solidFill>
              </a:rPr>
              <a:t>0 179 172</a:t>
            </a:r>
          </a:p>
        </p:txBody>
      </p:sp>
      <p:sp>
        <p:nvSpPr>
          <p:cNvPr id="20" name="Rectangle 19"/>
          <p:cNvSpPr/>
          <p:nvPr userDrawn="1"/>
        </p:nvSpPr>
        <p:spPr>
          <a:xfrm>
            <a:off x="-1064419" y="2595765"/>
            <a:ext cx="945000" cy="351000"/>
          </a:xfrm>
          <a:prstGeom prst="rect">
            <a:avLst/>
          </a:prstGeom>
          <a:solidFill>
            <a:srgbClr val="D2DE00"/>
          </a:solidFill>
          <a:ln>
            <a:noFill/>
          </a:ln>
        </p:spPr>
        <p:style>
          <a:lnRef idx="2">
            <a:schemeClr val="accent1">
              <a:shade val="50000"/>
            </a:schemeClr>
          </a:lnRef>
          <a:fillRef idx="1">
            <a:schemeClr val="accent1"/>
          </a:fillRef>
          <a:effectRef idx="0">
            <a:schemeClr val="accent1"/>
          </a:effectRef>
          <a:fontRef idx="minor">
            <a:schemeClr val="lt1"/>
          </a:fontRef>
        </p:style>
        <p:txBody>
          <a:bodyPr lIns="68478" tIns="34289" rIns="68478" bIns="34289" rtlCol="0" anchor="ctr"/>
          <a:lstStyle/>
          <a:p>
            <a:pPr algn="ctr" defTabSz="684644"/>
            <a:r>
              <a:rPr lang="en-US" sz="900" dirty="0">
                <a:solidFill>
                  <a:prstClr val="black"/>
                </a:solidFill>
              </a:rPr>
              <a:t>210 222 0</a:t>
            </a:r>
          </a:p>
        </p:txBody>
      </p:sp>
      <p:sp>
        <p:nvSpPr>
          <p:cNvPr id="21" name="Rectangle 20"/>
          <p:cNvSpPr/>
          <p:nvPr userDrawn="1"/>
        </p:nvSpPr>
        <p:spPr>
          <a:xfrm>
            <a:off x="-1064419" y="1609582"/>
            <a:ext cx="945000" cy="351000"/>
          </a:xfrm>
          <a:prstGeom prst="rect">
            <a:avLst/>
          </a:prstGeom>
          <a:solidFill>
            <a:srgbClr val="C7EDEB"/>
          </a:solidFill>
          <a:ln>
            <a:noFill/>
          </a:ln>
        </p:spPr>
        <p:style>
          <a:lnRef idx="2">
            <a:schemeClr val="accent1">
              <a:shade val="50000"/>
            </a:schemeClr>
          </a:lnRef>
          <a:fillRef idx="1">
            <a:schemeClr val="accent1"/>
          </a:fillRef>
          <a:effectRef idx="0">
            <a:schemeClr val="accent1"/>
          </a:effectRef>
          <a:fontRef idx="minor">
            <a:schemeClr val="lt1"/>
          </a:fontRef>
        </p:style>
        <p:txBody>
          <a:bodyPr lIns="68478" tIns="34289" rIns="68478" bIns="34289" rtlCol="0" anchor="ctr"/>
          <a:lstStyle/>
          <a:p>
            <a:pPr algn="ctr" defTabSz="684644"/>
            <a:r>
              <a:rPr lang="en-US" sz="900" dirty="0">
                <a:solidFill>
                  <a:prstClr val="black"/>
                </a:solidFill>
              </a:rPr>
              <a:t>199 237 235</a:t>
            </a:r>
          </a:p>
        </p:txBody>
      </p:sp>
      <p:sp>
        <p:nvSpPr>
          <p:cNvPr id="22" name="Rectangle 21"/>
          <p:cNvSpPr/>
          <p:nvPr userDrawn="1"/>
        </p:nvSpPr>
        <p:spPr>
          <a:xfrm>
            <a:off x="-1064419" y="2994731"/>
            <a:ext cx="945000" cy="351000"/>
          </a:xfrm>
          <a:prstGeom prst="rect">
            <a:avLst/>
          </a:prstGeom>
          <a:solidFill>
            <a:srgbClr val="F4F7C2"/>
          </a:solidFill>
          <a:ln>
            <a:noFill/>
          </a:ln>
        </p:spPr>
        <p:style>
          <a:lnRef idx="2">
            <a:schemeClr val="accent1">
              <a:shade val="50000"/>
            </a:schemeClr>
          </a:lnRef>
          <a:fillRef idx="1">
            <a:schemeClr val="accent1"/>
          </a:fillRef>
          <a:effectRef idx="0">
            <a:schemeClr val="accent1"/>
          </a:effectRef>
          <a:fontRef idx="minor">
            <a:schemeClr val="lt1"/>
          </a:fontRef>
        </p:style>
        <p:txBody>
          <a:bodyPr lIns="68478" tIns="34289" rIns="68478" bIns="34289" rtlCol="0" anchor="ctr"/>
          <a:lstStyle/>
          <a:p>
            <a:pPr algn="ctr" defTabSz="684644"/>
            <a:r>
              <a:rPr lang="en-US" sz="900" dirty="0">
                <a:solidFill>
                  <a:prstClr val="black"/>
                </a:solidFill>
              </a:rPr>
              <a:t>244 247 194</a:t>
            </a:r>
          </a:p>
        </p:txBody>
      </p:sp>
      <p:sp>
        <p:nvSpPr>
          <p:cNvPr id="23" name="Rectangle 22"/>
          <p:cNvSpPr/>
          <p:nvPr userDrawn="1"/>
        </p:nvSpPr>
        <p:spPr>
          <a:xfrm>
            <a:off x="-1064419" y="13716"/>
            <a:ext cx="945000" cy="351000"/>
          </a:xfrm>
          <a:prstGeom prst="rect">
            <a:avLst/>
          </a:prstGeom>
          <a:solidFill>
            <a:srgbClr val="005050"/>
          </a:solidFill>
          <a:ln>
            <a:noFill/>
          </a:ln>
        </p:spPr>
        <p:style>
          <a:lnRef idx="2">
            <a:schemeClr val="accent1">
              <a:shade val="50000"/>
            </a:schemeClr>
          </a:lnRef>
          <a:fillRef idx="1">
            <a:schemeClr val="accent1"/>
          </a:fillRef>
          <a:effectRef idx="0">
            <a:schemeClr val="accent1"/>
          </a:effectRef>
          <a:fontRef idx="minor">
            <a:schemeClr val="lt1"/>
          </a:fontRef>
        </p:style>
        <p:txBody>
          <a:bodyPr lIns="68478" tIns="34289" rIns="68478" bIns="34289" rtlCol="0" anchor="ctr"/>
          <a:lstStyle/>
          <a:p>
            <a:pPr algn="ctr" defTabSz="684644"/>
            <a:r>
              <a:rPr lang="en-US" sz="900" dirty="0">
                <a:solidFill>
                  <a:prstClr val="white"/>
                </a:solidFill>
              </a:rPr>
              <a:t>0 80 80</a:t>
            </a:r>
          </a:p>
        </p:txBody>
      </p:sp>
      <p:sp>
        <p:nvSpPr>
          <p:cNvPr id="24" name="Rectangle 23"/>
          <p:cNvSpPr/>
          <p:nvPr userDrawn="1"/>
        </p:nvSpPr>
        <p:spPr>
          <a:xfrm>
            <a:off x="-1064419" y="2199132"/>
            <a:ext cx="945000" cy="351000"/>
          </a:xfrm>
          <a:prstGeom prst="rect">
            <a:avLst/>
          </a:prstGeom>
          <a:solidFill>
            <a:srgbClr val="646400"/>
          </a:solidFill>
          <a:ln>
            <a:noFill/>
          </a:ln>
        </p:spPr>
        <p:style>
          <a:lnRef idx="2">
            <a:schemeClr val="accent1">
              <a:shade val="50000"/>
            </a:schemeClr>
          </a:lnRef>
          <a:fillRef idx="1">
            <a:schemeClr val="accent1"/>
          </a:fillRef>
          <a:effectRef idx="0">
            <a:schemeClr val="accent1"/>
          </a:effectRef>
          <a:fontRef idx="minor">
            <a:schemeClr val="lt1"/>
          </a:fontRef>
        </p:style>
        <p:txBody>
          <a:bodyPr lIns="68478" tIns="34289" rIns="68478" bIns="34289" rtlCol="0" anchor="ctr"/>
          <a:lstStyle/>
          <a:p>
            <a:pPr algn="ctr" defTabSz="684644"/>
            <a:r>
              <a:rPr lang="en-US" sz="900" dirty="0">
                <a:solidFill>
                  <a:prstClr val="white"/>
                </a:solidFill>
              </a:rPr>
              <a:t>100 100 0</a:t>
            </a:r>
          </a:p>
        </p:txBody>
      </p:sp>
      <p:sp>
        <p:nvSpPr>
          <p:cNvPr id="29" name="Rectangle 28"/>
          <p:cNvSpPr/>
          <p:nvPr userDrawn="1"/>
        </p:nvSpPr>
        <p:spPr>
          <a:xfrm>
            <a:off x="-1064419" y="811649"/>
            <a:ext cx="945000" cy="351000"/>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lIns="68478" tIns="34289" rIns="68478" bIns="34289" rtlCol="0" anchor="ctr"/>
          <a:lstStyle/>
          <a:p>
            <a:pPr algn="ctr" defTabSz="684644"/>
            <a:r>
              <a:rPr lang="en-US" sz="900" dirty="0">
                <a:solidFill>
                  <a:prstClr val="white"/>
                </a:solidFill>
              </a:rPr>
              <a:t>0 142 135</a:t>
            </a:r>
          </a:p>
        </p:txBody>
      </p:sp>
      <p:sp>
        <p:nvSpPr>
          <p:cNvPr id="30" name="Rectangle 29"/>
          <p:cNvSpPr/>
          <p:nvPr userDrawn="1"/>
        </p:nvSpPr>
        <p:spPr>
          <a:xfrm>
            <a:off x="-1064419" y="412682"/>
            <a:ext cx="945000" cy="351000"/>
          </a:xfrm>
          <a:prstGeom prst="rect">
            <a:avLst/>
          </a:prstGeom>
          <a:solidFill>
            <a:srgbClr val="007E78"/>
          </a:solidFill>
          <a:ln>
            <a:noFill/>
          </a:ln>
        </p:spPr>
        <p:style>
          <a:lnRef idx="2">
            <a:schemeClr val="accent1">
              <a:shade val="50000"/>
            </a:schemeClr>
          </a:lnRef>
          <a:fillRef idx="1">
            <a:schemeClr val="accent1"/>
          </a:fillRef>
          <a:effectRef idx="0">
            <a:schemeClr val="accent1"/>
          </a:effectRef>
          <a:fontRef idx="minor">
            <a:schemeClr val="lt1"/>
          </a:fontRef>
        </p:style>
        <p:txBody>
          <a:bodyPr lIns="68478" tIns="34289" rIns="68478" bIns="34289" rtlCol="0" anchor="ctr"/>
          <a:lstStyle/>
          <a:p>
            <a:pPr algn="ctr" defTabSz="684644"/>
            <a:r>
              <a:rPr lang="en-US" sz="900" dirty="0">
                <a:solidFill>
                  <a:prstClr val="white"/>
                </a:solidFill>
              </a:rPr>
              <a:t>0 126 120</a:t>
            </a:r>
          </a:p>
        </p:txBody>
      </p:sp>
      <p:sp>
        <p:nvSpPr>
          <p:cNvPr id="31" name="Rectangle 30"/>
          <p:cNvSpPr/>
          <p:nvPr userDrawn="1"/>
        </p:nvSpPr>
        <p:spPr>
          <a:xfrm>
            <a:off x="-1064419" y="3543300"/>
            <a:ext cx="945000" cy="351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78" tIns="34289" rIns="68478" bIns="34289" rtlCol="0" anchor="ctr"/>
          <a:lstStyle/>
          <a:p>
            <a:pPr algn="ctr" defTabSz="684644"/>
            <a:r>
              <a:rPr lang="en-US" sz="900" dirty="0">
                <a:solidFill>
                  <a:prstClr val="white"/>
                </a:solidFill>
              </a:rPr>
              <a:t>191 191 191</a:t>
            </a:r>
          </a:p>
        </p:txBody>
      </p:sp>
      <p:sp>
        <p:nvSpPr>
          <p:cNvPr id="32" name="Rectangle 31"/>
          <p:cNvSpPr/>
          <p:nvPr userDrawn="1"/>
        </p:nvSpPr>
        <p:spPr>
          <a:xfrm>
            <a:off x="-1064419" y="3940910"/>
            <a:ext cx="945000" cy="351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78" tIns="34289" rIns="68478" bIns="34289" rtlCol="0" anchor="ctr"/>
          <a:lstStyle/>
          <a:p>
            <a:pPr algn="ctr" defTabSz="684644"/>
            <a:r>
              <a:rPr lang="en-US" sz="900" dirty="0">
                <a:solidFill>
                  <a:prstClr val="white"/>
                </a:solidFill>
              </a:rPr>
              <a:t>127 127 127</a:t>
            </a:r>
          </a:p>
        </p:txBody>
      </p:sp>
      <p:sp>
        <p:nvSpPr>
          <p:cNvPr id="35" name="Rectangle 34"/>
          <p:cNvSpPr/>
          <p:nvPr userDrawn="1"/>
        </p:nvSpPr>
        <p:spPr>
          <a:xfrm>
            <a:off x="-1064419" y="4338519"/>
            <a:ext cx="945000" cy="351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478" tIns="34289" rIns="68478" bIns="34289" rtlCol="0" anchor="ctr"/>
          <a:lstStyle/>
          <a:p>
            <a:pPr algn="ctr" defTabSz="684644"/>
            <a:r>
              <a:rPr lang="en-US" sz="900" dirty="0">
                <a:solidFill>
                  <a:prstClr val="white"/>
                </a:solidFill>
              </a:rPr>
              <a:t>192 0 0</a:t>
            </a:r>
          </a:p>
        </p:txBody>
      </p:sp>
    </p:spTree>
    <p:extLst>
      <p:ext uri="{BB962C8B-B14F-4D97-AF65-F5344CB8AC3E}">
        <p14:creationId xmlns:p14="http://schemas.microsoft.com/office/powerpoint/2010/main" val="3200959912"/>
      </p:ext>
    </p:extLst>
  </p:cSld>
  <p:clrMap bg1="lt1" tx1="dk1" bg2="lt2" tx2="dk2" accent1="accent1" accent2="accent2" accent3="accent3" accent4="accent4" accent5="accent5" accent6="accent6" hlink="hlink" folHlink="folHlink"/>
  <p:sldLayoutIdLst>
    <p:sldLayoutId id="2147484424" r:id="rId1"/>
    <p:sldLayoutId id="2147484425" r:id="rId2"/>
    <p:sldLayoutId id="2147484426" r:id="rId3"/>
    <p:sldLayoutId id="2147484427" r:id="rId4"/>
    <p:sldLayoutId id="2147484428" r:id="rId5"/>
    <p:sldLayoutId id="2147484429" r:id="rId6"/>
    <p:sldLayoutId id="2147484430" r:id="rId7"/>
    <p:sldLayoutId id="2147484431" r:id="rId8"/>
    <p:sldLayoutId id="2147484432" r:id="rId9"/>
  </p:sldLayoutIdLst>
  <p:hf sldNum="0" hdr="0" ftr="0" dt="0"/>
  <p:txStyles>
    <p:titleStyle>
      <a:lvl1pPr algn="l" defTabSz="342290" rtl="0" eaLnBrk="1" latinLnBrk="0" hangingPunct="1">
        <a:lnSpc>
          <a:spcPct val="100000"/>
        </a:lnSpc>
        <a:spcBef>
          <a:spcPct val="0"/>
        </a:spcBef>
        <a:buNone/>
        <a:defRPr sz="2100" b="0" kern="1200" cap="all">
          <a:solidFill>
            <a:srgbClr val="7F7F7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13973" indent="-213973" algn="l" defTabSz="342290" rtl="0" eaLnBrk="1" latinLnBrk="0" hangingPunct="1">
        <a:lnSpc>
          <a:spcPct val="110000"/>
        </a:lnSpc>
        <a:spcBef>
          <a:spcPct val="20000"/>
        </a:spcBef>
        <a:spcAft>
          <a:spcPts val="450"/>
        </a:spcAft>
        <a:buClr>
          <a:srgbClr val="005050"/>
        </a:buClr>
        <a:buSzPct val="92000"/>
        <a:buFont typeface="Arial" panose="020B0604020202020204" pitchFamily="34" charset="0"/>
        <a:buChar char="•"/>
        <a:defRPr sz="1300" kern="1200">
          <a:solidFill>
            <a:schemeClr val="tx1">
              <a:lumMod val="75000"/>
              <a:lumOff val="25000"/>
            </a:schemeClr>
          </a:solidFill>
          <a:latin typeface="+mn-lt"/>
          <a:ea typeface="+mn-ea"/>
          <a:cs typeface="+mn-cs"/>
        </a:defRPr>
      </a:lvl1pPr>
      <a:lvl2pPr marL="456386" indent="-213973" algn="l" defTabSz="342290" rtl="0" eaLnBrk="1" latinLnBrk="0" hangingPunct="1">
        <a:spcBef>
          <a:spcPct val="20000"/>
        </a:spcBef>
        <a:spcAft>
          <a:spcPts val="450"/>
        </a:spcAft>
        <a:buClr>
          <a:schemeClr val="accent1"/>
        </a:buClr>
        <a:buSzPct val="92000"/>
        <a:buFont typeface="Arial" panose="020B0604020202020204" pitchFamily="34" charset="0"/>
        <a:buChar char="•"/>
        <a:defRPr sz="1100" kern="1200">
          <a:solidFill>
            <a:schemeClr val="tx1">
              <a:lumMod val="75000"/>
              <a:lumOff val="25000"/>
            </a:schemeClr>
          </a:solidFill>
          <a:latin typeface="+mn-lt"/>
          <a:ea typeface="+mn-ea"/>
          <a:cs typeface="+mn-cs"/>
        </a:defRPr>
      </a:lvl2pPr>
      <a:lvl3pPr marL="685597" indent="-213973" algn="l" defTabSz="342290" rtl="0" eaLnBrk="1" latinLnBrk="0" hangingPunct="1">
        <a:spcBef>
          <a:spcPct val="20000"/>
        </a:spcBef>
        <a:spcAft>
          <a:spcPts val="450"/>
        </a:spcAft>
        <a:buClr>
          <a:schemeClr val="accent1"/>
        </a:buClr>
        <a:buSzPct val="92000"/>
        <a:buFont typeface="Arial" panose="020B0604020202020204" pitchFamily="34" charset="0"/>
        <a:buChar char="•"/>
        <a:defRPr sz="1000" kern="1200">
          <a:solidFill>
            <a:schemeClr val="tx1">
              <a:lumMod val="75000"/>
              <a:lumOff val="25000"/>
            </a:schemeClr>
          </a:solidFill>
          <a:latin typeface="+mn-lt"/>
          <a:ea typeface="+mn-ea"/>
          <a:cs typeface="+mn-cs"/>
        </a:defRPr>
      </a:lvl3pPr>
      <a:lvl4pPr marL="882900" indent="-128384" algn="l" defTabSz="342290" rtl="0" eaLnBrk="1" latinLnBrk="0" hangingPunct="1">
        <a:spcBef>
          <a:spcPct val="20000"/>
        </a:spcBef>
        <a:spcAft>
          <a:spcPts val="450"/>
        </a:spcAft>
        <a:buClr>
          <a:schemeClr val="accent1"/>
        </a:buClr>
        <a:buSzPct val="92000"/>
        <a:buFont typeface="Arial" panose="020B0604020202020204" pitchFamily="34" charset="0"/>
        <a:buChar char="•"/>
        <a:defRPr sz="800" kern="1200">
          <a:solidFill>
            <a:schemeClr val="tx1">
              <a:lumMod val="75000"/>
              <a:lumOff val="25000"/>
            </a:schemeClr>
          </a:solidFill>
          <a:latin typeface="+mn-lt"/>
          <a:ea typeface="+mn-ea"/>
          <a:cs typeface="+mn-cs"/>
        </a:defRPr>
      </a:lvl4pPr>
      <a:lvl5pPr marL="1152492" indent="-128384" algn="l" defTabSz="342290" rtl="0" eaLnBrk="1" latinLnBrk="0" hangingPunct="1">
        <a:spcBef>
          <a:spcPct val="20000"/>
        </a:spcBef>
        <a:spcAft>
          <a:spcPts val="450"/>
        </a:spcAft>
        <a:buClr>
          <a:schemeClr val="accent1"/>
        </a:buClr>
        <a:buSzPct val="92000"/>
        <a:buFont typeface="Arial" panose="020B0604020202020204" pitchFamily="34" charset="0"/>
        <a:buChar char="•"/>
        <a:defRPr sz="800" kern="1200">
          <a:solidFill>
            <a:schemeClr val="tx1">
              <a:lumMod val="75000"/>
              <a:lumOff val="25000"/>
            </a:schemeClr>
          </a:solidFill>
          <a:latin typeface="+mn-lt"/>
          <a:ea typeface="+mn-ea"/>
          <a:cs typeface="+mn-cs"/>
        </a:defRPr>
      </a:lvl5pPr>
      <a:lvl6pPr marL="1422494" indent="-171178" algn="l" defTabSz="34229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6pPr>
      <a:lvl7pPr marL="1647418" indent="-171178" algn="l" defTabSz="34229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7pPr>
      <a:lvl8pPr marL="1871834" indent="-171178" algn="l" defTabSz="34229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8pPr>
      <a:lvl9pPr marL="2096216" indent="-171178" algn="l" defTabSz="34229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9pPr>
    </p:bodyStyle>
    <p:otherStyle>
      <a:defPPr>
        <a:defRPr lang="en-US"/>
      </a:defPPr>
      <a:lvl1pPr marL="0" algn="l" defTabSz="342290" rtl="0" eaLnBrk="1" latinLnBrk="0" hangingPunct="1">
        <a:defRPr sz="1400" kern="1200">
          <a:solidFill>
            <a:schemeClr val="tx1"/>
          </a:solidFill>
          <a:latin typeface="+mn-lt"/>
          <a:ea typeface="+mn-ea"/>
          <a:cs typeface="+mn-cs"/>
        </a:defRPr>
      </a:lvl1pPr>
      <a:lvl2pPr marL="342290" algn="l" defTabSz="342290" rtl="0" eaLnBrk="1" latinLnBrk="0" hangingPunct="1">
        <a:defRPr sz="1400" kern="1200">
          <a:solidFill>
            <a:schemeClr val="tx1"/>
          </a:solidFill>
          <a:latin typeface="+mn-lt"/>
          <a:ea typeface="+mn-ea"/>
          <a:cs typeface="+mn-cs"/>
        </a:defRPr>
      </a:lvl2pPr>
      <a:lvl3pPr marL="684644" algn="l" defTabSz="342290" rtl="0" eaLnBrk="1" latinLnBrk="0" hangingPunct="1">
        <a:defRPr sz="1400" kern="1200">
          <a:solidFill>
            <a:schemeClr val="tx1"/>
          </a:solidFill>
          <a:latin typeface="+mn-lt"/>
          <a:ea typeface="+mn-ea"/>
          <a:cs typeface="+mn-cs"/>
        </a:defRPr>
      </a:lvl3pPr>
      <a:lvl4pPr marL="1026966" algn="l" defTabSz="342290" rtl="0" eaLnBrk="1" latinLnBrk="0" hangingPunct="1">
        <a:defRPr sz="1400" kern="1200">
          <a:solidFill>
            <a:schemeClr val="tx1"/>
          </a:solidFill>
          <a:latin typeface="+mn-lt"/>
          <a:ea typeface="+mn-ea"/>
          <a:cs typeface="+mn-cs"/>
        </a:defRPr>
      </a:lvl4pPr>
      <a:lvl5pPr marL="1369288" algn="l" defTabSz="342290" rtl="0" eaLnBrk="1" latinLnBrk="0" hangingPunct="1">
        <a:defRPr sz="1400" kern="1200">
          <a:solidFill>
            <a:schemeClr val="tx1"/>
          </a:solidFill>
          <a:latin typeface="+mn-lt"/>
          <a:ea typeface="+mn-ea"/>
          <a:cs typeface="+mn-cs"/>
        </a:defRPr>
      </a:lvl5pPr>
      <a:lvl6pPr marL="1711643" algn="l" defTabSz="342290" rtl="0" eaLnBrk="1" latinLnBrk="0" hangingPunct="1">
        <a:defRPr sz="1400" kern="1200">
          <a:solidFill>
            <a:schemeClr val="tx1"/>
          </a:solidFill>
          <a:latin typeface="+mn-lt"/>
          <a:ea typeface="+mn-ea"/>
          <a:cs typeface="+mn-cs"/>
        </a:defRPr>
      </a:lvl6pPr>
      <a:lvl7pPr marL="2053931" algn="l" defTabSz="342290" rtl="0" eaLnBrk="1" latinLnBrk="0" hangingPunct="1">
        <a:defRPr sz="1400" kern="1200">
          <a:solidFill>
            <a:schemeClr val="tx1"/>
          </a:solidFill>
          <a:latin typeface="+mn-lt"/>
          <a:ea typeface="+mn-ea"/>
          <a:cs typeface="+mn-cs"/>
        </a:defRPr>
      </a:lvl7pPr>
      <a:lvl8pPr marL="2396220" algn="l" defTabSz="342290" rtl="0" eaLnBrk="1" latinLnBrk="0" hangingPunct="1">
        <a:defRPr sz="1400" kern="1200">
          <a:solidFill>
            <a:schemeClr val="tx1"/>
          </a:solidFill>
          <a:latin typeface="+mn-lt"/>
          <a:ea typeface="+mn-ea"/>
          <a:cs typeface="+mn-cs"/>
        </a:defRPr>
      </a:lvl8pPr>
      <a:lvl9pPr marL="2738510" algn="l" defTabSz="342290" rtl="0" eaLnBrk="1" latinLnBrk="0" hangingPunct="1">
        <a:defRPr sz="1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9CD2AF0C-AA75-4BFB-AE9C-50F658518C01}"/>
              </a:ext>
            </a:extLst>
          </p:cNvPr>
          <p:cNvGraphicFramePr>
            <a:graphicFrameLocks noChangeAspect="1"/>
          </p:cNvGraphicFramePr>
          <p:nvPr userDrawn="1">
            <p:custDataLst>
              <p:tags r:id="rId9"/>
            </p:custDataLst>
            <p:extLst>
              <p:ext uri="{D42A27DB-BD31-4B8C-83A1-F6EECF244321}">
                <p14:modId xmlns:p14="http://schemas.microsoft.com/office/powerpoint/2010/main" val="3911343085"/>
              </p:ext>
            </p:extLst>
          </p:nvPr>
        </p:nvGraphicFramePr>
        <p:xfrm>
          <a:off x="1191" y="1191"/>
          <a:ext cx="1191" cy="1191"/>
        </p:xfrm>
        <a:graphic>
          <a:graphicData uri="http://schemas.openxmlformats.org/presentationml/2006/ole">
            <mc:AlternateContent xmlns:mc="http://schemas.openxmlformats.org/markup-compatibility/2006">
              <mc:Choice xmlns:v="urn:schemas-microsoft-com:vml" Requires="v">
                <p:oleObj name="think-cell Slide" r:id="rId10" imgW="395" imgH="394" progId="TCLayout.ActiveDocument.1">
                  <p:embed/>
                </p:oleObj>
              </mc:Choice>
              <mc:Fallback>
                <p:oleObj name="think-cell Slide" r:id="rId10" imgW="395" imgH="394" progId="TCLayout.ActiveDocument.1">
                  <p:embed/>
                  <p:pic>
                    <p:nvPicPr>
                      <p:cNvPr id="2" name="Object 1" hidden="1">
                        <a:extLst>
                          <a:ext uri="{FF2B5EF4-FFF2-40B4-BE49-F238E27FC236}">
                            <a16:creationId xmlns:a16="http://schemas.microsoft.com/office/drawing/2014/main" id="{9CD2AF0C-AA75-4BFB-AE9C-50F658518C01}"/>
                          </a:ext>
                        </a:extLst>
                      </p:cNvPr>
                      <p:cNvPicPr/>
                      <p:nvPr/>
                    </p:nvPicPr>
                    <p:blipFill>
                      <a:blip r:embed="rId11"/>
                      <a:stretch>
                        <a:fillRect/>
                      </a:stretch>
                    </p:blipFill>
                    <p:spPr>
                      <a:xfrm>
                        <a:off x="1191" y="1191"/>
                        <a:ext cx="1191" cy="1191"/>
                      </a:xfrm>
                      <a:prstGeom prst="rect">
                        <a:avLst/>
                      </a:prstGeom>
                    </p:spPr>
                  </p:pic>
                </p:oleObj>
              </mc:Fallback>
            </mc:AlternateContent>
          </a:graphicData>
        </a:graphic>
      </p:graphicFrame>
      <p:sp>
        <p:nvSpPr>
          <p:cNvPr id="3" name="Text Placeholder 2"/>
          <p:cNvSpPr>
            <a:spLocks noGrp="1"/>
          </p:cNvSpPr>
          <p:nvPr>
            <p:ph type="body" idx="1"/>
          </p:nvPr>
        </p:nvSpPr>
        <p:spPr>
          <a:xfrm>
            <a:off x="435894" y="811649"/>
            <a:ext cx="8272212" cy="3939612"/>
          </a:xfrm>
          <a:prstGeom prst="rect">
            <a:avLst/>
          </a:prstGeom>
        </p:spPr>
        <p:txBody>
          <a:bodyPr vert="horz" lIns="91440" tIns="45720" rIns="91440" bIns="45720" rtlCol="0" anchor="ctr">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bg object 16">
            <a:extLst>
              <a:ext uri="{FF2B5EF4-FFF2-40B4-BE49-F238E27FC236}">
                <a16:creationId xmlns:a16="http://schemas.microsoft.com/office/drawing/2014/main" id="{FBD37141-0561-475A-96F7-227B8CBB949A}"/>
              </a:ext>
            </a:extLst>
          </p:cNvPr>
          <p:cNvSpPr/>
          <p:nvPr userDrawn="1"/>
        </p:nvSpPr>
        <p:spPr>
          <a:xfrm>
            <a:off x="0" y="5074444"/>
            <a:ext cx="4824413" cy="69056"/>
          </a:xfrm>
          <a:custGeom>
            <a:avLst/>
            <a:gdLst/>
            <a:ahLst/>
            <a:cxnLst/>
            <a:rect l="l" t="t" r="r" b="b"/>
            <a:pathLst>
              <a:path w="6432550" h="92075">
                <a:moveTo>
                  <a:pt x="0" y="92074"/>
                </a:moveTo>
                <a:lnTo>
                  <a:pt x="6432550" y="92074"/>
                </a:lnTo>
                <a:lnTo>
                  <a:pt x="6432550" y="0"/>
                </a:lnTo>
                <a:lnTo>
                  <a:pt x="0" y="0"/>
                </a:lnTo>
                <a:lnTo>
                  <a:pt x="0" y="92074"/>
                </a:lnTo>
                <a:close/>
              </a:path>
            </a:pathLst>
          </a:custGeom>
          <a:solidFill>
            <a:srgbClr val="D2DC02"/>
          </a:solidFill>
          <a:ln>
            <a:noFill/>
          </a:ln>
        </p:spPr>
        <p:txBody>
          <a:bodyPr wrap="square" lIns="0" tIns="0" rIns="0" bIns="0" rtlCol="0"/>
          <a:lstStyle/>
          <a:p>
            <a:endParaRPr sz="1350">
              <a:solidFill>
                <a:prstClr val="black"/>
              </a:solidFill>
              <a:latin typeface="Calibri"/>
            </a:endParaRPr>
          </a:p>
        </p:txBody>
      </p:sp>
      <p:sp>
        <p:nvSpPr>
          <p:cNvPr id="16" name="bg object 19">
            <a:extLst>
              <a:ext uri="{FF2B5EF4-FFF2-40B4-BE49-F238E27FC236}">
                <a16:creationId xmlns:a16="http://schemas.microsoft.com/office/drawing/2014/main" id="{F838B630-0E5C-4E46-B0B7-E78735F16C83}"/>
              </a:ext>
            </a:extLst>
          </p:cNvPr>
          <p:cNvSpPr/>
          <p:nvPr userDrawn="1"/>
        </p:nvSpPr>
        <p:spPr>
          <a:xfrm>
            <a:off x="4824412" y="5074444"/>
            <a:ext cx="4319588" cy="69056"/>
          </a:xfrm>
          <a:custGeom>
            <a:avLst/>
            <a:gdLst/>
            <a:ahLst/>
            <a:cxnLst/>
            <a:rect l="l" t="t" r="r" b="b"/>
            <a:pathLst>
              <a:path w="5759450" h="92075">
                <a:moveTo>
                  <a:pt x="0" y="0"/>
                </a:moveTo>
                <a:lnTo>
                  <a:pt x="5759453" y="0"/>
                </a:lnTo>
                <a:lnTo>
                  <a:pt x="5759453" y="92075"/>
                </a:lnTo>
                <a:lnTo>
                  <a:pt x="0" y="92075"/>
                </a:lnTo>
                <a:lnTo>
                  <a:pt x="0" y="0"/>
                </a:lnTo>
                <a:close/>
              </a:path>
            </a:pathLst>
          </a:custGeom>
          <a:solidFill>
            <a:srgbClr val="00B3AC"/>
          </a:solidFill>
          <a:ln w="12700">
            <a:noFill/>
          </a:ln>
        </p:spPr>
        <p:txBody>
          <a:bodyPr wrap="square" lIns="0" tIns="0" rIns="0" bIns="0" rtlCol="0"/>
          <a:lstStyle/>
          <a:p>
            <a:pPr lvl="0"/>
            <a:endParaRPr sz="1350"/>
          </a:p>
        </p:txBody>
      </p:sp>
      <p:sp>
        <p:nvSpPr>
          <p:cNvPr id="19" name="Rectangle 18">
            <a:extLst>
              <a:ext uri="{FF2B5EF4-FFF2-40B4-BE49-F238E27FC236}">
                <a16:creationId xmlns:a16="http://schemas.microsoft.com/office/drawing/2014/main" id="{36FBB434-E28B-4E7B-A4D6-324E6B5B279B}"/>
              </a:ext>
            </a:extLst>
          </p:cNvPr>
          <p:cNvSpPr/>
          <p:nvPr userDrawn="1"/>
        </p:nvSpPr>
        <p:spPr>
          <a:xfrm>
            <a:off x="-1064419" y="1210615"/>
            <a:ext cx="945000" cy="351000"/>
          </a:xfrm>
          <a:prstGeom prst="rect">
            <a:avLst/>
          </a:prstGeom>
          <a:solidFill>
            <a:srgbClr val="00B3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0 179 172</a:t>
            </a:r>
          </a:p>
        </p:txBody>
      </p:sp>
      <p:sp>
        <p:nvSpPr>
          <p:cNvPr id="20" name="Rectangle 19">
            <a:extLst>
              <a:ext uri="{FF2B5EF4-FFF2-40B4-BE49-F238E27FC236}">
                <a16:creationId xmlns:a16="http://schemas.microsoft.com/office/drawing/2014/main" id="{3DBB7E21-4BDA-435E-A630-B49F8D4AE030}"/>
              </a:ext>
            </a:extLst>
          </p:cNvPr>
          <p:cNvSpPr/>
          <p:nvPr userDrawn="1"/>
        </p:nvSpPr>
        <p:spPr>
          <a:xfrm>
            <a:off x="-1064419" y="2595765"/>
            <a:ext cx="945000" cy="351000"/>
          </a:xfrm>
          <a:prstGeom prst="rect">
            <a:avLst/>
          </a:prstGeom>
          <a:solidFill>
            <a:srgbClr val="D2D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tx1"/>
                </a:solidFill>
              </a:rPr>
              <a:t>210 222</a:t>
            </a:r>
            <a:r>
              <a:rPr lang="en-US" sz="900" baseline="0" dirty="0">
                <a:solidFill>
                  <a:schemeClr val="tx1"/>
                </a:solidFill>
              </a:rPr>
              <a:t> 0</a:t>
            </a:r>
            <a:endParaRPr lang="en-US" sz="900" dirty="0">
              <a:solidFill>
                <a:schemeClr val="tx1"/>
              </a:solidFill>
            </a:endParaRPr>
          </a:p>
        </p:txBody>
      </p:sp>
      <p:sp>
        <p:nvSpPr>
          <p:cNvPr id="21" name="Rectangle 20">
            <a:extLst>
              <a:ext uri="{FF2B5EF4-FFF2-40B4-BE49-F238E27FC236}">
                <a16:creationId xmlns:a16="http://schemas.microsoft.com/office/drawing/2014/main" id="{71000A19-9F9A-4707-A87B-70DB2EFC5D56}"/>
              </a:ext>
            </a:extLst>
          </p:cNvPr>
          <p:cNvSpPr/>
          <p:nvPr userDrawn="1"/>
        </p:nvSpPr>
        <p:spPr>
          <a:xfrm>
            <a:off x="-1064419" y="1609582"/>
            <a:ext cx="945000" cy="351000"/>
          </a:xfrm>
          <a:prstGeom prst="rect">
            <a:avLst/>
          </a:prstGeom>
          <a:solidFill>
            <a:srgbClr val="C7ED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tx1"/>
                </a:solidFill>
              </a:rPr>
              <a:t>199 237 235</a:t>
            </a:r>
          </a:p>
        </p:txBody>
      </p:sp>
      <p:sp>
        <p:nvSpPr>
          <p:cNvPr id="22" name="Rectangle 21">
            <a:extLst>
              <a:ext uri="{FF2B5EF4-FFF2-40B4-BE49-F238E27FC236}">
                <a16:creationId xmlns:a16="http://schemas.microsoft.com/office/drawing/2014/main" id="{4DEB1414-7611-4FD9-8090-30209EDBA843}"/>
              </a:ext>
            </a:extLst>
          </p:cNvPr>
          <p:cNvSpPr/>
          <p:nvPr userDrawn="1"/>
        </p:nvSpPr>
        <p:spPr>
          <a:xfrm>
            <a:off x="-1064419" y="2994731"/>
            <a:ext cx="945000" cy="351000"/>
          </a:xfrm>
          <a:prstGeom prst="rect">
            <a:avLst/>
          </a:prstGeom>
          <a:solidFill>
            <a:srgbClr val="F4F7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tx1"/>
                </a:solidFill>
              </a:rPr>
              <a:t>244 247 194</a:t>
            </a:r>
          </a:p>
        </p:txBody>
      </p:sp>
      <p:sp>
        <p:nvSpPr>
          <p:cNvPr id="23" name="Rectangle 22">
            <a:extLst>
              <a:ext uri="{FF2B5EF4-FFF2-40B4-BE49-F238E27FC236}">
                <a16:creationId xmlns:a16="http://schemas.microsoft.com/office/drawing/2014/main" id="{DF7D4F9A-B71E-4443-B476-41C8AFA64991}"/>
              </a:ext>
            </a:extLst>
          </p:cNvPr>
          <p:cNvSpPr/>
          <p:nvPr userDrawn="1"/>
        </p:nvSpPr>
        <p:spPr>
          <a:xfrm>
            <a:off x="-1064419" y="13716"/>
            <a:ext cx="945000" cy="351000"/>
          </a:xfrm>
          <a:prstGeom prst="rect">
            <a:avLst/>
          </a:prstGeom>
          <a:solidFill>
            <a:srgbClr val="005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0 80 80</a:t>
            </a:r>
          </a:p>
        </p:txBody>
      </p:sp>
      <p:sp>
        <p:nvSpPr>
          <p:cNvPr id="24" name="Rectangle 23">
            <a:extLst>
              <a:ext uri="{FF2B5EF4-FFF2-40B4-BE49-F238E27FC236}">
                <a16:creationId xmlns:a16="http://schemas.microsoft.com/office/drawing/2014/main" id="{37F334AA-8F63-4256-AF9C-837F5EED52D7}"/>
              </a:ext>
            </a:extLst>
          </p:cNvPr>
          <p:cNvSpPr/>
          <p:nvPr userDrawn="1"/>
        </p:nvSpPr>
        <p:spPr>
          <a:xfrm>
            <a:off x="-1064419" y="2199132"/>
            <a:ext cx="945000" cy="351000"/>
          </a:xfrm>
          <a:prstGeom prst="rect">
            <a:avLst/>
          </a:prstGeom>
          <a:solidFill>
            <a:srgbClr val="646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bg1"/>
                </a:solidFill>
              </a:rPr>
              <a:t>100 100 0</a:t>
            </a:r>
          </a:p>
        </p:txBody>
      </p:sp>
      <p:sp>
        <p:nvSpPr>
          <p:cNvPr id="29" name="Rectangle 28">
            <a:extLst>
              <a:ext uri="{FF2B5EF4-FFF2-40B4-BE49-F238E27FC236}">
                <a16:creationId xmlns:a16="http://schemas.microsoft.com/office/drawing/2014/main" id="{0096AFF4-7DA1-4BA7-84FD-2B2D1EB06203}"/>
              </a:ext>
            </a:extLst>
          </p:cNvPr>
          <p:cNvSpPr/>
          <p:nvPr userDrawn="1"/>
        </p:nvSpPr>
        <p:spPr>
          <a:xfrm>
            <a:off x="-1064419" y="811649"/>
            <a:ext cx="945000" cy="351000"/>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0 142 135</a:t>
            </a:r>
          </a:p>
        </p:txBody>
      </p:sp>
      <p:sp>
        <p:nvSpPr>
          <p:cNvPr id="30" name="Rectangle 29">
            <a:extLst>
              <a:ext uri="{FF2B5EF4-FFF2-40B4-BE49-F238E27FC236}">
                <a16:creationId xmlns:a16="http://schemas.microsoft.com/office/drawing/2014/main" id="{5AB86A9E-B8AA-4495-B8B9-255E26443D0E}"/>
              </a:ext>
            </a:extLst>
          </p:cNvPr>
          <p:cNvSpPr/>
          <p:nvPr userDrawn="1"/>
        </p:nvSpPr>
        <p:spPr>
          <a:xfrm>
            <a:off x="-1064419" y="412682"/>
            <a:ext cx="945000" cy="351000"/>
          </a:xfrm>
          <a:prstGeom prst="rect">
            <a:avLst/>
          </a:prstGeom>
          <a:solidFill>
            <a:srgbClr val="007E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0 126 120</a:t>
            </a:r>
          </a:p>
        </p:txBody>
      </p:sp>
      <p:sp>
        <p:nvSpPr>
          <p:cNvPr id="31" name="Rectangle 30">
            <a:extLst>
              <a:ext uri="{FF2B5EF4-FFF2-40B4-BE49-F238E27FC236}">
                <a16:creationId xmlns:a16="http://schemas.microsoft.com/office/drawing/2014/main" id="{92F906A3-1595-45FD-97D9-48D1CB3E7257}"/>
              </a:ext>
            </a:extLst>
          </p:cNvPr>
          <p:cNvSpPr/>
          <p:nvPr userDrawn="1"/>
        </p:nvSpPr>
        <p:spPr>
          <a:xfrm>
            <a:off x="-1064419" y="3543300"/>
            <a:ext cx="945000" cy="351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bg1"/>
                </a:solidFill>
              </a:rPr>
              <a:t>191 191 191</a:t>
            </a:r>
          </a:p>
        </p:txBody>
      </p:sp>
      <p:sp>
        <p:nvSpPr>
          <p:cNvPr id="32" name="Rectangle 31">
            <a:extLst>
              <a:ext uri="{FF2B5EF4-FFF2-40B4-BE49-F238E27FC236}">
                <a16:creationId xmlns:a16="http://schemas.microsoft.com/office/drawing/2014/main" id="{B4F4E886-6C78-4B5E-94B5-ABDFC0B015EB}"/>
              </a:ext>
            </a:extLst>
          </p:cNvPr>
          <p:cNvSpPr/>
          <p:nvPr userDrawn="1"/>
        </p:nvSpPr>
        <p:spPr>
          <a:xfrm>
            <a:off x="-1064419" y="3940910"/>
            <a:ext cx="945000" cy="351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bg1"/>
                </a:solidFill>
              </a:rPr>
              <a:t>127 127 127</a:t>
            </a:r>
          </a:p>
        </p:txBody>
      </p:sp>
      <p:sp>
        <p:nvSpPr>
          <p:cNvPr id="35" name="Rectangle 34">
            <a:extLst>
              <a:ext uri="{FF2B5EF4-FFF2-40B4-BE49-F238E27FC236}">
                <a16:creationId xmlns:a16="http://schemas.microsoft.com/office/drawing/2014/main" id="{6D948E2A-C507-4A08-9635-6FD51BC890C4}"/>
              </a:ext>
            </a:extLst>
          </p:cNvPr>
          <p:cNvSpPr/>
          <p:nvPr userDrawn="1"/>
        </p:nvSpPr>
        <p:spPr>
          <a:xfrm>
            <a:off x="-1064419" y="4338519"/>
            <a:ext cx="945000" cy="351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bg1"/>
                </a:solidFill>
              </a:rPr>
              <a:t>192 0 0</a:t>
            </a:r>
          </a:p>
        </p:txBody>
      </p:sp>
    </p:spTree>
    <p:extLst>
      <p:ext uri="{BB962C8B-B14F-4D97-AF65-F5344CB8AC3E}">
        <p14:creationId xmlns:p14="http://schemas.microsoft.com/office/powerpoint/2010/main" val="3955301126"/>
      </p:ext>
    </p:extLst>
  </p:cSld>
  <p:clrMap bg1="lt1" tx1="dk1" bg2="lt2" tx2="dk2" accent1="accent1" accent2="accent2" accent3="accent3" accent4="accent4" accent5="accent5" accent6="accent6" hlink="hlink" folHlink="folHlink"/>
  <p:sldLayoutIdLst>
    <p:sldLayoutId id="2147484449" r:id="rId1"/>
    <p:sldLayoutId id="2147484450" r:id="rId2"/>
    <p:sldLayoutId id="2147484451" r:id="rId3"/>
    <p:sldLayoutId id="2147484452" r:id="rId4"/>
    <p:sldLayoutId id="2147484453" r:id="rId5"/>
    <p:sldLayoutId id="2147484454" r:id="rId6"/>
    <p:sldLayoutId id="2147484455" r:id="rId7"/>
  </p:sldLayoutIdLst>
  <p:hf sldNum="0" hdr="0" ftr="0" dt="0"/>
  <p:txStyles>
    <p:titleStyle>
      <a:lvl1pPr algn="l" defTabSz="342900" rtl="0" eaLnBrk="1" latinLnBrk="0" hangingPunct="1">
        <a:lnSpc>
          <a:spcPct val="100000"/>
        </a:lnSpc>
        <a:spcBef>
          <a:spcPct val="0"/>
        </a:spcBef>
        <a:buNone/>
        <a:defRPr sz="2100" b="0" kern="1200" cap="all">
          <a:solidFill>
            <a:srgbClr val="7F7F7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14313" indent="-214313" algn="l" defTabSz="342900" rtl="0" eaLnBrk="1" latinLnBrk="0" hangingPunct="1">
        <a:lnSpc>
          <a:spcPct val="110000"/>
        </a:lnSpc>
        <a:spcBef>
          <a:spcPct val="20000"/>
        </a:spcBef>
        <a:spcAft>
          <a:spcPts val="450"/>
        </a:spcAft>
        <a:buClr>
          <a:srgbClr val="005050"/>
        </a:buClr>
        <a:buSzPct val="92000"/>
        <a:buFont typeface="Arial" panose="020B0604020202020204" pitchFamily="34" charset="0"/>
        <a:buChar char="•"/>
        <a:defRPr sz="1275" kern="1200">
          <a:solidFill>
            <a:schemeClr val="tx1">
              <a:lumMod val="75000"/>
              <a:lumOff val="25000"/>
            </a:schemeClr>
          </a:solidFill>
          <a:latin typeface="+mn-lt"/>
          <a:ea typeface="+mn-ea"/>
          <a:cs typeface="+mn-cs"/>
        </a:defRPr>
      </a:lvl1pPr>
      <a:lvl2pPr marL="457313" indent="-214313" algn="l" defTabSz="342900" rtl="0" eaLnBrk="1" latinLnBrk="0" hangingPunct="1">
        <a:spcBef>
          <a:spcPct val="20000"/>
        </a:spcBef>
        <a:spcAft>
          <a:spcPts val="450"/>
        </a:spcAft>
        <a:buClr>
          <a:schemeClr val="accent1"/>
        </a:buClr>
        <a:buSzPct val="92000"/>
        <a:buFont typeface="Arial" panose="020B0604020202020204" pitchFamily="34" charset="0"/>
        <a:buChar char="•"/>
        <a:defRPr sz="1050" kern="1200">
          <a:solidFill>
            <a:schemeClr val="tx1">
              <a:lumMod val="75000"/>
              <a:lumOff val="25000"/>
            </a:schemeClr>
          </a:solidFill>
          <a:latin typeface="+mn-lt"/>
          <a:ea typeface="+mn-ea"/>
          <a:cs typeface="+mn-cs"/>
        </a:defRPr>
      </a:lvl2pPr>
      <a:lvl3pPr marL="686813" indent="-214313" algn="l" defTabSz="342900" rtl="0" eaLnBrk="1" latinLnBrk="0" hangingPunct="1">
        <a:spcBef>
          <a:spcPct val="20000"/>
        </a:spcBef>
        <a:spcAft>
          <a:spcPts val="450"/>
        </a:spcAft>
        <a:buClr>
          <a:schemeClr val="accent1"/>
        </a:buClr>
        <a:buSzPct val="92000"/>
        <a:buFont typeface="Arial" panose="020B0604020202020204" pitchFamily="34" charset="0"/>
        <a:buChar char="•"/>
        <a:defRPr sz="975" kern="1200">
          <a:solidFill>
            <a:schemeClr val="tx1">
              <a:lumMod val="75000"/>
              <a:lumOff val="25000"/>
            </a:schemeClr>
          </a:solidFill>
          <a:latin typeface="+mn-lt"/>
          <a:ea typeface="+mn-ea"/>
          <a:cs typeface="+mn-cs"/>
        </a:defRPr>
      </a:lvl3pPr>
      <a:lvl4pPr marL="884588" indent="-128588" algn="l" defTabSz="342900" rtl="0" eaLnBrk="1" latinLnBrk="0" hangingPunct="1">
        <a:spcBef>
          <a:spcPct val="20000"/>
        </a:spcBef>
        <a:spcAft>
          <a:spcPts val="450"/>
        </a:spcAft>
        <a:buClr>
          <a:schemeClr val="accent1"/>
        </a:buClr>
        <a:buSzPct val="92000"/>
        <a:buFont typeface="Arial" panose="020B0604020202020204" pitchFamily="34" charset="0"/>
        <a:buChar char="•"/>
        <a:defRPr sz="825" kern="1200">
          <a:solidFill>
            <a:schemeClr val="tx1">
              <a:lumMod val="75000"/>
              <a:lumOff val="25000"/>
            </a:schemeClr>
          </a:solidFill>
          <a:latin typeface="+mn-lt"/>
          <a:ea typeface="+mn-ea"/>
          <a:cs typeface="+mn-cs"/>
        </a:defRPr>
      </a:lvl4pPr>
      <a:lvl5pPr marL="1154588" indent="-128588" algn="l" defTabSz="342900" rtl="0" eaLnBrk="1" latinLnBrk="0" hangingPunct="1">
        <a:spcBef>
          <a:spcPct val="20000"/>
        </a:spcBef>
        <a:spcAft>
          <a:spcPts val="450"/>
        </a:spcAft>
        <a:buClr>
          <a:schemeClr val="accent1"/>
        </a:buClr>
        <a:buSzPct val="92000"/>
        <a:buFont typeface="Arial" panose="020B0604020202020204" pitchFamily="34" charset="0"/>
        <a:buChar char="•"/>
        <a:defRPr sz="825" kern="1200">
          <a:solidFill>
            <a:schemeClr val="tx1">
              <a:lumMod val="75000"/>
              <a:lumOff val="25000"/>
            </a:schemeClr>
          </a:solidFill>
          <a:latin typeface="+mn-lt"/>
          <a:ea typeface="+mn-ea"/>
          <a:cs typeface="+mn-cs"/>
        </a:defRPr>
      </a:lvl5pPr>
      <a:lvl6pPr marL="1425000" indent="-171450" algn="l" defTabSz="34290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6pPr>
      <a:lvl7pPr marL="1650000" indent="-171450" algn="l" defTabSz="34290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7pPr>
      <a:lvl8pPr marL="1875000" indent="-171450" algn="l" defTabSz="34290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8pPr>
      <a:lvl9pPr marL="2100000" indent="-171450" algn="l" defTabSz="34290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50" tIns="34289" rIns="68550" bIns="34289"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68550" tIns="34289" rIns="68550" bIns="34289"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4"/>
            <a:ext cx="2057400" cy="273844"/>
          </a:xfrm>
          <a:prstGeom prst="rect">
            <a:avLst/>
          </a:prstGeom>
        </p:spPr>
        <p:txBody>
          <a:bodyPr vert="horz" lIns="68550" tIns="34289" rIns="68550" bIns="34289" rtlCol="0" anchor="ctr"/>
          <a:lstStyle>
            <a:lvl1pPr algn="l">
              <a:defRPr sz="900">
                <a:solidFill>
                  <a:schemeClr val="tx1">
                    <a:tint val="75000"/>
                  </a:schemeClr>
                </a:solidFill>
              </a:defRPr>
            </a:lvl1pPr>
          </a:lstStyle>
          <a:p>
            <a:pPr defTabSz="342722"/>
            <a:fld id="{44A38ED3-C9D4-4F99-9A07-F3D39B549FF1}" type="datetimeFigureOut">
              <a:rPr lang="en-US" smtClean="0">
                <a:solidFill>
                  <a:prstClr val="black">
                    <a:tint val="75000"/>
                  </a:prstClr>
                </a:solidFill>
              </a:rPr>
              <a:pPr defTabSz="342722"/>
              <a:t>6/29/2022</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50" tIns="34289" rIns="68550" bIns="34289" rtlCol="0" anchor="ctr"/>
          <a:lstStyle>
            <a:lvl1pPr algn="ctr">
              <a:defRPr sz="900">
                <a:solidFill>
                  <a:schemeClr val="tx1">
                    <a:tint val="75000"/>
                  </a:schemeClr>
                </a:solidFill>
              </a:defRPr>
            </a:lvl1pPr>
          </a:lstStyle>
          <a:p>
            <a:pPr defTabSz="342722"/>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50" tIns="34289" rIns="68550" bIns="34289" rtlCol="0" anchor="ctr"/>
          <a:lstStyle>
            <a:lvl1pPr algn="r">
              <a:defRPr sz="900">
                <a:solidFill>
                  <a:schemeClr val="tx1">
                    <a:tint val="75000"/>
                  </a:schemeClr>
                </a:solidFill>
              </a:defRPr>
            </a:lvl1pPr>
          </a:lstStyle>
          <a:p>
            <a:pPr defTabSz="342722"/>
            <a:fld id="{67E4893A-D985-481B-A52D-5ACD600EF9CC}" type="slidenum">
              <a:rPr lang="en-US" smtClean="0">
                <a:solidFill>
                  <a:prstClr val="black">
                    <a:tint val="75000"/>
                  </a:prstClr>
                </a:solidFill>
              </a:rPr>
              <a:pPr defTabSz="342722"/>
              <a:t>‹#›</a:t>
            </a:fld>
            <a:endParaRPr lang="en-US">
              <a:solidFill>
                <a:prstClr val="black">
                  <a:tint val="75000"/>
                </a:prstClr>
              </a:solidFill>
            </a:endParaRPr>
          </a:p>
        </p:txBody>
      </p:sp>
    </p:spTree>
    <p:extLst>
      <p:ext uri="{BB962C8B-B14F-4D97-AF65-F5344CB8AC3E}">
        <p14:creationId xmlns:p14="http://schemas.microsoft.com/office/powerpoint/2010/main" val="2377996326"/>
      </p:ext>
    </p:extLst>
  </p:cSld>
  <p:clrMap bg1="lt1" tx1="dk1" bg2="lt2" tx2="dk2" accent1="accent1" accent2="accent2" accent3="accent3" accent4="accent4" accent5="accent5" accent6="accent6" hlink="hlink" folHlink="folHlink"/>
  <p:sldLayoutIdLst>
    <p:sldLayoutId id="2147484471" r:id="rId1"/>
    <p:sldLayoutId id="2147484472" r:id="rId2"/>
    <p:sldLayoutId id="2147484473" r:id="rId3"/>
    <p:sldLayoutId id="2147484474" r:id="rId4"/>
    <p:sldLayoutId id="2147484475" r:id="rId5"/>
    <p:sldLayoutId id="2147484476" r:id="rId6"/>
    <p:sldLayoutId id="2147484477" r:id="rId7"/>
    <p:sldLayoutId id="2147484478" r:id="rId8"/>
    <p:sldLayoutId id="2147484479" r:id="rId9"/>
    <p:sldLayoutId id="2147484480" r:id="rId10"/>
    <p:sldLayoutId id="2147484481" r:id="rId11"/>
    <p:sldLayoutId id="2147484482" r:id="rId12"/>
    <p:sldLayoutId id="2147484483" r:id="rId13"/>
    <p:sldLayoutId id="2147484484" r:id="rId14"/>
    <p:sldLayoutId id="2147484485" r:id="rId15"/>
    <p:sldLayoutId id="2147484486" r:id="rId16"/>
    <p:sldLayoutId id="2147484487" r:id="rId17"/>
    <p:sldLayoutId id="2147484488" r:id="rId18"/>
    <p:sldLayoutId id="2147484489" r:id="rId19"/>
    <p:sldLayoutId id="2147484490" r:id="rId20"/>
    <p:sldLayoutId id="2147484491" r:id="rId21"/>
    <p:sldLayoutId id="2147484492" r:id="rId22"/>
  </p:sldLayoutIdLst>
  <p:txStyles>
    <p:titleStyle>
      <a:lvl1pPr algn="l" defTabSz="68546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70" indent="-171370" algn="l" defTabSz="68546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09" indent="-171370" algn="l" defTabSz="68546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829" indent="-171370" algn="l" defTabSz="68546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550"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272"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010"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740"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470"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209"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460" rtl="0" eaLnBrk="1" latinLnBrk="0" hangingPunct="1">
        <a:defRPr sz="1400" kern="1200">
          <a:solidFill>
            <a:schemeClr val="tx1"/>
          </a:solidFill>
          <a:latin typeface="+mn-lt"/>
          <a:ea typeface="+mn-ea"/>
          <a:cs typeface="+mn-cs"/>
        </a:defRPr>
      </a:lvl1pPr>
      <a:lvl2pPr marL="342722" algn="l" defTabSz="685460" rtl="0" eaLnBrk="1" latinLnBrk="0" hangingPunct="1">
        <a:defRPr sz="1400" kern="1200">
          <a:solidFill>
            <a:schemeClr val="tx1"/>
          </a:solidFill>
          <a:latin typeface="+mn-lt"/>
          <a:ea typeface="+mn-ea"/>
          <a:cs typeface="+mn-cs"/>
        </a:defRPr>
      </a:lvl2pPr>
      <a:lvl3pPr marL="685460" algn="l" defTabSz="685460" rtl="0" eaLnBrk="1" latinLnBrk="0" hangingPunct="1">
        <a:defRPr sz="1400" kern="1200">
          <a:solidFill>
            <a:schemeClr val="tx1"/>
          </a:solidFill>
          <a:latin typeface="+mn-lt"/>
          <a:ea typeface="+mn-ea"/>
          <a:cs typeface="+mn-cs"/>
        </a:defRPr>
      </a:lvl3pPr>
      <a:lvl4pPr marL="1028190" algn="l" defTabSz="685460" rtl="0" eaLnBrk="1" latinLnBrk="0" hangingPunct="1">
        <a:defRPr sz="1400" kern="1200">
          <a:solidFill>
            <a:schemeClr val="tx1"/>
          </a:solidFill>
          <a:latin typeface="+mn-lt"/>
          <a:ea typeface="+mn-ea"/>
          <a:cs typeface="+mn-cs"/>
        </a:defRPr>
      </a:lvl4pPr>
      <a:lvl5pPr marL="1370920" algn="l" defTabSz="685460" rtl="0" eaLnBrk="1" latinLnBrk="0" hangingPunct="1">
        <a:defRPr sz="1400" kern="1200">
          <a:solidFill>
            <a:schemeClr val="tx1"/>
          </a:solidFill>
          <a:latin typeface="+mn-lt"/>
          <a:ea typeface="+mn-ea"/>
          <a:cs typeface="+mn-cs"/>
        </a:defRPr>
      </a:lvl5pPr>
      <a:lvl6pPr marL="1713659" algn="l" defTabSz="685460" rtl="0" eaLnBrk="1" latinLnBrk="0" hangingPunct="1">
        <a:defRPr sz="1400" kern="1200">
          <a:solidFill>
            <a:schemeClr val="tx1"/>
          </a:solidFill>
          <a:latin typeface="+mn-lt"/>
          <a:ea typeface="+mn-ea"/>
          <a:cs typeface="+mn-cs"/>
        </a:defRPr>
      </a:lvl6pPr>
      <a:lvl7pPr marL="2056379" algn="l" defTabSz="685460" rtl="0" eaLnBrk="1" latinLnBrk="0" hangingPunct="1">
        <a:defRPr sz="1400" kern="1200">
          <a:solidFill>
            <a:schemeClr val="tx1"/>
          </a:solidFill>
          <a:latin typeface="+mn-lt"/>
          <a:ea typeface="+mn-ea"/>
          <a:cs typeface="+mn-cs"/>
        </a:defRPr>
      </a:lvl7pPr>
      <a:lvl8pPr marL="2399100" algn="l" defTabSz="685460" rtl="0" eaLnBrk="1" latinLnBrk="0" hangingPunct="1">
        <a:defRPr sz="1400" kern="1200">
          <a:solidFill>
            <a:schemeClr val="tx1"/>
          </a:solidFill>
          <a:latin typeface="+mn-lt"/>
          <a:ea typeface="+mn-ea"/>
          <a:cs typeface="+mn-cs"/>
        </a:defRPr>
      </a:lvl8pPr>
      <a:lvl9pPr marL="2741822" algn="l" defTabSz="685460" rtl="0" eaLnBrk="1" latinLnBrk="0" hangingPunct="1">
        <a:defRPr sz="14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7543801" y="4638675"/>
            <a:ext cx="962025" cy="438150"/>
          </a:xfrm>
          <a:prstGeom prst="rect">
            <a:avLst/>
          </a:prstGeom>
          <a:blipFill>
            <a:blip r:embed="rId8" cstate="print"/>
            <a:stretch>
              <a:fillRect/>
            </a:stretch>
          </a:blipFill>
        </p:spPr>
        <p:txBody>
          <a:bodyPr wrap="square" lIns="0" tIns="0" rIns="0" bIns="0" rtlCol="0"/>
          <a:lstStyle/>
          <a:p>
            <a:pPr defTabSz="685783"/>
            <a:endParaRPr sz="1400">
              <a:solidFill>
                <a:prstClr val="black"/>
              </a:solidFill>
            </a:endParaRPr>
          </a:p>
        </p:txBody>
      </p:sp>
      <p:sp>
        <p:nvSpPr>
          <p:cNvPr id="2" name="Holder 2"/>
          <p:cNvSpPr>
            <a:spLocks noGrp="1"/>
          </p:cNvSpPr>
          <p:nvPr>
            <p:ph type="title"/>
          </p:nvPr>
        </p:nvSpPr>
        <p:spPr>
          <a:xfrm>
            <a:off x="2252644" y="85726"/>
            <a:ext cx="4638713" cy="276999"/>
          </a:xfrm>
          <a:prstGeom prst="rect">
            <a:avLst/>
          </a:prstGeom>
        </p:spPr>
        <p:txBody>
          <a:bodyPr wrap="square" lIns="0" tIns="0" rIns="0" bIns="0">
            <a:spAutoFit/>
          </a:bodyPr>
          <a:lstStyle>
            <a:lvl1pPr>
              <a:defRPr sz="1800" b="1" i="0">
                <a:solidFill>
                  <a:schemeClr val="bg1"/>
                </a:solidFill>
                <a:latin typeface="Arial"/>
                <a:cs typeface="Arial"/>
              </a:defRPr>
            </a:lvl1pPr>
          </a:lstStyle>
          <a:p>
            <a:endParaRPr/>
          </a:p>
        </p:txBody>
      </p:sp>
      <p:sp>
        <p:nvSpPr>
          <p:cNvPr id="3" name="Holder 3"/>
          <p:cNvSpPr>
            <a:spLocks noGrp="1"/>
          </p:cNvSpPr>
          <p:nvPr>
            <p:ph type="body" idx="1"/>
          </p:nvPr>
        </p:nvSpPr>
        <p:spPr>
          <a:xfrm>
            <a:off x="3952875" y="855184"/>
            <a:ext cx="4958238" cy="276999"/>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3108960" y="4783456"/>
            <a:ext cx="2926080" cy="215444"/>
          </a:xfrm>
          <a:prstGeom prst="rect">
            <a:avLst/>
          </a:prstGeom>
        </p:spPr>
        <p:txBody>
          <a:bodyPr wrap="square" lIns="0" tIns="0" rIns="0" bIns="0">
            <a:spAutoFit/>
          </a:bodyPr>
          <a:lstStyle>
            <a:lvl1pPr algn="ctr">
              <a:defRPr>
                <a:solidFill>
                  <a:schemeClr val="tx1">
                    <a:tint val="75000"/>
                  </a:schemeClr>
                </a:solidFill>
              </a:defRPr>
            </a:lvl1pPr>
          </a:lstStyle>
          <a:p>
            <a:pPr defTabSz="685783"/>
            <a:endParaRPr lang="en-US" sz="1400">
              <a:solidFill>
                <a:prstClr val="black">
                  <a:tint val="75000"/>
                </a:prstClr>
              </a:solidFill>
            </a:endParaRPr>
          </a:p>
        </p:txBody>
      </p:sp>
      <p:sp>
        <p:nvSpPr>
          <p:cNvPr id="5" name="Holder 5"/>
          <p:cNvSpPr>
            <a:spLocks noGrp="1"/>
          </p:cNvSpPr>
          <p:nvPr>
            <p:ph type="dt" sz="half" idx="6"/>
          </p:nvPr>
        </p:nvSpPr>
        <p:spPr>
          <a:xfrm>
            <a:off x="457200" y="4783456"/>
            <a:ext cx="2103120" cy="215444"/>
          </a:xfrm>
          <a:prstGeom prst="rect">
            <a:avLst/>
          </a:prstGeom>
        </p:spPr>
        <p:txBody>
          <a:bodyPr wrap="square" lIns="0" tIns="0" rIns="0" bIns="0">
            <a:spAutoFit/>
          </a:bodyPr>
          <a:lstStyle>
            <a:lvl1pPr algn="l">
              <a:defRPr>
                <a:solidFill>
                  <a:schemeClr val="tx1">
                    <a:tint val="75000"/>
                  </a:schemeClr>
                </a:solidFill>
              </a:defRPr>
            </a:lvl1pPr>
          </a:lstStyle>
          <a:p>
            <a:pPr defTabSz="685783"/>
            <a:fld id="{1D8BD707-D9CF-40AE-B4C6-C98DA3205C09}" type="datetimeFigureOut">
              <a:rPr lang="en-US" sz="1400" smtClean="0">
                <a:solidFill>
                  <a:prstClr val="black">
                    <a:tint val="75000"/>
                  </a:prstClr>
                </a:solidFill>
              </a:rPr>
              <a:pPr defTabSz="685783"/>
              <a:t>6/29/2022</a:t>
            </a:fld>
            <a:endParaRPr lang="en-US" sz="1400">
              <a:solidFill>
                <a:prstClr val="black">
                  <a:tint val="75000"/>
                </a:prstClr>
              </a:solidFill>
            </a:endParaRPr>
          </a:p>
        </p:txBody>
      </p:sp>
      <p:sp>
        <p:nvSpPr>
          <p:cNvPr id="6" name="Holder 6"/>
          <p:cNvSpPr>
            <a:spLocks noGrp="1"/>
          </p:cNvSpPr>
          <p:nvPr>
            <p:ph type="sldNum" sz="quarter" idx="7"/>
          </p:nvPr>
        </p:nvSpPr>
        <p:spPr>
          <a:xfrm>
            <a:off x="8686696" y="4782854"/>
            <a:ext cx="183356" cy="132024"/>
          </a:xfrm>
          <a:prstGeom prst="rect">
            <a:avLst/>
          </a:prstGeom>
        </p:spPr>
        <p:txBody>
          <a:bodyPr wrap="square" lIns="0" tIns="0" rIns="0" bIns="0">
            <a:spAutoFit/>
          </a:bodyPr>
          <a:lstStyle>
            <a:lvl1pPr>
              <a:defRPr sz="900" b="0" i="0">
                <a:solidFill>
                  <a:srgbClr val="7F7F7F"/>
                </a:solidFill>
                <a:latin typeface="Arial"/>
                <a:cs typeface="Arial"/>
              </a:defRPr>
            </a:lvl1pPr>
          </a:lstStyle>
          <a:p>
            <a:pPr marL="28574" defTabSz="685783">
              <a:lnSpc>
                <a:spcPts val="1069"/>
              </a:lnSpc>
            </a:pPr>
            <a:fld id="{81D60167-4931-47E6-BA6A-407CBD079E47}" type="slidenum">
              <a:rPr lang="id-ID" smtClean="0"/>
              <a:pPr marL="28574" defTabSz="685783">
                <a:lnSpc>
                  <a:spcPts val="1069"/>
                </a:lnSpc>
              </a:pPr>
              <a:t>‹#›</a:t>
            </a:fld>
            <a:endParaRPr lang="id-ID" dirty="0"/>
          </a:p>
        </p:txBody>
      </p:sp>
    </p:spTree>
    <p:extLst>
      <p:ext uri="{BB962C8B-B14F-4D97-AF65-F5344CB8AC3E}">
        <p14:creationId xmlns:p14="http://schemas.microsoft.com/office/powerpoint/2010/main" val="1061470992"/>
      </p:ext>
    </p:extLst>
  </p:cSld>
  <p:clrMap bg1="lt1" tx1="dk1" bg2="lt2" tx2="dk2" accent1="accent1" accent2="accent2" accent3="accent3" accent4="accent4" accent5="accent5" accent6="accent6" hlink="hlink" folHlink="folHlink"/>
  <p:sldLayoutIdLst>
    <p:sldLayoutId id="2147484494" r:id="rId1"/>
    <p:sldLayoutId id="2147484495" r:id="rId2"/>
    <p:sldLayoutId id="2147484496" r:id="rId3"/>
    <p:sldLayoutId id="2147484497" r:id="rId4"/>
    <p:sldLayoutId id="2147484498" r:id="rId5"/>
    <p:sldLayoutId id="2147484499" r:id="rId6"/>
  </p:sldLayoutIdLst>
  <p:txStyles>
    <p:titleStyle>
      <a:lvl1pPr>
        <a:defRPr>
          <a:latin typeface="+mj-lt"/>
          <a:ea typeface="+mj-ea"/>
          <a:cs typeface="+mj-cs"/>
        </a:defRPr>
      </a:lvl1pPr>
    </p:titleStyle>
    <p:bodyStyle>
      <a:lvl1pPr marL="0">
        <a:defRPr>
          <a:latin typeface="+mn-lt"/>
          <a:ea typeface="+mn-ea"/>
          <a:cs typeface="+mn-cs"/>
        </a:defRPr>
      </a:lvl1pPr>
      <a:lvl2pPr marL="342892">
        <a:defRPr>
          <a:latin typeface="+mn-lt"/>
          <a:ea typeface="+mn-ea"/>
          <a:cs typeface="+mn-cs"/>
        </a:defRPr>
      </a:lvl2pPr>
      <a:lvl3pPr marL="685783">
        <a:defRPr>
          <a:latin typeface="+mn-lt"/>
          <a:ea typeface="+mn-ea"/>
          <a:cs typeface="+mn-cs"/>
        </a:defRPr>
      </a:lvl3pPr>
      <a:lvl4pPr marL="1028675">
        <a:defRPr>
          <a:latin typeface="+mn-lt"/>
          <a:ea typeface="+mn-ea"/>
          <a:cs typeface="+mn-cs"/>
        </a:defRPr>
      </a:lvl4pPr>
      <a:lvl5pPr marL="1371566">
        <a:defRPr>
          <a:latin typeface="+mn-lt"/>
          <a:ea typeface="+mn-ea"/>
          <a:cs typeface="+mn-cs"/>
        </a:defRPr>
      </a:lvl5pPr>
      <a:lvl6pPr marL="1714457">
        <a:defRPr>
          <a:latin typeface="+mn-lt"/>
          <a:ea typeface="+mn-ea"/>
          <a:cs typeface="+mn-cs"/>
        </a:defRPr>
      </a:lvl6pPr>
      <a:lvl7pPr marL="2057348">
        <a:defRPr>
          <a:latin typeface="+mn-lt"/>
          <a:ea typeface="+mn-ea"/>
          <a:cs typeface="+mn-cs"/>
        </a:defRPr>
      </a:lvl7pPr>
      <a:lvl8pPr marL="2400240">
        <a:defRPr>
          <a:latin typeface="+mn-lt"/>
          <a:ea typeface="+mn-ea"/>
          <a:cs typeface="+mn-cs"/>
        </a:defRPr>
      </a:lvl8pPr>
      <a:lvl9pPr marL="2743132">
        <a:defRPr>
          <a:latin typeface="+mn-lt"/>
          <a:ea typeface="+mn-ea"/>
          <a:cs typeface="+mn-cs"/>
        </a:defRPr>
      </a:lvl9pPr>
    </p:bodyStyle>
    <p:otherStyle>
      <a:lvl1pPr marL="0">
        <a:defRPr>
          <a:latin typeface="+mn-lt"/>
          <a:ea typeface="+mn-ea"/>
          <a:cs typeface="+mn-cs"/>
        </a:defRPr>
      </a:lvl1pPr>
      <a:lvl2pPr marL="342892">
        <a:defRPr>
          <a:latin typeface="+mn-lt"/>
          <a:ea typeface="+mn-ea"/>
          <a:cs typeface="+mn-cs"/>
        </a:defRPr>
      </a:lvl2pPr>
      <a:lvl3pPr marL="685783">
        <a:defRPr>
          <a:latin typeface="+mn-lt"/>
          <a:ea typeface="+mn-ea"/>
          <a:cs typeface="+mn-cs"/>
        </a:defRPr>
      </a:lvl3pPr>
      <a:lvl4pPr marL="1028675">
        <a:defRPr>
          <a:latin typeface="+mn-lt"/>
          <a:ea typeface="+mn-ea"/>
          <a:cs typeface="+mn-cs"/>
        </a:defRPr>
      </a:lvl4pPr>
      <a:lvl5pPr marL="1371566">
        <a:defRPr>
          <a:latin typeface="+mn-lt"/>
          <a:ea typeface="+mn-ea"/>
          <a:cs typeface="+mn-cs"/>
        </a:defRPr>
      </a:lvl5pPr>
      <a:lvl6pPr marL="1714457">
        <a:defRPr>
          <a:latin typeface="+mn-lt"/>
          <a:ea typeface="+mn-ea"/>
          <a:cs typeface="+mn-cs"/>
        </a:defRPr>
      </a:lvl6pPr>
      <a:lvl7pPr marL="2057348">
        <a:defRPr>
          <a:latin typeface="+mn-lt"/>
          <a:ea typeface="+mn-ea"/>
          <a:cs typeface="+mn-cs"/>
        </a:defRPr>
      </a:lvl7pPr>
      <a:lvl8pPr marL="2400240">
        <a:defRPr>
          <a:latin typeface="+mn-lt"/>
          <a:ea typeface="+mn-ea"/>
          <a:cs typeface="+mn-cs"/>
        </a:defRPr>
      </a:lvl8pPr>
      <a:lvl9pPr marL="2743132">
        <a:defRPr>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7096791"/>
      </p:ext>
    </p:extLst>
  </p:cSld>
  <p:clrMap bg1="lt1" tx1="dk1" bg2="lt2" tx2="dk2" accent1="accent1" accent2="accent2" accent3="accent3" accent4="accent4" accent5="accent5" accent6="accent6" hlink="hlink" folHlink="folHlink"/>
  <p:sldLayoutIdLst>
    <p:sldLayoutId id="2147484501" r:id="rId1"/>
    <p:sldLayoutId id="2147484502" r:id="rId2"/>
    <p:sldLayoutId id="2147484503" r:id="rId3"/>
    <p:sldLayoutId id="2147484504" r:id="rId4"/>
    <p:sldLayoutId id="2147484505" r:id="rId5"/>
    <p:sldLayoutId id="2147484506" r:id="rId6"/>
    <p:sldLayoutId id="2147484507" r:id="rId7"/>
    <p:sldLayoutId id="2147484508" r:id="rId8"/>
    <p:sldLayoutId id="2147484509" r:id="rId9"/>
    <p:sldLayoutId id="2147484510" r:id="rId10"/>
    <p:sldLayoutId id="2147484511" r:id="rId11"/>
    <p:sldLayoutId id="2147484512" r:id="rId12"/>
    <p:sldLayoutId id="2147484513" r:id="rId13"/>
    <p:sldLayoutId id="2147484514" r:id="rId14"/>
    <p:sldLayoutId id="2147484515" r:id="rId15"/>
    <p:sldLayoutId id="2147484516" r:id="rId16"/>
    <p:sldLayoutId id="2147484517" r:id="rId17"/>
    <p:sldLayoutId id="2147484518" r:id="rId18"/>
    <p:sldLayoutId id="2147484519" r:id="rId19"/>
    <p:sldLayoutId id="2147484520" r:id="rId20"/>
    <p:sldLayoutId id="2147484521" r:id="rId21"/>
    <p:sldLayoutId id="2147484522" r:id="rId22"/>
    <p:sldLayoutId id="2147484523" r:id="rId23"/>
    <p:sldLayoutId id="2147484524" r:id="rId24"/>
    <p:sldLayoutId id="2147484525" r:id="rId25"/>
    <p:sldLayoutId id="2147484526" r:id="rId26"/>
    <p:sldLayoutId id="2147484527" r:id="rId27"/>
    <p:sldLayoutId id="2147484528" r:id="rId28"/>
    <p:sldLayoutId id="2147484529" r:id="rId29"/>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0349336"/>
      </p:ext>
    </p:extLst>
  </p:cSld>
  <p:clrMap bg1="lt1" tx1="dk1" bg2="lt2" tx2="dk2" accent1="accent1" accent2="accent2" accent3="accent3" accent4="accent4" accent5="accent5" accent6="accent6" hlink="hlink" folHlink="folHlink"/>
  <p:sldLayoutIdLst>
    <p:sldLayoutId id="2147484568" r:id="rId1"/>
    <p:sldLayoutId id="2147484569" r:id="rId2"/>
    <p:sldLayoutId id="2147484570" r:id="rId3"/>
    <p:sldLayoutId id="2147484571" r:id="rId4"/>
    <p:sldLayoutId id="2147484572" r:id="rId5"/>
    <p:sldLayoutId id="2147484573" r:id="rId6"/>
    <p:sldLayoutId id="2147484574" r:id="rId7"/>
    <p:sldLayoutId id="2147484575" r:id="rId8"/>
    <p:sldLayoutId id="2147484576" r:id="rId9"/>
    <p:sldLayoutId id="2147484577" r:id="rId10"/>
    <p:sldLayoutId id="2147484578" r:id="rId11"/>
    <p:sldLayoutId id="2147484579" r:id="rId12"/>
    <p:sldLayoutId id="2147484580" r:id="rId13"/>
    <p:sldLayoutId id="2147484581" r:id="rId14"/>
    <p:sldLayoutId id="2147484582" r:id="rId15"/>
    <p:sldLayoutId id="2147484583" r:id="rId16"/>
    <p:sldLayoutId id="2147484584" r:id="rId17"/>
    <p:sldLayoutId id="2147484585" r:id="rId18"/>
    <p:sldLayoutId id="2147484586" r:id="rId19"/>
    <p:sldLayoutId id="2147484587" r:id="rId20"/>
    <p:sldLayoutId id="2147484588" r:id="rId21"/>
    <p:sldLayoutId id="2147484589" r:id="rId22"/>
    <p:sldLayoutId id="2147484590" r:id="rId23"/>
    <p:sldLayoutId id="2147484591" r:id="rId24"/>
    <p:sldLayoutId id="2147484592" r:id="rId25"/>
    <p:sldLayoutId id="2147484593" r:id="rId26"/>
    <p:sldLayoutId id="2147484594" r:id="rId27"/>
    <p:sldLayoutId id="2147484595" r:id="rId28"/>
    <p:sldLayoutId id="2147484596" r:id="rId29"/>
    <p:sldLayoutId id="2147484597" r:id="rId30"/>
    <p:sldLayoutId id="2147484598" r:id="rId31"/>
    <p:sldLayoutId id="2147484599" r:id="rId32"/>
    <p:sldLayoutId id="2147484600" r:id="rId33"/>
  </p:sldLayoutIdLst>
  <p:hf hdr="0" ftr="0" dt="0"/>
  <p:txStyles>
    <p:titleStyle>
      <a:lvl1pPr algn="l" defTabSz="68569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26" indent="-171426" algn="l" defTabSz="68569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277" indent="-171426" algn="l" defTabSz="68569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123" indent="-171426" algn="l" defTabSz="68569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970"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4pPr>
      <a:lvl5pPr marL="1542818"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5pPr>
      <a:lvl6pPr marL="1885668"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6pPr>
      <a:lvl7pPr marL="2228517"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7pPr>
      <a:lvl8pPr marL="2571366"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8pPr>
      <a:lvl9pPr marL="2914217"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9pPr>
    </p:bodyStyle>
    <p:otherStyle>
      <a:defPPr>
        <a:defRPr lang="en-US"/>
      </a:defPPr>
      <a:lvl1pPr marL="0" algn="l" defTabSz="685698" rtl="0" eaLnBrk="1" latinLnBrk="0" hangingPunct="1">
        <a:defRPr sz="1425" kern="1200">
          <a:solidFill>
            <a:schemeClr val="tx1"/>
          </a:solidFill>
          <a:latin typeface="+mn-lt"/>
          <a:ea typeface="+mn-ea"/>
          <a:cs typeface="+mn-cs"/>
        </a:defRPr>
      </a:lvl1pPr>
      <a:lvl2pPr marL="342848" algn="l" defTabSz="685698" rtl="0" eaLnBrk="1" latinLnBrk="0" hangingPunct="1">
        <a:defRPr sz="1425" kern="1200">
          <a:solidFill>
            <a:schemeClr val="tx1"/>
          </a:solidFill>
          <a:latin typeface="+mn-lt"/>
          <a:ea typeface="+mn-ea"/>
          <a:cs typeface="+mn-cs"/>
        </a:defRPr>
      </a:lvl2pPr>
      <a:lvl3pPr marL="685698" algn="l" defTabSz="685698" rtl="0" eaLnBrk="1" latinLnBrk="0" hangingPunct="1">
        <a:defRPr sz="1425" kern="1200">
          <a:solidFill>
            <a:schemeClr val="tx1"/>
          </a:solidFill>
          <a:latin typeface="+mn-lt"/>
          <a:ea typeface="+mn-ea"/>
          <a:cs typeface="+mn-cs"/>
        </a:defRPr>
      </a:lvl3pPr>
      <a:lvl4pPr marL="1028547" algn="l" defTabSz="685698" rtl="0" eaLnBrk="1" latinLnBrk="0" hangingPunct="1">
        <a:defRPr sz="1425" kern="1200">
          <a:solidFill>
            <a:schemeClr val="tx1"/>
          </a:solidFill>
          <a:latin typeface="+mn-lt"/>
          <a:ea typeface="+mn-ea"/>
          <a:cs typeface="+mn-cs"/>
        </a:defRPr>
      </a:lvl4pPr>
      <a:lvl5pPr marL="1371396" algn="l" defTabSz="685698" rtl="0" eaLnBrk="1" latinLnBrk="0" hangingPunct="1">
        <a:defRPr sz="1425" kern="1200">
          <a:solidFill>
            <a:schemeClr val="tx1"/>
          </a:solidFill>
          <a:latin typeface="+mn-lt"/>
          <a:ea typeface="+mn-ea"/>
          <a:cs typeface="+mn-cs"/>
        </a:defRPr>
      </a:lvl5pPr>
      <a:lvl6pPr marL="1714247" algn="l" defTabSz="685698" rtl="0" eaLnBrk="1" latinLnBrk="0" hangingPunct="1">
        <a:defRPr sz="1425" kern="1200">
          <a:solidFill>
            <a:schemeClr val="tx1"/>
          </a:solidFill>
          <a:latin typeface="+mn-lt"/>
          <a:ea typeface="+mn-ea"/>
          <a:cs typeface="+mn-cs"/>
        </a:defRPr>
      </a:lvl6pPr>
      <a:lvl7pPr marL="2057093" algn="l" defTabSz="685698" rtl="0" eaLnBrk="1" latinLnBrk="0" hangingPunct="1">
        <a:defRPr sz="1425" kern="1200">
          <a:solidFill>
            <a:schemeClr val="tx1"/>
          </a:solidFill>
          <a:latin typeface="+mn-lt"/>
          <a:ea typeface="+mn-ea"/>
          <a:cs typeface="+mn-cs"/>
        </a:defRPr>
      </a:lvl7pPr>
      <a:lvl8pPr marL="2399940" algn="l" defTabSz="685698" rtl="0" eaLnBrk="1" latinLnBrk="0" hangingPunct="1">
        <a:defRPr sz="1425" kern="1200">
          <a:solidFill>
            <a:schemeClr val="tx1"/>
          </a:solidFill>
          <a:latin typeface="+mn-lt"/>
          <a:ea typeface="+mn-ea"/>
          <a:cs typeface="+mn-cs"/>
        </a:defRPr>
      </a:lvl8pPr>
      <a:lvl9pPr marL="2742788" algn="l" defTabSz="685698" rtl="0" eaLnBrk="1" latinLnBrk="0" hangingPunct="1">
        <a:defRPr sz="1425"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6104297"/>
      </p:ext>
    </p:extLst>
  </p:cSld>
  <p:clrMap bg1="lt1" tx1="dk1" bg2="lt2" tx2="dk2" accent1="accent1" accent2="accent2" accent3="accent3" accent4="accent4" accent5="accent5" accent6="accent6" hlink="hlink" folHlink="folHlink"/>
  <p:sldLayoutIdLst>
    <p:sldLayoutId id="2147484602" r:id="rId1"/>
    <p:sldLayoutId id="2147484603" r:id="rId2"/>
    <p:sldLayoutId id="2147484604" r:id="rId3"/>
    <p:sldLayoutId id="2147484605" r:id="rId4"/>
    <p:sldLayoutId id="2147484606" r:id="rId5"/>
    <p:sldLayoutId id="2147484607" r:id="rId6"/>
    <p:sldLayoutId id="2147484608" r:id="rId7"/>
    <p:sldLayoutId id="2147484609" r:id="rId8"/>
    <p:sldLayoutId id="2147484610" r:id="rId9"/>
    <p:sldLayoutId id="2147484611" r:id="rId10"/>
    <p:sldLayoutId id="2147484612" r:id="rId11"/>
    <p:sldLayoutId id="2147484613" r:id="rId12"/>
    <p:sldLayoutId id="2147484614" r:id="rId13"/>
    <p:sldLayoutId id="2147484615" r:id="rId14"/>
    <p:sldLayoutId id="2147484616" r:id="rId15"/>
    <p:sldLayoutId id="2147484617" r:id="rId16"/>
    <p:sldLayoutId id="2147484618" r:id="rId17"/>
    <p:sldLayoutId id="2147484619" r:id="rId18"/>
    <p:sldLayoutId id="2147484620" r:id="rId19"/>
    <p:sldLayoutId id="2147484621" r:id="rId20"/>
    <p:sldLayoutId id="2147484622" r:id="rId21"/>
    <p:sldLayoutId id="2147484623" r:id="rId22"/>
    <p:sldLayoutId id="2147484624" r:id="rId23"/>
    <p:sldLayoutId id="2147484626" r:id="rId24"/>
    <p:sldLayoutId id="2147484627" r:id="rId25"/>
    <p:sldLayoutId id="2147484628" r:id="rId26"/>
    <p:sldLayoutId id="2147484629" r:id="rId27"/>
    <p:sldLayoutId id="2147484630" r:id="rId28"/>
    <p:sldLayoutId id="2147484631" r:id="rId29"/>
    <p:sldLayoutId id="2147484632" r:id="rId30"/>
    <p:sldLayoutId id="2147484633" r:id="rId31"/>
    <p:sldLayoutId id="2147484634" r:id="rId32"/>
    <p:sldLayoutId id="2147484635" r:id="rId33"/>
  </p:sldLayoutIdLst>
  <p:hf hdr="0" ftr="0" dt="0"/>
  <p:txStyles>
    <p:titleStyle>
      <a:lvl1pPr algn="l" defTabSz="68569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26" indent="-171426" algn="l" defTabSz="68569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277" indent="-171426" algn="l" defTabSz="68569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123" indent="-171426" algn="l" defTabSz="68569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970"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4pPr>
      <a:lvl5pPr marL="1542818"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5pPr>
      <a:lvl6pPr marL="1885668"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6pPr>
      <a:lvl7pPr marL="2228517"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7pPr>
      <a:lvl8pPr marL="2571366"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8pPr>
      <a:lvl9pPr marL="2914217"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9pPr>
    </p:bodyStyle>
    <p:otherStyle>
      <a:defPPr>
        <a:defRPr lang="en-US"/>
      </a:defPPr>
      <a:lvl1pPr marL="0" algn="l" defTabSz="685698" rtl="0" eaLnBrk="1" latinLnBrk="0" hangingPunct="1">
        <a:defRPr sz="1425" kern="1200">
          <a:solidFill>
            <a:schemeClr val="tx1"/>
          </a:solidFill>
          <a:latin typeface="+mn-lt"/>
          <a:ea typeface="+mn-ea"/>
          <a:cs typeface="+mn-cs"/>
        </a:defRPr>
      </a:lvl1pPr>
      <a:lvl2pPr marL="342848" algn="l" defTabSz="685698" rtl="0" eaLnBrk="1" latinLnBrk="0" hangingPunct="1">
        <a:defRPr sz="1425" kern="1200">
          <a:solidFill>
            <a:schemeClr val="tx1"/>
          </a:solidFill>
          <a:latin typeface="+mn-lt"/>
          <a:ea typeface="+mn-ea"/>
          <a:cs typeface="+mn-cs"/>
        </a:defRPr>
      </a:lvl2pPr>
      <a:lvl3pPr marL="685698" algn="l" defTabSz="685698" rtl="0" eaLnBrk="1" latinLnBrk="0" hangingPunct="1">
        <a:defRPr sz="1425" kern="1200">
          <a:solidFill>
            <a:schemeClr val="tx1"/>
          </a:solidFill>
          <a:latin typeface="+mn-lt"/>
          <a:ea typeface="+mn-ea"/>
          <a:cs typeface="+mn-cs"/>
        </a:defRPr>
      </a:lvl3pPr>
      <a:lvl4pPr marL="1028547" algn="l" defTabSz="685698" rtl="0" eaLnBrk="1" latinLnBrk="0" hangingPunct="1">
        <a:defRPr sz="1425" kern="1200">
          <a:solidFill>
            <a:schemeClr val="tx1"/>
          </a:solidFill>
          <a:latin typeface="+mn-lt"/>
          <a:ea typeface="+mn-ea"/>
          <a:cs typeface="+mn-cs"/>
        </a:defRPr>
      </a:lvl4pPr>
      <a:lvl5pPr marL="1371396" algn="l" defTabSz="685698" rtl="0" eaLnBrk="1" latinLnBrk="0" hangingPunct="1">
        <a:defRPr sz="1425" kern="1200">
          <a:solidFill>
            <a:schemeClr val="tx1"/>
          </a:solidFill>
          <a:latin typeface="+mn-lt"/>
          <a:ea typeface="+mn-ea"/>
          <a:cs typeface="+mn-cs"/>
        </a:defRPr>
      </a:lvl5pPr>
      <a:lvl6pPr marL="1714247" algn="l" defTabSz="685698" rtl="0" eaLnBrk="1" latinLnBrk="0" hangingPunct="1">
        <a:defRPr sz="1425" kern="1200">
          <a:solidFill>
            <a:schemeClr val="tx1"/>
          </a:solidFill>
          <a:latin typeface="+mn-lt"/>
          <a:ea typeface="+mn-ea"/>
          <a:cs typeface="+mn-cs"/>
        </a:defRPr>
      </a:lvl6pPr>
      <a:lvl7pPr marL="2057093" algn="l" defTabSz="685698" rtl="0" eaLnBrk="1" latinLnBrk="0" hangingPunct="1">
        <a:defRPr sz="1425" kern="1200">
          <a:solidFill>
            <a:schemeClr val="tx1"/>
          </a:solidFill>
          <a:latin typeface="+mn-lt"/>
          <a:ea typeface="+mn-ea"/>
          <a:cs typeface="+mn-cs"/>
        </a:defRPr>
      </a:lvl7pPr>
      <a:lvl8pPr marL="2399940" algn="l" defTabSz="685698" rtl="0" eaLnBrk="1" latinLnBrk="0" hangingPunct="1">
        <a:defRPr sz="1425" kern="1200">
          <a:solidFill>
            <a:schemeClr val="tx1"/>
          </a:solidFill>
          <a:latin typeface="+mn-lt"/>
          <a:ea typeface="+mn-ea"/>
          <a:cs typeface="+mn-cs"/>
        </a:defRPr>
      </a:lvl8pPr>
      <a:lvl9pPr marL="2742788" algn="l" defTabSz="685698" rtl="0" eaLnBrk="1" latinLnBrk="0" hangingPunct="1">
        <a:defRPr sz="1425"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endParaRPr lang="id-ID"/>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FA8A28A7-254C-44FF-8EFA-7DBFD9A98B66}" type="datetimeFigureOut">
              <a:rPr lang="id-ID" smtClean="0"/>
              <a:t>29/06/2022</a:t>
            </a:fld>
            <a:endParaRPr lang="id-ID"/>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740F3417-4695-4396-AA8E-0826BCDF0F08}" type="slidenum">
              <a:rPr lang="id-ID" smtClean="0"/>
              <a:t>‹#›</a:t>
            </a:fld>
            <a:endParaRPr lang="id-ID"/>
          </a:p>
        </p:txBody>
      </p:sp>
    </p:spTree>
    <p:extLst>
      <p:ext uri="{BB962C8B-B14F-4D97-AF65-F5344CB8AC3E}">
        <p14:creationId xmlns:p14="http://schemas.microsoft.com/office/powerpoint/2010/main" val="2821919063"/>
      </p:ext>
    </p:extLst>
  </p:cSld>
  <p:clrMap bg1="lt1" tx1="dk1" bg2="lt2" tx2="dk2" accent1="accent1" accent2="accent2" accent3="accent3" accent4="accent4" accent5="accent5" accent6="accent6" hlink="hlink" folHlink="folHlink"/>
  <p:sldLayoutIdLst>
    <p:sldLayoutId id="2147484637" r:id="rId1"/>
    <p:sldLayoutId id="2147484638" r:id="rId2"/>
    <p:sldLayoutId id="2147484639" r:id="rId3"/>
    <p:sldLayoutId id="2147484640" r:id="rId4"/>
    <p:sldLayoutId id="2147484641" r:id="rId5"/>
    <p:sldLayoutId id="2147484642" r:id="rId6"/>
    <p:sldLayoutId id="2147484643" r:id="rId7"/>
    <p:sldLayoutId id="2147484644" r:id="rId8"/>
    <p:sldLayoutId id="2147484645" r:id="rId9"/>
    <p:sldLayoutId id="2147484646" r:id="rId10"/>
    <p:sldLayoutId id="2147484647" r:id="rId11"/>
    <p:sldLayoutId id="2147484648" r:id="rId12"/>
    <p:sldLayoutId id="2147484649" r:id="rId13"/>
    <p:sldLayoutId id="2147484650" r:id="rId14"/>
    <p:sldLayoutId id="2147484651" r:id="rId15"/>
    <p:sldLayoutId id="2147484652" r:id="rId16"/>
    <p:sldLayoutId id="2147484653" r:id="rId17"/>
    <p:sldLayoutId id="2147484654" r:id="rId18"/>
    <p:sldLayoutId id="2147484655" r:id="rId19"/>
    <p:sldLayoutId id="2147484656" r:id="rId20"/>
  </p:sldLayoutIdLst>
  <p:txStyles>
    <p:titleStyle>
      <a:lvl1pPr algn="ctr" defTabSz="914378" rtl="0" eaLnBrk="1" latinLnBrk="0" hangingPunct="1">
        <a:spcBef>
          <a:spcPct val="0"/>
        </a:spcBef>
        <a:buNone/>
        <a:defRPr sz="4400" kern="1200">
          <a:solidFill>
            <a:schemeClr val="tx1"/>
          </a:solidFill>
          <a:latin typeface="+mj-lt"/>
          <a:ea typeface="+mj-ea"/>
          <a:cs typeface="+mj-cs"/>
        </a:defRPr>
      </a:lvl1pPr>
    </p:titleStyle>
    <p:bodyStyle>
      <a:lvl1pPr marL="342892" indent="-342892" algn="l" defTabSz="914378"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31" indent="-285743" algn="l" defTabSz="914378"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2972" indent="-228594" algn="l" defTabSz="914378"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160"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348"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id-ID"/>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1E24FB0C-26D3-BF45-957F-E5A4C9767E3D}"/>
              </a:ext>
            </a:extLst>
          </p:cNvPr>
          <p:cNvSpPr/>
          <p:nvPr userDrawn="1"/>
        </p:nvSpPr>
        <p:spPr>
          <a:xfrm>
            <a:off x="-1442013" y="-15046"/>
            <a:ext cx="1371600" cy="411480"/>
          </a:xfrm>
          <a:prstGeom prst="rect">
            <a:avLst/>
          </a:prstGeom>
          <a:solidFill>
            <a:srgbClr val="005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0 80 80</a:t>
            </a:r>
          </a:p>
        </p:txBody>
      </p:sp>
      <p:sp>
        <p:nvSpPr>
          <p:cNvPr id="8" name="Rectangle 7">
            <a:extLst>
              <a:ext uri="{FF2B5EF4-FFF2-40B4-BE49-F238E27FC236}">
                <a16:creationId xmlns:a16="http://schemas.microsoft.com/office/drawing/2014/main" id="{74212C84-5E74-E149-AA53-3EDA979BB49A}"/>
              </a:ext>
            </a:extLst>
          </p:cNvPr>
          <p:cNvSpPr/>
          <p:nvPr userDrawn="1"/>
        </p:nvSpPr>
        <p:spPr>
          <a:xfrm>
            <a:off x="-1442013" y="460640"/>
            <a:ext cx="1371600" cy="411480"/>
          </a:xfrm>
          <a:prstGeom prst="rect">
            <a:avLst/>
          </a:prstGeom>
          <a:solidFill>
            <a:srgbClr val="007E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0 126 120</a:t>
            </a:r>
          </a:p>
        </p:txBody>
      </p:sp>
      <p:sp>
        <p:nvSpPr>
          <p:cNvPr id="10" name="Rectangle 9">
            <a:extLst>
              <a:ext uri="{FF2B5EF4-FFF2-40B4-BE49-F238E27FC236}">
                <a16:creationId xmlns:a16="http://schemas.microsoft.com/office/drawing/2014/main" id="{C293CF3A-FF33-5946-B5F3-C9DBBD11F3AD}"/>
              </a:ext>
            </a:extLst>
          </p:cNvPr>
          <p:cNvSpPr/>
          <p:nvPr userDrawn="1"/>
        </p:nvSpPr>
        <p:spPr>
          <a:xfrm>
            <a:off x="-1442013" y="1412012"/>
            <a:ext cx="1371600" cy="411480"/>
          </a:xfrm>
          <a:prstGeom prst="rect">
            <a:avLst/>
          </a:prstGeom>
          <a:solidFill>
            <a:srgbClr val="00B3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0 179 172</a:t>
            </a:r>
          </a:p>
        </p:txBody>
      </p:sp>
      <p:sp>
        <p:nvSpPr>
          <p:cNvPr id="11" name="Rectangle 10">
            <a:extLst>
              <a:ext uri="{FF2B5EF4-FFF2-40B4-BE49-F238E27FC236}">
                <a16:creationId xmlns:a16="http://schemas.microsoft.com/office/drawing/2014/main" id="{56B08F7F-A41D-374F-995C-931CD59E88B7}"/>
              </a:ext>
            </a:extLst>
          </p:cNvPr>
          <p:cNvSpPr/>
          <p:nvPr userDrawn="1"/>
        </p:nvSpPr>
        <p:spPr>
          <a:xfrm>
            <a:off x="-1442013" y="1887698"/>
            <a:ext cx="1371600" cy="411480"/>
          </a:xfrm>
          <a:prstGeom prst="rect">
            <a:avLst/>
          </a:prstGeom>
          <a:solidFill>
            <a:srgbClr val="C7ED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ysClr val="windowText" lastClr="000000"/>
                </a:solidFill>
              </a:rPr>
              <a:t>199 237 235</a:t>
            </a:r>
          </a:p>
        </p:txBody>
      </p:sp>
      <p:sp>
        <p:nvSpPr>
          <p:cNvPr id="12" name="Rectangle 11">
            <a:extLst>
              <a:ext uri="{FF2B5EF4-FFF2-40B4-BE49-F238E27FC236}">
                <a16:creationId xmlns:a16="http://schemas.microsoft.com/office/drawing/2014/main" id="{1B776F5B-5972-C241-B504-DF7BCCB43869}"/>
              </a:ext>
            </a:extLst>
          </p:cNvPr>
          <p:cNvSpPr/>
          <p:nvPr userDrawn="1"/>
        </p:nvSpPr>
        <p:spPr>
          <a:xfrm>
            <a:off x="-1442013" y="936326"/>
            <a:ext cx="1371600" cy="411480"/>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0 142 135</a:t>
            </a:r>
          </a:p>
        </p:txBody>
      </p:sp>
      <p:sp>
        <p:nvSpPr>
          <p:cNvPr id="13" name="Rectangle 12">
            <a:extLst>
              <a:ext uri="{FF2B5EF4-FFF2-40B4-BE49-F238E27FC236}">
                <a16:creationId xmlns:a16="http://schemas.microsoft.com/office/drawing/2014/main" id="{2CAC3D67-1788-6149-A784-451F54DD7150}"/>
              </a:ext>
            </a:extLst>
          </p:cNvPr>
          <p:cNvSpPr/>
          <p:nvPr userDrawn="1"/>
        </p:nvSpPr>
        <p:spPr>
          <a:xfrm>
            <a:off x="-1442013" y="2839070"/>
            <a:ext cx="1371600" cy="411480"/>
          </a:xfrm>
          <a:prstGeom prst="rect">
            <a:avLst/>
          </a:prstGeom>
          <a:solidFill>
            <a:srgbClr val="D2D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ysClr val="windowText" lastClr="000000"/>
                </a:solidFill>
              </a:rPr>
              <a:t>210 222 0</a:t>
            </a:r>
          </a:p>
        </p:txBody>
      </p:sp>
      <p:sp>
        <p:nvSpPr>
          <p:cNvPr id="14" name="Rectangle 13">
            <a:extLst>
              <a:ext uri="{FF2B5EF4-FFF2-40B4-BE49-F238E27FC236}">
                <a16:creationId xmlns:a16="http://schemas.microsoft.com/office/drawing/2014/main" id="{E44A4418-993D-ED47-9A2D-E2E657C33F03}"/>
              </a:ext>
            </a:extLst>
          </p:cNvPr>
          <p:cNvSpPr/>
          <p:nvPr userDrawn="1"/>
        </p:nvSpPr>
        <p:spPr>
          <a:xfrm>
            <a:off x="-1442013" y="3314756"/>
            <a:ext cx="1371600" cy="411480"/>
          </a:xfrm>
          <a:prstGeom prst="rect">
            <a:avLst/>
          </a:prstGeom>
          <a:solidFill>
            <a:srgbClr val="F7F7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ysClr val="windowText" lastClr="000000"/>
                </a:solidFill>
              </a:rPr>
              <a:t>244 247 194</a:t>
            </a:r>
          </a:p>
        </p:txBody>
      </p:sp>
      <p:sp>
        <p:nvSpPr>
          <p:cNvPr id="15" name="Rectangle 14">
            <a:extLst>
              <a:ext uri="{FF2B5EF4-FFF2-40B4-BE49-F238E27FC236}">
                <a16:creationId xmlns:a16="http://schemas.microsoft.com/office/drawing/2014/main" id="{2D0AC631-C274-F14B-87D1-0C1631014955}"/>
              </a:ext>
            </a:extLst>
          </p:cNvPr>
          <p:cNvSpPr/>
          <p:nvPr userDrawn="1"/>
        </p:nvSpPr>
        <p:spPr>
          <a:xfrm>
            <a:off x="-1442013" y="2363384"/>
            <a:ext cx="1371600" cy="411480"/>
          </a:xfrm>
          <a:prstGeom prst="rect">
            <a:avLst/>
          </a:prstGeom>
          <a:solidFill>
            <a:srgbClr val="646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100 100 0</a:t>
            </a:r>
          </a:p>
        </p:txBody>
      </p:sp>
      <p:sp>
        <p:nvSpPr>
          <p:cNvPr id="16" name="Rectangle 15">
            <a:extLst>
              <a:ext uri="{FF2B5EF4-FFF2-40B4-BE49-F238E27FC236}">
                <a16:creationId xmlns:a16="http://schemas.microsoft.com/office/drawing/2014/main" id="{4FABEADD-4C34-9148-905A-1D068D44AD4D}"/>
              </a:ext>
            </a:extLst>
          </p:cNvPr>
          <p:cNvSpPr/>
          <p:nvPr userDrawn="1"/>
        </p:nvSpPr>
        <p:spPr>
          <a:xfrm>
            <a:off x="-1442013" y="4266128"/>
            <a:ext cx="1371600" cy="411480"/>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127 127 127</a:t>
            </a:r>
          </a:p>
        </p:txBody>
      </p:sp>
      <p:sp>
        <p:nvSpPr>
          <p:cNvPr id="17" name="Rectangle 16">
            <a:extLst>
              <a:ext uri="{FF2B5EF4-FFF2-40B4-BE49-F238E27FC236}">
                <a16:creationId xmlns:a16="http://schemas.microsoft.com/office/drawing/2014/main" id="{7DBCE468-42DB-794D-89BE-D79D48537A7F}"/>
              </a:ext>
            </a:extLst>
          </p:cNvPr>
          <p:cNvSpPr/>
          <p:nvPr userDrawn="1"/>
        </p:nvSpPr>
        <p:spPr>
          <a:xfrm>
            <a:off x="-1442013" y="4741817"/>
            <a:ext cx="1371600" cy="41148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bg1"/>
                </a:solidFill>
              </a:rPr>
              <a:t>192 0 0</a:t>
            </a:r>
          </a:p>
        </p:txBody>
      </p:sp>
      <p:sp>
        <p:nvSpPr>
          <p:cNvPr id="18" name="Rectangle 17">
            <a:extLst>
              <a:ext uri="{FF2B5EF4-FFF2-40B4-BE49-F238E27FC236}">
                <a16:creationId xmlns:a16="http://schemas.microsoft.com/office/drawing/2014/main" id="{27F5A868-4BA2-1E4E-8A99-BF47113AE7EB}"/>
              </a:ext>
            </a:extLst>
          </p:cNvPr>
          <p:cNvSpPr/>
          <p:nvPr userDrawn="1"/>
        </p:nvSpPr>
        <p:spPr>
          <a:xfrm>
            <a:off x="-1442013" y="3790442"/>
            <a:ext cx="1371600" cy="411480"/>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191 191 191</a:t>
            </a:r>
          </a:p>
        </p:txBody>
      </p:sp>
      <p:sp>
        <p:nvSpPr>
          <p:cNvPr id="27" name="Slide Number Placeholder 26">
            <a:extLst>
              <a:ext uri="{FF2B5EF4-FFF2-40B4-BE49-F238E27FC236}">
                <a16:creationId xmlns:a16="http://schemas.microsoft.com/office/drawing/2014/main" id="{DE21F498-AEC0-B646-B53D-4B33A46C1E20}"/>
              </a:ext>
            </a:extLst>
          </p:cNvPr>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9C099C12-0FA6-5345-B979-B19A08F582EA}" type="slidenum">
              <a:rPr lang="en-US" smtClean="0"/>
              <a:t>‹#›</a:t>
            </a:fld>
            <a:endParaRPr lang="en-US"/>
          </a:p>
        </p:txBody>
      </p:sp>
    </p:spTree>
    <p:extLst>
      <p:ext uri="{BB962C8B-B14F-4D97-AF65-F5344CB8AC3E}">
        <p14:creationId xmlns:p14="http://schemas.microsoft.com/office/powerpoint/2010/main" val="1582321987"/>
      </p:ext>
    </p:extLst>
  </p:cSld>
  <p:clrMap bg1="lt1" tx1="dk1" bg2="lt2" tx2="dk2" accent1="accent1" accent2="accent2" accent3="accent3" accent4="accent4" accent5="accent5" accent6="accent6" hlink="hlink" folHlink="folHlink"/>
  <p:sldLayoutIdLst>
    <p:sldLayoutId id="2147484658" r:id="rId1"/>
    <p:sldLayoutId id="2147484659" r:id="rId2"/>
    <p:sldLayoutId id="2147484660" r:id="rId3"/>
    <p:sldLayoutId id="2147484661" r:id="rId4"/>
    <p:sldLayoutId id="2147484662" r:id="rId5"/>
    <p:sldLayoutId id="2147484663" r:id="rId6"/>
    <p:sldLayoutId id="2147484664" r:id="rId7"/>
    <p:sldLayoutId id="2147484665" r:id="rId8"/>
    <p:sldLayoutId id="2147484666" r:id="rId9"/>
    <p:sldLayoutId id="2147484667" r:id="rId10"/>
    <p:sldLayoutId id="2147484668" r:id="rId11"/>
    <p:sldLayoutId id="2147484669" r:id="rId12"/>
    <p:sldLayoutId id="2147484670" r:id="rId13"/>
    <p:sldLayoutId id="2147484671" r:id="rId14"/>
    <p:sldLayoutId id="2147484672" r:id="rId15"/>
    <p:sldLayoutId id="2147484673" r:id="rId16"/>
    <p:sldLayoutId id="2147484674" r:id="rId17"/>
    <p:sldLayoutId id="2147484675" r:id="rId18"/>
    <p:sldLayoutId id="2147484676" r:id="rId19"/>
    <p:sldLayoutId id="2147484677" r:id="rId20"/>
    <p:sldLayoutId id="2147484678" r:id="rId21"/>
    <p:sldLayoutId id="2147484679" r:id="rId22"/>
    <p:sldLayoutId id="2147484680" r:id="rId23"/>
    <p:sldLayoutId id="2147484682" r:id="rId24"/>
    <p:sldLayoutId id="2147484683" r:id="rId25"/>
    <p:sldLayoutId id="2147484684" r:id="rId26"/>
    <p:sldLayoutId id="2147484685" r:id="rId27"/>
    <p:sldLayoutId id="2147484686" r:id="rId28"/>
  </p:sldLayoutIdLst>
  <p:hf hdr="0" ftr="0"/>
  <p:txStyles>
    <p:titleStyle>
      <a:lvl1pPr algn="ctr" defTabSz="685783" rtl="0" eaLnBrk="1" latinLnBrk="0" hangingPunct="1">
        <a:lnSpc>
          <a:spcPct val="90000"/>
        </a:lnSpc>
        <a:spcBef>
          <a:spcPct val="0"/>
        </a:spcBef>
        <a:buNone/>
        <a:defRPr sz="2400" b="1" kern="1200">
          <a:solidFill>
            <a:srgbClr val="215150"/>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43" tIns="34289" rIns="68543" bIns="34289"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68543" tIns="34289" rIns="68543" bIns="34289"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4"/>
            <a:ext cx="2057400" cy="273844"/>
          </a:xfrm>
          <a:prstGeom prst="rect">
            <a:avLst/>
          </a:prstGeom>
        </p:spPr>
        <p:txBody>
          <a:bodyPr vert="horz" lIns="68543" tIns="34289" rIns="68543" bIns="34289" rtlCol="0" anchor="ctr"/>
          <a:lstStyle>
            <a:lvl1pPr algn="l">
              <a:defRPr sz="900">
                <a:solidFill>
                  <a:schemeClr val="tx1">
                    <a:tint val="75000"/>
                  </a:schemeClr>
                </a:solidFill>
              </a:defRPr>
            </a:lvl1pPr>
          </a:lstStyle>
          <a:p>
            <a:pPr defTabSz="685375"/>
            <a:fld id="{333B5FED-8B4A-4C3F-828E-617254191C30}" type="datetimeFigureOut">
              <a:rPr lang="en-US" smtClean="0">
                <a:solidFill>
                  <a:prstClr val="black">
                    <a:tint val="75000"/>
                  </a:prstClr>
                </a:solidFill>
              </a:rPr>
              <a:pPr defTabSz="685375"/>
              <a:t>6/29/2022</a:t>
            </a:fld>
            <a:endParaRPr lang="en-US" dirty="0">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43" tIns="34289" rIns="68543" bIns="34289" rtlCol="0" anchor="ctr"/>
          <a:lstStyle>
            <a:lvl1pPr algn="ctr">
              <a:defRPr sz="900">
                <a:solidFill>
                  <a:schemeClr val="tx1">
                    <a:tint val="75000"/>
                  </a:schemeClr>
                </a:solidFill>
              </a:defRPr>
            </a:lvl1pPr>
          </a:lstStyle>
          <a:p>
            <a:pPr defTabSz="685375"/>
            <a:endParaRPr lang="en-US" dirty="0">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43" tIns="34289" rIns="68543" bIns="34289" rtlCol="0" anchor="ctr"/>
          <a:lstStyle>
            <a:lvl1pPr algn="r">
              <a:defRPr sz="900">
                <a:solidFill>
                  <a:schemeClr val="tx1">
                    <a:tint val="75000"/>
                  </a:schemeClr>
                </a:solidFill>
              </a:defRPr>
            </a:lvl1pPr>
          </a:lstStyle>
          <a:p>
            <a:pPr defTabSz="685375"/>
            <a:fld id="{E033A7D7-C998-4776-B998-2C6B75D46A9E}" type="slidenum">
              <a:rPr lang="en-US" smtClean="0">
                <a:solidFill>
                  <a:prstClr val="black">
                    <a:tint val="75000"/>
                  </a:prstClr>
                </a:solidFill>
              </a:rPr>
              <a:pPr defTabSz="685375"/>
              <a:t>‹#›</a:t>
            </a:fld>
            <a:endParaRPr lang="en-US" dirty="0">
              <a:solidFill>
                <a:prstClr val="black">
                  <a:tint val="75000"/>
                </a:prstClr>
              </a:solidFill>
            </a:endParaRPr>
          </a:p>
        </p:txBody>
      </p:sp>
    </p:spTree>
    <p:extLst>
      <p:ext uri="{BB962C8B-B14F-4D97-AF65-F5344CB8AC3E}">
        <p14:creationId xmlns:p14="http://schemas.microsoft.com/office/powerpoint/2010/main" val="2447653582"/>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 id="2147483848" r:id="rId12"/>
    <p:sldLayoutId id="2147483849" r:id="rId13"/>
    <p:sldLayoutId id="2147483850" r:id="rId14"/>
    <p:sldLayoutId id="2147483851" r:id="rId15"/>
    <p:sldLayoutId id="2147483852" r:id="rId16"/>
    <p:sldLayoutId id="2147483853" r:id="rId17"/>
    <p:sldLayoutId id="2147483854" r:id="rId18"/>
    <p:sldLayoutId id="2147483855" r:id="rId19"/>
    <p:sldLayoutId id="2147483856" r:id="rId20"/>
    <p:sldLayoutId id="2147483857" r:id="rId21"/>
    <p:sldLayoutId id="2147483858" r:id="rId22"/>
    <p:sldLayoutId id="2147483859" r:id="rId23"/>
    <p:sldLayoutId id="2147483860" r:id="rId24"/>
    <p:sldLayoutId id="2147483861" r:id="rId25"/>
    <p:sldLayoutId id="2147483862" r:id="rId26"/>
    <p:sldLayoutId id="2147483863" r:id="rId27"/>
    <p:sldLayoutId id="2147483864" r:id="rId28"/>
    <p:sldLayoutId id="2147483865" r:id="rId29"/>
    <p:sldLayoutId id="2147483866" r:id="rId30"/>
    <p:sldLayoutId id="2147483867" r:id="rId31"/>
    <p:sldLayoutId id="2147483868" r:id="rId32"/>
    <p:sldLayoutId id="2147483869" r:id="rId33"/>
    <p:sldLayoutId id="2147483870" r:id="rId34"/>
    <p:sldLayoutId id="2147483871" r:id="rId35"/>
    <p:sldLayoutId id="2147483872" r:id="rId36"/>
    <p:sldLayoutId id="2147483873" r:id="rId37"/>
    <p:sldLayoutId id="2147483874" r:id="rId38"/>
    <p:sldLayoutId id="2147483875" r:id="rId39"/>
    <p:sldLayoutId id="2147483877" r:id="rId40"/>
    <p:sldLayoutId id="2147483878" r:id="rId41"/>
    <p:sldLayoutId id="2147483879" r:id="rId42"/>
    <p:sldLayoutId id="2147483880" r:id="rId43"/>
    <p:sldLayoutId id="2147483881" r:id="rId44"/>
    <p:sldLayoutId id="2147483882" r:id="rId45"/>
    <p:sldLayoutId id="2147483883" r:id="rId46"/>
    <p:sldLayoutId id="2147483885" r:id="rId47"/>
    <p:sldLayoutId id="2147483886" r:id="rId48"/>
    <p:sldLayoutId id="2147483888" r:id="rId49"/>
    <p:sldLayoutId id="2147483889" r:id="rId50"/>
    <p:sldLayoutId id="2147483890" r:id="rId51"/>
    <p:sldLayoutId id="2147483891" r:id="rId52"/>
    <p:sldLayoutId id="2147483892" r:id="rId53"/>
    <p:sldLayoutId id="2147483893" r:id="rId54"/>
    <p:sldLayoutId id="2147483894" r:id="rId55"/>
    <p:sldLayoutId id="2147483895" r:id="rId56"/>
    <p:sldLayoutId id="2147483896" r:id="rId57"/>
    <p:sldLayoutId id="2147483897" r:id="rId58"/>
    <p:sldLayoutId id="2147483900" r:id="rId59"/>
    <p:sldLayoutId id="2147483901" r:id="rId60"/>
  </p:sldLayoutIdLst>
  <p:txStyles>
    <p:titleStyle>
      <a:lvl1pPr algn="l" defTabSz="685375"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50" indent="-171350" algn="l" defTabSz="685375"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049" indent="-171350" algn="l" defTabSz="685375"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724" indent="-171350" algn="l" defTabSz="685375"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400" indent="-171350" algn="l" defTabSz="68537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077" indent="-171350" algn="l" defTabSz="68537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4775" indent="-171350" algn="l" defTabSz="68537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463" indent="-171350" algn="l" defTabSz="68537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150" indent="-171350" algn="l" defTabSz="68537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2849" indent="-171350" algn="l" defTabSz="68537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375" rtl="0" eaLnBrk="1" latinLnBrk="0" hangingPunct="1">
        <a:defRPr sz="1400" kern="1200">
          <a:solidFill>
            <a:schemeClr val="tx1"/>
          </a:solidFill>
          <a:latin typeface="+mn-lt"/>
          <a:ea typeface="+mn-ea"/>
          <a:cs typeface="+mn-cs"/>
        </a:defRPr>
      </a:lvl1pPr>
      <a:lvl2pPr marL="342677" algn="l" defTabSz="685375" rtl="0" eaLnBrk="1" latinLnBrk="0" hangingPunct="1">
        <a:defRPr sz="1400" kern="1200">
          <a:solidFill>
            <a:schemeClr val="tx1"/>
          </a:solidFill>
          <a:latin typeface="+mn-lt"/>
          <a:ea typeface="+mn-ea"/>
          <a:cs typeface="+mn-cs"/>
        </a:defRPr>
      </a:lvl2pPr>
      <a:lvl3pPr marL="685375" algn="l" defTabSz="685375" rtl="0" eaLnBrk="1" latinLnBrk="0" hangingPunct="1">
        <a:defRPr sz="1400" kern="1200">
          <a:solidFill>
            <a:schemeClr val="tx1"/>
          </a:solidFill>
          <a:latin typeface="+mn-lt"/>
          <a:ea typeface="+mn-ea"/>
          <a:cs typeface="+mn-cs"/>
        </a:defRPr>
      </a:lvl3pPr>
      <a:lvl4pPr marL="1028063" algn="l" defTabSz="685375" rtl="0" eaLnBrk="1" latinLnBrk="0" hangingPunct="1">
        <a:defRPr sz="1400" kern="1200">
          <a:solidFill>
            <a:schemeClr val="tx1"/>
          </a:solidFill>
          <a:latin typeface="+mn-lt"/>
          <a:ea typeface="+mn-ea"/>
          <a:cs typeface="+mn-cs"/>
        </a:defRPr>
      </a:lvl4pPr>
      <a:lvl5pPr marL="1370750" algn="l" defTabSz="685375" rtl="0" eaLnBrk="1" latinLnBrk="0" hangingPunct="1">
        <a:defRPr sz="1400" kern="1200">
          <a:solidFill>
            <a:schemeClr val="tx1"/>
          </a:solidFill>
          <a:latin typeface="+mn-lt"/>
          <a:ea typeface="+mn-ea"/>
          <a:cs typeface="+mn-cs"/>
        </a:defRPr>
      </a:lvl5pPr>
      <a:lvl6pPr marL="1713449" algn="l" defTabSz="685375" rtl="0" eaLnBrk="1" latinLnBrk="0" hangingPunct="1">
        <a:defRPr sz="1400" kern="1200">
          <a:solidFill>
            <a:schemeClr val="tx1"/>
          </a:solidFill>
          <a:latin typeface="+mn-lt"/>
          <a:ea typeface="+mn-ea"/>
          <a:cs typeface="+mn-cs"/>
        </a:defRPr>
      </a:lvl6pPr>
      <a:lvl7pPr marL="2056124" algn="l" defTabSz="685375" rtl="0" eaLnBrk="1" latinLnBrk="0" hangingPunct="1">
        <a:defRPr sz="1400" kern="1200">
          <a:solidFill>
            <a:schemeClr val="tx1"/>
          </a:solidFill>
          <a:latin typeface="+mn-lt"/>
          <a:ea typeface="+mn-ea"/>
          <a:cs typeface="+mn-cs"/>
        </a:defRPr>
      </a:lvl7pPr>
      <a:lvl8pPr marL="2398800" algn="l" defTabSz="685375" rtl="0" eaLnBrk="1" latinLnBrk="0" hangingPunct="1">
        <a:defRPr sz="1400" kern="1200">
          <a:solidFill>
            <a:schemeClr val="tx1"/>
          </a:solidFill>
          <a:latin typeface="+mn-lt"/>
          <a:ea typeface="+mn-ea"/>
          <a:cs typeface="+mn-cs"/>
        </a:defRPr>
      </a:lvl8pPr>
      <a:lvl9pPr marL="2741477" algn="l" defTabSz="685375" rtl="0" eaLnBrk="1" latinLnBrk="0" hangingPunct="1">
        <a:defRPr sz="14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8300" y="739375"/>
            <a:ext cx="6761100" cy="857400"/>
          </a:xfrm>
          <a:prstGeom prst="rect">
            <a:avLst/>
          </a:prstGeom>
          <a:noFill/>
          <a:ln>
            <a:noFill/>
          </a:ln>
        </p:spPr>
        <p:txBody>
          <a:bodyPr spcFirstLastPara="1" wrap="square" lIns="91303" tIns="91303" rIns="91303" bIns="91303" anchor="b" anchorCtr="0"/>
          <a:lstStyle>
            <a:lvl1pPr lvl="0">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1pPr>
            <a:lvl2pPr lvl="1">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2pPr>
            <a:lvl3pPr lvl="2">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3pPr>
            <a:lvl4pPr lvl="3">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4pPr>
            <a:lvl5pPr lvl="4">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5pPr>
            <a:lvl6pPr lvl="5">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6pPr>
            <a:lvl7pPr lvl="6">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7pPr>
            <a:lvl8pPr lvl="7">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8pPr>
            <a:lvl9pPr lvl="8">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9pPr>
          </a:lstStyle>
          <a:p>
            <a:endParaRPr/>
          </a:p>
        </p:txBody>
      </p:sp>
      <p:sp>
        <p:nvSpPr>
          <p:cNvPr id="7" name="Google Shape;7;p1"/>
          <p:cNvSpPr txBox="1">
            <a:spLocks noGrp="1"/>
          </p:cNvSpPr>
          <p:nvPr>
            <p:ph type="body" idx="1"/>
          </p:nvPr>
        </p:nvSpPr>
        <p:spPr>
          <a:xfrm>
            <a:off x="718300" y="1733550"/>
            <a:ext cx="6761100" cy="2980500"/>
          </a:xfrm>
          <a:prstGeom prst="rect">
            <a:avLst/>
          </a:prstGeom>
          <a:noFill/>
          <a:ln>
            <a:noFill/>
          </a:ln>
        </p:spPr>
        <p:txBody>
          <a:bodyPr spcFirstLastPara="1" wrap="square" lIns="91303" tIns="91303" rIns="91303" bIns="91303" anchor="t" anchorCtr="0"/>
          <a:lstStyle>
            <a:lvl1pPr marL="457200" lvl="0" indent="-381000">
              <a:spcBef>
                <a:spcPts val="60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1pPr>
            <a:lvl2pPr marL="914400" lvl="1"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2pPr>
            <a:lvl3pPr marL="1371600" lvl="2"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3pPr>
            <a:lvl4pPr marL="1828800" lvl="3"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4pPr>
            <a:lvl5pPr marL="2286000" lvl="4"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5pPr>
            <a:lvl6pPr marL="2743200" lvl="5"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6pPr>
            <a:lvl7pPr marL="3200400" lvl="6"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7pPr>
            <a:lvl8pPr marL="3657600" lvl="7"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8pPr>
            <a:lvl9pPr marL="4114800" lvl="8"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9pPr>
          </a:lstStyle>
          <a:p>
            <a:endParaRPr/>
          </a:p>
        </p:txBody>
      </p:sp>
      <p:sp>
        <p:nvSpPr>
          <p:cNvPr id="8" name="Google Shape;8;p1"/>
          <p:cNvSpPr txBox="1">
            <a:spLocks noGrp="1"/>
          </p:cNvSpPr>
          <p:nvPr>
            <p:ph type="sldNum" idx="12"/>
          </p:nvPr>
        </p:nvSpPr>
        <p:spPr>
          <a:xfrm>
            <a:off x="91531" y="4720201"/>
            <a:ext cx="548700" cy="393600"/>
          </a:xfrm>
          <a:prstGeom prst="rect">
            <a:avLst/>
          </a:prstGeom>
          <a:noFill/>
          <a:ln>
            <a:noFill/>
          </a:ln>
        </p:spPr>
        <p:txBody>
          <a:bodyPr spcFirstLastPara="1" wrap="square" lIns="91303" tIns="91303" rIns="91303" bIns="91303" anchor="ctr" anchorCtr="0">
            <a:noAutofit/>
          </a:bodyPr>
          <a:lstStyle>
            <a:lvl1pPr lvl="0">
              <a:buNone/>
              <a:defRPr sz="1200">
                <a:solidFill>
                  <a:srgbClr val="0B87A1"/>
                </a:solidFill>
                <a:latin typeface="Dosis Light"/>
                <a:ea typeface="Dosis Light"/>
                <a:cs typeface="Dosis Light"/>
                <a:sym typeface="Dosis Light"/>
              </a:defRPr>
            </a:lvl1pPr>
            <a:lvl2pPr lvl="1">
              <a:buNone/>
              <a:defRPr sz="1200">
                <a:solidFill>
                  <a:srgbClr val="0B87A1"/>
                </a:solidFill>
                <a:latin typeface="Dosis Light"/>
                <a:ea typeface="Dosis Light"/>
                <a:cs typeface="Dosis Light"/>
                <a:sym typeface="Dosis Light"/>
              </a:defRPr>
            </a:lvl2pPr>
            <a:lvl3pPr lvl="2">
              <a:buNone/>
              <a:defRPr sz="1200">
                <a:solidFill>
                  <a:srgbClr val="0B87A1"/>
                </a:solidFill>
                <a:latin typeface="Dosis Light"/>
                <a:ea typeface="Dosis Light"/>
                <a:cs typeface="Dosis Light"/>
                <a:sym typeface="Dosis Light"/>
              </a:defRPr>
            </a:lvl3pPr>
            <a:lvl4pPr lvl="3">
              <a:buNone/>
              <a:defRPr sz="1200">
                <a:solidFill>
                  <a:srgbClr val="0B87A1"/>
                </a:solidFill>
                <a:latin typeface="Dosis Light"/>
                <a:ea typeface="Dosis Light"/>
                <a:cs typeface="Dosis Light"/>
                <a:sym typeface="Dosis Light"/>
              </a:defRPr>
            </a:lvl4pPr>
            <a:lvl5pPr lvl="4">
              <a:buNone/>
              <a:defRPr sz="1200">
                <a:solidFill>
                  <a:srgbClr val="0B87A1"/>
                </a:solidFill>
                <a:latin typeface="Dosis Light"/>
                <a:ea typeface="Dosis Light"/>
                <a:cs typeface="Dosis Light"/>
                <a:sym typeface="Dosis Light"/>
              </a:defRPr>
            </a:lvl5pPr>
            <a:lvl6pPr lvl="5">
              <a:buNone/>
              <a:defRPr sz="1200">
                <a:solidFill>
                  <a:srgbClr val="0B87A1"/>
                </a:solidFill>
                <a:latin typeface="Dosis Light"/>
                <a:ea typeface="Dosis Light"/>
                <a:cs typeface="Dosis Light"/>
                <a:sym typeface="Dosis Light"/>
              </a:defRPr>
            </a:lvl6pPr>
            <a:lvl7pPr lvl="6">
              <a:buNone/>
              <a:defRPr sz="1200">
                <a:solidFill>
                  <a:srgbClr val="0B87A1"/>
                </a:solidFill>
                <a:latin typeface="Dosis Light"/>
                <a:ea typeface="Dosis Light"/>
                <a:cs typeface="Dosis Light"/>
                <a:sym typeface="Dosis Light"/>
              </a:defRPr>
            </a:lvl7pPr>
            <a:lvl8pPr lvl="7">
              <a:buNone/>
              <a:defRPr sz="1200">
                <a:solidFill>
                  <a:srgbClr val="0B87A1"/>
                </a:solidFill>
                <a:latin typeface="Dosis Light"/>
                <a:ea typeface="Dosis Light"/>
                <a:cs typeface="Dosis Light"/>
                <a:sym typeface="Dosis Light"/>
              </a:defRPr>
            </a:lvl8pPr>
            <a:lvl9pPr lvl="8">
              <a:buNone/>
              <a:defRPr sz="1200">
                <a:solidFill>
                  <a:srgbClr val="0B87A1"/>
                </a:solidFill>
                <a:latin typeface="Dosis Light"/>
                <a:ea typeface="Dosis Light"/>
                <a:cs typeface="Dosis Light"/>
                <a:sym typeface="Dosis Light"/>
              </a:defRPr>
            </a:lvl9pPr>
          </a:lstStyle>
          <a:p>
            <a:pPr defTabSz="684763">
              <a:buClr>
                <a:srgbClr val="000000"/>
              </a:buClr>
            </a:pPr>
            <a:fld id="{00000000-1234-1234-1234-123412341234}" type="slidenum">
              <a:rPr lang="en" kern="0" smtClean="0"/>
              <a:pPr defTabSz="684763">
                <a:buClr>
                  <a:srgbClr val="000000"/>
                </a:buClr>
              </a:pPr>
              <a:t>‹#›</a:t>
            </a:fld>
            <a:endParaRPr lang="en" kern="0"/>
          </a:p>
        </p:txBody>
      </p:sp>
    </p:spTree>
    <p:extLst>
      <p:ext uri="{BB962C8B-B14F-4D97-AF65-F5344CB8AC3E}">
        <p14:creationId xmlns:p14="http://schemas.microsoft.com/office/powerpoint/2010/main" val="874023015"/>
      </p:ext>
    </p:extLst>
  </p:cSld>
  <p:clrMap bg1="lt1" tx1="dk1" bg2="dk2" tx2="lt2" accent1="accent1" accent2="accent2" accent3="accent3" accent4="accent4" accent5="accent5" accent6="accent6" hlink="hlink" folHlink="folHlink"/>
  <p:sldLayoutIdLst>
    <p:sldLayoutId id="2147484688" r:id="rId1"/>
    <p:sldLayoutId id="2147484689" r:id="rId2"/>
    <p:sldLayoutId id="2147484690" r:id="rId3"/>
    <p:sldLayoutId id="2147484691" r:id="rId4"/>
    <p:sldLayoutId id="2147484692" r:id="rId5"/>
    <p:sldLayoutId id="2147484693" r:id="rId6"/>
    <p:sldLayoutId id="2147484694" r:id="rId7"/>
    <p:sldLayoutId id="2147484695" r:id="rId8"/>
    <p:sldLayoutId id="2147484696" r:id="rId9"/>
    <p:sldLayoutId id="2147484697" r:id="rId10"/>
    <p:sldLayoutId id="2147484698" r:id="rId11"/>
    <p:sldLayoutId id="2147484699" r:id="rId12"/>
    <p:sldLayoutId id="2147484700" r:id="rId13"/>
    <p:sldLayoutId id="2147484701" r:id="rId14"/>
    <p:sldLayoutId id="2147484702" r:id="rId15"/>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80" tIns="34290" rIns="68580" bIns="3429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68580" tIns="34290" rIns="68580" bIns="3429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4"/>
            <a:ext cx="2057400" cy="273844"/>
          </a:xfrm>
          <a:prstGeom prst="rect">
            <a:avLst/>
          </a:prstGeom>
        </p:spPr>
        <p:txBody>
          <a:bodyPr vert="horz" lIns="68580" tIns="34290" rIns="68580" bIns="34290" rtlCol="0" anchor="ctr"/>
          <a:lstStyle>
            <a:lvl1pPr algn="l">
              <a:defRPr sz="900">
                <a:solidFill>
                  <a:schemeClr val="tx1">
                    <a:tint val="75000"/>
                  </a:schemeClr>
                </a:solidFill>
              </a:defRPr>
            </a:lvl1pPr>
          </a:lstStyle>
          <a:p>
            <a:pPr defTabSz="685783"/>
            <a:fld id="{0BD94611-A56A-4FF7-9871-AD597EB03AEA}" type="datetimeFigureOut">
              <a:rPr lang="en-US" smtClean="0">
                <a:solidFill>
                  <a:prstClr val="black">
                    <a:tint val="75000"/>
                  </a:prstClr>
                </a:solidFill>
              </a:rPr>
              <a:pPr defTabSz="685783"/>
              <a:t>6/29/2022</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80" tIns="34290" rIns="68580" bIns="34290" rtlCol="0" anchor="ctr"/>
          <a:lstStyle>
            <a:lvl1pPr algn="ctr">
              <a:defRPr sz="900">
                <a:solidFill>
                  <a:schemeClr val="tx1">
                    <a:tint val="75000"/>
                  </a:schemeClr>
                </a:solidFill>
              </a:defRPr>
            </a:lvl1pPr>
          </a:lstStyle>
          <a:p>
            <a:pPr defTabSz="685783"/>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80" tIns="34290" rIns="68580" bIns="34290" rtlCol="0" anchor="ctr"/>
          <a:lstStyle>
            <a:lvl1pPr algn="r">
              <a:defRPr sz="900">
                <a:solidFill>
                  <a:schemeClr val="tx1">
                    <a:tint val="75000"/>
                  </a:schemeClr>
                </a:solidFill>
              </a:defRPr>
            </a:lvl1pPr>
          </a:lstStyle>
          <a:p>
            <a:pPr defTabSz="685783"/>
            <a:fld id="{DDF5B9A2-D225-4101-B404-061FAD5E3088}" type="slidenum">
              <a:rPr lang="en-US" smtClean="0">
                <a:solidFill>
                  <a:prstClr val="black">
                    <a:tint val="75000"/>
                  </a:prstClr>
                </a:solidFill>
              </a:rPr>
              <a:pPr defTabSz="685783"/>
              <a:t>‹#›</a:t>
            </a:fld>
            <a:endParaRPr lang="en-US">
              <a:solidFill>
                <a:prstClr val="black">
                  <a:tint val="75000"/>
                </a:prstClr>
              </a:solidFill>
            </a:endParaRPr>
          </a:p>
        </p:txBody>
      </p:sp>
    </p:spTree>
    <p:extLst>
      <p:ext uri="{BB962C8B-B14F-4D97-AF65-F5344CB8AC3E}">
        <p14:creationId xmlns:p14="http://schemas.microsoft.com/office/powerpoint/2010/main" val="3648715153"/>
      </p:ext>
    </p:extLst>
  </p:cSld>
  <p:clrMap bg1="lt1" tx1="dk1" bg2="lt2" tx2="dk2" accent1="accent1" accent2="accent2" accent3="accent3" accent4="accent4" accent5="accent5" accent6="accent6" hlink="hlink" folHlink="folHlink"/>
  <p:sldLayoutIdLst>
    <p:sldLayoutId id="2147484704" r:id="rId1"/>
    <p:sldLayoutId id="2147484705" r:id="rId2"/>
    <p:sldLayoutId id="2147484706" r:id="rId3"/>
    <p:sldLayoutId id="2147484707" r:id="rId4"/>
    <p:sldLayoutId id="2147484708" r:id="rId5"/>
    <p:sldLayoutId id="2147484709" r:id="rId6"/>
    <p:sldLayoutId id="2147484710" r:id="rId7"/>
    <p:sldLayoutId id="2147484711" r:id="rId8"/>
    <p:sldLayoutId id="2147484712" r:id="rId9"/>
    <p:sldLayoutId id="2147484713" r:id="rId10"/>
    <p:sldLayoutId id="2147484714" r:id="rId11"/>
    <p:sldLayoutId id="2147484715" r:id="rId12"/>
    <p:sldLayoutId id="2147484716" r:id="rId13"/>
    <p:sldLayoutId id="2147484717" r:id="rId14"/>
    <p:sldLayoutId id="2147484718" r:id="rId15"/>
    <p:sldLayoutId id="2147484719" r:id="rId16"/>
    <p:sldLayoutId id="2147484720" r:id="rId17"/>
    <p:sldLayoutId id="2147484721" r:id="rId18"/>
    <p:sldLayoutId id="2147484936" r:id="rId19"/>
  </p:sldLayoutIdLs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83" rtl="0" eaLnBrk="1" latinLnBrk="0" hangingPunct="1">
        <a:defRPr sz="1400" kern="1200">
          <a:solidFill>
            <a:schemeClr val="tx1"/>
          </a:solidFill>
          <a:latin typeface="+mn-lt"/>
          <a:ea typeface="+mn-ea"/>
          <a:cs typeface="+mn-cs"/>
        </a:defRPr>
      </a:lvl1pPr>
      <a:lvl2pPr marL="342892" algn="l" defTabSz="685783" rtl="0" eaLnBrk="1" latinLnBrk="0" hangingPunct="1">
        <a:defRPr sz="1400" kern="1200">
          <a:solidFill>
            <a:schemeClr val="tx1"/>
          </a:solidFill>
          <a:latin typeface="+mn-lt"/>
          <a:ea typeface="+mn-ea"/>
          <a:cs typeface="+mn-cs"/>
        </a:defRPr>
      </a:lvl2pPr>
      <a:lvl3pPr marL="685783" algn="l" defTabSz="685783" rtl="0" eaLnBrk="1" latinLnBrk="0" hangingPunct="1">
        <a:defRPr sz="1400" kern="1200">
          <a:solidFill>
            <a:schemeClr val="tx1"/>
          </a:solidFill>
          <a:latin typeface="+mn-lt"/>
          <a:ea typeface="+mn-ea"/>
          <a:cs typeface="+mn-cs"/>
        </a:defRPr>
      </a:lvl3pPr>
      <a:lvl4pPr marL="1028675" algn="l" defTabSz="685783" rtl="0" eaLnBrk="1" latinLnBrk="0" hangingPunct="1">
        <a:defRPr sz="1400" kern="1200">
          <a:solidFill>
            <a:schemeClr val="tx1"/>
          </a:solidFill>
          <a:latin typeface="+mn-lt"/>
          <a:ea typeface="+mn-ea"/>
          <a:cs typeface="+mn-cs"/>
        </a:defRPr>
      </a:lvl4pPr>
      <a:lvl5pPr marL="1371566" algn="l" defTabSz="685783" rtl="0" eaLnBrk="1" latinLnBrk="0" hangingPunct="1">
        <a:defRPr sz="1400" kern="1200">
          <a:solidFill>
            <a:schemeClr val="tx1"/>
          </a:solidFill>
          <a:latin typeface="+mn-lt"/>
          <a:ea typeface="+mn-ea"/>
          <a:cs typeface="+mn-cs"/>
        </a:defRPr>
      </a:lvl5pPr>
      <a:lvl6pPr marL="1714457" algn="l" defTabSz="685783" rtl="0" eaLnBrk="1" latinLnBrk="0" hangingPunct="1">
        <a:defRPr sz="1400" kern="1200">
          <a:solidFill>
            <a:schemeClr val="tx1"/>
          </a:solidFill>
          <a:latin typeface="+mn-lt"/>
          <a:ea typeface="+mn-ea"/>
          <a:cs typeface="+mn-cs"/>
        </a:defRPr>
      </a:lvl6pPr>
      <a:lvl7pPr marL="2057348" algn="l" defTabSz="685783" rtl="0" eaLnBrk="1" latinLnBrk="0" hangingPunct="1">
        <a:defRPr sz="1400" kern="1200">
          <a:solidFill>
            <a:schemeClr val="tx1"/>
          </a:solidFill>
          <a:latin typeface="+mn-lt"/>
          <a:ea typeface="+mn-ea"/>
          <a:cs typeface="+mn-cs"/>
        </a:defRPr>
      </a:lvl7pPr>
      <a:lvl8pPr marL="2400240" algn="l" defTabSz="685783" rtl="0" eaLnBrk="1" latinLnBrk="0" hangingPunct="1">
        <a:defRPr sz="1400" kern="1200">
          <a:solidFill>
            <a:schemeClr val="tx1"/>
          </a:solidFill>
          <a:latin typeface="+mn-lt"/>
          <a:ea typeface="+mn-ea"/>
          <a:cs typeface="+mn-cs"/>
        </a:defRPr>
      </a:lvl8pPr>
      <a:lvl9pPr marL="2743132" algn="l" defTabSz="685783" rtl="0" eaLnBrk="1" latinLnBrk="0" hangingPunct="1">
        <a:defRPr sz="14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957900"/>
          </a:xfrm>
          <a:prstGeom prst="rect">
            <a:avLst/>
          </a:prstGeom>
          <a:noFill/>
          <a:ln>
            <a:noFill/>
          </a:ln>
        </p:spPr>
        <p:txBody>
          <a:bodyPr spcFirstLastPara="1" wrap="square" lIns="91415" tIns="91415" rIns="91415" bIns="91415" anchor="t" anchorCtr="0">
            <a:noAutofit/>
          </a:bodyPr>
          <a:lstStyle>
            <a:lvl1pPr lvl="0">
              <a:spcBef>
                <a:spcPts val="0"/>
              </a:spcBef>
              <a:spcAft>
                <a:spcPts val="0"/>
              </a:spcAft>
              <a:buClr>
                <a:schemeClr val="lt1"/>
              </a:buClr>
              <a:buSzPts val="2400"/>
              <a:buFont typeface="Bellota"/>
              <a:buNone/>
              <a:defRPr sz="2400" b="1">
                <a:solidFill>
                  <a:schemeClr val="lt1"/>
                </a:solidFill>
                <a:latin typeface="Bellota"/>
                <a:ea typeface="Bellota"/>
                <a:cs typeface="Bellota"/>
                <a:sym typeface="Bellota"/>
              </a:defRPr>
            </a:lvl1pPr>
            <a:lvl2pPr lvl="1">
              <a:spcBef>
                <a:spcPts val="0"/>
              </a:spcBef>
              <a:spcAft>
                <a:spcPts val="0"/>
              </a:spcAft>
              <a:buClr>
                <a:schemeClr val="lt1"/>
              </a:buClr>
              <a:buSzPts val="2400"/>
              <a:buFont typeface="Slackey"/>
              <a:buNone/>
              <a:defRPr sz="2400">
                <a:solidFill>
                  <a:schemeClr val="lt1"/>
                </a:solidFill>
                <a:latin typeface="Slackey"/>
                <a:ea typeface="Slackey"/>
                <a:cs typeface="Slackey"/>
                <a:sym typeface="Slackey"/>
              </a:defRPr>
            </a:lvl2pPr>
            <a:lvl3pPr lvl="2">
              <a:spcBef>
                <a:spcPts val="0"/>
              </a:spcBef>
              <a:spcAft>
                <a:spcPts val="0"/>
              </a:spcAft>
              <a:buClr>
                <a:schemeClr val="lt1"/>
              </a:buClr>
              <a:buSzPts val="2400"/>
              <a:buFont typeface="Slackey"/>
              <a:buNone/>
              <a:defRPr sz="2400">
                <a:solidFill>
                  <a:schemeClr val="lt1"/>
                </a:solidFill>
                <a:latin typeface="Slackey"/>
                <a:ea typeface="Slackey"/>
                <a:cs typeface="Slackey"/>
                <a:sym typeface="Slackey"/>
              </a:defRPr>
            </a:lvl3pPr>
            <a:lvl4pPr lvl="3">
              <a:spcBef>
                <a:spcPts val="0"/>
              </a:spcBef>
              <a:spcAft>
                <a:spcPts val="0"/>
              </a:spcAft>
              <a:buClr>
                <a:schemeClr val="lt1"/>
              </a:buClr>
              <a:buSzPts val="2400"/>
              <a:buFont typeface="Slackey"/>
              <a:buNone/>
              <a:defRPr sz="2400">
                <a:solidFill>
                  <a:schemeClr val="lt1"/>
                </a:solidFill>
                <a:latin typeface="Slackey"/>
                <a:ea typeface="Slackey"/>
                <a:cs typeface="Slackey"/>
                <a:sym typeface="Slackey"/>
              </a:defRPr>
            </a:lvl4pPr>
            <a:lvl5pPr lvl="4">
              <a:spcBef>
                <a:spcPts val="0"/>
              </a:spcBef>
              <a:spcAft>
                <a:spcPts val="0"/>
              </a:spcAft>
              <a:buClr>
                <a:schemeClr val="lt1"/>
              </a:buClr>
              <a:buSzPts val="2400"/>
              <a:buFont typeface="Slackey"/>
              <a:buNone/>
              <a:defRPr sz="2400">
                <a:solidFill>
                  <a:schemeClr val="lt1"/>
                </a:solidFill>
                <a:latin typeface="Slackey"/>
                <a:ea typeface="Slackey"/>
                <a:cs typeface="Slackey"/>
                <a:sym typeface="Slackey"/>
              </a:defRPr>
            </a:lvl5pPr>
            <a:lvl6pPr lvl="5">
              <a:spcBef>
                <a:spcPts val="0"/>
              </a:spcBef>
              <a:spcAft>
                <a:spcPts val="0"/>
              </a:spcAft>
              <a:buClr>
                <a:schemeClr val="lt1"/>
              </a:buClr>
              <a:buSzPts val="2400"/>
              <a:buFont typeface="Slackey"/>
              <a:buNone/>
              <a:defRPr sz="2400">
                <a:solidFill>
                  <a:schemeClr val="lt1"/>
                </a:solidFill>
                <a:latin typeface="Slackey"/>
                <a:ea typeface="Slackey"/>
                <a:cs typeface="Slackey"/>
                <a:sym typeface="Slackey"/>
              </a:defRPr>
            </a:lvl6pPr>
            <a:lvl7pPr lvl="6">
              <a:spcBef>
                <a:spcPts val="0"/>
              </a:spcBef>
              <a:spcAft>
                <a:spcPts val="0"/>
              </a:spcAft>
              <a:buClr>
                <a:schemeClr val="lt1"/>
              </a:buClr>
              <a:buSzPts val="2400"/>
              <a:buFont typeface="Slackey"/>
              <a:buNone/>
              <a:defRPr sz="2400">
                <a:solidFill>
                  <a:schemeClr val="lt1"/>
                </a:solidFill>
                <a:latin typeface="Slackey"/>
                <a:ea typeface="Slackey"/>
                <a:cs typeface="Slackey"/>
                <a:sym typeface="Slackey"/>
              </a:defRPr>
            </a:lvl7pPr>
            <a:lvl8pPr lvl="7">
              <a:spcBef>
                <a:spcPts val="0"/>
              </a:spcBef>
              <a:spcAft>
                <a:spcPts val="0"/>
              </a:spcAft>
              <a:buClr>
                <a:schemeClr val="lt1"/>
              </a:buClr>
              <a:buSzPts val="2400"/>
              <a:buFont typeface="Slackey"/>
              <a:buNone/>
              <a:defRPr sz="2400">
                <a:solidFill>
                  <a:schemeClr val="lt1"/>
                </a:solidFill>
                <a:latin typeface="Slackey"/>
                <a:ea typeface="Slackey"/>
                <a:cs typeface="Slackey"/>
                <a:sym typeface="Slackey"/>
              </a:defRPr>
            </a:lvl8pPr>
            <a:lvl9pPr lvl="8">
              <a:spcBef>
                <a:spcPts val="0"/>
              </a:spcBef>
              <a:spcAft>
                <a:spcPts val="0"/>
              </a:spcAft>
              <a:buClr>
                <a:schemeClr val="lt1"/>
              </a:buClr>
              <a:buSzPts val="2400"/>
              <a:buFont typeface="Slackey"/>
              <a:buNone/>
              <a:defRPr sz="2400">
                <a:solidFill>
                  <a:schemeClr val="lt1"/>
                </a:solidFill>
                <a:latin typeface="Slackey"/>
                <a:ea typeface="Slackey"/>
                <a:cs typeface="Slackey"/>
                <a:sym typeface="Slackey"/>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15" tIns="91415" rIns="91415" bIns="91415" anchor="t" anchorCtr="0">
            <a:noAutofit/>
          </a:bodyPr>
          <a:lstStyle>
            <a:lvl1pPr marL="457200" lvl="0" indent="-317500">
              <a:lnSpc>
                <a:spcPct val="115000"/>
              </a:lnSpc>
              <a:spcBef>
                <a:spcPts val="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1pPr>
            <a:lvl2pPr marL="914400" lvl="1"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2pPr>
            <a:lvl3pPr marL="1371600" lvl="2"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3pPr>
            <a:lvl4pPr marL="1828800" lvl="3"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4pPr>
            <a:lvl5pPr marL="2286000" lvl="4"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5pPr>
            <a:lvl6pPr marL="2743200" lvl="5"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6pPr>
            <a:lvl7pPr marL="3200400" lvl="6"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7pPr>
            <a:lvl8pPr marL="3657600" lvl="7" indent="-317500">
              <a:lnSpc>
                <a:spcPct val="115000"/>
              </a:lnSpc>
              <a:spcBef>
                <a:spcPts val="1600"/>
              </a:spcBef>
              <a:spcAft>
                <a:spcPts val="0"/>
              </a:spcAft>
              <a:buClr>
                <a:schemeClr val="lt1"/>
              </a:buClr>
              <a:buSzPts val="1400"/>
              <a:buFont typeface="Didact Gothic"/>
              <a:buChar char="○"/>
              <a:defRPr>
                <a:solidFill>
                  <a:schemeClr val="lt1"/>
                </a:solidFill>
                <a:latin typeface="Didact Gothic"/>
                <a:ea typeface="Didact Gothic"/>
                <a:cs typeface="Didact Gothic"/>
                <a:sym typeface="Didact Gothic"/>
              </a:defRPr>
            </a:lvl8pPr>
            <a:lvl9pPr marL="4114800" lvl="8" indent="-317500">
              <a:lnSpc>
                <a:spcPct val="115000"/>
              </a:lnSpc>
              <a:spcBef>
                <a:spcPts val="1600"/>
              </a:spcBef>
              <a:spcAft>
                <a:spcPts val="1600"/>
              </a:spcAft>
              <a:buClr>
                <a:schemeClr val="lt1"/>
              </a:buClr>
              <a:buSzPts val="1400"/>
              <a:buFont typeface="Didact Gothic"/>
              <a:buChar char="■"/>
              <a:defRPr>
                <a:solidFill>
                  <a:schemeClr val="lt1"/>
                </a:solidFill>
                <a:latin typeface="Didact Gothic"/>
                <a:ea typeface="Didact Gothic"/>
                <a:cs typeface="Didact Gothic"/>
                <a:sym typeface="Didact Gothic"/>
              </a:defRPr>
            </a:lvl9pPr>
          </a:lstStyle>
          <a:p>
            <a:endParaRPr/>
          </a:p>
        </p:txBody>
      </p:sp>
    </p:spTree>
    <p:extLst>
      <p:ext uri="{BB962C8B-B14F-4D97-AF65-F5344CB8AC3E}">
        <p14:creationId xmlns:p14="http://schemas.microsoft.com/office/powerpoint/2010/main" val="1704557589"/>
      </p:ext>
    </p:extLst>
  </p:cSld>
  <p:clrMap bg1="lt1" tx1="dk1" bg2="dk2" tx2="lt2" accent1="accent1" accent2="accent2" accent3="accent3" accent4="accent4" accent5="accent5" accent6="accent6" hlink="hlink" folHlink="folHlink"/>
  <p:sldLayoutIdLst>
    <p:sldLayoutId id="2147484723" r:id="rId1"/>
    <p:sldLayoutId id="2147484724" r:id="rId2"/>
    <p:sldLayoutId id="2147484725" r:id="rId3"/>
    <p:sldLayoutId id="2147484726" r:id="rId4"/>
    <p:sldLayoutId id="2147484727" r:id="rId5"/>
    <p:sldLayoutId id="2147484728" r:id="rId6"/>
    <p:sldLayoutId id="2147484729" r:id="rId7"/>
    <p:sldLayoutId id="2147484730" r:id="rId8"/>
    <p:sldLayoutId id="2147484731" r:id="rId9"/>
    <p:sldLayoutId id="2147484732" r:id="rId10"/>
    <p:sldLayoutId id="2147484733" r:id="rId11"/>
    <p:sldLayoutId id="2147484734" r:id="rId12"/>
    <p:sldLayoutId id="2147484735" r:id="rId13"/>
    <p:sldLayoutId id="2147484736" r:id="rId14"/>
    <p:sldLayoutId id="2147484737" r:id="rId15"/>
    <p:sldLayoutId id="2147484738" r:id="rId16"/>
    <p:sldLayoutId id="2147484739"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762117" y="1276993"/>
            <a:ext cx="1686000" cy="5919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Clr>
                <a:srgbClr val="525252"/>
              </a:buClr>
              <a:buSzPts val="700"/>
              <a:buFont typeface="Oswald"/>
              <a:buNone/>
              <a:defRPr sz="3800" i="0" u="none" strike="noStrike" cap="none">
                <a:solidFill>
                  <a:srgbClr val="525252"/>
                </a:solidFill>
                <a:latin typeface="Oswald"/>
                <a:ea typeface="Oswald"/>
                <a:cs typeface="Oswald"/>
                <a:sym typeface="Oswald"/>
              </a:defRPr>
            </a:lvl1pPr>
            <a:lvl2pPr lvl="1">
              <a:spcBef>
                <a:spcPts val="0"/>
              </a:spcBef>
              <a:spcAft>
                <a:spcPts val="0"/>
              </a:spcAft>
              <a:buClr>
                <a:srgbClr val="525252"/>
              </a:buClr>
              <a:buSzPts val="700"/>
              <a:buFont typeface="Oswald"/>
              <a:buNone/>
              <a:defRPr sz="900">
                <a:solidFill>
                  <a:srgbClr val="525252"/>
                </a:solidFill>
                <a:latin typeface="Oswald"/>
                <a:ea typeface="Oswald"/>
                <a:cs typeface="Oswald"/>
                <a:sym typeface="Oswald"/>
              </a:defRPr>
            </a:lvl2pPr>
            <a:lvl3pPr lvl="2">
              <a:spcBef>
                <a:spcPts val="0"/>
              </a:spcBef>
              <a:spcAft>
                <a:spcPts val="0"/>
              </a:spcAft>
              <a:buClr>
                <a:srgbClr val="525252"/>
              </a:buClr>
              <a:buSzPts val="700"/>
              <a:buFont typeface="Oswald"/>
              <a:buNone/>
              <a:defRPr sz="900">
                <a:solidFill>
                  <a:srgbClr val="525252"/>
                </a:solidFill>
                <a:latin typeface="Oswald"/>
                <a:ea typeface="Oswald"/>
                <a:cs typeface="Oswald"/>
                <a:sym typeface="Oswald"/>
              </a:defRPr>
            </a:lvl3pPr>
            <a:lvl4pPr lvl="3">
              <a:spcBef>
                <a:spcPts val="0"/>
              </a:spcBef>
              <a:spcAft>
                <a:spcPts val="0"/>
              </a:spcAft>
              <a:buClr>
                <a:srgbClr val="525252"/>
              </a:buClr>
              <a:buSzPts val="700"/>
              <a:buFont typeface="Oswald"/>
              <a:buNone/>
              <a:defRPr sz="900">
                <a:solidFill>
                  <a:srgbClr val="525252"/>
                </a:solidFill>
                <a:latin typeface="Oswald"/>
                <a:ea typeface="Oswald"/>
                <a:cs typeface="Oswald"/>
                <a:sym typeface="Oswald"/>
              </a:defRPr>
            </a:lvl4pPr>
            <a:lvl5pPr lvl="4">
              <a:spcBef>
                <a:spcPts val="0"/>
              </a:spcBef>
              <a:spcAft>
                <a:spcPts val="0"/>
              </a:spcAft>
              <a:buClr>
                <a:srgbClr val="525252"/>
              </a:buClr>
              <a:buSzPts val="700"/>
              <a:buFont typeface="Oswald"/>
              <a:buNone/>
              <a:defRPr sz="900">
                <a:solidFill>
                  <a:srgbClr val="525252"/>
                </a:solidFill>
                <a:latin typeface="Oswald"/>
                <a:ea typeface="Oswald"/>
                <a:cs typeface="Oswald"/>
                <a:sym typeface="Oswald"/>
              </a:defRPr>
            </a:lvl5pPr>
            <a:lvl6pPr lvl="5">
              <a:spcBef>
                <a:spcPts val="0"/>
              </a:spcBef>
              <a:spcAft>
                <a:spcPts val="0"/>
              </a:spcAft>
              <a:buClr>
                <a:srgbClr val="525252"/>
              </a:buClr>
              <a:buSzPts val="700"/>
              <a:buFont typeface="Oswald"/>
              <a:buNone/>
              <a:defRPr sz="900">
                <a:solidFill>
                  <a:srgbClr val="525252"/>
                </a:solidFill>
                <a:latin typeface="Oswald"/>
                <a:ea typeface="Oswald"/>
                <a:cs typeface="Oswald"/>
                <a:sym typeface="Oswald"/>
              </a:defRPr>
            </a:lvl6pPr>
            <a:lvl7pPr lvl="6">
              <a:spcBef>
                <a:spcPts val="0"/>
              </a:spcBef>
              <a:spcAft>
                <a:spcPts val="0"/>
              </a:spcAft>
              <a:buClr>
                <a:srgbClr val="525252"/>
              </a:buClr>
              <a:buSzPts val="700"/>
              <a:buFont typeface="Oswald"/>
              <a:buNone/>
              <a:defRPr sz="900">
                <a:solidFill>
                  <a:srgbClr val="525252"/>
                </a:solidFill>
                <a:latin typeface="Oswald"/>
                <a:ea typeface="Oswald"/>
                <a:cs typeface="Oswald"/>
                <a:sym typeface="Oswald"/>
              </a:defRPr>
            </a:lvl7pPr>
            <a:lvl8pPr lvl="7">
              <a:spcBef>
                <a:spcPts val="0"/>
              </a:spcBef>
              <a:spcAft>
                <a:spcPts val="0"/>
              </a:spcAft>
              <a:buClr>
                <a:srgbClr val="525252"/>
              </a:buClr>
              <a:buSzPts val="700"/>
              <a:buFont typeface="Oswald"/>
              <a:buNone/>
              <a:defRPr sz="900">
                <a:solidFill>
                  <a:srgbClr val="525252"/>
                </a:solidFill>
                <a:latin typeface="Oswald"/>
                <a:ea typeface="Oswald"/>
                <a:cs typeface="Oswald"/>
                <a:sym typeface="Oswald"/>
              </a:defRPr>
            </a:lvl8pPr>
            <a:lvl9pPr lvl="8">
              <a:spcBef>
                <a:spcPts val="0"/>
              </a:spcBef>
              <a:spcAft>
                <a:spcPts val="0"/>
              </a:spcAft>
              <a:buClr>
                <a:srgbClr val="525252"/>
              </a:buClr>
              <a:buSzPts val="700"/>
              <a:buFont typeface="Oswald"/>
              <a:buNone/>
              <a:defRPr sz="900">
                <a:solidFill>
                  <a:srgbClr val="525252"/>
                </a:solidFill>
                <a:latin typeface="Oswald"/>
                <a:ea typeface="Oswald"/>
                <a:cs typeface="Oswald"/>
                <a:sym typeface="Oswald"/>
              </a:defRPr>
            </a:lvl9pPr>
          </a:lstStyle>
          <a:p>
            <a:endParaRPr/>
          </a:p>
        </p:txBody>
      </p:sp>
      <p:sp>
        <p:nvSpPr>
          <p:cNvPr id="7" name="Google Shape;7;p1"/>
          <p:cNvSpPr txBox="1">
            <a:spLocks noGrp="1"/>
          </p:cNvSpPr>
          <p:nvPr>
            <p:ph type="body" idx="1"/>
          </p:nvPr>
        </p:nvSpPr>
        <p:spPr>
          <a:xfrm>
            <a:off x="792791" y="509322"/>
            <a:ext cx="2515500" cy="4036200"/>
          </a:xfrm>
          <a:prstGeom prst="rect">
            <a:avLst/>
          </a:prstGeom>
          <a:noFill/>
          <a:ln>
            <a:noFill/>
          </a:ln>
        </p:spPr>
        <p:txBody>
          <a:bodyPr spcFirstLastPara="1" wrap="square" lIns="0" tIns="0" rIns="0" bIns="0" anchor="t" anchorCtr="0">
            <a:noAutofit/>
          </a:bodyPr>
          <a:lstStyle>
            <a:lvl1pPr marL="457200" marR="0" lvl="0" indent="-228600" algn="l" rtl="0">
              <a:spcBef>
                <a:spcPts val="0"/>
              </a:spcBef>
              <a:spcAft>
                <a:spcPts val="0"/>
              </a:spcAft>
              <a:buClr>
                <a:srgbClr val="525252"/>
              </a:buClr>
              <a:buSzPts val="1300"/>
              <a:buFont typeface="Roboto Slab Regular"/>
              <a:buNone/>
              <a:defRPr sz="1300" i="0" u="none" strike="noStrike" cap="none">
                <a:solidFill>
                  <a:srgbClr val="525252"/>
                </a:solidFill>
                <a:latin typeface="Roboto Slab Regular"/>
                <a:ea typeface="Roboto Slab Regular"/>
                <a:cs typeface="Roboto Slab Regular"/>
                <a:sym typeface="Roboto Slab Regular"/>
              </a:defRPr>
            </a:lvl1pPr>
            <a:lvl2pPr marL="914400" marR="0" lvl="1" indent="-228600" algn="l" rtl="0">
              <a:spcBef>
                <a:spcPts val="0"/>
              </a:spcBef>
              <a:spcAft>
                <a:spcPts val="0"/>
              </a:spcAft>
              <a:buClr>
                <a:srgbClr val="525252"/>
              </a:buClr>
              <a:buSzPts val="1300"/>
              <a:buFont typeface="Roboto Slab Regular"/>
              <a:buNone/>
              <a:defRPr sz="1300" i="0" u="none" strike="noStrike" cap="none">
                <a:solidFill>
                  <a:srgbClr val="525252"/>
                </a:solidFill>
                <a:latin typeface="Roboto Slab Regular"/>
                <a:ea typeface="Roboto Slab Regular"/>
                <a:cs typeface="Roboto Slab Regular"/>
                <a:sym typeface="Roboto Slab Regular"/>
              </a:defRPr>
            </a:lvl2pPr>
            <a:lvl3pPr marL="1371600" marR="0" lvl="2" indent="-228600" algn="l" rtl="0">
              <a:spcBef>
                <a:spcPts val="0"/>
              </a:spcBef>
              <a:spcAft>
                <a:spcPts val="0"/>
              </a:spcAft>
              <a:buClr>
                <a:srgbClr val="525252"/>
              </a:buClr>
              <a:buSzPts val="1300"/>
              <a:buFont typeface="Roboto Slab Regular"/>
              <a:buNone/>
              <a:defRPr sz="1300" i="0" u="none" strike="noStrike" cap="none">
                <a:solidFill>
                  <a:srgbClr val="525252"/>
                </a:solidFill>
                <a:latin typeface="Roboto Slab Regular"/>
                <a:ea typeface="Roboto Slab Regular"/>
                <a:cs typeface="Roboto Slab Regular"/>
                <a:sym typeface="Roboto Slab Regular"/>
              </a:defRPr>
            </a:lvl3pPr>
            <a:lvl4pPr marL="1828800" marR="0" lvl="3" indent="-228600" algn="l" rtl="0">
              <a:spcBef>
                <a:spcPts val="0"/>
              </a:spcBef>
              <a:spcAft>
                <a:spcPts val="0"/>
              </a:spcAft>
              <a:buClr>
                <a:srgbClr val="525252"/>
              </a:buClr>
              <a:buSzPts val="1300"/>
              <a:buFont typeface="Roboto Slab Regular"/>
              <a:buNone/>
              <a:defRPr sz="1300" i="0" u="none" strike="noStrike" cap="none">
                <a:solidFill>
                  <a:srgbClr val="525252"/>
                </a:solidFill>
                <a:latin typeface="Roboto Slab Regular"/>
                <a:ea typeface="Roboto Slab Regular"/>
                <a:cs typeface="Roboto Slab Regular"/>
                <a:sym typeface="Roboto Slab Regular"/>
              </a:defRPr>
            </a:lvl4pPr>
            <a:lvl5pPr marL="2286000" marR="0" lvl="4" indent="-228600" algn="l" rtl="0">
              <a:spcBef>
                <a:spcPts val="0"/>
              </a:spcBef>
              <a:spcAft>
                <a:spcPts val="0"/>
              </a:spcAft>
              <a:buClr>
                <a:srgbClr val="525252"/>
              </a:buClr>
              <a:buSzPts val="1300"/>
              <a:buFont typeface="Roboto Slab Regular"/>
              <a:buNone/>
              <a:defRPr sz="1300" i="0" u="none" strike="noStrike" cap="none">
                <a:solidFill>
                  <a:srgbClr val="525252"/>
                </a:solidFill>
                <a:latin typeface="Roboto Slab Regular"/>
                <a:ea typeface="Roboto Slab Regular"/>
                <a:cs typeface="Roboto Slab Regular"/>
                <a:sym typeface="Roboto Slab Regular"/>
              </a:defRPr>
            </a:lvl5pPr>
            <a:lvl6pPr marL="2743200" marR="0" lvl="5" indent="-228600" algn="l" rtl="0">
              <a:spcBef>
                <a:spcPts val="0"/>
              </a:spcBef>
              <a:spcAft>
                <a:spcPts val="0"/>
              </a:spcAft>
              <a:buClr>
                <a:srgbClr val="525252"/>
              </a:buClr>
              <a:buSzPts val="1300"/>
              <a:buFont typeface="Roboto Slab Regular"/>
              <a:buNone/>
              <a:defRPr sz="1300" i="0" u="none" strike="noStrike" cap="none">
                <a:solidFill>
                  <a:srgbClr val="525252"/>
                </a:solidFill>
                <a:latin typeface="Roboto Slab Regular"/>
                <a:ea typeface="Roboto Slab Regular"/>
                <a:cs typeface="Roboto Slab Regular"/>
                <a:sym typeface="Roboto Slab Regular"/>
              </a:defRPr>
            </a:lvl6pPr>
            <a:lvl7pPr marL="3200400" marR="0" lvl="6" indent="-228600" algn="l" rtl="0">
              <a:spcBef>
                <a:spcPts val="0"/>
              </a:spcBef>
              <a:spcAft>
                <a:spcPts val="0"/>
              </a:spcAft>
              <a:buClr>
                <a:srgbClr val="525252"/>
              </a:buClr>
              <a:buSzPts val="1300"/>
              <a:buFont typeface="Roboto Slab Regular"/>
              <a:buNone/>
              <a:defRPr sz="1300" i="0" u="none" strike="noStrike" cap="none">
                <a:solidFill>
                  <a:srgbClr val="525252"/>
                </a:solidFill>
                <a:latin typeface="Roboto Slab Regular"/>
                <a:ea typeface="Roboto Slab Regular"/>
                <a:cs typeface="Roboto Slab Regular"/>
                <a:sym typeface="Roboto Slab Regular"/>
              </a:defRPr>
            </a:lvl7pPr>
            <a:lvl8pPr marL="3657600" marR="0" lvl="7" indent="-228600" algn="l" rtl="0">
              <a:spcBef>
                <a:spcPts val="0"/>
              </a:spcBef>
              <a:spcAft>
                <a:spcPts val="0"/>
              </a:spcAft>
              <a:buClr>
                <a:srgbClr val="525252"/>
              </a:buClr>
              <a:buSzPts val="1300"/>
              <a:buFont typeface="Roboto Slab Regular"/>
              <a:buNone/>
              <a:defRPr sz="1300" i="0" u="none" strike="noStrike" cap="none">
                <a:solidFill>
                  <a:srgbClr val="525252"/>
                </a:solidFill>
                <a:latin typeface="Roboto Slab Regular"/>
                <a:ea typeface="Roboto Slab Regular"/>
                <a:cs typeface="Roboto Slab Regular"/>
                <a:sym typeface="Roboto Slab Regular"/>
              </a:defRPr>
            </a:lvl8pPr>
            <a:lvl9pPr marL="4114800" marR="0" lvl="8" indent="-228600" algn="l" rtl="0">
              <a:spcBef>
                <a:spcPts val="0"/>
              </a:spcBef>
              <a:spcAft>
                <a:spcPts val="0"/>
              </a:spcAft>
              <a:buClr>
                <a:srgbClr val="525252"/>
              </a:buClr>
              <a:buSzPts val="1300"/>
              <a:buFont typeface="Roboto Slab Regular"/>
              <a:buNone/>
              <a:defRPr sz="1300" i="0" u="none" strike="noStrike" cap="none">
                <a:solidFill>
                  <a:srgbClr val="525252"/>
                </a:solidFill>
                <a:latin typeface="Roboto Slab Regular"/>
                <a:ea typeface="Roboto Slab Regular"/>
                <a:cs typeface="Roboto Slab Regular"/>
                <a:sym typeface="Roboto Slab Regular"/>
              </a:defRPr>
            </a:lvl9pPr>
          </a:lstStyle>
          <a:p>
            <a:endParaRPr/>
          </a:p>
        </p:txBody>
      </p:sp>
      <p:sp>
        <p:nvSpPr>
          <p:cNvPr id="8" name="Google Shape;8;p1"/>
          <p:cNvSpPr txBox="1">
            <a:spLocks noGrp="1"/>
          </p:cNvSpPr>
          <p:nvPr>
            <p:ph type="ftr" idx="11"/>
          </p:nvPr>
        </p:nvSpPr>
        <p:spPr>
          <a:xfrm>
            <a:off x="3108960" y="4783455"/>
            <a:ext cx="2926200" cy="257100"/>
          </a:xfrm>
          <a:prstGeom prst="rect">
            <a:avLst/>
          </a:prstGeom>
          <a:noFill/>
          <a:ln>
            <a:noFill/>
          </a:ln>
        </p:spPr>
        <p:txBody>
          <a:bodyPr spcFirstLastPara="1" wrap="square" lIns="0" tIns="0" rIns="0" bIns="0" anchor="t" anchorCtr="0">
            <a:noAutofit/>
          </a:bodyPr>
          <a:lstStyle>
            <a:lvl1pPr marR="0" lvl="0" algn="ctr" rtl="0">
              <a:spcBef>
                <a:spcPts val="0"/>
              </a:spcBef>
              <a:spcAft>
                <a:spcPts val="0"/>
              </a:spcAft>
              <a:buSzPts val="700"/>
              <a:buNone/>
              <a:defRPr sz="900" b="0" i="0" u="none" strike="noStrike" cap="none">
                <a:solidFill>
                  <a:srgbClr val="888888"/>
                </a:solidFill>
              </a:defRPr>
            </a:lvl1pPr>
            <a:lvl2pPr marR="0" lvl="1" algn="l" rtl="0">
              <a:spcBef>
                <a:spcPts val="0"/>
              </a:spcBef>
              <a:spcAft>
                <a:spcPts val="0"/>
              </a:spcAft>
              <a:buSzPts val="700"/>
              <a:buNone/>
              <a:defRPr sz="900" b="0" i="0" u="none" strike="noStrike" cap="none"/>
            </a:lvl2pPr>
            <a:lvl3pPr marR="0" lvl="2" algn="l" rtl="0">
              <a:spcBef>
                <a:spcPts val="0"/>
              </a:spcBef>
              <a:spcAft>
                <a:spcPts val="0"/>
              </a:spcAft>
              <a:buSzPts val="700"/>
              <a:buNone/>
              <a:defRPr sz="900" b="0" i="0" u="none" strike="noStrike" cap="none"/>
            </a:lvl3pPr>
            <a:lvl4pPr marR="0" lvl="3" algn="l" rtl="0">
              <a:spcBef>
                <a:spcPts val="0"/>
              </a:spcBef>
              <a:spcAft>
                <a:spcPts val="0"/>
              </a:spcAft>
              <a:buSzPts val="700"/>
              <a:buNone/>
              <a:defRPr sz="900" b="0" i="0" u="none" strike="noStrike" cap="none"/>
            </a:lvl4pPr>
            <a:lvl5pPr marR="0" lvl="4" algn="l" rtl="0">
              <a:spcBef>
                <a:spcPts val="0"/>
              </a:spcBef>
              <a:spcAft>
                <a:spcPts val="0"/>
              </a:spcAft>
              <a:buSzPts val="700"/>
              <a:buNone/>
              <a:defRPr sz="900" b="0" i="0" u="none" strike="noStrike" cap="none"/>
            </a:lvl5pPr>
            <a:lvl6pPr marR="0" lvl="5" algn="l" rtl="0">
              <a:spcBef>
                <a:spcPts val="0"/>
              </a:spcBef>
              <a:spcAft>
                <a:spcPts val="0"/>
              </a:spcAft>
              <a:buSzPts val="700"/>
              <a:buNone/>
              <a:defRPr sz="900" b="0" i="0" u="none" strike="noStrike" cap="none"/>
            </a:lvl6pPr>
            <a:lvl7pPr marR="0" lvl="6" algn="l" rtl="0">
              <a:spcBef>
                <a:spcPts val="0"/>
              </a:spcBef>
              <a:spcAft>
                <a:spcPts val="0"/>
              </a:spcAft>
              <a:buSzPts val="700"/>
              <a:buNone/>
              <a:defRPr sz="900" b="0" i="0" u="none" strike="noStrike" cap="none"/>
            </a:lvl7pPr>
            <a:lvl8pPr marR="0" lvl="7" algn="l" rtl="0">
              <a:spcBef>
                <a:spcPts val="0"/>
              </a:spcBef>
              <a:spcAft>
                <a:spcPts val="0"/>
              </a:spcAft>
              <a:buSzPts val="700"/>
              <a:buNone/>
              <a:defRPr sz="900" b="0" i="0" u="none" strike="noStrike" cap="none"/>
            </a:lvl8pPr>
            <a:lvl9pPr marR="0" lvl="8" algn="l" rtl="0">
              <a:spcBef>
                <a:spcPts val="0"/>
              </a:spcBef>
              <a:spcAft>
                <a:spcPts val="0"/>
              </a:spcAft>
              <a:buSzPts val="700"/>
              <a:buNone/>
              <a:defRPr sz="900" b="0" i="0" u="none" strike="noStrike" cap="none"/>
            </a:lvl9pPr>
          </a:lstStyle>
          <a:p>
            <a:pPr defTabSz="685596">
              <a:buClr>
                <a:srgbClr val="000000"/>
              </a:buClr>
            </a:pPr>
            <a:endParaRPr lang="id-ID" kern="0">
              <a:cs typeface="Arial"/>
              <a:sym typeface="Arial"/>
            </a:endParaRPr>
          </a:p>
        </p:txBody>
      </p:sp>
      <p:sp>
        <p:nvSpPr>
          <p:cNvPr id="9" name="Google Shape;9;p1"/>
          <p:cNvSpPr txBox="1">
            <a:spLocks noGrp="1"/>
          </p:cNvSpPr>
          <p:nvPr>
            <p:ph type="dt" idx="10"/>
          </p:nvPr>
        </p:nvSpPr>
        <p:spPr>
          <a:xfrm>
            <a:off x="457200" y="4783455"/>
            <a:ext cx="2103000" cy="2571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700"/>
              <a:buNone/>
              <a:defRPr sz="900" b="0" i="0" u="none" strike="noStrike" cap="none">
                <a:solidFill>
                  <a:srgbClr val="888888"/>
                </a:solidFill>
              </a:defRPr>
            </a:lvl1pPr>
            <a:lvl2pPr marR="0" lvl="1" algn="l" rtl="0">
              <a:spcBef>
                <a:spcPts val="0"/>
              </a:spcBef>
              <a:spcAft>
                <a:spcPts val="0"/>
              </a:spcAft>
              <a:buSzPts val="700"/>
              <a:buNone/>
              <a:defRPr sz="900" b="0" i="0" u="none" strike="noStrike" cap="none"/>
            </a:lvl2pPr>
            <a:lvl3pPr marR="0" lvl="2" algn="l" rtl="0">
              <a:spcBef>
                <a:spcPts val="0"/>
              </a:spcBef>
              <a:spcAft>
                <a:spcPts val="0"/>
              </a:spcAft>
              <a:buSzPts val="700"/>
              <a:buNone/>
              <a:defRPr sz="900" b="0" i="0" u="none" strike="noStrike" cap="none"/>
            </a:lvl3pPr>
            <a:lvl4pPr marR="0" lvl="3" algn="l" rtl="0">
              <a:spcBef>
                <a:spcPts val="0"/>
              </a:spcBef>
              <a:spcAft>
                <a:spcPts val="0"/>
              </a:spcAft>
              <a:buSzPts val="700"/>
              <a:buNone/>
              <a:defRPr sz="900" b="0" i="0" u="none" strike="noStrike" cap="none"/>
            </a:lvl4pPr>
            <a:lvl5pPr marR="0" lvl="4" algn="l" rtl="0">
              <a:spcBef>
                <a:spcPts val="0"/>
              </a:spcBef>
              <a:spcAft>
                <a:spcPts val="0"/>
              </a:spcAft>
              <a:buSzPts val="700"/>
              <a:buNone/>
              <a:defRPr sz="900" b="0" i="0" u="none" strike="noStrike" cap="none"/>
            </a:lvl5pPr>
            <a:lvl6pPr marR="0" lvl="5" algn="l" rtl="0">
              <a:spcBef>
                <a:spcPts val="0"/>
              </a:spcBef>
              <a:spcAft>
                <a:spcPts val="0"/>
              </a:spcAft>
              <a:buSzPts val="700"/>
              <a:buNone/>
              <a:defRPr sz="900" b="0" i="0" u="none" strike="noStrike" cap="none"/>
            </a:lvl6pPr>
            <a:lvl7pPr marR="0" lvl="6" algn="l" rtl="0">
              <a:spcBef>
                <a:spcPts val="0"/>
              </a:spcBef>
              <a:spcAft>
                <a:spcPts val="0"/>
              </a:spcAft>
              <a:buSzPts val="700"/>
              <a:buNone/>
              <a:defRPr sz="900" b="0" i="0" u="none" strike="noStrike" cap="none"/>
            </a:lvl7pPr>
            <a:lvl8pPr marR="0" lvl="7" algn="l" rtl="0">
              <a:spcBef>
                <a:spcPts val="0"/>
              </a:spcBef>
              <a:spcAft>
                <a:spcPts val="0"/>
              </a:spcAft>
              <a:buSzPts val="700"/>
              <a:buNone/>
              <a:defRPr sz="900" b="0" i="0" u="none" strike="noStrike" cap="none"/>
            </a:lvl8pPr>
            <a:lvl9pPr marR="0" lvl="8" algn="l" rtl="0">
              <a:spcBef>
                <a:spcPts val="0"/>
              </a:spcBef>
              <a:spcAft>
                <a:spcPts val="0"/>
              </a:spcAft>
              <a:buSzPts val="700"/>
              <a:buNone/>
              <a:defRPr sz="900" b="0" i="0" u="none" strike="noStrike" cap="none"/>
            </a:lvl9pPr>
          </a:lstStyle>
          <a:p>
            <a:pPr defTabSz="685596">
              <a:buClr>
                <a:srgbClr val="000000"/>
              </a:buClr>
            </a:pPr>
            <a:endParaRPr lang="id-ID" kern="0">
              <a:cs typeface="Arial"/>
              <a:sym typeface="Arial"/>
            </a:endParaRPr>
          </a:p>
        </p:txBody>
      </p:sp>
      <p:sp>
        <p:nvSpPr>
          <p:cNvPr id="10" name="Google Shape;10;p1"/>
          <p:cNvSpPr txBox="1">
            <a:spLocks noGrp="1"/>
          </p:cNvSpPr>
          <p:nvPr>
            <p:ph type="sldNum" idx="12"/>
          </p:nvPr>
        </p:nvSpPr>
        <p:spPr>
          <a:xfrm>
            <a:off x="6583680" y="4783455"/>
            <a:ext cx="2103000" cy="257100"/>
          </a:xfrm>
          <a:prstGeom prst="rect">
            <a:avLst/>
          </a:prstGeom>
          <a:noFill/>
          <a:ln>
            <a:noFill/>
          </a:ln>
        </p:spPr>
        <p:txBody>
          <a:bodyPr spcFirstLastPara="1" wrap="square" lIns="0" tIns="0" rIns="0" bIns="0" anchor="t" anchorCtr="0">
            <a:noAutofit/>
          </a:bodyPr>
          <a:lstStyle>
            <a:lvl1pPr marL="0" marR="0" lvl="0" indent="0" algn="r" rtl="0">
              <a:spcBef>
                <a:spcPts val="0"/>
              </a:spcBef>
              <a:buNone/>
              <a:defRPr sz="900" b="0" i="0" u="none" strike="noStrike" cap="none">
                <a:solidFill>
                  <a:srgbClr val="888888"/>
                </a:solidFill>
              </a:defRPr>
            </a:lvl1pPr>
            <a:lvl2pPr marL="0" marR="0" lvl="1" indent="0" algn="r" rtl="0">
              <a:spcBef>
                <a:spcPts val="0"/>
              </a:spcBef>
              <a:buNone/>
              <a:defRPr sz="900" b="0" i="0" u="none" strike="noStrike" cap="none">
                <a:solidFill>
                  <a:srgbClr val="888888"/>
                </a:solidFill>
              </a:defRPr>
            </a:lvl2pPr>
            <a:lvl3pPr marL="0" marR="0" lvl="2" indent="0" algn="r" rtl="0">
              <a:spcBef>
                <a:spcPts val="0"/>
              </a:spcBef>
              <a:buNone/>
              <a:defRPr sz="900" b="0" i="0" u="none" strike="noStrike" cap="none">
                <a:solidFill>
                  <a:srgbClr val="888888"/>
                </a:solidFill>
              </a:defRPr>
            </a:lvl3pPr>
            <a:lvl4pPr marL="0" marR="0" lvl="3" indent="0" algn="r" rtl="0">
              <a:spcBef>
                <a:spcPts val="0"/>
              </a:spcBef>
              <a:buNone/>
              <a:defRPr sz="900" b="0" i="0" u="none" strike="noStrike" cap="none">
                <a:solidFill>
                  <a:srgbClr val="888888"/>
                </a:solidFill>
              </a:defRPr>
            </a:lvl4pPr>
            <a:lvl5pPr marL="0" marR="0" lvl="4" indent="0" algn="r" rtl="0">
              <a:spcBef>
                <a:spcPts val="0"/>
              </a:spcBef>
              <a:buNone/>
              <a:defRPr sz="900" b="0" i="0" u="none" strike="noStrike" cap="none">
                <a:solidFill>
                  <a:srgbClr val="888888"/>
                </a:solidFill>
              </a:defRPr>
            </a:lvl5pPr>
            <a:lvl6pPr marL="0" marR="0" lvl="5" indent="0" algn="r" rtl="0">
              <a:spcBef>
                <a:spcPts val="0"/>
              </a:spcBef>
              <a:buNone/>
              <a:defRPr sz="900" b="0" i="0" u="none" strike="noStrike" cap="none">
                <a:solidFill>
                  <a:srgbClr val="888888"/>
                </a:solidFill>
              </a:defRPr>
            </a:lvl6pPr>
            <a:lvl7pPr marL="0" marR="0" lvl="6" indent="0" algn="r" rtl="0">
              <a:spcBef>
                <a:spcPts val="0"/>
              </a:spcBef>
              <a:buNone/>
              <a:defRPr sz="900" b="0" i="0" u="none" strike="noStrike" cap="none">
                <a:solidFill>
                  <a:srgbClr val="888888"/>
                </a:solidFill>
              </a:defRPr>
            </a:lvl7pPr>
            <a:lvl8pPr marL="0" marR="0" lvl="7" indent="0" algn="r" rtl="0">
              <a:spcBef>
                <a:spcPts val="0"/>
              </a:spcBef>
              <a:buNone/>
              <a:defRPr sz="900" b="0" i="0" u="none" strike="noStrike" cap="none">
                <a:solidFill>
                  <a:srgbClr val="888888"/>
                </a:solidFill>
              </a:defRPr>
            </a:lvl8pPr>
            <a:lvl9pPr marL="0" marR="0" lvl="8" indent="0" algn="r" rtl="0">
              <a:spcBef>
                <a:spcPts val="0"/>
              </a:spcBef>
              <a:buNone/>
              <a:defRPr sz="900" b="0" i="0" u="none" strike="noStrike" cap="none">
                <a:solidFill>
                  <a:srgbClr val="888888"/>
                </a:solidFill>
              </a:defRPr>
            </a:lvl9pPr>
          </a:lstStyle>
          <a:p>
            <a:pPr defTabSz="685596">
              <a:buClr>
                <a:srgbClr val="000000"/>
              </a:buClr>
            </a:pPr>
            <a:fld id="{00000000-1234-1234-1234-123412341234}" type="slidenum">
              <a:rPr lang="en-US" kern="0" smtClean="0">
                <a:cs typeface="Arial"/>
                <a:sym typeface="Arial"/>
              </a:rPr>
              <a:pPr defTabSz="685596">
                <a:buClr>
                  <a:srgbClr val="000000"/>
                </a:buClr>
              </a:pPr>
              <a:t>‹#›</a:t>
            </a:fld>
            <a:endParaRPr lang="en-US" sz="675" kern="0">
              <a:solidFill>
                <a:srgbClr val="000000"/>
              </a:solidFill>
              <a:cs typeface="Arial"/>
              <a:sym typeface="Arial"/>
            </a:endParaRPr>
          </a:p>
        </p:txBody>
      </p:sp>
    </p:spTree>
    <p:extLst>
      <p:ext uri="{BB962C8B-B14F-4D97-AF65-F5344CB8AC3E}">
        <p14:creationId xmlns:p14="http://schemas.microsoft.com/office/powerpoint/2010/main" val="33556988"/>
      </p:ext>
    </p:extLst>
  </p:cSld>
  <p:clrMap bg1="lt1" tx1="dk1" bg2="dk2" tx2="lt2" accent1="accent1" accent2="accent2" accent3="accent3" accent4="accent4" accent5="accent5" accent6="accent6" hlink="hlink" folHlink="folHlink"/>
  <p:sldLayoutIdLst>
    <p:sldLayoutId id="2147484741" r:id="rId1"/>
    <p:sldLayoutId id="2147484742" r:id="rId2"/>
    <p:sldLayoutId id="2147484743" r:id="rId3"/>
    <p:sldLayoutId id="2147484744" r:id="rId4"/>
    <p:sldLayoutId id="2147484745" r:id="rId5"/>
    <p:sldLayoutId id="2147484746" r:id="rId6"/>
    <p:sldLayoutId id="2147484747" r:id="rId7"/>
    <p:sldLayoutId id="2147484748" r:id="rId8"/>
    <p:sldLayoutId id="2147484749" r:id="rId9"/>
    <p:sldLayoutId id="2147484750" r:id="rId10"/>
    <p:sldLayoutId id="2147484751" r:id="rId11"/>
    <p:sldLayoutId id="2147484752" r:id="rId12"/>
    <p:sldLayoutId id="2147484753" r:id="rId13"/>
    <p:sldLayoutId id="2147484754" r:id="rId14"/>
    <p:sldLayoutId id="2147484755" r:id="rId15"/>
    <p:sldLayoutId id="2147484756" r:id="rId16"/>
    <p:sldLayoutId id="2147484757" r:id="rId17"/>
    <p:sldLayoutId id="2147484758" r:id="rId18"/>
    <p:sldLayoutId id="2147484759" r:id="rId19"/>
    <p:sldLayoutId id="2147484760" r:id="rId20"/>
    <p:sldLayoutId id="2147484761" r:id="rId21"/>
    <p:sldLayoutId id="2147484762" r:id="rId22"/>
    <p:sldLayoutId id="2147484763" r:id="rId23"/>
    <p:sldLayoutId id="2147484764" r:id="rId24"/>
    <p:sldLayoutId id="2147484765" r:id="rId25"/>
    <p:sldLayoutId id="2147484766" r:id="rId26"/>
    <p:sldLayoutId id="2147484767" r:id="rId27"/>
    <p:sldLayoutId id="2147484768" r:id="rId28"/>
    <p:sldLayoutId id="2147484769" r:id="rId29"/>
    <p:sldLayoutId id="2147484770" r:id="rId30"/>
    <p:sldLayoutId id="2147484937"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25" b="0" i="0" u="none" strike="noStrike" cap="none">
          <a:solidFill>
            <a:srgbClr val="000000"/>
          </a:solidFill>
          <a:latin typeface="Arial"/>
          <a:ea typeface="Arial"/>
          <a:cs typeface="Arial"/>
          <a:sym typeface="Arial"/>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3210402"/>
      </p:ext>
    </p:extLst>
  </p:cSld>
  <p:clrMap bg1="lt1" tx1="dk1" bg2="lt2" tx2="dk2" accent1="accent1" accent2="accent2" accent3="accent3" accent4="accent4" accent5="accent5" accent6="accent6" hlink="hlink" folHlink="folHlink"/>
  <p:sldLayoutIdLst>
    <p:sldLayoutId id="2147484772" r:id="rId1"/>
    <p:sldLayoutId id="2147484773" r:id="rId2"/>
    <p:sldLayoutId id="2147484774" r:id="rId3"/>
    <p:sldLayoutId id="2147484775" r:id="rId4"/>
    <p:sldLayoutId id="2147484776" r:id="rId5"/>
    <p:sldLayoutId id="2147484777" r:id="rId6"/>
    <p:sldLayoutId id="2147484778" r:id="rId7"/>
    <p:sldLayoutId id="2147484779" r:id="rId8"/>
    <p:sldLayoutId id="2147484780" r:id="rId9"/>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333B5FED-8B4A-4C3F-828E-617254191C30}" type="datetimeFigureOut">
              <a:rPr lang="en-US" smtClean="0"/>
              <a:t>6/29/2022</a:t>
            </a:fld>
            <a:endParaRPr lang="en-US" dirty="0"/>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E033A7D7-C998-4776-B998-2C6B75D46A9E}" type="slidenum">
              <a:rPr lang="en-US" smtClean="0"/>
              <a:t>‹#›</a:t>
            </a:fld>
            <a:endParaRPr lang="en-US" dirty="0"/>
          </a:p>
        </p:txBody>
      </p:sp>
    </p:spTree>
    <p:extLst>
      <p:ext uri="{BB962C8B-B14F-4D97-AF65-F5344CB8AC3E}">
        <p14:creationId xmlns:p14="http://schemas.microsoft.com/office/powerpoint/2010/main" val="324896634"/>
      </p:ext>
    </p:extLst>
  </p:cSld>
  <p:clrMap bg1="lt1" tx1="dk1" bg2="lt2" tx2="dk2" accent1="accent1" accent2="accent2" accent3="accent3" accent4="accent4" accent5="accent5" accent6="accent6" hlink="hlink" folHlink="folHlink"/>
  <p:sldLayoutIdLst>
    <p:sldLayoutId id="2147484782" r:id="rId1"/>
    <p:sldLayoutId id="2147484783" r:id="rId2"/>
    <p:sldLayoutId id="2147484784" r:id="rId3"/>
    <p:sldLayoutId id="2147484785" r:id="rId4"/>
    <p:sldLayoutId id="2147484786" r:id="rId5"/>
    <p:sldLayoutId id="2147484787" r:id="rId6"/>
    <p:sldLayoutId id="2147484788" r:id="rId7"/>
    <p:sldLayoutId id="2147484789" r:id="rId8"/>
    <p:sldLayoutId id="2147484790" r:id="rId9"/>
    <p:sldLayoutId id="2147484791" r:id="rId10"/>
    <p:sldLayoutId id="2147484792" r:id="rId11"/>
    <p:sldLayoutId id="2147484793" r:id="rId12"/>
    <p:sldLayoutId id="2147484794" r:id="rId13"/>
    <p:sldLayoutId id="2147484795" r:id="rId14"/>
    <p:sldLayoutId id="2147484796" r:id="rId15"/>
    <p:sldLayoutId id="2147484797" r:id="rId16"/>
    <p:sldLayoutId id="2147484798" r:id="rId17"/>
    <p:sldLayoutId id="2147484799" r:id="rId18"/>
    <p:sldLayoutId id="2147484800" r:id="rId19"/>
    <p:sldLayoutId id="2147484801" r:id="rId20"/>
    <p:sldLayoutId id="2147484802" r:id="rId21"/>
    <p:sldLayoutId id="2147484803" r:id="rId22"/>
    <p:sldLayoutId id="2147484804" r:id="rId23"/>
    <p:sldLayoutId id="2147484805" r:id="rId24"/>
    <p:sldLayoutId id="2147484806" r:id="rId25"/>
    <p:sldLayoutId id="2147484807" r:id="rId26"/>
    <p:sldLayoutId id="2147484808" r:id="rId27"/>
    <p:sldLayoutId id="2147484809" r:id="rId28"/>
    <p:sldLayoutId id="2147484810" r:id="rId29"/>
    <p:sldLayoutId id="2147484811" r:id="rId30"/>
    <p:sldLayoutId id="2147484812" r:id="rId31"/>
    <p:sldLayoutId id="2147484813" r:id="rId32"/>
    <p:sldLayoutId id="2147484814" r:id="rId33"/>
    <p:sldLayoutId id="2147484815" r:id="rId34"/>
    <p:sldLayoutId id="2147484816" r:id="rId35"/>
    <p:sldLayoutId id="2147484817" r:id="rId36"/>
    <p:sldLayoutId id="2147484818" r:id="rId37"/>
    <p:sldLayoutId id="2147484819" r:id="rId38"/>
    <p:sldLayoutId id="2147484820" r:id="rId39"/>
    <p:sldLayoutId id="2147484821" r:id="rId40"/>
    <p:sldLayoutId id="2147484822" r:id="rId41"/>
    <p:sldLayoutId id="2147484823" r:id="rId42"/>
    <p:sldLayoutId id="2147484824" r:id="rId43"/>
    <p:sldLayoutId id="2147484825" r:id="rId44"/>
    <p:sldLayoutId id="2147484826" r:id="rId45"/>
    <p:sldLayoutId id="2147484827" r:id="rId46"/>
    <p:sldLayoutId id="2147484828" r:id="rId47"/>
    <p:sldLayoutId id="2147484829" r:id="rId48"/>
    <p:sldLayoutId id="2147484830" r:id="rId49"/>
    <p:sldLayoutId id="2147484831" r:id="rId50"/>
    <p:sldLayoutId id="2147484832" r:id="rId51"/>
    <p:sldLayoutId id="2147484833" r:id="rId52"/>
    <p:sldLayoutId id="2147484834" r:id="rId53"/>
    <p:sldLayoutId id="2147484835" r:id="rId54"/>
    <p:sldLayoutId id="2147484836" r:id="rId55"/>
    <p:sldLayoutId id="2147484837" r:id="rId56"/>
    <p:sldLayoutId id="2147484838" r:id="rId57"/>
    <p:sldLayoutId id="2147484839" r:id="rId58"/>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7442929"/>
      </p:ext>
    </p:extLst>
  </p:cSld>
  <p:clrMap bg1="lt1" tx1="dk1" bg2="lt2" tx2="dk2" accent1="accent1" accent2="accent2" accent3="accent3" accent4="accent4" accent5="accent5" accent6="accent6" hlink="hlink" folHlink="folHlink"/>
  <p:sldLayoutIdLst>
    <p:sldLayoutId id="2147484841" r:id="rId1"/>
    <p:sldLayoutId id="2147484842" r:id="rId2"/>
    <p:sldLayoutId id="2147484843" r:id="rId3"/>
    <p:sldLayoutId id="2147484844" r:id="rId4"/>
    <p:sldLayoutId id="2147484845" r:id="rId5"/>
    <p:sldLayoutId id="2147484846" r:id="rId6"/>
    <p:sldLayoutId id="2147484847" r:id="rId7"/>
    <p:sldLayoutId id="2147484848" r:id="rId8"/>
    <p:sldLayoutId id="2147484849" r:id="rId9"/>
    <p:sldLayoutId id="2147484850" r:id="rId10"/>
    <p:sldLayoutId id="2147484851" r:id="rId11"/>
    <p:sldLayoutId id="2147484852" r:id="rId12"/>
    <p:sldLayoutId id="2147484853" r:id="rId13"/>
    <p:sldLayoutId id="2147484854" r:id="rId14"/>
    <p:sldLayoutId id="2147484855" r:id="rId15"/>
    <p:sldLayoutId id="2147484856" r:id="rId16"/>
    <p:sldLayoutId id="2147484857" r:id="rId17"/>
    <p:sldLayoutId id="2147484858" r:id="rId18"/>
    <p:sldLayoutId id="2147484859" r:id="rId19"/>
    <p:sldLayoutId id="2147484860" r:id="rId20"/>
    <p:sldLayoutId id="2147484861" r:id="rId21"/>
    <p:sldLayoutId id="2147484862" r:id="rId22"/>
    <p:sldLayoutId id="2147484863" r:id="rId23"/>
    <p:sldLayoutId id="2147484864" r:id="rId24"/>
  </p:sldLayoutIdLst>
  <p:txStyles>
    <p:titleStyle>
      <a:lvl1pPr algn="ctr" defTabSz="894866" rtl="0" eaLnBrk="0" fontAlgn="base" latinLnBrk="1" hangingPunct="0">
        <a:spcBef>
          <a:spcPct val="0"/>
        </a:spcBef>
        <a:spcAft>
          <a:spcPct val="0"/>
        </a:spcAft>
        <a:defRPr sz="4400" kern="1200">
          <a:solidFill>
            <a:schemeClr val="tx1"/>
          </a:solidFill>
          <a:latin typeface="+mj-lt"/>
          <a:ea typeface="+mj-ea"/>
          <a:cs typeface="Arial Unicode MS" pitchFamily="34" charset="-128"/>
        </a:defRPr>
      </a:lvl1pPr>
      <a:lvl2pPr algn="ctr" defTabSz="894866" rtl="0" eaLnBrk="0" fontAlgn="base" latinLnBrk="1" hangingPunct="0">
        <a:spcBef>
          <a:spcPct val="0"/>
        </a:spcBef>
        <a:spcAft>
          <a:spcPct val="0"/>
        </a:spcAft>
        <a:defRPr sz="4400">
          <a:solidFill>
            <a:schemeClr val="tx1"/>
          </a:solidFill>
          <a:latin typeface="Arial" pitchFamily="34" charset="0"/>
          <a:ea typeface="Arial Unicode MS" pitchFamily="34" charset="-128"/>
          <a:cs typeface="Arial Unicode MS" pitchFamily="34" charset="-128"/>
        </a:defRPr>
      </a:lvl2pPr>
      <a:lvl3pPr algn="ctr" defTabSz="894866" rtl="0" eaLnBrk="0" fontAlgn="base" latinLnBrk="1" hangingPunct="0">
        <a:spcBef>
          <a:spcPct val="0"/>
        </a:spcBef>
        <a:spcAft>
          <a:spcPct val="0"/>
        </a:spcAft>
        <a:defRPr sz="4400">
          <a:solidFill>
            <a:schemeClr val="tx1"/>
          </a:solidFill>
          <a:latin typeface="Arial" pitchFamily="34" charset="0"/>
          <a:ea typeface="Arial Unicode MS" pitchFamily="34" charset="-128"/>
          <a:cs typeface="Arial Unicode MS" pitchFamily="34" charset="-128"/>
        </a:defRPr>
      </a:lvl3pPr>
      <a:lvl4pPr algn="ctr" defTabSz="894866" rtl="0" eaLnBrk="0" fontAlgn="base" latinLnBrk="1" hangingPunct="0">
        <a:spcBef>
          <a:spcPct val="0"/>
        </a:spcBef>
        <a:spcAft>
          <a:spcPct val="0"/>
        </a:spcAft>
        <a:defRPr sz="4400">
          <a:solidFill>
            <a:schemeClr val="tx1"/>
          </a:solidFill>
          <a:latin typeface="Arial" pitchFamily="34" charset="0"/>
          <a:ea typeface="Arial Unicode MS" pitchFamily="34" charset="-128"/>
          <a:cs typeface="Arial Unicode MS" pitchFamily="34" charset="-128"/>
        </a:defRPr>
      </a:lvl4pPr>
      <a:lvl5pPr algn="ctr" defTabSz="894866" rtl="0" eaLnBrk="0" fontAlgn="base" latinLnBrk="1" hangingPunct="0">
        <a:spcBef>
          <a:spcPct val="0"/>
        </a:spcBef>
        <a:spcAft>
          <a:spcPct val="0"/>
        </a:spcAft>
        <a:defRPr sz="4400">
          <a:solidFill>
            <a:schemeClr val="tx1"/>
          </a:solidFill>
          <a:latin typeface="Arial" pitchFamily="34" charset="0"/>
          <a:ea typeface="Arial Unicode MS" pitchFamily="34" charset="-128"/>
          <a:cs typeface="Arial Unicode MS" pitchFamily="34" charset="-128"/>
        </a:defRPr>
      </a:lvl5pPr>
      <a:lvl6pPr marL="448206" algn="ctr" defTabSz="894866" rtl="0" fontAlgn="base" latinLnBrk="1">
        <a:spcBef>
          <a:spcPct val="0"/>
        </a:spcBef>
        <a:spcAft>
          <a:spcPct val="0"/>
        </a:spcAft>
        <a:defRPr sz="4400">
          <a:solidFill>
            <a:schemeClr val="tx1"/>
          </a:solidFill>
          <a:latin typeface="Arial" pitchFamily="34" charset="0"/>
          <a:ea typeface="Arial Unicode MS" pitchFamily="34" charset="-128"/>
          <a:cs typeface="Arial Unicode MS" pitchFamily="34" charset="-128"/>
        </a:defRPr>
      </a:lvl6pPr>
      <a:lvl7pPr marL="896422" algn="ctr" defTabSz="894866" rtl="0" fontAlgn="base" latinLnBrk="1">
        <a:spcBef>
          <a:spcPct val="0"/>
        </a:spcBef>
        <a:spcAft>
          <a:spcPct val="0"/>
        </a:spcAft>
        <a:defRPr sz="4400">
          <a:solidFill>
            <a:schemeClr val="tx1"/>
          </a:solidFill>
          <a:latin typeface="Arial" pitchFamily="34" charset="0"/>
          <a:ea typeface="Arial Unicode MS" pitchFamily="34" charset="-128"/>
          <a:cs typeface="Arial Unicode MS" pitchFamily="34" charset="-128"/>
        </a:defRPr>
      </a:lvl7pPr>
      <a:lvl8pPr marL="1344650" algn="ctr" defTabSz="894866" rtl="0" fontAlgn="base" latinLnBrk="1">
        <a:spcBef>
          <a:spcPct val="0"/>
        </a:spcBef>
        <a:spcAft>
          <a:spcPct val="0"/>
        </a:spcAft>
        <a:defRPr sz="4400">
          <a:solidFill>
            <a:schemeClr val="tx1"/>
          </a:solidFill>
          <a:latin typeface="Arial" pitchFamily="34" charset="0"/>
          <a:ea typeface="Arial Unicode MS" pitchFamily="34" charset="-128"/>
          <a:cs typeface="Arial Unicode MS" pitchFamily="34" charset="-128"/>
        </a:defRPr>
      </a:lvl8pPr>
      <a:lvl9pPr marL="1792841" algn="ctr" defTabSz="894866" rtl="0" fontAlgn="base" latinLnBrk="1">
        <a:spcBef>
          <a:spcPct val="0"/>
        </a:spcBef>
        <a:spcAft>
          <a:spcPct val="0"/>
        </a:spcAft>
        <a:defRPr sz="4400">
          <a:solidFill>
            <a:schemeClr val="tx1"/>
          </a:solidFill>
          <a:latin typeface="Arial" pitchFamily="34" charset="0"/>
          <a:ea typeface="Arial Unicode MS" pitchFamily="34" charset="-128"/>
          <a:cs typeface="Arial Unicode MS" pitchFamily="34" charset="-128"/>
        </a:defRPr>
      </a:lvl9pPr>
    </p:titleStyle>
    <p:bodyStyle>
      <a:lvl1pPr marL="334606" indent="-334606" algn="l" defTabSz="894866" rtl="0" eaLnBrk="0" fontAlgn="base" latinLnBrk="1" hangingPunct="0">
        <a:spcBef>
          <a:spcPct val="20000"/>
        </a:spcBef>
        <a:spcAft>
          <a:spcPct val="0"/>
        </a:spcAft>
        <a:buFont typeface="Arial" pitchFamily="34" charset="0"/>
        <a:buChar char="•"/>
        <a:defRPr sz="3200" kern="1200">
          <a:solidFill>
            <a:schemeClr val="tx1"/>
          </a:solidFill>
          <a:latin typeface="+mn-lt"/>
          <a:ea typeface="+mn-ea"/>
          <a:cs typeface="Arial Unicode MS" pitchFamily="34" charset="-128"/>
        </a:defRPr>
      </a:lvl1pPr>
      <a:lvl2pPr marL="726793" indent="-278577" algn="l" defTabSz="894866" rtl="0" eaLnBrk="0" fontAlgn="base" latinLnBrk="1" hangingPunct="0">
        <a:spcBef>
          <a:spcPct val="20000"/>
        </a:spcBef>
        <a:spcAft>
          <a:spcPct val="0"/>
        </a:spcAft>
        <a:buFont typeface="Arial" pitchFamily="34" charset="0"/>
        <a:buChar char="–"/>
        <a:defRPr sz="2800" kern="1200">
          <a:solidFill>
            <a:schemeClr val="tx1"/>
          </a:solidFill>
          <a:latin typeface="+mn-lt"/>
          <a:ea typeface="+mn-ea"/>
          <a:cs typeface="Arial Unicode MS" pitchFamily="34" charset="-128"/>
        </a:defRPr>
      </a:lvl2pPr>
      <a:lvl3pPr marL="1118967" indent="-222530" algn="l" defTabSz="894866" rtl="0" eaLnBrk="0" fontAlgn="base" latinLnBrk="1" hangingPunct="0">
        <a:spcBef>
          <a:spcPct val="20000"/>
        </a:spcBef>
        <a:spcAft>
          <a:spcPct val="0"/>
        </a:spcAft>
        <a:buFont typeface="Arial" pitchFamily="34" charset="0"/>
        <a:buChar char="•"/>
        <a:defRPr sz="2400" kern="1200">
          <a:solidFill>
            <a:schemeClr val="tx1"/>
          </a:solidFill>
          <a:latin typeface="+mn-lt"/>
          <a:ea typeface="+mn-ea"/>
          <a:cs typeface="Arial Unicode MS" pitchFamily="34" charset="-128"/>
        </a:defRPr>
      </a:lvl3pPr>
      <a:lvl4pPr marL="1567181" indent="-222530" algn="l" defTabSz="894866" rtl="0" eaLnBrk="0" fontAlgn="base" latinLnBrk="1" hangingPunct="0">
        <a:spcBef>
          <a:spcPct val="20000"/>
        </a:spcBef>
        <a:spcAft>
          <a:spcPct val="0"/>
        </a:spcAft>
        <a:buFont typeface="Arial" pitchFamily="34" charset="0"/>
        <a:buChar char="–"/>
        <a:defRPr sz="2000" kern="1200">
          <a:solidFill>
            <a:schemeClr val="tx1"/>
          </a:solidFill>
          <a:latin typeface="+mn-lt"/>
          <a:ea typeface="+mn-ea"/>
          <a:cs typeface="Arial Unicode MS" pitchFamily="34" charset="-128"/>
        </a:defRPr>
      </a:lvl4pPr>
      <a:lvl5pPr marL="2015372" indent="-222530" algn="l" defTabSz="894866" rtl="0" eaLnBrk="0" fontAlgn="base" latinLnBrk="1" hangingPunct="0">
        <a:spcBef>
          <a:spcPct val="20000"/>
        </a:spcBef>
        <a:spcAft>
          <a:spcPct val="0"/>
        </a:spcAft>
        <a:buFont typeface="Arial" pitchFamily="34" charset="0"/>
        <a:buChar char="»"/>
        <a:defRPr sz="2000" kern="1200">
          <a:solidFill>
            <a:schemeClr val="tx1"/>
          </a:solidFill>
          <a:latin typeface="+mn-lt"/>
          <a:ea typeface="+mn-ea"/>
          <a:cs typeface="Arial Unicode MS" pitchFamily="34" charset="-128"/>
        </a:defRPr>
      </a:lvl5pPr>
      <a:lvl6pPr marL="2465084" indent="-224078" algn="l" defTabSz="896399"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13305" indent="-224078" algn="l" defTabSz="896399"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361484" indent="-224078" algn="l" defTabSz="896399"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09691" indent="-224078" algn="l" defTabSz="896399"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896399" rtl="0" eaLnBrk="1" latinLnBrk="1" hangingPunct="1">
        <a:defRPr sz="1800" kern="1200">
          <a:solidFill>
            <a:schemeClr val="tx1"/>
          </a:solidFill>
          <a:latin typeface="+mn-lt"/>
          <a:ea typeface="+mn-ea"/>
          <a:cs typeface="+mn-cs"/>
        </a:defRPr>
      </a:lvl1pPr>
      <a:lvl2pPr marL="448195" algn="l" defTabSz="896399" rtl="0" eaLnBrk="1" latinLnBrk="1" hangingPunct="1">
        <a:defRPr sz="1800" kern="1200">
          <a:solidFill>
            <a:schemeClr val="tx1"/>
          </a:solidFill>
          <a:latin typeface="+mn-lt"/>
          <a:ea typeface="+mn-ea"/>
          <a:cs typeface="+mn-cs"/>
        </a:defRPr>
      </a:lvl2pPr>
      <a:lvl3pPr marL="896399" algn="l" defTabSz="896399" rtl="0" eaLnBrk="1" latinLnBrk="1" hangingPunct="1">
        <a:defRPr sz="1800" kern="1200">
          <a:solidFill>
            <a:schemeClr val="tx1"/>
          </a:solidFill>
          <a:latin typeface="+mn-lt"/>
          <a:ea typeface="+mn-ea"/>
          <a:cs typeface="+mn-cs"/>
        </a:defRPr>
      </a:lvl3pPr>
      <a:lvl4pPr marL="1344617" algn="l" defTabSz="896399" rtl="0" eaLnBrk="1" latinLnBrk="1" hangingPunct="1">
        <a:defRPr sz="1800" kern="1200">
          <a:solidFill>
            <a:schemeClr val="tx1"/>
          </a:solidFill>
          <a:latin typeface="+mn-lt"/>
          <a:ea typeface="+mn-ea"/>
          <a:cs typeface="+mn-cs"/>
        </a:defRPr>
      </a:lvl4pPr>
      <a:lvl5pPr marL="1792797" algn="l" defTabSz="896399" rtl="0" eaLnBrk="1" latinLnBrk="1" hangingPunct="1">
        <a:defRPr sz="1800" kern="1200">
          <a:solidFill>
            <a:schemeClr val="tx1"/>
          </a:solidFill>
          <a:latin typeface="+mn-lt"/>
          <a:ea typeface="+mn-ea"/>
          <a:cs typeface="+mn-cs"/>
        </a:defRPr>
      </a:lvl5pPr>
      <a:lvl6pPr marL="2240989" algn="l" defTabSz="896399" rtl="0" eaLnBrk="1" latinLnBrk="1" hangingPunct="1">
        <a:defRPr sz="1800" kern="1200">
          <a:solidFill>
            <a:schemeClr val="tx1"/>
          </a:solidFill>
          <a:latin typeface="+mn-lt"/>
          <a:ea typeface="+mn-ea"/>
          <a:cs typeface="+mn-cs"/>
        </a:defRPr>
      </a:lvl6pPr>
      <a:lvl7pPr marL="2689185" algn="l" defTabSz="896399" rtl="0" eaLnBrk="1" latinLnBrk="1" hangingPunct="1">
        <a:defRPr sz="1800" kern="1200">
          <a:solidFill>
            <a:schemeClr val="tx1"/>
          </a:solidFill>
          <a:latin typeface="+mn-lt"/>
          <a:ea typeface="+mn-ea"/>
          <a:cs typeface="+mn-cs"/>
        </a:defRPr>
      </a:lvl7pPr>
      <a:lvl8pPr marL="3137396" algn="l" defTabSz="896399" rtl="0" eaLnBrk="1" latinLnBrk="1" hangingPunct="1">
        <a:defRPr sz="1800" kern="1200">
          <a:solidFill>
            <a:schemeClr val="tx1"/>
          </a:solidFill>
          <a:latin typeface="+mn-lt"/>
          <a:ea typeface="+mn-ea"/>
          <a:cs typeface="+mn-cs"/>
        </a:defRPr>
      </a:lvl8pPr>
      <a:lvl9pPr marL="3585569" algn="l" defTabSz="896399" rtl="0" eaLnBrk="1" latinLnBrk="1"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9CD2AF0C-AA75-4BFB-AE9C-50F658518C01}"/>
              </a:ext>
            </a:extLst>
          </p:cNvPr>
          <p:cNvGraphicFramePr>
            <a:graphicFrameLocks noChangeAspect="1"/>
          </p:cNvGraphicFramePr>
          <p:nvPr userDrawn="1">
            <p:custDataLst>
              <p:tags r:id="rId17"/>
            </p:custDataLst>
            <p:extLst>
              <p:ext uri="{D42A27DB-BD31-4B8C-83A1-F6EECF244321}">
                <p14:modId xmlns:p14="http://schemas.microsoft.com/office/powerpoint/2010/main" val="3911343085"/>
              </p:ext>
            </p:extLst>
          </p:nvPr>
        </p:nvGraphicFramePr>
        <p:xfrm>
          <a:off x="1191" y="1191"/>
          <a:ext cx="1191" cy="1191"/>
        </p:xfrm>
        <a:graphic>
          <a:graphicData uri="http://schemas.openxmlformats.org/presentationml/2006/ole">
            <mc:AlternateContent xmlns:mc="http://schemas.openxmlformats.org/markup-compatibility/2006">
              <mc:Choice xmlns:v="urn:schemas-microsoft-com:vml" Requires="v">
                <p:oleObj name="think-cell Slide" r:id="rId18" imgW="395" imgH="394" progId="TCLayout.ActiveDocument.1">
                  <p:embed/>
                </p:oleObj>
              </mc:Choice>
              <mc:Fallback>
                <p:oleObj name="think-cell Slide" r:id="rId18" imgW="395" imgH="394" progId="TCLayout.ActiveDocument.1">
                  <p:embed/>
                  <p:pic>
                    <p:nvPicPr>
                      <p:cNvPr id="2" name="Object 1" hidden="1">
                        <a:extLst>
                          <a:ext uri="{FF2B5EF4-FFF2-40B4-BE49-F238E27FC236}">
                            <a16:creationId xmlns:a16="http://schemas.microsoft.com/office/drawing/2014/main" id="{9CD2AF0C-AA75-4BFB-AE9C-50F658518C01}"/>
                          </a:ext>
                        </a:extLst>
                      </p:cNvPr>
                      <p:cNvPicPr/>
                      <p:nvPr/>
                    </p:nvPicPr>
                    <p:blipFill>
                      <a:blip r:embed="rId19"/>
                      <a:stretch>
                        <a:fillRect/>
                      </a:stretch>
                    </p:blipFill>
                    <p:spPr>
                      <a:xfrm>
                        <a:off x="1191" y="1191"/>
                        <a:ext cx="1191" cy="1191"/>
                      </a:xfrm>
                      <a:prstGeom prst="rect">
                        <a:avLst/>
                      </a:prstGeom>
                    </p:spPr>
                  </p:pic>
                </p:oleObj>
              </mc:Fallback>
            </mc:AlternateContent>
          </a:graphicData>
        </a:graphic>
      </p:graphicFrame>
      <p:sp>
        <p:nvSpPr>
          <p:cNvPr id="3" name="Text Placeholder 2"/>
          <p:cNvSpPr>
            <a:spLocks noGrp="1"/>
          </p:cNvSpPr>
          <p:nvPr>
            <p:ph type="body" idx="1"/>
          </p:nvPr>
        </p:nvSpPr>
        <p:spPr>
          <a:xfrm>
            <a:off x="435894" y="811649"/>
            <a:ext cx="8272212" cy="3939612"/>
          </a:xfrm>
          <a:prstGeom prst="rect">
            <a:avLst/>
          </a:prstGeom>
        </p:spPr>
        <p:txBody>
          <a:bodyPr vert="horz" lIns="91440" tIns="45720" rIns="91440" bIns="45720" rtlCol="0" anchor="ctr">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bg object 16">
            <a:extLst>
              <a:ext uri="{FF2B5EF4-FFF2-40B4-BE49-F238E27FC236}">
                <a16:creationId xmlns:a16="http://schemas.microsoft.com/office/drawing/2014/main" id="{FBD37141-0561-475A-96F7-227B8CBB949A}"/>
              </a:ext>
            </a:extLst>
          </p:cNvPr>
          <p:cNvSpPr/>
          <p:nvPr userDrawn="1"/>
        </p:nvSpPr>
        <p:spPr>
          <a:xfrm>
            <a:off x="0" y="5074444"/>
            <a:ext cx="4824413" cy="69056"/>
          </a:xfrm>
          <a:custGeom>
            <a:avLst/>
            <a:gdLst/>
            <a:ahLst/>
            <a:cxnLst/>
            <a:rect l="l" t="t" r="r" b="b"/>
            <a:pathLst>
              <a:path w="6432550" h="92075">
                <a:moveTo>
                  <a:pt x="0" y="92074"/>
                </a:moveTo>
                <a:lnTo>
                  <a:pt x="6432550" y="92074"/>
                </a:lnTo>
                <a:lnTo>
                  <a:pt x="6432550" y="0"/>
                </a:lnTo>
                <a:lnTo>
                  <a:pt x="0" y="0"/>
                </a:lnTo>
                <a:lnTo>
                  <a:pt x="0" y="92074"/>
                </a:lnTo>
                <a:close/>
              </a:path>
            </a:pathLst>
          </a:custGeom>
          <a:solidFill>
            <a:srgbClr val="D2DC02"/>
          </a:solidFill>
          <a:ln>
            <a:noFill/>
          </a:ln>
        </p:spPr>
        <p:txBody>
          <a:bodyPr wrap="square" lIns="0" tIns="0" rIns="0" bIns="0" rtlCol="0"/>
          <a:lstStyle/>
          <a:p>
            <a:endParaRPr sz="1350">
              <a:solidFill>
                <a:prstClr val="black"/>
              </a:solidFill>
              <a:latin typeface="Calibri"/>
            </a:endParaRPr>
          </a:p>
        </p:txBody>
      </p:sp>
      <p:sp>
        <p:nvSpPr>
          <p:cNvPr id="16" name="bg object 19">
            <a:extLst>
              <a:ext uri="{FF2B5EF4-FFF2-40B4-BE49-F238E27FC236}">
                <a16:creationId xmlns:a16="http://schemas.microsoft.com/office/drawing/2014/main" id="{F838B630-0E5C-4E46-B0B7-E78735F16C83}"/>
              </a:ext>
            </a:extLst>
          </p:cNvPr>
          <p:cNvSpPr/>
          <p:nvPr userDrawn="1"/>
        </p:nvSpPr>
        <p:spPr>
          <a:xfrm>
            <a:off x="4824412" y="5074444"/>
            <a:ext cx="4319588" cy="69056"/>
          </a:xfrm>
          <a:custGeom>
            <a:avLst/>
            <a:gdLst/>
            <a:ahLst/>
            <a:cxnLst/>
            <a:rect l="l" t="t" r="r" b="b"/>
            <a:pathLst>
              <a:path w="5759450" h="92075">
                <a:moveTo>
                  <a:pt x="0" y="0"/>
                </a:moveTo>
                <a:lnTo>
                  <a:pt x="5759453" y="0"/>
                </a:lnTo>
                <a:lnTo>
                  <a:pt x="5759453" y="92075"/>
                </a:lnTo>
                <a:lnTo>
                  <a:pt x="0" y="92075"/>
                </a:lnTo>
                <a:lnTo>
                  <a:pt x="0" y="0"/>
                </a:lnTo>
                <a:close/>
              </a:path>
            </a:pathLst>
          </a:custGeom>
          <a:solidFill>
            <a:srgbClr val="00B3AC"/>
          </a:solidFill>
          <a:ln w="12700">
            <a:noFill/>
          </a:ln>
        </p:spPr>
        <p:txBody>
          <a:bodyPr wrap="square" lIns="0" tIns="0" rIns="0" bIns="0" rtlCol="0"/>
          <a:lstStyle/>
          <a:p>
            <a:pPr lvl="0"/>
            <a:endParaRPr sz="1350"/>
          </a:p>
        </p:txBody>
      </p:sp>
      <p:sp>
        <p:nvSpPr>
          <p:cNvPr id="19" name="Rectangle 18">
            <a:extLst>
              <a:ext uri="{FF2B5EF4-FFF2-40B4-BE49-F238E27FC236}">
                <a16:creationId xmlns:a16="http://schemas.microsoft.com/office/drawing/2014/main" id="{36FBB434-E28B-4E7B-A4D6-324E6B5B279B}"/>
              </a:ext>
            </a:extLst>
          </p:cNvPr>
          <p:cNvSpPr/>
          <p:nvPr userDrawn="1"/>
        </p:nvSpPr>
        <p:spPr>
          <a:xfrm>
            <a:off x="-1064419" y="1210615"/>
            <a:ext cx="945000" cy="351000"/>
          </a:xfrm>
          <a:prstGeom prst="rect">
            <a:avLst/>
          </a:prstGeom>
          <a:solidFill>
            <a:srgbClr val="00B3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0 179 172</a:t>
            </a:r>
          </a:p>
        </p:txBody>
      </p:sp>
      <p:sp>
        <p:nvSpPr>
          <p:cNvPr id="20" name="Rectangle 19">
            <a:extLst>
              <a:ext uri="{FF2B5EF4-FFF2-40B4-BE49-F238E27FC236}">
                <a16:creationId xmlns:a16="http://schemas.microsoft.com/office/drawing/2014/main" id="{3DBB7E21-4BDA-435E-A630-B49F8D4AE030}"/>
              </a:ext>
            </a:extLst>
          </p:cNvPr>
          <p:cNvSpPr/>
          <p:nvPr userDrawn="1"/>
        </p:nvSpPr>
        <p:spPr>
          <a:xfrm>
            <a:off x="-1064419" y="2595765"/>
            <a:ext cx="945000" cy="351000"/>
          </a:xfrm>
          <a:prstGeom prst="rect">
            <a:avLst/>
          </a:prstGeom>
          <a:solidFill>
            <a:srgbClr val="D2D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tx1"/>
                </a:solidFill>
              </a:rPr>
              <a:t>210 222</a:t>
            </a:r>
            <a:r>
              <a:rPr lang="en-US" sz="900" baseline="0" dirty="0">
                <a:solidFill>
                  <a:schemeClr val="tx1"/>
                </a:solidFill>
              </a:rPr>
              <a:t> 0</a:t>
            </a:r>
            <a:endParaRPr lang="en-US" sz="900" dirty="0">
              <a:solidFill>
                <a:schemeClr val="tx1"/>
              </a:solidFill>
            </a:endParaRPr>
          </a:p>
        </p:txBody>
      </p:sp>
      <p:sp>
        <p:nvSpPr>
          <p:cNvPr id="21" name="Rectangle 20">
            <a:extLst>
              <a:ext uri="{FF2B5EF4-FFF2-40B4-BE49-F238E27FC236}">
                <a16:creationId xmlns:a16="http://schemas.microsoft.com/office/drawing/2014/main" id="{71000A19-9F9A-4707-A87B-70DB2EFC5D56}"/>
              </a:ext>
            </a:extLst>
          </p:cNvPr>
          <p:cNvSpPr/>
          <p:nvPr userDrawn="1"/>
        </p:nvSpPr>
        <p:spPr>
          <a:xfrm>
            <a:off x="-1064419" y="1609582"/>
            <a:ext cx="945000" cy="351000"/>
          </a:xfrm>
          <a:prstGeom prst="rect">
            <a:avLst/>
          </a:prstGeom>
          <a:solidFill>
            <a:srgbClr val="C7ED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tx1"/>
                </a:solidFill>
              </a:rPr>
              <a:t>199 237 235</a:t>
            </a:r>
          </a:p>
        </p:txBody>
      </p:sp>
      <p:sp>
        <p:nvSpPr>
          <p:cNvPr id="22" name="Rectangle 21">
            <a:extLst>
              <a:ext uri="{FF2B5EF4-FFF2-40B4-BE49-F238E27FC236}">
                <a16:creationId xmlns:a16="http://schemas.microsoft.com/office/drawing/2014/main" id="{4DEB1414-7611-4FD9-8090-30209EDBA843}"/>
              </a:ext>
            </a:extLst>
          </p:cNvPr>
          <p:cNvSpPr/>
          <p:nvPr userDrawn="1"/>
        </p:nvSpPr>
        <p:spPr>
          <a:xfrm>
            <a:off x="-1064419" y="2994731"/>
            <a:ext cx="945000" cy="351000"/>
          </a:xfrm>
          <a:prstGeom prst="rect">
            <a:avLst/>
          </a:prstGeom>
          <a:solidFill>
            <a:srgbClr val="F4F7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tx1"/>
                </a:solidFill>
              </a:rPr>
              <a:t>244 247 194</a:t>
            </a:r>
          </a:p>
        </p:txBody>
      </p:sp>
      <p:sp>
        <p:nvSpPr>
          <p:cNvPr id="23" name="Rectangle 22">
            <a:extLst>
              <a:ext uri="{FF2B5EF4-FFF2-40B4-BE49-F238E27FC236}">
                <a16:creationId xmlns:a16="http://schemas.microsoft.com/office/drawing/2014/main" id="{DF7D4F9A-B71E-4443-B476-41C8AFA64991}"/>
              </a:ext>
            </a:extLst>
          </p:cNvPr>
          <p:cNvSpPr/>
          <p:nvPr userDrawn="1"/>
        </p:nvSpPr>
        <p:spPr>
          <a:xfrm>
            <a:off x="-1064419" y="13716"/>
            <a:ext cx="945000" cy="351000"/>
          </a:xfrm>
          <a:prstGeom prst="rect">
            <a:avLst/>
          </a:prstGeom>
          <a:solidFill>
            <a:srgbClr val="005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0 80 80</a:t>
            </a:r>
          </a:p>
        </p:txBody>
      </p:sp>
      <p:sp>
        <p:nvSpPr>
          <p:cNvPr id="24" name="Rectangle 23">
            <a:extLst>
              <a:ext uri="{FF2B5EF4-FFF2-40B4-BE49-F238E27FC236}">
                <a16:creationId xmlns:a16="http://schemas.microsoft.com/office/drawing/2014/main" id="{37F334AA-8F63-4256-AF9C-837F5EED52D7}"/>
              </a:ext>
            </a:extLst>
          </p:cNvPr>
          <p:cNvSpPr/>
          <p:nvPr userDrawn="1"/>
        </p:nvSpPr>
        <p:spPr>
          <a:xfrm>
            <a:off x="-1064419" y="2199132"/>
            <a:ext cx="945000" cy="351000"/>
          </a:xfrm>
          <a:prstGeom prst="rect">
            <a:avLst/>
          </a:prstGeom>
          <a:solidFill>
            <a:srgbClr val="646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bg1"/>
                </a:solidFill>
              </a:rPr>
              <a:t>100 100 0</a:t>
            </a:r>
          </a:p>
        </p:txBody>
      </p:sp>
      <p:sp>
        <p:nvSpPr>
          <p:cNvPr id="29" name="Rectangle 28">
            <a:extLst>
              <a:ext uri="{FF2B5EF4-FFF2-40B4-BE49-F238E27FC236}">
                <a16:creationId xmlns:a16="http://schemas.microsoft.com/office/drawing/2014/main" id="{0096AFF4-7DA1-4BA7-84FD-2B2D1EB06203}"/>
              </a:ext>
            </a:extLst>
          </p:cNvPr>
          <p:cNvSpPr/>
          <p:nvPr userDrawn="1"/>
        </p:nvSpPr>
        <p:spPr>
          <a:xfrm>
            <a:off x="-1064419" y="811649"/>
            <a:ext cx="945000" cy="351000"/>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0 142 135</a:t>
            </a:r>
          </a:p>
        </p:txBody>
      </p:sp>
      <p:sp>
        <p:nvSpPr>
          <p:cNvPr id="30" name="Rectangle 29">
            <a:extLst>
              <a:ext uri="{FF2B5EF4-FFF2-40B4-BE49-F238E27FC236}">
                <a16:creationId xmlns:a16="http://schemas.microsoft.com/office/drawing/2014/main" id="{5AB86A9E-B8AA-4495-B8B9-255E26443D0E}"/>
              </a:ext>
            </a:extLst>
          </p:cNvPr>
          <p:cNvSpPr/>
          <p:nvPr userDrawn="1"/>
        </p:nvSpPr>
        <p:spPr>
          <a:xfrm>
            <a:off x="-1064419" y="412682"/>
            <a:ext cx="945000" cy="351000"/>
          </a:xfrm>
          <a:prstGeom prst="rect">
            <a:avLst/>
          </a:prstGeom>
          <a:solidFill>
            <a:srgbClr val="007E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t>0 126 120</a:t>
            </a:r>
          </a:p>
        </p:txBody>
      </p:sp>
      <p:sp>
        <p:nvSpPr>
          <p:cNvPr id="31" name="Rectangle 30">
            <a:extLst>
              <a:ext uri="{FF2B5EF4-FFF2-40B4-BE49-F238E27FC236}">
                <a16:creationId xmlns:a16="http://schemas.microsoft.com/office/drawing/2014/main" id="{92F906A3-1595-45FD-97D9-48D1CB3E7257}"/>
              </a:ext>
            </a:extLst>
          </p:cNvPr>
          <p:cNvSpPr/>
          <p:nvPr userDrawn="1"/>
        </p:nvSpPr>
        <p:spPr>
          <a:xfrm>
            <a:off x="-1064419" y="3543300"/>
            <a:ext cx="945000" cy="351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bg1"/>
                </a:solidFill>
              </a:rPr>
              <a:t>191 191 191</a:t>
            </a:r>
          </a:p>
        </p:txBody>
      </p:sp>
      <p:sp>
        <p:nvSpPr>
          <p:cNvPr id="32" name="Rectangle 31">
            <a:extLst>
              <a:ext uri="{FF2B5EF4-FFF2-40B4-BE49-F238E27FC236}">
                <a16:creationId xmlns:a16="http://schemas.microsoft.com/office/drawing/2014/main" id="{B4F4E886-6C78-4B5E-94B5-ABDFC0B015EB}"/>
              </a:ext>
            </a:extLst>
          </p:cNvPr>
          <p:cNvSpPr/>
          <p:nvPr userDrawn="1"/>
        </p:nvSpPr>
        <p:spPr>
          <a:xfrm>
            <a:off x="-1064419" y="3940910"/>
            <a:ext cx="945000" cy="351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bg1"/>
                </a:solidFill>
              </a:rPr>
              <a:t>127 127 127</a:t>
            </a:r>
          </a:p>
        </p:txBody>
      </p:sp>
      <p:sp>
        <p:nvSpPr>
          <p:cNvPr id="35" name="Rectangle 34">
            <a:extLst>
              <a:ext uri="{FF2B5EF4-FFF2-40B4-BE49-F238E27FC236}">
                <a16:creationId xmlns:a16="http://schemas.microsoft.com/office/drawing/2014/main" id="{6D948E2A-C507-4A08-9635-6FD51BC890C4}"/>
              </a:ext>
            </a:extLst>
          </p:cNvPr>
          <p:cNvSpPr/>
          <p:nvPr userDrawn="1"/>
        </p:nvSpPr>
        <p:spPr>
          <a:xfrm>
            <a:off x="-1064419" y="4338519"/>
            <a:ext cx="945000" cy="351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bg1"/>
                </a:solidFill>
              </a:rPr>
              <a:t>192 0 0</a:t>
            </a:r>
          </a:p>
        </p:txBody>
      </p:sp>
    </p:spTree>
    <p:extLst>
      <p:ext uri="{BB962C8B-B14F-4D97-AF65-F5344CB8AC3E}">
        <p14:creationId xmlns:p14="http://schemas.microsoft.com/office/powerpoint/2010/main" val="165976103"/>
      </p:ext>
    </p:extLst>
  </p:cSld>
  <p:clrMap bg1="lt1" tx1="dk1" bg2="lt2" tx2="dk2" accent1="accent1" accent2="accent2" accent3="accent3" accent4="accent4" accent5="accent5" accent6="accent6" hlink="hlink" folHlink="folHlink"/>
  <p:sldLayoutIdLst>
    <p:sldLayoutId id="2147484866" r:id="rId1"/>
    <p:sldLayoutId id="2147484867" r:id="rId2"/>
    <p:sldLayoutId id="2147484868" r:id="rId3"/>
    <p:sldLayoutId id="2147484869" r:id="rId4"/>
    <p:sldLayoutId id="2147484870" r:id="rId5"/>
    <p:sldLayoutId id="2147484871" r:id="rId6"/>
    <p:sldLayoutId id="2147484872" r:id="rId7"/>
    <p:sldLayoutId id="2147484873" r:id="rId8"/>
    <p:sldLayoutId id="2147484874" r:id="rId9"/>
    <p:sldLayoutId id="2147484875" r:id="rId10"/>
    <p:sldLayoutId id="2147484876" r:id="rId11"/>
    <p:sldLayoutId id="2147484877" r:id="rId12"/>
    <p:sldLayoutId id="2147484878" r:id="rId13"/>
    <p:sldLayoutId id="2147484879" r:id="rId14"/>
    <p:sldLayoutId id="2147484880" r:id="rId15"/>
  </p:sldLayoutIdLst>
  <p:hf sldNum="0" hdr="0" ftr="0" dt="0"/>
  <p:txStyles>
    <p:titleStyle>
      <a:lvl1pPr algn="l" defTabSz="342900" rtl="0" eaLnBrk="1" latinLnBrk="0" hangingPunct="1">
        <a:lnSpc>
          <a:spcPct val="100000"/>
        </a:lnSpc>
        <a:spcBef>
          <a:spcPct val="0"/>
        </a:spcBef>
        <a:buNone/>
        <a:defRPr sz="2100" b="0" kern="1200" cap="all">
          <a:solidFill>
            <a:srgbClr val="7F7F7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14313" indent="-214313" algn="l" defTabSz="342900" rtl="0" eaLnBrk="1" latinLnBrk="0" hangingPunct="1">
        <a:lnSpc>
          <a:spcPct val="110000"/>
        </a:lnSpc>
        <a:spcBef>
          <a:spcPct val="20000"/>
        </a:spcBef>
        <a:spcAft>
          <a:spcPts val="450"/>
        </a:spcAft>
        <a:buClr>
          <a:srgbClr val="005050"/>
        </a:buClr>
        <a:buSzPct val="92000"/>
        <a:buFont typeface="Arial" panose="020B0604020202020204" pitchFamily="34" charset="0"/>
        <a:buChar char="•"/>
        <a:defRPr sz="1275" kern="1200">
          <a:solidFill>
            <a:schemeClr val="tx1">
              <a:lumMod val="75000"/>
              <a:lumOff val="25000"/>
            </a:schemeClr>
          </a:solidFill>
          <a:latin typeface="+mn-lt"/>
          <a:ea typeface="+mn-ea"/>
          <a:cs typeface="+mn-cs"/>
        </a:defRPr>
      </a:lvl1pPr>
      <a:lvl2pPr marL="457313" indent="-214313" algn="l" defTabSz="342900" rtl="0" eaLnBrk="1" latinLnBrk="0" hangingPunct="1">
        <a:spcBef>
          <a:spcPct val="20000"/>
        </a:spcBef>
        <a:spcAft>
          <a:spcPts val="450"/>
        </a:spcAft>
        <a:buClr>
          <a:schemeClr val="accent1"/>
        </a:buClr>
        <a:buSzPct val="92000"/>
        <a:buFont typeface="Arial" panose="020B0604020202020204" pitchFamily="34" charset="0"/>
        <a:buChar char="•"/>
        <a:defRPr sz="1050" kern="1200">
          <a:solidFill>
            <a:schemeClr val="tx1">
              <a:lumMod val="75000"/>
              <a:lumOff val="25000"/>
            </a:schemeClr>
          </a:solidFill>
          <a:latin typeface="+mn-lt"/>
          <a:ea typeface="+mn-ea"/>
          <a:cs typeface="+mn-cs"/>
        </a:defRPr>
      </a:lvl2pPr>
      <a:lvl3pPr marL="686813" indent="-214313" algn="l" defTabSz="342900" rtl="0" eaLnBrk="1" latinLnBrk="0" hangingPunct="1">
        <a:spcBef>
          <a:spcPct val="20000"/>
        </a:spcBef>
        <a:spcAft>
          <a:spcPts val="450"/>
        </a:spcAft>
        <a:buClr>
          <a:schemeClr val="accent1"/>
        </a:buClr>
        <a:buSzPct val="92000"/>
        <a:buFont typeface="Arial" panose="020B0604020202020204" pitchFamily="34" charset="0"/>
        <a:buChar char="•"/>
        <a:defRPr sz="975" kern="1200">
          <a:solidFill>
            <a:schemeClr val="tx1">
              <a:lumMod val="75000"/>
              <a:lumOff val="25000"/>
            </a:schemeClr>
          </a:solidFill>
          <a:latin typeface="+mn-lt"/>
          <a:ea typeface="+mn-ea"/>
          <a:cs typeface="+mn-cs"/>
        </a:defRPr>
      </a:lvl3pPr>
      <a:lvl4pPr marL="884588" indent="-128588" algn="l" defTabSz="342900" rtl="0" eaLnBrk="1" latinLnBrk="0" hangingPunct="1">
        <a:spcBef>
          <a:spcPct val="20000"/>
        </a:spcBef>
        <a:spcAft>
          <a:spcPts val="450"/>
        </a:spcAft>
        <a:buClr>
          <a:schemeClr val="accent1"/>
        </a:buClr>
        <a:buSzPct val="92000"/>
        <a:buFont typeface="Arial" panose="020B0604020202020204" pitchFamily="34" charset="0"/>
        <a:buChar char="•"/>
        <a:defRPr sz="825" kern="1200">
          <a:solidFill>
            <a:schemeClr val="tx1">
              <a:lumMod val="75000"/>
              <a:lumOff val="25000"/>
            </a:schemeClr>
          </a:solidFill>
          <a:latin typeface="+mn-lt"/>
          <a:ea typeface="+mn-ea"/>
          <a:cs typeface="+mn-cs"/>
        </a:defRPr>
      </a:lvl4pPr>
      <a:lvl5pPr marL="1154588" indent="-128588" algn="l" defTabSz="342900" rtl="0" eaLnBrk="1" latinLnBrk="0" hangingPunct="1">
        <a:spcBef>
          <a:spcPct val="20000"/>
        </a:spcBef>
        <a:spcAft>
          <a:spcPts val="450"/>
        </a:spcAft>
        <a:buClr>
          <a:schemeClr val="accent1"/>
        </a:buClr>
        <a:buSzPct val="92000"/>
        <a:buFont typeface="Arial" panose="020B0604020202020204" pitchFamily="34" charset="0"/>
        <a:buChar char="•"/>
        <a:defRPr sz="825" kern="1200">
          <a:solidFill>
            <a:schemeClr val="tx1">
              <a:lumMod val="75000"/>
              <a:lumOff val="25000"/>
            </a:schemeClr>
          </a:solidFill>
          <a:latin typeface="+mn-lt"/>
          <a:ea typeface="+mn-ea"/>
          <a:cs typeface="+mn-cs"/>
        </a:defRPr>
      </a:lvl5pPr>
      <a:lvl6pPr marL="1425000" indent="-171450" algn="l" defTabSz="34290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6pPr>
      <a:lvl7pPr marL="1650000" indent="-171450" algn="l" defTabSz="34290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7pPr>
      <a:lvl8pPr marL="1875000" indent="-171450" algn="l" defTabSz="34290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8pPr>
      <a:lvl9pPr marL="2100000" indent="-171450" algn="l" defTabSz="342900" rtl="0" eaLnBrk="1" latinLnBrk="0" hangingPunct="1">
        <a:spcBef>
          <a:spcPct val="20000"/>
        </a:spcBef>
        <a:spcAft>
          <a:spcPts val="450"/>
        </a:spcAft>
        <a:buClr>
          <a:schemeClr val="accent2"/>
        </a:buClr>
        <a:buSzPct val="92000"/>
        <a:buFont typeface="Wingdings 2" panose="05020102010507070707" pitchFamily="18" charset="2"/>
        <a:buChar char=""/>
        <a:defRPr sz="900" kern="1200">
          <a:solidFill>
            <a:schemeClr val="tx2"/>
          </a:solidFill>
          <a:latin typeface="+mn-lt"/>
          <a:ea typeface="+mn-ea"/>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2764856"/>
      </p:ext>
    </p:extLst>
  </p:cSld>
  <p:clrMap bg1="lt1" tx1="dk1" bg2="lt2" tx2="dk2" accent1="accent1" accent2="accent2" accent3="accent3" accent4="accent4" accent5="accent5" accent6="accent6" hlink="hlink" folHlink="folHlink"/>
  <p:sldLayoutIdLst>
    <p:sldLayoutId id="2147484882" r:id="rId1"/>
    <p:sldLayoutId id="2147484883" r:id="rId2"/>
    <p:sldLayoutId id="2147484884" r:id="rId3"/>
    <p:sldLayoutId id="2147484885" r:id="rId4"/>
    <p:sldLayoutId id="2147484886" r:id="rId5"/>
    <p:sldLayoutId id="2147484887" r:id="rId6"/>
    <p:sldLayoutId id="2147484888" r:id="rId7"/>
    <p:sldLayoutId id="2147484889" r:id="rId8"/>
    <p:sldLayoutId id="2147484890" r:id="rId9"/>
    <p:sldLayoutId id="2147484891" r:id="rId10"/>
    <p:sldLayoutId id="2147484892" r:id="rId11"/>
    <p:sldLayoutId id="2147484893" r:id="rId12"/>
    <p:sldLayoutId id="2147484894" r:id="rId13"/>
    <p:sldLayoutId id="2147484895" r:id="rId14"/>
    <p:sldLayoutId id="2147484896" r:id="rId15"/>
    <p:sldLayoutId id="2147484897" r:id="rId16"/>
    <p:sldLayoutId id="2147484898" r:id="rId17"/>
    <p:sldLayoutId id="2147484899" r:id="rId18"/>
    <p:sldLayoutId id="2147484900" r:id="rId19"/>
    <p:sldLayoutId id="2147484901" r:id="rId20"/>
    <p:sldLayoutId id="2147484902" r:id="rId21"/>
    <p:sldLayoutId id="2147484903" r:id="rId22"/>
    <p:sldLayoutId id="2147484904" r:id="rId23"/>
    <p:sldLayoutId id="2147484905" r:id="rId24"/>
    <p:sldLayoutId id="2147484906" r:id="rId25"/>
    <p:sldLayoutId id="2147484907" r:id="rId26"/>
    <p:sldLayoutId id="2147484908" r:id="rId27"/>
    <p:sldLayoutId id="2147484909" r:id="rId28"/>
    <p:sldLayoutId id="2147484910" r:id="rId29"/>
    <p:sldLayoutId id="2147484911" r:id="rId30"/>
    <p:sldLayoutId id="2147484912" r:id="rId31"/>
    <p:sldLayoutId id="2147484913" r:id="rId32"/>
    <p:sldLayoutId id="2147484914" r:id="rId33"/>
    <p:sldLayoutId id="2147484915" r:id="rId34"/>
    <p:sldLayoutId id="2147484916" r:id="rId35"/>
  </p:sldLayoutIdLst>
  <p:hf hdr="0" ftr="0" dt="0"/>
  <p:txStyles>
    <p:titleStyle>
      <a:lvl1pPr algn="l" defTabSz="68569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26" indent="-171426" algn="l" defTabSz="68569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277" indent="-171426" algn="l" defTabSz="68569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123" indent="-171426" algn="l" defTabSz="68569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970"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4pPr>
      <a:lvl5pPr marL="1542818"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5pPr>
      <a:lvl6pPr marL="1885668"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6pPr>
      <a:lvl7pPr marL="2228517"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7pPr>
      <a:lvl8pPr marL="2571366"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8pPr>
      <a:lvl9pPr marL="2914217" indent="-171426" algn="l" defTabSz="685698" rtl="0" eaLnBrk="1" latinLnBrk="0" hangingPunct="1">
        <a:lnSpc>
          <a:spcPct val="90000"/>
        </a:lnSpc>
        <a:spcBef>
          <a:spcPts val="375"/>
        </a:spcBef>
        <a:buFont typeface="Arial" panose="020B0604020202020204" pitchFamily="34" charset="0"/>
        <a:buChar char="•"/>
        <a:defRPr sz="1425" kern="1200">
          <a:solidFill>
            <a:schemeClr val="tx1"/>
          </a:solidFill>
          <a:latin typeface="+mn-lt"/>
          <a:ea typeface="+mn-ea"/>
          <a:cs typeface="+mn-cs"/>
        </a:defRPr>
      </a:lvl9pPr>
    </p:bodyStyle>
    <p:otherStyle>
      <a:defPPr>
        <a:defRPr lang="en-US"/>
      </a:defPPr>
      <a:lvl1pPr marL="0" algn="l" defTabSz="685698" rtl="0" eaLnBrk="1" latinLnBrk="0" hangingPunct="1">
        <a:defRPr sz="1425" kern="1200">
          <a:solidFill>
            <a:schemeClr val="tx1"/>
          </a:solidFill>
          <a:latin typeface="+mn-lt"/>
          <a:ea typeface="+mn-ea"/>
          <a:cs typeface="+mn-cs"/>
        </a:defRPr>
      </a:lvl1pPr>
      <a:lvl2pPr marL="342848" algn="l" defTabSz="685698" rtl="0" eaLnBrk="1" latinLnBrk="0" hangingPunct="1">
        <a:defRPr sz="1425" kern="1200">
          <a:solidFill>
            <a:schemeClr val="tx1"/>
          </a:solidFill>
          <a:latin typeface="+mn-lt"/>
          <a:ea typeface="+mn-ea"/>
          <a:cs typeface="+mn-cs"/>
        </a:defRPr>
      </a:lvl2pPr>
      <a:lvl3pPr marL="685698" algn="l" defTabSz="685698" rtl="0" eaLnBrk="1" latinLnBrk="0" hangingPunct="1">
        <a:defRPr sz="1425" kern="1200">
          <a:solidFill>
            <a:schemeClr val="tx1"/>
          </a:solidFill>
          <a:latin typeface="+mn-lt"/>
          <a:ea typeface="+mn-ea"/>
          <a:cs typeface="+mn-cs"/>
        </a:defRPr>
      </a:lvl3pPr>
      <a:lvl4pPr marL="1028547" algn="l" defTabSz="685698" rtl="0" eaLnBrk="1" latinLnBrk="0" hangingPunct="1">
        <a:defRPr sz="1425" kern="1200">
          <a:solidFill>
            <a:schemeClr val="tx1"/>
          </a:solidFill>
          <a:latin typeface="+mn-lt"/>
          <a:ea typeface="+mn-ea"/>
          <a:cs typeface="+mn-cs"/>
        </a:defRPr>
      </a:lvl4pPr>
      <a:lvl5pPr marL="1371396" algn="l" defTabSz="685698" rtl="0" eaLnBrk="1" latinLnBrk="0" hangingPunct="1">
        <a:defRPr sz="1425" kern="1200">
          <a:solidFill>
            <a:schemeClr val="tx1"/>
          </a:solidFill>
          <a:latin typeface="+mn-lt"/>
          <a:ea typeface="+mn-ea"/>
          <a:cs typeface="+mn-cs"/>
        </a:defRPr>
      </a:lvl5pPr>
      <a:lvl6pPr marL="1714247" algn="l" defTabSz="685698" rtl="0" eaLnBrk="1" latinLnBrk="0" hangingPunct="1">
        <a:defRPr sz="1425" kern="1200">
          <a:solidFill>
            <a:schemeClr val="tx1"/>
          </a:solidFill>
          <a:latin typeface="+mn-lt"/>
          <a:ea typeface="+mn-ea"/>
          <a:cs typeface="+mn-cs"/>
        </a:defRPr>
      </a:lvl6pPr>
      <a:lvl7pPr marL="2057093" algn="l" defTabSz="685698" rtl="0" eaLnBrk="1" latinLnBrk="0" hangingPunct="1">
        <a:defRPr sz="1425" kern="1200">
          <a:solidFill>
            <a:schemeClr val="tx1"/>
          </a:solidFill>
          <a:latin typeface="+mn-lt"/>
          <a:ea typeface="+mn-ea"/>
          <a:cs typeface="+mn-cs"/>
        </a:defRPr>
      </a:lvl7pPr>
      <a:lvl8pPr marL="2399940" algn="l" defTabSz="685698" rtl="0" eaLnBrk="1" latinLnBrk="0" hangingPunct="1">
        <a:defRPr sz="1425" kern="1200">
          <a:solidFill>
            <a:schemeClr val="tx1"/>
          </a:solidFill>
          <a:latin typeface="+mn-lt"/>
          <a:ea typeface="+mn-ea"/>
          <a:cs typeface="+mn-cs"/>
        </a:defRPr>
      </a:lvl8pPr>
      <a:lvl9pPr marL="2742788" algn="l" defTabSz="685698" rtl="0" eaLnBrk="1" latinLnBrk="0" hangingPunct="1">
        <a:defRPr sz="1425"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1E24FB0C-26D3-BF45-957F-E5A4C9767E3D}"/>
              </a:ext>
            </a:extLst>
          </p:cNvPr>
          <p:cNvSpPr/>
          <p:nvPr userDrawn="1"/>
        </p:nvSpPr>
        <p:spPr>
          <a:xfrm>
            <a:off x="-1442013" y="-15046"/>
            <a:ext cx="1371600" cy="411480"/>
          </a:xfrm>
          <a:prstGeom prst="rect">
            <a:avLst/>
          </a:prstGeom>
          <a:solidFill>
            <a:srgbClr val="005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0 80 80</a:t>
            </a:r>
          </a:p>
        </p:txBody>
      </p:sp>
      <p:sp>
        <p:nvSpPr>
          <p:cNvPr id="8" name="Rectangle 7">
            <a:extLst>
              <a:ext uri="{FF2B5EF4-FFF2-40B4-BE49-F238E27FC236}">
                <a16:creationId xmlns:a16="http://schemas.microsoft.com/office/drawing/2014/main" id="{74212C84-5E74-E149-AA53-3EDA979BB49A}"/>
              </a:ext>
            </a:extLst>
          </p:cNvPr>
          <p:cNvSpPr/>
          <p:nvPr userDrawn="1"/>
        </p:nvSpPr>
        <p:spPr>
          <a:xfrm>
            <a:off x="-1442013" y="460640"/>
            <a:ext cx="1371600" cy="411480"/>
          </a:xfrm>
          <a:prstGeom prst="rect">
            <a:avLst/>
          </a:prstGeom>
          <a:solidFill>
            <a:srgbClr val="007E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0 126 120</a:t>
            </a:r>
          </a:p>
        </p:txBody>
      </p:sp>
      <p:sp>
        <p:nvSpPr>
          <p:cNvPr id="10" name="Rectangle 9">
            <a:extLst>
              <a:ext uri="{FF2B5EF4-FFF2-40B4-BE49-F238E27FC236}">
                <a16:creationId xmlns:a16="http://schemas.microsoft.com/office/drawing/2014/main" id="{C293CF3A-FF33-5946-B5F3-C9DBBD11F3AD}"/>
              </a:ext>
            </a:extLst>
          </p:cNvPr>
          <p:cNvSpPr/>
          <p:nvPr userDrawn="1"/>
        </p:nvSpPr>
        <p:spPr>
          <a:xfrm>
            <a:off x="-1442013" y="1412012"/>
            <a:ext cx="1371600" cy="411480"/>
          </a:xfrm>
          <a:prstGeom prst="rect">
            <a:avLst/>
          </a:prstGeom>
          <a:solidFill>
            <a:srgbClr val="00B3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0 179 172</a:t>
            </a:r>
          </a:p>
        </p:txBody>
      </p:sp>
      <p:sp>
        <p:nvSpPr>
          <p:cNvPr id="11" name="Rectangle 10">
            <a:extLst>
              <a:ext uri="{FF2B5EF4-FFF2-40B4-BE49-F238E27FC236}">
                <a16:creationId xmlns:a16="http://schemas.microsoft.com/office/drawing/2014/main" id="{56B08F7F-A41D-374F-995C-931CD59E88B7}"/>
              </a:ext>
            </a:extLst>
          </p:cNvPr>
          <p:cNvSpPr/>
          <p:nvPr userDrawn="1"/>
        </p:nvSpPr>
        <p:spPr>
          <a:xfrm>
            <a:off x="-1442013" y="1887698"/>
            <a:ext cx="1371600" cy="411480"/>
          </a:xfrm>
          <a:prstGeom prst="rect">
            <a:avLst/>
          </a:prstGeom>
          <a:solidFill>
            <a:srgbClr val="C7ED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ysClr val="windowText" lastClr="000000"/>
                </a:solidFill>
              </a:rPr>
              <a:t>199 237 235</a:t>
            </a:r>
          </a:p>
        </p:txBody>
      </p:sp>
      <p:sp>
        <p:nvSpPr>
          <p:cNvPr id="12" name="Rectangle 11">
            <a:extLst>
              <a:ext uri="{FF2B5EF4-FFF2-40B4-BE49-F238E27FC236}">
                <a16:creationId xmlns:a16="http://schemas.microsoft.com/office/drawing/2014/main" id="{1B776F5B-5972-C241-B504-DF7BCCB43869}"/>
              </a:ext>
            </a:extLst>
          </p:cNvPr>
          <p:cNvSpPr/>
          <p:nvPr userDrawn="1"/>
        </p:nvSpPr>
        <p:spPr>
          <a:xfrm>
            <a:off x="-1442013" y="936326"/>
            <a:ext cx="1371600" cy="411480"/>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0 142 135</a:t>
            </a:r>
          </a:p>
        </p:txBody>
      </p:sp>
      <p:sp>
        <p:nvSpPr>
          <p:cNvPr id="13" name="Rectangle 12">
            <a:extLst>
              <a:ext uri="{FF2B5EF4-FFF2-40B4-BE49-F238E27FC236}">
                <a16:creationId xmlns:a16="http://schemas.microsoft.com/office/drawing/2014/main" id="{2CAC3D67-1788-6149-A784-451F54DD7150}"/>
              </a:ext>
            </a:extLst>
          </p:cNvPr>
          <p:cNvSpPr/>
          <p:nvPr userDrawn="1"/>
        </p:nvSpPr>
        <p:spPr>
          <a:xfrm>
            <a:off x="-1442013" y="2839070"/>
            <a:ext cx="1371600" cy="411480"/>
          </a:xfrm>
          <a:prstGeom prst="rect">
            <a:avLst/>
          </a:prstGeom>
          <a:solidFill>
            <a:srgbClr val="D2D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ysClr val="windowText" lastClr="000000"/>
                </a:solidFill>
              </a:rPr>
              <a:t>210 222 0</a:t>
            </a:r>
          </a:p>
        </p:txBody>
      </p:sp>
      <p:sp>
        <p:nvSpPr>
          <p:cNvPr id="14" name="Rectangle 13">
            <a:extLst>
              <a:ext uri="{FF2B5EF4-FFF2-40B4-BE49-F238E27FC236}">
                <a16:creationId xmlns:a16="http://schemas.microsoft.com/office/drawing/2014/main" id="{E44A4418-993D-ED47-9A2D-E2E657C33F03}"/>
              </a:ext>
            </a:extLst>
          </p:cNvPr>
          <p:cNvSpPr/>
          <p:nvPr userDrawn="1"/>
        </p:nvSpPr>
        <p:spPr>
          <a:xfrm>
            <a:off x="-1442013" y="3314756"/>
            <a:ext cx="1371600" cy="411480"/>
          </a:xfrm>
          <a:prstGeom prst="rect">
            <a:avLst/>
          </a:prstGeom>
          <a:solidFill>
            <a:srgbClr val="F7F7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ysClr val="windowText" lastClr="000000"/>
                </a:solidFill>
              </a:rPr>
              <a:t>244 247 194</a:t>
            </a:r>
          </a:p>
        </p:txBody>
      </p:sp>
      <p:sp>
        <p:nvSpPr>
          <p:cNvPr id="15" name="Rectangle 14">
            <a:extLst>
              <a:ext uri="{FF2B5EF4-FFF2-40B4-BE49-F238E27FC236}">
                <a16:creationId xmlns:a16="http://schemas.microsoft.com/office/drawing/2014/main" id="{2D0AC631-C274-F14B-87D1-0C1631014955}"/>
              </a:ext>
            </a:extLst>
          </p:cNvPr>
          <p:cNvSpPr/>
          <p:nvPr userDrawn="1"/>
        </p:nvSpPr>
        <p:spPr>
          <a:xfrm>
            <a:off x="-1442013" y="2363384"/>
            <a:ext cx="1371600" cy="411480"/>
          </a:xfrm>
          <a:prstGeom prst="rect">
            <a:avLst/>
          </a:prstGeom>
          <a:solidFill>
            <a:srgbClr val="646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100 100 0</a:t>
            </a:r>
          </a:p>
        </p:txBody>
      </p:sp>
      <p:sp>
        <p:nvSpPr>
          <p:cNvPr id="16" name="Rectangle 15">
            <a:extLst>
              <a:ext uri="{FF2B5EF4-FFF2-40B4-BE49-F238E27FC236}">
                <a16:creationId xmlns:a16="http://schemas.microsoft.com/office/drawing/2014/main" id="{4FABEADD-4C34-9148-905A-1D068D44AD4D}"/>
              </a:ext>
            </a:extLst>
          </p:cNvPr>
          <p:cNvSpPr/>
          <p:nvPr userDrawn="1"/>
        </p:nvSpPr>
        <p:spPr>
          <a:xfrm>
            <a:off x="-1442013" y="4266128"/>
            <a:ext cx="1371600" cy="411480"/>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127 127 127</a:t>
            </a:r>
          </a:p>
        </p:txBody>
      </p:sp>
      <p:sp>
        <p:nvSpPr>
          <p:cNvPr id="17" name="Rectangle 16">
            <a:extLst>
              <a:ext uri="{FF2B5EF4-FFF2-40B4-BE49-F238E27FC236}">
                <a16:creationId xmlns:a16="http://schemas.microsoft.com/office/drawing/2014/main" id="{7DBCE468-42DB-794D-89BE-D79D48537A7F}"/>
              </a:ext>
            </a:extLst>
          </p:cNvPr>
          <p:cNvSpPr/>
          <p:nvPr userDrawn="1"/>
        </p:nvSpPr>
        <p:spPr>
          <a:xfrm>
            <a:off x="-1442013" y="4741817"/>
            <a:ext cx="1371600" cy="41148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bg1"/>
                </a:solidFill>
              </a:rPr>
              <a:t>192 0 0</a:t>
            </a:r>
          </a:p>
        </p:txBody>
      </p:sp>
      <p:sp>
        <p:nvSpPr>
          <p:cNvPr id="18" name="Rectangle 17">
            <a:extLst>
              <a:ext uri="{FF2B5EF4-FFF2-40B4-BE49-F238E27FC236}">
                <a16:creationId xmlns:a16="http://schemas.microsoft.com/office/drawing/2014/main" id="{27F5A868-4BA2-1E4E-8A99-BF47113AE7EB}"/>
              </a:ext>
            </a:extLst>
          </p:cNvPr>
          <p:cNvSpPr/>
          <p:nvPr userDrawn="1"/>
        </p:nvSpPr>
        <p:spPr>
          <a:xfrm>
            <a:off x="-1442013" y="3790442"/>
            <a:ext cx="1371600" cy="411480"/>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191 191 191</a:t>
            </a:r>
          </a:p>
        </p:txBody>
      </p:sp>
      <p:sp>
        <p:nvSpPr>
          <p:cNvPr id="27" name="Slide Number Placeholder 26">
            <a:extLst>
              <a:ext uri="{FF2B5EF4-FFF2-40B4-BE49-F238E27FC236}">
                <a16:creationId xmlns:a16="http://schemas.microsoft.com/office/drawing/2014/main" id="{DE21F498-AEC0-B646-B53D-4B33A46C1E20}"/>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9C099C12-0FA6-5345-B979-B19A08F582EA}" type="slidenum">
              <a:rPr lang="en-US" smtClean="0"/>
              <a:t>‹#›</a:t>
            </a:fld>
            <a:endParaRPr lang="en-US"/>
          </a:p>
        </p:txBody>
      </p:sp>
    </p:spTree>
    <p:extLst>
      <p:ext uri="{BB962C8B-B14F-4D97-AF65-F5344CB8AC3E}">
        <p14:creationId xmlns:p14="http://schemas.microsoft.com/office/powerpoint/2010/main" val="2380102424"/>
      </p:ext>
    </p:extLst>
  </p:cSld>
  <p:clrMap bg1="lt1" tx1="dk1" bg2="lt2" tx2="dk2" accent1="accent1" accent2="accent2" accent3="accent3" accent4="accent4" accent5="accent5" accent6="accent6" hlink="hlink" folHlink="folHlink"/>
  <p:sldLayoutIdLst>
    <p:sldLayoutId id="2147484918" r:id="rId1"/>
    <p:sldLayoutId id="2147484919" r:id="rId2"/>
    <p:sldLayoutId id="2147484920" r:id="rId3"/>
    <p:sldLayoutId id="2147484921" r:id="rId4"/>
    <p:sldLayoutId id="2147484922" r:id="rId5"/>
    <p:sldLayoutId id="2147484923" r:id="rId6"/>
    <p:sldLayoutId id="2147484924" r:id="rId7"/>
    <p:sldLayoutId id="2147484925" r:id="rId8"/>
    <p:sldLayoutId id="2147484926" r:id="rId9"/>
    <p:sldLayoutId id="2147484927" r:id="rId10"/>
    <p:sldLayoutId id="2147484928" r:id="rId11"/>
    <p:sldLayoutId id="2147484929" r:id="rId12"/>
    <p:sldLayoutId id="2147484930" r:id="rId13"/>
    <p:sldLayoutId id="2147484931" r:id="rId14"/>
    <p:sldLayoutId id="2147484932" r:id="rId15"/>
    <p:sldLayoutId id="2147484933" r:id="rId16"/>
    <p:sldLayoutId id="2147484934" r:id="rId17"/>
    <p:sldLayoutId id="2147484935" r:id="rId18"/>
  </p:sldLayoutIdLst>
  <p:hf hdr="0" ftr="0"/>
  <p:txStyles>
    <p:titleStyle>
      <a:lvl1pPr algn="ctr" defTabSz="685800" rtl="0" eaLnBrk="1" latinLnBrk="0" hangingPunct="1">
        <a:lnSpc>
          <a:spcPct val="90000"/>
        </a:lnSpc>
        <a:spcBef>
          <a:spcPct val="0"/>
        </a:spcBef>
        <a:buNone/>
        <a:defRPr sz="2400" b="1" kern="1200">
          <a:solidFill>
            <a:srgbClr val="215150"/>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56" tIns="34289" rIns="68556" bIns="34289"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68556" tIns="34289" rIns="68556" bIns="34289"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4"/>
            <a:ext cx="2057400" cy="273844"/>
          </a:xfrm>
          <a:prstGeom prst="rect">
            <a:avLst/>
          </a:prstGeom>
        </p:spPr>
        <p:txBody>
          <a:bodyPr vert="horz" lIns="68556" tIns="34289" rIns="68556" bIns="34289" rtlCol="0" anchor="ctr"/>
          <a:lstStyle>
            <a:lvl1pPr algn="l">
              <a:defRPr sz="900">
                <a:solidFill>
                  <a:schemeClr val="tx1">
                    <a:tint val="75000"/>
                  </a:schemeClr>
                </a:solidFill>
              </a:defRPr>
            </a:lvl1pPr>
          </a:lstStyle>
          <a:p>
            <a:pPr defTabSz="685528"/>
            <a:fld id="{333B5FED-8B4A-4C3F-828E-617254191C30}" type="datetimeFigureOut">
              <a:rPr lang="en-US" smtClean="0">
                <a:solidFill>
                  <a:prstClr val="black">
                    <a:tint val="75000"/>
                  </a:prstClr>
                </a:solidFill>
              </a:rPr>
              <a:pPr defTabSz="685528"/>
              <a:t>6/29/2022</a:t>
            </a:fld>
            <a:endParaRPr lang="en-US" dirty="0">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56" tIns="34289" rIns="68556" bIns="34289" rtlCol="0" anchor="ctr"/>
          <a:lstStyle>
            <a:lvl1pPr algn="ctr">
              <a:defRPr sz="900">
                <a:solidFill>
                  <a:schemeClr val="tx1">
                    <a:tint val="75000"/>
                  </a:schemeClr>
                </a:solidFill>
              </a:defRPr>
            </a:lvl1pPr>
          </a:lstStyle>
          <a:p>
            <a:pPr defTabSz="685528"/>
            <a:endParaRPr lang="en-US" dirty="0">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56" tIns="34289" rIns="68556" bIns="34289" rtlCol="0" anchor="ctr"/>
          <a:lstStyle>
            <a:lvl1pPr algn="r">
              <a:defRPr sz="900">
                <a:solidFill>
                  <a:schemeClr val="tx1">
                    <a:tint val="75000"/>
                  </a:schemeClr>
                </a:solidFill>
              </a:defRPr>
            </a:lvl1pPr>
          </a:lstStyle>
          <a:p>
            <a:pPr defTabSz="685528"/>
            <a:fld id="{E033A7D7-C998-4776-B998-2C6B75D46A9E}" type="slidenum">
              <a:rPr lang="en-US" smtClean="0">
                <a:solidFill>
                  <a:prstClr val="black">
                    <a:tint val="75000"/>
                  </a:prstClr>
                </a:solidFill>
              </a:rPr>
              <a:pPr defTabSz="685528"/>
              <a:t>‹#›</a:t>
            </a:fld>
            <a:endParaRPr lang="en-US" dirty="0">
              <a:solidFill>
                <a:prstClr val="black">
                  <a:tint val="75000"/>
                </a:prstClr>
              </a:solidFill>
            </a:endParaRPr>
          </a:p>
        </p:txBody>
      </p:sp>
    </p:spTree>
    <p:extLst>
      <p:ext uri="{BB962C8B-B14F-4D97-AF65-F5344CB8AC3E}">
        <p14:creationId xmlns:p14="http://schemas.microsoft.com/office/powerpoint/2010/main" val="755075140"/>
      </p:ext>
    </p:extLst>
  </p:cSld>
  <p:clrMap bg1="lt1" tx1="dk1" bg2="lt2" tx2="dk2" accent1="accent1" accent2="accent2" accent3="accent3" accent4="accent4" accent5="accent5" accent6="accent6" hlink="hlink" folHlink="folHlink"/>
  <p:sldLayoutIdLst>
    <p:sldLayoutId id="2147483951" r:id="rId1"/>
    <p:sldLayoutId id="2147483952" r:id="rId2"/>
    <p:sldLayoutId id="2147483953" r:id="rId3"/>
    <p:sldLayoutId id="2147483954" r:id="rId4"/>
    <p:sldLayoutId id="2147483955" r:id="rId5"/>
    <p:sldLayoutId id="2147483956" r:id="rId6"/>
    <p:sldLayoutId id="2147483957" r:id="rId7"/>
    <p:sldLayoutId id="2147483958" r:id="rId8"/>
    <p:sldLayoutId id="2147483959" r:id="rId9"/>
    <p:sldLayoutId id="2147483960" r:id="rId10"/>
    <p:sldLayoutId id="2147483961" r:id="rId11"/>
    <p:sldLayoutId id="2147483962" r:id="rId12"/>
    <p:sldLayoutId id="2147483963" r:id="rId13"/>
    <p:sldLayoutId id="2147483964" r:id="rId14"/>
    <p:sldLayoutId id="2147483965" r:id="rId15"/>
    <p:sldLayoutId id="2147483966" r:id="rId16"/>
    <p:sldLayoutId id="2147483967" r:id="rId17"/>
    <p:sldLayoutId id="2147483968" r:id="rId18"/>
    <p:sldLayoutId id="2147483969" r:id="rId19"/>
    <p:sldLayoutId id="2147483970" r:id="rId20"/>
    <p:sldLayoutId id="2147483971" r:id="rId21"/>
    <p:sldLayoutId id="2147483972" r:id="rId22"/>
    <p:sldLayoutId id="2147483973" r:id="rId23"/>
    <p:sldLayoutId id="2147483974" r:id="rId24"/>
    <p:sldLayoutId id="2147483975" r:id="rId25"/>
    <p:sldLayoutId id="2147483976" r:id="rId26"/>
    <p:sldLayoutId id="2147483977" r:id="rId27"/>
    <p:sldLayoutId id="2147483978" r:id="rId28"/>
    <p:sldLayoutId id="2147483979" r:id="rId29"/>
    <p:sldLayoutId id="2147483980" r:id="rId30"/>
    <p:sldLayoutId id="2147483981" r:id="rId31"/>
    <p:sldLayoutId id="2147483982" r:id="rId32"/>
    <p:sldLayoutId id="2147483983" r:id="rId33"/>
    <p:sldLayoutId id="2147483984" r:id="rId34"/>
    <p:sldLayoutId id="2147483985" r:id="rId35"/>
    <p:sldLayoutId id="2147483986" r:id="rId36"/>
    <p:sldLayoutId id="2147483987" r:id="rId37"/>
    <p:sldLayoutId id="2147483988" r:id="rId38"/>
    <p:sldLayoutId id="2147483989" r:id="rId39"/>
    <p:sldLayoutId id="2147483991" r:id="rId40"/>
    <p:sldLayoutId id="2147483992" r:id="rId41"/>
    <p:sldLayoutId id="2147483993" r:id="rId42"/>
    <p:sldLayoutId id="2147483994" r:id="rId43"/>
    <p:sldLayoutId id="2147483995" r:id="rId44"/>
    <p:sldLayoutId id="2147483996" r:id="rId45"/>
    <p:sldLayoutId id="2147483997" r:id="rId46"/>
    <p:sldLayoutId id="2147483998" r:id="rId47"/>
    <p:sldLayoutId id="2147483999" r:id="rId48"/>
    <p:sldLayoutId id="2147484000" r:id="rId49"/>
    <p:sldLayoutId id="2147484001" r:id="rId50"/>
    <p:sldLayoutId id="2147484003" r:id="rId51"/>
    <p:sldLayoutId id="2147484004" r:id="rId52"/>
    <p:sldLayoutId id="2147484005" r:id="rId53"/>
    <p:sldLayoutId id="2147484006" r:id="rId54"/>
    <p:sldLayoutId id="2147484007" r:id="rId55"/>
    <p:sldLayoutId id="2147484008" r:id="rId56"/>
    <p:sldLayoutId id="2147484009" r:id="rId57"/>
    <p:sldLayoutId id="2147484010" r:id="rId58"/>
    <p:sldLayoutId id="2147484011" r:id="rId59"/>
    <p:sldLayoutId id="2147484012" r:id="rId60"/>
    <p:sldLayoutId id="2147484013" r:id="rId61"/>
    <p:sldLayoutId id="2147484014" r:id="rId62"/>
    <p:sldLayoutId id="2147484015" r:id="rId63"/>
    <p:sldLayoutId id="2147484017" r:id="rId64"/>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7543800" y="4638675"/>
            <a:ext cx="962025" cy="438150"/>
          </a:xfrm>
          <a:prstGeom prst="rect">
            <a:avLst/>
          </a:prstGeom>
          <a:blipFill>
            <a:blip r:embed="rId8" cstate="print"/>
            <a:stretch>
              <a:fillRect/>
            </a:stretch>
          </a:blipFill>
        </p:spPr>
        <p:txBody>
          <a:bodyPr wrap="square" lIns="0" tIns="0" rIns="0" bIns="0" rtlCol="0"/>
          <a:lstStyle/>
          <a:p>
            <a:pPr defTabSz="685800"/>
            <a:endParaRPr sz="1400">
              <a:solidFill>
                <a:prstClr val="black"/>
              </a:solidFill>
            </a:endParaRPr>
          </a:p>
        </p:txBody>
      </p:sp>
      <p:sp>
        <p:nvSpPr>
          <p:cNvPr id="2" name="Holder 2"/>
          <p:cNvSpPr>
            <a:spLocks noGrp="1"/>
          </p:cNvSpPr>
          <p:nvPr>
            <p:ph type="title"/>
          </p:nvPr>
        </p:nvSpPr>
        <p:spPr>
          <a:xfrm>
            <a:off x="2252643" y="85725"/>
            <a:ext cx="4638713" cy="276999"/>
          </a:xfrm>
          <a:prstGeom prst="rect">
            <a:avLst/>
          </a:prstGeom>
        </p:spPr>
        <p:txBody>
          <a:bodyPr wrap="square" lIns="0" tIns="0" rIns="0" bIns="0">
            <a:spAutoFit/>
          </a:bodyPr>
          <a:lstStyle>
            <a:lvl1pPr>
              <a:defRPr sz="1800" b="1" i="0">
                <a:solidFill>
                  <a:schemeClr val="bg1"/>
                </a:solidFill>
                <a:latin typeface="Arial"/>
                <a:cs typeface="Arial"/>
              </a:defRPr>
            </a:lvl1pPr>
          </a:lstStyle>
          <a:p>
            <a:endParaRPr/>
          </a:p>
        </p:txBody>
      </p:sp>
      <p:sp>
        <p:nvSpPr>
          <p:cNvPr id="3" name="Holder 3"/>
          <p:cNvSpPr>
            <a:spLocks noGrp="1"/>
          </p:cNvSpPr>
          <p:nvPr>
            <p:ph type="body" idx="1"/>
          </p:nvPr>
        </p:nvSpPr>
        <p:spPr>
          <a:xfrm>
            <a:off x="3952875" y="855183"/>
            <a:ext cx="4958238" cy="276999"/>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3108960" y="4783455"/>
            <a:ext cx="2926080" cy="215444"/>
          </a:xfrm>
          <a:prstGeom prst="rect">
            <a:avLst/>
          </a:prstGeom>
        </p:spPr>
        <p:txBody>
          <a:bodyPr wrap="square" lIns="0" tIns="0" rIns="0" bIns="0">
            <a:spAutoFit/>
          </a:bodyPr>
          <a:lstStyle>
            <a:lvl1pPr algn="ctr">
              <a:defRPr>
                <a:solidFill>
                  <a:schemeClr val="tx1">
                    <a:tint val="75000"/>
                  </a:schemeClr>
                </a:solidFill>
              </a:defRPr>
            </a:lvl1pPr>
          </a:lstStyle>
          <a:p>
            <a:pPr defTabSz="685800"/>
            <a:endParaRPr sz="1400">
              <a:solidFill>
                <a:prstClr val="black">
                  <a:tint val="75000"/>
                </a:prstClr>
              </a:solidFill>
            </a:endParaRPr>
          </a:p>
        </p:txBody>
      </p:sp>
      <p:sp>
        <p:nvSpPr>
          <p:cNvPr id="5" name="Holder 5"/>
          <p:cNvSpPr>
            <a:spLocks noGrp="1"/>
          </p:cNvSpPr>
          <p:nvPr>
            <p:ph type="dt" sz="half" idx="6"/>
          </p:nvPr>
        </p:nvSpPr>
        <p:spPr>
          <a:xfrm>
            <a:off x="457200" y="4783455"/>
            <a:ext cx="2103120" cy="215444"/>
          </a:xfrm>
          <a:prstGeom prst="rect">
            <a:avLst/>
          </a:prstGeom>
        </p:spPr>
        <p:txBody>
          <a:bodyPr wrap="square" lIns="0" tIns="0" rIns="0" bIns="0">
            <a:spAutoFit/>
          </a:bodyPr>
          <a:lstStyle>
            <a:lvl1pPr algn="l">
              <a:defRPr>
                <a:solidFill>
                  <a:schemeClr val="tx1">
                    <a:tint val="75000"/>
                  </a:schemeClr>
                </a:solidFill>
              </a:defRPr>
            </a:lvl1pPr>
          </a:lstStyle>
          <a:p>
            <a:pPr defTabSz="685800"/>
            <a:fld id="{1D8BD707-D9CF-40AE-B4C6-C98DA3205C09}" type="datetimeFigureOut">
              <a:rPr lang="en-US" sz="1400">
                <a:solidFill>
                  <a:prstClr val="black">
                    <a:tint val="75000"/>
                  </a:prstClr>
                </a:solidFill>
              </a:rPr>
              <a:pPr defTabSz="685800"/>
              <a:t>6/29/2022</a:t>
            </a:fld>
            <a:endParaRPr lang="en-US" sz="1400">
              <a:solidFill>
                <a:prstClr val="black">
                  <a:tint val="75000"/>
                </a:prstClr>
              </a:solidFill>
            </a:endParaRPr>
          </a:p>
        </p:txBody>
      </p:sp>
      <p:sp>
        <p:nvSpPr>
          <p:cNvPr id="6" name="Holder 6"/>
          <p:cNvSpPr>
            <a:spLocks noGrp="1"/>
          </p:cNvSpPr>
          <p:nvPr>
            <p:ph type="sldNum" sz="quarter" idx="7"/>
          </p:nvPr>
        </p:nvSpPr>
        <p:spPr>
          <a:xfrm>
            <a:off x="8686696" y="4782853"/>
            <a:ext cx="183356" cy="141064"/>
          </a:xfrm>
          <a:prstGeom prst="rect">
            <a:avLst/>
          </a:prstGeom>
        </p:spPr>
        <p:txBody>
          <a:bodyPr wrap="square" lIns="0" tIns="0" rIns="0" bIns="0">
            <a:spAutoFit/>
          </a:bodyPr>
          <a:lstStyle>
            <a:lvl1pPr>
              <a:defRPr sz="900" b="0" i="0">
                <a:solidFill>
                  <a:srgbClr val="7F7F7F"/>
                </a:solidFill>
                <a:latin typeface="Arial"/>
                <a:cs typeface="Arial"/>
              </a:defRPr>
            </a:lvl1pPr>
          </a:lstStyle>
          <a:p>
            <a:pPr marL="28575" defTabSz="685800">
              <a:lnSpc>
                <a:spcPts val="1069"/>
              </a:lnSpc>
            </a:pPr>
            <a:fld id="{81D60167-4931-47E6-BA6A-407CBD079E47}" type="slidenum">
              <a:rPr lang="id-ID" smtClean="0"/>
              <a:pPr marL="28575" defTabSz="685800">
                <a:lnSpc>
                  <a:spcPts val="1069"/>
                </a:lnSpc>
              </a:pPr>
              <a:t>‹#›</a:t>
            </a:fld>
            <a:endParaRPr lang="id-ID" dirty="0"/>
          </a:p>
        </p:txBody>
      </p:sp>
    </p:spTree>
    <p:extLst>
      <p:ext uri="{BB962C8B-B14F-4D97-AF65-F5344CB8AC3E}">
        <p14:creationId xmlns:p14="http://schemas.microsoft.com/office/powerpoint/2010/main" val="3398245263"/>
      </p:ext>
    </p:extLst>
  </p:cSld>
  <p:clrMap bg1="lt1" tx1="dk1" bg2="lt2" tx2="dk2" accent1="accent1" accent2="accent2" accent3="accent3" accent4="accent4" accent5="accent5" accent6="accent6" hlink="hlink" folHlink="folHlink"/>
  <p:sldLayoutIdLst>
    <p:sldLayoutId id="2147484055" r:id="rId1"/>
    <p:sldLayoutId id="2147484056" r:id="rId2"/>
    <p:sldLayoutId id="2147484057" r:id="rId3"/>
    <p:sldLayoutId id="2147484058" r:id="rId4"/>
    <p:sldLayoutId id="2147484059" r:id="rId5"/>
    <p:sldLayoutId id="2147484060" r:id="rId6"/>
  </p:sldLayoutIdLst>
  <p:txStyles>
    <p:titleStyle>
      <a:lvl1pPr>
        <a:defRPr>
          <a:latin typeface="+mj-lt"/>
          <a:ea typeface="+mj-ea"/>
          <a:cs typeface="+mj-cs"/>
        </a:defRPr>
      </a:lvl1pPr>
    </p:titleStyle>
    <p:bodyStyle>
      <a:lvl1pPr marL="0">
        <a:defRPr>
          <a:latin typeface="+mn-lt"/>
          <a:ea typeface="+mn-ea"/>
          <a:cs typeface="+mn-cs"/>
        </a:defRPr>
      </a:lvl1pPr>
      <a:lvl2pPr marL="342900">
        <a:defRPr>
          <a:latin typeface="+mn-lt"/>
          <a:ea typeface="+mn-ea"/>
          <a:cs typeface="+mn-cs"/>
        </a:defRPr>
      </a:lvl2pPr>
      <a:lvl3pPr marL="685800">
        <a:defRPr>
          <a:latin typeface="+mn-lt"/>
          <a:ea typeface="+mn-ea"/>
          <a:cs typeface="+mn-cs"/>
        </a:defRPr>
      </a:lvl3pPr>
      <a:lvl4pPr marL="1028700">
        <a:defRPr>
          <a:latin typeface="+mn-lt"/>
          <a:ea typeface="+mn-ea"/>
          <a:cs typeface="+mn-cs"/>
        </a:defRPr>
      </a:lvl4pPr>
      <a:lvl5pPr marL="1371600">
        <a:defRPr>
          <a:latin typeface="+mn-lt"/>
          <a:ea typeface="+mn-ea"/>
          <a:cs typeface="+mn-cs"/>
        </a:defRPr>
      </a:lvl5pPr>
      <a:lvl6pPr marL="1714500">
        <a:defRPr>
          <a:latin typeface="+mn-lt"/>
          <a:ea typeface="+mn-ea"/>
          <a:cs typeface="+mn-cs"/>
        </a:defRPr>
      </a:lvl6pPr>
      <a:lvl7pPr marL="2057400">
        <a:defRPr>
          <a:latin typeface="+mn-lt"/>
          <a:ea typeface="+mn-ea"/>
          <a:cs typeface="+mn-cs"/>
        </a:defRPr>
      </a:lvl7pPr>
      <a:lvl8pPr marL="2400300">
        <a:defRPr>
          <a:latin typeface="+mn-lt"/>
          <a:ea typeface="+mn-ea"/>
          <a:cs typeface="+mn-cs"/>
        </a:defRPr>
      </a:lvl8pPr>
      <a:lvl9pPr marL="2743200">
        <a:defRPr>
          <a:latin typeface="+mn-lt"/>
          <a:ea typeface="+mn-ea"/>
          <a:cs typeface="+mn-cs"/>
        </a:defRPr>
      </a:lvl9pPr>
    </p:bodyStyle>
    <p:otherStyle>
      <a:lvl1pPr marL="0">
        <a:defRPr>
          <a:latin typeface="+mn-lt"/>
          <a:ea typeface="+mn-ea"/>
          <a:cs typeface="+mn-cs"/>
        </a:defRPr>
      </a:lvl1pPr>
      <a:lvl2pPr marL="342900">
        <a:defRPr>
          <a:latin typeface="+mn-lt"/>
          <a:ea typeface="+mn-ea"/>
          <a:cs typeface="+mn-cs"/>
        </a:defRPr>
      </a:lvl2pPr>
      <a:lvl3pPr marL="685800">
        <a:defRPr>
          <a:latin typeface="+mn-lt"/>
          <a:ea typeface="+mn-ea"/>
          <a:cs typeface="+mn-cs"/>
        </a:defRPr>
      </a:lvl3pPr>
      <a:lvl4pPr marL="1028700">
        <a:defRPr>
          <a:latin typeface="+mn-lt"/>
          <a:ea typeface="+mn-ea"/>
          <a:cs typeface="+mn-cs"/>
        </a:defRPr>
      </a:lvl4pPr>
      <a:lvl5pPr marL="1371600">
        <a:defRPr>
          <a:latin typeface="+mn-lt"/>
          <a:ea typeface="+mn-ea"/>
          <a:cs typeface="+mn-cs"/>
        </a:defRPr>
      </a:lvl5pPr>
      <a:lvl6pPr marL="1714500">
        <a:defRPr>
          <a:latin typeface="+mn-lt"/>
          <a:ea typeface="+mn-ea"/>
          <a:cs typeface="+mn-cs"/>
        </a:defRPr>
      </a:lvl6pPr>
      <a:lvl7pPr marL="2057400">
        <a:defRPr>
          <a:latin typeface="+mn-lt"/>
          <a:ea typeface="+mn-ea"/>
          <a:cs typeface="+mn-cs"/>
        </a:defRPr>
      </a:lvl7pPr>
      <a:lvl8pPr marL="2400300">
        <a:defRPr>
          <a:latin typeface="+mn-lt"/>
          <a:ea typeface="+mn-ea"/>
          <a:cs typeface="+mn-cs"/>
        </a:defRPr>
      </a:lvl8pPr>
      <a:lvl9pPr marL="2743200">
        <a:defRPr>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394" tIns="34289" rIns="68394" bIns="34289"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68394" tIns="34289" rIns="68394" bIns="342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4"/>
            <a:ext cx="2057400" cy="273844"/>
          </a:xfrm>
          <a:prstGeom prst="rect">
            <a:avLst/>
          </a:prstGeom>
        </p:spPr>
        <p:txBody>
          <a:bodyPr vert="horz" lIns="68394" tIns="34289" rIns="68394" bIns="34289" rtlCol="0" anchor="ctr"/>
          <a:lstStyle>
            <a:lvl1pPr algn="l">
              <a:defRPr sz="900">
                <a:solidFill>
                  <a:schemeClr val="tx1">
                    <a:tint val="75000"/>
                  </a:schemeClr>
                </a:solidFill>
              </a:defRPr>
            </a:lvl1pPr>
          </a:lstStyle>
          <a:p>
            <a:pPr defTabSz="683692"/>
            <a:fld id="{9F2468A4-0303-42AE-BDF1-23F28C07515E}" type="datetimeFigureOut">
              <a:rPr lang="en-US" smtClean="0">
                <a:solidFill>
                  <a:prstClr val="black">
                    <a:tint val="75000"/>
                  </a:prstClr>
                </a:solidFill>
              </a:rPr>
              <a:pPr defTabSz="683692"/>
              <a:t>6/29/2022</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394" tIns="34289" rIns="68394" bIns="34289" rtlCol="0" anchor="ctr"/>
          <a:lstStyle>
            <a:lvl1pPr algn="ctr">
              <a:defRPr sz="900">
                <a:solidFill>
                  <a:schemeClr val="tx1">
                    <a:tint val="75000"/>
                  </a:schemeClr>
                </a:solidFill>
              </a:defRPr>
            </a:lvl1pPr>
          </a:lstStyle>
          <a:p>
            <a:pPr defTabSz="683692"/>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394" tIns="34289" rIns="68394" bIns="34289" rtlCol="0" anchor="ctr"/>
          <a:lstStyle>
            <a:lvl1pPr algn="r">
              <a:defRPr sz="900">
                <a:solidFill>
                  <a:schemeClr val="tx1">
                    <a:tint val="75000"/>
                  </a:schemeClr>
                </a:solidFill>
              </a:defRPr>
            </a:lvl1pPr>
          </a:lstStyle>
          <a:p>
            <a:pPr defTabSz="683692"/>
            <a:fld id="{CCEAEEBF-D9C5-499E-A180-F3BBF32DA3A8}" type="slidenum">
              <a:rPr lang="en-US" smtClean="0">
                <a:solidFill>
                  <a:prstClr val="black">
                    <a:tint val="75000"/>
                  </a:prstClr>
                </a:solidFill>
              </a:rPr>
              <a:pPr defTabSz="683692"/>
              <a:t>‹#›</a:t>
            </a:fld>
            <a:endParaRPr lang="en-US">
              <a:solidFill>
                <a:prstClr val="black">
                  <a:tint val="75000"/>
                </a:prstClr>
              </a:solidFill>
            </a:endParaRPr>
          </a:p>
        </p:txBody>
      </p:sp>
    </p:spTree>
    <p:extLst>
      <p:ext uri="{BB962C8B-B14F-4D97-AF65-F5344CB8AC3E}">
        <p14:creationId xmlns:p14="http://schemas.microsoft.com/office/powerpoint/2010/main" val="3012447765"/>
      </p:ext>
    </p:extLst>
  </p:cSld>
  <p:clrMap bg1="lt1" tx1="dk1" bg2="lt2" tx2="dk2" accent1="accent1" accent2="accent2" accent3="accent3" accent4="accent4" accent5="accent5" accent6="accent6" hlink="hlink" folHlink="folHlink"/>
  <p:sldLayoutIdLst>
    <p:sldLayoutId id="2147484062" r:id="rId1"/>
    <p:sldLayoutId id="2147484063" r:id="rId2"/>
    <p:sldLayoutId id="2147484064" r:id="rId3"/>
    <p:sldLayoutId id="2147484065" r:id="rId4"/>
    <p:sldLayoutId id="2147484066" r:id="rId5"/>
    <p:sldLayoutId id="2147484067" r:id="rId6"/>
    <p:sldLayoutId id="2147484068" r:id="rId7"/>
    <p:sldLayoutId id="2147484069" r:id="rId8"/>
    <p:sldLayoutId id="2147484070" r:id="rId9"/>
    <p:sldLayoutId id="2147484071" r:id="rId10"/>
    <p:sldLayoutId id="2147484072" r:id="rId11"/>
    <p:sldLayoutId id="2147484566" r:id="rId12"/>
  </p:sldLayoutIdLst>
  <p:txStyles>
    <p:titleStyle>
      <a:lvl1pPr algn="l" defTabSz="683692"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0954" indent="-170954" algn="l" defTabSz="683692"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2861" indent="-170954" algn="l" defTabSz="683692"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4645" indent="-170954" algn="l" defTabSz="683692"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6430" indent="-170954" algn="l" defTabSz="68369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38216" indent="-170954" algn="l" defTabSz="68369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0122" indent="-170954" algn="l" defTabSz="68369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1969" indent="-170954" algn="l" defTabSz="68369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63814" indent="-170954" algn="l" defTabSz="68369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05721" indent="-170954" algn="l" defTabSz="68369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3692" rtl="0" eaLnBrk="1" latinLnBrk="0" hangingPunct="1">
        <a:defRPr sz="1400" kern="1200">
          <a:solidFill>
            <a:schemeClr val="tx1"/>
          </a:solidFill>
          <a:latin typeface="+mn-lt"/>
          <a:ea typeface="+mn-ea"/>
          <a:cs typeface="+mn-cs"/>
        </a:defRPr>
      </a:lvl1pPr>
      <a:lvl2pPr marL="341786" algn="l" defTabSz="683692" rtl="0" eaLnBrk="1" latinLnBrk="0" hangingPunct="1">
        <a:defRPr sz="1400" kern="1200">
          <a:solidFill>
            <a:schemeClr val="tx1"/>
          </a:solidFill>
          <a:latin typeface="+mn-lt"/>
          <a:ea typeface="+mn-ea"/>
          <a:cs typeface="+mn-cs"/>
        </a:defRPr>
      </a:lvl2pPr>
      <a:lvl3pPr marL="683692" algn="l" defTabSz="683692" rtl="0" eaLnBrk="1" latinLnBrk="0" hangingPunct="1">
        <a:defRPr sz="1400" kern="1200">
          <a:solidFill>
            <a:schemeClr val="tx1"/>
          </a:solidFill>
          <a:latin typeface="+mn-lt"/>
          <a:ea typeface="+mn-ea"/>
          <a:cs typeface="+mn-cs"/>
        </a:defRPr>
      </a:lvl3pPr>
      <a:lvl4pPr marL="1025538" algn="l" defTabSz="683692" rtl="0" eaLnBrk="1" latinLnBrk="0" hangingPunct="1">
        <a:defRPr sz="1400" kern="1200">
          <a:solidFill>
            <a:schemeClr val="tx1"/>
          </a:solidFill>
          <a:latin typeface="+mn-lt"/>
          <a:ea typeface="+mn-ea"/>
          <a:cs typeface="+mn-cs"/>
        </a:defRPr>
      </a:lvl4pPr>
      <a:lvl5pPr marL="1367384" algn="l" defTabSz="683692" rtl="0" eaLnBrk="1" latinLnBrk="0" hangingPunct="1">
        <a:defRPr sz="1400" kern="1200">
          <a:solidFill>
            <a:schemeClr val="tx1"/>
          </a:solidFill>
          <a:latin typeface="+mn-lt"/>
          <a:ea typeface="+mn-ea"/>
          <a:cs typeface="+mn-cs"/>
        </a:defRPr>
      </a:lvl5pPr>
      <a:lvl6pPr marL="1709291" algn="l" defTabSz="683692" rtl="0" eaLnBrk="1" latinLnBrk="0" hangingPunct="1">
        <a:defRPr sz="1400" kern="1200">
          <a:solidFill>
            <a:schemeClr val="tx1"/>
          </a:solidFill>
          <a:latin typeface="+mn-lt"/>
          <a:ea typeface="+mn-ea"/>
          <a:cs typeface="+mn-cs"/>
        </a:defRPr>
      </a:lvl6pPr>
      <a:lvl7pPr marL="2051075" algn="l" defTabSz="683692" rtl="0" eaLnBrk="1" latinLnBrk="0" hangingPunct="1">
        <a:defRPr sz="1400" kern="1200">
          <a:solidFill>
            <a:schemeClr val="tx1"/>
          </a:solidFill>
          <a:latin typeface="+mn-lt"/>
          <a:ea typeface="+mn-ea"/>
          <a:cs typeface="+mn-cs"/>
        </a:defRPr>
      </a:lvl7pPr>
      <a:lvl8pPr marL="2392860" algn="l" defTabSz="683692" rtl="0" eaLnBrk="1" latinLnBrk="0" hangingPunct="1">
        <a:defRPr sz="1400" kern="1200">
          <a:solidFill>
            <a:schemeClr val="tx1"/>
          </a:solidFill>
          <a:latin typeface="+mn-lt"/>
          <a:ea typeface="+mn-ea"/>
          <a:cs typeface="+mn-cs"/>
        </a:defRPr>
      </a:lvl8pPr>
      <a:lvl9pPr marL="2734651" algn="l" defTabSz="683692" rtl="0" eaLnBrk="1" latinLnBrk="0" hangingPunct="1">
        <a:defRPr sz="1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00712181"/>
      </p:ext>
    </p:extLst>
  </p:cSld>
  <p:clrMap bg1="lt1" tx1="dk1" bg2="lt2" tx2="dk2" accent1="accent1" accent2="accent2" accent3="accent3" accent4="accent4" accent5="accent5" accent6="accent6" hlink="hlink" folHlink="folHlink"/>
  <p:sldLayoutIdLst>
    <p:sldLayoutId id="2147484074" r:id="rId1"/>
    <p:sldLayoutId id="2147484075" r:id="rId2"/>
    <p:sldLayoutId id="2147484076" r:id="rId3"/>
    <p:sldLayoutId id="2147484077" r:id="rId4"/>
    <p:sldLayoutId id="2147484078" r:id="rId5"/>
    <p:sldLayoutId id="2147484079" r:id="rId6"/>
    <p:sldLayoutId id="2147484080" r:id="rId7"/>
    <p:sldLayoutId id="2147484081" r:id="rId8"/>
    <p:sldLayoutId id="2147484082" r:id="rId9"/>
    <p:sldLayoutId id="2147484083" r:id="rId10"/>
    <p:sldLayoutId id="2147484084" r:id="rId11"/>
    <p:sldLayoutId id="2147484085" r:id="rId12"/>
    <p:sldLayoutId id="2147484086" r:id="rId13"/>
    <p:sldLayoutId id="2147484087" r:id="rId14"/>
    <p:sldLayoutId id="2147484088" r:id="rId15"/>
    <p:sldLayoutId id="2147484089" r:id="rId16"/>
    <p:sldLayoutId id="2147484090" r:id="rId17"/>
    <p:sldLayoutId id="2147484091" r:id="rId18"/>
    <p:sldLayoutId id="2147484092" r:id="rId19"/>
    <p:sldLayoutId id="2147484093" r:id="rId20"/>
    <p:sldLayoutId id="2147484095" r:id="rId21"/>
    <p:sldLayoutId id="2147484096" r:id="rId22"/>
    <p:sldLayoutId id="2147484097" r:id="rId23"/>
    <p:sldLayoutId id="2147484098" r:id="rId24"/>
    <p:sldLayoutId id="2147484099" r:id="rId25"/>
    <p:sldLayoutId id="2147484100" r:id="rId26"/>
  </p:sldLayoutIdLst>
  <p:hf hdr="0" ftr="0" dt="0"/>
  <p:txStyles>
    <p:titleStyle>
      <a:lvl1pPr algn="l" defTabSz="685409"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58" indent="-171358" algn="l" defTabSz="685409"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073" indent="-171358" algn="l" defTabSz="685409"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766" indent="-171358" algn="l" defTabSz="685409"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460"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155"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4869"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574"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278"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2993"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409" rtl="0" eaLnBrk="1" latinLnBrk="0" hangingPunct="1">
        <a:defRPr sz="1400" kern="1200">
          <a:solidFill>
            <a:schemeClr val="tx1"/>
          </a:solidFill>
          <a:latin typeface="+mn-lt"/>
          <a:ea typeface="+mn-ea"/>
          <a:cs typeface="+mn-cs"/>
        </a:defRPr>
      </a:lvl1pPr>
      <a:lvl2pPr marL="342695" algn="l" defTabSz="685409" rtl="0" eaLnBrk="1" latinLnBrk="0" hangingPunct="1">
        <a:defRPr sz="1400" kern="1200">
          <a:solidFill>
            <a:schemeClr val="tx1"/>
          </a:solidFill>
          <a:latin typeface="+mn-lt"/>
          <a:ea typeface="+mn-ea"/>
          <a:cs typeface="+mn-cs"/>
        </a:defRPr>
      </a:lvl2pPr>
      <a:lvl3pPr marL="685409" algn="l" defTabSz="685409" rtl="0" eaLnBrk="1" latinLnBrk="0" hangingPunct="1">
        <a:defRPr sz="1400" kern="1200">
          <a:solidFill>
            <a:schemeClr val="tx1"/>
          </a:solidFill>
          <a:latin typeface="+mn-lt"/>
          <a:ea typeface="+mn-ea"/>
          <a:cs typeface="+mn-cs"/>
        </a:defRPr>
      </a:lvl3pPr>
      <a:lvl4pPr marL="1028114" algn="l" defTabSz="685409" rtl="0" eaLnBrk="1" latinLnBrk="0" hangingPunct="1">
        <a:defRPr sz="1400" kern="1200">
          <a:solidFill>
            <a:schemeClr val="tx1"/>
          </a:solidFill>
          <a:latin typeface="+mn-lt"/>
          <a:ea typeface="+mn-ea"/>
          <a:cs typeface="+mn-cs"/>
        </a:defRPr>
      </a:lvl4pPr>
      <a:lvl5pPr marL="1370818" algn="l" defTabSz="685409" rtl="0" eaLnBrk="1" latinLnBrk="0" hangingPunct="1">
        <a:defRPr sz="1400" kern="1200">
          <a:solidFill>
            <a:schemeClr val="tx1"/>
          </a:solidFill>
          <a:latin typeface="+mn-lt"/>
          <a:ea typeface="+mn-ea"/>
          <a:cs typeface="+mn-cs"/>
        </a:defRPr>
      </a:lvl5pPr>
      <a:lvl6pPr marL="1713533" algn="l" defTabSz="685409" rtl="0" eaLnBrk="1" latinLnBrk="0" hangingPunct="1">
        <a:defRPr sz="1400" kern="1200">
          <a:solidFill>
            <a:schemeClr val="tx1"/>
          </a:solidFill>
          <a:latin typeface="+mn-lt"/>
          <a:ea typeface="+mn-ea"/>
          <a:cs typeface="+mn-cs"/>
        </a:defRPr>
      </a:lvl6pPr>
      <a:lvl7pPr marL="2056226" algn="l" defTabSz="685409" rtl="0" eaLnBrk="1" latinLnBrk="0" hangingPunct="1">
        <a:defRPr sz="1400" kern="1200">
          <a:solidFill>
            <a:schemeClr val="tx1"/>
          </a:solidFill>
          <a:latin typeface="+mn-lt"/>
          <a:ea typeface="+mn-ea"/>
          <a:cs typeface="+mn-cs"/>
        </a:defRPr>
      </a:lvl7pPr>
      <a:lvl8pPr marL="2398920" algn="l" defTabSz="685409" rtl="0" eaLnBrk="1" latinLnBrk="0" hangingPunct="1">
        <a:defRPr sz="1400" kern="1200">
          <a:solidFill>
            <a:schemeClr val="tx1"/>
          </a:solidFill>
          <a:latin typeface="+mn-lt"/>
          <a:ea typeface="+mn-ea"/>
          <a:cs typeface="+mn-cs"/>
        </a:defRPr>
      </a:lvl8pPr>
      <a:lvl9pPr marL="2741615" algn="l" defTabSz="685409" rtl="0" eaLnBrk="1" latinLnBrk="0" hangingPunct="1">
        <a:defRPr sz="1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1E24FB0C-26D3-BF45-957F-E5A4C9767E3D}"/>
              </a:ext>
            </a:extLst>
          </p:cNvPr>
          <p:cNvSpPr/>
          <p:nvPr userDrawn="1"/>
        </p:nvSpPr>
        <p:spPr>
          <a:xfrm>
            <a:off x="-1442013" y="-15046"/>
            <a:ext cx="1371600" cy="411480"/>
          </a:xfrm>
          <a:prstGeom prst="rect">
            <a:avLst/>
          </a:prstGeom>
          <a:solidFill>
            <a:srgbClr val="0050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r>
              <a:rPr lang="en-US" sz="1400" dirty="0">
                <a:solidFill>
                  <a:prstClr val="white"/>
                </a:solidFill>
              </a:rPr>
              <a:t>0 80 80</a:t>
            </a:r>
          </a:p>
        </p:txBody>
      </p:sp>
      <p:sp>
        <p:nvSpPr>
          <p:cNvPr id="8" name="Rectangle 7">
            <a:extLst>
              <a:ext uri="{FF2B5EF4-FFF2-40B4-BE49-F238E27FC236}">
                <a16:creationId xmlns:a16="http://schemas.microsoft.com/office/drawing/2014/main" id="{74212C84-5E74-E149-AA53-3EDA979BB49A}"/>
              </a:ext>
            </a:extLst>
          </p:cNvPr>
          <p:cNvSpPr/>
          <p:nvPr userDrawn="1"/>
        </p:nvSpPr>
        <p:spPr>
          <a:xfrm>
            <a:off x="-1442013" y="460640"/>
            <a:ext cx="1371600" cy="411480"/>
          </a:xfrm>
          <a:prstGeom prst="rect">
            <a:avLst/>
          </a:prstGeom>
          <a:solidFill>
            <a:srgbClr val="007E78"/>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r>
              <a:rPr lang="en-US" sz="1400" dirty="0">
                <a:solidFill>
                  <a:prstClr val="white"/>
                </a:solidFill>
              </a:rPr>
              <a:t>0 126 120</a:t>
            </a:r>
          </a:p>
        </p:txBody>
      </p:sp>
      <p:sp>
        <p:nvSpPr>
          <p:cNvPr id="10" name="Rectangle 9">
            <a:extLst>
              <a:ext uri="{FF2B5EF4-FFF2-40B4-BE49-F238E27FC236}">
                <a16:creationId xmlns:a16="http://schemas.microsoft.com/office/drawing/2014/main" id="{C293CF3A-FF33-5946-B5F3-C9DBBD11F3AD}"/>
              </a:ext>
            </a:extLst>
          </p:cNvPr>
          <p:cNvSpPr/>
          <p:nvPr userDrawn="1"/>
        </p:nvSpPr>
        <p:spPr>
          <a:xfrm>
            <a:off x="-1442013" y="1412012"/>
            <a:ext cx="1371600" cy="411480"/>
          </a:xfrm>
          <a:prstGeom prst="rect">
            <a:avLst/>
          </a:prstGeom>
          <a:solidFill>
            <a:srgbClr val="00B3AC"/>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r>
              <a:rPr lang="en-US" sz="1400" dirty="0">
                <a:solidFill>
                  <a:prstClr val="white"/>
                </a:solidFill>
              </a:rPr>
              <a:t>0 179 172</a:t>
            </a:r>
          </a:p>
        </p:txBody>
      </p:sp>
      <p:sp>
        <p:nvSpPr>
          <p:cNvPr id="11" name="Rectangle 10">
            <a:extLst>
              <a:ext uri="{FF2B5EF4-FFF2-40B4-BE49-F238E27FC236}">
                <a16:creationId xmlns:a16="http://schemas.microsoft.com/office/drawing/2014/main" id="{56B08F7F-A41D-374F-995C-931CD59E88B7}"/>
              </a:ext>
            </a:extLst>
          </p:cNvPr>
          <p:cNvSpPr/>
          <p:nvPr userDrawn="1"/>
        </p:nvSpPr>
        <p:spPr>
          <a:xfrm>
            <a:off x="-1442013" y="1887698"/>
            <a:ext cx="1371600" cy="411480"/>
          </a:xfrm>
          <a:prstGeom prst="rect">
            <a:avLst/>
          </a:prstGeom>
          <a:solidFill>
            <a:srgbClr val="C7EDEB"/>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r>
              <a:rPr lang="en-US" sz="1400" dirty="0">
                <a:solidFill>
                  <a:sysClr val="windowText" lastClr="000000"/>
                </a:solidFill>
              </a:rPr>
              <a:t>199 237 235</a:t>
            </a:r>
          </a:p>
        </p:txBody>
      </p:sp>
      <p:sp>
        <p:nvSpPr>
          <p:cNvPr id="12" name="Rectangle 11">
            <a:extLst>
              <a:ext uri="{FF2B5EF4-FFF2-40B4-BE49-F238E27FC236}">
                <a16:creationId xmlns:a16="http://schemas.microsoft.com/office/drawing/2014/main" id="{1B776F5B-5972-C241-B504-DF7BCCB43869}"/>
              </a:ext>
            </a:extLst>
          </p:cNvPr>
          <p:cNvSpPr/>
          <p:nvPr userDrawn="1"/>
        </p:nvSpPr>
        <p:spPr>
          <a:xfrm>
            <a:off x="-1442013" y="936326"/>
            <a:ext cx="1371600" cy="411480"/>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r>
              <a:rPr lang="en-US" sz="1400" dirty="0">
                <a:solidFill>
                  <a:prstClr val="white"/>
                </a:solidFill>
              </a:rPr>
              <a:t>0 142 135</a:t>
            </a:r>
          </a:p>
        </p:txBody>
      </p:sp>
      <p:sp>
        <p:nvSpPr>
          <p:cNvPr id="13" name="Rectangle 12">
            <a:extLst>
              <a:ext uri="{FF2B5EF4-FFF2-40B4-BE49-F238E27FC236}">
                <a16:creationId xmlns:a16="http://schemas.microsoft.com/office/drawing/2014/main" id="{2CAC3D67-1788-6149-A784-451F54DD7150}"/>
              </a:ext>
            </a:extLst>
          </p:cNvPr>
          <p:cNvSpPr/>
          <p:nvPr userDrawn="1"/>
        </p:nvSpPr>
        <p:spPr>
          <a:xfrm>
            <a:off x="-1442013" y="2839070"/>
            <a:ext cx="1371600" cy="411480"/>
          </a:xfrm>
          <a:prstGeom prst="rect">
            <a:avLst/>
          </a:prstGeom>
          <a:solidFill>
            <a:srgbClr val="D2DE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r>
              <a:rPr lang="en-US" sz="1400" dirty="0">
                <a:solidFill>
                  <a:sysClr val="windowText" lastClr="000000"/>
                </a:solidFill>
              </a:rPr>
              <a:t>210 222 0</a:t>
            </a:r>
          </a:p>
        </p:txBody>
      </p:sp>
      <p:sp>
        <p:nvSpPr>
          <p:cNvPr id="14" name="Rectangle 13">
            <a:extLst>
              <a:ext uri="{FF2B5EF4-FFF2-40B4-BE49-F238E27FC236}">
                <a16:creationId xmlns:a16="http://schemas.microsoft.com/office/drawing/2014/main" id="{E44A4418-993D-ED47-9A2D-E2E657C33F03}"/>
              </a:ext>
            </a:extLst>
          </p:cNvPr>
          <p:cNvSpPr/>
          <p:nvPr userDrawn="1"/>
        </p:nvSpPr>
        <p:spPr>
          <a:xfrm>
            <a:off x="-1442013" y="3314756"/>
            <a:ext cx="1371600" cy="411480"/>
          </a:xfrm>
          <a:prstGeom prst="rect">
            <a:avLst/>
          </a:prstGeom>
          <a:solidFill>
            <a:srgbClr val="F7F7C2"/>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r>
              <a:rPr lang="en-US" sz="1400" dirty="0">
                <a:solidFill>
                  <a:sysClr val="windowText" lastClr="000000"/>
                </a:solidFill>
              </a:rPr>
              <a:t>244 247 194</a:t>
            </a:r>
          </a:p>
        </p:txBody>
      </p:sp>
      <p:sp>
        <p:nvSpPr>
          <p:cNvPr id="15" name="Rectangle 14">
            <a:extLst>
              <a:ext uri="{FF2B5EF4-FFF2-40B4-BE49-F238E27FC236}">
                <a16:creationId xmlns:a16="http://schemas.microsoft.com/office/drawing/2014/main" id="{2D0AC631-C274-F14B-87D1-0C1631014955}"/>
              </a:ext>
            </a:extLst>
          </p:cNvPr>
          <p:cNvSpPr/>
          <p:nvPr userDrawn="1"/>
        </p:nvSpPr>
        <p:spPr>
          <a:xfrm>
            <a:off x="-1442013" y="2363384"/>
            <a:ext cx="1371600" cy="411480"/>
          </a:xfrm>
          <a:prstGeom prst="rect">
            <a:avLst/>
          </a:prstGeom>
          <a:solidFill>
            <a:srgbClr val="6464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r>
              <a:rPr lang="en-US" sz="1400" dirty="0">
                <a:solidFill>
                  <a:prstClr val="white"/>
                </a:solidFill>
              </a:rPr>
              <a:t>100 100 0</a:t>
            </a:r>
          </a:p>
        </p:txBody>
      </p:sp>
      <p:sp>
        <p:nvSpPr>
          <p:cNvPr id="16" name="Rectangle 15">
            <a:extLst>
              <a:ext uri="{FF2B5EF4-FFF2-40B4-BE49-F238E27FC236}">
                <a16:creationId xmlns:a16="http://schemas.microsoft.com/office/drawing/2014/main" id="{4FABEADD-4C34-9148-905A-1D068D44AD4D}"/>
              </a:ext>
            </a:extLst>
          </p:cNvPr>
          <p:cNvSpPr/>
          <p:nvPr userDrawn="1"/>
        </p:nvSpPr>
        <p:spPr>
          <a:xfrm>
            <a:off x="-1442013" y="4266128"/>
            <a:ext cx="1371600" cy="411480"/>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r>
              <a:rPr lang="en-US" sz="1400" dirty="0">
                <a:solidFill>
                  <a:prstClr val="white"/>
                </a:solidFill>
              </a:rPr>
              <a:t>127 127 127</a:t>
            </a:r>
          </a:p>
        </p:txBody>
      </p:sp>
      <p:sp>
        <p:nvSpPr>
          <p:cNvPr id="17" name="Rectangle 16">
            <a:extLst>
              <a:ext uri="{FF2B5EF4-FFF2-40B4-BE49-F238E27FC236}">
                <a16:creationId xmlns:a16="http://schemas.microsoft.com/office/drawing/2014/main" id="{7DBCE468-42DB-794D-89BE-D79D48537A7F}"/>
              </a:ext>
            </a:extLst>
          </p:cNvPr>
          <p:cNvSpPr/>
          <p:nvPr userDrawn="1"/>
        </p:nvSpPr>
        <p:spPr>
          <a:xfrm>
            <a:off x="-1442013" y="4741817"/>
            <a:ext cx="1371600" cy="41148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r>
              <a:rPr lang="en-US" sz="1400" dirty="0">
                <a:solidFill>
                  <a:prstClr val="white"/>
                </a:solidFill>
              </a:rPr>
              <a:t>192 0 0</a:t>
            </a:r>
          </a:p>
        </p:txBody>
      </p:sp>
      <p:sp>
        <p:nvSpPr>
          <p:cNvPr id="18" name="Rectangle 17">
            <a:extLst>
              <a:ext uri="{FF2B5EF4-FFF2-40B4-BE49-F238E27FC236}">
                <a16:creationId xmlns:a16="http://schemas.microsoft.com/office/drawing/2014/main" id="{27F5A868-4BA2-1E4E-8A99-BF47113AE7EB}"/>
              </a:ext>
            </a:extLst>
          </p:cNvPr>
          <p:cNvSpPr/>
          <p:nvPr userDrawn="1"/>
        </p:nvSpPr>
        <p:spPr>
          <a:xfrm>
            <a:off x="-1442013" y="3790442"/>
            <a:ext cx="1371600" cy="411480"/>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46" tIns="34289" rIns="68546" bIns="34289" rtlCol="0" anchor="ctr"/>
          <a:lstStyle/>
          <a:p>
            <a:pPr algn="ctr" defTabSz="685409"/>
            <a:r>
              <a:rPr lang="en-US" sz="1400" dirty="0">
                <a:solidFill>
                  <a:prstClr val="white"/>
                </a:solidFill>
              </a:rPr>
              <a:t>191 191 191</a:t>
            </a:r>
          </a:p>
        </p:txBody>
      </p:sp>
      <p:sp>
        <p:nvSpPr>
          <p:cNvPr id="27" name="Slide Number Placeholder 26">
            <a:extLst>
              <a:ext uri="{FF2B5EF4-FFF2-40B4-BE49-F238E27FC236}">
                <a16:creationId xmlns:a16="http://schemas.microsoft.com/office/drawing/2014/main" id="{DE21F498-AEC0-B646-B53D-4B33A46C1E20}"/>
              </a:ext>
            </a:extLst>
          </p:cNvPr>
          <p:cNvSpPr>
            <a:spLocks noGrp="1"/>
          </p:cNvSpPr>
          <p:nvPr>
            <p:ph type="sldNum" sz="quarter" idx="4"/>
          </p:nvPr>
        </p:nvSpPr>
        <p:spPr>
          <a:xfrm>
            <a:off x="6457950" y="4767264"/>
            <a:ext cx="2057400" cy="273844"/>
          </a:xfrm>
          <a:prstGeom prst="rect">
            <a:avLst/>
          </a:prstGeom>
        </p:spPr>
        <p:txBody>
          <a:bodyPr vert="horz" lIns="68546" tIns="34289" rIns="68546" bIns="34289" rtlCol="0" anchor="ctr"/>
          <a:lstStyle>
            <a:lvl1pPr algn="r">
              <a:defRPr sz="900">
                <a:solidFill>
                  <a:schemeClr val="tx1">
                    <a:tint val="75000"/>
                  </a:schemeClr>
                </a:solidFill>
              </a:defRPr>
            </a:lvl1pPr>
          </a:lstStyle>
          <a:p>
            <a:pPr defTabSz="685409"/>
            <a:fld id="{9C099C12-0FA6-5345-B979-B19A08F582EA}" type="slidenum">
              <a:rPr lang="en-US" smtClean="0">
                <a:solidFill>
                  <a:prstClr val="black">
                    <a:tint val="75000"/>
                  </a:prstClr>
                </a:solidFill>
              </a:rPr>
              <a:pPr defTabSz="685409"/>
              <a:t>‹#›</a:t>
            </a:fld>
            <a:endParaRPr lang="en-US">
              <a:solidFill>
                <a:prstClr val="black">
                  <a:tint val="75000"/>
                </a:prstClr>
              </a:solidFill>
            </a:endParaRPr>
          </a:p>
        </p:txBody>
      </p:sp>
    </p:spTree>
    <p:extLst>
      <p:ext uri="{BB962C8B-B14F-4D97-AF65-F5344CB8AC3E}">
        <p14:creationId xmlns:p14="http://schemas.microsoft.com/office/powerpoint/2010/main" val="790756657"/>
      </p:ext>
    </p:extLst>
  </p:cSld>
  <p:clrMap bg1="lt1" tx1="dk1" bg2="lt2" tx2="dk2" accent1="accent1" accent2="accent2" accent3="accent3" accent4="accent4" accent5="accent5" accent6="accent6" hlink="hlink" folHlink="folHlink"/>
  <p:sldLayoutIdLst>
    <p:sldLayoutId id="2147484102" r:id="rId1"/>
    <p:sldLayoutId id="2147484103" r:id="rId2"/>
    <p:sldLayoutId id="2147484104" r:id="rId3"/>
    <p:sldLayoutId id="2147484105" r:id="rId4"/>
    <p:sldLayoutId id="2147484106" r:id="rId5"/>
    <p:sldLayoutId id="2147484107" r:id="rId6"/>
    <p:sldLayoutId id="2147484108" r:id="rId7"/>
    <p:sldLayoutId id="2147484109" r:id="rId8"/>
    <p:sldLayoutId id="2147484110" r:id="rId9"/>
    <p:sldLayoutId id="2147484111" r:id="rId10"/>
    <p:sldLayoutId id="2147484112" r:id="rId11"/>
    <p:sldLayoutId id="2147484113" r:id="rId12"/>
    <p:sldLayoutId id="2147484114" r:id="rId13"/>
    <p:sldLayoutId id="2147484115" r:id="rId14"/>
    <p:sldLayoutId id="2147484116" r:id="rId15"/>
    <p:sldLayoutId id="2147484117" r:id="rId16"/>
    <p:sldLayoutId id="2147484118" r:id="rId17"/>
    <p:sldLayoutId id="2147484119" r:id="rId18"/>
    <p:sldLayoutId id="2147484120" r:id="rId19"/>
    <p:sldLayoutId id="2147484121" r:id="rId20"/>
    <p:sldLayoutId id="2147484122" r:id="rId21"/>
    <p:sldLayoutId id="2147484123" r:id="rId22"/>
    <p:sldLayoutId id="2147484124" r:id="rId23"/>
    <p:sldLayoutId id="2147484125" r:id="rId24"/>
    <p:sldLayoutId id="2147484126" r:id="rId25"/>
    <p:sldLayoutId id="2147484127" r:id="rId26"/>
    <p:sldLayoutId id="2147484128" r:id="rId27"/>
    <p:sldLayoutId id="2147484129" r:id="rId28"/>
    <p:sldLayoutId id="2147484130" r:id="rId29"/>
  </p:sldLayoutIdLst>
  <p:hf hdr="0" ftr="0"/>
  <p:txStyles>
    <p:titleStyle>
      <a:lvl1pPr algn="ctr" defTabSz="685409" rtl="0" eaLnBrk="1" latinLnBrk="0" hangingPunct="1">
        <a:lnSpc>
          <a:spcPct val="90000"/>
        </a:lnSpc>
        <a:spcBef>
          <a:spcPct val="0"/>
        </a:spcBef>
        <a:buNone/>
        <a:defRPr sz="2400" b="1" kern="1200">
          <a:solidFill>
            <a:srgbClr val="215150"/>
          </a:solidFill>
          <a:latin typeface="+mj-lt"/>
          <a:ea typeface="+mj-ea"/>
          <a:cs typeface="+mj-cs"/>
        </a:defRPr>
      </a:lvl1pPr>
    </p:titleStyle>
    <p:bodyStyle>
      <a:lvl1pPr marL="171358" indent="-171358" algn="l" defTabSz="685409"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073" indent="-171358" algn="l" defTabSz="685409"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766" indent="-171358" algn="l" defTabSz="685409"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460"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155"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4869"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574"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278"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2993" indent="-171358" algn="l" defTabSz="68540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409" rtl="0" eaLnBrk="1" latinLnBrk="0" hangingPunct="1">
        <a:defRPr sz="1400" kern="1200">
          <a:solidFill>
            <a:schemeClr val="tx1"/>
          </a:solidFill>
          <a:latin typeface="+mn-lt"/>
          <a:ea typeface="+mn-ea"/>
          <a:cs typeface="+mn-cs"/>
        </a:defRPr>
      </a:lvl1pPr>
      <a:lvl2pPr marL="342695" algn="l" defTabSz="685409" rtl="0" eaLnBrk="1" latinLnBrk="0" hangingPunct="1">
        <a:defRPr sz="1400" kern="1200">
          <a:solidFill>
            <a:schemeClr val="tx1"/>
          </a:solidFill>
          <a:latin typeface="+mn-lt"/>
          <a:ea typeface="+mn-ea"/>
          <a:cs typeface="+mn-cs"/>
        </a:defRPr>
      </a:lvl2pPr>
      <a:lvl3pPr marL="685409" algn="l" defTabSz="685409" rtl="0" eaLnBrk="1" latinLnBrk="0" hangingPunct="1">
        <a:defRPr sz="1400" kern="1200">
          <a:solidFill>
            <a:schemeClr val="tx1"/>
          </a:solidFill>
          <a:latin typeface="+mn-lt"/>
          <a:ea typeface="+mn-ea"/>
          <a:cs typeface="+mn-cs"/>
        </a:defRPr>
      </a:lvl3pPr>
      <a:lvl4pPr marL="1028114" algn="l" defTabSz="685409" rtl="0" eaLnBrk="1" latinLnBrk="0" hangingPunct="1">
        <a:defRPr sz="1400" kern="1200">
          <a:solidFill>
            <a:schemeClr val="tx1"/>
          </a:solidFill>
          <a:latin typeface="+mn-lt"/>
          <a:ea typeface="+mn-ea"/>
          <a:cs typeface="+mn-cs"/>
        </a:defRPr>
      </a:lvl4pPr>
      <a:lvl5pPr marL="1370818" algn="l" defTabSz="685409" rtl="0" eaLnBrk="1" latinLnBrk="0" hangingPunct="1">
        <a:defRPr sz="1400" kern="1200">
          <a:solidFill>
            <a:schemeClr val="tx1"/>
          </a:solidFill>
          <a:latin typeface="+mn-lt"/>
          <a:ea typeface="+mn-ea"/>
          <a:cs typeface="+mn-cs"/>
        </a:defRPr>
      </a:lvl5pPr>
      <a:lvl6pPr marL="1713533" algn="l" defTabSz="685409" rtl="0" eaLnBrk="1" latinLnBrk="0" hangingPunct="1">
        <a:defRPr sz="1400" kern="1200">
          <a:solidFill>
            <a:schemeClr val="tx1"/>
          </a:solidFill>
          <a:latin typeface="+mn-lt"/>
          <a:ea typeface="+mn-ea"/>
          <a:cs typeface="+mn-cs"/>
        </a:defRPr>
      </a:lvl6pPr>
      <a:lvl7pPr marL="2056226" algn="l" defTabSz="685409" rtl="0" eaLnBrk="1" latinLnBrk="0" hangingPunct="1">
        <a:defRPr sz="1400" kern="1200">
          <a:solidFill>
            <a:schemeClr val="tx1"/>
          </a:solidFill>
          <a:latin typeface="+mn-lt"/>
          <a:ea typeface="+mn-ea"/>
          <a:cs typeface="+mn-cs"/>
        </a:defRPr>
      </a:lvl7pPr>
      <a:lvl8pPr marL="2398920" algn="l" defTabSz="685409" rtl="0" eaLnBrk="1" latinLnBrk="0" hangingPunct="1">
        <a:defRPr sz="1400" kern="1200">
          <a:solidFill>
            <a:schemeClr val="tx1"/>
          </a:solidFill>
          <a:latin typeface="+mn-lt"/>
          <a:ea typeface="+mn-ea"/>
          <a:cs typeface="+mn-cs"/>
        </a:defRPr>
      </a:lvl8pPr>
      <a:lvl9pPr marL="2741615" algn="l" defTabSz="685409" rtl="0" eaLnBrk="1" latinLnBrk="0" hangingPunct="1">
        <a:defRPr sz="1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55" tIns="34289" rIns="68555" bIns="34289"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68555" tIns="34289" rIns="68555" bIns="34289"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4"/>
            <a:ext cx="2057400" cy="273844"/>
          </a:xfrm>
          <a:prstGeom prst="rect">
            <a:avLst/>
          </a:prstGeom>
        </p:spPr>
        <p:txBody>
          <a:bodyPr vert="horz" lIns="68555" tIns="34289" rIns="68555" bIns="34289" rtlCol="0" anchor="ctr"/>
          <a:lstStyle>
            <a:lvl1pPr algn="l">
              <a:defRPr sz="900">
                <a:solidFill>
                  <a:schemeClr val="tx1">
                    <a:tint val="75000"/>
                  </a:schemeClr>
                </a:solidFill>
              </a:defRPr>
            </a:lvl1pPr>
          </a:lstStyle>
          <a:p>
            <a:pPr defTabSz="685511"/>
            <a:fld id="{333B5FED-8B4A-4C3F-828E-617254191C30}" type="datetimeFigureOut">
              <a:rPr lang="en-US" smtClean="0">
                <a:solidFill>
                  <a:prstClr val="black">
                    <a:tint val="75000"/>
                  </a:prstClr>
                </a:solidFill>
              </a:rPr>
              <a:pPr defTabSz="685511"/>
              <a:t>6/29/2022</a:t>
            </a:fld>
            <a:endParaRPr lang="en-US" dirty="0">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55" tIns="34289" rIns="68555" bIns="34289" rtlCol="0" anchor="ctr"/>
          <a:lstStyle>
            <a:lvl1pPr algn="ctr">
              <a:defRPr sz="900">
                <a:solidFill>
                  <a:schemeClr val="tx1">
                    <a:tint val="75000"/>
                  </a:schemeClr>
                </a:solidFill>
              </a:defRPr>
            </a:lvl1pPr>
          </a:lstStyle>
          <a:p>
            <a:pPr defTabSz="685511"/>
            <a:endParaRPr lang="en-US" dirty="0">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55" tIns="34289" rIns="68555" bIns="34289" rtlCol="0" anchor="ctr"/>
          <a:lstStyle>
            <a:lvl1pPr algn="r">
              <a:defRPr sz="900">
                <a:solidFill>
                  <a:schemeClr val="tx1">
                    <a:tint val="75000"/>
                  </a:schemeClr>
                </a:solidFill>
              </a:defRPr>
            </a:lvl1pPr>
          </a:lstStyle>
          <a:p>
            <a:pPr defTabSz="685511"/>
            <a:fld id="{E033A7D7-C998-4776-B998-2C6B75D46A9E}" type="slidenum">
              <a:rPr lang="en-US" smtClean="0">
                <a:solidFill>
                  <a:prstClr val="black">
                    <a:tint val="75000"/>
                  </a:prstClr>
                </a:solidFill>
              </a:rPr>
              <a:pPr defTabSz="685511"/>
              <a:t>‹#›</a:t>
            </a:fld>
            <a:endParaRPr lang="en-US" dirty="0">
              <a:solidFill>
                <a:prstClr val="black">
                  <a:tint val="75000"/>
                </a:prstClr>
              </a:solidFill>
            </a:endParaRPr>
          </a:p>
        </p:txBody>
      </p:sp>
    </p:spTree>
    <p:extLst>
      <p:ext uri="{BB962C8B-B14F-4D97-AF65-F5344CB8AC3E}">
        <p14:creationId xmlns:p14="http://schemas.microsoft.com/office/powerpoint/2010/main" val="29989285"/>
      </p:ext>
    </p:extLst>
  </p:cSld>
  <p:clrMap bg1="lt1" tx1="dk1" bg2="lt2" tx2="dk2" accent1="accent1" accent2="accent2" accent3="accent3" accent4="accent4" accent5="accent5" accent6="accent6" hlink="hlink" folHlink="folHlink"/>
  <p:sldLayoutIdLst>
    <p:sldLayoutId id="2147484150" r:id="rId1"/>
    <p:sldLayoutId id="2147484151" r:id="rId2"/>
    <p:sldLayoutId id="2147484152" r:id="rId3"/>
    <p:sldLayoutId id="2147484153" r:id="rId4"/>
    <p:sldLayoutId id="2147484154" r:id="rId5"/>
    <p:sldLayoutId id="2147484155" r:id="rId6"/>
    <p:sldLayoutId id="2147484156" r:id="rId7"/>
    <p:sldLayoutId id="2147484157" r:id="rId8"/>
    <p:sldLayoutId id="2147484158" r:id="rId9"/>
    <p:sldLayoutId id="2147484159" r:id="rId10"/>
    <p:sldLayoutId id="2147484160" r:id="rId11"/>
    <p:sldLayoutId id="2147484161" r:id="rId12"/>
    <p:sldLayoutId id="2147484162" r:id="rId13"/>
    <p:sldLayoutId id="2147484163" r:id="rId14"/>
    <p:sldLayoutId id="2147484164" r:id="rId15"/>
    <p:sldLayoutId id="2147484165" r:id="rId16"/>
    <p:sldLayoutId id="2147484166" r:id="rId17"/>
    <p:sldLayoutId id="2147484167" r:id="rId18"/>
    <p:sldLayoutId id="2147484168" r:id="rId19"/>
    <p:sldLayoutId id="2147484169" r:id="rId20"/>
    <p:sldLayoutId id="2147484170" r:id="rId21"/>
    <p:sldLayoutId id="2147484171" r:id="rId22"/>
    <p:sldLayoutId id="2147484172" r:id="rId23"/>
    <p:sldLayoutId id="2147484173" r:id="rId24"/>
    <p:sldLayoutId id="2147484174" r:id="rId25"/>
    <p:sldLayoutId id="2147484175" r:id="rId26"/>
    <p:sldLayoutId id="2147484176" r:id="rId27"/>
    <p:sldLayoutId id="2147484177" r:id="rId28"/>
    <p:sldLayoutId id="2147484178" r:id="rId29"/>
    <p:sldLayoutId id="2147484179" r:id="rId30"/>
    <p:sldLayoutId id="2147484180" r:id="rId31"/>
    <p:sldLayoutId id="2147484181" r:id="rId32"/>
    <p:sldLayoutId id="2147484182" r:id="rId33"/>
    <p:sldLayoutId id="2147484183" r:id="rId34"/>
    <p:sldLayoutId id="2147484184" r:id="rId35"/>
    <p:sldLayoutId id="2147484185" r:id="rId36"/>
    <p:sldLayoutId id="2147484186" r:id="rId37"/>
    <p:sldLayoutId id="2147484187" r:id="rId38"/>
    <p:sldLayoutId id="2147484188" r:id="rId39"/>
    <p:sldLayoutId id="2147484189" r:id="rId40"/>
    <p:sldLayoutId id="2147484190" r:id="rId41"/>
    <p:sldLayoutId id="2147484191" r:id="rId42"/>
    <p:sldLayoutId id="2147484192" r:id="rId43"/>
    <p:sldLayoutId id="2147484193" r:id="rId44"/>
    <p:sldLayoutId id="2147484194" r:id="rId45"/>
    <p:sldLayoutId id="2147484195" r:id="rId46"/>
    <p:sldLayoutId id="2147484197" r:id="rId47"/>
    <p:sldLayoutId id="2147484198" r:id="rId48"/>
    <p:sldLayoutId id="2147484199" r:id="rId49"/>
    <p:sldLayoutId id="2147484200" r:id="rId50"/>
    <p:sldLayoutId id="2147484201" r:id="rId51"/>
    <p:sldLayoutId id="2147484202" r:id="rId52"/>
    <p:sldLayoutId id="2147484203" r:id="rId53"/>
    <p:sldLayoutId id="2147484204" r:id="rId54"/>
    <p:sldLayoutId id="2147484205" r:id="rId55"/>
    <p:sldLayoutId id="2147484206" r:id="rId56"/>
    <p:sldLayoutId id="2147484207" r:id="rId57"/>
    <p:sldLayoutId id="2147484208" r:id="rId58"/>
    <p:sldLayoutId id="2147484209" r:id="rId59"/>
    <p:sldLayoutId id="2147484210" r:id="rId60"/>
  </p:sldLayoutIdLst>
  <p:txStyles>
    <p:titleStyle>
      <a:lvl1pPr algn="l" defTabSz="685511"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2" indent="-171382" algn="l" defTabSz="685511"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45" indent="-171382" algn="l" defTabSz="685511"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892" indent="-171382" algn="l" defTabSz="685511"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40" indent="-171382" algn="l" defTabSz="685511"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389" indent="-171382" algn="l" defTabSz="685511"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51" indent="-171382" algn="l" defTabSz="685511"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07" indent="-171382" algn="l" defTabSz="685511"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662" indent="-171382" algn="l" defTabSz="685511"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25" indent="-171382" algn="l" defTabSz="685511"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11" rtl="0" eaLnBrk="1" latinLnBrk="0" hangingPunct="1">
        <a:defRPr sz="1400" kern="1200">
          <a:solidFill>
            <a:schemeClr val="tx1"/>
          </a:solidFill>
          <a:latin typeface="+mn-lt"/>
          <a:ea typeface="+mn-ea"/>
          <a:cs typeface="+mn-cs"/>
        </a:defRPr>
      </a:lvl1pPr>
      <a:lvl2pPr marL="342749" algn="l" defTabSz="685511" rtl="0" eaLnBrk="1" latinLnBrk="0" hangingPunct="1">
        <a:defRPr sz="1400" kern="1200">
          <a:solidFill>
            <a:schemeClr val="tx1"/>
          </a:solidFill>
          <a:latin typeface="+mn-lt"/>
          <a:ea typeface="+mn-ea"/>
          <a:cs typeface="+mn-cs"/>
        </a:defRPr>
      </a:lvl2pPr>
      <a:lvl3pPr marL="685511" algn="l" defTabSz="685511" rtl="0" eaLnBrk="1" latinLnBrk="0" hangingPunct="1">
        <a:defRPr sz="1400" kern="1200">
          <a:solidFill>
            <a:schemeClr val="tx1"/>
          </a:solidFill>
          <a:latin typeface="+mn-lt"/>
          <a:ea typeface="+mn-ea"/>
          <a:cs typeface="+mn-cs"/>
        </a:defRPr>
      </a:lvl3pPr>
      <a:lvl4pPr marL="1028267" algn="l" defTabSz="685511" rtl="0" eaLnBrk="1" latinLnBrk="0" hangingPunct="1">
        <a:defRPr sz="1400" kern="1200">
          <a:solidFill>
            <a:schemeClr val="tx1"/>
          </a:solidFill>
          <a:latin typeface="+mn-lt"/>
          <a:ea typeface="+mn-ea"/>
          <a:cs typeface="+mn-cs"/>
        </a:defRPr>
      </a:lvl4pPr>
      <a:lvl5pPr marL="1371022" algn="l" defTabSz="685511" rtl="0" eaLnBrk="1" latinLnBrk="0" hangingPunct="1">
        <a:defRPr sz="1400" kern="1200">
          <a:solidFill>
            <a:schemeClr val="tx1"/>
          </a:solidFill>
          <a:latin typeface="+mn-lt"/>
          <a:ea typeface="+mn-ea"/>
          <a:cs typeface="+mn-cs"/>
        </a:defRPr>
      </a:lvl5pPr>
      <a:lvl6pPr marL="1713785" algn="l" defTabSz="685511" rtl="0" eaLnBrk="1" latinLnBrk="0" hangingPunct="1">
        <a:defRPr sz="1400" kern="1200">
          <a:solidFill>
            <a:schemeClr val="tx1"/>
          </a:solidFill>
          <a:latin typeface="+mn-lt"/>
          <a:ea typeface="+mn-ea"/>
          <a:cs typeface="+mn-cs"/>
        </a:defRPr>
      </a:lvl6pPr>
      <a:lvl7pPr marL="2056532" algn="l" defTabSz="685511" rtl="0" eaLnBrk="1" latinLnBrk="0" hangingPunct="1">
        <a:defRPr sz="1400" kern="1200">
          <a:solidFill>
            <a:schemeClr val="tx1"/>
          </a:solidFill>
          <a:latin typeface="+mn-lt"/>
          <a:ea typeface="+mn-ea"/>
          <a:cs typeface="+mn-cs"/>
        </a:defRPr>
      </a:lvl7pPr>
      <a:lvl8pPr marL="2399280" algn="l" defTabSz="685511" rtl="0" eaLnBrk="1" latinLnBrk="0" hangingPunct="1">
        <a:defRPr sz="1400" kern="1200">
          <a:solidFill>
            <a:schemeClr val="tx1"/>
          </a:solidFill>
          <a:latin typeface="+mn-lt"/>
          <a:ea typeface="+mn-ea"/>
          <a:cs typeface="+mn-cs"/>
        </a:defRPr>
      </a:lvl8pPr>
      <a:lvl9pPr marL="2742029" algn="l" defTabSz="685511" rtl="0" eaLnBrk="1" latinLnBrk="0" hangingPunct="1">
        <a:defRPr sz="14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68550" tIns="34289" rIns="68550" bIns="34289"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68550" tIns="34289" rIns="68550" bIns="34289"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4"/>
            <a:ext cx="2057400" cy="273844"/>
          </a:xfrm>
          <a:prstGeom prst="rect">
            <a:avLst/>
          </a:prstGeom>
        </p:spPr>
        <p:txBody>
          <a:bodyPr vert="horz" lIns="68550" tIns="34289" rIns="68550" bIns="34289" rtlCol="0" anchor="ctr"/>
          <a:lstStyle>
            <a:lvl1pPr algn="l">
              <a:defRPr sz="900">
                <a:solidFill>
                  <a:schemeClr val="tx1">
                    <a:tint val="75000"/>
                  </a:schemeClr>
                </a:solidFill>
              </a:defRPr>
            </a:lvl1pPr>
          </a:lstStyle>
          <a:p>
            <a:pPr defTabSz="342722"/>
            <a:fld id="{44A38ED3-C9D4-4F99-9A07-F3D39B549FF1}" type="datetimeFigureOut">
              <a:rPr lang="en-US" smtClean="0">
                <a:solidFill>
                  <a:prstClr val="black">
                    <a:tint val="75000"/>
                  </a:prstClr>
                </a:solidFill>
              </a:rPr>
              <a:pPr defTabSz="342722"/>
              <a:t>6/29/2022</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68550" tIns="34289" rIns="68550" bIns="34289" rtlCol="0" anchor="ctr"/>
          <a:lstStyle>
            <a:lvl1pPr algn="ctr">
              <a:defRPr sz="900">
                <a:solidFill>
                  <a:schemeClr val="tx1">
                    <a:tint val="75000"/>
                  </a:schemeClr>
                </a:solidFill>
              </a:defRPr>
            </a:lvl1pPr>
          </a:lstStyle>
          <a:p>
            <a:pPr defTabSz="342722"/>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50" tIns="34289" rIns="68550" bIns="34289" rtlCol="0" anchor="ctr"/>
          <a:lstStyle>
            <a:lvl1pPr algn="r">
              <a:defRPr sz="900">
                <a:solidFill>
                  <a:schemeClr val="tx1">
                    <a:tint val="75000"/>
                  </a:schemeClr>
                </a:solidFill>
              </a:defRPr>
            </a:lvl1pPr>
          </a:lstStyle>
          <a:p>
            <a:pPr defTabSz="342722"/>
            <a:fld id="{67E4893A-D985-481B-A52D-5ACD600EF9CC}" type="slidenum">
              <a:rPr lang="en-US" smtClean="0">
                <a:solidFill>
                  <a:prstClr val="black">
                    <a:tint val="75000"/>
                  </a:prstClr>
                </a:solidFill>
              </a:rPr>
              <a:pPr defTabSz="342722"/>
              <a:t>‹#›</a:t>
            </a:fld>
            <a:endParaRPr lang="en-US">
              <a:solidFill>
                <a:prstClr val="black">
                  <a:tint val="75000"/>
                </a:prstClr>
              </a:solidFill>
            </a:endParaRPr>
          </a:p>
        </p:txBody>
      </p:sp>
    </p:spTree>
    <p:extLst>
      <p:ext uri="{BB962C8B-B14F-4D97-AF65-F5344CB8AC3E}">
        <p14:creationId xmlns:p14="http://schemas.microsoft.com/office/powerpoint/2010/main" val="3661758200"/>
      </p:ext>
    </p:extLst>
  </p:cSld>
  <p:clrMap bg1="lt1" tx1="dk1" bg2="lt2" tx2="dk2" accent1="accent1" accent2="accent2" accent3="accent3" accent4="accent4" accent5="accent5" accent6="accent6" hlink="hlink" folHlink="folHlink"/>
  <p:sldLayoutIdLst>
    <p:sldLayoutId id="2147484232" r:id="rId1"/>
    <p:sldLayoutId id="2147484233" r:id="rId2"/>
    <p:sldLayoutId id="2147484234" r:id="rId3"/>
    <p:sldLayoutId id="2147484235" r:id="rId4"/>
    <p:sldLayoutId id="2147484236" r:id="rId5"/>
    <p:sldLayoutId id="2147484237" r:id="rId6"/>
    <p:sldLayoutId id="2147484238" r:id="rId7"/>
    <p:sldLayoutId id="2147484239" r:id="rId8"/>
    <p:sldLayoutId id="2147484240" r:id="rId9"/>
    <p:sldLayoutId id="2147484241" r:id="rId10"/>
    <p:sldLayoutId id="2147484242" r:id="rId11"/>
    <p:sldLayoutId id="2147484243" r:id="rId12"/>
    <p:sldLayoutId id="2147484244" r:id="rId13"/>
    <p:sldLayoutId id="2147484245" r:id="rId14"/>
    <p:sldLayoutId id="2147484246" r:id="rId15"/>
    <p:sldLayoutId id="2147484247" r:id="rId16"/>
    <p:sldLayoutId id="2147484248" r:id="rId17"/>
    <p:sldLayoutId id="2147484249" r:id="rId18"/>
    <p:sldLayoutId id="2147484250" r:id="rId19"/>
    <p:sldLayoutId id="2147484251" r:id="rId20"/>
    <p:sldLayoutId id="2147484253" r:id="rId21"/>
  </p:sldLayoutIdLst>
  <p:txStyles>
    <p:titleStyle>
      <a:lvl1pPr algn="l" defTabSz="68546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70" indent="-171370" algn="l" defTabSz="68546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09" indent="-171370" algn="l" defTabSz="68546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829" indent="-171370" algn="l" defTabSz="68546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550"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272"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010"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740"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470"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209" indent="-171370" algn="l" defTabSz="68546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460" rtl="0" eaLnBrk="1" latinLnBrk="0" hangingPunct="1">
        <a:defRPr sz="1400" kern="1200">
          <a:solidFill>
            <a:schemeClr val="tx1"/>
          </a:solidFill>
          <a:latin typeface="+mn-lt"/>
          <a:ea typeface="+mn-ea"/>
          <a:cs typeface="+mn-cs"/>
        </a:defRPr>
      </a:lvl1pPr>
      <a:lvl2pPr marL="342722" algn="l" defTabSz="685460" rtl="0" eaLnBrk="1" latinLnBrk="0" hangingPunct="1">
        <a:defRPr sz="1400" kern="1200">
          <a:solidFill>
            <a:schemeClr val="tx1"/>
          </a:solidFill>
          <a:latin typeface="+mn-lt"/>
          <a:ea typeface="+mn-ea"/>
          <a:cs typeface="+mn-cs"/>
        </a:defRPr>
      </a:lvl2pPr>
      <a:lvl3pPr marL="685460" algn="l" defTabSz="685460" rtl="0" eaLnBrk="1" latinLnBrk="0" hangingPunct="1">
        <a:defRPr sz="1400" kern="1200">
          <a:solidFill>
            <a:schemeClr val="tx1"/>
          </a:solidFill>
          <a:latin typeface="+mn-lt"/>
          <a:ea typeface="+mn-ea"/>
          <a:cs typeface="+mn-cs"/>
        </a:defRPr>
      </a:lvl3pPr>
      <a:lvl4pPr marL="1028190" algn="l" defTabSz="685460" rtl="0" eaLnBrk="1" latinLnBrk="0" hangingPunct="1">
        <a:defRPr sz="1400" kern="1200">
          <a:solidFill>
            <a:schemeClr val="tx1"/>
          </a:solidFill>
          <a:latin typeface="+mn-lt"/>
          <a:ea typeface="+mn-ea"/>
          <a:cs typeface="+mn-cs"/>
        </a:defRPr>
      </a:lvl4pPr>
      <a:lvl5pPr marL="1370920" algn="l" defTabSz="685460" rtl="0" eaLnBrk="1" latinLnBrk="0" hangingPunct="1">
        <a:defRPr sz="1400" kern="1200">
          <a:solidFill>
            <a:schemeClr val="tx1"/>
          </a:solidFill>
          <a:latin typeface="+mn-lt"/>
          <a:ea typeface="+mn-ea"/>
          <a:cs typeface="+mn-cs"/>
        </a:defRPr>
      </a:lvl5pPr>
      <a:lvl6pPr marL="1713659" algn="l" defTabSz="685460" rtl="0" eaLnBrk="1" latinLnBrk="0" hangingPunct="1">
        <a:defRPr sz="1400" kern="1200">
          <a:solidFill>
            <a:schemeClr val="tx1"/>
          </a:solidFill>
          <a:latin typeface="+mn-lt"/>
          <a:ea typeface="+mn-ea"/>
          <a:cs typeface="+mn-cs"/>
        </a:defRPr>
      </a:lvl6pPr>
      <a:lvl7pPr marL="2056379" algn="l" defTabSz="685460" rtl="0" eaLnBrk="1" latinLnBrk="0" hangingPunct="1">
        <a:defRPr sz="1400" kern="1200">
          <a:solidFill>
            <a:schemeClr val="tx1"/>
          </a:solidFill>
          <a:latin typeface="+mn-lt"/>
          <a:ea typeface="+mn-ea"/>
          <a:cs typeface="+mn-cs"/>
        </a:defRPr>
      </a:lvl7pPr>
      <a:lvl8pPr marL="2399100" algn="l" defTabSz="685460" rtl="0" eaLnBrk="1" latinLnBrk="0" hangingPunct="1">
        <a:defRPr sz="1400" kern="1200">
          <a:solidFill>
            <a:schemeClr val="tx1"/>
          </a:solidFill>
          <a:latin typeface="+mn-lt"/>
          <a:ea typeface="+mn-ea"/>
          <a:cs typeface="+mn-cs"/>
        </a:defRPr>
      </a:lvl8pPr>
      <a:lvl9pPr marL="2741822" algn="l" defTabSz="685460"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62.png"/><Relationship Id="rId1" Type="http://schemas.openxmlformats.org/officeDocument/2006/relationships/slideLayout" Target="../slideLayouts/slideLayout152.xml"/><Relationship Id="rId4" Type="http://schemas.openxmlformats.org/officeDocument/2006/relationships/image" Target="../media/image64.png"/></Relationships>
</file>

<file path=ppt/slides/_rels/slide10.xml.rels><?xml version="1.0" encoding="UTF-8" standalone="yes"?>
<Relationships xmlns="http://schemas.openxmlformats.org/package/2006/relationships"><Relationship Id="rId8" Type="http://schemas.openxmlformats.org/officeDocument/2006/relationships/image" Target="../media/image78.png"/><Relationship Id="rId13" Type="http://schemas.openxmlformats.org/officeDocument/2006/relationships/image" Target="../media/image83.png"/><Relationship Id="rId3" Type="http://schemas.openxmlformats.org/officeDocument/2006/relationships/image" Target="../media/image73.png"/><Relationship Id="rId7" Type="http://schemas.openxmlformats.org/officeDocument/2006/relationships/image" Target="../media/image77.png"/><Relationship Id="rId12" Type="http://schemas.openxmlformats.org/officeDocument/2006/relationships/image" Target="../media/image82.png"/><Relationship Id="rId2" Type="http://schemas.openxmlformats.org/officeDocument/2006/relationships/image" Target="../media/image72.png"/><Relationship Id="rId1" Type="http://schemas.openxmlformats.org/officeDocument/2006/relationships/slideLayout" Target="../slideLayouts/slideLayout494.xml"/><Relationship Id="rId6" Type="http://schemas.openxmlformats.org/officeDocument/2006/relationships/image" Target="../media/image76.png"/><Relationship Id="rId11" Type="http://schemas.openxmlformats.org/officeDocument/2006/relationships/image" Target="../media/image81.png"/><Relationship Id="rId5" Type="http://schemas.openxmlformats.org/officeDocument/2006/relationships/image" Target="../media/image75.png"/><Relationship Id="rId10" Type="http://schemas.openxmlformats.org/officeDocument/2006/relationships/image" Target="../media/image80.png"/><Relationship Id="rId4" Type="http://schemas.openxmlformats.org/officeDocument/2006/relationships/image" Target="../media/image74.png"/><Relationship Id="rId9" Type="http://schemas.openxmlformats.org/officeDocument/2006/relationships/image" Target="../media/image79.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14.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10.xml"/></Relationships>
</file>

<file path=ppt/slides/_rels/slide1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jpeg"/><Relationship Id="rId1" Type="http://schemas.openxmlformats.org/officeDocument/2006/relationships/slideLayout" Target="../slideLayouts/slideLayout217.xml"/><Relationship Id="rId5" Type="http://schemas.microsoft.com/office/2007/relationships/hdphoto" Target="../media/hdphoto1.wdp"/><Relationship Id="rId4" Type="http://schemas.openxmlformats.org/officeDocument/2006/relationships/image" Target="../media/image87.png"/></Relationships>
</file>

<file path=ppt/slides/_rels/slide1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62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42.xml"/></Relationships>
</file>

<file path=ppt/slides/_rels/slide1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8.png"/><Relationship Id="rId1" Type="http://schemas.openxmlformats.org/officeDocument/2006/relationships/slideLayout" Target="../slideLayouts/slideLayout701.xml"/><Relationship Id="rId4" Type="http://schemas.openxmlformats.org/officeDocument/2006/relationships/image" Target="../media/image89.jpeg"/></Relationships>
</file>

<file path=ppt/slides/_rels/slide19.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37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82.xml"/></Relationships>
</file>

<file path=ppt/slides/_rels/slide20.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21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3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35.xml"/></Relationships>
</file>

<file path=ppt/slides/_rels/slide23.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5.xml"/><Relationship Id="rId1" Type="http://schemas.openxmlformats.org/officeDocument/2006/relationships/slideLayout" Target="../slideLayouts/slideLayout737.xml"/><Relationship Id="rId6" Type="http://schemas.openxmlformats.org/officeDocument/2006/relationships/image" Target="../media/image95.png"/><Relationship Id="rId5" Type="http://schemas.openxmlformats.org/officeDocument/2006/relationships/image" Target="../media/image94.png"/><Relationship Id="rId4" Type="http://schemas.openxmlformats.org/officeDocument/2006/relationships/image" Target="../media/image93.png"/></Relationships>
</file>

<file path=ppt/slides/_rels/slide2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6.xml"/><Relationship Id="rId1" Type="http://schemas.openxmlformats.org/officeDocument/2006/relationships/slideLayout" Target="../slideLayouts/slideLayout725.xml"/></Relationships>
</file>

<file path=ppt/slides/_rels/slide2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97.png"/><Relationship Id="rId1" Type="http://schemas.openxmlformats.org/officeDocument/2006/relationships/slideLayout" Target="../slideLayouts/slideLayout693.xml"/><Relationship Id="rId4" Type="http://schemas.openxmlformats.org/officeDocument/2006/relationships/image" Target="../media/image89.jpeg"/></Relationships>
</file>

<file path=ppt/slides/_rels/slide2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30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04.xml"/></Relationships>
</file>

<file path=ppt/slides/_rels/slide2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627.xml"/></Relationships>
</file>

<file path=ppt/slides/_rels/slide29.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8.xml"/><Relationship Id="rId1" Type="http://schemas.openxmlformats.org/officeDocument/2006/relationships/slideLayout" Target="../slideLayouts/slideLayout407.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627.xml"/></Relationships>
</file>

<file path=ppt/slides/_rels/slide3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41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13.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769.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33.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104.png"/><Relationship Id="rId7" Type="http://schemas.openxmlformats.org/officeDocument/2006/relationships/image" Target="../media/image108.png"/><Relationship Id="rId2" Type="http://schemas.openxmlformats.org/officeDocument/2006/relationships/image" Target="../media/image103.png"/><Relationship Id="rId1" Type="http://schemas.openxmlformats.org/officeDocument/2006/relationships/slideLayout" Target="../slideLayouts/slideLayout509.xml"/><Relationship Id="rId6" Type="http://schemas.openxmlformats.org/officeDocument/2006/relationships/image" Target="../media/image107.png"/><Relationship Id="rId5" Type="http://schemas.openxmlformats.org/officeDocument/2006/relationships/image" Target="../media/image106.png"/><Relationship Id="rId4" Type="http://schemas.openxmlformats.org/officeDocument/2006/relationships/image" Target="../media/image105.png"/></Relationships>
</file>

<file path=ppt/slides/_rels/slide34.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415.xml"/></Relationships>
</file>

<file path=ppt/slides/_rels/slide35.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415.xml"/></Relationships>
</file>

<file path=ppt/slides/_rels/slide36.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418.xml"/></Relationships>
</file>

<file path=ppt/slides/_rels/slide37.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418.xml"/></Relationships>
</file>

<file path=ppt/slides/_rels/slide38.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418.xml"/></Relationships>
</file>

<file path=ppt/slides/_rels/slide39.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418.xml"/></Relationships>
</file>

<file path=ppt/slides/_rels/slide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637.xml"/></Relationships>
</file>

<file path=ppt/slides/_rels/slide4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62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42.xml.rels><?xml version="1.0" encoding="UTF-8" standalone="yes"?>
<Relationships xmlns="http://schemas.openxmlformats.org/package/2006/relationships"><Relationship Id="rId3" Type="http://schemas.openxmlformats.org/officeDocument/2006/relationships/image" Target="../media/image116.tmp"/><Relationship Id="rId2" Type="http://schemas.openxmlformats.org/officeDocument/2006/relationships/image" Target="../media/image115.tmp"/><Relationship Id="rId1" Type="http://schemas.openxmlformats.org/officeDocument/2006/relationships/slideLayout" Target="../slideLayouts/slideLayout379.xml"/></Relationships>
</file>

<file path=ppt/slides/_rels/slide4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png"/><Relationship Id="rId1" Type="http://schemas.openxmlformats.org/officeDocument/2006/relationships/slideLayout" Target="../slideLayouts/slideLayout406.xml"/></Relationships>
</file>

<file path=ppt/slides/_rels/slide44.xml.rels><?xml version="1.0" encoding="UTF-8" standalone="yes"?>
<Relationships xmlns="http://schemas.openxmlformats.org/package/2006/relationships"><Relationship Id="rId8" Type="http://schemas.openxmlformats.org/officeDocument/2006/relationships/image" Target="../media/image125.jpeg"/><Relationship Id="rId3" Type="http://schemas.openxmlformats.org/officeDocument/2006/relationships/image" Target="../media/image120.png"/><Relationship Id="rId7" Type="http://schemas.openxmlformats.org/officeDocument/2006/relationships/image" Target="../media/image124.jpeg"/><Relationship Id="rId2" Type="http://schemas.openxmlformats.org/officeDocument/2006/relationships/image" Target="../media/image119.gif"/><Relationship Id="rId1" Type="http://schemas.openxmlformats.org/officeDocument/2006/relationships/slideLayout" Target="../slideLayouts/slideLayout527.xml"/><Relationship Id="rId6" Type="http://schemas.openxmlformats.org/officeDocument/2006/relationships/image" Target="../media/image123.jpeg"/><Relationship Id="rId5" Type="http://schemas.openxmlformats.org/officeDocument/2006/relationships/image" Target="../media/image122.jpeg"/><Relationship Id="rId10" Type="http://schemas.openxmlformats.org/officeDocument/2006/relationships/image" Target="../media/image127.png"/><Relationship Id="rId4" Type="http://schemas.openxmlformats.org/officeDocument/2006/relationships/image" Target="../media/image121.jpeg"/><Relationship Id="rId9" Type="http://schemas.openxmlformats.org/officeDocument/2006/relationships/image" Target="../media/image126.jpeg"/></Relationships>
</file>

<file path=ppt/slides/_rels/slide45.xml.rels><?xml version="1.0" encoding="UTF-8" standalone="yes"?>
<Relationships xmlns="http://schemas.openxmlformats.org/package/2006/relationships"><Relationship Id="rId3" Type="http://schemas.microsoft.com/office/2007/relationships/hdphoto" Target="../media/hdphoto2.wdp"/><Relationship Id="rId7" Type="http://schemas.microsoft.com/office/2007/relationships/hdphoto" Target="../media/hdphoto4.wdp"/><Relationship Id="rId2" Type="http://schemas.openxmlformats.org/officeDocument/2006/relationships/image" Target="../media/image128.png"/><Relationship Id="rId1" Type="http://schemas.openxmlformats.org/officeDocument/2006/relationships/slideLayout" Target="../slideLayouts/slideLayout543.xml"/><Relationship Id="rId6" Type="http://schemas.openxmlformats.org/officeDocument/2006/relationships/image" Target="../media/image130.png"/><Relationship Id="rId5" Type="http://schemas.microsoft.com/office/2007/relationships/hdphoto" Target="../media/hdphoto3.wdp"/><Relationship Id="rId4" Type="http://schemas.openxmlformats.org/officeDocument/2006/relationships/image" Target="../media/image129.png"/></Relationships>
</file>

<file path=ppt/slides/_rels/slide46.xml.rels><?xml version="1.0" encoding="UTF-8" standalone="yes"?>
<Relationships xmlns="http://schemas.openxmlformats.org/package/2006/relationships"><Relationship Id="rId8" Type="http://schemas.openxmlformats.org/officeDocument/2006/relationships/image" Target="../media/image137.wmf"/><Relationship Id="rId13" Type="http://schemas.openxmlformats.org/officeDocument/2006/relationships/image" Target="../media/image142.png"/><Relationship Id="rId3" Type="http://schemas.openxmlformats.org/officeDocument/2006/relationships/image" Target="../media/image132.gif"/><Relationship Id="rId7" Type="http://schemas.openxmlformats.org/officeDocument/2006/relationships/image" Target="../media/image136.png"/><Relationship Id="rId12" Type="http://schemas.openxmlformats.org/officeDocument/2006/relationships/image" Target="../media/image141.png"/><Relationship Id="rId2" Type="http://schemas.openxmlformats.org/officeDocument/2006/relationships/image" Target="../media/image131.png"/><Relationship Id="rId16" Type="http://schemas.openxmlformats.org/officeDocument/2006/relationships/image" Target="../media/image145.png"/><Relationship Id="rId1" Type="http://schemas.openxmlformats.org/officeDocument/2006/relationships/slideLayout" Target="../slideLayouts/slideLayout564.xml"/><Relationship Id="rId6" Type="http://schemas.openxmlformats.org/officeDocument/2006/relationships/image" Target="../media/image135.png"/><Relationship Id="rId11" Type="http://schemas.openxmlformats.org/officeDocument/2006/relationships/image" Target="../media/image140.png"/><Relationship Id="rId5" Type="http://schemas.openxmlformats.org/officeDocument/2006/relationships/image" Target="../media/image134.jpeg"/><Relationship Id="rId15" Type="http://schemas.openxmlformats.org/officeDocument/2006/relationships/image" Target="../media/image144.jpeg"/><Relationship Id="rId10" Type="http://schemas.openxmlformats.org/officeDocument/2006/relationships/image" Target="../media/image139.png"/><Relationship Id="rId4" Type="http://schemas.openxmlformats.org/officeDocument/2006/relationships/image" Target="../media/image133.png"/><Relationship Id="rId9" Type="http://schemas.openxmlformats.org/officeDocument/2006/relationships/image" Target="../media/image138.png"/><Relationship Id="rId14" Type="http://schemas.openxmlformats.org/officeDocument/2006/relationships/image" Target="../media/image143.jpeg"/></Relationships>
</file>

<file path=ppt/slides/_rels/slide47.xml.rels><?xml version="1.0" encoding="UTF-8" standalone="yes"?>
<Relationships xmlns="http://schemas.openxmlformats.org/package/2006/relationships"><Relationship Id="rId8" Type="http://schemas.openxmlformats.org/officeDocument/2006/relationships/image" Target="../media/image151.png"/><Relationship Id="rId3" Type="http://schemas.openxmlformats.org/officeDocument/2006/relationships/image" Target="../media/image146.jpeg"/><Relationship Id="rId7" Type="http://schemas.openxmlformats.org/officeDocument/2006/relationships/image" Target="../media/image150.png"/><Relationship Id="rId2" Type="http://schemas.openxmlformats.org/officeDocument/2006/relationships/notesSlide" Target="../notesSlides/notesSlide9.xml"/><Relationship Id="rId1" Type="http://schemas.openxmlformats.org/officeDocument/2006/relationships/slideLayout" Target="../slideLayouts/slideLayout600.xml"/><Relationship Id="rId6" Type="http://schemas.openxmlformats.org/officeDocument/2006/relationships/image" Target="../media/image149.png"/><Relationship Id="rId5" Type="http://schemas.openxmlformats.org/officeDocument/2006/relationships/image" Target="../media/image148.png"/><Relationship Id="rId4" Type="http://schemas.openxmlformats.org/officeDocument/2006/relationships/image" Target="../media/image147.png"/><Relationship Id="rId9" Type="http://schemas.openxmlformats.org/officeDocument/2006/relationships/image" Target="../media/image152.png"/></Relationships>
</file>

<file path=ppt/slides/_rels/slide48.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image" Target="../media/image153.png"/><Relationship Id="rId1" Type="http://schemas.openxmlformats.org/officeDocument/2006/relationships/slideLayout" Target="../slideLayouts/slideLayout574.xml"/><Relationship Id="rId5" Type="http://schemas.openxmlformats.org/officeDocument/2006/relationships/image" Target="../media/image156.png"/><Relationship Id="rId4" Type="http://schemas.openxmlformats.org/officeDocument/2006/relationships/image" Target="../media/image155.png"/></Relationships>
</file>

<file path=ppt/slides/_rels/slide4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589.xml"/></Relationships>
</file>

<file path=ppt/slides/_rels/slide5.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637.xml"/></Relationships>
</file>

<file path=ppt/slides/_rels/slide50.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572.xml"/></Relationships>
</file>

<file path=ppt/slides/_rels/slide51.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572.xml"/></Relationships>
</file>

<file path=ppt/slides/_rels/slide52.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572.xml"/></Relationships>
</file>

<file path=ppt/slides/_rels/slide53.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57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5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23.png"/><Relationship Id="rId1" Type="http://schemas.openxmlformats.org/officeDocument/2006/relationships/slideLayout" Target="../slideLayouts/slideLayout376.xml"/><Relationship Id="rId4" Type="http://schemas.openxmlformats.org/officeDocument/2006/relationships/image" Target="../media/image161.png"/></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5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68.xml"/></Relationships>
</file>

<file path=ppt/slides/_rels/slide8.xml.rels><?xml version="1.0" encoding="UTF-8" standalone="yes"?>
<Relationships xmlns="http://schemas.openxmlformats.org/package/2006/relationships"><Relationship Id="rId8" Type="http://schemas.openxmlformats.org/officeDocument/2006/relationships/image" Target="../media/image71.wmf"/><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xml"/><Relationship Id="rId1" Type="http://schemas.openxmlformats.org/officeDocument/2006/relationships/slideLayout" Target="../slideLayouts/slideLayout160.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object 5"/>
          <p:cNvSpPr/>
          <p:nvPr/>
        </p:nvSpPr>
        <p:spPr>
          <a:xfrm>
            <a:off x="4712423" y="1135144"/>
            <a:ext cx="4438001" cy="4008356"/>
          </a:xfrm>
          <a:prstGeom prst="rect">
            <a:avLst/>
          </a:prstGeom>
          <a:blipFill>
            <a:blip r:embed="rId2" cstate="print"/>
            <a:stretch>
              <a:fillRect/>
            </a:stretch>
          </a:blipFill>
        </p:spPr>
        <p:txBody>
          <a:bodyPr wrap="square" lIns="0" tIns="0" rIns="0" bIns="0" rtlCol="0"/>
          <a:lstStyle/>
          <a:p>
            <a:pPr defTabSz="683913"/>
            <a:endParaRPr sz="1400">
              <a:solidFill>
                <a:prstClr val="black"/>
              </a:solidFill>
              <a:cs typeface="Arial" panose="020B0604020202020204"/>
              <a:sym typeface="Arial" panose="020B0604020202020204"/>
            </a:endParaRPr>
          </a:p>
        </p:txBody>
      </p:sp>
      <p:sp>
        <p:nvSpPr>
          <p:cNvPr id="2" name="object 2"/>
          <p:cNvSpPr/>
          <p:nvPr/>
        </p:nvSpPr>
        <p:spPr>
          <a:xfrm>
            <a:off x="3848100" y="171451"/>
            <a:ext cx="666750" cy="733425"/>
          </a:xfrm>
          <a:prstGeom prst="rect">
            <a:avLst/>
          </a:prstGeom>
          <a:blipFill>
            <a:blip r:embed="rId3" cstate="print"/>
            <a:stretch>
              <a:fillRect/>
            </a:stretch>
          </a:blipFill>
        </p:spPr>
        <p:txBody>
          <a:bodyPr wrap="square" lIns="0" tIns="0" rIns="0" bIns="0" rtlCol="0"/>
          <a:lstStyle/>
          <a:p>
            <a:pPr defTabSz="685783"/>
            <a:endParaRPr sz="1400">
              <a:solidFill>
                <a:prstClr val="black"/>
              </a:solidFill>
            </a:endParaRPr>
          </a:p>
        </p:txBody>
      </p:sp>
      <p:sp>
        <p:nvSpPr>
          <p:cNvPr id="3" name="object 3"/>
          <p:cNvSpPr/>
          <p:nvPr/>
        </p:nvSpPr>
        <p:spPr>
          <a:xfrm>
            <a:off x="4648201" y="171451"/>
            <a:ext cx="714375" cy="715041"/>
          </a:xfrm>
          <a:prstGeom prst="rect">
            <a:avLst/>
          </a:prstGeom>
          <a:blipFill>
            <a:blip r:embed="rId4" cstate="print"/>
            <a:stretch>
              <a:fillRect/>
            </a:stretch>
          </a:blipFill>
        </p:spPr>
        <p:txBody>
          <a:bodyPr wrap="square" lIns="0" tIns="0" rIns="0" bIns="0" rtlCol="0"/>
          <a:lstStyle/>
          <a:p>
            <a:pPr defTabSz="685783"/>
            <a:endParaRPr sz="1400">
              <a:solidFill>
                <a:prstClr val="black"/>
              </a:solidFill>
            </a:endParaRPr>
          </a:p>
        </p:txBody>
      </p:sp>
      <p:sp>
        <p:nvSpPr>
          <p:cNvPr id="4" name="object 4"/>
          <p:cNvSpPr txBox="1">
            <a:spLocks noGrp="1"/>
          </p:cNvSpPr>
          <p:nvPr>
            <p:ph type="title"/>
          </p:nvPr>
        </p:nvSpPr>
        <p:spPr>
          <a:xfrm>
            <a:off x="258616" y="1433209"/>
            <a:ext cx="8705871" cy="1486946"/>
          </a:xfrm>
          <a:prstGeom prst="rect">
            <a:avLst/>
          </a:prstGeom>
        </p:spPr>
        <p:txBody>
          <a:bodyPr vert="horz" wrap="square" lIns="0" tIns="9525" rIns="0" bIns="0" rtlCol="0">
            <a:spAutoFit/>
          </a:bodyPr>
          <a:lstStyle/>
          <a:p>
            <a:pPr marL="9525" algn="ctr"/>
            <a:r>
              <a:rPr lang="en-US" sz="2400" spc="-4" dirty="0" err="1">
                <a:solidFill>
                  <a:srgbClr val="215150"/>
                </a:solidFill>
              </a:rPr>
              <a:t>Kebijakan</a:t>
            </a:r>
            <a:r>
              <a:rPr lang="en-US" sz="2400" spc="-4" dirty="0">
                <a:solidFill>
                  <a:srgbClr val="215150"/>
                </a:solidFill>
              </a:rPr>
              <a:t> </a:t>
            </a:r>
            <a:r>
              <a:rPr lang="en-US" sz="2400" spc="-4" dirty="0" err="1">
                <a:solidFill>
                  <a:srgbClr val="215150"/>
                </a:solidFill>
              </a:rPr>
              <a:t>Pembinaan</a:t>
            </a:r>
            <a:r>
              <a:rPr lang="en-US" sz="2400" spc="-4" dirty="0">
                <a:solidFill>
                  <a:srgbClr val="215150"/>
                </a:solidFill>
              </a:rPr>
              <a:t> dan </a:t>
            </a:r>
            <a:r>
              <a:rPr lang="en-US" sz="2400" spc="-4" dirty="0" err="1">
                <a:solidFill>
                  <a:srgbClr val="215150"/>
                </a:solidFill>
              </a:rPr>
              <a:t>Pengembangan</a:t>
            </a:r>
            <a:r>
              <a:rPr lang="en-US" sz="2400" spc="-4" dirty="0">
                <a:solidFill>
                  <a:srgbClr val="215150"/>
                </a:solidFill>
              </a:rPr>
              <a:t> </a:t>
            </a:r>
            <a:r>
              <a:rPr lang="en-US" sz="2400" spc="-4" dirty="0" err="1">
                <a:solidFill>
                  <a:srgbClr val="215150"/>
                </a:solidFill>
              </a:rPr>
              <a:t>Karier</a:t>
            </a:r>
            <a:r>
              <a:rPr lang="en-US" sz="2400" spc="-4" dirty="0">
                <a:solidFill>
                  <a:srgbClr val="215150"/>
                </a:solidFill>
              </a:rPr>
              <a:t> Tenaga Kesehatan </a:t>
            </a:r>
            <a:r>
              <a:rPr lang="en-US" sz="2400" spc="-4" dirty="0" err="1">
                <a:solidFill>
                  <a:srgbClr val="215150"/>
                </a:solidFill>
              </a:rPr>
              <a:t>berdasarkan</a:t>
            </a:r>
            <a:r>
              <a:rPr lang="en-US" sz="2400" spc="-4" dirty="0">
                <a:solidFill>
                  <a:srgbClr val="215150"/>
                </a:solidFill>
              </a:rPr>
              <a:t> </a:t>
            </a:r>
            <a:r>
              <a:rPr lang="en-US" sz="2400" spc="-4" dirty="0" err="1">
                <a:solidFill>
                  <a:srgbClr val="215150"/>
                </a:solidFill>
              </a:rPr>
              <a:t>Permenpan</a:t>
            </a:r>
            <a:r>
              <a:rPr lang="en-US" sz="2400" spc="-4" dirty="0">
                <a:solidFill>
                  <a:srgbClr val="215150"/>
                </a:solidFill>
              </a:rPr>
              <a:t>-RB No 13 </a:t>
            </a:r>
            <a:r>
              <a:rPr lang="en-US" sz="2400" spc="-4" dirty="0" err="1">
                <a:solidFill>
                  <a:srgbClr val="215150"/>
                </a:solidFill>
              </a:rPr>
              <a:t>Tahun</a:t>
            </a:r>
            <a:r>
              <a:rPr lang="en-US" sz="2400" spc="-4" dirty="0">
                <a:solidFill>
                  <a:srgbClr val="215150"/>
                </a:solidFill>
              </a:rPr>
              <a:t> 2019 dan </a:t>
            </a:r>
            <a:r>
              <a:rPr lang="en-US" sz="2400" spc="-4" dirty="0" err="1">
                <a:solidFill>
                  <a:srgbClr val="215150"/>
                </a:solidFill>
              </a:rPr>
              <a:t>Pasca</a:t>
            </a:r>
            <a:r>
              <a:rPr lang="en-US" sz="2400" spc="-4" dirty="0">
                <a:solidFill>
                  <a:srgbClr val="215150"/>
                </a:solidFill>
              </a:rPr>
              <a:t> </a:t>
            </a:r>
            <a:r>
              <a:rPr lang="en-US" sz="2400" spc="-4" dirty="0" err="1">
                <a:solidFill>
                  <a:srgbClr val="215150"/>
                </a:solidFill>
              </a:rPr>
              <a:t>Penyetaraan</a:t>
            </a:r>
            <a:r>
              <a:rPr lang="en-US" sz="2400" spc="-4" dirty="0">
                <a:solidFill>
                  <a:srgbClr val="215150"/>
                </a:solidFill>
              </a:rPr>
              <a:t> </a:t>
            </a:r>
            <a:r>
              <a:rPr lang="en-US" sz="2400" spc="-4" dirty="0" err="1">
                <a:solidFill>
                  <a:srgbClr val="215150"/>
                </a:solidFill>
              </a:rPr>
              <a:t>Jabatan</a:t>
            </a:r>
            <a:r>
              <a:rPr lang="en-US" sz="2400" spc="-4" dirty="0">
                <a:solidFill>
                  <a:srgbClr val="215150"/>
                </a:solidFill>
              </a:rPr>
              <a:t> </a:t>
            </a:r>
            <a:r>
              <a:rPr lang="en-US" sz="2400" spc="-4" dirty="0" err="1">
                <a:solidFill>
                  <a:srgbClr val="215150"/>
                </a:solidFill>
              </a:rPr>
              <a:t>Fungsional</a:t>
            </a:r>
            <a:r>
              <a:rPr lang="en-US" sz="2400" spc="-4" dirty="0">
                <a:solidFill>
                  <a:srgbClr val="215150"/>
                </a:solidFill>
              </a:rPr>
              <a:t> </a:t>
            </a:r>
            <a:r>
              <a:rPr lang="en-US" sz="2400" spc="-4" dirty="0" err="1">
                <a:solidFill>
                  <a:srgbClr val="215150"/>
                </a:solidFill>
              </a:rPr>
              <a:t>berdasrkan</a:t>
            </a:r>
            <a:r>
              <a:rPr lang="en-US" sz="2400" spc="-4" dirty="0">
                <a:solidFill>
                  <a:srgbClr val="215150"/>
                </a:solidFill>
              </a:rPr>
              <a:t> </a:t>
            </a:r>
            <a:r>
              <a:rPr lang="en-US" sz="2400" spc="-4" dirty="0" err="1">
                <a:solidFill>
                  <a:srgbClr val="215150"/>
                </a:solidFill>
              </a:rPr>
              <a:t>Permenpan</a:t>
            </a:r>
            <a:r>
              <a:rPr lang="en-US" sz="2400" spc="-4" dirty="0">
                <a:solidFill>
                  <a:srgbClr val="215150"/>
                </a:solidFill>
              </a:rPr>
              <a:t> No 17 </a:t>
            </a:r>
            <a:r>
              <a:rPr lang="en-US" sz="2400" spc="-4" dirty="0" err="1">
                <a:solidFill>
                  <a:srgbClr val="215150"/>
                </a:solidFill>
              </a:rPr>
              <a:t>Tahun</a:t>
            </a:r>
            <a:r>
              <a:rPr lang="en-US" sz="2400" spc="-4" dirty="0">
                <a:solidFill>
                  <a:srgbClr val="215150"/>
                </a:solidFill>
              </a:rPr>
              <a:t> 2021</a:t>
            </a:r>
            <a:endParaRPr sz="2400" dirty="0"/>
          </a:p>
        </p:txBody>
      </p:sp>
      <p:sp>
        <p:nvSpPr>
          <p:cNvPr id="5" name="object 5"/>
          <p:cNvSpPr txBox="1"/>
          <p:nvPr/>
        </p:nvSpPr>
        <p:spPr>
          <a:xfrm>
            <a:off x="258616" y="3710291"/>
            <a:ext cx="8626768" cy="1169551"/>
          </a:xfrm>
          <a:prstGeom prst="rect">
            <a:avLst/>
          </a:prstGeom>
          <a:solidFill>
            <a:srgbClr val="408F88"/>
          </a:solidFill>
        </p:spPr>
        <p:txBody>
          <a:bodyPr vert="horz" wrap="square" lIns="0" tIns="0" rIns="0" bIns="0" rtlCol="0">
            <a:spAutoFit/>
          </a:bodyPr>
          <a:lstStyle/>
          <a:p>
            <a:pPr algn="ctr" defTabSz="685783"/>
            <a:endParaRPr lang="x-none" sz="1400" b="1" i="1" dirty="0">
              <a:solidFill>
                <a:schemeClr val="bg1"/>
              </a:solidFill>
              <a:latin typeface="Arial"/>
              <a:cs typeface="Arial"/>
            </a:endParaRPr>
          </a:p>
          <a:p>
            <a:pPr algn="ctr" defTabSz="685783"/>
            <a:endParaRPr lang="x-none" sz="1400" b="1" i="1" dirty="0">
              <a:solidFill>
                <a:schemeClr val="bg1"/>
              </a:solidFill>
              <a:latin typeface="Arial"/>
              <a:cs typeface="Arial"/>
            </a:endParaRPr>
          </a:p>
          <a:p>
            <a:pPr algn="ctr" defTabSz="685783"/>
            <a:r>
              <a:rPr lang="id-ID" sz="1600" b="1" i="1" dirty="0">
                <a:solidFill>
                  <a:schemeClr val="bg1"/>
                </a:solidFill>
                <a:latin typeface="Arial"/>
                <a:cs typeface="Arial"/>
              </a:rPr>
              <a:t>DIREKTORAT PEMBINAAN DAN PENGAWASAN TENAGA KESEHATAN </a:t>
            </a:r>
          </a:p>
          <a:p>
            <a:pPr algn="ctr" defTabSz="685783"/>
            <a:r>
              <a:rPr lang="id-ID" sz="1600" b="1" i="1" dirty="0">
                <a:solidFill>
                  <a:schemeClr val="bg1"/>
                </a:solidFill>
                <a:latin typeface="Arial"/>
                <a:cs typeface="Arial"/>
              </a:rPr>
              <a:t>DIREKTORAT JENDERAL TENAGA KESEHATAN</a:t>
            </a:r>
          </a:p>
          <a:p>
            <a:pPr algn="ctr" defTabSz="685783"/>
            <a:endParaRPr lang="id-ID" sz="1600" b="1" i="1" dirty="0">
              <a:solidFill>
                <a:schemeClr val="bg1"/>
              </a:solidFill>
              <a:latin typeface="Arial"/>
              <a:cs typeface="Arial"/>
            </a:endParaRPr>
          </a:p>
        </p:txBody>
      </p:sp>
      <p:sp>
        <p:nvSpPr>
          <p:cNvPr id="7" name="object 7"/>
          <p:cNvSpPr/>
          <p:nvPr/>
        </p:nvSpPr>
        <p:spPr>
          <a:xfrm>
            <a:off x="0" y="0"/>
            <a:ext cx="9144000" cy="5143500"/>
          </a:xfrm>
          <a:custGeom>
            <a:avLst/>
            <a:gdLst/>
            <a:ahLst/>
            <a:cxnLst/>
            <a:rect l="l" t="t" r="r" b="b"/>
            <a:pathLst>
              <a:path w="12192000" h="6858000">
                <a:moveTo>
                  <a:pt x="0" y="0"/>
                </a:moveTo>
                <a:lnTo>
                  <a:pt x="12192000" y="0"/>
                </a:lnTo>
                <a:lnTo>
                  <a:pt x="12192000" y="6858000"/>
                </a:lnTo>
                <a:lnTo>
                  <a:pt x="0" y="6858000"/>
                </a:lnTo>
                <a:lnTo>
                  <a:pt x="0" y="0"/>
                </a:lnTo>
                <a:close/>
              </a:path>
            </a:pathLst>
          </a:custGeom>
          <a:ln w="12700">
            <a:solidFill>
              <a:srgbClr val="000000"/>
            </a:solidFill>
          </a:ln>
        </p:spPr>
        <p:txBody>
          <a:bodyPr wrap="square" lIns="0" tIns="0" rIns="0" bIns="0" rtlCol="0"/>
          <a:lstStyle/>
          <a:p>
            <a:pPr defTabSz="685783"/>
            <a:endParaRPr sz="1400">
              <a:solidFill>
                <a:prstClr val="black"/>
              </a:solidFill>
            </a:endParaRPr>
          </a:p>
        </p:txBody>
      </p:sp>
    </p:spTree>
    <p:extLst>
      <p:ext uri="{BB962C8B-B14F-4D97-AF65-F5344CB8AC3E}">
        <p14:creationId xmlns:p14="http://schemas.microsoft.com/office/powerpoint/2010/main" val="146456161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90" name="Grup 2089"/>
          <p:cNvGrpSpPr/>
          <p:nvPr/>
        </p:nvGrpSpPr>
        <p:grpSpPr>
          <a:xfrm>
            <a:off x="3836194" y="3101579"/>
            <a:ext cx="1464469" cy="1463278"/>
            <a:chOff x="4574848" y="1897856"/>
            <a:chExt cx="3028217" cy="3026664"/>
          </a:xfrm>
        </p:grpSpPr>
        <p:sp>
          <p:nvSpPr>
            <p:cNvPr id="1052432" name="Freeform: Shape 3"/>
            <p:cNvSpPr/>
            <p:nvPr/>
          </p:nvSpPr>
          <p:spPr>
            <a:xfrm>
              <a:off x="4574848" y="1897856"/>
              <a:ext cx="3028217" cy="3026664"/>
            </a:xfrm>
            <a:custGeom>
              <a:avLst/>
              <a:gdLst/>
              <a:ahLst/>
              <a:cxnLst/>
              <a:rect l="0" t="0" r="0" b="0"/>
              <a:pathLst>
                <a:path w="3057525" h="3057525">
                  <a:moveTo>
                    <a:pt x="3057049" y="1532096"/>
                  </a:moveTo>
                  <a:cubicBezTo>
                    <a:pt x="3057049" y="2374304"/>
                    <a:pt x="2374304" y="3057049"/>
                    <a:pt x="1532096" y="3057049"/>
                  </a:cubicBezTo>
                  <a:cubicBezTo>
                    <a:pt x="689888" y="3057049"/>
                    <a:pt x="7144" y="2374304"/>
                    <a:pt x="7144" y="1532096"/>
                  </a:cubicBezTo>
                  <a:cubicBezTo>
                    <a:pt x="7144" y="689888"/>
                    <a:pt x="689888" y="7144"/>
                    <a:pt x="1532096" y="7144"/>
                  </a:cubicBezTo>
                  <a:cubicBezTo>
                    <a:pt x="2374304" y="7144"/>
                    <a:pt x="3057049" y="689888"/>
                    <a:pt x="3057049" y="1532096"/>
                  </a:cubicBezTo>
                </a:path>
              </a:pathLst>
            </a:custGeom>
            <a:solidFill>
              <a:srgbClr val="DADADA">
                <a:alpha val="100000"/>
              </a:srgbClr>
            </a:solidFill>
            <a:ln w="9525">
              <a:noFill/>
            </a:ln>
            <a:effectLst>
              <a:outerShdw sx="102000" sy="102000" algn="ctr" rotWithShape="0">
                <a:srgbClr val="000000">
                  <a:alpha val="39999"/>
                </a:srgbClr>
              </a:outerShdw>
            </a:effectLst>
          </p:spPr>
          <p:txBody>
            <a:bodyPr/>
            <a:lstStyle/>
            <a:p>
              <a:endParaRPr lang="id-ID" altLang="en-US" sz="1350"/>
            </a:p>
          </p:txBody>
        </p:sp>
        <p:sp>
          <p:nvSpPr>
            <p:cNvPr id="1052434" name="Freeform: Shape 4"/>
            <p:cNvSpPr/>
            <p:nvPr/>
          </p:nvSpPr>
          <p:spPr>
            <a:xfrm>
              <a:off x="4574848" y="1907707"/>
              <a:ext cx="3028217" cy="2962634"/>
            </a:xfrm>
            <a:custGeom>
              <a:avLst/>
              <a:gdLst/>
              <a:ahLst/>
              <a:cxnLst/>
              <a:rect l="0" t="0" r="0" b="0"/>
              <a:pathLst>
                <a:path w="3028217" h="2962327">
                  <a:moveTo>
                    <a:pt x="2863236" y="2049564"/>
                  </a:moveTo>
                  <a:cubicBezTo>
                    <a:pt x="2854902" y="2049564"/>
                    <a:pt x="2847996" y="2053612"/>
                    <a:pt x="2844662" y="2065518"/>
                  </a:cubicBezTo>
                  <a:cubicBezTo>
                    <a:pt x="2840852" y="2080758"/>
                    <a:pt x="2821802" y="2104571"/>
                    <a:pt x="2847519" y="2116953"/>
                  </a:cubicBezTo>
                  <a:cubicBezTo>
                    <a:pt x="2878000" y="2131241"/>
                    <a:pt x="2877047" y="2098856"/>
                    <a:pt x="2887525" y="2084568"/>
                  </a:cubicBezTo>
                  <a:cubicBezTo>
                    <a:pt x="2888477" y="2083616"/>
                    <a:pt x="2889430" y="2080758"/>
                    <a:pt x="2890382" y="2078853"/>
                  </a:cubicBezTo>
                  <a:cubicBezTo>
                    <a:pt x="2895144" y="2071233"/>
                    <a:pt x="2896097" y="2064566"/>
                    <a:pt x="2890382" y="2057898"/>
                  </a:cubicBezTo>
                  <a:cubicBezTo>
                    <a:pt x="2881334" y="2053612"/>
                    <a:pt x="2871571" y="2049564"/>
                    <a:pt x="2863236" y="2049564"/>
                  </a:cubicBezTo>
                  <a:close/>
                  <a:moveTo>
                    <a:pt x="2453184" y="1703568"/>
                  </a:moveTo>
                  <a:cubicBezTo>
                    <a:pt x="2446516" y="1700711"/>
                    <a:pt x="2442706" y="1708331"/>
                    <a:pt x="2444611" y="1714046"/>
                  </a:cubicBezTo>
                  <a:cubicBezTo>
                    <a:pt x="2448421" y="1725476"/>
                    <a:pt x="2452231" y="1738811"/>
                    <a:pt x="2467471" y="1740716"/>
                  </a:cubicBezTo>
                  <a:cubicBezTo>
                    <a:pt x="2475091" y="1741668"/>
                    <a:pt x="2480806" y="1736906"/>
                    <a:pt x="2482711" y="1728333"/>
                  </a:cubicBezTo>
                  <a:cubicBezTo>
                    <a:pt x="2473186" y="1720713"/>
                    <a:pt x="2463661" y="1710236"/>
                    <a:pt x="2453184" y="1703568"/>
                  </a:cubicBezTo>
                  <a:close/>
                  <a:moveTo>
                    <a:pt x="802501" y="1583553"/>
                  </a:moveTo>
                  <a:cubicBezTo>
                    <a:pt x="805359" y="1585458"/>
                    <a:pt x="811074" y="1586410"/>
                    <a:pt x="812026" y="1589268"/>
                  </a:cubicBezTo>
                  <a:cubicBezTo>
                    <a:pt x="814884" y="1596888"/>
                    <a:pt x="807264" y="1597840"/>
                    <a:pt x="802501" y="1599745"/>
                  </a:cubicBezTo>
                  <a:cubicBezTo>
                    <a:pt x="797739" y="1601650"/>
                    <a:pt x="792976" y="1598793"/>
                    <a:pt x="792024" y="1594030"/>
                  </a:cubicBezTo>
                  <a:cubicBezTo>
                    <a:pt x="788214" y="1586410"/>
                    <a:pt x="794881" y="1585458"/>
                    <a:pt x="802501" y="1583553"/>
                  </a:cubicBezTo>
                  <a:close/>
                  <a:moveTo>
                    <a:pt x="573901" y="1577838"/>
                  </a:moveTo>
                  <a:cubicBezTo>
                    <a:pt x="581521" y="1579743"/>
                    <a:pt x="588189" y="1582600"/>
                    <a:pt x="592951" y="1589268"/>
                  </a:cubicBezTo>
                  <a:cubicBezTo>
                    <a:pt x="592951" y="1594982"/>
                    <a:pt x="589141" y="1596888"/>
                    <a:pt x="584379" y="1596888"/>
                  </a:cubicBezTo>
                  <a:cubicBezTo>
                    <a:pt x="575806" y="1597840"/>
                    <a:pt x="568186" y="1595935"/>
                    <a:pt x="565329" y="1587363"/>
                  </a:cubicBezTo>
                  <a:cubicBezTo>
                    <a:pt x="562471" y="1580695"/>
                    <a:pt x="568186" y="1576885"/>
                    <a:pt x="573901" y="1577838"/>
                  </a:cubicBezTo>
                  <a:close/>
                  <a:moveTo>
                    <a:pt x="698678" y="1550216"/>
                  </a:moveTo>
                  <a:cubicBezTo>
                    <a:pt x="729158" y="1545453"/>
                    <a:pt x="746303" y="1560693"/>
                    <a:pt x="763448" y="1592126"/>
                  </a:cubicBezTo>
                  <a:cubicBezTo>
                    <a:pt x="731063" y="1576886"/>
                    <a:pt x="706298" y="1611176"/>
                    <a:pt x="678676" y="1592126"/>
                  </a:cubicBezTo>
                  <a:cubicBezTo>
                    <a:pt x="675818" y="1573076"/>
                    <a:pt x="667246" y="1551168"/>
                    <a:pt x="698678" y="1550216"/>
                  </a:cubicBezTo>
                  <a:close/>
                  <a:moveTo>
                    <a:pt x="492939" y="1460681"/>
                  </a:moveTo>
                  <a:cubicBezTo>
                    <a:pt x="518656" y="1456871"/>
                    <a:pt x="541516" y="1464491"/>
                    <a:pt x="562471" y="1479731"/>
                  </a:cubicBezTo>
                  <a:cubicBezTo>
                    <a:pt x="590094" y="1499733"/>
                    <a:pt x="618669" y="1515926"/>
                    <a:pt x="646291" y="1537833"/>
                  </a:cubicBezTo>
                  <a:cubicBezTo>
                    <a:pt x="620574" y="1545453"/>
                    <a:pt x="593904" y="1560693"/>
                    <a:pt x="577711" y="1525451"/>
                  </a:cubicBezTo>
                  <a:cubicBezTo>
                    <a:pt x="567234" y="1503543"/>
                    <a:pt x="541516" y="1503543"/>
                    <a:pt x="527229" y="1487351"/>
                  </a:cubicBezTo>
                  <a:lnTo>
                    <a:pt x="525032" y="1486533"/>
                  </a:lnTo>
                  <a:lnTo>
                    <a:pt x="527229" y="1488303"/>
                  </a:lnTo>
                  <a:cubicBezTo>
                    <a:pt x="502464" y="1486398"/>
                    <a:pt x="475794" y="1465443"/>
                    <a:pt x="451029" y="1494971"/>
                  </a:cubicBezTo>
                  <a:cubicBezTo>
                    <a:pt x="453886" y="1467348"/>
                    <a:pt x="471984" y="1461633"/>
                    <a:pt x="492939" y="1460681"/>
                  </a:cubicBezTo>
                  <a:close/>
                  <a:moveTo>
                    <a:pt x="592475" y="1413889"/>
                  </a:moveTo>
                  <a:cubicBezTo>
                    <a:pt x="594380" y="1414008"/>
                    <a:pt x="596285" y="1414485"/>
                    <a:pt x="596761" y="1414961"/>
                  </a:cubicBezTo>
                  <a:cubicBezTo>
                    <a:pt x="605334" y="1423533"/>
                    <a:pt x="603428" y="1433058"/>
                    <a:pt x="595809" y="1447346"/>
                  </a:cubicBezTo>
                  <a:cubicBezTo>
                    <a:pt x="589141" y="1434011"/>
                    <a:pt x="579616" y="1426391"/>
                    <a:pt x="588189" y="1414961"/>
                  </a:cubicBezTo>
                  <a:cubicBezTo>
                    <a:pt x="588665" y="1414009"/>
                    <a:pt x="590570" y="1413770"/>
                    <a:pt x="592475" y="1413889"/>
                  </a:cubicBezTo>
                  <a:close/>
                  <a:moveTo>
                    <a:pt x="2633206" y="1174931"/>
                  </a:moveTo>
                  <a:cubicBezTo>
                    <a:pt x="2646541" y="1176836"/>
                    <a:pt x="2659876" y="1178741"/>
                    <a:pt x="2673211" y="1180646"/>
                  </a:cubicBezTo>
                  <a:cubicBezTo>
                    <a:pt x="2657018" y="1197791"/>
                    <a:pt x="2645588" y="1186361"/>
                    <a:pt x="2633206" y="1174931"/>
                  </a:cubicBezTo>
                  <a:close/>
                  <a:moveTo>
                    <a:pt x="2477948" y="1095873"/>
                  </a:moveTo>
                  <a:cubicBezTo>
                    <a:pt x="2477948" y="1101588"/>
                    <a:pt x="2478901" y="1106350"/>
                    <a:pt x="2484616" y="1110160"/>
                  </a:cubicBezTo>
                  <a:cubicBezTo>
                    <a:pt x="2478901" y="1119685"/>
                    <a:pt x="2464613" y="1121590"/>
                    <a:pt x="2464613" y="1135878"/>
                  </a:cubicBezTo>
                  <a:cubicBezTo>
                    <a:pt x="2464613" y="1153023"/>
                    <a:pt x="2454136" y="1151118"/>
                    <a:pt x="2444611" y="1144450"/>
                  </a:cubicBezTo>
                  <a:cubicBezTo>
                    <a:pt x="2434133" y="1136830"/>
                    <a:pt x="2413178" y="1133020"/>
                    <a:pt x="2415083" y="1119685"/>
                  </a:cubicBezTo>
                  <a:cubicBezTo>
                    <a:pt x="2417941" y="1101588"/>
                    <a:pt x="2436038" y="1116828"/>
                    <a:pt x="2446516" y="1114923"/>
                  </a:cubicBezTo>
                  <a:cubicBezTo>
                    <a:pt x="2458898" y="1112065"/>
                    <a:pt x="2470329" y="1106350"/>
                    <a:pt x="2477948" y="1095873"/>
                  </a:cubicBezTo>
                  <a:close/>
                  <a:moveTo>
                    <a:pt x="2344599" y="1039676"/>
                  </a:moveTo>
                  <a:cubicBezTo>
                    <a:pt x="2358886" y="1039676"/>
                    <a:pt x="2352219" y="1056821"/>
                    <a:pt x="2355076" y="1066346"/>
                  </a:cubicBezTo>
                  <a:cubicBezTo>
                    <a:pt x="2354124" y="1077776"/>
                    <a:pt x="2356981" y="1093016"/>
                    <a:pt x="2341741" y="1092063"/>
                  </a:cubicBezTo>
                  <a:cubicBezTo>
                    <a:pt x="2328406" y="1091111"/>
                    <a:pt x="2329359" y="1075871"/>
                    <a:pt x="2328406" y="1065393"/>
                  </a:cubicBezTo>
                  <a:cubicBezTo>
                    <a:pt x="2327454" y="1053011"/>
                    <a:pt x="2331264" y="1039676"/>
                    <a:pt x="2344599" y="1039676"/>
                  </a:cubicBezTo>
                  <a:close/>
                  <a:moveTo>
                    <a:pt x="699631" y="966334"/>
                  </a:moveTo>
                  <a:cubicBezTo>
                    <a:pt x="671056" y="960619"/>
                    <a:pt x="648196" y="971096"/>
                    <a:pt x="616764" y="992051"/>
                  </a:cubicBezTo>
                  <a:cubicBezTo>
                    <a:pt x="652959" y="990146"/>
                    <a:pt x="677724" y="983478"/>
                    <a:pt x="699631" y="966334"/>
                  </a:cubicBezTo>
                  <a:close/>
                  <a:moveTo>
                    <a:pt x="2786559" y="938711"/>
                  </a:moveTo>
                  <a:cubicBezTo>
                    <a:pt x="2796084" y="944426"/>
                    <a:pt x="2804656" y="939663"/>
                    <a:pt x="2814181" y="938711"/>
                  </a:cubicBezTo>
                  <a:cubicBezTo>
                    <a:pt x="2814181" y="940616"/>
                    <a:pt x="2814181" y="943473"/>
                    <a:pt x="2814181" y="945378"/>
                  </a:cubicBezTo>
                  <a:cubicBezTo>
                    <a:pt x="2803704" y="949188"/>
                    <a:pt x="2791321" y="959666"/>
                    <a:pt x="2786559" y="938711"/>
                  </a:cubicBezTo>
                  <a:close/>
                  <a:moveTo>
                    <a:pt x="737731" y="935019"/>
                  </a:moveTo>
                  <a:cubicBezTo>
                    <a:pt x="726540" y="936091"/>
                    <a:pt x="714872" y="940139"/>
                    <a:pt x="702489" y="951093"/>
                  </a:cubicBezTo>
                  <a:cubicBezTo>
                    <a:pt x="731064" y="951093"/>
                    <a:pt x="753924" y="958713"/>
                    <a:pt x="770116" y="936805"/>
                  </a:cubicBezTo>
                  <a:cubicBezTo>
                    <a:pt x="759639" y="935853"/>
                    <a:pt x="748923" y="933948"/>
                    <a:pt x="737731" y="935019"/>
                  </a:cubicBezTo>
                  <a:close/>
                  <a:moveTo>
                    <a:pt x="619383" y="880251"/>
                  </a:moveTo>
                  <a:cubicBezTo>
                    <a:pt x="616526" y="879417"/>
                    <a:pt x="612477" y="880608"/>
                    <a:pt x="608191" y="882513"/>
                  </a:cubicBezTo>
                  <a:cubicBezTo>
                    <a:pt x="589141" y="887276"/>
                    <a:pt x="539611" y="951093"/>
                    <a:pt x="541516" y="968238"/>
                  </a:cubicBezTo>
                  <a:cubicBezTo>
                    <a:pt x="543421" y="979668"/>
                    <a:pt x="550089" y="980621"/>
                    <a:pt x="558661" y="975858"/>
                  </a:cubicBezTo>
                  <a:cubicBezTo>
                    <a:pt x="569139" y="970143"/>
                    <a:pt x="576759" y="960618"/>
                    <a:pt x="578664" y="949188"/>
                  </a:cubicBezTo>
                  <a:cubicBezTo>
                    <a:pt x="582474" y="920613"/>
                    <a:pt x="601524" y="904421"/>
                    <a:pt x="623431" y="890133"/>
                  </a:cubicBezTo>
                  <a:cubicBezTo>
                    <a:pt x="623907" y="883942"/>
                    <a:pt x="622241" y="881084"/>
                    <a:pt x="619383" y="880251"/>
                  </a:cubicBezTo>
                  <a:close/>
                  <a:moveTo>
                    <a:pt x="659626" y="872036"/>
                  </a:moveTo>
                  <a:cubicBezTo>
                    <a:pt x="653911" y="870131"/>
                    <a:pt x="645339" y="876798"/>
                    <a:pt x="647244" y="879656"/>
                  </a:cubicBezTo>
                  <a:cubicBezTo>
                    <a:pt x="657721" y="901563"/>
                    <a:pt x="632956" y="928233"/>
                    <a:pt x="657721" y="950141"/>
                  </a:cubicBezTo>
                  <a:cubicBezTo>
                    <a:pt x="667246" y="936806"/>
                    <a:pt x="676771" y="926328"/>
                    <a:pt x="683439" y="913946"/>
                  </a:cubicBezTo>
                  <a:cubicBezTo>
                    <a:pt x="691059" y="897753"/>
                    <a:pt x="704394" y="924423"/>
                    <a:pt x="711061" y="910136"/>
                  </a:cubicBezTo>
                  <a:cubicBezTo>
                    <a:pt x="713919" y="903468"/>
                    <a:pt x="713919" y="896801"/>
                    <a:pt x="709156" y="891086"/>
                  </a:cubicBezTo>
                  <a:cubicBezTo>
                    <a:pt x="696774" y="875846"/>
                    <a:pt x="676771" y="876798"/>
                    <a:pt x="659626" y="872036"/>
                  </a:cubicBezTo>
                  <a:close/>
                  <a:moveTo>
                    <a:pt x="620410" y="803828"/>
                  </a:moveTo>
                  <a:cubicBezTo>
                    <a:pt x="614918" y="803575"/>
                    <a:pt x="609144" y="804646"/>
                    <a:pt x="603429" y="807266"/>
                  </a:cubicBezTo>
                  <a:cubicBezTo>
                    <a:pt x="579616" y="817743"/>
                    <a:pt x="555804" y="830126"/>
                    <a:pt x="532944" y="841556"/>
                  </a:cubicBezTo>
                  <a:cubicBezTo>
                    <a:pt x="530086" y="850128"/>
                    <a:pt x="536754" y="852033"/>
                    <a:pt x="541516" y="855843"/>
                  </a:cubicBezTo>
                  <a:cubicBezTo>
                    <a:pt x="561519" y="852986"/>
                    <a:pt x="579616" y="838698"/>
                    <a:pt x="602476" y="859653"/>
                  </a:cubicBezTo>
                  <a:cubicBezTo>
                    <a:pt x="617716" y="874893"/>
                    <a:pt x="654864" y="853938"/>
                    <a:pt x="652959" y="835841"/>
                  </a:cubicBezTo>
                  <a:cubicBezTo>
                    <a:pt x="650815" y="817267"/>
                    <a:pt x="636885" y="804587"/>
                    <a:pt x="620410" y="803828"/>
                  </a:cubicBezTo>
                  <a:close/>
                  <a:moveTo>
                    <a:pt x="2051228" y="690108"/>
                  </a:moveTo>
                  <a:cubicBezTo>
                    <a:pt x="2066468" y="695823"/>
                    <a:pt x="2079803" y="697728"/>
                    <a:pt x="2074088" y="722493"/>
                  </a:cubicBezTo>
                  <a:cubicBezTo>
                    <a:pt x="2066468" y="753925"/>
                    <a:pt x="2053133" y="773928"/>
                    <a:pt x="2021701" y="782500"/>
                  </a:cubicBezTo>
                  <a:cubicBezTo>
                    <a:pt x="2009318" y="785358"/>
                    <a:pt x="1997888" y="785358"/>
                    <a:pt x="2000746" y="772023"/>
                  </a:cubicBezTo>
                  <a:cubicBezTo>
                    <a:pt x="2006461" y="745353"/>
                    <a:pt x="2008366" y="714873"/>
                    <a:pt x="2036941" y="698680"/>
                  </a:cubicBezTo>
                  <a:cubicBezTo>
                    <a:pt x="2040751" y="694870"/>
                    <a:pt x="2045513" y="692965"/>
                    <a:pt x="2051228" y="690108"/>
                  </a:cubicBezTo>
                  <a:close/>
                  <a:moveTo>
                    <a:pt x="2111236" y="608669"/>
                  </a:moveTo>
                  <a:cubicBezTo>
                    <a:pt x="2115046" y="609621"/>
                    <a:pt x="2116951" y="613431"/>
                    <a:pt x="2113141" y="623433"/>
                  </a:cubicBezTo>
                  <a:cubicBezTo>
                    <a:pt x="2113141" y="624385"/>
                    <a:pt x="2112189" y="625338"/>
                    <a:pt x="2111236" y="626290"/>
                  </a:cubicBezTo>
                  <a:cubicBezTo>
                    <a:pt x="2147431" y="643435"/>
                    <a:pt x="2126476" y="692013"/>
                    <a:pt x="2159814" y="711063"/>
                  </a:cubicBezTo>
                  <a:cubicBezTo>
                    <a:pt x="2178864" y="721540"/>
                    <a:pt x="2174101" y="752020"/>
                    <a:pt x="2199819" y="758688"/>
                  </a:cubicBezTo>
                  <a:cubicBezTo>
                    <a:pt x="2206486" y="760593"/>
                    <a:pt x="2189341" y="798693"/>
                    <a:pt x="2176959" y="800598"/>
                  </a:cubicBezTo>
                  <a:cubicBezTo>
                    <a:pt x="2149336" y="805360"/>
                    <a:pt x="2120761" y="810123"/>
                    <a:pt x="2092186" y="814885"/>
                  </a:cubicBezTo>
                  <a:cubicBezTo>
                    <a:pt x="2089329" y="799645"/>
                    <a:pt x="2128381" y="789168"/>
                    <a:pt x="2092186" y="777738"/>
                  </a:cubicBezTo>
                  <a:cubicBezTo>
                    <a:pt x="2098854" y="765355"/>
                    <a:pt x="2098854" y="749163"/>
                    <a:pt x="2111236" y="740590"/>
                  </a:cubicBezTo>
                  <a:cubicBezTo>
                    <a:pt x="2127429" y="729160"/>
                    <a:pt x="2118856" y="712015"/>
                    <a:pt x="2110284" y="710110"/>
                  </a:cubicBezTo>
                  <a:cubicBezTo>
                    <a:pt x="2086471" y="705348"/>
                    <a:pt x="2087424" y="682488"/>
                    <a:pt x="2076946" y="669153"/>
                  </a:cubicBezTo>
                  <a:cubicBezTo>
                    <a:pt x="2062659" y="651055"/>
                    <a:pt x="2076946" y="617718"/>
                    <a:pt x="2097901" y="611050"/>
                  </a:cubicBezTo>
                  <a:cubicBezTo>
                    <a:pt x="2101711" y="609621"/>
                    <a:pt x="2107426" y="607716"/>
                    <a:pt x="2111236" y="608669"/>
                  </a:cubicBezTo>
                  <a:close/>
                  <a:moveTo>
                    <a:pt x="927279" y="479605"/>
                  </a:moveTo>
                  <a:cubicBezTo>
                    <a:pt x="932041" y="477700"/>
                    <a:pt x="935851" y="480558"/>
                    <a:pt x="933946" y="486273"/>
                  </a:cubicBezTo>
                  <a:cubicBezTo>
                    <a:pt x="932041" y="490083"/>
                    <a:pt x="929184" y="492941"/>
                    <a:pt x="929184" y="493893"/>
                  </a:cubicBezTo>
                  <a:cubicBezTo>
                    <a:pt x="919659" y="493893"/>
                    <a:pt x="917754" y="491035"/>
                    <a:pt x="919659" y="488178"/>
                  </a:cubicBezTo>
                  <a:cubicBezTo>
                    <a:pt x="921564" y="484368"/>
                    <a:pt x="924421" y="480558"/>
                    <a:pt x="927279" y="479605"/>
                  </a:cubicBezTo>
                  <a:close/>
                  <a:moveTo>
                    <a:pt x="1938089" y="417931"/>
                  </a:moveTo>
                  <a:cubicBezTo>
                    <a:pt x="1948537" y="420431"/>
                    <a:pt x="1955503" y="431504"/>
                    <a:pt x="1959789" y="441505"/>
                  </a:cubicBezTo>
                  <a:cubicBezTo>
                    <a:pt x="1967409" y="457698"/>
                    <a:pt x="1952169" y="461508"/>
                    <a:pt x="1940739" y="466270"/>
                  </a:cubicBezTo>
                  <a:cubicBezTo>
                    <a:pt x="1909306" y="478653"/>
                    <a:pt x="1880731" y="501513"/>
                    <a:pt x="1842631" y="480558"/>
                  </a:cubicBezTo>
                  <a:cubicBezTo>
                    <a:pt x="1829296" y="472938"/>
                    <a:pt x="1832154" y="467223"/>
                    <a:pt x="1832154" y="458650"/>
                  </a:cubicBezTo>
                  <a:cubicBezTo>
                    <a:pt x="1828344" y="450078"/>
                    <a:pt x="1835964" y="442458"/>
                    <a:pt x="1833106" y="431980"/>
                  </a:cubicBezTo>
                  <a:cubicBezTo>
                    <a:pt x="1828344" y="420550"/>
                    <a:pt x="1835011" y="416740"/>
                    <a:pt x="1845489" y="423408"/>
                  </a:cubicBezTo>
                  <a:cubicBezTo>
                    <a:pt x="1847394" y="430075"/>
                    <a:pt x="1849299" y="439600"/>
                    <a:pt x="1857871" y="432933"/>
                  </a:cubicBezTo>
                  <a:cubicBezTo>
                    <a:pt x="1878826" y="418645"/>
                    <a:pt x="1903591" y="426265"/>
                    <a:pt x="1926451" y="418645"/>
                  </a:cubicBezTo>
                  <a:cubicBezTo>
                    <a:pt x="1930737" y="417216"/>
                    <a:pt x="1934607" y="417097"/>
                    <a:pt x="1938089" y="417931"/>
                  </a:cubicBezTo>
                  <a:close/>
                  <a:moveTo>
                    <a:pt x="904419" y="389118"/>
                  </a:moveTo>
                  <a:cubicBezTo>
                    <a:pt x="915849" y="404358"/>
                    <a:pt x="928231" y="418646"/>
                    <a:pt x="938709" y="433886"/>
                  </a:cubicBezTo>
                  <a:cubicBezTo>
                    <a:pt x="940614" y="436743"/>
                    <a:pt x="940614" y="441505"/>
                    <a:pt x="942519" y="446268"/>
                  </a:cubicBezTo>
                  <a:cubicBezTo>
                    <a:pt x="938709" y="447221"/>
                    <a:pt x="932041" y="450078"/>
                    <a:pt x="931089" y="449125"/>
                  </a:cubicBezTo>
                  <a:cubicBezTo>
                    <a:pt x="912991" y="426266"/>
                    <a:pt x="896799" y="440553"/>
                    <a:pt x="878701" y="449125"/>
                  </a:cubicBezTo>
                  <a:cubicBezTo>
                    <a:pt x="871081" y="452936"/>
                    <a:pt x="863461" y="446268"/>
                    <a:pt x="856794" y="443411"/>
                  </a:cubicBezTo>
                  <a:cubicBezTo>
                    <a:pt x="835839" y="424361"/>
                    <a:pt x="864414" y="422455"/>
                    <a:pt x="867271" y="412930"/>
                  </a:cubicBezTo>
                  <a:cubicBezTo>
                    <a:pt x="878701" y="402453"/>
                    <a:pt x="887274" y="388166"/>
                    <a:pt x="904419" y="389118"/>
                  </a:cubicBezTo>
                  <a:close/>
                  <a:moveTo>
                    <a:pt x="1062534" y="340541"/>
                  </a:moveTo>
                  <a:cubicBezTo>
                    <a:pt x="1073011" y="340541"/>
                    <a:pt x="1082536" y="340541"/>
                    <a:pt x="1083489" y="353876"/>
                  </a:cubicBezTo>
                  <a:cubicBezTo>
                    <a:pt x="1073964" y="356733"/>
                    <a:pt x="1066344" y="373878"/>
                    <a:pt x="1053961" y="360543"/>
                  </a:cubicBezTo>
                  <a:cubicBezTo>
                    <a:pt x="1045389" y="351018"/>
                    <a:pt x="1054914" y="345303"/>
                    <a:pt x="1062534" y="340541"/>
                  </a:cubicBezTo>
                  <a:close/>
                  <a:moveTo>
                    <a:pt x="2471113" y="336025"/>
                  </a:moveTo>
                  <a:cubicBezTo>
                    <a:pt x="2489315" y="339763"/>
                    <a:pt x="2505689" y="355066"/>
                    <a:pt x="2521763" y="370068"/>
                  </a:cubicBezTo>
                  <a:cubicBezTo>
                    <a:pt x="2652256" y="491988"/>
                    <a:pt x="2764651" y="627243"/>
                    <a:pt x="2848471" y="785358"/>
                  </a:cubicBezTo>
                  <a:cubicBezTo>
                    <a:pt x="2875141" y="835841"/>
                    <a:pt x="2898953" y="887276"/>
                    <a:pt x="2920861" y="940616"/>
                  </a:cubicBezTo>
                  <a:cubicBezTo>
                    <a:pt x="2925623" y="952046"/>
                    <a:pt x="2938006" y="963476"/>
                    <a:pt x="2926576" y="977763"/>
                  </a:cubicBezTo>
                  <a:cubicBezTo>
                    <a:pt x="2893238" y="978716"/>
                    <a:pt x="2872283" y="955856"/>
                    <a:pt x="2847518" y="938711"/>
                  </a:cubicBezTo>
                  <a:cubicBezTo>
                    <a:pt x="2844661" y="919661"/>
                    <a:pt x="2858948" y="906326"/>
                    <a:pt x="2864663" y="890133"/>
                  </a:cubicBezTo>
                  <a:cubicBezTo>
                    <a:pt x="2846566" y="892991"/>
                    <a:pt x="2829421" y="903468"/>
                    <a:pt x="2810371" y="908231"/>
                  </a:cubicBezTo>
                  <a:cubicBezTo>
                    <a:pt x="2792273" y="911088"/>
                    <a:pt x="2774176" y="912041"/>
                    <a:pt x="2757031" y="904421"/>
                  </a:cubicBezTo>
                  <a:cubicBezTo>
                    <a:pt x="2741791" y="897753"/>
                    <a:pt x="2733218" y="902516"/>
                    <a:pt x="2728456" y="916803"/>
                  </a:cubicBezTo>
                  <a:cubicBezTo>
                    <a:pt x="2724646" y="935853"/>
                    <a:pt x="2713216" y="952998"/>
                    <a:pt x="2707501" y="971096"/>
                  </a:cubicBezTo>
                  <a:cubicBezTo>
                    <a:pt x="2702738" y="984431"/>
                    <a:pt x="2699881" y="997766"/>
                    <a:pt x="2706548" y="1011101"/>
                  </a:cubicBezTo>
                  <a:cubicBezTo>
                    <a:pt x="2712263" y="1021578"/>
                    <a:pt x="2722741" y="1031103"/>
                    <a:pt x="2712263" y="1044438"/>
                  </a:cubicBezTo>
                  <a:cubicBezTo>
                    <a:pt x="2722979" y="1032294"/>
                    <a:pt x="2735302" y="1023900"/>
                    <a:pt x="2750438" y="1026892"/>
                  </a:cubicBezTo>
                  <a:lnTo>
                    <a:pt x="2757317" y="1029909"/>
                  </a:lnTo>
                  <a:lnTo>
                    <a:pt x="2760842" y="1028246"/>
                  </a:lnTo>
                  <a:cubicBezTo>
                    <a:pt x="2768462" y="1021578"/>
                    <a:pt x="2775130" y="1013006"/>
                    <a:pt x="2785607" y="1010148"/>
                  </a:cubicBezTo>
                  <a:cubicBezTo>
                    <a:pt x="2791798" y="1008243"/>
                    <a:pt x="2798228" y="1006814"/>
                    <a:pt x="2804538" y="1006457"/>
                  </a:cubicBezTo>
                  <a:cubicBezTo>
                    <a:pt x="2810848" y="1006100"/>
                    <a:pt x="2817040" y="1006814"/>
                    <a:pt x="2822755" y="1009196"/>
                  </a:cubicBezTo>
                  <a:cubicBezTo>
                    <a:pt x="2859902" y="1023483"/>
                    <a:pt x="2898955" y="1027293"/>
                    <a:pt x="2938959" y="1031103"/>
                  </a:cubicBezTo>
                  <a:cubicBezTo>
                    <a:pt x="2955152" y="1033008"/>
                    <a:pt x="2957057" y="1047296"/>
                    <a:pt x="2959915" y="1058726"/>
                  </a:cubicBezTo>
                  <a:cubicBezTo>
                    <a:pt x="2990394" y="1159691"/>
                    <a:pt x="3010397" y="1262561"/>
                    <a:pt x="3021827" y="1368288"/>
                  </a:cubicBezTo>
                  <a:cubicBezTo>
                    <a:pt x="3029447" y="1433058"/>
                    <a:pt x="3025637" y="1497828"/>
                    <a:pt x="3027542" y="1562598"/>
                  </a:cubicBezTo>
                  <a:cubicBezTo>
                    <a:pt x="3027542" y="1573076"/>
                    <a:pt x="3031352" y="1585458"/>
                    <a:pt x="3020874" y="1594983"/>
                  </a:cubicBezTo>
                  <a:cubicBezTo>
                    <a:pt x="2992299" y="1573076"/>
                    <a:pt x="2963724" y="1551168"/>
                    <a:pt x="2958009" y="1512116"/>
                  </a:cubicBezTo>
                  <a:cubicBezTo>
                    <a:pt x="2954199" y="1483541"/>
                    <a:pt x="2933244" y="1467348"/>
                    <a:pt x="2918005" y="1446393"/>
                  </a:cubicBezTo>
                  <a:cubicBezTo>
                    <a:pt x="2898955" y="1421628"/>
                    <a:pt x="2888477" y="1390196"/>
                    <a:pt x="2860855" y="1371146"/>
                  </a:cubicBezTo>
                  <a:cubicBezTo>
                    <a:pt x="2846567" y="1368288"/>
                    <a:pt x="2836089" y="1359716"/>
                    <a:pt x="2831327" y="1343523"/>
                  </a:cubicBezTo>
                  <a:cubicBezTo>
                    <a:pt x="2835137" y="1360668"/>
                    <a:pt x="2849424" y="1368288"/>
                    <a:pt x="2856092" y="1380671"/>
                  </a:cubicBezTo>
                  <a:cubicBezTo>
                    <a:pt x="2882762" y="1424486"/>
                    <a:pt x="2896097" y="1474968"/>
                    <a:pt x="2930387" y="1514021"/>
                  </a:cubicBezTo>
                  <a:cubicBezTo>
                    <a:pt x="2938007" y="1522593"/>
                    <a:pt x="2938959" y="1534976"/>
                    <a:pt x="2939912" y="1546406"/>
                  </a:cubicBezTo>
                  <a:cubicBezTo>
                    <a:pt x="2941817" y="1566408"/>
                    <a:pt x="2950390" y="1582601"/>
                    <a:pt x="2962772" y="1597841"/>
                  </a:cubicBezTo>
                  <a:cubicBezTo>
                    <a:pt x="2983727" y="1622606"/>
                    <a:pt x="2993252" y="1652133"/>
                    <a:pt x="2999919" y="1683566"/>
                  </a:cubicBezTo>
                  <a:cubicBezTo>
                    <a:pt x="3023732" y="1698806"/>
                    <a:pt x="3015159" y="1721666"/>
                    <a:pt x="3012302" y="1740716"/>
                  </a:cubicBezTo>
                  <a:cubicBezTo>
                    <a:pt x="2988490" y="1885496"/>
                    <a:pt x="2951342" y="2026466"/>
                    <a:pt x="2886572" y="2158864"/>
                  </a:cubicBezTo>
                  <a:cubicBezTo>
                    <a:pt x="2872284" y="2188391"/>
                    <a:pt x="2858949" y="2218871"/>
                    <a:pt x="2841805" y="2246493"/>
                  </a:cubicBezTo>
                  <a:cubicBezTo>
                    <a:pt x="2837042" y="2255066"/>
                    <a:pt x="2835137" y="2266496"/>
                    <a:pt x="2821802" y="2266496"/>
                  </a:cubicBezTo>
                  <a:cubicBezTo>
                    <a:pt x="2812277" y="2260781"/>
                    <a:pt x="2812277" y="2249351"/>
                    <a:pt x="2808467" y="2240778"/>
                  </a:cubicBezTo>
                  <a:cubicBezTo>
                    <a:pt x="2794180" y="2222681"/>
                    <a:pt x="2796084" y="2198868"/>
                    <a:pt x="2785607" y="2172198"/>
                  </a:cubicBezTo>
                  <a:cubicBezTo>
                    <a:pt x="2795132" y="2196011"/>
                    <a:pt x="2791322" y="2217918"/>
                    <a:pt x="2805609" y="2234111"/>
                  </a:cubicBezTo>
                  <a:cubicBezTo>
                    <a:pt x="2812277" y="2246493"/>
                    <a:pt x="2811324" y="2261733"/>
                    <a:pt x="2821802" y="2273164"/>
                  </a:cubicBezTo>
                  <a:cubicBezTo>
                    <a:pt x="2795132" y="2339839"/>
                    <a:pt x="2750364" y="2394131"/>
                    <a:pt x="2708455" y="2451281"/>
                  </a:cubicBezTo>
                  <a:cubicBezTo>
                    <a:pt x="2661782" y="2514146"/>
                    <a:pt x="2606537" y="2568439"/>
                    <a:pt x="2551292" y="2622731"/>
                  </a:cubicBezTo>
                  <a:cubicBezTo>
                    <a:pt x="2527480" y="2646543"/>
                    <a:pt x="2502714" y="2666546"/>
                    <a:pt x="2476997" y="2687501"/>
                  </a:cubicBezTo>
                  <a:cubicBezTo>
                    <a:pt x="2465567" y="2677976"/>
                    <a:pt x="2476997" y="2661783"/>
                    <a:pt x="2463662" y="2655116"/>
                  </a:cubicBezTo>
                  <a:cubicBezTo>
                    <a:pt x="2469377" y="2608443"/>
                    <a:pt x="2446517" y="2570343"/>
                    <a:pt x="2425562" y="2533196"/>
                  </a:cubicBezTo>
                  <a:cubicBezTo>
                    <a:pt x="2392224" y="2475093"/>
                    <a:pt x="2414132" y="2424611"/>
                    <a:pt x="2439849" y="2375081"/>
                  </a:cubicBezTo>
                  <a:cubicBezTo>
                    <a:pt x="2453184" y="2349364"/>
                    <a:pt x="2458899" y="2330314"/>
                    <a:pt x="2449374" y="2301739"/>
                  </a:cubicBezTo>
                  <a:cubicBezTo>
                    <a:pt x="2439849" y="2272211"/>
                    <a:pt x="2442707" y="2240778"/>
                    <a:pt x="2430324" y="2210298"/>
                  </a:cubicBezTo>
                  <a:cubicBezTo>
                    <a:pt x="2420799" y="2187439"/>
                    <a:pt x="2416989" y="2160768"/>
                    <a:pt x="2396987" y="2144576"/>
                  </a:cubicBezTo>
                  <a:cubicBezTo>
                    <a:pt x="2352219" y="2107428"/>
                    <a:pt x="2357934" y="2060756"/>
                    <a:pt x="2370317" y="2012178"/>
                  </a:cubicBezTo>
                  <a:cubicBezTo>
                    <a:pt x="2372222" y="2005511"/>
                    <a:pt x="2374127" y="1998843"/>
                    <a:pt x="2374127" y="1992176"/>
                  </a:cubicBezTo>
                  <a:cubicBezTo>
                    <a:pt x="2376984" y="1954076"/>
                    <a:pt x="2356982" y="1935978"/>
                    <a:pt x="2319834" y="1944551"/>
                  </a:cubicBezTo>
                  <a:cubicBezTo>
                    <a:pt x="2303642" y="1948361"/>
                    <a:pt x="2292212" y="1948361"/>
                    <a:pt x="2282687" y="1931216"/>
                  </a:cubicBezTo>
                  <a:cubicBezTo>
                    <a:pt x="2263637" y="1897878"/>
                    <a:pt x="2235062" y="1889306"/>
                    <a:pt x="2200772" y="1905498"/>
                  </a:cubicBezTo>
                  <a:cubicBezTo>
                    <a:pt x="2186484" y="1912166"/>
                    <a:pt x="2171244" y="1918833"/>
                    <a:pt x="2157909" y="1926453"/>
                  </a:cubicBezTo>
                  <a:cubicBezTo>
                    <a:pt x="2140764" y="1935978"/>
                    <a:pt x="2124572" y="1938836"/>
                    <a:pt x="2106474" y="1931216"/>
                  </a:cubicBezTo>
                  <a:cubicBezTo>
                    <a:pt x="2083614" y="1921691"/>
                    <a:pt x="2059802" y="1925501"/>
                    <a:pt x="2040752" y="1937883"/>
                  </a:cubicBezTo>
                  <a:cubicBezTo>
                    <a:pt x="2012177" y="1956933"/>
                    <a:pt x="1991222" y="1941693"/>
                    <a:pt x="1974077" y="1924548"/>
                  </a:cubicBezTo>
                  <a:cubicBezTo>
                    <a:pt x="1956932" y="1907403"/>
                    <a:pt x="1938834" y="1892163"/>
                    <a:pt x="1919784" y="1877876"/>
                  </a:cubicBezTo>
                  <a:cubicBezTo>
                    <a:pt x="1909307" y="1870256"/>
                    <a:pt x="1899782" y="1861683"/>
                    <a:pt x="1896924" y="1849301"/>
                  </a:cubicBezTo>
                  <a:cubicBezTo>
                    <a:pt x="1889304" y="1812153"/>
                    <a:pt x="1862634" y="1789293"/>
                    <a:pt x="1839774" y="1762623"/>
                  </a:cubicBezTo>
                  <a:cubicBezTo>
                    <a:pt x="1827392" y="1748336"/>
                    <a:pt x="1815962" y="1694043"/>
                    <a:pt x="1822629" y="1676898"/>
                  </a:cubicBezTo>
                  <a:cubicBezTo>
                    <a:pt x="1840727" y="1632131"/>
                    <a:pt x="1846442" y="1585458"/>
                    <a:pt x="1829297" y="1537833"/>
                  </a:cubicBezTo>
                  <a:cubicBezTo>
                    <a:pt x="1826439" y="1530213"/>
                    <a:pt x="1823582" y="1522593"/>
                    <a:pt x="1828344" y="1514973"/>
                  </a:cubicBezTo>
                  <a:cubicBezTo>
                    <a:pt x="1854062" y="1466396"/>
                    <a:pt x="1875017" y="1416866"/>
                    <a:pt x="1909307" y="1373051"/>
                  </a:cubicBezTo>
                  <a:cubicBezTo>
                    <a:pt x="1915022" y="1366383"/>
                    <a:pt x="1923594" y="1365431"/>
                    <a:pt x="1929309" y="1361621"/>
                  </a:cubicBezTo>
                  <a:cubicBezTo>
                    <a:pt x="1954074" y="1345428"/>
                    <a:pt x="1976934" y="1330188"/>
                    <a:pt x="1977887" y="1293041"/>
                  </a:cubicBezTo>
                  <a:cubicBezTo>
                    <a:pt x="1978839" y="1267323"/>
                    <a:pt x="1992174" y="1239701"/>
                    <a:pt x="2019797" y="1227318"/>
                  </a:cubicBezTo>
                  <a:cubicBezTo>
                    <a:pt x="2040752" y="1217793"/>
                    <a:pt x="2050277" y="1201601"/>
                    <a:pt x="2051229" y="1178741"/>
                  </a:cubicBezTo>
                  <a:cubicBezTo>
                    <a:pt x="2058849" y="1162548"/>
                    <a:pt x="2071232" y="1167311"/>
                    <a:pt x="2083614" y="1172073"/>
                  </a:cubicBezTo>
                  <a:cubicBezTo>
                    <a:pt x="2111237" y="1181598"/>
                    <a:pt x="2136002" y="1178741"/>
                    <a:pt x="2161719" y="1162548"/>
                  </a:cubicBezTo>
                  <a:cubicBezTo>
                    <a:pt x="2193152" y="1142546"/>
                    <a:pt x="2229347" y="1134926"/>
                    <a:pt x="2266494" y="1136831"/>
                  </a:cubicBezTo>
                  <a:cubicBezTo>
                    <a:pt x="2288402" y="1137783"/>
                    <a:pt x="2310309" y="1137783"/>
                    <a:pt x="2331264" y="1133021"/>
                  </a:cubicBezTo>
                  <a:cubicBezTo>
                    <a:pt x="2370317" y="1123496"/>
                    <a:pt x="2397939" y="1138736"/>
                    <a:pt x="2387462" y="1197791"/>
                  </a:cubicBezTo>
                  <a:cubicBezTo>
                    <a:pt x="2384604" y="1213983"/>
                    <a:pt x="2384604" y="1228271"/>
                    <a:pt x="2400797" y="1229223"/>
                  </a:cubicBezTo>
                  <a:cubicBezTo>
                    <a:pt x="2447469" y="1231128"/>
                    <a:pt x="2477949" y="1266371"/>
                    <a:pt x="2517002" y="1283516"/>
                  </a:cubicBezTo>
                  <a:cubicBezTo>
                    <a:pt x="2538909" y="1293041"/>
                    <a:pt x="2550339" y="1296851"/>
                    <a:pt x="2556055" y="1266371"/>
                  </a:cubicBezTo>
                  <a:cubicBezTo>
                    <a:pt x="2561769" y="1236843"/>
                    <a:pt x="2589392" y="1227318"/>
                    <a:pt x="2617967" y="1241606"/>
                  </a:cubicBezTo>
                  <a:cubicBezTo>
                    <a:pt x="2644637" y="1254941"/>
                    <a:pt x="2673212" y="1262561"/>
                    <a:pt x="2701787" y="1271133"/>
                  </a:cubicBezTo>
                  <a:cubicBezTo>
                    <a:pt x="2743697" y="1283516"/>
                    <a:pt x="2782749" y="1259703"/>
                    <a:pt x="2823707" y="1270181"/>
                  </a:cubicBezTo>
                  <a:cubicBezTo>
                    <a:pt x="2833232" y="1272086"/>
                    <a:pt x="2840852" y="1262561"/>
                    <a:pt x="2842757" y="1253988"/>
                  </a:cubicBezTo>
                  <a:cubicBezTo>
                    <a:pt x="2847519" y="1233033"/>
                    <a:pt x="2856092" y="1212078"/>
                    <a:pt x="2857997" y="1191123"/>
                  </a:cubicBezTo>
                  <a:cubicBezTo>
                    <a:pt x="2861807" y="1157786"/>
                    <a:pt x="2857044" y="1154928"/>
                    <a:pt x="2824659" y="1163501"/>
                  </a:cubicBezTo>
                  <a:cubicBezTo>
                    <a:pt x="2807514" y="1168263"/>
                    <a:pt x="2793227" y="1167311"/>
                    <a:pt x="2781797" y="1153023"/>
                  </a:cubicBezTo>
                  <a:lnTo>
                    <a:pt x="2778142" y="1149005"/>
                  </a:lnTo>
                  <a:lnTo>
                    <a:pt x="2758579" y="1157637"/>
                  </a:lnTo>
                  <a:cubicBezTo>
                    <a:pt x="2730182" y="1164691"/>
                    <a:pt x="2706072" y="1153261"/>
                    <a:pt x="2684641" y="1122543"/>
                  </a:cubicBezTo>
                  <a:cubicBezTo>
                    <a:pt x="2676068" y="1110161"/>
                    <a:pt x="2672258" y="1095873"/>
                    <a:pt x="2664638" y="1083491"/>
                  </a:cubicBezTo>
                  <a:cubicBezTo>
                    <a:pt x="2658923" y="1073966"/>
                    <a:pt x="2664638" y="1054916"/>
                    <a:pt x="2646541" y="1054916"/>
                  </a:cubicBezTo>
                  <a:cubicBezTo>
                    <a:pt x="2631301" y="1055868"/>
                    <a:pt x="2616061" y="1061583"/>
                    <a:pt x="2610346" y="1080633"/>
                  </a:cubicBezTo>
                  <a:lnTo>
                    <a:pt x="2609202" y="1082346"/>
                  </a:lnTo>
                  <a:lnTo>
                    <a:pt x="2613204" y="1086348"/>
                  </a:lnTo>
                  <a:cubicBezTo>
                    <a:pt x="2619871" y="1093968"/>
                    <a:pt x="2626539" y="1101588"/>
                    <a:pt x="2632254" y="1108255"/>
                  </a:cubicBezTo>
                  <a:cubicBezTo>
                    <a:pt x="2619871" y="1117780"/>
                    <a:pt x="2617014" y="1133020"/>
                    <a:pt x="2609394" y="1145403"/>
                  </a:cubicBezTo>
                  <a:cubicBezTo>
                    <a:pt x="2602726" y="1154928"/>
                    <a:pt x="2586534" y="1142545"/>
                    <a:pt x="2584629" y="1132068"/>
                  </a:cubicBezTo>
                  <a:cubicBezTo>
                    <a:pt x="2581771" y="1117780"/>
                    <a:pt x="2574151" y="1106350"/>
                    <a:pt x="2566055" y="1095397"/>
                  </a:cubicBezTo>
                  <a:lnTo>
                    <a:pt x="2558490" y="1083461"/>
                  </a:lnTo>
                  <a:lnTo>
                    <a:pt x="2545576" y="1071108"/>
                  </a:lnTo>
                  <a:cubicBezTo>
                    <a:pt x="2541766" y="1068251"/>
                    <a:pt x="2537003" y="1065393"/>
                    <a:pt x="2536051" y="1061583"/>
                  </a:cubicBezTo>
                  <a:cubicBezTo>
                    <a:pt x="2522716" y="1003481"/>
                    <a:pt x="2462708" y="991098"/>
                    <a:pt x="2429371" y="952046"/>
                  </a:cubicBezTo>
                  <a:cubicBezTo>
                    <a:pt x="2426513" y="949188"/>
                    <a:pt x="2421751" y="947283"/>
                    <a:pt x="2417941" y="944426"/>
                  </a:cubicBezTo>
                  <a:cubicBezTo>
                    <a:pt x="2416036" y="943473"/>
                    <a:pt x="2413178" y="943473"/>
                    <a:pt x="2407463" y="947283"/>
                  </a:cubicBezTo>
                  <a:cubicBezTo>
                    <a:pt x="2425561" y="973001"/>
                    <a:pt x="2440801" y="998718"/>
                    <a:pt x="2469376" y="1014911"/>
                  </a:cubicBezTo>
                  <a:cubicBezTo>
                    <a:pt x="2483663" y="1023483"/>
                    <a:pt x="2500808" y="1028246"/>
                    <a:pt x="2509381" y="1044438"/>
                  </a:cubicBezTo>
                  <a:cubicBezTo>
                    <a:pt x="2510333" y="1049201"/>
                    <a:pt x="2508428" y="1053963"/>
                    <a:pt x="2504618" y="1057773"/>
                  </a:cubicBezTo>
                  <a:cubicBezTo>
                    <a:pt x="2500808" y="1066346"/>
                    <a:pt x="2479853" y="1059678"/>
                    <a:pt x="2488426" y="1077776"/>
                  </a:cubicBezTo>
                  <a:cubicBezTo>
                    <a:pt x="2485568" y="1082538"/>
                    <a:pt x="2481758" y="1084443"/>
                    <a:pt x="2476996" y="1084443"/>
                  </a:cubicBezTo>
                  <a:cubicBezTo>
                    <a:pt x="2437943" y="1050153"/>
                    <a:pt x="2385556" y="1032056"/>
                    <a:pt x="2356028" y="985383"/>
                  </a:cubicBezTo>
                  <a:cubicBezTo>
                    <a:pt x="2346503" y="970143"/>
                    <a:pt x="2333168" y="968238"/>
                    <a:pt x="2317928" y="978716"/>
                  </a:cubicBezTo>
                  <a:cubicBezTo>
                    <a:pt x="2310308" y="984431"/>
                    <a:pt x="2301736" y="994908"/>
                    <a:pt x="2295068" y="993003"/>
                  </a:cubicBezTo>
                  <a:cubicBezTo>
                    <a:pt x="2237918" y="978716"/>
                    <a:pt x="2232203" y="1040628"/>
                    <a:pt x="2196008" y="1057773"/>
                  </a:cubicBezTo>
                  <a:cubicBezTo>
                    <a:pt x="2185531" y="1062536"/>
                    <a:pt x="2183626" y="1075871"/>
                    <a:pt x="2181721" y="1087301"/>
                  </a:cubicBezTo>
                  <a:cubicBezTo>
                    <a:pt x="2172196" y="1130163"/>
                    <a:pt x="2149336" y="1152071"/>
                    <a:pt x="2105521" y="1157786"/>
                  </a:cubicBezTo>
                  <a:cubicBezTo>
                    <a:pt x="2088376" y="1159691"/>
                    <a:pt x="2069326" y="1179693"/>
                    <a:pt x="2053133" y="1155881"/>
                  </a:cubicBezTo>
                  <a:cubicBezTo>
                    <a:pt x="2052181" y="1145403"/>
                    <a:pt x="2048371" y="1137783"/>
                    <a:pt x="2036941" y="1136831"/>
                  </a:cubicBezTo>
                  <a:cubicBezTo>
                    <a:pt x="2026463" y="1135878"/>
                    <a:pt x="2010271" y="1148261"/>
                    <a:pt x="2008366" y="1131116"/>
                  </a:cubicBezTo>
                  <a:cubicBezTo>
                    <a:pt x="2005508" y="1113018"/>
                    <a:pt x="1993126" y="1094921"/>
                    <a:pt x="2001698" y="1074918"/>
                  </a:cubicBezTo>
                  <a:cubicBezTo>
                    <a:pt x="2011223" y="1051106"/>
                    <a:pt x="2015986" y="1027293"/>
                    <a:pt x="2008366" y="1001576"/>
                  </a:cubicBezTo>
                  <a:cubicBezTo>
                    <a:pt x="2002651" y="979668"/>
                    <a:pt x="2021701" y="978716"/>
                    <a:pt x="2035988" y="977763"/>
                  </a:cubicBezTo>
                  <a:cubicBezTo>
                    <a:pt x="2059801" y="974906"/>
                    <a:pt x="2083613" y="981573"/>
                    <a:pt x="2107426" y="983478"/>
                  </a:cubicBezTo>
                  <a:cubicBezTo>
                    <a:pt x="2120761" y="984431"/>
                    <a:pt x="2139811" y="992051"/>
                    <a:pt x="2148383" y="975858"/>
                  </a:cubicBezTo>
                  <a:cubicBezTo>
                    <a:pt x="2157908" y="956808"/>
                    <a:pt x="2162671" y="934901"/>
                    <a:pt x="2150288" y="913946"/>
                  </a:cubicBezTo>
                  <a:cubicBezTo>
                    <a:pt x="2140763" y="897753"/>
                    <a:pt x="2131238" y="882513"/>
                    <a:pt x="2112188" y="876798"/>
                  </a:cubicBezTo>
                  <a:cubicBezTo>
                    <a:pt x="2105521" y="874893"/>
                    <a:pt x="2094091" y="873941"/>
                    <a:pt x="2096948" y="862511"/>
                  </a:cubicBezTo>
                  <a:cubicBezTo>
                    <a:pt x="2098853" y="852033"/>
                    <a:pt x="2109331" y="852033"/>
                    <a:pt x="2118856" y="849176"/>
                  </a:cubicBezTo>
                  <a:cubicBezTo>
                    <a:pt x="2149336" y="838698"/>
                    <a:pt x="2177911" y="830126"/>
                    <a:pt x="2206486" y="810123"/>
                  </a:cubicBezTo>
                  <a:cubicBezTo>
                    <a:pt x="2241728" y="785358"/>
                    <a:pt x="2258873" y="735828"/>
                    <a:pt x="2308403" y="731066"/>
                  </a:cubicBezTo>
                  <a:cubicBezTo>
                    <a:pt x="2322691" y="729161"/>
                    <a:pt x="2323643" y="718683"/>
                    <a:pt x="2321738" y="708206"/>
                  </a:cubicBezTo>
                  <a:cubicBezTo>
                    <a:pt x="2319833" y="698681"/>
                    <a:pt x="2314118" y="689156"/>
                    <a:pt x="2311261" y="679631"/>
                  </a:cubicBezTo>
                  <a:cubicBezTo>
                    <a:pt x="2307451" y="666296"/>
                    <a:pt x="2305546" y="652008"/>
                    <a:pt x="2320786" y="643436"/>
                  </a:cubicBezTo>
                  <a:cubicBezTo>
                    <a:pt x="2326501" y="640578"/>
                    <a:pt x="2334121" y="632958"/>
                    <a:pt x="2338883" y="638673"/>
                  </a:cubicBezTo>
                  <a:cubicBezTo>
                    <a:pt x="2346503" y="649151"/>
                    <a:pt x="2353171" y="662486"/>
                    <a:pt x="2343646" y="675821"/>
                  </a:cubicBezTo>
                  <a:cubicBezTo>
                    <a:pt x="2337931" y="685346"/>
                    <a:pt x="2342693" y="692966"/>
                    <a:pt x="2348408" y="699633"/>
                  </a:cubicBezTo>
                  <a:cubicBezTo>
                    <a:pt x="2356028" y="708206"/>
                    <a:pt x="2364601" y="711063"/>
                    <a:pt x="2376031" y="706301"/>
                  </a:cubicBezTo>
                  <a:cubicBezTo>
                    <a:pt x="2378888" y="705348"/>
                    <a:pt x="2381746" y="704396"/>
                    <a:pt x="2385556" y="704396"/>
                  </a:cubicBezTo>
                  <a:cubicBezTo>
                    <a:pt x="2409368" y="712968"/>
                    <a:pt x="2432228" y="712016"/>
                    <a:pt x="2454136" y="698681"/>
                  </a:cubicBezTo>
                  <a:cubicBezTo>
                    <a:pt x="2460803" y="694871"/>
                    <a:pt x="2469376" y="692966"/>
                    <a:pt x="2476996" y="692013"/>
                  </a:cubicBezTo>
                  <a:cubicBezTo>
                    <a:pt x="2517001" y="689156"/>
                    <a:pt x="2517001" y="689156"/>
                    <a:pt x="2517953" y="648198"/>
                  </a:cubicBezTo>
                  <a:cubicBezTo>
                    <a:pt x="2525573" y="626291"/>
                    <a:pt x="2540813" y="618671"/>
                    <a:pt x="2563673" y="626291"/>
                  </a:cubicBezTo>
                  <a:cubicBezTo>
                    <a:pt x="2558911" y="610098"/>
                    <a:pt x="2545576" y="599621"/>
                    <a:pt x="2554148" y="585333"/>
                  </a:cubicBezTo>
                  <a:lnTo>
                    <a:pt x="2572928" y="573708"/>
                  </a:lnTo>
                  <a:lnTo>
                    <a:pt x="2586098" y="571735"/>
                  </a:lnTo>
                  <a:lnTo>
                    <a:pt x="2586726" y="571671"/>
                  </a:lnTo>
                  <a:cubicBezTo>
                    <a:pt x="2599630" y="572653"/>
                    <a:pt x="2613203" y="578189"/>
                    <a:pt x="2624633" y="568188"/>
                  </a:cubicBezTo>
                  <a:cubicBezTo>
                    <a:pt x="2626538" y="566283"/>
                    <a:pt x="2628443" y="565331"/>
                    <a:pt x="2630348" y="563426"/>
                  </a:cubicBezTo>
                  <a:cubicBezTo>
                    <a:pt x="2634158" y="561521"/>
                    <a:pt x="2634158" y="568188"/>
                    <a:pt x="2633206" y="563426"/>
                  </a:cubicBezTo>
                  <a:cubicBezTo>
                    <a:pt x="2632253" y="557711"/>
                    <a:pt x="2629396" y="564378"/>
                    <a:pt x="2626538" y="563426"/>
                  </a:cubicBezTo>
                  <a:cubicBezTo>
                    <a:pt x="2615584" y="567236"/>
                    <a:pt x="2604392" y="569141"/>
                    <a:pt x="2593082" y="570689"/>
                  </a:cubicBezTo>
                  <a:lnTo>
                    <a:pt x="2586098" y="571735"/>
                  </a:lnTo>
                  <a:lnTo>
                    <a:pt x="2574151" y="572951"/>
                  </a:lnTo>
                  <a:lnTo>
                    <a:pt x="2572928" y="573708"/>
                  </a:lnTo>
                  <a:lnTo>
                    <a:pt x="2558911" y="575808"/>
                  </a:lnTo>
                  <a:cubicBezTo>
                    <a:pt x="2533193" y="580571"/>
                    <a:pt x="2516048" y="563426"/>
                    <a:pt x="2506523" y="541518"/>
                  </a:cubicBezTo>
                  <a:cubicBezTo>
                    <a:pt x="2496998" y="519611"/>
                    <a:pt x="2487473" y="498656"/>
                    <a:pt x="2512238" y="480558"/>
                  </a:cubicBezTo>
                  <a:cubicBezTo>
                    <a:pt x="2520811" y="474843"/>
                    <a:pt x="2527478" y="467223"/>
                    <a:pt x="2533193" y="458651"/>
                  </a:cubicBezTo>
                  <a:cubicBezTo>
                    <a:pt x="2537003" y="452936"/>
                    <a:pt x="2541766" y="446268"/>
                    <a:pt x="2534146" y="440553"/>
                  </a:cubicBezTo>
                  <a:cubicBezTo>
                    <a:pt x="2526526" y="434838"/>
                    <a:pt x="2515096" y="437696"/>
                    <a:pt x="2513191" y="445316"/>
                  </a:cubicBezTo>
                  <a:cubicBezTo>
                    <a:pt x="2506523" y="474843"/>
                    <a:pt x="2482711" y="489131"/>
                    <a:pt x="2464613" y="509133"/>
                  </a:cubicBezTo>
                  <a:cubicBezTo>
                    <a:pt x="2452231" y="523421"/>
                    <a:pt x="2455088" y="538661"/>
                    <a:pt x="2467471" y="551996"/>
                  </a:cubicBezTo>
                  <a:cubicBezTo>
                    <a:pt x="2481758" y="567236"/>
                    <a:pt x="2481758" y="582476"/>
                    <a:pt x="2468423" y="597716"/>
                  </a:cubicBezTo>
                  <a:cubicBezTo>
                    <a:pt x="2457946" y="610098"/>
                    <a:pt x="2455088" y="623433"/>
                    <a:pt x="2453183" y="638673"/>
                  </a:cubicBezTo>
                  <a:cubicBezTo>
                    <a:pt x="2451278" y="657723"/>
                    <a:pt x="2442706" y="671058"/>
                    <a:pt x="2423656" y="676773"/>
                  </a:cubicBezTo>
                  <a:cubicBezTo>
                    <a:pt x="2413178" y="682488"/>
                    <a:pt x="2402701" y="690108"/>
                    <a:pt x="2389366" y="683441"/>
                  </a:cubicBezTo>
                  <a:cubicBezTo>
                    <a:pt x="2381746" y="676773"/>
                    <a:pt x="2376983" y="670106"/>
                    <a:pt x="2383651" y="659628"/>
                  </a:cubicBezTo>
                  <a:cubicBezTo>
                    <a:pt x="2377936" y="649151"/>
                    <a:pt x="2372221" y="638673"/>
                    <a:pt x="2367458" y="627243"/>
                  </a:cubicBezTo>
                  <a:cubicBezTo>
                    <a:pt x="2348408" y="585333"/>
                    <a:pt x="2348408" y="584381"/>
                    <a:pt x="2308403" y="612003"/>
                  </a:cubicBezTo>
                  <a:cubicBezTo>
                    <a:pt x="2273161" y="616766"/>
                    <a:pt x="2265541" y="608193"/>
                    <a:pt x="2270303" y="571046"/>
                  </a:cubicBezTo>
                  <a:cubicBezTo>
                    <a:pt x="2271256" y="560568"/>
                    <a:pt x="2287448" y="545328"/>
                    <a:pt x="2260778" y="543423"/>
                  </a:cubicBezTo>
                  <a:cubicBezTo>
                    <a:pt x="2255063" y="542471"/>
                    <a:pt x="2255063" y="530088"/>
                    <a:pt x="2259826" y="522468"/>
                  </a:cubicBezTo>
                  <a:cubicBezTo>
                    <a:pt x="2313166" y="486273"/>
                    <a:pt x="2361743" y="445316"/>
                    <a:pt x="2390318" y="385308"/>
                  </a:cubicBezTo>
                  <a:cubicBezTo>
                    <a:pt x="2396986" y="372926"/>
                    <a:pt x="2403653" y="362448"/>
                    <a:pt x="2416988" y="357686"/>
                  </a:cubicBezTo>
                  <a:cubicBezTo>
                    <a:pt x="2416988" y="355781"/>
                    <a:pt x="2416988" y="353876"/>
                    <a:pt x="2417941" y="351971"/>
                  </a:cubicBezTo>
                  <a:cubicBezTo>
                    <a:pt x="2419846" y="352923"/>
                    <a:pt x="2423656" y="354828"/>
                    <a:pt x="2424608" y="353876"/>
                  </a:cubicBezTo>
                  <a:cubicBezTo>
                    <a:pt x="2434371" y="344351"/>
                    <a:pt x="2443539" y="338934"/>
                    <a:pt x="2452245" y="336582"/>
                  </a:cubicBezTo>
                  <a:cubicBezTo>
                    <a:pt x="2458775" y="334818"/>
                    <a:pt x="2465045" y="334779"/>
                    <a:pt x="2471113" y="336025"/>
                  </a:cubicBezTo>
                  <a:close/>
                  <a:moveTo>
                    <a:pt x="761544" y="194808"/>
                  </a:moveTo>
                  <a:cubicBezTo>
                    <a:pt x="773926" y="196713"/>
                    <a:pt x="774879" y="206238"/>
                    <a:pt x="773926" y="216716"/>
                  </a:cubicBezTo>
                  <a:cubicBezTo>
                    <a:pt x="755829" y="237671"/>
                    <a:pt x="760591" y="257673"/>
                    <a:pt x="773926" y="278628"/>
                  </a:cubicBezTo>
                  <a:cubicBezTo>
                    <a:pt x="748209" y="302441"/>
                    <a:pt x="720586" y="315776"/>
                    <a:pt x="687249" y="293868"/>
                  </a:cubicBezTo>
                  <a:cubicBezTo>
                    <a:pt x="682486" y="291011"/>
                    <a:pt x="675819" y="292916"/>
                    <a:pt x="671056" y="292916"/>
                  </a:cubicBezTo>
                  <a:cubicBezTo>
                    <a:pt x="660579" y="294821"/>
                    <a:pt x="650101" y="296726"/>
                    <a:pt x="640576" y="298631"/>
                  </a:cubicBezTo>
                  <a:cubicBezTo>
                    <a:pt x="627241" y="300536"/>
                    <a:pt x="613906" y="302441"/>
                    <a:pt x="603429" y="291011"/>
                  </a:cubicBezTo>
                  <a:cubicBezTo>
                    <a:pt x="636766" y="258626"/>
                    <a:pt x="678676" y="239576"/>
                    <a:pt x="715824" y="211953"/>
                  </a:cubicBezTo>
                  <a:cubicBezTo>
                    <a:pt x="719634" y="209096"/>
                    <a:pt x="724396" y="211953"/>
                    <a:pt x="727254" y="215763"/>
                  </a:cubicBezTo>
                  <a:cubicBezTo>
                    <a:pt x="746304" y="220526"/>
                    <a:pt x="741541" y="187188"/>
                    <a:pt x="761544" y="194808"/>
                  </a:cubicBezTo>
                  <a:close/>
                  <a:moveTo>
                    <a:pt x="873343" y="184331"/>
                  </a:moveTo>
                  <a:cubicBezTo>
                    <a:pt x="879653" y="185283"/>
                    <a:pt x="886320" y="188617"/>
                    <a:pt x="891083" y="191951"/>
                  </a:cubicBezTo>
                  <a:cubicBezTo>
                    <a:pt x="904418" y="200523"/>
                    <a:pt x="892988" y="209096"/>
                    <a:pt x="888226" y="217668"/>
                  </a:cubicBezTo>
                  <a:lnTo>
                    <a:pt x="879241" y="234820"/>
                  </a:lnTo>
                  <a:lnTo>
                    <a:pt x="895370" y="235036"/>
                  </a:lnTo>
                  <a:cubicBezTo>
                    <a:pt x="907514" y="238206"/>
                    <a:pt x="906800" y="249815"/>
                    <a:pt x="899656" y="266246"/>
                  </a:cubicBezTo>
                  <a:cubicBezTo>
                    <a:pt x="894893" y="277676"/>
                    <a:pt x="884416" y="289106"/>
                    <a:pt x="892988" y="303393"/>
                  </a:cubicBezTo>
                  <a:cubicBezTo>
                    <a:pt x="897751" y="310061"/>
                    <a:pt x="901561" y="309108"/>
                    <a:pt x="905371" y="303393"/>
                  </a:cubicBezTo>
                  <a:cubicBezTo>
                    <a:pt x="923468" y="307203"/>
                    <a:pt x="923468" y="307203"/>
                    <a:pt x="915848" y="337683"/>
                  </a:cubicBezTo>
                  <a:cubicBezTo>
                    <a:pt x="926326" y="330063"/>
                    <a:pt x="936803" y="329111"/>
                    <a:pt x="946328" y="324348"/>
                  </a:cubicBezTo>
                  <a:lnTo>
                    <a:pt x="973409" y="303804"/>
                  </a:lnTo>
                  <a:lnTo>
                    <a:pt x="975260" y="292796"/>
                  </a:lnTo>
                  <a:cubicBezTo>
                    <a:pt x="974903" y="288629"/>
                    <a:pt x="972522" y="284819"/>
                    <a:pt x="965378" y="281485"/>
                  </a:cubicBezTo>
                  <a:cubicBezTo>
                    <a:pt x="944423" y="270055"/>
                    <a:pt x="942518" y="249100"/>
                    <a:pt x="962521" y="233860"/>
                  </a:cubicBezTo>
                  <a:cubicBezTo>
                    <a:pt x="977761" y="221478"/>
                    <a:pt x="993953" y="208143"/>
                    <a:pt x="1013956" y="203380"/>
                  </a:cubicBezTo>
                  <a:cubicBezTo>
                    <a:pt x="1018718" y="201475"/>
                    <a:pt x="1023481" y="200046"/>
                    <a:pt x="1028243" y="200165"/>
                  </a:cubicBezTo>
                  <a:cubicBezTo>
                    <a:pt x="1033006" y="200284"/>
                    <a:pt x="1037768" y="201951"/>
                    <a:pt x="1042531" y="206238"/>
                  </a:cubicBezTo>
                  <a:cubicBezTo>
                    <a:pt x="1037768" y="220525"/>
                    <a:pt x="1018718" y="221478"/>
                    <a:pt x="1016813" y="234813"/>
                  </a:cubicBezTo>
                  <a:cubicBezTo>
                    <a:pt x="1029196" y="212905"/>
                    <a:pt x="1052056" y="208143"/>
                    <a:pt x="1075868" y="204333"/>
                  </a:cubicBezTo>
                  <a:cubicBezTo>
                    <a:pt x="1082536" y="204333"/>
                    <a:pt x="1089203" y="204333"/>
                    <a:pt x="1095871" y="204333"/>
                  </a:cubicBezTo>
                  <a:cubicBezTo>
                    <a:pt x="1106348" y="211953"/>
                    <a:pt x="1099681" y="223383"/>
                    <a:pt x="1099681" y="232908"/>
                  </a:cubicBezTo>
                  <a:cubicBezTo>
                    <a:pt x="1112063" y="235765"/>
                    <a:pt x="1123493" y="229098"/>
                    <a:pt x="1133971" y="231003"/>
                  </a:cubicBezTo>
                  <a:cubicBezTo>
                    <a:pt x="1140638" y="231003"/>
                    <a:pt x="1146353" y="233860"/>
                    <a:pt x="1151116" y="238623"/>
                  </a:cubicBezTo>
                  <a:cubicBezTo>
                    <a:pt x="1162546" y="262435"/>
                    <a:pt x="1192073" y="265293"/>
                    <a:pt x="1205408" y="287200"/>
                  </a:cubicBezTo>
                  <a:cubicBezTo>
                    <a:pt x="1219696" y="305298"/>
                    <a:pt x="1210171" y="320538"/>
                    <a:pt x="1198741" y="334825"/>
                  </a:cubicBezTo>
                  <a:cubicBezTo>
                    <a:pt x="1205408" y="359590"/>
                    <a:pt x="1234936" y="358638"/>
                    <a:pt x="1248271" y="377688"/>
                  </a:cubicBezTo>
                  <a:cubicBezTo>
                    <a:pt x="1257796" y="391023"/>
                    <a:pt x="1257796" y="393880"/>
                    <a:pt x="1246366" y="402453"/>
                  </a:cubicBezTo>
                  <a:cubicBezTo>
                    <a:pt x="1226363" y="415788"/>
                    <a:pt x="1207313" y="445315"/>
                    <a:pt x="1187311" y="402453"/>
                  </a:cubicBezTo>
                  <a:cubicBezTo>
                    <a:pt x="1184453" y="396738"/>
                    <a:pt x="1176833" y="390070"/>
                    <a:pt x="1171118" y="396738"/>
                  </a:cubicBezTo>
                  <a:cubicBezTo>
                    <a:pt x="1161593" y="407215"/>
                    <a:pt x="1163498" y="418645"/>
                    <a:pt x="1171118" y="431028"/>
                  </a:cubicBezTo>
                  <a:cubicBezTo>
                    <a:pt x="1186358" y="457698"/>
                    <a:pt x="1180643" y="471033"/>
                    <a:pt x="1151116" y="479605"/>
                  </a:cubicBezTo>
                  <a:cubicBezTo>
                    <a:pt x="1147306" y="475795"/>
                    <a:pt x="1141591" y="474843"/>
                    <a:pt x="1136828" y="476748"/>
                  </a:cubicBezTo>
                  <a:cubicBezTo>
                    <a:pt x="1132066" y="478653"/>
                    <a:pt x="1134923" y="483415"/>
                    <a:pt x="1136828" y="487225"/>
                  </a:cubicBezTo>
                  <a:cubicBezTo>
                    <a:pt x="1135876" y="500560"/>
                    <a:pt x="1128256" y="503418"/>
                    <a:pt x="1118731" y="497703"/>
                  </a:cubicBezTo>
                  <a:cubicBezTo>
                    <a:pt x="1098728" y="487225"/>
                    <a:pt x="1074916" y="482463"/>
                    <a:pt x="1066343" y="455793"/>
                  </a:cubicBezTo>
                  <a:cubicBezTo>
                    <a:pt x="1058723" y="432933"/>
                    <a:pt x="1039673" y="427218"/>
                    <a:pt x="1016813" y="433885"/>
                  </a:cubicBezTo>
                  <a:cubicBezTo>
                    <a:pt x="1008241" y="436743"/>
                    <a:pt x="999668" y="438648"/>
                    <a:pt x="996811" y="428170"/>
                  </a:cubicBezTo>
                  <a:cubicBezTo>
                    <a:pt x="993001" y="415788"/>
                    <a:pt x="1007288" y="411025"/>
                    <a:pt x="1013003" y="411978"/>
                  </a:cubicBezTo>
                  <a:cubicBezTo>
                    <a:pt x="1055866" y="420550"/>
                    <a:pt x="1078726" y="386260"/>
                    <a:pt x="1109206" y="369115"/>
                  </a:cubicBezTo>
                  <a:cubicBezTo>
                    <a:pt x="1117778" y="343398"/>
                    <a:pt x="1089203" y="330063"/>
                    <a:pt x="1089203" y="307203"/>
                  </a:cubicBezTo>
                  <a:cubicBezTo>
                    <a:pt x="1085393" y="301488"/>
                    <a:pt x="1081583" y="296725"/>
                    <a:pt x="1077773" y="291010"/>
                  </a:cubicBezTo>
                  <a:cubicBezTo>
                    <a:pt x="1057771" y="307203"/>
                    <a:pt x="1036816" y="290058"/>
                    <a:pt x="1016813" y="292915"/>
                  </a:cubicBezTo>
                  <a:cubicBezTo>
                    <a:pt x="1012050" y="293391"/>
                    <a:pt x="1008717" y="294106"/>
                    <a:pt x="1007169" y="296011"/>
                  </a:cubicBezTo>
                  <a:lnTo>
                    <a:pt x="1007866" y="302667"/>
                  </a:lnTo>
                  <a:lnTo>
                    <a:pt x="1009193" y="303393"/>
                  </a:lnTo>
                  <a:cubicBezTo>
                    <a:pt x="1013003" y="324348"/>
                    <a:pt x="986333" y="363401"/>
                    <a:pt x="962521" y="370068"/>
                  </a:cubicBezTo>
                  <a:cubicBezTo>
                    <a:pt x="943471" y="375783"/>
                    <a:pt x="924421" y="377688"/>
                    <a:pt x="905371" y="371973"/>
                  </a:cubicBezTo>
                  <a:cubicBezTo>
                    <a:pt x="896798" y="389118"/>
                    <a:pt x="879653" y="396738"/>
                    <a:pt x="868223" y="410073"/>
                  </a:cubicBezTo>
                  <a:cubicBezTo>
                    <a:pt x="859651" y="419598"/>
                    <a:pt x="849173" y="424361"/>
                    <a:pt x="836791" y="426266"/>
                  </a:cubicBezTo>
                  <a:cubicBezTo>
                    <a:pt x="830123" y="425313"/>
                    <a:pt x="820598" y="421503"/>
                    <a:pt x="816788" y="424361"/>
                  </a:cubicBezTo>
                  <a:cubicBezTo>
                    <a:pt x="772973" y="455793"/>
                    <a:pt x="714871" y="464366"/>
                    <a:pt x="677723" y="507228"/>
                  </a:cubicBezTo>
                  <a:cubicBezTo>
                    <a:pt x="667246" y="519611"/>
                    <a:pt x="646291" y="531993"/>
                    <a:pt x="668198" y="553901"/>
                  </a:cubicBezTo>
                  <a:cubicBezTo>
                    <a:pt x="672961" y="558663"/>
                    <a:pt x="665341" y="574856"/>
                    <a:pt x="662483" y="586286"/>
                  </a:cubicBezTo>
                  <a:cubicBezTo>
                    <a:pt x="685343" y="585333"/>
                    <a:pt x="702488" y="596763"/>
                    <a:pt x="716776" y="612956"/>
                  </a:cubicBezTo>
                  <a:cubicBezTo>
                    <a:pt x="731063" y="630101"/>
                    <a:pt x="747256" y="644388"/>
                    <a:pt x="771068" y="645341"/>
                  </a:cubicBezTo>
                  <a:cubicBezTo>
                    <a:pt x="789166" y="646293"/>
                    <a:pt x="788213" y="653913"/>
                    <a:pt x="782498" y="667248"/>
                  </a:cubicBezTo>
                  <a:cubicBezTo>
                    <a:pt x="774878" y="685346"/>
                    <a:pt x="766306" y="702491"/>
                    <a:pt x="772973" y="726303"/>
                  </a:cubicBezTo>
                  <a:cubicBezTo>
                    <a:pt x="779641" y="752973"/>
                    <a:pt x="789166" y="747258"/>
                    <a:pt x="805358" y="736781"/>
                  </a:cubicBezTo>
                  <a:cubicBezTo>
                    <a:pt x="823456" y="725351"/>
                    <a:pt x="826313" y="706301"/>
                    <a:pt x="828218" y="689156"/>
                  </a:cubicBezTo>
                  <a:cubicBezTo>
                    <a:pt x="831076" y="669153"/>
                    <a:pt x="841553" y="660581"/>
                    <a:pt x="858698" y="652961"/>
                  </a:cubicBezTo>
                  <a:cubicBezTo>
                    <a:pt x="901561" y="638673"/>
                    <a:pt x="911086" y="619623"/>
                    <a:pt x="901561" y="573903"/>
                  </a:cubicBezTo>
                  <a:cubicBezTo>
                    <a:pt x="900608" y="569141"/>
                    <a:pt x="899656" y="563426"/>
                    <a:pt x="904418" y="561521"/>
                  </a:cubicBezTo>
                  <a:cubicBezTo>
                    <a:pt x="937756" y="550091"/>
                    <a:pt x="937756" y="514848"/>
                    <a:pt x="953948" y="491988"/>
                  </a:cubicBezTo>
                  <a:cubicBezTo>
                    <a:pt x="957758" y="486273"/>
                    <a:pt x="961568" y="480558"/>
                    <a:pt x="968236" y="478653"/>
                  </a:cubicBezTo>
                  <a:cubicBezTo>
                    <a:pt x="991096" y="471986"/>
                    <a:pt x="1037768" y="491036"/>
                    <a:pt x="1049198" y="512943"/>
                  </a:cubicBezTo>
                  <a:cubicBezTo>
                    <a:pt x="1061581" y="517706"/>
                    <a:pt x="1074916" y="522468"/>
                    <a:pt x="1063486" y="539613"/>
                  </a:cubicBezTo>
                  <a:cubicBezTo>
                    <a:pt x="1048246" y="555806"/>
                    <a:pt x="1052056" y="572951"/>
                    <a:pt x="1067296" y="583428"/>
                  </a:cubicBezTo>
                  <a:cubicBezTo>
                    <a:pt x="1084441" y="593906"/>
                    <a:pt x="1099681" y="578666"/>
                    <a:pt x="1112063" y="568188"/>
                  </a:cubicBezTo>
                  <a:cubicBezTo>
                    <a:pt x="1139686" y="545328"/>
                    <a:pt x="1138733" y="544376"/>
                    <a:pt x="1146353" y="580571"/>
                  </a:cubicBezTo>
                  <a:cubicBezTo>
                    <a:pt x="1149211" y="592953"/>
                    <a:pt x="1154926" y="606288"/>
                    <a:pt x="1151116" y="616766"/>
                  </a:cubicBezTo>
                  <a:cubicBezTo>
                    <a:pt x="1138733" y="656771"/>
                    <a:pt x="1163498" y="672011"/>
                    <a:pt x="1193026" y="684393"/>
                  </a:cubicBezTo>
                  <a:cubicBezTo>
                    <a:pt x="1193026" y="693918"/>
                    <a:pt x="1188501" y="696537"/>
                    <a:pt x="1182905" y="697847"/>
                  </a:cubicBezTo>
                  <a:lnTo>
                    <a:pt x="1179024" y="699159"/>
                  </a:lnTo>
                  <a:lnTo>
                    <a:pt x="1177845" y="699023"/>
                  </a:lnTo>
                  <a:cubicBezTo>
                    <a:pt x="1174214" y="699455"/>
                    <a:pt x="1170404" y="700824"/>
                    <a:pt x="1166356" y="703443"/>
                  </a:cubicBezTo>
                  <a:lnTo>
                    <a:pt x="1179024" y="699159"/>
                  </a:lnTo>
                  <a:lnTo>
                    <a:pt x="1188263" y="700229"/>
                  </a:lnTo>
                  <a:cubicBezTo>
                    <a:pt x="1194931" y="702491"/>
                    <a:pt x="1201122" y="707253"/>
                    <a:pt x="1207313" y="712016"/>
                  </a:cubicBezTo>
                  <a:cubicBezTo>
                    <a:pt x="1210647" y="727732"/>
                    <a:pt x="1209694" y="741781"/>
                    <a:pt x="1205051" y="754402"/>
                  </a:cubicBezTo>
                  <a:lnTo>
                    <a:pt x="1180854" y="787924"/>
                  </a:lnTo>
                  <a:lnTo>
                    <a:pt x="1187073" y="807504"/>
                  </a:lnTo>
                  <a:cubicBezTo>
                    <a:pt x="1190883" y="812504"/>
                    <a:pt x="1196836" y="815362"/>
                    <a:pt x="1206361" y="814886"/>
                  </a:cubicBezTo>
                  <a:cubicBezTo>
                    <a:pt x="1214934" y="814886"/>
                    <a:pt x="1223506" y="816791"/>
                    <a:pt x="1213981" y="828221"/>
                  </a:cubicBezTo>
                  <a:cubicBezTo>
                    <a:pt x="1208266" y="850128"/>
                    <a:pt x="1205409" y="874893"/>
                    <a:pt x="1172071" y="862511"/>
                  </a:cubicBezTo>
                  <a:cubicBezTo>
                    <a:pt x="1153021" y="859653"/>
                    <a:pt x="1123494" y="872036"/>
                    <a:pt x="1115874" y="854891"/>
                  </a:cubicBezTo>
                  <a:cubicBezTo>
                    <a:pt x="1109206" y="839651"/>
                    <a:pt x="1133971" y="821553"/>
                    <a:pt x="1148259" y="807266"/>
                  </a:cubicBezTo>
                  <a:cubicBezTo>
                    <a:pt x="1157784" y="799646"/>
                    <a:pt x="1159689" y="785358"/>
                    <a:pt x="1173024" y="780596"/>
                  </a:cubicBezTo>
                  <a:lnTo>
                    <a:pt x="1173125" y="780684"/>
                  </a:lnTo>
                  <a:lnTo>
                    <a:pt x="1174333" y="770475"/>
                  </a:lnTo>
                  <a:cubicBezTo>
                    <a:pt x="1173023" y="767975"/>
                    <a:pt x="1169689" y="766784"/>
                    <a:pt x="1163498" y="767261"/>
                  </a:cubicBezTo>
                  <a:cubicBezTo>
                    <a:pt x="1147306" y="769166"/>
                    <a:pt x="1137781" y="780596"/>
                    <a:pt x="1124446" y="787263"/>
                  </a:cubicBezTo>
                  <a:cubicBezTo>
                    <a:pt x="1097776" y="793931"/>
                    <a:pt x="1070153" y="791073"/>
                    <a:pt x="1043483" y="789168"/>
                  </a:cubicBezTo>
                  <a:cubicBezTo>
                    <a:pt x="1026338" y="788216"/>
                    <a:pt x="1010146" y="786311"/>
                    <a:pt x="993953" y="794883"/>
                  </a:cubicBezTo>
                  <a:cubicBezTo>
                    <a:pt x="987286" y="810123"/>
                    <a:pt x="971093" y="808218"/>
                    <a:pt x="959663" y="814886"/>
                  </a:cubicBezTo>
                  <a:cubicBezTo>
                    <a:pt x="951091" y="825363"/>
                    <a:pt x="939661" y="831078"/>
                    <a:pt x="929183" y="839651"/>
                  </a:cubicBezTo>
                  <a:lnTo>
                    <a:pt x="925100" y="843462"/>
                  </a:lnTo>
                  <a:lnTo>
                    <a:pt x="915848" y="851081"/>
                  </a:lnTo>
                  <a:cubicBezTo>
                    <a:pt x="915848" y="851081"/>
                    <a:pt x="912991" y="851081"/>
                    <a:pt x="912991" y="851081"/>
                  </a:cubicBezTo>
                  <a:cubicBezTo>
                    <a:pt x="912991" y="851081"/>
                    <a:pt x="914896" y="852986"/>
                    <a:pt x="914896" y="852986"/>
                  </a:cubicBezTo>
                  <a:lnTo>
                    <a:pt x="925100" y="843462"/>
                  </a:lnTo>
                  <a:lnTo>
                    <a:pt x="932041" y="837746"/>
                  </a:lnTo>
                  <a:cubicBezTo>
                    <a:pt x="942518" y="824411"/>
                    <a:pt x="959663" y="826316"/>
                    <a:pt x="972998" y="820601"/>
                  </a:cubicBezTo>
                  <a:cubicBezTo>
                    <a:pt x="979666" y="818696"/>
                    <a:pt x="986333" y="814886"/>
                    <a:pt x="992048" y="814886"/>
                  </a:cubicBezTo>
                  <a:cubicBezTo>
                    <a:pt x="1003478" y="813933"/>
                    <a:pt x="1017766" y="809171"/>
                    <a:pt x="1023481" y="819648"/>
                  </a:cubicBezTo>
                  <a:cubicBezTo>
                    <a:pt x="1032053" y="834888"/>
                    <a:pt x="1013003" y="835841"/>
                    <a:pt x="1005383" y="842508"/>
                  </a:cubicBezTo>
                  <a:cubicBezTo>
                    <a:pt x="1003478" y="844413"/>
                    <a:pt x="1005383" y="851081"/>
                    <a:pt x="1006336" y="854891"/>
                  </a:cubicBezTo>
                  <a:cubicBezTo>
                    <a:pt x="997763" y="866321"/>
                    <a:pt x="1011098" y="877751"/>
                    <a:pt x="1005383" y="889181"/>
                  </a:cubicBezTo>
                  <a:cubicBezTo>
                    <a:pt x="1001573" y="899658"/>
                    <a:pt x="992048" y="903468"/>
                    <a:pt x="984428" y="910136"/>
                  </a:cubicBezTo>
                  <a:cubicBezTo>
                    <a:pt x="974903" y="918708"/>
                    <a:pt x="961568" y="909183"/>
                    <a:pt x="952043" y="916803"/>
                  </a:cubicBezTo>
                  <a:cubicBezTo>
                    <a:pt x="937756" y="931091"/>
                    <a:pt x="916801" y="932043"/>
                    <a:pt x="899656" y="938711"/>
                  </a:cubicBezTo>
                  <a:cubicBezTo>
                    <a:pt x="876796" y="947283"/>
                    <a:pt x="858698" y="959666"/>
                    <a:pt x="855841" y="985383"/>
                  </a:cubicBezTo>
                  <a:cubicBezTo>
                    <a:pt x="853936" y="1001576"/>
                    <a:pt x="839648" y="1003481"/>
                    <a:pt x="831076" y="1003481"/>
                  </a:cubicBezTo>
                  <a:cubicBezTo>
                    <a:pt x="779641" y="1006338"/>
                    <a:pt x="763448" y="1048248"/>
                    <a:pt x="738683" y="1081586"/>
                  </a:cubicBezTo>
                  <a:cubicBezTo>
                    <a:pt x="708203" y="1076823"/>
                    <a:pt x="712013" y="1097778"/>
                    <a:pt x="711061" y="1115876"/>
                  </a:cubicBezTo>
                  <a:cubicBezTo>
                    <a:pt x="707251" y="1144451"/>
                    <a:pt x="692011" y="1163501"/>
                    <a:pt x="666293" y="1175883"/>
                  </a:cubicBezTo>
                  <a:cubicBezTo>
                    <a:pt x="636766" y="1191123"/>
                    <a:pt x="610096" y="1209221"/>
                    <a:pt x="585331" y="1230176"/>
                  </a:cubicBezTo>
                  <a:cubicBezTo>
                    <a:pt x="565328" y="1247320"/>
                    <a:pt x="557708" y="1270181"/>
                    <a:pt x="559613" y="1297803"/>
                  </a:cubicBezTo>
                  <a:cubicBezTo>
                    <a:pt x="561518" y="1327331"/>
                    <a:pt x="564376" y="1356858"/>
                    <a:pt x="557708" y="1386386"/>
                  </a:cubicBezTo>
                  <a:cubicBezTo>
                    <a:pt x="555803" y="1394958"/>
                    <a:pt x="551993" y="1406388"/>
                    <a:pt x="542468" y="1407341"/>
                  </a:cubicBezTo>
                  <a:cubicBezTo>
                    <a:pt x="530086" y="1409246"/>
                    <a:pt x="531038" y="1394958"/>
                    <a:pt x="528181" y="1387338"/>
                  </a:cubicBezTo>
                  <a:cubicBezTo>
                    <a:pt x="522466" y="1365431"/>
                    <a:pt x="516751" y="1344476"/>
                    <a:pt x="519608" y="1320663"/>
                  </a:cubicBezTo>
                  <a:cubicBezTo>
                    <a:pt x="521513" y="1300661"/>
                    <a:pt x="522466" y="1280658"/>
                    <a:pt x="488176" y="1283516"/>
                  </a:cubicBezTo>
                  <a:cubicBezTo>
                    <a:pt x="470078" y="1285421"/>
                    <a:pt x="452933" y="1262561"/>
                    <a:pt x="429121" y="1267323"/>
                  </a:cubicBezTo>
                  <a:cubicBezTo>
                    <a:pt x="422453" y="1268276"/>
                    <a:pt x="411023" y="1265418"/>
                    <a:pt x="409118" y="1268276"/>
                  </a:cubicBezTo>
                  <a:cubicBezTo>
                    <a:pt x="391973" y="1307328"/>
                    <a:pt x="364351" y="1288278"/>
                    <a:pt x="336728" y="1284468"/>
                  </a:cubicBezTo>
                  <a:cubicBezTo>
                    <a:pt x="279578" y="1275896"/>
                    <a:pt x="228143" y="1315901"/>
                    <a:pt x="215761" y="1373051"/>
                  </a:cubicBezTo>
                  <a:cubicBezTo>
                    <a:pt x="210998" y="1396863"/>
                    <a:pt x="193853" y="1415913"/>
                    <a:pt x="189091" y="1441631"/>
                  </a:cubicBezTo>
                  <a:cubicBezTo>
                    <a:pt x="182423" y="1476873"/>
                    <a:pt x="183376" y="1511163"/>
                    <a:pt x="196711" y="1544501"/>
                  </a:cubicBezTo>
                  <a:cubicBezTo>
                    <a:pt x="204331" y="1564503"/>
                    <a:pt x="219571" y="1574028"/>
                    <a:pt x="244336" y="1573076"/>
                  </a:cubicBezTo>
                  <a:cubicBezTo>
                    <a:pt x="284341" y="1571171"/>
                    <a:pt x="310058" y="1555931"/>
                    <a:pt x="320536" y="1514973"/>
                  </a:cubicBezTo>
                  <a:cubicBezTo>
                    <a:pt x="324346" y="1500686"/>
                    <a:pt x="374828" y="1487351"/>
                    <a:pt x="387211" y="1494971"/>
                  </a:cubicBezTo>
                  <a:cubicBezTo>
                    <a:pt x="396736" y="1500686"/>
                    <a:pt x="392926" y="1507353"/>
                    <a:pt x="389116" y="1515926"/>
                  </a:cubicBezTo>
                  <a:cubicBezTo>
                    <a:pt x="372923" y="1552121"/>
                    <a:pt x="358636" y="1589268"/>
                    <a:pt x="340538" y="1624511"/>
                  </a:cubicBezTo>
                  <a:cubicBezTo>
                    <a:pt x="329108" y="1646418"/>
                    <a:pt x="340538" y="1644513"/>
                    <a:pt x="354826" y="1644513"/>
                  </a:cubicBezTo>
                  <a:cubicBezTo>
                    <a:pt x="372923" y="1644513"/>
                    <a:pt x="391973" y="1642608"/>
                    <a:pt x="410071" y="1645466"/>
                  </a:cubicBezTo>
                  <a:cubicBezTo>
                    <a:pt x="432931" y="1649276"/>
                    <a:pt x="449123" y="1658801"/>
                    <a:pt x="439598" y="1687376"/>
                  </a:cubicBezTo>
                  <a:cubicBezTo>
                    <a:pt x="433883" y="1705473"/>
                    <a:pt x="432931" y="1725476"/>
                    <a:pt x="426263" y="1743573"/>
                  </a:cubicBezTo>
                  <a:cubicBezTo>
                    <a:pt x="414833" y="1774053"/>
                    <a:pt x="432931" y="1793103"/>
                    <a:pt x="450076" y="1813106"/>
                  </a:cubicBezTo>
                  <a:cubicBezTo>
                    <a:pt x="466268" y="1832156"/>
                    <a:pt x="483413" y="1819773"/>
                    <a:pt x="499606" y="1812153"/>
                  </a:cubicBezTo>
                  <a:cubicBezTo>
                    <a:pt x="512941" y="1806438"/>
                    <a:pt x="528181" y="1806438"/>
                    <a:pt x="536753" y="1818821"/>
                  </a:cubicBezTo>
                  <a:cubicBezTo>
                    <a:pt x="554851" y="1843586"/>
                    <a:pt x="571996" y="1829298"/>
                    <a:pt x="577711" y="1813106"/>
                  </a:cubicBezTo>
                  <a:cubicBezTo>
                    <a:pt x="591998" y="1771196"/>
                    <a:pt x="630098" y="1768338"/>
                    <a:pt x="661531" y="1754051"/>
                  </a:cubicBezTo>
                  <a:cubicBezTo>
                    <a:pt x="671056" y="1754051"/>
                    <a:pt x="673913" y="1755956"/>
                    <a:pt x="672008" y="1763576"/>
                  </a:cubicBezTo>
                  <a:cubicBezTo>
                    <a:pt x="676771" y="1783578"/>
                    <a:pt x="689153" y="1777863"/>
                    <a:pt x="695821" y="1768338"/>
                  </a:cubicBezTo>
                  <a:cubicBezTo>
                    <a:pt x="713918" y="1745478"/>
                    <a:pt x="729158" y="1761671"/>
                    <a:pt x="741541" y="1772148"/>
                  </a:cubicBezTo>
                  <a:cubicBezTo>
                    <a:pt x="769163" y="1795008"/>
                    <a:pt x="799643" y="1798818"/>
                    <a:pt x="832028" y="1788341"/>
                  </a:cubicBezTo>
                  <a:cubicBezTo>
                    <a:pt x="845363" y="1783578"/>
                    <a:pt x="854888" y="1779768"/>
                    <a:pt x="865366" y="1796913"/>
                  </a:cubicBezTo>
                  <a:cubicBezTo>
                    <a:pt x="875843" y="1814058"/>
                    <a:pt x="896798" y="1823583"/>
                    <a:pt x="910133" y="1838823"/>
                  </a:cubicBezTo>
                  <a:cubicBezTo>
                    <a:pt x="947281" y="1881686"/>
                    <a:pt x="990143" y="1906451"/>
                    <a:pt x="1047293" y="1918833"/>
                  </a:cubicBezTo>
                  <a:cubicBezTo>
                    <a:pt x="1093966" y="1928358"/>
                    <a:pt x="1124446" y="1995986"/>
                    <a:pt x="1116826" y="2036943"/>
                  </a:cubicBezTo>
                  <a:cubicBezTo>
                    <a:pt x="1113968" y="2044563"/>
                    <a:pt x="1111111" y="2051231"/>
                    <a:pt x="1106348" y="2056946"/>
                  </a:cubicBezTo>
                  <a:cubicBezTo>
                    <a:pt x="1092061" y="2071233"/>
                    <a:pt x="1112063" y="2086473"/>
                    <a:pt x="1104443" y="2099808"/>
                  </a:cubicBezTo>
                  <a:cubicBezTo>
                    <a:pt x="1110158" y="2107428"/>
                    <a:pt x="1117778" y="2102666"/>
                    <a:pt x="1124446" y="2102666"/>
                  </a:cubicBezTo>
                  <a:cubicBezTo>
                    <a:pt x="1147306" y="2095046"/>
                    <a:pt x="1161593" y="2062661"/>
                    <a:pt x="1193026" y="2077901"/>
                  </a:cubicBezTo>
                  <a:cubicBezTo>
                    <a:pt x="1225411" y="2087426"/>
                    <a:pt x="1244461" y="2125526"/>
                    <a:pt x="1280656" y="2123621"/>
                  </a:cubicBezTo>
                  <a:cubicBezTo>
                    <a:pt x="1325423" y="2121716"/>
                    <a:pt x="1360666" y="2136956"/>
                    <a:pt x="1387336" y="2172198"/>
                  </a:cubicBezTo>
                  <a:cubicBezTo>
                    <a:pt x="1398766" y="2187438"/>
                    <a:pt x="1427341" y="2172198"/>
                    <a:pt x="1434008" y="2199821"/>
                  </a:cubicBezTo>
                  <a:cubicBezTo>
                    <a:pt x="1440676" y="2228396"/>
                    <a:pt x="1444486" y="2256018"/>
                    <a:pt x="1430198" y="2282688"/>
                  </a:cubicBezTo>
                  <a:cubicBezTo>
                    <a:pt x="1413053" y="2315073"/>
                    <a:pt x="1388288" y="2341743"/>
                    <a:pt x="1370191" y="2373176"/>
                  </a:cubicBezTo>
                  <a:cubicBezTo>
                    <a:pt x="1359713" y="2391273"/>
                    <a:pt x="1356856" y="2406513"/>
                    <a:pt x="1358761" y="2423658"/>
                  </a:cubicBezTo>
                  <a:cubicBezTo>
                    <a:pt x="1366381" y="2486523"/>
                    <a:pt x="1352093" y="2544626"/>
                    <a:pt x="1327328" y="2600823"/>
                  </a:cubicBezTo>
                  <a:cubicBezTo>
                    <a:pt x="1321613" y="2612253"/>
                    <a:pt x="1313041" y="2629398"/>
                    <a:pt x="1293991" y="2626541"/>
                  </a:cubicBezTo>
                  <a:cubicBezTo>
                    <a:pt x="1261606" y="2622731"/>
                    <a:pt x="1241603" y="2647496"/>
                    <a:pt x="1218743" y="2661783"/>
                  </a:cubicBezTo>
                  <a:cubicBezTo>
                    <a:pt x="1203503" y="2671308"/>
                    <a:pt x="1187311" y="2690358"/>
                    <a:pt x="1193026" y="2710361"/>
                  </a:cubicBezTo>
                  <a:cubicBezTo>
                    <a:pt x="1205408" y="2757033"/>
                    <a:pt x="1178738" y="2793228"/>
                    <a:pt x="1164451" y="2832281"/>
                  </a:cubicBezTo>
                  <a:cubicBezTo>
                    <a:pt x="1154926" y="2859903"/>
                    <a:pt x="1136828" y="2884668"/>
                    <a:pt x="1122541" y="2910386"/>
                  </a:cubicBezTo>
                  <a:cubicBezTo>
                    <a:pt x="1116826" y="2920863"/>
                    <a:pt x="1109206" y="2929436"/>
                    <a:pt x="1095871" y="2929436"/>
                  </a:cubicBezTo>
                  <a:cubicBezTo>
                    <a:pt x="1085393" y="2920863"/>
                    <a:pt x="1072058" y="2930388"/>
                    <a:pt x="1061581" y="2922768"/>
                  </a:cubicBezTo>
                  <a:cubicBezTo>
                    <a:pt x="1053961" y="2919911"/>
                    <a:pt x="1044436" y="2911338"/>
                    <a:pt x="1047293" y="2929436"/>
                  </a:cubicBezTo>
                  <a:cubicBezTo>
                    <a:pt x="1052056" y="2938961"/>
                    <a:pt x="1062533" y="2944676"/>
                    <a:pt x="1061581" y="2956106"/>
                  </a:cubicBezTo>
                  <a:cubicBezTo>
                    <a:pt x="1055866" y="2964678"/>
                    <a:pt x="1048246" y="2962773"/>
                    <a:pt x="1040626" y="2959916"/>
                  </a:cubicBezTo>
                  <a:cubicBezTo>
                    <a:pt x="952043" y="2929436"/>
                    <a:pt x="865366" y="2895146"/>
                    <a:pt x="783451" y="2850378"/>
                  </a:cubicBezTo>
                  <a:cubicBezTo>
                    <a:pt x="762496" y="2838948"/>
                    <a:pt x="762496" y="2820851"/>
                    <a:pt x="752971" y="2805611"/>
                  </a:cubicBezTo>
                  <a:cubicBezTo>
                    <a:pt x="730111" y="2799896"/>
                    <a:pt x="738683" y="2779893"/>
                    <a:pt x="737731" y="2765606"/>
                  </a:cubicBezTo>
                  <a:cubicBezTo>
                    <a:pt x="736778" y="2697978"/>
                    <a:pt x="732968" y="2631303"/>
                    <a:pt x="721538" y="2564628"/>
                  </a:cubicBezTo>
                  <a:cubicBezTo>
                    <a:pt x="715823" y="2532243"/>
                    <a:pt x="700583" y="2503668"/>
                    <a:pt x="670103" y="2492238"/>
                  </a:cubicBezTo>
                  <a:cubicBezTo>
                    <a:pt x="596761" y="2464616"/>
                    <a:pt x="568186" y="2400798"/>
                    <a:pt x="539611" y="2337933"/>
                  </a:cubicBezTo>
                  <a:cubicBezTo>
                    <a:pt x="520561" y="2296976"/>
                    <a:pt x="502463" y="2256971"/>
                    <a:pt x="473888" y="2221728"/>
                  </a:cubicBezTo>
                  <a:cubicBezTo>
                    <a:pt x="456743" y="2200773"/>
                    <a:pt x="450076" y="2174103"/>
                    <a:pt x="468173" y="2148386"/>
                  </a:cubicBezTo>
                  <a:cubicBezTo>
                    <a:pt x="473888" y="2140766"/>
                    <a:pt x="477698" y="2133146"/>
                    <a:pt x="471983" y="2122668"/>
                  </a:cubicBezTo>
                  <a:cubicBezTo>
                    <a:pt x="452933" y="2083616"/>
                    <a:pt x="471983" y="2052183"/>
                    <a:pt x="493891" y="2021703"/>
                  </a:cubicBezTo>
                  <a:cubicBezTo>
                    <a:pt x="518656" y="1987413"/>
                    <a:pt x="546278" y="1955028"/>
                    <a:pt x="538658" y="1907403"/>
                  </a:cubicBezTo>
                  <a:cubicBezTo>
                    <a:pt x="535801" y="1889306"/>
                    <a:pt x="531991" y="1871208"/>
                    <a:pt x="524371" y="1854063"/>
                  </a:cubicBezTo>
                  <a:cubicBezTo>
                    <a:pt x="517703" y="1837871"/>
                    <a:pt x="507226" y="1834061"/>
                    <a:pt x="499606" y="1853111"/>
                  </a:cubicBezTo>
                  <a:cubicBezTo>
                    <a:pt x="489128" y="1876923"/>
                    <a:pt x="475793" y="1875018"/>
                    <a:pt x="459601" y="1860731"/>
                  </a:cubicBezTo>
                  <a:cubicBezTo>
                    <a:pt x="443408" y="1847396"/>
                    <a:pt x="425311" y="1838823"/>
                    <a:pt x="408166" y="1827393"/>
                  </a:cubicBezTo>
                  <a:cubicBezTo>
                    <a:pt x="375781" y="1806438"/>
                    <a:pt x="371971" y="1771196"/>
                    <a:pt x="354826" y="1742621"/>
                  </a:cubicBezTo>
                  <a:cubicBezTo>
                    <a:pt x="346253" y="1729286"/>
                    <a:pt x="337681" y="1720713"/>
                    <a:pt x="322441" y="1715951"/>
                  </a:cubicBezTo>
                  <a:cubicBezTo>
                    <a:pt x="289103" y="1705473"/>
                    <a:pt x="255766" y="1691186"/>
                    <a:pt x="234811" y="1658801"/>
                  </a:cubicBezTo>
                  <a:cubicBezTo>
                    <a:pt x="228143" y="1649276"/>
                    <a:pt x="218618" y="1639751"/>
                    <a:pt x="206236" y="1644513"/>
                  </a:cubicBezTo>
                  <a:cubicBezTo>
                    <a:pt x="170993" y="1656896"/>
                    <a:pt x="143371" y="1639751"/>
                    <a:pt x="116701" y="1622606"/>
                  </a:cubicBezTo>
                  <a:cubicBezTo>
                    <a:pt x="85268" y="1603556"/>
                    <a:pt x="54788" y="1583553"/>
                    <a:pt x="28118" y="1557836"/>
                  </a:cubicBezTo>
                  <a:cubicBezTo>
                    <a:pt x="11926" y="1541643"/>
                    <a:pt x="1448" y="1523546"/>
                    <a:pt x="12878" y="1499733"/>
                  </a:cubicBezTo>
                  <a:cubicBezTo>
                    <a:pt x="20498" y="1482588"/>
                    <a:pt x="16688" y="1463538"/>
                    <a:pt x="10021" y="1446393"/>
                  </a:cubicBezTo>
                  <a:cubicBezTo>
                    <a:pt x="6211" y="1434963"/>
                    <a:pt x="-1409" y="1423533"/>
                    <a:pt x="5258" y="1410198"/>
                  </a:cubicBezTo>
                  <a:cubicBezTo>
                    <a:pt x="-12839" y="1304471"/>
                    <a:pt x="19546" y="1205411"/>
                    <a:pt x="45263" y="1105398"/>
                  </a:cubicBezTo>
                  <a:cubicBezTo>
                    <a:pt x="94793" y="912993"/>
                    <a:pt x="185281" y="739638"/>
                    <a:pt x="304343" y="581523"/>
                  </a:cubicBezTo>
                  <a:cubicBezTo>
                    <a:pt x="374828" y="487226"/>
                    <a:pt x="458648" y="405311"/>
                    <a:pt x="548183" y="329111"/>
                  </a:cubicBezTo>
                  <a:cubicBezTo>
                    <a:pt x="568186" y="311966"/>
                    <a:pt x="591046" y="303393"/>
                    <a:pt x="617716" y="317681"/>
                  </a:cubicBezTo>
                  <a:cubicBezTo>
                    <a:pt x="628193" y="324348"/>
                    <a:pt x="628193" y="314823"/>
                    <a:pt x="631051" y="309108"/>
                  </a:cubicBezTo>
                  <a:cubicBezTo>
                    <a:pt x="652006" y="308156"/>
                    <a:pt x="669151" y="289106"/>
                    <a:pt x="692011" y="299583"/>
                  </a:cubicBezTo>
                  <a:cubicBezTo>
                    <a:pt x="712013" y="311966"/>
                    <a:pt x="732968" y="317681"/>
                    <a:pt x="756781" y="316728"/>
                  </a:cubicBezTo>
                  <a:cubicBezTo>
                    <a:pt x="764401" y="317681"/>
                    <a:pt x="772973" y="320538"/>
                    <a:pt x="780593" y="315776"/>
                  </a:cubicBezTo>
                  <a:cubicBezTo>
                    <a:pt x="786308" y="312918"/>
                    <a:pt x="792023" y="311966"/>
                    <a:pt x="797738" y="314823"/>
                  </a:cubicBezTo>
                  <a:cubicBezTo>
                    <a:pt x="808216" y="327206"/>
                    <a:pt x="819646" y="321491"/>
                    <a:pt x="831076" y="316728"/>
                  </a:cubicBezTo>
                  <a:cubicBezTo>
                    <a:pt x="837743" y="304346"/>
                    <a:pt x="858698" y="297678"/>
                    <a:pt x="841553" y="277676"/>
                  </a:cubicBezTo>
                  <a:cubicBezTo>
                    <a:pt x="834886" y="270056"/>
                    <a:pt x="846316" y="263388"/>
                    <a:pt x="852031" y="259578"/>
                  </a:cubicBezTo>
                  <a:cubicBezTo>
                    <a:pt x="857269" y="255768"/>
                    <a:pt x="862508" y="252434"/>
                    <a:pt x="867152" y="248624"/>
                  </a:cubicBezTo>
                  <a:lnTo>
                    <a:pt x="876026" y="238011"/>
                  </a:lnTo>
                  <a:lnTo>
                    <a:pt x="858921" y="241392"/>
                  </a:lnTo>
                  <a:cubicBezTo>
                    <a:pt x="840303" y="244874"/>
                    <a:pt x="823694" y="244338"/>
                    <a:pt x="821551" y="210048"/>
                  </a:cubicBezTo>
                  <a:cubicBezTo>
                    <a:pt x="833933" y="208143"/>
                    <a:pt x="848221" y="208143"/>
                    <a:pt x="857746" y="190998"/>
                  </a:cubicBezTo>
                  <a:cubicBezTo>
                    <a:pt x="861079" y="184807"/>
                    <a:pt x="867032" y="183378"/>
                    <a:pt x="873343" y="184331"/>
                  </a:cubicBezTo>
                  <a:close/>
                  <a:moveTo>
                    <a:pt x="798215" y="181949"/>
                  </a:moveTo>
                  <a:cubicBezTo>
                    <a:pt x="801310" y="182187"/>
                    <a:pt x="803930" y="183378"/>
                    <a:pt x="805359" y="187188"/>
                  </a:cubicBezTo>
                  <a:cubicBezTo>
                    <a:pt x="808216" y="194808"/>
                    <a:pt x="800596" y="194808"/>
                    <a:pt x="795834" y="196713"/>
                  </a:cubicBezTo>
                  <a:cubicBezTo>
                    <a:pt x="790119" y="193856"/>
                    <a:pt x="788214" y="189093"/>
                    <a:pt x="788214" y="182426"/>
                  </a:cubicBezTo>
                  <a:cubicBezTo>
                    <a:pt x="791547" y="182426"/>
                    <a:pt x="795119" y="181711"/>
                    <a:pt x="798215" y="181949"/>
                  </a:cubicBezTo>
                  <a:close/>
                  <a:moveTo>
                    <a:pt x="938708" y="121466"/>
                  </a:moveTo>
                  <a:cubicBezTo>
                    <a:pt x="943471" y="128133"/>
                    <a:pt x="953948" y="130038"/>
                    <a:pt x="952043" y="141468"/>
                  </a:cubicBezTo>
                  <a:lnTo>
                    <a:pt x="951037" y="142501"/>
                  </a:lnTo>
                  <a:lnTo>
                    <a:pt x="953949" y="140516"/>
                  </a:lnTo>
                  <a:cubicBezTo>
                    <a:pt x="952996" y="143373"/>
                    <a:pt x="952996" y="146231"/>
                    <a:pt x="952996" y="148136"/>
                  </a:cubicBezTo>
                  <a:cubicBezTo>
                    <a:pt x="952996" y="154803"/>
                    <a:pt x="952996" y="161471"/>
                    <a:pt x="952996" y="169091"/>
                  </a:cubicBezTo>
                  <a:cubicBezTo>
                    <a:pt x="949662" y="166709"/>
                    <a:pt x="947281" y="162899"/>
                    <a:pt x="944424" y="159804"/>
                  </a:cubicBezTo>
                  <a:lnTo>
                    <a:pt x="933131" y="154863"/>
                  </a:lnTo>
                  <a:lnTo>
                    <a:pt x="931088" y="155756"/>
                  </a:lnTo>
                  <a:cubicBezTo>
                    <a:pt x="931088" y="155756"/>
                    <a:pt x="930136" y="155756"/>
                    <a:pt x="930136" y="155756"/>
                  </a:cubicBezTo>
                  <a:cubicBezTo>
                    <a:pt x="925373" y="152898"/>
                    <a:pt x="906323" y="162423"/>
                    <a:pt x="918706" y="144326"/>
                  </a:cubicBezTo>
                  <a:cubicBezTo>
                    <a:pt x="923468" y="137658"/>
                    <a:pt x="931088" y="131943"/>
                    <a:pt x="931088" y="122418"/>
                  </a:cubicBezTo>
                  <a:cubicBezTo>
                    <a:pt x="934898" y="118608"/>
                    <a:pt x="936803" y="118608"/>
                    <a:pt x="938708" y="121466"/>
                  </a:cubicBezTo>
                  <a:close/>
                  <a:moveTo>
                    <a:pt x="925373" y="107178"/>
                  </a:moveTo>
                  <a:cubicBezTo>
                    <a:pt x="930136" y="111940"/>
                    <a:pt x="934898" y="116703"/>
                    <a:pt x="938708" y="121465"/>
                  </a:cubicBezTo>
                  <a:lnTo>
                    <a:pt x="935851" y="121465"/>
                  </a:lnTo>
                  <a:cubicBezTo>
                    <a:pt x="935851" y="121465"/>
                    <a:pt x="932993" y="121465"/>
                    <a:pt x="932993" y="121465"/>
                  </a:cubicBezTo>
                  <a:cubicBezTo>
                    <a:pt x="923468" y="125275"/>
                    <a:pt x="912991" y="131943"/>
                    <a:pt x="901561" y="123370"/>
                  </a:cubicBezTo>
                  <a:cubicBezTo>
                    <a:pt x="904418" y="109083"/>
                    <a:pt x="915848" y="109083"/>
                    <a:pt x="925373" y="107178"/>
                  </a:cubicBezTo>
                  <a:close/>
                  <a:moveTo>
                    <a:pt x="1021576" y="71936"/>
                  </a:moveTo>
                  <a:cubicBezTo>
                    <a:pt x="1037768" y="75746"/>
                    <a:pt x="1038721" y="87176"/>
                    <a:pt x="1031101" y="97653"/>
                  </a:cubicBezTo>
                  <a:cubicBezTo>
                    <a:pt x="1019671" y="115751"/>
                    <a:pt x="1011098" y="95748"/>
                    <a:pt x="1000621" y="92891"/>
                  </a:cubicBezTo>
                  <a:cubicBezTo>
                    <a:pt x="1002526" y="88128"/>
                    <a:pt x="1005383" y="83366"/>
                    <a:pt x="1007288" y="79556"/>
                  </a:cubicBezTo>
                  <a:cubicBezTo>
                    <a:pt x="1012051" y="76698"/>
                    <a:pt x="1016813" y="74793"/>
                    <a:pt x="1021576" y="71936"/>
                  </a:cubicBezTo>
                  <a:close/>
                  <a:moveTo>
                    <a:pt x="1113849" y="40265"/>
                  </a:moveTo>
                  <a:cubicBezTo>
                    <a:pt x="1128732" y="39074"/>
                    <a:pt x="1143972" y="42885"/>
                    <a:pt x="1159689" y="51933"/>
                  </a:cubicBezTo>
                  <a:cubicBezTo>
                    <a:pt x="1175881" y="68126"/>
                    <a:pt x="1166356" y="76698"/>
                    <a:pt x="1151116" y="84318"/>
                  </a:cubicBezTo>
                  <a:cubicBezTo>
                    <a:pt x="1137781" y="90986"/>
                    <a:pt x="1123494" y="86223"/>
                    <a:pt x="1111111" y="92891"/>
                  </a:cubicBezTo>
                  <a:cubicBezTo>
                    <a:pt x="1083489" y="98606"/>
                    <a:pt x="1067296" y="90033"/>
                    <a:pt x="1070153" y="58601"/>
                  </a:cubicBezTo>
                  <a:cubicBezTo>
                    <a:pt x="1084441" y="47647"/>
                    <a:pt x="1098967" y="41456"/>
                    <a:pt x="1113849" y="40265"/>
                  </a:cubicBezTo>
                  <a:close/>
                  <a:moveTo>
                    <a:pt x="1400760" y="96"/>
                  </a:moveTo>
                  <a:cubicBezTo>
                    <a:pt x="1426031" y="498"/>
                    <a:pt x="1451392" y="2164"/>
                    <a:pt x="1476871" y="5260"/>
                  </a:cubicBezTo>
                  <a:cubicBezTo>
                    <a:pt x="1521639" y="13833"/>
                    <a:pt x="1566406" y="14785"/>
                    <a:pt x="1611174" y="9070"/>
                  </a:cubicBezTo>
                  <a:cubicBezTo>
                    <a:pt x="1614984" y="7165"/>
                    <a:pt x="1619746" y="9070"/>
                    <a:pt x="1619746" y="17643"/>
                  </a:cubicBezTo>
                  <a:cubicBezTo>
                    <a:pt x="1631176" y="13833"/>
                    <a:pt x="1639748" y="20500"/>
                    <a:pt x="1646416" y="28120"/>
                  </a:cubicBezTo>
                  <a:cubicBezTo>
                    <a:pt x="1652131" y="36693"/>
                    <a:pt x="1659751" y="35740"/>
                    <a:pt x="1667371" y="31930"/>
                  </a:cubicBezTo>
                  <a:cubicBezTo>
                    <a:pt x="1693088" y="18119"/>
                    <a:pt x="1717377" y="11690"/>
                    <a:pt x="1742261" y="11690"/>
                  </a:cubicBezTo>
                  <a:cubicBezTo>
                    <a:pt x="1767145" y="11690"/>
                    <a:pt x="1792624" y="18119"/>
                    <a:pt x="1820723" y="30025"/>
                  </a:cubicBezTo>
                  <a:cubicBezTo>
                    <a:pt x="1845488" y="40503"/>
                    <a:pt x="1874063" y="40503"/>
                    <a:pt x="1901686" y="45265"/>
                  </a:cubicBezTo>
                  <a:cubicBezTo>
                    <a:pt x="1905496" y="54790"/>
                    <a:pt x="1888351" y="56695"/>
                    <a:pt x="1894066" y="69078"/>
                  </a:cubicBezTo>
                  <a:cubicBezTo>
                    <a:pt x="1913116" y="57648"/>
                    <a:pt x="1934071" y="52885"/>
                    <a:pt x="1955978" y="55743"/>
                  </a:cubicBezTo>
                  <a:cubicBezTo>
                    <a:pt x="1961693" y="62410"/>
                    <a:pt x="1959788" y="69078"/>
                    <a:pt x="1954073" y="71935"/>
                  </a:cubicBezTo>
                  <a:cubicBezTo>
                    <a:pt x="1939786" y="78603"/>
                    <a:pt x="1939786" y="91938"/>
                    <a:pt x="1935976" y="103368"/>
                  </a:cubicBezTo>
                  <a:cubicBezTo>
                    <a:pt x="1904543" y="124323"/>
                    <a:pt x="1914068" y="142420"/>
                    <a:pt x="1949311" y="161470"/>
                  </a:cubicBezTo>
                  <a:cubicBezTo>
                    <a:pt x="1923593" y="162423"/>
                    <a:pt x="1905496" y="153850"/>
                    <a:pt x="1894066" y="171948"/>
                  </a:cubicBezTo>
                  <a:cubicBezTo>
                    <a:pt x="1899781" y="177663"/>
                    <a:pt x="1909306" y="175758"/>
                    <a:pt x="1913116" y="183378"/>
                  </a:cubicBezTo>
                  <a:cubicBezTo>
                    <a:pt x="1917878" y="187188"/>
                    <a:pt x="1922641" y="195760"/>
                    <a:pt x="1907401" y="196713"/>
                  </a:cubicBezTo>
                  <a:cubicBezTo>
                    <a:pt x="1907401" y="221478"/>
                    <a:pt x="1903591" y="242433"/>
                    <a:pt x="1873111" y="245290"/>
                  </a:cubicBezTo>
                  <a:cubicBezTo>
                    <a:pt x="1842631" y="244338"/>
                    <a:pt x="1879778" y="263388"/>
                    <a:pt x="1866443" y="267198"/>
                  </a:cubicBezTo>
                  <a:cubicBezTo>
                    <a:pt x="1860728" y="271008"/>
                    <a:pt x="1855013" y="271960"/>
                    <a:pt x="1851203" y="270055"/>
                  </a:cubicBezTo>
                  <a:cubicBezTo>
                    <a:pt x="1860728" y="280533"/>
                    <a:pt x="1876921" y="291963"/>
                    <a:pt x="1866443" y="313870"/>
                  </a:cubicBezTo>
                  <a:cubicBezTo>
                    <a:pt x="1859776" y="319585"/>
                    <a:pt x="1852156" y="321490"/>
                    <a:pt x="1843583" y="319585"/>
                  </a:cubicBezTo>
                  <a:cubicBezTo>
                    <a:pt x="1833106" y="315775"/>
                    <a:pt x="1827391" y="307203"/>
                    <a:pt x="1819771" y="300535"/>
                  </a:cubicBezTo>
                  <a:cubicBezTo>
                    <a:pt x="1811198" y="310060"/>
                    <a:pt x="1800721" y="314823"/>
                    <a:pt x="1788338" y="313870"/>
                  </a:cubicBezTo>
                  <a:cubicBezTo>
                    <a:pt x="1791196" y="322443"/>
                    <a:pt x="1796911" y="313870"/>
                    <a:pt x="1800721" y="315775"/>
                  </a:cubicBezTo>
                  <a:cubicBezTo>
                    <a:pt x="1808341" y="314823"/>
                    <a:pt x="1815961" y="312918"/>
                    <a:pt x="1823581" y="314823"/>
                  </a:cubicBezTo>
                  <a:cubicBezTo>
                    <a:pt x="1826438" y="315775"/>
                    <a:pt x="1830248" y="316728"/>
                    <a:pt x="1833106" y="317680"/>
                  </a:cubicBezTo>
                  <a:cubicBezTo>
                    <a:pt x="1838821" y="322443"/>
                    <a:pt x="1842631" y="327205"/>
                    <a:pt x="1838821" y="334825"/>
                  </a:cubicBezTo>
                  <a:cubicBezTo>
                    <a:pt x="1800721" y="354828"/>
                    <a:pt x="1760716" y="371020"/>
                    <a:pt x="1715948" y="370068"/>
                  </a:cubicBezTo>
                  <a:cubicBezTo>
                    <a:pt x="1707376" y="370068"/>
                    <a:pt x="1695946" y="372925"/>
                    <a:pt x="1691183" y="379593"/>
                  </a:cubicBezTo>
                  <a:cubicBezTo>
                    <a:pt x="1662608" y="411025"/>
                    <a:pt x="1627366" y="425313"/>
                    <a:pt x="1586408" y="430075"/>
                  </a:cubicBezTo>
                  <a:cubicBezTo>
                    <a:pt x="1564501" y="432933"/>
                    <a:pt x="1554976" y="450078"/>
                    <a:pt x="1542593" y="468175"/>
                  </a:cubicBezTo>
                  <a:cubicBezTo>
                    <a:pt x="1522591" y="497703"/>
                    <a:pt x="1501636" y="527230"/>
                    <a:pt x="1480681" y="555805"/>
                  </a:cubicBezTo>
                  <a:cubicBezTo>
                    <a:pt x="1475918" y="562473"/>
                    <a:pt x="1469251" y="562473"/>
                    <a:pt x="1462583" y="562473"/>
                  </a:cubicBezTo>
                  <a:cubicBezTo>
                    <a:pt x="1419721" y="558663"/>
                    <a:pt x="1380668" y="507228"/>
                    <a:pt x="1385431" y="462460"/>
                  </a:cubicBezTo>
                  <a:cubicBezTo>
                    <a:pt x="1388288" y="441505"/>
                    <a:pt x="1374001" y="421503"/>
                    <a:pt x="1379716" y="398643"/>
                  </a:cubicBezTo>
                  <a:cubicBezTo>
                    <a:pt x="1387336" y="363400"/>
                    <a:pt x="1418768" y="354828"/>
                    <a:pt x="1441628" y="335778"/>
                  </a:cubicBezTo>
                  <a:cubicBezTo>
                    <a:pt x="1443533" y="331015"/>
                    <a:pt x="1445438" y="325300"/>
                    <a:pt x="1449248" y="321490"/>
                  </a:cubicBezTo>
                  <a:cubicBezTo>
                    <a:pt x="1454011" y="314823"/>
                    <a:pt x="1454963" y="306250"/>
                    <a:pt x="1461631" y="300535"/>
                  </a:cubicBezTo>
                  <a:cubicBezTo>
                    <a:pt x="1451153" y="280533"/>
                    <a:pt x="1439723" y="265293"/>
                    <a:pt x="1412101" y="280533"/>
                  </a:cubicBezTo>
                  <a:cubicBezTo>
                    <a:pt x="1425436" y="259578"/>
                    <a:pt x="1438771" y="241480"/>
                    <a:pt x="1434961" y="215763"/>
                  </a:cubicBezTo>
                  <a:cubicBezTo>
                    <a:pt x="1430198" y="178615"/>
                    <a:pt x="1409243" y="158613"/>
                    <a:pt x="1371143" y="160518"/>
                  </a:cubicBezTo>
                  <a:cubicBezTo>
                    <a:pt x="1357808" y="161470"/>
                    <a:pt x="1343521" y="159565"/>
                    <a:pt x="1331138" y="162423"/>
                  </a:cubicBezTo>
                  <a:cubicBezTo>
                    <a:pt x="1317803" y="165280"/>
                    <a:pt x="1310183" y="161470"/>
                    <a:pt x="1303516" y="150040"/>
                  </a:cubicBezTo>
                  <a:cubicBezTo>
                    <a:pt x="1296848" y="136705"/>
                    <a:pt x="1300658" y="131943"/>
                    <a:pt x="1313993" y="130038"/>
                  </a:cubicBezTo>
                  <a:cubicBezTo>
                    <a:pt x="1321613" y="129085"/>
                    <a:pt x="1316851" y="124323"/>
                    <a:pt x="1313041" y="121465"/>
                  </a:cubicBezTo>
                  <a:cubicBezTo>
                    <a:pt x="1283513" y="99558"/>
                    <a:pt x="1311136" y="99558"/>
                    <a:pt x="1323518" y="96700"/>
                  </a:cubicBezTo>
                  <a:cubicBezTo>
                    <a:pt x="1344473" y="92890"/>
                    <a:pt x="1365428" y="88128"/>
                    <a:pt x="1387336" y="88128"/>
                  </a:cubicBezTo>
                  <a:cubicBezTo>
                    <a:pt x="1399718" y="88128"/>
                    <a:pt x="1414006" y="81460"/>
                    <a:pt x="1394003" y="68125"/>
                  </a:cubicBezTo>
                  <a:cubicBezTo>
                    <a:pt x="1402576" y="42408"/>
                    <a:pt x="1427341" y="49075"/>
                    <a:pt x="1445438" y="41455"/>
                  </a:cubicBezTo>
                  <a:lnTo>
                    <a:pt x="1471104" y="35589"/>
                  </a:lnTo>
                  <a:lnTo>
                    <a:pt x="1469608" y="35026"/>
                  </a:lnTo>
                  <a:cubicBezTo>
                    <a:pt x="1465441" y="34550"/>
                    <a:pt x="1461155" y="34788"/>
                    <a:pt x="1456869" y="34788"/>
                  </a:cubicBezTo>
                  <a:cubicBezTo>
                    <a:pt x="1424484" y="38598"/>
                    <a:pt x="1396861" y="56695"/>
                    <a:pt x="1365429" y="60505"/>
                  </a:cubicBezTo>
                  <a:cubicBezTo>
                    <a:pt x="1307326" y="66220"/>
                    <a:pt x="1264464" y="112893"/>
                    <a:pt x="1208266" y="122418"/>
                  </a:cubicBezTo>
                  <a:cubicBezTo>
                    <a:pt x="1196836" y="130038"/>
                    <a:pt x="1186359" y="129085"/>
                    <a:pt x="1175881" y="122418"/>
                  </a:cubicBezTo>
                  <a:cubicBezTo>
                    <a:pt x="1178739" y="129085"/>
                    <a:pt x="1197789" y="127180"/>
                    <a:pt x="1187311" y="142420"/>
                  </a:cubicBezTo>
                  <a:cubicBezTo>
                    <a:pt x="1185406" y="144325"/>
                    <a:pt x="1182549" y="146230"/>
                    <a:pt x="1180644" y="149088"/>
                  </a:cubicBezTo>
                  <a:cubicBezTo>
                    <a:pt x="1173262" y="152183"/>
                    <a:pt x="1165939" y="153434"/>
                    <a:pt x="1158647" y="153642"/>
                  </a:cubicBezTo>
                  <a:lnTo>
                    <a:pt x="1143520" y="152466"/>
                  </a:lnTo>
                  <a:lnTo>
                    <a:pt x="1148259" y="153731"/>
                  </a:lnTo>
                  <a:cubicBezTo>
                    <a:pt x="1153498" y="157422"/>
                    <a:pt x="1155879" y="163851"/>
                    <a:pt x="1152069" y="175758"/>
                  </a:cubicBezTo>
                  <a:cubicBezTo>
                    <a:pt x="1112064" y="198618"/>
                    <a:pt x="1069201" y="175758"/>
                    <a:pt x="1029196" y="182425"/>
                  </a:cubicBezTo>
                  <a:cubicBezTo>
                    <a:pt x="1020624" y="171948"/>
                    <a:pt x="980619" y="182425"/>
                    <a:pt x="1006336" y="148135"/>
                  </a:cubicBezTo>
                  <a:cubicBezTo>
                    <a:pt x="1011099" y="141468"/>
                    <a:pt x="1003479" y="136705"/>
                    <a:pt x="995859" y="134800"/>
                  </a:cubicBezTo>
                  <a:cubicBezTo>
                    <a:pt x="984429" y="131943"/>
                    <a:pt x="981571" y="125275"/>
                    <a:pt x="987286" y="114798"/>
                  </a:cubicBezTo>
                  <a:cubicBezTo>
                    <a:pt x="1010146" y="115750"/>
                    <a:pt x="1027291" y="130990"/>
                    <a:pt x="1049199" y="134800"/>
                  </a:cubicBezTo>
                  <a:cubicBezTo>
                    <a:pt x="1053009" y="140515"/>
                    <a:pt x="1055866" y="147183"/>
                    <a:pt x="1064439" y="149088"/>
                  </a:cubicBezTo>
                  <a:cubicBezTo>
                    <a:pt x="1074916" y="150993"/>
                    <a:pt x="1085394" y="150278"/>
                    <a:pt x="1095871" y="149326"/>
                  </a:cubicBezTo>
                  <a:lnTo>
                    <a:pt x="1106484" y="148924"/>
                  </a:lnTo>
                  <a:lnTo>
                    <a:pt x="1093014" y="149088"/>
                  </a:lnTo>
                  <a:cubicBezTo>
                    <a:pt x="1081584" y="144325"/>
                    <a:pt x="1067296" y="146230"/>
                    <a:pt x="1062534" y="131943"/>
                  </a:cubicBezTo>
                  <a:cubicBezTo>
                    <a:pt x="1083489" y="115750"/>
                    <a:pt x="1102539" y="93843"/>
                    <a:pt x="1133971" y="110988"/>
                  </a:cubicBezTo>
                  <a:cubicBezTo>
                    <a:pt x="1150164" y="112893"/>
                    <a:pt x="1147306" y="91938"/>
                    <a:pt x="1158736" y="88128"/>
                  </a:cubicBezTo>
                  <a:cubicBezTo>
                    <a:pt x="1164451" y="84318"/>
                    <a:pt x="1172071" y="81460"/>
                    <a:pt x="1173024" y="73840"/>
                  </a:cubicBezTo>
                  <a:cubicBezTo>
                    <a:pt x="1176834" y="44313"/>
                    <a:pt x="1193979" y="46218"/>
                    <a:pt x="1214934" y="54790"/>
                  </a:cubicBezTo>
                  <a:cubicBezTo>
                    <a:pt x="1234936" y="51933"/>
                    <a:pt x="1254939" y="44313"/>
                    <a:pt x="1275894" y="44313"/>
                  </a:cubicBezTo>
                  <a:cubicBezTo>
                    <a:pt x="1253986" y="44313"/>
                    <a:pt x="1233031" y="51933"/>
                    <a:pt x="1211124" y="51933"/>
                  </a:cubicBezTo>
                  <a:cubicBezTo>
                    <a:pt x="1199694" y="46218"/>
                    <a:pt x="1184454" y="50028"/>
                    <a:pt x="1174929" y="39550"/>
                  </a:cubicBezTo>
                  <a:cubicBezTo>
                    <a:pt x="1174929" y="34788"/>
                    <a:pt x="1174929" y="30978"/>
                    <a:pt x="1174929" y="26215"/>
                  </a:cubicBezTo>
                  <a:cubicBezTo>
                    <a:pt x="1249938" y="9070"/>
                    <a:pt x="1324947" y="-1110"/>
                    <a:pt x="1400760" y="96"/>
                  </a:cubicBezTo>
                </a:path>
              </a:pathLst>
            </a:custGeom>
            <a:solidFill>
              <a:srgbClr val="B5B5B5">
                <a:alpha val="100000"/>
              </a:srgbClr>
            </a:solidFill>
            <a:ln w="9525">
              <a:noFill/>
            </a:ln>
          </p:spPr>
          <p:txBody>
            <a:bodyPr/>
            <a:lstStyle/>
            <a:p>
              <a:endParaRPr lang="id-ID" altLang="en-US" sz="1350"/>
            </a:p>
          </p:txBody>
        </p:sp>
      </p:grpSp>
      <p:grpSp>
        <p:nvGrpSpPr>
          <p:cNvPr id="2092" name="Grup 2091"/>
          <p:cNvGrpSpPr/>
          <p:nvPr/>
        </p:nvGrpSpPr>
        <p:grpSpPr>
          <a:xfrm>
            <a:off x="2519766" y="2814638"/>
            <a:ext cx="997423" cy="961426"/>
            <a:chOff x="2203944" y="3086356"/>
            <a:chExt cx="1794618" cy="1530300"/>
          </a:xfrm>
        </p:grpSpPr>
        <p:sp>
          <p:nvSpPr>
            <p:cNvPr id="1052436" name="Freeform: Shape 10"/>
            <p:cNvSpPr/>
            <p:nvPr/>
          </p:nvSpPr>
          <p:spPr>
            <a:xfrm>
              <a:off x="2497026" y="3212644"/>
              <a:ext cx="990906" cy="823473"/>
            </a:xfrm>
            <a:custGeom>
              <a:avLst/>
              <a:gdLst/>
              <a:ahLst/>
              <a:cxnLst/>
              <a:rect l="0" t="0" r="0" b="0"/>
              <a:pathLst>
                <a:path w="990906" h="823473">
                  <a:moveTo>
                    <a:pt x="776461" y="771405"/>
                  </a:moveTo>
                  <a:cubicBezTo>
                    <a:pt x="776461" y="760374"/>
                    <a:pt x="772625" y="753180"/>
                    <a:pt x="760634" y="748863"/>
                  </a:cubicBezTo>
                  <a:cubicBezTo>
                    <a:pt x="728980" y="736873"/>
                    <a:pt x="697805" y="723444"/>
                    <a:pt x="667110" y="709535"/>
                  </a:cubicBezTo>
                  <a:cubicBezTo>
                    <a:pt x="657518" y="705219"/>
                    <a:pt x="652242" y="709535"/>
                    <a:pt x="646487" y="714331"/>
                  </a:cubicBezTo>
                  <a:cubicBezTo>
                    <a:pt x="570229" y="779079"/>
                    <a:pt x="480062" y="793947"/>
                    <a:pt x="384140" y="789151"/>
                  </a:cubicBezTo>
                  <a:cubicBezTo>
                    <a:pt x="379344" y="788671"/>
                    <a:pt x="375027" y="786753"/>
                    <a:pt x="370231" y="786273"/>
                  </a:cubicBezTo>
                  <a:cubicBezTo>
                    <a:pt x="339536" y="781957"/>
                    <a:pt x="312198" y="775722"/>
                    <a:pt x="281023" y="797784"/>
                  </a:cubicBezTo>
                  <a:cubicBezTo>
                    <a:pt x="219153" y="842388"/>
                    <a:pt x="117955" y="828479"/>
                    <a:pt x="67117" y="759415"/>
                  </a:cubicBezTo>
                  <a:cubicBezTo>
                    <a:pt x="54167" y="742149"/>
                    <a:pt x="46973" y="722005"/>
                    <a:pt x="46493" y="699943"/>
                  </a:cubicBezTo>
                  <a:cubicBezTo>
                    <a:pt x="59923" y="685555"/>
                    <a:pt x="76709" y="687953"/>
                    <a:pt x="93016" y="692749"/>
                  </a:cubicBezTo>
                  <a:cubicBezTo>
                    <a:pt x="124670" y="701862"/>
                    <a:pt x="153926" y="715770"/>
                    <a:pt x="186060" y="724883"/>
                  </a:cubicBezTo>
                  <a:cubicBezTo>
                    <a:pt x="139538" y="682197"/>
                    <a:pt x="88699" y="644788"/>
                    <a:pt x="35462" y="612174"/>
                  </a:cubicBezTo>
                  <a:cubicBezTo>
                    <a:pt x="30187" y="608817"/>
                    <a:pt x="24431" y="605460"/>
                    <a:pt x="19156" y="601623"/>
                  </a:cubicBezTo>
                  <a:cubicBezTo>
                    <a:pt x="-7223" y="581479"/>
                    <a:pt x="-6743" y="566611"/>
                    <a:pt x="22993" y="550304"/>
                  </a:cubicBezTo>
                  <a:cubicBezTo>
                    <a:pt x="102608" y="506660"/>
                    <a:pt x="161600" y="445270"/>
                    <a:pt x="189418" y="357980"/>
                  </a:cubicBezTo>
                  <a:cubicBezTo>
                    <a:pt x="211959" y="287478"/>
                    <a:pt x="211959" y="215056"/>
                    <a:pt x="199969" y="142635"/>
                  </a:cubicBezTo>
                  <a:cubicBezTo>
                    <a:pt x="197091" y="126328"/>
                    <a:pt x="193254" y="109542"/>
                    <a:pt x="192295" y="92756"/>
                  </a:cubicBezTo>
                  <a:cubicBezTo>
                    <a:pt x="191336" y="75010"/>
                    <a:pt x="197571" y="69734"/>
                    <a:pt x="215317" y="72612"/>
                  </a:cubicBezTo>
                  <a:cubicBezTo>
                    <a:pt x="220113" y="73571"/>
                    <a:pt x="224429" y="75010"/>
                    <a:pt x="229225" y="76449"/>
                  </a:cubicBezTo>
                  <a:cubicBezTo>
                    <a:pt x="291095" y="96113"/>
                    <a:pt x="354404" y="100429"/>
                    <a:pt x="418672" y="97072"/>
                  </a:cubicBezTo>
                  <a:cubicBezTo>
                    <a:pt x="424907" y="96592"/>
                    <a:pt x="431621" y="95633"/>
                    <a:pt x="437856" y="94194"/>
                  </a:cubicBezTo>
                  <a:cubicBezTo>
                    <a:pt x="442173" y="93235"/>
                    <a:pt x="447448" y="93235"/>
                    <a:pt x="453204" y="87960"/>
                  </a:cubicBezTo>
                  <a:cubicBezTo>
                    <a:pt x="433540" y="75010"/>
                    <a:pt x="412437" y="65418"/>
                    <a:pt x="393732" y="52948"/>
                  </a:cubicBezTo>
                  <a:cubicBezTo>
                    <a:pt x="375986" y="40958"/>
                    <a:pt x="358241" y="28967"/>
                    <a:pt x="354883" y="4987"/>
                  </a:cubicBezTo>
                  <a:cubicBezTo>
                    <a:pt x="446009" y="-12759"/>
                    <a:pt x="511716" y="16977"/>
                    <a:pt x="551044" y="92276"/>
                  </a:cubicBezTo>
                  <a:cubicBezTo>
                    <a:pt x="556800" y="103307"/>
                    <a:pt x="560637" y="115777"/>
                    <a:pt x="560157" y="126328"/>
                  </a:cubicBezTo>
                  <a:cubicBezTo>
                    <a:pt x="558718" y="163738"/>
                    <a:pt x="588454" y="176208"/>
                    <a:pt x="610516" y="193953"/>
                  </a:cubicBezTo>
                  <a:cubicBezTo>
                    <a:pt x="690131" y="258221"/>
                    <a:pt x="747685" y="334479"/>
                    <a:pt x="757757" y="439994"/>
                  </a:cubicBezTo>
                  <a:cubicBezTo>
                    <a:pt x="758716" y="448147"/>
                    <a:pt x="761114" y="451984"/>
                    <a:pt x="769267" y="455341"/>
                  </a:cubicBezTo>
                  <a:cubicBezTo>
                    <a:pt x="799483" y="466852"/>
                    <a:pt x="828739" y="480281"/>
                    <a:pt x="858475" y="492272"/>
                  </a:cubicBezTo>
                  <a:cubicBezTo>
                    <a:pt x="869506" y="496588"/>
                    <a:pt x="881496" y="498986"/>
                    <a:pt x="891088" y="488435"/>
                  </a:cubicBezTo>
                  <a:cubicBezTo>
                    <a:pt x="926580" y="490353"/>
                    <a:pt x="946723" y="516252"/>
                    <a:pt x="963030" y="541671"/>
                  </a:cubicBezTo>
                  <a:cubicBezTo>
                    <a:pt x="997562" y="594908"/>
                    <a:pt x="1000440" y="651502"/>
                    <a:pt x="969265" y="707137"/>
                  </a:cubicBezTo>
                  <a:cubicBezTo>
                    <a:pt x="938570" y="762772"/>
                    <a:pt x="887731" y="785794"/>
                    <a:pt x="826341" y="787712"/>
                  </a:cubicBezTo>
                  <a:cubicBezTo>
                    <a:pt x="808595" y="788671"/>
                    <a:pt x="789891" y="787232"/>
                    <a:pt x="776461" y="771405"/>
                  </a:cubicBezTo>
                </a:path>
              </a:pathLst>
            </a:custGeom>
            <a:solidFill>
              <a:srgbClr val="F0C8A4">
                <a:alpha val="100000"/>
              </a:srgbClr>
            </a:solidFill>
            <a:ln w="9525">
              <a:noFill/>
            </a:ln>
          </p:spPr>
          <p:txBody>
            <a:bodyPr/>
            <a:lstStyle/>
            <a:p>
              <a:endParaRPr lang="id-ID" altLang="en-US" sz="1350"/>
            </a:p>
          </p:txBody>
        </p:sp>
        <p:sp>
          <p:nvSpPr>
            <p:cNvPr id="1052438" name="Freeform: Shape 11"/>
            <p:cNvSpPr/>
            <p:nvPr/>
          </p:nvSpPr>
          <p:spPr>
            <a:xfrm>
              <a:off x="3252746" y="3382369"/>
              <a:ext cx="745816" cy="1234287"/>
            </a:xfrm>
            <a:custGeom>
              <a:avLst/>
              <a:gdLst/>
              <a:ahLst/>
              <a:cxnLst/>
              <a:rect l="0" t="0" r="0" b="0"/>
              <a:pathLst>
                <a:path w="746035" h="1234451">
                  <a:moveTo>
                    <a:pt x="20960" y="601845"/>
                  </a:moveTo>
                  <a:cubicBezTo>
                    <a:pt x="115923" y="633979"/>
                    <a:pt x="191222" y="577384"/>
                    <a:pt x="214723" y="519831"/>
                  </a:cubicBezTo>
                  <a:cubicBezTo>
                    <a:pt x="244938" y="445971"/>
                    <a:pt x="217601" y="365396"/>
                    <a:pt x="148057" y="326548"/>
                  </a:cubicBezTo>
                  <a:cubicBezTo>
                    <a:pt x="143741" y="324150"/>
                    <a:pt x="139904" y="321752"/>
                    <a:pt x="136067" y="318874"/>
                  </a:cubicBezTo>
                  <a:cubicBezTo>
                    <a:pt x="172517" y="261321"/>
                    <a:pt x="217601" y="210482"/>
                    <a:pt x="262684" y="160123"/>
                  </a:cubicBezTo>
                  <a:cubicBezTo>
                    <a:pt x="310645" y="106406"/>
                    <a:pt x="361484" y="56047"/>
                    <a:pt x="425272" y="21515"/>
                  </a:cubicBezTo>
                  <a:cubicBezTo>
                    <a:pt x="457886" y="3769"/>
                    <a:pt x="492418" y="-4863"/>
                    <a:pt x="531746" y="2810"/>
                  </a:cubicBezTo>
                  <a:cubicBezTo>
                    <a:pt x="572513" y="10964"/>
                    <a:pt x="615678" y="8086"/>
                    <a:pt x="657404" y="15280"/>
                  </a:cubicBezTo>
                  <a:cubicBezTo>
                    <a:pt x="681385" y="19117"/>
                    <a:pt x="704885" y="28709"/>
                    <a:pt x="729825" y="26791"/>
                  </a:cubicBezTo>
                  <a:cubicBezTo>
                    <a:pt x="752367" y="32067"/>
                    <a:pt x="748050" y="42138"/>
                    <a:pt x="737019" y="57486"/>
                  </a:cubicBezTo>
                  <a:cubicBezTo>
                    <a:pt x="616157" y="224870"/>
                    <a:pt x="517357" y="404724"/>
                    <a:pt x="440140" y="596089"/>
                  </a:cubicBezTo>
                  <a:cubicBezTo>
                    <a:pt x="389301" y="722707"/>
                    <a:pt x="347575" y="852202"/>
                    <a:pt x="317360" y="985533"/>
                  </a:cubicBezTo>
                  <a:cubicBezTo>
                    <a:pt x="298175" y="1068027"/>
                    <a:pt x="285226" y="1151479"/>
                    <a:pt x="270837" y="1234451"/>
                  </a:cubicBezTo>
                  <a:cubicBezTo>
                    <a:pt x="203692" y="1193205"/>
                    <a:pt x="142781" y="1143325"/>
                    <a:pt x="78034" y="1098721"/>
                  </a:cubicBezTo>
                  <a:cubicBezTo>
                    <a:pt x="35828" y="1069465"/>
                    <a:pt x="18562" y="1028698"/>
                    <a:pt x="10888" y="980737"/>
                  </a:cubicBezTo>
                  <a:cubicBezTo>
                    <a:pt x="-5419" y="881937"/>
                    <a:pt x="-1582" y="782658"/>
                    <a:pt x="10409" y="683858"/>
                  </a:cubicBezTo>
                  <a:cubicBezTo>
                    <a:pt x="12807" y="656520"/>
                    <a:pt x="9449" y="628223"/>
                    <a:pt x="20960" y="601845"/>
                  </a:cubicBezTo>
                </a:path>
              </a:pathLst>
            </a:custGeom>
            <a:solidFill>
              <a:srgbClr val="836004">
                <a:alpha val="100000"/>
              </a:srgbClr>
            </a:solidFill>
            <a:ln w="9525">
              <a:noFill/>
            </a:ln>
          </p:spPr>
          <p:txBody>
            <a:bodyPr/>
            <a:lstStyle/>
            <a:p>
              <a:endParaRPr lang="id-ID" altLang="en-US" sz="1350"/>
            </a:p>
          </p:txBody>
        </p:sp>
        <p:sp>
          <p:nvSpPr>
            <p:cNvPr id="1052440" name="Freeform: Shape 12"/>
            <p:cNvSpPr/>
            <p:nvPr/>
          </p:nvSpPr>
          <p:spPr>
            <a:xfrm>
              <a:off x="2203944" y="3086356"/>
              <a:ext cx="770265" cy="865079"/>
            </a:xfrm>
            <a:custGeom>
              <a:avLst/>
              <a:gdLst/>
              <a:ahLst/>
              <a:cxnLst/>
              <a:rect l="0" t="0" r="0" b="0"/>
              <a:pathLst>
                <a:path w="770265" h="865079">
                  <a:moveTo>
                    <a:pt x="647965" y="131275"/>
                  </a:moveTo>
                  <a:cubicBezTo>
                    <a:pt x="666670" y="161970"/>
                    <a:pt x="696885" y="178277"/>
                    <a:pt x="727580" y="194104"/>
                  </a:cubicBezTo>
                  <a:cubicBezTo>
                    <a:pt x="740530" y="201298"/>
                    <a:pt x="753479" y="208972"/>
                    <a:pt x="770266" y="219044"/>
                  </a:cubicBezTo>
                  <a:cubicBezTo>
                    <a:pt x="703600" y="236310"/>
                    <a:pt x="642210" y="235350"/>
                    <a:pt x="580819" y="223840"/>
                  </a:cubicBezTo>
                  <a:cubicBezTo>
                    <a:pt x="555880" y="219044"/>
                    <a:pt x="530940" y="212329"/>
                    <a:pt x="506959" y="204176"/>
                  </a:cubicBezTo>
                  <a:cubicBezTo>
                    <a:pt x="490652" y="198900"/>
                    <a:pt x="489693" y="202737"/>
                    <a:pt x="492571" y="217605"/>
                  </a:cubicBezTo>
                  <a:cubicBezTo>
                    <a:pt x="505041" y="281393"/>
                    <a:pt x="512715" y="345181"/>
                    <a:pt x="506000" y="410408"/>
                  </a:cubicBezTo>
                  <a:cubicBezTo>
                    <a:pt x="492571" y="536066"/>
                    <a:pt x="426864" y="625274"/>
                    <a:pt x="317513" y="684746"/>
                  </a:cubicBezTo>
                  <a:cubicBezTo>
                    <a:pt x="292573" y="698175"/>
                    <a:pt x="292573" y="705369"/>
                    <a:pt x="317513" y="722155"/>
                  </a:cubicBezTo>
                  <a:cubicBezTo>
                    <a:pt x="343412" y="739422"/>
                    <a:pt x="370270" y="755249"/>
                    <a:pt x="395689" y="772994"/>
                  </a:cubicBezTo>
                  <a:cubicBezTo>
                    <a:pt x="433579" y="799373"/>
                    <a:pt x="469070" y="828629"/>
                    <a:pt x="499285" y="865080"/>
                  </a:cubicBezTo>
                  <a:cubicBezTo>
                    <a:pt x="464753" y="853090"/>
                    <a:pt x="430221" y="842058"/>
                    <a:pt x="396169" y="829109"/>
                  </a:cubicBezTo>
                  <a:cubicBezTo>
                    <a:pt x="377464" y="821915"/>
                    <a:pt x="359239" y="819996"/>
                    <a:pt x="340055" y="825752"/>
                  </a:cubicBezTo>
                  <a:cubicBezTo>
                    <a:pt x="270031" y="827190"/>
                    <a:pt x="201447" y="819517"/>
                    <a:pt x="139098" y="784025"/>
                  </a:cubicBezTo>
                  <a:cubicBezTo>
                    <a:pt x="60441" y="739901"/>
                    <a:pt x="16797" y="672276"/>
                    <a:pt x="3847" y="583068"/>
                  </a:cubicBezTo>
                  <a:cubicBezTo>
                    <a:pt x="-12939" y="468441"/>
                    <a:pt x="27828" y="366764"/>
                    <a:pt x="75309" y="267005"/>
                  </a:cubicBezTo>
                  <a:cubicBezTo>
                    <a:pt x="109841" y="194583"/>
                    <a:pt x="152527" y="127438"/>
                    <a:pt x="204804" y="65568"/>
                  </a:cubicBezTo>
                  <a:cubicBezTo>
                    <a:pt x="262837" y="-3496"/>
                    <a:pt x="333340" y="-10210"/>
                    <a:pt x="414394" y="9933"/>
                  </a:cubicBezTo>
                  <a:cubicBezTo>
                    <a:pt x="501684" y="31995"/>
                    <a:pt x="579381" y="72762"/>
                    <a:pt x="647965" y="131275"/>
                  </a:cubicBezTo>
                </a:path>
              </a:pathLst>
            </a:custGeom>
            <a:solidFill>
              <a:srgbClr val="2E150B">
                <a:alpha val="100000"/>
              </a:srgbClr>
            </a:solidFill>
            <a:ln w="9525">
              <a:noFill/>
            </a:ln>
          </p:spPr>
          <p:txBody>
            <a:bodyPr/>
            <a:lstStyle/>
            <a:p>
              <a:endParaRPr lang="id-ID" altLang="en-US" sz="1350"/>
            </a:p>
          </p:txBody>
        </p:sp>
      </p:grpSp>
      <p:grpSp>
        <p:nvGrpSpPr>
          <p:cNvPr id="2094" name="Grup 2093"/>
          <p:cNvGrpSpPr/>
          <p:nvPr/>
        </p:nvGrpSpPr>
        <p:grpSpPr>
          <a:xfrm>
            <a:off x="3527095" y="2028601"/>
            <a:ext cx="974604" cy="810840"/>
            <a:chOff x="4200129" y="1047775"/>
            <a:chExt cx="1554866" cy="1860035"/>
          </a:xfrm>
        </p:grpSpPr>
        <p:sp>
          <p:nvSpPr>
            <p:cNvPr id="1052442" name="Freeform: Shape 6"/>
            <p:cNvSpPr/>
            <p:nvPr/>
          </p:nvSpPr>
          <p:spPr>
            <a:xfrm>
              <a:off x="4251869" y="1221592"/>
              <a:ext cx="875470" cy="1248812"/>
            </a:xfrm>
            <a:custGeom>
              <a:avLst/>
              <a:gdLst/>
              <a:ahLst/>
              <a:cxnLst/>
              <a:rect l="0" t="0" r="0" b="0"/>
              <a:pathLst>
                <a:path w="875470" h="1248812">
                  <a:moveTo>
                    <a:pt x="547260" y="1064634"/>
                  </a:moveTo>
                  <a:cubicBezTo>
                    <a:pt x="531433" y="1031061"/>
                    <a:pt x="515127" y="997968"/>
                    <a:pt x="500738" y="963916"/>
                  </a:cubicBezTo>
                  <a:cubicBezTo>
                    <a:pt x="496422" y="953364"/>
                    <a:pt x="491626" y="949048"/>
                    <a:pt x="480595" y="948089"/>
                  </a:cubicBezTo>
                  <a:cubicBezTo>
                    <a:pt x="418245" y="944731"/>
                    <a:pt x="361651" y="924108"/>
                    <a:pt x="310333" y="889576"/>
                  </a:cubicBezTo>
                  <a:cubicBezTo>
                    <a:pt x="257096" y="853605"/>
                    <a:pt x="212492" y="807563"/>
                    <a:pt x="177001" y="754326"/>
                  </a:cubicBezTo>
                  <a:cubicBezTo>
                    <a:pt x="161653" y="730825"/>
                    <a:pt x="143428" y="718355"/>
                    <a:pt x="117529" y="709722"/>
                  </a:cubicBezTo>
                  <a:cubicBezTo>
                    <a:pt x="50863" y="687660"/>
                    <a:pt x="1463" y="616677"/>
                    <a:pt x="24" y="546654"/>
                  </a:cubicBezTo>
                  <a:cubicBezTo>
                    <a:pt x="-455" y="528429"/>
                    <a:pt x="6259" y="512602"/>
                    <a:pt x="10576" y="495815"/>
                  </a:cubicBezTo>
                  <a:cubicBezTo>
                    <a:pt x="28321" y="473274"/>
                    <a:pt x="53261" y="470396"/>
                    <a:pt x="74364" y="489101"/>
                  </a:cubicBezTo>
                  <a:cubicBezTo>
                    <a:pt x="97385" y="509244"/>
                    <a:pt x="109855" y="536103"/>
                    <a:pt x="115131" y="560083"/>
                  </a:cubicBezTo>
                  <a:cubicBezTo>
                    <a:pt x="118009" y="568716"/>
                    <a:pt x="120407" y="564400"/>
                    <a:pt x="118009" y="565839"/>
                  </a:cubicBezTo>
                  <a:cubicBezTo>
                    <a:pt x="117529" y="565839"/>
                    <a:pt x="117049" y="565359"/>
                    <a:pt x="116570" y="563920"/>
                  </a:cubicBezTo>
                  <a:cubicBezTo>
                    <a:pt x="99304" y="509244"/>
                    <a:pt x="82518" y="454089"/>
                    <a:pt x="58537" y="401812"/>
                  </a:cubicBezTo>
                  <a:cubicBezTo>
                    <a:pt x="40312" y="362004"/>
                    <a:pt x="51343" y="339462"/>
                    <a:pt x="94028" y="328431"/>
                  </a:cubicBezTo>
                  <a:cubicBezTo>
                    <a:pt x="163092" y="310686"/>
                    <a:pt x="225921" y="280950"/>
                    <a:pt x="283475" y="239223"/>
                  </a:cubicBezTo>
                  <a:cubicBezTo>
                    <a:pt x="336232" y="201334"/>
                    <a:pt x="382754" y="156251"/>
                    <a:pt x="419205" y="102055"/>
                  </a:cubicBezTo>
                  <a:cubicBezTo>
                    <a:pt x="433593" y="80952"/>
                    <a:pt x="445103" y="57931"/>
                    <a:pt x="451338" y="32991"/>
                  </a:cubicBezTo>
                  <a:cubicBezTo>
                    <a:pt x="459012" y="1336"/>
                    <a:pt x="466686" y="-3939"/>
                    <a:pt x="499299" y="2296"/>
                  </a:cubicBezTo>
                  <a:cubicBezTo>
                    <a:pt x="544862" y="10929"/>
                    <a:pt x="578915" y="37787"/>
                    <a:pt x="606732" y="73278"/>
                  </a:cubicBezTo>
                  <a:cubicBezTo>
                    <a:pt x="646060" y="123158"/>
                    <a:pt x="675796" y="178793"/>
                    <a:pt x="699777" y="237305"/>
                  </a:cubicBezTo>
                  <a:cubicBezTo>
                    <a:pt x="703614" y="246418"/>
                    <a:pt x="705053" y="255530"/>
                    <a:pt x="705532" y="259367"/>
                  </a:cubicBezTo>
                  <a:cubicBezTo>
                    <a:pt x="700736" y="240183"/>
                    <a:pt x="699777" y="216202"/>
                    <a:pt x="710808" y="193181"/>
                  </a:cubicBezTo>
                  <a:cubicBezTo>
                    <a:pt x="721839" y="170159"/>
                    <a:pt x="739105" y="162486"/>
                    <a:pt x="763085" y="169680"/>
                  </a:cubicBezTo>
                  <a:cubicBezTo>
                    <a:pt x="816322" y="182150"/>
                    <a:pt x="865243" y="237785"/>
                    <a:pt x="872916" y="293899"/>
                  </a:cubicBezTo>
                  <a:cubicBezTo>
                    <a:pt x="879631" y="347616"/>
                    <a:pt x="874835" y="397016"/>
                    <a:pt x="837425" y="441619"/>
                  </a:cubicBezTo>
                  <a:cubicBezTo>
                    <a:pt x="821119" y="460804"/>
                    <a:pt x="835027" y="489580"/>
                    <a:pt x="838384" y="513081"/>
                  </a:cubicBezTo>
                  <a:cubicBezTo>
                    <a:pt x="845099" y="560563"/>
                    <a:pt x="844619" y="607085"/>
                    <a:pt x="837425" y="655046"/>
                  </a:cubicBezTo>
                  <a:cubicBezTo>
                    <a:pt x="828792" y="715477"/>
                    <a:pt x="805771" y="768234"/>
                    <a:pt x="769321" y="816196"/>
                  </a:cubicBezTo>
                  <a:cubicBezTo>
                    <a:pt x="763565" y="823869"/>
                    <a:pt x="766443" y="833941"/>
                    <a:pt x="770759" y="843054"/>
                  </a:cubicBezTo>
                  <a:cubicBezTo>
                    <a:pt x="786586" y="877106"/>
                    <a:pt x="803373" y="911159"/>
                    <a:pt x="814884" y="947129"/>
                  </a:cubicBezTo>
                  <a:cubicBezTo>
                    <a:pt x="829751" y="972069"/>
                    <a:pt x="823996" y="998448"/>
                    <a:pt x="820639" y="1024347"/>
                  </a:cubicBezTo>
                  <a:cubicBezTo>
                    <a:pt x="812006" y="1087176"/>
                    <a:pt x="801454" y="1150005"/>
                    <a:pt x="802414" y="1214273"/>
                  </a:cubicBezTo>
                  <a:cubicBezTo>
                    <a:pt x="799056" y="1248805"/>
                    <a:pt x="790903" y="1255040"/>
                    <a:pt x="765004" y="1243529"/>
                  </a:cubicBezTo>
                  <a:cubicBezTo>
                    <a:pt x="741503" y="1227222"/>
                    <a:pt x="721839" y="1206599"/>
                    <a:pt x="695940" y="1193170"/>
                  </a:cubicBezTo>
                  <a:cubicBezTo>
                    <a:pt x="676755" y="1183098"/>
                    <a:pt x="660928" y="1165832"/>
                    <a:pt x="643183" y="1152883"/>
                  </a:cubicBezTo>
                  <a:cubicBezTo>
                    <a:pt x="618723" y="1135137"/>
                    <a:pt x="596181" y="1114993"/>
                    <a:pt x="569323" y="1100605"/>
                  </a:cubicBezTo>
                  <a:cubicBezTo>
                    <a:pt x="555894" y="1094370"/>
                    <a:pt x="552057" y="1079023"/>
                    <a:pt x="547260" y="1064634"/>
                  </a:cubicBezTo>
                </a:path>
              </a:pathLst>
            </a:custGeom>
            <a:solidFill>
              <a:srgbClr val="F0C8A4">
                <a:alpha val="100000"/>
              </a:srgbClr>
            </a:solidFill>
            <a:ln w="9525">
              <a:noFill/>
            </a:ln>
          </p:spPr>
          <p:txBody>
            <a:bodyPr/>
            <a:lstStyle/>
            <a:p>
              <a:endParaRPr lang="id-ID" altLang="en-US" sz="1350"/>
            </a:p>
          </p:txBody>
        </p:sp>
        <p:sp>
          <p:nvSpPr>
            <p:cNvPr id="1052444" name="Freeform: Shape 14"/>
            <p:cNvSpPr/>
            <p:nvPr/>
          </p:nvSpPr>
          <p:spPr>
            <a:xfrm>
              <a:off x="4200129" y="1047775"/>
              <a:ext cx="816587" cy="753565"/>
            </a:xfrm>
            <a:custGeom>
              <a:avLst/>
              <a:gdLst/>
              <a:ahLst/>
              <a:cxnLst/>
              <a:rect l="0" t="0" r="0" b="0"/>
              <a:pathLst>
                <a:path w="816587" h="753565">
                  <a:moveTo>
                    <a:pt x="815306" y="344457"/>
                  </a:moveTo>
                  <a:cubicBezTo>
                    <a:pt x="780294" y="346855"/>
                    <a:pt x="766865" y="359325"/>
                    <a:pt x="762548" y="393857"/>
                  </a:cubicBezTo>
                  <a:cubicBezTo>
                    <a:pt x="760150" y="413041"/>
                    <a:pt x="762069" y="432226"/>
                    <a:pt x="765906" y="453808"/>
                  </a:cubicBezTo>
                  <a:cubicBezTo>
                    <a:pt x="756793" y="445655"/>
                    <a:pt x="755354" y="436542"/>
                    <a:pt x="751997" y="428389"/>
                  </a:cubicBezTo>
                  <a:cubicBezTo>
                    <a:pt x="720343" y="354049"/>
                    <a:pt x="686290" y="280669"/>
                    <a:pt x="626339" y="223595"/>
                  </a:cubicBezTo>
                  <a:cubicBezTo>
                    <a:pt x="600440" y="198655"/>
                    <a:pt x="570224" y="181869"/>
                    <a:pt x="532815" y="180430"/>
                  </a:cubicBezTo>
                  <a:cubicBezTo>
                    <a:pt x="524182" y="180430"/>
                    <a:pt x="517467" y="180430"/>
                    <a:pt x="515549" y="191461"/>
                  </a:cubicBezTo>
                  <a:cubicBezTo>
                    <a:pt x="498283" y="274434"/>
                    <a:pt x="444087" y="332467"/>
                    <a:pt x="382696" y="385224"/>
                  </a:cubicBezTo>
                  <a:cubicBezTo>
                    <a:pt x="313632" y="445175"/>
                    <a:pt x="235456" y="488340"/>
                    <a:pt x="145289" y="508963"/>
                  </a:cubicBezTo>
                  <a:cubicBezTo>
                    <a:pt x="109798" y="517117"/>
                    <a:pt x="100685" y="535822"/>
                    <a:pt x="116033" y="568915"/>
                  </a:cubicBezTo>
                  <a:cubicBezTo>
                    <a:pt x="141932" y="625029"/>
                    <a:pt x="161596" y="683062"/>
                    <a:pt x="175984" y="743014"/>
                  </a:cubicBezTo>
                  <a:cubicBezTo>
                    <a:pt x="176464" y="745891"/>
                    <a:pt x="176464" y="749249"/>
                    <a:pt x="173106" y="753565"/>
                  </a:cubicBezTo>
                  <a:cubicBezTo>
                    <a:pt x="166871" y="740616"/>
                    <a:pt x="161116" y="727666"/>
                    <a:pt x="154402" y="715196"/>
                  </a:cubicBezTo>
                  <a:cubicBezTo>
                    <a:pt x="147207" y="701767"/>
                    <a:pt x="140493" y="688338"/>
                    <a:pt x="131380" y="676348"/>
                  </a:cubicBezTo>
                  <a:cubicBezTo>
                    <a:pt x="112196" y="651408"/>
                    <a:pt x="102124" y="650928"/>
                    <a:pt x="62796" y="669154"/>
                  </a:cubicBezTo>
                  <a:cubicBezTo>
                    <a:pt x="28264" y="598171"/>
                    <a:pt x="6202" y="525270"/>
                    <a:pt x="926" y="445655"/>
                  </a:cubicBezTo>
                  <a:cubicBezTo>
                    <a:pt x="-10105" y="282107"/>
                    <a:pt x="78143" y="127673"/>
                    <a:pt x="226823" y="58129"/>
                  </a:cubicBezTo>
                  <a:cubicBezTo>
                    <a:pt x="294448" y="26954"/>
                    <a:pt x="363512" y="2015"/>
                    <a:pt x="439290" y="96"/>
                  </a:cubicBezTo>
                  <a:cubicBezTo>
                    <a:pt x="568306" y="-2781"/>
                    <a:pt x="661830" y="59088"/>
                    <a:pt x="732333" y="161725"/>
                  </a:cubicBezTo>
                  <a:cubicBezTo>
                    <a:pt x="769263" y="215921"/>
                    <a:pt x="795162" y="275873"/>
                    <a:pt x="816265" y="337742"/>
                  </a:cubicBezTo>
                  <a:cubicBezTo>
                    <a:pt x="817224" y="339661"/>
                    <a:pt x="815785" y="342538"/>
                    <a:pt x="815306" y="344457"/>
                  </a:cubicBezTo>
                </a:path>
              </a:pathLst>
            </a:custGeom>
            <a:solidFill>
              <a:srgbClr val="262421">
                <a:alpha val="100000"/>
              </a:srgbClr>
            </a:solidFill>
            <a:ln w="9525">
              <a:noFill/>
            </a:ln>
          </p:spPr>
          <p:txBody>
            <a:bodyPr/>
            <a:lstStyle/>
            <a:p>
              <a:endParaRPr lang="id-ID" altLang="en-US" sz="1350"/>
            </a:p>
          </p:txBody>
        </p:sp>
        <p:sp>
          <p:nvSpPr>
            <p:cNvPr id="1052446" name="Freeform: Shape 18"/>
            <p:cNvSpPr/>
            <p:nvPr/>
          </p:nvSpPr>
          <p:spPr>
            <a:xfrm>
              <a:off x="4727384" y="2285406"/>
              <a:ext cx="290528" cy="339004"/>
            </a:xfrm>
            <a:custGeom>
              <a:avLst/>
              <a:gdLst/>
              <a:ahLst/>
              <a:cxnLst/>
              <a:rect l="0" t="0" r="0" b="0"/>
              <a:pathLst>
                <a:path w="292098" h="337646">
                  <a:moveTo>
                    <a:pt x="88263" y="337646"/>
                  </a:moveTo>
                  <a:cubicBezTo>
                    <a:pt x="82028" y="320860"/>
                    <a:pt x="22557" y="151557"/>
                    <a:pt x="3852" y="97361"/>
                  </a:cubicBezTo>
                  <a:cubicBezTo>
                    <a:pt x="974" y="89208"/>
                    <a:pt x="-2383" y="81054"/>
                    <a:pt x="2413" y="71942"/>
                  </a:cubicBezTo>
                  <a:cubicBezTo>
                    <a:pt x="17281" y="49880"/>
                    <a:pt x="40302" y="37410"/>
                    <a:pt x="59966" y="21103"/>
                  </a:cubicBezTo>
                  <a:cubicBezTo>
                    <a:pt x="67160" y="14868"/>
                    <a:pt x="72436" y="9592"/>
                    <a:pt x="71956" y="0"/>
                  </a:cubicBezTo>
                  <a:cubicBezTo>
                    <a:pt x="110325" y="45083"/>
                    <a:pt x="163562" y="70023"/>
                    <a:pt x="207686" y="106953"/>
                  </a:cubicBezTo>
                  <a:cubicBezTo>
                    <a:pt x="235024" y="129974"/>
                    <a:pt x="268597" y="145322"/>
                    <a:pt x="292098" y="172660"/>
                  </a:cubicBezTo>
                  <a:cubicBezTo>
                    <a:pt x="272914" y="182732"/>
                    <a:pt x="256607" y="170262"/>
                    <a:pt x="239820" y="164986"/>
                  </a:cubicBezTo>
                  <a:cubicBezTo>
                    <a:pt x="225432" y="160670"/>
                    <a:pt x="211523" y="154914"/>
                    <a:pt x="196655" y="150598"/>
                  </a:cubicBezTo>
                  <a:cubicBezTo>
                    <a:pt x="182267" y="146281"/>
                    <a:pt x="173634" y="151077"/>
                    <a:pt x="168838" y="164986"/>
                  </a:cubicBezTo>
                  <a:cubicBezTo>
                    <a:pt x="165001" y="177936"/>
                    <a:pt x="94018" y="326615"/>
                    <a:pt x="88263" y="337646"/>
                  </a:cubicBezTo>
                </a:path>
              </a:pathLst>
            </a:custGeom>
            <a:solidFill>
              <a:srgbClr val="D9D9D9">
                <a:alpha val="100000"/>
              </a:srgbClr>
            </a:solidFill>
            <a:ln w="9525">
              <a:noFill/>
            </a:ln>
          </p:spPr>
          <p:txBody>
            <a:bodyPr/>
            <a:lstStyle/>
            <a:p>
              <a:endParaRPr lang="id-ID" altLang="en-US" sz="1350"/>
            </a:p>
          </p:txBody>
        </p:sp>
        <p:sp>
          <p:nvSpPr>
            <p:cNvPr id="1052448" name="Freeform: Shape 19"/>
            <p:cNvSpPr/>
            <p:nvPr/>
          </p:nvSpPr>
          <p:spPr>
            <a:xfrm>
              <a:off x="5048401" y="2163437"/>
              <a:ext cx="251074" cy="278019"/>
            </a:xfrm>
            <a:custGeom>
              <a:avLst/>
              <a:gdLst/>
              <a:ahLst/>
              <a:cxnLst/>
              <a:rect l="0" t="0" r="0" b="0"/>
              <a:pathLst>
                <a:path w="251318" h="277982">
                  <a:moveTo>
                    <a:pt x="235009" y="204529"/>
                  </a:moveTo>
                  <a:cubicBezTo>
                    <a:pt x="240285" y="213162"/>
                    <a:pt x="246040" y="221795"/>
                    <a:pt x="249877" y="231387"/>
                  </a:cubicBezTo>
                  <a:cubicBezTo>
                    <a:pt x="255153" y="243857"/>
                    <a:pt x="244602" y="237622"/>
                    <a:pt x="239806" y="238581"/>
                  </a:cubicBezTo>
                  <a:cubicBezTo>
                    <a:pt x="196641" y="234744"/>
                    <a:pt x="157792" y="216999"/>
                    <a:pt x="117984" y="202131"/>
                  </a:cubicBezTo>
                  <a:cubicBezTo>
                    <a:pt x="102157" y="197334"/>
                    <a:pt x="85850" y="193977"/>
                    <a:pt x="70982" y="186783"/>
                  </a:cubicBezTo>
                  <a:cubicBezTo>
                    <a:pt x="56594" y="179589"/>
                    <a:pt x="47002" y="183426"/>
                    <a:pt x="42206" y="199732"/>
                  </a:cubicBezTo>
                  <a:cubicBezTo>
                    <a:pt x="35491" y="221795"/>
                    <a:pt x="22062" y="240979"/>
                    <a:pt x="15348" y="263041"/>
                  </a:cubicBezTo>
                  <a:cubicBezTo>
                    <a:pt x="12950" y="270235"/>
                    <a:pt x="11031" y="278868"/>
                    <a:pt x="0" y="277909"/>
                  </a:cubicBezTo>
                  <a:cubicBezTo>
                    <a:pt x="0" y="251051"/>
                    <a:pt x="18705" y="33787"/>
                    <a:pt x="19664" y="7888"/>
                  </a:cubicBezTo>
                  <a:cubicBezTo>
                    <a:pt x="51798" y="16521"/>
                    <a:pt x="82013" y="-2184"/>
                    <a:pt x="113668" y="214"/>
                  </a:cubicBezTo>
                  <a:cubicBezTo>
                    <a:pt x="124219" y="5490"/>
                    <a:pt x="129495" y="15562"/>
                    <a:pt x="134771" y="25154"/>
                  </a:cubicBezTo>
                  <a:cubicBezTo>
                    <a:pt x="159231" y="70717"/>
                    <a:pt x="186089" y="114362"/>
                    <a:pt x="212947" y="158486"/>
                  </a:cubicBezTo>
                  <a:cubicBezTo>
                    <a:pt x="222540" y="172395"/>
                    <a:pt x="230693" y="187263"/>
                    <a:pt x="235009" y="204529"/>
                  </a:cubicBezTo>
                </a:path>
              </a:pathLst>
            </a:custGeom>
            <a:solidFill>
              <a:srgbClr val="D9D9D9">
                <a:alpha val="100000"/>
              </a:srgbClr>
            </a:solidFill>
            <a:ln w="9525">
              <a:noFill/>
            </a:ln>
          </p:spPr>
          <p:txBody>
            <a:bodyPr/>
            <a:lstStyle/>
            <a:p>
              <a:endParaRPr lang="id-ID" altLang="en-US" sz="1350"/>
            </a:p>
          </p:txBody>
        </p:sp>
        <p:sp>
          <p:nvSpPr>
            <p:cNvPr id="1052450" name="Freeform: Shape 22"/>
            <p:cNvSpPr/>
            <p:nvPr/>
          </p:nvSpPr>
          <p:spPr>
            <a:xfrm>
              <a:off x="4876236" y="2335629"/>
              <a:ext cx="321015" cy="270845"/>
            </a:xfrm>
            <a:custGeom>
              <a:avLst/>
              <a:gdLst/>
              <a:ahLst/>
              <a:cxnLst/>
              <a:rect l="0" t="0" r="0" b="0"/>
              <a:pathLst>
                <a:path w="321343" h="270924">
                  <a:moveTo>
                    <a:pt x="172660" y="104020"/>
                  </a:moveTo>
                  <a:cubicBezTo>
                    <a:pt x="185130" y="75243"/>
                    <a:pt x="198559" y="46467"/>
                    <a:pt x="210070" y="17211"/>
                  </a:cubicBezTo>
                  <a:cubicBezTo>
                    <a:pt x="215825" y="2822"/>
                    <a:pt x="220621" y="-4372"/>
                    <a:pt x="237407" y="2822"/>
                  </a:cubicBezTo>
                  <a:cubicBezTo>
                    <a:pt x="255153" y="10496"/>
                    <a:pt x="274338" y="15772"/>
                    <a:pt x="292563" y="22007"/>
                  </a:cubicBezTo>
                  <a:cubicBezTo>
                    <a:pt x="299277" y="67570"/>
                    <a:pt x="315105" y="129919"/>
                    <a:pt x="321339" y="175482"/>
                  </a:cubicBezTo>
                  <a:cubicBezTo>
                    <a:pt x="322299" y="183156"/>
                    <a:pt x="173139" y="237832"/>
                    <a:pt x="126138" y="261812"/>
                  </a:cubicBezTo>
                  <a:cubicBezTo>
                    <a:pt x="117984" y="266129"/>
                    <a:pt x="109351" y="267568"/>
                    <a:pt x="101198" y="270925"/>
                  </a:cubicBezTo>
                  <a:cubicBezTo>
                    <a:pt x="69064" y="249342"/>
                    <a:pt x="48920" y="216729"/>
                    <a:pt x="23501" y="188911"/>
                  </a:cubicBezTo>
                  <a:cubicBezTo>
                    <a:pt x="13909" y="178360"/>
                    <a:pt x="0" y="169247"/>
                    <a:pt x="0" y="151981"/>
                  </a:cubicBezTo>
                  <a:cubicBezTo>
                    <a:pt x="1919" y="146226"/>
                    <a:pt x="4317" y="139991"/>
                    <a:pt x="6235" y="134236"/>
                  </a:cubicBezTo>
                  <a:cubicBezTo>
                    <a:pt x="25899" y="76682"/>
                    <a:pt x="16307" y="83877"/>
                    <a:pt x="82493" y="104979"/>
                  </a:cubicBezTo>
                  <a:cubicBezTo>
                    <a:pt x="102637" y="111694"/>
                    <a:pt x="122780" y="118888"/>
                    <a:pt x="143883" y="123684"/>
                  </a:cubicBezTo>
                  <a:cubicBezTo>
                    <a:pt x="165945" y="136154"/>
                    <a:pt x="167384" y="135195"/>
                    <a:pt x="172660" y="104020"/>
                  </a:cubicBezTo>
                </a:path>
              </a:pathLst>
            </a:custGeom>
            <a:solidFill>
              <a:srgbClr val="BFBFBF">
                <a:alpha val="100000"/>
              </a:srgbClr>
            </a:solidFill>
            <a:ln w="9525">
              <a:noFill/>
            </a:ln>
          </p:spPr>
          <p:txBody>
            <a:bodyPr/>
            <a:lstStyle/>
            <a:p>
              <a:endParaRPr lang="id-ID" altLang="en-US" sz="1350"/>
            </a:p>
          </p:txBody>
        </p:sp>
        <p:pic>
          <p:nvPicPr>
            <p:cNvPr id="2097382" name="Graphic 81"/>
            <p:cNvPicPr>
              <a:picLocks noChangeAspect="1"/>
            </p:cNvPicPr>
            <p:nvPr/>
          </p:nvPicPr>
          <p:blipFill>
            <a:blip r:embed="rId2"/>
            <a:srcRect/>
            <a:stretch>
              <a:fillRect/>
            </a:stretch>
          </p:blipFill>
          <p:spPr>
            <a:xfrm>
              <a:off x="4458807" y="2147222"/>
              <a:ext cx="1294681" cy="757646"/>
            </a:xfrm>
            <a:prstGeom prst="rect">
              <a:avLst/>
            </a:prstGeom>
            <a:noFill/>
            <a:ln w="9525">
              <a:noFill/>
            </a:ln>
          </p:spPr>
        </p:pic>
      </p:grpSp>
      <p:grpSp>
        <p:nvGrpSpPr>
          <p:cNvPr id="2098" name="Grup 2097"/>
          <p:cNvGrpSpPr/>
          <p:nvPr/>
        </p:nvGrpSpPr>
        <p:grpSpPr>
          <a:xfrm>
            <a:off x="4912519" y="3896916"/>
            <a:ext cx="888206" cy="779859"/>
            <a:chOff x="3983887" y="4061275"/>
            <a:chExt cx="2122406" cy="1866023"/>
          </a:xfrm>
        </p:grpSpPr>
        <p:pic>
          <p:nvPicPr>
            <p:cNvPr id="2097384" name="Group 31"/>
            <p:cNvPicPr>
              <a:picLocks noChangeAspect="1"/>
            </p:cNvPicPr>
            <p:nvPr/>
          </p:nvPicPr>
          <p:blipFill>
            <a:blip r:embed="rId3"/>
            <a:srcRect/>
            <a:stretch>
              <a:fillRect/>
            </a:stretch>
          </p:blipFill>
          <p:spPr>
            <a:xfrm>
              <a:off x="3727377" y="5315584"/>
              <a:ext cx="2425347" cy="897059"/>
            </a:xfrm>
            <a:prstGeom prst="rect">
              <a:avLst/>
            </a:prstGeom>
            <a:noFill/>
            <a:ln w="9525">
              <a:noFill/>
            </a:ln>
          </p:spPr>
        </p:pic>
        <p:pic>
          <p:nvPicPr>
            <p:cNvPr id="2097386" name="Group 32"/>
            <p:cNvPicPr>
              <a:picLocks noChangeAspect="1"/>
            </p:cNvPicPr>
            <p:nvPr/>
          </p:nvPicPr>
          <p:blipFill>
            <a:blip r:embed="rId4"/>
            <a:srcRect/>
            <a:stretch>
              <a:fillRect/>
            </a:stretch>
          </p:blipFill>
          <p:spPr>
            <a:xfrm>
              <a:off x="3891252" y="5042090"/>
              <a:ext cx="2261472" cy="623565"/>
            </a:xfrm>
            <a:prstGeom prst="rect">
              <a:avLst/>
            </a:prstGeom>
            <a:noFill/>
            <a:ln w="9525">
              <a:noFill/>
            </a:ln>
          </p:spPr>
        </p:pic>
        <p:pic>
          <p:nvPicPr>
            <p:cNvPr id="2097388" name="Group 33"/>
            <p:cNvPicPr>
              <a:picLocks noChangeAspect="1"/>
            </p:cNvPicPr>
            <p:nvPr/>
          </p:nvPicPr>
          <p:blipFill>
            <a:blip r:embed="rId5"/>
            <a:srcRect/>
            <a:stretch>
              <a:fillRect/>
            </a:stretch>
          </p:blipFill>
          <p:spPr>
            <a:xfrm>
              <a:off x="4011427" y="4670139"/>
              <a:ext cx="1944647" cy="667324"/>
            </a:xfrm>
            <a:prstGeom prst="rect">
              <a:avLst/>
            </a:prstGeom>
            <a:noFill/>
            <a:ln w="9525">
              <a:noFill/>
            </a:ln>
          </p:spPr>
        </p:pic>
        <p:pic>
          <p:nvPicPr>
            <p:cNvPr id="2097390" name="Group 34"/>
            <p:cNvPicPr>
              <a:picLocks noChangeAspect="1"/>
            </p:cNvPicPr>
            <p:nvPr/>
          </p:nvPicPr>
          <p:blipFill>
            <a:blip r:embed="rId6"/>
            <a:srcRect/>
            <a:stretch>
              <a:fillRect/>
            </a:stretch>
          </p:blipFill>
          <p:spPr>
            <a:xfrm>
              <a:off x="4066052" y="4287248"/>
              <a:ext cx="1857248" cy="645445"/>
            </a:xfrm>
            <a:prstGeom prst="rect">
              <a:avLst/>
            </a:prstGeom>
            <a:noFill/>
            <a:ln w="9525">
              <a:noFill/>
            </a:ln>
          </p:spPr>
        </p:pic>
        <p:pic>
          <p:nvPicPr>
            <p:cNvPr id="2097392" name="Group 35"/>
            <p:cNvPicPr>
              <a:picLocks noChangeAspect="1"/>
            </p:cNvPicPr>
            <p:nvPr/>
          </p:nvPicPr>
          <p:blipFill>
            <a:blip r:embed="rId7"/>
            <a:srcRect/>
            <a:stretch>
              <a:fillRect/>
            </a:stretch>
          </p:blipFill>
          <p:spPr>
            <a:xfrm>
              <a:off x="3978652" y="4013755"/>
              <a:ext cx="2010197" cy="579806"/>
            </a:xfrm>
            <a:prstGeom prst="rect">
              <a:avLst/>
            </a:prstGeom>
            <a:noFill/>
            <a:ln w="9525">
              <a:noFill/>
            </a:ln>
          </p:spPr>
        </p:pic>
      </p:grpSp>
      <p:grpSp>
        <p:nvGrpSpPr>
          <p:cNvPr id="2100" name="Grup 2099"/>
          <p:cNvGrpSpPr/>
          <p:nvPr/>
        </p:nvGrpSpPr>
        <p:grpSpPr>
          <a:xfrm>
            <a:off x="3187304" y="2592900"/>
            <a:ext cx="2941368" cy="1227006"/>
            <a:chOff x="3496565" y="2353154"/>
            <a:chExt cx="5206119" cy="2493004"/>
          </a:xfrm>
        </p:grpSpPr>
        <p:sp>
          <p:nvSpPr>
            <p:cNvPr id="1052468" name="Freeform: Shape 68"/>
            <p:cNvSpPr/>
            <p:nvPr/>
          </p:nvSpPr>
          <p:spPr>
            <a:xfrm>
              <a:off x="4342675" y="2353632"/>
              <a:ext cx="1649799" cy="1468918"/>
            </a:xfrm>
            <a:custGeom>
              <a:avLst/>
              <a:gdLst/>
              <a:ahLst/>
              <a:cxnLst/>
              <a:rect l="0" t="0" r="0" b="0"/>
              <a:pathLst>
                <a:path w="1649799" h="1468918">
                  <a:moveTo>
                    <a:pt x="1399506" y="17705"/>
                  </a:moveTo>
                  <a:cubicBezTo>
                    <a:pt x="1448314" y="12920"/>
                    <a:pt x="1497121" y="7178"/>
                    <a:pt x="1545929" y="3350"/>
                  </a:cubicBezTo>
                  <a:cubicBezTo>
                    <a:pt x="1577031" y="957"/>
                    <a:pt x="1608134" y="479"/>
                    <a:pt x="1638758" y="0"/>
                  </a:cubicBezTo>
                  <a:cubicBezTo>
                    <a:pt x="1645936" y="0"/>
                    <a:pt x="1650242" y="4307"/>
                    <a:pt x="1649764" y="12441"/>
                  </a:cubicBezTo>
                  <a:cubicBezTo>
                    <a:pt x="1649285" y="21054"/>
                    <a:pt x="1649764" y="30146"/>
                    <a:pt x="1649764" y="38759"/>
                  </a:cubicBezTo>
                  <a:cubicBezTo>
                    <a:pt x="1649764" y="387109"/>
                    <a:pt x="1649764" y="735460"/>
                    <a:pt x="1649764" y="1083811"/>
                  </a:cubicBezTo>
                  <a:cubicBezTo>
                    <a:pt x="1649764" y="1117785"/>
                    <a:pt x="1648807" y="1117306"/>
                    <a:pt x="1615312" y="1120177"/>
                  </a:cubicBezTo>
                  <a:cubicBezTo>
                    <a:pt x="1560762" y="1124962"/>
                    <a:pt x="1506213" y="1134054"/>
                    <a:pt x="1452620" y="1145538"/>
                  </a:cubicBezTo>
                  <a:cubicBezTo>
                    <a:pt x="1409555" y="1154629"/>
                    <a:pt x="1367447" y="1165156"/>
                    <a:pt x="1325338" y="1177119"/>
                  </a:cubicBezTo>
                  <a:cubicBezTo>
                    <a:pt x="1277010" y="1190996"/>
                    <a:pt x="1229159" y="1207743"/>
                    <a:pt x="1183223" y="1227362"/>
                  </a:cubicBezTo>
                  <a:cubicBezTo>
                    <a:pt x="1103313" y="1261814"/>
                    <a:pt x="1026274" y="1301530"/>
                    <a:pt x="953541" y="1348902"/>
                  </a:cubicBezTo>
                  <a:cubicBezTo>
                    <a:pt x="900427" y="1382876"/>
                    <a:pt x="850663" y="1421156"/>
                    <a:pt x="801855" y="1460872"/>
                  </a:cubicBezTo>
                  <a:cubicBezTo>
                    <a:pt x="787979" y="1472356"/>
                    <a:pt x="780801" y="1471399"/>
                    <a:pt x="768360" y="1458958"/>
                  </a:cubicBezTo>
                  <a:cubicBezTo>
                    <a:pt x="603755" y="1293395"/>
                    <a:pt x="438193" y="1128790"/>
                    <a:pt x="273109" y="963706"/>
                  </a:cubicBezTo>
                  <a:cubicBezTo>
                    <a:pt x="185543" y="876140"/>
                    <a:pt x="97977" y="787617"/>
                    <a:pt x="9932" y="700529"/>
                  </a:cubicBezTo>
                  <a:cubicBezTo>
                    <a:pt x="-3466" y="687610"/>
                    <a:pt x="-3466" y="681389"/>
                    <a:pt x="10889" y="667991"/>
                  </a:cubicBezTo>
                  <a:cubicBezTo>
                    <a:pt x="48691" y="633060"/>
                    <a:pt x="86971" y="599565"/>
                    <a:pt x="128601" y="568941"/>
                  </a:cubicBezTo>
                  <a:cubicBezTo>
                    <a:pt x="133864" y="565113"/>
                    <a:pt x="140563" y="560806"/>
                    <a:pt x="141999" y="553150"/>
                  </a:cubicBezTo>
                  <a:cubicBezTo>
                    <a:pt x="150612" y="540709"/>
                    <a:pt x="162575" y="531139"/>
                    <a:pt x="174537" y="522047"/>
                  </a:cubicBezTo>
                  <a:cubicBezTo>
                    <a:pt x="277416" y="444530"/>
                    <a:pt x="384600" y="373711"/>
                    <a:pt x="497527" y="311506"/>
                  </a:cubicBezTo>
                  <a:cubicBezTo>
                    <a:pt x="538200" y="289973"/>
                    <a:pt x="577916" y="266527"/>
                    <a:pt x="620981" y="249779"/>
                  </a:cubicBezTo>
                  <a:cubicBezTo>
                    <a:pt x="678402" y="220112"/>
                    <a:pt x="735822" y="190923"/>
                    <a:pt x="797070" y="170347"/>
                  </a:cubicBezTo>
                  <a:cubicBezTo>
                    <a:pt x="807598" y="166519"/>
                    <a:pt x="821953" y="171783"/>
                    <a:pt x="829130" y="158863"/>
                  </a:cubicBezTo>
                  <a:cubicBezTo>
                    <a:pt x="890379" y="133981"/>
                    <a:pt x="953541" y="113884"/>
                    <a:pt x="1016704" y="94744"/>
                  </a:cubicBezTo>
                  <a:cubicBezTo>
                    <a:pt x="1132023" y="61248"/>
                    <a:pt x="1248778" y="34931"/>
                    <a:pt x="1367447" y="17226"/>
                  </a:cubicBezTo>
                  <a:cubicBezTo>
                    <a:pt x="1377974" y="14834"/>
                    <a:pt x="1388979" y="11484"/>
                    <a:pt x="1399506" y="17705"/>
                  </a:cubicBezTo>
                </a:path>
              </a:pathLst>
            </a:custGeom>
            <a:solidFill>
              <a:srgbClr val="454545">
                <a:alpha val="100000"/>
              </a:srgbClr>
            </a:solidFill>
            <a:ln w="9525">
              <a:noFill/>
            </a:ln>
          </p:spPr>
          <p:txBody>
            <a:bodyPr/>
            <a:lstStyle/>
            <a:p>
              <a:endParaRPr lang="id-ID" altLang="en-US" sz="1350"/>
            </a:p>
          </p:txBody>
        </p:sp>
        <p:sp>
          <p:nvSpPr>
            <p:cNvPr id="1052470" name="Freeform: Shape 69"/>
            <p:cNvSpPr/>
            <p:nvPr/>
          </p:nvSpPr>
          <p:spPr>
            <a:xfrm>
              <a:off x="6204536" y="2353154"/>
              <a:ext cx="1648097" cy="1472487"/>
            </a:xfrm>
            <a:custGeom>
              <a:avLst/>
              <a:gdLst/>
              <a:ahLst/>
              <a:cxnLst/>
              <a:rect l="0" t="0" r="0" b="0"/>
              <a:pathLst>
                <a:path w="1647498" h="1471438">
                  <a:moveTo>
                    <a:pt x="1511593" y="560838"/>
                  </a:moveTo>
                  <a:cubicBezTo>
                    <a:pt x="1552744" y="595769"/>
                    <a:pt x="1593417" y="631657"/>
                    <a:pt x="1635047" y="666109"/>
                  </a:cubicBezTo>
                  <a:cubicBezTo>
                    <a:pt x="1652752" y="680464"/>
                    <a:pt x="1650359" y="690991"/>
                    <a:pt x="1635526" y="705825"/>
                  </a:cubicBezTo>
                  <a:cubicBezTo>
                    <a:pt x="1410629" y="929764"/>
                    <a:pt x="1186211" y="1154183"/>
                    <a:pt x="961792" y="1378601"/>
                  </a:cubicBezTo>
                  <a:cubicBezTo>
                    <a:pt x="934518" y="1405876"/>
                    <a:pt x="906764" y="1432672"/>
                    <a:pt x="880447" y="1460904"/>
                  </a:cubicBezTo>
                  <a:cubicBezTo>
                    <a:pt x="869441" y="1472866"/>
                    <a:pt x="860828" y="1475737"/>
                    <a:pt x="847430" y="1463775"/>
                  </a:cubicBezTo>
                  <a:cubicBezTo>
                    <a:pt x="768955" y="1393913"/>
                    <a:pt x="682346" y="1336493"/>
                    <a:pt x="589995" y="1287685"/>
                  </a:cubicBezTo>
                  <a:cubicBezTo>
                    <a:pt x="520612" y="1250840"/>
                    <a:pt x="448837" y="1219259"/>
                    <a:pt x="373711" y="1194377"/>
                  </a:cubicBezTo>
                  <a:cubicBezTo>
                    <a:pt x="310071" y="1173323"/>
                    <a:pt x="245951" y="1154661"/>
                    <a:pt x="180396" y="1141263"/>
                  </a:cubicBezTo>
                  <a:cubicBezTo>
                    <a:pt x="129196" y="1131215"/>
                    <a:pt x="77518" y="1121645"/>
                    <a:pt x="24882" y="1120209"/>
                  </a:cubicBezTo>
                  <a:cubicBezTo>
                    <a:pt x="4785" y="1119731"/>
                    <a:pt x="0" y="1113031"/>
                    <a:pt x="0" y="1093891"/>
                  </a:cubicBezTo>
                  <a:cubicBezTo>
                    <a:pt x="479" y="816359"/>
                    <a:pt x="479" y="538827"/>
                    <a:pt x="479" y="261773"/>
                  </a:cubicBezTo>
                  <a:cubicBezTo>
                    <a:pt x="479" y="181863"/>
                    <a:pt x="957" y="102432"/>
                    <a:pt x="0" y="22522"/>
                  </a:cubicBezTo>
                  <a:cubicBezTo>
                    <a:pt x="0" y="4338"/>
                    <a:pt x="5742" y="-447"/>
                    <a:pt x="22968" y="32"/>
                  </a:cubicBezTo>
                  <a:cubicBezTo>
                    <a:pt x="104792" y="989"/>
                    <a:pt x="186138" y="12951"/>
                    <a:pt x="267005" y="22522"/>
                  </a:cubicBezTo>
                  <a:cubicBezTo>
                    <a:pt x="292366" y="25393"/>
                    <a:pt x="319162" y="26828"/>
                    <a:pt x="344044" y="34484"/>
                  </a:cubicBezTo>
                  <a:cubicBezTo>
                    <a:pt x="373233" y="23479"/>
                    <a:pt x="400508" y="38791"/>
                    <a:pt x="427782" y="44054"/>
                  </a:cubicBezTo>
                  <a:cubicBezTo>
                    <a:pt x="516784" y="61280"/>
                    <a:pt x="604829" y="85684"/>
                    <a:pt x="690959" y="113437"/>
                  </a:cubicBezTo>
                  <a:cubicBezTo>
                    <a:pt x="839295" y="161288"/>
                    <a:pt x="982368" y="221579"/>
                    <a:pt x="1119698" y="295269"/>
                  </a:cubicBezTo>
                  <a:cubicBezTo>
                    <a:pt x="1250809" y="365130"/>
                    <a:pt x="1375219" y="445519"/>
                    <a:pt x="1492453" y="536913"/>
                  </a:cubicBezTo>
                  <a:cubicBezTo>
                    <a:pt x="1501545" y="543612"/>
                    <a:pt x="1507286" y="551268"/>
                    <a:pt x="1511593" y="560838"/>
                  </a:cubicBezTo>
                </a:path>
              </a:pathLst>
            </a:custGeom>
            <a:solidFill>
              <a:srgbClr val="F8BA16">
                <a:alpha val="100000"/>
              </a:srgbClr>
            </a:solidFill>
            <a:ln w="9525">
              <a:noFill/>
            </a:ln>
          </p:spPr>
          <p:txBody>
            <a:bodyPr/>
            <a:lstStyle/>
            <a:p>
              <a:endParaRPr lang="id-ID" altLang="en-US" sz="1350"/>
            </a:p>
          </p:txBody>
        </p:sp>
        <p:sp>
          <p:nvSpPr>
            <p:cNvPr id="1052472" name="Freeform: Shape 70"/>
            <p:cNvSpPr/>
            <p:nvPr/>
          </p:nvSpPr>
          <p:spPr>
            <a:xfrm>
              <a:off x="3496316" y="3196558"/>
              <a:ext cx="1473807" cy="1646427"/>
            </a:xfrm>
            <a:custGeom>
              <a:avLst/>
              <a:gdLst/>
              <a:ahLst/>
              <a:cxnLst/>
              <a:rect l="0" t="0" r="0" b="0"/>
              <a:pathLst>
                <a:path w="1473807" h="1646427">
                  <a:moveTo>
                    <a:pt x="477795" y="210261"/>
                  </a:moveTo>
                  <a:cubicBezTo>
                    <a:pt x="500284" y="214089"/>
                    <a:pt x="514161" y="201648"/>
                    <a:pt x="526602" y="184900"/>
                  </a:cubicBezTo>
                  <a:cubicBezTo>
                    <a:pt x="571103" y="124609"/>
                    <a:pt x="618953" y="67188"/>
                    <a:pt x="669675" y="11682"/>
                  </a:cubicBezTo>
                  <a:cubicBezTo>
                    <a:pt x="683073" y="-3152"/>
                    <a:pt x="691686" y="-4109"/>
                    <a:pt x="706041" y="10246"/>
                  </a:cubicBezTo>
                  <a:cubicBezTo>
                    <a:pt x="955820" y="260504"/>
                    <a:pt x="1206077" y="510283"/>
                    <a:pt x="1455856" y="760540"/>
                  </a:cubicBezTo>
                  <a:cubicBezTo>
                    <a:pt x="1479303" y="783987"/>
                    <a:pt x="1479781" y="784465"/>
                    <a:pt x="1457292" y="811740"/>
                  </a:cubicBezTo>
                  <a:cubicBezTo>
                    <a:pt x="1418533" y="859112"/>
                    <a:pt x="1382645" y="908876"/>
                    <a:pt x="1348671" y="960555"/>
                  </a:cubicBezTo>
                  <a:cubicBezTo>
                    <a:pt x="1296993" y="1039508"/>
                    <a:pt x="1255842" y="1123724"/>
                    <a:pt x="1219954" y="1209855"/>
                  </a:cubicBezTo>
                  <a:cubicBezTo>
                    <a:pt x="1197943" y="1262969"/>
                    <a:pt x="1182631" y="1319432"/>
                    <a:pt x="1166840" y="1375417"/>
                  </a:cubicBezTo>
                  <a:cubicBezTo>
                    <a:pt x="1143872" y="1459634"/>
                    <a:pt x="1133345" y="1545765"/>
                    <a:pt x="1121382" y="1631417"/>
                  </a:cubicBezTo>
                  <a:cubicBezTo>
                    <a:pt x="1119947" y="1642901"/>
                    <a:pt x="1115161" y="1646250"/>
                    <a:pt x="1104634" y="1646250"/>
                  </a:cubicBezTo>
                  <a:cubicBezTo>
                    <a:pt x="1088844" y="1645772"/>
                    <a:pt x="1072575" y="1646250"/>
                    <a:pt x="1056784" y="1646250"/>
                  </a:cubicBezTo>
                  <a:cubicBezTo>
                    <a:pt x="718003" y="1646250"/>
                    <a:pt x="379223" y="1646250"/>
                    <a:pt x="40442" y="1646250"/>
                  </a:cubicBezTo>
                  <a:cubicBezTo>
                    <a:pt x="-4537" y="1646250"/>
                    <a:pt x="-1666" y="1651514"/>
                    <a:pt x="1684" y="1604621"/>
                  </a:cubicBezTo>
                  <a:cubicBezTo>
                    <a:pt x="5990" y="1541458"/>
                    <a:pt x="13646" y="1478296"/>
                    <a:pt x="19388" y="1415133"/>
                  </a:cubicBezTo>
                  <a:cubicBezTo>
                    <a:pt x="13168" y="1407956"/>
                    <a:pt x="15560" y="1399821"/>
                    <a:pt x="16517" y="1392165"/>
                  </a:cubicBezTo>
                  <a:cubicBezTo>
                    <a:pt x="41399" y="1202678"/>
                    <a:pt x="89728" y="1018932"/>
                    <a:pt x="156240" y="839493"/>
                  </a:cubicBezTo>
                  <a:cubicBezTo>
                    <a:pt x="212704" y="687329"/>
                    <a:pt x="284001" y="542343"/>
                    <a:pt x="367260" y="403098"/>
                  </a:cubicBezTo>
                  <a:cubicBezTo>
                    <a:pt x="399320" y="349027"/>
                    <a:pt x="435686" y="297349"/>
                    <a:pt x="471574" y="245670"/>
                  </a:cubicBezTo>
                  <a:cubicBezTo>
                    <a:pt x="479709" y="234665"/>
                    <a:pt x="483058" y="223659"/>
                    <a:pt x="477795" y="210261"/>
                  </a:cubicBezTo>
                </a:path>
              </a:pathLst>
            </a:custGeom>
            <a:solidFill>
              <a:srgbClr val="F8BA16">
                <a:alpha val="100000"/>
              </a:srgbClr>
            </a:solidFill>
            <a:ln w="9525">
              <a:noFill/>
            </a:ln>
          </p:spPr>
          <p:txBody>
            <a:bodyPr/>
            <a:lstStyle/>
            <a:p>
              <a:endParaRPr lang="id-ID" altLang="en-US" sz="1350"/>
            </a:p>
          </p:txBody>
        </p:sp>
        <p:sp>
          <p:nvSpPr>
            <p:cNvPr id="1052474" name="Freeform: Shape 71"/>
            <p:cNvSpPr/>
            <p:nvPr/>
          </p:nvSpPr>
          <p:spPr>
            <a:xfrm>
              <a:off x="7230336" y="3197906"/>
              <a:ext cx="1472348" cy="1644665"/>
            </a:xfrm>
            <a:custGeom>
              <a:avLst/>
              <a:gdLst/>
              <a:ahLst/>
              <a:cxnLst/>
              <a:rect l="0" t="0" r="0" b="0"/>
              <a:pathLst>
                <a:path w="1472874" h="1646250">
                  <a:moveTo>
                    <a:pt x="344884" y="1586916"/>
                  </a:moveTo>
                  <a:cubicBezTo>
                    <a:pt x="343927" y="1541458"/>
                    <a:pt x="331007" y="1497914"/>
                    <a:pt x="324787" y="1453413"/>
                  </a:cubicBezTo>
                  <a:cubicBezTo>
                    <a:pt x="316652" y="1441929"/>
                    <a:pt x="323351" y="1426617"/>
                    <a:pt x="315695" y="1414655"/>
                  </a:cubicBezTo>
                  <a:cubicBezTo>
                    <a:pt x="302297" y="1356756"/>
                    <a:pt x="286028" y="1299814"/>
                    <a:pt x="264974" y="1243829"/>
                  </a:cubicBezTo>
                  <a:cubicBezTo>
                    <a:pt x="230043" y="1150999"/>
                    <a:pt x="186978" y="1061519"/>
                    <a:pt x="134343" y="976824"/>
                  </a:cubicBezTo>
                  <a:cubicBezTo>
                    <a:pt x="97498" y="917968"/>
                    <a:pt x="58739" y="860069"/>
                    <a:pt x="11845" y="808869"/>
                  </a:cubicBezTo>
                  <a:cubicBezTo>
                    <a:pt x="-3945" y="791643"/>
                    <a:pt x="-4424" y="780637"/>
                    <a:pt x="13281" y="762454"/>
                  </a:cubicBezTo>
                  <a:cubicBezTo>
                    <a:pt x="265452" y="512675"/>
                    <a:pt x="516188" y="261461"/>
                    <a:pt x="766446" y="10246"/>
                  </a:cubicBezTo>
                  <a:cubicBezTo>
                    <a:pt x="780801" y="-4109"/>
                    <a:pt x="790371" y="-3152"/>
                    <a:pt x="803769" y="11682"/>
                  </a:cubicBezTo>
                  <a:cubicBezTo>
                    <a:pt x="860233" y="75323"/>
                    <a:pt x="913346" y="141835"/>
                    <a:pt x="965982" y="208825"/>
                  </a:cubicBezTo>
                  <a:cubicBezTo>
                    <a:pt x="975073" y="215046"/>
                    <a:pt x="984165" y="221267"/>
                    <a:pt x="990385" y="230837"/>
                  </a:cubicBezTo>
                  <a:cubicBezTo>
                    <a:pt x="1077952" y="355248"/>
                    <a:pt x="1156426" y="484922"/>
                    <a:pt x="1222460" y="621774"/>
                  </a:cubicBezTo>
                  <a:cubicBezTo>
                    <a:pt x="1244471" y="667710"/>
                    <a:pt x="1266003" y="713647"/>
                    <a:pt x="1283708" y="761497"/>
                  </a:cubicBezTo>
                  <a:cubicBezTo>
                    <a:pt x="1290886" y="776809"/>
                    <a:pt x="1296149" y="793078"/>
                    <a:pt x="1304284" y="807912"/>
                  </a:cubicBezTo>
                  <a:cubicBezTo>
                    <a:pt x="1360747" y="958162"/>
                    <a:pt x="1408119" y="1110805"/>
                    <a:pt x="1435872" y="1269190"/>
                  </a:cubicBezTo>
                  <a:cubicBezTo>
                    <a:pt x="1444485" y="1317040"/>
                    <a:pt x="1450227" y="1365369"/>
                    <a:pt x="1460276" y="1412741"/>
                  </a:cubicBezTo>
                  <a:cubicBezTo>
                    <a:pt x="1463147" y="1426139"/>
                    <a:pt x="1464104" y="1440015"/>
                    <a:pt x="1461711" y="1453413"/>
                  </a:cubicBezTo>
                  <a:cubicBezTo>
                    <a:pt x="1457405" y="1478774"/>
                    <a:pt x="1458362" y="1504135"/>
                    <a:pt x="1463147" y="1529017"/>
                  </a:cubicBezTo>
                  <a:cubicBezTo>
                    <a:pt x="1466018" y="1558206"/>
                    <a:pt x="1465061" y="1587395"/>
                    <a:pt x="1470803" y="1616583"/>
                  </a:cubicBezTo>
                  <a:cubicBezTo>
                    <a:pt x="1476066" y="1644336"/>
                    <a:pt x="1472717" y="1646251"/>
                    <a:pt x="1444007" y="1646251"/>
                  </a:cubicBezTo>
                  <a:cubicBezTo>
                    <a:pt x="1287536" y="1646251"/>
                    <a:pt x="1131544" y="1646251"/>
                    <a:pt x="975073" y="1646251"/>
                  </a:cubicBezTo>
                  <a:cubicBezTo>
                    <a:pt x="776494" y="1646251"/>
                    <a:pt x="577915" y="1646251"/>
                    <a:pt x="379336" y="1646251"/>
                  </a:cubicBezTo>
                  <a:cubicBezTo>
                    <a:pt x="370723" y="1646251"/>
                    <a:pt x="362110" y="1644815"/>
                    <a:pt x="353497" y="1644336"/>
                  </a:cubicBezTo>
                  <a:cubicBezTo>
                    <a:pt x="342970" y="1626632"/>
                    <a:pt x="354454" y="1605099"/>
                    <a:pt x="344884" y="1586916"/>
                  </a:cubicBezTo>
                </a:path>
              </a:pathLst>
            </a:custGeom>
            <a:solidFill>
              <a:srgbClr val="454545">
                <a:alpha val="100000"/>
              </a:srgbClr>
            </a:solidFill>
            <a:ln w="9525">
              <a:noFill/>
            </a:ln>
          </p:spPr>
          <p:txBody>
            <a:bodyPr/>
            <a:lstStyle/>
            <a:p>
              <a:endParaRPr lang="id-ID" altLang="en-US" sz="1350"/>
            </a:p>
          </p:txBody>
        </p:sp>
      </p:grpSp>
      <p:sp>
        <p:nvSpPr>
          <p:cNvPr id="1052476" name="Oval 21"/>
          <p:cNvSpPr/>
          <p:nvPr/>
        </p:nvSpPr>
        <p:spPr>
          <a:xfrm>
            <a:off x="3886200" y="2508647"/>
            <a:ext cx="319088" cy="279797"/>
          </a:xfrm>
          <a:custGeom>
            <a:avLst/>
            <a:gdLst/>
            <a:ahLst/>
            <a:cxnLst/>
            <a:rect l="0" t="0" r="0" b="0"/>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lnTo>
                  <a:pt x="1391137" y="789478"/>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lnTo>
                  <a:pt x="3358324"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lnTo>
                  <a:pt x="2932202" y="47278"/>
                </a:lnTo>
              </a:path>
            </a:pathLst>
          </a:custGeom>
          <a:solidFill>
            <a:srgbClr val="FFFFFF">
              <a:alpha val="100000"/>
            </a:srgbClr>
          </a:solidFill>
          <a:ln w="9525">
            <a:noFill/>
          </a:ln>
        </p:spPr>
        <p:txBody>
          <a:bodyPr/>
          <a:lstStyle/>
          <a:p>
            <a:endParaRPr lang="id-ID" altLang="en-US" sz="1350"/>
          </a:p>
        </p:txBody>
      </p:sp>
      <p:sp>
        <p:nvSpPr>
          <p:cNvPr id="1052478" name="TextBox 86"/>
          <p:cNvSpPr/>
          <p:nvPr/>
        </p:nvSpPr>
        <p:spPr>
          <a:xfrm>
            <a:off x="38101" y="1172766"/>
            <a:ext cx="3307556" cy="1685075"/>
          </a:xfrm>
          <a:prstGeom prst="rect">
            <a:avLst/>
          </a:prstGeom>
          <a:noFill/>
          <a:ln w="9525">
            <a:noFill/>
          </a:ln>
        </p:spPr>
        <p:txBody>
          <a:bodyPr vert="horz" lIns="68577" tIns="34289" rIns="68577" bIns="34289" anchor="t" anchorCtr="0">
            <a:spAutoFit/>
          </a:bodyPr>
          <a:lstStyle/>
          <a:p>
            <a:pPr marL="511969" indent="-257175">
              <a:buFont typeface="+mj-lt"/>
              <a:buAutoNum type="alphaLcPeriod"/>
            </a:pP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Menyusun pedoman formasi JF;</a:t>
            </a:r>
            <a:endParaRPr lang="en-US" altLang="en-US" sz="1350" dirty="0">
              <a:solidFill>
                <a:srgbClr val="00B050"/>
              </a:solidFill>
              <a:latin typeface="Arial" panose="020B0604020202020204" pitchFamily="34" charset="0"/>
            </a:endParaRPr>
          </a:p>
          <a:p>
            <a:pPr marL="511969" indent="-257175">
              <a:buFont typeface="+mj-lt"/>
              <a:buAutoNum type="alphaLcPeriod"/>
            </a:pP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Menyusun standar kompetensi JF;</a:t>
            </a:r>
            <a:endParaRPr lang="en-US" altLang="en-US" sz="1350" dirty="0">
              <a:solidFill>
                <a:srgbClr val="00B050"/>
              </a:solidFill>
              <a:latin typeface="Arial" panose="020B0604020202020204" pitchFamily="34" charset="0"/>
            </a:endParaRPr>
          </a:p>
          <a:p>
            <a:pPr marL="511969" indent="-257175">
              <a:buFont typeface="+mj-lt"/>
              <a:buAutoNum type="alphaLcPeriod"/>
            </a:pP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Menyusun petunjuk pelaksanaan dan petunjuk teknis JF;</a:t>
            </a:r>
            <a:endParaRPr lang="en-US" altLang="en-US" sz="1350" dirty="0">
              <a:solidFill>
                <a:srgbClr val="00B050"/>
              </a:solidFill>
              <a:latin typeface="Arial" panose="020B0604020202020204" pitchFamily="34" charset="0"/>
            </a:endParaRPr>
          </a:p>
          <a:p>
            <a:pPr marL="511969" indent="-257175">
              <a:buFont typeface="+mj-lt"/>
              <a:buAutoNum type="alphaLcPeriod"/>
            </a:pPr>
            <a:r>
              <a:rPr lang="fi-FI" altLang="id-ID" sz="1050" b="1" dirty="0">
                <a:solidFill>
                  <a:srgbClr val="00B050"/>
                </a:solidFill>
                <a:latin typeface="Arial" panose="020B0604020202020204" pitchFamily="34" charset="0"/>
                <a:ea typeface="Arial Unicode MS" pitchFamily="34" charset="-128"/>
                <a:sym typeface="Arial" panose="020B0604020202020204" pitchFamily="34" charset="0"/>
              </a:rPr>
              <a:t>menyusun standar Kualitas Hasil Kerja  dan pedoman penilaian kualitas hasil kerja</a:t>
            </a:r>
            <a:endParaRPr lang="en-US" altLang="id-ID" sz="1350" dirty="0">
              <a:solidFill>
                <a:srgbClr val="00B050"/>
              </a:solidFill>
              <a:latin typeface="Arial" panose="020B0604020202020204" pitchFamily="34" charset="0"/>
              <a:sym typeface="Arial" panose="020B0604020202020204" pitchFamily="34" charset="0"/>
            </a:endParaRPr>
          </a:p>
          <a:p>
            <a:pPr marL="511969" indent="-257175">
              <a:buFont typeface="+mj-lt"/>
              <a:buAutoNum type="alphaLcPeriod"/>
            </a:pPr>
            <a:r>
              <a:rPr lang="en-US" altLang="id-ID" sz="1050" b="1" dirty="0" err="1">
                <a:solidFill>
                  <a:srgbClr val="00B050"/>
                </a:solidFill>
                <a:latin typeface="Arial" panose="020B0604020202020204" pitchFamily="34" charset="0"/>
                <a:ea typeface="Arial Unicode MS" pitchFamily="34" charset="-128"/>
                <a:sym typeface="Arial" panose="020B0604020202020204" pitchFamily="34" charset="0"/>
              </a:rPr>
              <a:t>menyusun</a:t>
            </a: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 pedoman </a:t>
            </a:r>
            <a:r>
              <a:rPr lang="en-US" altLang="id-ID" sz="1050" b="1" dirty="0" err="1">
                <a:solidFill>
                  <a:srgbClr val="00B050"/>
                </a:solidFill>
                <a:latin typeface="Arial" panose="020B0604020202020204" pitchFamily="34" charset="0"/>
                <a:ea typeface="Arial Unicode MS" pitchFamily="34" charset="-128"/>
                <a:sym typeface="Arial" panose="020B0604020202020204" pitchFamily="34" charset="0"/>
              </a:rPr>
              <a:t>penulisan</a:t>
            </a: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 </a:t>
            </a:r>
            <a:r>
              <a:rPr lang="en-US" altLang="id-ID" sz="1050" b="1" dirty="0" err="1">
                <a:solidFill>
                  <a:srgbClr val="00B050"/>
                </a:solidFill>
                <a:latin typeface="Arial" panose="020B0604020202020204" pitchFamily="34" charset="0"/>
                <a:ea typeface="Arial Unicode MS" pitchFamily="34" charset="-128"/>
                <a:sym typeface="Arial" panose="020B0604020202020204" pitchFamily="34" charset="0"/>
              </a:rPr>
              <a:t>Karya</a:t>
            </a: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 </a:t>
            </a:r>
            <a:r>
              <a:rPr lang="en-US" altLang="id-ID" sz="1050" b="1" dirty="0" err="1">
                <a:solidFill>
                  <a:srgbClr val="00B050"/>
                </a:solidFill>
                <a:latin typeface="Arial" panose="020B0604020202020204" pitchFamily="34" charset="0"/>
                <a:ea typeface="Arial Unicode MS" pitchFamily="34" charset="-128"/>
                <a:sym typeface="Arial" panose="020B0604020202020204" pitchFamily="34" charset="0"/>
              </a:rPr>
              <a:t>Tulis</a:t>
            </a: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 </a:t>
            </a:r>
            <a:r>
              <a:rPr lang="en-US" altLang="id-ID" sz="1050" b="1" dirty="0" err="1">
                <a:solidFill>
                  <a:srgbClr val="00B050"/>
                </a:solidFill>
                <a:latin typeface="Arial" panose="020B0604020202020204" pitchFamily="34" charset="0"/>
                <a:ea typeface="Arial Unicode MS" pitchFamily="34" charset="-128"/>
                <a:sym typeface="Arial" panose="020B0604020202020204" pitchFamily="34" charset="0"/>
              </a:rPr>
              <a:t>Ilmiah</a:t>
            </a: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 yang bersifat inovatif di bidang tugas JF;</a:t>
            </a:r>
            <a:endParaRPr lang="en-US" altLang="en-US" sz="1350" dirty="0">
              <a:solidFill>
                <a:srgbClr val="00B050"/>
              </a:solidFill>
              <a:latin typeface="Arial" panose="020B0604020202020204" pitchFamily="34" charset="0"/>
            </a:endParaRPr>
          </a:p>
        </p:txBody>
      </p:sp>
      <p:grpSp>
        <p:nvGrpSpPr>
          <p:cNvPr id="2102" name="Grup 2101"/>
          <p:cNvGrpSpPr/>
          <p:nvPr/>
        </p:nvGrpSpPr>
        <p:grpSpPr>
          <a:xfrm rot="294170">
            <a:off x="4208400" y="4131475"/>
            <a:ext cx="2489597" cy="906065"/>
            <a:chOff x="0" y="1211951"/>
            <a:chExt cx="12192000" cy="4434097"/>
          </a:xfrm>
        </p:grpSpPr>
        <p:sp>
          <p:nvSpPr>
            <p:cNvPr id="1052482" name="Freeform: Shape 92"/>
            <p:cNvSpPr/>
            <p:nvPr/>
          </p:nvSpPr>
          <p:spPr>
            <a:xfrm>
              <a:off x="8338752" y="1211990"/>
              <a:ext cx="3831088" cy="3114252"/>
            </a:xfrm>
            <a:custGeom>
              <a:avLst/>
              <a:gdLst/>
              <a:ahLst/>
              <a:cxnLst/>
              <a:rect l="0" t="0" r="0" b="0"/>
              <a:pathLst>
                <a:path w="3831088" h="3114252">
                  <a:moveTo>
                    <a:pt x="3817888" y="722004"/>
                  </a:moveTo>
                  <a:cubicBezTo>
                    <a:pt x="3782528" y="565714"/>
                    <a:pt x="3521574" y="325976"/>
                    <a:pt x="3452269" y="280008"/>
                  </a:cubicBezTo>
                  <a:cubicBezTo>
                    <a:pt x="3124839" y="63607"/>
                    <a:pt x="2569693" y="-14184"/>
                    <a:pt x="2264893" y="2082"/>
                  </a:cubicBezTo>
                  <a:cubicBezTo>
                    <a:pt x="2037176" y="14104"/>
                    <a:pt x="1734498" y="94724"/>
                    <a:pt x="1600132" y="195852"/>
                  </a:cubicBezTo>
                  <a:cubicBezTo>
                    <a:pt x="1465765" y="296981"/>
                    <a:pt x="1179352" y="499238"/>
                    <a:pt x="1027306" y="642091"/>
                  </a:cubicBezTo>
                  <a:cubicBezTo>
                    <a:pt x="875259" y="784944"/>
                    <a:pt x="615719" y="1020439"/>
                    <a:pt x="513884" y="1130054"/>
                  </a:cubicBezTo>
                  <a:cubicBezTo>
                    <a:pt x="419827" y="1231182"/>
                    <a:pt x="105127" y="1612359"/>
                    <a:pt x="66231" y="1725510"/>
                  </a:cubicBezTo>
                  <a:cubicBezTo>
                    <a:pt x="20263" y="1859169"/>
                    <a:pt x="-32776" y="2005558"/>
                    <a:pt x="25921" y="2132146"/>
                  </a:cubicBezTo>
                  <a:cubicBezTo>
                    <a:pt x="168774" y="2511201"/>
                    <a:pt x="751501" y="2843581"/>
                    <a:pt x="907790" y="2922787"/>
                  </a:cubicBezTo>
                  <a:cubicBezTo>
                    <a:pt x="1086002" y="3012600"/>
                    <a:pt x="1487688" y="3140602"/>
                    <a:pt x="1745106" y="3109486"/>
                  </a:cubicBezTo>
                  <a:cubicBezTo>
                    <a:pt x="1995453" y="3079076"/>
                    <a:pt x="2046370" y="3016843"/>
                    <a:pt x="2197710" y="2873283"/>
                  </a:cubicBezTo>
                  <a:cubicBezTo>
                    <a:pt x="2349049" y="2729723"/>
                    <a:pt x="2399967" y="2662540"/>
                    <a:pt x="2551306" y="2477255"/>
                  </a:cubicBezTo>
                  <a:cubicBezTo>
                    <a:pt x="2702645" y="2291971"/>
                    <a:pt x="2904902" y="2089714"/>
                    <a:pt x="3064728" y="1989293"/>
                  </a:cubicBezTo>
                  <a:cubicBezTo>
                    <a:pt x="3224553" y="1888164"/>
                    <a:pt x="3471363" y="1666106"/>
                    <a:pt x="3629068" y="1458898"/>
                  </a:cubicBezTo>
                  <a:cubicBezTo>
                    <a:pt x="3755654" y="1293415"/>
                    <a:pt x="3817888" y="1005588"/>
                    <a:pt x="3817888" y="1005588"/>
                  </a:cubicBezTo>
                  <a:cubicBezTo>
                    <a:pt x="3817888" y="1005588"/>
                    <a:pt x="3847589" y="852127"/>
                    <a:pt x="3817888" y="722004"/>
                  </a:cubicBezTo>
                </a:path>
              </a:pathLst>
            </a:custGeom>
            <a:solidFill>
              <a:srgbClr val="000000">
                <a:alpha val="100000"/>
              </a:srgbClr>
            </a:solidFill>
            <a:ln w="9525">
              <a:noFill/>
            </a:ln>
          </p:spPr>
          <p:txBody>
            <a:bodyPr/>
            <a:lstStyle/>
            <a:p>
              <a:endParaRPr lang="id-ID" altLang="en-US" sz="1350"/>
            </a:p>
          </p:txBody>
        </p:sp>
        <p:sp>
          <p:nvSpPr>
            <p:cNvPr id="1052484" name="Freeform: Shape 94"/>
            <p:cNvSpPr/>
            <p:nvPr/>
          </p:nvSpPr>
          <p:spPr>
            <a:xfrm>
              <a:off x="8286235" y="1886183"/>
              <a:ext cx="1883316" cy="1882014"/>
            </a:xfrm>
            <a:custGeom>
              <a:avLst/>
              <a:gdLst/>
              <a:ahLst/>
              <a:cxnLst/>
              <a:rect l="0" t="0" r="0" b="0"/>
              <a:pathLst>
                <a:path w="1882301" h="1882825">
                  <a:moveTo>
                    <a:pt x="1040743" y="1158660"/>
                  </a:moveTo>
                  <a:cubicBezTo>
                    <a:pt x="1044986" y="1153710"/>
                    <a:pt x="1503246" y="603514"/>
                    <a:pt x="1544970" y="517237"/>
                  </a:cubicBezTo>
                  <a:cubicBezTo>
                    <a:pt x="1584573" y="435202"/>
                    <a:pt x="1839162" y="70998"/>
                    <a:pt x="1882302" y="8765"/>
                  </a:cubicBezTo>
                  <a:cubicBezTo>
                    <a:pt x="1718233" y="-28716"/>
                    <a:pt x="1580330" y="61098"/>
                    <a:pt x="1492638" y="143839"/>
                  </a:cubicBezTo>
                  <a:lnTo>
                    <a:pt x="1486981" y="149497"/>
                  </a:lnTo>
                  <a:lnTo>
                    <a:pt x="1482030" y="143132"/>
                  </a:lnTo>
                  <a:cubicBezTo>
                    <a:pt x="1443135" y="87971"/>
                    <a:pt x="1063373" y="29981"/>
                    <a:pt x="915569" y="12301"/>
                  </a:cubicBezTo>
                  <a:cubicBezTo>
                    <a:pt x="769888" y="147375"/>
                    <a:pt x="593796" y="310029"/>
                    <a:pt x="513884" y="395600"/>
                  </a:cubicBezTo>
                  <a:cubicBezTo>
                    <a:pt x="419827" y="496728"/>
                    <a:pt x="105127" y="877905"/>
                    <a:pt x="66231" y="991056"/>
                  </a:cubicBezTo>
                  <a:cubicBezTo>
                    <a:pt x="20263" y="1124715"/>
                    <a:pt x="-32776" y="1271104"/>
                    <a:pt x="25921" y="1397692"/>
                  </a:cubicBezTo>
                  <a:cubicBezTo>
                    <a:pt x="84618" y="1524279"/>
                    <a:pt x="257173" y="1655817"/>
                    <a:pt x="375274" y="1727950"/>
                  </a:cubicBezTo>
                  <a:cubicBezTo>
                    <a:pt x="455894" y="1777454"/>
                    <a:pt x="563388" y="1831908"/>
                    <a:pt x="673710" y="1882826"/>
                  </a:cubicBezTo>
                  <a:cubicBezTo>
                    <a:pt x="702704" y="1725122"/>
                    <a:pt x="896475" y="1331216"/>
                    <a:pt x="937492" y="1276762"/>
                  </a:cubicBezTo>
                  <a:cubicBezTo>
                    <a:pt x="979923" y="1220186"/>
                    <a:pt x="1040035" y="1159368"/>
                    <a:pt x="1040743" y="1158660"/>
                  </a:cubicBezTo>
                </a:path>
              </a:pathLst>
            </a:custGeom>
            <a:solidFill>
              <a:srgbClr val="DADADA">
                <a:alpha val="100000"/>
              </a:srgbClr>
            </a:solidFill>
            <a:ln w="9525">
              <a:noFill/>
            </a:ln>
          </p:spPr>
          <p:txBody>
            <a:bodyPr/>
            <a:lstStyle/>
            <a:p>
              <a:endParaRPr lang="id-ID" altLang="en-US" sz="1350"/>
            </a:p>
          </p:txBody>
        </p:sp>
        <p:sp>
          <p:nvSpPr>
            <p:cNvPr id="1052486" name="Freeform: Shape 95"/>
            <p:cNvSpPr/>
            <p:nvPr/>
          </p:nvSpPr>
          <p:spPr>
            <a:xfrm>
              <a:off x="8949572" y="1913115"/>
              <a:ext cx="2122376" cy="2138387"/>
            </a:xfrm>
            <a:custGeom>
              <a:avLst/>
              <a:gdLst/>
              <a:ahLst/>
              <a:cxnLst/>
              <a:rect l="0" t="0" r="0" b="0"/>
              <a:pathLst>
                <a:path w="2123698" h="2134891">
                  <a:moveTo>
                    <a:pt x="1260924" y="313286"/>
                  </a:moveTo>
                  <a:lnTo>
                    <a:pt x="1253852" y="310458"/>
                  </a:lnTo>
                  <a:lnTo>
                    <a:pt x="1256681" y="303386"/>
                  </a:lnTo>
                  <a:cubicBezTo>
                    <a:pt x="1258095" y="300557"/>
                    <a:pt x="1259510" y="297021"/>
                    <a:pt x="1261631" y="292071"/>
                  </a:cubicBezTo>
                  <a:cubicBezTo>
                    <a:pt x="1278604" y="253175"/>
                    <a:pt x="1324571" y="148510"/>
                    <a:pt x="1292041" y="71426"/>
                  </a:cubicBezTo>
                  <a:cubicBezTo>
                    <a:pt x="1278604" y="39603"/>
                    <a:pt x="1253145" y="15558"/>
                    <a:pt x="1216371" y="0"/>
                  </a:cubicBezTo>
                  <a:cubicBezTo>
                    <a:pt x="1183840" y="46675"/>
                    <a:pt x="916521" y="428559"/>
                    <a:pt x="877626" y="510593"/>
                  </a:cubicBezTo>
                  <a:cubicBezTo>
                    <a:pt x="835194" y="598992"/>
                    <a:pt x="389663" y="1132922"/>
                    <a:pt x="371276" y="1155553"/>
                  </a:cubicBezTo>
                  <a:cubicBezTo>
                    <a:pt x="370568" y="1156967"/>
                    <a:pt x="310457" y="1216371"/>
                    <a:pt x="268733" y="1272239"/>
                  </a:cubicBezTo>
                  <a:cubicBezTo>
                    <a:pt x="228423" y="1325986"/>
                    <a:pt x="35360" y="1718478"/>
                    <a:pt x="7072" y="1874060"/>
                  </a:cubicBezTo>
                  <a:lnTo>
                    <a:pt x="0" y="1872646"/>
                  </a:lnTo>
                  <a:cubicBezTo>
                    <a:pt x="169018" y="1950437"/>
                    <a:pt x="342988" y="2020449"/>
                    <a:pt x="438459" y="2050151"/>
                  </a:cubicBezTo>
                  <a:cubicBezTo>
                    <a:pt x="606771" y="2103191"/>
                    <a:pt x="894599" y="2166838"/>
                    <a:pt x="1079883" y="2116627"/>
                  </a:cubicBezTo>
                  <a:cubicBezTo>
                    <a:pt x="1168989" y="2092583"/>
                    <a:pt x="1310427" y="1991454"/>
                    <a:pt x="1440551" y="1869110"/>
                  </a:cubicBezTo>
                  <a:cubicBezTo>
                    <a:pt x="1695140" y="1628664"/>
                    <a:pt x="1879010" y="1207885"/>
                    <a:pt x="2023985" y="988655"/>
                  </a:cubicBezTo>
                  <a:cubicBezTo>
                    <a:pt x="2050859" y="947638"/>
                    <a:pt x="2084803" y="903792"/>
                    <a:pt x="2123699" y="858532"/>
                  </a:cubicBezTo>
                  <a:cubicBezTo>
                    <a:pt x="2034593" y="741138"/>
                    <a:pt x="1751716" y="490792"/>
                    <a:pt x="1260924" y="313286"/>
                  </a:cubicBezTo>
                </a:path>
              </a:pathLst>
            </a:custGeom>
            <a:solidFill>
              <a:srgbClr val="DADADA">
                <a:alpha val="100000"/>
              </a:srgbClr>
            </a:solidFill>
            <a:ln w="9525">
              <a:noFill/>
            </a:ln>
          </p:spPr>
          <p:txBody>
            <a:bodyPr/>
            <a:lstStyle/>
            <a:p>
              <a:endParaRPr lang="id-ID" altLang="en-US" sz="1350"/>
            </a:p>
          </p:txBody>
        </p:sp>
        <p:sp>
          <p:nvSpPr>
            <p:cNvPr id="1052488" name="Freeform: Shape 96"/>
            <p:cNvSpPr/>
            <p:nvPr/>
          </p:nvSpPr>
          <p:spPr>
            <a:xfrm>
              <a:off x="9182488" y="2128427"/>
              <a:ext cx="816299" cy="1054630"/>
            </a:xfrm>
            <a:custGeom>
              <a:avLst/>
              <a:gdLst/>
              <a:ahLst/>
              <a:cxnLst/>
              <a:rect l="0" t="0" r="0" b="0"/>
              <a:pathLst>
                <a:path w="815663" h="1058343">
                  <a:moveTo>
                    <a:pt x="123323" y="935292"/>
                  </a:moveTo>
                  <a:cubicBezTo>
                    <a:pt x="127566" y="930342"/>
                    <a:pt x="585826" y="380146"/>
                    <a:pt x="627551" y="293869"/>
                  </a:cubicBezTo>
                  <a:cubicBezTo>
                    <a:pt x="648766" y="249316"/>
                    <a:pt x="735044" y="119899"/>
                    <a:pt x="815664" y="1798"/>
                  </a:cubicBezTo>
                  <a:cubicBezTo>
                    <a:pt x="696149" y="-19418"/>
                    <a:pt x="464189" y="148894"/>
                    <a:pt x="263346" y="411970"/>
                  </a:cubicBezTo>
                  <a:cubicBezTo>
                    <a:pt x="58968" y="679289"/>
                    <a:pt x="-42160" y="952972"/>
                    <a:pt x="16536" y="1058344"/>
                  </a:cubicBezTo>
                  <a:cubicBezTo>
                    <a:pt x="17951" y="1056222"/>
                    <a:pt x="19365" y="1054808"/>
                    <a:pt x="20072" y="1053393"/>
                  </a:cubicBezTo>
                  <a:cubicBezTo>
                    <a:pt x="62504" y="996111"/>
                    <a:pt x="122615" y="935999"/>
                    <a:pt x="123323" y="935292"/>
                  </a:cubicBezTo>
                </a:path>
              </a:pathLst>
            </a:custGeom>
            <a:solidFill>
              <a:srgbClr val="B5B5B5">
                <a:alpha val="100000"/>
              </a:srgbClr>
            </a:solidFill>
            <a:ln w="9525">
              <a:noFill/>
            </a:ln>
          </p:spPr>
          <p:txBody>
            <a:bodyPr/>
            <a:lstStyle/>
            <a:p>
              <a:endParaRPr lang="id-ID" altLang="en-US" sz="1350"/>
            </a:p>
          </p:txBody>
        </p:sp>
        <p:sp>
          <p:nvSpPr>
            <p:cNvPr id="1052490" name="Freeform: Shape 97"/>
            <p:cNvSpPr/>
            <p:nvPr/>
          </p:nvSpPr>
          <p:spPr>
            <a:xfrm>
              <a:off x="9280326" y="2152965"/>
              <a:ext cx="868773" cy="1101243"/>
            </a:xfrm>
            <a:custGeom>
              <a:avLst/>
              <a:gdLst/>
              <a:ahLst/>
              <a:cxnLst/>
              <a:rect l="0" t="0" r="0" b="0"/>
              <a:pathLst>
                <a:path w="868199" h="1097283">
                  <a:moveTo>
                    <a:pt x="14144" y="1079176"/>
                  </a:moveTo>
                  <a:cubicBezTo>
                    <a:pt x="115272" y="1156260"/>
                    <a:pt x="379762" y="980169"/>
                    <a:pt x="604650" y="685270"/>
                  </a:cubicBezTo>
                  <a:cubicBezTo>
                    <a:pt x="829536" y="390370"/>
                    <a:pt x="929958" y="89106"/>
                    <a:pt x="828829" y="12022"/>
                  </a:cubicBezTo>
                  <a:cubicBezTo>
                    <a:pt x="821757" y="6365"/>
                    <a:pt x="813979" y="2829"/>
                    <a:pt x="805493" y="0"/>
                  </a:cubicBezTo>
                  <a:cubicBezTo>
                    <a:pt x="724165" y="118808"/>
                    <a:pt x="636473" y="250346"/>
                    <a:pt x="615258" y="294899"/>
                  </a:cubicBezTo>
                  <a:cubicBezTo>
                    <a:pt x="572826" y="383298"/>
                    <a:pt x="127295" y="917229"/>
                    <a:pt x="108908" y="939859"/>
                  </a:cubicBezTo>
                  <a:cubicBezTo>
                    <a:pt x="108200" y="941273"/>
                    <a:pt x="48089" y="1000677"/>
                    <a:pt x="6365" y="1056546"/>
                  </a:cubicBezTo>
                  <a:cubicBezTo>
                    <a:pt x="4243" y="1058667"/>
                    <a:pt x="2121" y="1062203"/>
                    <a:pt x="0" y="1065739"/>
                  </a:cubicBezTo>
                  <a:cubicBezTo>
                    <a:pt x="4243" y="1070690"/>
                    <a:pt x="8486" y="1075640"/>
                    <a:pt x="14144" y="1079176"/>
                  </a:cubicBezTo>
                </a:path>
              </a:pathLst>
            </a:custGeom>
            <a:solidFill>
              <a:srgbClr val="B5B5B5">
                <a:alpha val="100000"/>
              </a:srgbClr>
            </a:solidFill>
            <a:ln w="9525">
              <a:noFill/>
            </a:ln>
          </p:spPr>
          <p:txBody>
            <a:bodyPr/>
            <a:lstStyle/>
            <a:p>
              <a:endParaRPr lang="id-ID" altLang="en-US" sz="1350"/>
            </a:p>
          </p:txBody>
        </p:sp>
        <p:sp>
          <p:nvSpPr>
            <p:cNvPr id="1052492" name="Freeform: Shape 98"/>
            <p:cNvSpPr/>
            <p:nvPr/>
          </p:nvSpPr>
          <p:spPr>
            <a:xfrm>
              <a:off x="9219501" y="1152726"/>
              <a:ext cx="2927013" cy="1596509"/>
            </a:xfrm>
            <a:custGeom>
              <a:avLst/>
              <a:gdLst/>
              <a:ahLst/>
              <a:cxnLst/>
              <a:rect l="0" t="0" r="0" b="0"/>
              <a:pathLst>
                <a:path w="2922955" h="1595386">
                  <a:moveTo>
                    <a:pt x="2888882" y="722004"/>
                  </a:moveTo>
                  <a:cubicBezTo>
                    <a:pt x="2853522" y="565714"/>
                    <a:pt x="2592568" y="325976"/>
                    <a:pt x="2523264" y="280008"/>
                  </a:cubicBezTo>
                  <a:cubicBezTo>
                    <a:pt x="2195833" y="63607"/>
                    <a:pt x="1640687" y="-14184"/>
                    <a:pt x="1335887" y="2082"/>
                  </a:cubicBezTo>
                  <a:cubicBezTo>
                    <a:pt x="1108170" y="14104"/>
                    <a:pt x="805493" y="94724"/>
                    <a:pt x="671126" y="195852"/>
                  </a:cubicBezTo>
                  <a:cubicBezTo>
                    <a:pt x="536759" y="296981"/>
                    <a:pt x="250346" y="499238"/>
                    <a:pt x="98300" y="642091"/>
                  </a:cubicBezTo>
                  <a:cubicBezTo>
                    <a:pt x="68597" y="669671"/>
                    <a:pt x="35360" y="701495"/>
                    <a:pt x="0" y="734026"/>
                  </a:cubicBezTo>
                  <a:cubicBezTo>
                    <a:pt x="85570" y="744634"/>
                    <a:pt x="492206" y="799795"/>
                    <a:pt x="559389" y="863442"/>
                  </a:cubicBezTo>
                  <a:cubicBezTo>
                    <a:pt x="652031" y="777872"/>
                    <a:pt x="796299" y="688058"/>
                    <a:pt x="967440" y="732612"/>
                  </a:cubicBezTo>
                  <a:lnTo>
                    <a:pt x="968147" y="732612"/>
                  </a:lnTo>
                  <a:cubicBezTo>
                    <a:pt x="1011992" y="749584"/>
                    <a:pt x="1041695" y="777165"/>
                    <a:pt x="1057253" y="813939"/>
                  </a:cubicBezTo>
                  <a:cubicBezTo>
                    <a:pt x="1091906" y="896680"/>
                    <a:pt x="1044523" y="1004881"/>
                    <a:pt x="1026136" y="1045898"/>
                  </a:cubicBezTo>
                  <a:cubicBezTo>
                    <a:pt x="1025429" y="1047312"/>
                    <a:pt x="1024722" y="1048727"/>
                    <a:pt x="1024722" y="1050141"/>
                  </a:cubicBezTo>
                  <a:cubicBezTo>
                    <a:pt x="1510563" y="1226939"/>
                    <a:pt x="1792733" y="1476578"/>
                    <a:pt x="1884668" y="1595386"/>
                  </a:cubicBezTo>
                  <a:cubicBezTo>
                    <a:pt x="2068538" y="1384643"/>
                    <a:pt x="2355658" y="1155513"/>
                    <a:pt x="2581960" y="1103888"/>
                  </a:cubicBezTo>
                  <a:cubicBezTo>
                    <a:pt x="3009105" y="1004881"/>
                    <a:pt x="2930606" y="906581"/>
                    <a:pt x="2888882" y="722004"/>
                  </a:cubicBezTo>
                </a:path>
              </a:pathLst>
            </a:custGeom>
            <a:solidFill>
              <a:srgbClr val="DADADA">
                <a:alpha val="100000"/>
              </a:srgbClr>
            </a:solidFill>
            <a:ln w="9525">
              <a:noFill/>
            </a:ln>
          </p:spPr>
          <p:txBody>
            <a:bodyPr/>
            <a:lstStyle/>
            <a:p>
              <a:endParaRPr lang="id-ID" altLang="en-US" sz="1350"/>
            </a:p>
          </p:txBody>
        </p:sp>
        <p:sp>
          <p:nvSpPr>
            <p:cNvPr id="1052494" name="Freeform: Shape 99"/>
            <p:cNvSpPr/>
            <p:nvPr/>
          </p:nvSpPr>
          <p:spPr>
            <a:xfrm>
              <a:off x="9012462" y="3829270"/>
              <a:ext cx="7071" cy="2828"/>
            </a:xfrm>
            <a:custGeom>
              <a:avLst/>
              <a:gdLst/>
              <a:ahLst/>
              <a:cxnLst/>
              <a:rect l="0" t="0" r="0" b="0"/>
              <a:pathLst>
                <a:path w="7071" h="2828">
                  <a:moveTo>
                    <a:pt x="0" y="1414"/>
                  </a:moveTo>
                  <a:lnTo>
                    <a:pt x="7072" y="2829"/>
                  </a:lnTo>
                  <a:cubicBezTo>
                    <a:pt x="4950" y="2121"/>
                    <a:pt x="2829" y="707"/>
                    <a:pt x="707" y="0"/>
                  </a:cubicBezTo>
                  <a:cubicBezTo>
                    <a:pt x="0" y="707"/>
                    <a:pt x="0" y="1414"/>
                    <a:pt x="0" y="1414"/>
                  </a:cubicBezTo>
                </a:path>
              </a:pathLst>
            </a:custGeom>
            <a:solidFill>
              <a:srgbClr val="ED1C24">
                <a:alpha val="100000"/>
              </a:srgbClr>
            </a:solidFill>
            <a:ln w="9525">
              <a:noFill/>
            </a:ln>
          </p:spPr>
          <p:txBody>
            <a:bodyPr/>
            <a:lstStyle/>
            <a:p>
              <a:endParaRPr lang="id-ID" altLang="en-US" sz="1350"/>
            </a:p>
          </p:txBody>
        </p:sp>
        <p:sp>
          <p:nvSpPr>
            <p:cNvPr id="1052496" name="Freeform: Shape 100"/>
            <p:cNvSpPr/>
            <p:nvPr/>
          </p:nvSpPr>
          <p:spPr>
            <a:xfrm>
              <a:off x="9233651" y="2347195"/>
              <a:ext cx="817443" cy="889403"/>
            </a:xfrm>
            <a:custGeom>
              <a:avLst/>
              <a:gdLst/>
              <a:ahLst/>
              <a:cxnLst/>
              <a:rect l="0" t="0" r="0" b="0"/>
              <a:pathLst>
                <a:path w="817443" h="889403">
                  <a:moveTo>
                    <a:pt x="676189" y="114374"/>
                  </a:moveTo>
                  <a:cubicBezTo>
                    <a:pt x="754202" y="177542"/>
                    <a:pt x="697694" y="376641"/>
                    <a:pt x="549977" y="559076"/>
                  </a:cubicBezTo>
                  <a:cubicBezTo>
                    <a:pt x="402259" y="741511"/>
                    <a:pt x="219268" y="838196"/>
                    <a:pt x="141255" y="775029"/>
                  </a:cubicBezTo>
                  <a:cubicBezTo>
                    <a:pt x="63242" y="711862"/>
                    <a:pt x="119749" y="512762"/>
                    <a:pt x="267467" y="330328"/>
                  </a:cubicBezTo>
                  <a:cubicBezTo>
                    <a:pt x="415185" y="147893"/>
                    <a:pt x="598176" y="51207"/>
                    <a:pt x="676189" y="114374"/>
                  </a:cubicBezTo>
                </a:path>
              </a:pathLst>
            </a:custGeom>
            <a:solidFill>
              <a:srgbClr val="454545">
                <a:alpha val="100000"/>
              </a:srgbClr>
            </a:solidFill>
            <a:ln w="9525">
              <a:noFill/>
            </a:ln>
          </p:spPr>
          <p:txBody>
            <a:bodyPr/>
            <a:lstStyle/>
            <a:p>
              <a:endParaRPr lang="id-ID" altLang="en-US" sz="1350"/>
            </a:p>
          </p:txBody>
        </p:sp>
        <p:sp>
          <p:nvSpPr>
            <p:cNvPr id="1052498" name="Freeform: Shape 101"/>
            <p:cNvSpPr/>
            <p:nvPr/>
          </p:nvSpPr>
          <p:spPr>
            <a:xfrm>
              <a:off x="353" y="3313727"/>
              <a:ext cx="9078321" cy="2328077"/>
            </a:xfrm>
            <a:custGeom>
              <a:avLst/>
              <a:gdLst/>
              <a:ahLst/>
              <a:cxnLst/>
              <a:rect l="0" t="0" r="0" b="0"/>
              <a:pathLst>
                <a:path w="9078321" h="2328077">
                  <a:moveTo>
                    <a:pt x="3610572" y="2328078"/>
                  </a:moveTo>
                  <a:cubicBezTo>
                    <a:pt x="3587942" y="2328078"/>
                    <a:pt x="3566019" y="2325956"/>
                    <a:pt x="3544803" y="2321713"/>
                  </a:cubicBezTo>
                  <a:cubicBezTo>
                    <a:pt x="3337596" y="2280696"/>
                    <a:pt x="3266170" y="2045201"/>
                    <a:pt x="3189793" y="1795562"/>
                  </a:cubicBezTo>
                  <a:cubicBezTo>
                    <a:pt x="3119074" y="1564310"/>
                    <a:pt x="3039868" y="1302649"/>
                    <a:pt x="2843976" y="1168282"/>
                  </a:cubicBezTo>
                  <a:cubicBezTo>
                    <a:pt x="2720924" y="1083419"/>
                    <a:pt x="2389958" y="1016236"/>
                    <a:pt x="1514453" y="1176061"/>
                  </a:cubicBezTo>
                  <a:cubicBezTo>
                    <a:pt x="921119" y="1284261"/>
                    <a:pt x="316469" y="1452573"/>
                    <a:pt x="58344" y="1524000"/>
                  </a:cubicBezTo>
                  <a:cubicBezTo>
                    <a:pt x="33592" y="1531072"/>
                    <a:pt x="8840" y="1516221"/>
                    <a:pt x="1769" y="1492176"/>
                  </a:cubicBezTo>
                  <a:cubicBezTo>
                    <a:pt x="-5303" y="1467425"/>
                    <a:pt x="9548" y="1442673"/>
                    <a:pt x="33592" y="1435601"/>
                  </a:cubicBezTo>
                  <a:cubicBezTo>
                    <a:pt x="293132" y="1363467"/>
                    <a:pt x="899903" y="1195155"/>
                    <a:pt x="1497481" y="1085541"/>
                  </a:cubicBezTo>
                  <a:cubicBezTo>
                    <a:pt x="2235790" y="951174"/>
                    <a:pt x="2692636" y="953295"/>
                    <a:pt x="2895601" y="1091905"/>
                  </a:cubicBezTo>
                  <a:cubicBezTo>
                    <a:pt x="3117659" y="1244659"/>
                    <a:pt x="3202522" y="1522585"/>
                    <a:pt x="3277485" y="1768688"/>
                  </a:cubicBezTo>
                  <a:cubicBezTo>
                    <a:pt x="3348204" y="2000647"/>
                    <a:pt x="3409023" y="2200783"/>
                    <a:pt x="3561776" y="2231192"/>
                  </a:cubicBezTo>
                  <a:cubicBezTo>
                    <a:pt x="3865161" y="2291304"/>
                    <a:pt x="4358782" y="1751716"/>
                    <a:pt x="4685505" y="1395291"/>
                  </a:cubicBezTo>
                  <a:cubicBezTo>
                    <a:pt x="4788048" y="1282847"/>
                    <a:pt x="4876447" y="1186669"/>
                    <a:pt x="4949995" y="1115950"/>
                  </a:cubicBezTo>
                  <a:cubicBezTo>
                    <a:pt x="5005864" y="1062910"/>
                    <a:pt x="5069511" y="995727"/>
                    <a:pt x="5143766" y="917936"/>
                  </a:cubicBezTo>
                  <a:cubicBezTo>
                    <a:pt x="5491705" y="551610"/>
                    <a:pt x="6016442" y="0"/>
                    <a:pt x="6571588" y="0"/>
                  </a:cubicBezTo>
                  <a:cubicBezTo>
                    <a:pt x="6577953" y="0"/>
                    <a:pt x="6584317" y="0"/>
                    <a:pt x="6590682" y="0"/>
                  </a:cubicBezTo>
                  <a:cubicBezTo>
                    <a:pt x="6824056" y="5657"/>
                    <a:pt x="6993075" y="108200"/>
                    <a:pt x="7109054" y="313993"/>
                  </a:cubicBezTo>
                  <a:cubicBezTo>
                    <a:pt x="7205940" y="486548"/>
                    <a:pt x="7249785" y="705778"/>
                    <a:pt x="7288681" y="899549"/>
                  </a:cubicBezTo>
                  <a:cubicBezTo>
                    <a:pt x="7337477" y="1144237"/>
                    <a:pt x="7379909" y="1356395"/>
                    <a:pt x="7502960" y="1377611"/>
                  </a:cubicBezTo>
                  <a:cubicBezTo>
                    <a:pt x="8096295" y="1480154"/>
                    <a:pt x="8990894" y="615965"/>
                    <a:pt x="9000086" y="607478"/>
                  </a:cubicBezTo>
                  <a:cubicBezTo>
                    <a:pt x="9018474" y="589799"/>
                    <a:pt x="9047469" y="589799"/>
                    <a:pt x="9065149" y="608186"/>
                  </a:cubicBezTo>
                  <a:cubicBezTo>
                    <a:pt x="9082829" y="626572"/>
                    <a:pt x="9082829" y="655567"/>
                    <a:pt x="9064442" y="673247"/>
                  </a:cubicBezTo>
                  <a:cubicBezTo>
                    <a:pt x="9062320" y="675369"/>
                    <a:pt x="8829653" y="900963"/>
                    <a:pt x="8523439" y="1110292"/>
                  </a:cubicBezTo>
                  <a:cubicBezTo>
                    <a:pt x="8106903" y="1394584"/>
                    <a:pt x="7758257" y="1515514"/>
                    <a:pt x="7487403" y="1468839"/>
                  </a:cubicBezTo>
                  <a:cubicBezTo>
                    <a:pt x="7302118" y="1437015"/>
                    <a:pt x="7254029" y="1196570"/>
                    <a:pt x="7198868" y="918643"/>
                  </a:cubicBezTo>
                  <a:cubicBezTo>
                    <a:pt x="7122491" y="536759"/>
                    <a:pt x="7036213" y="103250"/>
                    <a:pt x="6589268" y="92642"/>
                  </a:cubicBezTo>
                  <a:cubicBezTo>
                    <a:pt x="6583610" y="92642"/>
                    <a:pt x="6577953" y="92642"/>
                    <a:pt x="6572295" y="92642"/>
                  </a:cubicBezTo>
                  <a:cubicBezTo>
                    <a:pt x="6056752" y="92642"/>
                    <a:pt x="5548987" y="627280"/>
                    <a:pt x="5210949" y="981583"/>
                  </a:cubicBezTo>
                  <a:cubicBezTo>
                    <a:pt x="5135987" y="1060082"/>
                    <a:pt x="5071632" y="1127972"/>
                    <a:pt x="5014350" y="1183133"/>
                  </a:cubicBezTo>
                  <a:cubicBezTo>
                    <a:pt x="4942923" y="1251024"/>
                    <a:pt x="4855939" y="1347202"/>
                    <a:pt x="4754103" y="1457524"/>
                  </a:cubicBezTo>
                  <a:cubicBezTo>
                    <a:pt x="4581548" y="1646344"/>
                    <a:pt x="4366561" y="1881132"/>
                    <a:pt x="4157939" y="2055809"/>
                  </a:cubicBezTo>
                  <a:cubicBezTo>
                    <a:pt x="3938710" y="2238264"/>
                    <a:pt x="3759083" y="2328078"/>
                    <a:pt x="3610572" y="2328078"/>
                  </a:cubicBezTo>
                </a:path>
              </a:pathLst>
            </a:custGeom>
            <a:solidFill>
              <a:srgbClr val="B3B3B3">
                <a:alpha val="100000"/>
              </a:srgbClr>
            </a:solidFill>
            <a:ln w="9525">
              <a:noFill/>
            </a:ln>
          </p:spPr>
          <p:txBody>
            <a:bodyPr/>
            <a:lstStyle/>
            <a:p>
              <a:endParaRPr lang="id-ID" altLang="en-US" sz="1350"/>
            </a:p>
          </p:txBody>
        </p:sp>
        <p:sp>
          <p:nvSpPr>
            <p:cNvPr id="1052500" name="Freeform: Shape 102"/>
            <p:cNvSpPr/>
            <p:nvPr/>
          </p:nvSpPr>
          <p:spPr>
            <a:xfrm>
              <a:off x="21068" y="3363230"/>
              <a:ext cx="9066093" cy="2285646"/>
            </a:xfrm>
            <a:custGeom>
              <a:avLst/>
              <a:gdLst/>
              <a:ahLst/>
              <a:cxnLst/>
              <a:rect l="0" t="0" r="0" b="0"/>
              <a:pathLst>
                <a:path w="9066093" h="2285646">
                  <a:moveTo>
                    <a:pt x="3589857" y="2285646"/>
                  </a:moveTo>
                  <a:cubicBezTo>
                    <a:pt x="3568641" y="2285646"/>
                    <a:pt x="3547426" y="2283524"/>
                    <a:pt x="3527624" y="2279281"/>
                  </a:cubicBezTo>
                  <a:cubicBezTo>
                    <a:pt x="3318295" y="2236850"/>
                    <a:pt x="3242626" y="1996404"/>
                    <a:pt x="3162713" y="1741815"/>
                  </a:cubicBezTo>
                  <a:cubicBezTo>
                    <a:pt x="3087043" y="1501370"/>
                    <a:pt x="3009252" y="1252438"/>
                    <a:pt x="2817603" y="1121607"/>
                  </a:cubicBezTo>
                  <a:cubicBezTo>
                    <a:pt x="2635147" y="997141"/>
                    <a:pt x="2191030" y="999263"/>
                    <a:pt x="1497982" y="1127265"/>
                  </a:cubicBezTo>
                  <a:cubicBezTo>
                    <a:pt x="931520" y="1232637"/>
                    <a:pt x="336064" y="1398120"/>
                    <a:pt x="49651" y="1477325"/>
                  </a:cubicBezTo>
                  <a:lnTo>
                    <a:pt x="31264" y="1482275"/>
                  </a:lnTo>
                  <a:cubicBezTo>
                    <a:pt x="17827" y="1485811"/>
                    <a:pt x="4391" y="1478032"/>
                    <a:pt x="855" y="1465303"/>
                  </a:cubicBezTo>
                  <a:cubicBezTo>
                    <a:pt x="-2681" y="1451866"/>
                    <a:pt x="5098" y="1438430"/>
                    <a:pt x="17827" y="1434894"/>
                  </a:cubicBezTo>
                  <a:lnTo>
                    <a:pt x="36214" y="1429943"/>
                  </a:lnTo>
                  <a:cubicBezTo>
                    <a:pt x="323335" y="1350031"/>
                    <a:pt x="920205" y="1184548"/>
                    <a:pt x="1489495" y="1079176"/>
                  </a:cubicBezTo>
                  <a:cubicBezTo>
                    <a:pt x="2195981" y="948345"/>
                    <a:pt x="2652120" y="949759"/>
                    <a:pt x="2845891" y="1081297"/>
                  </a:cubicBezTo>
                  <a:cubicBezTo>
                    <a:pt x="3051684" y="1221321"/>
                    <a:pt x="3135840" y="1490055"/>
                    <a:pt x="3210095" y="1727671"/>
                  </a:cubicBezTo>
                  <a:cubicBezTo>
                    <a:pt x="3288593" y="1978725"/>
                    <a:pt x="3356484" y="2195125"/>
                    <a:pt x="3537525" y="2231192"/>
                  </a:cubicBezTo>
                  <a:cubicBezTo>
                    <a:pt x="3676135" y="2258773"/>
                    <a:pt x="3858590" y="2176739"/>
                    <a:pt x="4096207" y="1978725"/>
                  </a:cubicBezTo>
                  <a:cubicBezTo>
                    <a:pt x="4303415" y="1806169"/>
                    <a:pt x="4518401" y="1572089"/>
                    <a:pt x="4690956" y="1383976"/>
                  </a:cubicBezTo>
                  <a:cubicBezTo>
                    <a:pt x="4792085" y="1274361"/>
                    <a:pt x="4879070" y="1178890"/>
                    <a:pt x="4951203" y="1110292"/>
                  </a:cubicBezTo>
                  <a:cubicBezTo>
                    <a:pt x="5007778" y="1056546"/>
                    <a:pt x="5072133" y="988655"/>
                    <a:pt x="5147095" y="909449"/>
                  </a:cubicBezTo>
                  <a:cubicBezTo>
                    <a:pt x="5491498" y="546660"/>
                    <a:pt x="6010578" y="0"/>
                    <a:pt x="6557945" y="0"/>
                  </a:cubicBezTo>
                  <a:cubicBezTo>
                    <a:pt x="6561480" y="0"/>
                    <a:pt x="6565724" y="0"/>
                    <a:pt x="6569260" y="0"/>
                  </a:cubicBezTo>
                  <a:cubicBezTo>
                    <a:pt x="6781418" y="2829"/>
                    <a:pt x="6936293" y="96885"/>
                    <a:pt x="7044493" y="287827"/>
                  </a:cubicBezTo>
                  <a:cubicBezTo>
                    <a:pt x="7136428" y="450482"/>
                    <a:pt x="7181688" y="664054"/>
                    <a:pt x="7221291" y="852167"/>
                  </a:cubicBezTo>
                  <a:cubicBezTo>
                    <a:pt x="7277866" y="1120193"/>
                    <a:pt x="7326663" y="1351445"/>
                    <a:pt x="7480831" y="1378318"/>
                  </a:cubicBezTo>
                  <a:cubicBezTo>
                    <a:pt x="8084066" y="1485811"/>
                    <a:pt x="9015439" y="585555"/>
                    <a:pt x="9024632" y="576362"/>
                  </a:cubicBezTo>
                  <a:cubicBezTo>
                    <a:pt x="9034533" y="567168"/>
                    <a:pt x="9050091" y="567168"/>
                    <a:pt x="9059284" y="577069"/>
                  </a:cubicBezTo>
                  <a:cubicBezTo>
                    <a:pt x="9068478" y="586970"/>
                    <a:pt x="9068478" y="602528"/>
                    <a:pt x="9058577" y="611722"/>
                  </a:cubicBezTo>
                  <a:cubicBezTo>
                    <a:pt x="9056456" y="613843"/>
                    <a:pt x="8818132" y="845802"/>
                    <a:pt x="8506260" y="1060082"/>
                  </a:cubicBezTo>
                  <a:cubicBezTo>
                    <a:pt x="8084773" y="1350738"/>
                    <a:pt x="7736835" y="1473789"/>
                    <a:pt x="7471637" y="1426407"/>
                  </a:cubicBezTo>
                  <a:cubicBezTo>
                    <a:pt x="7284231" y="1393169"/>
                    <a:pt x="7232606" y="1146359"/>
                    <a:pt x="7172495" y="861360"/>
                  </a:cubicBezTo>
                  <a:cubicBezTo>
                    <a:pt x="7092582" y="483012"/>
                    <a:pt x="7002769" y="54454"/>
                    <a:pt x="6568552" y="48796"/>
                  </a:cubicBezTo>
                  <a:cubicBezTo>
                    <a:pt x="6565016" y="48796"/>
                    <a:pt x="6561480" y="48796"/>
                    <a:pt x="6557945" y="48796"/>
                  </a:cubicBezTo>
                  <a:cubicBezTo>
                    <a:pt x="6031793" y="48796"/>
                    <a:pt x="5521200" y="586263"/>
                    <a:pt x="5182455" y="942688"/>
                  </a:cubicBezTo>
                  <a:cubicBezTo>
                    <a:pt x="5107493" y="1021893"/>
                    <a:pt x="5042431" y="1089784"/>
                    <a:pt x="4985148" y="1144945"/>
                  </a:cubicBezTo>
                  <a:cubicBezTo>
                    <a:pt x="4914429" y="1212128"/>
                    <a:pt x="4827444" y="1306892"/>
                    <a:pt x="4727023" y="1416507"/>
                  </a:cubicBezTo>
                  <a:cubicBezTo>
                    <a:pt x="4387571" y="1787783"/>
                    <a:pt x="3929309" y="2285646"/>
                    <a:pt x="3589857" y="2285646"/>
                  </a:cubicBezTo>
                </a:path>
              </a:pathLst>
            </a:custGeom>
            <a:solidFill>
              <a:srgbClr val="000000">
                <a:alpha val="100000"/>
              </a:srgbClr>
            </a:solidFill>
            <a:ln w="9525">
              <a:noFill/>
            </a:ln>
          </p:spPr>
          <p:txBody>
            <a:bodyPr/>
            <a:lstStyle/>
            <a:p>
              <a:endParaRPr lang="id-ID" altLang="en-US" sz="1350"/>
            </a:p>
          </p:txBody>
        </p:sp>
      </p:grpSp>
      <p:grpSp>
        <p:nvGrpSpPr>
          <p:cNvPr id="2104" name="Grup 2103"/>
          <p:cNvGrpSpPr/>
          <p:nvPr/>
        </p:nvGrpSpPr>
        <p:grpSpPr>
          <a:xfrm flipH="1">
            <a:off x="3332560" y="3896916"/>
            <a:ext cx="888206" cy="779859"/>
            <a:chOff x="3983887" y="4061275"/>
            <a:chExt cx="2122406" cy="1866023"/>
          </a:xfrm>
        </p:grpSpPr>
        <p:pic>
          <p:nvPicPr>
            <p:cNvPr id="2097394" name="Group 47"/>
            <p:cNvPicPr>
              <a:picLocks noChangeAspect="1"/>
            </p:cNvPicPr>
            <p:nvPr/>
          </p:nvPicPr>
          <p:blipFill>
            <a:blip r:embed="rId8"/>
            <a:srcRect/>
            <a:stretch>
              <a:fillRect/>
            </a:stretch>
          </p:blipFill>
          <p:spPr>
            <a:xfrm flipH="1">
              <a:off x="3865648" y="5315584"/>
              <a:ext cx="2414422" cy="897059"/>
            </a:xfrm>
            <a:prstGeom prst="rect">
              <a:avLst/>
            </a:prstGeom>
            <a:noFill/>
            <a:ln w="9525">
              <a:noFill/>
            </a:ln>
          </p:spPr>
        </p:pic>
        <p:pic>
          <p:nvPicPr>
            <p:cNvPr id="2097396" name="Group 48"/>
            <p:cNvPicPr>
              <a:picLocks noChangeAspect="1"/>
            </p:cNvPicPr>
            <p:nvPr/>
          </p:nvPicPr>
          <p:blipFill>
            <a:blip r:embed="rId9"/>
            <a:srcRect/>
            <a:stretch>
              <a:fillRect/>
            </a:stretch>
          </p:blipFill>
          <p:spPr>
            <a:xfrm flipH="1">
              <a:off x="3996748" y="5042090"/>
              <a:ext cx="2250547" cy="623565"/>
            </a:xfrm>
            <a:prstGeom prst="rect">
              <a:avLst/>
            </a:prstGeom>
            <a:noFill/>
            <a:ln w="9525">
              <a:noFill/>
            </a:ln>
          </p:spPr>
        </p:pic>
        <p:pic>
          <p:nvPicPr>
            <p:cNvPr id="2097398" name="Group 49"/>
            <p:cNvPicPr>
              <a:picLocks noChangeAspect="1"/>
            </p:cNvPicPr>
            <p:nvPr/>
          </p:nvPicPr>
          <p:blipFill>
            <a:blip r:embed="rId10"/>
            <a:srcRect/>
            <a:stretch>
              <a:fillRect/>
            </a:stretch>
          </p:blipFill>
          <p:spPr>
            <a:xfrm flipH="1">
              <a:off x="4116922" y="4670139"/>
              <a:ext cx="1933722" cy="667324"/>
            </a:xfrm>
            <a:prstGeom prst="rect">
              <a:avLst/>
            </a:prstGeom>
            <a:noFill/>
            <a:ln w="9525">
              <a:noFill/>
            </a:ln>
          </p:spPr>
        </p:pic>
        <p:pic>
          <p:nvPicPr>
            <p:cNvPr id="2097400" name="Group 50"/>
            <p:cNvPicPr>
              <a:picLocks noChangeAspect="1"/>
            </p:cNvPicPr>
            <p:nvPr/>
          </p:nvPicPr>
          <p:blipFill>
            <a:blip r:embed="rId11"/>
            <a:srcRect/>
            <a:stretch>
              <a:fillRect/>
            </a:stretch>
          </p:blipFill>
          <p:spPr>
            <a:xfrm flipH="1">
              <a:off x="4160622" y="4287248"/>
              <a:ext cx="1868172" cy="645445"/>
            </a:xfrm>
            <a:prstGeom prst="rect">
              <a:avLst/>
            </a:prstGeom>
            <a:noFill/>
            <a:ln w="9525">
              <a:noFill/>
            </a:ln>
          </p:spPr>
        </p:pic>
        <p:pic>
          <p:nvPicPr>
            <p:cNvPr id="2097402" name="Group 51"/>
            <p:cNvPicPr>
              <a:picLocks noChangeAspect="1"/>
            </p:cNvPicPr>
            <p:nvPr/>
          </p:nvPicPr>
          <p:blipFill>
            <a:blip r:embed="rId12"/>
            <a:srcRect/>
            <a:stretch>
              <a:fillRect/>
            </a:stretch>
          </p:blipFill>
          <p:spPr>
            <a:xfrm flipH="1">
              <a:off x="4073222" y="4013755"/>
              <a:ext cx="2021122" cy="579806"/>
            </a:xfrm>
            <a:prstGeom prst="rect">
              <a:avLst/>
            </a:prstGeom>
            <a:noFill/>
            <a:ln w="9525">
              <a:noFill/>
            </a:ln>
          </p:spPr>
        </p:pic>
      </p:grpSp>
      <p:sp>
        <p:nvSpPr>
          <p:cNvPr id="1052502" name="TextBox 103"/>
          <p:cNvSpPr/>
          <p:nvPr/>
        </p:nvSpPr>
        <p:spPr>
          <a:xfrm>
            <a:off x="1" y="3615929"/>
            <a:ext cx="3307556" cy="1685075"/>
          </a:xfrm>
          <a:prstGeom prst="rect">
            <a:avLst/>
          </a:prstGeom>
          <a:noFill/>
          <a:ln w="9525">
            <a:noFill/>
          </a:ln>
        </p:spPr>
        <p:txBody>
          <a:bodyPr vert="horz" lIns="68577" tIns="34289" rIns="68577" bIns="34289" anchor="t" anchorCtr="0">
            <a:spAutoFit/>
          </a:bodyPr>
          <a:lstStyle/>
          <a:p>
            <a:pPr marL="511969" indent="-257175">
              <a:buFont typeface="+mj-lt"/>
              <a:buAutoNum type="alphaLcPeriod" startAt="6"/>
            </a:pPr>
            <a:r>
              <a:rPr lang="en-US" altLang="id-ID" sz="1050" b="1" dirty="0">
                <a:latin typeface="Arial" panose="020B0604020202020204" pitchFamily="34" charset="0"/>
                <a:ea typeface="Arial Unicode MS" pitchFamily="34" charset="-128"/>
                <a:sym typeface="Arial" panose="020B0604020202020204" pitchFamily="34" charset="0"/>
              </a:rPr>
              <a:t>Menyusun kurikulum pelatihan JF;</a:t>
            </a:r>
            <a:endParaRPr lang="en-US" altLang="en-US" sz="1350" dirty="0">
              <a:latin typeface="Arial" panose="020B0604020202020204" pitchFamily="34" charset="0"/>
            </a:endParaRPr>
          </a:p>
          <a:p>
            <a:pPr marL="511969" indent="-257175">
              <a:buFont typeface="+mj-lt"/>
              <a:buAutoNum type="alphaLcPeriod" startAt="6"/>
            </a:pPr>
            <a:r>
              <a:rPr lang="en-US" altLang="id-ID" sz="1050" b="1" dirty="0">
                <a:latin typeface="Arial" panose="020B0604020202020204" pitchFamily="34" charset="0"/>
                <a:ea typeface="Arial Unicode MS" pitchFamily="34" charset="-128"/>
                <a:sym typeface="Arial" panose="020B0604020202020204" pitchFamily="34" charset="0"/>
              </a:rPr>
              <a:t>menyelenggarakan pelatihan JF;</a:t>
            </a:r>
            <a:endParaRPr lang="en-US" altLang="en-US" sz="1350" dirty="0">
              <a:latin typeface="Arial" panose="020B0604020202020204" pitchFamily="34" charset="0"/>
            </a:endParaRPr>
          </a:p>
          <a:p>
            <a:pPr marL="511969" indent="-257175">
              <a:buFont typeface="+mj-lt"/>
              <a:buAutoNum type="alphaLcPeriod" startAt="6"/>
            </a:pPr>
            <a:r>
              <a:rPr lang="en-US" altLang="id-ID" sz="1050" b="1" dirty="0">
                <a:latin typeface="Arial" panose="020B0604020202020204" pitchFamily="34" charset="0"/>
                <a:ea typeface="Arial Unicode MS" pitchFamily="34" charset="-128"/>
                <a:sym typeface="Arial" panose="020B0604020202020204" pitchFamily="34" charset="0"/>
              </a:rPr>
              <a:t>membina penyelenggaraan pelatihan fungsional pada lembaga pelatihan;</a:t>
            </a:r>
            <a:endParaRPr lang="en-US" altLang="en-US" sz="1350" dirty="0">
              <a:latin typeface="Arial" panose="020B0604020202020204" pitchFamily="34" charset="0"/>
            </a:endParaRPr>
          </a:p>
          <a:p>
            <a:pPr marL="511969" indent="-257175">
              <a:buFont typeface="+mj-lt"/>
              <a:buAutoNum type="alphaLcPeriod" startAt="6"/>
            </a:pPr>
            <a:r>
              <a:rPr lang="en-US" altLang="id-ID" sz="1050" b="1" dirty="0">
                <a:solidFill>
                  <a:srgbClr val="FF0000"/>
                </a:solidFill>
                <a:latin typeface="Arial" panose="020B0604020202020204" pitchFamily="34" charset="0"/>
                <a:ea typeface="Arial Unicode MS" pitchFamily="34" charset="-128"/>
                <a:sym typeface="Arial" panose="020B0604020202020204" pitchFamily="34" charset="0"/>
              </a:rPr>
              <a:t>menyelenggarakan uji kompetensi JF;</a:t>
            </a:r>
            <a:endParaRPr lang="en-US" altLang="en-US" sz="1350" dirty="0">
              <a:solidFill>
                <a:srgbClr val="FF0000"/>
              </a:solidFill>
              <a:latin typeface="Arial" panose="020B0604020202020204" pitchFamily="34" charset="0"/>
            </a:endParaRPr>
          </a:p>
          <a:p>
            <a:pPr marL="511969" indent="-257175">
              <a:buFont typeface="+mj-lt"/>
              <a:buAutoNum type="alphaLcPeriod" startAt="6"/>
            </a:pPr>
            <a:r>
              <a:rPr lang="en-US" altLang="id-ID" sz="1050" b="1" dirty="0">
                <a:latin typeface="Arial" panose="020B0604020202020204" pitchFamily="34" charset="0"/>
                <a:ea typeface="Arial Unicode MS" pitchFamily="34" charset="-128"/>
                <a:sym typeface="Arial" panose="020B0604020202020204" pitchFamily="34" charset="0"/>
              </a:rPr>
              <a:t>menganalisis kebutuhan pelatihan </a:t>
            </a:r>
            <a:r>
              <a:rPr lang="nn-NO" altLang="id-ID" sz="1050" b="1" dirty="0">
                <a:latin typeface="Arial" panose="020B0604020202020204" pitchFamily="34" charset="0"/>
                <a:ea typeface="Arial Unicode MS" pitchFamily="34" charset="-128"/>
                <a:sym typeface="Arial" panose="020B0604020202020204" pitchFamily="34" charset="0"/>
              </a:rPr>
              <a:t>fungsional di bidang tugas JF;</a:t>
            </a:r>
            <a:endParaRPr lang="en-US" altLang="en-US" sz="1350" dirty="0">
              <a:latin typeface="Arial" panose="020B0604020202020204" pitchFamily="34" charset="0"/>
            </a:endParaRPr>
          </a:p>
          <a:p>
            <a:pPr marL="511969" indent="-257175">
              <a:buFont typeface="+mj-lt"/>
              <a:buAutoNum type="alphaLcPeriod" startAt="6"/>
            </a:pP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melakukan sosialisasi petunjuk </a:t>
            </a:r>
            <a:r>
              <a:rPr lang="fi-FI" altLang="id-ID" sz="1050" b="1" dirty="0">
                <a:solidFill>
                  <a:srgbClr val="00B050"/>
                </a:solidFill>
                <a:latin typeface="Arial" panose="020B0604020202020204" pitchFamily="34" charset="0"/>
                <a:ea typeface="Arial Unicode MS" pitchFamily="34" charset="-128"/>
                <a:sym typeface="Arial" panose="020B0604020202020204" pitchFamily="34" charset="0"/>
              </a:rPr>
              <a:t>pelaksanaan dan petunjuk teknis JF;</a:t>
            </a:r>
            <a:endParaRPr lang="en-US" altLang="en-US" sz="1350" dirty="0">
              <a:solidFill>
                <a:srgbClr val="00B050"/>
              </a:solidFill>
              <a:latin typeface="Arial" panose="020B0604020202020204" pitchFamily="34" charset="0"/>
            </a:endParaRPr>
          </a:p>
          <a:p>
            <a:pPr marL="256223" indent="-1429">
              <a:buFontTx/>
              <a:buAutoNum type="alphaLcPeriod" startAt="6"/>
            </a:pPr>
            <a:endParaRPr lang="en-US" altLang="ko-KR" sz="1050" b="1" dirty="0">
              <a:solidFill>
                <a:srgbClr val="404040"/>
              </a:solidFill>
              <a:latin typeface="Arial" panose="020B0604020202020204" pitchFamily="34" charset="0"/>
              <a:ea typeface="Arial Unicode MS" pitchFamily="34" charset="-128"/>
              <a:sym typeface="Arial" panose="020B0604020202020204" pitchFamily="34" charset="0"/>
            </a:endParaRPr>
          </a:p>
        </p:txBody>
      </p:sp>
      <p:sp>
        <p:nvSpPr>
          <p:cNvPr id="1052506" name="TextBox 105"/>
          <p:cNvSpPr/>
          <p:nvPr/>
        </p:nvSpPr>
        <p:spPr>
          <a:xfrm>
            <a:off x="6070303" y="804645"/>
            <a:ext cx="2808425" cy="3785650"/>
          </a:xfrm>
          <a:prstGeom prst="rect">
            <a:avLst/>
          </a:prstGeom>
          <a:noFill/>
          <a:ln w="9525">
            <a:noFill/>
          </a:ln>
        </p:spPr>
        <p:txBody>
          <a:bodyPr vert="horz" wrap="square" lIns="68577" tIns="34289" rIns="68577" bIns="34289" anchor="t" anchorCtr="0">
            <a:spAutoFit/>
          </a:bodyPr>
          <a:lstStyle/>
          <a:p>
            <a:pPr marL="511969" indent="-257175">
              <a:buFont typeface="+mj-lt"/>
              <a:buAutoNum type="alphaLcPeriod" startAt="12"/>
            </a:pPr>
            <a:r>
              <a:rPr lang="en-US" altLang="id-ID" sz="1050" b="1" dirty="0" err="1">
                <a:solidFill>
                  <a:srgbClr val="00B050"/>
                </a:solidFill>
                <a:latin typeface="Arial" panose="020B0604020202020204" pitchFamily="34" charset="0"/>
                <a:ea typeface="Arial Unicode MS" pitchFamily="34" charset="-128"/>
                <a:sym typeface="Arial" panose="020B0604020202020204" pitchFamily="34" charset="0"/>
              </a:rPr>
              <a:t>mengembangkan</a:t>
            </a: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 </a:t>
            </a:r>
            <a:r>
              <a:rPr lang="en-US" altLang="id-ID" sz="1050" b="1" dirty="0" err="1">
                <a:solidFill>
                  <a:srgbClr val="00B050"/>
                </a:solidFill>
                <a:latin typeface="Arial" panose="020B0604020202020204" pitchFamily="34" charset="0"/>
                <a:ea typeface="Arial Unicode MS" pitchFamily="34" charset="-128"/>
                <a:sym typeface="Arial" panose="020B0604020202020204" pitchFamily="34" charset="0"/>
              </a:rPr>
              <a:t>sistem</a:t>
            </a: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 </a:t>
            </a:r>
            <a:r>
              <a:rPr lang="en-US" altLang="id-ID" sz="1050" b="1" dirty="0" err="1">
                <a:solidFill>
                  <a:srgbClr val="00B050"/>
                </a:solidFill>
                <a:latin typeface="Arial" panose="020B0604020202020204" pitchFamily="34" charset="0"/>
                <a:ea typeface="Arial Unicode MS" pitchFamily="34" charset="-128"/>
                <a:sym typeface="Arial" panose="020B0604020202020204" pitchFamily="34" charset="0"/>
              </a:rPr>
              <a:t>informasi</a:t>
            </a: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 JF;</a:t>
            </a:r>
            <a:endParaRPr lang="en-US" altLang="en-US" sz="1050" dirty="0">
              <a:solidFill>
                <a:srgbClr val="00B050"/>
              </a:solidFill>
              <a:latin typeface="Arial" panose="020B0604020202020204" pitchFamily="34" charset="0"/>
            </a:endParaRPr>
          </a:p>
          <a:p>
            <a:pPr marL="511969" indent="-257175">
              <a:buFont typeface="+mj-lt"/>
              <a:buAutoNum type="alphaLcPeriod" startAt="12"/>
            </a:pPr>
            <a:r>
              <a:rPr lang="fi-FI" altLang="id-ID" sz="1050" b="1" dirty="0">
                <a:solidFill>
                  <a:srgbClr val="00B050"/>
                </a:solidFill>
                <a:latin typeface="Arial" panose="020B0604020202020204" pitchFamily="34" charset="0"/>
                <a:ea typeface="Arial Unicode MS" pitchFamily="34" charset="-128"/>
                <a:sym typeface="Arial" panose="020B0604020202020204" pitchFamily="34" charset="0"/>
              </a:rPr>
              <a:t>memfasilitasi pelaksanaan tugas pokok JF;</a:t>
            </a:r>
            <a:endParaRPr lang="en-US" altLang="en-US" sz="1050" dirty="0">
              <a:solidFill>
                <a:srgbClr val="00B050"/>
              </a:solidFill>
              <a:latin typeface="Arial" panose="020B0604020202020204" pitchFamily="34" charset="0"/>
            </a:endParaRPr>
          </a:p>
          <a:p>
            <a:pPr marL="511969" indent="-257175">
              <a:buFont typeface="+mj-lt"/>
              <a:buAutoNum type="alphaLcPeriod" startAt="12"/>
            </a:pPr>
            <a:r>
              <a:rPr lang="en-US" altLang="id-ID" sz="1050" b="1" dirty="0" err="1">
                <a:latin typeface="Arial" panose="020B0604020202020204" pitchFamily="34" charset="0"/>
                <a:ea typeface="Arial Unicode MS" pitchFamily="34" charset="-128"/>
                <a:sym typeface="Arial" panose="020B0604020202020204" pitchFamily="34" charset="0"/>
              </a:rPr>
              <a:t>memfasilitasi</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pembentukan</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organisasi</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profesi</a:t>
            </a:r>
            <a:r>
              <a:rPr lang="en-US" altLang="id-ID" sz="1050" b="1" dirty="0">
                <a:latin typeface="Arial" panose="020B0604020202020204" pitchFamily="34" charset="0"/>
                <a:ea typeface="Arial Unicode MS" pitchFamily="34" charset="-128"/>
                <a:sym typeface="Arial" panose="020B0604020202020204" pitchFamily="34" charset="0"/>
              </a:rPr>
              <a:t> JF;</a:t>
            </a:r>
            <a:endParaRPr lang="en-US" altLang="en-US" sz="1050" dirty="0">
              <a:latin typeface="Arial" panose="020B0604020202020204" pitchFamily="34" charset="0"/>
            </a:endParaRPr>
          </a:p>
          <a:p>
            <a:pPr marL="511969" indent="-257175">
              <a:buFont typeface="+mj-lt"/>
              <a:buAutoNum type="alphaLcPeriod" startAt="12"/>
            </a:pPr>
            <a:r>
              <a:rPr lang="en-US" altLang="id-ID" sz="1050" b="1" dirty="0" err="1">
                <a:latin typeface="Arial" panose="020B0604020202020204" pitchFamily="34" charset="0"/>
                <a:ea typeface="Arial Unicode MS" pitchFamily="34" charset="-128"/>
                <a:sym typeface="Arial" panose="020B0604020202020204" pitchFamily="34" charset="0"/>
              </a:rPr>
              <a:t>memfasilitasi</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penyusunan</a:t>
            </a:r>
            <a:r>
              <a:rPr lang="en-US" altLang="id-ID" sz="1050" b="1" dirty="0">
                <a:latin typeface="Arial" panose="020B0604020202020204" pitchFamily="34" charset="0"/>
                <a:ea typeface="Arial Unicode MS" pitchFamily="34" charset="-128"/>
                <a:sym typeface="Arial" panose="020B0604020202020204" pitchFamily="34" charset="0"/>
              </a:rPr>
              <a:t> dan </a:t>
            </a:r>
            <a:r>
              <a:rPr lang="en-US" altLang="id-ID" sz="1050" b="1" dirty="0" err="1">
                <a:latin typeface="Arial" panose="020B0604020202020204" pitchFamily="34" charset="0"/>
                <a:ea typeface="Arial Unicode MS" pitchFamily="34" charset="-128"/>
                <a:sym typeface="Arial" panose="020B0604020202020204" pitchFamily="34" charset="0"/>
              </a:rPr>
              <a:t>penetapan</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kode</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etik</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profesi</a:t>
            </a:r>
            <a:r>
              <a:rPr lang="en-US" altLang="id-ID" sz="1050" b="1" dirty="0">
                <a:latin typeface="Arial" panose="020B0604020202020204" pitchFamily="34" charset="0"/>
                <a:ea typeface="Arial Unicode MS" pitchFamily="34" charset="-128"/>
                <a:sym typeface="Arial" panose="020B0604020202020204" pitchFamily="34" charset="0"/>
              </a:rPr>
              <a:t> dan </a:t>
            </a:r>
            <a:r>
              <a:rPr lang="en-US" altLang="id-ID" sz="1050" b="1" dirty="0" err="1">
                <a:latin typeface="Arial" panose="020B0604020202020204" pitchFamily="34" charset="0"/>
                <a:ea typeface="Arial Unicode MS" pitchFamily="34" charset="-128"/>
                <a:sym typeface="Arial" panose="020B0604020202020204" pitchFamily="34" charset="0"/>
              </a:rPr>
              <a:t>kode</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perilaku</a:t>
            </a:r>
            <a:r>
              <a:rPr lang="en-US" altLang="id-ID" sz="1050" b="1" dirty="0">
                <a:latin typeface="Arial" panose="020B0604020202020204" pitchFamily="34" charset="0"/>
                <a:ea typeface="Arial Unicode MS" pitchFamily="34" charset="-128"/>
                <a:sym typeface="Arial" panose="020B0604020202020204" pitchFamily="34" charset="0"/>
              </a:rPr>
              <a:t> JF;</a:t>
            </a:r>
            <a:endParaRPr lang="en-US" altLang="en-US" sz="1050" dirty="0">
              <a:latin typeface="Arial" panose="020B0604020202020204" pitchFamily="34" charset="0"/>
            </a:endParaRPr>
          </a:p>
          <a:p>
            <a:pPr marL="511969" indent="-257175">
              <a:buFont typeface="+mj-lt"/>
              <a:buAutoNum type="alphaLcPeriod" startAt="12"/>
            </a:pPr>
            <a:r>
              <a:rPr lang="en-US" altLang="id-ID" sz="1050" b="1" dirty="0" err="1">
                <a:latin typeface="Arial" panose="020B0604020202020204" pitchFamily="34" charset="0"/>
                <a:ea typeface="Arial Unicode MS" pitchFamily="34" charset="-128"/>
                <a:sym typeface="Arial" panose="020B0604020202020204" pitchFamily="34" charset="0"/>
              </a:rPr>
              <a:t>melakukan</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akreditasi</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pelatihan</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fungsional</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dengan</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mengacu</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kepada</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ketentuan</a:t>
            </a:r>
            <a:r>
              <a:rPr lang="en-US" altLang="id-ID" sz="1050" b="1" dirty="0">
                <a:latin typeface="Arial" panose="020B0604020202020204" pitchFamily="34" charset="0"/>
                <a:ea typeface="Arial Unicode MS" pitchFamily="34" charset="-128"/>
                <a:sym typeface="Arial" panose="020B0604020202020204" pitchFamily="34" charset="0"/>
              </a:rPr>
              <a:t> yang </a:t>
            </a:r>
            <a:r>
              <a:rPr lang="en-US" altLang="id-ID" sz="1050" b="1" dirty="0" err="1">
                <a:latin typeface="Arial" panose="020B0604020202020204" pitchFamily="34" charset="0"/>
                <a:ea typeface="Arial Unicode MS" pitchFamily="34" charset="-128"/>
                <a:sym typeface="Arial" panose="020B0604020202020204" pitchFamily="34" charset="0"/>
              </a:rPr>
              <a:t>telah</a:t>
            </a:r>
            <a:r>
              <a:rPr lang="en-US" altLang="id-ID" sz="1050" b="1" dirty="0">
                <a:latin typeface="Arial" panose="020B0604020202020204" pitchFamily="34" charset="0"/>
                <a:ea typeface="Arial Unicode MS" pitchFamily="34" charset="-128"/>
                <a:sym typeface="Arial" panose="020B0604020202020204" pitchFamily="34" charset="0"/>
              </a:rPr>
              <a:t> </a:t>
            </a:r>
            <a:r>
              <a:rPr lang="en-US" altLang="id-ID" sz="1050" b="1" dirty="0" err="1">
                <a:latin typeface="Arial" panose="020B0604020202020204" pitchFamily="34" charset="0"/>
                <a:ea typeface="Arial Unicode MS" pitchFamily="34" charset="-128"/>
                <a:sym typeface="Arial" panose="020B0604020202020204" pitchFamily="34" charset="0"/>
              </a:rPr>
              <a:t>ditetapkan</a:t>
            </a:r>
            <a:r>
              <a:rPr lang="en-US" altLang="id-ID" sz="1050" b="1" dirty="0">
                <a:latin typeface="Arial" panose="020B0604020202020204" pitchFamily="34" charset="0"/>
                <a:ea typeface="Arial Unicode MS" pitchFamily="34" charset="-128"/>
                <a:sym typeface="Arial" panose="020B0604020202020204" pitchFamily="34" charset="0"/>
              </a:rPr>
              <a:t> oleh LAN;</a:t>
            </a:r>
            <a:endParaRPr lang="en-US" altLang="en-US" sz="1050" dirty="0">
              <a:latin typeface="Arial" panose="020B0604020202020204" pitchFamily="34" charset="0"/>
            </a:endParaRPr>
          </a:p>
          <a:p>
            <a:pPr marL="511969" indent="-257175">
              <a:buFont typeface="+mj-lt"/>
              <a:buAutoNum type="alphaLcPeriod" startAt="12"/>
            </a:pPr>
            <a:r>
              <a:rPr lang="en-US" altLang="id-ID" sz="1050" b="1" dirty="0" err="1">
                <a:solidFill>
                  <a:srgbClr val="00B050"/>
                </a:solidFill>
                <a:latin typeface="Arial" panose="020B0604020202020204" pitchFamily="34" charset="0"/>
                <a:ea typeface="Arial Unicode MS" pitchFamily="34" charset="-128"/>
                <a:sym typeface="Arial" panose="020B0604020202020204" pitchFamily="34" charset="0"/>
              </a:rPr>
              <a:t>melakukan</a:t>
            </a: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 pemantauan dan evaluasi penerapan JF di seluruh Instansi Pemerintah yang menggunakan Jabatan tersebut;</a:t>
            </a:r>
            <a:endParaRPr lang="en-US" altLang="en-US" sz="1350" dirty="0">
              <a:solidFill>
                <a:srgbClr val="00B050"/>
              </a:solidFill>
              <a:latin typeface="Arial" panose="020B0604020202020204" pitchFamily="34" charset="0"/>
            </a:endParaRPr>
          </a:p>
          <a:p>
            <a:pPr marL="511969" indent="-257175">
              <a:buFont typeface="+mj-lt"/>
              <a:buAutoNum type="alphaLcPeriod" startAt="12"/>
            </a:pP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melakukan koordinasi dengan instansi pengguna dalam rangka pembinaan karier pejabat fungsional; dan</a:t>
            </a:r>
            <a:endParaRPr lang="en-US" altLang="en-US" sz="1350" dirty="0">
              <a:solidFill>
                <a:srgbClr val="00B050"/>
              </a:solidFill>
              <a:latin typeface="Arial" panose="020B0604020202020204" pitchFamily="34" charset="0"/>
            </a:endParaRPr>
          </a:p>
          <a:p>
            <a:pPr marL="511969" indent="-257175">
              <a:buFont typeface="+mj-lt"/>
              <a:buAutoNum type="alphaLcPeriod" startAt="12"/>
            </a:pPr>
            <a:r>
              <a:rPr lang="en-US" altLang="id-ID" sz="1050" b="1" dirty="0">
                <a:solidFill>
                  <a:srgbClr val="00B050"/>
                </a:solidFill>
                <a:latin typeface="Arial" panose="020B0604020202020204" pitchFamily="34" charset="0"/>
                <a:ea typeface="Arial Unicode MS" pitchFamily="34" charset="-128"/>
                <a:sym typeface="Arial" panose="020B0604020202020204" pitchFamily="34" charset="0"/>
              </a:rPr>
              <a:t>Menyusun informasi faktor jabatan untuk evaluasi jabatan</a:t>
            </a:r>
            <a:r>
              <a:rPr lang="en-US" altLang="id-ID" sz="1050" b="1" dirty="0">
                <a:solidFill>
                  <a:srgbClr val="FF0000"/>
                </a:solidFill>
                <a:latin typeface="Arial" panose="020B0604020202020204" pitchFamily="34" charset="0"/>
                <a:ea typeface="Arial Unicode MS" pitchFamily="34" charset="-128"/>
                <a:sym typeface="Arial" panose="020B0604020202020204" pitchFamily="34" charset="0"/>
              </a:rPr>
              <a:t>.</a:t>
            </a:r>
            <a:endParaRPr lang="en-US" altLang="en-US" sz="1350" dirty="0">
              <a:latin typeface="Arial" panose="020B0604020202020204" pitchFamily="34" charset="0"/>
            </a:endParaRPr>
          </a:p>
        </p:txBody>
      </p:sp>
      <p:pic>
        <p:nvPicPr>
          <p:cNvPr id="2097404" name="Picture 88"/>
          <p:cNvPicPr>
            <a:picLocks noChangeAspect="1"/>
          </p:cNvPicPr>
          <p:nvPr/>
        </p:nvPicPr>
        <p:blipFill>
          <a:blip r:embed="rId13"/>
          <a:srcRect/>
          <a:stretch>
            <a:fillRect/>
          </a:stretch>
        </p:blipFill>
        <p:spPr>
          <a:xfrm>
            <a:off x="107157" y="91512"/>
            <a:ext cx="1064419" cy="481098"/>
          </a:xfrm>
          <a:prstGeom prst="rect">
            <a:avLst/>
          </a:prstGeom>
          <a:noFill/>
          <a:ln w="9525">
            <a:noFill/>
          </a:ln>
        </p:spPr>
      </p:pic>
      <p:grpSp>
        <p:nvGrpSpPr>
          <p:cNvPr id="2106" name="Grup 2105"/>
          <p:cNvGrpSpPr/>
          <p:nvPr/>
        </p:nvGrpSpPr>
        <p:grpSpPr>
          <a:xfrm rot="5165709">
            <a:off x="4864810" y="1925099"/>
            <a:ext cx="849402" cy="933294"/>
            <a:chOff x="2203944" y="3086356"/>
            <a:chExt cx="1794618" cy="1530300"/>
          </a:xfrm>
        </p:grpSpPr>
        <p:sp>
          <p:nvSpPr>
            <p:cNvPr id="1052508" name="Freeform: Shape 10"/>
            <p:cNvSpPr/>
            <p:nvPr/>
          </p:nvSpPr>
          <p:spPr>
            <a:xfrm>
              <a:off x="2497026" y="3212644"/>
              <a:ext cx="990906" cy="823473"/>
            </a:xfrm>
            <a:custGeom>
              <a:avLst/>
              <a:gdLst/>
              <a:ahLst/>
              <a:cxnLst/>
              <a:rect l="0" t="0" r="0" b="0"/>
              <a:pathLst>
                <a:path w="990906" h="823473">
                  <a:moveTo>
                    <a:pt x="776461" y="771405"/>
                  </a:moveTo>
                  <a:cubicBezTo>
                    <a:pt x="776461" y="760374"/>
                    <a:pt x="772625" y="753180"/>
                    <a:pt x="760634" y="748863"/>
                  </a:cubicBezTo>
                  <a:cubicBezTo>
                    <a:pt x="728980" y="736873"/>
                    <a:pt x="697805" y="723444"/>
                    <a:pt x="667110" y="709535"/>
                  </a:cubicBezTo>
                  <a:cubicBezTo>
                    <a:pt x="657518" y="705219"/>
                    <a:pt x="652242" y="709535"/>
                    <a:pt x="646487" y="714331"/>
                  </a:cubicBezTo>
                  <a:cubicBezTo>
                    <a:pt x="570229" y="779079"/>
                    <a:pt x="480062" y="793947"/>
                    <a:pt x="384140" y="789151"/>
                  </a:cubicBezTo>
                  <a:cubicBezTo>
                    <a:pt x="379344" y="788671"/>
                    <a:pt x="375027" y="786753"/>
                    <a:pt x="370231" y="786273"/>
                  </a:cubicBezTo>
                  <a:cubicBezTo>
                    <a:pt x="339536" y="781957"/>
                    <a:pt x="312198" y="775722"/>
                    <a:pt x="281023" y="797784"/>
                  </a:cubicBezTo>
                  <a:cubicBezTo>
                    <a:pt x="219153" y="842388"/>
                    <a:pt x="117955" y="828479"/>
                    <a:pt x="67117" y="759415"/>
                  </a:cubicBezTo>
                  <a:cubicBezTo>
                    <a:pt x="54167" y="742149"/>
                    <a:pt x="46973" y="722005"/>
                    <a:pt x="46493" y="699943"/>
                  </a:cubicBezTo>
                  <a:cubicBezTo>
                    <a:pt x="59923" y="685555"/>
                    <a:pt x="76709" y="687953"/>
                    <a:pt x="93016" y="692749"/>
                  </a:cubicBezTo>
                  <a:cubicBezTo>
                    <a:pt x="124670" y="701862"/>
                    <a:pt x="153926" y="715770"/>
                    <a:pt x="186060" y="724883"/>
                  </a:cubicBezTo>
                  <a:cubicBezTo>
                    <a:pt x="139538" y="682197"/>
                    <a:pt x="88699" y="644788"/>
                    <a:pt x="35462" y="612174"/>
                  </a:cubicBezTo>
                  <a:cubicBezTo>
                    <a:pt x="30187" y="608817"/>
                    <a:pt x="24431" y="605460"/>
                    <a:pt x="19156" y="601623"/>
                  </a:cubicBezTo>
                  <a:cubicBezTo>
                    <a:pt x="-7223" y="581479"/>
                    <a:pt x="-6743" y="566611"/>
                    <a:pt x="22993" y="550304"/>
                  </a:cubicBezTo>
                  <a:cubicBezTo>
                    <a:pt x="102608" y="506660"/>
                    <a:pt x="161600" y="445270"/>
                    <a:pt x="189418" y="357980"/>
                  </a:cubicBezTo>
                  <a:cubicBezTo>
                    <a:pt x="211959" y="287478"/>
                    <a:pt x="211959" y="215056"/>
                    <a:pt x="199969" y="142635"/>
                  </a:cubicBezTo>
                  <a:cubicBezTo>
                    <a:pt x="197091" y="126328"/>
                    <a:pt x="193254" y="109542"/>
                    <a:pt x="192295" y="92756"/>
                  </a:cubicBezTo>
                  <a:cubicBezTo>
                    <a:pt x="191336" y="75010"/>
                    <a:pt x="197571" y="69734"/>
                    <a:pt x="215317" y="72612"/>
                  </a:cubicBezTo>
                  <a:cubicBezTo>
                    <a:pt x="220113" y="73571"/>
                    <a:pt x="224429" y="75010"/>
                    <a:pt x="229225" y="76449"/>
                  </a:cubicBezTo>
                  <a:cubicBezTo>
                    <a:pt x="291095" y="96113"/>
                    <a:pt x="354404" y="100429"/>
                    <a:pt x="418672" y="97072"/>
                  </a:cubicBezTo>
                  <a:cubicBezTo>
                    <a:pt x="424907" y="96592"/>
                    <a:pt x="431621" y="95633"/>
                    <a:pt x="437856" y="94194"/>
                  </a:cubicBezTo>
                  <a:cubicBezTo>
                    <a:pt x="442173" y="93235"/>
                    <a:pt x="447448" y="93235"/>
                    <a:pt x="453204" y="87960"/>
                  </a:cubicBezTo>
                  <a:cubicBezTo>
                    <a:pt x="433540" y="75010"/>
                    <a:pt x="412437" y="65418"/>
                    <a:pt x="393732" y="52948"/>
                  </a:cubicBezTo>
                  <a:cubicBezTo>
                    <a:pt x="375986" y="40958"/>
                    <a:pt x="358241" y="28967"/>
                    <a:pt x="354883" y="4987"/>
                  </a:cubicBezTo>
                  <a:cubicBezTo>
                    <a:pt x="446009" y="-12759"/>
                    <a:pt x="511716" y="16977"/>
                    <a:pt x="551044" y="92276"/>
                  </a:cubicBezTo>
                  <a:cubicBezTo>
                    <a:pt x="556800" y="103307"/>
                    <a:pt x="560637" y="115777"/>
                    <a:pt x="560157" y="126328"/>
                  </a:cubicBezTo>
                  <a:cubicBezTo>
                    <a:pt x="558718" y="163738"/>
                    <a:pt x="588454" y="176208"/>
                    <a:pt x="610516" y="193953"/>
                  </a:cubicBezTo>
                  <a:cubicBezTo>
                    <a:pt x="690131" y="258221"/>
                    <a:pt x="747685" y="334479"/>
                    <a:pt x="757757" y="439994"/>
                  </a:cubicBezTo>
                  <a:cubicBezTo>
                    <a:pt x="758716" y="448147"/>
                    <a:pt x="761114" y="451984"/>
                    <a:pt x="769267" y="455341"/>
                  </a:cubicBezTo>
                  <a:cubicBezTo>
                    <a:pt x="799483" y="466852"/>
                    <a:pt x="828739" y="480281"/>
                    <a:pt x="858475" y="492272"/>
                  </a:cubicBezTo>
                  <a:cubicBezTo>
                    <a:pt x="869506" y="496588"/>
                    <a:pt x="881496" y="498986"/>
                    <a:pt x="891088" y="488435"/>
                  </a:cubicBezTo>
                  <a:cubicBezTo>
                    <a:pt x="926580" y="490353"/>
                    <a:pt x="946723" y="516252"/>
                    <a:pt x="963030" y="541671"/>
                  </a:cubicBezTo>
                  <a:cubicBezTo>
                    <a:pt x="997562" y="594908"/>
                    <a:pt x="1000440" y="651502"/>
                    <a:pt x="969265" y="707137"/>
                  </a:cubicBezTo>
                  <a:cubicBezTo>
                    <a:pt x="938570" y="762772"/>
                    <a:pt x="887731" y="785794"/>
                    <a:pt x="826341" y="787712"/>
                  </a:cubicBezTo>
                  <a:cubicBezTo>
                    <a:pt x="808595" y="788671"/>
                    <a:pt x="789891" y="787232"/>
                    <a:pt x="776461" y="771405"/>
                  </a:cubicBezTo>
                </a:path>
              </a:pathLst>
            </a:custGeom>
            <a:solidFill>
              <a:srgbClr val="F0C8A4">
                <a:alpha val="100000"/>
              </a:srgbClr>
            </a:solidFill>
            <a:ln w="9525">
              <a:noFill/>
            </a:ln>
          </p:spPr>
          <p:txBody>
            <a:bodyPr/>
            <a:lstStyle/>
            <a:p>
              <a:endParaRPr lang="id-ID" altLang="en-US" sz="1350"/>
            </a:p>
          </p:txBody>
        </p:sp>
        <p:sp>
          <p:nvSpPr>
            <p:cNvPr id="1052510" name="Freeform: Shape 11"/>
            <p:cNvSpPr/>
            <p:nvPr/>
          </p:nvSpPr>
          <p:spPr>
            <a:xfrm>
              <a:off x="3242614" y="3415647"/>
              <a:ext cx="746561" cy="1234634"/>
            </a:xfrm>
            <a:custGeom>
              <a:avLst/>
              <a:gdLst/>
              <a:ahLst/>
              <a:cxnLst/>
              <a:rect l="0" t="0" r="0" b="0"/>
              <a:pathLst>
                <a:path w="746035" h="1234451">
                  <a:moveTo>
                    <a:pt x="20960" y="601845"/>
                  </a:moveTo>
                  <a:cubicBezTo>
                    <a:pt x="115923" y="633979"/>
                    <a:pt x="191222" y="577384"/>
                    <a:pt x="214723" y="519831"/>
                  </a:cubicBezTo>
                  <a:cubicBezTo>
                    <a:pt x="244938" y="445971"/>
                    <a:pt x="217601" y="365396"/>
                    <a:pt x="148057" y="326548"/>
                  </a:cubicBezTo>
                  <a:cubicBezTo>
                    <a:pt x="143741" y="324150"/>
                    <a:pt x="139904" y="321752"/>
                    <a:pt x="136067" y="318874"/>
                  </a:cubicBezTo>
                  <a:cubicBezTo>
                    <a:pt x="172517" y="261321"/>
                    <a:pt x="217601" y="210482"/>
                    <a:pt x="262684" y="160123"/>
                  </a:cubicBezTo>
                  <a:cubicBezTo>
                    <a:pt x="310645" y="106406"/>
                    <a:pt x="361484" y="56047"/>
                    <a:pt x="425272" y="21515"/>
                  </a:cubicBezTo>
                  <a:cubicBezTo>
                    <a:pt x="457886" y="3769"/>
                    <a:pt x="492418" y="-4863"/>
                    <a:pt x="531746" y="2810"/>
                  </a:cubicBezTo>
                  <a:cubicBezTo>
                    <a:pt x="572513" y="10964"/>
                    <a:pt x="615678" y="8086"/>
                    <a:pt x="657404" y="15280"/>
                  </a:cubicBezTo>
                  <a:cubicBezTo>
                    <a:pt x="681385" y="19117"/>
                    <a:pt x="704885" y="28709"/>
                    <a:pt x="729825" y="26791"/>
                  </a:cubicBezTo>
                  <a:cubicBezTo>
                    <a:pt x="752367" y="32067"/>
                    <a:pt x="748050" y="42138"/>
                    <a:pt x="737019" y="57486"/>
                  </a:cubicBezTo>
                  <a:cubicBezTo>
                    <a:pt x="616157" y="224870"/>
                    <a:pt x="517357" y="404724"/>
                    <a:pt x="440140" y="596089"/>
                  </a:cubicBezTo>
                  <a:cubicBezTo>
                    <a:pt x="389301" y="722707"/>
                    <a:pt x="347575" y="852202"/>
                    <a:pt x="317360" y="985533"/>
                  </a:cubicBezTo>
                  <a:cubicBezTo>
                    <a:pt x="298175" y="1068027"/>
                    <a:pt x="285226" y="1151479"/>
                    <a:pt x="270837" y="1234451"/>
                  </a:cubicBezTo>
                  <a:cubicBezTo>
                    <a:pt x="203692" y="1193205"/>
                    <a:pt x="142781" y="1143325"/>
                    <a:pt x="78034" y="1098721"/>
                  </a:cubicBezTo>
                  <a:cubicBezTo>
                    <a:pt x="35828" y="1069465"/>
                    <a:pt x="18562" y="1028698"/>
                    <a:pt x="10888" y="980737"/>
                  </a:cubicBezTo>
                  <a:cubicBezTo>
                    <a:pt x="-5419" y="881937"/>
                    <a:pt x="-1582" y="782658"/>
                    <a:pt x="10409" y="683858"/>
                  </a:cubicBezTo>
                  <a:cubicBezTo>
                    <a:pt x="12807" y="656520"/>
                    <a:pt x="9449" y="628223"/>
                    <a:pt x="20960" y="601845"/>
                  </a:cubicBezTo>
                </a:path>
              </a:pathLst>
            </a:custGeom>
            <a:solidFill>
              <a:srgbClr val="836004">
                <a:alpha val="100000"/>
              </a:srgbClr>
            </a:solidFill>
            <a:ln w="9525">
              <a:noFill/>
            </a:ln>
          </p:spPr>
          <p:txBody>
            <a:bodyPr/>
            <a:lstStyle/>
            <a:p>
              <a:endParaRPr lang="id-ID" altLang="en-US" sz="1350"/>
            </a:p>
          </p:txBody>
        </p:sp>
        <p:sp>
          <p:nvSpPr>
            <p:cNvPr id="1052512" name="Freeform: Shape 12"/>
            <p:cNvSpPr/>
            <p:nvPr/>
          </p:nvSpPr>
          <p:spPr>
            <a:xfrm>
              <a:off x="2203944" y="3086356"/>
              <a:ext cx="770265" cy="865079"/>
            </a:xfrm>
            <a:custGeom>
              <a:avLst/>
              <a:gdLst/>
              <a:ahLst/>
              <a:cxnLst/>
              <a:rect l="0" t="0" r="0" b="0"/>
              <a:pathLst>
                <a:path w="770265" h="865079">
                  <a:moveTo>
                    <a:pt x="647965" y="131275"/>
                  </a:moveTo>
                  <a:cubicBezTo>
                    <a:pt x="666670" y="161970"/>
                    <a:pt x="696885" y="178277"/>
                    <a:pt x="727580" y="194104"/>
                  </a:cubicBezTo>
                  <a:cubicBezTo>
                    <a:pt x="740530" y="201298"/>
                    <a:pt x="753479" y="208972"/>
                    <a:pt x="770266" y="219044"/>
                  </a:cubicBezTo>
                  <a:cubicBezTo>
                    <a:pt x="703600" y="236310"/>
                    <a:pt x="642210" y="235350"/>
                    <a:pt x="580819" y="223840"/>
                  </a:cubicBezTo>
                  <a:cubicBezTo>
                    <a:pt x="555880" y="219044"/>
                    <a:pt x="530940" y="212329"/>
                    <a:pt x="506959" y="204176"/>
                  </a:cubicBezTo>
                  <a:cubicBezTo>
                    <a:pt x="490652" y="198900"/>
                    <a:pt x="489693" y="202737"/>
                    <a:pt x="492571" y="217605"/>
                  </a:cubicBezTo>
                  <a:cubicBezTo>
                    <a:pt x="505041" y="281393"/>
                    <a:pt x="512715" y="345181"/>
                    <a:pt x="506000" y="410408"/>
                  </a:cubicBezTo>
                  <a:cubicBezTo>
                    <a:pt x="492571" y="536066"/>
                    <a:pt x="426864" y="625274"/>
                    <a:pt x="317513" y="684746"/>
                  </a:cubicBezTo>
                  <a:cubicBezTo>
                    <a:pt x="292573" y="698175"/>
                    <a:pt x="292573" y="705369"/>
                    <a:pt x="317513" y="722155"/>
                  </a:cubicBezTo>
                  <a:cubicBezTo>
                    <a:pt x="343412" y="739422"/>
                    <a:pt x="370270" y="755249"/>
                    <a:pt x="395689" y="772994"/>
                  </a:cubicBezTo>
                  <a:cubicBezTo>
                    <a:pt x="433579" y="799373"/>
                    <a:pt x="469070" y="828629"/>
                    <a:pt x="499285" y="865080"/>
                  </a:cubicBezTo>
                  <a:cubicBezTo>
                    <a:pt x="464753" y="853090"/>
                    <a:pt x="430221" y="842058"/>
                    <a:pt x="396169" y="829109"/>
                  </a:cubicBezTo>
                  <a:cubicBezTo>
                    <a:pt x="377464" y="821915"/>
                    <a:pt x="359239" y="819996"/>
                    <a:pt x="340055" y="825752"/>
                  </a:cubicBezTo>
                  <a:cubicBezTo>
                    <a:pt x="270031" y="827190"/>
                    <a:pt x="201447" y="819517"/>
                    <a:pt x="139098" y="784025"/>
                  </a:cubicBezTo>
                  <a:cubicBezTo>
                    <a:pt x="60441" y="739901"/>
                    <a:pt x="16797" y="672276"/>
                    <a:pt x="3847" y="583068"/>
                  </a:cubicBezTo>
                  <a:cubicBezTo>
                    <a:pt x="-12939" y="468441"/>
                    <a:pt x="27828" y="366764"/>
                    <a:pt x="75309" y="267005"/>
                  </a:cubicBezTo>
                  <a:cubicBezTo>
                    <a:pt x="109841" y="194583"/>
                    <a:pt x="152527" y="127438"/>
                    <a:pt x="204804" y="65568"/>
                  </a:cubicBezTo>
                  <a:cubicBezTo>
                    <a:pt x="262837" y="-3496"/>
                    <a:pt x="333340" y="-10210"/>
                    <a:pt x="414394" y="9933"/>
                  </a:cubicBezTo>
                  <a:cubicBezTo>
                    <a:pt x="501684" y="31995"/>
                    <a:pt x="579381" y="72762"/>
                    <a:pt x="647965" y="131275"/>
                  </a:cubicBezTo>
                </a:path>
              </a:pathLst>
            </a:custGeom>
            <a:solidFill>
              <a:srgbClr val="2E150B">
                <a:alpha val="100000"/>
              </a:srgbClr>
            </a:solidFill>
            <a:ln w="9525">
              <a:noFill/>
            </a:ln>
          </p:spPr>
          <p:txBody>
            <a:bodyPr/>
            <a:lstStyle/>
            <a:p>
              <a:endParaRPr lang="id-ID" altLang="en-US" sz="1350"/>
            </a:p>
          </p:txBody>
        </p:sp>
      </p:grpSp>
      <p:sp>
        <p:nvSpPr>
          <p:cNvPr id="1052514" name="Oval 21"/>
          <p:cNvSpPr/>
          <p:nvPr/>
        </p:nvSpPr>
        <p:spPr>
          <a:xfrm>
            <a:off x="3132535" y="3257551"/>
            <a:ext cx="317897" cy="278606"/>
          </a:xfrm>
          <a:custGeom>
            <a:avLst/>
            <a:gdLst/>
            <a:ahLst/>
            <a:cxnLst/>
            <a:rect l="0" t="0" r="0" b="0"/>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lnTo>
                  <a:pt x="1391137" y="789478"/>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lnTo>
                  <a:pt x="3358324"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lnTo>
                  <a:pt x="2932202" y="47278"/>
                </a:lnTo>
              </a:path>
            </a:pathLst>
          </a:custGeom>
          <a:solidFill>
            <a:srgbClr val="FFFFFF">
              <a:alpha val="100000"/>
            </a:srgbClr>
          </a:solidFill>
          <a:ln w="9525">
            <a:noFill/>
          </a:ln>
        </p:spPr>
        <p:txBody>
          <a:bodyPr/>
          <a:lstStyle/>
          <a:p>
            <a:endParaRPr lang="id-ID" altLang="en-US" sz="1350"/>
          </a:p>
        </p:txBody>
      </p:sp>
      <p:sp>
        <p:nvSpPr>
          <p:cNvPr id="1052516" name="Oval 21"/>
          <p:cNvSpPr/>
          <p:nvPr/>
        </p:nvSpPr>
        <p:spPr>
          <a:xfrm>
            <a:off x="4913710" y="2534841"/>
            <a:ext cx="317897" cy="279797"/>
          </a:xfrm>
          <a:custGeom>
            <a:avLst/>
            <a:gdLst/>
            <a:ahLst/>
            <a:cxnLst/>
            <a:rect l="0" t="0" r="0" b="0"/>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lnTo>
                  <a:pt x="1391137" y="789478"/>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lnTo>
                  <a:pt x="3358324"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lnTo>
                  <a:pt x="2932202" y="47278"/>
                </a:lnTo>
              </a:path>
            </a:pathLst>
          </a:custGeom>
          <a:solidFill>
            <a:srgbClr val="FFFFFF">
              <a:alpha val="100000"/>
            </a:srgbClr>
          </a:solidFill>
          <a:ln w="9525">
            <a:noFill/>
          </a:ln>
        </p:spPr>
        <p:txBody>
          <a:bodyPr/>
          <a:lstStyle/>
          <a:p>
            <a:endParaRPr lang="id-ID" altLang="en-US" sz="1350"/>
          </a:p>
        </p:txBody>
      </p:sp>
      <p:sp>
        <p:nvSpPr>
          <p:cNvPr id="1052518" name="Oval 21"/>
          <p:cNvSpPr/>
          <p:nvPr/>
        </p:nvSpPr>
        <p:spPr>
          <a:xfrm>
            <a:off x="5648325" y="3257551"/>
            <a:ext cx="319088" cy="278606"/>
          </a:xfrm>
          <a:custGeom>
            <a:avLst/>
            <a:gdLst/>
            <a:ahLst/>
            <a:cxnLst/>
            <a:rect l="0" t="0" r="0" b="0"/>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lnTo>
                  <a:pt x="1391137" y="789478"/>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lnTo>
                  <a:pt x="3358324"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lnTo>
                  <a:pt x="2932202" y="47278"/>
                </a:lnTo>
              </a:path>
            </a:pathLst>
          </a:custGeom>
          <a:solidFill>
            <a:srgbClr val="FFFFFF">
              <a:alpha val="100000"/>
            </a:srgbClr>
          </a:solidFill>
          <a:ln w="9525">
            <a:noFill/>
          </a:ln>
        </p:spPr>
        <p:txBody>
          <a:bodyPr/>
          <a:lstStyle/>
          <a:p>
            <a:endParaRPr lang="id-ID" altLang="en-US" sz="1350"/>
          </a:p>
        </p:txBody>
      </p:sp>
      <p:sp>
        <p:nvSpPr>
          <p:cNvPr id="2" name="TextBox 1">
            <a:extLst>
              <a:ext uri="{FF2B5EF4-FFF2-40B4-BE49-F238E27FC236}">
                <a16:creationId xmlns:a16="http://schemas.microsoft.com/office/drawing/2014/main" id="{EE9059F5-41C2-4B47-A094-AE2B8A0DBA7C}"/>
              </a:ext>
            </a:extLst>
          </p:cNvPr>
          <p:cNvSpPr txBox="1"/>
          <p:nvPr/>
        </p:nvSpPr>
        <p:spPr>
          <a:xfrm>
            <a:off x="892582" y="461579"/>
            <a:ext cx="5882640" cy="461665"/>
          </a:xfrm>
          <a:prstGeom prst="rect">
            <a:avLst/>
          </a:prstGeom>
          <a:noFill/>
        </p:spPr>
        <p:txBody>
          <a:bodyPr wrap="square" rtlCol="0">
            <a:spAutoFit/>
          </a:bodyPr>
          <a:lstStyle/>
          <a:p>
            <a:pPr algn="ctr"/>
            <a:r>
              <a:rPr lang="en-US" sz="1350" b="1" dirty="0"/>
              <a:t>MANDAT </a:t>
            </a:r>
          </a:p>
          <a:p>
            <a:pPr algn="ctr"/>
            <a:r>
              <a:rPr lang="en-US" sz="1050" b="1" dirty="0"/>
              <a:t>(PP 17 TAHUN 2020 </a:t>
            </a:r>
            <a:r>
              <a:rPr lang="en-US" sz="1050" b="1" dirty="0" err="1"/>
              <a:t>Manajemen</a:t>
            </a:r>
            <a:r>
              <a:rPr lang="en-US" sz="1050" b="1" dirty="0"/>
              <a:t> PNS </a:t>
            </a:r>
            <a:r>
              <a:rPr lang="en-US" sz="1050" b="1" dirty="0" err="1"/>
              <a:t>Pasal</a:t>
            </a:r>
            <a:r>
              <a:rPr lang="en-US" sz="1050" b="1" dirty="0"/>
              <a:t> 99 </a:t>
            </a:r>
            <a:r>
              <a:rPr lang="en-US" sz="1050" b="1" dirty="0" err="1"/>
              <a:t>tentang</a:t>
            </a:r>
            <a:r>
              <a:rPr lang="en-US" sz="1050" b="1" dirty="0"/>
              <a:t> Peran </a:t>
            </a:r>
            <a:r>
              <a:rPr lang="en-US" sz="1050" b="1" dirty="0" err="1"/>
              <a:t>Instansi</a:t>
            </a:r>
            <a:r>
              <a:rPr lang="en-US" sz="1050" b="1" dirty="0"/>
              <a:t> Pembina )</a:t>
            </a:r>
          </a:p>
        </p:txBody>
      </p:sp>
      <p:sp>
        <p:nvSpPr>
          <p:cNvPr id="69" name="TextBox 68">
            <a:extLst>
              <a:ext uri="{FF2B5EF4-FFF2-40B4-BE49-F238E27FC236}">
                <a16:creationId xmlns:a16="http://schemas.microsoft.com/office/drawing/2014/main" id="{824FCE24-4FB7-4882-989D-35BFD82CA2B3}"/>
              </a:ext>
            </a:extLst>
          </p:cNvPr>
          <p:cNvSpPr txBox="1"/>
          <p:nvPr/>
        </p:nvSpPr>
        <p:spPr>
          <a:xfrm>
            <a:off x="2053029" y="97543"/>
            <a:ext cx="5088842" cy="300082"/>
          </a:xfrm>
          <a:prstGeom prst="rect">
            <a:avLst/>
          </a:prstGeom>
          <a:solidFill>
            <a:schemeClr val="accent4">
              <a:lumMod val="40000"/>
              <a:lumOff val="60000"/>
            </a:schemeClr>
          </a:solidFill>
        </p:spPr>
        <p:txBody>
          <a:bodyPr wrap="square">
            <a:spAutoFit/>
          </a:bodyPr>
          <a:lstStyle/>
          <a:p>
            <a:pPr algn="ctr"/>
            <a:r>
              <a:rPr lang="en-US" sz="1350" b="1" dirty="0"/>
              <a:t>PERAN INSTANSI PEMBINA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052478"/>
                                        </p:tgtEl>
                                        <p:attrNameLst>
                                          <p:attrName>style.visibility</p:attrName>
                                        </p:attrNameLst>
                                      </p:cBhvr>
                                      <p:to>
                                        <p:strVal val="visible"/>
                                      </p:to>
                                    </p:set>
                                    <p:anim calcmode="lin" valueType="num">
                                      <p:cBhvr>
                                        <p:cTn id="7" dur="500" fill="hold"/>
                                        <p:tgtEl>
                                          <p:spTgt spid="1052478"/>
                                        </p:tgtEl>
                                        <p:attrNameLst>
                                          <p:attrName>ppt_w</p:attrName>
                                        </p:attrNameLst>
                                      </p:cBhvr>
                                      <p:tavLst>
                                        <p:tav tm="0">
                                          <p:val>
                                            <p:fltVal val="0"/>
                                          </p:val>
                                        </p:tav>
                                        <p:tav tm="100000">
                                          <p:val>
                                            <p:strVal val="#ppt_w"/>
                                          </p:val>
                                        </p:tav>
                                      </p:tavLst>
                                    </p:anim>
                                    <p:anim calcmode="lin" valueType="num">
                                      <p:cBhvr>
                                        <p:cTn id="8" dur="500" fill="hold"/>
                                        <p:tgtEl>
                                          <p:spTgt spid="1052478"/>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052502"/>
                                        </p:tgtEl>
                                        <p:attrNameLst>
                                          <p:attrName>style.visibility</p:attrName>
                                        </p:attrNameLst>
                                      </p:cBhvr>
                                      <p:to>
                                        <p:strVal val="visible"/>
                                      </p:to>
                                    </p:set>
                                    <p:anim calcmode="lin" valueType="num">
                                      <p:cBhvr>
                                        <p:cTn id="11" dur="500" fill="hold"/>
                                        <p:tgtEl>
                                          <p:spTgt spid="1052502"/>
                                        </p:tgtEl>
                                        <p:attrNameLst>
                                          <p:attrName>ppt_w</p:attrName>
                                        </p:attrNameLst>
                                      </p:cBhvr>
                                      <p:tavLst>
                                        <p:tav tm="0">
                                          <p:val>
                                            <p:fltVal val="0"/>
                                          </p:val>
                                        </p:tav>
                                        <p:tav tm="100000">
                                          <p:val>
                                            <p:strVal val="#ppt_w"/>
                                          </p:val>
                                        </p:tav>
                                      </p:tavLst>
                                    </p:anim>
                                    <p:anim calcmode="lin" valueType="num">
                                      <p:cBhvr>
                                        <p:cTn id="12" dur="500" fill="hold"/>
                                        <p:tgtEl>
                                          <p:spTgt spid="1052502"/>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052506"/>
                                        </p:tgtEl>
                                        <p:attrNameLst>
                                          <p:attrName>style.visibility</p:attrName>
                                        </p:attrNameLst>
                                      </p:cBhvr>
                                      <p:to>
                                        <p:strVal val="visible"/>
                                      </p:to>
                                    </p:set>
                                    <p:anim calcmode="lin" valueType="num">
                                      <p:cBhvr>
                                        <p:cTn id="15" dur="500" fill="hold"/>
                                        <p:tgtEl>
                                          <p:spTgt spid="1052506"/>
                                        </p:tgtEl>
                                        <p:attrNameLst>
                                          <p:attrName>ppt_w</p:attrName>
                                        </p:attrNameLst>
                                      </p:cBhvr>
                                      <p:tavLst>
                                        <p:tav tm="0">
                                          <p:val>
                                            <p:fltVal val="0"/>
                                          </p:val>
                                        </p:tav>
                                        <p:tav tm="100000">
                                          <p:val>
                                            <p:strVal val="#ppt_w"/>
                                          </p:val>
                                        </p:tav>
                                      </p:tavLst>
                                    </p:anim>
                                    <p:anim calcmode="lin" valueType="num">
                                      <p:cBhvr>
                                        <p:cTn id="16" dur="500" fill="hold"/>
                                        <p:tgtEl>
                                          <p:spTgt spid="105250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5"/>
          <p:cNvGraphicFramePr>
            <a:graphicFrameLocks/>
          </p:cNvGraphicFramePr>
          <p:nvPr>
            <p:extLst>
              <p:ext uri="{D42A27DB-BD31-4B8C-83A1-F6EECF244321}">
                <p14:modId xmlns:p14="http://schemas.microsoft.com/office/powerpoint/2010/main" val="2921330340"/>
              </p:ext>
            </p:extLst>
          </p:nvPr>
        </p:nvGraphicFramePr>
        <p:xfrm>
          <a:off x="179515" y="722547"/>
          <a:ext cx="4211960" cy="4166705"/>
        </p:xfrm>
        <a:graphic>
          <a:graphicData uri="http://schemas.openxmlformats.org/drawingml/2006/table">
            <a:tbl>
              <a:tblPr>
                <a:tableStyleId>{BDBED569-4797-4DF1-A0F4-6AAB3CD982D8}</a:tableStyleId>
              </a:tblPr>
              <a:tblGrid>
                <a:gridCol w="288031">
                  <a:extLst>
                    <a:ext uri="{9D8B030D-6E8A-4147-A177-3AD203B41FA5}">
                      <a16:colId xmlns:a16="http://schemas.microsoft.com/office/drawing/2014/main" val="20000"/>
                    </a:ext>
                  </a:extLst>
                </a:gridCol>
                <a:gridCol w="1597921">
                  <a:extLst>
                    <a:ext uri="{9D8B030D-6E8A-4147-A177-3AD203B41FA5}">
                      <a16:colId xmlns:a16="http://schemas.microsoft.com/office/drawing/2014/main" val="20001"/>
                    </a:ext>
                  </a:extLst>
                </a:gridCol>
                <a:gridCol w="188595">
                  <a:extLst>
                    <a:ext uri="{9D8B030D-6E8A-4147-A177-3AD203B41FA5}">
                      <a16:colId xmlns:a16="http://schemas.microsoft.com/office/drawing/2014/main" val="20002"/>
                    </a:ext>
                  </a:extLst>
                </a:gridCol>
                <a:gridCol w="1261550">
                  <a:extLst>
                    <a:ext uri="{9D8B030D-6E8A-4147-A177-3AD203B41FA5}">
                      <a16:colId xmlns:a16="http://schemas.microsoft.com/office/drawing/2014/main" val="20003"/>
                    </a:ext>
                  </a:extLst>
                </a:gridCol>
                <a:gridCol w="875863">
                  <a:extLst>
                    <a:ext uri="{9D8B030D-6E8A-4147-A177-3AD203B41FA5}">
                      <a16:colId xmlns:a16="http://schemas.microsoft.com/office/drawing/2014/main" val="369372095"/>
                    </a:ext>
                  </a:extLst>
                </a:gridCol>
              </a:tblGrid>
              <a:tr h="316420">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No </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anchor="ctr" horzOverflow="overflow">
                    <a:solidFill>
                      <a:srgbClr val="008E87"/>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Unit Pembina </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anchor="ctr" horzOverflow="overflow">
                    <a:solidFill>
                      <a:srgbClr val="008E87"/>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No </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anchor="ctr" horzOverflow="overflow">
                    <a:solidFill>
                      <a:srgbClr val="008E87"/>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Jabatan Fungsional</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anchor="ctr" horzOverflow="overflow">
                    <a:solidFill>
                      <a:srgbClr val="008E87"/>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1000" u="none" strike="noStrike" cap="none" normalizeH="0" baseline="0" dirty="0" err="1">
                          <a:ln>
                            <a:noFill/>
                          </a:ln>
                          <a:effectLst/>
                          <a:latin typeface="Arial" panose="020B0604020202020204" pitchFamily="34" charset="0"/>
                          <a:cs typeface="Arial" panose="020B0604020202020204" pitchFamily="34" charset="0"/>
                        </a:rPr>
                        <a:t>Permenpan</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anchor="ctr" horzOverflow="overflow">
                    <a:solidFill>
                      <a:srgbClr val="008E87"/>
                    </a:solidFill>
                  </a:tcPr>
                </a:tc>
                <a:extLst>
                  <a:ext uri="{0D108BD9-81ED-4DB2-BD59-A6C34878D82A}">
                    <a16:rowId xmlns:a16="http://schemas.microsoft.com/office/drawing/2014/main" val="10000"/>
                  </a:ext>
                </a:extLst>
              </a:tr>
              <a:tr h="569192">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1</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Pusat Analisis Determinan Kesehatan, Sekretariat Jenderal</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1</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Administrator Kesehatan</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 </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defRPr/>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42/2000</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01"/>
                  </a:ext>
                </a:extLst>
              </a:tr>
              <a:tr h="193139">
                <a:tc rowSpan="2">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2</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rowSpan="2">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Sekretariat Direktorat Jenderal Kefarmasian dan Alat Kesehatan</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rowSpan="2">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2</a:t>
                      </a:r>
                    </a:p>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3</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Apoteker</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13/20</a:t>
                      </a:r>
                      <a:r>
                        <a:rPr kumimoji="0" lang="id-ID" altLang="en-US" sz="1000" u="none" strike="noStrike" cap="none" normalizeH="0" baseline="0" dirty="0">
                          <a:ln>
                            <a:noFill/>
                          </a:ln>
                          <a:effectLst/>
                          <a:latin typeface="Arial" panose="020B0604020202020204" pitchFamily="34" charset="0"/>
                          <a:cs typeface="Arial" panose="020B0604020202020204" pitchFamily="34" charset="0"/>
                        </a:rPr>
                        <a:t>21</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02"/>
                  </a:ext>
                </a:extLst>
              </a:tr>
              <a:tr h="268204">
                <a:tc vMerge="1">
                  <a:txBody>
                    <a:bodyPr/>
                    <a:lstStyle/>
                    <a:p>
                      <a:endParaRPr lang="id-ID"/>
                    </a:p>
                  </a:txBody>
                  <a:tcPr/>
                </a:tc>
                <a:tc vMerge="1">
                  <a:txBody>
                    <a:bodyPr/>
                    <a:lstStyle/>
                    <a:p>
                      <a:endParaRPr lang="id-ID"/>
                    </a:p>
                  </a:txBody>
                  <a:tcPr/>
                </a:tc>
                <a:tc vMerge="1">
                  <a:txBody>
                    <a:bodyPr/>
                    <a:lstStyle/>
                    <a:p>
                      <a:endParaRPr lang="id-ID"/>
                    </a:p>
                  </a:txBody>
                  <a:tcPr/>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Asisten Apoteker</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defRPr/>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08/2008</a:t>
                      </a:r>
                      <a:endParaRPr kumimoji="0" lang="en-GB"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03"/>
                  </a:ext>
                </a:extLst>
              </a:tr>
              <a:tr h="193139">
                <a:tc rowSpan="14">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3</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rowSpan="14">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Direktorat Pelayanan Kesehatan Rujukan, Ditjen Yankes</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4</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defRPr/>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Dokter</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 </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defRPr/>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1</a:t>
                      </a:r>
                      <a:r>
                        <a:rPr kumimoji="0" lang="id-ID" altLang="en-US" sz="1000" u="none" strike="noStrike" cap="none" normalizeH="0" baseline="0" dirty="0">
                          <a:ln>
                            <a:noFill/>
                          </a:ln>
                          <a:effectLst/>
                          <a:latin typeface="Arial" panose="020B0604020202020204" pitchFamily="34" charset="0"/>
                          <a:cs typeface="Arial" panose="020B0604020202020204" pitchFamily="34" charset="0"/>
                        </a:rPr>
                        <a:t>39/2003</a:t>
                      </a:r>
                      <a:endParaRPr kumimoji="0" lang="en-GB"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04"/>
                  </a:ext>
                </a:extLst>
              </a:tr>
              <a:tr h="19313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5</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179388" rtl="0" eaLnBrk="0" fontAlgn="base" latinLnBrk="0" hangingPunct="0">
                        <a:lnSpc>
                          <a:spcPct val="100000"/>
                        </a:lnSpc>
                        <a:spcBef>
                          <a:spcPct val="0"/>
                        </a:spcBef>
                        <a:spcAft>
                          <a:spcPct val="0"/>
                        </a:spcAft>
                        <a:buClr>
                          <a:schemeClr val="tx2"/>
                        </a:buClr>
                        <a:buSzTx/>
                        <a:buFont typeface="Wingdings" pitchFamily="2" charset="2"/>
                        <a:buNone/>
                        <a:tabLst>
                          <a:tab pos="0" algn="l"/>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Dokter Gigi</a:t>
                      </a:r>
                      <a:endParaRPr kumimoji="0" lang="en-GB"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itchFamily="2" charset="2"/>
                        <a:buNone/>
                        <a:tabLst/>
                      </a:pPr>
                      <a:r>
                        <a:rPr kumimoji="0" lang="en-GB" altLang="en-US" sz="1000" u="none" strike="noStrike" cap="none" normalizeH="0" baseline="0" dirty="0">
                          <a:ln>
                            <a:noFill/>
                          </a:ln>
                          <a:effectLst/>
                          <a:latin typeface="Arial" panose="020B0604020202020204" pitchFamily="34" charset="0"/>
                          <a:cs typeface="Arial" panose="020B0604020202020204" pitchFamily="34" charset="0"/>
                        </a:rPr>
                        <a:t>141/2003</a:t>
                      </a:r>
                      <a:endParaRPr kumimoji="0" lang="en-GB"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05"/>
                  </a:ext>
                </a:extLst>
              </a:tr>
              <a:tr h="19313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6</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Dokter Pendidik Klinis</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17/2008</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06"/>
                  </a:ext>
                </a:extLst>
              </a:tr>
              <a:tr h="19313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7</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Fisioterapis</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defRPr/>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04/2004</a:t>
                      </a:r>
                      <a:endParaRPr kumimoji="0" lang="en-GB"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07"/>
                  </a:ext>
                </a:extLst>
              </a:tr>
              <a:tr h="19313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8</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Okupasi Terapis</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123/2005</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08"/>
                  </a:ext>
                </a:extLst>
              </a:tr>
              <a:tr h="19313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9</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Ortotis Prostetis</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122/2005</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09"/>
                  </a:ext>
                </a:extLst>
              </a:tr>
              <a:tr h="19313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10</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Perawat</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35/2019</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10"/>
                  </a:ext>
                </a:extLst>
              </a:tr>
              <a:tr h="19313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11</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Perawat Gigi</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37/2019</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11"/>
                  </a:ext>
                </a:extLst>
              </a:tr>
              <a:tr h="19313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12</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Perekam Medis</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30/2013</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12"/>
                  </a:ext>
                </a:extLst>
              </a:tr>
              <a:tr h="19313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13</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Teknisi Gigi</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06/2007</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13"/>
                  </a:ext>
                </a:extLst>
              </a:tr>
              <a:tr h="19313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14</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Refraksionis Optisien</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47/2005</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14"/>
                  </a:ext>
                </a:extLst>
              </a:tr>
              <a:tr h="19313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15</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Terapis Wicara</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48/2005</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15"/>
                  </a:ext>
                </a:extLst>
              </a:tr>
              <a:tr h="193139">
                <a:tc vMerge="1">
                  <a:txBody>
                    <a:bodyPr/>
                    <a:lstStyle/>
                    <a:p>
                      <a:pPr marL="0" marR="0" lvl="0" indent="0" algn="ctr" defTabSz="914400" rtl="0" eaLnBrk="1" fontAlgn="t" latinLnBrk="0" hangingPunct="1">
                        <a:lnSpc>
                          <a:spcPct val="100000"/>
                        </a:lnSpc>
                        <a:spcBef>
                          <a:spcPct val="0"/>
                        </a:spcBef>
                        <a:spcAft>
                          <a:spcPct val="0"/>
                        </a:spcAft>
                        <a:buClrTx/>
                        <a:buSzTx/>
                        <a:buFontTx/>
                        <a:buNone/>
                        <a:tabLst/>
                      </a:pPr>
                      <a:endParaRPr kumimoji="0" lang="id-ID" altLang="en-US" sz="1600" b="1" i="0" u="none" strike="noStrike" cap="none" normalizeH="0" baseline="0" dirty="0">
                        <a:ln>
                          <a:noFill/>
                        </a:ln>
                        <a:solidFill>
                          <a:srgbClr val="000000"/>
                        </a:solidFill>
                        <a:effectLst/>
                        <a:latin typeface="Bookman Old Style" pitchFamily="18" charset="0"/>
                        <a:cs typeface="Arial" pitchFamily="34" charset="0"/>
                      </a:endParaRPr>
                    </a:p>
                  </a:txBody>
                  <a:tcPr marL="3106" marR="3106" marT="5524" marB="0" horzOverflow="overflow"/>
                </a:tc>
                <a:tc vMerge="1">
                  <a:txBody>
                    <a:bodyPr/>
                    <a:lstStyle/>
                    <a:p>
                      <a:pPr marL="0" marR="0" lvl="0" indent="0" algn="l" defTabSz="914400" rtl="0" eaLnBrk="1" fontAlgn="t" latinLnBrk="0" hangingPunct="1">
                        <a:lnSpc>
                          <a:spcPct val="100000"/>
                        </a:lnSpc>
                        <a:spcBef>
                          <a:spcPct val="0"/>
                        </a:spcBef>
                        <a:spcAft>
                          <a:spcPct val="0"/>
                        </a:spcAft>
                        <a:buClrTx/>
                        <a:buSzTx/>
                        <a:buFontTx/>
                        <a:buNone/>
                        <a:tabLst/>
                      </a:pPr>
                      <a:endParaRPr kumimoji="0" lang="id-ID" altLang="en-US" sz="1600" b="1" i="0" u="none" strike="noStrike" cap="none" normalizeH="0" baseline="0" dirty="0">
                        <a:ln>
                          <a:noFill/>
                        </a:ln>
                        <a:solidFill>
                          <a:srgbClr val="000000"/>
                        </a:solidFill>
                        <a:effectLst/>
                        <a:latin typeface="Bookman Old Style" pitchFamily="18" charset="0"/>
                        <a:cs typeface="Arial" pitchFamily="34" charset="0"/>
                      </a:endParaRPr>
                    </a:p>
                  </a:txBody>
                  <a:tcPr marL="3106" marR="3106" marT="5524" marB="0" horzOverflow="overflow"/>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1</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6</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err="1">
                          <a:ln>
                            <a:noFill/>
                          </a:ln>
                          <a:effectLst/>
                          <a:latin typeface="Arial" panose="020B0604020202020204" pitchFamily="34" charset="0"/>
                          <a:cs typeface="Arial" panose="020B0604020202020204" pitchFamily="34" charset="0"/>
                        </a:rPr>
                        <a:t>Penata</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 </a:t>
                      </a:r>
                      <a:r>
                        <a:rPr kumimoji="0" lang="en-US" altLang="en-US" sz="1000" u="none" strike="noStrike" cap="none" normalizeH="0" baseline="0" dirty="0" err="1">
                          <a:ln>
                            <a:noFill/>
                          </a:ln>
                          <a:effectLst/>
                          <a:latin typeface="Arial" panose="020B0604020202020204" pitchFamily="34" charset="0"/>
                          <a:cs typeface="Arial" panose="020B0604020202020204" pitchFamily="34" charset="0"/>
                        </a:rPr>
                        <a:t>Anestesi</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11/2017</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16"/>
                  </a:ext>
                </a:extLst>
              </a:tr>
              <a:tr h="308943">
                <a:tc vMerge="1">
                  <a:txBody>
                    <a:bodyPr/>
                    <a:lstStyle/>
                    <a:p>
                      <a:pPr marL="0" marR="0" lvl="0" indent="0" algn="ctr" defTabSz="914400" rtl="0" eaLnBrk="1" fontAlgn="t" latinLnBrk="0" hangingPunct="1">
                        <a:lnSpc>
                          <a:spcPct val="100000"/>
                        </a:lnSpc>
                        <a:spcBef>
                          <a:spcPct val="0"/>
                        </a:spcBef>
                        <a:spcAft>
                          <a:spcPct val="0"/>
                        </a:spcAft>
                        <a:buClrTx/>
                        <a:buSzTx/>
                        <a:buFontTx/>
                        <a:buNone/>
                        <a:tabLst/>
                      </a:pPr>
                      <a:endParaRPr kumimoji="0" lang="id-ID" altLang="en-US" sz="1600" b="1" i="0" u="none" strike="noStrike" cap="none" normalizeH="0" baseline="0" dirty="0">
                        <a:ln>
                          <a:noFill/>
                        </a:ln>
                        <a:solidFill>
                          <a:srgbClr val="000000"/>
                        </a:solidFill>
                        <a:effectLst/>
                        <a:latin typeface="Bookman Old Style" pitchFamily="18" charset="0"/>
                        <a:cs typeface="Arial" pitchFamily="34" charset="0"/>
                      </a:endParaRPr>
                    </a:p>
                  </a:txBody>
                  <a:tcPr marL="3106" marR="3106" marT="5524" marB="0" horzOverflow="overflow"/>
                </a:tc>
                <a:tc vMerge="1">
                  <a:txBody>
                    <a:bodyPr/>
                    <a:lstStyle/>
                    <a:p>
                      <a:pPr marL="0" marR="0" lvl="0" indent="0" algn="l" defTabSz="914400" rtl="0" eaLnBrk="1" fontAlgn="t" latinLnBrk="0" hangingPunct="1">
                        <a:lnSpc>
                          <a:spcPct val="100000"/>
                        </a:lnSpc>
                        <a:spcBef>
                          <a:spcPct val="0"/>
                        </a:spcBef>
                        <a:spcAft>
                          <a:spcPct val="0"/>
                        </a:spcAft>
                        <a:buClrTx/>
                        <a:buSzTx/>
                        <a:buFontTx/>
                        <a:buNone/>
                        <a:tabLst/>
                      </a:pPr>
                      <a:endParaRPr kumimoji="0" lang="id-ID" altLang="en-US" sz="1600" b="1" i="0" u="none" strike="noStrike" cap="none" normalizeH="0" baseline="0" dirty="0">
                        <a:ln>
                          <a:noFill/>
                        </a:ln>
                        <a:solidFill>
                          <a:srgbClr val="000000"/>
                        </a:solidFill>
                        <a:effectLst/>
                        <a:latin typeface="Bookman Old Style" pitchFamily="18" charset="0"/>
                        <a:cs typeface="Arial" pitchFamily="34" charset="0"/>
                      </a:endParaRPr>
                    </a:p>
                  </a:txBody>
                  <a:tcPr marL="3106" marR="3106" marT="5524" marB="0" horzOverflow="overflow"/>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1</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7</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err="1">
                          <a:ln>
                            <a:noFill/>
                          </a:ln>
                          <a:effectLst/>
                          <a:latin typeface="Arial" panose="020B0604020202020204" pitchFamily="34" charset="0"/>
                          <a:cs typeface="Arial" panose="020B0604020202020204" pitchFamily="34" charset="0"/>
                        </a:rPr>
                        <a:t>Asisten</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 </a:t>
                      </a:r>
                      <a:r>
                        <a:rPr kumimoji="0" lang="en-US" altLang="en-US" sz="1000" u="none" strike="noStrike" cap="none" normalizeH="0" baseline="0" dirty="0" err="1">
                          <a:ln>
                            <a:noFill/>
                          </a:ln>
                          <a:effectLst/>
                          <a:latin typeface="Arial" panose="020B0604020202020204" pitchFamily="34" charset="0"/>
                          <a:cs typeface="Arial" panose="020B0604020202020204" pitchFamily="34" charset="0"/>
                        </a:rPr>
                        <a:t>penata</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 </a:t>
                      </a:r>
                      <a:r>
                        <a:rPr kumimoji="0" lang="en-US" altLang="en-US" sz="1000" u="none" strike="noStrike" cap="none" normalizeH="0" baseline="0" dirty="0" err="1">
                          <a:ln>
                            <a:noFill/>
                          </a:ln>
                          <a:effectLst/>
                          <a:latin typeface="Arial" panose="020B0604020202020204" pitchFamily="34" charset="0"/>
                          <a:cs typeface="Arial" panose="020B0604020202020204" pitchFamily="34" charset="0"/>
                        </a:rPr>
                        <a:t>Anestesi</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ct val="0"/>
                        </a:spcBef>
                        <a:spcAft>
                          <a:spcPct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10/2017</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0017"/>
                  </a:ext>
                </a:extLst>
              </a:tr>
            </a:tbl>
          </a:graphicData>
        </a:graphic>
      </p:graphicFrame>
      <p:sp>
        <p:nvSpPr>
          <p:cNvPr id="2" name="Title 1">
            <a:extLst>
              <a:ext uri="{FF2B5EF4-FFF2-40B4-BE49-F238E27FC236}">
                <a16:creationId xmlns:a16="http://schemas.microsoft.com/office/drawing/2014/main" id="{FCB30D57-E7B7-45E8-B9D2-E7C9DF4F7679}"/>
              </a:ext>
            </a:extLst>
          </p:cNvPr>
          <p:cNvSpPr>
            <a:spLocks noGrp="1"/>
          </p:cNvSpPr>
          <p:nvPr>
            <p:ph type="title"/>
          </p:nvPr>
        </p:nvSpPr>
        <p:spPr/>
        <p:txBody>
          <a:bodyPr>
            <a:normAutofit fontScale="90000"/>
          </a:bodyPr>
          <a:lstStyle/>
          <a:p>
            <a:pPr algn="l"/>
            <a:r>
              <a:rPr lang="en-US" altLang="en-US">
                <a:latin typeface="Clarendon Condensed"/>
                <a:ea typeface="Arial Unicode MS" pitchFamily="34" charset="-128"/>
                <a:cs typeface="Arial Unicode MS" pitchFamily="34" charset="-128"/>
                <a:sym typeface="Arial" pitchFamily="34" charset="0"/>
              </a:rPr>
              <a:t>Unit Pembina</a:t>
            </a:r>
            <a:r>
              <a:rPr lang="id-ID" altLang="en-US">
                <a:latin typeface="Clarendon Condensed"/>
                <a:ea typeface="Arial Unicode MS" pitchFamily="34" charset="-128"/>
                <a:cs typeface="Arial Unicode MS" pitchFamily="34" charset="-128"/>
                <a:sym typeface="Arial" pitchFamily="34" charset="0"/>
              </a:rPr>
              <a:t> dan PermenPAN</a:t>
            </a:r>
            <a:r>
              <a:rPr lang="en-US" altLang="en-US">
                <a:latin typeface="Clarendon Condensed"/>
                <a:ea typeface="Arial Unicode MS" pitchFamily="34" charset="-128"/>
                <a:cs typeface="Arial Unicode MS" pitchFamily="34" charset="-128"/>
                <a:sym typeface="Arial" pitchFamily="34" charset="0"/>
              </a:rPr>
              <a:t> </a:t>
            </a:r>
            <a:r>
              <a:rPr lang="id-ID" altLang="en-US">
                <a:latin typeface="Clarendon Condensed"/>
                <a:ea typeface="Arial Unicode MS" pitchFamily="34" charset="-128"/>
                <a:cs typeface="Arial Unicode MS" pitchFamily="34" charset="-128"/>
                <a:sym typeface="Arial" pitchFamily="34" charset="0"/>
              </a:rPr>
              <a:t>Jab</a:t>
            </a:r>
            <a:r>
              <a:rPr lang="en-US" altLang="en-US">
                <a:latin typeface="Clarendon Condensed"/>
                <a:ea typeface="Arial Unicode MS" pitchFamily="34" charset="-128"/>
                <a:cs typeface="Arial Unicode MS" pitchFamily="34" charset="-128"/>
                <a:sym typeface="Arial" pitchFamily="34" charset="0"/>
              </a:rPr>
              <a:t>atan F</a:t>
            </a:r>
            <a:r>
              <a:rPr lang="id-ID" altLang="en-US">
                <a:latin typeface="Clarendon Condensed"/>
                <a:ea typeface="Arial Unicode MS" pitchFamily="34" charset="-128"/>
                <a:cs typeface="Arial Unicode MS" pitchFamily="34" charset="-128"/>
                <a:sym typeface="Arial" pitchFamily="34" charset="0"/>
              </a:rPr>
              <a:t>ung</a:t>
            </a:r>
            <a:r>
              <a:rPr lang="en-US" altLang="en-US">
                <a:latin typeface="Clarendon Condensed"/>
                <a:ea typeface="Arial Unicode MS" pitchFamily="34" charset="-128"/>
                <a:cs typeface="Arial Unicode MS" pitchFamily="34" charset="-128"/>
                <a:sym typeface="Arial" pitchFamily="34" charset="0"/>
              </a:rPr>
              <a:t>sional</a:t>
            </a:r>
            <a:r>
              <a:rPr lang="id-ID" altLang="en-US">
                <a:latin typeface="Clarendon Condensed"/>
                <a:ea typeface="Arial Unicode MS" pitchFamily="34" charset="-128"/>
                <a:cs typeface="Arial Unicode MS" pitchFamily="34" charset="-128"/>
                <a:sym typeface="Arial" pitchFamily="34" charset="0"/>
              </a:rPr>
              <a:t> Kesehatan</a:t>
            </a:r>
            <a:endParaRPr lang="en-US"/>
          </a:p>
        </p:txBody>
      </p:sp>
      <p:graphicFrame>
        <p:nvGraphicFramePr>
          <p:cNvPr id="7" name="Content Placeholder 5">
            <a:extLst>
              <a:ext uri="{FF2B5EF4-FFF2-40B4-BE49-F238E27FC236}">
                <a16:creationId xmlns:a16="http://schemas.microsoft.com/office/drawing/2014/main" id="{7854B210-F030-4D7C-8304-62DBD270092E}"/>
              </a:ext>
            </a:extLst>
          </p:cNvPr>
          <p:cNvGraphicFramePr>
            <a:graphicFrameLocks/>
          </p:cNvGraphicFramePr>
          <p:nvPr>
            <p:extLst>
              <p:ext uri="{D42A27DB-BD31-4B8C-83A1-F6EECF244321}">
                <p14:modId xmlns:p14="http://schemas.microsoft.com/office/powerpoint/2010/main" val="2665895962"/>
              </p:ext>
            </p:extLst>
          </p:nvPr>
        </p:nvGraphicFramePr>
        <p:xfrm>
          <a:off x="4481691" y="711784"/>
          <a:ext cx="4419310" cy="4285804"/>
        </p:xfrm>
        <a:graphic>
          <a:graphicData uri="http://schemas.openxmlformats.org/drawingml/2006/table">
            <a:tbl>
              <a:tblPr>
                <a:tableStyleId>{BDBED569-4797-4DF1-A0F4-6AAB3CD982D8}</a:tableStyleId>
              </a:tblPr>
              <a:tblGrid>
                <a:gridCol w="269409">
                  <a:extLst>
                    <a:ext uri="{9D8B030D-6E8A-4147-A177-3AD203B41FA5}">
                      <a16:colId xmlns:a16="http://schemas.microsoft.com/office/drawing/2014/main" val="20000"/>
                    </a:ext>
                  </a:extLst>
                </a:gridCol>
                <a:gridCol w="1981141">
                  <a:extLst>
                    <a:ext uri="{9D8B030D-6E8A-4147-A177-3AD203B41FA5}">
                      <a16:colId xmlns:a16="http://schemas.microsoft.com/office/drawing/2014/main" val="20001"/>
                    </a:ext>
                  </a:extLst>
                </a:gridCol>
                <a:gridCol w="216024">
                  <a:extLst>
                    <a:ext uri="{9D8B030D-6E8A-4147-A177-3AD203B41FA5}">
                      <a16:colId xmlns:a16="http://schemas.microsoft.com/office/drawing/2014/main" val="20002"/>
                    </a:ext>
                  </a:extLst>
                </a:gridCol>
                <a:gridCol w="1143048">
                  <a:extLst>
                    <a:ext uri="{9D8B030D-6E8A-4147-A177-3AD203B41FA5}">
                      <a16:colId xmlns:a16="http://schemas.microsoft.com/office/drawing/2014/main" val="20003"/>
                    </a:ext>
                  </a:extLst>
                </a:gridCol>
                <a:gridCol w="809688">
                  <a:extLst>
                    <a:ext uri="{9D8B030D-6E8A-4147-A177-3AD203B41FA5}">
                      <a16:colId xmlns:a16="http://schemas.microsoft.com/office/drawing/2014/main" val="3824358172"/>
                    </a:ext>
                  </a:extLst>
                </a:gridCol>
              </a:tblGrid>
              <a:tr h="315342">
                <a:tc>
                  <a:txBody>
                    <a:bodyPr/>
                    <a:lstStyle/>
                    <a:p>
                      <a:pPr marL="0" marR="0" lvl="0" indent="0" algn="ctr" defTabSz="914400" rtl="0" eaLnBrk="1" fontAlgn="ctr"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No </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008E8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Unit Pembina </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008E8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No </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008E8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Jabatan Fungsional</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008E8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pPr>
                      <a:r>
                        <a:rPr kumimoji="0" lang="en-US" altLang="en-US" sz="1000" u="none" strike="noStrike" cap="none" normalizeH="0" baseline="0" dirty="0" err="1">
                          <a:ln>
                            <a:noFill/>
                          </a:ln>
                          <a:effectLst/>
                          <a:latin typeface="Arial" panose="020B0604020202020204" pitchFamily="34" charset="0"/>
                          <a:cs typeface="Arial" panose="020B0604020202020204" pitchFamily="34" charset="0"/>
                        </a:rPr>
                        <a:t>Permenpan</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008E87"/>
                    </a:solidFill>
                  </a:tcPr>
                </a:tc>
                <a:extLst>
                  <a:ext uri="{0D108BD9-81ED-4DB2-BD59-A6C34878D82A}">
                    <a16:rowId xmlns:a16="http://schemas.microsoft.com/office/drawing/2014/main" val="10000"/>
                  </a:ext>
                </a:extLst>
              </a:tr>
              <a:tr h="161238">
                <a:tc rowSpan="2">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4</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Direktorat Pelayanan Kesehatan Primer, Ditjen Yankes</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18</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Bidan</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36/2019</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725721829"/>
                  </a:ext>
                </a:extLst>
              </a:tr>
              <a:tr h="318209">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1</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9</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Teknisi Transfusi Darah</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05/2007</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4016404161"/>
                  </a:ext>
                </a:extLst>
              </a:tr>
              <a:tr h="161238">
                <a:tc rowSpan="4">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5</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rowSpan="4">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Direktorat Fasilitas Pelayanan Kesehatan, Ditjen Yankes</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20</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Fisikawan Medis</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12/2008</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3362099673"/>
                  </a:ext>
                </a:extLst>
              </a:tr>
              <a:tr h="161238">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21</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Pranata Labkes</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08/2006</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3542373402"/>
                  </a:ext>
                </a:extLst>
              </a:tr>
              <a:tr h="161238">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2</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2</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Radiografer</a:t>
                      </a:r>
                      <a:endParaRPr kumimoji="0" lang="id-ID" altLang="en-US" sz="1000" b="0" i="0" u="none" strike="noStrike" cap="none" normalizeH="0" baseline="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29/2013</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1237651518"/>
                  </a:ext>
                </a:extLst>
              </a:tr>
              <a:tr h="308943">
                <a:tc vMerge="1">
                  <a:txBody>
                    <a:bodyPr/>
                    <a:lstStyle/>
                    <a:p>
                      <a:endParaRPr lang="id-ID"/>
                    </a:p>
                  </a:txBody>
                  <a:tcPr/>
                </a:tc>
                <a:tc vMerge="1">
                  <a:txBody>
                    <a:bodyPr/>
                    <a:lstStyle/>
                    <a:p>
                      <a:endParaRPr lang="id-ID"/>
                    </a:p>
                  </a:txBody>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2</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3</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Teknisi Elektromedis</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28/2013</a:t>
                      </a:r>
                      <a:endParaRPr kumimoji="0" lang="id-ID" altLang="en-US" sz="10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2330" marR="2330" marT="4143" marB="0" horzOverflow="overflow">
                    <a:solidFill>
                      <a:srgbClr val="F7F7C2"/>
                    </a:solidFill>
                  </a:tcPr>
                </a:tc>
                <a:extLst>
                  <a:ext uri="{0D108BD9-81ED-4DB2-BD59-A6C34878D82A}">
                    <a16:rowId xmlns:a16="http://schemas.microsoft.com/office/drawing/2014/main" val="2710230855"/>
                  </a:ext>
                </a:extLst>
              </a:tr>
              <a:tr h="475178">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6</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Direktorat Pencegahan &amp; Pengendalian Penyakit Tular Vektor &amp; Zoonotik, Ditjen P2P</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2</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4</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Entomolog Kesehatan</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68/2021</a:t>
                      </a:r>
                    </a:p>
                  </a:txBody>
                  <a:tcPr marL="2330" marR="2330" marT="4140" marB="0" anchor="ctr" horzOverflow="overflow">
                    <a:solidFill>
                      <a:srgbClr val="F7F7C2"/>
                    </a:solidFill>
                  </a:tcPr>
                </a:tc>
                <a:extLst>
                  <a:ext uri="{0D108BD9-81ED-4DB2-BD59-A6C34878D82A}">
                    <a16:rowId xmlns:a16="http://schemas.microsoft.com/office/drawing/2014/main" val="10001"/>
                  </a:ext>
                </a:extLst>
              </a:tr>
              <a:tr h="475178">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7</a:t>
                      </a:r>
                      <a:endParaRPr kumimoji="0" lang="id-ID" altLang="en-US" sz="10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Direktorat Pencegahan &amp; Pengendalian Masalah Kesehatan Jiwa &amp; NAPZA, Ditjen P2P</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2</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5</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Psikolog Klinis</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11/2008</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extLst>
                  <a:ext uri="{0D108BD9-81ED-4DB2-BD59-A6C34878D82A}">
                    <a16:rowId xmlns:a16="http://schemas.microsoft.com/office/drawing/2014/main" val="10002"/>
                  </a:ext>
                </a:extLst>
              </a:tr>
              <a:tr h="318206">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8</a:t>
                      </a:r>
                      <a:endParaRPr kumimoji="0" lang="id-ID" altLang="en-US" sz="10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Direktorat Surveilans dan Karantina Kesehatan, Ditjen P2P</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2</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6</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Epidemiolog Kesehatan</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69/2021</a:t>
                      </a:r>
                    </a:p>
                  </a:txBody>
                  <a:tcPr marL="2330" marR="2330" marT="4140" marB="0" anchor="ctr" horzOverflow="overflow">
                    <a:solidFill>
                      <a:srgbClr val="F7F7C2"/>
                    </a:solidFill>
                  </a:tcPr>
                </a:tc>
                <a:extLst>
                  <a:ext uri="{0D108BD9-81ED-4DB2-BD59-A6C34878D82A}">
                    <a16:rowId xmlns:a16="http://schemas.microsoft.com/office/drawing/2014/main" val="10003"/>
                  </a:ext>
                </a:extLst>
              </a:tr>
              <a:tr h="318206">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9</a:t>
                      </a:r>
                      <a:endParaRPr kumimoji="0" lang="id-ID" altLang="en-US" sz="10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Direktorat Kesehatan Lingkungan, Ditjen Kesmas</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2</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7</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Tenaga Sanitasi Lingkungan </a:t>
                      </a: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71/2021</a:t>
                      </a:r>
                    </a:p>
                  </a:txBody>
                  <a:tcPr marL="2330" marR="2330" marT="4140" marB="0" anchor="ctr" horzOverflow="overflow">
                    <a:solidFill>
                      <a:srgbClr val="F7F7C2"/>
                    </a:solidFill>
                  </a:tcPr>
                </a:tc>
                <a:extLst>
                  <a:ext uri="{0D108BD9-81ED-4DB2-BD59-A6C34878D82A}">
                    <a16:rowId xmlns:a16="http://schemas.microsoft.com/office/drawing/2014/main" val="10004"/>
                  </a:ext>
                </a:extLst>
              </a:tr>
              <a:tr h="318206">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10</a:t>
                      </a:r>
                      <a:endParaRPr kumimoji="0" lang="id-ID" altLang="en-US" sz="10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Direktorat Gizi Masyarakat, Ditjen Kesmas</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2</a:t>
                      </a:r>
                      <a:r>
                        <a:rPr kumimoji="0" lang="en-US" altLang="en-US" sz="1000" u="none" strike="noStrike" cap="none" normalizeH="0" baseline="0" dirty="0">
                          <a:ln>
                            <a:noFill/>
                          </a:ln>
                          <a:effectLst/>
                          <a:latin typeface="Arial" panose="020B0604020202020204" pitchFamily="34" charset="0"/>
                          <a:cs typeface="Arial" panose="020B0604020202020204" pitchFamily="34" charset="0"/>
                        </a:rPr>
                        <a:t>8</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Nutrisionis</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23/2001</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extLst>
                  <a:ext uri="{0D108BD9-81ED-4DB2-BD59-A6C34878D82A}">
                    <a16:rowId xmlns:a16="http://schemas.microsoft.com/office/drawing/2014/main" val="10005"/>
                  </a:ext>
                </a:extLst>
              </a:tr>
              <a:tr h="318206">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11</a:t>
                      </a:r>
                      <a:endParaRPr kumimoji="0" lang="id-ID" altLang="en-US" sz="10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Direktorat Kesehatan Kerja dan Olahraga, Ditjen Kesmas</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29</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Pembimbing Kesehatan Kerja</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47/2013</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extLst>
                  <a:ext uri="{0D108BD9-81ED-4DB2-BD59-A6C34878D82A}">
                    <a16:rowId xmlns:a16="http://schemas.microsoft.com/office/drawing/2014/main" val="10006"/>
                  </a:ext>
                </a:extLst>
              </a:tr>
              <a:tr h="475178">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a:ln>
                            <a:noFill/>
                          </a:ln>
                          <a:effectLst/>
                          <a:latin typeface="Arial" panose="020B0604020202020204" pitchFamily="34" charset="0"/>
                          <a:cs typeface="Arial" panose="020B0604020202020204" pitchFamily="34" charset="0"/>
                        </a:rPr>
                        <a:t>12</a:t>
                      </a:r>
                      <a:endParaRPr kumimoji="0" lang="id-ID" altLang="en-US" sz="10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u="none" strike="noStrike" cap="none" normalizeH="0" baseline="0" dirty="0">
                          <a:ln>
                            <a:noFill/>
                          </a:ln>
                          <a:effectLst/>
                          <a:latin typeface="Arial" panose="020B0604020202020204" pitchFamily="34" charset="0"/>
                          <a:cs typeface="Arial" panose="020B0604020202020204" pitchFamily="34" charset="0"/>
                        </a:rPr>
                        <a:t>Direktorat Promosi Kesehatan dan Pemberdayaan Masyarakat, Ditjen Kesmas</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en-US" altLang="en-US" sz="1000" u="none" strike="noStrike" cap="none" normalizeH="0" baseline="0" dirty="0">
                          <a:ln>
                            <a:noFill/>
                          </a:ln>
                          <a:effectLst/>
                          <a:latin typeface="Arial" panose="020B0604020202020204" pitchFamily="34" charset="0"/>
                          <a:cs typeface="Arial" panose="020B0604020202020204" pitchFamily="34" charset="0"/>
                        </a:rPr>
                        <a:t>3</a:t>
                      </a:r>
                      <a:r>
                        <a:rPr kumimoji="0" lang="id-ID" altLang="en-US" sz="1000" u="none" strike="noStrike" cap="none" normalizeH="0" baseline="0" dirty="0">
                          <a:ln>
                            <a:noFill/>
                          </a:ln>
                          <a:effectLst/>
                          <a:latin typeface="Arial" panose="020B0604020202020204" pitchFamily="34" charset="0"/>
                          <a:cs typeface="Arial" panose="020B0604020202020204" pitchFamily="34" charset="0"/>
                        </a:rPr>
                        <a:t>0</a:t>
                      </a:r>
                      <a:endPar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2330" marR="2330" marT="4140" marB="0" anchor="ctr" horzOverflow="overflow">
                    <a:solidFill>
                      <a:srgbClr val="F7F7C2"/>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pPr>
                      <a:r>
                        <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Tenaga Promkes dan Ilmu Perilaku</a:t>
                      </a:r>
                    </a:p>
                  </a:txBody>
                  <a:tcPr marL="2330" marR="2330" marT="4140" marB="0" anchor="ctr" horzOverflow="overflow">
                    <a:solidFill>
                      <a:srgbClr val="F7F7C2"/>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pPr>
                      <a:r>
                        <a:rPr kumimoji="0" lang="id-ID" altLang="en-US" sz="10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70/2021</a:t>
                      </a:r>
                    </a:p>
                  </a:txBody>
                  <a:tcPr marL="2330" marR="2330" marT="4140" marB="0" anchor="ctr" horzOverflow="overflow">
                    <a:solidFill>
                      <a:srgbClr val="F7F7C2"/>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944767477"/>
      </p:ext>
    </p:extLst>
  </p:cSld>
  <p:clrMapOvr>
    <a:masterClrMapping/>
  </p:clrMapOvr>
  <p:transition>
    <p:fade thruBlk="1"/>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F0B9F6-5A9F-4743-AFC1-39C9D985625D}"/>
              </a:ext>
            </a:extLst>
          </p:cNvPr>
          <p:cNvSpPr>
            <a:spLocks noGrp="1"/>
          </p:cNvSpPr>
          <p:nvPr>
            <p:ph type="title"/>
          </p:nvPr>
        </p:nvSpPr>
        <p:spPr/>
        <p:txBody>
          <a:bodyPr>
            <a:normAutofit/>
          </a:bodyPr>
          <a:lstStyle/>
          <a:p>
            <a:r>
              <a:rPr lang="en-US" altLang="id-ID" sz="2000" kern="0">
                <a:solidFill>
                  <a:srgbClr val="000000"/>
                </a:solidFill>
                <a:latin typeface="Arial" panose="020B0604020202020204" pitchFamily="34" charset="0"/>
                <a:ea typeface="MS PGothic" panose="020B0600070205080204" pitchFamily="34" charset="-128"/>
                <a:cs typeface="Arial" panose="020B0604020202020204" pitchFamily="34" charset="0"/>
                <a:sym typeface="Arial" panose="020B0604020202020204"/>
              </a:rPr>
              <a:t>Perkembangan Regulasi Jabfung Kesehatan</a:t>
            </a:r>
            <a:endParaRPr lang="en-US"/>
          </a:p>
        </p:txBody>
      </p:sp>
      <p:graphicFrame>
        <p:nvGraphicFramePr>
          <p:cNvPr id="5" name="Group 194">
            <a:extLst>
              <a:ext uri="{FF2B5EF4-FFF2-40B4-BE49-F238E27FC236}">
                <a16:creationId xmlns:a16="http://schemas.microsoft.com/office/drawing/2014/main" id="{7BE4C373-AC49-4496-9697-B51039C4C205}"/>
              </a:ext>
            </a:extLst>
          </p:cNvPr>
          <p:cNvGraphicFramePr>
            <a:graphicFrameLocks noGrp="1"/>
          </p:cNvGraphicFramePr>
          <p:nvPr>
            <p:extLst>
              <p:ext uri="{D42A27DB-BD31-4B8C-83A1-F6EECF244321}">
                <p14:modId xmlns:p14="http://schemas.microsoft.com/office/powerpoint/2010/main" val="2371577006"/>
              </p:ext>
            </p:extLst>
          </p:nvPr>
        </p:nvGraphicFramePr>
        <p:xfrm>
          <a:off x="205886" y="641636"/>
          <a:ext cx="4234296" cy="4337475"/>
        </p:xfrm>
        <a:graphic>
          <a:graphicData uri="http://schemas.openxmlformats.org/drawingml/2006/table">
            <a:tbl>
              <a:tblPr firstRow="1">
                <a:tableStyleId>{8799B23B-EC83-4686-B30A-512413B5E67A}</a:tableStyleId>
              </a:tblPr>
              <a:tblGrid>
                <a:gridCol w="321947">
                  <a:extLst>
                    <a:ext uri="{9D8B030D-6E8A-4147-A177-3AD203B41FA5}">
                      <a16:colId xmlns:a16="http://schemas.microsoft.com/office/drawing/2014/main" val="20000"/>
                    </a:ext>
                  </a:extLst>
                </a:gridCol>
                <a:gridCol w="1064873">
                  <a:extLst>
                    <a:ext uri="{9D8B030D-6E8A-4147-A177-3AD203B41FA5}">
                      <a16:colId xmlns:a16="http://schemas.microsoft.com/office/drawing/2014/main" val="20001"/>
                    </a:ext>
                  </a:extLst>
                </a:gridCol>
                <a:gridCol w="817815">
                  <a:extLst>
                    <a:ext uri="{9D8B030D-6E8A-4147-A177-3AD203B41FA5}">
                      <a16:colId xmlns:a16="http://schemas.microsoft.com/office/drawing/2014/main" val="20002"/>
                    </a:ext>
                  </a:extLst>
                </a:gridCol>
                <a:gridCol w="629895">
                  <a:extLst>
                    <a:ext uri="{9D8B030D-6E8A-4147-A177-3AD203B41FA5}">
                      <a16:colId xmlns:a16="http://schemas.microsoft.com/office/drawing/2014/main" val="20003"/>
                    </a:ext>
                  </a:extLst>
                </a:gridCol>
                <a:gridCol w="699883">
                  <a:extLst>
                    <a:ext uri="{9D8B030D-6E8A-4147-A177-3AD203B41FA5}">
                      <a16:colId xmlns:a16="http://schemas.microsoft.com/office/drawing/2014/main" val="20004"/>
                    </a:ext>
                  </a:extLst>
                </a:gridCol>
                <a:gridCol w="699883">
                  <a:extLst>
                    <a:ext uri="{9D8B030D-6E8A-4147-A177-3AD203B41FA5}">
                      <a16:colId xmlns:a16="http://schemas.microsoft.com/office/drawing/2014/main" val="20005"/>
                    </a:ext>
                  </a:extLst>
                </a:gridCol>
              </a:tblGrid>
              <a:tr h="416435">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NO</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NAMA JA</a:t>
                      </a:r>
                      <a:r>
                        <a:rPr kumimoji="0" lang="en-US" altLang="en-US" sz="900" u="none" strike="noStrike" cap="none" normalizeH="0" baseline="0" dirty="0">
                          <a:ln>
                            <a:noFill/>
                          </a:ln>
                          <a:effectLst/>
                        </a:rPr>
                        <a:t>B</a:t>
                      </a:r>
                      <a:r>
                        <a:rPr kumimoji="0" lang="id-ID" altLang="en-US" sz="900" u="none" strike="noStrike" cap="none" normalizeH="0" baseline="0" dirty="0">
                          <a:ln>
                            <a:noFill/>
                          </a:ln>
                          <a:effectLst/>
                        </a:rPr>
                        <a:t>FUNG</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PERMENPAN</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SKB (JUKLAK)</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PERMENKES (JUKNIS)</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PERPRES TUNJAB</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extLst>
                  <a:ext uri="{0D108BD9-81ED-4DB2-BD59-A6C34878D82A}">
                    <a16:rowId xmlns:a16="http://schemas.microsoft.com/office/drawing/2014/main" val="10000"/>
                  </a:ext>
                </a:extLst>
              </a:tr>
              <a:tr h="213985">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ADMINKES</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42/2000</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251/2001</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19/2002</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002"/>
                  </a:ext>
                </a:extLst>
              </a:tr>
              <a:tr h="213590">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2</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APOTEKER</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13/2021</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1113/2008</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377/2009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003"/>
                  </a:ext>
                </a:extLst>
              </a:tr>
              <a:tr h="213590">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3</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ASST.</a:t>
                      </a:r>
                      <a:r>
                        <a:rPr kumimoji="0" lang="en-US" altLang="en-US" sz="900" u="none" strike="noStrike" cap="none" normalizeH="0" baseline="0" dirty="0">
                          <a:ln>
                            <a:noFill/>
                          </a:ln>
                          <a:effectLst/>
                        </a:rPr>
                        <a:t> </a:t>
                      </a:r>
                      <a:r>
                        <a:rPr kumimoji="0" lang="id-ID" altLang="en-US" sz="900" u="none" strike="noStrike" cap="none" normalizeH="0" baseline="0" dirty="0">
                          <a:ln>
                            <a:noFill/>
                          </a:ln>
                          <a:effectLst/>
                        </a:rPr>
                        <a:t>APOTEKER</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08/2008</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1114/2008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376/2009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004"/>
                  </a:ext>
                </a:extLst>
              </a:tr>
              <a:tr h="223865">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4</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BIDAN</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36/2019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9/2010</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005"/>
                  </a:ext>
                </a:extLst>
              </a:tr>
              <a:tr h="213590">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5</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DOKTER</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139/2003</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1738/2003</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006"/>
                  </a:ext>
                </a:extLst>
              </a:tr>
              <a:tr h="213590">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6</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DOKTER GIGI</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141/2003</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1740/2003</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defRPr/>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007"/>
                  </a:ext>
                </a:extLst>
              </a:tr>
              <a:tr h="213590">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DOKDIKNIS</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17/2008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1201/2009</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42/2009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008"/>
                  </a:ext>
                </a:extLst>
              </a:tr>
              <a:tr h="334529">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8</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ENTOMOLOG </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68/2021</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396/2001</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1201/2004</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009"/>
                  </a:ext>
                </a:extLst>
              </a:tr>
              <a:tr h="334529">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9</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EPIDEMIOLOG </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69/2021</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395/2001</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1200/2004</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010"/>
                  </a:ext>
                </a:extLst>
              </a:tr>
              <a:tr h="213590">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10</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FISIKAWAN MED</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12/2008</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1111/2008</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262/2009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42/2009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011"/>
                  </a:ext>
                </a:extLst>
              </a:tr>
              <a:tr h="213590">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11</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FISIOTERAPIS</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04/2004</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209/2004</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640/2005</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34/2008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012"/>
                  </a:ext>
                </a:extLst>
              </a:tr>
              <a:tr h="213590">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12</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NUTRISIONIS</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23/2001</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894/2001</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1306/2001</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389465873"/>
                  </a:ext>
                </a:extLst>
              </a:tr>
              <a:tr h="205775">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13</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OKUPASI TERAPI</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123/2005</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101/2006</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991/2006</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34/2008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1073611877"/>
                  </a:ext>
                </a:extLst>
              </a:tr>
              <a:tr h="355960">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14</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ORTOTIS PROS</a:t>
                      </a:r>
                      <a:r>
                        <a:rPr kumimoji="0" lang="en-US" altLang="en-US" sz="900" u="none" strike="noStrike" cap="none" normalizeH="0" baseline="0" dirty="0">
                          <a:ln>
                            <a:noFill/>
                          </a:ln>
                          <a:effectLst/>
                        </a:rPr>
                        <a:t>TETIK</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122/2005</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100//2006</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993/2006</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34/2008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tc>
                <a:extLst>
                  <a:ext uri="{0D108BD9-81ED-4DB2-BD59-A6C34878D82A}">
                    <a16:rowId xmlns:a16="http://schemas.microsoft.com/office/drawing/2014/main" val="3964959705"/>
                  </a:ext>
                </a:extLst>
              </a:tr>
              <a:tr h="355880">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15</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TENAGA PROMKES DAN ILMU PERILAKU</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70/2021</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1811/2000</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66/2001</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extLst>
                  <a:ext uri="{0D108BD9-81ED-4DB2-BD59-A6C34878D82A}">
                    <a16:rowId xmlns:a16="http://schemas.microsoft.com/office/drawing/2014/main" val="3662771340"/>
                  </a:ext>
                </a:extLst>
              </a:tr>
            </a:tbl>
          </a:graphicData>
        </a:graphic>
      </p:graphicFrame>
      <p:graphicFrame>
        <p:nvGraphicFramePr>
          <p:cNvPr id="6" name="Group 194">
            <a:extLst>
              <a:ext uri="{FF2B5EF4-FFF2-40B4-BE49-F238E27FC236}">
                <a16:creationId xmlns:a16="http://schemas.microsoft.com/office/drawing/2014/main" id="{0450641F-344F-4066-8143-943565B0BAA3}"/>
              </a:ext>
            </a:extLst>
          </p:cNvPr>
          <p:cNvGraphicFramePr>
            <a:graphicFrameLocks noGrp="1"/>
          </p:cNvGraphicFramePr>
          <p:nvPr>
            <p:extLst>
              <p:ext uri="{D42A27DB-BD31-4B8C-83A1-F6EECF244321}">
                <p14:modId xmlns:p14="http://schemas.microsoft.com/office/powerpoint/2010/main" val="1789279907"/>
              </p:ext>
            </p:extLst>
          </p:nvPr>
        </p:nvGraphicFramePr>
        <p:xfrm>
          <a:off x="4498518" y="641636"/>
          <a:ext cx="4537978" cy="4439669"/>
        </p:xfrm>
        <a:graphic>
          <a:graphicData uri="http://schemas.openxmlformats.org/drawingml/2006/table">
            <a:tbl>
              <a:tblPr>
                <a:tableStyleId>{8799B23B-EC83-4686-B30A-512413B5E67A}</a:tableStyleId>
              </a:tblPr>
              <a:tblGrid>
                <a:gridCol w="271563">
                  <a:extLst>
                    <a:ext uri="{9D8B030D-6E8A-4147-A177-3AD203B41FA5}">
                      <a16:colId xmlns:a16="http://schemas.microsoft.com/office/drawing/2014/main" val="20000"/>
                    </a:ext>
                  </a:extLst>
                </a:gridCol>
                <a:gridCol w="1232298">
                  <a:extLst>
                    <a:ext uri="{9D8B030D-6E8A-4147-A177-3AD203B41FA5}">
                      <a16:colId xmlns:a16="http://schemas.microsoft.com/office/drawing/2014/main" val="20001"/>
                    </a:ext>
                  </a:extLst>
                </a:gridCol>
                <a:gridCol w="904885">
                  <a:extLst>
                    <a:ext uri="{9D8B030D-6E8A-4147-A177-3AD203B41FA5}">
                      <a16:colId xmlns:a16="http://schemas.microsoft.com/office/drawing/2014/main" val="20002"/>
                    </a:ext>
                  </a:extLst>
                </a:gridCol>
                <a:gridCol w="678663">
                  <a:extLst>
                    <a:ext uri="{9D8B030D-6E8A-4147-A177-3AD203B41FA5}">
                      <a16:colId xmlns:a16="http://schemas.microsoft.com/office/drawing/2014/main" val="20003"/>
                    </a:ext>
                  </a:extLst>
                </a:gridCol>
                <a:gridCol w="815094">
                  <a:extLst>
                    <a:ext uri="{9D8B030D-6E8A-4147-A177-3AD203B41FA5}">
                      <a16:colId xmlns:a16="http://schemas.microsoft.com/office/drawing/2014/main" val="20004"/>
                    </a:ext>
                  </a:extLst>
                </a:gridCol>
                <a:gridCol w="635475">
                  <a:extLst>
                    <a:ext uri="{9D8B030D-6E8A-4147-A177-3AD203B41FA5}">
                      <a16:colId xmlns:a16="http://schemas.microsoft.com/office/drawing/2014/main" val="20005"/>
                    </a:ext>
                  </a:extLst>
                </a:gridCol>
              </a:tblGrid>
              <a:tr h="394020">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b="1" u="none" strike="noStrike" cap="none" normalizeH="0" baseline="0" dirty="0">
                          <a:ln>
                            <a:noFill/>
                          </a:ln>
                          <a:effectLst/>
                        </a:rPr>
                        <a:t>NO</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b="1" u="none" strike="noStrike" cap="none" normalizeH="0" baseline="0" dirty="0">
                          <a:ln>
                            <a:noFill/>
                          </a:ln>
                          <a:effectLst/>
                        </a:rPr>
                        <a:t>NAMA JA</a:t>
                      </a:r>
                      <a:r>
                        <a:rPr kumimoji="0" lang="en-US" altLang="en-US" sz="900" b="1" u="none" strike="noStrike" cap="none" normalizeH="0" baseline="0" dirty="0">
                          <a:ln>
                            <a:noFill/>
                          </a:ln>
                          <a:effectLst/>
                        </a:rPr>
                        <a:t>B</a:t>
                      </a:r>
                      <a:r>
                        <a:rPr kumimoji="0" lang="id-ID" altLang="en-US" sz="900" b="1" u="none" strike="noStrike" cap="none" normalizeH="0" baseline="0" dirty="0">
                          <a:ln>
                            <a:noFill/>
                          </a:ln>
                          <a:effectLst/>
                        </a:rPr>
                        <a:t>FUNG</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b="1" u="none" strike="noStrike" cap="none" normalizeH="0" baseline="0" dirty="0">
                          <a:ln>
                            <a:noFill/>
                          </a:ln>
                          <a:effectLst/>
                        </a:rPr>
                        <a:t>PERMENPAN</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b="1" u="none" strike="noStrike" cap="none" normalizeH="0" baseline="0" dirty="0">
                          <a:ln>
                            <a:noFill/>
                          </a:ln>
                          <a:effectLst/>
                        </a:rPr>
                        <a:t>SKB (JUKLAK)</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b="1" u="none" strike="noStrike" cap="none" normalizeH="0" baseline="0" dirty="0">
                          <a:ln>
                            <a:noFill/>
                          </a:ln>
                          <a:effectLst/>
                        </a:rPr>
                        <a:t>PERMENKES (JUKNIS)</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tc>
                  <a:txBody>
                    <a:bodyPr/>
                    <a:lstStyle/>
                    <a:p>
                      <a:pPr marL="0" marR="0" lvl="0" indent="0" algn="ctr"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en-GB" altLang="en-US" sz="900" b="1" u="none" strike="noStrike" cap="none" normalizeH="0" baseline="0" dirty="0">
                          <a:ln>
                            <a:noFill/>
                          </a:ln>
                          <a:effectLst/>
                        </a:rPr>
                        <a:t>PERPRES TUNJAB</a:t>
                      </a:r>
                      <a:endParaRPr kumimoji="0" lang="en-GB" altLang="en-US" sz="9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8" marR="38578" marT="34307" marB="34307" horzOverflow="overflow">
                    <a:solidFill>
                      <a:schemeClr val="bg2"/>
                    </a:solidFill>
                  </a:tcPr>
                </a:tc>
                <a:extLst>
                  <a:ext uri="{0D108BD9-81ED-4DB2-BD59-A6C34878D82A}">
                    <a16:rowId xmlns:a16="http://schemas.microsoft.com/office/drawing/2014/main" val="10000"/>
                  </a:ext>
                </a:extLst>
              </a:tr>
              <a:tr h="205698">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16</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PEREKAM MEDIS</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30/2013</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48/22/2014</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47/2015</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114/2016</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extLst>
                  <a:ext uri="{0D108BD9-81ED-4DB2-BD59-A6C34878D82A}">
                    <a16:rowId xmlns:a16="http://schemas.microsoft.com/office/drawing/2014/main" val="10006"/>
                  </a:ext>
                </a:extLst>
              </a:tr>
              <a:tr h="205698">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17</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PERAWAT</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35/2019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extLst>
                  <a:ext uri="{0D108BD9-81ED-4DB2-BD59-A6C34878D82A}">
                    <a16:rowId xmlns:a16="http://schemas.microsoft.com/office/drawing/2014/main" val="10007"/>
                  </a:ext>
                </a:extLst>
              </a:tr>
              <a:tr h="342858">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TERAPIS GIGI DAN MULUT</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37/2019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US" altLang="en-US" sz="900" u="none" strike="noStrike" cap="none" normalizeH="0" baseline="0" dirty="0">
                          <a:ln>
                            <a:noFill/>
                          </a:ln>
                          <a:effectLst/>
                        </a:rPr>
                        <a:t>4/2022</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69" marB="34269" horzOverflow="overflow"/>
                </a:tc>
                <a:extLst>
                  <a:ext uri="{0D108BD9-81ED-4DB2-BD59-A6C34878D82A}">
                    <a16:rowId xmlns:a16="http://schemas.microsoft.com/office/drawing/2014/main" val="10008"/>
                  </a:ext>
                </a:extLst>
              </a:tr>
              <a:tr h="20570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PRANATA LABK</a:t>
                      </a:r>
                      <a:r>
                        <a:rPr kumimoji="0" lang="en-US" altLang="en-US" sz="900" u="none" strike="noStrike" cap="none" normalizeH="0" baseline="0" dirty="0">
                          <a:ln>
                            <a:noFill/>
                          </a:ln>
                          <a:effectLst/>
                        </a:rPr>
                        <a:t>ES</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08/2006</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611/2006</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413/2007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10009"/>
                  </a:ext>
                </a:extLst>
              </a:tr>
              <a:tr h="20570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20</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PSIKOLOG KLIN</a:t>
                      </a:r>
                      <a:r>
                        <a:rPr kumimoji="0" lang="en-US" altLang="en-US" sz="900" u="none" strike="noStrike" cap="none" normalizeH="0" baseline="0" dirty="0">
                          <a:ln>
                            <a:noFill/>
                          </a:ln>
                          <a:effectLst/>
                        </a:rPr>
                        <a:t>I</a:t>
                      </a:r>
                      <a:r>
                        <a:rPr kumimoji="0" lang="id-ID" altLang="en-US" sz="900" u="none" strike="noStrike" cap="none" normalizeH="0" baseline="0" dirty="0">
                          <a:ln>
                            <a:noFill/>
                          </a:ln>
                          <a:effectLst/>
                        </a:rPr>
                        <a:t>S</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11/2008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1112/2008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613/2010</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42/2009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10010"/>
                  </a:ext>
                </a:extLst>
              </a:tr>
              <a:tr h="20570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21</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RADIOGRAFER</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29/2013</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47/21/2014</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52/2015</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115/2016</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10011"/>
                  </a:ext>
                </a:extLst>
              </a:tr>
              <a:tr h="34286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22</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REFRAKSIONIS </a:t>
                      </a:r>
                      <a:r>
                        <a:rPr kumimoji="0" lang="en-US" altLang="en-US" sz="900" u="none" strike="noStrike" cap="none" normalizeH="0" baseline="0" dirty="0">
                          <a:ln>
                            <a:noFill/>
                          </a:ln>
                          <a:effectLst/>
                        </a:rPr>
                        <a:t>OPTISIEN</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47/2005</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1368/2005</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994/2006</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34/2008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10012"/>
                  </a:ext>
                </a:extLst>
              </a:tr>
              <a:tr h="34286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23</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TENAGA SANITASI LINGKUNGAN</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71/2021</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US" altLang="en-US" sz="900" u="none" strike="noStrike" cap="none" normalizeH="0" baseline="0">
                          <a:ln>
                            <a:noFill/>
                          </a:ln>
                          <a:effectLst/>
                        </a:rPr>
                        <a:t>18</a:t>
                      </a:r>
                      <a:r>
                        <a:rPr kumimoji="0" lang="id-ID" altLang="en-US" sz="900" u="none" strike="noStrike" cap="none" normalizeH="0" baseline="0">
                          <a:ln>
                            <a:noFill/>
                          </a:ln>
                          <a:effectLst/>
                        </a:rPr>
                        <a:t>/200</a:t>
                      </a:r>
                      <a:r>
                        <a:rPr kumimoji="0" lang="en-US" altLang="en-US" sz="900" u="none" strike="noStrike" cap="none" normalizeH="0" baseline="0">
                          <a:ln>
                            <a:noFill/>
                          </a:ln>
                          <a:effectLst/>
                        </a:rPr>
                        <a:t>1</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153/2006 </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54/2007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3285884376"/>
                  </a:ext>
                </a:extLst>
              </a:tr>
              <a:tr h="20570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24</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TEKNISI ELEKTROMEDIS</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28/2013</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46/23/2014</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51/2015</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113/2016</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3484506890"/>
                  </a:ext>
                </a:extLst>
              </a:tr>
              <a:tr h="20570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25</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TEKNISI GIGI</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06/2007</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1148/2007</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365/2008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34/2008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3502172220"/>
                  </a:ext>
                </a:extLst>
              </a:tr>
              <a:tr h="34286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26</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TEKNISI TRANFUSI DARAH</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05/2007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1147/2007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364/2008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34/2008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3778687574"/>
                  </a:ext>
                </a:extLst>
              </a:tr>
              <a:tr h="20570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27</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TERAPIS WICARA</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48/2005</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1367/2005</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992/2006</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34/2008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1263507059"/>
                  </a:ext>
                </a:extLst>
              </a:tr>
              <a:tr h="34286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28</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PEMBIMBING KESJA</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13/2013 (47/2013)</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50/18 -2013</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62/2014</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112/2016</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3839345591"/>
                  </a:ext>
                </a:extLst>
              </a:tr>
              <a:tr h="34286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29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ASISTEN PENATA</a:t>
                      </a:r>
                      <a:r>
                        <a:rPr kumimoji="0" lang="en-US" altLang="en-US" sz="900" u="none" strike="noStrike" cap="none" normalizeH="0" baseline="0" dirty="0">
                          <a:ln>
                            <a:noFill/>
                          </a:ln>
                          <a:effectLst/>
                        </a:rPr>
                        <a:t> </a:t>
                      </a:r>
                      <a:r>
                        <a:rPr kumimoji="0" lang="id-ID" altLang="en-US" sz="900" u="none" strike="noStrike" cap="none" normalizeH="0" baseline="0" dirty="0">
                          <a:ln>
                            <a:noFill/>
                          </a:ln>
                          <a:effectLst/>
                        </a:rPr>
                        <a:t>ANESTESI</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10/2017</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US" altLang="en-US" sz="900" u="none" strike="noStrike" cap="none" normalizeH="0" baseline="0">
                          <a:ln>
                            <a:noFill/>
                          </a:ln>
                          <a:effectLst/>
                        </a:rPr>
                        <a:t>3/2018</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US" altLang="en-US" sz="900" u="none" strike="noStrike" cap="none" normalizeH="0" baseline="0" dirty="0">
                          <a:ln>
                            <a:noFill/>
                          </a:ln>
                          <a:effectLst/>
                        </a:rPr>
                        <a:t>21/2019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961012082"/>
                  </a:ext>
                </a:extLst>
              </a:tr>
              <a:tr h="205703">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30</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l" defTabSz="914400" rtl="0" eaLnBrk="0" fontAlgn="base" latinLnBrk="0" hangingPunct="0">
                        <a:lnSpc>
                          <a:spcPct val="100000"/>
                        </a:lnSpc>
                        <a:spcBef>
                          <a:spcPct val="0"/>
                        </a:spcBef>
                        <a:spcAft>
                          <a:spcPct val="0"/>
                        </a:spcAft>
                        <a:buClr>
                          <a:schemeClr val="tx2"/>
                        </a:buClr>
                        <a:buSzTx/>
                        <a:buFont typeface="Wingdings" panose="05000000000000000000" pitchFamily="2" charset="2"/>
                        <a:buNone/>
                      </a:pPr>
                      <a:r>
                        <a:rPr kumimoji="0" lang="id-ID" altLang="en-US" sz="900" u="none" strike="noStrike" cap="none" normalizeH="0" baseline="0" dirty="0">
                          <a:ln>
                            <a:noFill/>
                          </a:ln>
                          <a:effectLst/>
                        </a:rPr>
                        <a:t>PENATA ANESTESI</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id-ID" altLang="en-US" sz="900" u="none" strike="noStrike" cap="none" normalizeH="0" baseline="0">
                          <a:ln>
                            <a:noFill/>
                          </a:ln>
                          <a:effectLst/>
                        </a:rPr>
                        <a:t>11/2017</a:t>
                      </a:r>
                      <a:endParaRPr kumimoji="0" lang="en-GB" altLang="en-US" sz="9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US" altLang="en-US" sz="900" u="none" strike="noStrike" cap="none" normalizeH="0" baseline="0" dirty="0">
                          <a:ln>
                            <a:noFill/>
                          </a:ln>
                          <a:effectLst/>
                        </a:rPr>
                        <a:t>3/2018</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US" altLang="en-US" sz="900" u="none" strike="noStrike" cap="none" normalizeH="0" baseline="0" dirty="0">
                          <a:ln>
                            <a:noFill/>
                          </a:ln>
                          <a:effectLst/>
                        </a:rPr>
                        <a:t>22/2019</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tc>
                  <a:txBody>
                    <a:bodyPr/>
                    <a:lstStyle/>
                    <a:p>
                      <a:pPr marL="0" marR="0" lvl="0" indent="0" algn="ctr" defTabSz="914400" rtl="0" eaLnBrk="0" fontAlgn="base" latinLnBrk="0" hangingPunct="0">
                        <a:lnSpc>
                          <a:spcPct val="100000"/>
                        </a:lnSpc>
                        <a:spcBef>
                          <a:spcPct val="20000"/>
                        </a:spcBef>
                        <a:spcAft>
                          <a:spcPct val="0"/>
                        </a:spcAft>
                        <a:buClr>
                          <a:schemeClr val="tx2"/>
                        </a:buClr>
                        <a:buSzTx/>
                        <a:buFont typeface="Wingdings" panose="05000000000000000000" pitchFamily="2" charset="2"/>
                        <a:buNone/>
                      </a:pPr>
                      <a:r>
                        <a:rPr kumimoji="0" lang="en-GB" altLang="en-US" sz="900" u="none" strike="noStrike" cap="none" normalizeH="0" baseline="0" dirty="0">
                          <a:ln>
                            <a:noFill/>
                          </a:ln>
                          <a:effectLst/>
                        </a:rPr>
                        <a:t>-</a:t>
                      </a:r>
                      <a:endParaRPr kumimoji="0" lang="en-GB" altLang="en-US" sz="900"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marL="38573" marR="38573" marT="34271" marB="34271" horzOverflow="overflow"/>
                </a:tc>
                <a:extLst>
                  <a:ext uri="{0D108BD9-81ED-4DB2-BD59-A6C34878D82A}">
                    <a16:rowId xmlns:a16="http://schemas.microsoft.com/office/drawing/2014/main" val="3655809694"/>
                  </a:ext>
                </a:extLst>
              </a:tr>
            </a:tbl>
          </a:graphicData>
        </a:graphic>
      </p:graphicFrame>
    </p:spTree>
    <p:extLst>
      <p:ext uri="{BB962C8B-B14F-4D97-AF65-F5344CB8AC3E}">
        <p14:creationId xmlns:p14="http://schemas.microsoft.com/office/powerpoint/2010/main" val="38053161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40B239-3AB5-486D-99DF-600123A808C0}"/>
              </a:ext>
            </a:extLst>
          </p:cNvPr>
          <p:cNvSpPr>
            <a:spLocks noGrp="1"/>
          </p:cNvSpPr>
          <p:nvPr>
            <p:ph type="title"/>
          </p:nvPr>
        </p:nvSpPr>
        <p:spPr/>
        <p:txBody>
          <a:bodyPr rtlCol="0">
            <a:noAutofit/>
          </a:bodyPr>
          <a:lstStyle/>
          <a:p>
            <a:pPr algn="l">
              <a:defRPr/>
            </a:pPr>
            <a:r>
              <a:rPr lang="en-US" dirty="0" err="1">
                <a:latin typeface="Arial" panose="020B0604020202020204" pitchFamily="34" charset="0"/>
                <a:cs typeface="Arial" panose="020B0604020202020204" pitchFamily="34" charset="0"/>
              </a:rPr>
              <a:t>Jumlah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Pejabat</a:t>
            </a:r>
            <a:r>
              <a:rPr lang="en-US" dirty="0">
                <a:latin typeface="Arial" panose="020B0604020202020204" pitchFamily="34" charset="0"/>
                <a:cs typeface="Arial" panose="020B0604020202020204" pitchFamily="34" charset="0"/>
              </a:rPr>
              <a:t> </a:t>
            </a:r>
            <a:r>
              <a:rPr lang="en-US" err="1">
                <a:latin typeface="Arial" panose="020B0604020202020204" pitchFamily="34" charset="0"/>
                <a:cs typeface="Arial" panose="020B0604020202020204" pitchFamily="34" charset="0"/>
              </a:rPr>
              <a:t>Fungsional</a:t>
            </a:r>
            <a:r>
              <a:rPr lang="en-US">
                <a:latin typeface="Arial" panose="020B0604020202020204" pitchFamily="34" charset="0"/>
                <a:cs typeface="Arial" panose="020B0604020202020204" pitchFamily="34" charset="0"/>
              </a:rPr>
              <a:t> Kesehatan</a:t>
            </a:r>
            <a:endParaRPr lang="en-US" dirty="0">
              <a:latin typeface="Arial" panose="020B0604020202020204" pitchFamily="34" charset="0"/>
              <a:cs typeface="Arial" panose="020B0604020202020204" pitchFamily="34" charset="0"/>
            </a:endParaRPr>
          </a:p>
        </p:txBody>
      </p:sp>
      <p:sp>
        <p:nvSpPr>
          <p:cNvPr id="9" name="Subtitle 8">
            <a:extLst>
              <a:ext uri="{FF2B5EF4-FFF2-40B4-BE49-F238E27FC236}">
                <a16:creationId xmlns:a16="http://schemas.microsoft.com/office/drawing/2014/main" id="{54FF1CCD-5513-469F-8A58-9410C1C6BBBB}"/>
              </a:ext>
            </a:extLst>
          </p:cNvPr>
          <p:cNvSpPr>
            <a:spLocks noGrp="1"/>
          </p:cNvSpPr>
          <p:nvPr>
            <p:ph type="subTitle" idx="13"/>
          </p:nvPr>
        </p:nvSpPr>
        <p:spPr/>
        <p:txBody>
          <a:bodyPr/>
          <a:lstStyle/>
          <a:p>
            <a:endParaRPr lang="en-US"/>
          </a:p>
        </p:txBody>
      </p:sp>
      <p:graphicFrame>
        <p:nvGraphicFramePr>
          <p:cNvPr id="4" name="Table 3">
            <a:extLst>
              <a:ext uri="{FF2B5EF4-FFF2-40B4-BE49-F238E27FC236}">
                <a16:creationId xmlns:a16="http://schemas.microsoft.com/office/drawing/2014/main" id="{BE30C28A-0153-48F7-97DA-3B6D16089576}"/>
              </a:ext>
            </a:extLst>
          </p:cNvPr>
          <p:cNvGraphicFramePr/>
          <p:nvPr>
            <p:extLst>
              <p:ext uri="{D42A27DB-BD31-4B8C-83A1-F6EECF244321}">
                <p14:modId xmlns:p14="http://schemas.microsoft.com/office/powerpoint/2010/main" val="2427681909"/>
              </p:ext>
            </p:extLst>
          </p:nvPr>
        </p:nvGraphicFramePr>
        <p:xfrm>
          <a:off x="277688" y="555529"/>
          <a:ext cx="4078288" cy="4382975"/>
        </p:xfrm>
        <a:graphic>
          <a:graphicData uri="http://schemas.openxmlformats.org/drawingml/2006/table">
            <a:tbl>
              <a:tblPr>
                <a:tableStyleId>{E8B1032C-EA38-4F05-BA0D-38AFFFC7BED3}</a:tableStyleId>
              </a:tblPr>
              <a:tblGrid>
                <a:gridCol w="350356">
                  <a:extLst>
                    <a:ext uri="{9D8B030D-6E8A-4147-A177-3AD203B41FA5}">
                      <a16:colId xmlns:a16="http://schemas.microsoft.com/office/drawing/2014/main" val="20000"/>
                    </a:ext>
                  </a:extLst>
                </a:gridCol>
                <a:gridCol w="2800039">
                  <a:extLst>
                    <a:ext uri="{9D8B030D-6E8A-4147-A177-3AD203B41FA5}">
                      <a16:colId xmlns:a16="http://schemas.microsoft.com/office/drawing/2014/main" val="20001"/>
                    </a:ext>
                  </a:extLst>
                </a:gridCol>
                <a:gridCol w="927893">
                  <a:extLst>
                    <a:ext uri="{9D8B030D-6E8A-4147-A177-3AD203B41FA5}">
                      <a16:colId xmlns:a16="http://schemas.microsoft.com/office/drawing/2014/main" val="20002"/>
                    </a:ext>
                  </a:extLst>
                </a:gridCol>
              </a:tblGrid>
              <a:tr h="241401">
                <a:tc>
                  <a:txBody>
                    <a:bodyPr/>
                    <a:lstStyle/>
                    <a:p>
                      <a:pPr algn="l" fontAlgn="b">
                        <a:lnSpc>
                          <a:spcPct val="150000"/>
                        </a:lnSpc>
                        <a:spcBef>
                          <a:spcPts val="0"/>
                        </a:spcBef>
                        <a:spcAft>
                          <a:spcPts val="0"/>
                        </a:spcAft>
                      </a:pPr>
                      <a:endParaRPr lang="en-US" sz="1100" b="0" i="0" u="none" strike="noStrike" dirty="0">
                        <a:effectLst/>
                        <a:latin typeface="Arial" panose="020B0604020202020204" pitchFamily="34" charset="0"/>
                        <a:cs typeface="Arial" panose="020B0604020202020204" pitchFamily="34" charset="0"/>
                      </a:endParaRPr>
                    </a:p>
                  </a:txBody>
                  <a:tcPr marL="4734" marR="4734" marT="4734" marB="0">
                    <a:solidFill>
                      <a:srgbClr val="C7EDEB"/>
                    </a:solidFill>
                  </a:tcPr>
                </a:tc>
                <a:tc>
                  <a:txBody>
                    <a:bodyPr/>
                    <a:lstStyle/>
                    <a:p>
                      <a:pPr algn="l" fontAlgn="b">
                        <a:lnSpc>
                          <a:spcPct val="150000"/>
                        </a:lnSpc>
                        <a:spcBef>
                          <a:spcPts val="0"/>
                        </a:spcBef>
                        <a:spcAft>
                          <a:spcPts val="0"/>
                        </a:spcAft>
                      </a:pPr>
                      <a:r>
                        <a:rPr lang="en-US" sz="1100" b="1" u="none" strike="noStrike">
                          <a:solidFill>
                            <a:srgbClr val="000000"/>
                          </a:solidFill>
                          <a:effectLst/>
                          <a:latin typeface="Arial" panose="020B0604020202020204" pitchFamily="34" charset="0"/>
                          <a:cs typeface="Arial" panose="020B0604020202020204" pitchFamily="34" charset="0"/>
                        </a:rPr>
                        <a:t>Jenis JFK</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rgbClr val="C7EDEB"/>
                    </a:solidFill>
                  </a:tcPr>
                </a:tc>
                <a:tc>
                  <a:txBody>
                    <a:bodyPr/>
                    <a:lstStyle/>
                    <a:p>
                      <a:pPr algn="l" fontAlgn="b">
                        <a:lnSpc>
                          <a:spcPct val="150000"/>
                        </a:lnSpc>
                        <a:spcBef>
                          <a:spcPts val="0"/>
                        </a:spcBef>
                        <a:spcAft>
                          <a:spcPts val="0"/>
                        </a:spcAft>
                      </a:pPr>
                      <a:r>
                        <a:rPr lang="en-US" sz="1100" b="1" i="0" u="none" strike="noStrike" dirty="0" err="1">
                          <a:effectLst/>
                          <a:latin typeface="Arial" panose="020B0604020202020204" pitchFamily="34" charset="0"/>
                          <a:cs typeface="Arial" panose="020B0604020202020204" pitchFamily="34" charset="0"/>
                        </a:rPr>
                        <a:t>Jumlah</a:t>
                      </a:r>
                      <a:endParaRPr lang="en-US" sz="1100" b="1" i="0" u="none" strike="noStrike" dirty="0">
                        <a:effectLst/>
                        <a:latin typeface="Arial" panose="020B0604020202020204" pitchFamily="34" charset="0"/>
                        <a:cs typeface="Arial" panose="020B0604020202020204" pitchFamily="34" charset="0"/>
                      </a:endParaRPr>
                    </a:p>
                  </a:txBody>
                  <a:tcPr marL="4734" marR="4734" marT="4734" marB="0">
                    <a:solidFill>
                      <a:srgbClr val="C7EDEB"/>
                    </a:solidFill>
                  </a:tcPr>
                </a:tc>
                <a:extLst>
                  <a:ext uri="{0D108BD9-81ED-4DB2-BD59-A6C34878D82A}">
                    <a16:rowId xmlns:a16="http://schemas.microsoft.com/office/drawing/2014/main" val="10000"/>
                  </a:ext>
                </a:extLst>
              </a:tr>
              <a:tr h="243622">
                <a:tc>
                  <a:txBody>
                    <a:bodyPr/>
                    <a:lstStyle/>
                    <a:p>
                      <a:pPr algn="l" fontAlgn="b">
                        <a:lnSpc>
                          <a:spcPct val="150000"/>
                        </a:lnSpc>
                        <a:spcBef>
                          <a:spcPts val="0"/>
                        </a:spcBef>
                        <a:spcAft>
                          <a:spcPts val="0"/>
                        </a:spcAft>
                      </a:pPr>
                      <a:r>
                        <a:rPr lang="en-US" sz="1100" b="0" u="none" strike="noStrike" dirty="0">
                          <a:solidFill>
                            <a:srgbClr val="000000"/>
                          </a:solidFill>
                          <a:effectLst/>
                          <a:latin typeface="Arial" panose="020B0604020202020204" pitchFamily="34" charset="0"/>
                          <a:cs typeface="Arial" panose="020B0604020202020204" pitchFamily="34" charset="0"/>
                        </a:rPr>
                        <a:t>1</a:t>
                      </a:r>
                      <a:endParaRPr lang="en-US" sz="1100" b="0" i="0" u="none" strike="noStrike" dirty="0">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dirty="0">
                          <a:solidFill>
                            <a:srgbClr val="000000"/>
                          </a:solidFill>
                          <a:effectLst/>
                          <a:latin typeface="Arial" panose="020B0604020202020204" pitchFamily="34" charset="0"/>
                          <a:cs typeface="Arial" panose="020B0604020202020204" pitchFamily="34" charset="0"/>
                        </a:rPr>
                        <a:t>Administrator Kesehatan </a:t>
                      </a:r>
                      <a:endParaRPr lang="en-US" sz="1100" b="0" i="0" u="none" strike="noStrike" dirty="0">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2828</a:t>
                      </a:r>
                    </a:p>
                  </a:txBody>
                  <a:tcPr marL="7143" marR="7143" marT="7144" marB="0" anchor="b">
                    <a:solidFill>
                      <a:schemeClr val="bg1"/>
                    </a:solidFill>
                  </a:tcPr>
                </a:tc>
                <a:extLst>
                  <a:ext uri="{0D108BD9-81ED-4DB2-BD59-A6C34878D82A}">
                    <a16:rowId xmlns:a16="http://schemas.microsoft.com/office/drawing/2014/main" val="10001"/>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2</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Apoteker </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a:solidFill>
                            <a:srgbClr val="000000"/>
                          </a:solidFill>
                          <a:effectLst/>
                          <a:latin typeface="Arial" panose="020B0604020202020204" pitchFamily="34" charset="0"/>
                          <a:cs typeface="Arial" panose="020B0604020202020204" pitchFamily="34" charset="0"/>
                        </a:rPr>
                        <a:t>5567</a:t>
                      </a:r>
                    </a:p>
                  </a:txBody>
                  <a:tcPr marL="7143" marR="7143" marT="7144" marB="0" anchor="b">
                    <a:solidFill>
                      <a:schemeClr val="bg1"/>
                    </a:solidFill>
                  </a:tcPr>
                </a:tc>
                <a:extLst>
                  <a:ext uri="{0D108BD9-81ED-4DB2-BD59-A6C34878D82A}">
                    <a16:rowId xmlns:a16="http://schemas.microsoft.com/office/drawing/2014/main" val="10002"/>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3</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Asisten Apoteker </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12449</a:t>
                      </a:r>
                    </a:p>
                  </a:txBody>
                  <a:tcPr marL="7143" marR="7143" marT="7144" marB="0" anchor="b">
                    <a:solidFill>
                      <a:schemeClr val="bg1"/>
                    </a:solidFill>
                  </a:tcPr>
                </a:tc>
                <a:extLst>
                  <a:ext uri="{0D108BD9-81ED-4DB2-BD59-A6C34878D82A}">
                    <a16:rowId xmlns:a16="http://schemas.microsoft.com/office/drawing/2014/main" val="10003"/>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4</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Asisten Penata Anestesi</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a:solidFill>
                            <a:srgbClr val="000000"/>
                          </a:solidFill>
                          <a:effectLst/>
                          <a:latin typeface="Arial" panose="020B0604020202020204" pitchFamily="34" charset="0"/>
                          <a:cs typeface="Arial" panose="020B0604020202020204" pitchFamily="34" charset="0"/>
                        </a:rPr>
                        <a:t>179</a:t>
                      </a:r>
                    </a:p>
                  </a:txBody>
                  <a:tcPr marL="7143" marR="7143" marT="7144" marB="0" anchor="b">
                    <a:solidFill>
                      <a:schemeClr val="bg1"/>
                    </a:solidFill>
                  </a:tcPr>
                </a:tc>
                <a:extLst>
                  <a:ext uri="{0D108BD9-81ED-4DB2-BD59-A6C34878D82A}">
                    <a16:rowId xmlns:a16="http://schemas.microsoft.com/office/drawing/2014/main" val="10004"/>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5</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dirty="0" err="1">
                          <a:solidFill>
                            <a:srgbClr val="000000"/>
                          </a:solidFill>
                          <a:effectLst/>
                          <a:latin typeface="Arial" panose="020B0604020202020204" pitchFamily="34" charset="0"/>
                          <a:cs typeface="Arial" panose="020B0604020202020204" pitchFamily="34" charset="0"/>
                        </a:rPr>
                        <a:t>Bidan</a:t>
                      </a:r>
                      <a:r>
                        <a:rPr lang="en-US" sz="1100" b="0" u="none" strike="noStrike" dirty="0">
                          <a:solidFill>
                            <a:srgbClr val="000000"/>
                          </a:solidFill>
                          <a:effectLst/>
                          <a:latin typeface="Arial" panose="020B0604020202020204" pitchFamily="34" charset="0"/>
                          <a:cs typeface="Arial" panose="020B0604020202020204" pitchFamily="34" charset="0"/>
                        </a:rPr>
                        <a:t> </a:t>
                      </a:r>
                      <a:endParaRPr lang="en-US" sz="1100" b="0" i="0" u="none" strike="noStrike" dirty="0">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108185</a:t>
                      </a:r>
                    </a:p>
                  </a:txBody>
                  <a:tcPr marL="7143" marR="7143" marT="7144" marB="0" anchor="b">
                    <a:solidFill>
                      <a:schemeClr val="bg1"/>
                    </a:solidFill>
                  </a:tcPr>
                </a:tc>
                <a:extLst>
                  <a:ext uri="{0D108BD9-81ED-4DB2-BD59-A6C34878D82A}">
                    <a16:rowId xmlns:a16="http://schemas.microsoft.com/office/drawing/2014/main" val="10005"/>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6</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dirty="0" err="1">
                          <a:solidFill>
                            <a:srgbClr val="000000"/>
                          </a:solidFill>
                          <a:effectLst/>
                          <a:latin typeface="Arial" panose="020B0604020202020204" pitchFamily="34" charset="0"/>
                          <a:cs typeface="Arial" panose="020B0604020202020204" pitchFamily="34" charset="0"/>
                        </a:rPr>
                        <a:t>Dokter</a:t>
                      </a:r>
                      <a:r>
                        <a:rPr lang="en-US" sz="1100" b="0" u="none" strike="noStrike" dirty="0">
                          <a:solidFill>
                            <a:srgbClr val="000000"/>
                          </a:solidFill>
                          <a:effectLst/>
                          <a:latin typeface="Arial" panose="020B0604020202020204" pitchFamily="34" charset="0"/>
                          <a:cs typeface="Arial" panose="020B0604020202020204" pitchFamily="34" charset="0"/>
                        </a:rPr>
                        <a:t> </a:t>
                      </a:r>
                      <a:endParaRPr lang="en-US" sz="1100" b="0" i="0" u="none" strike="noStrike" dirty="0">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a:solidFill>
                            <a:srgbClr val="000000"/>
                          </a:solidFill>
                          <a:effectLst/>
                          <a:latin typeface="Arial" panose="020B0604020202020204" pitchFamily="34" charset="0"/>
                          <a:cs typeface="Arial" panose="020B0604020202020204" pitchFamily="34" charset="0"/>
                        </a:rPr>
                        <a:t>29715</a:t>
                      </a:r>
                    </a:p>
                  </a:txBody>
                  <a:tcPr marL="7143" marR="7143" marT="7144" marB="0" anchor="b">
                    <a:solidFill>
                      <a:schemeClr val="bg1"/>
                    </a:solidFill>
                  </a:tcPr>
                </a:tc>
                <a:extLst>
                  <a:ext uri="{0D108BD9-81ED-4DB2-BD59-A6C34878D82A}">
                    <a16:rowId xmlns:a16="http://schemas.microsoft.com/office/drawing/2014/main" val="10006"/>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7</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Dokter Gigi </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7741</a:t>
                      </a:r>
                    </a:p>
                  </a:txBody>
                  <a:tcPr marL="7143" marR="7143" marT="7144" marB="0" anchor="b">
                    <a:solidFill>
                      <a:schemeClr val="bg1"/>
                    </a:solidFill>
                  </a:tcPr>
                </a:tc>
                <a:extLst>
                  <a:ext uri="{0D108BD9-81ED-4DB2-BD59-A6C34878D82A}">
                    <a16:rowId xmlns:a16="http://schemas.microsoft.com/office/drawing/2014/main" val="10007"/>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8</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Dokter Pendidik Klinis </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1939</a:t>
                      </a:r>
                    </a:p>
                  </a:txBody>
                  <a:tcPr marL="7143" marR="7143" marT="7144" marB="0" anchor="b">
                    <a:solidFill>
                      <a:schemeClr val="bg1"/>
                    </a:solidFill>
                  </a:tcPr>
                </a:tc>
                <a:extLst>
                  <a:ext uri="{0D108BD9-81ED-4DB2-BD59-A6C34878D82A}">
                    <a16:rowId xmlns:a16="http://schemas.microsoft.com/office/drawing/2014/main" val="10008"/>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9</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dirty="0" err="1">
                          <a:solidFill>
                            <a:srgbClr val="000000"/>
                          </a:solidFill>
                          <a:effectLst/>
                          <a:latin typeface="Arial" panose="020B0604020202020204" pitchFamily="34" charset="0"/>
                          <a:cs typeface="Arial" panose="020B0604020202020204" pitchFamily="34" charset="0"/>
                        </a:rPr>
                        <a:t>EntoKes</a:t>
                      </a:r>
                      <a:endParaRPr lang="en-US" sz="1100" b="0" i="0" u="none" strike="noStrike" dirty="0">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194</a:t>
                      </a:r>
                    </a:p>
                  </a:txBody>
                  <a:tcPr marL="7143" marR="7143" marT="7144" marB="0" anchor="b">
                    <a:solidFill>
                      <a:schemeClr val="bg1"/>
                    </a:solidFill>
                  </a:tcPr>
                </a:tc>
                <a:extLst>
                  <a:ext uri="{0D108BD9-81ED-4DB2-BD59-A6C34878D82A}">
                    <a16:rowId xmlns:a16="http://schemas.microsoft.com/office/drawing/2014/main" val="10009"/>
                  </a:ext>
                </a:extLst>
              </a:tr>
              <a:tr h="243622">
                <a:tc>
                  <a:txBody>
                    <a:bodyPr/>
                    <a:lstStyle/>
                    <a:p>
                      <a:pPr algn="l" fontAlgn="b">
                        <a:lnSpc>
                          <a:spcPct val="150000"/>
                        </a:lnSpc>
                        <a:spcBef>
                          <a:spcPts val="0"/>
                        </a:spcBef>
                        <a:spcAft>
                          <a:spcPts val="0"/>
                        </a:spcAft>
                      </a:pPr>
                      <a:r>
                        <a:rPr lang="en-US" sz="1100" b="0" u="none" strike="noStrike" dirty="0">
                          <a:solidFill>
                            <a:srgbClr val="000000"/>
                          </a:solidFill>
                          <a:effectLst/>
                          <a:latin typeface="Arial" panose="020B0604020202020204" pitchFamily="34" charset="0"/>
                          <a:cs typeface="Arial" panose="020B0604020202020204" pitchFamily="34" charset="0"/>
                        </a:rPr>
                        <a:t>10</a:t>
                      </a:r>
                      <a:endParaRPr lang="en-US" sz="1100" b="0" i="0" u="none" strike="noStrike" dirty="0">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dirty="0" err="1">
                          <a:solidFill>
                            <a:srgbClr val="000000"/>
                          </a:solidFill>
                          <a:effectLst/>
                          <a:latin typeface="Arial" panose="020B0604020202020204" pitchFamily="34" charset="0"/>
                          <a:cs typeface="Arial" panose="020B0604020202020204" pitchFamily="34" charset="0"/>
                        </a:rPr>
                        <a:t>Epidkes</a:t>
                      </a:r>
                      <a:endParaRPr lang="en-US" sz="1100" b="0" i="0" u="none" strike="noStrike" dirty="0">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2153</a:t>
                      </a:r>
                    </a:p>
                  </a:txBody>
                  <a:tcPr marL="7143" marR="7143" marT="7144" marB="0" anchor="b">
                    <a:solidFill>
                      <a:schemeClr val="bg1"/>
                    </a:solidFill>
                  </a:tcPr>
                </a:tc>
                <a:extLst>
                  <a:ext uri="{0D108BD9-81ED-4DB2-BD59-A6C34878D82A}">
                    <a16:rowId xmlns:a16="http://schemas.microsoft.com/office/drawing/2014/main" val="10010"/>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11</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Fisikawan Medis </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119</a:t>
                      </a:r>
                    </a:p>
                  </a:txBody>
                  <a:tcPr marL="7143" marR="7143" marT="7144" marB="0" anchor="b">
                    <a:solidFill>
                      <a:schemeClr val="bg1"/>
                    </a:solidFill>
                  </a:tcPr>
                </a:tc>
                <a:extLst>
                  <a:ext uri="{0D108BD9-81ED-4DB2-BD59-A6C34878D82A}">
                    <a16:rowId xmlns:a16="http://schemas.microsoft.com/office/drawing/2014/main" val="10011"/>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12</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Fisioterapis </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2601</a:t>
                      </a:r>
                    </a:p>
                  </a:txBody>
                  <a:tcPr marL="7143" marR="7143" marT="7144" marB="0" anchor="b">
                    <a:solidFill>
                      <a:schemeClr val="bg1"/>
                    </a:solidFill>
                  </a:tcPr>
                </a:tc>
                <a:extLst>
                  <a:ext uri="{0D108BD9-81ED-4DB2-BD59-A6C34878D82A}">
                    <a16:rowId xmlns:a16="http://schemas.microsoft.com/office/drawing/2014/main" val="10012"/>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13</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Nutrisionis </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11925</a:t>
                      </a:r>
                    </a:p>
                  </a:txBody>
                  <a:tcPr marL="7143" marR="7143" marT="7144" marB="0" anchor="b">
                    <a:solidFill>
                      <a:schemeClr val="bg1"/>
                    </a:solidFill>
                  </a:tcPr>
                </a:tc>
                <a:extLst>
                  <a:ext uri="{0D108BD9-81ED-4DB2-BD59-A6C34878D82A}">
                    <a16:rowId xmlns:a16="http://schemas.microsoft.com/office/drawing/2014/main" val="10013"/>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14</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Okupasi Terapis </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179</a:t>
                      </a:r>
                    </a:p>
                  </a:txBody>
                  <a:tcPr marL="7143" marR="7143" marT="7144" marB="0" anchor="b">
                    <a:solidFill>
                      <a:schemeClr val="bg1"/>
                    </a:solidFill>
                  </a:tcPr>
                </a:tc>
                <a:extLst>
                  <a:ext uri="{0D108BD9-81ED-4DB2-BD59-A6C34878D82A}">
                    <a16:rowId xmlns:a16="http://schemas.microsoft.com/office/drawing/2014/main" val="10014"/>
                  </a:ext>
                </a:extLst>
              </a:tr>
              <a:tr h="243622">
                <a:tc>
                  <a:txBody>
                    <a:bodyPr/>
                    <a:lstStyle/>
                    <a:p>
                      <a:pPr algn="l" fontAlgn="b">
                        <a:lnSpc>
                          <a:spcPct val="150000"/>
                        </a:lnSpc>
                        <a:spcBef>
                          <a:spcPts val="0"/>
                        </a:spcBef>
                        <a:spcAft>
                          <a:spcPts val="0"/>
                        </a:spcAft>
                      </a:pPr>
                      <a:r>
                        <a:rPr lang="en-US" sz="1100" b="0" u="none" strike="noStrike">
                          <a:solidFill>
                            <a:srgbClr val="000000"/>
                          </a:solidFill>
                          <a:effectLst/>
                          <a:latin typeface="Arial" panose="020B0604020202020204" pitchFamily="34" charset="0"/>
                          <a:cs typeface="Arial" panose="020B0604020202020204" pitchFamily="34" charset="0"/>
                        </a:rPr>
                        <a:t>15</a:t>
                      </a:r>
                      <a:endParaRPr lang="en-US" sz="1100" b="0" i="0" u="none" strike="noStrike">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dirty="0" err="1">
                          <a:solidFill>
                            <a:srgbClr val="000000"/>
                          </a:solidFill>
                          <a:effectLst/>
                          <a:latin typeface="Arial" panose="020B0604020202020204" pitchFamily="34" charset="0"/>
                          <a:cs typeface="Arial" panose="020B0604020202020204" pitchFamily="34" charset="0"/>
                        </a:rPr>
                        <a:t>Ortotis</a:t>
                      </a:r>
                      <a:r>
                        <a:rPr lang="en-US" sz="1100" b="0" u="none" strike="noStrike" dirty="0">
                          <a:solidFill>
                            <a:srgbClr val="000000"/>
                          </a:solidFill>
                          <a:effectLst/>
                          <a:latin typeface="Arial" panose="020B0604020202020204" pitchFamily="34" charset="0"/>
                          <a:cs typeface="Arial" panose="020B0604020202020204" pitchFamily="34" charset="0"/>
                        </a:rPr>
                        <a:t> </a:t>
                      </a:r>
                      <a:r>
                        <a:rPr lang="en-US" sz="1100" b="0" u="none" strike="noStrike" dirty="0" err="1">
                          <a:solidFill>
                            <a:srgbClr val="000000"/>
                          </a:solidFill>
                          <a:effectLst/>
                          <a:latin typeface="Arial" panose="020B0604020202020204" pitchFamily="34" charset="0"/>
                          <a:cs typeface="Arial" panose="020B0604020202020204" pitchFamily="34" charset="0"/>
                        </a:rPr>
                        <a:t>Prostetis</a:t>
                      </a:r>
                      <a:r>
                        <a:rPr lang="en-US" sz="1100" b="0" u="none" strike="noStrike" dirty="0">
                          <a:solidFill>
                            <a:srgbClr val="000000"/>
                          </a:solidFill>
                          <a:effectLst/>
                          <a:latin typeface="Arial" panose="020B0604020202020204" pitchFamily="34" charset="0"/>
                          <a:cs typeface="Arial" panose="020B0604020202020204" pitchFamily="34" charset="0"/>
                        </a:rPr>
                        <a:t> </a:t>
                      </a:r>
                      <a:endParaRPr lang="en-US" sz="1100" b="0" i="0" u="none" strike="noStrike" dirty="0">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41</a:t>
                      </a:r>
                    </a:p>
                  </a:txBody>
                  <a:tcPr marL="7143" marR="7143" marT="7144" marB="0" anchor="b">
                    <a:solidFill>
                      <a:schemeClr val="bg1"/>
                    </a:solidFill>
                  </a:tcPr>
                </a:tc>
                <a:extLst>
                  <a:ext uri="{0D108BD9-81ED-4DB2-BD59-A6C34878D82A}">
                    <a16:rowId xmlns:a16="http://schemas.microsoft.com/office/drawing/2014/main" val="10015"/>
                  </a:ext>
                </a:extLst>
              </a:tr>
              <a:tr h="243622">
                <a:tc>
                  <a:txBody>
                    <a:bodyPr/>
                    <a:lstStyle/>
                    <a:p>
                      <a:pPr algn="l" fontAlgn="b">
                        <a:lnSpc>
                          <a:spcPct val="150000"/>
                        </a:lnSpc>
                        <a:spcBef>
                          <a:spcPts val="0"/>
                        </a:spcBef>
                        <a:spcAft>
                          <a:spcPts val="0"/>
                        </a:spcAft>
                      </a:pPr>
                      <a:r>
                        <a:rPr lang="en-US" sz="1100" b="0" u="none" strike="noStrike" dirty="0">
                          <a:solidFill>
                            <a:srgbClr val="000000"/>
                          </a:solidFill>
                          <a:effectLst/>
                          <a:latin typeface="Arial" panose="020B0604020202020204" pitchFamily="34" charset="0"/>
                          <a:cs typeface="Arial" panose="020B0604020202020204" pitchFamily="34" charset="0"/>
                        </a:rPr>
                        <a:t>16</a:t>
                      </a:r>
                      <a:endParaRPr lang="en-US" sz="1100" b="0" i="0" u="none" strike="noStrike" dirty="0">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l" fontAlgn="b">
                        <a:lnSpc>
                          <a:spcPct val="150000"/>
                        </a:lnSpc>
                        <a:spcBef>
                          <a:spcPts val="0"/>
                        </a:spcBef>
                        <a:spcAft>
                          <a:spcPts val="0"/>
                        </a:spcAft>
                      </a:pPr>
                      <a:r>
                        <a:rPr lang="en-US" sz="1100" b="0" u="none" strike="noStrike" dirty="0" err="1">
                          <a:solidFill>
                            <a:srgbClr val="000000"/>
                          </a:solidFill>
                          <a:effectLst/>
                          <a:latin typeface="Arial" panose="020B0604020202020204" pitchFamily="34" charset="0"/>
                          <a:cs typeface="Arial" panose="020B0604020202020204" pitchFamily="34" charset="0"/>
                        </a:rPr>
                        <a:t>Pembimbing</a:t>
                      </a:r>
                      <a:r>
                        <a:rPr lang="en-US" sz="1100" b="0" u="none" strike="noStrike" dirty="0">
                          <a:solidFill>
                            <a:srgbClr val="000000"/>
                          </a:solidFill>
                          <a:effectLst/>
                          <a:latin typeface="Arial" panose="020B0604020202020204" pitchFamily="34" charset="0"/>
                          <a:cs typeface="Arial" panose="020B0604020202020204" pitchFamily="34" charset="0"/>
                        </a:rPr>
                        <a:t> </a:t>
                      </a:r>
                      <a:r>
                        <a:rPr lang="en-US" sz="1100" b="0" u="none" strike="noStrike" dirty="0" err="1">
                          <a:solidFill>
                            <a:srgbClr val="000000"/>
                          </a:solidFill>
                          <a:effectLst/>
                          <a:latin typeface="Arial" panose="020B0604020202020204" pitchFamily="34" charset="0"/>
                          <a:cs typeface="Arial" panose="020B0604020202020204" pitchFamily="34" charset="0"/>
                        </a:rPr>
                        <a:t>Kesja</a:t>
                      </a:r>
                      <a:endParaRPr lang="en-US" sz="1100" b="0" u="none" strike="noStrike" dirty="0">
                        <a:solidFill>
                          <a:srgbClr val="000000"/>
                        </a:solidFill>
                        <a:effectLst/>
                        <a:latin typeface="Arial" panose="020B0604020202020204" pitchFamily="34" charset="0"/>
                        <a:cs typeface="Arial" panose="020B0604020202020204" pitchFamily="34" charset="0"/>
                      </a:endParaRPr>
                    </a:p>
                  </a:txBody>
                  <a:tcPr marL="4734" marR="4734" marT="4734" marB="0">
                    <a:solidFill>
                      <a:schemeClr val="bg1"/>
                    </a:solidFill>
                  </a:tcPr>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337</a:t>
                      </a:r>
                    </a:p>
                  </a:txBody>
                  <a:tcPr marL="7143" marR="7143" marT="7144" marB="0" anchor="b">
                    <a:solidFill>
                      <a:schemeClr val="bg1"/>
                    </a:solidFill>
                  </a:tcPr>
                </a:tc>
                <a:extLst>
                  <a:ext uri="{0D108BD9-81ED-4DB2-BD59-A6C34878D82A}">
                    <a16:rowId xmlns:a16="http://schemas.microsoft.com/office/drawing/2014/main" val="10016"/>
                  </a:ext>
                </a:extLst>
              </a:tr>
              <a:tr h="243622">
                <a:tc>
                  <a:txBody>
                    <a:bodyPr/>
                    <a:lstStyle/>
                    <a:p>
                      <a:pPr algn="l" fontAlgn="b">
                        <a:lnSpc>
                          <a:spcPct val="150000"/>
                        </a:lnSpc>
                        <a:spcBef>
                          <a:spcPts val="0"/>
                        </a:spcBef>
                        <a:spcAft>
                          <a:spcPts val="0"/>
                        </a:spcAft>
                      </a:pPr>
                      <a:r>
                        <a:rPr lang="en-US" sz="1100" b="0" u="none" strike="noStrike" dirty="0">
                          <a:solidFill>
                            <a:srgbClr val="000000"/>
                          </a:solidFill>
                          <a:effectLst/>
                          <a:latin typeface="Arial" panose="020B0604020202020204" pitchFamily="34" charset="0"/>
                          <a:cs typeface="Arial" panose="020B0604020202020204" pitchFamily="34" charset="0"/>
                        </a:rPr>
                        <a:t>17</a:t>
                      </a:r>
                      <a:endParaRPr lang="en-US" sz="1100" b="0" i="0" u="none" strike="noStrike" dirty="0">
                        <a:effectLst/>
                        <a:latin typeface="Arial" panose="020B0604020202020204" pitchFamily="34" charset="0"/>
                        <a:cs typeface="Arial" panose="020B0604020202020204" pitchFamily="34" charset="0"/>
                      </a:endParaRPr>
                    </a:p>
                  </a:txBody>
                  <a:tcPr marL="4734" marR="4734" marT="4734" marB="0"/>
                </a:tc>
                <a:tc>
                  <a:txBody>
                    <a:bodyPr/>
                    <a:lstStyle/>
                    <a:p>
                      <a:pPr algn="l" fontAlgn="b">
                        <a:lnSpc>
                          <a:spcPct val="150000"/>
                        </a:lnSpc>
                        <a:spcBef>
                          <a:spcPts val="0"/>
                        </a:spcBef>
                        <a:spcAft>
                          <a:spcPts val="0"/>
                        </a:spcAft>
                      </a:pPr>
                      <a:r>
                        <a:rPr lang="en-US" sz="1100" b="0" u="none" strike="noStrike" dirty="0" err="1">
                          <a:solidFill>
                            <a:srgbClr val="000000"/>
                          </a:solidFill>
                          <a:effectLst/>
                          <a:latin typeface="Arial" panose="020B0604020202020204" pitchFamily="34" charset="0"/>
                          <a:cs typeface="Arial" panose="020B0604020202020204" pitchFamily="34" charset="0"/>
                        </a:rPr>
                        <a:t>Penata</a:t>
                      </a:r>
                      <a:r>
                        <a:rPr lang="en-US" sz="1100" b="0" u="none" strike="noStrike" dirty="0">
                          <a:solidFill>
                            <a:srgbClr val="000000"/>
                          </a:solidFill>
                          <a:effectLst/>
                          <a:latin typeface="Arial" panose="020B0604020202020204" pitchFamily="34" charset="0"/>
                          <a:cs typeface="Arial" panose="020B0604020202020204" pitchFamily="34" charset="0"/>
                        </a:rPr>
                        <a:t> </a:t>
                      </a:r>
                      <a:r>
                        <a:rPr lang="en-US" sz="1100" b="0" u="none" strike="noStrike" dirty="0" err="1">
                          <a:solidFill>
                            <a:srgbClr val="000000"/>
                          </a:solidFill>
                          <a:effectLst/>
                          <a:latin typeface="Arial" panose="020B0604020202020204" pitchFamily="34" charset="0"/>
                          <a:cs typeface="Arial" panose="020B0604020202020204" pitchFamily="34" charset="0"/>
                        </a:rPr>
                        <a:t>Anestesi</a:t>
                      </a:r>
                      <a:r>
                        <a:rPr lang="en-US" sz="1100" b="0" u="none" strike="noStrike" dirty="0">
                          <a:solidFill>
                            <a:srgbClr val="000000"/>
                          </a:solidFill>
                          <a:effectLst/>
                          <a:latin typeface="Arial" panose="020B0604020202020204" pitchFamily="34" charset="0"/>
                          <a:cs typeface="Arial" panose="020B0604020202020204" pitchFamily="34" charset="0"/>
                        </a:rPr>
                        <a:t> </a:t>
                      </a:r>
                      <a:endParaRPr lang="en-US" sz="1100" b="0" i="0" u="none" strike="noStrike" dirty="0">
                        <a:effectLst/>
                        <a:latin typeface="Arial" panose="020B0604020202020204" pitchFamily="34" charset="0"/>
                        <a:cs typeface="Arial" panose="020B0604020202020204" pitchFamily="34" charset="0"/>
                      </a:endParaRPr>
                    </a:p>
                  </a:txBody>
                  <a:tcPr marL="4734" marR="4734" marT="4734" marB="0"/>
                </a:tc>
                <a:tc>
                  <a:txBody>
                    <a:bodyPr/>
                    <a:lstStyle/>
                    <a:p>
                      <a:pPr algn="r" fontAlgn="b">
                        <a:lnSpc>
                          <a:spcPct val="150000"/>
                        </a:lnSpc>
                      </a:pPr>
                      <a:r>
                        <a:rPr lang="en-US" sz="1100" b="1" i="0" u="none" strike="noStrike" dirty="0">
                          <a:solidFill>
                            <a:srgbClr val="000000"/>
                          </a:solidFill>
                          <a:effectLst/>
                          <a:latin typeface="Arial" panose="020B0604020202020204" pitchFamily="34" charset="0"/>
                          <a:cs typeface="Arial" panose="020B0604020202020204" pitchFamily="34" charset="0"/>
                        </a:rPr>
                        <a:t>194</a:t>
                      </a:r>
                    </a:p>
                  </a:txBody>
                  <a:tcPr marL="7143" marR="7143" marT="7144" marB="0" anchor="b"/>
                </a:tc>
                <a:extLst>
                  <a:ext uri="{0D108BD9-81ED-4DB2-BD59-A6C34878D82A}">
                    <a16:rowId xmlns:a16="http://schemas.microsoft.com/office/drawing/2014/main" val="10017"/>
                  </a:ext>
                </a:extLst>
              </a:tr>
            </a:tbl>
          </a:graphicData>
        </a:graphic>
      </p:graphicFrame>
      <p:graphicFrame>
        <p:nvGraphicFramePr>
          <p:cNvPr id="5" name="Table 4">
            <a:extLst>
              <a:ext uri="{FF2B5EF4-FFF2-40B4-BE49-F238E27FC236}">
                <a16:creationId xmlns:a16="http://schemas.microsoft.com/office/drawing/2014/main" id="{21948E71-0ED4-45B6-9E89-6CA7B3E82C85}"/>
              </a:ext>
            </a:extLst>
          </p:cNvPr>
          <p:cNvGraphicFramePr>
            <a:graphicFrameLocks noGrp="1"/>
          </p:cNvGraphicFramePr>
          <p:nvPr>
            <p:extLst>
              <p:ext uri="{D42A27DB-BD31-4B8C-83A1-F6EECF244321}">
                <p14:modId xmlns:p14="http://schemas.microsoft.com/office/powerpoint/2010/main" val="2362886923"/>
              </p:ext>
            </p:extLst>
          </p:nvPr>
        </p:nvGraphicFramePr>
        <p:xfrm>
          <a:off x="4563000" y="555526"/>
          <a:ext cx="4078288" cy="4382982"/>
        </p:xfrm>
        <a:graphic>
          <a:graphicData uri="http://schemas.openxmlformats.org/drawingml/2006/table">
            <a:tbl>
              <a:tblPr/>
              <a:tblGrid>
                <a:gridCol w="304800">
                  <a:extLst>
                    <a:ext uri="{9D8B030D-6E8A-4147-A177-3AD203B41FA5}">
                      <a16:colId xmlns:a16="http://schemas.microsoft.com/office/drawing/2014/main" val="20000"/>
                    </a:ext>
                  </a:extLst>
                </a:gridCol>
                <a:gridCol w="2820988">
                  <a:extLst>
                    <a:ext uri="{9D8B030D-6E8A-4147-A177-3AD203B41FA5}">
                      <a16:colId xmlns:a16="http://schemas.microsoft.com/office/drawing/2014/main" val="20001"/>
                    </a:ext>
                  </a:extLst>
                </a:gridCol>
                <a:gridCol w="952500">
                  <a:extLst>
                    <a:ext uri="{9D8B030D-6E8A-4147-A177-3AD203B41FA5}">
                      <a16:colId xmlns:a16="http://schemas.microsoft.com/office/drawing/2014/main" val="20002"/>
                    </a:ext>
                  </a:extLst>
                </a:gridCol>
              </a:tblGrid>
              <a:tr h="279052">
                <a:tc>
                  <a:txBody>
                    <a:bodyPr/>
                    <a:lstStyle/>
                    <a:p>
                      <a:pPr marL="0" marR="0" lvl="0" indent="0" algn="l" defTabSz="685800" rtl="0" eaLnBrk="1" fontAlgn="b" latinLnBrk="0" hangingPunct="1">
                        <a:lnSpc>
                          <a:spcPct val="150000"/>
                        </a:lnSpc>
                        <a:spcBef>
                          <a:spcPct val="0"/>
                        </a:spcBef>
                        <a:spcAft>
                          <a:spcPct val="0"/>
                        </a:spcAft>
                        <a:buClrTx/>
                        <a:buSzTx/>
                        <a:buFontTx/>
                        <a:buNone/>
                        <a:tabLst/>
                      </a:pPr>
                      <a:endParaRPr kumimoji="0" lang="en-US" sz="1100" b="0" i="0" u="none" strike="noStrike" cap="none" normalizeH="0" baseline="0" dirty="0">
                        <a:ln>
                          <a:noFill/>
                        </a:ln>
                        <a:solidFill>
                          <a:schemeClr val="tx1"/>
                        </a:solidFill>
                        <a:effectLst/>
                        <a:latin typeface="Arial" panose="020B0604020202020204" pitchFamily="34" charset="0"/>
                        <a:ea typeface="Arial Unicode MS" pitchFamily="34" charset="-128"/>
                        <a:cs typeface="Arial" panose="020B0604020202020204" pitchFamily="34" charset="0"/>
                      </a:endParaRPr>
                    </a:p>
                  </a:txBody>
                  <a:tcPr marL="4734" marR="4734" marT="4732"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solidFill>
                      <a:srgbClr val="C7EDEB"/>
                    </a:solid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Jenis JFK</a:t>
                      </a:r>
                      <a:endPar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endParaRPr>
                    </a:p>
                  </a:txBody>
                  <a:tcPr marL="4734" marR="4734" marT="4732"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solidFill>
                      <a:srgbClr val="C7EDEB"/>
                    </a:solid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Jumlah</a:t>
                      </a:r>
                    </a:p>
                  </a:txBody>
                  <a:tcPr marL="4734" marR="4734" marT="4732"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solidFill>
                      <a:srgbClr val="C7EDEB"/>
                    </a:solidFill>
                  </a:tcPr>
                </a:tc>
                <a:extLst>
                  <a:ext uri="{0D108BD9-81ED-4DB2-BD59-A6C34878D82A}">
                    <a16:rowId xmlns:a16="http://schemas.microsoft.com/office/drawing/2014/main" val="10000"/>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dirty="0">
                          <a:ln>
                            <a:noFill/>
                          </a:ln>
                          <a:solidFill>
                            <a:schemeClr val="tx1"/>
                          </a:solidFill>
                          <a:effectLst/>
                          <a:latin typeface="Arial" panose="020B0604020202020204" pitchFamily="34" charset="0"/>
                          <a:ea typeface="Arial Unicode MS" pitchFamily="34" charset="-128"/>
                          <a:cs typeface="Arial" panose="020B0604020202020204" pitchFamily="34" charset="0"/>
                        </a:rPr>
                        <a:t>18</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dirty="0" err="1">
                          <a:ln>
                            <a:noFill/>
                          </a:ln>
                          <a:solidFill>
                            <a:schemeClr val="tx1"/>
                          </a:solidFill>
                          <a:effectLst/>
                          <a:latin typeface="Arial" panose="020B0604020202020204" pitchFamily="34" charset="0"/>
                          <a:ea typeface="Arial Unicode MS" pitchFamily="34" charset="-128"/>
                          <a:cs typeface="Arial" panose="020B0604020202020204" pitchFamily="34" charset="0"/>
                        </a:rPr>
                        <a:t>Penyuluh</a:t>
                      </a:r>
                      <a:r>
                        <a:rPr kumimoji="0" lang="en-US" sz="1100" b="0" i="0" u="none" strike="noStrike" cap="none" normalizeH="0" baseline="0" dirty="0">
                          <a:ln>
                            <a:noFill/>
                          </a:ln>
                          <a:solidFill>
                            <a:schemeClr val="tx1"/>
                          </a:solidFill>
                          <a:effectLst/>
                          <a:latin typeface="Arial" panose="020B0604020202020204" pitchFamily="34" charset="0"/>
                          <a:ea typeface="Arial Unicode MS" pitchFamily="34" charset="-128"/>
                          <a:cs typeface="Arial" panose="020B0604020202020204" pitchFamily="34" charset="0"/>
                        </a:rPr>
                        <a:t> Kesehatan Masyarakat/ TPKIP</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dirty="0">
                          <a:ln>
                            <a:noFill/>
                          </a:ln>
                          <a:solidFill>
                            <a:srgbClr val="000000"/>
                          </a:solidFill>
                          <a:effectLst/>
                          <a:latin typeface="Arial" panose="020B0604020202020204" pitchFamily="34" charset="0"/>
                          <a:ea typeface="Arial Unicode MS" pitchFamily="34" charset="-128"/>
                          <a:cs typeface="Arial" panose="020B0604020202020204" pitchFamily="34" charset="0"/>
                        </a:rPr>
                        <a:t>5692</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19</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Perawat </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150595</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20</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Perawat Gigi /TGM</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id-ID"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9840</a:t>
                      </a:r>
                      <a:endPar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endParaRP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21</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Perekam Medis </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3480</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22</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Pranata Laboratorium Kesehatan </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13389</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23</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dirty="0" err="1">
                          <a:ln>
                            <a:noFill/>
                          </a:ln>
                          <a:solidFill>
                            <a:schemeClr val="tx1"/>
                          </a:solidFill>
                          <a:effectLst/>
                          <a:latin typeface="Arial" panose="020B0604020202020204" pitchFamily="34" charset="0"/>
                          <a:ea typeface="Arial Unicode MS" pitchFamily="34" charset="-128"/>
                          <a:cs typeface="Arial" panose="020B0604020202020204" pitchFamily="34" charset="0"/>
                        </a:rPr>
                        <a:t>Psikologi</a:t>
                      </a:r>
                      <a:r>
                        <a:rPr kumimoji="0" lang="en-US" sz="1100" b="0" i="0" u="none" strike="noStrike" cap="none" normalizeH="0" baseline="0" dirty="0">
                          <a:ln>
                            <a:noFill/>
                          </a:ln>
                          <a:solidFill>
                            <a:schemeClr val="tx1"/>
                          </a:solidFill>
                          <a:effectLst/>
                          <a:latin typeface="Arial" panose="020B0604020202020204" pitchFamily="34" charset="0"/>
                          <a:ea typeface="Arial Unicode MS" pitchFamily="34" charset="-128"/>
                          <a:cs typeface="Arial" panose="020B0604020202020204" pitchFamily="34" charset="0"/>
                        </a:rPr>
                        <a:t> </a:t>
                      </a:r>
                      <a:r>
                        <a:rPr kumimoji="0" lang="en-US" sz="1100" b="0" i="0" u="none" strike="noStrike" cap="none" normalizeH="0" baseline="0" dirty="0" err="1">
                          <a:ln>
                            <a:noFill/>
                          </a:ln>
                          <a:solidFill>
                            <a:schemeClr val="tx1"/>
                          </a:solidFill>
                          <a:effectLst/>
                          <a:latin typeface="Arial" panose="020B0604020202020204" pitchFamily="34" charset="0"/>
                          <a:ea typeface="Arial Unicode MS" pitchFamily="34" charset="-128"/>
                          <a:cs typeface="Arial" panose="020B0604020202020204" pitchFamily="34" charset="0"/>
                        </a:rPr>
                        <a:t>Klinis</a:t>
                      </a:r>
                      <a:r>
                        <a:rPr kumimoji="0" lang="en-US" sz="1100" b="0" i="0" u="none" strike="noStrike" cap="none" normalizeH="0" baseline="0" dirty="0">
                          <a:ln>
                            <a:noFill/>
                          </a:ln>
                          <a:solidFill>
                            <a:schemeClr val="tx1"/>
                          </a:solidFill>
                          <a:effectLst/>
                          <a:latin typeface="Arial" panose="020B0604020202020204" pitchFamily="34" charset="0"/>
                          <a:ea typeface="Arial Unicode MS" pitchFamily="34" charset="-128"/>
                          <a:cs typeface="Arial" panose="020B0604020202020204" pitchFamily="34" charset="0"/>
                        </a:rPr>
                        <a:t> </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223</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24</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dirty="0" err="1">
                          <a:ln>
                            <a:noFill/>
                          </a:ln>
                          <a:solidFill>
                            <a:schemeClr val="tx1"/>
                          </a:solidFill>
                          <a:effectLst/>
                          <a:latin typeface="Arial" panose="020B0604020202020204" pitchFamily="34" charset="0"/>
                          <a:ea typeface="Arial Unicode MS" pitchFamily="34" charset="-128"/>
                          <a:cs typeface="Arial" panose="020B0604020202020204" pitchFamily="34" charset="0"/>
                        </a:rPr>
                        <a:t>Radiografer</a:t>
                      </a:r>
                      <a:r>
                        <a:rPr kumimoji="0" lang="en-US" sz="1100" b="0" i="0" u="none" strike="noStrike" cap="none" normalizeH="0" baseline="0" dirty="0">
                          <a:ln>
                            <a:noFill/>
                          </a:ln>
                          <a:solidFill>
                            <a:schemeClr val="tx1"/>
                          </a:solidFill>
                          <a:effectLst/>
                          <a:latin typeface="Arial" panose="020B0604020202020204" pitchFamily="34" charset="0"/>
                          <a:ea typeface="Arial Unicode MS" pitchFamily="34" charset="-128"/>
                          <a:cs typeface="Arial" panose="020B0604020202020204" pitchFamily="34" charset="0"/>
                        </a:rPr>
                        <a:t> </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3210</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25</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Refraksionis Optisien </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439</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26</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Sanitarian </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10759</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27</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Teknisi Elektromedis </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1386</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28</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Teknisi Gigi </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159</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29</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Teknisi Transfusi Darah </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138</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79081">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30</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100" b="0" i="0" u="none" strike="noStrike" cap="none" normalizeH="0" baseline="0">
                          <a:ln>
                            <a:noFill/>
                          </a:ln>
                          <a:solidFill>
                            <a:schemeClr val="tx1"/>
                          </a:solidFill>
                          <a:effectLst/>
                          <a:latin typeface="Arial" panose="020B0604020202020204" pitchFamily="34" charset="0"/>
                          <a:ea typeface="Arial Unicode MS" pitchFamily="34" charset="-128"/>
                          <a:cs typeface="Arial" panose="020B0604020202020204" pitchFamily="34" charset="0"/>
                        </a:rPr>
                        <a:t>Terapis Wicara </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r" defTabSz="685800" rtl="0" eaLnBrk="1" fontAlgn="b" latinLnBrk="0" hangingPunct="1">
                        <a:lnSpc>
                          <a:spcPct val="150000"/>
                        </a:lnSpc>
                        <a:spcBef>
                          <a:spcPct val="0"/>
                        </a:spcBef>
                        <a:spcAft>
                          <a:spcPct val="0"/>
                        </a:spcAft>
                        <a:buClrTx/>
                        <a:buSzTx/>
                        <a:buFontTx/>
                        <a:buNone/>
                        <a:tabLst/>
                      </a:pPr>
                      <a:r>
                        <a:rPr kumimoji="0" lang="en-US" sz="1100" b="1" i="0" u="none" strike="noStrike" cap="none" normalizeH="0" baseline="0">
                          <a:ln>
                            <a:noFill/>
                          </a:ln>
                          <a:solidFill>
                            <a:srgbClr val="000000"/>
                          </a:solidFill>
                          <a:effectLst/>
                          <a:latin typeface="Arial" panose="020B0604020202020204" pitchFamily="34" charset="0"/>
                          <a:ea typeface="Arial Unicode MS" pitchFamily="34" charset="-128"/>
                          <a:cs typeface="Arial" panose="020B0604020202020204" pitchFamily="34" charset="0"/>
                        </a:rPr>
                        <a:t>128</a:t>
                      </a:r>
                    </a:p>
                  </a:txBody>
                  <a:tcPr marL="7144" marR="7144" marT="7142" marB="0" anchor="b"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475877">
                <a:tc gridSpan="2">
                  <a:txBody>
                    <a:bodyPr/>
                    <a:lstStyle/>
                    <a:p>
                      <a:pPr marL="0" marR="0" lvl="0" indent="0" algn="l" defTabSz="685800" rtl="0" eaLnBrk="1" fontAlgn="b" latinLnBrk="0" hangingPunct="1">
                        <a:lnSpc>
                          <a:spcPct val="15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Arial Unicode MS" pitchFamily="34" charset="-128"/>
                          <a:cs typeface="Arial" panose="020B0604020202020204" pitchFamily="34" charset="0"/>
                        </a:rPr>
                        <a:t>Grand Total</a:t>
                      </a:r>
                      <a:endParaRPr kumimoji="0" lang="en-US" sz="1100" b="1" i="0" u="none" strike="noStrike" cap="none" normalizeH="0" baseline="0" dirty="0">
                        <a:ln>
                          <a:noFill/>
                        </a:ln>
                        <a:solidFill>
                          <a:schemeClr val="tx1"/>
                        </a:solidFill>
                        <a:effectLst/>
                        <a:latin typeface="Arial" panose="020B0604020202020204" pitchFamily="34" charset="0"/>
                        <a:ea typeface="Arial Unicode MS" pitchFamily="34" charset="-128"/>
                        <a:cs typeface="Arial" panose="020B0604020202020204" pitchFamily="34" charset="0"/>
                      </a:endParaRP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hMerge="1">
                  <a:txBody>
                    <a:bodyPr/>
                    <a:lstStyle/>
                    <a:p>
                      <a:pPr marL="0" marR="0" lvl="0" indent="0" algn="l" defTabSz="685800" rtl="0" eaLnBrk="1" fontAlgn="b"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chemeClr val="tx1"/>
                        </a:solidFill>
                        <a:effectLst/>
                        <a:latin typeface="Calibri Light" pitchFamily="34" charset="0"/>
                        <a:ea typeface="Arial Unicode MS" pitchFamily="34" charset="-128"/>
                        <a:cs typeface="Arial Unicode MS" pitchFamily="34" charset="-128"/>
                      </a:endParaRP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15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panose="020B0604020202020204" pitchFamily="34" charset="0"/>
                          <a:ea typeface="Arial Unicode MS" pitchFamily="34" charset="-128"/>
                          <a:cs typeface="Arial" panose="020B0604020202020204" pitchFamily="34" charset="0"/>
                        </a:rPr>
                        <a:t>385.784</a:t>
                      </a:r>
                    </a:p>
                  </a:txBody>
                  <a:tcPr marL="4763" marR="4763" marT="4761" marB="0" horzOverflow="overflow">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lnTlToBr>
                      <a:noFill/>
                    </a:lnTlToBr>
                    <a:lnBlToTr>
                      <a:noFill/>
                    </a:lnBlToTr>
                    <a:solidFill>
                      <a:srgbClr val="C7EDEB"/>
                    </a:solidFill>
                  </a:tcPr>
                </a:tc>
                <a:extLst>
                  <a:ext uri="{0D108BD9-81ED-4DB2-BD59-A6C34878D82A}">
                    <a16:rowId xmlns:a16="http://schemas.microsoft.com/office/drawing/2014/main" val="10015"/>
                  </a:ext>
                </a:extLst>
              </a:tr>
            </a:tbl>
          </a:graphicData>
        </a:graphic>
      </p:graphicFrame>
      <p:sp>
        <p:nvSpPr>
          <p:cNvPr id="3" name="Rectangle 2">
            <a:extLst>
              <a:ext uri="{FF2B5EF4-FFF2-40B4-BE49-F238E27FC236}">
                <a16:creationId xmlns:a16="http://schemas.microsoft.com/office/drawing/2014/main" id="{42382265-0D4B-4B82-BB41-F89C3FAAE17B}"/>
              </a:ext>
            </a:extLst>
          </p:cNvPr>
          <p:cNvSpPr/>
          <p:nvPr/>
        </p:nvSpPr>
        <p:spPr>
          <a:xfrm>
            <a:off x="5076079" y="4776608"/>
            <a:ext cx="2808365" cy="315423"/>
          </a:xfrm>
          <a:prstGeom prst="rect">
            <a:avLst/>
          </a:prstGeom>
          <a:solidFill>
            <a:schemeClr val="accent3">
              <a:lumMod val="20000"/>
              <a:lumOff val="80000"/>
            </a:schemeClr>
          </a:solidFill>
        </p:spPr>
        <p:txBody>
          <a:bodyPr wrap="none" lIns="68544" tIns="34289" rIns="68544" bIns="34289">
            <a:spAutoFit/>
          </a:bodyPr>
          <a:lstStyle/>
          <a:p>
            <a:pPr defTabSz="685375"/>
            <a:r>
              <a:rPr lang="en-US" sz="1600" b="1" dirty="0" err="1">
                <a:solidFill>
                  <a:prstClr val="black"/>
                </a:solidFill>
                <a:latin typeface="Calibri" panose="020F0502020204030204"/>
              </a:rPr>
              <a:t>Sumber</a:t>
            </a:r>
            <a:r>
              <a:rPr lang="en-US" sz="1600" b="1" dirty="0">
                <a:solidFill>
                  <a:prstClr val="black"/>
                </a:solidFill>
                <a:latin typeface="Calibri" panose="020F0502020204030204"/>
              </a:rPr>
              <a:t> Data : BKN, 2 </a:t>
            </a:r>
            <a:r>
              <a:rPr lang="en-US" sz="1600" b="1" dirty="0" err="1">
                <a:solidFill>
                  <a:prstClr val="black"/>
                </a:solidFill>
                <a:latin typeface="Calibri" panose="020F0502020204030204"/>
              </a:rPr>
              <a:t>Juni</a:t>
            </a:r>
            <a:r>
              <a:rPr lang="en-US" sz="1600" b="1" dirty="0">
                <a:solidFill>
                  <a:prstClr val="black"/>
                </a:solidFill>
                <a:latin typeface="Calibri" panose="020F0502020204030204"/>
              </a:rPr>
              <a:t> 2021</a:t>
            </a:r>
            <a:endParaRPr lang="en-US" sz="1600" dirty="0">
              <a:solidFill>
                <a:prstClr val="black"/>
              </a:solidFill>
              <a:latin typeface="Calibri" panose="020F0502020204030204"/>
            </a:endParaRPr>
          </a:p>
        </p:txBody>
      </p:sp>
    </p:spTree>
    <p:extLst>
      <p:ext uri="{BB962C8B-B14F-4D97-AF65-F5344CB8AC3E}">
        <p14:creationId xmlns:p14="http://schemas.microsoft.com/office/powerpoint/2010/main" val="307216309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DBB6B9-C64F-4D8C-985E-95B83AE27D13}"/>
              </a:ext>
            </a:extLst>
          </p:cNvPr>
          <p:cNvSpPr>
            <a:spLocks noGrp="1"/>
          </p:cNvSpPr>
          <p:nvPr>
            <p:ph type="title"/>
          </p:nvPr>
        </p:nvSpPr>
        <p:spPr/>
        <p:txBody>
          <a:bodyPr/>
          <a:lstStyle/>
          <a:p>
            <a:endParaRPr lang="en-US" dirty="0"/>
          </a:p>
        </p:txBody>
      </p:sp>
      <p:sp>
        <p:nvSpPr>
          <p:cNvPr id="3" name="Content Placeholder 2">
            <a:extLst>
              <a:ext uri="{FF2B5EF4-FFF2-40B4-BE49-F238E27FC236}">
                <a16:creationId xmlns:a16="http://schemas.microsoft.com/office/drawing/2014/main" id="{0E64AA27-DADF-435E-869E-A420FA490F29}"/>
              </a:ext>
            </a:extLst>
          </p:cNvPr>
          <p:cNvSpPr>
            <a:spLocks noGrp="1"/>
          </p:cNvSpPr>
          <p:nvPr>
            <p:ph idx="1"/>
          </p:nvPr>
        </p:nvSpPr>
        <p:spPr/>
        <p:txBody>
          <a:bodyPr/>
          <a:lstStyle/>
          <a:p>
            <a:endParaRPr lang="en-US" dirty="0"/>
          </a:p>
        </p:txBody>
      </p:sp>
      <p:sp>
        <p:nvSpPr>
          <p:cNvPr id="4" name="Subtitle 3">
            <a:extLst>
              <a:ext uri="{FF2B5EF4-FFF2-40B4-BE49-F238E27FC236}">
                <a16:creationId xmlns:a16="http://schemas.microsoft.com/office/drawing/2014/main" id="{C19F8827-5313-4686-A482-B940BB0DD1F2}"/>
              </a:ext>
            </a:extLst>
          </p:cNvPr>
          <p:cNvSpPr>
            <a:spLocks noGrp="1"/>
          </p:cNvSpPr>
          <p:nvPr>
            <p:ph type="subTitle" idx="13"/>
          </p:nvPr>
        </p:nvSpPr>
        <p:spPr/>
        <p:txBody>
          <a:bodyPr/>
          <a:lstStyle/>
          <a:p>
            <a:endParaRPr lang="en-US"/>
          </a:p>
        </p:txBody>
      </p:sp>
      <p:pic>
        <p:nvPicPr>
          <p:cNvPr id="6" name="Picture 3">
            <a:extLst>
              <a:ext uri="{FF2B5EF4-FFF2-40B4-BE49-F238E27FC236}">
                <a16:creationId xmlns:a16="http://schemas.microsoft.com/office/drawing/2014/main" id="{A12321BA-AF6D-4FEB-A3D8-5E0DA307D7BA}"/>
              </a:ext>
            </a:extLst>
          </p:cNvPr>
          <p:cNvPicPr>
            <a:picLocks noChangeAspect="1"/>
          </p:cNvPicPr>
          <p:nvPr/>
        </p:nvPicPr>
        <p:blipFill rotWithShape="1">
          <a:blip r:embed="rId2">
            <a:extLst>
              <a:ext uri="{28A0092B-C50C-407E-A947-70E740481C1C}">
                <a14:useLocalDpi xmlns:a14="http://schemas.microsoft.com/office/drawing/2010/main" val="0"/>
              </a:ext>
            </a:extLst>
          </a:blip>
          <a:srcRect t="4771"/>
          <a:stretch/>
        </p:blipFill>
        <p:spPr bwMode="auto">
          <a:xfrm>
            <a:off x="198642" y="522959"/>
            <a:ext cx="8461573" cy="4313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Straight Arrow Connector 6">
            <a:extLst>
              <a:ext uri="{FF2B5EF4-FFF2-40B4-BE49-F238E27FC236}">
                <a16:creationId xmlns:a16="http://schemas.microsoft.com/office/drawing/2014/main" id="{9658D678-E8B2-4BDC-A54D-249C0EC2FDFC}"/>
              </a:ext>
            </a:extLst>
          </p:cNvPr>
          <p:cNvCxnSpPr>
            <a:cxnSpLocks/>
          </p:cNvCxnSpPr>
          <p:nvPr/>
        </p:nvCxnSpPr>
        <p:spPr>
          <a:xfrm flipH="1">
            <a:off x="1236310" y="1200169"/>
            <a:ext cx="3444056" cy="507485"/>
          </a:xfrm>
          <a:prstGeom prst="straightConnector1">
            <a:avLst/>
          </a:prstGeom>
          <a:ln w="50800" cmpd="sng">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803CF930-6A61-4B27-8869-072010CFA372}"/>
              </a:ext>
            </a:extLst>
          </p:cNvPr>
          <p:cNvCxnSpPr>
            <a:cxnSpLocks/>
          </p:cNvCxnSpPr>
          <p:nvPr/>
        </p:nvCxnSpPr>
        <p:spPr>
          <a:xfrm flipH="1">
            <a:off x="3347864" y="1200169"/>
            <a:ext cx="1332503" cy="562578"/>
          </a:xfrm>
          <a:prstGeom prst="straightConnector1">
            <a:avLst/>
          </a:prstGeom>
          <a:ln w="508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DE82C013-5A36-4A44-843E-F67A06AAE917}"/>
              </a:ext>
            </a:extLst>
          </p:cNvPr>
          <p:cNvCxnSpPr>
            <a:cxnSpLocks/>
          </p:cNvCxnSpPr>
          <p:nvPr/>
        </p:nvCxnSpPr>
        <p:spPr>
          <a:xfrm>
            <a:off x="4648200" y="1193800"/>
            <a:ext cx="2372072" cy="513854"/>
          </a:xfrm>
          <a:prstGeom prst="straightConnector1">
            <a:avLst/>
          </a:prstGeom>
          <a:ln w="508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AFF25F85-A67B-465F-8D44-DEE6F76EBBA5}"/>
              </a:ext>
            </a:extLst>
          </p:cNvPr>
          <p:cNvCxnSpPr>
            <a:cxnSpLocks/>
          </p:cNvCxnSpPr>
          <p:nvPr/>
        </p:nvCxnSpPr>
        <p:spPr>
          <a:xfrm>
            <a:off x="4694636" y="1200151"/>
            <a:ext cx="451486" cy="562596"/>
          </a:xfrm>
          <a:prstGeom prst="straightConnector1">
            <a:avLst/>
          </a:prstGeom>
          <a:ln w="50800">
            <a:solidFill>
              <a:srgbClr val="00206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3438E753-03EF-4F63-8AF4-D940D19F2D04}"/>
              </a:ext>
            </a:extLst>
          </p:cNvPr>
          <p:cNvCxnSpPr/>
          <p:nvPr/>
        </p:nvCxnSpPr>
        <p:spPr>
          <a:xfrm>
            <a:off x="733099" y="2383139"/>
            <a:ext cx="1052348"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Down Arrow 3">
            <a:extLst>
              <a:ext uri="{FF2B5EF4-FFF2-40B4-BE49-F238E27FC236}">
                <a16:creationId xmlns:a16="http://schemas.microsoft.com/office/drawing/2014/main" id="{0FBF1E3A-A492-448F-8616-CDEF5F3EBACE}"/>
              </a:ext>
            </a:extLst>
          </p:cNvPr>
          <p:cNvSpPr/>
          <p:nvPr/>
        </p:nvSpPr>
        <p:spPr>
          <a:xfrm>
            <a:off x="733107" y="2383139"/>
            <a:ext cx="34289" cy="1305992"/>
          </a:xfrm>
          <a:prstGeom prst="downArrow">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68553" tIns="34289" rIns="68553" bIns="34289" rtlCol="0" anchor="ctr"/>
          <a:lstStyle/>
          <a:p>
            <a:pPr algn="ctr" defTabSz="685494"/>
            <a:endParaRPr lang="id-ID" sz="1400">
              <a:solidFill>
                <a:prstClr val="white"/>
              </a:solidFill>
            </a:endParaRPr>
          </a:p>
        </p:txBody>
      </p:sp>
      <p:sp>
        <p:nvSpPr>
          <p:cNvPr id="13" name="Rectangle 12">
            <a:extLst>
              <a:ext uri="{FF2B5EF4-FFF2-40B4-BE49-F238E27FC236}">
                <a16:creationId xmlns:a16="http://schemas.microsoft.com/office/drawing/2014/main" id="{6FF7F115-B218-4ECD-92C5-D77B8E3EAAB3}"/>
              </a:ext>
            </a:extLst>
          </p:cNvPr>
          <p:cNvSpPr/>
          <p:nvPr/>
        </p:nvSpPr>
        <p:spPr>
          <a:xfrm>
            <a:off x="142876" y="3689133"/>
            <a:ext cx="2032766" cy="437494"/>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lIns="68553" tIns="34289" rIns="68553" bIns="34289" rtlCol="0" anchor="ctr"/>
          <a:lstStyle/>
          <a:p>
            <a:pPr algn="ctr" defTabSz="685494"/>
            <a:r>
              <a:rPr lang="id-ID" sz="1400" dirty="0">
                <a:solidFill>
                  <a:prstClr val="white"/>
                </a:solidFill>
              </a:rPr>
              <a:t>Di hapuskan sesuai PP 17/2020</a:t>
            </a:r>
          </a:p>
        </p:txBody>
      </p:sp>
    </p:spTree>
    <p:extLst>
      <p:ext uri="{BB962C8B-B14F-4D97-AF65-F5344CB8AC3E}">
        <p14:creationId xmlns:p14="http://schemas.microsoft.com/office/powerpoint/2010/main" val="33664596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 name="Picture 2" descr="Hasil gambar untuk gambar animasi orang">
            <a:extLst>
              <a:ext uri="{FF2B5EF4-FFF2-40B4-BE49-F238E27FC236}">
                <a16:creationId xmlns:a16="http://schemas.microsoft.com/office/drawing/2014/main" id="{17D5843C-207E-4B1A-9864-C684B6BEF8B0}"/>
              </a:ext>
            </a:extLst>
          </p:cNvPr>
          <p:cNvPicPr>
            <a:picLocks noChangeAspect="1" noChangeArrowheads="1"/>
          </p:cNvPicPr>
          <p:nvPr/>
        </p:nvPicPr>
        <p:blipFill rotWithShape="1">
          <a:blip r:embed="rId2"/>
          <a:srcRect t="2999" r="32053" b="3519"/>
          <a:stretch/>
        </p:blipFill>
        <p:spPr bwMode="auto">
          <a:xfrm>
            <a:off x="325266" y="832991"/>
            <a:ext cx="2104456" cy="1702200"/>
          </a:xfrm>
          <a:prstGeom prst="rect">
            <a:avLst/>
          </a:prstGeom>
          <a:solidFill>
            <a:srgbClr val="B6BF83"/>
          </a:solidFill>
          <a:ln w="9525">
            <a:noFill/>
            <a:miter lim="800000"/>
            <a:headEnd/>
            <a:tailEnd/>
          </a:ln>
        </p:spPr>
      </p:pic>
      <p:grpSp>
        <p:nvGrpSpPr>
          <p:cNvPr id="82" name="Group 81">
            <a:extLst>
              <a:ext uri="{FF2B5EF4-FFF2-40B4-BE49-F238E27FC236}">
                <a16:creationId xmlns:a16="http://schemas.microsoft.com/office/drawing/2014/main" id="{F9FCDC81-E6AD-42E3-80B7-9ADBF0972E08}"/>
              </a:ext>
            </a:extLst>
          </p:cNvPr>
          <p:cNvGrpSpPr/>
          <p:nvPr/>
        </p:nvGrpSpPr>
        <p:grpSpPr>
          <a:xfrm>
            <a:off x="358837" y="381024"/>
            <a:ext cx="8534792" cy="4675415"/>
            <a:chOff x="150827" y="2"/>
            <a:chExt cx="11868137" cy="6857998"/>
          </a:xfrm>
        </p:grpSpPr>
        <p:cxnSp>
          <p:nvCxnSpPr>
            <p:cNvPr id="46" name="Straight Arrow Connector 45"/>
            <p:cNvCxnSpPr>
              <a:cxnSpLocks/>
            </p:cNvCxnSpPr>
            <p:nvPr/>
          </p:nvCxnSpPr>
          <p:spPr>
            <a:xfrm flipH="1" flipV="1">
              <a:off x="10460038" y="2160588"/>
              <a:ext cx="17462" cy="982663"/>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a:endCxn id="7" idx="1"/>
            </p:cNvCxnSpPr>
            <p:nvPr/>
          </p:nvCxnSpPr>
          <p:spPr>
            <a:xfrm flipV="1">
              <a:off x="1143000" y="6459538"/>
              <a:ext cx="476251" cy="17463"/>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a:xfrm>
              <a:off x="8953500" y="829589"/>
              <a:ext cx="2813051" cy="1344613"/>
            </a:xfrm>
            <a:prstGeom prst="rect">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lin ang="8100000" scaled="1"/>
              <a:tileRect/>
            </a:gradFill>
            <a:ln>
              <a:solidFill>
                <a:srgbClr val="008E87"/>
              </a:solidFill>
            </a:ln>
          </p:spPr>
          <p:style>
            <a:lnRef idx="1">
              <a:schemeClr val="accent3"/>
            </a:lnRef>
            <a:fillRef idx="2">
              <a:schemeClr val="accent3"/>
            </a:fillRef>
            <a:effectRef idx="1">
              <a:schemeClr val="accent3"/>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Mutasi /</a:t>
              </a:r>
            </a:p>
            <a:p>
              <a:pPr algn="ctr" defTabSz="685375">
                <a:defRPr/>
              </a:pPr>
              <a:r>
                <a:rPr lang="id-ID" sz="1200">
                  <a:solidFill>
                    <a:prstClr val="black"/>
                  </a:solidFill>
                  <a:latin typeface="Calibri" panose="020F0502020204030204"/>
                </a:rPr>
                <a:t>Promosi/</a:t>
              </a:r>
            </a:p>
            <a:p>
              <a:pPr algn="ctr" defTabSz="685375">
                <a:defRPr/>
              </a:pPr>
              <a:r>
                <a:rPr lang="id-ID" sz="1200">
                  <a:solidFill>
                    <a:prstClr val="black"/>
                  </a:solidFill>
                  <a:latin typeface="Calibri" panose="020F0502020204030204"/>
                </a:rPr>
                <a:t>Kenaikan Jenjang/</a:t>
              </a:r>
            </a:p>
            <a:p>
              <a:pPr algn="ctr" defTabSz="685375">
                <a:defRPr/>
              </a:pPr>
              <a:r>
                <a:rPr lang="id-ID" sz="1200">
                  <a:solidFill>
                    <a:prstClr val="black"/>
                  </a:solidFill>
                  <a:latin typeface="Calibri" panose="020F0502020204030204"/>
                </a:rPr>
                <a:t>Perpindahan Jabatan/</a:t>
              </a:r>
            </a:p>
            <a:p>
              <a:pPr algn="ctr" defTabSz="685375">
                <a:defRPr/>
              </a:pPr>
              <a:r>
                <a:rPr lang="id-ID" sz="1200">
                  <a:solidFill>
                    <a:prstClr val="black"/>
                  </a:solidFill>
                  <a:latin typeface="Calibri" panose="020F0502020204030204"/>
                </a:rPr>
                <a:t>Penugasan </a:t>
              </a:r>
              <a:r>
                <a:rPr lang="id-ID" sz="1200" dirty="0">
                  <a:solidFill>
                    <a:prstClr val="black"/>
                  </a:solidFill>
                  <a:latin typeface="Calibri" panose="020F0502020204030204"/>
                </a:rPr>
                <a:t>Khusus</a:t>
              </a:r>
            </a:p>
          </p:txBody>
        </p:sp>
        <p:cxnSp>
          <p:nvCxnSpPr>
            <p:cNvPr id="208" name="Straight Arrow Connector 207"/>
            <p:cNvCxnSpPr>
              <a:cxnSpLocks/>
            </p:cNvCxnSpPr>
            <p:nvPr/>
          </p:nvCxnSpPr>
          <p:spPr>
            <a:xfrm flipV="1">
              <a:off x="8563538" y="2517342"/>
              <a:ext cx="444509" cy="26825"/>
            </a:xfrm>
            <a:prstGeom prst="straightConnector1">
              <a:avLst/>
            </a:prstGeom>
            <a:ln w="28575">
              <a:solidFill>
                <a:srgbClr val="008E87"/>
              </a:solidFill>
              <a:tailEnd type="arrow"/>
            </a:ln>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a:cxnSpLocks/>
            </p:cNvCxnSpPr>
            <p:nvPr/>
          </p:nvCxnSpPr>
          <p:spPr>
            <a:xfrm rot="5400000">
              <a:off x="9254332" y="3912395"/>
              <a:ext cx="3768725" cy="1588"/>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cxnSp>
          <p:nvCxnSpPr>
            <p:cNvPr id="181" name="Straight Arrow Connector 180"/>
            <p:cNvCxnSpPr>
              <a:cxnSpLocks/>
            </p:cNvCxnSpPr>
            <p:nvPr/>
          </p:nvCxnSpPr>
          <p:spPr>
            <a:xfrm flipV="1">
              <a:off x="6983414" y="3379789"/>
              <a:ext cx="414337" cy="7937"/>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a:cxnSpLocks/>
            </p:cNvCxnSpPr>
            <p:nvPr/>
          </p:nvCxnSpPr>
          <p:spPr>
            <a:xfrm>
              <a:off x="7037388" y="3581401"/>
              <a:ext cx="347663" cy="20639"/>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a:cxnSpLocks/>
            </p:cNvCxnSpPr>
            <p:nvPr/>
          </p:nvCxnSpPr>
          <p:spPr>
            <a:xfrm flipV="1">
              <a:off x="3540523" y="5375278"/>
              <a:ext cx="219868" cy="244473"/>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a:endCxn id="12" idx="1"/>
            </p:cNvCxnSpPr>
            <p:nvPr/>
          </p:nvCxnSpPr>
          <p:spPr>
            <a:xfrm>
              <a:off x="4738689" y="5403850"/>
              <a:ext cx="276225" cy="6351"/>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5014913" y="5029200"/>
              <a:ext cx="1676400" cy="762000"/>
            </a:xfrm>
            <a:prstGeom prst="rect">
              <a:avLst/>
            </a:prstGeom>
            <a:solidFill>
              <a:srgbClr val="FFC000"/>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100" dirty="0">
                  <a:solidFill>
                    <a:prstClr val="black"/>
                  </a:solidFill>
                  <a:latin typeface="Calibri" panose="020F0502020204030204"/>
                </a:rPr>
                <a:t>Pengangkatan Pertama</a:t>
              </a:r>
            </a:p>
          </p:txBody>
        </p:sp>
        <p:sp>
          <p:nvSpPr>
            <p:cNvPr id="13" name="Rectangle 12"/>
            <p:cNvSpPr/>
            <p:nvPr/>
          </p:nvSpPr>
          <p:spPr>
            <a:xfrm>
              <a:off x="5888039" y="3367088"/>
              <a:ext cx="1219200" cy="263525"/>
            </a:xfrm>
            <a:prstGeom prst="rect">
              <a:avLst/>
            </a:prstGeom>
            <a:solidFill>
              <a:srgbClr val="00B050"/>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Bekerja</a:t>
              </a:r>
            </a:p>
          </p:txBody>
        </p:sp>
        <p:cxnSp>
          <p:nvCxnSpPr>
            <p:cNvPr id="14" name="Straight Arrow Connector 13"/>
            <p:cNvCxnSpPr>
              <a:cxnSpLocks/>
            </p:cNvCxnSpPr>
            <p:nvPr/>
          </p:nvCxnSpPr>
          <p:spPr>
            <a:xfrm rot="5400000" flipH="1" flipV="1">
              <a:off x="5905501" y="4381500"/>
              <a:ext cx="1333500" cy="0"/>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7397751" y="3352800"/>
              <a:ext cx="1497013" cy="319088"/>
            </a:xfrm>
            <a:prstGeom prst="rect">
              <a:avLst/>
            </a:prstGeom>
            <a:solidFill>
              <a:srgbClr val="FFFF00"/>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PAK </a:t>
              </a:r>
              <a:r>
                <a:rPr lang="id-ID" sz="1200" dirty="0">
                  <a:solidFill>
                    <a:prstClr val="black"/>
                  </a:solidFill>
                  <a:latin typeface="Calibri" panose="020F0502020204030204"/>
                  <a:sym typeface="Wingdings" pitchFamily="2" charset="2"/>
                </a:rPr>
                <a:t> SKP</a:t>
              </a:r>
              <a:endParaRPr lang="id-ID" sz="1200" dirty="0">
                <a:solidFill>
                  <a:prstClr val="black"/>
                </a:solidFill>
                <a:latin typeface="Calibri" panose="020F0502020204030204"/>
              </a:endParaRPr>
            </a:p>
          </p:txBody>
        </p:sp>
        <p:cxnSp>
          <p:nvCxnSpPr>
            <p:cNvPr id="22" name="Straight Arrow Connector 21"/>
            <p:cNvCxnSpPr>
              <a:stCxn id="20" idx="2"/>
              <a:endCxn id="25" idx="0"/>
            </p:cNvCxnSpPr>
            <p:nvPr/>
          </p:nvCxnSpPr>
          <p:spPr>
            <a:xfrm rot="5400000">
              <a:off x="7108032" y="4710907"/>
              <a:ext cx="2078037" cy="0"/>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7467601" y="5749926"/>
              <a:ext cx="1357313" cy="263525"/>
            </a:xfrm>
            <a:prstGeom prst="rect">
              <a:avLst/>
            </a:prstGeom>
            <a:solidFill>
              <a:srgbClr val="00B0F0"/>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Tunjangan</a:t>
              </a:r>
            </a:p>
          </p:txBody>
        </p:sp>
        <p:cxnSp>
          <p:nvCxnSpPr>
            <p:cNvPr id="30" name="Straight Connector 29"/>
            <p:cNvCxnSpPr>
              <a:cxnSpLocks/>
            </p:cNvCxnSpPr>
            <p:nvPr/>
          </p:nvCxnSpPr>
          <p:spPr>
            <a:xfrm>
              <a:off x="8096249" y="4572001"/>
              <a:ext cx="2381251" cy="1588"/>
            </a:xfrm>
            <a:prstGeom prst="line">
              <a:avLst/>
            </a:prstGeom>
            <a:ln w="38100">
              <a:solidFill>
                <a:srgbClr val="008E87"/>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a:cxnSpLocks/>
            </p:cNvCxnSpPr>
            <p:nvPr/>
          </p:nvCxnSpPr>
          <p:spPr>
            <a:xfrm rot="16200000" flipH="1">
              <a:off x="9563894" y="3658394"/>
              <a:ext cx="1809751" cy="17463"/>
            </a:xfrm>
            <a:prstGeom prst="line">
              <a:avLst/>
            </a:prstGeom>
            <a:ln w="38100">
              <a:solidFill>
                <a:srgbClr val="008E87"/>
              </a:solidFill>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150827" y="3238501"/>
              <a:ext cx="3506773" cy="352681"/>
            </a:xfrm>
            <a:prstGeom prst="rect">
              <a:avLst/>
            </a:prstGeom>
            <a:ln>
              <a:solidFill>
                <a:srgbClr val="008E87"/>
              </a:solidFill>
            </a:ln>
          </p:spPr>
          <p:style>
            <a:lnRef idx="1">
              <a:schemeClr val="accent3"/>
            </a:lnRef>
            <a:fillRef idx="2">
              <a:schemeClr val="accent3"/>
            </a:fillRef>
            <a:effectRef idx="1">
              <a:schemeClr val="accent3"/>
            </a:effectRef>
            <a:fontRef idx="minor">
              <a:schemeClr val="dk1"/>
            </a:fontRef>
          </p:style>
          <p:txBody>
            <a:bodyPr lIns="91436" tIns="45719" rIns="91436" bIns="45719" anchor="ctr"/>
            <a:lstStyle/>
            <a:p>
              <a:pPr algn="ctr" defTabSz="685375">
                <a:defRPr/>
              </a:pPr>
              <a:r>
                <a:rPr lang="id-ID" sz="1200" b="1" dirty="0">
                  <a:solidFill>
                    <a:prstClr val="black"/>
                  </a:solidFill>
                  <a:latin typeface="Calibri" panose="020F0502020204030204"/>
                </a:rPr>
                <a:t>PNS  </a:t>
              </a:r>
            </a:p>
          </p:txBody>
        </p:sp>
        <p:sp>
          <p:nvSpPr>
            <p:cNvPr id="40" name="Rectangle 39"/>
            <p:cNvSpPr/>
            <p:nvPr/>
          </p:nvSpPr>
          <p:spPr>
            <a:xfrm>
              <a:off x="9061451" y="2390773"/>
              <a:ext cx="2784475" cy="360366"/>
            </a:xfrm>
            <a:prstGeom prst="rect">
              <a:avLst/>
            </a:prstGeom>
            <a:gradFill flip="none" rotWithShape="1">
              <a:gsLst>
                <a:gs pos="0">
                  <a:schemeClr val="accent6">
                    <a:lumMod val="40000"/>
                    <a:lumOff val="60000"/>
                    <a:tint val="66000"/>
                    <a:satMod val="160000"/>
                  </a:schemeClr>
                </a:gs>
                <a:gs pos="50000">
                  <a:schemeClr val="accent6">
                    <a:lumMod val="40000"/>
                    <a:lumOff val="60000"/>
                    <a:tint val="44500"/>
                    <a:satMod val="160000"/>
                  </a:schemeClr>
                </a:gs>
                <a:gs pos="100000">
                  <a:schemeClr val="accent6">
                    <a:lumMod val="40000"/>
                    <a:lumOff val="60000"/>
                    <a:tint val="23500"/>
                    <a:satMod val="160000"/>
                  </a:schemeClr>
                </a:gs>
              </a:gsLst>
              <a:lin ang="2700000" scaled="1"/>
              <a:tileRect/>
            </a:gradFill>
            <a:ln>
              <a:solidFill>
                <a:srgbClr val="008E87"/>
              </a:solidFill>
            </a:ln>
          </p:spPr>
          <p:style>
            <a:lnRef idx="1">
              <a:schemeClr val="accent3"/>
            </a:lnRef>
            <a:fillRef idx="2">
              <a:schemeClr val="accent3"/>
            </a:fillRef>
            <a:effectRef idx="1">
              <a:schemeClr val="accent3"/>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Pengembangan Karir</a:t>
              </a:r>
            </a:p>
          </p:txBody>
        </p:sp>
        <p:cxnSp>
          <p:nvCxnSpPr>
            <p:cNvPr id="48" name="Straight Arrow Connector 47"/>
            <p:cNvCxnSpPr>
              <a:cxnSpLocks/>
            </p:cNvCxnSpPr>
            <p:nvPr/>
          </p:nvCxnSpPr>
          <p:spPr>
            <a:xfrm flipH="1" flipV="1">
              <a:off x="10445749" y="4148139"/>
              <a:ext cx="679451" cy="12700"/>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10806114" y="3967164"/>
              <a:ext cx="1177925" cy="333375"/>
            </a:xfrm>
            <a:prstGeom prst="rect">
              <a:avLst/>
            </a:prstGeom>
            <a:solidFill>
              <a:srgbClr val="00B0F0"/>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100" dirty="0">
                  <a:solidFill>
                    <a:prstClr val="black"/>
                  </a:solidFill>
                  <a:latin typeface="Calibri" panose="020F0502020204030204"/>
                </a:rPr>
                <a:t>Formasi</a:t>
              </a:r>
            </a:p>
          </p:txBody>
        </p:sp>
        <p:sp>
          <p:nvSpPr>
            <p:cNvPr id="68" name="Rectangle 67"/>
            <p:cNvSpPr/>
            <p:nvPr/>
          </p:nvSpPr>
          <p:spPr>
            <a:xfrm>
              <a:off x="9048752" y="3524250"/>
              <a:ext cx="1204913" cy="554039"/>
            </a:xfrm>
            <a:prstGeom prst="rect">
              <a:avLst/>
            </a:prstGeom>
            <a:solidFill>
              <a:srgbClr val="00B0F0"/>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100" dirty="0">
                  <a:solidFill>
                    <a:prstClr val="black"/>
                  </a:solidFill>
                  <a:latin typeface="Calibri" panose="020F0502020204030204"/>
                </a:rPr>
                <a:t>Penilaian Kinerja</a:t>
              </a:r>
            </a:p>
          </p:txBody>
        </p:sp>
        <p:cxnSp>
          <p:nvCxnSpPr>
            <p:cNvPr id="69" name="Straight Arrow Connector 68"/>
            <p:cNvCxnSpPr>
              <a:cxnSpLocks/>
            </p:cNvCxnSpPr>
            <p:nvPr/>
          </p:nvCxnSpPr>
          <p:spPr>
            <a:xfrm>
              <a:off x="10252075" y="3870326"/>
              <a:ext cx="249239" cy="1588"/>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9033668" y="2845381"/>
              <a:ext cx="1203689" cy="595747"/>
            </a:xfrm>
            <a:prstGeom prst="rect">
              <a:avLst/>
            </a:prstGeom>
            <a:gradFill flip="none" rotWithShape="1">
              <a:gsLst>
                <a:gs pos="0">
                  <a:schemeClr val="tx2">
                    <a:lumMod val="40000"/>
                    <a:lumOff val="60000"/>
                    <a:tint val="66000"/>
                    <a:satMod val="160000"/>
                  </a:schemeClr>
                </a:gs>
                <a:gs pos="50000">
                  <a:schemeClr val="tx2">
                    <a:lumMod val="40000"/>
                    <a:lumOff val="60000"/>
                    <a:tint val="44500"/>
                    <a:satMod val="160000"/>
                  </a:schemeClr>
                </a:gs>
                <a:gs pos="100000">
                  <a:schemeClr val="tx2">
                    <a:lumMod val="40000"/>
                    <a:lumOff val="60000"/>
                    <a:tint val="23500"/>
                    <a:satMod val="160000"/>
                  </a:schemeClr>
                </a:gs>
              </a:gsLst>
              <a:path path="circle">
                <a:fillToRect l="100000" t="100000"/>
              </a:path>
              <a:tileRect r="-100000" b="-100000"/>
            </a:gra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100" dirty="0">
                  <a:solidFill>
                    <a:prstClr val="black"/>
                  </a:solidFill>
                  <a:latin typeface="Calibri" panose="020F0502020204030204"/>
                </a:rPr>
                <a:t>Uji Kompetensi</a:t>
              </a:r>
            </a:p>
          </p:txBody>
        </p:sp>
        <p:cxnSp>
          <p:nvCxnSpPr>
            <p:cNvPr id="72" name="Straight Arrow Connector 71"/>
            <p:cNvCxnSpPr>
              <a:cxnSpLocks/>
            </p:cNvCxnSpPr>
            <p:nvPr/>
          </p:nvCxnSpPr>
          <p:spPr>
            <a:xfrm>
              <a:off x="10140949" y="3143250"/>
              <a:ext cx="374651" cy="20639"/>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74" name="Rectangle 73"/>
            <p:cNvSpPr/>
            <p:nvPr/>
          </p:nvSpPr>
          <p:spPr>
            <a:xfrm flipH="1">
              <a:off x="10793413" y="3205164"/>
              <a:ext cx="1219200" cy="263525"/>
            </a:xfrm>
            <a:prstGeom prst="rect">
              <a:avLst/>
            </a:prstGeom>
            <a:solidFill>
              <a:srgbClr val="00B0F0"/>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Kualifikasi</a:t>
              </a:r>
            </a:p>
          </p:txBody>
        </p:sp>
        <p:cxnSp>
          <p:nvCxnSpPr>
            <p:cNvPr id="75" name="Straight Arrow Connector 74"/>
            <p:cNvCxnSpPr>
              <a:stCxn id="74" idx="3"/>
            </p:cNvCxnSpPr>
            <p:nvPr/>
          </p:nvCxnSpPr>
          <p:spPr>
            <a:xfrm rot="10800000">
              <a:off x="10433051" y="3316288"/>
              <a:ext cx="360363" cy="20637"/>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a:cxnSpLocks/>
            </p:cNvCxnSpPr>
            <p:nvPr/>
          </p:nvCxnSpPr>
          <p:spPr>
            <a:xfrm rot="5400000" flipH="1" flipV="1">
              <a:off x="2382839" y="3048001"/>
              <a:ext cx="379412" cy="1588"/>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86" name="Rectangle 85"/>
            <p:cNvSpPr/>
            <p:nvPr/>
          </p:nvSpPr>
          <p:spPr>
            <a:xfrm>
              <a:off x="2312990" y="2563814"/>
              <a:ext cx="942975" cy="317500"/>
            </a:xfrm>
            <a:prstGeom prst="rect">
              <a:avLst/>
            </a:prstGeom>
            <a:solidFill>
              <a:schemeClr val="accent6">
                <a:lumMod val="20000"/>
                <a:lumOff val="80000"/>
              </a:schemeClr>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Ukom</a:t>
              </a:r>
            </a:p>
          </p:txBody>
        </p:sp>
        <p:cxnSp>
          <p:nvCxnSpPr>
            <p:cNvPr id="87" name="Straight Arrow Connector 86"/>
            <p:cNvCxnSpPr>
              <a:cxnSpLocks/>
            </p:cNvCxnSpPr>
            <p:nvPr/>
          </p:nvCxnSpPr>
          <p:spPr>
            <a:xfrm flipV="1">
              <a:off x="3325813" y="2693989"/>
              <a:ext cx="304800" cy="7937"/>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6207125" y="1283138"/>
              <a:ext cx="2441576" cy="1695041"/>
            </a:xfrm>
            <a:prstGeom prst="rect">
              <a:avLst/>
            </a:prstGeom>
            <a:solidFill>
              <a:schemeClr val="accent5">
                <a:lumMod val="60000"/>
                <a:lumOff val="40000"/>
              </a:schemeClr>
            </a:solidFill>
            <a:ln w="57150">
              <a:solidFill>
                <a:srgbClr val="008E87"/>
              </a:solidFill>
              <a:prstDash val="dash"/>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100" dirty="0">
                  <a:solidFill>
                    <a:prstClr val="black"/>
                  </a:solidFill>
                  <a:latin typeface="Calibri" panose="020F0502020204030204"/>
                </a:rPr>
                <a:t>Pengembangan Kompetensi </a:t>
              </a:r>
            </a:p>
            <a:p>
              <a:pPr algn="ctr" defTabSz="685375">
                <a:defRPr/>
              </a:pPr>
              <a:r>
                <a:rPr lang="id-ID" sz="1100" dirty="0">
                  <a:solidFill>
                    <a:prstClr val="black"/>
                  </a:solidFill>
                  <a:latin typeface="Calibri" panose="020F0502020204030204"/>
                </a:rPr>
                <a:t>Pendidikan (Tubel) dan /</a:t>
              </a:r>
            </a:p>
            <a:p>
              <a:pPr algn="ctr" defTabSz="685375">
                <a:defRPr/>
              </a:pPr>
              <a:r>
                <a:rPr lang="id-ID" sz="1100" dirty="0">
                  <a:solidFill>
                    <a:prstClr val="black"/>
                  </a:solidFill>
                  <a:latin typeface="Calibri" panose="020F0502020204030204"/>
                </a:rPr>
                <a:t>Pelatihan (bimtek, </a:t>
              </a:r>
              <a:r>
                <a:rPr lang="id-ID" sz="1100" i="1" dirty="0">
                  <a:solidFill>
                    <a:prstClr val="black"/>
                  </a:solidFill>
                  <a:latin typeface="Calibri" panose="020F0502020204030204"/>
                </a:rPr>
                <a:t>e-learning</a:t>
              </a:r>
              <a:r>
                <a:rPr lang="id-ID" sz="1100" dirty="0">
                  <a:solidFill>
                    <a:prstClr val="black"/>
                  </a:solidFill>
                  <a:latin typeface="Calibri" panose="020F0502020204030204"/>
                </a:rPr>
                <a:t>, pelatihan jarak jauh, magang)</a:t>
              </a:r>
            </a:p>
          </p:txBody>
        </p:sp>
        <p:cxnSp>
          <p:nvCxnSpPr>
            <p:cNvPr id="96" name="Straight Connector 95"/>
            <p:cNvCxnSpPr>
              <a:cxnSpLocks/>
            </p:cNvCxnSpPr>
            <p:nvPr/>
          </p:nvCxnSpPr>
          <p:spPr>
            <a:xfrm flipV="1">
              <a:off x="5472114" y="2728913"/>
              <a:ext cx="596900" cy="0"/>
            </a:xfrm>
            <a:prstGeom prst="line">
              <a:avLst/>
            </a:prstGeom>
            <a:ln w="38100">
              <a:solidFill>
                <a:srgbClr val="008E87"/>
              </a:solidFill>
            </a:ln>
          </p:spPr>
          <p:style>
            <a:lnRef idx="1">
              <a:schemeClr val="accent1"/>
            </a:lnRef>
            <a:fillRef idx="0">
              <a:schemeClr val="accent1"/>
            </a:fillRef>
            <a:effectRef idx="0">
              <a:schemeClr val="accent1"/>
            </a:effectRef>
            <a:fontRef idx="minor">
              <a:schemeClr val="tx1"/>
            </a:fontRef>
          </p:style>
        </p:cxnSp>
        <p:cxnSp>
          <p:nvCxnSpPr>
            <p:cNvPr id="98" name="Straight Arrow Connector 97"/>
            <p:cNvCxnSpPr>
              <a:cxnSpLocks/>
            </p:cNvCxnSpPr>
            <p:nvPr/>
          </p:nvCxnSpPr>
          <p:spPr>
            <a:xfrm rot="16200000" flipH="1">
              <a:off x="5735639" y="3006726"/>
              <a:ext cx="623888" cy="14287"/>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88" name="Rectangle 87"/>
            <p:cNvSpPr/>
            <p:nvPr/>
          </p:nvSpPr>
          <p:spPr>
            <a:xfrm>
              <a:off x="3671888" y="2160588"/>
              <a:ext cx="1955801" cy="1066800"/>
            </a:xfrm>
            <a:prstGeom prst="rect">
              <a:avLst/>
            </a:prstGeom>
            <a:solidFill>
              <a:srgbClr val="FFC000"/>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en-US" sz="1200" dirty="0" err="1">
                  <a:solidFill>
                    <a:prstClr val="black"/>
                  </a:solidFill>
                  <a:latin typeface="Calibri" panose="020F0502020204030204"/>
                </a:rPr>
                <a:t>Alih</a:t>
              </a:r>
              <a:r>
                <a:rPr lang="en-US" sz="1200" dirty="0">
                  <a:solidFill>
                    <a:prstClr val="black"/>
                  </a:solidFill>
                  <a:latin typeface="Calibri" panose="020F0502020204030204"/>
                </a:rPr>
                <a:t> </a:t>
              </a:r>
              <a:r>
                <a:rPr lang="en-US" sz="1200" dirty="0" err="1">
                  <a:solidFill>
                    <a:prstClr val="black"/>
                  </a:solidFill>
                  <a:latin typeface="Calibri" panose="020F0502020204030204"/>
                </a:rPr>
                <a:t>kategori</a:t>
              </a:r>
              <a:r>
                <a:rPr lang="id-ID" sz="1200" dirty="0">
                  <a:solidFill>
                    <a:prstClr val="black"/>
                  </a:solidFill>
                  <a:latin typeface="Calibri" panose="020F0502020204030204"/>
                </a:rPr>
                <a:t>/</a:t>
              </a:r>
            </a:p>
            <a:p>
              <a:pPr algn="ctr" defTabSz="685375">
                <a:defRPr/>
              </a:pPr>
              <a:r>
                <a:rPr lang="id-ID" sz="1200" dirty="0">
                  <a:solidFill>
                    <a:prstClr val="black"/>
                  </a:solidFill>
                  <a:latin typeface="Calibri" panose="020F0502020204030204"/>
                </a:rPr>
                <a:t>Promosi/</a:t>
              </a:r>
            </a:p>
            <a:p>
              <a:pPr algn="ctr" defTabSz="685375">
                <a:defRPr/>
              </a:pPr>
              <a:r>
                <a:rPr lang="id-ID" sz="1200" dirty="0">
                  <a:solidFill>
                    <a:prstClr val="black"/>
                  </a:solidFill>
                  <a:latin typeface="Calibri" panose="020F0502020204030204"/>
                </a:rPr>
                <a:t>Perpindahan Jabatan</a:t>
              </a:r>
            </a:p>
          </p:txBody>
        </p:sp>
        <p:cxnSp>
          <p:nvCxnSpPr>
            <p:cNvPr id="104" name="Straight Arrow Connector 103"/>
            <p:cNvCxnSpPr>
              <a:cxnSpLocks/>
              <a:endCxn id="20" idx="0"/>
            </p:cNvCxnSpPr>
            <p:nvPr/>
          </p:nvCxnSpPr>
          <p:spPr>
            <a:xfrm flipH="1">
              <a:off x="8146258" y="2900366"/>
              <a:ext cx="15079" cy="452435"/>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163" name="Curved Up Arrow 162"/>
            <p:cNvSpPr/>
            <p:nvPr/>
          </p:nvSpPr>
          <p:spPr>
            <a:xfrm rot="1143146">
              <a:off x="8280401" y="3951290"/>
              <a:ext cx="1301751" cy="522287"/>
            </a:xfrm>
            <a:prstGeom prst="curvedUpArrow">
              <a:avLst/>
            </a:prstGeom>
            <a:solidFill>
              <a:srgbClr val="FFFF00"/>
            </a:solidFill>
            <a:ln>
              <a:solidFill>
                <a:srgbClr val="008E87"/>
              </a:solid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anchor="ctr"/>
            <a:lstStyle/>
            <a:p>
              <a:pPr algn="ctr" defTabSz="685375">
                <a:defRPr/>
              </a:pPr>
              <a:endParaRPr lang="id-ID" sz="1200" dirty="0">
                <a:solidFill>
                  <a:prstClr val="black"/>
                </a:solidFill>
                <a:latin typeface="Calibri" panose="020F0502020204030204"/>
              </a:endParaRPr>
            </a:p>
          </p:txBody>
        </p:sp>
        <p:sp>
          <p:nvSpPr>
            <p:cNvPr id="192" name="Rectangle 191"/>
            <p:cNvSpPr/>
            <p:nvPr/>
          </p:nvSpPr>
          <p:spPr>
            <a:xfrm>
              <a:off x="9620250" y="5905500"/>
              <a:ext cx="1366839" cy="381000"/>
            </a:xfrm>
            <a:prstGeom prst="rect">
              <a:avLst/>
            </a:prstGeom>
            <a:solidFill>
              <a:srgbClr val="FFC000"/>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400" dirty="0">
                  <a:solidFill>
                    <a:prstClr val="black"/>
                  </a:solidFill>
                  <a:latin typeface="Calibri" panose="020F0502020204030204"/>
                </a:rPr>
                <a:t>Berhenti</a:t>
              </a:r>
            </a:p>
          </p:txBody>
        </p:sp>
        <p:sp>
          <p:nvSpPr>
            <p:cNvPr id="193" name="Rectangle 192"/>
            <p:cNvSpPr/>
            <p:nvPr/>
          </p:nvSpPr>
          <p:spPr>
            <a:xfrm>
              <a:off x="11049000" y="5905501"/>
              <a:ext cx="928688" cy="331788"/>
            </a:xfrm>
            <a:prstGeom prst="rect">
              <a:avLst/>
            </a:prstGeom>
            <a:solidFill>
              <a:srgbClr val="FFC000"/>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400" dirty="0">
                  <a:solidFill>
                    <a:prstClr val="black"/>
                  </a:solidFill>
                  <a:latin typeface="Calibri" panose="020F0502020204030204"/>
                </a:rPr>
                <a:t>Alih</a:t>
              </a:r>
            </a:p>
          </p:txBody>
        </p:sp>
        <p:sp>
          <p:nvSpPr>
            <p:cNvPr id="194" name="Right Brace 193"/>
            <p:cNvSpPr/>
            <p:nvPr/>
          </p:nvSpPr>
          <p:spPr>
            <a:xfrm rot="16200000">
              <a:off x="11060907" y="5417345"/>
              <a:ext cx="193675" cy="788988"/>
            </a:xfrm>
            <a:prstGeom prst="rightBrace">
              <a:avLst/>
            </a:prstGeom>
            <a:ln>
              <a:solidFill>
                <a:srgbClr val="008E87"/>
              </a:solidFill>
            </a:ln>
          </p:spPr>
          <p:style>
            <a:lnRef idx="1">
              <a:schemeClr val="accent1"/>
            </a:lnRef>
            <a:fillRef idx="0">
              <a:schemeClr val="accent1"/>
            </a:fillRef>
            <a:effectRef idx="0">
              <a:schemeClr val="accent1"/>
            </a:effectRef>
            <a:fontRef idx="minor">
              <a:schemeClr val="tx1"/>
            </a:fontRef>
          </p:style>
          <p:txBody>
            <a:bodyPr lIns="91436" tIns="45719" rIns="91436" bIns="45719" anchor="ctr"/>
            <a:lstStyle/>
            <a:p>
              <a:pPr algn="ctr" defTabSz="685375">
                <a:defRPr/>
              </a:pPr>
              <a:endParaRPr lang="id-ID" sz="1200" dirty="0">
                <a:solidFill>
                  <a:prstClr val="black"/>
                </a:solidFill>
                <a:latin typeface="Calibri" panose="020F0502020204030204"/>
              </a:endParaRPr>
            </a:p>
          </p:txBody>
        </p:sp>
        <p:cxnSp>
          <p:nvCxnSpPr>
            <p:cNvPr id="196" name="Straight Connector 195"/>
            <p:cNvCxnSpPr>
              <a:cxnSpLocks/>
            </p:cNvCxnSpPr>
            <p:nvPr/>
          </p:nvCxnSpPr>
          <p:spPr>
            <a:xfrm rot="5400000">
              <a:off x="6288089" y="4191001"/>
              <a:ext cx="1141412" cy="1588"/>
            </a:xfrm>
            <a:prstGeom prst="line">
              <a:avLst/>
            </a:prstGeom>
            <a:ln w="28575">
              <a:solidFill>
                <a:srgbClr val="008E87"/>
              </a:solidFill>
            </a:ln>
          </p:spPr>
          <p:style>
            <a:lnRef idx="1">
              <a:schemeClr val="accent1"/>
            </a:lnRef>
            <a:fillRef idx="0">
              <a:schemeClr val="accent1"/>
            </a:fillRef>
            <a:effectRef idx="0">
              <a:schemeClr val="accent1"/>
            </a:effectRef>
            <a:fontRef idx="minor">
              <a:schemeClr val="tx1"/>
            </a:fontRef>
          </p:style>
        </p:cxnSp>
        <p:cxnSp>
          <p:nvCxnSpPr>
            <p:cNvPr id="198" name="Straight Arrow Connector 197"/>
            <p:cNvCxnSpPr>
              <a:cxnSpLocks/>
            </p:cNvCxnSpPr>
            <p:nvPr/>
          </p:nvCxnSpPr>
          <p:spPr>
            <a:xfrm>
              <a:off x="6858001" y="4762501"/>
              <a:ext cx="4322763" cy="41275"/>
            </a:xfrm>
            <a:prstGeom prst="straightConnector1">
              <a:avLst/>
            </a:prstGeom>
            <a:ln w="28575">
              <a:solidFill>
                <a:srgbClr val="008E87"/>
              </a:solidFill>
              <a:tailEnd type="arrow"/>
            </a:ln>
          </p:spPr>
          <p:style>
            <a:lnRef idx="1">
              <a:schemeClr val="accent1"/>
            </a:lnRef>
            <a:fillRef idx="0">
              <a:schemeClr val="accent1"/>
            </a:fillRef>
            <a:effectRef idx="0">
              <a:schemeClr val="accent1"/>
            </a:effectRef>
            <a:fontRef idx="minor">
              <a:schemeClr val="tx1"/>
            </a:fontRef>
          </p:style>
        </p:cxnSp>
        <p:cxnSp>
          <p:nvCxnSpPr>
            <p:cNvPr id="204" name="Straight Arrow Connector 203"/>
            <p:cNvCxnSpPr>
              <a:cxnSpLocks/>
            </p:cNvCxnSpPr>
            <p:nvPr/>
          </p:nvCxnSpPr>
          <p:spPr>
            <a:xfrm rot="10800000" flipV="1">
              <a:off x="8286751" y="857250"/>
              <a:ext cx="636588" cy="6351"/>
            </a:xfrm>
            <a:prstGeom prst="straightConnector1">
              <a:avLst/>
            </a:prstGeom>
            <a:ln w="28575">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205" name="Rectangle 204"/>
            <p:cNvSpPr/>
            <p:nvPr/>
          </p:nvSpPr>
          <p:spPr>
            <a:xfrm>
              <a:off x="6788151" y="706439"/>
              <a:ext cx="1497013" cy="319087"/>
            </a:xfrm>
            <a:prstGeom prst="rect">
              <a:avLst/>
            </a:prstGeom>
            <a:solidFill>
              <a:srgbClr val="FFFF00"/>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100" dirty="0">
                  <a:solidFill>
                    <a:prstClr val="black"/>
                  </a:solidFill>
                  <a:latin typeface="Calibri" panose="020F0502020204030204"/>
                </a:rPr>
                <a:t>Puncak Karir</a:t>
              </a:r>
            </a:p>
          </p:txBody>
        </p:sp>
        <p:cxnSp>
          <p:nvCxnSpPr>
            <p:cNvPr id="61" name="Straight Connector 60"/>
            <p:cNvCxnSpPr>
              <a:cxnSpLocks/>
            </p:cNvCxnSpPr>
            <p:nvPr/>
          </p:nvCxnSpPr>
          <p:spPr>
            <a:xfrm>
              <a:off x="3643313" y="401639"/>
              <a:ext cx="25401" cy="6276975"/>
            </a:xfrm>
            <a:prstGeom prst="line">
              <a:avLst/>
            </a:prstGeom>
            <a:ln w="28575">
              <a:solidFill>
                <a:srgbClr val="008E87"/>
              </a:solidFill>
              <a:prstDash val="dash"/>
            </a:ln>
          </p:spPr>
          <p:style>
            <a:lnRef idx="1">
              <a:schemeClr val="accent1"/>
            </a:lnRef>
            <a:fillRef idx="0">
              <a:schemeClr val="accent1"/>
            </a:fillRef>
            <a:effectRef idx="0">
              <a:schemeClr val="accent1"/>
            </a:effectRef>
            <a:fontRef idx="minor">
              <a:schemeClr val="tx1"/>
            </a:fontRef>
          </p:style>
        </p:cxnSp>
        <p:sp>
          <p:nvSpPr>
            <p:cNvPr id="66" name="Rectangle 65"/>
            <p:cNvSpPr/>
            <p:nvPr/>
          </p:nvSpPr>
          <p:spPr>
            <a:xfrm>
              <a:off x="333374" y="3657600"/>
              <a:ext cx="1066800" cy="304800"/>
            </a:xfrm>
            <a:prstGeom prst="rect">
              <a:avLst/>
            </a:prstGeom>
            <a:solidFill>
              <a:schemeClr val="accent1">
                <a:lumMod val="20000"/>
                <a:lumOff val="80000"/>
              </a:schemeClr>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Satker</a:t>
              </a:r>
            </a:p>
          </p:txBody>
        </p:sp>
        <p:cxnSp>
          <p:nvCxnSpPr>
            <p:cNvPr id="79" name="Straight Connector 78"/>
            <p:cNvCxnSpPr>
              <a:cxnSpLocks/>
            </p:cNvCxnSpPr>
            <p:nvPr/>
          </p:nvCxnSpPr>
          <p:spPr>
            <a:xfrm rot="16200000" flipH="1">
              <a:off x="-2964656" y="3532983"/>
              <a:ext cx="6262687" cy="0"/>
            </a:xfrm>
            <a:prstGeom prst="line">
              <a:avLst/>
            </a:prstGeom>
            <a:ln w="38100">
              <a:solidFill>
                <a:srgbClr val="008E87"/>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cxnSpLocks/>
            </p:cNvCxnSpPr>
            <p:nvPr/>
          </p:nvCxnSpPr>
          <p:spPr>
            <a:xfrm flipV="1">
              <a:off x="179390" y="346076"/>
              <a:ext cx="8562975" cy="55563"/>
            </a:xfrm>
            <a:prstGeom prst="line">
              <a:avLst/>
            </a:prstGeom>
            <a:ln w="38100">
              <a:solidFill>
                <a:srgbClr val="008E87"/>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cxnSpLocks/>
            </p:cNvCxnSpPr>
            <p:nvPr/>
          </p:nvCxnSpPr>
          <p:spPr>
            <a:xfrm rot="5400000" flipH="1" flipV="1">
              <a:off x="8652669" y="283370"/>
              <a:ext cx="193675" cy="14287"/>
            </a:xfrm>
            <a:prstGeom prst="line">
              <a:avLst/>
            </a:prstGeom>
            <a:ln w="38100">
              <a:solidFill>
                <a:srgbClr val="008E87"/>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a:cxnSpLocks/>
            </p:cNvCxnSpPr>
            <p:nvPr/>
          </p:nvCxnSpPr>
          <p:spPr>
            <a:xfrm flipV="1">
              <a:off x="8763001" y="321129"/>
              <a:ext cx="3255963" cy="14288"/>
            </a:xfrm>
            <a:prstGeom prst="line">
              <a:avLst/>
            </a:prstGeom>
            <a:ln w="38100">
              <a:solidFill>
                <a:srgbClr val="008E87"/>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a:cxnSpLocks/>
            </p:cNvCxnSpPr>
            <p:nvPr/>
          </p:nvCxnSpPr>
          <p:spPr>
            <a:xfrm>
              <a:off x="166689" y="6678614"/>
              <a:ext cx="11817351" cy="12700"/>
            </a:xfrm>
            <a:prstGeom prst="line">
              <a:avLst/>
            </a:prstGeom>
            <a:ln w="38100">
              <a:solidFill>
                <a:srgbClr val="008E87"/>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cxnSpLocks/>
            </p:cNvCxnSpPr>
            <p:nvPr/>
          </p:nvCxnSpPr>
          <p:spPr>
            <a:xfrm flipV="1">
              <a:off x="11998327" y="290513"/>
              <a:ext cx="19051" cy="6429829"/>
            </a:xfrm>
            <a:prstGeom prst="line">
              <a:avLst/>
            </a:prstGeom>
            <a:ln w="38100">
              <a:solidFill>
                <a:srgbClr val="008E87"/>
              </a:solidFill>
            </a:ln>
          </p:spPr>
          <p:style>
            <a:lnRef idx="1">
              <a:schemeClr val="accent1"/>
            </a:lnRef>
            <a:fillRef idx="0">
              <a:schemeClr val="accent1"/>
            </a:fillRef>
            <a:effectRef idx="0">
              <a:schemeClr val="accent1"/>
            </a:effectRef>
            <a:fontRef idx="minor">
              <a:schemeClr val="tx1"/>
            </a:fontRef>
          </p:style>
        </p:cxnSp>
        <p:sp>
          <p:nvSpPr>
            <p:cNvPr id="127" name="Oval 126"/>
            <p:cNvSpPr/>
            <p:nvPr/>
          </p:nvSpPr>
          <p:spPr>
            <a:xfrm>
              <a:off x="4751388" y="6330949"/>
              <a:ext cx="2798763" cy="527051"/>
            </a:xfrm>
            <a:prstGeom prst="ellipse">
              <a:avLst/>
            </a:prstGeom>
            <a:ln>
              <a:solidFill>
                <a:srgbClr val="008E87"/>
              </a:solidFill>
            </a:ln>
          </p:spPr>
          <p:style>
            <a:lnRef idx="2">
              <a:schemeClr val="accent1"/>
            </a:lnRef>
            <a:fillRef idx="1">
              <a:schemeClr val="lt1"/>
            </a:fillRef>
            <a:effectRef idx="0">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Sistem Informasi</a:t>
              </a:r>
            </a:p>
          </p:txBody>
        </p:sp>
        <p:sp>
          <p:nvSpPr>
            <p:cNvPr id="128" name="Oval 127"/>
            <p:cNvSpPr/>
            <p:nvPr/>
          </p:nvSpPr>
          <p:spPr>
            <a:xfrm>
              <a:off x="7283451" y="2"/>
              <a:ext cx="1474788" cy="485775"/>
            </a:xfrm>
            <a:prstGeom prst="ellipse">
              <a:avLst/>
            </a:prstGeom>
            <a:ln>
              <a:solidFill>
                <a:srgbClr val="008E87"/>
              </a:solidFill>
            </a:ln>
          </p:spPr>
          <p:style>
            <a:lnRef idx="2">
              <a:schemeClr val="accent1"/>
            </a:lnRef>
            <a:fillRef idx="1">
              <a:schemeClr val="lt1"/>
            </a:fillRef>
            <a:effectRef idx="0">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Panev</a:t>
              </a:r>
            </a:p>
          </p:txBody>
        </p:sp>
        <p:sp>
          <p:nvSpPr>
            <p:cNvPr id="7" name="Rectangle 6"/>
            <p:cNvSpPr/>
            <p:nvPr/>
          </p:nvSpPr>
          <p:spPr>
            <a:xfrm>
              <a:off x="1619251" y="6286501"/>
              <a:ext cx="1233488" cy="346075"/>
            </a:xfrm>
            <a:prstGeom prst="rect">
              <a:avLst/>
            </a:prstGeom>
            <a:solidFill>
              <a:srgbClr val="DEEBF7"/>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Formasi</a:t>
              </a:r>
            </a:p>
          </p:txBody>
        </p:sp>
        <p:sp>
          <p:nvSpPr>
            <p:cNvPr id="77" name="Rectangle 76"/>
            <p:cNvSpPr/>
            <p:nvPr/>
          </p:nvSpPr>
          <p:spPr>
            <a:xfrm>
              <a:off x="3797301" y="5244305"/>
              <a:ext cx="941388" cy="319088"/>
            </a:xfrm>
            <a:prstGeom prst="rect">
              <a:avLst/>
            </a:prstGeom>
            <a:solidFill>
              <a:schemeClr val="accent6">
                <a:lumMod val="20000"/>
                <a:lumOff val="80000"/>
              </a:schemeClr>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Latsar</a:t>
              </a:r>
            </a:p>
          </p:txBody>
        </p:sp>
        <p:sp>
          <p:nvSpPr>
            <p:cNvPr id="4" name="Rectangle 3"/>
            <p:cNvSpPr/>
            <p:nvPr/>
          </p:nvSpPr>
          <p:spPr>
            <a:xfrm>
              <a:off x="197645" y="5715001"/>
              <a:ext cx="3459955" cy="365804"/>
            </a:xfrm>
            <a:prstGeom prst="rect">
              <a:avLst/>
            </a:prstGeom>
            <a:ln>
              <a:solidFill>
                <a:srgbClr val="008E87"/>
              </a:solidFill>
            </a:ln>
          </p:spPr>
          <p:style>
            <a:lnRef idx="1">
              <a:schemeClr val="accent3"/>
            </a:lnRef>
            <a:fillRef idx="2">
              <a:schemeClr val="accent3"/>
            </a:fillRef>
            <a:effectRef idx="1">
              <a:schemeClr val="accent3"/>
            </a:effectRef>
            <a:fontRef idx="minor">
              <a:schemeClr val="dk1"/>
            </a:fontRef>
          </p:style>
          <p:txBody>
            <a:bodyPr lIns="91436" tIns="45719" rIns="91436" bIns="45719" anchor="ctr"/>
            <a:lstStyle/>
            <a:p>
              <a:pPr algn="ctr" defTabSz="685375">
                <a:defRPr/>
              </a:pPr>
              <a:r>
                <a:rPr lang="id-ID" sz="1200" b="1" dirty="0">
                  <a:solidFill>
                    <a:prstClr val="black"/>
                  </a:solidFill>
                  <a:latin typeface="Calibri" panose="020F0502020204030204"/>
                </a:rPr>
                <a:t>CPNS</a:t>
              </a:r>
            </a:p>
          </p:txBody>
        </p:sp>
        <p:sp>
          <p:nvSpPr>
            <p:cNvPr id="91" name="Rectangle 90"/>
            <p:cNvSpPr/>
            <p:nvPr/>
          </p:nvSpPr>
          <p:spPr>
            <a:xfrm>
              <a:off x="190500" y="6286500"/>
              <a:ext cx="1066800" cy="304800"/>
            </a:xfrm>
            <a:prstGeom prst="rect">
              <a:avLst/>
            </a:prstGeom>
            <a:solidFill>
              <a:schemeClr val="accent1">
                <a:lumMod val="20000"/>
                <a:lumOff val="80000"/>
              </a:schemeClr>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Satker</a:t>
              </a:r>
            </a:p>
          </p:txBody>
        </p:sp>
        <p:cxnSp>
          <p:nvCxnSpPr>
            <p:cNvPr id="100" name="Straight Connector 99"/>
            <p:cNvCxnSpPr>
              <a:cxnSpLocks/>
            </p:cNvCxnSpPr>
            <p:nvPr/>
          </p:nvCxnSpPr>
          <p:spPr>
            <a:xfrm flipV="1">
              <a:off x="2946400" y="6567489"/>
              <a:ext cx="414339" cy="6351"/>
            </a:xfrm>
            <a:prstGeom prst="line">
              <a:avLst/>
            </a:prstGeom>
            <a:ln w="38100">
              <a:solidFill>
                <a:srgbClr val="008E87"/>
              </a:solidFill>
            </a:ln>
          </p:spPr>
          <p:style>
            <a:lnRef idx="1">
              <a:schemeClr val="accent1"/>
            </a:lnRef>
            <a:fillRef idx="0">
              <a:schemeClr val="accent1"/>
            </a:fillRef>
            <a:effectRef idx="0">
              <a:schemeClr val="accent1"/>
            </a:effectRef>
            <a:fontRef idx="minor">
              <a:schemeClr val="tx1"/>
            </a:fontRef>
          </p:style>
        </p:cxnSp>
        <p:cxnSp>
          <p:nvCxnSpPr>
            <p:cNvPr id="101" name="Straight Arrow Connector 100"/>
            <p:cNvCxnSpPr>
              <a:cxnSpLocks/>
            </p:cNvCxnSpPr>
            <p:nvPr/>
          </p:nvCxnSpPr>
          <p:spPr>
            <a:xfrm rot="16200000" flipV="1">
              <a:off x="3112295" y="6317456"/>
              <a:ext cx="457200" cy="14288"/>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117" name="Rectangle 116"/>
            <p:cNvSpPr/>
            <p:nvPr/>
          </p:nvSpPr>
          <p:spPr>
            <a:xfrm>
              <a:off x="4235428" y="717323"/>
              <a:ext cx="1939925" cy="476251"/>
            </a:xfrm>
            <a:prstGeom prst="rect">
              <a:avLst/>
            </a:prstGeom>
            <a:solidFill>
              <a:schemeClr val="accent2">
                <a:lumMod val="75000"/>
              </a:schemeClr>
            </a:solidFill>
            <a:ln>
              <a:solidFill>
                <a:srgbClr val="008E87"/>
              </a:solid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anchor="ctr"/>
            <a:lstStyle/>
            <a:p>
              <a:pPr algn="ctr" defTabSz="685375">
                <a:defRPr/>
              </a:pPr>
              <a:r>
                <a:rPr lang="id-ID" sz="1200" dirty="0">
                  <a:solidFill>
                    <a:prstClr val="white"/>
                  </a:solidFill>
                  <a:latin typeface="Calibri" panose="020F0502020204030204"/>
                </a:rPr>
                <a:t>Pengembangan Kompetensi</a:t>
              </a:r>
            </a:p>
          </p:txBody>
        </p:sp>
        <p:cxnSp>
          <p:nvCxnSpPr>
            <p:cNvPr id="118" name="Straight Arrow Connector 117"/>
            <p:cNvCxnSpPr>
              <a:cxnSpLocks/>
            </p:cNvCxnSpPr>
            <p:nvPr/>
          </p:nvCxnSpPr>
          <p:spPr>
            <a:xfrm flipV="1">
              <a:off x="1397450" y="3775076"/>
              <a:ext cx="476251" cy="17463"/>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grpSp>
          <p:nvGrpSpPr>
            <p:cNvPr id="58" name="Group 57">
              <a:extLst>
                <a:ext uri="{FF2B5EF4-FFF2-40B4-BE49-F238E27FC236}">
                  <a16:creationId xmlns:a16="http://schemas.microsoft.com/office/drawing/2014/main" id="{DD025811-1F8E-4767-8E2D-6829BE40B6CC}"/>
                </a:ext>
              </a:extLst>
            </p:cNvPr>
            <p:cNvGrpSpPr/>
            <p:nvPr/>
          </p:nvGrpSpPr>
          <p:grpSpPr>
            <a:xfrm>
              <a:off x="2997197" y="3619499"/>
              <a:ext cx="414339" cy="285752"/>
              <a:chOff x="2851149" y="3619499"/>
              <a:chExt cx="414339" cy="382590"/>
            </a:xfrm>
          </p:grpSpPr>
          <p:cxnSp>
            <p:nvCxnSpPr>
              <p:cNvPr id="120" name="Straight Connector 119"/>
              <p:cNvCxnSpPr>
                <a:cxnSpLocks/>
              </p:cNvCxnSpPr>
              <p:nvPr/>
            </p:nvCxnSpPr>
            <p:spPr>
              <a:xfrm flipV="1">
                <a:off x="2851149" y="3995738"/>
                <a:ext cx="414339" cy="6351"/>
              </a:xfrm>
              <a:prstGeom prst="line">
                <a:avLst/>
              </a:prstGeom>
              <a:ln w="38100">
                <a:solidFill>
                  <a:srgbClr val="008E87"/>
                </a:solidFill>
              </a:ln>
            </p:spPr>
            <p:style>
              <a:lnRef idx="1">
                <a:schemeClr val="accent1"/>
              </a:lnRef>
              <a:fillRef idx="0">
                <a:schemeClr val="accent1"/>
              </a:fillRef>
              <a:effectRef idx="0">
                <a:schemeClr val="accent1"/>
              </a:effectRef>
              <a:fontRef idx="minor">
                <a:schemeClr val="tx1"/>
              </a:fontRef>
            </p:style>
          </p:cxnSp>
          <p:cxnSp>
            <p:nvCxnSpPr>
              <p:cNvPr id="121" name="Straight Arrow Connector 120"/>
              <p:cNvCxnSpPr>
                <a:cxnSpLocks/>
              </p:cNvCxnSpPr>
              <p:nvPr/>
            </p:nvCxnSpPr>
            <p:spPr>
              <a:xfrm rot="16200000" flipV="1">
                <a:off x="3064670" y="3793331"/>
                <a:ext cx="361951" cy="14288"/>
              </a:xfrm>
              <a:prstGeom prst="straightConnector1">
                <a:avLst/>
              </a:prstGeom>
              <a:ln w="38100">
                <a:solidFill>
                  <a:srgbClr val="008E87"/>
                </a:solidFill>
                <a:tailEnd type="arrow"/>
              </a:ln>
            </p:spPr>
            <p:style>
              <a:lnRef idx="1">
                <a:schemeClr val="accent1"/>
              </a:lnRef>
              <a:fillRef idx="0">
                <a:schemeClr val="accent1"/>
              </a:fillRef>
              <a:effectRef idx="0">
                <a:schemeClr val="accent1"/>
              </a:effectRef>
              <a:fontRef idx="minor">
                <a:schemeClr val="tx1"/>
              </a:fontRef>
            </p:style>
          </p:cxnSp>
        </p:grpSp>
        <p:pic>
          <p:nvPicPr>
            <p:cNvPr id="151632" name="Picture 2" descr="Hasil gambar untuk gambar gedung perkantoran animasi"/>
            <p:cNvPicPr>
              <a:picLocks noChangeAspect="1" noChangeArrowheads="1"/>
            </p:cNvPicPr>
            <p:nvPr/>
          </p:nvPicPr>
          <p:blipFill>
            <a:blip r:embed="rId3"/>
            <a:srcRect/>
            <a:stretch>
              <a:fillRect/>
            </a:stretch>
          </p:blipFill>
          <p:spPr bwMode="auto">
            <a:xfrm>
              <a:off x="245268" y="5532439"/>
              <a:ext cx="787400" cy="709613"/>
            </a:xfrm>
            <a:prstGeom prst="rect">
              <a:avLst/>
            </a:prstGeom>
            <a:noFill/>
            <a:ln w="9525">
              <a:solidFill>
                <a:srgbClr val="008E87"/>
              </a:solidFill>
              <a:miter lim="800000"/>
              <a:headEnd/>
              <a:tailEnd/>
            </a:ln>
          </p:spPr>
        </p:pic>
        <p:pic>
          <p:nvPicPr>
            <p:cNvPr id="151633" name="Picture 2" descr="Hasil gambar untuk gambar gedung perkantoran animasi"/>
            <p:cNvPicPr>
              <a:picLocks noChangeAspect="1" noChangeArrowheads="1"/>
            </p:cNvPicPr>
            <p:nvPr/>
          </p:nvPicPr>
          <p:blipFill>
            <a:blip r:embed="rId3"/>
            <a:srcRect/>
            <a:stretch>
              <a:fillRect/>
            </a:stretch>
          </p:blipFill>
          <p:spPr bwMode="auto">
            <a:xfrm>
              <a:off x="260349" y="2990056"/>
              <a:ext cx="787400" cy="709613"/>
            </a:xfrm>
            <a:prstGeom prst="rect">
              <a:avLst/>
            </a:prstGeom>
            <a:noFill/>
            <a:ln w="9525">
              <a:solidFill>
                <a:srgbClr val="008E87"/>
              </a:solidFill>
              <a:miter lim="800000"/>
              <a:headEnd/>
              <a:tailEnd/>
            </a:ln>
          </p:spPr>
        </p:pic>
        <p:sp>
          <p:nvSpPr>
            <p:cNvPr id="143" name="Oval 142"/>
            <p:cNvSpPr/>
            <p:nvPr/>
          </p:nvSpPr>
          <p:spPr>
            <a:xfrm>
              <a:off x="2571751" y="4191001"/>
              <a:ext cx="762000" cy="571500"/>
            </a:xfrm>
            <a:prstGeom prst="ellipse">
              <a:avLst/>
            </a:prstGeom>
            <a:solidFill>
              <a:schemeClr val="accent4"/>
            </a:solidFill>
            <a:ln>
              <a:solidFill>
                <a:srgbClr val="008E87"/>
              </a:solidFill>
            </a:ln>
          </p:spPr>
          <p:style>
            <a:lnRef idx="2">
              <a:schemeClr val="accent1">
                <a:shade val="50000"/>
              </a:schemeClr>
            </a:lnRef>
            <a:fillRef idx="1">
              <a:schemeClr val="accent1"/>
            </a:fillRef>
            <a:effectRef idx="0">
              <a:schemeClr val="accent1"/>
            </a:effectRef>
            <a:fontRef idx="minor">
              <a:schemeClr val="lt1"/>
            </a:fontRef>
          </p:style>
          <p:txBody>
            <a:bodyPr lIns="121915" tIns="60957" rIns="121915" bIns="60957" anchor="ctr"/>
            <a:lstStyle/>
            <a:p>
              <a:pPr algn="ctr" defTabSz="685375">
                <a:defRPr/>
              </a:pPr>
              <a:r>
                <a:rPr lang="id-ID" sz="1400" dirty="0">
                  <a:solidFill>
                    <a:prstClr val="white"/>
                  </a:solidFill>
                  <a:latin typeface="Calibri" panose="020F0502020204030204"/>
                </a:rPr>
                <a:t>1</a:t>
              </a:r>
            </a:p>
          </p:txBody>
        </p:sp>
        <p:sp>
          <p:nvSpPr>
            <p:cNvPr id="145" name="Oval 144"/>
            <p:cNvSpPr/>
            <p:nvPr/>
          </p:nvSpPr>
          <p:spPr>
            <a:xfrm>
              <a:off x="2476500" y="1619251"/>
              <a:ext cx="762000" cy="571500"/>
            </a:xfrm>
            <a:prstGeom prst="ellipse">
              <a:avLst/>
            </a:prstGeom>
            <a:solidFill>
              <a:schemeClr val="accent2"/>
            </a:solidFill>
            <a:ln>
              <a:solidFill>
                <a:srgbClr val="008E87"/>
              </a:solidFill>
            </a:ln>
          </p:spPr>
          <p:style>
            <a:lnRef idx="2">
              <a:schemeClr val="accent1">
                <a:shade val="50000"/>
              </a:schemeClr>
            </a:lnRef>
            <a:fillRef idx="1">
              <a:schemeClr val="accent1"/>
            </a:fillRef>
            <a:effectRef idx="0">
              <a:schemeClr val="accent1"/>
            </a:effectRef>
            <a:fontRef idx="minor">
              <a:schemeClr val="lt1"/>
            </a:fontRef>
          </p:style>
          <p:txBody>
            <a:bodyPr lIns="121915" tIns="60957" rIns="121915" bIns="60957" anchor="ctr"/>
            <a:lstStyle/>
            <a:p>
              <a:pPr algn="ctr" defTabSz="685375">
                <a:defRPr/>
              </a:pPr>
              <a:r>
                <a:rPr lang="id-ID" sz="1400" dirty="0">
                  <a:solidFill>
                    <a:prstClr val="white"/>
                  </a:solidFill>
                  <a:latin typeface="Calibri" panose="020F0502020204030204"/>
                </a:rPr>
                <a:t>2</a:t>
              </a:r>
            </a:p>
          </p:txBody>
        </p:sp>
        <p:sp>
          <p:nvSpPr>
            <p:cNvPr id="53" name="Rectangle: Rounded Corners 52">
              <a:extLst>
                <a:ext uri="{FF2B5EF4-FFF2-40B4-BE49-F238E27FC236}">
                  <a16:creationId xmlns:a16="http://schemas.microsoft.com/office/drawing/2014/main" id="{B60C1550-DBDC-4B2A-AD79-DE1DC1F847C3}"/>
                </a:ext>
              </a:extLst>
            </p:cNvPr>
            <p:cNvSpPr/>
            <p:nvPr/>
          </p:nvSpPr>
          <p:spPr>
            <a:xfrm>
              <a:off x="9151146" y="1138238"/>
              <a:ext cx="2438399" cy="795919"/>
            </a:xfrm>
            <a:prstGeom prst="roundRect">
              <a:avLst/>
            </a:prstGeom>
            <a:noFill/>
            <a:ln w="28575">
              <a:solidFill>
                <a:srgbClr val="008E87"/>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375"/>
              <a:endParaRPr lang="en-US" sz="1400">
                <a:solidFill>
                  <a:prstClr val="white"/>
                </a:solidFill>
                <a:latin typeface="Calibri" panose="020F0502020204030204"/>
              </a:endParaRPr>
            </a:p>
          </p:txBody>
        </p:sp>
        <p:sp>
          <p:nvSpPr>
            <p:cNvPr id="84" name="Rectangle 83"/>
            <p:cNvSpPr/>
            <p:nvPr/>
          </p:nvSpPr>
          <p:spPr>
            <a:xfrm>
              <a:off x="1843111" y="3640138"/>
              <a:ext cx="1233488" cy="346075"/>
            </a:xfrm>
            <a:prstGeom prst="rect">
              <a:avLst/>
            </a:prstGeom>
            <a:solidFill>
              <a:schemeClr val="accent1">
                <a:lumMod val="20000"/>
                <a:lumOff val="80000"/>
              </a:schemeClr>
            </a:solidFill>
            <a:ln>
              <a:solidFill>
                <a:srgbClr val="008E87"/>
              </a:solidFill>
            </a:ln>
          </p:spPr>
          <p:style>
            <a:lnRef idx="1">
              <a:schemeClr val="accent1"/>
            </a:lnRef>
            <a:fillRef idx="2">
              <a:schemeClr val="accent1"/>
            </a:fillRef>
            <a:effectRef idx="1">
              <a:schemeClr val="accent1"/>
            </a:effectRef>
            <a:fontRef idx="minor">
              <a:schemeClr val="dk1"/>
            </a:fontRef>
          </p:style>
          <p:txBody>
            <a:bodyPr lIns="91436" tIns="45719" rIns="91436" bIns="45719" anchor="ctr"/>
            <a:lstStyle/>
            <a:p>
              <a:pPr algn="ctr" defTabSz="685375">
                <a:defRPr/>
              </a:pPr>
              <a:r>
                <a:rPr lang="id-ID" sz="1200" dirty="0">
                  <a:solidFill>
                    <a:prstClr val="black"/>
                  </a:solidFill>
                  <a:latin typeface="Calibri" panose="020F0502020204030204"/>
                </a:rPr>
                <a:t>Formasi</a:t>
              </a:r>
            </a:p>
          </p:txBody>
        </p:sp>
        <p:pic>
          <p:nvPicPr>
            <p:cNvPr id="122" name="Picture 121">
              <a:extLst>
                <a:ext uri="{FF2B5EF4-FFF2-40B4-BE49-F238E27FC236}">
                  <a16:creationId xmlns:a16="http://schemas.microsoft.com/office/drawing/2014/main" id="{F388799E-97A0-41C1-8BC9-5B496609AB76}"/>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10000" b="100000" l="10000" r="90000"/>
                      </a14:imgEffect>
                    </a14:imgLayer>
                  </a14:imgProps>
                </a:ext>
                <a:ext uri="{28A0092B-C50C-407E-A947-70E740481C1C}">
                  <a14:useLocalDpi xmlns:a14="http://schemas.microsoft.com/office/drawing/2010/main" val="0"/>
                </a:ext>
              </a:extLst>
            </a:blip>
            <a:srcRect l="29074" t="13717" r="9289"/>
            <a:stretch/>
          </p:blipFill>
          <p:spPr>
            <a:xfrm>
              <a:off x="928118" y="3959937"/>
              <a:ext cx="1266206" cy="1772501"/>
            </a:xfrm>
            <a:prstGeom prst="rect">
              <a:avLst/>
            </a:prstGeom>
            <a:ln>
              <a:solidFill>
                <a:srgbClr val="008E87"/>
              </a:solidFill>
            </a:ln>
          </p:spPr>
        </p:pic>
        <p:cxnSp>
          <p:nvCxnSpPr>
            <p:cNvPr id="124" name="Straight Connector 123">
              <a:extLst>
                <a:ext uri="{FF2B5EF4-FFF2-40B4-BE49-F238E27FC236}">
                  <a16:creationId xmlns:a16="http://schemas.microsoft.com/office/drawing/2014/main" id="{0B0B8178-ABE0-4B4F-B521-EC0CEB0E5D22}"/>
                </a:ext>
              </a:extLst>
            </p:cNvPr>
            <p:cNvCxnSpPr>
              <a:cxnSpLocks/>
            </p:cNvCxnSpPr>
            <p:nvPr/>
          </p:nvCxnSpPr>
          <p:spPr>
            <a:xfrm>
              <a:off x="8789195" y="394495"/>
              <a:ext cx="25401" cy="6276975"/>
            </a:xfrm>
            <a:prstGeom prst="line">
              <a:avLst/>
            </a:prstGeom>
            <a:ln w="28575">
              <a:solidFill>
                <a:srgbClr val="008E87"/>
              </a:solidFill>
              <a:prstDash val="dash"/>
            </a:ln>
          </p:spPr>
          <p:style>
            <a:lnRef idx="1">
              <a:schemeClr val="accent1"/>
            </a:lnRef>
            <a:fillRef idx="0">
              <a:schemeClr val="accent1"/>
            </a:fillRef>
            <a:effectRef idx="0">
              <a:schemeClr val="accent1"/>
            </a:effectRef>
            <a:fontRef idx="minor">
              <a:schemeClr val="tx1"/>
            </a:fontRef>
          </p:style>
        </p:cxnSp>
        <p:sp>
          <p:nvSpPr>
            <p:cNvPr id="107" name="Rectangle 106"/>
            <p:cNvSpPr/>
            <p:nvPr/>
          </p:nvSpPr>
          <p:spPr>
            <a:xfrm>
              <a:off x="5077620" y="172583"/>
              <a:ext cx="1939925" cy="346075"/>
            </a:xfrm>
            <a:prstGeom prst="rect">
              <a:avLst/>
            </a:prstGeom>
            <a:solidFill>
              <a:srgbClr val="FF0000"/>
            </a:solidFill>
            <a:ln>
              <a:solidFill>
                <a:srgbClr val="008E87"/>
              </a:solid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anchor="ctr"/>
            <a:lstStyle/>
            <a:p>
              <a:pPr algn="ctr" defTabSz="685375">
                <a:defRPr/>
              </a:pPr>
              <a:r>
                <a:rPr lang="id-ID" sz="1200" dirty="0">
                  <a:solidFill>
                    <a:prstClr val="white"/>
                  </a:solidFill>
                  <a:latin typeface="Calibri" panose="020F0502020204030204"/>
                </a:rPr>
                <a:t>Pengangkatan</a:t>
              </a:r>
            </a:p>
          </p:txBody>
        </p:sp>
        <p:sp>
          <p:nvSpPr>
            <p:cNvPr id="106" name="Rectangle 105"/>
            <p:cNvSpPr/>
            <p:nvPr/>
          </p:nvSpPr>
          <p:spPr>
            <a:xfrm>
              <a:off x="992646" y="209549"/>
              <a:ext cx="1939925" cy="346075"/>
            </a:xfrm>
            <a:prstGeom prst="rect">
              <a:avLst/>
            </a:prstGeom>
            <a:solidFill>
              <a:srgbClr val="FF0000"/>
            </a:solidFill>
            <a:ln>
              <a:solidFill>
                <a:srgbClr val="008E87"/>
              </a:solid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anchor="ctr"/>
            <a:lstStyle/>
            <a:p>
              <a:pPr algn="ctr" defTabSz="685375">
                <a:defRPr/>
              </a:pPr>
              <a:r>
                <a:rPr lang="id-ID" sz="1200" dirty="0">
                  <a:solidFill>
                    <a:prstClr val="white"/>
                  </a:solidFill>
                  <a:latin typeface="Calibri" panose="020F0502020204030204"/>
                </a:rPr>
                <a:t>Perencanaan</a:t>
              </a:r>
            </a:p>
          </p:txBody>
        </p:sp>
        <p:sp>
          <p:nvSpPr>
            <p:cNvPr id="64" name="Rectangle 63"/>
            <p:cNvSpPr/>
            <p:nvPr/>
          </p:nvSpPr>
          <p:spPr>
            <a:xfrm>
              <a:off x="9475786" y="190501"/>
              <a:ext cx="1939925" cy="346075"/>
            </a:xfrm>
            <a:prstGeom prst="rect">
              <a:avLst/>
            </a:prstGeom>
            <a:solidFill>
              <a:srgbClr val="FF0000"/>
            </a:solidFill>
            <a:ln>
              <a:solidFill>
                <a:srgbClr val="008E87"/>
              </a:solid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anchor="ctr"/>
            <a:lstStyle/>
            <a:p>
              <a:pPr algn="ctr" defTabSz="685375">
                <a:defRPr/>
              </a:pPr>
              <a:r>
                <a:rPr lang="id-ID" sz="1200" dirty="0">
                  <a:solidFill>
                    <a:prstClr val="white"/>
                  </a:solidFill>
                  <a:latin typeface="Calibri" panose="020F0502020204030204"/>
                </a:rPr>
                <a:t>Pengembangan</a:t>
              </a:r>
            </a:p>
          </p:txBody>
        </p:sp>
      </p:grpSp>
      <p:sp>
        <p:nvSpPr>
          <p:cNvPr id="2" name="Title 1">
            <a:extLst>
              <a:ext uri="{FF2B5EF4-FFF2-40B4-BE49-F238E27FC236}">
                <a16:creationId xmlns:a16="http://schemas.microsoft.com/office/drawing/2014/main" id="{768B1E58-605D-446E-BC93-70FCC68D03AE}"/>
              </a:ext>
            </a:extLst>
          </p:cNvPr>
          <p:cNvSpPr>
            <a:spLocks noGrp="1"/>
          </p:cNvSpPr>
          <p:nvPr>
            <p:ph type="title"/>
          </p:nvPr>
        </p:nvSpPr>
        <p:spPr/>
        <p:txBody>
          <a:bodyPr>
            <a:noAutofit/>
          </a:bodyPr>
          <a:lstStyle/>
          <a:p>
            <a:pPr algn="l"/>
            <a:r>
              <a:rPr lang="en-US" sz="1500"/>
              <a:t>BAGAN PENGELOLAAN JABATAN FUNGSIONAL KESEHATAN</a:t>
            </a:r>
          </a:p>
        </p:txBody>
      </p:sp>
    </p:spTree>
    <p:extLst>
      <p:ext uri="{BB962C8B-B14F-4D97-AF65-F5344CB8AC3E}">
        <p14:creationId xmlns:p14="http://schemas.microsoft.com/office/powerpoint/2010/main" val="1049065729"/>
      </p:ext>
    </p:extLst>
  </p:cSld>
  <p:clrMapOvr>
    <a:masterClrMapping/>
  </p:clrMapOvr>
  <p:transition>
    <p:random/>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7">
            <a:extLst>
              <a:ext uri="{FF2B5EF4-FFF2-40B4-BE49-F238E27FC236}">
                <a16:creationId xmlns:a16="http://schemas.microsoft.com/office/drawing/2014/main" id="{7AC4898F-0EC1-CA4B-8576-E7C45C811C61}"/>
              </a:ext>
            </a:extLst>
          </p:cNvPr>
          <p:cNvGrpSpPr/>
          <p:nvPr/>
        </p:nvGrpSpPr>
        <p:grpSpPr>
          <a:xfrm rot="16200000">
            <a:off x="3234769" y="200942"/>
            <a:ext cx="2753936" cy="4723983"/>
            <a:chOff x="0" y="-770096"/>
            <a:chExt cx="3671915" cy="8398192"/>
          </a:xfrm>
        </p:grpSpPr>
        <p:grpSp>
          <p:nvGrpSpPr>
            <p:cNvPr id="7" name="Group 6">
              <a:extLst>
                <a:ext uri="{FF2B5EF4-FFF2-40B4-BE49-F238E27FC236}">
                  <a16:creationId xmlns:a16="http://schemas.microsoft.com/office/drawing/2014/main" id="{44E17D8F-0134-ED4D-82CC-4C2AC5A51D0E}"/>
                </a:ext>
              </a:extLst>
            </p:cNvPr>
            <p:cNvGrpSpPr/>
            <p:nvPr/>
          </p:nvGrpSpPr>
          <p:grpSpPr>
            <a:xfrm>
              <a:off x="0" y="-770096"/>
              <a:ext cx="1825201" cy="8398192"/>
              <a:chOff x="0" y="-1828800"/>
              <a:chExt cx="1825201" cy="8398192"/>
            </a:xfrm>
          </p:grpSpPr>
          <p:grpSp>
            <p:nvGrpSpPr>
              <p:cNvPr id="99" name="Group 256">
                <a:extLst>
                  <a:ext uri="{FF2B5EF4-FFF2-40B4-BE49-F238E27FC236}">
                    <a16:creationId xmlns:a16="http://schemas.microsoft.com/office/drawing/2014/main" id="{458443A5-E3B3-964E-9614-44150D437862}"/>
                  </a:ext>
                </a:extLst>
              </p:cNvPr>
              <p:cNvGrpSpPr/>
              <p:nvPr/>
            </p:nvGrpSpPr>
            <p:grpSpPr>
              <a:xfrm rot="5400000">
                <a:off x="-491703" y="-1337097"/>
                <a:ext cx="2808606" cy="1825200"/>
                <a:chOff x="1060585" y="5645150"/>
                <a:chExt cx="1700213" cy="1104900"/>
              </a:xfrm>
            </p:grpSpPr>
            <p:sp>
              <p:nvSpPr>
                <p:cNvPr id="154" name="Freeform 1">
                  <a:extLst>
                    <a:ext uri="{FF2B5EF4-FFF2-40B4-BE49-F238E27FC236}">
                      <a16:creationId xmlns:a16="http://schemas.microsoft.com/office/drawing/2014/main" id="{672640A8-8B5B-B64B-925B-7E77D2CDC7A9}"/>
                    </a:ext>
                  </a:extLst>
                </p:cNvPr>
                <p:cNvSpPr>
                  <a:spLocks noChangeArrowheads="1"/>
                </p:cNvSpPr>
                <p:nvPr/>
              </p:nvSpPr>
              <p:spPr bwMode="auto">
                <a:xfrm>
                  <a:off x="2690948" y="6470650"/>
                  <a:ext cx="68262" cy="111125"/>
                </a:xfrm>
                <a:custGeom>
                  <a:avLst/>
                  <a:gdLst>
                    <a:gd name="T0" fmla="*/ 59 w 191"/>
                    <a:gd name="T1" fmla="*/ 153 h 307"/>
                    <a:gd name="T2" fmla="*/ 59 w 191"/>
                    <a:gd name="T3" fmla="*/ 153 h 307"/>
                    <a:gd name="T4" fmla="*/ 11 w 191"/>
                    <a:gd name="T5" fmla="*/ 248 h 307"/>
                    <a:gd name="T6" fmla="*/ 11 w 191"/>
                    <a:gd name="T7" fmla="*/ 248 h 307"/>
                    <a:gd name="T8" fmla="*/ 59 w 191"/>
                    <a:gd name="T9" fmla="*/ 306 h 307"/>
                    <a:gd name="T10" fmla="*/ 190 w 191"/>
                    <a:gd name="T11" fmla="*/ 306 h 307"/>
                    <a:gd name="T12" fmla="*/ 190 w 191"/>
                    <a:gd name="T13" fmla="*/ 0 h 307"/>
                    <a:gd name="T14" fmla="*/ 125 w 191"/>
                    <a:gd name="T15" fmla="*/ 76 h 307"/>
                    <a:gd name="T16" fmla="*/ 59 w 191"/>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307">
                      <a:moveTo>
                        <a:pt x="59" y="153"/>
                      </a:moveTo>
                      <a:lnTo>
                        <a:pt x="59" y="153"/>
                      </a:lnTo>
                      <a:cubicBezTo>
                        <a:pt x="37" y="178"/>
                        <a:pt x="21" y="211"/>
                        <a:pt x="11" y="248"/>
                      </a:cubicBezTo>
                      <a:lnTo>
                        <a:pt x="11" y="248"/>
                      </a:lnTo>
                      <a:cubicBezTo>
                        <a:pt x="0" y="286"/>
                        <a:pt x="16" y="306"/>
                        <a:pt x="59" y="306"/>
                      </a:cubicBezTo>
                      <a:lnTo>
                        <a:pt x="190" y="306"/>
                      </a:lnTo>
                      <a:lnTo>
                        <a:pt x="190" y="0"/>
                      </a:lnTo>
                      <a:lnTo>
                        <a:pt x="125" y="76"/>
                      </a:lnTo>
                      <a:lnTo>
                        <a:pt x="59" y="153"/>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5" name="Freeform 2">
                  <a:extLst>
                    <a:ext uri="{FF2B5EF4-FFF2-40B4-BE49-F238E27FC236}">
                      <a16:creationId xmlns:a16="http://schemas.microsoft.com/office/drawing/2014/main" id="{351BD21F-7CAA-1840-9C48-52B52541F218}"/>
                    </a:ext>
                  </a:extLst>
                </p:cNvPr>
                <p:cNvSpPr>
                  <a:spLocks noChangeArrowheads="1"/>
                </p:cNvSpPr>
                <p:nvPr/>
              </p:nvSpPr>
              <p:spPr bwMode="auto">
                <a:xfrm>
                  <a:off x="1060585" y="6253163"/>
                  <a:ext cx="493713" cy="328612"/>
                </a:xfrm>
                <a:custGeom>
                  <a:avLst/>
                  <a:gdLst>
                    <a:gd name="T0" fmla="*/ 0 w 1373"/>
                    <a:gd name="T1" fmla="*/ 605 h 912"/>
                    <a:gd name="T2" fmla="*/ 66 w 1373"/>
                    <a:gd name="T3" fmla="*/ 528 h 912"/>
                    <a:gd name="T4" fmla="*/ 263 w 1373"/>
                    <a:gd name="T5" fmla="*/ 299 h 912"/>
                    <a:gd name="T6" fmla="*/ 328 w 1373"/>
                    <a:gd name="T7" fmla="*/ 222 h 912"/>
                    <a:gd name="T8" fmla="*/ 394 w 1373"/>
                    <a:gd name="T9" fmla="*/ 146 h 912"/>
                    <a:gd name="T10" fmla="*/ 459 w 1373"/>
                    <a:gd name="T11" fmla="*/ 70 h 912"/>
                    <a:gd name="T12" fmla="*/ 459 w 1373"/>
                    <a:gd name="T13" fmla="*/ 70 h 912"/>
                    <a:gd name="T14" fmla="*/ 541 w 1373"/>
                    <a:gd name="T15" fmla="*/ 12 h 912"/>
                    <a:gd name="T16" fmla="*/ 541 w 1373"/>
                    <a:gd name="T17" fmla="*/ 12 h 912"/>
                    <a:gd name="T18" fmla="*/ 640 w 1373"/>
                    <a:gd name="T19" fmla="*/ 12 h 912"/>
                    <a:gd name="T20" fmla="*/ 640 w 1373"/>
                    <a:gd name="T21" fmla="*/ 12 h 912"/>
                    <a:gd name="T22" fmla="*/ 722 w 1373"/>
                    <a:gd name="T23" fmla="*/ 70 h 912"/>
                    <a:gd name="T24" fmla="*/ 787 w 1373"/>
                    <a:gd name="T25" fmla="*/ 146 h 912"/>
                    <a:gd name="T26" fmla="*/ 853 w 1373"/>
                    <a:gd name="T27" fmla="*/ 222 h 912"/>
                    <a:gd name="T28" fmla="*/ 918 w 1373"/>
                    <a:gd name="T29" fmla="*/ 299 h 912"/>
                    <a:gd name="T30" fmla="*/ 1115 w 1373"/>
                    <a:gd name="T31" fmla="*/ 528 h 912"/>
                    <a:gd name="T32" fmla="*/ 1181 w 1373"/>
                    <a:gd name="T33" fmla="*/ 605 h 912"/>
                    <a:gd name="T34" fmla="*/ 1246 w 1373"/>
                    <a:gd name="T35" fmla="*/ 681 h 912"/>
                    <a:gd name="T36" fmla="*/ 1311 w 1373"/>
                    <a:gd name="T37" fmla="*/ 758 h 912"/>
                    <a:gd name="T38" fmla="*/ 1311 w 1373"/>
                    <a:gd name="T39" fmla="*/ 758 h 912"/>
                    <a:gd name="T40" fmla="*/ 1360 w 1373"/>
                    <a:gd name="T41" fmla="*/ 853 h 912"/>
                    <a:gd name="T42" fmla="*/ 1360 w 1373"/>
                    <a:gd name="T43" fmla="*/ 853 h 912"/>
                    <a:gd name="T44" fmla="*/ 1311 w 1373"/>
                    <a:gd name="T45" fmla="*/ 911 h 912"/>
                    <a:gd name="T46" fmla="*/ 0 w 1373"/>
                    <a:gd name="T47" fmla="*/ 911 h 912"/>
                    <a:gd name="T48" fmla="*/ 0 w 1373"/>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3" h="912">
                      <a:moveTo>
                        <a:pt x="0" y="605"/>
                      </a:moveTo>
                      <a:lnTo>
                        <a:pt x="66" y="528"/>
                      </a:lnTo>
                      <a:lnTo>
                        <a:pt x="263" y="299"/>
                      </a:lnTo>
                      <a:lnTo>
                        <a:pt x="328" y="222"/>
                      </a:lnTo>
                      <a:lnTo>
                        <a:pt x="394" y="146"/>
                      </a:lnTo>
                      <a:lnTo>
                        <a:pt x="459" y="70"/>
                      </a:lnTo>
                      <a:lnTo>
                        <a:pt x="459" y="70"/>
                      </a:lnTo>
                      <a:cubicBezTo>
                        <a:pt x="481" y="44"/>
                        <a:pt x="508" y="25"/>
                        <a:pt x="541" y="12"/>
                      </a:cubicBezTo>
                      <a:lnTo>
                        <a:pt x="541" y="12"/>
                      </a:lnTo>
                      <a:cubicBezTo>
                        <a:pt x="574" y="0"/>
                        <a:pt x="607" y="0"/>
                        <a:pt x="640" y="12"/>
                      </a:cubicBezTo>
                      <a:lnTo>
                        <a:pt x="640" y="12"/>
                      </a:lnTo>
                      <a:cubicBezTo>
                        <a:pt x="673" y="25"/>
                        <a:pt x="700" y="44"/>
                        <a:pt x="722" y="70"/>
                      </a:cubicBezTo>
                      <a:lnTo>
                        <a:pt x="787" y="146"/>
                      </a:lnTo>
                      <a:lnTo>
                        <a:pt x="853" y="222"/>
                      </a:lnTo>
                      <a:lnTo>
                        <a:pt x="918" y="299"/>
                      </a:lnTo>
                      <a:lnTo>
                        <a:pt x="1115" y="528"/>
                      </a:lnTo>
                      <a:lnTo>
                        <a:pt x="1181" y="605"/>
                      </a:lnTo>
                      <a:lnTo>
                        <a:pt x="1246" y="681"/>
                      </a:lnTo>
                      <a:lnTo>
                        <a:pt x="1311" y="758"/>
                      </a:lnTo>
                      <a:lnTo>
                        <a:pt x="1311" y="758"/>
                      </a:lnTo>
                      <a:cubicBezTo>
                        <a:pt x="1334" y="783"/>
                        <a:pt x="1350" y="816"/>
                        <a:pt x="1360" y="853"/>
                      </a:cubicBezTo>
                      <a:lnTo>
                        <a:pt x="1360" y="853"/>
                      </a:lnTo>
                      <a:cubicBezTo>
                        <a:pt x="1372" y="891"/>
                        <a:pt x="1356" y="911"/>
                        <a:pt x="1311" y="911"/>
                      </a:cubicBezTo>
                      <a:lnTo>
                        <a:pt x="0" y="911"/>
                      </a:lnTo>
                      <a:lnTo>
                        <a:pt x="0" y="605"/>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6" name="Freeform 3">
                  <a:extLst>
                    <a:ext uri="{FF2B5EF4-FFF2-40B4-BE49-F238E27FC236}">
                      <a16:creationId xmlns:a16="http://schemas.microsoft.com/office/drawing/2014/main" id="{195E79B1-8EC1-3940-9D1D-1965196F1097}"/>
                    </a:ext>
                  </a:extLst>
                </p:cNvPr>
                <p:cNvSpPr>
                  <a:spLocks noChangeArrowheads="1"/>
                </p:cNvSpPr>
                <p:nvPr/>
              </p:nvSpPr>
              <p:spPr bwMode="auto">
                <a:xfrm>
                  <a:off x="1143135" y="6362700"/>
                  <a:ext cx="260350" cy="163513"/>
                </a:xfrm>
                <a:custGeom>
                  <a:avLst/>
                  <a:gdLst>
                    <a:gd name="T0" fmla="*/ 0 w 722"/>
                    <a:gd name="T1" fmla="*/ 376 h 454"/>
                    <a:gd name="T2" fmla="*/ 0 w 722"/>
                    <a:gd name="T3" fmla="*/ 376 h 454"/>
                    <a:gd name="T4" fmla="*/ 49 w 722"/>
                    <a:gd name="T5" fmla="*/ 434 h 454"/>
                    <a:gd name="T6" fmla="*/ 49 w 722"/>
                    <a:gd name="T7" fmla="*/ 434 h 454"/>
                    <a:gd name="T8" fmla="*/ 164 w 722"/>
                    <a:gd name="T9" fmla="*/ 453 h 454"/>
                    <a:gd name="T10" fmla="*/ 557 w 722"/>
                    <a:gd name="T11" fmla="*/ 453 h 454"/>
                    <a:gd name="T12" fmla="*/ 557 w 722"/>
                    <a:gd name="T13" fmla="*/ 453 h 454"/>
                    <a:gd name="T14" fmla="*/ 672 w 722"/>
                    <a:gd name="T15" fmla="*/ 434 h 454"/>
                    <a:gd name="T16" fmla="*/ 672 w 722"/>
                    <a:gd name="T17" fmla="*/ 434 h 454"/>
                    <a:gd name="T18" fmla="*/ 721 w 722"/>
                    <a:gd name="T19" fmla="*/ 376 h 454"/>
                    <a:gd name="T20" fmla="*/ 721 w 722"/>
                    <a:gd name="T21" fmla="*/ 376 h 454"/>
                    <a:gd name="T22" fmla="*/ 688 w 722"/>
                    <a:gd name="T23" fmla="*/ 300 h 454"/>
                    <a:gd name="T24" fmla="*/ 623 w 722"/>
                    <a:gd name="T25" fmla="*/ 223 h 454"/>
                    <a:gd name="T26" fmla="*/ 557 w 722"/>
                    <a:gd name="T27" fmla="*/ 148 h 454"/>
                    <a:gd name="T28" fmla="*/ 492 w 722"/>
                    <a:gd name="T29" fmla="*/ 70 h 454"/>
                    <a:gd name="T30" fmla="*/ 492 w 722"/>
                    <a:gd name="T31" fmla="*/ 70 h 454"/>
                    <a:gd name="T32" fmla="*/ 410 w 722"/>
                    <a:gd name="T33" fmla="*/ 13 h 454"/>
                    <a:gd name="T34" fmla="*/ 410 w 722"/>
                    <a:gd name="T35" fmla="*/ 13 h 454"/>
                    <a:gd name="T36" fmla="*/ 311 w 722"/>
                    <a:gd name="T37" fmla="*/ 13 h 454"/>
                    <a:gd name="T38" fmla="*/ 311 w 722"/>
                    <a:gd name="T39" fmla="*/ 13 h 454"/>
                    <a:gd name="T40" fmla="*/ 229 w 722"/>
                    <a:gd name="T41" fmla="*/ 70 h 454"/>
                    <a:gd name="T42" fmla="*/ 164 w 722"/>
                    <a:gd name="T43" fmla="*/ 148 h 454"/>
                    <a:gd name="T44" fmla="*/ 98 w 722"/>
                    <a:gd name="T45" fmla="*/ 223 h 454"/>
                    <a:gd name="T46" fmla="*/ 33 w 722"/>
                    <a:gd name="T47" fmla="*/ 300 h 454"/>
                    <a:gd name="T48" fmla="*/ 33 w 722"/>
                    <a:gd name="T49" fmla="*/ 300 h 454"/>
                    <a:gd name="T50" fmla="*/ 0 w 722"/>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2" h="454">
                      <a:moveTo>
                        <a:pt x="0" y="376"/>
                      </a:moveTo>
                      <a:lnTo>
                        <a:pt x="0" y="376"/>
                      </a:lnTo>
                      <a:cubicBezTo>
                        <a:pt x="0" y="402"/>
                        <a:pt x="16" y="421"/>
                        <a:pt x="49" y="434"/>
                      </a:cubicBezTo>
                      <a:lnTo>
                        <a:pt x="49" y="434"/>
                      </a:lnTo>
                      <a:cubicBezTo>
                        <a:pt x="82" y="447"/>
                        <a:pt x="120" y="453"/>
                        <a:pt x="164" y="453"/>
                      </a:cubicBezTo>
                      <a:lnTo>
                        <a:pt x="557" y="453"/>
                      </a:lnTo>
                      <a:lnTo>
                        <a:pt x="557" y="453"/>
                      </a:lnTo>
                      <a:cubicBezTo>
                        <a:pt x="601" y="453"/>
                        <a:pt x="639" y="447"/>
                        <a:pt x="672" y="434"/>
                      </a:cubicBezTo>
                      <a:lnTo>
                        <a:pt x="672" y="434"/>
                      </a:lnTo>
                      <a:cubicBezTo>
                        <a:pt x="705" y="421"/>
                        <a:pt x="721" y="402"/>
                        <a:pt x="721" y="376"/>
                      </a:cubicBezTo>
                      <a:lnTo>
                        <a:pt x="721" y="376"/>
                      </a:lnTo>
                      <a:cubicBezTo>
                        <a:pt x="721" y="351"/>
                        <a:pt x="710" y="326"/>
                        <a:pt x="688" y="300"/>
                      </a:cubicBezTo>
                      <a:lnTo>
                        <a:pt x="623" y="223"/>
                      </a:lnTo>
                      <a:lnTo>
                        <a:pt x="557" y="148"/>
                      </a:lnTo>
                      <a:lnTo>
                        <a:pt x="492" y="70"/>
                      </a:lnTo>
                      <a:lnTo>
                        <a:pt x="492" y="70"/>
                      </a:lnTo>
                      <a:cubicBezTo>
                        <a:pt x="470" y="45"/>
                        <a:pt x="443" y="25"/>
                        <a:pt x="410" y="13"/>
                      </a:cubicBezTo>
                      <a:lnTo>
                        <a:pt x="410" y="13"/>
                      </a:lnTo>
                      <a:cubicBezTo>
                        <a:pt x="377" y="0"/>
                        <a:pt x="344" y="0"/>
                        <a:pt x="311" y="13"/>
                      </a:cubicBezTo>
                      <a:lnTo>
                        <a:pt x="311" y="13"/>
                      </a:lnTo>
                      <a:cubicBezTo>
                        <a:pt x="278" y="25"/>
                        <a:pt x="251" y="45"/>
                        <a:pt x="229" y="70"/>
                      </a:cubicBezTo>
                      <a:lnTo>
                        <a:pt x="164" y="148"/>
                      </a:lnTo>
                      <a:lnTo>
                        <a:pt x="98" y="223"/>
                      </a:lnTo>
                      <a:lnTo>
                        <a:pt x="33" y="300"/>
                      </a:lnTo>
                      <a:lnTo>
                        <a:pt x="33" y="300"/>
                      </a:lnTo>
                      <a:cubicBezTo>
                        <a:pt x="11" y="326"/>
                        <a:pt x="0" y="351"/>
                        <a:pt x="0" y="376"/>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7" name="Freeform 4">
                  <a:extLst>
                    <a:ext uri="{FF2B5EF4-FFF2-40B4-BE49-F238E27FC236}">
                      <a16:creationId xmlns:a16="http://schemas.microsoft.com/office/drawing/2014/main" id="{BFCA52E4-E513-B64F-906D-994E499E80C9}"/>
                    </a:ext>
                  </a:extLst>
                </p:cNvPr>
                <p:cNvSpPr>
                  <a:spLocks noChangeArrowheads="1"/>
                </p:cNvSpPr>
                <p:nvPr/>
              </p:nvSpPr>
              <p:spPr bwMode="auto">
                <a:xfrm>
                  <a:off x="1427298" y="5645150"/>
                  <a:ext cx="1333500" cy="936625"/>
                </a:xfrm>
                <a:custGeom>
                  <a:avLst/>
                  <a:gdLst>
                    <a:gd name="T0" fmla="*/ 3130 w 3704"/>
                    <a:gd name="T1" fmla="*/ 1014 h 2602"/>
                    <a:gd name="T2" fmla="*/ 2655 w 3704"/>
                    <a:gd name="T3" fmla="*/ 651 h 2602"/>
                    <a:gd name="T4" fmla="*/ 2599 w 3704"/>
                    <a:gd name="T5" fmla="*/ 816 h 2602"/>
                    <a:gd name="T6" fmla="*/ 3048 w 3704"/>
                    <a:gd name="T7" fmla="*/ 1071 h 2602"/>
                    <a:gd name="T8" fmla="*/ 3343 w 3704"/>
                    <a:gd name="T9" fmla="*/ 1300 h 2602"/>
                    <a:gd name="T10" fmla="*/ 3106 w 3704"/>
                    <a:gd name="T11" fmla="*/ 1548 h 2602"/>
                    <a:gd name="T12" fmla="*/ 3474 w 3704"/>
                    <a:gd name="T13" fmla="*/ 1300 h 2602"/>
                    <a:gd name="T14" fmla="*/ 2409 w 3704"/>
                    <a:gd name="T15" fmla="*/ 1052 h 2602"/>
                    <a:gd name="T16" fmla="*/ 1885 w 3704"/>
                    <a:gd name="T17" fmla="*/ 785 h 2602"/>
                    <a:gd name="T18" fmla="*/ 1360 w 3704"/>
                    <a:gd name="T19" fmla="*/ 1091 h 2602"/>
                    <a:gd name="T20" fmla="*/ 1196 w 3704"/>
                    <a:gd name="T21" fmla="*/ 1396 h 2602"/>
                    <a:gd name="T22" fmla="*/ 1721 w 3704"/>
                    <a:gd name="T23" fmla="*/ 1702 h 2602"/>
                    <a:gd name="T24" fmla="*/ 2146 w 3704"/>
                    <a:gd name="T25" fmla="*/ 1702 h 2602"/>
                    <a:gd name="T26" fmla="*/ 2671 w 3704"/>
                    <a:gd name="T27" fmla="*/ 1396 h 2602"/>
                    <a:gd name="T28" fmla="*/ 1868 w 3704"/>
                    <a:gd name="T29" fmla="*/ 2143 h 2602"/>
                    <a:gd name="T30" fmla="*/ 1285 w 3704"/>
                    <a:gd name="T31" fmla="*/ 765 h 2602"/>
                    <a:gd name="T32" fmla="*/ 1213 w 3704"/>
                    <a:gd name="T33" fmla="*/ 651 h 2602"/>
                    <a:gd name="T34" fmla="*/ 737 w 3704"/>
                    <a:gd name="T35" fmla="*/ 1014 h 2602"/>
                    <a:gd name="T36" fmla="*/ 492 w 3704"/>
                    <a:gd name="T37" fmla="*/ 1454 h 2602"/>
                    <a:gd name="T38" fmla="*/ 764 w 3704"/>
                    <a:gd name="T39" fmla="*/ 1546 h 2602"/>
                    <a:gd name="T40" fmla="*/ 524 w 3704"/>
                    <a:gd name="T41" fmla="*/ 1300 h 2602"/>
                    <a:gd name="T42" fmla="*/ 873 w 3704"/>
                    <a:gd name="T43" fmla="*/ 1057 h 2602"/>
                    <a:gd name="T44" fmla="*/ 1344 w 3704"/>
                    <a:gd name="T45" fmla="*/ 765 h 2602"/>
                    <a:gd name="T46" fmla="*/ 2524 w 3704"/>
                    <a:gd name="T47" fmla="*/ 765 h 2602"/>
                    <a:gd name="T48" fmla="*/ 3703 w 3704"/>
                    <a:gd name="T49" fmla="*/ 1683 h 2602"/>
                    <a:gd name="T50" fmla="*/ 3343 w 3704"/>
                    <a:gd name="T51" fmla="*/ 1912 h 2602"/>
                    <a:gd name="T52" fmla="*/ 2786 w 3704"/>
                    <a:gd name="T53" fmla="*/ 2143 h 2602"/>
                    <a:gd name="T54" fmla="*/ 2277 w 3704"/>
                    <a:gd name="T55" fmla="*/ 2276 h 2602"/>
                    <a:gd name="T56" fmla="*/ 2605 w 3704"/>
                    <a:gd name="T57" fmla="*/ 1893 h 2602"/>
                    <a:gd name="T58" fmla="*/ 2966 w 3704"/>
                    <a:gd name="T59" fmla="*/ 1587 h 2602"/>
                    <a:gd name="T60" fmla="*/ 2770 w 3704"/>
                    <a:gd name="T61" fmla="*/ 1664 h 2602"/>
                    <a:gd name="T62" fmla="*/ 2415 w 3704"/>
                    <a:gd name="T63" fmla="*/ 1862 h 2602"/>
                    <a:gd name="T64" fmla="*/ 2053 w 3704"/>
                    <a:gd name="T65" fmla="*/ 2156 h 2602"/>
                    <a:gd name="T66" fmla="*/ 2261 w 3704"/>
                    <a:gd name="T67" fmla="*/ 2448 h 2602"/>
                    <a:gd name="T68" fmla="*/ 1737 w 3704"/>
                    <a:gd name="T69" fmla="*/ 2295 h 2602"/>
                    <a:gd name="T70" fmla="*/ 1792 w 3704"/>
                    <a:gd name="T71" fmla="*/ 2092 h 2602"/>
                    <a:gd name="T72" fmla="*/ 1344 w 3704"/>
                    <a:gd name="T73" fmla="*/ 1836 h 2602"/>
                    <a:gd name="T74" fmla="*/ 1016 w 3704"/>
                    <a:gd name="T75" fmla="*/ 1607 h 2602"/>
                    <a:gd name="T76" fmla="*/ 950 w 3704"/>
                    <a:gd name="T77" fmla="*/ 1683 h 2602"/>
                    <a:gd name="T78" fmla="*/ 1426 w 3704"/>
                    <a:gd name="T79" fmla="*/ 1893 h 2602"/>
                    <a:gd name="T80" fmla="*/ 1475 w 3704"/>
                    <a:gd name="T81" fmla="*/ 2295 h 2602"/>
                    <a:gd name="T82" fmla="*/ 1114 w 3704"/>
                    <a:gd name="T83" fmla="*/ 2065 h 2602"/>
                    <a:gd name="T84" fmla="*/ 557 w 3704"/>
                    <a:gd name="T85" fmla="*/ 1836 h 2602"/>
                    <a:gd name="T86" fmla="*/ 49 w 3704"/>
                    <a:gd name="T87" fmla="*/ 1664 h 2602"/>
                    <a:gd name="T88" fmla="*/ 33 w 3704"/>
                    <a:gd name="T89" fmla="*/ 1071 h 2602"/>
                    <a:gd name="T90" fmla="*/ 540 w 3704"/>
                    <a:gd name="T91" fmla="*/ 900 h 2602"/>
                    <a:gd name="T92" fmla="*/ 950 w 3704"/>
                    <a:gd name="T93" fmla="*/ 613 h 2602"/>
                    <a:gd name="T94" fmla="*/ 1098 w 3704"/>
                    <a:gd name="T95" fmla="*/ 326 h 2602"/>
                    <a:gd name="T96" fmla="*/ 1540 w 3704"/>
                    <a:gd name="T97" fmla="*/ 535 h 2602"/>
                    <a:gd name="T98" fmla="*/ 1452 w 3704"/>
                    <a:gd name="T99" fmla="*/ 739 h 2602"/>
                    <a:gd name="T100" fmla="*/ 1815 w 3704"/>
                    <a:gd name="T101" fmla="*/ 445 h 2602"/>
                    <a:gd name="T102" fmla="*/ 1606 w 3704"/>
                    <a:gd name="T103" fmla="*/ 0 h 2602"/>
                    <a:gd name="T104" fmla="*/ 2081 w 3704"/>
                    <a:gd name="T105" fmla="*/ 402 h 2602"/>
                    <a:gd name="T106" fmla="*/ 2327 w 3704"/>
                    <a:gd name="T107" fmla="*/ 689 h 2602"/>
                    <a:gd name="T108" fmla="*/ 2441 w 3704"/>
                    <a:gd name="T109" fmla="*/ 708 h 2602"/>
                    <a:gd name="T110" fmla="*/ 2655 w 3704"/>
                    <a:gd name="T111" fmla="*/ 306 h 2602"/>
                    <a:gd name="T112" fmla="*/ 2802 w 3704"/>
                    <a:gd name="T113" fmla="*/ 593 h 2602"/>
                    <a:gd name="T114" fmla="*/ 3310 w 3704"/>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4" h="2602">
                      <a:moveTo>
                        <a:pt x="3474" y="1300"/>
                      </a:moveTo>
                      <a:lnTo>
                        <a:pt x="3474" y="1300"/>
                      </a:lnTo>
                      <a:cubicBezTo>
                        <a:pt x="3474" y="1275"/>
                        <a:pt x="3463" y="1250"/>
                        <a:pt x="3441" y="1224"/>
                      </a:cubicBezTo>
                      <a:lnTo>
                        <a:pt x="3310" y="1071"/>
                      </a:lnTo>
                      <a:lnTo>
                        <a:pt x="3244" y="995"/>
                      </a:lnTo>
                      <a:lnTo>
                        <a:pt x="3244" y="995"/>
                      </a:lnTo>
                      <a:cubicBezTo>
                        <a:pt x="3223" y="969"/>
                        <a:pt x="3201" y="956"/>
                        <a:pt x="3179" y="956"/>
                      </a:cubicBezTo>
                      <a:lnTo>
                        <a:pt x="3179" y="956"/>
                      </a:lnTo>
                      <a:cubicBezTo>
                        <a:pt x="3157" y="956"/>
                        <a:pt x="3141" y="975"/>
                        <a:pt x="3130" y="1014"/>
                      </a:cubicBezTo>
                      <a:lnTo>
                        <a:pt x="3130" y="1014"/>
                      </a:lnTo>
                      <a:cubicBezTo>
                        <a:pt x="3119" y="1052"/>
                        <a:pt x="3092" y="1071"/>
                        <a:pt x="3048" y="1071"/>
                      </a:cubicBezTo>
                      <a:lnTo>
                        <a:pt x="3048" y="1071"/>
                      </a:lnTo>
                      <a:cubicBezTo>
                        <a:pt x="3005" y="1071"/>
                        <a:pt x="2977" y="1052"/>
                        <a:pt x="2966" y="1014"/>
                      </a:cubicBezTo>
                      <a:lnTo>
                        <a:pt x="2966" y="1014"/>
                      </a:lnTo>
                      <a:cubicBezTo>
                        <a:pt x="2955" y="975"/>
                        <a:pt x="2939" y="943"/>
                        <a:pt x="2916" y="918"/>
                      </a:cubicBezTo>
                      <a:lnTo>
                        <a:pt x="2851" y="842"/>
                      </a:lnTo>
                      <a:lnTo>
                        <a:pt x="2786" y="765"/>
                      </a:lnTo>
                      <a:lnTo>
                        <a:pt x="2720" y="689"/>
                      </a:lnTo>
                      <a:lnTo>
                        <a:pt x="2720" y="689"/>
                      </a:lnTo>
                      <a:cubicBezTo>
                        <a:pt x="2698" y="663"/>
                        <a:pt x="2677" y="651"/>
                        <a:pt x="2655" y="651"/>
                      </a:cubicBezTo>
                      <a:lnTo>
                        <a:pt x="2655" y="651"/>
                      </a:lnTo>
                      <a:cubicBezTo>
                        <a:pt x="2633" y="651"/>
                        <a:pt x="2616" y="669"/>
                        <a:pt x="2605" y="708"/>
                      </a:cubicBezTo>
                      <a:lnTo>
                        <a:pt x="2605" y="708"/>
                      </a:lnTo>
                      <a:cubicBezTo>
                        <a:pt x="2600" y="726"/>
                        <a:pt x="2591" y="740"/>
                        <a:pt x="2578" y="749"/>
                      </a:cubicBezTo>
                      <a:lnTo>
                        <a:pt x="2577" y="750"/>
                      </a:lnTo>
                      <a:lnTo>
                        <a:pt x="2578" y="750"/>
                      </a:lnTo>
                      <a:lnTo>
                        <a:pt x="2578" y="750"/>
                      </a:lnTo>
                      <a:cubicBezTo>
                        <a:pt x="2578" y="750"/>
                        <a:pt x="2577" y="750"/>
                        <a:pt x="2577" y="751"/>
                      </a:cubicBezTo>
                      <a:lnTo>
                        <a:pt x="2582" y="765"/>
                      </a:lnTo>
                      <a:lnTo>
                        <a:pt x="2599" y="816"/>
                      </a:lnTo>
                      <a:lnTo>
                        <a:pt x="2599" y="816"/>
                      </a:lnTo>
                      <a:cubicBezTo>
                        <a:pt x="2615" y="859"/>
                        <a:pt x="2638" y="887"/>
                        <a:pt x="2671" y="900"/>
                      </a:cubicBezTo>
                      <a:lnTo>
                        <a:pt x="2770" y="937"/>
                      </a:lnTo>
                      <a:lnTo>
                        <a:pt x="2770" y="937"/>
                      </a:lnTo>
                      <a:cubicBezTo>
                        <a:pt x="2802" y="950"/>
                        <a:pt x="2830" y="969"/>
                        <a:pt x="2851" y="995"/>
                      </a:cubicBezTo>
                      <a:lnTo>
                        <a:pt x="2851" y="995"/>
                      </a:lnTo>
                      <a:cubicBezTo>
                        <a:pt x="2873" y="1020"/>
                        <a:pt x="2902" y="1037"/>
                        <a:pt x="2940" y="1045"/>
                      </a:cubicBezTo>
                      <a:lnTo>
                        <a:pt x="2995" y="1057"/>
                      </a:lnTo>
                      <a:lnTo>
                        <a:pt x="2995" y="1057"/>
                      </a:lnTo>
                      <a:cubicBezTo>
                        <a:pt x="3008" y="1067"/>
                        <a:pt x="3026" y="1071"/>
                        <a:pt x="3048" y="1071"/>
                      </a:cubicBezTo>
                      <a:lnTo>
                        <a:pt x="3048" y="1071"/>
                      </a:lnTo>
                      <a:cubicBezTo>
                        <a:pt x="3070" y="1071"/>
                        <a:pt x="3087" y="1067"/>
                        <a:pt x="3101" y="1057"/>
                      </a:cubicBezTo>
                      <a:lnTo>
                        <a:pt x="3106" y="1071"/>
                      </a:lnTo>
                      <a:lnTo>
                        <a:pt x="3124" y="1121"/>
                      </a:lnTo>
                      <a:lnTo>
                        <a:pt x="3124" y="1121"/>
                      </a:lnTo>
                      <a:cubicBezTo>
                        <a:pt x="3139" y="1164"/>
                        <a:pt x="3163" y="1192"/>
                        <a:pt x="3196" y="1204"/>
                      </a:cubicBezTo>
                      <a:lnTo>
                        <a:pt x="3294" y="1243"/>
                      </a:lnTo>
                      <a:lnTo>
                        <a:pt x="3294" y="1243"/>
                      </a:lnTo>
                      <a:cubicBezTo>
                        <a:pt x="3326" y="1255"/>
                        <a:pt x="3343" y="1275"/>
                        <a:pt x="3343" y="1300"/>
                      </a:cubicBezTo>
                      <a:lnTo>
                        <a:pt x="3343" y="1300"/>
                      </a:lnTo>
                      <a:cubicBezTo>
                        <a:pt x="3343" y="1326"/>
                        <a:pt x="3326" y="1345"/>
                        <a:pt x="3294" y="1358"/>
                      </a:cubicBezTo>
                      <a:lnTo>
                        <a:pt x="3196" y="1396"/>
                      </a:lnTo>
                      <a:lnTo>
                        <a:pt x="3196" y="1396"/>
                      </a:lnTo>
                      <a:cubicBezTo>
                        <a:pt x="3163" y="1409"/>
                        <a:pt x="3139" y="1437"/>
                        <a:pt x="3124" y="1480"/>
                      </a:cubicBezTo>
                      <a:lnTo>
                        <a:pt x="3106" y="1530"/>
                      </a:lnTo>
                      <a:lnTo>
                        <a:pt x="3101" y="1544"/>
                      </a:lnTo>
                      <a:lnTo>
                        <a:pt x="3101" y="1544"/>
                      </a:lnTo>
                      <a:cubicBezTo>
                        <a:pt x="3102" y="1545"/>
                        <a:pt x="3103" y="1546"/>
                        <a:pt x="3104" y="1547"/>
                      </a:cubicBezTo>
                      <a:lnTo>
                        <a:pt x="3101" y="1545"/>
                      </a:lnTo>
                      <a:lnTo>
                        <a:pt x="3106" y="1548"/>
                      </a:lnTo>
                      <a:lnTo>
                        <a:pt x="3106" y="1548"/>
                      </a:lnTo>
                      <a:cubicBezTo>
                        <a:pt x="3117" y="1557"/>
                        <a:pt x="3125" y="1570"/>
                        <a:pt x="3130" y="1587"/>
                      </a:cubicBezTo>
                      <a:lnTo>
                        <a:pt x="3130" y="1587"/>
                      </a:lnTo>
                      <a:cubicBezTo>
                        <a:pt x="3141" y="1625"/>
                        <a:pt x="3157" y="1645"/>
                        <a:pt x="3179" y="1645"/>
                      </a:cubicBezTo>
                      <a:lnTo>
                        <a:pt x="3179" y="1645"/>
                      </a:lnTo>
                      <a:cubicBezTo>
                        <a:pt x="3201" y="1645"/>
                        <a:pt x="3223" y="1632"/>
                        <a:pt x="3244" y="1607"/>
                      </a:cubicBezTo>
                      <a:lnTo>
                        <a:pt x="3376" y="1454"/>
                      </a:lnTo>
                      <a:lnTo>
                        <a:pt x="3441" y="1377"/>
                      </a:lnTo>
                      <a:lnTo>
                        <a:pt x="3441" y="1377"/>
                      </a:lnTo>
                      <a:cubicBezTo>
                        <a:pt x="3463" y="1351"/>
                        <a:pt x="3474" y="1326"/>
                        <a:pt x="3474" y="1300"/>
                      </a:cubicBezTo>
                      <a:close/>
                      <a:moveTo>
                        <a:pt x="2819" y="1300"/>
                      </a:moveTo>
                      <a:lnTo>
                        <a:pt x="2819" y="1300"/>
                      </a:lnTo>
                      <a:cubicBezTo>
                        <a:pt x="2819" y="1275"/>
                        <a:pt x="2802" y="1255"/>
                        <a:pt x="2770" y="1243"/>
                      </a:cubicBezTo>
                      <a:lnTo>
                        <a:pt x="2671" y="1204"/>
                      </a:lnTo>
                      <a:lnTo>
                        <a:pt x="2671" y="1204"/>
                      </a:lnTo>
                      <a:cubicBezTo>
                        <a:pt x="2638" y="1192"/>
                        <a:pt x="2611" y="1173"/>
                        <a:pt x="2589" y="1147"/>
                      </a:cubicBezTo>
                      <a:lnTo>
                        <a:pt x="2589" y="1147"/>
                      </a:lnTo>
                      <a:cubicBezTo>
                        <a:pt x="2567" y="1122"/>
                        <a:pt x="2540" y="1103"/>
                        <a:pt x="2507" y="1091"/>
                      </a:cubicBezTo>
                      <a:lnTo>
                        <a:pt x="2409" y="1052"/>
                      </a:lnTo>
                      <a:lnTo>
                        <a:pt x="2409" y="1052"/>
                      </a:lnTo>
                      <a:cubicBezTo>
                        <a:pt x="2376" y="1039"/>
                        <a:pt x="2348" y="1020"/>
                        <a:pt x="2327" y="995"/>
                      </a:cubicBezTo>
                      <a:lnTo>
                        <a:pt x="2327" y="995"/>
                      </a:lnTo>
                      <a:cubicBezTo>
                        <a:pt x="2305" y="969"/>
                        <a:pt x="2277" y="950"/>
                        <a:pt x="2245" y="937"/>
                      </a:cubicBezTo>
                      <a:lnTo>
                        <a:pt x="2146" y="900"/>
                      </a:lnTo>
                      <a:lnTo>
                        <a:pt x="2146" y="900"/>
                      </a:lnTo>
                      <a:cubicBezTo>
                        <a:pt x="2114" y="887"/>
                        <a:pt x="2086" y="867"/>
                        <a:pt x="2064" y="842"/>
                      </a:cubicBezTo>
                      <a:lnTo>
                        <a:pt x="2064" y="842"/>
                      </a:lnTo>
                      <a:cubicBezTo>
                        <a:pt x="2043" y="816"/>
                        <a:pt x="2015" y="797"/>
                        <a:pt x="1983" y="785"/>
                      </a:cubicBezTo>
                      <a:lnTo>
                        <a:pt x="1983" y="785"/>
                      </a:lnTo>
                      <a:cubicBezTo>
                        <a:pt x="1950" y="772"/>
                        <a:pt x="1918" y="772"/>
                        <a:pt x="1885" y="785"/>
                      </a:cubicBezTo>
                      <a:lnTo>
                        <a:pt x="1885" y="785"/>
                      </a:lnTo>
                      <a:cubicBezTo>
                        <a:pt x="1851" y="797"/>
                        <a:pt x="1825" y="816"/>
                        <a:pt x="1803" y="842"/>
                      </a:cubicBezTo>
                      <a:lnTo>
                        <a:pt x="1803" y="842"/>
                      </a:lnTo>
                      <a:cubicBezTo>
                        <a:pt x="1780" y="867"/>
                        <a:pt x="1754" y="887"/>
                        <a:pt x="1721" y="900"/>
                      </a:cubicBezTo>
                      <a:lnTo>
                        <a:pt x="1622" y="937"/>
                      </a:lnTo>
                      <a:lnTo>
                        <a:pt x="1622" y="937"/>
                      </a:lnTo>
                      <a:cubicBezTo>
                        <a:pt x="1590" y="950"/>
                        <a:pt x="1562" y="969"/>
                        <a:pt x="1540" y="995"/>
                      </a:cubicBezTo>
                      <a:lnTo>
                        <a:pt x="1540" y="995"/>
                      </a:lnTo>
                      <a:cubicBezTo>
                        <a:pt x="1519" y="1020"/>
                        <a:pt x="1491" y="1039"/>
                        <a:pt x="1458" y="1052"/>
                      </a:cubicBezTo>
                      <a:lnTo>
                        <a:pt x="1360" y="1091"/>
                      </a:lnTo>
                      <a:lnTo>
                        <a:pt x="1360" y="1091"/>
                      </a:lnTo>
                      <a:cubicBezTo>
                        <a:pt x="1327" y="1103"/>
                        <a:pt x="1300" y="1122"/>
                        <a:pt x="1278" y="1147"/>
                      </a:cubicBezTo>
                      <a:lnTo>
                        <a:pt x="1278" y="1147"/>
                      </a:lnTo>
                      <a:cubicBezTo>
                        <a:pt x="1256" y="1173"/>
                        <a:pt x="1229" y="1192"/>
                        <a:pt x="1196" y="1204"/>
                      </a:cubicBezTo>
                      <a:lnTo>
                        <a:pt x="1098" y="1243"/>
                      </a:lnTo>
                      <a:lnTo>
                        <a:pt x="1098" y="1243"/>
                      </a:lnTo>
                      <a:cubicBezTo>
                        <a:pt x="1065" y="1255"/>
                        <a:pt x="1048" y="1275"/>
                        <a:pt x="1048" y="1300"/>
                      </a:cubicBezTo>
                      <a:lnTo>
                        <a:pt x="1048" y="1300"/>
                      </a:lnTo>
                      <a:cubicBezTo>
                        <a:pt x="1048" y="1326"/>
                        <a:pt x="1065" y="1345"/>
                        <a:pt x="1098" y="1358"/>
                      </a:cubicBezTo>
                      <a:lnTo>
                        <a:pt x="1196" y="1396"/>
                      </a:lnTo>
                      <a:lnTo>
                        <a:pt x="1196" y="1396"/>
                      </a:lnTo>
                      <a:cubicBezTo>
                        <a:pt x="1229" y="1409"/>
                        <a:pt x="1256" y="1428"/>
                        <a:pt x="1278" y="1454"/>
                      </a:cubicBezTo>
                      <a:lnTo>
                        <a:pt x="1278" y="1454"/>
                      </a:lnTo>
                      <a:cubicBezTo>
                        <a:pt x="1300" y="1479"/>
                        <a:pt x="1327" y="1498"/>
                        <a:pt x="1360" y="1511"/>
                      </a:cubicBezTo>
                      <a:lnTo>
                        <a:pt x="1458" y="1549"/>
                      </a:lnTo>
                      <a:lnTo>
                        <a:pt x="1458" y="1549"/>
                      </a:lnTo>
                      <a:cubicBezTo>
                        <a:pt x="1491" y="1562"/>
                        <a:pt x="1519" y="1582"/>
                        <a:pt x="1540" y="1607"/>
                      </a:cubicBezTo>
                      <a:lnTo>
                        <a:pt x="1540" y="1607"/>
                      </a:lnTo>
                      <a:cubicBezTo>
                        <a:pt x="1562" y="1632"/>
                        <a:pt x="1590" y="1651"/>
                        <a:pt x="1622" y="1664"/>
                      </a:cubicBezTo>
                      <a:lnTo>
                        <a:pt x="1721" y="1702"/>
                      </a:lnTo>
                      <a:lnTo>
                        <a:pt x="1721" y="1702"/>
                      </a:lnTo>
                      <a:cubicBezTo>
                        <a:pt x="1754" y="1715"/>
                        <a:pt x="1780" y="1734"/>
                        <a:pt x="1803" y="1760"/>
                      </a:cubicBezTo>
                      <a:lnTo>
                        <a:pt x="1803" y="1760"/>
                      </a:lnTo>
                      <a:cubicBezTo>
                        <a:pt x="1825" y="1785"/>
                        <a:pt x="1851" y="1804"/>
                        <a:pt x="1885" y="1817"/>
                      </a:cubicBezTo>
                      <a:lnTo>
                        <a:pt x="1885" y="1817"/>
                      </a:lnTo>
                      <a:cubicBezTo>
                        <a:pt x="1918" y="1829"/>
                        <a:pt x="1950" y="1829"/>
                        <a:pt x="1983" y="1817"/>
                      </a:cubicBezTo>
                      <a:lnTo>
                        <a:pt x="1983" y="1817"/>
                      </a:lnTo>
                      <a:cubicBezTo>
                        <a:pt x="2015" y="1804"/>
                        <a:pt x="2043" y="1785"/>
                        <a:pt x="2064" y="1760"/>
                      </a:cubicBezTo>
                      <a:lnTo>
                        <a:pt x="2064" y="1760"/>
                      </a:lnTo>
                      <a:cubicBezTo>
                        <a:pt x="2086" y="1734"/>
                        <a:pt x="2114" y="1715"/>
                        <a:pt x="2146" y="1702"/>
                      </a:cubicBezTo>
                      <a:lnTo>
                        <a:pt x="2245" y="1664"/>
                      </a:lnTo>
                      <a:lnTo>
                        <a:pt x="2245" y="1664"/>
                      </a:lnTo>
                      <a:cubicBezTo>
                        <a:pt x="2277" y="1651"/>
                        <a:pt x="2305" y="1632"/>
                        <a:pt x="2327" y="1607"/>
                      </a:cubicBezTo>
                      <a:lnTo>
                        <a:pt x="2327" y="1607"/>
                      </a:lnTo>
                      <a:cubicBezTo>
                        <a:pt x="2348" y="1582"/>
                        <a:pt x="2376" y="1562"/>
                        <a:pt x="2409" y="1549"/>
                      </a:cubicBezTo>
                      <a:lnTo>
                        <a:pt x="2507" y="1511"/>
                      </a:lnTo>
                      <a:lnTo>
                        <a:pt x="2507" y="1511"/>
                      </a:lnTo>
                      <a:cubicBezTo>
                        <a:pt x="2540" y="1498"/>
                        <a:pt x="2567" y="1479"/>
                        <a:pt x="2589" y="1454"/>
                      </a:cubicBezTo>
                      <a:lnTo>
                        <a:pt x="2589" y="1454"/>
                      </a:lnTo>
                      <a:cubicBezTo>
                        <a:pt x="2611" y="1428"/>
                        <a:pt x="2638" y="1409"/>
                        <a:pt x="2671" y="1396"/>
                      </a:cubicBezTo>
                      <a:lnTo>
                        <a:pt x="2770" y="1358"/>
                      </a:lnTo>
                      <a:lnTo>
                        <a:pt x="2770" y="1358"/>
                      </a:lnTo>
                      <a:cubicBezTo>
                        <a:pt x="2802" y="1345"/>
                        <a:pt x="2819" y="1326"/>
                        <a:pt x="2819" y="1300"/>
                      </a:cubicBezTo>
                      <a:close/>
                      <a:moveTo>
                        <a:pt x="2046" y="2153"/>
                      </a:moveTo>
                      <a:lnTo>
                        <a:pt x="2046" y="2153"/>
                      </a:lnTo>
                      <a:cubicBezTo>
                        <a:pt x="2033" y="2146"/>
                        <a:pt x="2018" y="2143"/>
                        <a:pt x="1999" y="2143"/>
                      </a:cubicBezTo>
                      <a:lnTo>
                        <a:pt x="1999" y="2143"/>
                      </a:lnTo>
                      <a:cubicBezTo>
                        <a:pt x="2018" y="2143"/>
                        <a:pt x="2033" y="2146"/>
                        <a:pt x="2046" y="2153"/>
                      </a:cubicBezTo>
                      <a:close/>
                      <a:moveTo>
                        <a:pt x="1868" y="2143"/>
                      </a:moveTo>
                      <a:lnTo>
                        <a:pt x="1868" y="2143"/>
                      </a:lnTo>
                      <a:cubicBezTo>
                        <a:pt x="1851" y="2143"/>
                        <a:pt x="1837" y="2145"/>
                        <a:pt x="1824" y="2151"/>
                      </a:cubicBezTo>
                      <a:lnTo>
                        <a:pt x="1824" y="2151"/>
                      </a:lnTo>
                      <a:cubicBezTo>
                        <a:pt x="1837" y="2145"/>
                        <a:pt x="1851" y="2143"/>
                        <a:pt x="1868" y="2143"/>
                      </a:cubicBezTo>
                      <a:close/>
                      <a:moveTo>
                        <a:pt x="1016" y="995"/>
                      </a:moveTo>
                      <a:lnTo>
                        <a:pt x="1016" y="995"/>
                      </a:lnTo>
                      <a:cubicBezTo>
                        <a:pt x="1038" y="969"/>
                        <a:pt x="1065" y="950"/>
                        <a:pt x="1098" y="937"/>
                      </a:cubicBezTo>
                      <a:lnTo>
                        <a:pt x="1196" y="900"/>
                      </a:lnTo>
                      <a:lnTo>
                        <a:pt x="1196" y="900"/>
                      </a:lnTo>
                      <a:cubicBezTo>
                        <a:pt x="1229" y="887"/>
                        <a:pt x="1253" y="859"/>
                        <a:pt x="1267" y="816"/>
                      </a:cubicBezTo>
                      <a:lnTo>
                        <a:pt x="1285" y="765"/>
                      </a:lnTo>
                      <a:lnTo>
                        <a:pt x="1291" y="751"/>
                      </a:lnTo>
                      <a:lnTo>
                        <a:pt x="1291" y="751"/>
                      </a:lnTo>
                      <a:cubicBezTo>
                        <a:pt x="1290" y="750"/>
                        <a:pt x="1290" y="750"/>
                        <a:pt x="1289" y="750"/>
                      </a:cubicBezTo>
                      <a:lnTo>
                        <a:pt x="1291" y="750"/>
                      </a:lnTo>
                      <a:lnTo>
                        <a:pt x="1289" y="749"/>
                      </a:lnTo>
                      <a:lnTo>
                        <a:pt x="1289" y="749"/>
                      </a:lnTo>
                      <a:cubicBezTo>
                        <a:pt x="1276" y="740"/>
                        <a:pt x="1267" y="726"/>
                        <a:pt x="1262" y="708"/>
                      </a:cubicBezTo>
                      <a:lnTo>
                        <a:pt x="1262" y="708"/>
                      </a:lnTo>
                      <a:cubicBezTo>
                        <a:pt x="1251" y="669"/>
                        <a:pt x="1234" y="651"/>
                        <a:pt x="1213" y="651"/>
                      </a:cubicBezTo>
                      <a:lnTo>
                        <a:pt x="1213" y="651"/>
                      </a:lnTo>
                      <a:cubicBezTo>
                        <a:pt x="1190" y="651"/>
                        <a:pt x="1169" y="663"/>
                        <a:pt x="1147" y="689"/>
                      </a:cubicBezTo>
                      <a:lnTo>
                        <a:pt x="1081" y="765"/>
                      </a:lnTo>
                      <a:lnTo>
                        <a:pt x="1016" y="842"/>
                      </a:lnTo>
                      <a:lnTo>
                        <a:pt x="950" y="918"/>
                      </a:lnTo>
                      <a:lnTo>
                        <a:pt x="950" y="918"/>
                      </a:lnTo>
                      <a:cubicBezTo>
                        <a:pt x="928" y="943"/>
                        <a:pt x="912" y="975"/>
                        <a:pt x="901" y="1014"/>
                      </a:cubicBezTo>
                      <a:lnTo>
                        <a:pt x="901" y="1014"/>
                      </a:lnTo>
                      <a:cubicBezTo>
                        <a:pt x="890" y="1052"/>
                        <a:pt x="863" y="1071"/>
                        <a:pt x="819" y="1071"/>
                      </a:cubicBezTo>
                      <a:lnTo>
                        <a:pt x="819" y="1071"/>
                      </a:lnTo>
                      <a:cubicBezTo>
                        <a:pt x="775" y="1071"/>
                        <a:pt x="748" y="1052"/>
                        <a:pt x="737" y="1014"/>
                      </a:cubicBezTo>
                      <a:lnTo>
                        <a:pt x="737" y="1014"/>
                      </a:lnTo>
                      <a:cubicBezTo>
                        <a:pt x="726" y="975"/>
                        <a:pt x="710" y="956"/>
                        <a:pt x="688" y="956"/>
                      </a:cubicBezTo>
                      <a:lnTo>
                        <a:pt x="688" y="956"/>
                      </a:lnTo>
                      <a:cubicBezTo>
                        <a:pt x="666" y="956"/>
                        <a:pt x="645" y="969"/>
                        <a:pt x="622" y="995"/>
                      </a:cubicBezTo>
                      <a:lnTo>
                        <a:pt x="426" y="1224"/>
                      </a:lnTo>
                      <a:lnTo>
                        <a:pt x="426" y="1224"/>
                      </a:lnTo>
                      <a:cubicBezTo>
                        <a:pt x="404" y="1250"/>
                        <a:pt x="393" y="1275"/>
                        <a:pt x="393" y="1300"/>
                      </a:cubicBezTo>
                      <a:lnTo>
                        <a:pt x="393" y="1300"/>
                      </a:lnTo>
                      <a:cubicBezTo>
                        <a:pt x="393" y="1326"/>
                        <a:pt x="404" y="1351"/>
                        <a:pt x="426" y="1377"/>
                      </a:cubicBezTo>
                      <a:lnTo>
                        <a:pt x="492" y="1454"/>
                      </a:lnTo>
                      <a:lnTo>
                        <a:pt x="557" y="1530"/>
                      </a:lnTo>
                      <a:lnTo>
                        <a:pt x="622" y="1607"/>
                      </a:lnTo>
                      <a:lnTo>
                        <a:pt x="622" y="1607"/>
                      </a:lnTo>
                      <a:cubicBezTo>
                        <a:pt x="645" y="1632"/>
                        <a:pt x="666" y="1645"/>
                        <a:pt x="688" y="1645"/>
                      </a:cubicBezTo>
                      <a:lnTo>
                        <a:pt x="688" y="1645"/>
                      </a:lnTo>
                      <a:cubicBezTo>
                        <a:pt x="710" y="1645"/>
                        <a:pt x="726" y="1625"/>
                        <a:pt x="737" y="1587"/>
                      </a:cubicBezTo>
                      <a:lnTo>
                        <a:pt x="737" y="1587"/>
                      </a:lnTo>
                      <a:cubicBezTo>
                        <a:pt x="743" y="1569"/>
                        <a:pt x="752" y="1555"/>
                        <a:pt x="764" y="1546"/>
                      </a:cubicBezTo>
                      <a:lnTo>
                        <a:pt x="766" y="1545"/>
                      </a:lnTo>
                      <a:lnTo>
                        <a:pt x="764" y="1546"/>
                      </a:lnTo>
                      <a:lnTo>
                        <a:pt x="764" y="1546"/>
                      </a:lnTo>
                      <a:cubicBezTo>
                        <a:pt x="765" y="1545"/>
                        <a:pt x="765" y="1545"/>
                        <a:pt x="765" y="1545"/>
                      </a:cubicBezTo>
                      <a:lnTo>
                        <a:pt x="760" y="1530"/>
                      </a:lnTo>
                      <a:lnTo>
                        <a:pt x="744" y="1480"/>
                      </a:lnTo>
                      <a:lnTo>
                        <a:pt x="744" y="1480"/>
                      </a:lnTo>
                      <a:cubicBezTo>
                        <a:pt x="728" y="1437"/>
                        <a:pt x="704" y="1409"/>
                        <a:pt x="671" y="1396"/>
                      </a:cubicBezTo>
                      <a:lnTo>
                        <a:pt x="574" y="1358"/>
                      </a:lnTo>
                      <a:lnTo>
                        <a:pt x="574" y="1358"/>
                      </a:lnTo>
                      <a:cubicBezTo>
                        <a:pt x="540" y="1345"/>
                        <a:pt x="524" y="1326"/>
                        <a:pt x="524" y="1300"/>
                      </a:cubicBezTo>
                      <a:lnTo>
                        <a:pt x="524" y="1300"/>
                      </a:lnTo>
                      <a:cubicBezTo>
                        <a:pt x="524" y="1275"/>
                        <a:pt x="540" y="1255"/>
                        <a:pt x="574" y="1243"/>
                      </a:cubicBezTo>
                      <a:lnTo>
                        <a:pt x="671" y="1204"/>
                      </a:lnTo>
                      <a:lnTo>
                        <a:pt x="671" y="1204"/>
                      </a:lnTo>
                      <a:cubicBezTo>
                        <a:pt x="704" y="1192"/>
                        <a:pt x="728" y="1164"/>
                        <a:pt x="744" y="1121"/>
                      </a:cubicBezTo>
                      <a:lnTo>
                        <a:pt x="760" y="1071"/>
                      </a:lnTo>
                      <a:lnTo>
                        <a:pt x="766" y="1057"/>
                      </a:lnTo>
                      <a:lnTo>
                        <a:pt x="766" y="1057"/>
                      </a:lnTo>
                      <a:cubicBezTo>
                        <a:pt x="780" y="1067"/>
                        <a:pt x="797" y="1071"/>
                        <a:pt x="819" y="1071"/>
                      </a:cubicBezTo>
                      <a:lnTo>
                        <a:pt x="819" y="1071"/>
                      </a:lnTo>
                      <a:cubicBezTo>
                        <a:pt x="841" y="1071"/>
                        <a:pt x="858" y="1067"/>
                        <a:pt x="873" y="1057"/>
                      </a:cubicBezTo>
                      <a:lnTo>
                        <a:pt x="928" y="1045"/>
                      </a:lnTo>
                      <a:lnTo>
                        <a:pt x="928" y="1045"/>
                      </a:lnTo>
                      <a:cubicBezTo>
                        <a:pt x="965" y="1037"/>
                        <a:pt x="994" y="1020"/>
                        <a:pt x="1016" y="995"/>
                      </a:cubicBezTo>
                      <a:lnTo>
                        <a:pt x="1300" y="756"/>
                      </a:lnTo>
                      <a:lnTo>
                        <a:pt x="1300" y="756"/>
                      </a:lnTo>
                      <a:cubicBezTo>
                        <a:pt x="1312" y="762"/>
                        <a:pt x="1327" y="765"/>
                        <a:pt x="1344" y="765"/>
                      </a:cubicBezTo>
                      <a:lnTo>
                        <a:pt x="1344" y="765"/>
                      </a:lnTo>
                      <a:cubicBezTo>
                        <a:pt x="1362" y="765"/>
                        <a:pt x="1378" y="762"/>
                        <a:pt x="1390" y="755"/>
                      </a:cubicBezTo>
                      <a:lnTo>
                        <a:pt x="1390" y="755"/>
                      </a:lnTo>
                      <a:cubicBezTo>
                        <a:pt x="1378" y="761"/>
                        <a:pt x="1362" y="765"/>
                        <a:pt x="1344" y="765"/>
                      </a:cubicBezTo>
                      <a:lnTo>
                        <a:pt x="1344" y="765"/>
                      </a:lnTo>
                      <a:cubicBezTo>
                        <a:pt x="1327" y="765"/>
                        <a:pt x="1312" y="762"/>
                        <a:pt x="1300" y="756"/>
                      </a:cubicBezTo>
                      <a:lnTo>
                        <a:pt x="1016" y="995"/>
                      </a:lnTo>
                      <a:close/>
                      <a:moveTo>
                        <a:pt x="2480" y="756"/>
                      </a:moveTo>
                      <a:lnTo>
                        <a:pt x="2480" y="756"/>
                      </a:lnTo>
                      <a:cubicBezTo>
                        <a:pt x="2492" y="762"/>
                        <a:pt x="2507" y="765"/>
                        <a:pt x="2524" y="765"/>
                      </a:cubicBezTo>
                      <a:lnTo>
                        <a:pt x="2524" y="765"/>
                      </a:lnTo>
                      <a:cubicBezTo>
                        <a:pt x="2540" y="765"/>
                        <a:pt x="2555" y="762"/>
                        <a:pt x="2567" y="756"/>
                      </a:cubicBezTo>
                      <a:lnTo>
                        <a:pt x="2567" y="756"/>
                      </a:lnTo>
                      <a:cubicBezTo>
                        <a:pt x="2555" y="762"/>
                        <a:pt x="2540" y="765"/>
                        <a:pt x="2524" y="765"/>
                      </a:cubicBezTo>
                      <a:lnTo>
                        <a:pt x="2524" y="765"/>
                      </a:lnTo>
                      <a:cubicBezTo>
                        <a:pt x="2507" y="765"/>
                        <a:pt x="2492" y="762"/>
                        <a:pt x="2480" y="756"/>
                      </a:cubicBezTo>
                      <a:close/>
                      <a:moveTo>
                        <a:pt x="3441" y="918"/>
                      </a:moveTo>
                      <a:lnTo>
                        <a:pt x="3703" y="918"/>
                      </a:lnTo>
                      <a:lnTo>
                        <a:pt x="3703" y="1224"/>
                      </a:lnTo>
                      <a:lnTo>
                        <a:pt x="3703" y="1224"/>
                      </a:lnTo>
                      <a:cubicBezTo>
                        <a:pt x="3682" y="1250"/>
                        <a:pt x="3671" y="1275"/>
                        <a:pt x="3671" y="1300"/>
                      </a:cubicBezTo>
                      <a:lnTo>
                        <a:pt x="3671" y="1300"/>
                      </a:lnTo>
                      <a:cubicBezTo>
                        <a:pt x="3671" y="1326"/>
                        <a:pt x="3682" y="1351"/>
                        <a:pt x="3703" y="1377"/>
                      </a:cubicBezTo>
                      <a:lnTo>
                        <a:pt x="3703" y="1683"/>
                      </a:lnTo>
                      <a:lnTo>
                        <a:pt x="3441" y="1683"/>
                      </a:lnTo>
                      <a:lnTo>
                        <a:pt x="3441" y="1683"/>
                      </a:lnTo>
                      <a:cubicBezTo>
                        <a:pt x="3398" y="1683"/>
                        <a:pt x="3360" y="1690"/>
                        <a:pt x="3326" y="1702"/>
                      </a:cubicBezTo>
                      <a:lnTo>
                        <a:pt x="3326" y="1702"/>
                      </a:lnTo>
                      <a:cubicBezTo>
                        <a:pt x="3294" y="1715"/>
                        <a:pt x="3278" y="1734"/>
                        <a:pt x="3278" y="1760"/>
                      </a:cubicBezTo>
                      <a:lnTo>
                        <a:pt x="3278" y="1760"/>
                      </a:lnTo>
                      <a:cubicBezTo>
                        <a:pt x="3278" y="1785"/>
                        <a:pt x="3289" y="1811"/>
                        <a:pt x="3310" y="1836"/>
                      </a:cubicBezTo>
                      <a:lnTo>
                        <a:pt x="3310" y="1836"/>
                      </a:lnTo>
                      <a:cubicBezTo>
                        <a:pt x="3332" y="1861"/>
                        <a:pt x="3343" y="1887"/>
                        <a:pt x="3343" y="1912"/>
                      </a:cubicBezTo>
                      <a:lnTo>
                        <a:pt x="3343" y="1912"/>
                      </a:lnTo>
                      <a:cubicBezTo>
                        <a:pt x="3343" y="1938"/>
                        <a:pt x="3326" y="1957"/>
                        <a:pt x="3294" y="1970"/>
                      </a:cubicBezTo>
                      <a:lnTo>
                        <a:pt x="3294" y="1970"/>
                      </a:lnTo>
                      <a:cubicBezTo>
                        <a:pt x="3261" y="1983"/>
                        <a:pt x="3223" y="1989"/>
                        <a:pt x="3179" y="1989"/>
                      </a:cubicBezTo>
                      <a:lnTo>
                        <a:pt x="2916" y="1989"/>
                      </a:lnTo>
                      <a:lnTo>
                        <a:pt x="2916" y="1989"/>
                      </a:lnTo>
                      <a:cubicBezTo>
                        <a:pt x="2873" y="1989"/>
                        <a:pt x="2835" y="1995"/>
                        <a:pt x="2802" y="2008"/>
                      </a:cubicBezTo>
                      <a:lnTo>
                        <a:pt x="2802" y="2008"/>
                      </a:lnTo>
                      <a:cubicBezTo>
                        <a:pt x="2770" y="2020"/>
                        <a:pt x="2753" y="2040"/>
                        <a:pt x="2753" y="2065"/>
                      </a:cubicBezTo>
                      <a:lnTo>
                        <a:pt x="2753" y="2065"/>
                      </a:lnTo>
                      <a:cubicBezTo>
                        <a:pt x="2753" y="2091"/>
                        <a:pt x="2764" y="2116"/>
                        <a:pt x="2786" y="2143"/>
                      </a:cubicBezTo>
                      <a:lnTo>
                        <a:pt x="2786" y="2143"/>
                      </a:lnTo>
                      <a:cubicBezTo>
                        <a:pt x="2808" y="2168"/>
                        <a:pt x="2819" y="2193"/>
                        <a:pt x="2819" y="2218"/>
                      </a:cubicBezTo>
                      <a:lnTo>
                        <a:pt x="2819" y="2218"/>
                      </a:lnTo>
                      <a:cubicBezTo>
                        <a:pt x="2819" y="2244"/>
                        <a:pt x="2802" y="2264"/>
                        <a:pt x="2770" y="2276"/>
                      </a:cubicBezTo>
                      <a:lnTo>
                        <a:pt x="2770" y="2276"/>
                      </a:lnTo>
                      <a:cubicBezTo>
                        <a:pt x="2737" y="2289"/>
                        <a:pt x="2698" y="2295"/>
                        <a:pt x="2655" y="2295"/>
                      </a:cubicBezTo>
                      <a:lnTo>
                        <a:pt x="2392" y="2295"/>
                      </a:lnTo>
                      <a:lnTo>
                        <a:pt x="2392" y="2295"/>
                      </a:lnTo>
                      <a:cubicBezTo>
                        <a:pt x="2348" y="2295"/>
                        <a:pt x="2310" y="2289"/>
                        <a:pt x="2277" y="2276"/>
                      </a:cubicBezTo>
                      <a:lnTo>
                        <a:pt x="2277" y="2276"/>
                      </a:lnTo>
                      <a:cubicBezTo>
                        <a:pt x="2245" y="2264"/>
                        <a:pt x="2228" y="2244"/>
                        <a:pt x="2228" y="2218"/>
                      </a:cubicBezTo>
                      <a:lnTo>
                        <a:pt x="2228" y="2218"/>
                      </a:lnTo>
                      <a:cubicBezTo>
                        <a:pt x="2228" y="2193"/>
                        <a:pt x="2239" y="2168"/>
                        <a:pt x="2261" y="2143"/>
                      </a:cubicBezTo>
                      <a:lnTo>
                        <a:pt x="2392" y="1989"/>
                      </a:lnTo>
                      <a:lnTo>
                        <a:pt x="2392" y="1989"/>
                      </a:lnTo>
                      <a:cubicBezTo>
                        <a:pt x="2414" y="1964"/>
                        <a:pt x="2431" y="1932"/>
                        <a:pt x="2441" y="1893"/>
                      </a:cubicBezTo>
                      <a:lnTo>
                        <a:pt x="2441" y="1893"/>
                      </a:lnTo>
                      <a:cubicBezTo>
                        <a:pt x="2453" y="1855"/>
                        <a:pt x="2480" y="1836"/>
                        <a:pt x="2524" y="1836"/>
                      </a:cubicBezTo>
                      <a:lnTo>
                        <a:pt x="2524" y="1836"/>
                      </a:lnTo>
                      <a:cubicBezTo>
                        <a:pt x="2567" y="1836"/>
                        <a:pt x="2595" y="1855"/>
                        <a:pt x="2605" y="1893"/>
                      </a:cubicBezTo>
                      <a:lnTo>
                        <a:pt x="2605" y="1893"/>
                      </a:lnTo>
                      <a:cubicBezTo>
                        <a:pt x="2616" y="1932"/>
                        <a:pt x="2633" y="1951"/>
                        <a:pt x="2655" y="1951"/>
                      </a:cubicBezTo>
                      <a:lnTo>
                        <a:pt x="2655" y="1951"/>
                      </a:lnTo>
                      <a:cubicBezTo>
                        <a:pt x="2677" y="1951"/>
                        <a:pt x="2698" y="1938"/>
                        <a:pt x="2720" y="1912"/>
                      </a:cubicBezTo>
                      <a:lnTo>
                        <a:pt x="2786" y="1836"/>
                      </a:lnTo>
                      <a:lnTo>
                        <a:pt x="2851" y="1760"/>
                      </a:lnTo>
                      <a:lnTo>
                        <a:pt x="2916" y="1683"/>
                      </a:lnTo>
                      <a:lnTo>
                        <a:pt x="2916" y="1683"/>
                      </a:lnTo>
                      <a:cubicBezTo>
                        <a:pt x="2939" y="1657"/>
                        <a:pt x="2955" y="1625"/>
                        <a:pt x="2966" y="1587"/>
                      </a:cubicBezTo>
                      <a:lnTo>
                        <a:pt x="2966" y="1587"/>
                      </a:lnTo>
                      <a:cubicBezTo>
                        <a:pt x="2971" y="1570"/>
                        <a:pt x="2979" y="1557"/>
                        <a:pt x="2991" y="1547"/>
                      </a:cubicBezTo>
                      <a:lnTo>
                        <a:pt x="2995" y="1545"/>
                      </a:lnTo>
                      <a:lnTo>
                        <a:pt x="2992" y="1547"/>
                      </a:lnTo>
                      <a:lnTo>
                        <a:pt x="2992" y="1547"/>
                      </a:lnTo>
                      <a:cubicBezTo>
                        <a:pt x="2992" y="1546"/>
                        <a:pt x="2993" y="1546"/>
                        <a:pt x="2994" y="1545"/>
                      </a:cubicBezTo>
                      <a:lnTo>
                        <a:pt x="2940" y="1557"/>
                      </a:lnTo>
                      <a:lnTo>
                        <a:pt x="2940" y="1557"/>
                      </a:lnTo>
                      <a:cubicBezTo>
                        <a:pt x="2902" y="1564"/>
                        <a:pt x="2873" y="1582"/>
                        <a:pt x="2851" y="1607"/>
                      </a:cubicBezTo>
                      <a:lnTo>
                        <a:pt x="2851" y="1607"/>
                      </a:lnTo>
                      <a:cubicBezTo>
                        <a:pt x="2830" y="1632"/>
                        <a:pt x="2802" y="1651"/>
                        <a:pt x="2770" y="1664"/>
                      </a:cubicBezTo>
                      <a:lnTo>
                        <a:pt x="2671" y="1702"/>
                      </a:lnTo>
                      <a:lnTo>
                        <a:pt x="2671" y="1702"/>
                      </a:lnTo>
                      <a:cubicBezTo>
                        <a:pt x="2638" y="1715"/>
                        <a:pt x="2615" y="1742"/>
                        <a:pt x="2599" y="1786"/>
                      </a:cubicBezTo>
                      <a:lnTo>
                        <a:pt x="2582" y="1836"/>
                      </a:lnTo>
                      <a:lnTo>
                        <a:pt x="2577" y="1850"/>
                      </a:lnTo>
                      <a:lnTo>
                        <a:pt x="2577" y="1850"/>
                      </a:lnTo>
                      <a:cubicBezTo>
                        <a:pt x="2563" y="1841"/>
                        <a:pt x="2545" y="1836"/>
                        <a:pt x="2524" y="1836"/>
                      </a:cubicBezTo>
                      <a:lnTo>
                        <a:pt x="2524" y="1836"/>
                      </a:lnTo>
                      <a:cubicBezTo>
                        <a:pt x="2502" y="1836"/>
                        <a:pt x="2484" y="1841"/>
                        <a:pt x="2471" y="1850"/>
                      </a:cubicBezTo>
                      <a:lnTo>
                        <a:pt x="2415" y="1862"/>
                      </a:lnTo>
                      <a:lnTo>
                        <a:pt x="2415" y="1862"/>
                      </a:lnTo>
                      <a:cubicBezTo>
                        <a:pt x="2378" y="1871"/>
                        <a:pt x="2348" y="1887"/>
                        <a:pt x="2327" y="1912"/>
                      </a:cubicBezTo>
                      <a:lnTo>
                        <a:pt x="2327" y="1912"/>
                      </a:lnTo>
                      <a:cubicBezTo>
                        <a:pt x="2305" y="1938"/>
                        <a:pt x="2277" y="1957"/>
                        <a:pt x="2245" y="1970"/>
                      </a:cubicBezTo>
                      <a:lnTo>
                        <a:pt x="2146" y="2008"/>
                      </a:lnTo>
                      <a:lnTo>
                        <a:pt x="2146" y="2008"/>
                      </a:lnTo>
                      <a:cubicBezTo>
                        <a:pt x="2114" y="2020"/>
                        <a:pt x="2090" y="2049"/>
                        <a:pt x="2075" y="2092"/>
                      </a:cubicBezTo>
                      <a:lnTo>
                        <a:pt x="2057" y="2143"/>
                      </a:lnTo>
                      <a:lnTo>
                        <a:pt x="2053" y="2156"/>
                      </a:lnTo>
                      <a:lnTo>
                        <a:pt x="2053" y="2156"/>
                      </a:lnTo>
                      <a:cubicBezTo>
                        <a:pt x="2053" y="2156"/>
                        <a:pt x="2053" y="2156"/>
                        <a:pt x="2053" y="2157"/>
                      </a:cubicBezTo>
                      <a:lnTo>
                        <a:pt x="2053" y="2156"/>
                      </a:lnTo>
                      <a:lnTo>
                        <a:pt x="2053" y="2157"/>
                      </a:lnTo>
                      <a:lnTo>
                        <a:pt x="2053" y="2157"/>
                      </a:lnTo>
                      <a:cubicBezTo>
                        <a:pt x="2067" y="2166"/>
                        <a:pt x="2076" y="2181"/>
                        <a:pt x="2081" y="2199"/>
                      </a:cubicBezTo>
                      <a:lnTo>
                        <a:pt x="2081" y="2199"/>
                      </a:lnTo>
                      <a:cubicBezTo>
                        <a:pt x="2092" y="2238"/>
                        <a:pt x="2108" y="2269"/>
                        <a:pt x="2131" y="2295"/>
                      </a:cubicBezTo>
                      <a:lnTo>
                        <a:pt x="2196" y="2371"/>
                      </a:lnTo>
                      <a:lnTo>
                        <a:pt x="2261" y="2448"/>
                      </a:lnTo>
                      <a:lnTo>
                        <a:pt x="2261" y="2448"/>
                      </a:lnTo>
                      <a:cubicBezTo>
                        <a:pt x="2283" y="2473"/>
                        <a:pt x="2299" y="2506"/>
                        <a:pt x="2310" y="2543"/>
                      </a:cubicBezTo>
                      <a:lnTo>
                        <a:pt x="2310" y="2543"/>
                      </a:lnTo>
                      <a:cubicBezTo>
                        <a:pt x="2322" y="2581"/>
                        <a:pt x="2305" y="2601"/>
                        <a:pt x="2261" y="2601"/>
                      </a:cubicBezTo>
                      <a:lnTo>
                        <a:pt x="1606" y="2601"/>
                      </a:lnTo>
                      <a:lnTo>
                        <a:pt x="1606" y="2601"/>
                      </a:lnTo>
                      <a:cubicBezTo>
                        <a:pt x="1562" y="2601"/>
                        <a:pt x="1546" y="2581"/>
                        <a:pt x="1557" y="2543"/>
                      </a:cubicBezTo>
                      <a:lnTo>
                        <a:pt x="1557" y="2543"/>
                      </a:lnTo>
                      <a:cubicBezTo>
                        <a:pt x="1568" y="2506"/>
                        <a:pt x="1584" y="2473"/>
                        <a:pt x="1606" y="2448"/>
                      </a:cubicBezTo>
                      <a:lnTo>
                        <a:pt x="1671" y="2371"/>
                      </a:lnTo>
                      <a:lnTo>
                        <a:pt x="1737" y="2295"/>
                      </a:lnTo>
                      <a:lnTo>
                        <a:pt x="1737" y="2295"/>
                      </a:lnTo>
                      <a:cubicBezTo>
                        <a:pt x="1758" y="2269"/>
                        <a:pt x="1775" y="2238"/>
                        <a:pt x="1786" y="2199"/>
                      </a:cubicBezTo>
                      <a:lnTo>
                        <a:pt x="1786" y="2199"/>
                      </a:lnTo>
                      <a:cubicBezTo>
                        <a:pt x="1791" y="2181"/>
                        <a:pt x="1800" y="2167"/>
                        <a:pt x="1813" y="2158"/>
                      </a:cubicBezTo>
                      <a:lnTo>
                        <a:pt x="1815" y="2156"/>
                      </a:lnTo>
                      <a:lnTo>
                        <a:pt x="1813" y="2157"/>
                      </a:lnTo>
                      <a:lnTo>
                        <a:pt x="1813" y="2157"/>
                      </a:lnTo>
                      <a:cubicBezTo>
                        <a:pt x="1814" y="2157"/>
                        <a:pt x="1814" y="2156"/>
                        <a:pt x="1815" y="2156"/>
                      </a:cubicBezTo>
                      <a:lnTo>
                        <a:pt x="1810" y="2143"/>
                      </a:lnTo>
                      <a:lnTo>
                        <a:pt x="1792" y="2092"/>
                      </a:lnTo>
                      <a:lnTo>
                        <a:pt x="1792" y="2092"/>
                      </a:lnTo>
                      <a:cubicBezTo>
                        <a:pt x="1777" y="2049"/>
                        <a:pt x="1754" y="2020"/>
                        <a:pt x="1721" y="2008"/>
                      </a:cubicBezTo>
                      <a:lnTo>
                        <a:pt x="1622" y="1970"/>
                      </a:lnTo>
                      <a:lnTo>
                        <a:pt x="1622" y="1970"/>
                      </a:lnTo>
                      <a:cubicBezTo>
                        <a:pt x="1590" y="1957"/>
                        <a:pt x="1562" y="1938"/>
                        <a:pt x="1540" y="1912"/>
                      </a:cubicBezTo>
                      <a:lnTo>
                        <a:pt x="1540" y="1912"/>
                      </a:lnTo>
                      <a:cubicBezTo>
                        <a:pt x="1519" y="1887"/>
                        <a:pt x="1489" y="1871"/>
                        <a:pt x="1452" y="1862"/>
                      </a:cubicBezTo>
                      <a:lnTo>
                        <a:pt x="1396" y="1850"/>
                      </a:lnTo>
                      <a:lnTo>
                        <a:pt x="1396" y="1850"/>
                      </a:lnTo>
                      <a:cubicBezTo>
                        <a:pt x="1384" y="1841"/>
                        <a:pt x="1365" y="1836"/>
                        <a:pt x="1344" y="1836"/>
                      </a:cubicBezTo>
                      <a:lnTo>
                        <a:pt x="1344" y="1836"/>
                      </a:lnTo>
                      <a:cubicBezTo>
                        <a:pt x="1322" y="1836"/>
                        <a:pt x="1304" y="1841"/>
                        <a:pt x="1291" y="1850"/>
                      </a:cubicBezTo>
                      <a:lnTo>
                        <a:pt x="1285" y="1836"/>
                      </a:lnTo>
                      <a:lnTo>
                        <a:pt x="1267" y="1786"/>
                      </a:lnTo>
                      <a:lnTo>
                        <a:pt x="1267" y="1786"/>
                      </a:lnTo>
                      <a:cubicBezTo>
                        <a:pt x="1253" y="1742"/>
                        <a:pt x="1229" y="1715"/>
                        <a:pt x="1196" y="1702"/>
                      </a:cubicBezTo>
                      <a:lnTo>
                        <a:pt x="1098" y="1664"/>
                      </a:lnTo>
                      <a:lnTo>
                        <a:pt x="1098" y="1664"/>
                      </a:lnTo>
                      <a:cubicBezTo>
                        <a:pt x="1065" y="1651"/>
                        <a:pt x="1038" y="1632"/>
                        <a:pt x="1016" y="1607"/>
                      </a:cubicBezTo>
                      <a:lnTo>
                        <a:pt x="1016" y="1607"/>
                      </a:lnTo>
                      <a:cubicBezTo>
                        <a:pt x="994" y="1582"/>
                        <a:pt x="965" y="1564"/>
                        <a:pt x="928" y="1557"/>
                      </a:cubicBezTo>
                      <a:lnTo>
                        <a:pt x="873" y="1545"/>
                      </a:lnTo>
                      <a:lnTo>
                        <a:pt x="873" y="1545"/>
                      </a:lnTo>
                      <a:cubicBezTo>
                        <a:pt x="875" y="1546"/>
                        <a:pt x="875" y="1546"/>
                        <a:pt x="876" y="1547"/>
                      </a:cubicBezTo>
                      <a:lnTo>
                        <a:pt x="873" y="1545"/>
                      </a:lnTo>
                      <a:lnTo>
                        <a:pt x="876" y="1547"/>
                      </a:lnTo>
                      <a:lnTo>
                        <a:pt x="876" y="1547"/>
                      </a:lnTo>
                      <a:cubicBezTo>
                        <a:pt x="888" y="1557"/>
                        <a:pt x="896" y="1570"/>
                        <a:pt x="901" y="1587"/>
                      </a:cubicBezTo>
                      <a:lnTo>
                        <a:pt x="901" y="1587"/>
                      </a:lnTo>
                      <a:cubicBezTo>
                        <a:pt x="912" y="1625"/>
                        <a:pt x="928" y="1657"/>
                        <a:pt x="950" y="1683"/>
                      </a:cubicBezTo>
                      <a:lnTo>
                        <a:pt x="1081" y="1836"/>
                      </a:lnTo>
                      <a:lnTo>
                        <a:pt x="1147" y="1912"/>
                      </a:lnTo>
                      <a:lnTo>
                        <a:pt x="1147" y="1912"/>
                      </a:lnTo>
                      <a:cubicBezTo>
                        <a:pt x="1169" y="1938"/>
                        <a:pt x="1190" y="1951"/>
                        <a:pt x="1213" y="1951"/>
                      </a:cubicBezTo>
                      <a:lnTo>
                        <a:pt x="1213" y="1951"/>
                      </a:lnTo>
                      <a:cubicBezTo>
                        <a:pt x="1234" y="1951"/>
                        <a:pt x="1251" y="1932"/>
                        <a:pt x="1262" y="1893"/>
                      </a:cubicBezTo>
                      <a:lnTo>
                        <a:pt x="1262" y="1893"/>
                      </a:lnTo>
                      <a:cubicBezTo>
                        <a:pt x="1273" y="1855"/>
                        <a:pt x="1300" y="1836"/>
                        <a:pt x="1344" y="1836"/>
                      </a:cubicBezTo>
                      <a:lnTo>
                        <a:pt x="1344" y="1836"/>
                      </a:lnTo>
                      <a:cubicBezTo>
                        <a:pt x="1387" y="1836"/>
                        <a:pt x="1415" y="1855"/>
                        <a:pt x="1426" y="1893"/>
                      </a:cubicBezTo>
                      <a:lnTo>
                        <a:pt x="1426" y="1893"/>
                      </a:lnTo>
                      <a:cubicBezTo>
                        <a:pt x="1436" y="1932"/>
                        <a:pt x="1452" y="1964"/>
                        <a:pt x="1475" y="1989"/>
                      </a:cubicBezTo>
                      <a:lnTo>
                        <a:pt x="1540" y="2065"/>
                      </a:lnTo>
                      <a:lnTo>
                        <a:pt x="1606" y="2143"/>
                      </a:lnTo>
                      <a:lnTo>
                        <a:pt x="1606" y="2143"/>
                      </a:lnTo>
                      <a:cubicBezTo>
                        <a:pt x="1628" y="2168"/>
                        <a:pt x="1639" y="2193"/>
                        <a:pt x="1639" y="2218"/>
                      </a:cubicBezTo>
                      <a:lnTo>
                        <a:pt x="1639" y="2218"/>
                      </a:lnTo>
                      <a:cubicBezTo>
                        <a:pt x="1639" y="2244"/>
                        <a:pt x="1622" y="2264"/>
                        <a:pt x="1590" y="2276"/>
                      </a:cubicBezTo>
                      <a:lnTo>
                        <a:pt x="1590" y="2276"/>
                      </a:lnTo>
                      <a:cubicBezTo>
                        <a:pt x="1557" y="2289"/>
                        <a:pt x="1519" y="2295"/>
                        <a:pt x="1475" y="2295"/>
                      </a:cubicBezTo>
                      <a:lnTo>
                        <a:pt x="1213" y="2295"/>
                      </a:lnTo>
                      <a:lnTo>
                        <a:pt x="1213" y="2295"/>
                      </a:lnTo>
                      <a:cubicBezTo>
                        <a:pt x="1169" y="2295"/>
                        <a:pt x="1130" y="2289"/>
                        <a:pt x="1098" y="2276"/>
                      </a:cubicBezTo>
                      <a:lnTo>
                        <a:pt x="1098" y="2276"/>
                      </a:lnTo>
                      <a:cubicBezTo>
                        <a:pt x="1065" y="2264"/>
                        <a:pt x="1048" y="2244"/>
                        <a:pt x="1048" y="2218"/>
                      </a:cubicBezTo>
                      <a:lnTo>
                        <a:pt x="1048" y="2218"/>
                      </a:lnTo>
                      <a:cubicBezTo>
                        <a:pt x="1048" y="2193"/>
                        <a:pt x="1059" y="2168"/>
                        <a:pt x="1081" y="2143"/>
                      </a:cubicBezTo>
                      <a:lnTo>
                        <a:pt x="1081" y="2143"/>
                      </a:lnTo>
                      <a:cubicBezTo>
                        <a:pt x="1103" y="2116"/>
                        <a:pt x="1114" y="2091"/>
                        <a:pt x="1114" y="2065"/>
                      </a:cubicBezTo>
                      <a:lnTo>
                        <a:pt x="1114" y="2065"/>
                      </a:lnTo>
                      <a:cubicBezTo>
                        <a:pt x="1114" y="2040"/>
                        <a:pt x="1098" y="2020"/>
                        <a:pt x="1065" y="2008"/>
                      </a:cubicBezTo>
                      <a:lnTo>
                        <a:pt x="1065" y="2008"/>
                      </a:lnTo>
                      <a:cubicBezTo>
                        <a:pt x="1032" y="1995"/>
                        <a:pt x="994" y="1989"/>
                        <a:pt x="950" y="1989"/>
                      </a:cubicBezTo>
                      <a:lnTo>
                        <a:pt x="688" y="1989"/>
                      </a:lnTo>
                      <a:lnTo>
                        <a:pt x="688" y="1989"/>
                      </a:lnTo>
                      <a:cubicBezTo>
                        <a:pt x="645" y="1989"/>
                        <a:pt x="606" y="1983"/>
                        <a:pt x="574" y="1970"/>
                      </a:cubicBezTo>
                      <a:lnTo>
                        <a:pt x="574" y="1970"/>
                      </a:lnTo>
                      <a:cubicBezTo>
                        <a:pt x="540" y="1957"/>
                        <a:pt x="524" y="1938"/>
                        <a:pt x="524" y="1912"/>
                      </a:cubicBezTo>
                      <a:lnTo>
                        <a:pt x="524" y="1912"/>
                      </a:lnTo>
                      <a:cubicBezTo>
                        <a:pt x="524" y="1887"/>
                        <a:pt x="535" y="1861"/>
                        <a:pt x="557" y="1836"/>
                      </a:cubicBezTo>
                      <a:lnTo>
                        <a:pt x="557" y="1836"/>
                      </a:lnTo>
                      <a:cubicBezTo>
                        <a:pt x="578" y="1811"/>
                        <a:pt x="590" y="1785"/>
                        <a:pt x="590" y="1760"/>
                      </a:cubicBezTo>
                      <a:lnTo>
                        <a:pt x="590" y="1760"/>
                      </a:lnTo>
                      <a:cubicBezTo>
                        <a:pt x="590" y="1734"/>
                        <a:pt x="574" y="1715"/>
                        <a:pt x="540" y="1702"/>
                      </a:cubicBezTo>
                      <a:lnTo>
                        <a:pt x="540" y="1702"/>
                      </a:lnTo>
                      <a:cubicBezTo>
                        <a:pt x="507" y="1690"/>
                        <a:pt x="469" y="1683"/>
                        <a:pt x="426" y="1683"/>
                      </a:cubicBezTo>
                      <a:lnTo>
                        <a:pt x="164" y="1683"/>
                      </a:lnTo>
                      <a:lnTo>
                        <a:pt x="164" y="1683"/>
                      </a:lnTo>
                      <a:cubicBezTo>
                        <a:pt x="120" y="1683"/>
                        <a:pt x="82" y="1677"/>
                        <a:pt x="49" y="1664"/>
                      </a:cubicBezTo>
                      <a:lnTo>
                        <a:pt x="49" y="1664"/>
                      </a:lnTo>
                      <a:cubicBezTo>
                        <a:pt x="16" y="1651"/>
                        <a:pt x="0" y="1632"/>
                        <a:pt x="0" y="1607"/>
                      </a:cubicBezTo>
                      <a:lnTo>
                        <a:pt x="0" y="1607"/>
                      </a:lnTo>
                      <a:cubicBezTo>
                        <a:pt x="0" y="1582"/>
                        <a:pt x="11" y="1556"/>
                        <a:pt x="33" y="1530"/>
                      </a:cubicBezTo>
                      <a:lnTo>
                        <a:pt x="98"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2" y="924"/>
                        <a:pt x="120" y="918"/>
                        <a:pt x="164" y="918"/>
                      </a:cubicBezTo>
                      <a:lnTo>
                        <a:pt x="426" y="918"/>
                      </a:lnTo>
                      <a:lnTo>
                        <a:pt x="426" y="918"/>
                      </a:lnTo>
                      <a:cubicBezTo>
                        <a:pt x="469" y="918"/>
                        <a:pt x="507" y="912"/>
                        <a:pt x="540" y="900"/>
                      </a:cubicBezTo>
                      <a:lnTo>
                        <a:pt x="540" y="900"/>
                      </a:lnTo>
                      <a:cubicBezTo>
                        <a:pt x="574" y="887"/>
                        <a:pt x="590" y="867"/>
                        <a:pt x="590" y="842"/>
                      </a:cubicBezTo>
                      <a:lnTo>
                        <a:pt x="590" y="842"/>
                      </a:lnTo>
                      <a:cubicBezTo>
                        <a:pt x="590" y="816"/>
                        <a:pt x="578" y="791"/>
                        <a:pt x="557" y="765"/>
                      </a:cubicBezTo>
                      <a:lnTo>
                        <a:pt x="557" y="765"/>
                      </a:lnTo>
                      <a:cubicBezTo>
                        <a:pt x="535" y="739"/>
                        <a:pt x="524" y="714"/>
                        <a:pt x="524" y="689"/>
                      </a:cubicBezTo>
                      <a:lnTo>
                        <a:pt x="524" y="689"/>
                      </a:lnTo>
                      <a:cubicBezTo>
                        <a:pt x="524" y="663"/>
                        <a:pt x="540" y="644"/>
                        <a:pt x="574" y="631"/>
                      </a:cubicBezTo>
                      <a:lnTo>
                        <a:pt x="574" y="631"/>
                      </a:lnTo>
                      <a:cubicBezTo>
                        <a:pt x="606" y="618"/>
                        <a:pt x="645" y="613"/>
                        <a:pt x="688" y="613"/>
                      </a:cubicBezTo>
                      <a:lnTo>
                        <a:pt x="950" y="613"/>
                      </a:lnTo>
                      <a:lnTo>
                        <a:pt x="950" y="613"/>
                      </a:lnTo>
                      <a:cubicBezTo>
                        <a:pt x="994" y="613"/>
                        <a:pt x="1032" y="605"/>
                        <a:pt x="1065" y="593"/>
                      </a:cubicBezTo>
                      <a:lnTo>
                        <a:pt x="1065" y="593"/>
                      </a:lnTo>
                      <a:cubicBezTo>
                        <a:pt x="1098" y="580"/>
                        <a:pt x="1114" y="561"/>
                        <a:pt x="1114" y="535"/>
                      </a:cubicBezTo>
                      <a:lnTo>
                        <a:pt x="1114" y="535"/>
                      </a:lnTo>
                      <a:cubicBezTo>
                        <a:pt x="1114" y="510"/>
                        <a:pt x="1103" y="485"/>
                        <a:pt x="1081" y="459"/>
                      </a:cubicBezTo>
                      <a:lnTo>
                        <a:pt x="1081" y="459"/>
                      </a:lnTo>
                      <a:cubicBezTo>
                        <a:pt x="1059" y="434"/>
                        <a:pt x="1048" y="409"/>
                        <a:pt x="1048" y="382"/>
                      </a:cubicBezTo>
                      <a:lnTo>
                        <a:pt x="1048" y="382"/>
                      </a:lnTo>
                      <a:cubicBezTo>
                        <a:pt x="1048" y="357"/>
                        <a:pt x="1065" y="338"/>
                        <a:pt x="1098" y="326"/>
                      </a:cubicBezTo>
                      <a:lnTo>
                        <a:pt x="1098" y="326"/>
                      </a:lnTo>
                      <a:cubicBezTo>
                        <a:pt x="1130" y="313"/>
                        <a:pt x="1169" y="306"/>
                        <a:pt x="1213" y="306"/>
                      </a:cubicBezTo>
                      <a:lnTo>
                        <a:pt x="1475" y="306"/>
                      </a:lnTo>
                      <a:lnTo>
                        <a:pt x="1475" y="306"/>
                      </a:lnTo>
                      <a:cubicBezTo>
                        <a:pt x="1519" y="306"/>
                        <a:pt x="1557" y="313"/>
                        <a:pt x="1590" y="326"/>
                      </a:cubicBezTo>
                      <a:lnTo>
                        <a:pt x="1590" y="326"/>
                      </a:lnTo>
                      <a:cubicBezTo>
                        <a:pt x="1622" y="338"/>
                        <a:pt x="1639" y="357"/>
                        <a:pt x="1639" y="382"/>
                      </a:cubicBezTo>
                      <a:lnTo>
                        <a:pt x="1639" y="382"/>
                      </a:lnTo>
                      <a:cubicBezTo>
                        <a:pt x="1639" y="409"/>
                        <a:pt x="1628" y="434"/>
                        <a:pt x="1606" y="459"/>
                      </a:cubicBezTo>
                      <a:lnTo>
                        <a:pt x="1540" y="535"/>
                      </a:lnTo>
                      <a:lnTo>
                        <a:pt x="1475" y="613"/>
                      </a:lnTo>
                      <a:lnTo>
                        <a:pt x="1475" y="613"/>
                      </a:lnTo>
                      <a:cubicBezTo>
                        <a:pt x="1452" y="638"/>
                        <a:pt x="1436" y="669"/>
                        <a:pt x="1426" y="708"/>
                      </a:cubicBezTo>
                      <a:lnTo>
                        <a:pt x="1426" y="708"/>
                      </a:lnTo>
                      <a:cubicBezTo>
                        <a:pt x="1420" y="726"/>
                        <a:pt x="1411" y="740"/>
                        <a:pt x="1398" y="750"/>
                      </a:cubicBezTo>
                      <a:lnTo>
                        <a:pt x="1396" y="750"/>
                      </a:lnTo>
                      <a:lnTo>
                        <a:pt x="1398" y="750"/>
                      </a:lnTo>
                      <a:lnTo>
                        <a:pt x="1398" y="750"/>
                      </a:lnTo>
                      <a:lnTo>
                        <a:pt x="1397" y="750"/>
                      </a:lnTo>
                      <a:lnTo>
                        <a:pt x="1452" y="739"/>
                      </a:lnTo>
                      <a:lnTo>
                        <a:pt x="1452" y="739"/>
                      </a:lnTo>
                      <a:cubicBezTo>
                        <a:pt x="1489" y="731"/>
                        <a:pt x="1519" y="714"/>
                        <a:pt x="1540" y="689"/>
                      </a:cubicBezTo>
                      <a:lnTo>
                        <a:pt x="1540" y="689"/>
                      </a:lnTo>
                      <a:cubicBezTo>
                        <a:pt x="1562" y="663"/>
                        <a:pt x="1590" y="644"/>
                        <a:pt x="1622" y="631"/>
                      </a:cubicBezTo>
                      <a:lnTo>
                        <a:pt x="1721" y="593"/>
                      </a:lnTo>
                      <a:lnTo>
                        <a:pt x="1721" y="593"/>
                      </a:lnTo>
                      <a:cubicBezTo>
                        <a:pt x="1754" y="580"/>
                        <a:pt x="1777" y="553"/>
                        <a:pt x="1792" y="510"/>
                      </a:cubicBezTo>
                      <a:lnTo>
                        <a:pt x="1810" y="459"/>
                      </a:lnTo>
                      <a:lnTo>
                        <a:pt x="1815" y="445"/>
                      </a:lnTo>
                      <a:lnTo>
                        <a:pt x="1815" y="445"/>
                      </a:lnTo>
                      <a:cubicBezTo>
                        <a:pt x="1818" y="447"/>
                        <a:pt x="1820" y="449"/>
                        <a:pt x="1823" y="450"/>
                      </a:cubicBezTo>
                      <a:lnTo>
                        <a:pt x="1823" y="450"/>
                      </a:lnTo>
                      <a:cubicBezTo>
                        <a:pt x="1805" y="441"/>
                        <a:pt x="1792" y="424"/>
                        <a:pt x="1786" y="402"/>
                      </a:cubicBezTo>
                      <a:lnTo>
                        <a:pt x="1786" y="402"/>
                      </a:lnTo>
                      <a:cubicBezTo>
                        <a:pt x="1775" y="364"/>
                        <a:pt x="1758" y="332"/>
                        <a:pt x="1737" y="306"/>
                      </a:cubicBezTo>
                      <a:lnTo>
                        <a:pt x="1606" y="153"/>
                      </a:lnTo>
                      <a:lnTo>
                        <a:pt x="1606" y="153"/>
                      </a:lnTo>
                      <a:cubicBezTo>
                        <a:pt x="1584" y="127"/>
                        <a:pt x="1568" y="96"/>
                        <a:pt x="1557" y="57"/>
                      </a:cubicBezTo>
                      <a:lnTo>
                        <a:pt x="1557" y="57"/>
                      </a:lnTo>
                      <a:cubicBezTo>
                        <a:pt x="1546" y="19"/>
                        <a:pt x="1562" y="0"/>
                        <a:pt x="1606" y="0"/>
                      </a:cubicBezTo>
                      <a:lnTo>
                        <a:pt x="2261" y="0"/>
                      </a:lnTo>
                      <a:lnTo>
                        <a:pt x="2261" y="0"/>
                      </a:lnTo>
                      <a:cubicBezTo>
                        <a:pt x="2305" y="0"/>
                        <a:pt x="2322" y="19"/>
                        <a:pt x="2310" y="57"/>
                      </a:cubicBezTo>
                      <a:lnTo>
                        <a:pt x="2310" y="57"/>
                      </a:lnTo>
                      <a:cubicBezTo>
                        <a:pt x="2299" y="96"/>
                        <a:pt x="2283" y="127"/>
                        <a:pt x="2261" y="153"/>
                      </a:cubicBezTo>
                      <a:lnTo>
                        <a:pt x="2196" y="230"/>
                      </a:lnTo>
                      <a:lnTo>
                        <a:pt x="2131" y="306"/>
                      </a:lnTo>
                      <a:lnTo>
                        <a:pt x="2131" y="306"/>
                      </a:lnTo>
                      <a:cubicBezTo>
                        <a:pt x="2108" y="332"/>
                        <a:pt x="2092" y="364"/>
                        <a:pt x="2081" y="402"/>
                      </a:cubicBezTo>
                      <a:lnTo>
                        <a:pt x="2081" y="402"/>
                      </a:lnTo>
                      <a:cubicBezTo>
                        <a:pt x="2075" y="422"/>
                        <a:pt x="2064" y="437"/>
                        <a:pt x="2049" y="447"/>
                      </a:cubicBezTo>
                      <a:lnTo>
                        <a:pt x="2049" y="447"/>
                      </a:lnTo>
                      <a:cubicBezTo>
                        <a:pt x="2050" y="446"/>
                        <a:pt x="2051" y="446"/>
                        <a:pt x="2053" y="445"/>
                      </a:cubicBezTo>
                      <a:lnTo>
                        <a:pt x="2057" y="459"/>
                      </a:lnTo>
                      <a:lnTo>
                        <a:pt x="2075" y="510"/>
                      </a:lnTo>
                      <a:lnTo>
                        <a:pt x="2075" y="510"/>
                      </a:lnTo>
                      <a:cubicBezTo>
                        <a:pt x="2090" y="553"/>
                        <a:pt x="2114" y="580"/>
                        <a:pt x="2146" y="593"/>
                      </a:cubicBezTo>
                      <a:lnTo>
                        <a:pt x="2245" y="631"/>
                      </a:lnTo>
                      <a:lnTo>
                        <a:pt x="2245" y="631"/>
                      </a:lnTo>
                      <a:cubicBezTo>
                        <a:pt x="2277" y="644"/>
                        <a:pt x="2305" y="663"/>
                        <a:pt x="2327" y="689"/>
                      </a:cubicBezTo>
                      <a:lnTo>
                        <a:pt x="2327" y="689"/>
                      </a:lnTo>
                      <a:cubicBezTo>
                        <a:pt x="2348" y="714"/>
                        <a:pt x="2378" y="731"/>
                        <a:pt x="2415" y="739"/>
                      </a:cubicBezTo>
                      <a:lnTo>
                        <a:pt x="2470" y="750"/>
                      </a:lnTo>
                      <a:lnTo>
                        <a:pt x="2470" y="750"/>
                      </a:lnTo>
                      <a:cubicBezTo>
                        <a:pt x="2469" y="750"/>
                        <a:pt x="2469" y="750"/>
                        <a:pt x="2469" y="750"/>
                      </a:cubicBezTo>
                      <a:lnTo>
                        <a:pt x="2471" y="750"/>
                      </a:lnTo>
                      <a:lnTo>
                        <a:pt x="2469" y="749"/>
                      </a:lnTo>
                      <a:lnTo>
                        <a:pt x="2469" y="749"/>
                      </a:lnTo>
                      <a:cubicBezTo>
                        <a:pt x="2456" y="740"/>
                        <a:pt x="2447" y="726"/>
                        <a:pt x="2441" y="708"/>
                      </a:cubicBezTo>
                      <a:lnTo>
                        <a:pt x="2441" y="708"/>
                      </a:lnTo>
                      <a:cubicBezTo>
                        <a:pt x="2431" y="669"/>
                        <a:pt x="2414" y="638"/>
                        <a:pt x="2392" y="613"/>
                      </a:cubicBezTo>
                      <a:lnTo>
                        <a:pt x="2327" y="535"/>
                      </a:lnTo>
                      <a:lnTo>
                        <a:pt x="2261" y="459"/>
                      </a:lnTo>
                      <a:lnTo>
                        <a:pt x="2261" y="459"/>
                      </a:lnTo>
                      <a:cubicBezTo>
                        <a:pt x="2239" y="434"/>
                        <a:pt x="2228" y="409"/>
                        <a:pt x="2228" y="382"/>
                      </a:cubicBezTo>
                      <a:lnTo>
                        <a:pt x="2228" y="382"/>
                      </a:lnTo>
                      <a:cubicBezTo>
                        <a:pt x="2228" y="357"/>
                        <a:pt x="2245" y="338"/>
                        <a:pt x="2277" y="326"/>
                      </a:cubicBezTo>
                      <a:lnTo>
                        <a:pt x="2277" y="326"/>
                      </a:lnTo>
                      <a:cubicBezTo>
                        <a:pt x="2310" y="313"/>
                        <a:pt x="2348" y="306"/>
                        <a:pt x="2392" y="306"/>
                      </a:cubicBezTo>
                      <a:lnTo>
                        <a:pt x="2655" y="306"/>
                      </a:lnTo>
                      <a:lnTo>
                        <a:pt x="2655" y="306"/>
                      </a:lnTo>
                      <a:cubicBezTo>
                        <a:pt x="2698" y="306"/>
                        <a:pt x="2737" y="313"/>
                        <a:pt x="2770" y="326"/>
                      </a:cubicBezTo>
                      <a:lnTo>
                        <a:pt x="2770" y="326"/>
                      </a:lnTo>
                      <a:cubicBezTo>
                        <a:pt x="2802" y="338"/>
                        <a:pt x="2819" y="357"/>
                        <a:pt x="2819" y="382"/>
                      </a:cubicBezTo>
                      <a:lnTo>
                        <a:pt x="2819" y="382"/>
                      </a:lnTo>
                      <a:cubicBezTo>
                        <a:pt x="2819" y="409"/>
                        <a:pt x="2808" y="434"/>
                        <a:pt x="2786" y="459"/>
                      </a:cubicBezTo>
                      <a:lnTo>
                        <a:pt x="2786" y="459"/>
                      </a:lnTo>
                      <a:cubicBezTo>
                        <a:pt x="2764" y="485"/>
                        <a:pt x="2753" y="510"/>
                        <a:pt x="2753" y="535"/>
                      </a:cubicBezTo>
                      <a:lnTo>
                        <a:pt x="2753" y="535"/>
                      </a:lnTo>
                      <a:cubicBezTo>
                        <a:pt x="2753" y="561"/>
                        <a:pt x="2770" y="580"/>
                        <a:pt x="2802" y="593"/>
                      </a:cubicBezTo>
                      <a:lnTo>
                        <a:pt x="2802" y="593"/>
                      </a:lnTo>
                      <a:cubicBezTo>
                        <a:pt x="2835" y="605"/>
                        <a:pt x="2873" y="613"/>
                        <a:pt x="2916" y="613"/>
                      </a:cubicBezTo>
                      <a:lnTo>
                        <a:pt x="3179" y="613"/>
                      </a:lnTo>
                      <a:lnTo>
                        <a:pt x="3179" y="613"/>
                      </a:lnTo>
                      <a:cubicBezTo>
                        <a:pt x="3223" y="613"/>
                        <a:pt x="3261" y="618"/>
                        <a:pt x="3294" y="631"/>
                      </a:cubicBezTo>
                      <a:lnTo>
                        <a:pt x="3294" y="631"/>
                      </a:lnTo>
                      <a:cubicBezTo>
                        <a:pt x="3326" y="644"/>
                        <a:pt x="3343" y="663"/>
                        <a:pt x="3343" y="689"/>
                      </a:cubicBezTo>
                      <a:lnTo>
                        <a:pt x="3343" y="689"/>
                      </a:lnTo>
                      <a:cubicBezTo>
                        <a:pt x="3343" y="714"/>
                        <a:pt x="3332" y="739"/>
                        <a:pt x="3310" y="765"/>
                      </a:cubicBezTo>
                      <a:lnTo>
                        <a:pt x="3310" y="765"/>
                      </a:lnTo>
                      <a:cubicBezTo>
                        <a:pt x="3289" y="791"/>
                        <a:pt x="3278" y="816"/>
                        <a:pt x="3278" y="842"/>
                      </a:cubicBezTo>
                      <a:lnTo>
                        <a:pt x="3278" y="842"/>
                      </a:lnTo>
                      <a:cubicBezTo>
                        <a:pt x="3278" y="867"/>
                        <a:pt x="3294" y="887"/>
                        <a:pt x="3326" y="900"/>
                      </a:cubicBezTo>
                      <a:lnTo>
                        <a:pt x="3326" y="900"/>
                      </a:lnTo>
                      <a:cubicBezTo>
                        <a:pt x="3360" y="912"/>
                        <a:pt x="3398" y="918"/>
                        <a:pt x="3441" y="918"/>
                      </a:cubicBez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8" name="Freeform 5">
                  <a:extLst>
                    <a:ext uri="{FF2B5EF4-FFF2-40B4-BE49-F238E27FC236}">
                      <a16:creationId xmlns:a16="http://schemas.microsoft.com/office/drawing/2014/main" id="{844CCE4D-3D00-7443-BC18-59C428E1B69D}"/>
                    </a:ext>
                  </a:extLst>
                </p:cNvPr>
                <p:cNvSpPr>
                  <a:spLocks noChangeArrowheads="1"/>
                </p:cNvSpPr>
                <p:nvPr/>
              </p:nvSpPr>
              <p:spPr bwMode="auto">
                <a:xfrm>
                  <a:off x="1716223" y="5868988"/>
                  <a:ext cx="814387" cy="487362"/>
                </a:xfrm>
                <a:custGeom>
                  <a:avLst/>
                  <a:gdLst>
                    <a:gd name="T0" fmla="*/ 2261 w 2262"/>
                    <a:gd name="T1" fmla="*/ 675 h 1352"/>
                    <a:gd name="T2" fmla="*/ 2072 w 2262"/>
                    <a:gd name="T3" fmla="*/ 553 h 1352"/>
                    <a:gd name="T4" fmla="*/ 1967 w 2262"/>
                    <a:gd name="T5" fmla="*/ 480 h 1352"/>
                    <a:gd name="T6" fmla="*/ 1863 w 2262"/>
                    <a:gd name="T7" fmla="*/ 407 h 1352"/>
                    <a:gd name="T8" fmla="*/ 1737 w 2262"/>
                    <a:gd name="T9" fmla="*/ 357 h 1352"/>
                    <a:gd name="T10" fmla="*/ 1633 w 2262"/>
                    <a:gd name="T11" fmla="*/ 285 h 1352"/>
                    <a:gd name="T12" fmla="*/ 1402 w 2262"/>
                    <a:gd name="T13" fmla="*/ 163 h 1352"/>
                    <a:gd name="T14" fmla="*/ 1298 w 2262"/>
                    <a:gd name="T15" fmla="*/ 90 h 1352"/>
                    <a:gd name="T16" fmla="*/ 1193 w 2262"/>
                    <a:gd name="T17" fmla="*/ 16 h 1352"/>
                    <a:gd name="T18" fmla="*/ 1068 w 2262"/>
                    <a:gd name="T19" fmla="*/ 16 h 1352"/>
                    <a:gd name="T20" fmla="*/ 964 w 2262"/>
                    <a:gd name="T21" fmla="*/ 90 h 1352"/>
                    <a:gd name="T22" fmla="*/ 859 w 2262"/>
                    <a:gd name="T23" fmla="*/ 163 h 1352"/>
                    <a:gd name="T24" fmla="*/ 733 w 2262"/>
                    <a:gd name="T25" fmla="*/ 212 h 1352"/>
                    <a:gd name="T26" fmla="*/ 628 w 2262"/>
                    <a:gd name="T27" fmla="*/ 285 h 1352"/>
                    <a:gd name="T28" fmla="*/ 397 w 2262"/>
                    <a:gd name="T29" fmla="*/ 407 h 1352"/>
                    <a:gd name="T30" fmla="*/ 293 w 2262"/>
                    <a:gd name="T31" fmla="*/ 480 h 1352"/>
                    <a:gd name="T32" fmla="*/ 188 w 2262"/>
                    <a:gd name="T33" fmla="*/ 553 h 1352"/>
                    <a:gd name="T34" fmla="*/ 63 w 2262"/>
                    <a:gd name="T35" fmla="*/ 602 h 1352"/>
                    <a:gd name="T36" fmla="*/ 0 w 2262"/>
                    <a:gd name="T37" fmla="*/ 675 h 1352"/>
                    <a:gd name="T38" fmla="*/ 188 w 2262"/>
                    <a:gd name="T39" fmla="*/ 798 h 1352"/>
                    <a:gd name="T40" fmla="*/ 293 w 2262"/>
                    <a:gd name="T41" fmla="*/ 871 h 1352"/>
                    <a:gd name="T42" fmla="*/ 397 w 2262"/>
                    <a:gd name="T43" fmla="*/ 944 h 1352"/>
                    <a:gd name="T44" fmla="*/ 524 w 2262"/>
                    <a:gd name="T45" fmla="*/ 993 h 1352"/>
                    <a:gd name="T46" fmla="*/ 628 w 2262"/>
                    <a:gd name="T47" fmla="*/ 1066 h 1352"/>
                    <a:gd name="T48" fmla="*/ 859 w 2262"/>
                    <a:gd name="T49" fmla="*/ 1188 h 1352"/>
                    <a:gd name="T50" fmla="*/ 964 w 2262"/>
                    <a:gd name="T51" fmla="*/ 1262 h 1352"/>
                    <a:gd name="T52" fmla="*/ 1068 w 2262"/>
                    <a:gd name="T53" fmla="*/ 1334 h 1352"/>
                    <a:gd name="T54" fmla="*/ 1193 w 2262"/>
                    <a:gd name="T55" fmla="*/ 1334 h 1352"/>
                    <a:gd name="T56" fmla="*/ 1298 w 2262"/>
                    <a:gd name="T57" fmla="*/ 1262 h 1352"/>
                    <a:gd name="T58" fmla="*/ 1402 w 2262"/>
                    <a:gd name="T59" fmla="*/ 1188 h 1352"/>
                    <a:gd name="T60" fmla="*/ 1529 w 2262"/>
                    <a:gd name="T61" fmla="*/ 1140 h 1352"/>
                    <a:gd name="T62" fmla="*/ 1633 w 2262"/>
                    <a:gd name="T63" fmla="*/ 1066 h 1352"/>
                    <a:gd name="T64" fmla="*/ 1863 w 2262"/>
                    <a:gd name="T65" fmla="*/ 944 h 1352"/>
                    <a:gd name="T66" fmla="*/ 1967 w 2262"/>
                    <a:gd name="T67" fmla="*/ 871 h 1352"/>
                    <a:gd name="T68" fmla="*/ 2072 w 2262"/>
                    <a:gd name="T69" fmla="*/ 798 h 1352"/>
                    <a:gd name="T70" fmla="*/ 2198 w 2262"/>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2" h="1352">
                      <a:moveTo>
                        <a:pt x="2261" y="675"/>
                      </a:moveTo>
                      <a:lnTo>
                        <a:pt x="2261" y="675"/>
                      </a:lnTo>
                      <a:cubicBezTo>
                        <a:pt x="2261" y="643"/>
                        <a:pt x="2240" y="618"/>
                        <a:pt x="2198" y="602"/>
                      </a:cubicBezTo>
                      <a:lnTo>
                        <a:pt x="2072" y="553"/>
                      </a:lnTo>
                      <a:lnTo>
                        <a:pt x="2072" y="553"/>
                      </a:lnTo>
                      <a:cubicBezTo>
                        <a:pt x="2030" y="537"/>
                        <a:pt x="1996" y="513"/>
                        <a:pt x="1967" y="480"/>
                      </a:cubicBezTo>
                      <a:lnTo>
                        <a:pt x="1967" y="480"/>
                      </a:lnTo>
                      <a:cubicBezTo>
                        <a:pt x="1940" y="447"/>
                        <a:pt x="1906" y="424"/>
                        <a:pt x="1863" y="407"/>
                      </a:cubicBezTo>
                      <a:lnTo>
                        <a:pt x="1737" y="357"/>
                      </a:lnTo>
                      <a:lnTo>
                        <a:pt x="1737" y="357"/>
                      </a:lnTo>
                      <a:cubicBezTo>
                        <a:pt x="1696" y="342"/>
                        <a:pt x="1661" y="317"/>
                        <a:pt x="1633" y="285"/>
                      </a:cubicBezTo>
                      <a:lnTo>
                        <a:pt x="1633" y="285"/>
                      </a:lnTo>
                      <a:cubicBezTo>
                        <a:pt x="1605" y="252"/>
                        <a:pt x="1570" y="228"/>
                        <a:pt x="1529" y="212"/>
                      </a:cubicBezTo>
                      <a:lnTo>
                        <a:pt x="1402" y="163"/>
                      </a:lnTo>
                      <a:lnTo>
                        <a:pt x="1402" y="163"/>
                      </a:lnTo>
                      <a:cubicBezTo>
                        <a:pt x="1361" y="147"/>
                        <a:pt x="1325" y="123"/>
                        <a:pt x="1298" y="90"/>
                      </a:cubicBezTo>
                      <a:lnTo>
                        <a:pt x="1298" y="90"/>
                      </a:lnTo>
                      <a:cubicBezTo>
                        <a:pt x="1270" y="57"/>
                        <a:pt x="1235" y="33"/>
                        <a:pt x="1193" y="16"/>
                      </a:cubicBezTo>
                      <a:lnTo>
                        <a:pt x="1193" y="16"/>
                      </a:lnTo>
                      <a:cubicBezTo>
                        <a:pt x="1151" y="0"/>
                        <a:pt x="1110" y="0"/>
                        <a:pt x="1068" y="16"/>
                      </a:cubicBezTo>
                      <a:lnTo>
                        <a:pt x="1068" y="16"/>
                      </a:lnTo>
                      <a:cubicBezTo>
                        <a:pt x="1025" y="33"/>
                        <a:pt x="991" y="57"/>
                        <a:pt x="964" y="90"/>
                      </a:cubicBezTo>
                      <a:lnTo>
                        <a:pt x="964" y="90"/>
                      </a:lnTo>
                      <a:cubicBezTo>
                        <a:pt x="935" y="123"/>
                        <a:pt x="901" y="147"/>
                        <a:pt x="859" y="163"/>
                      </a:cubicBezTo>
                      <a:lnTo>
                        <a:pt x="733" y="212"/>
                      </a:lnTo>
                      <a:lnTo>
                        <a:pt x="733" y="212"/>
                      </a:lnTo>
                      <a:cubicBezTo>
                        <a:pt x="691" y="228"/>
                        <a:pt x="656" y="252"/>
                        <a:pt x="628" y="285"/>
                      </a:cubicBezTo>
                      <a:lnTo>
                        <a:pt x="628" y="285"/>
                      </a:lnTo>
                      <a:cubicBezTo>
                        <a:pt x="601" y="317"/>
                        <a:pt x="565" y="342"/>
                        <a:pt x="524" y="357"/>
                      </a:cubicBezTo>
                      <a:lnTo>
                        <a:pt x="397" y="407"/>
                      </a:lnTo>
                      <a:lnTo>
                        <a:pt x="397" y="407"/>
                      </a:lnTo>
                      <a:cubicBezTo>
                        <a:pt x="356" y="424"/>
                        <a:pt x="322" y="447"/>
                        <a:pt x="293" y="480"/>
                      </a:cubicBezTo>
                      <a:lnTo>
                        <a:pt x="293" y="480"/>
                      </a:lnTo>
                      <a:cubicBezTo>
                        <a:pt x="265" y="513"/>
                        <a:pt x="231" y="537"/>
                        <a:pt x="188" y="553"/>
                      </a:cubicBezTo>
                      <a:lnTo>
                        <a:pt x="63" y="602"/>
                      </a:lnTo>
                      <a:lnTo>
                        <a:pt x="63" y="602"/>
                      </a:lnTo>
                      <a:cubicBezTo>
                        <a:pt x="22" y="618"/>
                        <a:pt x="0" y="643"/>
                        <a:pt x="0" y="675"/>
                      </a:cubicBezTo>
                      <a:lnTo>
                        <a:pt x="0" y="675"/>
                      </a:lnTo>
                      <a:cubicBezTo>
                        <a:pt x="0" y="708"/>
                        <a:pt x="22" y="733"/>
                        <a:pt x="63" y="749"/>
                      </a:cubicBezTo>
                      <a:lnTo>
                        <a:pt x="188" y="798"/>
                      </a:lnTo>
                      <a:lnTo>
                        <a:pt x="188" y="798"/>
                      </a:lnTo>
                      <a:cubicBezTo>
                        <a:pt x="231" y="814"/>
                        <a:pt x="265" y="839"/>
                        <a:pt x="293" y="871"/>
                      </a:cubicBezTo>
                      <a:lnTo>
                        <a:pt x="293" y="871"/>
                      </a:lnTo>
                      <a:cubicBezTo>
                        <a:pt x="322" y="904"/>
                        <a:pt x="356" y="928"/>
                        <a:pt x="397" y="944"/>
                      </a:cubicBezTo>
                      <a:lnTo>
                        <a:pt x="524" y="993"/>
                      </a:lnTo>
                      <a:lnTo>
                        <a:pt x="524" y="993"/>
                      </a:lnTo>
                      <a:cubicBezTo>
                        <a:pt x="565" y="1009"/>
                        <a:pt x="601" y="1034"/>
                        <a:pt x="628" y="1066"/>
                      </a:cubicBezTo>
                      <a:lnTo>
                        <a:pt x="628" y="1066"/>
                      </a:lnTo>
                      <a:cubicBezTo>
                        <a:pt x="656" y="1099"/>
                        <a:pt x="691" y="1124"/>
                        <a:pt x="733" y="1140"/>
                      </a:cubicBezTo>
                      <a:lnTo>
                        <a:pt x="859" y="1188"/>
                      </a:lnTo>
                      <a:lnTo>
                        <a:pt x="859" y="1188"/>
                      </a:lnTo>
                      <a:cubicBezTo>
                        <a:pt x="901" y="1205"/>
                        <a:pt x="935" y="1228"/>
                        <a:pt x="964" y="1262"/>
                      </a:cubicBezTo>
                      <a:lnTo>
                        <a:pt x="964" y="1262"/>
                      </a:lnTo>
                      <a:cubicBezTo>
                        <a:pt x="991" y="1294"/>
                        <a:pt x="1025" y="1318"/>
                        <a:pt x="1068" y="1334"/>
                      </a:cubicBezTo>
                      <a:lnTo>
                        <a:pt x="1068" y="1334"/>
                      </a:lnTo>
                      <a:cubicBezTo>
                        <a:pt x="1110" y="1351"/>
                        <a:pt x="1151" y="1351"/>
                        <a:pt x="1193" y="1334"/>
                      </a:cubicBezTo>
                      <a:lnTo>
                        <a:pt x="1193" y="1334"/>
                      </a:lnTo>
                      <a:cubicBezTo>
                        <a:pt x="1235" y="1318"/>
                        <a:pt x="1270" y="1294"/>
                        <a:pt x="1298" y="1262"/>
                      </a:cubicBezTo>
                      <a:lnTo>
                        <a:pt x="1298" y="1262"/>
                      </a:lnTo>
                      <a:cubicBezTo>
                        <a:pt x="1325" y="1228"/>
                        <a:pt x="1361" y="1205"/>
                        <a:pt x="1402" y="1188"/>
                      </a:cubicBezTo>
                      <a:lnTo>
                        <a:pt x="1529" y="1140"/>
                      </a:lnTo>
                      <a:lnTo>
                        <a:pt x="1529" y="1140"/>
                      </a:lnTo>
                      <a:cubicBezTo>
                        <a:pt x="1570" y="1124"/>
                        <a:pt x="1605" y="1099"/>
                        <a:pt x="1633" y="1066"/>
                      </a:cubicBezTo>
                      <a:lnTo>
                        <a:pt x="1633" y="1066"/>
                      </a:lnTo>
                      <a:cubicBezTo>
                        <a:pt x="1661" y="1034"/>
                        <a:pt x="1696" y="1009"/>
                        <a:pt x="1737" y="993"/>
                      </a:cubicBezTo>
                      <a:lnTo>
                        <a:pt x="1863" y="944"/>
                      </a:lnTo>
                      <a:lnTo>
                        <a:pt x="1863" y="944"/>
                      </a:lnTo>
                      <a:cubicBezTo>
                        <a:pt x="1906" y="928"/>
                        <a:pt x="1940" y="904"/>
                        <a:pt x="1967" y="871"/>
                      </a:cubicBezTo>
                      <a:lnTo>
                        <a:pt x="1967" y="871"/>
                      </a:lnTo>
                      <a:cubicBezTo>
                        <a:pt x="1996" y="839"/>
                        <a:pt x="2030" y="814"/>
                        <a:pt x="2072" y="798"/>
                      </a:cubicBezTo>
                      <a:lnTo>
                        <a:pt x="2198" y="749"/>
                      </a:lnTo>
                      <a:lnTo>
                        <a:pt x="2198" y="749"/>
                      </a:lnTo>
                      <a:cubicBezTo>
                        <a:pt x="2240" y="733"/>
                        <a:pt x="2261" y="708"/>
                        <a:pt x="2261" y="675"/>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9" name="Freeform 6">
                  <a:extLst>
                    <a:ext uri="{FF2B5EF4-FFF2-40B4-BE49-F238E27FC236}">
                      <a16:creationId xmlns:a16="http://schemas.microsoft.com/office/drawing/2014/main" id="{1FBE721B-DA26-AD4C-BEFD-F74096DBE0F9}"/>
                    </a:ext>
                  </a:extLst>
                </p:cNvPr>
                <p:cNvSpPr>
                  <a:spLocks noChangeArrowheads="1"/>
                </p:cNvSpPr>
                <p:nvPr/>
              </p:nvSpPr>
              <p:spPr bwMode="auto">
                <a:xfrm>
                  <a:off x="1803535" y="5921375"/>
                  <a:ext cx="641350" cy="382588"/>
                </a:xfrm>
                <a:custGeom>
                  <a:avLst/>
                  <a:gdLst>
                    <a:gd name="T0" fmla="*/ 1779 w 1780"/>
                    <a:gd name="T1" fmla="*/ 531 h 1064"/>
                    <a:gd name="T2" fmla="*/ 1631 w 1780"/>
                    <a:gd name="T3" fmla="*/ 435 h 1064"/>
                    <a:gd name="T4" fmla="*/ 1548 w 1780"/>
                    <a:gd name="T5" fmla="*/ 377 h 1064"/>
                    <a:gd name="T6" fmla="*/ 1465 w 1780"/>
                    <a:gd name="T7" fmla="*/ 320 h 1064"/>
                    <a:gd name="T8" fmla="*/ 1367 w 1780"/>
                    <a:gd name="T9" fmla="*/ 282 h 1064"/>
                    <a:gd name="T10" fmla="*/ 1285 w 1780"/>
                    <a:gd name="T11" fmla="*/ 225 h 1064"/>
                    <a:gd name="T12" fmla="*/ 1104 w 1780"/>
                    <a:gd name="T13" fmla="*/ 128 h 1064"/>
                    <a:gd name="T14" fmla="*/ 1021 w 1780"/>
                    <a:gd name="T15" fmla="*/ 71 h 1064"/>
                    <a:gd name="T16" fmla="*/ 939 w 1780"/>
                    <a:gd name="T17" fmla="*/ 13 h 1064"/>
                    <a:gd name="T18" fmla="*/ 841 w 1780"/>
                    <a:gd name="T19" fmla="*/ 13 h 1064"/>
                    <a:gd name="T20" fmla="*/ 758 w 1780"/>
                    <a:gd name="T21" fmla="*/ 71 h 1064"/>
                    <a:gd name="T22" fmla="*/ 675 w 1780"/>
                    <a:gd name="T23" fmla="*/ 128 h 1064"/>
                    <a:gd name="T24" fmla="*/ 577 w 1780"/>
                    <a:gd name="T25" fmla="*/ 167 h 1064"/>
                    <a:gd name="T26" fmla="*/ 494 w 1780"/>
                    <a:gd name="T27" fmla="*/ 225 h 1064"/>
                    <a:gd name="T28" fmla="*/ 312 w 1780"/>
                    <a:gd name="T29" fmla="*/ 320 h 1064"/>
                    <a:gd name="T30" fmla="*/ 230 w 1780"/>
                    <a:gd name="T31" fmla="*/ 377 h 1064"/>
                    <a:gd name="T32" fmla="*/ 148 w 1780"/>
                    <a:gd name="T33" fmla="*/ 435 h 1064"/>
                    <a:gd name="T34" fmla="*/ 49 w 1780"/>
                    <a:gd name="T35" fmla="*/ 474 h 1064"/>
                    <a:gd name="T36" fmla="*/ 0 w 1780"/>
                    <a:gd name="T37" fmla="*/ 531 h 1064"/>
                    <a:gd name="T38" fmla="*/ 148 w 1780"/>
                    <a:gd name="T39" fmla="*/ 627 h 1064"/>
                    <a:gd name="T40" fmla="*/ 230 w 1780"/>
                    <a:gd name="T41" fmla="*/ 685 h 1064"/>
                    <a:gd name="T42" fmla="*/ 312 w 1780"/>
                    <a:gd name="T43" fmla="*/ 743 h 1064"/>
                    <a:gd name="T44" fmla="*/ 412 w 1780"/>
                    <a:gd name="T45" fmla="*/ 781 h 1064"/>
                    <a:gd name="T46" fmla="*/ 494 w 1780"/>
                    <a:gd name="T47" fmla="*/ 839 h 1064"/>
                    <a:gd name="T48" fmla="*/ 675 w 1780"/>
                    <a:gd name="T49" fmla="*/ 935 h 1064"/>
                    <a:gd name="T50" fmla="*/ 758 w 1780"/>
                    <a:gd name="T51" fmla="*/ 993 h 1064"/>
                    <a:gd name="T52" fmla="*/ 841 w 1780"/>
                    <a:gd name="T53" fmla="*/ 1050 h 1064"/>
                    <a:gd name="T54" fmla="*/ 939 w 1780"/>
                    <a:gd name="T55" fmla="*/ 1050 h 1064"/>
                    <a:gd name="T56" fmla="*/ 1021 w 1780"/>
                    <a:gd name="T57" fmla="*/ 993 h 1064"/>
                    <a:gd name="T58" fmla="*/ 1104 w 1780"/>
                    <a:gd name="T59" fmla="*/ 935 h 1064"/>
                    <a:gd name="T60" fmla="*/ 1202 w 1780"/>
                    <a:gd name="T61" fmla="*/ 897 h 1064"/>
                    <a:gd name="T62" fmla="*/ 1285 w 1780"/>
                    <a:gd name="T63" fmla="*/ 839 h 1064"/>
                    <a:gd name="T64" fmla="*/ 1465 w 1780"/>
                    <a:gd name="T65" fmla="*/ 743 h 1064"/>
                    <a:gd name="T66" fmla="*/ 1548 w 1780"/>
                    <a:gd name="T67" fmla="*/ 685 h 1064"/>
                    <a:gd name="T68" fmla="*/ 1631 w 1780"/>
                    <a:gd name="T69" fmla="*/ 627 h 1064"/>
                    <a:gd name="T70" fmla="*/ 1730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30" y="474"/>
                      </a:cubicBezTo>
                      <a:lnTo>
                        <a:pt x="1631" y="435"/>
                      </a:lnTo>
                      <a:lnTo>
                        <a:pt x="1631" y="435"/>
                      </a:lnTo>
                      <a:cubicBezTo>
                        <a:pt x="1597" y="423"/>
                        <a:pt x="1571" y="404"/>
                        <a:pt x="1548" y="377"/>
                      </a:cubicBezTo>
                      <a:lnTo>
                        <a:pt x="1548" y="377"/>
                      </a:lnTo>
                      <a:cubicBezTo>
                        <a:pt x="1526" y="352"/>
                        <a:pt x="1500" y="333"/>
                        <a:pt x="1465" y="320"/>
                      </a:cubicBezTo>
                      <a:lnTo>
                        <a:pt x="1367" y="282"/>
                      </a:lnTo>
                      <a:lnTo>
                        <a:pt x="1367" y="282"/>
                      </a:lnTo>
                      <a:cubicBezTo>
                        <a:pt x="1334" y="269"/>
                        <a:pt x="1307" y="250"/>
                        <a:pt x="1285" y="225"/>
                      </a:cubicBezTo>
                      <a:lnTo>
                        <a:pt x="1285" y="225"/>
                      </a:lnTo>
                      <a:cubicBezTo>
                        <a:pt x="1263" y="198"/>
                        <a:pt x="1235" y="179"/>
                        <a:pt x="1202" y="167"/>
                      </a:cubicBezTo>
                      <a:lnTo>
                        <a:pt x="1104" y="128"/>
                      </a:lnTo>
                      <a:lnTo>
                        <a:pt x="1104" y="128"/>
                      </a:lnTo>
                      <a:cubicBezTo>
                        <a:pt x="1071" y="115"/>
                        <a:pt x="1043" y="96"/>
                        <a:pt x="1021" y="71"/>
                      </a:cubicBezTo>
                      <a:lnTo>
                        <a:pt x="1021" y="71"/>
                      </a:lnTo>
                      <a:cubicBezTo>
                        <a:pt x="999" y="45"/>
                        <a:pt x="972" y="26"/>
                        <a:pt x="939" y="13"/>
                      </a:cubicBezTo>
                      <a:lnTo>
                        <a:pt x="939" y="13"/>
                      </a:lnTo>
                      <a:cubicBezTo>
                        <a:pt x="906" y="0"/>
                        <a:pt x="874" y="0"/>
                        <a:pt x="841" y="13"/>
                      </a:cubicBezTo>
                      <a:lnTo>
                        <a:pt x="841" y="13"/>
                      </a:lnTo>
                      <a:cubicBezTo>
                        <a:pt x="807" y="26"/>
                        <a:pt x="780" y="45"/>
                        <a:pt x="758" y="71"/>
                      </a:cubicBezTo>
                      <a:lnTo>
                        <a:pt x="758" y="71"/>
                      </a:lnTo>
                      <a:cubicBezTo>
                        <a:pt x="735" y="96"/>
                        <a:pt x="708" y="115"/>
                        <a:pt x="675" y="128"/>
                      </a:cubicBezTo>
                      <a:lnTo>
                        <a:pt x="577" y="167"/>
                      </a:lnTo>
                      <a:lnTo>
                        <a:pt x="577" y="167"/>
                      </a:lnTo>
                      <a:cubicBezTo>
                        <a:pt x="544" y="179"/>
                        <a:pt x="516" y="198"/>
                        <a:pt x="494" y="225"/>
                      </a:cubicBezTo>
                      <a:lnTo>
                        <a:pt x="494" y="225"/>
                      </a:lnTo>
                      <a:cubicBezTo>
                        <a:pt x="472" y="250"/>
                        <a:pt x="445" y="269"/>
                        <a:pt x="412" y="282"/>
                      </a:cubicBezTo>
                      <a:lnTo>
                        <a:pt x="312" y="320"/>
                      </a:lnTo>
                      <a:lnTo>
                        <a:pt x="312" y="320"/>
                      </a:lnTo>
                      <a:cubicBezTo>
                        <a:pt x="280" y="333"/>
                        <a:pt x="253" y="352"/>
                        <a:pt x="230" y="377"/>
                      </a:cubicBezTo>
                      <a:lnTo>
                        <a:pt x="230" y="377"/>
                      </a:lnTo>
                      <a:cubicBezTo>
                        <a:pt x="209" y="404"/>
                        <a:pt x="182" y="423"/>
                        <a:pt x="148" y="435"/>
                      </a:cubicBezTo>
                      <a:lnTo>
                        <a:pt x="49" y="474"/>
                      </a:lnTo>
                      <a:lnTo>
                        <a:pt x="49" y="474"/>
                      </a:lnTo>
                      <a:cubicBezTo>
                        <a:pt x="17" y="486"/>
                        <a:pt x="0" y="506"/>
                        <a:pt x="0" y="531"/>
                      </a:cubicBezTo>
                      <a:lnTo>
                        <a:pt x="0" y="531"/>
                      </a:lnTo>
                      <a:cubicBezTo>
                        <a:pt x="0" y="557"/>
                        <a:pt x="17" y="576"/>
                        <a:pt x="49" y="589"/>
                      </a:cubicBezTo>
                      <a:lnTo>
                        <a:pt x="148" y="627"/>
                      </a:lnTo>
                      <a:lnTo>
                        <a:pt x="148" y="627"/>
                      </a:lnTo>
                      <a:cubicBezTo>
                        <a:pt x="182" y="640"/>
                        <a:pt x="209" y="660"/>
                        <a:pt x="230" y="685"/>
                      </a:cubicBezTo>
                      <a:lnTo>
                        <a:pt x="230" y="685"/>
                      </a:lnTo>
                      <a:cubicBezTo>
                        <a:pt x="253" y="711"/>
                        <a:pt x="280" y="730"/>
                        <a:pt x="312" y="743"/>
                      </a:cubicBezTo>
                      <a:lnTo>
                        <a:pt x="412" y="781"/>
                      </a:lnTo>
                      <a:lnTo>
                        <a:pt x="412" y="781"/>
                      </a:lnTo>
                      <a:cubicBezTo>
                        <a:pt x="445" y="794"/>
                        <a:pt x="472" y="814"/>
                        <a:pt x="494" y="839"/>
                      </a:cubicBezTo>
                      <a:lnTo>
                        <a:pt x="494" y="839"/>
                      </a:lnTo>
                      <a:cubicBezTo>
                        <a:pt x="516" y="865"/>
                        <a:pt x="544" y="884"/>
                        <a:pt x="577" y="897"/>
                      </a:cubicBezTo>
                      <a:lnTo>
                        <a:pt x="675" y="935"/>
                      </a:lnTo>
                      <a:lnTo>
                        <a:pt x="675" y="935"/>
                      </a:lnTo>
                      <a:cubicBezTo>
                        <a:pt x="708" y="948"/>
                        <a:pt x="735" y="967"/>
                        <a:pt x="758" y="993"/>
                      </a:cubicBezTo>
                      <a:lnTo>
                        <a:pt x="758" y="993"/>
                      </a:lnTo>
                      <a:cubicBezTo>
                        <a:pt x="780" y="1019"/>
                        <a:pt x="807" y="1038"/>
                        <a:pt x="841" y="1050"/>
                      </a:cubicBezTo>
                      <a:lnTo>
                        <a:pt x="841" y="1050"/>
                      </a:lnTo>
                      <a:cubicBezTo>
                        <a:pt x="874" y="1063"/>
                        <a:pt x="906" y="1063"/>
                        <a:pt x="939" y="1050"/>
                      </a:cubicBezTo>
                      <a:lnTo>
                        <a:pt x="939" y="1050"/>
                      </a:lnTo>
                      <a:cubicBezTo>
                        <a:pt x="972" y="1038"/>
                        <a:pt x="999" y="1019"/>
                        <a:pt x="1021" y="993"/>
                      </a:cubicBezTo>
                      <a:lnTo>
                        <a:pt x="1021" y="993"/>
                      </a:lnTo>
                      <a:cubicBezTo>
                        <a:pt x="1043" y="967"/>
                        <a:pt x="1071" y="948"/>
                        <a:pt x="1104" y="935"/>
                      </a:cubicBezTo>
                      <a:lnTo>
                        <a:pt x="1202" y="897"/>
                      </a:lnTo>
                      <a:lnTo>
                        <a:pt x="1202" y="897"/>
                      </a:lnTo>
                      <a:cubicBezTo>
                        <a:pt x="1235" y="884"/>
                        <a:pt x="1263" y="865"/>
                        <a:pt x="1285" y="839"/>
                      </a:cubicBezTo>
                      <a:lnTo>
                        <a:pt x="1285" y="839"/>
                      </a:lnTo>
                      <a:cubicBezTo>
                        <a:pt x="1307" y="814"/>
                        <a:pt x="1334" y="794"/>
                        <a:pt x="1367" y="781"/>
                      </a:cubicBezTo>
                      <a:lnTo>
                        <a:pt x="1465" y="743"/>
                      </a:lnTo>
                      <a:lnTo>
                        <a:pt x="1465" y="743"/>
                      </a:lnTo>
                      <a:cubicBezTo>
                        <a:pt x="1500" y="730"/>
                        <a:pt x="1526" y="711"/>
                        <a:pt x="1548" y="685"/>
                      </a:cubicBezTo>
                      <a:lnTo>
                        <a:pt x="1548" y="685"/>
                      </a:lnTo>
                      <a:cubicBezTo>
                        <a:pt x="1571" y="660"/>
                        <a:pt x="1597" y="640"/>
                        <a:pt x="1631" y="627"/>
                      </a:cubicBezTo>
                      <a:lnTo>
                        <a:pt x="1730" y="589"/>
                      </a:lnTo>
                      <a:lnTo>
                        <a:pt x="1730" y="589"/>
                      </a:lnTo>
                      <a:cubicBezTo>
                        <a:pt x="1762" y="576"/>
                        <a:pt x="1779" y="557"/>
                        <a:pt x="1779" y="531"/>
                      </a:cubicBezTo>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0" name="Freeform 7">
                  <a:extLst>
                    <a:ext uri="{FF2B5EF4-FFF2-40B4-BE49-F238E27FC236}">
                      <a16:creationId xmlns:a16="http://schemas.microsoft.com/office/drawing/2014/main" id="{A270E25A-AEA2-D648-B8C9-DF8A6342959D}"/>
                    </a:ext>
                  </a:extLst>
                </p:cNvPr>
                <p:cNvSpPr>
                  <a:spLocks noChangeArrowheads="1"/>
                </p:cNvSpPr>
                <p:nvPr/>
              </p:nvSpPr>
              <p:spPr bwMode="auto">
                <a:xfrm>
                  <a:off x="1060585" y="5975350"/>
                  <a:ext cx="58738"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5 w 165"/>
                    <a:gd name="T11" fmla="*/ 19 h 307"/>
                    <a:gd name="T12" fmla="*/ 115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4" y="128"/>
                        <a:pt x="164" y="102"/>
                        <a:pt x="164" y="77"/>
                      </a:cubicBezTo>
                      <a:lnTo>
                        <a:pt x="164" y="77"/>
                      </a:lnTo>
                      <a:cubicBezTo>
                        <a:pt x="164" y="51"/>
                        <a:pt x="148" y="32"/>
                        <a:pt x="115" y="19"/>
                      </a:cubicBezTo>
                      <a:lnTo>
                        <a:pt x="115" y="19"/>
                      </a:lnTo>
                      <a:cubicBezTo>
                        <a:pt x="82" y="7"/>
                        <a:pt x="44" y="0"/>
                        <a:pt x="0" y="0"/>
                      </a:cubicBez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1" name="Freeform 8">
                  <a:extLst>
                    <a:ext uri="{FF2B5EF4-FFF2-40B4-BE49-F238E27FC236}">
                      <a16:creationId xmlns:a16="http://schemas.microsoft.com/office/drawing/2014/main" id="{E04A1274-C9F2-0444-A1B3-7DC4A5695565}"/>
                    </a:ext>
                  </a:extLst>
                </p:cNvPr>
                <p:cNvSpPr>
                  <a:spLocks noChangeArrowheads="1"/>
                </p:cNvSpPr>
                <p:nvPr/>
              </p:nvSpPr>
              <p:spPr bwMode="auto">
                <a:xfrm>
                  <a:off x="1060585" y="6140450"/>
                  <a:ext cx="58738" cy="111125"/>
                </a:xfrm>
                <a:custGeom>
                  <a:avLst/>
                  <a:gdLst>
                    <a:gd name="T0" fmla="*/ 0 w 165"/>
                    <a:gd name="T1" fmla="*/ 306 h 307"/>
                    <a:gd name="T2" fmla="*/ 0 w 165"/>
                    <a:gd name="T3" fmla="*/ 306 h 307"/>
                    <a:gd name="T4" fmla="*/ 115 w 165"/>
                    <a:gd name="T5" fmla="*/ 287 h 307"/>
                    <a:gd name="T6" fmla="*/ 115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4" y="306"/>
                        <a:pt x="82" y="300"/>
                        <a:pt x="115" y="287"/>
                      </a:cubicBezTo>
                      <a:lnTo>
                        <a:pt x="115" y="287"/>
                      </a:lnTo>
                      <a:cubicBezTo>
                        <a:pt x="148" y="274"/>
                        <a:pt x="164" y="255"/>
                        <a:pt x="164" y="230"/>
                      </a:cubicBezTo>
                      <a:lnTo>
                        <a:pt x="164" y="230"/>
                      </a:lnTo>
                      <a:cubicBezTo>
                        <a:pt x="164" y="205"/>
                        <a:pt x="154" y="179"/>
                        <a:pt x="131" y="153"/>
                      </a:cubicBezTo>
                      <a:lnTo>
                        <a:pt x="66" y="77"/>
                      </a:lnTo>
                      <a:lnTo>
                        <a:pt x="0" y="0"/>
                      </a:ln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2" name="Freeform 9">
                  <a:extLst>
                    <a:ext uri="{FF2B5EF4-FFF2-40B4-BE49-F238E27FC236}">
                      <a16:creationId xmlns:a16="http://schemas.microsoft.com/office/drawing/2014/main" id="{525FD75A-F9FD-3A49-A27F-AF486A837065}"/>
                    </a:ext>
                  </a:extLst>
                </p:cNvPr>
                <p:cNvSpPr>
                  <a:spLocks noChangeArrowheads="1"/>
                </p:cNvSpPr>
                <p:nvPr/>
              </p:nvSpPr>
              <p:spPr bwMode="auto">
                <a:xfrm>
                  <a:off x="1994035"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1 w 723"/>
                    <a:gd name="T19" fmla="*/ 376 h 447"/>
                    <a:gd name="T20" fmla="*/ 491 w 723"/>
                    <a:gd name="T21" fmla="*/ 376 h 447"/>
                    <a:gd name="T22" fmla="*/ 573 w 723"/>
                    <a:gd name="T23" fmla="*/ 318 h 447"/>
                    <a:gd name="T24" fmla="*/ 672 w 723"/>
                    <a:gd name="T25" fmla="*/ 280 h 447"/>
                    <a:gd name="T26" fmla="*/ 672 w 723"/>
                    <a:gd name="T27" fmla="*/ 280 h 447"/>
                    <a:gd name="T28" fmla="*/ 722 w 723"/>
                    <a:gd name="T29" fmla="*/ 222 h 447"/>
                    <a:gd name="T30" fmla="*/ 722 w 723"/>
                    <a:gd name="T31" fmla="*/ 222 h 447"/>
                    <a:gd name="T32" fmla="*/ 672 w 723"/>
                    <a:gd name="T33" fmla="*/ 165 h 447"/>
                    <a:gd name="T34" fmla="*/ 573 w 723"/>
                    <a:gd name="T35" fmla="*/ 126 h 447"/>
                    <a:gd name="T36" fmla="*/ 573 w 723"/>
                    <a:gd name="T37" fmla="*/ 126 h 447"/>
                    <a:gd name="T38" fmla="*/ 491 w 723"/>
                    <a:gd name="T39" fmla="*/ 69 h 447"/>
                    <a:gd name="T40" fmla="*/ 491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7" y="350"/>
                        <a:pt x="230" y="376"/>
                      </a:cubicBezTo>
                      <a:lnTo>
                        <a:pt x="230" y="376"/>
                      </a:lnTo>
                      <a:cubicBezTo>
                        <a:pt x="252" y="401"/>
                        <a:pt x="278" y="420"/>
                        <a:pt x="312" y="433"/>
                      </a:cubicBezTo>
                      <a:lnTo>
                        <a:pt x="312" y="433"/>
                      </a:lnTo>
                      <a:cubicBezTo>
                        <a:pt x="345" y="446"/>
                        <a:pt x="377" y="446"/>
                        <a:pt x="410" y="433"/>
                      </a:cubicBezTo>
                      <a:lnTo>
                        <a:pt x="410" y="433"/>
                      </a:lnTo>
                      <a:cubicBezTo>
                        <a:pt x="442" y="420"/>
                        <a:pt x="470" y="401"/>
                        <a:pt x="491" y="376"/>
                      </a:cubicBezTo>
                      <a:lnTo>
                        <a:pt x="491" y="376"/>
                      </a:lnTo>
                      <a:cubicBezTo>
                        <a:pt x="513" y="350"/>
                        <a:pt x="541" y="331"/>
                        <a:pt x="573" y="318"/>
                      </a:cubicBezTo>
                      <a:lnTo>
                        <a:pt x="672" y="280"/>
                      </a:lnTo>
                      <a:lnTo>
                        <a:pt x="672" y="280"/>
                      </a:lnTo>
                      <a:cubicBezTo>
                        <a:pt x="704" y="267"/>
                        <a:pt x="722" y="248"/>
                        <a:pt x="722" y="222"/>
                      </a:cubicBezTo>
                      <a:lnTo>
                        <a:pt x="722" y="222"/>
                      </a:lnTo>
                      <a:cubicBezTo>
                        <a:pt x="722" y="197"/>
                        <a:pt x="704" y="177"/>
                        <a:pt x="672" y="165"/>
                      </a:cubicBezTo>
                      <a:lnTo>
                        <a:pt x="573" y="126"/>
                      </a:lnTo>
                      <a:lnTo>
                        <a:pt x="573" y="126"/>
                      </a:lnTo>
                      <a:cubicBezTo>
                        <a:pt x="541" y="114"/>
                        <a:pt x="513" y="95"/>
                        <a:pt x="491" y="69"/>
                      </a:cubicBezTo>
                      <a:lnTo>
                        <a:pt x="491" y="69"/>
                      </a:lnTo>
                      <a:cubicBezTo>
                        <a:pt x="470" y="44"/>
                        <a:pt x="442" y="25"/>
                        <a:pt x="410" y="13"/>
                      </a:cubicBezTo>
                      <a:lnTo>
                        <a:pt x="410" y="13"/>
                      </a:lnTo>
                      <a:cubicBezTo>
                        <a:pt x="377" y="0"/>
                        <a:pt x="345" y="0"/>
                        <a:pt x="312" y="13"/>
                      </a:cubicBezTo>
                      <a:lnTo>
                        <a:pt x="312" y="13"/>
                      </a:lnTo>
                      <a:cubicBezTo>
                        <a:pt x="278" y="25"/>
                        <a:pt x="252" y="44"/>
                        <a:pt x="230" y="69"/>
                      </a:cubicBezTo>
                      <a:lnTo>
                        <a:pt x="230" y="69"/>
                      </a:lnTo>
                      <a:cubicBezTo>
                        <a:pt x="207"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3" name="Freeform 10">
                  <a:extLst>
                    <a:ext uri="{FF2B5EF4-FFF2-40B4-BE49-F238E27FC236}">
                      <a16:creationId xmlns:a16="http://schemas.microsoft.com/office/drawing/2014/main" id="{805F4E2B-B6F0-7145-BD42-82E64ABB6980}"/>
                    </a:ext>
                  </a:extLst>
                </p:cNvPr>
                <p:cNvSpPr>
                  <a:spLocks noChangeArrowheads="1"/>
                </p:cNvSpPr>
                <p:nvPr/>
              </p:nvSpPr>
              <p:spPr bwMode="auto">
                <a:xfrm>
                  <a:off x="1190760" y="6032500"/>
                  <a:ext cx="165100" cy="160338"/>
                </a:xfrm>
                <a:custGeom>
                  <a:avLst/>
                  <a:gdLst>
                    <a:gd name="T0" fmla="*/ 328 w 460"/>
                    <a:gd name="T1" fmla="*/ 222 h 447"/>
                    <a:gd name="T2" fmla="*/ 328 w 460"/>
                    <a:gd name="T3" fmla="*/ 222 h 447"/>
                    <a:gd name="T4" fmla="*/ 279 w 460"/>
                    <a:gd name="T5" fmla="*/ 165 h 447"/>
                    <a:gd name="T6" fmla="*/ 279 w 460"/>
                    <a:gd name="T7" fmla="*/ 165 h 447"/>
                    <a:gd name="T8" fmla="*/ 180 w 460"/>
                    <a:gd name="T9" fmla="*/ 165 h 447"/>
                    <a:gd name="T10" fmla="*/ 180 w 460"/>
                    <a:gd name="T11" fmla="*/ 165 h 447"/>
                    <a:gd name="T12" fmla="*/ 131 w 460"/>
                    <a:gd name="T13" fmla="*/ 222 h 447"/>
                    <a:gd name="T14" fmla="*/ 131 w 460"/>
                    <a:gd name="T15" fmla="*/ 222 h 447"/>
                    <a:gd name="T16" fmla="*/ 180 w 460"/>
                    <a:gd name="T17" fmla="*/ 280 h 447"/>
                    <a:gd name="T18" fmla="*/ 180 w 460"/>
                    <a:gd name="T19" fmla="*/ 280 h 447"/>
                    <a:gd name="T20" fmla="*/ 279 w 460"/>
                    <a:gd name="T21" fmla="*/ 280 h 447"/>
                    <a:gd name="T22" fmla="*/ 279 w 460"/>
                    <a:gd name="T23" fmla="*/ 280 h 447"/>
                    <a:gd name="T24" fmla="*/ 328 w 460"/>
                    <a:gd name="T25" fmla="*/ 222 h 447"/>
                    <a:gd name="T26" fmla="*/ 426 w 460"/>
                    <a:gd name="T27" fmla="*/ 146 h 447"/>
                    <a:gd name="T28" fmla="*/ 426 w 460"/>
                    <a:gd name="T29" fmla="*/ 146 h 447"/>
                    <a:gd name="T30" fmla="*/ 459 w 460"/>
                    <a:gd name="T31" fmla="*/ 222 h 447"/>
                    <a:gd name="T32" fmla="*/ 459 w 460"/>
                    <a:gd name="T33" fmla="*/ 222 h 447"/>
                    <a:gd name="T34" fmla="*/ 426 w 460"/>
                    <a:gd name="T35" fmla="*/ 299 h 447"/>
                    <a:gd name="T36" fmla="*/ 361 w 460"/>
                    <a:gd name="T37" fmla="*/ 376 h 447"/>
                    <a:gd name="T38" fmla="*/ 361 w 460"/>
                    <a:gd name="T39" fmla="*/ 376 h 447"/>
                    <a:gd name="T40" fmla="*/ 279 w 460"/>
                    <a:gd name="T41" fmla="*/ 433 h 447"/>
                    <a:gd name="T42" fmla="*/ 279 w 460"/>
                    <a:gd name="T43" fmla="*/ 433 h 447"/>
                    <a:gd name="T44" fmla="*/ 180 w 460"/>
                    <a:gd name="T45" fmla="*/ 433 h 447"/>
                    <a:gd name="T46" fmla="*/ 180 w 460"/>
                    <a:gd name="T47" fmla="*/ 433 h 447"/>
                    <a:gd name="T48" fmla="*/ 98 w 460"/>
                    <a:gd name="T49" fmla="*/ 376 h 447"/>
                    <a:gd name="T50" fmla="*/ 33 w 460"/>
                    <a:gd name="T51" fmla="*/ 299 h 447"/>
                    <a:gd name="T52" fmla="*/ 33 w 460"/>
                    <a:gd name="T53" fmla="*/ 299 h 447"/>
                    <a:gd name="T54" fmla="*/ 0 w 460"/>
                    <a:gd name="T55" fmla="*/ 222 h 447"/>
                    <a:gd name="T56" fmla="*/ 0 w 460"/>
                    <a:gd name="T57" fmla="*/ 222 h 447"/>
                    <a:gd name="T58" fmla="*/ 33 w 460"/>
                    <a:gd name="T59" fmla="*/ 146 h 447"/>
                    <a:gd name="T60" fmla="*/ 98 w 460"/>
                    <a:gd name="T61" fmla="*/ 69 h 447"/>
                    <a:gd name="T62" fmla="*/ 98 w 460"/>
                    <a:gd name="T63" fmla="*/ 69 h 447"/>
                    <a:gd name="T64" fmla="*/ 180 w 460"/>
                    <a:gd name="T65" fmla="*/ 13 h 447"/>
                    <a:gd name="T66" fmla="*/ 180 w 460"/>
                    <a:gd name="T67" fmla="*/ 13 h 447"/>
                    <a:gd name="T68" fmla="*/ 279 w 460"/>
                    <a:gd name="T69" fmla="*/ 13 h 447"/>
                    <a:gd name="T70" fmla="*/ 279 w 460"/>
                    <a:gd name="T71" fmla="*/ 13 h 447"/>
                    <a:gd name="T72" fmla="*/ 361 w 460"/>
                    <a:gd name="T73" fmla="*/ 69 h 447"/>
                    <a:gd name="T74" fmla="*/ 426 w 460"/>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0" h="447">
                      <a:moveTo>
                        <a:pt x="328" y="222"/>
                      </a:moveTo>
                      <a:lnTo>
                        <a:pt x="328" y="222"/>
                      </a:lnTo>
                      <a:cubicBezTo>
                        <a:pt x="328" y="197"/>
                        <a:pt x="312" y="177"/>
                        <a:pt x="279" y="165"/>
                      </a:cubicBezTo>
                      <a:lnTo>
                        <a:pt x="279" y="165"/>
                      </a:lnTo>
                      <a:cubicBezTo>
                        <a:pt x="246" y="152"/>
                        <a:pt x="213" y="152"/>
                        <a:pt x="180" y="165"/>
                      </a:cubicBezTo>
                      <a:lnTo>
                        <a:pt x="180" y="165"/>
                      </a:lnTo>
                      <a:cubicBezTo>
                        <a:pt x="147" y="177"/>
                        <a:pt x="131" y="197"/>
                        <a:pt x="131" y="222"/>
                      </a:cubicBezTo>
                      <a:lnTo>
                        <a:pt x="131" y="222"/>
                      </a:lnTo>
                      <a:cubicBezTo>
                        <a:pt x="131" y="248"/>
                        <a:pt x="147" y="267"/>
                        <a:pt x="180" y="280"/>
                      </a:cubicBezTo>
                      <a:lnTo>
                        <a:pt x="180" y="280"/>
                      </a:lnTo>
                      <a:cubicBezTo>
                        <a:pt x="213" y="293"/>
                        <a:pt x="246" y="293"/>
                        <a:pt x="279" y="280"/>
                      </a:cubicBezTo>
                      <a:lnTo>
                        <a:pt x="279" y="280"/>
                      </a:lnTo>
                      <a:cubicBezTo>
                        <a:pt x="312" y="267"/>
                        <a:pt x="328" y="248"/>
                        <a:pt x="328" y="222"/>
                      </a:cubicBezTo>
                      <a:close/>
                      <a:moveTo>
                        <a:pt x="426" y="146"/>
                      </a:moveTo>
                      <a:lnTo>
                        <a:pt x="426" y="146"/>
                      </a:lnTo>
                      <a:cubicBezTo>
                        <a:pt x="448" y="172"/>
                        <a:pt x="459" y="197"/>
                        <a:pt x="459" y="222"/>
                      </a:cubicBezTo>
                      <a:lnTo>
                        <a:pt x="459" y="222"/>
                      </a:lnTo>
                      <a:cubicBezTo>
                        <a:pt x="459" y="248"/>
                        <a:pt x="448" y="273"/>
                        <a:pt x="426" y="299"/>
                      </a:cubicBezTo>
                      <a:lnTo>
                        <a:pt x="361" y="376"/>
                      </a:lnTo>
                      <a:lnTo>
                        <a:pt x="361" y="376"/>
                      </a:lnTo>
                      <a:cubicBezTo>
                        <a:pt x="339" y="401"/>
                        <a:pt x="312" y="420"/>
                        <a:pt x="279" y="433"/>
                      </a:cubicBezTo>
                      <a:lnTo>
                        <a:pt x="279" y="433"/>
                      </a:lnTo>
                      <a:cubicBezTo>
                        <a:pt x="246" y="446"/>
                        <a:pt x="213" y="446"/>
                        <a:pt x="180" y="433"/>
                      </a:cubicBezTo>
                      <a:lnTo>
                        <a:pt x="180" y="433"/>
                      </a:lnTo>
                      <a:cubicBezTo>
                        <a:pt x="147" y="420"/>
                        <a:pt x="120" y="401"/>
                        <a:pt x="98" y="376"/>
                      </a:cubicBezTo>
                      <a:lnTo>
                        <a:pt x="33" y="299"/>
                      </a:lnTo>
                      <a:lnTo>
                        <a:pt x="33" y="299"/>
                      </a:lnTo>
                      <a:cubicBezTo>
                        <a:pt x="11" y="273"/>
                        <a:pt x="0" y="248"/>
                        <a:pt x="0" y="222"/>
                      </a:cubicBezTo>
                      <a:lnTo>
                        <a:pt x="0" y="222"/>
                      </a:lnTo>
                      <a:cubicBezTo>
                        <a:pt x="0" y="197"/>
                        <a:pt x="11" y="172"/>
                        <a:pt x="33" y="146"/>
                      </a:cubicBezTo>
                      <a:lnTo>
                        <a:pt x="98" y="69"/>
                      </a:lnTo>
                      <a:lnTo>
                        <a:pt x="98" y="69"/>
                      </a:lnTo>
                      <a:cubicBezTo>
                        <a:pt x="120" y="44"/>
                        <a:pt x="147" y="25"/>
                        <a:pt x="180" y="13"/>
                      </a:cubicBezTo>
                      <a:lnTo>
                        <a:pt x="180" y="13"/>
                      </a:lnTo>
                      <a:cubicBezTo>
                        <a:pt x="213" y="0"/>
                        <a:pt x="246" y="0"/>
                        <a:pt x="279" y="13"/>
                      </a:cubicBezTo>
                      <a:lnTo>
                        <a:pt x="279" y="13"/>
                      </a:lnTo>
                      <a:cubicBezTo>
                        <a:pt x="312" y="25"/>
                        <a:pt x="339" y="44"/>
                        <a:pt x="361" y="69"/>
                      </a:cubicBezTo>
                      <a:lnTo>
                        <a:pt x="426" y="146"/>
                      </a:ln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4" name="Freeform 11">
                  <a:extLst>
                    <a:ext uri="{FF2B5EF4-FFF2-40B4-BE49-F238E27FC236}">
                      <a16:creationId xmlns:a16="http://schemas.microsoft.com/office/drawing/2014/main" id="{6F4613DD-114B-8042-94EC-8385544E5914}"/>
                    </a:ext>
                  </a:extLst>
                </p:cNvPr>
                <p:cNvSpPr>
                  <a:spLocks noChangeArrowheads="1"/>
                </p:cNvSpPr>
                <p:nvPr/>
              </p:nvSpPr>
              <p:spPr bwMode="auto">
                <a:xfrm>
                  <a:off x="2690948" y="5645150"/>
                  <a:ext cx="68262" cy="111125"/>
                </a:xfrm>
                <a:custGeom>
                  <a:avLst/>
                  <a:gdLst>
                    <a:gd name="T0" fmla="*/ 11 w 191"/>
                    <a:gd name="T1" fmla="*/ 57 h 307"/>
                    <a:gd name="T2" fmla="*/ 11 w 191"/>
                    <a:gd name="T3" fmla="*/ 57 h 307"/>
                    <a:gd name="T4" fmla="*/ 59 w 191"/>
                    <a:gd name="T5" fmla="*/ 153 h 307"/>
                    <a:gd name="T6" fmla="*/ 190 w 191"/>
                    <a:gd name="T7" fmla="*/ 306 h 307"/>
                    <a:gd name="T8" fmla="*/ 190 w 191"/>
                    <a:gd name="T9" fmla="*/ 0 h 307"/>
                    <a:gd name="T10" fmla="*/ 59 w 191"/>
                    <a:gd name="T11" fmla="*/ 0 h 307"/>
                    <a:gd name="T12" fmla="*/ 59 w 191"/>
                    <a:gd name="T13" fmla="*/ 0 h 307"/>
                    <a:gd name="T14" fmla="*/ 11 w 191"/>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307">
                      <a:moveTo>
                        <a:pt x="11" y="57"/>
                      </a:moveTo>
                      <a:lnTo>
                        <a:pt x="11" y="57"/>
                      </a:lnTo>
                      <a:cubicBezTo>
                        <a:pt x="21" y="96"/>
                        <a:pt x="37" y="127"/>
                        <a:pt x="59" y="153"/>
                      </a:cubicBezTo>
                      <a:lnTo>
                        <a:pt x="190" y="306"/>
                      </a:lnTo>
                      <a:lnTo>
                        <a:pt x="190" y="0"/>
                      </a:lnTo>
                      <a:lnTo>
                        <a:pt x="59" y="0"/>
                      </a:lnTo>
                      <a:lnTo>
                        <a:pt x="59" y="0"/>
                      </a:lnTo>
                      <a:cubicBezTo>
                        <a:pt x="16" y="0"/>
                        <a:pt x="0" y="19"/>
                        <a:pt x="11" y="57"/>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5" name="Freeform 12">
                  <a:extLst>
                    <a:ext uri="{FF2B5EF4-FFF2-40B4-BE49-F238E27FC236}">
                      <a16:creationId xmlns:a16="http://schemas.microsoft.com/office/drawing/2014/main" id="{17BCAC2C-47CA-2646-87DD-120C1CA264B4}"/>
                    </a:ext>
                  </a:extLst>
                </p:cNvPr>
                <p:cNvSpPr>
                  <a:spLocks noChangeArrowheads="1"/>
                </p:cNvSpPr>
                <p:nvPr/>
              </p:nvSpPr>
              <p:spPr bwMode="auto">
                <a:xfrm>
                  <a:off x="1060585" y="5645150"/>
                  <a:ext cx="493713" cy="328613"/>
                </a:xfrm>
                <a:custGeom>
                  <a:avLst/>
                  <a:gdLst>
                    <a:gd name="T0" fmla="*/ 0 w 1373"/>
                    <a:gd name="T1" fmla="*/ 0 h 913"/>
                    <a:gd name="T2" fmla="*/ 1311 w 1373"/>
                    <a:gd name="T3" fmla="*/ 0 h 913"/>
                    <a:gd name="T4" fmla="*/ 1311 w 1373"/>
                    <a:gd name="T5" fmla="*/ 0 h 913"/>
                    <a:gd name="T6" fmla="*/ 1360 w 1373"/>
                    <a:gd name="T7" fmla="*/ 57 h 913"/>
                    <a:gd name="T8" fmla="*/ 1360 w 1373"/>
                    <a:gd name="T9" fmla="*/ 57 h 913"/>
                    <a:gd name="T10" fmla="*/ 1311 w 1373"/>
                    <a:gd name="T11" fmla="*/ 153 h 913"/>
                    <a:gd name="T12" fmla="*/ 1246 w 1373"/>
                    <a:gd name="T13" fmla="*/ 230 h 913"/>
                    <a:gd name="T14" fmla="*/ 1181 w 1373"/>
                    <a:gd name="T15" fmla="*/ 306 h 913"/>
                    <a:gd name="T16" fmla="*/ 1115 w 1373"/>
                    <a:gd name="T17" fmla="*/ 382 h 913"/>
                    <a:gd name="T18" fmla="*/ 1050 w 1373"/>
                    <a:gd name="T19" fmla="*/ 459 h 913"/>
                    <a:gd name="T20" fmla="*/ 983 w 1373"/>
                    <a:gd name="T21" fmla="*/ 535 h 913"/>
                    <a:gd name="T22" fmla="*/ 918 w 1373"/>
                    <a:gd name="T23" fmla="*/ 613 h 913"/>
                    <a:gd name="T24" fmla="*/ 853 w 1373"/>
                    <a:gd name="T25" fmla="*/ 689 h 913"/>
                    <a:gd name="T26" fmla="*/ 787 w 1373"/>
                    <a:gd name="T27" fmla="*/ 765 h 913"/>
                    <a:gd name="T28" fmla="*/ 722 w 1373"/>
                    <a:gd name="T29" fmla="*/ 842 h 913"/>
                    <a:gd name="T30" fmla="*/ 722 w 1373"/>
                    <a:gd name="T31" fmla="*/ 842 h 913"/>
                    <a:gd name="T32" fmla="*/ 640 w 1373"/>
                    <a:gd name="T33" fmla="*/ 900 h 913"/>
                    <a:gd name="T34" fmla="*/ 640 w 1373"/>
                    <a:gd name="T35" fmla="*/ 900 h 913"/>
                    <a:gd name="T36" fmla="*/ 541 w 1373"/>
                    <a:gd name="T37" fmla="*/ 900 h 913"/>
                    <a:gd name="T38" fmla="*/ 541 w 1373"/>
                    <a:gd name="T39" fmla="*/ 900 h 913"/>
                    <a:gd name="T40" fmla="*/ 459 w 1373"/>
                    <a:gd name="T41" fmla="*/ 842 h 913"/>
                    <a:gd name="T42" fmla="*/ 394 w 1373"/>
                    <a:gd name="T43" fmla="*/ 765 h 913"/>
                    <a:gd name="T44" fmla="*/ 328 w 1373"/>
                    <a:gd name="T45" fmla="*/ 689 h 913"/>
                    <a:gd name="T46" fmla="*/ 263 w 1373"/>
                    <a:gd name="T47" fmla="*/ 613 h 913"/>
                    <a:gd name="T48" fmla="*/ 198 w 1373"/>
                    <a:gd name="T49" fmla="*/ 535 h 913"/>
                    <a:gd name="T50" fmla="*/ 131 w 1373"/>
                    <a:gd name="T51" fmla="*/ 459 h 913"/>
                    <a:gd name="T52" fmla="*/ 66 w 1373"/>
                    <a:gd name="T53" fmla="*/ 382 h 913"/>
                    <a:gd name="T54" fmla="*/ 0 w 1373"/>
                    <a:gd name="T55" fmla="*/ 306 h 913"/>
                    <a:gd name="T56" fmla="*/ 0 w 1373"/>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3" h="913">
                      <a:moveTo>
                        <a:pt x="0" y="0"/>
                      </a:moveTo>
                      <a:lnTo>
                        <a:pt x="1311" y="0"/>
                      </a:lnTo>
                      <a:lnTo>
                        <a:pt x="1311" y="0"/>
                      </a:lnTo>
                      <a:cubicBezTo>
                        <a:pt x="1356" y="0"/>
                        <a:pt x="1372" y="19"/>
                        <a:pt x="1360" y="57"/>
                      </a:cubicBezTo>
                      <a:lnTo>
                        <a:pt x="1360" y="57"/>
                      </a:lnTo>
                      <a:cubicBezTo>
                        <a:pt x="1350" y="96"/>
                        <a:pt x="1334" y="127"/>
                        <a:pt x="1311" y="153"/>
                      </a:cubicBezTo>
                      <a:lnTo>
                        <a:pt x="1246" y="230"/>
                      </a:lnTo>
                      <a:lnTo>
                        <a:pt x="1181" y="306"/>
                      </a:lnTo>
                      <a:lnTo>
                        <a:pt x="1115" y="382"/>
                      </a:lnTo>
                      <a:lnTo>
                        <a:pt x="1050" y="459"/>
                      </a:lnTo>
                      <a:lnTo>
                        <a:pt x="983" y="535"/>
                      </a:lnTo>
                      <a:lnTo>
                        <a:pt x="918" y="613"/>
                      </a:lnTo>
                      <a:lnTo>
                        <a:pt x="853" y="689"/>
                      </a:lnTo>
                      <a:lnTo>
                        <a:pt x="787" y="765"/>
                      </a:lnTo>
                      <a:lnTo>
                        <a:pt x="722" y="842"/>
                      </a:lnTo>
                      <a:lnTo>
                        <a:pt x="722" y="842"/>
                      </a:lnTo>
                      <a:cubicBezTo>
                        <a:pt x="700" y="867"/>
                        <a:pt x="673" y="887"/>
                        <a:pt x="640" y="900"/>
                      </a:cubicBezTo>
                      <a:lnTo>
                        <a:pt x="640" y="900"/>
                      </a:lnTo>
                      <a:cubicBezTo>
                        <a:pt x="607" y="912"/>
                        <a:pt x="574" y="912"/>
                        <a:pt x="541" y="900"/>
                      </a:cubicBezTo>
                      <a:lnTo>
                        <a:pt x="541" y="900"/>
                      </a:lnTo>
                      <a:cubicBezTo>
                        <a:pt x="508" y="887"/>
                        <a:pt x="481" y="867"/>
                        <a:pt x="459" y="842"/>
                      </a:cubicBezTo>
                      <a:lnTo>
                        <a:pt x="394" y="765"/>
                      </a:lnTo>
                      <a:lnTo>
                        <a:pt x="328" y="689"/>
                      </a:lnTo>
                      <a:lnTo>
                        <a:pt x="263" y="613"/>
                      </a:lnTo>
                      <a:lnTo>
                        <a:pt x="198" y="535"/>
                      </a:lnTo>
                      <a:lnTo>
                        <a:pt x="131" y="459"/>
                      </a:lnTo>
                      <a:lnTo>
                        <a:pt x="66" y="382"/>
                      </a:lnTo>
                      <a:lnTo>
                        <a:pt x="0" y="306"/>
                      </a:lnTo>
                      <a:lnTo>
                        <a:pt x="0" y="0"/>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6" name="Freeform 13">
                  <a:extLst>
                    <a:ext uri="{FF2B5EF4-FFF2-40B4-BE49-F238E27FC236}">
                      <a16:creationId xmlns:a16="http://schemas.microsoft.com/office/drawing/2014/main" id="{5C1F03F2-AF57-2049-B2D2-8B84D739BA73}"/>
                    </a:ext>
                  </a:extLst>
                </p:cNvPr>
                <p:cNvSpPr>
                  <a:spLocks noChangeArrowheads="1"/>
                </p:cNvSpPr>
                <p:nvPr/>
              </p:nvSpPr>
              <p:spPr bwMode="auto">
                <a:xfrm>
                  <a:off x="1143135" y="5699125"/>
                  <a:ext cx="260350" cy="163513"/>
                </a:xfrm>
                <a:custGeom>
                  <a:avLst/>
                  <a:gdLst>
                    <a:gd name="T0" fmla="*/ 0 w 722"/>
                    <a:gd name="T1" fmla="*/ 77 h 453"/>
                    <a:gd name="T2" fmla="*/ 0 w 722"/>
                    <a:gd name="T3" fmla="*/ 77 h 453"/>
                    <a:gd name="T4" fmla="*/ 33 w 722"/>
                    <a:gd name="T5" fmla="*/ 153 h 453"/>
                    <a:gd name="T6" fmla="*/ 229 w 722"/>
                    <a:gd name="T7" fmla="*/ 382 h 453"/>
                    <a:gd name="T8" fmla="*/ 229 w 722"/>
                    <a:gd name="T9" fmla="*/ 382 h 453"/>
                    <a:gd name="T10" fmla="*/ 311 w 722"/>
                    <a:gd name="T11" fmla="*/ 440 h 453"/>
                    <a:gd name="T12" fmla="*/ 311 w 722"/>
                    <a:gd name="T13" fmla="*/ 440 h 453"/>
                    <a:gd name="T14" fmla="*/ 410 w 722"/>
                    <a:gd name="T15" fmla="*/ 440 h 453"/>
                    <a:gd name="T16" fmla="*/ 410 w 722"/>
                    <a:gd name="T17" fmla="*/ 440 h 453"/>
                    <a:gd name="T18" fmla="*/ 492 w 722"/>
                    <a:gd name="T19" fmla="*/ 382 h 453"/>
                    <a:gd name="T20" fmla="*/ 688 w 722"/>
                    <a:gd name="T21" fmla="*/ 153 h 453"/>
                    <a:gd name="T22" fmla="*/ 688 w 722"/>
                    <a:gd name="T23" fmla="*/ 153 h 453"/>
                    <a:gd name="T24" fmla="*/ 721 w 722"/>
                    <a:gd name="T25" fmla="*/ 77 h 453"/>
                    <a:gd name="T26" fmla="*/ 721 w 722"/>
                    <a:gd name="T27" fmla="*/ 77 h 453"/>
                    <a:gd name="T28" fmla="*/ 672 w 722"/>
                    <a:gd name="T29" fmla="*/ 19 h 453"/>
                    <a:gd name="T30" fmla="*/ 672 w 722"/>
                    <a:gd name="T31" fmla="*/ 19 h 453"/>
                    <a:gd name="T32" fmla="*/ 557 w 722"/>
                    <a:gd name="T33" fmla="*/ 0 h 453"/>
                    <a:gd name="T34" fmla="*/ 164 w 722"/>
                    <a:gd name="T35" fmla="*/ 0 h 453"/>
                    <a:gd name="T36" fmla="*/ 164 w 722"/>
                    <a:gd name="T37" fmla="*/ 0 h 453"/>
                    <a:gd name="T38" fmla="*/ 49 w 722"/>
                    <a:gd name="T39" fmla="*/ 19 h 453"/>
                    <a:gd name="T40" fmla="*/ 49 w 722"/>
                    <a:gd name="T41" fmla="*/ 19 h 453"/>
                    <a:gd name="T42" fmla="*/ 0 w 722"/>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2" h="453">
                      <a:moveTo>
                        <a:pt x="0" y="77"/>
                      </a:moveTo>
                      <a:lnTo>
                        <a:pt x="0" y="77"/>
                      </a:lnTo>
                      <a:cubicBezTo>
                        <a:pt x="0" y="102"/>
                        <a:pt x="11" y="128"/>
                        <a:pt x="33" y="153"/>
                      </a:cubicBezTo>
                      <a:lnTo>
                        <a:pt x="229" y="382"/>
                      </a:lnTo>
                      <a:lnTo>
                        <a:pt x="229" y="382"/>
                      </a:lnTo>
                      <a:cubicBezTo>
                        <a:pt x="251" y="408"/>
                        <a:pt x="278" y="427"/>
                        <a:pt x="311" y="440"/>
                      </a:cubicBezTo>
                      <a:lnTo>
                        <a:pt x="311" y="440"/>
                      </a:lnTo>
                      <a:cubicBezTo>
                        <a:pt x="344" y="452"/>
                        <a:pt x="377" y="452"/>
                        <a:pt x="410" y="440"/>
                      </a:cubicBezTo>
                      <a:lnTo>
                        <a:pt x="410" y="440"/>
                      </a:lnTo>
                      <a:cubicBezTo>
                        <a:pt x="443" y="427"/>
                        <a:pt x="470" y="408"/>
                        <a:pt x="492" y="382"/>
                      </a:cubicBezTo>
                      <a:lnTo>
                        <a:pt x="688" y="153"/>
                      </a:lnTo>
                      <a:lnTo>
                        <a:pt x="688" y="153"/>
                      </a:lnTo>
                      <a:cubicBezTo>
                        <a:pt x="710" y="128"/>
                        <a:pt x="721" y="102"/>
                        <a:pt x="721" y="77"/>
                      </a:cubicBezTo>
                      <a:lnTo>
                        <a:pt x="721" y="77"/>
                      </a:lnTo>
                      <a:cubicBezTo>
                        <a:pt x="721" y="51"/>
                        <a:pt x="705" y="32"/>
                        <a:pt x="672" y="19"/>
                      </a:cubicBezTo>
                      <a:lnTo>
                        <a:pt x="672" y="19"/>
                      </a:lnTo>
                      <a:cubicBezTo>
                        <a:pt x="639" y="7"/>
                        <a:pt x="601" y="0"/>
                        <a:pt x="557" y="0"/>
                      </a:cubicBezTo>
                      <a:lnTo>
                        <a:pt x="164" y="0"/>
                      </a:lnTo>
                      <a:lnTo>
                        <a:pt x="164" y="0"/>
                      </a:lnTo>
                      <a:cubicBezTo>
                        <a:pt x="120" y="0"/>
                        <a:pt x="82" y="7"/>
                        <a:pt x="49" y="19"/>
                      </a:cubicBezTo>
                      <a:lnTo>
                        <a:pt x="49" y="19"/>
                      </a:lnTo>
                      <a:cubicBezTo>
                        <a:pt x="16" y="32"/>
                        <a:pt x="0" y="51"/>
                        <a:pt x="0" y="7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7" name="Freeform 14">
                  <a:extLst>
                    <a:ext uri="{FF2B5EF4-FFF2-40B4-BE49-F238E27FC236}">
                      <a16:creationId xmlns:a16="http://schemas.microsoft.com/office/drawing/2014/main" id="{FA9B1F05-C778-6540-B9B9-09A240E0A977}"/>
                    </a:ext>
                  </a:extLst>
                </p:cNvPr>
                <p:cNvSpPr>
                  <a:spLocks noChangeArrowheads="1"/>
                </p:cNvSpPr>
                <p:nvPr/>
              </p:nvSpPr>
              <p:spPr bwMode="auto">
                <a:xfrm>
                  <a:off x="2641735" y="6619875"/>
                  <a:ext cx="117475" cy="130175"/>
                </a:xfrm>
                <a:custGeom>
                  <a:avLst/>
                  <a:gdLst>
                    <a:gd name="T0" fmla="*/ 196 w 328"/>
                    <a:gd name="T1" fmla="*/ 98 h 361"/>
                    <a:gd name="T2" fmla="*/ 131 w 328"/>
                    <a:gd name="T3" fmla="*/ 164 h 361"/>
                    <a:gd name="T4" fmla="*/ 65 w 328"/>
                    <a:gd name="T5" fmla="*/ 229 h 361"/>
                    <a:gd name="T6" fmla="*/ 65 w 328"/>
                    <a:gd name="T7" fmla="*/ 229 h 361"/>
                    <a:gd name="T8" fmla="*/ 16 w 328"/>
                    <a:gd name="T9" fmla="*/ 311 h 361"/>
                    <a:gd name="T10" fmla="*/ 0 w 328"/>
                    <a:gd name="T11" fmla="*/ 360 h 361"/>
                    <a:gd name="T12" fmla="*/ 262 w 328"/>
                    <a:gd name="T13" fmla="*/ 360 h 361"/>
                    <a:gd name="T14" fmla="*/ 278 w 328"/>
                    <a:gd name="T15" fmla="*/ 311 h 361"/>
                    <a:gd name="T16" fmla="*/ 278 w 328"/>
                    <a:gd name="T17" fmla="*/ 311 h 361"/>
                    <a:gd name="T18" fmla="*/ 327 w 328"/>
                    <a:gd name="T19" fmla="*/ 262 h 361"/>
                    <a:gd name="T20" fmla="*/ 327 w 328"/>
                    <a:gd name="T21" fmla="*/ 0 h 361"/>
                    <a:gd name="T22" fmla="*/ 327 w 328"/>
                    <a:gd name="T23" fmla="*/ 0 h 361"/>
                    <a:gd name="T24" fmla="*/ 262 w 328"/>
                    <a:gd name="T25" fmla="*/ 33 h 361"/>
                    <a:gd name="T26" fmla="*/ 196 w 328"/>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361">
                      <a:moveTo>
                        <a:pt x="196" y="98"/>
                      </a:moveTo>
                      <a:lnTo>
                        <a:pt x="131" y="164"/>
                      </a:lnTo>
                      <a:lnTo>
                        <a:pt x="65" y="229"/>
                      </a:lnTo>
                      <a:lnTo>
                        <a:pt x="65" y="229"/>
                      </a:lnTo>
                      <a:cubicBezTo>
                        <a:pt x="43" y="251"/>
                        <a:pt x="27" y="279"/>
                        <a:pt x="16" y="311"/>
                      </a:cubicBezTo>
                      <a:lnTo>
                        <a:pt x="0" y="360"/>
                      </a:lnTo>
                      <a:lnTo>
                        <a:pt x="262" y="360"/>
                      </a:lnTo>
                      <a:lnTo>
                        <a:pt x="278" y="311"/>
                      </a:lnTo>
                      <a:lnTo>
                        <a:pt x="278" y="311"/>
                      </a:lnTo>
                      <a:cubicBezTo>
                        <a:pt x="289" y="279"/>
                        <a:pt x="306" y="262"/>
                        <a:pt x="327" y="262"/>
                      </a:cubicBezTo>
                      <a:lnTo>
                        <a:pt x="327" y="0"/>
                      </a:lnTo>
                      <a:lnTo>
                        <a:pt x="327" y="0"/>
                      </a:lnTo>
                      <a:cubicBezTo>
                        <a:pt x="306" y="0"/>
                        <a:pt x="284" y="11"/>
                        <a:pt x="262" y="33"/>
                      </a:cubicBezTo>
                      <a:lnTo>
                        <a:pt x="196"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8" name="Freeform 15">
                  <a:extLst>
                    <a:ext uri="{FF2B5EF4-FFF2-40B4-BE49-F238E27FC236}">
                      <a16:creationId xmlns:a16="http://schemas.microsoft.com/office/drawing/2014/main" id="{83375024-9286-5843-BDD7-B0C1180C76D2}"/>
                    </a:ext>
                  </a:extLst>
                </p:cNvPr>
                <p:cNvSpPr>
                  <a:spLocks noChangeArrowheads="1"/>
                </p:cNvSpPr>
                <p:nvPr/>
              </p:nvSpPr>
              <p:spPr bwMode="auto">
                <a:xfrm>
                  <a:off x="2359160" y="6619875"/>
                  <a:ext cx="236538" cy="130175"/>
                </a:xfrm>
                <a:custGeom>
                  <a:avLst/>
                  <a:gdLst>
                    <a:gd name="T0" fmla="*/ 590 w 656"/>
                    <a:gd name="T1" fmla="*/ 229 h 361"/>
                    <a:gd name="T2" fmla="*/ 394 w 656"/>
                    <a:gd name="T3" fmla="*/ 33 h 361"/>
                    <a:gd name="T4" fmla="*/ 394 w 656"/>
                    <a:gd name="T5" fmla="*/ 33 h 361"/>
                    <a:gd name="T6" fmla="*/ 327 w 656"/>
                    <a:gd name="T7" fmla="*/ 0 h 361"/>
                    <a:gd name="T8" fmla="*/ 327 w 656"/>
                    <a:gd name="T9" fmla="*/ 0 h 361"/>
                    <a:gd name="T10" fmla="*/ 262 w 656"/>
                    <a:gd name="T11" fmla="*/ 33 h 361"/>
                    <a:gd name="T12" fmla="*/ 66 w 656"/>
                    <a:gd name="T13" fmla="*/ 229 h 361"/>
                    <a:gd name="T14" fmla="*/ 66 w 656"/>
                    <a:gd name="T15" fmla="*/ 229 h 361"/>
                    <a:gd name="T16" fmla="*/ 16 w 656"/>
                    <a:gd name="T17" fmla="*/ 311 h 361"/>
                    <a:gd name="T18" fmla="*/ 0 w 656"/>
                    <a:gd name="T19" fmla="*/ 360 h 361"/>
                    <a:gd name="T20" fmla="*/ 262 w 656"/>
                    <a:gd name="T21" fmla="*/ 360 h 361"/>
                    <a:gd name="T22" fmla="*/ 279 w 656"/>
                    <a:gd name="T23" fmla="*/ 311 h 361"/>
                    <a:gd name="T24" fmla="*/ 279 w 656"/>
                    <a:gd name="T25" fmla="*/ 311 h 361"/>
                    <a:gd name="T26" fmla="*/ 327 w 656"/>
                    <a:gd name="T27" fmla="*/ 262 h 361"/>
                    <a:gd name="T28" fmla="*/ 327 w 656"/>
                    <a:gd name="T29" fmla="*/ 262 h 361"/>
                    <a:gd name="T30" fmla="*/ 377 w 656"/>
                    <a:gd name="T31" fmla="*/ 311 h 361"/>
                    <a:gd name="T32" fmla="*/ 394 w 656"/>
                    <a:gd name="T33" fmla="*/ 360 h 361"/>
                    <a:gd name="T34" fmla="*/ 655 w 656"/>
                    <a:gd name="T35" fmla="*/ 360 h 361"/>
                    <a:gd name="T36" fmla="*/ 639 w 656"/>
                    <a:gd name="T37" fmla="*/ 311 h 361"/>
                    <a:gd name="T38" fmla="*/ 639 w 656"/>
                    <a:gd name="T39" fmla="*/ 311 h 361"/>
                    <a:gd name="T40" fmla="*/ 590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90" y="229"/>
                      </a:moveTo>
                      <a:lnTo>
                        <a:pt x="394" y="33"/>
                      </a:lnTo>
                      <a:lnTo>
                        <a:pt x="394" y="33"/>
                      </a:lnTo>
                      <a:cubicBezTo>
                        <a:pt x="372" y="11"/>
                        <a:pt x="350" y="0"/>
                        <a:pt x="327" y="0"/>
                      </a:cubicBezTo>
                      <a:lnTo>
                        <a:pt x="327" y="0"/>
                      </a:lnTo>
                      <a:cubicBezTo>
                        <a:pt x="306" y="0"/>
                        <a:pt x="284" y="11"/>
                        <a:pt x="262" y="33"/>
                      </a:cubicBezTo>
                      <a:lnTo>
                        <a:pt x="66" y="229"/>
                      </a:lnTo>
                      <a:lnTo>
                        <a:pt x="66" y="229"/>
                      </a:lnTo>
                      <a:cubicBezTo>
                        <a:pt x="44" y="251"/>
                        <a:pt x="27" y="279"/>
                        <a:pt x="16" y="311"/>
                      </a:cubicBezTo>
                      <a:lnTo>
                        <a:pt x="0" y="360"/>
                      </a:lnTo>
                      <a:lnTo>
                        <a:pt x="262" y="360"/>
                      </a:lnTo>
                      <a:lnTo>
                        <a:pt x="279" y="311"/>
                      </a:lnTo>
                      <a:lnTo>
                        <a:pt x="279" y="311"/>
                      </a:lnTo>
                      <a:cubicBezTo>
                        <a:pt x="290" y="279"/>
                        <a:pt x="306" y="262"/>
                        <a:pt x="327" y="262"/>
                      </a:cubicBezTo>
                      <a:lnTo>
                        <a:pt x="327" y="262"/>
                      </a:lnTo>
                      <a:cubicBezTo>
                        <a:pt x="350" y="262"/>
                        <a:pt x="366" y="279"/>
                        <a:pt x="377" y="311"/>
                      </a:cubicBezTo>
                      <a:lnTo>
                        <a:pt x="394" y="360"/>
                      </a:lnTo>
                      <a:lnTo>
                        <a:pt x="655"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9" name="Freeform 16">
                  <a:extLst>
                    <a:ext uri="{FF2B5EF4-FFF2-40B4-BE49-F238E27FC236}">
                      <a16:creationId xmlns:a16="http://schemas.microsoft.com/office/drawing/2014/main" id="{35B0A28B-EAB0-5C48-B403-13F9A1C6C0F6}"/>
                    </a:ext>
                  </a:extLst>
                </p:cNvPr>
                <p:cNvSpPr>
                  <a:spLocks noChangeArrowheads="1"/>
                </p:cNvSpPr>
                <p:nvPr/>
              </p:nvSpPr>
              <p:spPr bwMode="auto">
                <a:xfrm>
                  <a:off x="2076585" y="6619875"/>
                  <a:ext cx="236538" cy="130175"/>
                </a:xfrm>
                <a:custGeom>
                  <a:avLst/>
                  <a:gdLst>
                    <a:gd name="T0" fmla="*/ 589 w 656"/>
                    <a:gd name="T1" fmla="*/ 229 h 361"/>
                    <a:gd name="T2" fmla="*/ 393 w 656"/>
                    <a:gd name="T3" fmla="*/ 33 h 361"/>
                    <a:gd name="T4" fmla="*/ 393 w 656"/>
                    <a:gd name="T5" fmla="*/ 33 h 361"/>
                    <a:gd name="T6" fmla="*/ 328 w 656"/>
                    <a:gd name="T7" fmla="*/ 0 h 361"/>
                    <a:gd name="T8" fmla="*/ 328 w 656"/>
                    <a:gd name="T9" fmla="*/ 0 h 361"/>
                    <a:gd name="T10" fmla="*/ 261 w 656"/>
                    <a:gd name="T11" fmla="*/ 33 h 361"/>
                    <a:gd name="T12" fmla="*/ 65 w 656"/>
                    <a:gd name="T13" fmla="*/ 229 h 361"/>
                    <a:gd name="T14" fmla="*/ 65 w 656"/>
                    <a:gd name="T15" fmla="*/ 229 h 361"/>
                    <a:gd name="T16" fmla="*/ 16 w 656"/>
                    <a:gd name="T17" fmla="*/ 311 h 361"/>
                    <a:gd name="T18" fmla="*/ 0 w 656"/>
                    <a:gd name="T19" fmla="*/ 360 h 361"/>
                    <a:gd name="T20" fmla="*/ 261 w 656"/>
                    <a:gd name="T21" fmla="*/ 360 h 361"/>
                    <a:gd name="T22" fmla="*/ 278 w 656"/>
                    <a:gd name="T23" fmla="*/ 311 h 361"/>
                    <a:gd name="T24" fmla="*/ 278 w 656"/>
                    <a:gd name="T25" fmla="*/ 311 h 361"/>
                    <a:gd name="T26" fmla="*/ 328 w 656"/>
                    <a:gd name="T27" fmla="*/ 262 h 361"/>
                    <a:gd name="T28" fmla="*/ 328 w 656"/>
                    <a:gd name="T29" fmla="*/ 262 h 361"/>
                    <a:gd name="T30" fmla="*/ 376 w 656"/>
                    <a:gd name="T31" fmla="*/ 311 h 361"/>
                    <a:gd name="T32" fmla="*/ 393 w 656"/>
                    <a:gd name="T33" fmla="*/ 360 h 361"/>
                    <a:gd name="T34" fmla="*/ 655 w 656"/>
                    <a:gd name="T35" fmla="*/ 360 h 361"/>
                    <a:gd name="T36" fmla="*/ 638 w 656"/>
                    <a:gd name="T37" fmla="*/ 311 h 361"/>
                    <a:gd name="T38" fmla="*/ 638 w 656"/>
                    <a:gd name="T39" fmla="*/ 311 h 361"/>
                    <a:gd name="T40" fmla="*/ 589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89" y="229"/>
                      </a:moveTo>
                      <a:lnTo>
                        <a:pt x="393" y="33"/>
                      </a:lnTo>
                      <a:lnTo>
                        <a:pt x="393" y="33"/>
                      </a:lnTo>
                      <a:cubicBezTo>
                        <a:pt x="371" y="11"/>
                        <a:pt x="349" y="0"/>
                        <a:pt x="328" y="0"/>
                      </a:cubicBezTo>
                      <a:lnTo>
                        <a:pt x="328" y="0"/>
                      </a:lnTo>
                      <a:cubicBezTo>
                        <a:pt x="305" y="0"/>
                        <a:pt x="283" y="11"/>
                        <a:pt x="261" y="33"/>
                      </a:cubicBezTo>
                      <a:lnTo>
                        <a:pt x="65" y="229"/>
                      </a:lnTo>
                      <a:lnTo>
                        <a:pt x="65" y="229"/>
                      </a:lnTo>
                      <a:cubicBezTo>
                        <a:pt x="44" y="251"/>
                        <a:pt x="26" y="279"/>
                        <a:pt x="16" y="311"/>
                      </a:cubicBezTo>
                      <a:lnTo>
                        <a:pt x="0" y="360"/>
                      </a:lnTo>
                      <a:lnTo>
                        <a:pt x="261" y="360"/>
                      </a:lnTo>
                      <a:lnTo>
                        <a:pt x="278" y="311"/>
                      </a:lnTo>
                      <a:lnTo>
                        <a:pt x="278" y="311"/>
                      </a:lnTo>
                      <a:cubicBezTo>
                        <a:pt x="289" y="279"/>
                        <a:pt x="305" y="262"/>
                        <a:pt x="328" y="262"/>
                      </a:cubicBezTo>
                      <a:lnTo>
                        <a:pt x="328" y="262"/>
                      </a:lnTo>
                      <a:cubicBezTo>
                        <a:pt x="349" y="262"/>
                        <a:pt x="365" y="279"/>
                        <a:pt x="376" y="311"/>
                      </a:cubicBezTo>
                      <a:lnTo>
                        <a:pt x="393" y="360"/>
                      </a:lnTo>
                      <a:lnTo>
                        <a:pt x="655" y="360"/>
                      </a:lnTo>
                      <a:lnTo>
                        <a:pt x="638" y="311"/>
                      </a:lnTo>
                      <a:lnTo>
                        <a:pt x="638" y="311"/>
                      </a:lnTo>
                      <a:cubicBezTo>
                        <a:pt x="628" y="279"/>
                        <a:pt x="611" y="251"/>
                        <a:pt x="589"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0" name="Freeform 17">
                  <a:extLst>
                    <a:ext uri="{FF2B5EF4-FFF2-40B4-BE49-F238E27FC236}">
                      <a16:creationId xmlns:a16="http://schemas.microsoft.com/office/drawing/2014/main" id="{3BADB693-ECD9-074F-910B-AC9712631648}"/>
                    </a:ext>
                  </a:extLst>
                </p:cNvPr>
                <p:cNvSpPr>
                  <a:spLocks noChangeArrowheads="1"/>
                </p:cNvSpPr>
                <p:nvPr/>
              </p:nvSpPr>
              <p:spPr bwMode="auto">
                <a:xfrm>
                  <a:off x="1792423" y="6619875"/>
                  <a:ext cx="236537" cy="130175"/>
                </a:xfrm>
                <a:custGeom>
                  <a:avLst/>
                  <a:gdLst>
                    <a:gd name="T0" fmla="*/ 590 w 656"/>
                    <a:gd name="T1" fmla="*/ 229 h 361"/>
                    <a:gd name="T2" fmla="*/ 524 w 656"/>
                    <a:gd name="T3" fmla="*/ 164 h 361"/>
                    <a:gd name="T4" fmla="*/ 459 w 656"/>
                    <a:gd name="T5" fmla="*/ 98 h 361"/>
                    <a:gd name="T6" fmla="*/ 393 w 656"/>
                    <a:gd name="T7" fmla="*/ 33 h 361"/>
                    <a:gd name="T8" fmla="*/ 393 w 656"/>
                    <a:gd name="T9" fmla="*/ 33 h 361"/>
                    <a:gd name="T10" fmla="*/ 328 w 656"/>
                    <a:gd name="T11" fmla="*/ 0 h 361"/>
                    <a:gd name="T12" fmla="*/ 328 w 656"/>
                    <a:gd name="T13" fmla="*/ 0 h 361"/>
                    <a:gd name="T14" fmla="*/ 262 w 656"/>
                    <a:gd name="T15" fmla="*/ 33 h 361"/>
                    <a:gd name="T16" fmla="*/ 197 w 656"/>
                    <a:gd name="T17" fmla="*/ 98 h 361"/>
                    <a:gd name="T18" fmla="*/ 131 w 656"/>
                    <a:gd name="T19" fmla="*/ 164 h 361"/>
                    <a:gd name="T20" fmla="*/ 65 w 656"/>
                    <a:gd name="T21" fmla="*/ 229 h 361"/>
                    <a:gd name="T22" fmla="*/ 65 w 656"/>
                    <a:gd name="T23" fmla="*/ 229 h 361"/>
                    <a:gd name="T24" fmla="*/ 16 w 656"/>
                    <a:gd name="T25" fmla="*/ 311 h 361"/>
                    <a:gd name="T26" fmla="*/ 0 w 656"/>
                    <a:gd name="T27" fmla="*/ 360 h 361"/>
                    <a:gd name="T28" fmla="*/ 262 w 656"/>
                    <a:gd name="T29" fmla="*/ 360 h 361"/>
                    <a:gd name="T30" fmla="*/ 278 w 656"/>
                    <a:gd name="T31" fmla="*/ 311 h 361"/>
                    <a:gd name="T32" fmla="*/ 278 w 656"/>
                    <a:gd name="T33" fmla="*/ 311 h 361"/>
                    <a:gd name="T34" fmla="*/ 328 w 656"/>
                    <a:gd name="T35" fmla="*/ 262 h 361"/>
                    <a:gd name="T36" fmla="*/ 328 w 656"/>
                    <a:gd name="T37" fmla="*/ 262 h 361"/>
                    <a:gd name="T38" fmla="*/ 377 w 656"/>
                    <a:gd name="T39" fmla="*/ 311 h 361"/>
                    <a:gd name="T40" fmla="*/ 393 w 656"/>
                    <a:gd name="T41" fmla="*/ 360 h 361"/>
                    <a:gd name="T42" fmla="*/ 655 w 656"/>
                    <a:gd name="T43" fmla="*/ 360 h 361"/>
                    <a:gd name="T44" fmla="*/ 639 w 656"/>
                    <a:gd name="T45" fmla="*/ 311 h 361"/>
                    <a:gd name="T46" fmla="*/ 639 w 656"/>
                    <a:gd name="T47" fmla="*/ 311 h 361"/>
                    <a:gd name="T48" fmla="*/ 590 w 656"/>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6" h="361">
                      <a:moveTo>
                        <a:pt x="590" y="229"/>
                      </a:moveTo>
                      <a:lnTo>
                        <a:pt x="524" y="164"/>
                      </a:lnTo>
                      <a:lnTo>
                        <a:pt x="459" y="98"/>
                      </a:lnTo>
                      <a:lnTo>
                        <a:pt x="393" y="33"/>
                      </a:lnTo>
                      <a:lnTo>
                        <a:pt x="393" y="33"/>
                      </a:lnTo>
                      <a:cubicBezTo>
                        <a:pt x="371" y="11"/>
                        <a:pt x="349" y="0"/>
                        <a:pt x="328" y="0"/>
                      </a:cubicBezTo>
                      <a:lnTo>
                        <a:pt x="328" y="0"/>
                      </a:lnTo>
                      <a:cubicBezTo>
                        <a:pt x="306" y="0"/>
                        <a:pt x="284" y="11"/>
                        <a:pt x="262" y="33"/>
                      </a:cubicBezTo>
                      <a:lnTo>
                        <a:pt x="197" y="98"/>
                      </a:lnTo>
                      <a:lnTo>
                        <a:pt x="131" y="164"/>
                      </a:lnTo>
                      <a:lnTo>
                        <a:pt x="65" y="229"/>
                      </a:lnTo>
                      <a:lnTo>
                        <a:pt x="65" y="229"/>
                      </a:lnTo>
                      <a:cubicBezTo>
                        <a:pt x="43" y="251"/>
                        <a:pt x="27" y="279"/>
                        <a:pt x="16" y="311"/>
                      </a:cubicBezTo>
                      <a:lnTo>
                        <a:pt x="0" y="360"/>
                      </a:lnTo>
                      <a:lnTo>
                        <a:pt x="262" y="360"/>
                      </a:lnTo>
                      <a:lnTo>
                        <a:pt x="278" y="311"/>
                      </a:lnTo>
                      <a:lnTo>
                        <a:pt x="278" y="311"/>
                      </a:lnTo>
                      <a:cubicBezTo>
                        <a:pt x="289" y="279"/>
                        <a:pt x="306" y="262"/>
                        <a:pt x="328" y="262"/>
                      </a:cubicBezTo>
                      <a:lnTo>
                        <a:pt x="328" y="262"/>
                      </a:lnTo>
                      <a:cubicBezTo>
                        <a:pt x="349" y="262"/>
                        <a:pt x="366" y="279"/>
                        <a:pt x="377" y="311"/>
                      </a:cubicBezTo>
                      <a:lnTo>
                        <a:pt x="393" y="360"/>
                      </a:lnTo>
                      <a:lnTo>
                        <a:pt x="655" y="360"/>
                      </a:lnTo>
                      <a:lnTo>
                        <a:pt x="639" y="311"/>
                      </a:lnTo>
                      <a:lnTo>
                        <a:pt x="639" y="311"/>
                      </a:lnTo>
                      <a:cubicBezTo>
                        <a:pt x="628" y="279"/>
                        <a:pt x="612" y="251"/>
                        <a:pt x="590"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1" name="Freeform 18">
                  <a:extLst>
                    <a:ext uri="{FF2B5EF4-FFF2-40B4-BE49-F238E27FC236}">
                      <a16:creationId xmlns:a16="http://schemas.microsoft.com/office/drawing/2014/main" id="{3AC4D865-A4F5-F94B-8903-457C842DD49D}"/>
                    </a:ext>
                  </a:extLst>
                </p:cNvPr>
                <p:cNvSpPr>
                  <a:spLocks noChangeArrowheads="1"/>
                </p:cNvSpPr>
                <p:nvPr/>
              </p:nvSpPr>
              <p:spPr bwMode="auto">
                <a:xfrm>
                  <a:off x="1509848" y="6619875"/>
                  <a:ext cx="236537" cy="130175"/>
                </a:xfrm>
                <a:custGeom>
                  <a:avLst/>
                  <a:gdLst>
                    <a:gd name="T0" fmla="*/ 590 w 656"/>
                    <a:gd name="T1" fmla="*/ 229 h 361"/>
                    <a:gd name="T2" fmla="*/ 525 w 656"/>
                    <a:gd name="T3" fmla="*/ 164 h 361"/>
                    <a:gd name="T4" fmla="*/ 459 w 656"/>
                    <a:gd name="T5" fmla="*/ 98 h 361"/>
                    <a:gd name="T6" fmla="*/ 393 w 656"/>
                    <a:gd name="T7" fmla="*/ 33 h 361"/>
                    <a:gd name="T8" fmla="*/ 393 w 656"/>
                    <a:gd name="T9" fmla="*/ 33 h 361"/>
                    <a:gd name="T10" fmla="*/ 328 w 656"/>
                    <a:gd name="T11" fmla="*/ 0 h 361"/>
                    <a:gd name="T12" fmla="*/ 328 w 656"/>
                    <a:gd name="T13" fmla="*/ 0 h 361"/>
                    <a:gd name="T14" fmla="*/ 263 w 656"/>
                    <a:gd name="T15" fmla="*/ 33 h 361"/>
                    <a:gd name="T16" fmla="*/ 197 w 656"/>
                    <a:gd name="T17" fmla="*/ 98 h 361"/>
                    <a:gd name="T18" fmla="*/ 132 w 656"/>
                    <a:gd name="T19" fmla="*/ 164 h 361"/>
                    <a:gd name="T20" fmla="*/ 65 w 656"/>
                    <a:gd name="T21" fmla="*/ 229 h 361"/>
                    <a:gd name="T22" fmla="*/ 65 w 656"/>
                    <a:gd name="T23" fmla="*/ 229 h 361"/>
                    <a:gd name="T24" fmla="*/ 17 w 656"/>
                    <a:gd name="T25" fmla="*/ 311 h 361"/>
                    <a:gd name="T26" fmla="*/ 0 w 656"/>
                    <a:gd name="T27" fmla="*/ 360 h 361"/>
                    <a:gd name="T28" fmla="*/ 263 w 656"/>
                    <a:gd name="T29" fmla="*/ 360 h 361"/>
                    <a:gd name="T30" fmla="*/ 278 w 656"/>
                    <a:gd name="T31" fmla="*/ 311 h 361"/>
                    <a:gd name="T32" fmla="*/ 278 w 656"/>
                    <a:gd name="T33" fmla="*/ 311 h 361"/>
                    <a:gd name="T34" fmla="*/ 328 w 656"/>
                    <a:gd name="T35" fmla="*/ 262 h 361"/>
                    <a:gd name="T36" fmla="*/ 328 w 656"/>
                    <a:gd name="T37" fmla="*/ 262 h 361"/>
                    <a:gd name="T38" fmla="*/ 377 w 656"/>
                    <a:gd name="T39" fmla="*/ 311 h 361"/>
                    <a:gd name="T40" fmla="*/ 393 w 656"/>
                    <a:gd name="T41" fmla="*/ 360 h 361"/>
                    <a:gd name="T42" fmla="*/ 655 w 656"/>
                    <a:gd name="T43" fmla="*/ 360 h 361"/>
                    <a:gd name="T44" fmla="*/ 639 w 656"/>
                    <a:gd name="T45" fmla="*/ 311 h 361"/>
                    <a:gd name="T46" fmla="*/ 639 w 656"/>
                    <a:gd name="T47" fmla="*/ 311 h 361"/>
                    <a:gd name="T48" fmla="*/ 590 w 656"/>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6" h="361">
                      <a:moveTo>
                        <a:pt x="590" y="229"/>
                      </a:moveTo>
                      <a:lnTo>
                        <a:pt x="525" y="164"/>
                      </a:lnTo>
                      <a:lnTo>
                        <a:pt x="459" y="98"/>
                      </a:lnTo>
                      <a:lnTo>
                        <a:pt x="393" y="33"/>
                      </a:lnTo>
                      <a:lnTo>
                        <a:pt x="393" y="33"/>
                      </a:lnTo>
                      <a:cubicBezTo>
                        <a:pt x="372" y="11"/>
                        <a:pt x="349" y="0"/>
                        <a:pt x="328" y="0"/>
                      </a:cubicBezTo>
                      <a:lnTo>
                        <a:pt x="328" y="0"/>
                      </a:lnTo>
                      <a:cubicBezTo>
                        <a:pt x="306" y="0"/>
                        <a:pt x="284" y="11"/>
                        <a:pt x="263" y="33"/>
                      </a:cubicBezTo>
                      <a:lnTo>
                        <a:pt x="197" y="98"/>
                      </a:lnTo>
                      <a:lnTo>
                        <a:pt x="132" y="164"/>
                      </a:lnTo>
                      <a:lnTo>
                        <a:pt x="65" y="229"/>
                      </a:lnTo>
                      <a:lnTo>
                        <a:pt x="65" y="229"/>
                      </a:lnTo>
                      <a:cubicBezTo>
                        <a:pt x="43" y="251"/>
                        <a:pt x="28" y="279"/>
                        <a:pt x="17" y="311"/>
                      </a:cubicBezTo>
                      <a:lnTo>
                        <a:pt x="0" y="360"/>
                      </a:lnTo>
                      <a:lnTo>
                        <a:pt x="263" y="360"/>
                      </a:lnTo>
                      <a:lnTo>
                        <a:pt x="278" y="311"/>
                      </a:lnTo>
                      <a:lnTo>
                        <a:pt x="278" y="311"/>
                      </a:lnTo>
                      <a:cubicBezTo>
                        <a:pt x="290" y="279"/>
                        <a:pt x="306" y="262"/>
                        <a:pt x="328" y="262"/>
                      </a:cubicBezTo>
                      <a:lnTo>
                        <a:pt x="328" y="262"/>
                      </a:lnTo>
                      <a:cubicBezTo>
                        <a:pt x="349" y="262"/>
                        <a:pt x="366" y="279"/>
                        <a:pt x="377" y="311"/>
                      </a:cubicBezTo>
                      <a:lnTo>
                        <a:pt x="393" y="360"/>
                      </a:lnTo>
                      <a:lnTo>
                        <a:pt x="655"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2" name="Freeform 19">
                  <a:extLst>
                    <a:ext uri="{FF2B5EF4-FFF2-40B4-BE49-F238E27FC236}">
                      <a16:creationId xmlns:a16="http://schemas.microsoft.com/office/drawing/2014/main" id="{20F96603-10D8-E64F-8F1D-065207531DB9}"/>
                    </a:ext>
                  </a:extLst>
                </p:cNvPr>
                <p:cNvSpPr>
                  <a:spLocks noChangeArrowheads="1"/>
                </p:cNvSpPr>
                <p:nvPr/>
              </p:nvSpPr>
              <p:spPr bwMode="auto">
                <a:xfrm>
                  <a:off x="1225685" y="6619875"/>
                  <a:ext cx="236538" cy="130175"/>
                </a:xfrm>
                <a:custGeom>
                  <a:avLst/>
                  <a:gdLst>
                    <a:gd name="T0" fmla="*/ 591 w 657"/>
                    <a:gd name="T1" fmla="*/ 229 h 361"/>
                    <a:gd name="T2" fmla="*/ 524 w 657"/>
                    <a:gd name="T3" fmla="*/ 164 h 361"/>
                    <a:gd name="T4" fmla="*/ 459 w 657"/>
                    <a:gd name="T5" fmla="*/ 98 h 361"/>
                    <a:gd name="T6" fmla="*/ 394 w 657"/>
                    <a:gd name="T7" fmla="*/ 33 h 361"/>
                    <a:gd name="T8" fmla="*/ 394 w 657"/>
                    <a:gd name="T9" fmla="*/ 33 h 361"/>
                    <a:gd name="T10" fmla="*/ 328 w 657"/>
                    <a:gd name="T11" fmla="*/ 0 h 361"/>
                    <a:gd name="T12" fmla="*/ 328 w 657"/>
                    <a:gd name="T13" fmla="*/ 0 h 361"/>
                    <a:gd name="T14" fmla="*/ 263 w 657"/>
                    <a:gd name="T15" fmla="*/ 33 h 361"/>
                    <a:gd name="T16" fmla="*/ 197 w 657"/>
                    <a:gd name="T17" fmla="*/ 98 h 361"/>
                    <a:gd name="T18" fmla="*/ 131 w 657"/>
                    <a:gd name="T19" fmla="*/ 164 h 361"/>
                    <a:gd name="T20" fmla="*/ 66 w 657"/>
                    <a:gd name="T21" fmla="*/ 229 h 361"/>
                    <a:gd name="T22" fmla="*/ 66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8 w 657"/>
                    <a:gd name="T39" fmla="*/ 311 h 361"/>
                    <a:gd name="T40" fmla="*/ 394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4" y="164"/>
                      </a:lnTo>
                      <a:lnTo>
                        <a:pt x="459" y="98"/>
                      </a:lnTo>
                      <a:lnTo>
                        <a:pt x="394" y="33"/>
                      </a:lnTo>
                      <a:lnTo>
                        <a:pt x="394" y="33"/>
                      </a:lnTo>
                      <a:cubicBezTo>
                        <a:pt x="372" y="11"/>
                        <a:pt x="350" y="0"/>
                        <a:pt x="328" y="0"/>
                      </a:cubicBezTo>
                      <a:lnTo>
                        <a:pt x="328" y="0"/>
                      </a:lnTo>
                      <a:cubicBezTo>
                        <a:pt x="306" y="0"/>
                        <a:pt x="285" y="11"/>
                        <a:pt x="263" y="33"/>
                      </a:cubicBezTo>
                      <a:lnTo>
                        <a:pt x="197" y="98"/>
                      </a:lnTo>
                      <a:lnTo>
                        <a:pt x="131" y="164"/>
                      </a:lnTo>
                      <a:lnTo>
                        <a:pt x="66" y="229"/>
                      </a:lnTo>
                      <a:lnTo>
                        <a:pt x="66"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6" y="279"/>
                        <a:pt x="378" y="311"/>
                      </a:cubicBezTo>
                      <a:lnTo>
                        <a:pt x="394" y="360"/>
                      </a:lnTo>
                      <a:lnTo>
                        <a:pt x="656" y="360"/>
                      </a:lnTo>
                      <a:lnTo>
                        <a:pt x="640" y="311"/>
                      </a:lnTo>
                      <a:lnTo>
                        <a:pt x="640" y="311"/>
                      </a:lnTo>
                      <a:cubicBezTo>
                        <a:pt x="629" y="279"/>
                        <a:pt x="613" y="251"/>
                        <a:pt x="591"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3" name="Freeform 20">
                  <a:extLst>
                    <a:ext uri="{FF2B5EF4-FFF2-40B4-BE49-F238E27FC236}">
                      <a16:creationId xmlns:a16="http://schemas.microsoft.com/office/drawing/2014/main" id="{51FEE8BA-1A22-C74F-A218-96DE57769F60}"/>
                    </a:ext>
                  </a:extLst>
                </p:cNvPr>
                <p:cNvSpPr>
                  <a:spLocks noChangeArrowheads="1"/>
                </p:cNvSpPr>
                <p:nvPr/>
              </p:nvSpPr>
              <p:spPr bwMode="auto">
                <a:xfrm>
                  <a:off x="1060585" y="6619875"/>
                  <a:ext cx="119063" cy="130175"/>
                </a:xfrm>
                <a:custGeom>
                  <a:avLst/>
                  <a:gdLst>
                    <a:gd name="T0" fmla="*/ 263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50 w 329"/>
                    <a:gd name="T13" fmla="*/ 311 h 361"/>
                    <a:gd name="T14" fmla="*/ 66 w 329"/>
                    <a:gd name="T15" fmla="*/ 360 h 361"/>
                    <a:gd name="T16" fmla="*/ 328 w 329"/>
                    <a:gd name="T17" fmla="*/ 360 h 361"/>
                    <a:gd name="T18" fmla="*/ 312 w 329"/>
                    <a:gd name="T19" fmla="*/ 311 h 361"/>
                    <a:gd name="T20" fmla="*/ 312 w 329"/>
                    <a:gd name="T21" fmla="*/ 311 h 361"/>
                    <a:gd name="T22" fmla="*/ 263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3" y="229"/>
                      </a:moveTo>
                      <a:lnTo>
                        <a:pt x="66" y="33"/>
                      </a:lnTo>
                      <a:lnTo>
                        <a:pt x="66" y="33"/>
                      </a:lnTo>
                      <a:cubicBezTo>
                        <a:pt x="44" y="11"/>
                        <a:pt x="23" y="0"/>
                        <a:pt x="0" y="0"/>
                      </a:cubicBezTo>
                      <a:lnTo>
                        <a:pt x="0" y="262"/>
                      </a:lnTo>
                      <a:lnTo>
                        <a:pt x="0" y="262"/>
                      </a:lnTo>
                      <a:cubicBezTo>
                        <a:pt x="23" y="262"/>
                        <a:pt x="39" y="279"/>
                        <a:pt x="50" y="311"/>
                      </a:cubicBezTo>
                      <a:lnTo>
                        <a:pt x="66" y="360"/>
                      </a:lnTo>
                      <a:lnTo>
                        <a:pt x="328" y="360"/>
                      </a:lnTo>
                      <a:lnTo>
                        <a:pt x="312" y="311"/>
                      </a:lnTo>
                      <a:lnTo>
                        <a:pt x="312" y="311"/>
                      </a:lnTo>
                      <a:cubicBezTo>
                        <a:pt x="301" y="279"/>
                        <a:pt x="285" y="251"/>
                        <a:pt x="263"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4" name="Freeform 21">
                  <a:extLst>
                    <a:ext uri="{FF2B5EF4-FFF2-40B4-BE49-F238E27FC236}">
                      <a16:creationId xmlns:a16="http://schemas.microsoft.com/office/drawing/2014/main" id="{D489BBA3-45F8-D642-A6BC-ED3E9696AAEF}"/>
                    </a:ext>
                  </a:extLst>
                </p:cNvPr>
                <p:cNvSpPr>
                  <a:spLocks noChangeArrowheads="1"/>
                </p:cNvSpPr>
                <p:nvPr/>
              </p:nvSpPr>
              <p:spPr bwMode="auto">
                <a:xfrm>
                  <a:off x="2606810"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1" y="0"/>
                        <a:pt x="0" y="11"/>
                        <a:pt x="0" y="33"/>
                      </a:cubicBezTo>
                      <a:lnTo>
                        <a:pt x="0" y="33"/>
                      </a:lnTo>
                      <a:cubicBezTo>
                        <a:pt x="0" y="54"/>
                        <a:pt x="11"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5" name="Freeform 22">
                  <a:extLst>
                    <a:ext uri="{FF2B5EF4-FFF2-40B4-BE49-F238E27FC236}">
                      <a16:creationId xmlns:a16="http://schemas.microsoft.com/office/drawing/2014/main" id="{48BFCC43-F1BB-D747-88AD-91BAE335283C}"/>
                    </a:ext>
                  </a:extLst>
                </p:cNvPr>
                <p:cNvSpPr>
                  <a:spLocks noChangeArrowheads="1"/>
                </p:cNvSpPr>
                <p:nvPr/>
              </p:nvSpPr>
              <p:spPr bwMode="auto">
                <a:xfrm>
                  <a:off x="2324235"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4" y="65"/>
                        <a:pt x="65" y="54"/>
                        <a:pt x="65" y="33"/>
                      </a:cubicBezTo>
                      <a:lnTo>
                        <a:pt x="65" y="33"/>
                      </a:lnTo>
                      <a:cubicBezTo>
                        <a:pt x="65" y="11"/>
                        <a:pt x="54"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6" name="Freeform 23">
                  <a:extLst>
                    <a:ext uri="{FF2B5EF4-FFF2-40B4-BE49-F238E27FC236}">
                      <a16:creationId xmlns:a16="http://schemas.microsoft.com/office/drawing/2014/main" id="{F624AD95-C86A-D748-804C-CE5320C77805}"/>
                    </a:ext>
                  </a:extLst>
                </p:cNvPr>
                <p:cNvSpPr>
                  <a:spLocks noChangeArrowheads="1"/>
                </p:cNvSpPr>
                <p:nvPr/>
              </p:nvSpPr>
              <p:spPr bwMode="auto">
                <a:xfrm>
                  <a:off x="2040073"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4" y="65"/>
                        <a:pt x="65" y="54"/>
                        <a:pt x="65" y="33"/>
                      </a:cubicBezTo>
                      <a:lnTo>
                        <a:pt x="65" y="33"/>
                      </a:lnTo>
                      <a:cubicBezTo>
                        <a:pt x="65" y="11"/>
                        <a:pt x="54"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7" name="Freeform 24">
                  <a:extLst>
                    <a:ext uri="{FF2B5EF4-FFF2-40B4-BE49-F238E27FC236}">
                      <a16:creationId xmlns:a16="http://schemas.microsoft.com/office/drawing/2014/main" id="{BF46AEA8-4EDB-1F4D-897F-1383D5CE0BB6}"/>
                    </a:ext>
                  </a:extLst>
                </p:cNvPr>
                <p:cNvSpPr>
                  <a:spLocks noChangeArrowheads="1"/>
                </p:cNvSpPr>
                <p:nvPr/>
              </p:nvSpPr>
              <p:spPr bwMode="auto">
                <a:xfrm>
                  <a:off x="175749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8" name="Freeform 25">
                  <a:extLst>
                    <a:ext uri="{FF2B5EF4-FFF2-40B4-BE49-F238E27FC236}">
                      <a16:creationId xmlns:a16="http://schemas.microsoft.com/office/drawing/2014/main" id="{D3E76AEB-809B-0F49-9EFE-E4B33D602AE6}"/>
                    </a:ext>
                  </a:extLst>
                </p:cNvPr>
                <p:cNvSpPr>
                  <a:spLocks noChangeArrowheads="1"/>
                </p:cNvSpPr>
                <p:nvPr/>
              </p:nvSpPr>
              <p:spPr bwMode="auto">
                <a:xfrm>
                  <a:off x="1473335" y="6619875"/>
                  <a:ext cx="23813" cy="23813"/>
                </a:xfrm>
                <a:custGeom>
                  <a:avLst/>
                  <a:gdLst>
                    <a:gd name="T0" fmla="*/ 34 w 68"/>
                    <a:gd name="T1" fmla="*/ 0 h 66"/>
                    <a:gd name="T2" fmla="*/ 34 w 68"/>
                    <a:gd name="T3" fmla="*/ 0 h 66"/>
                    <a:gd name="T4" fmla="*/ 0 w 68"/>
                    <a:gd name="T5" fmla="*/ 33 h 66"/>
                    <a:gd name="T6" fmla="*/ 0 w 68"/>
                    <a:gd name="T7" fmla="*/ 33 h 66"/>
                    <a:gd name="T8" fmla="*/ 34 w 68"/>
                    <a:gd name="T9" fmla="*/ 65 h 66"/>
                    <a:gd name="T10" fmla="*/ 34 w 68"/>
                    <a:gd name="T11" fmla="*/ 65 h 66"/>
                    <a:gd name="T12" fmla="*/ 67 w 68"/>
                    <a:gd name="T13" fmla="*/ 33 h 66"/>
                    <a:gd name="T14" fmla="*/ 67 w 68"/>
                    <a:gd name="T15" fmla="*/ 33 h 66"/>
                    <a:gd name="T16" fmla="*/ 34 w 6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34" y="0"/>
                      </a:moveTo>
                      <a:lnTo>
                        <a:pt x="34" y="0"/>
                      </a:lnTo>
                      <a:cubicBezTo>
                        <a:pt x="11" y="0"/>
                        <a:pt x="0" y="11"/>
                        <a:pt x="0" y="33"/>
                      </a:cubicBezTo>
                      <a:lnTo>
                        <a:pt x="0" y="33"/>
                      </a:lnTo>
                      <a:cubicBezTo>
                        <a:pt x="0" y="54"/>
                        <a:pt x="11" y="65"/>
                        <a:pt x="34" y="65"/>
                      </a:cubicBezTo>
                      <a:lnTo>
                        <a:pt x="34" y="65"/>
                      </a:lnTo>
                      <a:cubicBezTo>
                        <a:pt x="56" y="65"/>
                        <a:pt x="67" y="54"/>
                        <a:pt x="67" y="33"/>
                      </a:cubicBezTo>
                      <a:lnTo>
                        <a:pt x="67" y="33"/>
                      </a:lnTo>
                      <a:cubicBezTo>
                        <a:pt x="67" y="11"/>
                        <a:pt x="56" y="0"/>
                        <a:pt x="34"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9" name="Freeform 26">
                  <a:extLst>
                    <a:ext uri="{FF2B5EF4-FFF2-40B4-BE49-F238E27FC236}">
                      <a16:creationId xmlns:a16="http://schemas.microsoft.com/office/drawing/2014/main" id="{1DB689AC-B61E-2B41-9CF4-62029FE789F4}"/>
                    </a:ext>
                  </a:extLst>
                </p:cNvPr>
                <p:cNvSpPr>
                  <a:spLocks noChangeArrowheads="1"/>
                </p:cNvSpPr>
                <p:nvPr/>
              </p:nvSpPr>
              <p:spPr bwMode="auto">
                <a:xfrm>
                  <a:off x="1190760" y="6619875"/>
                  <a:ext cx="23813"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00" name="Group 283">
                <a:extLst>
                  <a:ext uri="{FF2B5EF4-FFF2-40B4-BE49-F238E27FC236}">
                    <a16:creationId xmlns:a16="http://schemas.microsoft.com/office/drawing/2014/main" id="{0830F491-52E4-0747-94FB-5C264BB5017A}"/>
                  </a:ext>
                </a:extLst>
              </p:cNvPr>
              <p:cNvGrpSpPr/>
              <p:nvPr/>
            </p:nvGrpSpPr>
            <p:grpSpPr>
              <a:xfrm rot="5400000">
                <a:off x="-490391" y="1445196"/>
                <a:ext cx="2805983" cy="1825200"/>
                <a:chOff x="2754313" y="5645150"/>
                <a:chExt cx="1698625" cy="1104900"/>
              </a:xfrm>
            </p:grpSpPr>
            <p:sp>
              <p:nvSpPr>
                <p:cNvPr id="128" name="Freeform 146">
                  <a:extLst>
                    <a:ext uri="{FF2B5EF4-FFF2-40B4-BE49-F238E27FC236}">
                      <a16:creationId xmlns:a16="http://schemas.microsoft.com/office/drawing/2014/main" id="{98BB660D-6454-3E48-9EA0-7EA1214E3BAF}"/>
                    </a:ext>
                  </a:extLst>
                </p:cNvPr>
                <p:cNvSpPr>
                  <a:spLocks noChangeArrowheads="1"/>
                </p:cNvSpPr>
                <p:nvPr/>
              </p:nvSpPr>
              <p:spPr bwMode="auto">
                <a:xfrm>
                  <a:off x="4384675" y="6470650"/>
                  <a:ext cx="68263" cy="111125"/>
                </a:xfrm>
                <a:custGeom>
                  <a:avLst/>
                  <a:gdLst>
                    <a:gd name="T0" fmla="*/ 59 w 191"/>
                    <a:gd name="T1" fmla="*/ 153 h 307"/>
                    <a:gd name="T2" fmla="*/ 59 w 191"/>
                    <a:gd name="T3" fmla="*/ 153 h 307"/>
                    <a:gd name="T4" fmla="*/ 11 w 191"/>
                    <a:gd name="T5" fmla="*/ 248 h 307"/>
                    <a:gd name="T6" fmla="*/ 11 w 191"/>
                    <a:gd name="T7" fmla="*/ 248 h 307"/>
                    <a:gd name="T8" fmla="*/ 59 w 191"/>
                    <a:gd name="T9" fmla="*/ 306 h 307"/>
                    <a:gd name="T10" fmla="*/ 190 w 191"/>
                    <a:gd name="T11" fmla="*/ 306 h 307"/>
                    <a:gd name="T12" fmla="*/ 190 w 191"/>
                    <a:gd name="T13" fmla="*/ 0 h 307"/>
                    <a:gd name="T14" fmla="*/ 126 w 191"/>
                    <a:gd name="T15" fmla="*/ 76 h 307"/>
                    <a:gd name="T16" fmla="*/ 59 w 191"/>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307">
                      <a:moveTo>
                        <a:pt x="59" y="153"/>
                      </a:moveTo>
                      <a:lnTo>
                        <a:pt x="59" y="153"/>
                      </a:lnTo>
                      <a:cubicBezTo>
                        <a:pt x="37" y="178"/>
                        <a:pt x="22" y="211"/>
                        <a:pt x="11" y="248"/>
                      </a:cubicBezTo>
                      <a:lnTo>
                        <a:pt x="11" y="248"/>
                      </a:lnTo>
                      <a:cubicBezTo>
                        <a:pt x="0" y="286"/>
                        <a:pt x="16" y="306"/>
                        <a:pt x="59" y="306"/>
                      </a:cubicBezTo>
                      <a:lnTo>
                        <a:pt x="190" y="306"/>
                      </a:lnTo>
                      <a:lnTo>
                        <a:pt x="190" y="0"/>
                      </a:lnTo>
                      <a:lnTo>
                        <a:pt x="126" y="76"/>
                      </a:lnTo>
                      <a:lnTo>
                        <a:pt x="59" y="153"/>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9" name="Freeform 147">
                  <a:extLst>
                    <a:ext uri="{FF2B5EF4-FFF2-40B4-BE49-F238E27FC236}">
                      <a16:creationId xmlns:a16="http://schemas.microsoft.com/office/drawing/2014/main" id="{5D41452D-723B-D84B-A703-27E4945FF9C6}"/>
                    </a:ext>
                  </a:extLst>
                </p:cNvPr>
                <p:cNvSpPr>
                  <a:spLocks noChangeArrowheads="1"/>
                </p:cNvSpPr>
                <p:nvPr/>
              </p:nvSpPr>
              <p:spPr bwMode="auto">
                <a:xfrm>
                  <a:off x="2754313" y="6253163"/>
                  <a:ext cx="493712" cy="328612"/>
                </a:xfrm>
                <a:custGeom>
                  <a:avLst/>
                  <a:gdLst>
                    <a:gd name="T0" fmla="*/ 0 w 1373"/>
                    <a:gd name="T1" fmla="*/ 605 h 912"/>
                    <a:gd name="T2" fmla="*/ 66 w 1373"/>
                    <a:gd name="T3" fmla="*/ 528 h 912"/>
                    <a:gd name="T4" fmla="*/ 263 w 1373"/>
                    <a:gd name="T5" fmla="*/ 299 h 912"/>
                    <a:gd name="T6" fmla="*/ 328 w 1373"/>
                    <a:gd name="T7" fmla="*/ 222 h 912"/>
                    <a:gd name="T8" fmla="*/ 394 w 1373"/>
                    <a:gd name="T9" fmla="*/ 146 h 912"/>
                    <a:gd name="T10" fmla="*/ 459 w 1373"/>
                    <a:gd name="T11" fmla="*/ 70 h 912"/>
                    <a:gd name="T12" fmla="*/ 459 w 1373"/>
                    <a:gd name="T13" fmla="*/ 70 h 912"/>
                    <a:gd name="T14" fmla="*/ 541 w 1373"/>
                    <a:gd name="T15" fmla="*/ 12 h 912"/>
                    <a:gd name="T16" fmla="*/ 541 w 1373"/>
                    <a:gd name="T17" fmla="*/ 12 h 912"/>
                    <a:gd name="T18" fmla="*/ 640 w 1373"/>
                    <a:gd name="T19" fmla="*/ 12 h 912"/>
                    <a:gd name="T20" fmla="*/ 640 w 1373"/>
                    <a:gd name="T21" fmla="*/ 12 h 912"/>
                    <a:gd name="T22" fmla="*/ 722 w 1373"/>
                    <a:gd name="T23" fmla="*/ 70 h 912"/>
                    <a:gd name="T24" fmla="*/ 788 w 1373"/>
                    <a:gd name="T25" fmla="*/ 146 h 912"/>
                    <a:gd name="T26" fmla="*/ 853 w 1373"/>
                    <a:gd name="T27" fmla="*/ 222 h 912"/>
                    <a:gd name="T28" fmla="*/ 919 w 1373"/>
                    <a:gd name="T29" fmla="*/ 299 h 912"/>
                    <a:gd name="T30" fmla="*/ 1115 w 1373"/>
                    <a:gd name="T31" fmla="*/ 528 h 912"/>
                    <a:gd name="T32" fmla="*/ 1181 w 1373"/>
                    <a:gd name="T33" fmla="*/ 605 h 912"/>
                    <a:gd name="T34" fmla="*/ 1246 w 1373"/>
                    <a:gd name="T35" fmla="*/ 681 h 912"/>
                    <a:gd name="T36" fmla="*/ 1311 w 1373"/>
                    <a:gd name="T37" fmla="*/ 758 h 912"/>
                    <a:gd name="T38" fmla="*/ 1311 w 1373"/>
                    <a:gd name="T39" fmla="*/ 758 h 912"/>
                    <a:gd name="T40" fmla="*/ 1361 w 1373"/>
                    <a:gd name="T41" fmla="*/ 853 h 912"/>
                    <a:gd name="T42" fmla="*/ 1361 w 1373"/>
                    <a:gd name="T43" fmla="*/ 853 h 912"/>
                    <a:gd name="T44" fmla="*/ 1311 w 1373"/>
                    <a:gd name="T45" fmla="*/ 911 h 912"/>
                    <a:gd name="T46" fmla="*/ 0 w 1373"/>
                    <a:gd name="T47" fmla="*/ 911 h 912"/>
                    <a:gd name="T48" fmla="*/ 0 w 1373"/>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3" h="912">
                      <a:moveTo>
                        <a:pt x="0" y="605"/>
                      </a:moveTo>
                      <a:lnTo>
                        <a:pt x="66" y="528"/>
                      </a:lnTo>
                      <a:lnTo>
                        <a:pt x="263" y="299"/>
                      </a:lnTo>
                      <a:lnTo>
                        <a:pt x="328" y="222"/>
                      </a:lnTo>
                      <a:lnTo>
                        <a:pt x="394" y="146"/>
                      </a:lnTo>
                      <a:lnTo>
                        <a:pt x="459" y="70"/>
                      </a:lnTo>
                      <a:lnTo>
                        <a:pt x="459" y="70"/>
                      </a:lnTo>
                      <a:cubicBezTo>
                        <a:pt x="482" y="44"/>
                        <a:pt x="508" y="25"/>
                        <a:pt x="541" y="12"/>
                      </a:cubicBezTo>
                      <a:lnTo>
                        <a:pt x="541" y="12"/>
                      </a:lnTo>
                      <a:cubicBezTo>
                        <a:pt x="574" y="0"/>
                        <a:pt x="607" y="0"/>
                        <a:pt x="640" y="12"/>
                      </a:cubicBezTo>
                      <a:lnTo>
                        <a:pt x="640" y="12"/>
                      </a:lnTo>
                      <a:cubicBezTo>
                        <a:pt x="673" y="25"/>
                        <a:pt x="700" y="44"/>
                        <a:pt x="722" y="70"/>
                      </a:cubicBezTo>
                      <a:lnTo>
                        <a:pt x="788" y="146"/>
                      </a:lnTo>
                      <a:lnTo>
                        <a:pt x="853" y="222"/>
                      </a:lnTo>
                      <a:lnTo>
                        <a:pt x="919" y="299"/>
                      </a:lnTo>
                      <a:lnTo>
                        <a:pt x="1115" y="528"/>
                      </a:lnTo>
                      <a:lnTo>
                        <a:pt x="1181" y="605"/>
                      </a:lnTo>
                      <a:lnTo>
                        <a:pt x="1246" y="681"/>
                      </a:lnTo>
                      <a:lnTo>
                        <a:pt x="1311" y="758"/>
                      </a:lnTo>
                      <a:lnTo>
                        <a:pt x="1311" y="758"/>
                      </a:lnTo>
                      <a:cubicBezTo>
                        <a:pt x="1334" y="783"/>
                        <a:pt x="1350" y="816"/>
                        <a:pt x="1361" y="853"/>
                      </a:cubicBezTo>
                      <a:lnTo>
                        <a:pt x="1361" y="853"/>
                      </a:lnTo>
                      <a:cubicBezTo>
                        <a:pt x="1372" y="891"/>
                        <a:pt x="1356" y="911"/>
                        <a:pt x="1311" y="911"/>
                      </a:cubicBezTo>
                      <a:lnTo>
                        <a:pt x="0" y="911"/>
                      </a:lnTo>
                      <a:lnTo>
                        <a:pt x="0" y="605"/>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0" name="Freeform 148">
                  <a:extLst>
                    <a:ext uri="{FF2B5EF4-FFF2-40B4-BE49-F238E27FC236}">
                      <a16:creationId xmlns:a16="http://schemas.microsoft.com/office/drawing/2014/main" id="{DC227F8A-341F-CC4A-A1C2-D21A486E7AF1}"/>
                    </a:ext>
                  </a:extLst>
                </p:cNvPr>
                <p:cNvSpPr>
                  <a:spLocks noChangeArrowheads="1"/>
                </p:cNvSpPr>
                <p:nvPr/>
              </p:nvSpPr>
              <p:spPr bwMode="auto">
                <a:xfrm>
                  <a:off x="2836863" y="6362700"/>
                  <a:ext cx="260350" cy="163513"/>
                </a:xfrm>
                <a:custGeom>
                  <a:avLst/>
                  <a:gdLst>
                    <a:gd name="T0" fmla="*/ 0 w 722"/>
                    <a:gd name="T1" fmla="*/ 376 h 454"/>
                    <a:gd name="T2" fmla="*/ 0 w 722"/>
                    <a:gd name="T3" fmla="*/ 376 h 454"/>
                    <a:gd name="T4" fmla="*/ 50 w 722"/>
                    <a:gd name="T5" fmla="*/ 434 h 454"/>
                    <a:gd name="T6" fmla="*/ 50 w 722"/>
                    <a:gd name="T7" fmla="*/ 434 h 454"/>
                    <a:gd name="T8" fmla="*/ 164 w 722"/>
                    <a:gd name="T9" fmla="*/ 453 h 454"/>
                    <a:gd name="T10" fmla="*/ 558 w 722"/>
                    <a:gd name="T11" fmla="*/ 453 h 454"/>
                    <a:gd name="T12" fmla="*/ 558 w 722"/>
                    <a:gd name="T13" fmla="*/ 453 h 454"/>
                    <a:gd name="T14" fmla="*/ 672 w 722"/>
                    <a:gd name="T15" fmla="*/ 434 h 454"/>
                    <a:gd name="T16" fmla="*/ 672 w 722"/>
                    <a:gd name="T17" fmla="*/ 434 h 454"/>
                    <a:gd name="T18" fmla="*/ 721 w 722"/>
                    <a:gd name="T19" fmla="*/ 376 h 454"/>
                    <a:gd name="T20" fmla="*/ 721 w 722"/>
                    <a:gd name="T21" fmla="*/ 376 h 454"/>
                    <a:gd name="T22" fmla="*/ 689 w 722"/>
                    <a:gd name="T23" fmla="*/ 300 h 454"/>
                    <a:gd name="T24" fmla="*/ 623 w 722"/>
                    <a:gd name="T25" fmla="*/ 223 h 454"/>
                    <a:gd name="T26" fmla="*/ 558 w 722"/>
                    <a:gd name="T27" fmla="*/ 148 h 454"/>
                    <a:gd name="T28" fmla="*/ 492 w 722"/>
                    <a:gd name="T29" fmla="*/ 70 h 454"/>
                    <a:gd name="T30" fmla="*/ 492 w 722"/>
                    <a:gd name="T31" fmla="*/ 70 h 454"/>
                    <a:gd name="T32" fmla="*/ 410 w 722"/>
                    <a:gd name="T33" fmla="*/ 13 h 454"/>
                    <a:gd name="T34" fmla="*/ 410 w 722"/>
                    <a:gd name="T35" fmla="*/ 13 h 454"/>
                    <a:gd name="T36" fmla="*/ 311 w 722"/>
                    <a:gd name="T37" fmla="*/ 13 h 454"/>
                    <a:gd name="T38" fmla="*/ 311 w 722"/>
                    <a:gd name="T39" fmla="*/ 13 h 454"/>
                    <a:gd name="T40" fmla="*/ 229 w 722"/>
                    <a:gd name="T41" fmla="*/ 70 h 454"/>
                    <a:gd name="T42" fmla="*/ 164 w 722"/>
                    <a:gd name="T43" fmla="*/ 148 h 454"/>
                    <a:gd name="T44" fmla="*/ 98 w 722"/>
                    <a:gd name="T45" fmla="*/ 223 h 454"/>
                    <a:gd name="T46" fmla="*/ 33 w 722"/>
                    <a:gd name="T47" fmla="*/ 300 h 454"/>
                    <a:gd name="T48" fmla="*/ 33 w 722"/>
                    <a:gd name="T49" fmla="*/ 300 h 454"/>
                    <a:gd name="T50" fmla="*/ 0 w 722"/>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2" h="454">
                      <a:moveTo>
                        <a:pt x="0" y="376"/>
                      </a:moveTo>
                      <a:lnTo>
                        <a:pt x="0" y="376"/>
                      </a:lnTo>
                      <a:cubicBezTo>
                        <a:pt x="0" y="402"/>
                        <a:pt x="16" y="421"/>
                        <a:pt x="50" y="434"/>
                      </a:cubicBezTo>
                      <a:lnTo>
                        <a:pt x="50" y="434"/>
                      </a:lnTo>
                      <a:cubicBezTo>
                        <a:pt x="82" y="447"/>
                        <a:pt x="121" y="453"/>
                        <a:pt x="164" y="453"/>
                      </a:cubicBezTo>
                      <a:lnTo>
                        <a:pt x="558" y="453"/>
                      </a:lnTo>
                      <a:lnTo>
                        <a:pt x="558" y="453"/>
                      </a:lnTo>
                      <a:cubicBezTo>
                        <a:pt x="601" y="453"/>
                        <a:pt x="639" y="447"/>
                        <a:pt x="672" y="434"/>
                      </a:cubicBezTo>
                      <a:lnTo>
                        <a:pt x="672" y="434"/>
                      </a:lnTo>
                      <a:cubicBezTo>
                        <a:pt x="706" y="421"/>
                        <a:pt x="721" y="402"/>
                        <a:pt x="721" y="376"/>
                      </a:cubicBezTo>
                      <a:lnTo>
                        <a:pt x="721" y="376"/>
                      </a:lnTo>
                      <a:cubicBezTo>
                        <a:pt x="721" y="351"/>
                        <a:pt x="710" y="326"/>
                        <a:pt x="689" y="300"/>
                      </a:cubicBezTo>
                      <a:lnTo>
                        <a:pt x="623" y="223"/>
                      </a:lnTo>
                      <a:lnTo>
                        <a:pt x="558" y="148"/>
                      </a:lnTo>
                      <a:lnTo>
                        <a:pt x="492" y="70"/>
                      </a:lnTo>
                      <a:lnTo>
                        <a:pt x="492" y="70"/>
                      </a:lnTo>
                      <a:cubicBezTo>
                        <a:pt x="470" y="45"/>
                        <a:pt x="443" y="25"/>
                        <a:pt x="410" y="13"/>
                      </a:cubicBezTo>
                      <a:lnTo>
                        <a:pt x="410" y="13"/>
                      </a:lnTo>
                      <a:cubicBezTo>
                        <a:pt x="377" y="0"/>
                        <a:pt x="344" y="0"/>
                        <a:pt x="311" y="13"/>
                      </a:cubicBezTo>
                      <a:lnTo>
                        <a:pt x="311" y="13"/>
                      </a:lnTo>
                      <a:cubicBezTo>
                        <a:pt x="278" y="25"/>
                        <a:pt x="252" y="45"/>
                        <a:pt x="229" y="70"/>
                      </a:cubicBezTo>
                      <a:lnTo>
                        <a:pt x="164" y="148"/>
                      </a:lnTo>
                      <a:lnTo>
                        <a:pt x="98" y="223"/>
                      </a:lnTo>
                      <a:lnTo>
                        <a:pt x="33" y="300"/>
                      </a:lnTo>
                      <a:lnTo>
                        <a:pt x="33" y="300"/>
                      </a:lnTo>
                      <a:cubicBezTo>
                        <a:pt x="11" y="326"/>
                        <a:pt x="0" y="351"/>
                        <a:pt x="0" y="376"/>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1" name="Freeform 149">
                  <a:extLst>
                    <a:ext uri="{FF2B5EF4-FFF2-40B4-BE49-F238E27FC236}">
                      <a16:creationId xmlns:a16="http://schemas.microsoft.com/office/drawing/2014/main" id="{CCBC1F48-AF75-4B4F-9746-AE9D1AEDB7EB}"/>
                    </a:ext>
                  </a:extLst>
                </p:cNvPr>
                <p:cNvSpPr>
                  <a:spLocks noChangeArrowheads="1"/>
                </p:cNvSpPr>
                <p:nvPr/>
              </p:nvSpPr>
              <p:spPr bwMode="auto">
                <a:xfrm>
                  <a:off x="3119438" y="5645150"/>
                  <a:ext cx="1333500" cy="936625"/>
                </a:xfrm>
                <a:custGeom>
                  <a:avLst/>
                  <a:gdLst>
                    <a:gd name="T0" fmla="*/ 3130 w 3704"/>
                    <a:gd name="T1" fmla="*/ 1014 h 2602"/>
                    <a:gd name="T2" fmla="*/ 2655 w 3704"/>
                    <a:gd name="T3" fmla="*/ 651 h 2602"/>
                    <a:gd name="T4" fmla="*/ 2600 w 3704"/>
                    <a:gd name="T5" fmla="*/ 816 h 2602"/>
                    <a:gd name="T6" fmla="*/ 3048 w 3704"/>
                    <a:gd name="T7" fmla="*/ 1071 h 2602"/>
                    <a:gd name="T8" fmla="*/ 3343 w 3704"/>
                    <a:gd name="T9" fmla="*/ 1300 h 2602"/>
                    <a:gd name="T10" fmla="*/ 3106 w 3704"/>
                    <a:gd name="T11" fmla="*/ 1548 h 2602"/>
                    <a:gd name="T12" fmla="*/ 3475 w 3704"/>
                    <a:gd name="T13" fmla="*/ 1300 h 2602"/>
                    <a:gd name="T14" fmla="*/ 2409 w 3704"/>
                    <a:gd name="T15" fmla="*/ 1052 h 2602"/>
                    <a:gd name="T16" fmla="*/ 1885 w 3704"/>
                    <a:gd name="T17" fmla="*/ 785 h 2602"/>
                    <a:gd name="T18" fmla="*/ 1360 w 3704"/>
                    <a:gd name="T19" fmla="*/ 1091 h 2602"/>
                    <a:gd name="T20" fmla="*/ 1196 w 3704"/>
                    <a:gd name="T21" fmla="*/ 1396 h 2602"/>
                    <a:gd name="T22" fmla="*/ 1721 w 3704"/>
                    <a:gd name="T23" fmla="*/ 1702 h 2602"/>
                    <a:gd name="T24" fmla="*/ 2147 w 3704"/>
                    <a:gd name="T25" fmla="*/ 1702 h 2602"/>
                    <a:gd name="T26" fmla="*/ 2671 w 3704"/>
                    <a:gd name="T27" fmla="*/ 1396 h 2602"/>
                    <a:gd name="T28" fmla="*/ 1868 w 3704"/>
                    <a:gd name="T29" fmla="*/ 2143 h 2602"/>
                    <a:gd name="T30" fmla="*/ 1286 w 3704"/>
                    <a:gd name="T31" fmla="*/ 765 h 2602"/>
                    <a:gd name="T32" fmla="*/ 1213 w 3704"/>
                    <a:gd name="T33" fmla="*/ 651 h 2602"/>
                    <a:gd name="T34" fmla="*/ 738 w 3704"/>
                    <a:gd name="T35" fmla="*/ 1014 h 2602"/>
                    <a:gd name="T36" fmla="*/ 492 w 3704"/>
                    <a:gd name="T37" fmla="*/ 1454 h 2602"/>
                    <a:gd name="T38" fmla="*/ 764 w 3704"/>
                    <a:gd name="T39" fmla="*/ 1546 h 2602"/>
                    <a:gd name="T40" fmla="*/ 525 w 3704"/>
                    <a:gd name="T41" fmla="*/ 1300 h 2602"/>
                    <a:gd name="T42" fmla="*/ 873 w 3704"/>
                    <a:gd name="T43" fmla="*/ 1057 h 2602"/>
                    <a:gd name="T44" fmla="*/ 1344 w 3704"/>
                    <a:gd name="T45" fmla="*/ 765 h 2602"/>
                    <a:gd name="T46" fmla="*/ 2524 w 3704"/>
                    <a:gd name="T47" fmla="*/ 765 h 2602"/>
                    <a:gd name="T48" fmla="*/ 3703 w 3704"/>
                    <a:gd name="T49" fmla="*/ 1683 h 2602"/>
                    <a:gd name="T50" fmla="*/ 3343 w 3704"/>
                    <a:gd name="T51" fmla="*/ 1912 h 2602"/>
                    <a:gd name="T52" fmla="*/ 2786 w 3704"/>
                    <a:gd name="T53" fmla="*/ 2143 h 2602"/>
                    <a:gd name="T54" fmla="*/ 2278 w 3704"/>
                    <a:gd name="T55" fmla="*/ 2276 h 2602"/>
                    <a:gd name="T56" fmla="*/ 2605 w 3704"/>
                    <a:gd name="T57" fmla="*/ 1893 h 2602"/>
                    <a:gd name="T58" fmla="*/ 2966 w 3704"/>
                    <a:gd name="T59" fmla="*/ 1587 h 2602"/>
                    <a:gd name="T60" fmla="*/ 2770 w 3704"/>
                    <a:gd name="T61" fmla="*/ 1664 h 2602"/>
                    <a:gd name="T62" fmla="*/ 2415 w 3704"/>
                    <a:gd name="T63" fmla="*/ 1862 h 2602"/>
                    <a:gd name="T64" fmla="*/ 2053 w 3704"/>
                    <a:gd name="T65" fmla="*/ 2156 h 2602"/>
                    <a:gd name="T66" fmla="*/ 2261 w 3704"/>
                    <a:gd name="T67" fmla="*/ 2448 h 2602"/>
                    <a:gd name="T68" fmla="*/ 1737 w 3704"/>
                    <a:gd name="T69" fmla="*/ 2295 h 2602"/>
                    <a:gd name="T70" fmla="*/ 1793 w 3704"/>
                    <a:gd name="T71" fmla="*/ 2092 h 2602"/>
                    <a:gd name="T72" fmla="*/ 1344 w 3704"/>
                    <a:gd name="T73" fmla="*/ 1836 h 2602"/>
                    <a:gd name="T74" fmla="*/ 1016 w 3704"/>
                    <a:gd name="T75" fmla="*/ 1607 h 2602"/>
                    <a:gd name="T76" fmla="*/ 950 w 3704"/>
                    <a:gd name="T77" fmla="*/ 1683 h 2602"/>
                    <a:gd name="T78" fmla="*/ 1426 w 3704"/>
                    <a:gd name="T79" fmla="*/ 1893 h 2602"/>
                    <a:gd name="T80" fmla="*/ 1475 w 3704"/>
                    <a:gd name="T81" fmla="*/ 2295 h 2602"/>
                    <a:gd name="T82" fmla="*/ 1114 w 3704"/>
                    <a:gd name="T83" fmla="*/ 2065 h 2602"/>
                    <a:gd name="T84" fmla="*/ 557 w 3704"/>
                    <a:gd name="T85" fmla="*/ 1836 h 2602"/>
                    <a:gd name="T86" fmla="*/ 49 w 3704"/>
                    <a:gd name="T87" fmla="*/ 1664 h 2602"/>
                    <a:gd name="T88" fmla="*/ 33 w 3704"/>
                    <a:gd name="T89" fmla="*/ 1071 h 2602"/>
                    <a:gd name="T90" fmla="*/ 540 w 3704"/>
                    <a:gd name="T91" fmla="*/ 900 h 2602"/>
                    <a:gd name="T92" fmla="*/ 950 w 3704"/>
                    <a:gd name="T93" fmla="*/ 613 h 2602"/>
                    <a:gd name="T94" fmla="*/ 1098 w 3704"/>
                    <a:gd name="T95" fmla="*/ 326 h 2602"/>
                    <a:gd name="T96" fmla="*/ 1541 w 3704"/>
                    <a:gd name="T97" fmla="*/ 535 h 2602"/>
                    <a:gd name="T98" fmla="*/ 1452 w 3704"/>
                    <a:gd name="T99" fmla="*/ 739 h 2602"/>
                    <a:gd name="T100" fmla="*/ 1815 w 3704"/>
                    <a:gd name="T101" fmla="*/ 445 h 2602"/>
                    <a:gd name="T102" fmla="*/ 1606 w 3704"/>
                    <a:gd name="T103" fmla="*/ 0 h 2602"/>
                    <a:gd name="T104" fmla="*/ 2081 w 3704"/>
                    <a:gd name="T105" fmla="*/ 402 h 2602"/>
                    <a:gd name="T106" fmla="*/ 2327 w 3704"/>
                    <a:gd name="T107" fmla="*/ 689 h 2602"/>
                    <a:gd name="T108" fmla="*/ 2442 w 3704"/>
                    <a:gd name="T109" fmla="*/ 708 h 2602"/>
                    <a:gd name="T110" fmla="*/ 2655 w 3704"/>
                    <a:gd name="T111" fmla="*/ 306 h 2602"/>
                    <a:gd name="T112" fmla="*/ 2802 w 3704"/>
                    <a:gd name="T113" fmla="*/ 593 h 2602"/>
                    <a:gd name="T114" fmla="*/ 3311 w 3704"/>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4" h="2602">
                      <a:moveTo>
                        <a:pt x="3475" y="1300"/>
                      </a:moveTo>
                      <a:lnTo>
                        <a:pt x="3475" y="1300"/>
                      </a:lnTo>
                      <a:cubicBezTo>
                        <a:pt x="3475" y="1275"/>
                        <a:pt x="3464" y="1250"/>
                        <a:pt x="3442" y="1224"/>
                      </a:cubicBezTo>
                      <a:lnTo>
                        <a:pt x="3311" y="1071"/>
                      </a:lnTo>
                      <a:lnTo>
                        <a:pt x="3244" y="995"/>
                      </a:lnTo>
                      <a:lnTo>
                        <a:pt x="3244" y="995"/>
                      </a:lnTo>
                      <a:cubicBezTo>
                        <a:pt x="3223" y="969"/>
                        <a:pt x="3201" y="956"/>
                        <a:pt x="3179" y="956"/>
                      </a:cubicBezTo>
                      <a:lnTo>
                        <a:pt x="3179" y="956"/>
                      </a:lnTo>
                      <a:cubicBezTo>
                        <a:pt x="3158" y="956"/>
                        <a:pt x="3141" y="975"/>
                        <a:pt x="3130" y="1014"/>
                      </a:cubicBezTo>
                      <a:lnTo>
                        <a:pt x="3130" y="1014"/>
                      </a:lnTo>
                      <a:cubicBezTo>
                        <a:pt x="3119" y="1052"/>
                        <a:pt x="3092" y="1071"/>
                        <a:pt x="3048" y="1071"/>
                      </a:cubicBezTo>
                      <a:lnTo>
                        <a:pt x="3048" y="1071"/>
                      </a:lnTo>
                      <a:cubicBezTo>
                        <a:pt x="3005" y="1071"/>
                        <a:pt x="2977" y="1052"/>
                        <a:pt x="2966" y="1014"/>
                      </a:cubicBezTo>
                      <a:lnTo>
                        <a:pt x="2966" y="1014"/>
                      </a:lnTo>
                      <a:cubicBezTo>
                        <a:pt x="2956" y="975"/>
                        <a:pt x="2939" y="943"/>
                        <a:pt x="2917" y="918"/>
                      </a:cubicBezTo>
                      <a:lnTo>
                        <a:pt x="2851" y="842"/>
                      </a:lnTo>
                      <a:lnTo>
                        <a:pt x="2786" y="765"/>
                      </a:lnTo>
                      <a:lnTo>
                        <a:pt x="2720" y="689"/>
                      </a:lnTo>
                      <a:lnTo>
                        <a:pt x="2720" y="689"/>
                      </a:lnTo>
                      <a:cubicBezTo>
                        <a:pt x="2698" y="663"/>
                        <a:pt x="2677" y="651"/>
                        <a:pt x="2655" y="651"/>
                      </a:cubicBezTo>
                      <a:lnTo>
                        <a:pt x="2655" y="651"/>
                      </a:lnTo>
                      <a:cubicBezTo>
                        <a:pt x="2633" y="651"/>
                        <a:pt x="2617" y="669"/>
                        <a:pt x="2605" y="708"/>
                      </a:cubicBezTo>
                      <a:lnTo>
                        <a:pt x="2605" y="708"/>
                      </a:lnTo>
                      <a:cubicBezTo>
                        <a:pt x="2601" y="726"/>
                        <a:pt x="2591" y="740"/>
                        <a:pt x="2578" y="749"/>
                      </a:cubicBezTo>
                      <a:lnTo>
                        <a:pt x="2577" y="750"/>
                      </a:lnTo>
                      <a:lnTo>
                        <a:pt x="2578" y="750"/>
                      </a:lnTo>
                      <a:lnTo>
                        <a:pt x="2578" y="750"/>
                      </a:lnTo>
                      <a:cubicBezTo>
                        <a:pt x="2578" y="750"/>
                        <a:pt x="2577" y="750"/>
                        <a:pt x="2577" y="751"/>
                      </a:cubicBezTo>
                      <a:lnTo>
                        <a:pt x="2582" y="765"/>
                      </a:lnTo>
                      <a:lnTo>
                        <a:pt x="2600" y="816"/>
                      </a:lnTo>
                      <a:lnTo>
                        <a:pt x="2600" y="816"/>
                      </a:lnTo>
                      <a:cubicBezTo>
                        <a:pt x="2615" y="859"/>
                        <a:pt x="2638" y="887"/>
                        <a:pt x="2671" y="900"/>
                      </a:cubicBezTo>
                      <a:lnTo>
                        <a:pt x="2770" y="937"/>
                      </a:lnTo>
                      <a:lnTo>
                        <a:pt x="2770" y="937"/>
                      </a:lnTo>
                      <a:cubicBezTo>
                        <a:pt x="2802" y="950"/>
                        <a:pt x="2830" y="969"/>
                        <a:pt x="2851" y="995"/>
                      </a:cubicBezTo>
                      <a:lnTo>
                        <a:pt x="2851" y="995"/>
                      </a:lnTo>
                      <a:cubicBezTo>
                        <a:pt x="2873" y="1020"/>
                        <a:pt x="2903" y="1037"/>
                        <a:pt x="2940" y="1045"/>
                      </a:cubicBezTo>
                      <a:lnTo>
                        <a:pt x="2995" y="1057"/>
                      </a:lnTo>
                      <a:lnTo>
                        <a:pt x="2995" y="1057"/>
                      </a:lnTo>
                      <a:cubicBezTo>
                        <a:pt x="3008" y="1067"/>
                        <a:pt x="3027" y="1071"/>
                        <a:pt x="3048" y="1071"/>
                      </a:cubicBezTo>
                      <a:lnTo>
                        <a:pt x="3048" y="1071"/>
                      </a:lnTo>
                      <a:cubicBezTo>
                        <a:pt x="3070" y="1071"/>
                        <a:pt x="3088" y="1067"/>
                        <a:pt x="3101" y="1057"/>
                      </a:cubicBezTo>
                      <a:lnTo>
                        <a:pt x="3106" y="1071"/>
                      </a:lnTo>
                      <a:lnTo>
                        <a:pt x="3124" y="1121"/>
                      </a:lnTo>
                      <a:lnTo>
                        <a:pt x="3124" y="1121"/>
                      </a:lnTo>
                      <a:cubicBezTo>
                        <a:pt x="3139" y="1164"/>
                        <a:pt x="3163" y="1192"/>
                        <a:pt x="3196" y="1204"/>
                      </a:cubicBezTo>
                      <a:lnTo>
                        <a:pt x="3294" y="1243"/>
                      </a:lnTo>
                      <a:lnTo>
                        <a:pt x="3294" y="1243"/>
                      </a:lnTo>
                      <a:cubicBezTo>
                        <a:pt x="3327" y="1255"/>
                        <a:pt x="3343" y="1275"/>
                        <a:pt x="3343" y="1300"/>
                      </a:cubicBezTo>
                      <a:lnTo>
                        <a:pt x="3343" y="1300"/>
                      </a:lnTo>
                      <a:cubicBezTo>
                        <a:pt x="3343" y="1326"/>
                        <a:pt x="3327" y="1345"/>
                        <a:pt x="3294" y="1358"/>
                      </a:cubicBezTo>
                      <a:lnTo>
                        <a:pt x="3196" y="1396"/>
                      </a:lnTo>
                      <a:lnTo>
                        <a:pt x="3196" y="1396"/>
                      </a:lnTo>
                      <a:cubicBezTo>
                        <a:pt x="3163" y="1409"/>
                        <a:pt x="3139" y="1437"/>
                        <a:pt x="3124" y="1480"/>
                      </a:cubicBezTo>
                      <a:lnTo>
                        <a:pt x="3106" y="1530"/>
                      </a:lnTo>
                      <a:lnTo>
                        <a:pt x="3101" y="1544"/>
                      </a:lnTo>
                      <a:lnTo>
                        <a:pt x="3101" y="1544"/>
                      </a:lnTo>
                      <a:cubicBezTo>
                        <a:pt x="3102" y="1545"/>
                        <a:pt x="3103" y="1546"/>
                        <a:pt x="3105" y="1547"/>
                      </a:cubicBezTo>
                      <a:lnTo>
                        <a:pt x="3101" y="1545"/>
                      </a:lnTo>
                      <a:lnTo>
                        <a:pt x="3106" y="1548"/>
                      </a:lnTo>
                      <a:lnTo>
                        <a:pt x="3106" y="1548"/>
                      </a:lnTo>
                      <a:cubicBezTo>
                        <a:pt x="3117" y="1557"/>
                        <a:pt x="3125" y="1570"/>
                        <a:pt x="3130" y="1587"/>
                      </a:cubicBezTo>
                      <a:lnTo>
                        <a:pt x="3130" y="1587"/>
                      </a:lnTo>
                      <a:cubicBezTo>
                        <a:pt x="3141" y="1625"/>
                        <a:pt x="3158" y="1645"/>
                        <a:pt x="3179" y="1645"/>
                      </a:cubicBezTo>
                      <a:lnTo>
                        <a:pt x="3179" y="1645"/>
                      </a:lnTo>
                      <a:cubicBezTo>
                        <a:pt x="3201" y="1645"/>
                        <a:pt x="3223" y="1632"/>
                        <a:pt x="3244" y="1607"/>
                      </a:cubicBezTo>
                      <a:lnTo>
                        <a:pt x="3376" y="1454"/>
                      </a:lnTo>
                      <a:lnTo>
                        <a:pt x="3442" y="1377"/>
                      </a:lnTo>
                      <a:lnTo>
                        <a:pt x="3442" y="1377"/>
                      </a:lnTo>
                      <a:cubicBezTo>
                        <a:pt x="3464" y="1351"/>
                        <a:pt x="3475" y="1326"/>
                        <a:pt x="3475" y="1300"/>
                      </a:cubicBezTo>
                      <a:close/>
                      <a:moveTo>
                        <a:pt x="2819" y="1300"/>
                      </a:moveTo>
                      <a:lnTo>
                        <a:pt x="2819" y="1300"/>
                      </a:lnTo>
                      <a:cubicBezTo>
                        <a:pt x="2819" y="1275"/>
                        <a:pt x="2802" y="1255"/>
                        <a:pt x="2770" y="1243"/>
                      </a:cubicBezTo>
                      <a:lnTo>
                        <a:pt x="2671" y="1204"/>
                      </a:lnTo>
                      <a:lnTo>
                        <a:pt x="2671" y="1204"/>
                      </a:lnTo>
                      <a:cubicBezTo>
                        <a:pt x="2638" y="1192"/>
                        <a:pt x="2611" y="1173"/>
                        <a:pt x="2589" y="1147"/>
                      </a:cubicBezTo>
                      <a:lnTo>
                        <a:pt x="2589" y="1147"/>
                      </a:lnTo>
                      <a:cubicBezTo>
                        <a:pt x="2567" y="1122"/>
                        <a:pt x="2540" y="1103"/>
                        <a:pt x="2507" y="1091"/>
                      </a:cubicBezTo>
                      <a:lnTo>
                        <a:pt x="2409" y="1052"/>
                      </a:lnTo>
                      <a:lnTo>
                        <a:pt x="2409" y="1052"/>
                      </a:lnTo>
                      <a:cubicBezTo>
                        <a:pt x="2376" y="1039"/>
                        <a:pt x="2349" y="1020"/>
                        <a:pt x="2327" y="995"/>
                      </a:cubicBezTo>
                      <a:lnTo>
                        <a:pt x="2327" y="995"/>
                      </a:lnTo>
                      <a:cubicBezTo>
                        <a:pt x="2305" y="969"/>
                        <a:pt x="2278" y="950"/>
                        <a:pt x="2245" y="937"/>
                      </a:cubicBezTo>
                      <a:lnTo>
                        <a:pt x="2147" y="900"/>
                      </a:lnTo>
                      <a:lnTo>
                        <a:pt x="2147" y="900"/>
                      </a:lnTo>
                      <a:cubicBezTo>
                        <a:pt x="2114" y="887"/>
                        <a:pt x="2086" y="867"/>
                        <a:pt x="2065" y="842"/>
                      </a:cubicBezTo>
                      <a:lnTo>
                        <a:pt x="2065" y="842"/>
                      </a:lnTo>
                      <a:cubicBezTo>
                        <a:pt x="2043" y="816"/>
                        <a:pt x="2015" y="797"/>
                        <a:pt x="1983" y="785"/>
                      </a:cubicBezTo>
                      <a:lnTo>
                        <a:pt x="1983" y="785"/>
                      </a:lnTo>
                      <a:cubicBezTo>
                        <a:pt x="1950" y="772"/>
                        <a:pt x="1918" y="772"/>
                        <a:pt x="1885" y="785"/>
                      </a:cubicBezTo>
                      <a:lnTo>
                        <a:pt x="1885" y="785"/>
                      </a:lnTo>
                      <a:cubicBezTo>
                        <a:pt x="1851" y="797"/>
                        <a:pt x="1824" y="816"/>
                        <a:pt x="1803" y="842"/>
                      </a:cubicBezTo>
                      <a:lnTo>
                        <a:pt x="1803" y="842"/>
                      </a:lnTo>
                      <a:cubicBezTo>
                        <a:pt x="1780" y="867"/>
                        <a:pt x="1754" y="887"/>
                        <a:pt x="1721" y="900"/>
                      </a:cubicBezTo>
                      <a:lnTo>
                        <a:pt x="1622" y="937"/>
                      </a:lnTo>
                      <a:lnTo>
                        <a:pt x="1622" y="937"/>
                      </a:lnTo>
                      <a:cubicBezTo>
                        <a:pt x="1590" y="950"/>
                        <a:pt x="1562" y="969"/>
                        <a:pt x="1541" y="995"/>
                      </a:cubicBezTo>
                      <a:lnTo>
                        <a:pt x="1541" y="995"/>
                      </a:lnTo>
                      <a:cubicBezTo>
                        <a:pt x="1519" y="1020"/>
                        <a:pt x="1491" y="1039"/>
                        <a:pt x="1459" y="1052"/>
                      </a:cubicBezTo>
                      <a:lnTo>
                        <a:pt x="1360" y="1091"/>
                      </a:lnTo>
                      <a:lnTo>
                        <a:pt x="1360" y="1091"/>
                      </a:lnTo>
                      <a:cubicBezTo>
                        <a:pt x="1328" y="1103"/>
                        <a:pt x="1300" y="1122"/>
                        <a:pt x="1278" y="1147"/>
                      </a:cubicBezTo>
                      <a:lnTo>
                        <a:pt x="1278" y="1147"/>
                      </a:lnTo>
                      <a:cubicBezTo>
                        <a:pt x="1257" y="1173"/>
                        <a:pt x="1229" y="1192"/>
                        <a:pt x="1196" y="1204"/>
                      </a:cubicBezTo>
                      <a:lnTo>
                        <a:pt x="1098" y="1243"/>
                      </a:lnTo>
                      <a:lnTo>
                        <a:pt x="1098" y="1243"/>
                      </a:lnTo>
                      <a:cubicBezTo>
                        <a:pt x="1066" y="1255"/>
                        <a:pt x="1048" y="1275"/>
                        <a:pt x="1048" y="1300"/>
                      </a:cubicBezTo>
                      <a:lnTo>
                        <a:pt x="1048" y="1300"/>
                      </a:lnTo>
                      <a:cubicBezTo>
                        <a:pt x="1048" y="1326"/>
                        <a:pt x="1066" y="1345"/>
                        <a:pt x="1098" y="1358"/>
                      </a:cubicBezTo>
                      <a:lnTo>
                        <a:pt x="1196" y="1396"/>
                      </a:lnTo>
                      <a:lnTo>
                        <a:pt x="1196" y="1396"/>
                      </a:lnTo>
                      <a:cubicBezTo>
                        <a:pt x="1229" y="1409"/>
                        <a:pt x="1257" y="1428"/>
                        <a:pt x="1278" y="1454"/>
                      </a:cubicBezTo>
                      <a:lnTo>
                        <a:pt x="1278" y="1454"/>
                      </a:lnTo>
                      <a:cubicBezTo>
                        <a:pt x="1300" y="1479"/>
                        <a:pt x="1328" y="1498"/>
                        <a:pt x="1360" y="1511"/>
                      </a:cubicBezTo>
                      <a:lnTo>
                        <a:pt x="1459" y="1549"/>
                      </a:lnTo>
                      <a:lnTo>
                        <a:pt x="1459" y="1549"/>
                      </a:lnTo>
                      <a:cubicBezTo>
                        <a:pt x="1491" y="1562"/>
                        <a:pt x="1519" y="1582"/>
                        <a:pt x="1541" y="1607"/>
                      </a:cubicBezTo>
                      <a:lnTo>
                        <a:pt x="1541" y="1607"/>
                      </a:lnTo>
                      <a:cubicBezTo>
                        <a:pt x="1562" y="1632"/>
                        <a:pt x="1590" y="1651"/>
                        <a:pt x="1622" y="1664"/>
                      </a:cubicBezTo>
                      <a:lnTo>
                        <a:pt x="1721" y="1702"/>
                      </a:lnTo>
                      <a:lnTo>
                        <a:pt x="1721" y="1702"/>
                      </a:lnTo>
                      <a:cubicBezTo>
                        <a:pt x="1754" y="1715"/>
                        <a:pt x="1780" y="1734"/>
                        <a:pt x="1803" y="1760"/>
                      </a:cubicBezTo>
                      <a:lnTo>
                        <a:pt x="1803" y="1760"/>
                      </a:lnTo>
                      <a:cubicBezTo>
                        <a:pt x="1824" y="1785"/>
                        <a:pt x="1851" y="1804"/>
                        <a:pt x="1885" y="1817"/>
                      </a:cubicBezTo>
                      <a:lnTo>
                        <a:pt x="1885" y="1817"/>
                      </a:lnTo>
                      <a:cubicBezTo>
                        <a:pt x="1918" y="1829"/>
                        <a:pt x="1950" y="1829"/>
                        <a:pt x="1983" y="1817"/>
                      </a:cubicBezTo>
                      <a:lnTo>
                        <a:pt x="1983" y="1817"/>
                      </a:lnTo>
                      <a:cubicBezTo>
                        <a:pt x="2015" y="1804"/>
                        <a:pt x="2043" y="1785"/>
                        <a:pt x="2065" y="1760"/>
                      </a:cubicBezTo>
                      <a:lnTo>
                        <a:pt x="2065" y="1760"/>
                      </a:lnTo>
                      <a:cubicBezTo>
                        <a:pt x="2086" y="1734"/>
                        <a:pt x="2114" y="1715"/>
                        <a:pt x="2147" y="1702"/>
                      </a:cubicBezTo>
                      <a:lnTo>
                        <a:pt x="2245" y="1664"/>
                      </a:lnTo>
                      <a:lnTo>
                        <a:pt x="2245" y="1664"/>
                      </a:lnTo>
                      <a:cubicBezTo>
                        <a:pt x="2278" y="1651"/>
                        <a:pt x="2305" y="1632"/>
                        <a:pt x="2327" y="1607"/>
                      </a:cubicBezTo>
                      <a:lnTo>
                        <a:pt x="2327" y="1607"/>
                      </a:lnTo>
                      <a:cubicBezTo>
                        <a:pt x="2349" y="1582"/>
                        <a:pt x="2376" y="1562"/>
                        <a:pt x="2409" y="1549"/>
                      </a:cubicBezTo>
                      <a:lnTo>
                        <a:pt x="2507" y="1511"/>
                      </a:lnTo>
                      <a:lnTo>
                        <a:pt x="2507" y="1511"/>
                      </a:lnTo>
                      <a:cubicBezTo>
                        <a:pt x="2540" y="1498"/>
                        <a:pt x="2567" y="1479"/>
                        <a:pt x="2589" y="1454"/>
                      </a:cubicBezTo>
                      <a:lnTo>
                        <a:pt x="2589" y="1454"/>
                      </a:lnTo>
                      <a:cubicBezTo>
                        <a:pt x="2611" y="1428"/>
                        <a:pt x="2638" y="1409"/>
                        <a:pt x="2671" y="1396"/>
                      </a:cubicBezTo>
                      <a:lnTo>
                        <a:pt x="2770" y="1358"/>
                      </a:lnTo>
                      <a:lnTo>
                        <a:pt x="2770" y="1358"/>
                      </a:lnTo>
                      <a:cubicBezTo>
                        <a:pt x="2802" y="1345"/>
                        <a:pt x="2819" y="1326"/>
                        <a:pt x="2819" y="1300"/>
                      </a:cubicBezTo>
                      <a:close/>
                      <a:moveTo>
                        <a:pt x="2046" y="2153"/>
                      </a:moveTo>
                      <a:lnTo>
                        <a:pt x="2046" y="2153"/>
                      </a:lnTo>
                      <a:cubicBezTo>
                        <a:pt x="2033" y="2146"/>
                        <a:pt x="2018" y="2143"/>
                        <a:pt x="1999" y="2143"/>
                      </a:cubicBezTo>
                      <a:lnTo>
                        <a:pt x="1999" y="2143"/>
                      </a:lnTo>
                      <a:cubicBezTo>
                        <a:pt x="2018" y="2143"/>
                        <a:pt x="2033" y="2146"/>
                        <a:pt x="2046" y="2153"/>
                      </a:cubicBezTo>
                      <a:close/>
                      <a:moveTo>
                        <a:pt x="1868" y="2143"/>
                      </a:moveTo>
                      <a:lnTo>
                        <a:pt x="1868" y="2143"/>
                      </a:lnTo>
                      <a:cubicBezTo>
                        <a:pt x="1851" y="2143"/>
                        <a:pt x="1837" y="2145"/>
                        <a:pt x="1824" y="2151"/>
                      </a:cubicBezTo>
                      <a:lnTo>
                        <a:pt x="1824" y="2151"/>
                      </a:lnTo>
                      <a:cubicBezTo>
                        <a:pt x="1837" y="2145"/>
                        <a:pt x="1851" y="2143"/>
                        <a:pt x="1868" y="2143"/>
                      </a:cubicBezTo>
                      <a:close/>
                      <a:moveTo>
                        <a:pt x="1016" y="995"/>
                      </a:moveTo>
                      <a:lnTo>
                        <a:pt x="1016" y="995"/>
                      </a:lnTo>
                      <a:cubicBezTo>
                        <a:pt x="1038" y="969"/>
                        <a:pt x="1066" y="950"/>
                        <a:pt x="1098" y="937"/>
                      </a:cubicBezTo>
                      <a:lnTo>
                        <a:pt x="1196" y="900"/>
                      </a:lnTo>
                      <a:lnTo>
                        <a:pt x="1196" y="900"/>
                      </a:lnTo>
                      <a:cubicBezTo>
                        <a:pt x="1229" y="887"/>
                        <a:pt x="1253" y="859"/>
                        <a:pt x="1268" y="816"/>
                      </a:cubicBezTo>
                      <a:lnTo>
                        <a:pt x="1286" y="765"/>
                      </a:lnTo>
                      <a:lnTo>
                        <a:pt x="1291" y="751"/>
                      </a:lnTo>
                      <a:lnTo>
                        <a:pt x="1291" y="751"/>
                      </a:lnTo>
                      <a:cubicBezTo>
                        <a:pt x="1290" y="750"/>
                        <a:pt x="1290" y="750"/>
                        <a:pt x="1289" y="750"/>
                      </a:cubicBezTo>
                      <a:lnTo>
                        <a:pt x="1291" y="750"/>
                      </a:lnTo>
                      <a:lnTo>
                        <a:pt x="1289" y="749"/>
                      </a:lnTo>
                      <a:lnTo>
                        <a:pt x="1289" y="749"/>
                      </a:lnTo>
                      <a:cubicBezTo>
                        <a:pt x="1276" y="740"/>
                        <a:pt x="1267" y="726"/>
                        <a:pt x="1262" y="708"/>
                      </a:cubicBezTo>
                      <a:lnTo>
                        <a:pt x="1262" y="708"/>
                      </a:lnTo>
                      <a:cubicBezTo>
                        <a:pt x="1251" y="669"/>
                        <a:pt x="1235" y="651"/>
                        <a:pt x="1213" y="651"/>
                      </a:cubicBezTo>
                      <a:lnTo>
                        <a:pt x="1213" y="651"/>
                      </a:lnTo>
                      <a:cubicBezTo>
                        <a:pt x="1191" y="651"/>
                        <a:pt x="1169" y="663"/>
                        <a:pt x="1147" y="689"/>
                      </a:cubicBezTo>
                      <a:lnTo>
                        <a:pt x="1081" y="765"/>
                      </a:lnTo>
                      <a:lnTo>
                        <a:pt x="1016" y="842"/>
                      </a:lnTo>
                      <a:lnTo>
                        <a:pt x="950" y="918"/>
                      </a:lnTo>
                      <a:lnTo>
                        <a:pt x="950" y="918"/>
                      </a:lnTo>
                      <a:cubicBezTo>
                        <a:pt x="929" y="943"/>
                        <a:pt x="912" y="975"/>
                        <a:pt x="902" y="1014"/>
                      </a:cubicBezTo>
                      <a:lnTo>
                        <a:pt x="902" y="1014"/>
                      </a:lnTo>
                      <a:cubicBezTo>
                        <a:pt x="891" y="1052"/>
                        <a:pt x="863" y="1071"/>
                        <a:pt x="819" y="1071"/>
                      </a:cubicBezTo>
                      <a:lnTo>
                        <a:pt x="819" y="1071"/>
                      </a:lnTo>
                      <a:cubicBezTo>
                        <a:pt x="775" y="1071"/>
                        <a:pt x="748" y="1052"/>
                        <a:pt x="738" y="1014"/>
                      </a:cubicBezTo>
                      <a:lnTo>
                        <a:pt x="738" y="1014"/>
                      </a:lnTo>
                      <a:cubicBezTo>
                        <a:pt x="727" y="975"/>
                        <a:pt x="710" y="956"/>
                        <a:pt x="689" y="956"/>
                      </a:cubicBezTo>
                      <a:lnTo>
                        <a:pt x="689" y="956"/>
                      </a:lnTo>
                      <a:cubicBezTo>
                        <a:pt x="667" y="956"/>
                        <a:pt x="645" y="969"/>
                        <a:pt x="622" y="995"/>
                      </a:cubicBezTo>
                      <a:lnTo>
                        <a:pt x="426" y="1224"/>
                      </a:lnTo>
                      <a:lnTo>
                        <a:pt x="426" y="1224"/>
                      </a:lnTo>
                      <a:cubicBezTo>
                        <a:pt x="404" y="1250"/>
                        <a:pt x="393" y="1275"/>
                        <a:pt x="393" y="1300"/>
                      </a:cubicBezTo>
                      <a:lnTo>
                        <a:pt x="393" y="1300"/>
                      </a:lnTo>
                      <a:cubicBezTo>
                        <a:pt x="393" y="1326"/>
                        <a:pt x="404" y="1351"/>
                        <a:pt x="426" y="1377"/>
                      </a:cubicBezTo>
                      <a:lnTo>
                        <a:pt x="492" y="1454"/>
                      </a:lnTo>
                      <a:lnTo>
                        <a:pt x="557" y="1530"/>
                      </a:lnTo>
                      <a:lnTo>
                        <a:pt x="622" y="1607"/>
                      </a:lnTo>
                      <a:lnTo>
                        <a:pt x="622" y="1607"/>
                      </a:lnTo>
                      <a:cubicBezTo>
                        <a:pt x="645" y="1632"/>
                        <a:pt x="667" y="1645"/>
                        <a:pt x="689" y="1645"/>
                      </a:cubicBezTo>
                      <a:lnTo>
                        <a:pt x="689" y="1645"/>
                      </a:lnTo>
                      <a:cubicBezTo>
                        <a:pt x="710" y="1645"/>
                        <a:pt x="727" y="1625"/>
                        <a:pt x="738" y="1587"/>
                      </a:cubicBezTo>
                      <a:lnTo>
                        <a:pt x="738" y="1587"/>
                      </a:lnTo>
                      <a:cubicBezTo>
                        <a:pt x="743" y="1569"/>
                        <a:pt x="752" y="1555"/>
                        <a:pt x="764" y="1546"/>
                      </a:cubicBezTo>
                      <a:lnTo>
                        <a:pt x="766" y="1545"/>
                      </a:lnTo>
                      <a:lnTo>
                        <a:pt x="764" y="1546"/>
                      </a:lnTo>
                      <a:lnTo>
                        <a:pt x="764" y="1546"/>
                      </a:lnTo>
                      <a:cubicBezTo>
                        <a:pt x="765" y="1545"/>
                        <a:pt x="765" y="1545"/>
                        <a:pt x="765" y="1545"/>
                      </a:cubicBezTo>
                      <a:lnTo>
                        <a:pt x="761" y="1530"/>
                      </a:lnTo>
                      <a:lnTo>
                        <a:pt x="744" y="1480"/>
                      </a:lnTo>
                      <a:lnTo>
                        <a:pt x="744" y="1480"/>
                      </a:lnTo>
                      <a:cubicBezTo>
                        <a:pt x="728" y="1437"/>
                        <a:pt x="704" y="1409"/>
                        <a:pt x="671" y="1396"/>
                      </a:cubicBezTo>
                      <a:lnTo>
                        <a:pt x="574" y="1358"/>
                      </a:lnTo>
                      <a:lnTo>
                        <a:pt x="574" y="1358"/>
                      </a:lnTo>
                      <a:cubicBezTo>
                        <a:pt x="540" y="1345"/>
                        <a:pt x="525" y="1326"/>
                        <a:pt x="525" y="1300"/>
                      </a:cubicBezTo>
                      <a:lnTo>
                        <a:pt x="525" y="1300"/>
                      </a:lnTo>
                      <a:cubicBezTo>
                        <a:pt x="525" y="1275"/>
                        <a:pt x="540" y="1255"/>
                        <a:pt x="574" y="1243"/>
                      </a:cubicBezTo>
                      <a:lnTo>
                        <a:pt x="671" y="1204"/>
                      </a:lnTo>
                      <a:lnTo>
                        <a:pt x="671" y="1204"/>
                      </a:lnTo>
                      <a:cubicBezTo>
                        <a:pt x="704" y="1192"/>
                        <a:pt x="728" y="1164"/>
                        <a:pt x="744" y="1121"/>
                      </a:cubicBezTo>
                      <a:lnTo>
                        <a:pt x="761" y="1071"/>
                      </a:lnTo>
                      <a:lnTo>
                        <a:pt x="766" y="1057"/>
                      </a:lnTo>
                      <a:lnTo>
                        <a:pt x="766" y="1057"/>
                      </a:lnTo>
                      <a:cubicBezTo>
                        <a:pt x="780" y="1067"/>
                        <a:pt x="797" y="1071"/>
                        <a:pt x="819" y="1071"/>
                      </a:cubicBezTo>
                      <a:lnTo>
                        <a:pt x="819" y="1071"/>
                      </a:lnTo>
                      <a:cubicBezTo>
                        <a:pt x="841" y="1071"/>
                        <a:pt x="859" y="1067"/>
                        <a:pt x="873" y="1057"/>
                      </a:cubicBezTo>
                      <a:lnTo>
                        <a:pt x="928" y="1045"/>
                      </a:lnTo>
                      <a:lnTo>
                        <a:pt x="928" y="1045"/>
                      </a:lnTo>
                      <a:cubicBezTo>
                        <a:pt x="965" y="1037"/>
                        <a:pt x="995" y="1020"/>
                        <a:pt x="1016" y="995"/>
                      </a:cubicBezTo>
                      <a:lnTo>
                        <a:pt x="1300" y="756"/>
                      </a:lnTo>
                      <a:lnTo>
                        <a:pt x="1300" y="756"/>
                      </a:lnTo>
                      <a:cubicBezTo>
                        <a:pt x="1312" y="762"/>
                        <a:pt x="1327" y="765"/>
                        <a:pt x="1344" y="765"/>
                      </a:cubicBezTo>
                      <a:lnTo>
                        <a:pt x="1344" y="765"/>
                      </a:lnTo>
                      <a:cubicBezTo>
                        <a:pt x="1363" y="765"/>
                        <a:pt x="1378" y="762"/>
                        <a:pt x="1390" y="755"/>
                      </a:cubicBezTo>
                      <a:lnTo>
                        <a:pt x="1390" y="755"/>
                      </a:lnTo>
                      <a:cubicBezTo>
                        <a:pt x="1378" y="761"/>
                        <a:pt x="1362" y="765"/>
                        <a:pt x="1344" y="765"/>
                      </a:cubicBezTo>
                      <a:lnTo>
                        <a:pt x="1344" y="765"/>
                      </a:lnTo>
                      <a:cubicBezTo>
                        <a:pt x="1327" y="765"/>
                        <a:pt x="1312" y="762"/>
                        <a:pt x="1300" y="756"/>
                      </a:cubicBezTo>
                      <a:lnTo>
                        <a:pt x="1016" y="995"/>
                      </a:lnTo>
                      <a:close/>
                      <a:moveTo>
                        <a:pt x="2480" y="756"/>
                      </a:moveTo>
                      <a:lnTo>
                        <a:pt x="2480" y="756"/>
                      </a:lnTo>
                      <a:cubicBezTo>
                        <a:pt x="2492" y="762"/>
                        <a:pt x="2507" y="765"/>
                        <a:pt x="2524" y="765"/>
                      </a:cubicBezTo>
                      <a:lnTo>
                        <a:pt x="2524" y="765"/>
                      </a:lnTo>
                      <a:cubicBezTo>
                        <a:pt x="2541" y="765"/>
                        <a:pt x="2556" y="762"/>
                        <a:pt x="2567" y="756"/>
                      </a:cubicBezTo>
                      <a:lnTo>
                        <a:pt x="2567" y="756"/>
                      </a:lnTo>
                      <a:cubicBezTo>
                        <a:pt x="2555" y="762"/>
                        <a:pt x="2541" y="765"/>
                        <a:pt x="2524" y="765"/>
                      </a:cubicBezTo>
                      <a:lnTo>
                        <a:pt x="2524" y="765"/>
                      </a:lnTo>
                      <a:cubicBezTo>
                        <a:pt x="2507" y="765"/>
                        <a:pt x="2492" y="762"/>
                        <a:pt x="2480" y="756"/>
                      </a:cubicBezTo>
                      <a:close/>
                      <a:moveTo>
                        <a:pt x="3442" y="918"/>
                      </a:moveTo>
                      <a:lnTo>
                        <a:pt x="3703" y="918"/>
                      </a:lnTo>
                      <a:lnTo>
                        <a:pt x="3703" y="1224"/>
                      </a:lnTo>
                      <a:lnTo>
                        <a:pt x="3703" y="1224"/>
                      </a:lnTo>
                      <a:cubicBezTo>
                        <a:pt x="3682" y="1250"/>
                        <a:pt x="3671" y="1275"/>
                        <a:pt x="3671" y="1300"/>
                      </a:cubicBezTo>
                      <a:lnTo>
                        <a:pt x="3671" y="1300"/>
                      </a:lnTo>
                      <a:cubicBezTo>
                        <a:pt x="3671" y="1326"/>
                        <a:pt x="3682" y="1351"/>
                        <a:pt x="3703" y="1377"/>
                      </a:cubicBezTo>
                      <a:lnTo>
                        <a:pt x="3703" y="1683"/>
                      </a:lnTo>
                      <a:lnTo>
                        <a:pt x="3442" y="1683"/>
                      </a:lnTo>
                      <a:lnTo>
                        <a:pt x="3442" y="1683"/>
                      </a:lnTo>
                      <a:cubicBezTo>
                        <a:pt x="3398" y="1683"/>
                        <a:pt x="3360" y="1690"/>
                        <a:pt x="3327" y="1702"/>
                      </a:cubicBezTo>
                      <a:lnTo>
                        <a:pt x="3327" y="1702"/>
                      </a:lnTo>
                      <a:cubicBezTo>
                        <a:pt x="3294" y="1715"/>
                        <a:pt x="3278" y="1734"/>
                        <a:pt x="3278" y="1760"/>
                      </a:cubicBezTo>
                      <a:lnTo>
                        <a:pt x="3278" y="1760"/>
                      </a:lnTo>
                      <a:cubicBezTo>
                        <a:pt x="3278" y="1785"/>
                        <a:pt x="3289" y="1811"/>
                        <a:pt x="3311" y="1836"/>
                      </a:cubicBezTo>
                      <a:lnTo>
                        <a:pt x="3311" y="1836"/>
                      </a:lnTo>
                      <a:cubicBezTo>
                        <a:pt x="3333" y="1861"/>
                        <a:pt x="3343" y="1887"/>
                        <a:pt x="3343" y="1912"/>
                      </a:cubicBezTo>
                      <a:lnTo>
                        <a:pt x="3343" y="1912"/>
                      </a:lnTo>
                      <a:cubicBezTo>
                        <a:pt x="3343" y="1938"/>
                        <a:pt x="3327" y="1957"/>
                        <a:pt x="3294" y="1970"/>
                      </a:cubicBezTo>
                      <a:lnTo>
                        <a:pt x="3294" y="1970"/>
                      </a:lnTo>
                      <a:cubicBezTo>
                        <a:pt x="3262" y="1983"/>
                        <a:pt x="3223" y="1989"/>
                        <a:pt x="3179" y="1989"/>
                      </a:cubicBezTo>
                      <a:lnTo>
                        <a:pt x="2917" y="1989"/>
                      </a:lnTo>
                      <a:lnTo>
                        <a:pt x="2917" y="1989"/>
                      </a:lnTo>
                      <a:cubicBezTo>
                        <a:pt x="2873" y="1989"/>
                        <a:pt x="2835" y="1995"/>
                        <a:pt x="2802" y="2008"/>
                      </a:cubicBezTo>
                      <a:lnTo>
                        <a:pt x="2802" y="2008"/>
                      </a:lnTo>
                      <a:cubicBezTo>
                        <a:pt x="2770" y="2020"/>
                        <a:pt x="2753" y="2040"/>
                        <a:pt x="2753" y="2065"/>
                      </a:cubicBezTo>
                      <a:lnTo>
                        <a:pt x="2753" y="2065"/>
                      </a:lnTo>
                      <a:cubicBezTo>
                        <a:pt x="2753" y="2091"/>
                        <a:pt x="2764" y="2116"/>
                        <a:pt x="2786" y="2143"/>
                      </a:cubicBezTo>
                      <a:lnTo>
                        <a:pt x="2786" y="2143"/>
                      </a:lnTo>
                      <a:cubicBezTo>
                        <a:pt x="2808" y="2168"/>
                        <a:pt x="2819" y="2193"/>
                        <a:pt x="2819" y="2218"/>
                      </a:cubicBezTo>
                      <a:lnTo>
                        <a:pt x="2819" y="2218"/>
                      </a:lnTo>
                      <a:cubicBezTo>
                        <a:pt x="2819" y="2244"/>
                        <a:pt x="2802" y="2264"/>
                        <a:pt x="2770" y="2276"/>
                      </a:cubicBezTo>
                      <a:lnTo>
                        <a:pt x="2770" y="2276"/>
                      </a:lnTo>
                      <a:cubicBezTo>
                        <a:pt x="2737" y="2289"/>
                        <a:pt x="2698" y="2295"/>
                        <a:pt x="2655" y="2295"/>
                      </a:cubicBezTo>
                      <a:lnTo>
                        <a:pt x="2392" y="2295"/>
                      </a:lnTo>
                      <a:lnTo>
                        <a:pt x="2392" y="2295"/>
                      </a:lnTo>
                      <a:cubicBezTo>
                        <a:pt x="2349" y="2295"/>
                        <a:pt x="2311" y="2289"/>
                        <a:pt x="2278" y="2276"/>
                      </a:cubicBezTo>
                      <a:lnTo>
                        <a:pt x="2278" y="2276"/>
                      </a:lnTo>
                      <a:cubicBezTo>
                        <a:pt x="2245" y="2264"/>
                        <a:pt x="2229" y="2244"/>
                        <a:pt x="2229" y="2218"/>
                      </a:cubicBezTo>
                      <a:lnTo>
                        <a:pt x="2229" y="2218"/>
                      </a:lnTo>
                      <a:cubicBezTo>
                        <a:pt x="2229" y="2193"/>
                        <a:pt x="2240" y="2168"/>
                        <a:pt x="2261" y="2143"/>
                      </a:cubicBezTo>
                      <a:lnTo>
                        <a:pt x="2392" y="1989"/>
                      </a:lnTo>
                      <a:lnTo>
                        <a:pt x="2392" y="1989"/>
                      </a:lnTo>
                      <a:cubicBezTo>
                        <a:pt x="2415" y="1964"/>
                        <a:pt x="2431" y="1932"/>
                        <a:pt x="2442" y="1893"/>
                      </a:cubicBezTo>
                      <a:lnTo>
                        <a:pt x="2442" y="1893"/>
                      </a:lnTo>
                      <a:cubicBezTo>
                        <a:pt x="2453" y="1855"/>
                        <a:pt x="2480" y="1836"/>
                        <a:pt x="2524" y="1836"/>
                      </a:cubicBezTo>
                      <a:lnTo>
                        <a:pt x="2524" y="1836"/>
                      </a:lnTo>
                      <a:cubicBezTo>
                        <a:pt x="2567" y="1836"/>
                        <a:pt x="2595" y="1855"/>
                        <a:pt x="2605" y="1893"/>
                      </a:cubicBezTo>
                      <a:lnTo>
                        <a:pt x="2605" y="1893"/>
                      </a:lnTo>
                      <a:cubicBezTo>
                        <a:pt x="2617" y="1932"/>
                        <a:pt x="2633" y="1951"/>
                        <a:pt x="2655" y="1951"/>
                      </a:cubicBezTo>
                      <a:lnTo>
                        <a:pt x="2655" y="1951"/>
                      </a:lnTo>
                      <a:cubicBezTo>
                        <a:pt x="2677" y="1951"/>
                        <a:pt x="2698" y="1938"/>
                        <a:pt x="2720" y="1912"/>
                      </a:cubicBezTo>
                      <a:lnTo>
                        <a:pt x="2786" y="1836"/>
                      </a:lnTo>
                      <a:lnTo>
                        <a:pt x="2851" y="1760"/>
                      </a:lnTo>
                      <a:lnTo>
                        <a:pt x="2917" y="1683"/>
                      </a:lnTo>
                      <a:lnTo>
                        <a:pt x="2917" y="1683"/>
                      </a:lnTo>
                      <a:cubicBezTo>
                        <a:pt x="2939" y="1657"/>
                        <a:pt x="2956" y="1625"/>
                        <a:pt x="2966" y="1587"/>
                      </a:cubicBezTo>
                      <a:lnTo>
                        <a:pt x="2966" y="1587"/>
                      </a:lnTo>
                      <a:cubicBezTo>
                        <a:pt x="2971" y="1570"/>
                        <a:pt x="2980" y="1557"/>
                        <a:pt x="2991" y="1547"/>
                      </a:cubicBezTo>
                      <a:lnTo>
                        <a:pt x="2995" y="1545"/>
                      </a:lnTo>
                      <a:lnTo>
                        <a:pt x="2992" y="1547"/>
                      </a:lnTo>
                      <a:lnTo>
                        <a:pt x="2992" y="1547"/>
                      </a:lnTo>
                      <a:cubicBezTo>
                        <a:pt x="2992" y="1546"/>
                        <a:pt x="2993" y="1546"/>
                        <a:pt x="2994" y="1545"/>
                      </a:cubicBezTo>
                      <a:lnTo>
                        <a:pt x="2940" y="1557"/>
                      </a:lnTo>
                      <a:lnTo>
                        <a:pt x="2940" y="1557"/>
                      </a:lnTo>
                      <a:cubicBezTo>
                        <a:pt x="2903" y="1564"/>
                        <a:pt x="2873" y="1582"/>
                        <a:pt x="2851" y="1607"/>
                      </a:cubicBezTo>
                      <a:lnTo>
                        <a:pt x="2851" y="1607"/>
                      </a:lnTo>
                      <a:cubicBezTo>
                        <a:pt x="2830" y="1632"/>
                        <a:pt x="2802" y="1651"/>
                        <a:pt x="2770" y="1664"/>
                      </a:cubicBezTo>
                      <a:lnTo>
                        <a:pt x="2671" y="1702"/>
                      </a:lnTo>
                      <a:lnTo>
                        <a:pt x="2671" y="1702"/>
                      </a:lnTo>
                      <a:cubicBezTo>
                        <a:pt x="2638" y="1715"/>
                        <a:pt x="2615" y="1742"/>
                        <a:pt x="2600" y="1786"/>
                      </a:cubicBezTo>
                      <a:lnTo>
                        <a:pt x="2582" y="1836"/>
                      </a:lnTo>
                      <a:lnTo>
                        <a:pt x="2577" y="1850"/>
                      </a:lnTo>
                      <a:lnTo>
                        <a:pt x="2577" y="1850"/>
                      </a:lnTo>
                      <a:cubicBezTo>
                        <a:pt x="2563" y="1841"/>
                        <a:pt x="2546" y="1836"/>
                        <a:pt x="2524" y="1836"/>
                      </a:cubicBezTo>
                      <a:lnTo>
                        <a:pt x="2524" y="1836"/>
                      </a:lnTo>
                      <a:cubicBezTo>
                        <a:pt x="2502" y="1836"/>
                        <a:pt x="2484" y="1841"/>
                        <a:pt x="2471" y="1850"/>
                      </a:cubicBezTo>
                      <a:lnTo>
                        <a:pt x="2415" y="1862"/>
                      </a:lnTo>
                      <a:lnTo>
                        <a:pt x="2415" y="1862"/>
                      </a:lnTo>
                      <a:cubicBezTo>
                        <a:pt x="2378" y="1871"/>
                        <a:pt x="2349" y="1887"/>
                        <a:pt x="2327" y="1912"/>
                      </a:cubicBezTo>
                      <a:lnTo>
                        <a:pt x="2327" y="1912"/>
                      </a:lnTo>
                      <a:cubicBezTo>
                        <a:pt x="2305" y="1938"/>
                        <a:pt x="2278" y="1957"/>
                        <a:pt x="2245" y="1970"/>
                      </a:cubicBezTo>
                      <a:lnTo>
                        <a:pt x="2147" y="2008"/>
                      </a:lnTo>
                      <a:lnTo>
                        <a:pt x="2147" y="2008"/>
                      </a:lnTo>
                      <a:cubicBezTo>
                        <a:pt x="2114" y="2020"/>
                        <a:pt x="2090" y="2049"/>
                        <a:pt x="2075" y="2092"/>
                      </a:cubicBezTo>
                      <a:lnTo>
                        <a:pt x="2058" y="2143"/>
                      </a:lnTo>
                      <a:lnTo>
                        <a:pt x="2053" y="2156"/>
                      </a:lnTo>
                      <a:lnTo>
                        <a:pt x="2053" y="2156"/>
                      </a:lnTo>
                      <a:cubicBezTo>
                        <a:pt x="2053" y="2156"/>
                        <a:pt x="2053" y="2156"/>
                        <a:pt x="2053" y="2157"/>
                      </a:cubicBezTo>
                      <a:lnTo>
                        <a:pt x="2053" y="2156"/>
                      </a:lnTo>
                      <a:lnTo>
                        <a:pt x="2053" y="2157"/>
                      </a:lnTo>
                      <a:lnTo>
                        <a:pt x="2053" y="2157"/>
                      </a:lnTo>
                      <a:cubicBezTo>
                        <a:pt x="2067" y="2166"/>
                        <a:pt x="2076" y="2181"/>
                        <a:pt x="2081" y="2199"/>
                      </a:cubicBezTo>
                      <a:lnTo>
                        <a:pt x="2081" y="2199"/>
                      </a:lnTo>
                      <a:cubicBezTo>
                        <a:pt x="2092" y="2238"/>
                        <a:pt x="2109" y="2269"/>
                        <a:pt x="2131" y="2295"/>
                      </a:cubicBezTo>
                      <a:lnTo>
                        <a:pt x="2196" y="2371"/>
                      </a:lnTo>
                      <a:lnTo>
                        <a:pt x="2261" y="2448"/>
                      </a:lnTo>
                      <a:lnTo>
                        <a:pt x="2261" y="2448"/>
                      </a:lnTo>
                      <a:cubicBezTo>
                        <a:pt x="2284" y="2473"/>
                        <a:pt x="2300" y="2506"/>
                        <a:pt x="2311" y="2543"/>
                      </a:cubicBezTo>
                      <a:lnTo>
                        <a:pt x="2311" y="2543"/>
                      </a:lnTo>
                      <a:cubicBezTo>
                        <a:pt x="2322" y="2581"/>
                        <a:pt x="2305" y="2601"/>
                        <a:pt x="2261" y="2601"/>
                      </a:cubicBezTo>
                      <a:lnTo>
                        <a:pt x="1606" y="2601"/>
                      </a:lnTo>
                      <a:lnTo>
                        <a:pt x="1606" y="2601"/>
                      </a:lnTo>
                      <a:cubicBezTo>
                        <a:pt x="1562" y="2601"/>
                        <a:pt x="1546" y="2581"/>
                        <a:pt x="1557" y="2543"/>
                      </a:cubicBezTo>
                      <a:lnTo>
                        <a:pt x="1557" y="2543"/>
                      </a:lnTo>
                      <a:cubicBezTo>
                        <a:pt x="1568" y="2506"/>
                        <a:pt x="1584" y="2473"/>
                        <a:pt x="1606" y="2448"/>
                      </a:cubicBezTo>
                      <a:lnTo>
                        <a:pt x="1672" y="2371"/>
                      </a:lnTo>
                      <a:lnTo>
                        <a:pt x="1737" y="2295"/>
                      </a:lnTo>
                      <a:lnTo>
                        <a:pt x="1737" y="2295"/>
                      </a:lnTo>
                      <a:cubicBezTo>
                        <a:pt x="1758" y="2269"/>
                        <a:pt x="1776" y="2238"/>
                        <a:pt x="1786" y="2199"/>
                      </a:cubicBezTo>
                      <a:lnTo>
                        <a:pt x="1786" y="2199"/>
                      </a:lnTo>
                      <a:cubicBezTo>
                        <a:pt x="1791" y="2181"/>
                        <a:pt x="1801" y="2167"/>
                        <a:pt x="1813" y="2158"/>
                      </a:cubicBezTo>
                      <a:lnTo>
                        <a:pt x="1815" y="2156"/>
                      </a:lnTo>
                      <a:lnTo>
                        <a:pt x="1814" y="2157"/>
                      </a:lnTo>
                      <a:lnTo>
                        <a:pt x="1814" y="2157"/>
                      </a:lnTo>
                      <a:cubicBezTo>
                        <a:pt x="1814" y="2157"/>
                        <a:pt x="1814" y="2156"/>
                        <a:pt x="1815" y="2156"/>
                      </a:cubicBezTo>
                      <a:lnTo>
                        <a:pt x="1810" y="2143"/>
                      </a:lnTo>
                      <a:lnTo>
                        <a:pt x="1793" y="2092"/>
                      </a:lnTo>
                      <a:lnTo>
                        <a:pt x="1793" y="2092"/>
                      </a:lnTo>
                      <a:cubicBezTo>
                        <a:pt x="1777" y="2049"/>
                        <a:pt x="1754" y="2020"/>
                        <a:pt x="1721" y="2008"/>
                      </a:cubicBezTo>
                      <a:lnTo>
                        <a:pt x="1622" y="1970"/>
                      </a:lnTo>
                      <a:lnTo>
                        <a:pt x="1622" y="1970"/>
                      </a:lnTo>
                      <a:cubicBezTo>
                        <a:pt x="1590" y="1957"/>
                        <a:pt x="1562" y="1938"/>
                        <a:pt x="1541" y="1912"/>
                      </a:cubicBezTo>
                      <a:lnTo>
                        <a:pt x="1541" y="1912"/>
                      </a:lnTo>
                      <a:cubicBezTo>
                        <a:pt x="1519" y="1887"/>
                        <a:pt x="1489" y="1871"/>
                        <a:pt x="1452" y="1862"/>
                      </a:cubicBezTo>
                      <a:lnTo>
                        <a:pt x="1397" y="1850"/>
                      </a:lnTo>
                      <a:lnTo>
                        <a:pt x="1397" y="1850"/>
                      </a:lnTo>
                      <a:cubicBezTo>
                        <a:pt x="1384" y="1841"/>
                        <a:pt x="1366" y="1836"/>
                        <a:pt x="1344" y="1836"/>
                      </a:cubicBezTo>
                      <a:lnTo>
                        <a:pt x="1344" y="1836"/>
                      </a:lnTo>
                      <a:cubicBezTo>
                        <a:pt x="1322" y="1836"/>
                        <a:pt x="1305" y="1841"/>
                        <a:pt x="1291" y="1850"/>
                      </a:cubicBezTo>
                      <a:lnTo>
                        <a:pt x="1286" y="1836"/>
                      </a:lnTo>
                      <a:lnTo>
                        <a:pt x="1268" y="1786"/>
                      </a:lnTo>
                      <a:lnTo>
                        <a:pt x="1268" y="1786"/>
                      </a:lnTo>
                      <a:cubicBezTo>
                        <a:pt x="1253" y="1742"/>
                        <a:pt x="1229" y="1715"/>
                        <a:pt x="1196" y="1702"/>
                      </a:cubicBezTo>
                      <a:lnTo>
                        <a:pt x="1098" y="1664"/>
                      </a:lnTo>
                      <a:lnTo>
                        <a:pt x="1098" y="1664"/>
                      </a:lnTo>
                      <a:cubicBezTo>
                        <a:pt x="1066" y="1651"/>
                        <a:pt x="1038" y="1632"/>
                        <a:pt x="1016" y="1607"/>
                      </a:cubicBezTo>
                      <a:lnTo>
                        <a:pt x="1016" y="1607"/>
                      </a:lnTo>
                      <a:cubicBezTo>
                        <a:pt x="995" y="1582"/>
                        <a:pt x="965" y="1564"/>
                        <a:pt x="928" y="1557"/>
                      </a:cubicBezTo>
                      <a:lnTo>
                        <a:pt x="874" y="1545"/>
                      </a:lnTo>
                      <a:lnTo>
                        <a:pt x="874" y="1545"/>
                      </a:lnTo>
                      <a:cubicBezTo>
                        <a:pt x="875" y="1546"/>
                        <a:pt x="875" y="1546"/>
                        <a:pt x="876" y="1547"/>
                      </a:cubicBezTo>
                      <a:lnTo>
                        <a:pt x="873" y="1545"/>
                      </a:lnTo>
                      <a:lnTo>
                        <a:pt x="876" y="1547"/>
                      </a:lnTo>
                      <a:lnTo>
                        <a:pt x="876" y="1547"/>
                      </a:lnTo>
                      <a:cubicBezTo>
                        <a:pt x="888" y="1557"/>
                        <a:pt x="896" y="1570"/>
                        <a:pt x="902" y="1587"/>
                      </a:cubicBezTo>
                      <a:lnTo>
                        <a:pt x="902" y="1587"/>
                      </a:lnTo>
                      <a:cubicBezTo>
                        <a:pt x="912" y="1625"/>
                        <a:pt x="929" y="1657"/>
                        <a:pt x="950" y="1683"/>
                      </a:cubicBezTo>
                      <a:lnTo>
                        <a:pt x="1081" y="1836"/>
                      </a:lnTo>
                      <a:lnTo>
                        <a:pt x="1147" y="1912"/>
                      </a:lnTo>
                      <a:lnTo>
                        <a:pt x="1147" y="1912"/>
                      </a:lnTo>
                      <a:cubicBezTo>
                        <a:pt x="1169" y="1938"/>
                        <a:pt x="1191" y="1951"/>
                        <a:pt x="1213" y="1951"/>
                      </a:cubicBezTo>
                      <a:lnTo>
                        <a:pt x="1213" y="1951"/>
                      </a:lnTo>
                      <a:cubicBezTo>
                        <a:pt x="1235" y="1951"/>
                        <a:pt x="1251" y="1932"/>
                        <a:pt x="1262" y="1893"/>
                      </a:cubicBezTo>
                      <a:lnTo>
                        <a:pt x="1262" y="1893"/>
                      </a:lnTo>
                      <a:cubicBezTo>
                        <a:pt x="1273" y="1855"/>
                        <a:pt x="1300" y="1836"/>
                        <a:pt x="1344" y="1836"/>
                      </a:cubicBezTo>
                      <a:lnTo>
                        <a:pt x="1344" y="1836"/>
                      </a:lnTo>
                      <a:cubicBezTo>
                        <a:pt x="1387" y="1836"/>
                        <a:pt x="1415" y="1855"/>
                        <a:pt x="1426" y="1893"/>
                      </a:cubicBezTo>
                      <a:lnTo>
                        <a:pt x="1426" y="1893"/>
                      </a:lnTo>
                      <a:cubicBezTo>
                        <a:pt x="1437" y="1932"/>
                        <a:pt x="1453" y="1964"/>
                        <a:pt x="1475" y="1989"/>
                      </a:cubicBezTo>
                      <a:lnTo>
                        <a:pt x="1541" y="2065"/>
                      </a:lnTo>
                      <a:lnTo>
                        <a:pt x="1606" y="2143"/>
                      </a:lnTo>
                      <a:lnTo>
                        <a:pt x="1606" y="2143"/>
                      </a:lnTo>
                      <a:cubicBezTo>
                        <a:pt x="1628" y="2168"/>
                        <a:pt x="1639" y="2193"/>
                        <a:pt x="1639" y="2218"/>
                      </a:cubicBezTo>
                      <a:lnTo>
                        <a:pt x="1639" y="2218"/>
                      </a:lnTo>
                      <a:cubicBezTo>
                        <a:pt x="1639" y="2244"/>
                        <a:pt x="1622" y="2264"/>
                        <a:pt x="1590" y="2276"/>
                      </a:cubicBezTo>
                      <a:lnTo>
                        <a:pt x="1590" y="2276"/>
                      </a:lnTo>
                      <a:cubicBezTo>
                        <a:pt x="1557" y="2289"/>
                        <a:pt x="1519" y="2295"/>
                        <a:pt x="1475" y="2295"/>
                      </a:cubicBezTo>
                      <a:lnTo>
                        <a:pt x="1213" y="2295"/>
                      </a:lnTo>
                      <a:lnTo>
                        <a:pt x="1213" y="2295"/>
                      </a:lnTo>
                      <a:cubicBezTo>
                        <a:pt x="1169" y="2295"/>
                        <a:pt x="1131" y="2289"/>
                        <a:pt x="1098" y="2276"/>
                      </a:cubicBezTo>
                      <a:lnTo>
                        <a:pt x="1098" y="2276"/>
                      </a:lnTo>
                      <a:cubicBezTo>
                        <a:pt x="1066" y="2264"/>
                        <a:pt x="1048" y="2244"/>
                        <a:pt x="1048" y="2218"/>
                      </a:cubicBezTo>
                      <a:lnTo>
                        <a:pt x="1048" y="2218"/>
                      </a:lnTo>
                      <a:cubicBezTo>
                        <a:pt x="1048" y="2193"/>
                        <a:pt x="1060" y="2168"/>
                        <a:pt x="1081" y="2143"/>
                      </a:cubicBezTo>
                      <a:lnTo>
                        <a:pt x="1081" y="2143"/>
                      </a:lnTo>
                      <a:cubicBezTo>
                        <a:pt x="1103" y="2116"/>
                        <a:pt x="1114" y="2091"/>
                        <a:pt x="1114" y="2065"/>
                      </a:cubicBezTo>
                      <a:lnTo>
                        <a:pt x="1114" y="2065"/>
                      </a:lnTo>
                      <a:cubicBezTo>
                        <a:pt x="1114" y="2040"/>
                        <a:pt x="1098" y="2020"/>
                        <a:pt x="1066" y="2008"/>
                      </a:cubicBezTo>
                      <a:lnTo>
                        <a:pt x="1066" y="2008"/>
                      </a:lnTo>
                      <a:cubicBezTo>
                        <a:pt x="1032" y="1995"/>
                        <a:pt x="995" y="1989"/>
                        <a:pt x="950" y="1989"/>
                      </a:cubicBezTo>
                      <a:lnTo>
                        <a:pt x="689" y="1989"/>
                      </a:lnTo>
                      <a:lnTo>
                        <a:pt x="689" y="1989"/>
                      </a:lnTo>
                      <a:cubicBezTo>
                        <a:pt x="645" y="1989"/>
                        <a:pt x="606" y="1983"/>
                        <a:pt x="574" y="1970"/>
                      </a:cubicBezTo>
                      <a:lnTo>
                        <a:pt x="574" y="1970"/>
                      </a:lnTo>
                      <a:cubicBezTo>
                        <a:pt x="540" y="1957"/>
                        <a:pt x="525" y="1938"/>
                        <a:pt x="525" y="1912"/>
                      </a:cubicBezTo>
                      <a:lnTo>
                        <a:pt x="525" y="1912"/>
                      </a:lnTo>
                      <a:cubicBezTo>
                        <a:pt x="525" y="1887"/>
                        <a:pt x="535" y="1861"/>
                        <a:pt x="557" y="1836"/>
                      </a:cubicBezTo>
                      <a:lnTo>
                        <a:pt x="557" y="1836"/>
                      </a:lnTo>
                      <a:cubicBezTo>
                        <a:pt x="579" y="1811"/>
                        <a:pt x="590" y="1785"/>
                        <a:pt x="590" y="1760"/>
                      </a:cubicBezTo>
                      <a:lnTo>
                        <a:pt x="590" y="1760"/>
                      </a:lnTo>
                      <a:cubicBezTo>
                        <a:pt x="590" y="1734"/>
                        <a:pt x="574" y="1715"/>
                        <a:pt x="540" y="1702"/>
                      </a:cubicBezTo>
                      <a:lnTo>
                        <a:pt x="540" y="1702"/>
                      </a:lnTo>
                      <a:cubicBezTo>
                        <a:pt x="508" y="1690"/>
                        <a:pt x="469" y="1683"/>
                        <a:pt x="426" y="1683"/>
                      </a:cubicBezTo>
                      <a:lnTo>
                        <a:pt x="164" y="1683"/>
                      </a:lnTo>
                      <a:lnTo>
                        <a:pt x="164" y="1683"/>
                      </a:lnTo>
                      <a:cubicBezTo>
                        <a:pt x="120" y="1683"/>
                        <a:pt x="82" y="1677"/>
                        <a:pt x="49" y="1664"/>
                      </a:cubicBezTo>
                      <a:lnTo>
                        <a:pt x="49" y="1664"/>
                      </a:lnTo>
                      <a:cubicBezTo>
                        <a:pt x="16" y="1651"/>
                        <a:pt x="0" y="1632"/>
                        <a:pt x="0" y="1607"/>
                      </a:cubicBezTo>
                      <a:lnTo>
                        <a:pt x="0" y="1607"/>
                      </a:lnTo>
                      <a:cubicBezTo>
                        <a:pt x="0" y="1582"/>
                        <a:pt x="11" y="1556"/>
                        <a:pt x="33" y="1530"/>
                      </a:cubicBezTo>
                      <a:lnTo>
                        <a:pt x="98"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2" y="924"/>
                        <a:pt x="120" y="918"/>
                        <a:pt x="164" y="918"/>
                      </a:cubicBezTo>
                      <a:lnTo>
                        <a:pt x="426" y="918"/>
                      </a:lnTo>
                      <a:lnTo>
                        <a:pt x="426" y="918"/>
                      </a:lnTo>
                      <a:cubicBezTo>
                        <a:pt x="469" y="918"/>
                        <a:pt x="508" y="912"/>
                        <a:pt x="540" y="900"/>
                      </a:cubicBezTo>
                      <a:lnTo>
                        <a:pt x="540" y="900"/>
                      </a:lnTo>
                      <a:cubicBezTo>
                        <a:pt x="574" y="887"/>
                        <a:pt x="590" y="867"/>
                        <a:pt x="590" y="842"/>
                      </a:cubicBezTo>
                      <a:lnTo>
                        <a:pt x="590" y="842"/>
                      </a:lnTo>
                      <a:cubicBezTo>
                        <a:pt x="590" y="816"/>
                        <a:pt x="579" y="791"/>
                        <a:pt x="557" y="765"/>
                      </a:cubicBezTo>
                      <a:lnTo>
                        <a:pt x="557" y="765"/>
                      </a:lnTo>
                      <a:cubicBezTo>
                        <a:pt x="535" y="739"/>
                        <a:pt x="525" y="714"/>
                        <a:pt x="525" y="689"/>
                      </a:cubicBezTo>
                      <a:lnTo>
                        <a:pt x="525" y="689"/>
                      </a:lnTo>
                      <a:cubicBezTo>
                        <a:pt x="525" y="663"/>
                        <a:pt x="540" y="644"/>
                        <a:pt x="574" y="631"/>
                      </a:cubicBezTo>
                      <a:lnTo>
                        <a:pt x="574" y="631"/>
                      </a:lnTo>
                      <a:cubicBezTo>
                        <a:pt x="606" y="618"/>
                        <a:pt x="645" y="613"/>
                        <a:pt x="689" y="613"/>
                      </a:cubicBezTo>
                      <a:lnTo>
                        <a:pt x="950" y="613"/>
                      </a:lnTo>
                      <a:lnTo>
                        <a:pt x="950" y="613"/>
                      </a:lnTo>
                      <a:cubicBezTo>
                        <a:pt x="995" y="613"/>
                        <a:pt x="1032" y="605"/>
                        <a:pt x="1066" y="593"/>
                      </a:cubicBezTo>
                      <a:lnTo>
                        <a:pt x="1066" y="593"/>
                      </a:lnTo>
                      <a:cubicBezTo>
                        <a:pt x="1098" y="580"/>
                        <a:pt x="1114" y="561"/>
                        <a:pt x="1114" y="535"/>
                      </a:cubicBezTo>
                      <a:lnTo>
                        <a:pt x="1114" y="535"/>
                      </a:lnTo>
                      <a:cubicBezTo>
                        <a:pt x="1114" y="510"/>
                        <a:pt x="1103" y="485"/>
                        <a:pt x="1081" y="459"/>
                      </a:cubicBezTo>
                      <a:lnTo>
                        <a:pt x="1081" y="459"/>
                      </a:lnTo>
                      <a:cubicBezTo>
                        <a:pt x="1060" y="434"/>
                        <a:pt x="1048" y="409"/>
                        <a:pt x="1048" y="382"/>
                      </a:cubicBezTo>
                      <a:lnTo>
                        <a:pt x="1048" y="382"/>
                      </a:lnTo>
                      <a:cubicBezTo>
                        <a:pt x="1048" y="357"/>
                        <a:pt x="1066" y="338"/>
                        <a:pt x="1098" y="326"/>
                      </a:cubicBezTo>
                      <a:lnTo>
                        <a:pt x="1098" y="326"/>
                      </a:lnTo>
                      <a:cubicBezTo>
                        <a:pt x="1131" y="313"/>
                        <a:pt x="1169" y="306"/>
                        <a:pt x="1213" y="306"/>
                      </a:cubicBezTo>
                      <a:lnTo>
                        <a:pt x="1475" y="306"/>
                      </a:lnTo>
                      <a:lnTo>
                        <a:pt x="1475" y="306"/>
                      </a:lnTo>
                      <a:cubicBezTo>
                        <a:pt x="1519" y="306"/>
                        <a:pt x="1557" y="313"/>
                        <a:pt x="1590" y="326"/>
                      </a:cubicBezTo>
                      <a:lnTo>
                        <a:pt x="1590" y="326"/>
                      </a:lnTo>
                      <a:cubicBezTo>
                        <a:pt x="1622" y="338"/>
                        <a:pt x="1639" y="357"/>
                        <a:pt x="1639" y="382"/>
                      </a:cubicBezTo>
                      <a:lnTo>
                        <a:pt x="1639" y="382"/>
                      </a:lnTo>
                      <a:cubicBezTo>
                        <a:pt x="1639" y="409"/>
                        <a:pt x="1628" y="434"/>
                        <a:pt x="1606" y="459"/>
                      </a:cubicBezTo>
                      <a:lnTo>
                        <a:pt x="1541" y="535"/>
                      </a:lnTo>
                      <a:lnTo>
                        <a:pt x="1475" y="613"/>
                      </a:lnTo>
                      <a:lnTo>
                        <a:pt x="1475" y="613"/>
                      </a:lnTo>
                      <a:cubicBezTo>
                        <a:pt x="1453" y="638"/>
                        <a:pt x="1437" y="669"/>
                        <a:pt x="1426" y="708"/>
                      </a:cubicBezTo>
                      <a:lnTo>
                        <a:pt x="1426" y="708"/>
                      </a:lnTo>
                      <a:cubicBezTo>
                        <a:pt x="1420" y="726"/>
                        <a:pt x="1411" y="740"/>
                        <a:pt x="1398" y="750"/>
                      </a:cubicBezTo>
                      <a:lnTo>
                        <a:pt x="1397" y="750"/>
                      </a:lnTo>
                      <a:lnTo>
                        <a:pt x="1398" y="750"/>
                      </a:lnTo>
                      <a:lnTo>
                        <a:pt x="1398" y="750"/>
                      </a:lnTo>
                      <a:lnTo>
                        <a:pt x="1397" y="750"/>
                      </a:lnTo>
                      <a:lnTo>
                        <a:pt x="1452" y="739"/>
                      </a:lnTo>
                      <a:lnTo>
                        <a:pt x="1452" y="739"/>
                      </a:lnTo>
                      <a:cubicBezTo>
                        <a:pt x="1489" y="731"/>
                        <a:pt x="1519" y="714"/>
                        <a:pt x="1541" y="689"/>
                      </a:cubicBezTo>
                      <a:lnTo>
                        <a:pt x="1541" y="689"/>
                      </a:lnTo>
                      <a:cubicBezTo>
                        <a:pt x="1562" y="663"/>
                        <a:pt x="1590" y="644"/>
                        <a:pt x="1622" y="631"/>
                      </a:cubicBezTo>
                      <a:lnTo>
                        <a:pt x="1721" y="593"/>
                      </a:lnTo>
                      <a:lnTo>
                        <a:pt x="1721" y="593"/>
                      </a:lnTo>
                      <a:cubicBezTo>
                        <a:pt x="1754" y="580"/>
                        <a:pt x="1777" y="553"/>
                        <a:pt x="1793" y="510"/>
                      </a:cubicBezTo>
                      <a:lnTo>
                        <a:pt x="1810" y="459"/>
                      </a:lnTo>
                      <a:lnTo>
                        <a:pt x="1815" y="445"/>
                      </a:lnTo>
                      <a:lnTo>
                        <a:pt x="1815" y="445"/>
                      </a:lnTo>
                      <a:cubicBezTo>
                        <a:pt x="1818" y="447"/>
                        <a:pt x="1821" y="449"/>
                        <a:pt x="1824" y="450"/>
                      </a:cubicBezTo>
                      <a:lnTo>
                        <a:pt x="1824" y="450"/>
                      </a:lnTo>
                      <a:cubicBezTo>
                        <a:pt x="1806" y="441"/>
                        <a:pt x="1793" y="424"/>
                        <a:pt x="1786" y="402"/>
                      </a:cubicBezTo>
                      <a:lnTo>
                        <a:pt x="1786" y="402"/>
                      </a:lnTo>
                      <a:cubicBezTo>
                        <a:pt x="1776" y="364"/>
                        <a:pt x="1758" y="332"/>
                        <a:pt x="1737" y="306"/>
                      </a:cubicBezTo>
                      <a:lnTo>
                        <a:pt x="1606" y="153"/>
                      </a:lnTo>
                      <a:lnTo>
                        <a:pt x="1606" y="153"/>
                      </a:lnTo>
                      <a:cubicBezTo>
                        <a:pt x="1584" y="127"/>
                        <a:pt x="1568" y="96"/>
                        <a:pt x="1557" y="57"/>
                      </a:cubicBezTo>
                      <a:lnTo>
                        <a:pt x="1557" y="57"/>
                      </a:lnTo>
                      <a:cubicBezTo>
                        <a:pt x="1546" y="19"/>
                        <a:pt x="1562" y="0"/>
                        <a:pt x="1606" y="0"/>
                      </a:cubicBezTo>
                      <a:lnTo>
                        <a:pt x="2261" y="0"/>
                      </a:lnTo>
                      <a:lnTo>
                        <a:pt x="2261" y="0"/>
                      </a:lnTo>
                      <a:cubicBezTo>
                        <a:pt x="2305" y="0"/>
                        <a:pt x="2322" y="19"/>
                        <a:pt x="2311" y="57"/>
                      </a:cubicBezTo>
                      <a:lnTo>
                        <a:pt x="2311" y="57"/>
                      </a:lnTo>
                      <a:cubicBezTo>
                        <a:pt x="2300" y="96"/>
                        <a:pt x="2284" y="127"/>
                        <a:pt x="2261" y="153"/>
                      </a:cubicBezTo>
                      <a:lnTo>
                        <a:pt x="2196" y="230"/>
                      </a:lnTo>
                      <a:lnTo>
                        <a:pt x="2131" y="306"/>
                      </a:lnTo>
                      <a:lnTo>
                        <a:pt x="2131" y="306"/>
                      </a:lnTo>
                      <a:cubicBezTo>
                        <a:pt x="2109" y="332"/>
                        <a:pt x="2092" y="364"/>
                        <a:pt x="2081" y="402"/>
                      </a:cubicBezTo>
                      <a:lnTo>
                        <a:pt x="2081" y="402"/>
                      </a:lnTo>
                      <a:cubicBezTo>
                        <a:pt x="2076" y="422"/>
                        <a:pt x="2065" y="437"/>
                        <a:pt x="2049" y="447"/>
                      </a:cubicBezTo>
                      <a:lnTo>
                        <a:pt x="2049" y="447"/>
                      </a:lnTo>
                      <a:cubicBezTo>
                        <a:pt x="2050" y="446"/>
                        <a:pt x="2051" y="446"/>
                        <a:pt x="2053" y="445"/>
                      </a:cubicBezTo>
                      <a:lnTo>
                        <a:pt x="2058" y="459"/>
                      </a:lnTo>
                      <a:lnTo>
                        <a:pt x="2075" y="510"/>
                      </a:lnTo>
                      <a:lnTo>
                        <a:pt x="2075" y="510"/>
                      </a:lnTo>
                      <a:cubicBezTo>
                        <a:pt x="2090" y="553"/>
                        <a:pt x="2114" y="580"/>
                        <a:pt x="2147" y="593"/>
                      </a:cubicBezTo>
                      <a:lnTo>
                        <a:pt x="2245" y="631"/>
                      </a:lnTo>
                      <a:lnTo>
                        <a:pt x="2245" y="631"/>
                      </a:lnTo>
                      <a:cubicBezTo>
                        <a:pt x="2278" y="644"/>
                        <a:pt x="2305" y="663"/>
                        <a:pt x="2327" y="689"/>
                      </a:cubicBezTo>
                      <a:lnTo>
                        <a:pt x="2327" y="689"/>
                      </a:lnTo>
                      <a:cubicBezTo>
                        <a:pt x="2349" y="714"/>
                        <a:pt x="2378" y="731"/>
                        <a:pt x="2415" y="739"/>
                      </a:cubicBezTo>
                      <a:lnTo>
                        <a:pt x="2470" y="750"/>
                      </a:lnTo>
                      <a:lnTo>
                        <a:pt x="2470" y="750"/>
                      </a:lnTo>
                      <a:cubicBezTo>
                        <a:pt x="2470" y="750"/>
                        <a:pt x="2470" y="750"/>
                        <a:pt x="2469" y="750"/>
                      </a:cubicBezTo>
                      <a:lnTo>
                        <a:pt x="2471" y="750"/>
                      </a:lnTo>
                      <a:lnTo>
                        <a:pt x="2469" y="749"/>
                      </a:lnTo>
                      <a:lnTo>
                        <a:pt x="2469" y="749"/>
                      </a:lnTo>
                      <a:cubicBezTo>
                        <a:pt x="2456" y="740"/>
                        <a:pt x="2447" y="726"/>
                        <a:pt x="2442" y="708"/>
                      </a:cubicBezTo>
                      <a:lnTo>
                        <a:pt x="2442" y="708"/>
                      </a:lnTo>
                      <a:cubicBezTo>
                        <a:pt x="2431" y="669"/>
                        <a:pt x="2415" y="638"/>
                        <a:pt x="2392" y="613"/>
                      </a:cubicBezTo>
                      <a:lnTo>
                        <a:pt x="2327" y="535"/>
                      </a:lnTo>
                      <a:lnTo>
                        <a:pt x="2261" y="459"/>
                      </a:lnTo>
                      <a:lnTo>
                        <a:pt x="2261" y="459"/>
                      </a:lnTo>
                      <a:cubicBezTo>
                        <a:pt x="2240" y="434"/>
                        <a:pt x="2229" y="409"/>
                        <a:pt x="2229" y="382"/>
                      </a:cubicBezTo>
                      <a:lnTo>
                        <a:pt x="2229" y="382"/>
                      </a:lnTo>
                      <a:cubicBezTo>
                        <a:pt x="2229" y="357"/>
                        <a:pt x="2245" y="338"/>
                        <a:pt x="2278" y="326"/>
                      </a:cubicBezTo>
                      <a:lnTo>
                        <a:pt x="2278" y="326"/>
                      </a:lnTo>
                      <a:cubicBezTo>
                        <a:pt x="2311" y="313"/>
                        <a:pt x="2349" y="306"/>
                        <a:pt x="2392" y="306"/>
                      </a:cubicBezTo>
                      <a:lnTo>
                        <a:pt x="2655" y="306"/>
                      </a:lnTo>
                      <a:lnTo>
                        <a:pt x="2655" y="306"/>
                      </a:lnTo>
                      <a:cubicBezTo>
                        <a:pt x="2698" y="306"/>
                        <a:pt x="2737" y="313"/>
                        <a:pt x="2770" y="326"/>
                      </a:cubicBezTo>
                      <a:lnTo>
                        <a:pt x="2770" y="326"/>
                      </a:lnTo>
                      <a:cubicBezTo>
                        <a:pt x="2802" y="338"/>
                        <a:pt x="2819" y="357"/>
                        <a:pt x="2819" y="382"/>
                      </a:cubicBezTo>
                      <a:lnTo>
                        <a:pt x="2819" y="382"/>
                      </a:lnTo>
                      <a:cubicBezTo>
                        <a:pt x="2819" y="409"/>
                        <a:pt x="2808" y="434"/>
                        <a:pt x="2786" y="459"/>
                      </a:cubicBezTo>
                      <a:lnTo>
                        <a:pt x="2786" y="459"/>
                      </a:lnTo>
                      <a:cubicBezTo>
                        <a:pt x="2764" y="485"/>
                        <a:pt x="2753" y="510"/>
                        <a:pt x="2753" y="535"/>
                      </a:cubicBezTo>
                      <a:lnTo>
                        <a:pt x="2753" y="535"/>
                      </a:lnTo>
                      <a:cubicBezTo>
                        <a:pt x="2753" y="561"/>
                        <a:pt x="2770" y="580"/>
                        <a:pt x="2802" y="593"/>
                      </a:cubicBezTo>
                      <a:lnTo>
                        <a:pt x="2802" y="593"/>
                      </a:lnTo>
                      <a:cubicBezTo>
                        <a:pt x="2835" y="605"/>
                        <a:pt x="2873" y="613"/>
                        <a:pt x="2917" y="613"/>
                      </a:cubicBezTo>
                      <a:lnTo>
                        <a:pt x="3179" y="613"/>
                      </a:lnTo>
                      <a:lnTo>
                        <a:pt x="3179" y="613"/>
                      </a:lnTo>
                      <a:cubicBezTo>
                        <a:pt x="3223" y="613"/>
                        <a:pt x="3262" y="618"/>
                        <a:pt x="3294" y="631"/>
                      </a:cubicBezTo>
                      <a:lnTo>
                        <a:pt x="3294" y="631"/>
                      </a:lnTo>
                      <a:cubicBezTo>
                        <a:pt x="3327" y="644"/>
                        <a:pt x="3343" y="663"/>
                        <a:pt x="3343" y="689"/>
                      </a:cubicBezTo>
                      <a:lnTo>
                        <a:pt x="3343" y="689"/>
                      </a:lnTo>
                      <a:cubicBezTo>
                        <a:pt x="3343" y="714"/>
                        <a:pt x="3333" y="739"/>
                        <a:pt x="3311" y="765"/>
                      </a:cubicBezTo>
                      <a:lnTo>
                        <a:pt x="3311" y="765"/>
                      </a:lnTo>
                      <a:cubicBezTo>
                        <a:pt x="3289" y="791"/>
                        <a:pt x="3278" y="816"/>
                        <a:pt x="3278" y="842"/>
                      </a:cubicBezTo>
                      <a:lnTo>
                        <a:pt x="3278" y="842"/>
                      </a:lnTo>
                      <a:cubicBezTo>
                        <a:pt x="3278" y="867"/>
                        <a:pt x="3294" y="887"/>
                        <a:pt x="3327" y="900"/>
                      </a:cubicBezTo>
                      <a:lnTo>
                        <a:pt x="3327" y="900"/>
                      </a:lnTo>
                      <a:cubicBezTo>
                        <a:pt x="3360" y="912"/>
                        <a:pt x="3398" y="918"/>
                        <a:pt x="3442" y="918"/>
                      </a:cubicBez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2" name="Freeform 150">
                  <a:extLst>
                    <a:ext uri="{FF2B5EF4-FFF2-40B4-BE49-F238E27FC236}">
                      <a16:creationId xmlns:a16="http://schemas.microsoft.com/office/drawing/2014/main" id="{B4873030-3E37-0545-894B-AC7D28E5A5F3}"/>
                    </a:ext>
                  </a:extLst>
                </p:cNvPr>
                <p:cNvSpPr>
                  <a:spLocks noChangeArrowheads="1"/>
                </p:cNvSpPr>
                <p:nvPr/>
              </p:nvSpPr>
              <p:spPr bwMode="auto">
                <a:xfrm>
                  <a:off x="3409950" y="5868988"/>
                  <a:ext cx="814388" cy="487362"/>
                </a:xfrm>
                <a:custGeom>
                  <a:avLst/>
                  <a:gdLst>
                    <a:gd name="T0" fmla="*/ 2260 w 2261"/>
                    <a:gd name="T1" fmla="*/ 675 h 1352"/>
                    <a:gd name="T2" fmla="*/ 2071 w 2261"/>
                    <a:gd name="T3" fmla="*/ 553 h 1352"/>
                    <a:gd name="T4" fmla="*/ 1966 w 2261"/>
                    <a:gd name="T5" fmla="*/ 480 h 1352"/>
                    <a:gd name="T6" fmla="*/ 1862 w 2261"/>
                    <a:gd name="T7" fmla="*/ 407 h 1352"/>
                    <a:gd name="T8" fmla="*/ 1737 w 2261"/>
                    <a:gd name="T9" fmla="*/ 357 h 1352"/>
                    <a:gd name="T10" fmla="*/ 1632 w 2261"/>
                    <a:gd name="T11" fmla="*/ 285 h 1352"/>
                    <a:gd name="T12" fmla="*/ 1401 w 2261"/>
                    <a:gd name="T13" fmla="*/ 163 h 1352"/>
                    <a:gd name="T14" fmla="*/ 1297 w 2261"/>
                    <a:gd name="T15" fmla="*/ 90 h 1352"/>
                    <a:gd name="T16" fmla="*/ 1193 w 2261"/>
                    <a:gd name="T17" fmla="*/ 16 h 1352"/>
                    <a:gd name="T18" fmla="*/ 1067 w 2261"/>
                    <a:gd name="T19" fmla="*/ 16 h 1352"/>
                    <a:gd name="T20" fmla="*/ 963 w 2261"/>
                    <a:gd name="T21" fmla="*/ 90 h 1352"/>
                    <a:gd name="T22" fmla="*/ 858 w 2261"/>
                    <a:gd name="T23" fmla="*/ 163 h 1352"/>
                    <a:gd name="T24" fmla="*/ 732 w 2261"/>
                    <a:gd name="T25" fmla="*/ 212 h 1352"/>
                    <a:gd name="T26" fmla="*/ 627 w 2261"/>
                    <a:gd name="T27" fmla="*/ 285 h 1352"/>
                    <a:gd name="T28" fmla="*/ 397 w 2261"/>
                    <a:gd name="T29" fmla="*/ 407 h 1352"/>
                    <a:gd name="T30" fmla="*/ 292 w 2261"/>
                    <a:gd name="T31" fmla="*/ 480 h 1352"/>
                    <a:gd name="T32" fmla="*/ 188 w 2261"/>
                    <a:gd name="T33" fmla="*/ 553 h 1352"/>
                    <a:gd name="T34" fmla="*/ 62 w 2261"/>
                    <a:gd name="T35" fmla="*/ 602 h 1352"/>
                    <a:gd name="T36" fmla="*/ 0 w 2261"/>
                    <a:gd name="T37" fmla="*/ 675 h 1352"/>
                    <a:gd name="T38" fmla="*/ 188 w 2261"/>
                    <a:gd name="T39" fmla="*/ 798 h 1352"/>
                    <a:gd name="T40" fmla="*/ 292 w 2261"/>
                    <a:gd name="T41" fmla="*/ 871 h 1352"/>
                    <a:gd name="T42" fmla="*/ 397 w 2261"/>
                    <a:gd name="T43" fmla="*/ 944 h 1352"/>
                    <a:gd name="T44" fmla="*/ 523 w 2261"/>
                    <a:gd name="T45" fmla="*/ 993 h 1352"/>
                    <a:gd name="T46" fmla="*/ 627 w 2261"/>
                    <a:gd name="T47" fmla="*/ 1066 h 1352"/>
                    <a:gd name="T48" fmla="*/ 858 w 2261"/>
                    <a:gd name="T49" fmla="*/ 1188 h 1352"/>
                    <a:gd name="T50" fmla="*/ 963 w 2261"/>
                    <a:gd name="T51" fmla="*/ 1262 h 1352"/>
                    <a:gd name="T52" fmla="*/ 1067 w 2261"/>
                    <a:gd name="T53" fmla="*/ 1334 h 1352"/>
                    <a:gd name="T54" fmla="*/ 1193 w 2261"/>
                    <a:gd name="T55" fmla="*/ 1334 h 1352"/>
                    <a:gd name="T56" fmla="*/ 1297 w 2261"/>
                    <a:gd name="T57" fmla="*/ 1262 h 1352"/>
                    <a:gd name="T58" fmla="*/ 1401 w 2261"/>
                    <a:gd name="T59" fmla="*/ 1188 h 1352"/>
                    <a:gd name="T60" fmla="*/ 1528 w 2261"/>
                    <a:gd name="T61" fmla="*/ 1140 h 1352"/>
                    <a:gd name="T62" fmla="*/ 1632 w 2261"/>
                    <a:gd name="T63" fmla="*/ 1066 h 1352"/>
                    <a:gd name="T64" fmla="*/ 1862 w 2261"/>
                    <a:gd name="T65" fmla="*/ 944 h 1352"/>
                    <a:gd name="T66" fmla="*/ 1966 w 2261"/>
                    <a:gd name="T67" fmla="*/ 871 h 1352"/>
                    <a:gd name="T68" fmla="*/ 2071 w 2261"/>
                    <a:gd name="T69" fmla="*/ 798 h 1352"/>
                    <a:gd name="T70" fmla="*/ 2197 w 2261"/>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1" h="1352">
                      <a:moveTo>
                        <a:pt x="2260" y="675"/>
                      </a:moveTo>
                      <a:lnTo>
                        <a:pt x="2260" y="675"/>
                      </a:lnTo>
                      <a:cubicBezTo>
                        <a:pt x="2260" y="643"/>
                        <a:pt x="2239" y="618"/>
                        <a:pt x="2197" y="602"/>
                      </a:cubicBezTo>
                      <a:lnTo>
                        <a:pt x="2071" y="553"/>
                      </a:lnTo>
                      <a:lnTo>
                        <a:pt x="2071" y="553"/>
                      </a:lnTo>
                      <a:cubicBezTo>
                        <a:pt x="2029" y="537"/>
                        <a:pt x="1995" y="513"/>
                        <a:pt x="1966" y="480"/>
                      </a:cubicBezTo>
                      <a:lnTo>
                        <a:pt x="1966" y="480"/>
                      </a:lnTo>
                      <a:cubicBezTo>
                        <a:pt x="1939" y="447"/>
                        <a:pt x="1904" y="424"/>
                        <a:pt x="1862" y="407"/>
                      </a:cubicBezTo>
                      <a:lnTo>
                        <a:pt x="1737" y="357"/>
                      </a:lnTo>
                      <a:lnTo>
                        <a:pt x="1737" y="357"/>
                      </a:lnTo>
                      <a:cubicBezTo>
                        <a:pt x="1695" y="342"/>
                        <a:pt x="1660" y="317"/>
                        <a:pt x="1632" y="285"/>
                      </a:cubicBezTo>
                      <a:lnTo>
                        <a:pt x="1632" y="285"/>
                      </a:lnTo>
                      <a:cubicBezTo>
                        <a:pt x="1604" y="252"/>
                        <a:pt x="1569" y="228"/>
                        <a:pt x="1528" y="212"/>
                      </a:cubicBezTo>
                      <a:lnTo>
                        <a:pt x="1401" y="163"/>
                      </a:lnTo>
                      <a:lnTo>
                        <a:pt x="1401" y="163"/>
                      </a:lnTo>
                      <a:cubicBezTo>
                        <a:pt x="1360" y="147"/>
                        <a:pt x="1325" y="123"/>
                        <a:pt x="1297" y="90"/>
                      </a:cubicBezTo>
                      <a:lnTo>
                        <a:pt x="1297" y="90"/>
                      </a:lnTo>
                      <a:cubicBezTo>
                        <a:pt x="1269" y="57"/>
                        <a:pt x="1234" y="33"/>
                        <a:pt x="1193" y="16"/>
                      </a:cubicBezTo>
                      <a:lnTo>
                        <a:pt x="1193" y="16"/>
                      </a:lnTo>
                      <a:cubicBezTo>
                        <a:pt x="1151" y="0"/>
                        <a:pt x="1109" y="0"/>
                        <a:pt x="1067" y="16"/>
                      </a:cubicBezTo>
                      <a:lnTo>
                        <a:pt x="1067" y="16"/>
                      </a:lnTo>
                      <a:cubicBezTo>
                        <a:pt x="1024" y="33"/>
                        <a:pt x="990" y="57"/>
                        <a:pt x="963" y="90"/>
                      </a:cubicBezTo>
                      <a:lnTo>
                        <a:pt x="963" y="90"/>
                      </a:lnTo>
                      <a:cubicBezTo>
                        <a:pt x="934" y="123"/>
                        <a:pt x="900" y="147"/>
                        <a:pt x="858" y="163"/>
                      </a:cubicBezTo>
                      <a:lnTo>
                        <a:pt x="732" y="212"/>
                      </a:lnTo>
                      <a:lnTo>
                        <a:pt x="732" y="212"/>
                      </a:lnTo>
                      <a:cubicBezTo>
                        <a:pt x="690" y="228"/>
                        <a:pt x="655" y="252"/>
                        <a:pt x="627" y="285"/>
                      </a:cubicBezTo>
                      <a:lnTo>
                        <a:pt x="627" y="285"/>
                      </a:lnTo>
                      <a:cubicBezTo>
                        <a:pt x="600" y="317"/>
                        <a:pt x="565" y="342"/>
                        <a:pt x="523" y="357"/>
                      </a:cubicBezTo>
                      <a:lnTo>
                        <a:pt x="397" y="407"/>
                      </a:lnTo>
                      <a:lnTo>
                        <a:pt x="397" y="407"/>
                      </a:lnTo>
                      <a:cubicBezTo>
                        <a:pt x="355" y="424"/>
                        <a:pt x="321" y="447"/>
                        <a:pt x="292" y="480"/>
                      </a:cubicBezTo>
                      <a:lnTo>
                        <a:pt x="292" y="480"/>
                      </a:lnTo>
                      <a:cubicBezTo>
                        <a:pt x="264" y="513"/>
                        <a:pt x="231" y="537"/>
                        <a:pt x="188" y="553"/>
                      </a:cubicBezTo>
                      <a:lnTo>
                        <a:pt x="62" y="602"/>
                      </a:lnTo>
                      <a:lnTo>
                        <a:pt x="62" y="602"/>
                      </a:lnTo>
                      <a:cubicBezTo>
                        <a:pt x="21" y="618"/>
                        <a:pt x="0" y="643"/>
                        <a:pt x="0" y="675"/>
                      </a:cubicBezTo>
                      <a:lnTo>
                        <a:pt x="0" y="675"/>
                      </a:lnTo>
                      <a:cubicBezTo>
                        <a:pt x="0" y="708"/>
                        <a:pt x="21" y="733"/>
                        <a:pt x="62" y="749"/>
                      </a:cubicBezTo>
                      <a:lnTo>
                        <a:pt x="188" y="798"/>
                      </a:lnTo>
                      <a:lnTo>
                        <a:pt x="188" y="798"/>
                      </a:lnTo>
                      <a:cubicBezTo>
                        <a:pt x="231" y="814"/>
                        <a:pt x="264" y="839"/>
                        <a:pt x="292" y="871"/>
                      </a:cubicBezTo>
                      <a:lnTo>
                        <a:pt x="292" y="871"/>
                      </a:lnTo>
                      <a:cubicBezTo>
                        <a:pt x="321" y="904"/>
                        <a:pt x="355" y="928"/>
                        <a:pt x="397" y="944"/>
                      </a:cubicBezTo>
                      <a:lnTo>
                        <a:pt x="523" y="993"/>
                      </a:lnTo>
                      <a:lnTo>
                        <a:pt x="523" y="993"/>
                      </a:lnTo>
                      <a:cubicBezTo>
                        <a:pt x="565" y="1009"/>
                        <a:pt x="600" y="1034"/>
                        <a:pt x="627" y="1066"/>
                      </a:cubicBezTo>
                      <a:lnTo>
                        <a:pt x="627" y="1066"/>
                      </a:lnTo>
                      <a:cubicBezTo>
                        <a:pt x="655" y="1099"/>
                        <a:pt x="690" y="1124"/>
                        <a:pt x="732" y="1140"/>
                      </a:cubicBezTo>
                      <a:lnTo>
                        <a:pt x="858" y="1188"/>
                      </a:lnTo>
                      <a:lnTo>
                        <a:pt x="858" y="1188"/>
                      </a:lnTo>
                      <a:cubicBezTo>
                        <a:pt x="900" y="1205"/>
                        <a:pt x="934" y="1228"/>
                        <a:pt x="963" y="1262"/>
                      </a:cubicBezTo>
                      <a:lnTo>
                        <a:pt x="963" y="1262"/>
                      </a:lnTo>
                      <a:cubicBezTo>
                        <a:pt x="990" y="1294"/>
                        <a:pt x="1024" y="1318"/>
                        <a:pt x="1067" y="1334"/>
                      </a:cubicBezTo>
                      <a:lnTo>
                        <a:pt x="1067" y="1334"/>
                      </a:lnTo>
                      <a:cubicBezTo>
                        <a:pt x="1109" y="1351"/>
                        <a:pt x="1151" y="1351"/>
                        <a:pt x="1193" y="1334"/>
                      </a:cubicBezTo>
                      <a:lnTo>
                        <a:pt x="1193" y="1334"/>
                      </a:lnTo>
                      <a:cubicBezTo>
                        <a:pt x="1234" y="1318"/>
                        <a:pt x="1269" y="1294"/>
                        <a:pt x="1297" y="1262"/>
                      </a:cubicBezTo>
                      <a:lnTo>
                        <a:pt x="1297" y="1262"/>
                      </a:lnTo>
                      <a:cubicBezTo>
                        <a:pt x="1325" y="1228"/>
                        <a:pt x="1360" y="1205"/>
                        <a:pt x="1401" y="1188"/>
                      </a:cubicBezTo>
                      <a:lnTo>
                        <a:pt x="1528" y="1140"/>
                      </a:lnTo>
                      <a:lnTo>
                        <a:pt x="1528" y="1140"/>
                      </a:lnTo>
                      <a:cubicBezTo>
                        <a:pt x="1569" y="1124"/>
                        <a:pt x="1604" y="1099"/>
                        <a:pt x="1632" y="1066"/>
                      </a:cubicBezTo>
                      <a:lnTo>
                        <a:pt x="1632" y="1066"/>
                      </a:lnTo>
                      <a:cubicBezTo>
                        <a:pt x="1660" y="1034"/>
                        <a:pt x="1695" y="1009"/>
                        <a:pt x="1737" y="993"/>
                      </a:cubicBezTo>
                      <a:lnTo>
                        <a:pt x="1862" y="944"/>
                      </a:lnTo>
                      <a:lnTo>
                        <a:pt x="1862" y="944"/>
                      </a:lnTo>
                      <a:cubicBezTo>
                        <a:pt x="1904" y="928"/>
                        <a:pt x="1939" y="904"/>
                        <a:pt x="1966" y="871"/>
                      </a:cubicBezTo>
                      <a:lnTo>
                        <a:pt x="1966" y="871"/>
                      </a:lnTo>
                      <a:cubicBezTo>
                        <a:pt x="1995" y="839"/>
                        <a:pt x="2029" y="814"/>
                        <a:pt x="2071" y="798"/>
                      </a:cubicBezTo>
                      <a:lnTo>
                        <a:pt x="2197" y="749"/>
                      </a:lnTo>
                      <a:lnTo>
                        <a:pt x="2197" y="749"/>
                      </a:lnTo>
                      <a:cubicBezTo>
                        <a:pt x="2239" y="733"/>
                        <a:pt x="2260" y="708"/>
                        <a:pt x="2260" y="675"/>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3" name="Freeform 151">
                  <a:extLst>
                    <a:ext uri="{FF2B5EF4-FFF2-40B4-BE49-F238E27FC236}">
                      <a16:creationId xmlns:a16="http://schemas.microsoft.com/office/drawing/2014/main" id="{DDAF0AFA-2ADE-3A40-9957-206711004625}"/>
                    </a:ext>
                  </a:extLst>
                </p:cNvPr>
                <p:cNvSpPr>
                  <a:spLocks noChangeArrowheads="1"/>
                </p:cNvSpPr>
                <p:nvPr/>
              </p:nvSpPr>
              <p:spPr bwMode="auto">
                <a:xfrm>
                  <a:off x="3495675" y="5921375"/>
                  <a:ext cx="641350" cy="382588"/>
                </a:xfrm>
                <a:custGeom>
                  <a:avLst/>
                  <a:gdLst>
                    <a:gd name="T0" fmla="*/ 1779 w 1780"/>
                    <a:gd name="T1" fmla="*/ 531 h 1064"/>
                    <a:gd name="T2" fmla="*/ 1631 w 1780"/>
                    <a:gd name="T3" fmla="*/ 435 h 1064"/>
                    <a:gd name="T4" fmla="*/ 1549 w 1780"/>
                    <a:gd name="T5" fmla="*/ 377 h 1064"/>
                    <a:gd name="T6" fmla="*/ 1466 w 1780"/>
                    <a:gd name="T7" fmla="*/ 320 h 1064"/>
                    <a:gd name="T8" fmla="*/ 1368 w 1780"/>
                    <a:gd name="T9" fmla="*/ 282 h 1064"/>
                    <a:gd name="T10" fmla="*/ 1286 w 1780"/>
                    <a:gd name="T11" fmla="*/ 225 h 1064"/>
                    <a:gd name="T12" fmla="*/ 1104 w 1780"/>
                    <a:gd name="T13" fmla="*/ 128 h 1064"/>
                    <a:gd name="T14" fmla="*/ 1021 w 1780"/>
                    <a:gd name="T15" fmla="*/ 71 h 1064"/>
                    <a:gd name="T16" fmla="*/ 939 w 1780"/>
                    <a:gd name="T17" fmla="*/ 13 h 1064"/>
                    <a:gd name="T18" fmla="*/ 841 w 1780"/>
                    <a:gd name="T19" fmla="*/ 13 h 1064"/>
                    <a:gd name="T20" fmla="*/ 759 w 1780"/>
                    <a:gd name="T21" fmla="*/ 71 h 1064"/>
                    <a:gd name="T22" fmla="*/ 676 w 1780"/>
                    <a:gd name="T23" fmla="*/ 128 h 1064"/>
                    <a:gd name="T24" fmla="*/ 577 w 1780"/>
                    <a:gd name="T25" fmla="*/ 167 h 1064"/>
                    <a:gd name="T26" fmla="*/ 494 w 1780"/>
                    <a:gd name="T27" fmla="*/ 225 h 1064"/>
                    <a:gd name="T28" fmla="*/ 313 w 1780"/>
                    <a:gd name="T29" fmla="*/ 320 h 1064"/>
                    <a:gd name="T30" fmla="*/ 231 w 1780"/>
                    <a:gd name="T31" fmla="*/ 377 h 1064"/>
                    <a:gd name="T32" fmla="*/ 148 w 1780"/>
                    <a:gd name="T33" fmla="*/ 435 h 1064"/>
                    <a:gd name="T34" fmla="*/ 50 w 1780"/>
                    <a:gd name="T35" fmla="*/ 474 h 1064"/>
                    <a:gd name="T36" fmla="*/ 0 w 1780"/>
                    <a:gd name="T37" fmla="*/ 531 h 1064"/>
                    <a:gd name="T38" fmla="*/ 148 w 1780"/>
                    <a:gd name="T39" fmla="*/ 627 h 1064"/>
                    <a:gd name="T40" fmla="*/ 231 w 1780"/>
                    <a:gd name="T41" fmla="*/ 685 h 1064"/>
                    <a:gd name="T42" fmla="*/ 313 w 1780"/>
                    <a:gd name="T43" fmla="*/ 743 h 1064"/>
                    <a:gd name="T44" fmla="*/ 412 w 1780"/>
                    <a:gd name="T45" fmla="*/ 781 h 1064"/>
                    <a:gd name="T46" fmla="*/ 494 w 1780"/>
                    <a:gd name="T47" fmla="*/ 839 h 1064"/>
                    <a:gd name="T48" fmla="*/ 676 w 1780"/>
                    <a:gd name="T49" fmla="*/ 935 h 1064"/>
                    <a:gd name="T50" fmla="*/ 759 w 1780"/>
                    <a:gd name="T51" fmla="*/ 993 h 1064"/>
                    <a:gd name="T52" fmla="*/ 841 w 1780"/>
                    <a:gd name="T53" fmla="*/ 1050 h 1064"/>
                    <a:gd name="T54" fmla="*/ 939 w 1780"/>
                    <a:gd name="T55" fmla="*/ 1050 h 1064"/>
                    <a:gd name="T56" fmla="*/ 1021 w 1780"/>
                    <a:gd name="T57" fmla="*/ 993 h 1064"/>
                    <a:gd name="T58" fmla="*/ 1104 w 1780"/>
                    <a:gd name="T59" fmla="*/ 935 h 1064"/>
                    <a:gd name="T60" fmla="*/ 1203 w 1780"/>
                    <a:gd name="T61" fmla="*/ 897 h 1064"/>
                    <a:gd name="T62" fmla="*/ 1286 w 1780"/>
                    <a:gd name="T63" fmla="*/ 839 h 1064"/>
                    <a:gd name="T64" fmla="*/ 1466 w 1780"/>
                    <a:gd name="T65" fmla="*/ 743 h 1064"/>
                    <a:gd name="T66" fmla="*/ 1549 w 1780"/>
                    <a:gd name="T67" fmla="*/ 685 h 1064"/>
                    <a:gd name="T68" fmla="*/ 1631 w 1780"/>
                    <a:gd name="T69" fmla="*/ 627 h 1064"/>
                    <a:gd name="T70" fmla="*/ 1730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30" y="474"/>
                      </a:cubicBezTo>
                      <a:lnTo>
                        <a:pt x="1631" y="435"/>
                      </a:lnTo>
                      <a:lnTo>
                        <a:pt x="1631" y="435"/>
                      </a:lnTo>
                      <a:cubicBezTo>
                        <a:pt x="1598" y="423"/>
                        <a:pt x="1571" y="404"/>
                        <a:pt x="1549" y="377"/>
                      </a:cubicBezTo>
                      <a:lnTo>
                        <a:pt x="1549" y="377"/>
                      </a:lnTo>
                      <a:cubicBezTo>
                        <a:pt x="1527" y="352"/>
                        <a:pt x="1500" y="333"/>
                        <a:pt x="1466" y="320"/>
                      </a:cubicBezTo>
                      <a:lnTo>
                        <a:pt x="1368" y="282"/>
                      </a:lnTo>
                      <a:lnTo>
                        <a:pt x="1368" y="282"/>
                      </a:lnTo>
                      <a:cubicBezTo>
                        <a:pt x="1335" y="269"/>
                        <a:pt x="1307" y="250"/>
                        <a:pt x="1286" y="225"/>
                      </a:cubicBezTo>
                      <a:lnTo>
                        <a:pt x="1286" y="225"/>
                      </a:lnTo>
                      <a:cubicBezTo>
                        <a:pt x="1263" y="198"/>
                        <a:pt x="1236" y="179"/>
                        <a:pt x="1203" y="167"/>
                      </a:cubicBezTo>
                      <a:lnTo>
                        <a:pt x="1104" y="128"/>
                      </a:lnTo>
                      <a:lnTo>
                        <a:pt x="1104" y="128"/>
                      </a:lnTo>
                      <a:cubicBezTo>
                        <a:pt x="1071" y="115"/>
                        <a:pt x="1044" y="96"/>
                        <a:pt x="1021" y="71"/>
                      </a:cubicBezTo>
                      <a:lnTo>
                        <a:pt x="1021" y="71"/>
                      </a:lnTo>
                      <a:cubicBezTo>
                        <a:pt x="999" y="45"/>
                        <a:pt x="972" y="26"/>
                        <a:pt x="939" y="13"/>
                      </a:cubicBezTo>
                      <a:lnTo>
                        <a:pt x="939" y="13"/>
                      </a:lnTo>
                      <a:cubicBezTo>
                        <a:pt x="906" y="0"/>
                        <a:pt x="874" y="0"/>
                        <a:pt x="841" y="13"/>
                      </a:cubicBezTo>
                      <a:lnTo>
                        <a:pt x="841" y="13"/>
                      </a:lnTo>
                      <a:cubicBezTo>
                        <a:pt x="807" y="26"/>
                        <a:pt x="780" y="45"/>
                        <a:pt x="759" y="71"/>
                      </a:cubicBezTo>
                      <a:lnTo>
                        <a:pt x="759" y="71"/>
                      </a:lnTo>
                      <a:cubicBezTo>
                        <a:pt x="736" y="96"/>
                        <a:pt x="709" y="115"/>
                        <a:pt x="676" y="128"/>
                      </a:cubicBezTo>
                      <a:lnTo>
                        <a:pt x="577" y="167"/>
                      </a:lnTo>
                      <a:lnTo>
                        <a:pt x="577" y="167"/>
                      </a:lnTo>
                      <a:cubicBezTo>
                        <a:pt x="544" y="179"/>
                        <a:pt x="517" y="198"/>
                        <a:pt x="494" y="225"/>
                      </a:cubicBezTo>
                      <a:lnTo>
                        <a:pt x="494" y="225"/>
                      </a:lnTo>
                      <a:cubicBezTo>
                        <a:pt x="473" y="250"/>
                        <a:pt x="445" y="269"/>
                        <a:pt x="412" y="282"/>
                      </a:cubicBezTo>
                      <a:lnTo>
                        <a:pt x="313" y="320"/>
                      </a:lnTo>
                      <a:lnTo>
                        <a:pt x="313" y="320"/>
                      </a:lnTo>
                      <a:cubicBezTo>
                        <a:pt x="280" y="333"/>
                        <a:pt x="253" y="352"/>
                        <a:pt x="231" y="377"/>
                      </a:cubicBezTo>
                      <a:lnTo>
                        <a:pt x="231" y="377"/>
                      </a:lnTo>
                      <a:cubicBezTo>
                        <a:pt x="209" y="404"/>
                        <a:pt x="182" y="423"/>
                        <a:pt x="148" y="435"/>
                      </a:cubicBezTo>
                      <a:lnTo>
                        <a:pt x="50" y="474"/>
                      </a:lnTo>
                      <a:lnTo>
                        <a:pt x="50" y="474"/>
                      </a:lnTo>
                      <a:cubicBezTo>
                        <a:pt x="17" y="486"/>
                        <a:pt x="0" y="506"/>
                        <a:pt x="0" y="531"/>
                      </a:cubicBezTo>
                      <a:lnTo>
                        <a:pt x="0" y="531"/>
                      </a:lnTo>
                      <a:cubicBezTo>
                        <a:pt x="0" y="557"/>
                        <a:pt x="17" y="576"/>
                        <a:pt x="50" y="589"/>
                      </a:cubicBezTo>
                      <a:lnTo>
                        <a:pt x="148" y="627"/>
                      </a:lnTo>
                      <a:lnTo>
                        <a:pt x="148" y="627"/>
                      </a:lnTo>
                      <a:cubicBezTo>
                        <a:pt x="182" y="640"/>
                        <a:pt x="209" y="660"/>
                        <a:pt x="231" y="685"/>
                      </a:cubicBezTo>
                      <a:lnTo>
                        <a:pt x="231" y="685"/>
                      </a:lnTo>
                      <a:cubicBezTo>
                        <a:pt x="253" y="711"/>
                        <a:pt x="280" y="730"/>
                        <a:pt x="313" y="743"/>
                      </a:cubicBezTo>
                      <a:lnTo>
                        <a:pt x="412" y="781"/>
                      </a:lnTo>
                      <a:lnTo>
                        <a:pt x="412" y="781"/>
                      </a:lnTo>
                      <a:cubicBezTo>
                        <a:pt x="445" y="794"/>
                        <a:pt x="473" y="814"/>
                        <a:pt x="494" y="839"/>
                      </a:cubicBezTo>
                      <a:lnTo>
                        <a:pt x="494" y="839"/>
                      </a:lnTo>
                      <a:cubicBezTo>
                        <a:pt x="517" y="865"/>
                        <a:pt x="544" y="884"/>
                        <a:pt x="577" y="897"/>
                      </a:cubicBezTo>
                      <a:lnTo>
                        <a:pt x="676" y="935"/>
                      </a:lnTo>
                      <a:lnTo>
                        <a:pt x="676" y="935"/>
                      </a:lnTo>
                      <a:cubicBezTo>
                        <a:pt x="709" y="948"/>
                        <a:pt x="736" y="967"/>
                        <a:pt x="759" y="993"/>
                      </a:cubicBezTo>
                      <a:lnTo>
                        <a:pt x="759" y="993"/>
                      </a:lnTo>
                      <a:cubicBezTo>
                        <a:pt x="780" y="1019"/>
                        <a:pt x="807" y="1038"/>
                        <a:pt x="841" y="1050"/>
                      </a:cubicBezTo>
                      <a:lnTo>
                        <a:pt x="841" y="1050"/>
                      </a:lnTo>
                      <a:cubicBezTo>
                        <a:pt x="874" y="1063"/>
                        <a:pt x="906" y="1063"/>
                        <a:pt x="939" y="1050"/>
                      </a:cubicBezTo>
                      <a:lnTo>
                        <a:pt x="939" y="1050"/>
                      </a:lnTo>
                      <a:cubicBezTo>
                        <a:pt x="972" y="1038"/>
                        <a:pt x="999" y="1019"/>
                        <a:pt x="1021" y="993"/>
                      </a:cubicBezTo>
                      <a:lnTo>
                        <a:pt x="1021" y="993"/>
                      </a:lnTo>
                      <a:cubicBezTo>
                        <a:pt x="1044" y="967"/>
                        <a:pt x="1071" y="948"/>
                        <a:pt x="1104" y="935"/>
                      </a:cubicBezTo>
                      <a:lnTo>
                        <a:pt x="1203" y="897"/>
                      </a:lnTo>
                      <a:lnTo>
                        <a:pt x="1203" y="897"/>
                      </a:lnTo>
                      <a:cubicBezTo>
                        <a:pt x="1236" y="884"/>
                        <a:pt x="1263" y="865"/>
                        <a:pt x="1286" y="839"/>
                      </a:cubicBezTo>
                      <a:lnTo>
                        <a:pt x="1286" y="839"/>
                      </a:lnTo>
                      <a:cubicBezTo>
                        <a:pt x="1307" y="814"/>
                        <a:pt x="1335" y="794"/>
                        <a:pt x="1368" y="781"/>
                      </a:cubicBezTo>
                      <a:lnTo>
                        <a:pt x="1466" y="743"/>
                      </a:lnTo>
                      <a:lnTo>
                        <a:pt x="1466" y="743"/>
                      </a:lnTo>
                      <a:cubicBezTo>
                        <a:pt x="1500" y="730"/>
                        <a:pt x="1527" y="711"/>
                        <a:pt x="1549" y="685"/>
                      </a:cubicBezTo>
                      <a:lnTo>
                        <a:pt x="1549" y="685"/>
                      </a:lnTo>
                      <a:cubicBezTo>
                        <a:pt x="1571" y="660"/>
                        <a:pt x="1598" y="640"/>
                        <a:pt x="1631" y="627"/>
                      </a:cubicBezTo>
                      <a:lnTo>
                        <a:pt x="1730" y="589"/>
                      </a:lnTo>
                      <a:lnTo>
                        <a:pt x="1730" y="589"/>
                      </a:lnTo>
                      <a:cubicBezTo>
                        <a:pt x="1762" y="576"/>
                        <a:pt x="1779" y="557"/>
                        <a:pt x="1779" y="531"/>
                      </a:cubicBezTo>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4" name="Freeform 152">
                  <a:extLst>
                    <a:ext uri="{FF2B5EF4-FFF2-40B4-BE49-F238E27FC236}">
                      <a16:creationId xmlns:a16="http://schemas.microsoft.com/office/drawing/2014/main" id="{D303AAE8-C44D-7B42-B9C9-BFE63AA920FF}"/>
                    </a:ext>
                  </a:extLst>
                </p:cNvPr>
                <p:cNvSpPr>
                  <a:spLocks noChangeArrowheads="1"/>
                </p:cNvSpPr>
                <p:nvPr/>
              </p:nvSpPr>
              <p:spPr bwMode="auto">
                <a:xfrm>
                  <a:off x="2754313" y="5975350"/>
                  <a:ext cx="58737"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6 w 165"/>
                    <a:gd name="T11" fmla="*/ 19 h 307"/>
                    <a:gd name="T12" fmla="*/ 116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3" y="128"/>
                        <a:pt x="164" y="102"/>
                        <a:pt x="164" y="77"/>
                      </a:cubicBezTo>
                      <a:lnTo>
                        <a:pt x="164" y="77"/>
                      </a:lnTo>
                      <a:cubicBezTo>
                        <a:pt x="164" y="51"/>
                        <a:pt x="149" y="32"/>
                        <a:pt x="116" y="19"/>
                      </a:cubicBezTo>
                      <a:lnTo>
                        <a:pt x="116" y="19"/>
                      </a:lnTo>
                      <a:cubicBezTo>
                        <a:pt x="82" y="7"/>
                        <a:pt x="45" y="0"/>
                        <a:pt x="0" y="0"/>
                      </a:cubicBez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5" name="Freeform 153">
                  <a:extLst>
                    <a:ext uri="{FF2B5EF4-FFF2-40B4-BE49-F238E27FC236}">
                      <a16:creationId xmlns:a16="http://schemas.microsoft.com/office/drawing/2014/main" id="{7652A025-482D-D843-9A8C-3F5E32FD4EDA}"/>
                    </a:ext>
                  </a:extLst>
                </p:cNvPr>
                <p:cNvSpPr>
                  <a:spLocks noChangeArrowheads="1"/>
                </p:cNvSpPr>
                <p:nvPr/>
              </p:nvSpPr>
              <p:spPr bwMode="auto">
                <a:xfrm>
                  <a:off x="2754313" y="6140450"/>
                  <a:ext cx="58737" cy="111125"/>
                </a:xfrm>
                <a:custGeom>
                  <a:avLst/>
                  <a:gdLst>
                    <a:gd name="T0" fmla="*/ 0 w 165"/>
                    <a:gd name="T1" fmla="*/ 306 h 307"/>
                    <a:gd name="T2" fmla="*/ 0 w 165"/>
                    <a:gd name="T3" fmla="*/ 306 h 307"/>
                    <a:gd name="T4" fmla="*/ 116 w 165"/>
                    <a:gd name="T5" fmla="*/ 287 h 307"/>
                    <a:gd name="T6" fmla="*/ 116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5" y="306"/>
                        <a:pt x="82" y="300"/>
                        <a:pt x="116" y="287"/>
                      </a:cubicBezTo>
                      <a:lnTo>
                        <a:pt x="116" y="287"/>
                      </a:lnTo>
                      <a:cubicBezTo>
                        <a:pt x="149" y="274"/>
                        <a:pt x="164" y="255"/>
                        <a:pt x="164" y="230"/>
                      </a:cubicBezTo>
                      <a:lnTo>
                        <a:pt x="164" y="230"/>
                      </a:lnTo>
                      <a:cubicBezTo>
                        <a:pt x="164" y="205"/>
                        <a:pt x="153" y="179"/>
                        <a:pt x="131" y="153"/>
                      </a:cubicBezTo>
                      <a:lnTo>
                        <a:pt x="66" y="77"/>
                      </a:lnTo>
                      <a:lnTo>
                        <a:pt x="0" y="0"/>
                      </a:ln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6" name="Freeform 154">
                  <a:extLst>
                    <a:ext uri="{FF2B5EF4-FFF2-40B4-BE49-F238E27FC236}">
                      <a16:creationId xmlns:a16="http://schemas.microsoft.com/office/drawing/2014/main" id="{9B44CBDF-671F-8B42-BEDD-5494A7282F1C}"/>
                    </a:ext>
                  </a:extLst>
                </p:cNvPr>
                <p:cNvSpPr>
                  <a:spLocks noChangeArrowheads="1"/>
                </p:cNvSpPr>
                <p:nvPr/>
              </p:nvSpPr>
              <p:spPr bwMode="auto">
                <a:xfrm>
                  <a:off x="3686175"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2 w 723"/>
                    <a:gd name="T19" fmla="*/ 376 h 447"/>
                    <a:gd name="T20" fmla="*/ 492 w 723"/>
                    <a:gd name="T21" fmla="*/ 376 h 447"/>
                    <a:gd name="T22" fmla="*/ 574 w 723"/>
                    <a:gd name="T23" fmla="*/ 318 h 447"/>
                    <a:gd name="T24" fmla="*/ 672 w 723"/>
                    <a:gd name="T25" fmla="*/ 280 h 447"/>
                    <a:gd name="T26" fmla="*/ 672 w 723"/>
                    <a:gd name="T27" fmla="*/ 280 h 447"/>
                    <a:gd name="T28" fmla="*/ 722 w 723"/>
                    <a:gd name="T29" fmla="*/ 222 h 447"/>
                    <a:gd name="T30" fmla="*/ 722 w 723"/>
                    <a:gd name="T31" fmla="*/ 222 h 447"/>
                    <a:gd name="T32" fmla="*/ 672 w 723"/>
                    <a:gd name="T33" fmla="*/ 165 h 447"/>
                    <a:gd name="T34" fmla="*/ 574 w 723"/>
                    <a:gd name="T35" fmla="*/ 126 h 447"/>
                    <a:gd name="T36" fmla="*/ 574 w 723"/>
                    <a:gd name="T37" fmla="*/ 126 h 447"/>
                    <a:gd name="T38" fmla="*/ 492 w 723"/>
                    <a:gd name="T39" fmla="*/ 69 h 447"/>
                    <a:gd name="T40" fmla="*/ 492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7" y="350"/>
                        <a:pt x="230" y="376"/>
                      </a:cubicBezTo>
                      <a:lnTo>
                        <a:pt x="230" y="376"/>
                      </a:lnTo>
                      <a:cubicBezTo>
                        <a:pt x="251" y="401"/>
                        <a:pt x="278" y="420"/>
                        <a:pt x="312" y="433"/>
                      </a:cubicBezTo>
                      <a:lnTo>
                        <a:pt x="312" y="433"/>
                      </a:lnTo>
                      <a:cubicBezTo>
                        <a:pt x="345" y="446"/>
                        <a:pt x="377" y="446"/>
                        <a:pt x="410" y="433"/>
                      </a:cubicBezTo>
                      <a:lnTo>
                        <a:pt x="410" y="433"/>
                      </a:lnTo>
                      <a:cubicBezTo>
                        <a:pt x="442" y="420"/>
                        <a:pt x="470" y="401"/>
                        <a:pt x="492" y="376"/>
                      </a:cubicBezTo>
                      <a:lnTo>
                        <a:pt x="492" y="376"/>
                      </a:lnTo>
                      <a:cubicBezTo>
                        <a:pt x="513" y="350"/>
                        <a:pt x="541" y="331"/>
                        <a:pt x="574" y="318"/>
                      </a:cubicBezTo>
                      <a:lnTo>
                        <a:pt x="672" y="280"/>
                      </a:lnTo>
                      <a:lnTo>
                        <a:pt x="672" y="280"/>
                      </a:lnTo>
                      <a:cubicBezTo>
                        <a:pt x="705" y="267"/>
                        <a:pt x="722" y="248"/>
                        <a:pt x="722" y="222"/>
                      </a:cubicBezTo>
                      <a:lnTo>
                        <a:pt x="722" y="222"/>
                      </a:lnTo>
                      <a:cubicBezTo>
                        <a:pt x="722" y="197"/>
                        <a:pt x="705" y="177"/>
                        <a:pt x="672" y="165"/>
                      </a:cubicBezTo>
                      <a:lnTo>
                        <a:pt x="574" y="126"/>
                      </a:lnTo>
                      <a:lnTo>
                        <a:pt x="574" y="126"/>
                      </a:lnTo>
                      <a:cubicBezTo>
                        <a:pt x="541" y="114"/>
                        <a:pt x="513" y="95"/>
                        <a:pt x="492" y="69"/>
                      </a:cubicBezTo>
                      <a:lnTo>
                        <a:pt x="492" y="69"/>
                      </a:lnTo>
                      <a:cubicBezTo>
                        <a:pt x="470" y="44"/>
                        <a:pt x="442" y="25"/>
                        <a:pt x="410" y="13"/>
                      </a:cubicBezTo>
                      <a:lnTo>
                        <a:pt x="410" y="13"/>
                      </a:lnTo>
                      <a:cubicBezTo>
                        <a:pt x="377" y="0"/>
                        <a:pt x="345" y="0"/>
                        <a:pt x="312" y="13"/>
                      </a:cubicBezTo>
                      <a:lnTo>
                        <a:pt x="312" y="13"/>
                      </a:lnTo>
                      <a:cubicBezTo>
                        <a:pt x="278" y="25"/>
                        <a:pt x="251" y="44"/>
                        <a:pt x="230" y="69"/>
                      </a:cubicBezTo>
                      <a:lnTo>
                        <a:pt x="230" y="69"/>
                      </a:lnTo>
                      <a:cubicBezTo>
                        <a:pt x="207"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7" name="Freeform 155">
                  <a:extLst>
                    <a:ext uri="{FF2B5EF4-FFF2-40B4-BE49-F238E27FC236}">
                      <a16:creationId xmlns:a16="http://schemas.microsoft.com/office/drawing/2014/main" id="{29842E48-4817-F348-9AD0-4B0C9976E0B4}"/>
                    </a:ext>
                  </a:extLst>
                </p:cNvPr>
                <p:cNvSpPr>
                  <a:spLocks noChangeArrowheads="1"/>
                </p:cNvSpPr>
                <p:nvPr/>
              </p:nvSpPr>
              <p:spPr bwMode="auto">
                <a:xfrm>
                  <a:off x="2884488" y="6032500"/>
                  <a:ext cx="165100" cy="160338"/>
                </a:xfrm>
                <a:custGeom>
                  <a:avLst/>
                  <a:gdLst>
                    <a:gd name="T0" fmla="*/ 327 w 459"/>
                    <a:gd name="T1" fmla="*/ 222 h 447"/>
                    <a:gd name="T2" fmla="*/ 327 w 459"/>
                    <a:gd name="T3" fmla="*/ 222 h 447"/>
                    <a:gd name="T4" fmla="*/ 278 w 459"/>
                    <a:gd name="T5" fmla="*/ 165 h 447"/>
                    <a:gd name="T6" fmla="*/ 278 w 459"/>
                    <a:gd name="T7" fmla="*/ 165 h 447"/>
                    <a:gd name="T8" fmla="*/ 179 w 459"/>
                    <a:gd name="T9" fmla="*/ 165 h 447"/>
                    <a:gd name="T10" fmla="*/ 179 w 459"/>
                    <a:gd name="T11" fmla="*/ 165 h 447"/>
                    <a:gd name="T12" fmla="*/ 130 w 459"/>
                    <a:gd name="T13" fmla="*/ 222 h 447"/>
                    <a:gd name="T14" fmla="*/ 130 w 459"/>
                    <a:gd name="T15" fmla="*/ 222 h 447"/>
                    <a:gd name="T16" fmla="*/ 179 w 459"/>
                    <a:gd name="T17" fmla="*/ 280 h 447"/>
                    <a:gd name="T18" fmla="*/ 179 w 459"/>
                    <a:gd name="T19" fmla="*/ 280 h 447"/>
                    <a:gd name="T20" fmla="*/ 278 w 459"/>
                    <a:gd name="T21" fmla="*/ 280 h 447"/>
                    <a:gd name="T22" fmla="*/ 278 w 459"/>
                    <a:gd name="T23" fmla="*/ 280 h 447"/>
                    <a:gd name="T24" fmla="*/ 327 w 459"/>
                    <a:gd name="T25" fmla="*/ 222 h 447"/>
                    <a:gd name="T26" fmla="*/ 426 w 459"/>
                    <a:gd name="T27" fmla="*/ 146 h 447"/>
                    <a:gd name="T28" fmla="*/ 426 w 459"/>
                    <a:gd name="T29" fmla="*/ 146 h 447"/>
                    <a:gd name="T30" fmla="*/ 458 w 459"/>
                    <a:gd name="T31" fmla="*/ 222 h 447"/>
                    <a:gd name="T32" fmla="*/ 458 w 459"/>
                    <a:gd name="T33" fmla="*/ 222 h 447"/>
                    <a:gd name="T34" fmla="*/ 426 w 459"/>
                    <a:gd name="T35" fmla="*/ 299 h 447"/>
                    <a:gd name="T36" fmla="*/ 360 w 459"/>
                    <a:gd name="T37" fmla="*/ 376 h 447"/>
                    <a:gd name="T38" fmla="*/ 360 w 459"/>
                    <a:gd name="T39" fmla="*/ 376 h 447"/>
                    <a:gd name="T40" fmla="*/ 278 w 459"/>
                    <a:gd name="T41" fmla="*/ 433 h 447"/>
                    <a:gd name="T42" fmla="*/ 278 w 459"/>
                    <a:gd name="T43" fmla="*/ 433 h 447"/>
                    <a:gd name="T44" fmla="*/ 179 w 459"/>
                    <a:gd name="T45" fmla="*/ 433 h 447"/>
                    <a:gd name="T46" fmla="*/ 179 w 459"/>
                    <a:gd name="T47" fmla="*/ 433 h 447"/>
                    <a:gd name="T48" fmla="*/ 97 w 459"/>
                    <a:gd name="T49" fmla="*/ 376 h 447"/>
                    <a:gd name="T50" fmla="*/ 32 w 459"/>
                    <a:gd name="T51" fmla="*/ 299 h 447"/>
                    <a:gd name="T52" fmla="*/ 32 w 459"/>
                    <a:gd name="T53" fmla="*/ 299 h 447"/>
                    <a:gd name="T54" fmla="*/ 0 w 459"/>
                    <a:gd name="T55" fmla="*/ 222 h 447"/>
                    <a:gd name="T56" fmla="*/ 0 w 459"/>
                    <a:gd name="T57" fmla="*/ 222 h 447"/>
                    <a:gd name="T58" fmla="*/ 32 w 459"/>
                    <a:gd name="T59" fmla="*/ 146 h 447"/>
                    <a:gd name="T60" fmla="*/ 97 w 459"/>
                    <a:gd name="T61" fmla="*/ 69 h 447"/>
                    <a:gd name="T62" fmla="*/ 97 w 459"/>
                    <a:gd name="T63" fmla="*/ 69 h 447"/>
                    <a:gd name="T64" fmla="*/ 179 w 459"/>
                    <a:gd name="T65" fmla="*/ 13 h 447"/>
                    <a:gd name="T66" fmla="*/ 179 w 459"/>
                    <a:gd name="T67" fmla="*/ 13 h 447"/>
                    <a:gd name="T68" fmla="*/ 278 w 459"/>
                    <a:gd name="T69" fmla="*/ 13 h 447"/>
                    <a:gd name="T70" fmla="*/ 278 w 459"/>
                    <a:gd name="T71" fmla="*/ 13 h 447"/>
                    <a:gd name="T72" fmla="*/ 360 w 459"/>
                    <a:gd name="T73" fmla="*/ 69 h 447"/>
                    <a:gd name="T74" fmla="*/ 426 w 459"/>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9" h="447">
                      <a:moveTo>
                        <a:pt x="327" y="222"/>
                      </a:moveTo>
                      <a:lnTo>
                        <a:pt x="327" y="222"/>
                      </a:lnTo>
                      <a:cubicBezTo>
                        <a:pt x="327" y="197"/>
                        <a:pt x="311" y="177"/>
                        <a:pt x="278" y="165"/>
                      </a:cubicBezTo>
                      <a:lnTo>
                        <a:pt x="278" y="165"/>
                      </a:lnTo>
                      <a:cubicBezTo>
                        <a:pt x="245" y="152"/>
                        <a:pt x="212" y="152"/>
                        <a:pt x="179" y="165"/>
                      </a:cubicBezTo>
                      <a:lnTo>
                        <a:pt x="179" y="165"/>
                      </a:lnTo>
                      <a:cubicBezTo>
                        <a:pt x="146" y="177"/>
                        <a:pt x="130" y="197"/>
                        <a:pt x="130" y="222"/>
                      </a:cubicBezTo>
                      <a:lnTo>
                        <a:pt x="130" y="222"/>
                      </a:lnTo>
                      <a:cubicBezTo>
                        <a:pt x="130" y="248"/>
                        <a:pt x="146" y="267"/>
                        <a:pt x="179" y="280"/>
                      </a:cubicBezTo>
                      <a:lnTo>
                        <a:pt x="179" y="280"/>
                      </a:lnTo>
                      <a:cubicBezTo>
                        <a:pt x="212" y="293"/>
                        <a:pt x="245" y="293"/>
                        <a:pt x="278" y="280"/>
                      </a:cubicBezTo>
                      <a:lnTo>
                        <a:pt x="278" y="280"/>
                      </a:lnTo>
                      <a:cubicBezTo>
                        <a:pt x="311" y="267"/>
                        <a:pt x="327" y="248"/>
                        <a:pt x="327" y="222"/>
                      </a:cubicBezTo>
                      <a:close/>
                      <a:moveTo>
                        <a:pt x="426" y="146"/>
                      </a:moveTo>
                      <a:lnTo>
                        <a:pt x="426" y="146"/>
                      </a:lnTo>
                      <a:cubicBezTo>
                        <a:pt x="447" y="172"/>
                        <a:pt x="458" y="197"/>
                        <a:pt x="458" y="222"/>
                      </a:cubicBezTo>
                      <a:lnTo>
                        <a:pt x="458" y="222"/>
                      </a:lnTo>
                      <a:cubicBezTo>
                        <a:pt x="458" y="248"/>
                        <a:pt x="447" y="273"/>
                        <a:pt x="426" y="299"/>
                      </a:cubicBezTo>
                      <a:lnTo>
                        <a:pt x="360" y="376"/>
                      </a:lnTo>
                      <a:lnTo>
                        <a:pt x="360" y="376"/>
                      </a:lnTo>
                      <a:cubicBezTo>
                        <a:pt x="338" y="401"/>
                        <a:pt x="311" y="420"/>
                        <a:pt x="278" y="433"/>
                      </a:cubicBezTo>
                      <a:lnTo>
                        <a:pt x="278" y="433"/>
                      </a:lnTo>
                      <a:cubicBezTo>
                        <a:pt x="245" y="446"/>
                        <a:pt x="212" y="446"/>
                        <a:pt x="179" y="433"/>
                      </a:cubicBezTo>
                      <a:lnTo>
                        <a:pt x="179" y="433"/>
                      </a:lnTo>
                      <a:cubicBezTo>
                        <a:pt x="146" y="420"/>
                        <a:pt x="120" y="401"/>
                        <a:pt x="97" y="376"/>
                      </a:cubicBezTo>
                      <a:lnTo>
                        <a:pt x="32" y="299"/>
                      </a:lnTo>
                      <a:lnTo>
                        <a:pt x="32" y="299"/>
                      </a:lnTo>
                      <a:cubicBezTo>
                        <a:pt x="10" y="273"/>
                        <a:pt x="0" y="248"/>
                        <a:pt x="0" y="222"/>
                      </a:cubicBezTo>
                      <a:lnTo>
                        <a:pt x="0" y="222"/>
                      </a:lnTo>
                      <a:cubicBezTo>
                        <a:pt x="0" y="197"/>
                        <a:pt x="10" y="172"/>
                        <a:pt x="32" y="146"/>
                      </a:cubicBezTo>
                      <a:lnTo>
                        <a:pt x="97" y="69"/>
                      </a:lnTo>
                      <a:lnTo>
                        <a:pt x="97" y="69"/>
                      </a:lnTo>
                      <a:cubicBezTo>
                        <a:pt x="120" y="44"/>
                        <a:pt x="146" y="25"/>
                        <a:pt x="179" y="13"/>
                      </a:cubicBezTo>
                      <a:lnTo>
                        <a:pt x="179" y="13"/>
                      </a:lnTo>
                      <a:cubicBezTo>
                        <a:pt x="212" y="0"/>
                        <a:pt x="245" y="0"/>
                        <a:pt x="278" y="13"/>
                      </a:cubicBezTo>
                      <a:lnTo>
                        <a:pt x="278" y="13"/>
                      </a:lnTo>
                      <a:cubicBezTo>
                        <a:pt x="311" y="25"/>
                        <a:pt x="338" y="44"/>
                        <a:pt x="360" y="69"/>
                      </a:cubicBezTo>
                      <a:lnTo>
                        <a:pt x="426" y="146"/>
                      </a:ln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8" name="Freeform 156">
                  <a:extLst>
                    <a:ext uri="{FF2B5EF4-FFF2-40B4-BE49-F238E27FC236}">
                      <a16:creationId xmlns:a16="http://schemas.microsoft.com/office/drawing/2014/main" id="{2F1224EF-AF86-2A4D-81E4-01900FB562B7}"/>
                    </a:ext>
                  </a:extLst>
                </p:cNvPr>
                <p:cNvSpPr>
                  <a:spLocks noChangeArrowheads="1"/>
                </p:cNvSpPr>
                <p:nvPr/>
              </p:nvSpPr>
              <p:spPr bwMode="auto">
                <a:xfrm>
                  <a:off x="4384675" y="5645150"/>
                  <a:ext cx="68263" cy="111125"/>
                </a:xfrm>
                <a:custGeom>
                  <a:avLst/>
                  <a:gdLst>
                    <a:gd name="T0" fmla="*/ 11 w 191"/>
                    <a:gd name="T1" fmla="*/ 57 h 307"/>
                    <a:gd name="T2" fmla="*/ 11 w 191"/>
                    <a:gd name="T3" fmla="*/ 57 h 307"/>
                    <a:gd name="T4" fmla="*/ 59 w 191"/>
                    <a:gd name="T5" fmla="*/ 153 h 307"/>
                    <a:gd name="T6" fmla="*/ 190 w 191"/>
                    <a:gd name="T7" fmla="*/ 306 h 307"/>
                    <a:gd name="T8" fmla="*/ 190 w 191"/>
                    <a:gd name="T9" fmla="*/ 0 h 307"/>
                    <a:gd name="T10" fmla="*/ 59 w 191"/>
                    <a:gd name="T11" fmla="*/ 0 h 307"/>
                    <a:gd name="T12" fmla="*/ 59 w 191"/>
                    <a:gd name="T13" fmla="*/ 0 h 307"/>
                    <a:gd name="T14" fmla="*/ 11 w 191"/>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307">
                      <a:moveTo>
                        <a:pt x="11" y="57"/>
                      </a:moveTo>
                      <a:lnTo>
                        <a:pt x="11" y="57"/>
                      </a:lnTo>
                      <a:cubicBezTo>
                        <a:pt x="22" y="96"/>
                        <a:pt x="37" y="127"/>
                        <a:pt x="59" y="153"/>
                      </a:cubicBezTo>
                      <a:lnTo>
                        <a:pt x="190" y="306"/>
                      </a:lnTo>
                      <a:lnTo>
                        <a:pt x="190" y="0"/>
                      </a:lnTo>
                      <a:lnTo>
                        <a:pt x="59" y="0"/>
                      </a:lnTo>
                      <a:lnTo>
                        <a:pt x="59" y="0"/>
                      </a:lnTo>
                      <a:cubicBezTo>
                        <a:pt x="16" y="0"/>
                        <a:pt x="0" y="19"/>
                        <a:pt x="11" y="57"/>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9" name="Freeform 157">
                  <a:extLst>
                    <a:ext uri="{FF2B5EF4-FFF2-40B4-BE49-F238E27FC236}">
                      <a16:creationId xmlns:a16="http://schemas.microsoft.com/office/drawing/2014/main" id="{6A522A40-AF1B-3043-B31F-0B6FF9E598F9}"/>
                    </a:ext>
                  </a:extLst>
                </p:cNvPr>
                <p:cNvSpPr>
                  <a:spLocks noChangeArrowheads="1"/>
                </p:cNvSpPr>
                <p:nvPr/>
              </p:nvSpPr>
              <p:spPr bwMode="auto">
                <a:xfrm>
                  <a:off x="2754313" y="5645150"/>
                  <a:ext cx="493712" cy="328613"/>
                </a:xfrm>
                <a:custGeom>
                  <a:avLst/>
                  <a:gdLst>
                    <a:gd name="T0" fmla="*/ 0 w 1373"/>
                    <a:gd name="T1" fmla="*/ 0 h 913"/>
                    <a:gd name="T2" fmla="*/ 1311 w 1373"/>
                    <a:gd name="T3" fmla="*/ 0 h 913"/>
                    <a:gd name="T4" fmla="*/ 1311 w 1373"/>
                    <a:gd name="T5" fmla="*/ 0 h 913"/>
                    <a:gd name="T6" fmla="*/ 1361 w 1373"/>
                    <a:gd name="T7" fmla="*/ 57 h 913"/>
                    <a:gd name="T8" fmla="*/ 1361 w 1373"/>
                    <a:gd name="T9" fmla="*/ 57 h 913"/>
                    <a:gd name="T10" fmla="*/ 1311 w 1373"/>
                    <a:gd name="T11" fmla="*/ 153 h 913"/>
                    <a:gd name="T12" fmla="*/ 1246 w 1373"/>
                    <a:gd name="T13" fmla="*/ 230 h 913"/>
                    <a:gd name="T14" fmla="*/ 1181 w 1373"/>
                    <a:gd name="T15" fmla="*/ 306 h 913"/>
                    <a:gd name="T16" fmla="*/ 1115 w 1373"/>
                    <a:gd name="T17" fmla="*/ 382 h 913"/>
                    <a:gd name="T18" fmla="*/ 1050 w 1373"/>
                    <a:gd name="T19" fmla="*/ 459 h 913"/>
                    <a:gd name="T20" fmla="*/ 984 w 1373"/>
                    <a:gd name="T21" fmla="*/ 535 h 913"/>
                    <a:gd name="T22" fmla="*/ 919 w 1373"/>
                    <a:gd name="T23" fmla="*/ 613 h 913"/>
                    <a:gd name="T24" fmla="*/ 853 w 1373"/>
                    <a:gd name="T25" fmla="*/ 689 h 913"/>
                    <a:gd name="T26" fmla="*/ 788 w 1373"/>
                    <a:gd name="T27" fmla="*/ 765 h 913"/>
                    <a:gd name="T28" fmla="*/ 722 w 1373"/>
                    <a:gd name="T29" fmla="*/ 842 h 913"/>
                    <a:gd name="T30" fmla="*/ 722 w 1373"/>
                    <a:gd name="T31" fmla="*/ 842 h 913"/>
                    <a:gd name="T32" fmla="*/ 640 w 1373"/>
                    <a:gd name="T33" fmla="*/ 900 h 913"/>
                    <a:gd name="T34" fmla="*/ 640 w 1373"/>
                    <a:gd name="T35" fmla="*/ 900 h 913"/>
                    <a:gd name="T36" fmla="*/ 541 w 1373"/>
                    <a:gd name="T37" fmla="*/ 900 h 913"/>
                    <a:gd name="T38" fmla="*/ 541 w 1373"/>
                    <a:gd name="T39" fmla="*/ 900 h 913"/>
                    <a:gd name="T40" fmla="*/ 459 w 1373"/>
                    <a:gd name="T41" fmla="*/ 842 h 913"/>
                    <a:gd name="T42" fmla="*/ 394 w 1373"/>
                    <a:gd name="T43" fmla="*/ 765 h 913"/>
                    <a:gd name="T44" fmla="*/ 328 w 1373"/>
                    <a:gd name="T45" fmla="*/ 689 h 913"/>
                    <a:gd name="T46" fmla="*/ 263 w 1373"/>
                    <a:gd name="T47" fmla="*/ 613 h 913"/>
                    <a:gd name="T48" fmla="*/ 198 w 1373"/>
                    <a:gd name="T49" fmla="*/ 535 h 913"/>
                    <a:gd name="T50" fmla="*/ 131 w 1373"/>
                    <a:gd name="T51" fmla="*/ 459 h 913"/>
                    <a:gd name="T52" fmla="*/ 66 w 1373"/>
                    <a:gd name="T53" fmla="*/ 382 h 913"/>
                    <a:gd name="T54" fmla="*/ 0 w 1373"/>
                    <a:gd name="T55" fmla="*/ 306 h 913"/>
                    <a:gd name="T56" fmla="*/ 0 w 1373"/>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3" h="913">
                      <a:moveTo>
                        <a:pt x="0" y="0"/>
                      </a:moveTo>
                      <a:lnTo>
                        <a:pt x="1311" y="0"/>
                      </a:lnTo>
                      <a:lnTo>
                        <a:pt x="1311" y="0"/>
                      </a:lnTo>
                      <a:cubicBezTo>
                        <a:pt x="1356" y="0"/>
                        <a:pt x="1372" y="19"/>
                        <a:pt x="1361" y="57"/>
                      </a:cubicBezTo>
                      <a:lnTo>
                        <a:pt x="1361" y="57"/>
                      </a:lnTo>
                      <a:cubicBezTo>
                        <a:pt x="1350" y="96"/>
                        <a:pt x="1334" y="127"/>
                        <a:pt x="1311" y="153"/>
                      </a:cubicBezTo>
                      <a:lnTo>
                        <a:pt x="1246" y="230"/>
                      </a:lnTo>
                      <a:lnTo>
                        <a:pt x="1181" y="306"/>
                      </a:lnTo>
                      <a:lnTo>
                        <a:pt x="1115" y="382"/>
                      </a:lnTo>
                      <a:lnTo>
                        <a:pt x="1050" y="459"/>
                      </a:lnTo>
                      <a:lnTo>
                        <a:pt x="984" y="535"/>
                      </a:lnTo>
                      <a:lnTo>
                        <a:pt x="919" y="613"/>
                      </a:lnTo>
                      <a:lnTo>
                        <a:pt x="853" y="689"/>
                      </a:lnTo>
                      <a:lnTo>
                        <a:pt x="788" y="765"/>
                      </a:lnTo>
                      <a:lnTo>
                        <a:pt x="722" y="842"/>
                      </a:lnTo>
                      <a:lnTo>
                        <a:pt x="722" y="842"/>
                      </a:lnTo>
                      <a:cubicBezTo>
                        <a:pt x="700" y="867"/>
                        <a:pt x="673" y="887"/>
                        <a:pt x="640" y="900"/>
                      </a:cubicBezTo>
                      <a:lnTo>
                        <a:pt x="640" y="900"/>
                      </a:lnTo>
                      <a:cubicBezTo>
                        <a:pt x="607" y="912"/>
                        <a:pt x="574" y="912"/>
                        <a:pt x="541" y="900"/>
                      </a:cubicBezTo>
                      <a:lnTo>
                        <a:pt x="541" y="900"/>
                      </a:lnTo>
                      <a:cubicBezTo>
                        <a:pt x="508" y="887"/>
                        <a:pt x="482" y="867"/>
                        <a:pt x="459" y="842"/>
                      </a:cubicBezTo>
                      <a:lnTo>
                        <a:pt x="394" y="765"/>
                      </a:lnTo>
                      <a:lnTo>
                        <a:pt x="328" y="689"/>
                      </a:lnTo>
                      <a:lnTo>
                        <a:pt x="263" y="613"/>
                      </a:lnTo>
                      <a:lnTo>
                        <a:pt x="198" y="535"/>
                      </a:lnTo>
                      <a:lnTo>
                        <a:pt x="131" y="459"/>
                      </a:lnTo>
                      <a:lnTo>
                        <a:pt x="66" y="382"/>
                      </a:lnTo>
                      <a:lnTo>
                        <a:pt x="0" y="306"/>
                      </a:lnTo>
                      <a:lnTo>
                        <a:pt x="0" y="0"/>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0" name="Freeform 158">
                  <a:extLst>
                    <a:ext uri="{FF2B5EF4-FFF2-40B4-BE49-F238E27FC236}">
                      <a16:creationId xmlns:a16="http://schemas.microsoft.com/office/drawing/2014/main" id="{32198624-D1B8-114F-819E-89D1033B7E19}"/>
                    </a:ext>
                  </a:extLst>
                </p:cNvPr>
                <p:cNvSpPr>
                  <a:spLocks noChangeArrowheads="1"/>
                </p:cNvSpPr>
                <p:nvPr/>
              </p:nvSpPr>
              <p:spPr bwMode="auto">
                <a:xfrm>
                  <a:off x="2836863" y="5699125"/>
                  <a:ext cx="260350" cy="163513"/>
                </a:xfrm>
                <a:custGeom>
                  <a:avLst/>
                  <a:gdLst>
                    <a:gd name="T0" fmla="*/ 0 w 722"/>
                    <a:gd name="T1" fmla="*/ 77 h 453"/>
                    <a:gd name="T2" fmla="*/ 0 w 722"/>
                    <a:gd name="T3" fmla="*/ 77 h 453"/>
                    <a:gd name="T4" fmla="*/ 33 w 722"/>
                    <a:gd name="T5" fmla="*/ 153 h 453"/>
                    <a:gd name="T6" fmla="*/ 229 w 722"/>
                    <a:gd name="T7" fmla="*/ 382 h 453"/>
                    <a:gd name="T8" fmla="*/ 229 w 722"/>
                    <a:gd name="T9" fmla="*/ 382 h 453"/>
                    <a:gd name="T10" fmla="*/ 311 w 722"/>
                    <a:gd name="T11" fmla="*/ 440 h 453"/>
                    <a:gd name="T12" fmla="*/ 311 w 722"/>
                    <a:gd name="T13" fmla="*/ 440 h 453"/>
                    <a:gd name="T14" fmla="*/ 410 w 722"/>
                    <a:gd name="T15" fmla="*/ 440 h 453"/>
                    <a:gd name="T16" fmla="*/ 410 w 722"/>
                    <a:gd name="T17" fmla="*/ 440 h 453"/>
                    <a:gd name="T18" fmla="*/ 492 w 722"/>
                    <a:gd name="T19" fmla="*/ 382 h 453"/>
                    <a:gd name="T20" fmla="*/ 689 w 722"/>
                    <a:gd name="T21" fmla="*/ 153 h 453"/>
                    <a:gd name="T22" fmla="*/ 689 w 722"/>
                    <a:gd name="T23" fmla="*/ 153 h 453"/>
                    <a:gd name="T24" fmla="*/ 721 w 722"/>
                    <a:gd name="T25" fmla="*/ 77 h 453"/>
                    <a:gd name="T26" fmla="*/ 721 w 722"/>
                    <a:gd name="T27" fmla="*/ 77 h 453"/>
                    <a:gd name="T28" fmla="*/ 672 w 722"/>
                    <a:gd name="T29" fmla="*/ 19 h 453"/>
                    <a:gd name="T30" fmla="*/ 672 w 722"/>
                    <a:gd name="T31" fmla="*/ 19 h 453"/>
                    <a:gd name="T32" fmla="*/ 558 w 722"/>
                    <a:gd name="T33" fmla="*/ 0 h 453"/>
                    <a:gd name="T34" fmla="*/ 164 w 722"/>
                    <a:gd name="T35" fmla="*/ 0 h 453"/>
                    <a:gd name="T36" fmla="*/ 164 w 722"/>
                    <a:gd name="T37" fmla="*/ 0 h 453"/>
                    <a:gd name="T38" fmla="*/ 50 w 722"/>
                    <a:gd name="T39" fmla="*/ 19 h 453"/>
                    <a:gd name="T40" fmla="*/ 50 w 722"/>
                    <a:gd name="T41" fmla="*/ 19 h 453"/>
                    <a:gd name="T42" fmla="*/ 0 w 722"/>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2" h="453">
                      <a:moveTo>
                        <a:pt x="0" y="77"/>
                      </a:moveTo>
                      <a:lnTo>
                        <a:pt x="0" y="77"/>
                      </a:lnTo>
                      <a:cubicBezTo>
                        <a:pt x="0" y="102"/>
                        <a:pt x="11" y="128"/>
                        <a:pt x="33" y="153"/>
                      </a:cubicBezTo>
                      <a:lnTo>
                        <a:pt x="229" y="382"/>
                      </a:lnTo>
                      <a:lnTo>
                        <a:pt x="229" y="382"/>
                      </a:lnTo>
                      <a:cubicBezTo>
                        <a:pt x="252" y="408"/>
                        <a:pt x="278" y="427"/>
                        <a:pt x="311" y="440"/>
                      </a:cubicBezTo>
                      <a:lnTo>
                        <a:pt x="311" y="440"/>
                      </a:lnTo>
                      <a:cubicBezTo>
                        <a:pt x="344" y="452"/>
                        <a:pt x="377" y="452"/>
                        <a:pt x="410" y="440"/>
                      </a:cubicBezTo>
                      <a:lnTo>
                        <a:pt x="410" y="440"/>
                      </a:lnTo>
                      <a:cubicBezTo>
                        <a:pt x="443" y="427"/>
                        <a:pt x="470" y="408"/>
                        <a:pt x="492" y="382"/>
                      </a:cubicBezTo>
                      <a:lnTo>
                        <a:pt x="689" y="153"/>
                      </a:lnTo>
                      <a:lnTo>
                        <a:pt x="689" y="153"/>
                      </a:lnTo>
                      <a:cubicBezTo>
                        <a:pt x="710" y="128"/>
                        <a:pt x="721" y="102"/>
                        <a:pt x="721" y="77"/>
                      </a:cubicBezTo>
                      <a:lnTo>
                        <a:pt x="721" y="77"/>
                      </a:lnTo>
                      <a:cubicBezTo>
                        <a:pt x="721" y="51"/>
                        <a:pt x="706" y="32"/>
                        <a:pt x="672" y="19"/>
                      </a:cubicBezTo>
                      <a:lnTo>
                        <a:pt x="672" y="19"/>
                      </a:lnTo>
                      <a:cubicBezTo>
                        <a:pt x="639" y="7"/>
                        <a:pt x="601" y="0"/>
                        <a:pt x="558" y="0"/>
                      </a:cubicBezTo>
                      <a:lnTo>
                        <a:pt x="164" y="0"/>
                      </a:lnTo>
                      <a:lnTo>
                        <a:pt x="164" y="0"/>
                      </a:lnTo>
                      <a:cubicBezTo>
                        <a:pt x="121" y="0"/>
                        <a:pt x="82" y="7"/>
                        <a:pt x="50" y="19"/>
                      </a:cubicBezTo>
                      <a:lnTo>
                        <a:pt x="50" y="19"/>
                      </a:lnTo>
                      <a:cubicBezTo>
                        <a:pt x="16" y="32"/>
                        <a:pt x="0" y="51"/>
                        <a:pt x="0" y="7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1" name="Freeform 159">
                  <a:extLst>
                    <a:ext uri="{FF2B5EF4-FFF2-40B4-BE49-F238E27FC236}">
                      <a16:creationId xmlns:a16="http://schemas.microsoft.com/office/drawing/2014/main" id="{592338B0-5C8E-BC44-8937-22C1EB36D8E8}"/>
                    </a:ext>
                  </a:extLst>
                </p:cNvPr>
                <p:cNvSpPr>
                  <a:spLocks noChangeArrowheads="1"/>
                </p:cNvSpPr>
                <p:nvPr/>
              </p:nvSpPr>
              <p:spPr bwMode="auto">
                <a:xfrm>
                  <a:off x="4335463" y="6619875"/>
                  <a:ext cx="117475" cy="130175"/>
                </a:xfrm>
                <a:custGeom>
                  <a:avLst/>
                  <a:gdLst>
                    <a:gd name="T0" fmla="*/ 196 w 328"/>
                    <a:gd name="T1" fmla="*/ 98 h 361"/>
                    <a:gd name="T2" fmla="*/ 131 w 328"/>
                    <a:gd name="T3" fmla="*/ 164 h 361"/>
                    <a:gd name="T4" fmla="*/ 66 w 328"/>
                    <a:gd name="T5" fmla="*/ 229 h 361"/>
                    <a:gd name="T6" fmla="*/ 66 w 328"/>
                    <a:gd name="T7" fmla="*/ 229 h 361"/>
                    <a:gd name="T8" fmla="*/ 17 w 328"/>
                    <a:gd name="T9" fmla="*/ 311 h 361"/>
                    <a:gd name="T10" fmla="*/ 0 w 328"/>
                    <a:gd name="T11" fmla="*/ 360 h 361"/>
                    <a:gd name="T12" fmla="*/ 263 w 328"/>
                    <a:gd name="T13" fmla="*/ 360 h 361"/>
                    <a:gd name="T14" fmla="*/ 278 w 328"/>
                    <a:gd name="T15" fmla="*/ 311 h 361"/>
                    <a:gd name="T16" fmla="*/ 278 w 328"/>
                    <a:gd name="T17" fmla="*/ 311 h 361"/>
                    <a:gd name="T18" fmla="*/ 327 w 328"/>
                    <a:gd name="T19" fmla="*/ 262 h 361"/>
                    <a:gd name="T20" fmla="*/ 327 w 328"/>
                    <a:gd name="T21" fmla="*/ 0 h 361"/>
                    <a:gd name="T22" fmla="*/ 327 w 328"/>
                    <a:gd name="T23" fmla="*/ 0 h 361"/>
                    <a:gd name="T24" fmla="*/ 263 w 328"/>
                    <a:gd name="T25" fmla="*/ 33 h 361"/>
                    <a:gd name="T26" fmla="*/ 196 w 328"/>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361">
                      <a:moveTo>
                        <a:pt x="196" y="98"/>
                      </a:moveTo>
                      <a:lnTo>
                        <a:pt x="131" y="164"/>
                      </a:lnTo>
                      <a:lnTo>
                        <a:pt x="66" y="229"/>
                      </a:lnTo>
                      <a:lnTo>
                        <a:pt x="66" y="229"/>
                      </a:lnTo>
                      <a:cubicBezTo>
                        <a:pt x="43" y="251"/>
                        <a:pt x="28" y="279"/>
                        <a:pt x="17" y="311"/>
                      </a:cubicBezTo>
                      <a:lnTo>
                        <a:pt x="0" y="360"/>
                      </a:lnTo>
                      <a:lnTo>
                        <a:pt x="263" y="360"/>
                      </a:lnTo>
                      <a:lnTo>
                        <a:pt x="278" y="311"/>
                      </a:lnTo>
                      <a:lnTo>
                        <a:pt x="278" y="311"/>
                      </a:lnTo>
                      <a:cubicBezTo>
                        <a:pt x="290" y="279"/>
                        <a:pt x="306" y="262"/>
                        <a:pt x="327" y="262"/>
                      </a:cubicBezTo>
                      <a:lnTo>
                        <a:pt x="327" y="0"/>
                      </a:lnTo>
                      <a:lnTo>
                        <a:pt x="327" y="0"/>
                      </a:lnTo>
                      <a:cubicBezTo>
                        <a:pt x="306" y="0"/>
                        <a:pt x="284" y="11"/>
                        <a:pt x="263" y="33"/>
                      </a:cubicBezTo>
                      <a:lnTo>
                        <a:pt x="196"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2" name="Freeform 160">
                  <a:extLst>
                    <a:ext uri="{FF2B5EF4-FFF2-40B4-BE49-F238E27FC236}">
                      <a16:creationId xmlns:a16="http://schemas.microsoft.com/office/drawing/2014/main" id="{FECC714F-C5B6-7F4F-A648-70C090109001}"/>
                    </a:ext>
                  </a:extLst>
                </p:cNvPr>
                <p:cNvSpPr>
                  <a:spLocks noChangeArrowheads="1"/>
                </p:cNvSpPr>
                <p:nvPr/>
              </p:nvSpPr>
              <p:spPr bwMode="auto">
                <a:xfrm>
                  <a:off x="4051300" y="6619875"/>
                  <a:ext cx="236538" cy="130175"/>
                </a:xfrm>
                <a:custGeom>
                  <a:avLst/>
                  <a:gdLst>
                    <a:gd name="T0" fmla="*/ 590 w 656"/>
                    <a:gd name="T1" fmla="*/ 229 h 361"/>
                    <a:gd name="T2" fmla="*/ 394 w 656"/>
                    <a:gd name="T3" fmla="*/ 33 h 361"/>
                    <a:gd name="T4" fmla="*/ 394 w 656"/>
                    <a:gd name="T5" fmla="*/ 33 h 361"/>
                    <a:gd name="T6" fmla="*/ 328 w 656"/>
                    <a:gd name="T7" fmla="*/ 0 h 361"/>
                    <a:gd name="T8" fmla="*/ 328 w 656"/>
                    <a:gd name="T9" fmla="*/ 0 h 361"/>
                    <a:gd name="T10" fmla="*/ 262 w 656"/>
                    <a:gd name="T11" fmla="*/ 33 h 361"/>
                    <a:gd name="T12" fmla="*/ 66 w 656"/>
                    <a:gd name="T13" fmla="*/ 229 h 361"/>
                    <a:gd name="T14" fmla="*/ 66 w 656"/>
                    <a:gd name="T15" fmla="*/ 229 h 361"/>
                    <a:gd name="T16" fmla="*/ 16 w 656"/>
                    <a:gd name="T17" fmla="*/ 311 h 361"/>
                    <a:gd name="T18" fmla="*/ 0 w 656"/>
                    <a:gd name="T19" fmla="*/ 360 h 361"/>
                    <a:gd name="T20" fmla="*/ 262 w 656"/>
                    <a:gd name="T21" fmla="*/ 360 h 361"/>
                    <a:gd name="T22" fmla="*/ 279 w 656"/>
                    <a:gd name="T23" fmla="*/ 311 h 361"/>
                    <a:gd name="T24" fmla="*/ 279 w 656"/>
                    <a:gd name="T25" fmla="*/ 311 h 361"/>
                    <a:gd name="T26" fmla="*/ 328 w 656"/>
                    <a:gd name="T27" fmla="*/ 262 h 361"/>
                    <a:gd name="T28" fmla="*/ 328 w 656"/>
                    <a:gd name="T29" fmla="*/ 262 h 361"/>
                    <a:gd name="T30" fmla="*/ 377 w 656"/>
                    <a:gd name="T31" fmla="*/ 311 h 361"/>
                    <a:gd name="T32" fmla="*/ 394 w 656"/>
                    <a:gd name="T33" fmla="*/ 360 h 361"/>
                    <a:gd name="T34" fmla="*/ 655 w 656"/>
                    <a:gd name="T35" fmla="*/ 360 h 361"/>
                    <a:gd name="T36" fmla="*/ 640 w 656"/>
                    <a:gd name="T37" fmla="*/ 311 h 361"/>
                    <a:gd name="T38" fmla="*/ 640 w 656"/>
                    <a:gd name="T39" fmla="*/ 311 h 361"/>
                    <a:gd name="T40" fmla="*/ 590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90" y="229"/>
                      </a:moveTo>
                      <a:lnTo>
                        <a:pt x="394" y="33"/>
                      </a:lnTo>
                      <a:lnTo>
                        <a:pt x="394" y="33"/>
                      </a:lnTo>
                      <a:cubicBezTo>
                        <a:pt x="372" y="11"/>
                        <a:pt x="350" y="0"/>
                        <a:pt x="328" y="0"/>
                      </a:cubicBezTo>
                      <a:lnTo>
                        <a:pt x="328" y="0"/>
                      </a:lnTo>
                      <a:cubicBezTo>
                        <a:pt x="306" y="0"/>
                        <a:pt x="284" y="11"/>
                        <a:pt x="262" y="33"/>
                      </a:cubicBezTo>
                      <a:lnTo>
                        <a:pt x="66" y="229"/>
                      </a:lnTo>
                      <a:lnTo>
                        <a:pt x="66" y="229"/>
                      </a:lnTo>
                      <a:cubicBezTo>
                        <a:pt x="44" y="251"/>
                        <a:pt x="28" y="279"/>
                        <a:pt x="16" y="311"/>
                      </a:cubicBezTo>
                      <a:lnTo>
                        <a:pt x="0" y="360"/>
                      </a:lnTo>
                      <a:lnTo>
                        <a:pt x="262" y="360"/>
                      </a:lnTo>
                      <a:lnTo>
                        <a:pt x="279" y="311"/>
                      </a:lnTo>
                      <a:lnTo>
                        <a:pt x="279" y="311"/>
                      </a:lnTo>
                      <a:cubicBezTo>
                        <a:pt x="290" y="279"/>
                        <a:pt x="306" y="262"/>
                        <a:pt x="328" y="262"/>
                      </a:cubicBezTo>
                      <a:lnTo>
                        <a:pt x="328" y="262"/>
                      </a:lnTo>
                      <a:cubicBezTo>
                        <a:pt x="350" y="262"/>
                        <a:pt x="367" y="279"/>
                        <a:pt x="377" y="311"/>
                      </a:cubicBezTo>
                      <a:lnTo>
                        <a:pt x="394" y="360"/>
                      </a:lnTo>
                      <a:lnTo>
                        <a:pt x="655" y="360"/>
                      </a:lnTo>
                      <a:lnTo>
                        <a:pt x="640" y="311"/>
                      </a:lnTo>
                      <a:lnTo>
                        <a:pt x="640"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3" name="Freeform 161">
                  <a:extLst>
                    <a:ext uri="{FF2B5EF4-FFF2-40B4-BE49-F238E27FC236}">
                      <a16:creationId xmlns:a16="http://schemas.microsoft.com/office/drawing/2014/main" id="{A3B2A3E7-05F2-FF46-B3E3-C5D1DEDD0DE8}"/>
                    </a:ext>
                  </a:extLst>
                </p:cNvPr>
                <p:cNvSpPr>
                  <a:spLocks noChangeArrowheads="1"/>
                </p:cNvSpPr>
                <p:nvPr/>
              </p:nvSpPr>
              <p:spPr bwMode="auto">
                <a:xfrm>
                  <a:off x="3768725" y="6619875"/>
                  <a:ext cx="236538" cy="130175"/>
                </a:xfrm>
                <a:custGeom>
                  <a:avLst/>
                  <a:gdLst>
                    <a:gd name="T0" fmla="*/ 589 w 657"/>
                    <a:gd name="T1" fmla="*/ 229 h 361"/>
                    <a:gd name="T2" fmla="*/ 393 w 657"/>
                    <a:gd name="T3" fmla="*/ 33 h 361"/>
                    <a:gd name="T4" fmla="*/ 393 w 657"/>
                    <a:gd name="T5" fmla="*/ 33 h 361"/>
                    <a:gd name="T6" fmla="*/ 328 w 657"/>
                    <a:gd name="T7" fmla="*/ 0 h 361"/>
                    <a:gd name="T8" fmla="*/ 328 w 657"/>
                    <a:gd name="T9" fmla="*/ 0 h 361"/>
                    <a:gd name="T10" fmla="*/ 262 w 657"/>
                    <a:gd name="T11" fmla="*/ 33 h 361"/>
                    <a:gd name="T12" fmla="*/ 65 w 657"/>
                    <a:gd name="T13" fmla="*/ 229 h 361"/>
                    <a:gd name="T14" fmla="*/ 65 w 657"/>
                    <a:gd name="T15" fmla="*/ 229 h 361"/>
                    <a:gd name="T16" fmla="*/ 16 w 657"/>
                    <a:gd name="T17" fmla="*/ 311 h 361"/>
                    <a:gd name="T18" fmla="*/ 0 w 657"/>
                    <a:gd name="T19" fmla="*/ 360 h 361"/>
                    <a:gd name="T20" fmla="*/ 262 w 657"/>
                    <a:gd name="T21" fmla="*/ 360 h 361"/>
                    <a:gd name="T22" fmla="*/ 278 w 657"/>
                    <a:gd name="T23" fmla="*/ 311 h 361"/>
                    <a:gd name="T24" fmla="*/ 278 w 657"/>
                    <a:gd name="T25" fmla="*/ 311 h 361"/>
                    <a:gd name="T26" fmla="*/ 328 w 657"/>
                    <a:gd name="T27" fmla="*/ 262 h 361"/>
                    <a:gd name="T28" fmla="*/ 328 w 657"/>
                    <a:gd name="T29" fmla="*/ 262 h 361"/>
                    <a:gd name="T30" fmla="*/ 376 w 657"/>
                    <a:gd name="T31" fmla="*/ 311 h 361"/>
                    <a:gd name="T32" fmla="*/ 393 w 657"/>
                    <a:gd name="T33" fmla="*/ 360 h 361"/>
                    <a:gd name="T34" fmla="*/ 656 w 657"/>
                    <a:gd name="T35" fmla="*/ 360 h 361"/>
                    <a:gd name="T36" fmla="*/ 639 w 657"/>
                    <a:gd name="T37" fmla="*/ 311 h 361"/>
                    <a:gd name="T38" fmla="*/ 639 w 657"/>
                    <a:gd name="T39" fmla="*/ 311 h 361"/>
                    <a:gd name="T40" fmla="*/ 589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89" y="229"/>
                      </a:moveTo>
                      <a:lnTo>
                        <a:pt x="393" y="33"/>
                      </a:lnTo>
                      <a:lnTo>
                        <a:pt x="393" y="33"/>
                      </a:lnTo>
                      <a:cubicBezTo>
                        <a:pt x="371" y="11"/>
                        <a:pt x="350" y="0"/>
                        <a:pt x="328" y="0"/>
                      </a:cubicBezTo>
                      <a:lnTo>
                        <a:pt x="328" y="0"/>
                      </a:lnTo>
                      <a:cubicBezTo>
                        <a:pt x="306" y="0"/>
                        <a:pt x="283" y="11"/>
                        <a:pt x="262" y="33"/>
                      </a:cubicBezTo>
                      <a:lnTo>
                        <a:pt x="65" y="229"/>
                      </a:lnTo>
                      <a:lnTo>
                        <a:pt x="65" y="229"/>
                      </a:lnTo>
                      <a:cubicBezTo>
                        <a:pt x="44" y="251"/>
                        <a:pt x="27" y="279"/>
                        <a:pt x="16" y="311"/>
                      </a:cubicBezTo>
                      <a:lnTo>
                        <a:pt x="0" y="360"/>
                      </a:lnTo>
                      <a:lnTo>
                        <a:pt x="262" y="360"/>
                      </a:lnTo>
                      <a:lnTo>
                        <a:pt x="278" y="311"/>
                      </a:lnTo>
                      <a:lnTo>
                        <a:pt x="278" y="311"/>
                      </a:lnTo>
                      <a:cubicBezTo>
                        <a:pt x="289" y="279"/>
                        <a:pt x="306" y="262"/>
                        <a:pt x="328" y="262"/>
                      </a:cubicBezTo>
                      <a:lnTo>
                        <a:pt x="328" y="262"/>
                      </a:lnTo>
                      <a:cubicBezTo>
                        <a:pt x="350" y="262"/>
                        <a:pt x="366" y="279"/>
                        <a:pt x="376" y="311"/>
                      </a:cubicBezTo>
                      <a:lnTo>
                        <a:pt x="393" y="360"/>
                      </a:lnTo>
                      <a:lnTo>
                        <a:pt x="656" y="360"/>
                      </a:lnTo>
                      <a:lnTo>
                        <a:pt x="639" y="311"/>
                      </a:lnTo>
                      <a:lnTo>
                        <a:pt x="639" y="311"/>
                      </a:lnTo>
                      <a:cubicBezTo>
                        <a:pt x="628" y="279"/>
                        <a:pt x="612" y="251"/>
                        <a:pt x="589"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4" name="Freeform 162">
                  <a:extLst>
                    <a:ext uri="{FF2B5EF4-FFF2-40B4-BE49-F238E27FC236}">
                      <a16:creationId xmlns:a16="http://schemas.microsoft.com/office/drawing/2014/main" id="{0618ED1E-9786-5F4B-840B-F62CF8439218}"/>
                    </a:ext>
                  </a:extLst>
                </p:cNvPr>
                <p:cNvSpPr>
                  <a:spLocks noChangeArrowheads="1"/>
                </p:cNvSpPr>
                <p:nvPr/>
              </p:nvSpPr>
              <p:spPr bwMode="auto">
                <a:xfrm>
                  <a:off x="3486150" y="6619875"/>
                  <a:ext cx="236538" cy="130175"/>
                </a:xfrm>
                <a:custGeom>
                  <a:avLst/>
                  <a:gdLst>
                    <a:gd name="T0" fmla="*/ 590 w 657"/>
                    <a:gd name="T1" fmla="*/ 229 h 361"/>
                    <a:gd name="T2" fmla="*/ 525 w 657"/>
                    <a:gd name="T3" fmla="*/ 164 h 361"/>
                    <a:gd name="T4" fmla="*/ 459 w 657"/>
                    <a:gd name="T5" fmla="*/ 98 h 361"/>
                    <a:gd name="T6" fmla="*/ 393 w 657"/>
                    <a:gd name="T7" fmla="*/ 33 h 361"/>
                    <a:gd name="T8" fmla="*/ 393 w 657"/>
                    <a:gd name="T9" fmla="*/ 33 h 361"/>
                    <a:gd name="T10" fmla="*/ 328 w 657"/>
                    <a:gd name="T11" fmla="*/ 0 h 361"/>
                    <a:gd name="T12" fmla="*/ 328 w 657"/>
                    <a:gd name="T13" fmla="*/ 0 h 361"/>
                    <a:gd name="T14" fmla="*/ 262 w 657"/>
                    <a:gd name="T15" fmla="*/ 33 h 361"/>
                    <a:gd name="T16" fmla="*/ 196 w 657"/>
                    <a:gd name="T17" fmla="*/ 98 h 361"/>
                    <a:gd name="T18" fmla="*/ 131 w 657"/>
                    <a:gd name="T19" fmla="*/ 164 h 361"/>
                    <a:gd name="T20" fmla="*/ 65 w 657"/>
                    <a:gd name="T21" fmla="*/ 229 h 361"/>
                    <a:gd name="T22" fmla="*/ 65 w 657"/>
                    <a:gd name="T23" fmla="*/ 229 h 361"/>
                    <a:gd name="T24" fmla="*/ 16 w 657"/>
                    <a:gd name="T25" fmla="*/ 311 h 361"/>
                    <a:gd name="T26" fmla="*/ 0 w 657"/>
                    <a:gd name="T27" fmla="*/ 360 h 361"/>
                    <a:gd name="T28" fmla="*/ 262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59" y="98"/>
                      </a:lnTo>
                      <a:lnTo>
                        <a:pt x="393" y="33"/>
                      </a:lnTo>
                      <a:lnTo>
                        <a:pt x="393" y="33"/>
                      </a:lnTo>
                      <a:cubicBezTo>
                        <a:pt x="371" y="11"/>
                        <a:pt x="350" y="0"/>
                        <a:pt x="328" y="0"/>
                      </a:cubicBezTo>
                      <a:lnTo>
                        <a:pt x="328" y="0"/>
                      </a:lnTo>
                      <a:cubicBezTo>
                        <a:pt x="306" y="0"/>
                        <a:pt x="284" y="11"/>
                        <a:pt x="262" y="33"/>
                      </a:cubicBezTo>
                      <a:lnTo>
                        <a:pt x="196" y="98"/>
                      </a:lnTo>
                      <a:lnTo>
                        <a:pt x="131" y="164"/>
                      </a:lnTo>
                      <a:lnTo>
                        <a:pt x="65" y="229"/>
                      </a:lnTo>
                      <a:lnTo>
                        <a:pt x="65" y="229"/>
                      </a:lnTo>
                      <a:cubicBezTo>
                        <a:pt x="44" y="251"/>
                        <a:pt x="27" y="279"/>
                        <a:pt x="16" y="311"/>
                      </a:cubicBezTo>
                      <a:lnTo>
                        <a:pt x="0" y="360"/>
                      </a:lnTo>
                      <a:lnTo>
                        <a:pt x="262" y="360"/>
                      </a:lnTo>
                      <a:lnTo>
                        <a:pt x="279" y="311"/>
                      </a:lnTo>
                      <a:lnTo>
                        <a:pt x="279" y="311"/>
                      </a:lnTo>
                      <a:cubicBezTo>
                        <a:pt x="289" y="279"/>
                        <a:pt x="306" y="262"/>
                        <a:pt x="328" y="262"/>
                      </a:cubicBezTo>
                      <a:lnTo>
                        <a:pt x="328" y="262"/>
                      </a:lnTo>
                      <a:cubicBezTo>
                        <a:pt x="350" y="262"/>
                        <a:pt x="366" y="279"/>
                        <a:pt x="377" y="311"/>
                      </a:cubicBezTo>
                      <a:lnTo>
                        <a:pt x="393" y="360"/>
                      </a:lnTo>
                      <a:lnTo>
                        <a:pt x="656" y="360"/>
                      </a:lnTo>
                      <a:lnTo>
                        <a:pt x="639" y="311"/>
                      </a:lnTo>
                      <a:lnTo>
                        <a:pt x="639" y="311"/>
                      </a:lnTo>
                      <a:cubicBezTo>
                        <a:pt x="628" y="279"/>
                        <a:pt x="612" y="251"/>
                        <a:pt x="590"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5" name="Freeform 163">
                  <a:extLst>
                    <a:ext uri="{FF2B5EF4-FFF2-40B4-BE49-F238E27FC236}">
                      <a16:creationId xmlns:a16="http://schemas.microsoft.com/office/drawing/2014/main" id="{E289E987-F439-F644-8193-9CB53C3AA98B}"/>
                    </a:ext>
                  </a:extLst>
                </p:cNvPr>
                <p:cNvSpPr>
                  <a:spLocks noChangeArrowheads="1"/>
                </p:cNvSpPr>
                <p:nvPr/>
              </p:nvSpPr>
              <p:spPr bwMode="auto">
                <a:xfrm>
                  <a:off x="3201988" y="6619875"/>
                  <a:ext cx="236537" cy="130175"/>
                </a:xfrm>
                <a:custGeom>
                  <a:avLst/>
                  <a:gdLst>
                    <a:gd name="T0" fmla="*/ 590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3 w 657"/>
                    <a:gd name="T15" fmla="*/ 33 h 361"/>
                    <a:gd name="T16" fmla="*/ 197 w 657"/>
                    <a:gd name="T17" fmla="*/ 98 h 361"/>
                    <a:gd name="T18" fmla="*/ 132 w 657"/>
                    <a:gd name="T19" fmla="*/ 164 h 361"/>
                    <a:gd name="T20" fmla="*/ 65 w 657"/>
                    <a:gd name="T21" fmla="*/ 229 h 361"/>
                    <a:gd name="T22" fmla="*/ 65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60" y="98"/>
                      </a:lnTo>
                      <a:lnTo>
                        <a:pt x="393" y="33"/>
                      </a:lnTo>
                      <a:lnTo>
                        <a:pt x="393" y="33"/>
                      </a:lnTo>
                      <a:cubicBezTo>
                        <a:pt x="372" y="11"/>
                        <a:pt x="350" y="0"/>
                        <a:pt x="328" y="0"/>
                      </a:cubicBezTo>
                      <a:lnTo>
                        <a:pt x="328" y="0"/>
                      </a:lnTo>
                      <a:cubicBezTo>
                        <a:pt x="306" y="0"/>
                        <a:pt x="284" y="11"/>
                        <a:pt x="263" y="33"/>
                      </a:cubicBezTo>
                      <a:lnTo>
                        <a:pt x="197" y="98"/>
                      </a:lnTo>
                      <a:lnTo>
                        <a:pt x="132" y="164"/>
                      </a:lnTo>
                      <a:lnTo>
                        <a:pt x="65" y="229"/>
                      </a:lnTo>
                      <a:lnTo>
                        <a:pt x="65"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7" y="279"/>
                        <a:pt x="377" y="311"/>
                      </a:cubicBezTo>
                      <a:lnTo>
                        <a:pt x="393" y="360"/>
                      </a:lnTo>
                      <a:lnTo>
                        <a:pt x="656"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6" name="Freeform 164">
                  <a:extLst>
                    <a:ext uri="{FF2B5EF4-FFF2-40B4-BE49-F238E27FC236}">
                      <a16:creationId xmlns:a16="http://schemas.microsoft.com/office/drawing/2014/main" id="{24A523C7-4F40-0247-A0C6-313B80349016}"/>
                    </a:ext>
                  </a:extLst>
                </p:cNvPr>
                <p:cNvSpPr>
                  <a:spLocks noChangeArrowheads="1"/>
                </p:cNvSpPr>
                <p:nvPr/>
              </p:nvSpPr>
              <p:spPr bwMode="auto">
                <a:xfrm>
                  <a:off x="2919413" y="6619875"/>
                  <a:ext cx="236537" cy="130175"/>
                </a:xfrm>
                <a:custGeom>
                  <a:avLst/>
                  <a:gdLst>
                    <a:gd name="T0" fmla="*/ 591 w 657"/>
                    <a:gd name="T1" fmla="*/ 229 h 361"/>
                    <a:gd name="T2" fmla="*/ 525 w 657"/>
                    <a:gd name="T3" fmla="*/ 164 h 361"/>
                    <a:gd name="T4" fmla="*/ 460 w 657"/>
                    <a:gd name="T5" fmla="*/ 98 h 361"/>
                    <a:gd name="T6" fmla="*/ 394 w 657"/>
                    <a:gd name="T7" fmla="*/ 33 h 361"/>
                    <a:gd name="T8" fmla="*/ 394 w 657"/>
                    <a:gd name="T9" fmla="*/ 33 h 361"/>
                    <a:gd name="T10" fmla="*/ 329 w 657"/>
                    <a:gd name="T11" fmla="*/ 0 h 361"/>
                    <a:gd name="T12" fmla="*/ 329 w 657"/>
                    <a:gd name="T13" fmla="*/ 0 h 361"/>
                    <a:gd name="T14" fmla="*/ 263 w 657"/>
                    <a:gd name="T15" fmla="*/ 33 h 361"/>
                    <a:gd name="T16" fmla="*/ 197 w 657"/>
                    <a:gd name="T17" fmla="*/ 98 h 361"/>
                    <a:gd name="T18" fmla="*/ 132 w 657"/>
                    <a:gd name="T19" fmla="*/ 164 h 361"/>
                    <a:gd name="T20" fmla="*/ 67 w 657"/>
                    <a:gd name="T21" fmla="*/ 229 h 361"/>
                    <a:gd name="T22" fmla="*/ 67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9 w 657"/>
                    <a:gd name="T35" fmla="*/ 262 h 361"/>
                    <a:gd name="T36" fmla="*/ 329 w 657"/>
                    <a:gd name="T37" fmla="*/ 262 h 361"/>
                    <a:gd name="T38" fmla="*/ 378 w 657"/>
                    <a:gd name="T39" fmla="*/ 311 h 361"/>
                    <a:gd name="T40" fmla="*/ 394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5" y="164"/>
                      </a:lnTo>
                      <a:lnTo>
                        <a:pt x="460" y="98"/>
                      </a:lnTo>
                      <a:lnTo>
                        <a:pt x="394" y="33"/>
                      </a:lnTo>
                      <a:lnTo>
                        <a:pt x="394" y="33"/>
                      </a:lnTo>
                      <a:cubicBezTo>
                        <a:pt x="372" y="11"/>
                        <a:pt x="350" y="0"/>
                        <a:pt x="329" y="0"/>
                      </a:cubicBezTo>
                      <a:lnTo>
                        <a:pt x="329" y="0"/>
                      </a:lnTo>
                      <a:cubicBezTo>
                        <a:pt x="306" y="0"/>
                        <a:pt x="285" y="11"/>
                        <a:pt x="263" y="33"/>
                      </a:cubicBezTo>
                      <a:lnTo>
                        <a:pt x="197" y="98"/>
                      </a:lnTo>
                      <a:lnTo>
                        <a:pt x="132" y="164"/>
                      </a:lnTo>
                      <a:lnTo>
                        <a:pt x="67" y="229"/>
                      </a:lnTo>
                      <a:lnTo>
                        <a:pt x="67" y="229"/>
                      </a:lnTo>
                      <a:cubicBezTo>
                        <a:pt x="44" y="251"/>
                        <a:pt x="28" y="279"/>
                        <a:pt x="17" y="311"/>
                      </a:cubicBezTo>
                      <a:lnTo>
                        <a:pt x="0" y="360"/>
                      </a:lnTo>
                      <a:lnTo>
                        <a:pt x="263" y="360"/>
                      </a:lnTo>
                      <a:lnTo>
                        <a:pt x="279" y="311"/>
                      </a:lnTo>
                      <a:lnTo>
                        <a:pt x="279" y="311"/>
                      </a:lnTo>
                      <a:cubicBezTo>
                        <a:pt x="290" y="279"/>
                        <a:pt x="306" y="262"/>
                        <a:pt x="329" y="262"/>
                      </a:cubicBezTo>
                      <a:lnTo>
                        <a:pt x="329" y="262"/>
                      </a:lnTo>
                      <a:cubicBezTo>
                        <a:pt x="350" y="262"/>
                        <a:pt x="367" y="279"/>
                        <a:pt x="378" y="311"/>
                      </a:cubicBezTo>
                      <a:lnTo>
                        <a:pt x="394" y="360"/>
                      </a:lnTo>
                      <a:lnTo>
                        <a:pt x="656" y="360"/>
                      </a:lnTo>
                      <a:lnTo>
                        <a:pt x="640" y="311"/>
                      </a:lnTo>
                      <a:lnTo>
                        <a:pt x="640" y="311"/>
                      </a:lnTo>
                      <a:cubicBezTo>
                        <a:pt x="629" y="279"/>
                        <a:pt x="613" y="251"/>
                        <a:pt x="591"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7" name="Freeform 165">
                  <a:extLst>
                    <a:ext uri="{FF2B5EF4-FFF2-40B4-BE49-F238E27FC236}">
                      <a16:creationId xmlns:a16="http://schemas.microsoft.com/office/drawing/2014/main" id="{0F4F68B2-BD3B-CD49-9930-FA061D0DFB95}"/>
                    </a:ext>
                  </a:extLst>
                </p:cNvPr>
                <p:cNvSpPr>
                  <a:spLocks noChangeArrowheads="1"/>
                </p:cNvSpPr>
                <p:nvPr/>
              </p:nvSpPr>
              <p:spPr bwMode="auto">
                <a:xfrm>
                  <a:off x="2754313" y="6619875"/>
                  <a:ext cx="119062" cy="130175"/>
                </a:xfrm>
                <a:custGeom>
                  <a:avLst/>
                  <a:gdLst>
                    <a:gd name="T0" fmla="*/ 263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50 w 329"/>
                    <a:gd name="T13" fmla="*/ 311 h 361"/>
                    <a:gd name="T14" fmla="*/ 66 w 329"/>
                    <a:gd name="T15" fmla="*/ 360 h 361"/>
                    <a:gd name="T16" fmla="*/ 328 w 329"/>
                    <a:gd name="T17" fmla="*/ 360 h 361"/>
                    <a:gd name="T18" fmla="*/ 312 w 329"/>
                    <a:gd name="T19" fmla="*/ 311 h 361"/>
                    <a:gd name="T20" fmla="*/ 312 w 329"/>
                    <a:gd name="T21" fmla="*/ 311 h 361"/>
                    <a:gd name="T22" fmla="*/ 263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3" y="229"/>
                      </a:moveTo>
                      <a:lnTo>
                        <a:pt x="66" y="33"/>
                      </a:lnTo>
                      <a:lnTo>
                        <a:pt x="66" y="33"/>
                      </a:lnTo>
                      <a:cubicBezTo>
                        <a:pt x="45" y="11"/>
                        <a:pt x="23" y="0"/>
                        <a:pt x="0" y="0"/>
                      </a:cubicBezTo>
                      <a:lnTo>
                        <a:pt x="0" y="262"/>
                      </a:lnTo>
                      <a:lnTo>
                        <a:pt x="0" y="262"/>
                      </a:lnTo>
                      <a:cubicBezTo>
                        <a:pt x="23" y="262"/>
                        <a:pt x="39" y="279"/>
                        <a:pt x="50" y="311"/>
                      </a:cubicBezTo>
                      <a:lnTo>
                        <a:pt x="66" y="360"/>
                      </a:lnTo>
                      <a:lnTo>
                        <a:pt x="328" y="360"/>
                      </a:lnTo>
                      <a:lnTo>
                        <a:pt x="312" y="311"/>
                      </a:lnTo>
                      <a:lnTo>
                        <a:pt x="312" y="311"/>
                      </a:lnTo>
                      <a:cubicBezTo>
                        <a:pt x="301" y="279"/>
                        <a:pt x="285" y="251"/>
                        <a:pt x="263"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8" name="Freeform 166">
                  <a:extLst>
                    <a:ext uri="{FF2B5EF4-FFF2-40B4-BE49-F238E27FC236}">
                      <a16:creationId xmlns:a16="http://schemas.microsoft.com/office/drawing/2014/main" id="{BA6B4944-D1C6-B844-BC11-31119DC8F62A}"/>
                    </a:ext>
                  </a:extLst>
                </p:cNvPr>
                <p:cNvSpPr>
                  <a:spLocks noChangeArrowheads="1"/>
                </p:cNvSpPr>
                <p:nvPr/>
              </p:nvSpPr>
              <p:spPr bwMode="auto">
                <a:xfrm>
                  <a:off x="4300538"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9" name="Freeform 167">
                  <a:extLst>
                    <a:ext uri="{FF2B5EF4-FFF2-40B4-BE49-F238E27FC236}">
                      <a16:creationId xmlns:a16="http://schemas.microsoft.com/office/drawing/2014/main" id="{C0CA3E97-4B4E-0048-AAD0-16F54FC35BA6}"/>
                    </a:ext>
                  </a:extLst>
                </p:cNvPr>
                <p:cNvSpPr>
                  <a:spLocks noChangeArrowheads="1"/>
                </p:cNvSpPr>
                <p:nvPr/>
              </p:nvSpPr>
              <p:spPr bwMode="auto">
                <a:xfrm>
                  <a:off x="4016375"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0" name="Freeform 168">
                  <a:extLst>
                    <a:ext uri="{FF2B5EF4-FFF2-40B4-BE49-F238E27FC236}">
                      <a16:creationId xmlns:a16="http://schemas.microsoft.com/office/drawing/2014/main" id="{6E22E2BA-D9A9-A744-BA93-96E35B4BCAD9}"/>
                    </a:ext>
                  </a:extLst>
                </p:cNvPr>
                <p:cNvSpPr>
                  <a:spLocks noChangeArrowheads="1"/>
                </p:cNvSpPr>
                <p:nvPr/>
              </p:nvSpPr>
              <p:spPr bwMode="auto">
                <a:xfrm>
                  <a:off x="3733800"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3" y="65"/>
                        <a:pt x="65" y="54"/>
                        <a:pt x="65" y="33"/>
                      </a:cubicBezTo>
                      <a:lnTo>
                        <a:pt x="65" y="33"/>
                      </a:lnTo>
                      <a:cubicBezTo>
                        <a:pt x="65" y="11"/>
                        <a:pt x="53"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1" name="Freeform 169">
                  <a:extLst>
                    <a:ext uri="{FF2B5EF4-FFF2-40B4-BE49-F238E27FC236}">
                      <a16:creationId xmlns:a16="http://schemas.microsoft.com/office/drawing/2014/main" id="{250504B1-E454-FD47-99F5-DC203C87412B}"/>
                    </a:ext>
                  </a:extLst>
                </p:cNvPr>
                <p:cNvSpPr>
                  <a:spLocks noChangeArrowheads="1"/>
                </p:cNvSpPr>
                <p:nvPr/>
              </p:nvSpPr>
              <p:spPr bwMode="auto">
                <a:xfrm>
                  <a:off x="344963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2" y="0"/>
                        <a:pt x="0" y="11"/>
                        <a:pt x="0" y="33"/>
                      </a:cubicBezTo>
                      <a:lnTo>
                        <a:pt x="0" y="33"/>
                      </a:lnTo>
                      <a:cubicBezTo>
                        <a:pt x="0" y="54"/>
                        <a:pt x="12" y="65"/>
                        <a:pt x="33" y="65"/>
                      </a:cubicBezTo>
                      <a:lnTo>
                        <a:pt x="33" y="65"/>
                      </a:lnTo>
                      <a:cubicBezTo>
                        <a:pt x="56" y="65"/>
                        <a:pt x="66" y="54"/>
                        <a:pt x="66" y="33"/>
                      </a:cubicBezTo>
                      <a:lnTo>
                        <a:pt x="66" y="33"/>
                      </a:lnTo>
                      <a:cubicBezTo>
                        <a:pt x="66" y="11"/>
                        <a:pt x="56"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2" name="Freeform 170">
                  <a:extLst>
                    <a:ext uri="{FF2B5EF4-FFF2-40B4-BE49-F238E27FC236}">
                      <a16:creationId xmlns:a16="http://schemas.microsoft.com/office/drawing/2014/main" id="{D140DE9C-489E-8A4D-B731-7F6BA574A7B8}"/>
                    </a:ext>
                  </a:extLst>
                </p:cNvPr>
                <p:cNvSpPr>
                  <a:spLocks noChangeArrowheads="1"/>
                </p:cNvSpPr>
                <p:nvPr/>
              </p:nvSpPr>
              <p:spPr bwMode="auto">
                <a:xfrm>
                  <a:off x="3167063"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3" name="Freeform 171">
                  <a:extLst>
                    <a:ext uri="{FF2B5EF4-FFF2-40B4-BE49-F238E27FC236}">
                      <a16:creationId xmlns:a16="http://schemas.microsoft.com/office/drawing/2014/main" id="{A3269360-F666-E047-AA4E-384C8EC7C38E}"/>
                    </a:ext>
                  </a:extLst>
                </p:cNvPr>
                <p:cNvSpPr>
                  <a:spLocks noChangeArrowheads="1"/>
                </p:cNvSpPr>
                <p:nvPr/>
              </p:nvSpPr>
              <p:spPr bwMode="auto">
                <a:xfrm>
                  <a:off x="2884488" y="6619875"/>
                  <a:ext cx="23812"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01" name="Group 310">
                <a:extLst>
                  <a:ext uri="{FF2B5EF4-FFF2-40B4-BE49-F238E27FC236}">
                    <a16:creationId xmlns:a16="http://schemas.microsoft.com/office/drawing/2014/main" id="{2539F72F-4524-FE46-B9B4-58062FFBC9CD}"/>
                  </a:ext>
                </a:extLst>
              </p:cNvPr>
              <p:cNvGrpSpPr/>
              <p:nvPr/>
            </p:nvGrpSpPr>
            <p:grpSpPr>
              <a:xfrm rot="5400000">
                <a:off x="-491702" y="4252490"/>
                <a:ext cx="2808604" cy="1825200"/>
                <a:chOff x="4452938" y="5645150"/>
                <a:chExt cx="1700212" cy="1104900"/>
              </a:xfrm>
            </p:grpSpPr>
            <p:sp>
              <p:nvSpPr>
                <p:cNvPr id="102" name="Freeform 291">
                  <a:extLst>
                    <a:ext uri="{FF2B5EF4-FFF2-40B4-BE49-F238E27FC236}">
                      <a16:creationId xmlns:a16="http://schemas.microsoft.com/office/drawing/2014/main" id="{20CBB53B-215F-D849-A247-A8A9470F960F}"/>
                    </a:ext>
                  </a:extLst>
                </p:cNvPr>
                <p:cNvSpPr>
                  <a:spLocks noChangeArrowheads="1"/>
                </p:cNvSpPr>
                <p:nvPr/>
              </p:nvSpPr>
              <p:spPr bwMode="auto">
                <a:xfrm>
                  <a:off x="6083300" y="6470650"/>
                  <a:ext cx="69850" cy="111125"/>
                </a:xfrm>
                <a:custGeom>
                  <a:avLst/>
                  <a:gdLst>
                    <a:gd name="T0" fmla="*/ 60 w 192"/>
                    <a:gd name="T1" fmla="*/ 153 h 307"/>
                    <a:gd name="T2" fmla="*/ 60 w 192"/>
                    <a:gd name="T3" fmla="*/ 153 h 307"/>
                    <a:gd name="T4" fmla="*/ 11 w 192"/>
                    <a:gd name="T5" fmla="*/ 248 h 307"/>
                    <a:gd name="T6" fmla="*/ 11 w 192"/>
                    <a:gd name="T7" fmla="*/ 248 h 307"/>
                    <a:gd name="T8" fmla="*/ 60 w 192"/>
                    <a:gd name="T9" fmla="*/ 306 h 307"/>
                    <a:gd name="T10" fmla="*/ 191 w 192"/>
                    <a:gd name="T11" fmla="*/ 306 h 307"/>
                    <a:gd name="T12" fmla="*/ 191 w 192"/>
                    <a:gd name="T13" fmla="*/ 0 h 307"/>
                    <a:gd name="T14" fmla="*/ 126 w 192"/>
                    <a:gd name="T15" fmla="*/ 76 h 307"/>
                    <a:gd name="T16" fmla="*/ 60 w 192"/>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307">
                      <a:moveTo>
                        <a:pt x="60" y="153"/>
                      </a:moveTo>
                      <a:lnTo>
                        <a:pt x="60" y="153"/>
                      </a:lnTo>
                      <a:cubicBezTo>
                        <a:pt x="38" y="178"/>
                        <a:pt x="22" y="211"/>
                        <a:pt x="11" y="248"/>
                      </a:cubicBezTo>
                      <a:lnTo>
                        <a:pt x="11" y="248"/>
                      </a:lnTo>
                      <a:cubicBezTo>
                        <a:pt x="0" y="286"/>
                        <a:pt x="16" y="306"/>
                        <a:pt x="60" y="306"/>
                      </a:cubicBezTo>
                      <a:lnTo>
                        <a:pt x="191" y="306"/>
                      </a:lnTo>
                      <a:lnTo>
                        <a:pt x="191" y="0"/>
                      </a:lnTo>
                      <a:lnTo>
                        <a:pt x="126" y="76"/>
                      </a:lnTo>
                      <a:lnTo>
                        <a:pt x="60" y="153"/>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3" name="Freeform 292">
                  <a:extLst>
                    <a:ext uri="{FF2B5EF4-FFF2-40B4-BE49-F238E27FC236}">
                      <a16:creationId xmlns:a16="http://schemas.microsoft.com/office/drawing/2014/main" id="{23BC746C-7C7D-9F45-A8D1-389C4F8C3951}"/>
                    </a:ext>
                  </a:extLst>
                </p:cNvPr>
                <p:cNvSpPr>
                  <a:spLocks noChangeArrowheads="1"/>
                </p:cNvSpPr>
                <p:nvPr/>
              </p:nvSpPr>
              <p:spPr bwMode="auto">
                <a:xfrm>
                  <a:off x="4452938" y="6253163"/>
                  <a:ext cx="493712" cy="328612"/>
                </a:xfrm>
                <a:custGeom>
                  <a:avLst/>
                  <a:gdLst>
                    <a:gd name="T0" fmla="*/ 0 w 1372"/>
                    <a:gd name="T1" fmla="*/ 605 h 912"/>
                    <a:gd name="T2" fmla="*/ 66 w 1372"/>
                    <a:gd name="T3" fmla="*/ 528 h 912"/>
                    <a:gd name="T4" fmla="*/ 262 w 1372"/>
                    <a:gd name="T5" fmla="*/ 299 h 912"/>
                    <a:gd name="T6" fmla="*/ 328 w 1372"/>
                    <a:gd name="T7" fmla="*/ 222 h 912"/>
                    <a:gd name="T8" fmla="*/ 393 w 1372"/>
                    <a:gd name="T9" fmla="*/ 146 h 912"/>
                    <a:gd name="T10" fmla="*/ 459 w 1372"/>
                    <a:gd name="T11" fmla="*/ 70 h 912"/>
                    <a:gd name="T12" fmla="*/ 459 w 1372"/>
                    <a:gd name="T13" fmla="*/ 70 h 912"/>
                    <a:gd name="T14" fmla="*/ 541 w 1372"/>
                    <a:gd name="T15" fmla="*/ 12 h 912"/>
                    <a:gd name="T16" fmla="*/ 541 w 1372"/>
                    <a:gd name="T17" fmla="*/ 12 h 912"/>
                    <a:gd name="T18" fmla="*/ 639 w 1372"/>
                    <a:gd name="T19" fmla="*/ 12 h 912"/>
                    <a:gd name="T20" fmla="*/ 639 w 1372"/>
                    <a:gd name="T21" fmla="*/ 12 h 912"/>
                    <a:gd name="T22" fmla="*/ 721 w 1372"/>
                    <a:gd name="T23" fmla="*/ 70 h 912"/>
                    <a:gd name="T24" fmla="*/ 787 w 1372"/>
                    <a:gd name="T25" fmla="*/ 146 h 912"/>
                    <a:gd name="T26" fmla="*/ 853 w 1372"/>
                    <a:gd name="T27" fmla="*/ 222 h 912"/>
                    <a:gd name="T28" fmla="*/ 918 w 1372"/>
                    <a:gd name="T29" fmla="*/ 299 h 912"/>
                    <a:gd name="T30" fmla="*/ 1115 w 1372"/>
                    <a:gd name="T31" fmla="*/ 528 h 912"/>
                    <a:gd name="T32" fmla="*/ 1180 w 1372"/>
                    <a:gd name="T33" fmla="*/ 605 h 912"/>
                    <a:gd name="T34" fmla="*/ 1245 w 1372"/>
                    <a:gd name="T35" fmla="*/ 681 h 912"/>
                    <a:gd name="T36" fmla="*/ 1311 w 1372"/>
                    <a:gd name="T37" fmla="*/ 758 h 912"/>
                    <a:gd name="T38" fmla="*/ 1311 w 1372"/>
                    <a:gd name="T39" fmla="*/ 758 h 912"/>
                    <a:gd name="T40" fmla="*/ 1360 w 1372"/>
                    <a:gd name="T41" fmla="*/ 853 h 912"/>
                    <a:gd name="T42" fmla="*/ 1360 w 1372"/>
                    <a:gd name="T43" fmla="*/ 853 h 912"/>
                    <a:gd name="T44" fmla="*/ 1311 w 1372"/>
                    <a:gd name="T45" fmla="*/ 911 h 912"/>
                    <a:gd name="T46" fmla="*/ 0 w 1372"/>
                    <a:gd name="T47" fmla="*/ 911 h 912"/>
                    <a:gd name="T48" fmla="*/ 0 w 1372"/>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2" h="912">
                      <a:moveTo>
                        <a:pt x="0" y="605"/>
                      </a:moveTo>
                      <a:lnTo>
                        <a:pt x="66" y="528"/>
                      </a:lnTo>
                      <a:lnTo>
                        <a:pt x="262" y="299"/>
                      </a:lnTo>
                      <a:lnTo>
                        <a:pt x="328" y="222"/>
                      </a:lnTo>
                      <a:lnTo>
                        <a:pt x="393" y="146"/>
                      </a:lnTo>
                      <a:lnTo>
                        <a:pt x="459" y="70"/>
                      </a:lnTo>
                      <a:lnTo>
                        <a:pt x="459" y="70"/>
                      </a:lnTo>
                      <a:cubicBezTo>
                        <a:pt x="481" y="44"/>
                        <a:pt x="508" y="25"/>
                        <a:pt x="541" y="12"/>
                      </a:cubicBezTo>
                      <a:lnTo>
                        <a:pt x="541" y="12"/>
                      </a:lnTo>
                      <a:cubicBezTo>
                        <a:pt x="573" y="0"/>
                        <a:pt x="606" y="0"/>
                        <a:pt x="639" y="12"/>
                      </a:cubicBezTo>
                      <a:lnTo>
                        <a:pt x="639" y="12"/>
                      </a:lnTo>
                      <a:cubicBezTo>
                        <a:pt x="672" y="25"/>
                        <a:pt x="699" y="44"/>
                        <a:pt x="721" y="70"/>
                      </a:cubicBezTo>
                      <a:lnTo>
                        <a:pt x="787" y="146"/>
                      </a:lnTo>
                      <a:lnTo>
                        <a:pt x="853" y="222"/>
                      </a:lnTo>
                      <a:lnTo>
                        <a:pt x="918" y="299"/>
                      </a:lnTo>
                      <a:lnTo>
                        <a:pt x="1115" y="528"/>
                      </a:lnTo>
                      <a:lnTo>
                        <a:pt x="1180" y="605"/>
                      </a:lnTo>
                      <a:lnTo>
                        <a:pt x="1245" y="681"/>
                      </a:lnTo>
                      <a:lnTo>
                        <a:pt x="1311" y="758"/>
                      </a:lnTo>
                      <a:lnTo>
                        <a:pt x="1311" y="758"/>
                      </a:lnTo>
                      <a:cubicBezTo>
                        <a:pt x="1333" y="783"/>
                        <a:pt x="1349" y="816"/>
                        <a:pt x="1360" y="853"/>
                      </a:cubicBezTo>
                      <a:lnTo>
                        <a:pt x="1360" y="853"/>
                      </a:lnTo>
                      <a:cubicBezTo>
                        <a:pt x="1371" y="891"/>
                        <a:pt x="1355" y="911"/>
                        <a:pt x="1311" y="911"/>
                      </a:cubicBezTo>
                      <a:lnTo>
                        <a:pt x="0" y="911"/>
                      </a:lnTo>
                      <a:lnTo>
                        <a:pt x="0" y="605"/>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4" name="Freeform 293">
                  <a:extLst>
                    <a:ext uri="{FF2B5EF4-FFF2-40B4-BE49-F238E27FC236}">
                      <a16:creationId xmlns:a16="http://schemas.microsoft.com/office/drawing/2014/main" id="{9D906E2F-156E-B548-8078-90F86D66C52C}"/>
                    </a:ext>
                  </a:extLst>
                </p:cNvPr>
                <p:cNvSpPr>
                  <a:spLocks noChangeArrowheads="1"/>
                </p:cNvSpPr>
                <p:nvPr/>
              </p:nvSpPr>
              <p:spPr bwMode="auto">
                <a:xfrm>
                  <a:off x="4535488" y="6362700"/>
                  <a:ext cx="260350" cy="163513"/>
                </a:xfrm>
                <a:custGeom>
                  <a:avLst/>
                  <a:gdLst>
                    <a:gd name="T0" fmla="*/ 0 w 723"/>
                    <a:gd name="T1" fmla="*/ 376 h 454"/>
                    <a:gd name="T2" fmla="*/ 0 w 723"/>
                    <a:gd name="T3" fmla="*/ 376 h 454"/>
                    <a:gd name="T4" fmla="*/ 50 w 723"/>
                    <a:gd name="T5" fmla="*/ 434 h 454"/>
                    <a:gd name="T6" fmla="*/ 50 w 723"/>
                    <a:gd name="T7" fmla="*/ 434 h 454"/>
                    <a:gd name="T8" fmla="*/ 164 w 723"/>
                    <a:gd name="T9" fmla="*/ 453 h 454"/>
                    <a:gd name="T10" fmla="*/ 558 w 723"/>
                    <a:gd name="T11" fmla="*/ 453 h 454"/>
                    <a:gd name="T12" fmla="*/ 558 w 723"/>
                    <a:gd name="T13" fmla="*/ 453 h 454"/>
                    <a:gd name="T14" fmla="*/ 672 w 723"/>
                    <a:gd name="T15" fmla="*/ 434 h 454"/>
                    <a:gd name="T16" fmla="*/ 672 w 723"/>
                    <a:gd name="T17" fmla="*/ 434 h 454"/>
                    <a:gd name="T18" fmla="*/ 722 w 723"/>
                    <a:gd name="T19" fmla="*/ 376 h 454"/>
                    <a:gd name="T20" fmla="*/ 722 w 723"/>
                    <a:gd name="T21" fmla="*/ 376 h 454"/>
                    <a:gd name="T22" fmla="*/ 689 w 723"/>
                    <a:gd name="T23" fmla="*/ 300 h 454"/>
                    <a:gd name="T24" fmla="*/ 624 w 723"/>
                    <a:gd name="T25" fmla="*/ 223 h 454"/>
                    <a:gd name="T26" fmla="*/ 558 w 723"/>
                    <a:gd name="T27" fmla="*/ 148 h 454"/>
                    <a:gd name="T28" fmla="*/ 492 w 723"/>
                    <a:gd name="T29" fmla="*/ 70 h 454"/>
                    <a:gd name="T30" fmla="*/ 492 w 723"/>
                    <a:gd name="T31" fmla="*/ 70 h 454"/>
                    <a:gd name="T32" fmla="*/ 410 w 723"/>
                    <a:gd name="T33" fmla="*/ 13 h 454"/>
                    <a:gd name="T34" fmla="*/ 410 w 723"/>
                    <a:gd name="T35" fmla="*/ 13 h 454"/>
                    <a:gd name="T36" fmla="*/ 312 w 723"/>
                    <a:gd name="T37" fmla="*/ 13 h 454"/>
                    <a:gd name="T38" fmla="*/ 312 w 723"/>
                    <a:gd name="T39" fmla="*/ 13 h 454"/>
                    <a:gd name="T40" fmla="*/ 230 w 723"/>
                    <a:gd name="T41" fmla="*/ 70 h 454"/>
                    <a:gd name="T42" fmla="*/ 164 w 723"/>
                    <a:gd name="T43" fmla="*/ 148 h 454"/>
                    <a:gd name="T44" fmla="*/ 99 w 723"/>
                    <a:gd name="T45" fmla="*/ 223 h 454"/>
                    <a:gd name="T46" fmla="*/ 33 w 723"/>
                    <a:gd name="T47" fmla="*/ 300 h 454"/>
                    <a:gd name="T48" fmla="*/ 33 w 723"/>
                    <a:gd name="T49" fmla="*/ 300 h 454"/>
                    <a:gd name="T50" fmla="*/ 0 w 723"/>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3" h="454">
                      <a:moveTo>
                        <a:pt x="0" y="376"/>
                      </a:moveTo>
                      <a:lnTo>
                        <a:pt x="0" y="376"/>
                      </a:lnTo>
                      <a:cubicBezTo>
                        <a:pt x="0" y="402"/>
                        <a:pt x="16" y="421"/>
                        <a:pt x="50" y="434"/>
                      </a:cubicBezTo>
                      <a:lnTo>
                        <a:pt x="50" y="434"/>
                      </a:lnTo>
                      <a:cubicBezTo>
                        <a:pt x="82" y="447"/>
                        <a:pt x="121" y="453"/>
                        <a:pt x="164" y="453"/>
                      </a:cubicBezTo>
                      <a:lnTo>
                        <a:pt x="558" y="453"/>
                      </a:lnTo>
                      <a:lnTo>
                        <a:pt x="558" y="453"/>
                      </a:lnTo>
                      <a:cubicBezTo>
                        <a:pt x="601" y="453"/>
                        <a:pt x="639" y="447"/>
                        <a:pt x="672" y="434"/>
                      </a:cubicBezTo>
                      <a:lnTo>
                        <a:pt x="672" y="434"/>
                      </a:lnTo>
                      <a:cubicBezTo>
                        <a:pt x="706" y="421"/>
                        <a:pt x="722" y="402"/>
                        <a:pt x="722" y="376"/>
                      </a:cubicBezTo>
                      <a:lnTo>
                        <a:pt x="722" y="376"/>
                      </a:lnTo>
                      <a:cubicBezTo>
                        <a:pt x="722" y="351"/>
                        <a:pt x="710" y="326"/>
                        <a:pt x="689" y="300"/>
                      </a:cubicBezTo>
                      <a:lnTo>
                        <a:pt x="624" y="223"/>
                      </a:lnTo>
                      <a:lnTo>
                        <a:pt x="558" y="148"/>
                      </a:lnTo>
                      <a:lnTo>
                        <a:pt x="492" y="70"/>
                      </a:lnTo>
                      <a:lnTo>
                        <a:pt x="492" y="70"/>
                      </a:lnTo>
                      <a:cubicBezTo>
                        <a:pt x="470" y="45"/>
                        <a:pt x="443" y="25"/>
                        <a:pt x="410" y="13"/>
                      </a:cubicBezTo>
                      <a:lnTo>
                        <a:pt x="410" y="13"/>
                      </a:lnTo>
                      <a:cubicBezTo>
                        <a:pt x="377" y="0"/>
                        <a:pt x="344" y="0"/>
                        <a:pt x="312" y="13"/>
                      </a:cubicBezTo>
                      <a:lnTo>
                        <a:pt x="312" y="13"/>
                      </a:lnTo>
                      <a:cubicBezTo>
                        <a:pt x="279" y="25"/>
                        <a:pt x="252" y="45"/>
                        <a:pt x="230" y="70"/>
                      </a:cubicBezTo>
                      <a:lnTo>
                        <a:pt x="164" y="148"/>
                      </a:lnTo>
                      <a:lnTo>
                        <a:pt x="99" y="223"/>
                      </a:lnTo>
                      <a:lnTo>
                        <a:pt x="33" y="300"/>
                      </a:lnTo>
                      <a:lnTo>
                        <a:pt x="33" y="300"/>
                      </a:lnTo>
                      <a:cubicBezTo>
                        <a:pt x="11" y="326"/>
                        <a:pt x="0" y="351"/>
                        <a:pt x="0" y="376"/>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5" name="Freeform 294">
                  <a:extLst>
                    <a:ext uri="{FF2B5EF4-FFF2-40B4-BE49-F238E27FC236}">
                      <a16:creationId xmlns:a16="http://schemas.microsoft.com/office/drawing/2014/main" id="{F5FEB6B3-DE18-8145-A701-09C8E27C7B5C}"/>
                    </a:ext>
                  </a:extLst>
                </p:cNvPr>
                <p:cNvSpPr>
                  <a:spLocks noChangeArrowheads="1"/>
                </p:cNvSpPr>
                <p:nvPr/>
              </p:nvSpPr>
              <p:spPr bwMode="auto">
                <a:xfrm>
                  <a:off x="4818063" y="5645150"/>
                  <a:ext cx="1333500" cy="936625"/>
                </a:xfrm>
                <a:custGeom>
                  <a:avLst/>
                  <a:gdLst>
                    <a:gd name="T0" fmla="*/ 3130 w 3705"/>
                    <a:gd name="T1" fmla="*/ 1014 h 2602"/>
                    <a:gd name="T2" fmla="*/ 2655 w 3705"/>
                    <a:gd name="T3" fmla="*/ 651 h 2602"/>
                    <a:gd name="T4" fmla="*/ 2600 w 3705"/>
                    <a:gd name="T5" fmla="*/ 816 h 2602"/>
                    <a:gd name="T6" fmla="*/ 3049 w 3705"/>
                    <a:gd name="T7" fmla="*/ 1071 h 2602"/>
                    <a:gd name="T8" fmla="*/ 3343 w 3705"/>
                    <a:gd name="T9" fmla="*/ 1300 h 2602"/>
                    <a:gd name="T10" fmla="*/ 3106 w 3705"/>
                    <a:gd name="T11" fmla="*/ 1548 h 2602"/>
                    <a:gd name="T12" fmla="*/ 3475 w 3705"/>
                    <a:gd name="T13" fmla="*/ 1300 h 2602"/>
                    <a:gd name="T14" fmla="*/ 2410 w 3705"/>
                    <a:gd name="T15" fmla="*/ 1052 h 2602"/>
                    <a:gd name="T16" fmla="*/ 1885 w 3705"/>
                    <a:gd name="T17" fmla="*/ 785 h 2602"/>
                    <a:gd name="T18" fmla="*/ 1360 w 3705"/>
                    <a:gd name="T19" fmla="*/ 1091 h 2602"/>
                    <a:gd name="T20" fmla="*/ 1196 w 3705"/>
                    <a:gd name="T21" fmla="*/ 1396 h 2602"/>
                    <a:gd name="T22" fmla="*/ 1721 w 3705"/>
                    <a:gd name="T23" fmla="*/ 1702 h 2602"/>
                    <a:gd name="T24" fmla="*/ 2147 w 3705"/>
                    <a:gd name="T25" fmla="*/ 1702 h 2602"/>
                    <a:gd name="T26" fmla="*/ 2671 w 3705"/>
                    <a:gd name="T27" fmla="*/ 1396 h 2602"/>
                    <a:gd name="T28" fmla="*/ 1869 w 3705"/>
                    <a:gd name="T29" fmla="*/ 2143 h 2602"/>
                    <a:gd name="T30" fmla="*/ 1286 w 3705"/>
                    <a:gd name="T31" fmla="*/ 765 h 2602"/>
                    <a:gd name="T32" fmla="*/ 1213 w 3705"/>
                    <a:gd name="T33" fmla="*/ 651 h 2602"/>
                    <a:gd name="T34" fmla="*/ 738 w 3705"/>
                    <a:gd name="T35" fmla="*/ 1014 h 2602"/>
                    <a:gd name="T36" fmla="*/ 492 w 3705"/>
                    <a:gd name="T37" fmla="*/ 1454 h 2602"/>
                    <a:gd name="T38" fmla="*/ 764 w 3705"/>
                    <a:gd name="T39" fmla="*/ 1546 h 2602"/>
                    <a:gd name="T40" fmla="*/ 525 w 3705"/>
                    <a:gd name="T41" fmla="*/ 1300 h 2602"/>
                    <a:gd name="T42" fmla="*/ 873 w 3705"/>
                    <a:gd name="T43" fmla="*/ 1057 h 2602"/>
                    <a:gd name="T44" fmla="*/ 1344 w 3705"/>
                    <a:gd name="T45" fmla="*/ 765 h 2602"/>
                    <a:gd name="T46" fmla="*/ 2524 w 3705"/>
                    <a:gd name="T47" fmla="*/ 765 h 2602"/>
                    <a:gd name="T48" fmla="*/ 3704 w 3705"/>
                    <a:gd name="T49" fmla="*/ 1683 h 2602"/>
                    <a:gd name="T50" fmla="*/ 3343 w 3705"/>
                    <a:gd name="T51" fmla="*/ 1912 h 2602"/>
                    <a:gd name="T52" fmla="*/ 2787 w 3705"/>
                    <a:gd name="T53" fmla="*/ 2143 h 2602"/>
                    <a:gd name="T54" fmla="*/ 2278 w 3705"/>
                    <a:gd name="T55" fmla="*/ 2276 h 2602"/>
                    <a:gd name="T56" fmla="*/ 2606 w 3705"/>
                    <a:gd name="T57" fmla="*/ 1893 h 2602"/>
                    <a:gd name="T58" fmla="*/ 2966 w 3705"/>
                    <a:gd name="T59" fmla="*/ 1587 h 2602"/>
                    <a:gd name="T60" fmla="*/ 2770 w 3705"/>
                    <a:gd name="T61" fmla="*/ 1664 h 2602"/>
                    <a:gd name="T62" fmla="*/ 2415 w 3705"/>
                    <a:gd name="T63" fmla="*/ 1862 h 2602"/>
                    <a:gd name="T64" fmla="*/ 2053 w 3705"/>
                    <a:gd name="T65" fmla="*/ 2156 h 2602"/>
                    <a:gd name="T66" fmla="*/ 2261 w 3705"/>
                    <a:gd name="T67" fmla="*/ 2448 h 2602"/>
                    <a:gd name="T68" fmla="*/ 1737 w 3705"/>
                    <a:gd name="T69" fmla="*/ 2295 h 2602"/>
                    <a:gd name="T70" fmla="*/ 1793 w 3705"/>
                    <a:gd name="T71" fmla="*/ 2092 h 2602"/>
                    <a:gd name="T72" fmla="*/ 1344 w 3705"/>
                    <a:gd name="T73" fmla="*/ 1836 h 2602"/>
                    <a:gd name="T74" fmla="*/ 1016 w 3705"/>
                    <a:gd name="T75" fmla="*/ 1607 h 2602"/>
                    <a:gd name="T76" fmla="*/ 950 w 3705"/>
                    <a:gd name="T77" fmla="*/ 1683 h 2602"/>
                    <a:gd name="T78" fmla="*/ 1426 w 3705"/>
                    <a:gd name="T79" fmla="*/ 1893 h 2602"/>
                    <a:gd name="T80" fmla="*/ 1476 w 3705"/>
                    <a:gd name="T81" fmla="*/ 2295 h 2602"/>
                    <a:gd name="T82" fmla="*/ 1115 w 3705"/>
                    <a:gd name="T83" fmla="*/ 2065 h 2602"/>
                    <a:gd name="T84" fmla="*/ 557 w 3705"/>
                    <a:gd name="T85" fmla="*/ 1836 h 2602"/>
                    <a:gd name="T86" fmla="*/ 49 w 3705"/>
                    <a:gd name="T87" fmla="*/ 1664 h 2602"/>
                    <a:gd name="T88" fmla="*/ 33 w 3705"/>
                    <a:gd name="T89" fmla="*/ 1071 h 2602"/>
                    <a:gd name="T90" fmla="*/ 541 w 3705"/>
                    <a:gd name="T91" fmla="*/ 900 h 2602"/>
                    <a:gd name="T92" fmla="*/ 950 w 3705"/>
                    <a:gd name="T93" fmla="*/ 613 h 2602"/>
                    <a:gd name="T94" fmla="*/ 1098 w 3705"/>
                    <a:gd name="T95" fmla="*/ 326 h 2602"/>
                    <a:gd name="T96" fmla="*/ 1541 w 3705"/>
                    <a:gd name="T97" fmla="*/ 535 h 2602"/>
                    <a:gd name="T98" fmla="*/ 1452 w 3705"/>
                    <a:gd name="T99" fmla="*/ 739 h 2602"/>
                    <a:gd name="T100" fmla="*/ 1815 w 3705"/>
                    <a:gd name="T101" fmla="*/ 445 h 2602"/>
                    <a:gd name="T102" fmla="*/ 1606 w 3705"/>
                    <a:gd name="T103" fmla="*/ 0 h 2602"/>
                    <a:gd name="T104" fmla="*/ 2082 w 3705"/>
                    <a:gd name="T105" fmla="*/ 402 h 2602"/>
                    <a:gd name="T106" fmla="*/ 2327 w 3705"/>
                    <a:gd name="T107" fmla="*/ 689 h 2602"/>
                    <a:gd name="T108" fmla="*/ 2442 w 3705"/>
                    <a:gd name="T109" fmla="*/ 708 h 2602"/>
                    <a:gd name="T110" fmla="*/ 2655 w 3705"/>
                    <a:gd name="T111" fmla="*/ 306 h 2602"/>
                    <a:gd name="T112" fmla="*/ 2803 w 3705"/>
                    <a:gd name="T113" fmla="*/ 593 h 2602"/>
                    <a:gd name="T114" fmla="*/ 3311 w 3705"/>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5" h="2602">
                      <a:moveTo>
                        <a:pt x="3475" y="1300"/>
                      </a:moveTo>
                      <a:lnTo>
                        <a:pt x="3475" y="1300"/>
                      </a:lnTo>
                      <a:cubicBezTo>
                        <a:pt x="3475" y="1275"/>
                        <a:pt x="3464" y="1250"/>
                        <a:pt x="3442" y="1224"/>
                      </a:cubicBezTo>
                      <a:lnTo>
                        <a:pt x="3311" y="1071"/>
                      </a:lnTo>
                      <a:lnTo>
                        <a:pt x="3245" y="995"/>
                      </a:lnTo>
                      <a:lnTo>
                        <a:pt x="3245" y="995"/>
                      </a:lnTo>
                      <a:cubicBezTo>
                        <a:pt x="3223" y="969"/>
                        <a:pt x="3201" y="956"/>
                        <a:pt x="3180" y="956"/>
                      </a:cubicBezTo>
                      <a:lnTo>
                        <a:pt x="3180" y="956"/>
                      </a:lnTo>
                      <a:cubicBezTo>
                        <a:pt x="3158" y="956"/>
                        <a:pt x="3141" y="975"/>
                        <a:pt x="3130" y="1014"/>
                      </a:cubicBezTo>
                      <a:lnTo>
                        <a:pt x="3130" y="1014"/>
                      </a:lnTo>
                      <a:cubicBezTo>
                        <a:pt x="3120" y="1052"/>
                        <a:pt x="3092" y="1071"/>
                        <a:pt x="3049" y="1071"/>
                      </a:cubicBezTo>
                      <a:lnTo>
                        <a:pt x="3049" y="1071"/>
                      </a:lnTo>
                      <a:cubicBezTo>
                        <a:pt x="3005" y="1071"/>
                        <a:pt x="2977" y="1052"/>
                        <a:pt x="2966" y="1014"/>
                      </a:cubicBezTo>
                      <a:lnTo>
                        <a:pt x="2966" y="1014"/>
                      </a:lnTo>
                      <a:cubicBezTo>
                        <a:pt x="2956" y="975"/>
                        <a:pt x="2939" y="943"/>
                        <a:pt x="2917" y="918"/>
                      </a:cubicBezTo>
                      <a:lnTo>
                        <a:pt x="2852" y="842"/>
                      </a:lnTo>
                      <a:lnTo>
                        <a:pt x="2787" y="765"/>
                      </a:lnTo>
                      <a:lnTo>
                        <a:pt x="2720" y="689"/>
                      </a:lnTo>
                      <a:lnTo>
                        <a:pt x="2720" y="689"/>
                      </a:lnTo>
                      <a:cubicBezTo>
                        <a:pt x="2698" y="663"/>
                        <a:pt x="2677" y="651"/>
                        <a:pt x="2655" y="651"/>
                      </a:cubicBezTo>
                      <a:lnTo>
                        <a:pt x="2655" y="651"/>
                      </a:lnTo>
                      <a:cubicBezTo>
                        <a:pt x="2633" y="651"/>
                        <a:pt x="2617" y="669"/>
                        <a:pt x="2606" y="708"/>
                      </a:cubicBezTo>
                      <a:lnTo>
                        <a:pt x="2606" y="708"/>
                      </a:lnTo>
                      <a:cubicBezTo>
                        <a:pt x="2601" y="726"/>
                        <a:pt x="2592" y="740"/>
                        <a:pt x="2579" y="749"/>
                      </a:cubicBezTo>
                      <a:lnTo>
                        <a:pt x="2577" y="750"/>
                      </a:lnTo>
                      <a:lnTo>
                        <a:pt x="2579" y="750"/>
                      </a:lnTo>
                      <a:lnTo>
                        <a:pt x="2579" y="750"/>
                      </a:lnTo>
                      <a:cubicBezTo>
                        <a:pt x="2578" y="750"/>
                        <a:pt x="2578" y="750"/>
                        <a:pt x="2577" y="751"/>
                      </a:cubicBezTo>
                      <a:lnTo>
                        <a:pt x="2582" y="765"/>
                      </a:lnTo>
                      <a:lnTo>
                        <a:pt x="2600" y="816"/>
                      </a:lnTo>
                      <a:lnTo>
                        <a:pt x="2600" y="816"/>
                      </a:lnTo>
                      <a:cubicBezTo>
                        <a:pt x="2615" y="859"/>
                        <a:pt x="2639" y="887"/>
                        <a:pt x="2671" y="900"/>
                      </a:cubicBezTo>
                      <a:lnTo>
                        <a:pt x="2770" y="937"/>
                      </a:lnTo>
                      <a:lnTo>
                        <a:pt x="2770" y="937"/>
                      </a:lnTo>
                      <a:cubicBezTo>
                        <a:pt x="2803" y="950"/>
                        <a:pt x="2830" y="969"/>
                        <a:pt x="2852" y="995"/>
                      </a:cubicBezTo>
                      <a:lnTo>
                        <a:pt x="2852" y="995"/>
                      </a:lnTo>
                      <a:cubicBezTo>
                        <a:pt x="2874" y="1020"/>
                        <a:pt x="2903" y="1037"/>
                        <a:pt x="2940" y="1045"/>
                      </a:cubicBezTo>
                      <a:lnTo>
                        <a:pt x="2995" y="1057"/>
                      </a:lnTo>
                      <a:lnTo>
                        <a:pt x="2995" y="1057"/>
                      </a:lnTo>
                      <a:cubicBezTo>
                        <a:pt x="3009" y="1067"/>
                        <a:pt x="3026" y="1071"/>
                        <a:pt x="3049" y="1071"/>
                      </a:cubicBezTo>
                      <a:lnTo>
                        <a:pt x="3049" y="1071"/>
                      </a:lnTo>
                      <a:cubicBezTo>
                        <a:pt x="3070" y="1071"/>
                        <a:pt x="3088" y="1067"/>
                        <a:pt x="3101" y="1057"/>
                      </a:cubicBezTo>
                      <a:lnTo>
                        <a:pt x="3107" y="1071"/>
                      </a:lnTo>
                      <a:lnTo>
                        <a:pt x="3124" y="1121"/>
                      </a:lnTo>
                      <a:lnTo>
                        <a:pt x="3124" y="1121"/>
                      </a:lnTo>
                      <a:cubicBezTo>
                        <a:pt x="3139" y="1164"/>
                        <a:pt x="3163" y="1192"/>
                        <a:pt x="3197" y="1204"/>
                      </a:cubicBezTo>
                      <a:lnTo>
                        <a:pt x="3294" y="1243"/>
                      </a:lnTo>
                      <a:lnTo>
                        <a:pt x="3294" y="1243"/>
                      </a:lnTo>
                      <a:cubicBezTo>
                        <a:pt x="3327" y="1255"/>
                        <a:pt x="3343" y="1275"/>
                        <a:pt x="3343" y="1300"/>
                      </a:cubicBezTo>
                      <a:lnTo>
                        <a:pt x="3343" y="1300"/>
                      </a:lnTo>
                      <a:cubicBezTo>
                        <a:pt x="3343" y="1326"/>
                        <a:pt x="3327" y="1345"/>
                        <a:pt x="3294" y="1358"/>
                      </a:cubicBezTo>
                      <a:lnTo>
                        <a:pt x="3197" y="1396"/>
                      </a:lnTo>
                      <a:lnTo>
                        <a:pt x="3197" y="1396"/>
                      </a:lnTo>
                      <a:cubicBezTo>
                        <a:pt x="3163" y="1409"/>
                        <a:pt x="3139" y="1437"/>
                        <a:pt x="3124" y="1480"/>
                      </a:cubicBezTo>
                      <a:lnTo>
                        <a:pt x="3107" y="1530"/>
                      </a:lnTo>
                      <a:lnTo>
                        <a:pt x="3101" y="1544"/>
                      </a:lnTo>
                      <a:lnTo>
                        <a:pt x="3101" y="1544"/>
                      </a:lnTo>
                      <a:cubicBezTo>
                        <a:pt x="3102" y="1545"/>
                        <a:pt x="3104" y="1546"/>
                        <a:pt x="3105" y="1547"/>
                      </a:cubicBezTo>
                      <a:lnTo>
                        <a:pt x="3101" y="1545"/>
                      </a:lnTo>
                      <a:lnTo>
                        <a:pt x="3106" y="1548"/>
                      </a:lnTo>
                      <a:lnTo>
                        <a:pt x="3106" y="1548"/>
                      </a:lnTo>
                      <a:cubicBezTo>
                        <a:pt x="3117" y="1557"/>
                        <a:pt x="3126" y="1570"/>
                        <a:pt x="3130" y="1587"/>
                      </a:cubicBezTo>
                      <a:lnTo>
                        <a:pt x="3130" y="1587"/>
                      </a:lnTo>
                      <a:cubicBezTo>
                        <a:pt x="3141" y="1625"/>
                        <a:pt x="3158" y="1645"/>
                        <a:pt x="3180" y="1645"/>
                      </a:cubicBezTo>
                      <a:lnTo>
                        <a:pt x="3180" y="1645"/>
                      </a:lnTo>
                      <a:cubicBezTo>
                        <a:pt x="3201" y="1645"/>
                        <a:pt x="3223" y="1632"/>
                        <a:pt x="3245" y="1607"/>
                      </a:cubicBezTo>
                      <a:lnTo>
                        <a:pt x="3376" y="1454"/>
                      </a:lnTo>
                      <a:lnTo>
                        <a:pt x="3442" y="1377"/>
                      </a:lnTo>
                      <a:lnTo>
                        <a:pt x="3442" y="1377"/>
                      </a:lnTo>
                      <a:cubicBezTo>
                        <a:pt x="3464" y="1351"/>
                        <a:pt x="3475" y="1326"/>
                        <a:pt x="3475" y="1300"/>
                      </a:cubicBezTo>
                      <a:close/>
                      <a:moveTo>
                        <a:pt x="2819" y="1300"/>
                      </a:moveTo>
                      <a:lnTo>
                        <a:pt x="2819" y="1300"/>
                      </a:lnTo>
                      <a:cubicBezTo>
                        <a:pt x="2819" y="1275"/>
                        <a:pt x="2803" y="1255"/>
                        <a:pt x="2770" y="1243"/>
                      </a:cubicBezTo>
                      <a:lnTo>
                        <a:pt x="2671" y="1204"/>
                      </a:lnTo>
                      <a:lnTo>
                        <a:pt x="2671" y="1204"/>
                      </a:lnTo>
                      <a:cubicBezTo>
                        <a:pt x="2639" y="1192"/>
                        <a:pt x="2612" y="1173"/>
                        <a:pt x="2589" y="1147"/>
                      </a:cubicBezTo>
                      <a:lnTo>
                        <a:pt x="2589" y="1147"/>
                      </a:lnTo>
                      <a:cubicBezTo>
                        <a:pt x="2568" y="1122"/>
                        <a:pt x="2541" y="1103"/>
                        <a:pt x="2507" y="1091"/>
                      </a:cubicBezTo>
                      <a:lnTo>
                        <a:pt x="2410" y="1052"/>
                      </a:lnTo>
                      <a:lnTo>
                        <a:pt x="2410" y="1052"/>
                      </a:lnTo>
                      <a:cubicBezTo>
                        <a:pt x="2377" y="1039"/>
                        <a:pt x="2349" y="1020"/>
                        <a:pt x="2327" y="995"/>
                      </a:cubicBezTo>
                      <a:lnTo>
                        <a:pt x="2327" y="995"/>
                      </a:lnTo>
                      <a:cubicBezTo>
                        <a:pt x="2306" y="969"/>
                        <a:pt x="2278" y="950"/>
                        <a:pt x="2246" y="937"/>
                      </a:cubicBezTo>
                      <a:lnTo>
                        <a:pt x="2147" y="900"/>
                      </a:lnTo>
                      <a:lnTo>
                        <a:pt x="2147" y="900"/>
                      </a:lnTo>
                      <a:cubicBezTo>
                        <a:pt x="2114" y="887"/>
                        <a:pt x="2087" y="867"/>
                        <a:pt x="2065" y="842"/>
                      </a:cubicBezTo>
                      <a:lnTo>
                        <a:pt x="2065" y="842"/>
                      </a:lnTo>
                      <a:cubicBezTo>
                        <a:pt x="2043" y="816"/>
                        <a:pt x="2015" y="797"/>
                        <a:pt x="1983" y="785"/>
                      </a:cubicBezTo>
                      <a:lnTo>
                        <a:pt x="1983" y="785"/>
                      </a:lnTo>
                      <a:cubicBezTo>
                        <a:pt x="1950" y="772"/>
                        <a:pt x="1918" y="772"/>
                        <a:pt x="1885" y="785"/>
                      </a:cubicBezTo>
                      <a:lnTo>
                        <a:pt x="1885" y="785"/>
                      </a:lnTo>
                      <a:cubicBezTo>
                        <a:pt x="1852" y="797"/>
                        <a:pt x="1825" y="816"/>
                        <a:pt x="1803" y="842"/>
                      </a:cubicBezTo>
                      <a:lnTo>
                        <a:pt x="1803" y="842"/>
                      </a:lnTo>
                      <a:cubicBezTo>
                        <a:pt x="1781" y="867"/>
                        <a:pt x="1754" y="887"/>
                        <a:pt x="1721" y="900"/>
                      </a:cubicBezTo>
                      <a:lnTo>
                        <a:pt x="1622" y="937"/>
                      </a:lnTo>
                      <a:lnTo>
                        <a:pt x="1622" y="937"/>
                      </a:lnTo>
                      <a:cubicBezTo>
                        <a:pt x="1590" y="950"/>
                        <a:pt x="1563" y="969"/>
                        <a:pt x="1541" y="995"/>
                      </a:cubicBezTo>
                      <a:lnTo>
                        <a:pt x="1541" y="995"/>
                      </a:lnTo>
                      <a:cubicBezTo>
                        <a:pt x="1519" y="1020"/>
                        <a:pt x="1491" y="1039"/>
                        <a:pt x="1459" y="1052"/>
                      </a:cubicBezTo>
                      <a:lnTo>
                        <a:pt x="1360" y="1091"/>
                      </a:lnTo>
                      <a:lnTo>
                        <a:pt x="1360" y="1091"/>
                      </a:lnTo>
                      <a:cubicBezTo>
                        <a:pt x="1328" y="1103"/>
                        <a:pt x="1301" y="1122"/>
                        <a:pt x="1278" y="1147"/>
                      </a:cubicBezTo>
                      <a:lnTo>
                        <a:pt x="1278" y="1147"/>
                      </a:lnTo>
                      <a:cubicBezTo>
                        <a:pt x="1257" y="1173"/>
                        <a:pt x="1230" y="1192"/>
                        <a:pt x="1196" y="1204"/>
                      </a:cubicBezTo>
                      <a:lnTo>
                        <a:pt x="1098" y="1243"/>
                      </a:lnTo>
                      <a:lnTo>
                        <a:pt x="1098" y="1243"/>
                      </a:lnTo>
                      <a:cubicBezTo>
                        <a:pt x="1066" y="1255"/>
                        <a:pt x="1049" y="1275"/>
                        <a:pt x="1049" y="1300"/>
                      </a:cubicBezTo>
                      <a:lnTo>
                        <a:pt x="1049" y="1300"/>
                      </a:lnTo>
                      <a:cubicBezTo>
                        <a:pt x="1049" y="1326"/>
                        <a:pt x="1066" y="1345"/>
                        <a:pt x="1098" y="1358"/>
                      </a:cubicBezTo>
                      <a:lnTo>
                        <a:pt x="1196" y="1396"/>
                      </a:lnTo>
                      <a:lnTo>
                        <a:pt x="1196" y="1396"/>
                      </a:lnTo>
                      <a:cubicBezTo>
                        <a:pt x="1230" y="1409"/>
                        <a:pt x="1257" y="1428"/>
                        <a:pt x="1278" y="1454"/>
                      </a:cubicBezTo>
                      <a:lnTo>
                        <a:pt x="1278" y="1454"/>
                      </a:lnTo>
                      <a:cubicBezTo>
                        <a:pt x="1301" y="1479"/>
                        <a:pt x="1328" y="1498"/>
                        <a:pt x="1360" y="1511"/>
                      </a:cubicBezTo>
                      <a:lnTo>
                        <a:pt x="1459" y="1549"/>
                      </a:lnTo>
                      <a:lnTo>
                        <a:pt x="1459" y="1549"/>
                      </a:lnTo>
                      <a:cubicBezTo>
                        <a:pt x="1491" y="1562"/>
                        <a:pt x="1519" y="1582"/>
                        <a:pt x="1541" y="1607"/>
                      </a:cubicBezTo>
                      <a:lnTo>
                        <a:pt x="1541" y="1607"/>
                      </a:lnTo>
                      <a:cubicBezTo>
                        <a:pt x="1563" y="1632"/>
                        <a:pt x="1590" y="1651"/>
                        <a:pt x="1622" y="1664"/>
                      </a:cubicBezTo>
                      <a:lnTo>
                        <a:pt x="1721" y="1702"/>
                      </a:lnTo>
                      <a:lnTo>
                        <a:pt x="1721" y="1702"/>
                      </a:lnTo>
                      <a:cubicBezTo>
                        <a:pt x="1754" y="1715"/>
                        <a:pt x="1781" y="1734"/>
                        <a:pt x="1803" y="1760"/>
                      </a:cubicBezTo>
                      <a:lnTo>
                        <a:pt x="1803" y="1760"/>
                      </a:lnTo>
                      <a:cubicBezTo>
                        <a:pt x="1825" y="1785"/>
                        <a:pt x="1852" y="1804"/>
                        <a:pt x="1885" y="1817"/>
                      </a:cubicBezTo>
                      <a:lnTo>
                        <a:pt x="1885" y="1817"/>
                      </a:lnTo>
                      <a:cubicBezTo>
                        <a:pt x="1918" y="1829"/>
                        <a:pt x="1950" y="1829"/>
                        <a:pt x="1983" y="1817"/>
                      </a:cubicBezTo>
                      <a:lnTo>
                        <a:pt x="1983" y="1817"/>
                      </a:lnTo>
                      <a:cubicBezTo>
                        <a:pt x="2015" y="1804"/>
                        <a:pt x="2043" y="1785"/>
                        <a:pt x="2065" y="1760"/>
                      </a:cubicBezTo>
                      <a:lnTo>
                        <a:pt x="2065" y="1760"/>
                      </a:lnTo>
                      <a:cubicBezTo>
                        <a:pt x="2087" y="1734"/>
                        <a:pt x="2114" y="1715"/>
                        <a:pt x="2147" y="1702"/>
                      </a:cubicBezTo>
                      <a:lnTo>
                        <a:pt x="2246" y="1664"/>
                      </a:lnTo>
                      <a:lnTo>
                        <a:pt x="2246" y="1664"/>
                      </a:lnTo>
                      <a:cubicBezTo>
                        <a:pt x="2278" y="1651"/>
                        <a:pt x="2306" y="1632"/>
                        <a:pt x="2327" y="1607"/>
                      </a:cubicBezTo>
                      <a:lnTo>
                        <a:pt x="2327" y="1607"/>
                      </a:lnTo>
                      <a:cubicBezTo>
                        <a:pt x="2349" y="1582"/>
                        <a:pt x="2377" y="1562"/>
                        <a:pt x="2410" y="1549"/>
                      </a:cubicBezTo>
                      <a:lnTo>
                        <a:pt x="2507" y="1511"/>
                      </a:lnTo>
                      <a:lnTo>
                        <a:pt x="2507" y="1511"/>
                      </a:lnTo>
                      <a:cubicBezTo>
                        <a:pt x="2541" y="1498"/>
                        <a:pt x="2568" y="1479"/>
                        <a:pt x="2589" y="1454"/>
                      </a:cubicBezTo>
                      <a:lnTo>
                        <a:pt x="2589" y="1454"/>
                      </a:lnTo>
                      <a:cubicBezTo>
                        <a:pt x="2612" y="1428"/>
                        <a:pt x="2639" y="1409"/>
                        <a:pt x="2671" y="1396"/>
                      </a:cubicBezTo>
                      <a:lnTo>
                        <a:pt x="2770" y="1358"/>
                      </a:lnTo>
                      <a:lnTo>
                        <a:pt x="2770" y="1358"/>
                      </a:lnTo>
                      <a:cubicBezTo>
                        <a:pt x="2803" y="1345"/>
                        <a:pt x="2819" y="1326"/>
                        <a:pt x="2819" y="1300"/>
                      </a:cubicBezTo>
                      <a:close/>
                      <a:moveTo>
                        <a:pt x="2047" y="2153"/>
                      </a:moveTo>
                      <a:lnTo>
                        <a:pt x="2047" y="2153"/>
                      </a:lnTo>
                      <a:cubicBezTo>
                        <a:pt x="2034" y="2146"/>
                        <a:pt x="2018" y="2143"/>
                        <a:pt x="2000" y="2143"/>
                      </a:cubicBezTo>
                      <a:lnTo>
                        <a:pt x="2000" y="2143"/>
                      </a:lnTo>
                      <a:cubicBezTo>
                        <a:pt x="2018" y="2143"/>
                        <a:pt x="2034" y="2146"/>
                        <a:pt x="2047" y="2153"/>
                      </a:cubicBezTo>
                      <a:close/>
                      <a:moveTo>
                        <a:pt x="1869" y="2143"/>
                      </a:moveTo>
                      <a:lnTo>
                        <a:pt x="1869" y="2143"/>
                      </a:lnTo>
                      <a:cubicBezTo>
                        <a:pt x="1852" y="2143"/>
                        <a:pt x="1837" y="2145"/>
                        <a:pt x="1825" y="2151"/>
                      </a:cubicBezTo>
                      <a:lnTo>
                        <a:pt x="1825" y="2151"/>
                      </a:lnTo>
                      <a:cubicBezTo>
                        <a:pt x="1837" y="2145"/>
                        <a:pt x="1852" y="2143"/>
                        <a:pt x="1869" y="2143"/>
                      </a:cubicBezTo>
                      <a:close/>
                      <a:moveTo>
                        <a:pt x="1016" y="995"/>
                      </a:moveTo>
                      <a:lnTo>
                        <a:pt x="1016" y="995"/>
                      </a:lnTo>
                      <a:cubicBezTo>
                        <a:pt x="1038" y="969"/>
                        <a:pt x="1066" y="950"/>
                        <a:pt x="1098" y="937"/>
                      </a:cubicBezTo>
                      <a:lnTo>
                        <a:pt x="1196" y="900"/>
                      </a:lnTo>
                      <a:lnTo>
                        <a:pt x="1196" y="900"/>
                      </a:lnTo>
                      <a:cubicBezTo>
                        <a:pt x="1230" y="887"/>
                        <a:pt x="1253" y="859"/>
                        <a:pt x="1268" y="816"/>
                      </a:cubicBezTo>
                      <a:lnTo>
                        <a:pt x="1286" y="765"/>
                      </a:lnTo>
                      <a:lnTo>
                        <a:pt x="1291" y="751"/>
                      </a:lnTo>
                      <a:lnTo>
                        <a:pt x="1291" y="751"/>
                      </a:lnTo>
                      <a:cubicBezTo>
                        <a:pt x="1291" y="750"/>
                        <a:pt x="1290" y="750"/>
                        <a:pt x="1289" y="750"/>
                      </a:cubicBezTo>
                      <a:lnTo>
                        <a:pt x="1291" y="750"/>
                      </a:lnTo>
                      <a:lnTo>
                        <a:pt x="1289" y="749"/>
                      </a:lnTo>
                      <a:lnTo>
                        <a:pt x="1289" y="749"/>
                      </a:lnTo>
                      <a:cubicBezTo>
                        <a:pt x="1277" y="740"/>
                        <a:pt x="1267" y="726"/>
                        <a:pt x="1262" y="708"/>
                      </a:cubicBezTo>
                      <a:lnTo>
                        <a:pt x="1262" y="708"/>
                      </a:lnTo>
                      <a:cubicBezTo>
                        <a:pt x="1251" y="669"/>
                        <a:pt x="1235" y="651"/>
                        <a:pt x="1213" y="651"/>
                      </a:cubicBezTo>
                      <a:lnTo>
                        <a:pt x="1213" y="651"/>
                      </a:lnTo>
                      <a:cubicBezTo>
                        <a:pt x="1191" y="651"/>
                        <a:pt x="1169" y="663"/>
                        <a:pt x="1147" y="689"/>
                      </a:cubicBezTo>
                      <a:lnTo>
                        <a:pt x="1082" y="765"/>
                      </a:lnTo>
                      <a:lnTo>
                        <a:pt x="1016" y="842"/>
                      </a:lnTo>
                      <a:lnTo>
                        <a:pt x="950" y="918"/>
                      </a:lnTo>
                      <a:lnTo>
                        <a:pt x="950" y="918"/>
                      </a:lnTo>
                      <a:cubicBezTo>
                        <a:pt x="929" y="943"/>
                        <a:pt x="912" y="975"/>
                        <a:pt x="902" y="1014"/>
                      </a:cubicBezTo>
                      <a:lnTo>
                        <a:pt x="902" y="1014"/>
                      </a:lnTo>
                      <a:cubicBezTo>
                        <a:pt x="891" y="1052"/>
                        <a:pt x="863" y="1071"/>
                        <a:pt x="820" y="1071"/>
                      </a:cubicBezTo>
                      <a:lnTo>
                        <a:pt x="820" y="1071"/>
                      </a:lnTo>
                      <a:cubicBezTo>
                        <a:pt x="776" y="1071"/>
                        <a:pt x="749" y="1052"/>
                        <a:pt x="738" y="1014"/>
                      </a:cubicBezTo>
                      <a:lnTo>
                        <a:pt x="738" y="1014"/>
                      </a:lnTo>
                      <a:cubicBezTo>
                        <a:pt x="727" y="975"/>
                        <a:pt x="710" y="956"/>
                        <a:pt x="689" y="956"/>
                      </a:cubicBezTo>
                      <a:lnTo>
                        <a:pt x="689" y="956"/>
                      </a:lnTo>
                      <a:cubicBezTo>
                        <a:pt x="667" y="956"/>
                        <a:pt x="645" y="969"/>
                        <a:pt x="622" y="995"/>
                      </a:cubicBezTo>
                      <a:lnTo>
                        <a:pt x="426" y="1224"/>
                      </a:lnTo>
                      <a:lnTo>
                        <a:pt x="426" y="1224"/>
                      </a:lnTo>
                      <a:cubicBezTo>
                        <a:pt x="405" y="1250"/>
                        <a:pt x="393" y="1275"/>
                        <a:pt x="393" y="1300"/>
                      </a:cubicBezTo>
                      <a:lnTo>
                        <a:pt x="393" y="1300"/>
                      </a:lnTo>
                      <a:cubicBezTo>
                        <a:pt x="393" y="1326"/>
                        <a:pt x="405" y="1351"/>
                        <a:pt x="426" y="1377"/>
                      </a:cubicBezTo>
                      <a:lnTo>
                        <a:pt x="492" y="1454"/>
                      </a:lnTo>
                      <a:lnTo>
                        <a:pt x="557" y="1530"/>
                      </a:lnTo>
                      <a:lnTo>
                        <a:pt x="622" y="1607"/>
                      </a:lnTo>
                      <a:lnTo>
                        <a:pt x="622" y="1607"/>
                      </a:lnTo>
                      <a:cubicBezTo>
                        <a:pt x="645" y="1632"/>
                        <a:pt x="667" y="1645"/>
                        <a:pt x="689" y="1645"/>
                      </a:cubicBezTo>
                      <a:lnTo>
                        <a:pt x="689" y="1645"/>
                      </a:lnTo>
                      <a:cubicBezTo>
                        <a:pt x="710" y="1645"/>
                        <a:pt x="727" y="1625"/>
                        <a:pt x="738" y="1587"/>
                      </a:cubicBezTo>
                      <a:lnTo>
                        <a:pt x="738" y="1587"/>
                      </a:lnTo>
                      <a:cubicBezTo>
                        <a:pt x="743" y="1569"/>
                        <a:pt x="752" y="1555"/>
                        <a:pt x="764" y="1546"/>
                      </a:cubicBezTo>
                      <a:lnTo>
                        <a:pt x="766" y="1545"/>
                      </a:lnTo>
                      <a:lnTo>
                        <a:pt x="764" y="1546"/>
                      </a:lnTo>
                      <a:lnTo>
                        <a:pt x="764" y="1546"/>
                      </a:lnTo>
                      <a:cubicBezTo>
                        <a:pt x="765" y="1545"/>
                        <a:pt x="766" y="1545"/>
                        <a:pt x="766" y="1545"/>
                      </a:cubicBezTo>
                      <a:lnTo>
                        <a:pt x="761" y="1530"/>
                      </a:lnTo>
                      <a:lnTo>
                        <a:pt x="744" y="1480"/>
                      </a:lnTo>
                      <a:lnTo>
                        <a:pt x="744" y="1480"/>
                      </a:lnTo>
                      <a:cubicBezTo>
                        <a:pt x="729" y="1437"/>
                        <a:pt x="705" y="1409"/>
                        <a:pt x="672" y="1396"/>
                      </a:cubicBezTo>
                      <a:lnTo>
                        <a:pt x="574" y="1358"/>
                      </a:lnTo>
                      <a:lnTo>
                        <a:pt x="574" y="1358"/>
                      </a:lnTo>
                      <a:cubicBezTo>
                        <a:pt x="541" y="1345"/>
                        <a:pt x="525" y="1326"/>
                        <a:pt x="525" y="1300"/>
                      </a:cubicBezTo>
                      <a:lnTo>
                        <a:pt x="525" y="1300"/>
                      </a:lnTo>
                      <a:cubicBezTo>
                        <a:pt x="525" y="1275"/>
                        <a:pt x="541" y="1255"/>
                        <a:pt x="574" y="1243"/>
                      </a:cubicBezTo>
                      <a:lnTo>
                        <a:pt x="672" y="1204"/>
                      </a:lnTo>
                      <a:lnTo>
                        <a:pt x="672" y="1204"/>
                      </a:lnTo>
                      <a:cubicBezTo>
                        <a:pt x="705" y="1192"/>
                        <a:pt x="729" y="1164"/>
                        <a:pt x="744" y="1121"/>
                      </a:cubicBezTo>
                      <a:lnTo>
                        <a:pt x="761" y="1071"/>
                      </a:lnTo>
                      <a:lnTo>
                        <a:pt x="766" y="1057"/>
                      </a:lnTo>
                      <a:lnTo>
                        <a:pt x="766" y="1057"/>
                      </a:lnTo>
                      <a:cubicBezTo>
                        <a:pt x="780" y="1067"/>
                        <a:pt x="797" y="1071"/>
                        <a:pt x="820" y="1071"/>
                      </a:cubicBezTo>
                      <a:lnTo>
                        <a:pt x="820" y="1071"/>
                      </a:lnTo>
                      <a:cubicBezTo>
                        <a:pt x="841" y="1071"/>
                        <a:pt x="859" y="1067"/>
                        <a:pt x="873" y="1057"/>
                      </a:cubicBezTo>
                      <a:lnTo>
                        <a:pt x="928" y="1045"/>
                      </a:lnTo>
                      <a:lnTo>
                        <a:pt x="928" y="1045"/>
                      </a:lnTo>
                      <a:cubicBezTo>
                        <a:pt x="965" y="1037"/>
                        <a:pt x="995" y="1020"/>
                        <a:pt x="1016" y="995"/>
                      </a:cubicBezTo>
                      <a:lnTo>
                        <a:pt x="1301" y="756"/>
                      </a:lnTo>
                      <a:lnTo>
                        <a:pt x="1301" y="756"/>
                      </a:lnTo>
                      <a:cubicBezTo>
                        <a:pt x="1312" y="762"/>
                        <a:pt x="1327" y="765"/>
                        <a:pt x="1344" y="765"/>
                      </a:cubicBezTo>
                      <a:lnTo>
                        <a:pt x="1344" y="765"/>
                      </a:lnTo>
                      <a:cubicBezTo>
                        <a:pt x="1362" y="765"/>
                        <a:pt x="1378" y="762"/>
                        <a:pt x="1390" y="755"/>
                      </a:cubicBezTo>
                      <a:lnTo>
                        <a:pt x="1390" y="755"/>
                      </a:lnTo>
                      <a:cubicBezTo>
                        <a:pt x="1378" y="761"/>
                        <a:pt x="1362" y="765"/>
                        <a:pt x="1344" y="765"/>
                      </a:cubicBezTo>
                      <a:lnTo>
                        <a:pt x="1344" y="765"/>
                      </a:lnTo>
                      <a:cubicBezTo>
                        <a:pt x="1327" y="765"/>
                        <a:pt x="1312" y="762"/>
                        <a:pt x="1301" y="756"/>
                      </a:cubicBezTo>
                      <a:lnTo>
                        <a:pt x="1016" y="995"/>
                      </a:lnTo>
                      <a:close/>
                      <a:moveTo>
                        <a:pt x="2481" y="756"/>
                      </a:moveTo>
                      <a:lnTo>
                        <a:pt x="2481" y="756"/>
                      </a:lnTo>
                      <a:cubicBezTo>
                        <a:pt x="2492" y="762"/>
                        <a:pt x="2507" y="765"/>
                        <a:pt x="2524" y="765"/>
                      </a:cubicBezTo>
                      <a:lnTo>
                        <a:pt x="2524" y="765"/>
                      </a:lnTo>
                      <a:cubicBezTo>
                        <a:pt x="2541" y="765"/>
                        <a:pt x="2556" y="762"/>
                        <a:pt x="2568" y="756"/>
                      </a:cubicBezTo>
                      <a:lnTo>
                        <a:pt x="2568" y="756"/>
                      </a:lnTo>
                      <a:cubicBezTo>
                        <a:pt x="2555" y="762"/>
                        <a:pt x="2541" y="765"/>
                        <a:pt x="2524" y="765"/>
                      </a:cubicBezTo>
                      <a:lnTo>
                        <a:pt x="2524" y="765"/>
                      </a:lnTo>
                      <a:cubicBezTo>
                        <a:pt x="2507" y="765"/>
                        <a:pt x="2492" y="762"/>
                        <a:pt x="2481" y="756"/>
                      </a:cubicBezTo>
                      <a:close/>
                      <a:moveTo>
                        <a:pt x="3442" y="918"/>
                      </a:moveTo>
                      <a:lnTo>
                        <a:pt x="3704" y="918"/>
                      </a:lnTo>
                      <a:lnTo>
                        <a:pt x="3704" y="1224"/>
                      </a:lnTo>
                      <a:lnTo>
                        <a:pt x="3704" y="1224"/>
                      </a:lnTo>
                      <a:cubicBezTo>
                        <a:pt x="3682" y="1250"/>
                        <a:pt x="3671" y="1275"/>
                        <a:pt x="3671" y="1300"/>
                      </a:cubicBezTo>
                      <a:lnTo>
                        <a:pt x="3671" y="1300"/>
                      </a:lnTo>
                      <a:cubicBezTo>
                        <a:pt x="3671" y="1326"/>
                        <a:pt x="3682" y="1351"/>
                        <a:pt x="3704" y="1377"/>
                      </a:cubicBezTo>
                      <a:lnTo>
                        <a:pt x="3704" y="1683"/>
                      </a:lnTo>
                      <a:lnTo>
                        <a:pt x="3442" y="1683"/>
                      </a:lnTo>
                      <a:lnTo>
                        <a:pt x="3442" y="1683"/>
                      </a:lnTo>
                      <a:cubicBezTo>
                        <a:pt x="3398" y="1683"/>
                        <a:pt x="3360" y="1690"/>
                        <a:pt x="3327" y="1702"/>
                      </a:cubicBezTo>
                      <a:lnTo>
                        <a:pt x="3327" y="1702"/>
                      </a:lnTo>
                      <a:cubicBezTo>
                        <a:pt x="3294" y="1715"/>
                        <a:pt x="3278" y="1734"/>
                        <a:pt x="3278" y="1760"/>
                      </a:cubicBezTo>
                      <a:lnTo>
                        <a:pt x="3278" y="1760"/>
                      </a:lnTo>
                      <a:cubicBezTo>
                        <a:pt x="3278" y="1785"/>
                        <a:pt x="3289" y="1811"/>
                        <a:pt x="3311" y="1836"/>
                      </a:cubicBezTo>
                      <a:lnTo>
                        <a:pt x="3311" y="1836"/>
                      </a:lnTo>
                      <a:cubicBezTo>
                        <a:pt x="3333" y="1861"/>
                        <a:pt x="3343" y="1887"/>
                        <a:pt x="3343" y="1912"/>
                      </a:cubicBezTo>
                      <a:lnTo>
                        <a:pt x="3343" y="1912"/>
                      </a:lnTo>
                      <a:cubicBezTo>
                        <a:pt x="3343" y="1938"/>
                        <a:pt x="3327" y="1957"/>
                        <a:pt x="3294" y="1970"/>
                      </a:cubicBezTo>
                      <a:lnTo>
                        <a:pt x="3294" y="1970"/>
                      </a:lnTo>
                      <a:cubicBezTo>
                        <a:pt x="3262" y="1983"/>
                        <a:pt x="3223" y="1989"/>
                        <a:pt x="3180" y="1989"/>
                      </a:cubicBezTo>
                      <a:lnTo>
                        <a:pt x="2917" y="1989"/>
                      </a:lnTo>
                      <a:lnTo>
                        <a:pt x="2917" y="1989"/>
                      </a:lnTo>
                      <a:cubicBezTo>
                        <a:pt x="2874" y="1989"/>
                        <a:pt x="2835" y="1995"/>
                        <a:pt x="2803" y="2008"/>
                      </a:cubicBezTo>
                      <a:lnTo>
                        <a:pt x="2803" y="2008"/>
                      </a:lnTo>
                      <a:cubicBezTo>
                        <a:pt x="2770" y="2020"/>
                        <a:pt x="2753" y="2040"/>
                        <a:pt x="2753" y="2065"/>
                      </a:cubicBezTo>
                      <a:lnTo>
                        <a:pt x="2753" y="2065"/>
                      </a:lnTo>
                      <a:cubicBezTo>
                        <a:pt x="2753" y="2091"/>
                        <a:pt x="2764" y="2116"/>
                        <a:pt x="2787" y="2143"/>
                      </a:cubicBezTo>
                      <a:lnTo>
                        <a:pt x="2787" y="2143"/>
                      </a:lnTo>
                      <a:cubicBezTo>
                        <a:pt x="2808" y="2168"/>
                        <a:pt x="2819" y="2193"/>
                        <a:pt x="2819" y="2218"/>
                      </a:cubicBezTo>
                      <a:lnTo>
                        <a:pt x="2819" y="2218"/>
                      </a:lnTo>
                      <a:cubicBezTo>
                        <a:pt x="2819" y="2244"/>
                        <a:pt x="2803" y="2264"/>
                        <a:pt x="2770" y="2276"/>
                      </a:cubicBezTo>
                      <a:lnTo>
                        <a:pt x="2770" y="2276"/>
                      </a:lnTo>
                      <a:cubicBezTo>
                        <a:pt x="2737" y="2289"/>
                        <a:pt x="2698" y="2295"/>
                        <a:pt x="2655" y="2295"/>
                      </a:cubicBezTo>
                      <a:lnTo>
                        <a:pt x="2392" y="2295"/>
                      </a:lnTo>
                      <a:lnTo>
                        <a:pt x="2392" y="2295"/>
                      </a:lnTo>
                      <a:cubicBezTo>
                        <a:pt x="2349" y="2295"/>
                        <a:pt x="2311" y="2289"/>
                        <a:pt x="2278" y="2276"/>
                      </a:cubicBezTo>
                      <a:lnTo>
                        <a:pt x="2278" y="2276"/>
                      </a:lnTo>
                      <a:cubicBezTo>
                        <a:pt x="2246" y="2264"/>
                        <a:pt x="2229" y="2244"/>
                        <a:pt x="2229" y="2218"/>
                      </a:cubicBezTo>
                      <a:lnTo>
                        <a:pt x="2229" y="2218"/>
                      </a:lnTo>
                      <a:cubicBezTo>
                        <a:pt x="2229" y="2193"/>
                        <a:pt x="2240" y="2168"/>
                        <a:pt x="2261" y="2143"/>
                      </a:cubicBezTo>
                      <a:lnTo>
                        <a:pt x="2392" y="1989"/>
                      </a:lnTo>
                      <a:lnTo>
                        <a:pt x="2392" y="1989"/>
                      </a:lnTo>
                      <a:cubicBezTo>
                        <a:pt x="2414" y="1964"/>
                        <a:pt x="2431" y="1932"/>
                        <a:pt x="2442" y="1893"/>
                      </a:cubicBezTo>
                      <a:lnTo>
                        <a:pt x="2442" y="1893"/>
                      </a:lnTo>
                      <a:cubicBezTo>
                        <a:pt x="2453" y="1855"/>
                        <a:pt x="2481" y="1836"/>
                        <a:pt x="2524" y="1836"/>
                      </a:cubicBezTo>
                      <a:lnTo>
                        <a:pt x="2524" y="1836"/>
                      </a:lnTo>
                      <a:cubicBezTo>
                        <a:pt x="2568" y="1836"/>
                        <a:pt x="2595" y="1855"/>
                        <a:pt x="2606" y="1893"/>
                      </a:cubicBezTo>
                      <a:lnTo>
                        <a:pt x="2606" y="1893"/>
                      </a:lnTo>
                      <a:cubicBezTo>
                        <a:pt x="2617" y="1932"/>
                        <a:pt x="2633" y="1951"/>
                        <a:pt x="2655" y="1951"/>
                      </a:cubicBezTo>
                      <a:lnTo>
                        <a:pt x="2655" y="1951"/>
                      </a:lnTo>
                      <a:cubicBezTo>
                        <a:pt x="2677" y="1951"/>
                        <a:pt x="2698" y="1938"/>
                        <a:pt x="2720" y="1912"/>
                      </a:cubicBezTo>
                      <a:lnTo>
                        <a:pt x="2787" y="1836"/>
                      </a:lnTo>
                      <a:lnTo>
                        <a:pt x="2852" y="1760"/>
                      </a:lnTo>
                      <a:lnTo>
                        <a:pt x="2917" y="1683"/>
                      </a:lnTo>
                      <a:lnTo>
                        <a:pt x="2917" y="1683"/>
                      </a:lnTo>
                      <a:cubicBezTo>
                        <a:pt x="2939" y="1657"/>
                        <a:pt x="2956" y="1625"/>
                        <a:pt x="2966" y="1587"/>
                      </a:cubicBezTo>
                      <a:lnTo>
                        <a:pt x="2966" y="1587"/>
                      </a:lnTo>
                      <a:cubicBezTo>
                        <a:pt x="2971" y="1570"/>
                        <a:pt x="2980" y="1557"/>
                        <a:pt x="2991" y="1547"/>
                      </a:cubicBezTo>
                      <a:lnTo>
                        <a:pt x="2995" y="1545"/>
                      </a:lnTo>
                      <a:lnTo>
                        <a:pt x="2992" y="1547"/>
                      </a:lnTo>
                      <a:lnTo>
                        <a:pt x="2992" y="1547"/>
                      </a:lnTo>
                      <a:cubicBezTo>
                        <a:pt x="2993" y="1546"/>
                        <a:pt x="2993" y="1546"/>
                        <a:pt x="2994" y="1545"/>
                      </a:cubicBezTo>
                      <a:lnTo>
                        <a:pt x="2940" y="1557"/>
                      </a:lnTo>
                      <a:lnTo>
                        <a:pt x="2940" y="1557"/>
                      </a:lnTo>
                      <a:cubicBezTo>
                        <a:pt x="2903" y="1564"/>
                        <a:pt x="2874" y="1582"/>
                        <a:pt x="2852" y="1607"/>
                      </a:cubicBezTo>
                      <a:lnTo>
                        <a:pt x="2852" y="1607"/>
                      </a:lnTo>
                      <a:cubicBezTo>
                        <a:pt x="2830" y="1632"/>
                        <a:pt x="2803" y="1651"/>
                        <a:pt x="2770" y="1664"/>
                      </a:cubicBezTo>
                      <a:lnTo>
                        <a:pt x="2671" y="1702"/>
                      </a:lnTo>
                      <a:lnTo>
                        <a:pt x="2671" y="1702"/>
                      </a:lnTo>
                      <a:cubicBezTo>
                        <a:pt x="2639" y="1715"/>
                        <a:pt x="2615" y="1742"/>
                        <a:pt x="2600" y="1786"/>
                      </a:cubicBezTo>
                      <a:lnTo>
                        <a:pt x="2582" y="1836"/>
                      </a:lnTo>
                      <a:lnTo>
                        <a:pt x="2577" y="1850"/>
                      </a:lnTo>
                      <a:lnTo>
                        <a:pt x="2577" y="1850"/>
                      </a:lnTo>
                      <a:cubicBezTo>
                        <a:pt x="2563" y="1841"/>
                        <a:pt x="2546" y="1836"/>
                        <a:pt x="2524" y="1836"/>
                      </a:cubicBezTo>
                      <a:lnTo>
                        <a:pt x="2524" y="1836"/>
                      </a:lnTo>
                      <a:cubicBezTo>
                        <a:pt x="2502" y="1836"/>
                        <a:pt x="2484" y="1841"/>
                        <a:pt x="2471" y="1850"/>
                      </a:cubicBezTo>
                      <a:lnTo>
                        <a:pt x="2415" y="1862"/>
                      </a:lnTo>
                      <a:lnTo>
                        <a:pt x="2415" y="1862"/>
                      </a:lnTo>
                      <a:cubicBezTo>
                        <a:pt x="2378" y="1871"/>
                        <a:pt x="2349" y="1887"/>
                        <a:pt x="2327" y="1912"/>
                      </a:cubicBezTo>
                      <a:lnTo>
                        <a:pt x="2327" y="1912"/>
                      </a:lnTo>
                      <a:cubicBezTo>
                        <a:pt x="2306" y="1938"/>
                        <a:pt x="2278" y="1957"/>
                        <a:pt x="2246" y="1970"/>
                      </a:cubicBezTo>
                      <a:lnTo>
                        <a:pt x="2147" y="2008"/>
                      </a:lnTo>
                      <a:lnTo>
                        <a:pt x="2147" y="2008"/>
                      </a:lnTo>
                      <a:cubicBezTo>
                        <a:pt x="2114" y="2020"/>
                        <a:pt x="2091" y="2049"/>
                        <a:pt x="2075" y="2092"/>
                      </a:cubicBezTo>
                      <a:lnTo>
                        <a:pt x="2058" y="2143"/>
                      </a:lnTo>
                      <a:lnTo>
                        <a:pt x="2053" y="2156"/>
                      </a:lnTo>
                      <a:lnTo>
                        <a:pt x="2053" y="2156"/>
                      </a:lnTo>
                      <a:cubicBezTo>
                        <a:pt x="2053" y="2156"/>
                        <a:pt x="2054" y="2156"/>
                        <a:pt x="2054" y="2157"/>
                      </a:cubicBezTo>
                      <a:lnTo>
                        <a:pt x="2053" y="2156"/>
                      </a:lnTo>
                      <a:lnTo>
                        <a:pt x="2054" y="2157"/>
                      </a:lnTo>
                      <a:lnTo>
                        <a:pt x="2054" y="2157"/>
                      </a:lnTo>
                      <a:cubicBezTo>
                        <a:pt x="2067" y="2166"/>
                        <a:pt x="2077" y="2181"/>
                        <a:pt x="2082" y="2199"/>
                      </a:cubicBezTo>
                      <a:lnTo>
                        <a:pt x="2082" y="2199"/>
                      </a:lnTo>
                      <a:cubicBezTo>
                        <a:pt x="2092" y="2238"/>
                        <a:pt x="2109" y="2269"/>
                        <a:pt x="2131" y="2295"/>
                      </a:cubicBezTo>
                      <a:lnTo>
                        <a:pt x="2196" y="2371"/>
                      </a:lnTo>
                      <a:lnTo>
                        <a:pt x="2261" y="2448"/>
                      </a:lnTo>
                      <a:lnTo>
                        <a:pt x="2261" y="2448"/>
                      </a:lnTo>
                      <a:cubicBezTo>
                        <a:pt x="2284" y="2473"/>
                        <a:pt x="2300" y="2506"/>
                        <a:pt x="2311" y="2543"/>
                      </a:cubicBezTo>
                      <a:lnTo>
                        <a:pt x="2311" y="2543"/>
                      </a:lnTo>
                      <a:cubicBezTo>
                        <a:pt x="2322" y="2581"/>
                        <a:pt x="2306" y="2601"/>
                        <a:pt x="2261" y="2601"/>
                      </a:cubicBezTo>
                      <a:lnTo>
                        <a:pt x="1606" y="2601"/>
                      </a:lnTo>
                      <a:lnTo>
                        <a:pt x="1606" y="2601"/>
                      </a:lnTo>
                      <a:cubicBezTo>
                        <a:pt x="1563" y="2601"/>
                        <a:pt x="1546" y="2581"/>
                        <a:pt x="1557" y="2543"/>
                      </a:cubicBezTo>
                      <a:lnTo>
                        <a:pt x="1557" y="2543"/>
                      </a:lnTo>
                      <a:cubicBezTo>
                        <a:pt x="1568" y="2506"/>
                        <a:pt x="1584" y="2473"/>
                        <a:pt x="1606" y="2448"/>
                      </a:cubicBezTo>
                      <a:lnTo>
                        <a:pt x="1672" y="2371"/>
                      </a:lnTo>
                      <a:lnTo>
                        <a:pt x="1737" y="2295"/>
                      </a:lnTo>
                      <a:lnTo>
                        <a:pt x="1737" y="2295"/>
                      </a:lnTo>
                      <a:cubicBezTo>
                        <a:pt x="1759" y="2269"/>
                        <a:pt x="1776" y="2238"/>
                        <a:pt x="1786" y="2199"/>
                      </a:cubicBezTo>
                      <a:lnTo>
                        <a:pt x="1786" y="2199"/>
                      </a:lnTo>
                      <a:cubicBezTo>
                        <a:pt x="1792" y="2181"/>
                        <a:pt x="1801" y="2167"/>
                        <a:pt x="1813" y="2158"/>
                      </a:cubicBezTo>
                      <a:lnTo>
                        <a:pt x="1815" y="2156"/>
                      </a:lnTo>
                      <a:lnTo>
                        <a:pt x="1814" y="2157"/>
                      </a:lnTo>
                      <a:lnTo>
                        <a:pt x="1814" y="2157"/>
                      </a:lnTo>
                      <a:cubicBezTo>
                        <a:pt x="1815" y="2157"/>
                        <a:pt x="1815" y="2156"/>
                        <a:pt x="1815" y="2156"/>
                      </a:cubicBezTo>
                      <a:lnTo>
                        <a:pt x="1811" y="2143"/>
                      </a:lnTo>
                      <a:lnTo>
                        <a:pt x="1793" y="2092"/>
                      </a:lnTo>
                      <a:lnTo>
                        <a:pt x="1793" y="2092"/>
                      </a:lnTo>
                      <a:cubicBezTo>
                        <a:pt x="1778" y="2049"/>
                        <a:pt x="1754" y="2020"/>
                        <a:pt x="1721" y="2008"/>
                      </a:cubicBezTo>
                      <a:lnTo>
                        <a:pt x="1622" y="1970"/>
                      </a:lnTo>
                      <a:lnTo>
                        <a:pt x="1622" y="1970"/>
                      </a:lnTo>
                      <a:cubicBezTo>
                        <a:pt x="1590" y="1957"/>
                        <a:pt x="1563" y="1938"/>
                        <a:pt x="1541" y="1912"/>
                      </a:cubicBezTo>
                      <a:lnTo>
                        <a:pt x="1541" y="1912"/>
                      </a:lnTo>
                      <a:cubicBezTo>
                        <a:pt x="1519" y="1887"/>
                        <a:pt x="1489" y="1871"/>
                        <a:pt x="1452" y="1862"/>
                      </a:cubicBezTo>
                      <a:lnTo>
                        <a:pt x="1397" y="1850"/>
                      </a:lnTo>
                      <a:lnTo>
                        <a:pt x="1397" y="1850"/>
                      </a:lnTo>
                      <a:cubicBezTo>
                        <a:pt x="1384" y="1841"/>
                        <a:pt x="1366" y="1836"/>
                        <a:pt x="1344" y="1836"/>
                      </a:cubicBezTo>
                      <a:lnTo>
                        <a:pt x="1344" y="1836"/>
                      </a:lnTo>
                      <a:cubicBezTo>
                        <a:pt x="1322" y="1836"/>
                        <a:pt x="1304" y="1841"/>
                        <a:pt x="1291" y="1850"/>
                      </a:cubicBezTo>
                      <a:lnTo>
                        <a:pt x="1286" y="1836"/>
                      </a:lnTo>
                      <a:lnTo>
                        <a:pt x="1268" y="1786"/>
                      </a:lnTo>
                      <a:lnTo>
                        <a:pt x="1268" y="1786"/>
                      </a:lnTo>
                      <a:cubicBezTo>
                        <a:pt x="1253" y="1742"/>
                        <a:pt x="1230" y="1715"/>
                        <a:pt x="1196" y="1702"/>
                      </a:cubicBezTo>
                      <a:lnTo>
                        <a:pt x="1098" y="1664"/>
                      </a:lnTo>
                      <a:lnTo>
                        <a:pt x="1098" y="1664"/>
                      </a:lnTo>
                      <a:cubicBezTo>
                        <a:pt x="1066" y="1651"/>
                        <a:pt x="1038" y="1632"/>
                        <a:pt x="1016" y="1607"/>
                      </a:cubicBezTo>
                      <a:lnTo>
                        <a:pt x="1016" y="1607"/>
                      </a:lnTo>
                      <a:cubicBezTo>
                        <a:pt x="995" y="1582"/>
                        <a:pt x="965" y="1564"/>
                        <a:pt x="928" y="1557"/>
                      </a:cubicBezTo>
                      <a:lnTo>
                        <a:pt x="874" y="1545"/>
                      </a:lnTo>
                      <a:lnTo>
                        <a:pt x="874" y="1545"/>
                      </a:lnTo>
                      <a:cubicBezTo>
                        <a:pt x="875" y="1546"/>
                        <a:pt x="875" y="1546"/>
                        <a:pt x="876" y="1547"/>
                      </a:cubicBezTo>
                      <a:lnTo>
                        <a:pt x="873" y="1545"/>
                      </a:lnTo>
                      <a:lnTo>
                        <a:pt x="877" y="1547"/>
                      </a:lnTo>
                      <a:lnTo>
                        <a:pt x="877" y="1547"/>
                      </a:lnTo>
                      <a:cubicBezTo>
                        <a:pt x="888" y="1557"/>
                        <a:pt x="897" y="1570"/>
                        <a:pt x="902" y="1587"/>
                      </a:cubicBezTo>
                      <a:lnTo>
                        <a:pt x="902" y="1587"/>
                      </a:lnTo>
                      <a:cubicBezTo>
                        <a:pt x="912" y="1625"/>
                        <a:pt x="929" y="1657"/>
                        <a:pt x="950" y="1683"/>
                      </a:cubicBezTo>
                      <a:lnTo>
                        <a:pt x="1082" y="1836"/>
                      </a:lnTo>
                      <a:lnTo>
                        <a:pt x="1147" y="1912"/>
                      </a:lnTo>
                      <a:lnTo>
                        <a:pt x="1147" y="1912"/>
                      </a:lnTo>
                      <a:cubicBezTo>
                        <a:pt x="1169" y="1938"/>
                        <a:pt x="1191" y="1951"/>
                        <a:pt x="1213" y="1951"/>
                      </a:cubicBezTo>
                      <a:lnTo>
                        <a:pt x="1213" y="1951"/>
                      </a:lnTo>
                      <a:cubicBezTo>
                        <a:pt x="1235" y="1951"/>
                        <a:pt x="1251" y="1932"/>
                        <a:pt x="1262" y="1893"/>
                      </a:cubicBezTo>
                      <a:lnTo>
                        <a:pt x="1262" y="1893"/>
                      </a:lnTo>
                      <a:cubicBezTo>
                        <a:pt x="1273" y="1855"/>
                        <a:pt x="1301" y="1836"/>
                        <a:pt x="1344" y="1836"/>
                      </a:cubicBezTo>
                      <a:lnTo>
                        <a:pt x="1344" y="1836"/>
                      </a:lnTo>
                      <a:cubicBezTo>
                        <a:pt x="1388" y="1836"/>
                        <a:pt x="1415" y="1855"/>
                        <a:pt x="1426" y="1893"/>
                      </a:cubicBezTo>
                      <a:lnTo>
                        <a:pt x="1426" y="1893"/>
                      </a:lnTo>
                      <a:cubicBezTo>
                        <a:pt x="1437" y="1932"/>
                        <a:pt x="1453" y="1964"/>
                        <a:pt x="1476" y="1989"/>
                      </a:cubicBezTo>
                      <a:lnTo>
                        <a:pt x="1541" y="2065"/>
                      </a:lnTo>
                      <a:lnTo>
                        <a:pt x="1606" y="2143"/>
                      </a:lnTo>
                      <a:lnTo>
                        <a:pt x="1606" y="2143"/>
                      </a:lnTo>
                      <a:cubicBezTo>
                        <a:pt x="1629" y="2168"/>
                        <a:pt x="1640" y="2193"/>
                        <a:pt x="1640" y="2218"/>
                      </a:cubicBezTo>
                      <a:lnTo>
                        <a:pt x="1640" y="2218"/>
                      </a:lnTo>
                      <a:cubicBezTo>
                        <a:pt x="1640" y="2244"/>
                        <a:pt x="1622" y="2264"/>
                        <a:pt x="1590" y="2276"/>
                      </a:cubicBezTo>
                      <a:lnTo>
                        <a:pt x="1590" y="2276"/>
                      </a:lnTo>
                      <a:cubicBezTo>
                        <a:pt x="1557" y="2289"/>
                        <a:pt x="1519" y="2295"/>
                        <a:pt x="1476" y="2295"/>
                      </a:cubicBezTo>
                      <a:lnTo>
                        <a:pt x="1213" y="2295"/>
                      </a:lnTo>
                      <a:lnTo>
                        <a:pt x="1213" y="2295"/>
                      </a:lnTo>
                      <a:cubicBezTo>
                        <a:pt x="1169" y="2295"/>
                        <a:pt x="1131" y="2289"/>
                        <a:pt x="1098" y="2276"/>
                      </a:cubicBezTo>
                      <a:lnTo>
                        <a:pt x="1098" y="2276"/>
                      </a:lnTo>
                      <a:cubicBezTo>
                        <a:pt x="1066" y="2264"/>
                        <a:pt x="1049" y="2244"/>
                        <a:pt x="1049" y="2218"/>
                      </a:cubicBezTo>
                      <a:lnTo>
                        <a:pt x="1049" y="2218"/>
                      </a:lnTo>
                      <a:cubicBezTo>
                        <a:pt x="1049" y="2193"/>
                        <a:pt x="1060" y="2168"/>
                        <a:pt x="1082" y="2143"/>
                      </a:cubicBezTo>
                      <a:lnTo>
                        <a:pt x="1082" y="2143"/>
                      </a:lnTo>
                      <a:cubicBezTo>
                        <a:pt x="1103" y="2116"/>
                        <a:pt x="1115" y="2091"/>
                        <a:pt x="1115" y="2065"/>
                      </a:cubicBezTo>
                      <a:lnTo>
                        <a:pt x="1115" y="2065"/>
                      </a:lnTo>
                      <a:cubicBezTo>
                        <a:pt x="1115" y="2040"/>
                        <a:pt x="1098" y="2020"/>
                        <a:pt x="1066" y="2008"/>
                      </a:cubicBezTo>
                      <a:lnTo>
                        <a:pt x="1066" y="2008"/>
                      </a:lnTo>
                      <a:cubicBezTo>
                        <a:pt x="1032" y="1995"/>
                        <a:pt x="995" y="1989"/>
                        <a:pt x="950" y="1989"/>
                      </a:cubicBezTo>
                      <a:lnTo>
                        <a:pt x="689" y="1989"/>
                      </a:lnTo>
                      <a:lnTo>
                        <a:pt x="689" y="1989"/>
                      </a:lnTo>
                      <a:cubicBezTo>
                        <a:pt x="645" y="1989"/>
                        <a:pt x="607" y="1983"/>
                        <a:pt x="574" y="1970"/>
                      </a:cubicBezTo>
                      <a:lnTo>
                        <a:pt x="574" y="1970"/>
                      </a:lnTo>
                      <a:cubicBezTo>
                        <a:pt x="541" y="1957"/>
                        <a:pt x="525" y="1938"/>
                        <a:pt x="525" y="1912"/>
                      </a:cubicBezTo>
                      <a:lnTo>
                        <a:pt x="525" y="1912"/>
                      </a:lnTo>
                      <a:cubicBezTo>
                        <a:pt x="525" y="1887"/>
                        <a:pt x="536" y="1861"/>
                        <a:pt x="557" y="1836"/>
                      </a:cubicBezTo>
                      <a:lnTo>
                        <a:pt x="557" y="1836"/>
                      </a:lnTo>
                      <a:cubicBezTo>
                        <a:pt x="579" y="1811"/>
                        <a:pt x="590" y="1785"/>
                        <a:pt x="590" y="1760"/>
                      </a:cubicBezTo>
                      <a:lnTo>
                        <a:pt x="590" y="1760"/>
                      </a:lnTo>
                      <a:cubicBezTo>
                        <a:pt x="590" y="1734"/>
                        <a:pt x="574" y="1715"/>
                        <a:pt x="541" y="1702"/>
                      </a:cubicBezTo>
                      <a:lnTo>
                        <a:pt x="541" y="1702"/>
                      </a:lnTo>
                      <a:cubicBezTo>
                        <a:pt x="508" y="1690"/>
                        <a:pt x="470" y="1683"/>
                        <a:pt x="426" y="1683"/>
                      </a:cubicBezTo>
                      <a:lnTo>
                        <a:pt x="164" y="1683"/>
                      </a:lnTo>
                      <a:lnTo>
                        <a:pt x="164" y="1683"/>
                      </a:lnTo>
                      <a:cubicBezTo>
                        <a:pt x="120" y="1683"/>
                        <a:pt x="83" y="1677"/>
                        <a:pt x="49" y="1664"/>
                      </a:cubicBezTo>
                      <a:lnTo>
                        <a:pt x="49" y="1664"/>
                      </a:lnTo>
                      <a:cubicBezTo>
                        <a:pt x="16" y="1651"/>
                        <a:pt x="0" y="1632"/>
                        <a:pt x="0" y="1607"/>
                      </a:cubicBezTo>
                      <a:lnTo>
                        <a:pt x="0" y="1607"/>
                      </a:lnTo>
                      <a:cubicBezTo>
                        <a:pt x="0" y="1582"/>
                        <a:pt x="11" y="1556"/>
                        <a:pt x="33" y="1530"/>
                      </a:cubicBezTo>
                      <a:lnTo>
                        <a:pt x="99"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3" y="924"/>
                        <a:pt x="120" y="918"/>
                        <a:pt x="164" y="918"/>
                      </a:cubicBezTo>
                      <a:lnTo>
                        <a:pt x="426" y="918"/>
                      </a:lnTo>
                      <a:lnTo>
                        <a:pt x="426" y="918"/>
                      </a:lnTo>
                      <a:cubicBezTo>
                        <a:pt x="470" y="918"/>
                        <a:pt x="508" y="912"/>
                        <a:pt x="541" y="900"/>
                      </a:cubicBezTo>
                      <a:lnTo>
                        <a:pt x="541" y="900"/>
                      </a:lnTo>
                      <a:cubicBezTo>
                        <a:pt x="574" y="887"/>
                        <a:pt x="590" y="867"/>
                        <a:pt x="590" y="842"/>
                      </a:cubicBezTo>
                      <a:lnTo>
                        <a:pt x="590" y="842"/>
                      </a:lnTo>
                      <a:cubicBezTo>
                        <a:pt x="590" y="816"/>
                        <a:pt x="579" y="791"/>
                        <a:pt x="557" y="765"/>
                      </a:cubicBezTo>
                      <a:lnTo>
                        <a:pt x="557" y="765"/>
                      </a:lnTo>
                      <a:cubicBezTo>
                        <a:pt x="536" y="739"/>
                        <a:pt x="525" y="714"/>
                        <a:pt x="525" y="689"/>
                      </a:cubicBezTo>
                      <a:lnTo>
                        <a:pt x="525" y="689"/>
                      </a:lnTo>
                      <a:cubicBezTo>
                        <a:pt x="525" y="663"/>
                        <a:pt x="541" y="644"/>
                        <a:pt x="574" y="631"/>
                      </a:cubicBezTo>
                      <a:lnTo>
                        <a:pt x="574" y="631"/>
                      </a:lnTo>
                      <a:cubicBezTo>
                        <a:pt x="607" y="618"/>
                        <a:pt x="645" y="613"/>
                        <a:pt x="689" y="613"/>
                      </a:cubicBezTo>
                      <a:lnTo>
                        <a:pt x="950" y="613"/>
                      </a:lnTo>
                      <a:lnTo>
                        <a:pt x="950" y="613"/>
                      </a:lnTo>
                      <a:cubicBezTo>
                        <a:pt x="995" y="613"/>
                        <a:pt x="1032" y="605"/>
                        <a:pt x="1066" y="593"/>
                      </a:cubicBezTo>
                      <a:lnTo>
                        <a:pt x="1066" y="593"/>
                      </a:lnTo>
                      <a:cubicBezTo>
                        <a:pt x="1098" y="580"/>
                        <a:pt x="1115" y="561"/>
                        <a:pt x="1115" y="535"/>
                      </a:cubicBezTo>
                      <a:lnTo>
                        <a:pt x="1115" y="535"/>
                      </a:lnTo>
                      <a:cubicBezTo>
                        <a:pt x="1115" y="510"/>
                        <a:pt x="1103" y="485"/>
                        <a:pt x="1082" y="459"/>
                      </a:cubicBezTo>
                      <a:lnTo>
                        <a:pt x="1082" y="459"/>
                      </a:lnTo>
                      <a:cubicBezTo>
                        <a:pt x="1060" y="434"/>
                        <a:pt x="1049" y="409"/>
                        <a:pt x="1049" y="382"/>
                      </a:cubicBezTo>
                      <a:lnTo>
                        <a:pt x="1049" y="382"/>
                      </a:lnTo>
                      <a:cubicBezTo>
                        <a:pt x="1049" y="357"/>
                        <a:pt x="1066" y="338"/>
                        <a:pt x="1098" y="326"/>
                      </a:cubicBezTo>
                      <a:lnTo>
                        <a:pt x="1098" y="326"/>
                      </a:lnTo>
                      <a:cubicBezTo>
                        <a:pt x="1131" y="313"/>
                        <a:pt x="1169" y="306"/>
                        <a:pt x="1213" y="306"/>
                      </a:cubicBezTo>
                      <a:lnTo>
                        <a:pt x="1476" y="306"/>
                      </a:lnTo>
                      <a:lnTo>
                        <a:pt x="1476" y="306"/>
                      </a:lnTo>
                      <a:cubicBezTo>
                        <a:pt x="1519" y="306"/>
                        <a:pt x="1557" y="313"/>
                        <a:pt x="1590" y="326"/>
                      </a:cubicBezTo>
                      <a:lnTo>
                        <a:pt x="1590" y="326"/>
                      </a:lnTo>
                      <a:cubicBezTo>
                        <a:pt x="1622" y="338"/>
                        <a:pt x="1640" y="357"/>
                        <a:pt x="1640" y="382"/>
                      </a:cubicBezTo>
                      <a:lnTo>
                        <a:pt x="1640" y="382"/>
                      </a:lnTo>
                      <a:cubicBezTo>
                        <a:pt x="1640" y="409"/>
                        <a:pt x="1629" y="434"/>
                        <a:pt x="1606" y="459"/>
                      </a:cubicBezTo>
                      <a:lnTo>
                        <a:pt x="1541" y="535"/>
                      </a:lnTo>
                      <a:lnTo>
                        <a:pt x="1476" y="613"/>
                      </a:lnTo>
                      <a:lnTo>
                        <a:pt x="1476" y="613"/>
                      </a:lnTo>
                      <a:cubicBezTo>
                        <a:pt x="1453" y="638"/>
                        <a:pt x="1437" y="669"/>
                        <a:pt x="1426" y="708"/>
                      </a:cubicBezTo>
                      <a:lnTo>
                        <a:pt x="1426" y="708"/>
                      </a:lnTo>
                      <a:cubicBezTo>
                        <a:pt x="1420" y="726"/>
                        <a:pt x="1412" y="740"/>
                        <a:pt x="1398" y="750"/>
                      </a:cubicBezTo>
                      <a:lnTo>
                        <a:pt x="1397" y="750"/>
                      </a:lnTo>
                      <a:lnTo>
                        <a:pt x="1398" y="750"/>
                      </a:lnTo>
                      <a:lnTo>
                        <a:pt x="1398" y="750"/>
                      </a:lnTo>
                      <a:lnTo>
                        <a:pt x="1398" y="750"/>
                      </a:lnTo>
                      <a:lnTo>
                        <a:pt x="1452" y="739"/>
                      </a:lnTo>
                      <a:lnTo>
                        <a:pt x="1452" y="739"/>
                      </a:lnTo>
                      <a:cubicBezTo>
                        <a:pt x="1489" y="731"/>
                        <a:pt x="1519" y="714"/>
                        <a:pt x="1541" y="689"/>
                      </a:cubicBezTo>
                      <a:lnTo>
                        <a:pt x="1541" y="689"/>
                      </a:lnTo>
                      <a:cubicBezTo>
                        <a:pt x="1563" y="663"/>
                        <a:pt x="1590" y="644"/>
                        <a:pt x="1622" y="631"/>
                      </a:cubicBezTo>
                      <a:lnTo>
                        <a:pt x="1721" y="593"/>
                      </a:lnTo>
                      <a:lnTo>
                        <a:pt x="1721" y="593"/>
                      </a:lnTo>
                      <a:cubicBezTo>
                        <a:pt x="1754" y="580"/>
                        <a:pt x="1778" y="553"/>
                        <a:pt x="1793" y="510"/>
                      </a:cubicBezTo>
                      <a:lnTo>
                        <a:pt x="1811" y="459"/>
                      </a:lnTo>
                      <a:lnTo>
                        <a:pt x="1815" y="445"/>
                      </a:lnTo>
                      <a:lnTo>
                        <a:pt x="1815" y="445"/>
                      </a:lnTo>
                      <a:cubicBezTo>
                        <a:pt x="1818" y="447"/>
                        <a:pt x="1821" y="449"/>
                        <a:pt x="1824" y="450"/>
                      </a:cubicBezTo>
                      <a:lnTo>
                        <a:pt x="1824" y="450"/>
                      </a:lnTo>
                      <a:cubicBezTo>
                        <a:pt x="1806" y="441"/>
                        <a:pt x="1793" y="424"/>
                        <a:pt x="1786" y="402"/>
                      </a:cubicBezTo>
                      <a:lnTo>
                        <a:pt x="1786" y="402"/>
                      </a:lnTo>
                      <a:cubicBezTo>
                        <a:pt x="1776" y="364"/>
                        <a:pt x="1759" y="332"/>
                        <a:pt x="1737" y="306"/>
                      </a:cubicBezTo>
                      <a:lnTo>
                        <a:pt x="1606" y="153"/>
                      </a:lnTo>
                      <a:lnTo>
                        <a:pt x="1606" y="153"/>
                      </a:lnTo>
                      <a:cubicBezTo>
                        <a:pt x="1584" y="127"/>
                        <a:pt x="1568" y="96"/>
                        <a:pt x="1557" y="57"/>
                      </a:cubicBezTo>
                      <a:lnTo>
                        <a:pt x="1557" y="57"/>
                      </a:lnTo>
                      <a:cubicBezTo>
                        <a:pt x="1546" y="19"/>
                        <a:pt x="1563" y="0"/>
                        <a:pt x="1606" y="0"/>
                      </a:cubicBezTo>
                      <a:lnTo>
                        <a:pt x="2261" y="0"/>
                      </a:lnTo>
                      <a:lnTo>
                        <a:pt x="2261" y="0"/>
                      </a:lnTo>
                      <a:cubicBezTo>
                        <a:pt x="2306" y="0"/>
                        <a:pt x="2322" y="19"/>
                        <a:pt x="2311" y="57"/>
                      </a:cubicBezTo>
                      <a:lnTo>
                        <a:pt x="2311" y="57"/>
                      </a:lnTo>
                      <a:cubicBezTo>
                        <a:pt x="2300" y="96"/>
                        <a:pt x="2284" y="127"/>
                        <a:pt x="2261" y="153"/>
                      </a:cubicBezTo>
                      <a:lnTo>
                        <a:pt x="2196" y="230"/>
                      </a:lnTo>
                      <a:lnTo>
                        <a:pt x="2131" y="306"/>
                      </a:lnTo>
                      <a:lnTo>
                        <a:pt x="2131" y="306"/>
                      </a:lnTo>
                      <a:cubicBezTo>
                        <a:pt x="2109" y="332"/>
                        <a:pt x="2092" y="364"/>
                        <a:pt x="2082" y="402"/>
                      </a:cubicBezTo>
                      <a:lnTo>
                        <a:pt x="2082" y="402"/>
                      </a:lnTo>
                      <a:cubicBezTo>
                        <a:pt x="2076" y="422"/>
                        <a:pt x="2065" y="437"/>
                        <a:pt x="2049" y="447"/>
                      </a:cubicBezTo>
                      <a:lnTo>
                        <a:pt x="2049" y="447"/>
                      </a:lnTo>
                      <a:cubicBezTo>
                        <a:pt x="2051" y="446"/>
                        <a:pt x="2052" y="446"/>
                        <a:pt x="2053" y="445"/>
                      </a:cubicBezTo>
                      <a:lnTo>
                        <a:pt x="2058" y="459"/>
                      </a:lnTo>
                      <a:lnTo>
                        <a:pt x="2075" y="510"/>
                      </a:lnTo>
                      <a:lnTo>
                        <a:pt x="2075" y="510"/>
                      </a:lnTo>
                      <a:cubicBezTo>
                        <a:pt x="2091" y="553"/>
                        <a:pt x="2114" y="580"/>
                        <a:pt x="2147" y="593"/>
                      </a:cubicBezTo>
                      <a:lnTo>
                        <a:pt x="2246" y="631"/>
                      </a:lnTo>
                      <a:lnTo>
                        <a:pt x="2246" y="631"/>
                      </a:lnTo>
                      <a:cubicBezTo>
                        <a:pt x="2278" y="644"/>
                        <a:pt x="2306" y="663"/>
                        <a:pt x="2327" y="689"/>
                      </a:cubicBezTo>
                      <a:lnTo>
                        <a:pt x="2327" y="689"/>
                      </a:lnTo>
                      <a:cubicBezTo>
                        <a:pt x="2349" y="714"/>
                        <a:pt x="2378" y="731"/>
                        <a:pt x="2415" y="739"/>
                      </a:cubicBezTo>
                      <a:lnTo>
                        <a:pt x="2471" y="750"/>
                      </a:lnTo>
                      <a:lnTo>
                        <a:pt x="2471" y="750"/>
                      </a:lnTo>
                      <a:cubicBezTo>
                        <a:pt x="2470" y="750"/>
                        <a:pt x="2470" y="750"/>
                        <a:pt x="2470" y="750"/>
                      </a:cubicBezTo>
                      <a:lnTo>
                        <a:pt x="2471" y="750"/>
                      </a:lnTo>
                      <a:lnTo>
                        <a:pt x="2469" y="749"/>
                      </a:lnTo>
                      <a:lnTo>
                        <a:pt x="2469" y="749"/>
                      </a:lnTo>
                      <a:cubicBezTo>
                        <a:pt x="2457" y="740"/>
                        <a:pt x="2447" y="726"/>
                        <a:pt x="2442" y="708"/>
                      </a:cubicBezTo>
                      <a:lnTo>
                        <a:pt x="2442" y="708"/>
                      </a:lnTo>
                      <a:cubicBezTo>
                        <a:pt x="2431" y="669"/>
                        <a:pt x="2414" y="638"/>
                        <a:pt x="2392" y="613"/>
                      </a:cubicBezTo>
                      <a:lnTo>
                        <a:pt x="2327" y="535"/>
                      </a:lnTo>
                      <a:lnTo>
                        <a:pt x="2261" y="459"/>
                      </a:lnTo>
                      <a:lnTo>
                        <a:pt x="2261" y="459"/>
                      </a:lnTo>
                      <a:cubicBezTo>
                        <a:pt x="2240" y="434"/>
                        <a:pt x="2229" y="409"/>
                        <a:pt x="2229" y="382"/>
                      </a:cubicBezTo>
                      <a:lnTo>
                        <a:pt x="2229" y="382"/>
                      </a:lnTo>
                      <a:cubicBezTo>
                        <a:pt x="2229" y="357"/>
                        <a:pt x="2246" y="338"/>
                        <a:pt x="2278" y="326"/>
                      </a:cubicBezTo>
                      <a:lnTo>
                        <a:pt x="2278" y="326"/>
                      </a:lnTo>
                      <a:cubicBezTo>
                        <a:pt x="2311" y="313"/>
                        <a:pt x="2349" y="306"/>
                        <a:pt x="2392" y="306"/>
                      </a:cubicBezTo>
                      <a:lnTo>
                        <a:pt x="2655" y="306"/>
                      </a:lnTo>
                      <a:lnTo>
                        <a:pt x="2655" y="306"/>
                      </a:lnTo>
                      <a:cubicBezTo>
                        <a:pt x="2698" y="306"/>
                        <a:pt x="2737" y="313"/>
                        <a:pt x="2770" y="326"/>
                      </a:cubicBezTo>
                      <a:lnTo>
                        <a:pt x="2770" y="326"/>
                      </a:lnTo>
                      <a:cubicBezTo>
                        <a:pt x="2803" y="338"/>
                        <a:pt x="2819" y="357"/>
                        <a:pt x="2819" y="382"/>
                      </a:cubicBezTo>
                      <a:lnTo>
                        <a:pt x="2819" y="382"/>
                      </a:lnTo>
                      <a:cubicBezTo>
                        <a:pt x="2819" y="409"/>
                        <a:pt x="2808" y="434"/>
                        <a:pt x="2787" y="459"/>
                      </a:cubicBezTo>
                      <a:lnTo>
                        <a:pt x="2787" y="459"/>
                      </a:lnTo>
                      <a:cubicBezTo>
                        <a:pt x="2764" y="485"/>
                        <a:pt x="2753" y="510"/>
                        <a:pt x="2753" y="535"/>
                      </a:cubicBezTo>
                      <a:lnTo>
                        <a:pt x="2753" y="535"/>
                      </a:lnTo>
                      <a:cubicBezTo>
                        <a:pt x="2753" y="561"/>
                        <a:pt x="2770" y="580"/>
                        <a:pt x="2803" y="593"/>
                      </a:cubicBezTo>
                      <a:lnTo>
                        <a:pt x="2803" y="593"/>
                      </a:lnTo>
                      <a:cubicBezTo>
                        <a:pt x="2835" y="605"/>
                        <a:pt x="2874" y="613"/>
                        <a:pt x="2917" y="613"/>
                      </a:cubicBezTo>
                      <a:lnTo>
                        <a:pt x="3180" y="613"/>
                      </a:lnTo>
                      <a:lnTo>
                        <a:pt x="3180" y="613"/>
                      </a:lnTo>
                      <a:cubicBezTo>
                        <a:pt x="3223" y="613"/>
                        <a:pt x="3262" y="618"/>
                        <a:pt x="3294" y="631"/>
                      </a:cubicBezTo>
                      <a:lnTo>
                        <a:pt x="3294" y="631"/>
                      </a:lnTo>
                      <a:cubicBezTo>
                        <a:pt x="3327" y="644"/>
                        <a:pt x="3343" y="663"/>
                        <a:pt x="3343" y="689"/>
                      </a:cubicBezTo>
                      <a:lnTo>
                        <a:pt x="3343" y="689"/>
                      </a:lnTo>
                      <a:cubicBezTo>
                        <a:pt x="3343" y="714"/>
                        <a:pt x="3333" y="739"/>
                        <a:pt x="3311" y="765"/>
                      </a:cubicBezTo>
                      <a:lnTo>
                        <a:pt x="3311" y="765"/>
                      </a:lnTo>
                      <a:cubicBezTo>
                        <a:pt x="3289" y="791"/>
                        <a:pt x="3278" y="816"/>
                        <a:pt x="3278" y="842"/>
                      </a:cubicBezTo>
                      <a:lnTo>
                        <a:pt x="3278" y="842"/>
                      </a:lnTo>
                      <a:cubicBezTo>
                        <a:pt x="3278" y="867"/>
                        <a:pt x="3294" y="887"/>
                        <a:pt x="3327" y="900"/>
                      </a:cubicBezTo>
                      <a:lnTo>
                        <a:pt x="3327" y="900"/>
                      </a:lnTo>
                      <a:cubicBezTo>
                        <a:pt x="3360" y="912"/>
                        <a:pt x="3398" y="918"/>
                        <a:pt x="3442" y="918"/>
                      </a:cubicBez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6" name="Freeform 295">
                  <a:extLst>
                    <a:ext uri="{FF2B5EF4-FFF2-40B4-BE49-F238E27FC236}">
                      <a16:creationId xmlns:a16="http://schemas.microsoft.com/office/drawing/2014/main" id="{3004C1A6-B5F0-2945-B917-268FA26DDC87}"/>
                    </a:ext>
                  </a:extLst>
                </p:cNvPr>
                <p:cNvSpPr>
                  <a:spLocks noChangeArrowheads="1"/>
                </p:cNvSpPr>
                <p:nvPr/>
              </p:nvSpPr>
              <p:spPr bwMode="auto">
                <a:xfrm>
                  <a:off x="5108575" y="5868988"/>
                  <a:ext cx="814388" cy="487362"/>
                </a:xfrm>
                <a:custGeom>
                  <a:avLst/>
                  <a:gdLst>
                    <a:gd name="T0" fmla="*/ 2260 w 2261"/>
                    <a:gd name="T1" fmla="*/ 675 h 1352"/>
                    <a:gd name="T2" fmla="*/ 2071 w 2261"/>
                    <a:gd name="T3" fmla="*/ 553 h 1352"/>
                    <a:gd name="T4" fmla="*/ 1967 w 2261"/>
                    <a:gd name="T5" fmla="*/ 480 h 1352"/>
                    <a:gd name="T6" fmla="*/ 1862 w 2261"/>
                    <a:gd name="T7" fmla="*/ 407 h 1352"/>
                    <a:gd name="T8" fmla="*/ 1737 w 2261"/>
                    <a:gd name="T9" fmla="*/ 357 h 1352"/>
                    <a:gd name="T10" fmla="*/ 1633 w 2261"/>
                    <a:gd name="T11" fmla="*/ 285 h 1352"/>
                    <a:gd name="T12" fmla="*/ 1402 w 2261"/>
                    <a:gd name="T13" fmla="*/ 163 h 1352"/>
                    <a:gd name="T14" fmla="*/ 1297 w 2261"/>
                    <a:gd name="T15" fmla="*/ 90 h 1352"/>
                    <a:gd name="T16" fmla="*/ 1193 w 2261"/>
                    <a:gd name="T17" fmla="*/ 16 h 1352"/>
                    <a:gd name="T18" fmla="*/ 1068 w 2261"/>
                    <a:gd name="T19" fmla="*/ 16 h 1352"/>
                    <a:gd name="T20" fmla="*/ 963 w 2261"/>
                    <a:gd name="T21" fmla="*/ 90 h 1352"/>
                    <a:gd name="T22" fmla="*/ 858 w 2261"/>
                    <a:gd name="T23" fmla="*/ 163 h 1352"/>
                    <a:gd name="T24" fmla="*/ 732 w 2261"/>
                    <a:gd name="T25" fmla="*/ 212 h 1352"/>
                    <a:gd name="T26" fmla="*/ 628 w 2261"/>
                    <a:gd name="T27" fmla="*/ 285 h 1352"/>
                    <a:gd name="T28" fmla="*/ 397 w 2261"/>
                    <a:gd name="T29" fmla="*/ 407 h 1352"/>
                    <a:gd name="T30" fmla="*/ 292 w 2261"/>
                    <a:gd name="T31" fmla="*/ 480 h 1352"/>
                    <a:gd name="T32" fmla="*/ 188 w 2261"/>
                    <a:gd name="T33" fmla="*/ 553 h 1352"/>
                    <a:gd name="T34" fmla="*/ 63 w 2261"/>
                    <a:gd name="T35" fmla="*/ 602 h 1352"/>
                    <a:gd name="T36" fmla="*/ 0 w 2261"/>
                    <a:gd name="T37" fmla="*/ 675 h 1352"/>
                    <a:gd name="T38" fmla="*/ 188 w 2261"/>
                    <a:gd name="T39" fmla="*/ 798 h 1352"/>
                    <a:gd name="T40" fmla="*/ 292 w 2261"/>
                    <a:gd name="T41" fmla="*/ 871 h 1352"/>
                    <a:gd name="T42" fmla="*/ 397 w 2261"/>
                    <a:gd name="T43" fmla="*/ 944 h 1352"/>
                    <a:gd name="T44" fmla="*/ 523 w 2261"/>
                    <a:gd name="T45" fmla="*/ 993 h 1352"/>
                    <a:gd name="T46" fmla="*/ 628 w 2261"/>
                    <a:gd name="T47" fmla="*/ 1066 h 1352"/>
                    <a:gd name="T48" fmla="*/ 858 w 2261"/>
                    <a:gd name="T49" fmla="*/ 1188 h 1352"/>
                    <a:gd name="T50" fmla="*/ 963 w 2261"/>
                    <a:gd name="T51" fmla="*/ 1262 h 1352"/>
                    <a:gd name="T52" fmla="*/ 1068 w 2261"/>
                    <a:gd name="T53" fmla="*/ 1334 h 1352"/>
                    <a:gd name="T54" fmla="*/ 1193 w 2261"/>
                    <a:gd name="T55" fmla="*/ 1334 h 1352"/>
                    <a:gd name="T56" fmla="*/ 1297 w 2261"/>
                    <a:gd name="T57" fmla="*/ 1262 h 1352"/>
                    <a:gd name="T58" fmla="*/ 1402 w 2261"/>
                    <a:gd name="T59" fmla="*/ 1188 h 1352"/>
                    <a:gd name="T60" fmla="*/ 1528 w 2261"/>
                    <a:gd name="T61" fmla="*/ 1140 h 1352"/>
                    <a:gd name="T62" fmla="*/ 1633 w 2261"/>
                    <a:gd name="T63" fmla="*/ 1066 h 1352"/>
                    <a:gd name="T64" fmla="*/ 1862 w 2261"/>
                    <a:gd name="T65" fmla="*/ 944 h 1352"/>
                    <a:gd name="T66" fmla="*/ 1967 w 2261"/>
                    <a:gd name="T67" fmla="*/ 871 h 1352"/>
                    <a:gd name="T68" fmla="*/ 2071 w 2261"/>
                    <a:gd name="T69" fmla="*/ 798 h 1352"/>
                    <a:gd name="T70" fmla="*/ 2197 w 2261"/>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1" h="1352">
                      <a:moveTo>
                        <a:pt x="2260" y="675"/>
                      </a:moveTo>
                      <a:lnTo>
                        <a:pt x="2260" y="675"/>
                      </a:lnTo>
                      <a:cubicBezTo>
                        <a:pt x="2260" y="643"/>
                        <a:pt x="2239" y="618"/>
                        <a:pt x="2197" y="602"/>
                      </a:cubicBezTo>
                      <a:lnTo>
                        <a:pt x="2071" y="553"/>
                      </a:lnTo>
                      <a:lnTo>
                        <a:pt x="2071" y="553"/>
                      </a:lnTo>
                      <a:cubicBezTo>
                        <a:pt x="2030" y="537"/>
                        <a:pt x="1995" y="513"/>
                        <a:pt x="1967" y="480"/>
                      </a:cubicBezTo>
                      <a:lnTo>
                        <a:pt x="1967" y="480"/>
                      </a:lnTo>
                      <a:cubicBezTo>
                        <a:pt x="1939" y="447"/>
                        <a:pt x="1904" y="424"/>
                        <a:pt x="1862" y="407"/>
                      </a:cubicBezTo>
                      <a:lnTo>
                        <a:pt x="1737" y="357"/>
                      </a:lnTo>
                      <a:lnTo>
                        <a:pt x="1737" y="357"/>
                      </a:lnTo>
                      <a:cubicBezTo>
                        <a:pt x="1696" y="342"/>
                        <a:pt x="1660" y="317"/>
                        <a:pt x="1633" y="285"/>
                      </a:cubicBezTo>
                      <a:lnTo>
                        <a:pt x="1633" y="285"/>
                      </a:lnTo>
                      <a:cubicBezTo>
                        <a:pt x="1604" y="252"/>
                        <a:pt x="1570" y="228"/>
                        <a:pt x="1528" y="212"/>
                      </a:cubicBezTo>
                      <a:lnTo>
                        <a:pt x="1402" y="163"/>
                      </a:lnTo>
                      <a:lnTo>
                        <a:pt x="1402" y="163"/>
                      </a:lnTo>
                      <a:cubicBezTo>
                        <a:pt x="1360" y="147"/>
                        <a:pt x="1325" y="123"/>
                        <a:pt x="1297" y="90"/>
                      </a:cubicBezTo>
                      <a:lnTo>
                        <a:pt x="1297" y="90"/>
                      </a:lnTo>
                      <a:cubicBezTo>
                        <a:pt x="1270" y="57"/>
                        <a:pt x="1234" y="33"/>
                        <a:pt x="1193" y="16"/>
                      </a:cubicBezTo>
                      <a:lnTo>
                        <a:pt x="1193" y="16"/>
                      </a:lnTo>
                      <a:cubicBezTo>
                        <a:pt x="1151" y="0"/>
                        <a:pt x="1109" y="0"/>
                        <a:pt x="1068" y="16"/>
                      </a:cubicBezTo>
                      <a:lnTo>
                        <a:pt x="1068" y="16"/>
                      </a:lnTo>
                      <a:cubicBezTo>
                        <a:pt x="1025" y="33"/>
                        <a:pt x="991" y="57"/>
                        <a:pt x="963" y="90"/>
                      </a:cubicBezTo>
                      <a:lnTo>
                        <a:pt x="963" y="90"/>
                      </a:lnTo>
                      <a:cubicBezTo>
                        <a:pt x="934" y="123"/>
                        <a:pt x="900" y="147"/>
                        <a:pt x="858" y="163"/>
                      </a:cubicBezTo>
                      <a:lnTo>
                        <a:pt x="732" y="212"/>
                      </a:lnTo>
                      <a:lnTo>
                        <a:pt x="732" y="212"/>
                      </a:lnTo>
                      <a:cubicBezTo>
                        <a:pt x="691" y="228"/>
                        <a:pt x="655" y="252"/>
                        <a:pt x="628" y="285"/>
                      </a:cubicBezTo>
                      <a:lnTo>
                        <a:pt x="628" y="285"/>
                      </a:lnTo>
                      <a:cubicBezTo>
                        <a:pt x="600" y="317"/>
                        <a:pt x="565" y="342"/>
                        <a:pt x="523" y="357"/>
                      </a:cubicBezTo>
                      <a:lnTo>
                        <a:pt x="397" y="407"/>
                      </a:lnTo>
                      <a:lnTo>
                        <a:pt x="397" y="407"/>
                      </a:lnTo>
                      <a:cubicBezTo>
                        <a:pt x="355" y="424"/>
                        <a:pt x="321" y="447"/>
                        <a:pt x="292" y="480"/>
                      </a:cubicBezTo>
                      <a:lnTo>
                        <a:pt x="292" y="480"/>
                      </a:lnTo>
                      <a:cubicBezTo>
                        <a:pt x="265" y="513"/>
                        <a:pt x="231" y="537"/>
                        <a:pt x="188" y="553"/>
                      </a:cubicBezTo>
                      <a:lnTo>
                        <a:pt x="63" y="602"/>
                      </a:lnTo>
                      <a:lnTo>
                        <a:pt x="63" y="602"/>
                      </a:lnTo>
                      <a:cubicBezTo>
                        <a:pt x="21" y="618"/>
                        <a:pt x="0" y="643"/>
                        <a:pt x="0" y="675"/>
                      </a:cubicBezTo>
                      <a:lnTo>
                        <a:pt x="0" y="675"/>
                      </a:lnTo>
                      <a:cubicBezTo>
                        <a:pt x="0" y="708"/>
                        <a:pt x="21" y="733"/>
                        <a:pt x="63" y="749"/>
                      </a:cubicBezTo>
                      <a:lnTo>
                        <a:pt x="188" y="798"/>
                      </a:lnTo>
                      <a:lnTo>
                        <a:pt x="188" y="798"/>
                      </a:lnTo>
                      <a:cubicBezTo>
                        <a:pt x="231" y="814"/>
                        <a:pt x="265" y="839"/>
                        <a:pt x="292" y="871"/>
                      </a:cubicBezTo>
                      <a:lnTo>
                        <a:pt x="292" y="871"/>
                      </a:lnTo>
                      <a:cubicBezTo>
                        <a:pt x="321" y="904"/>
                        <a:pt x="355" y="928"/>
                        <a:pt x="397" y="944"/>
                      </a:cubicBezTo>
                      <a:lnTo>
                        <a:pt x="523" y="993"/>
                      </a:lnTo>
                      <a:lnTo>
                        <a:pt x="523" y="993"/>
                      </a:lnTo>
                      <a:cubicBezTo>
                        <a:pt x="565" y="1009"/>
                        <a:pt x="600" y="1034"/>
                        <a:pt x="628" y="1066"/>
                      </a:cubicBezTo>
                      <a:lnTo>
                        <a:pt x="628" y="1066"/>
                      </a:lnTo>
                      <a:cubicBezTo>
                        <a:pt x="655" y="1099"/>
                        <a:pt x="691" y="1124"/>
                        <a:pt x="732" y="1140"/>
                      </a:cubicBezTo>
                      <a:lnTo>
                        <a:pt x="858" y="1188"/>
                      </a:lnTo>
                      <a:lnTo>
                        <a:pt x="858" y="1188"/>
                      </a:lnTo>
                      <a:cubicBezTo>
                        <a:pt x="900" y="1205"/>
                        <a:pt x="934" y="1228"/>
                        <a:pt x="963" y="1262"/>
                      </a:cubicBezTo>
                      <a:lnTo>
                        <a:pt x="963" y="1262"/>
                      </a:lnTo>
                      <a:cubicBezTo>
                        <a:pt x="991" y="1294"/>
                        <a:pt x="1025" y="1318"/>
                        <a:pt x="1068" y="1334"/>
                      </a:cubicBezTo>
                      <a:lnTo>
                        <a:pt x="1068" y="1334"/>
                      </a:lnTo>
                      <a:cubicBezTo>
                        <a:pt x="1109" y="1351"/>
                        <a:pt x="1151" y="1351"/>
                        <a:pt x="1193" y="1334"/>
                      </a:cubicBezTo>
                      <a:lnTo>
                        <a:pt x="1193" y="1334"/>
                      </a:lnTo>
                      <a:cubicBezTo>
                        <a:pt x="1234" y="1318"/>
                        <a:pt x="1270" y="1294"/>
                        <a:pt x="1297" y="1262"/>
                      </a:cubicBezTo>
                      <a:lnTo>
                        <a:pt x="1297" y="1262"/>
                      </a:lnTo>
                      <a:cubicBezTo>
                        <a:pt x="1325" y="1228"/>
                        <a:pt x="1360" y="1205"/>
                        <a:pt x="1402" y="1188"/>
                      </a:cubicBezTo>
                      <a:lnTo>
                        <a:pt x="1528" y="1140"/>
                      </a:lnTo>
                      <a:lnTo>
                        <a:pt x="1528" y="1140"/>
                      </a:lnTo>
                      <a:cubicBezTo>
                        <a:pt x="1570" y="1124"/>
                        <a:pt x="1604" y="1099"/>
                        <a:pt x="1633" y="1066"/>
                      </a:cubicBezTo>
                      <a:lnTo>
                        <a:pt x="1633" y="1066"/>
                      </a:lnTo>
                      <a:cubicBezTo>
                        <a:pt x="1660" y="1034"/>
                        <a:pt x="1696" y="1009"/>
                        <a:pt x="1737" y="993"/>
                      </a:cubicBezTo>
                      <a:lnTo>
                        <a:pt x="1862" y="944"/>
                      </a:lnTo>
                      <a:lnTo>
                        <a:pt x="1862" y="944"/>
                      </a:lnTo>
                      <a:cubicBezTo>
                        <a:pt x="1904" y="928"/>
                        <a:pt x="1939" y="904"/>
                        <a:pt x="1967" y="871"/>
                      </a:cubicBezTo>
                      <a:lnTo>
                        <a:pt x="1967" y="871"/>
                      </a:lnTo>
                      <a:cubicBezTo>
                        <a:pt x="1995" y="839"/>
                        <a:pt x="2030" y="814"/>
                        <a:pt x="2071" y="798"/>
                      </a:cubicBezTo>
                      <a:lnTo>
                        <a:pt x="2197" y="749"/>
                      </a:lnTo>
                      <a:lnTo>
                        <a:pt x="2197" y="749"/>
                      </a:lnTo>
                      <a:cubicBezTo>
                        <a:pt x="2239" y="733"/>
                        <a:pt x="2260" y="708"/>
                        <a:pt x="2260" y="675"/>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7" name="Freeform 296">
                  <a:extLst>
                    <a:ext uri="{FF2B5EF4-FFF2-40B4-BE49-F238E27FC236}">
                      <a16:creationId xmlns:a16="http://schemas.microsoft.com/office/drawing/2014/main" id="{1956A08B-EE0B-E84A-A119-9C82FBB82421}"/>
                    </a:ext>
                  </a:extLst>
                </p:cNvPr>
                <p:cNvSpPr>
                  <a:spLocks noChangeArrowheads="1"/>
                </p:cNvSpPr>
                <p:nvPr/>
              </p:nvSpPr>
              <p:spPr bwMode="auto">
                <a:xfrm>
                  <a:off x="5194300" y="5921375"/>
                  <a:ext cx="641350" cy="382588"/>
                </a:xfrm>
                <a:custGeom>
                  <a:avLst/>
                  <a:gdLst>
                    <a:gd name="T0" fmla="*/ 1779 w 1780"/>
                    <a:gd name="T1" fmla="*/ 531 h 1064"/>
                    <a:gd name="T2" fmla="*/ 1630 w 1780"/>
                    <a:gd name="T3" fmla="*/ 435 h 1064"/>
                    <a:gd name="T4" fmla="*/ 1548 w 1780"/>
                    <a:gd name="T5" fmla="*/ 377 h 1064"/>
                    <a:gd name="T6" fmla="*/ 1465 w 1780"/>
                    <a:gd name="T7" fmla="*/ 320 h 1064"/>
                    <a:gd name="T8" fmla="*/ 1367 w 1780"/>
                    <a:gd name="T9" fmla="*/ 282 h 1064"/>
                    <a:gd name="T10" fmla="*/ 1285 w 1780"/>
                    <a:gd name="T11" fmla="*/ 225 h 1064"/>
                    <a:gd name="T12" fmla="*/ 1103 w 1780"/>
                    <a:gd name="T13" fmla="*/ 128 h 1064"/>
                    <a:gd name="T14" fmla="*/ 1020 w 1780"/>
                    <a:gd name="T15" fmla="*/ 71 h 1064"/>
                    <a:gd name="T16" fmla="*/ 938 w 1780"/>
                    <a:gd name="T17" fmla="*/ 13 h 1064"/>
                    <a:gd name="T18" fmla="*/ 840 w 1780"/>
                    <a:gd name="T19" fmla="*/ 13 h 1064"/>
                    <a:gd name="T20" fmla="*/ 758 w 1780"/>
                    <a:gd name="T21" fmla="*/ 71 h 1064"/>
                    <a:gd name="T22" fmla="*/ 675 w 1780"/>
                    <a:gd name="T23" fmla="*/ 128 h 1064"/>
                    <a:gd name="T24" fmla="*/ 576 w 1780"/>
                    <a:gd name="T25" fmla="*/ 167 h 1064"/>
                    <a:gd name="T26" fmla="*/ 494 w 1780"/>
                    <a:gd name="T27" fmla="*/ 225 h 1064"/>
                    <a:gd name="T28" fmla="*/ 312 w 1780"/>
                    <a:gd name="T29" fmla="*/ 320 h 1064"/>
                    <a:gd name="T30" fmla="*/ 230 w 1780"/>
                    <a:gd name="T31" fmla="*/ 377 h 1064"/>
                    <a:gd name="T32" fmla="*/ 148 w 1780"/>
                    <a:gd name="T33" fmla="*/ 435 h 1064"/>
                    <a:gd name="T34" fmla="*/ 49 w 1780"/>
                    <a:gd name="T35" fmla="*/ 474 h 1064"/>
                    <a:gd name="T36" fmla="*/ 0 w 1780"/>
                    <a:gd name="T37" fmla="*/ 531 h 1064"/>
                    <a:gd name="T38" fmla="*/ 148 w 1780"/>
                    <a:gd name="T39" fmla="*/ 627 h 1064"/>
                    <a:gd name="T40" fmla="*/ 230 w 1780"/>
                    <a:gd name="T41" fmla="*/ 685 h 1064"/>
                    <a:gd name="T42" fmla="*/ 312 w 1780"/>
                    <a:gd name="T43" fmla="*/ 743 h 1064"/>
                    <a:gd name="T44" fmla="*/ 411 w 1780"/>
                    <a:gd name="T45" fmla="*/ 781 h 1064"/>
                    <a:gd name="T46" fmla="*/ 494 w 1780"/>
                    <a:gd name="T47" fmla="*/ 839 h 1064"/>
                    <a:gd name="T48" fmla="*/ 675 w 1780"/>
                    <a:gd name="T49" fmla="*/ 935 h 1064"/>
                    <a:gd name="T50" fmla="*/ 758 w 1780"/>
                    <a:gd name="T51" fmla="*/ 993 h 1064"/>
                    <a:gd name="T52" fmla="*/ 840 w 1780"/>
                    <a:gd name="T53" fmla="*/ 1050 h 1064"/>
                    <a:gd name="T54" fmla="*/ 938 w 1780"/>
                    <a:gd name="T55" fmla="*/ 1050 h 1064"/>
                    <a:gd name="T56" fmla="*/ 1020 w 1780"/>
                    <a:gd name="T57" fmla="*/ 993 h 1064"/>
                    <a:gd name="T58" fmla="*/ 1103 w 1780"/>
                    <a:gd name="T59" fmla="*/ 935 h 1064"/>
                    <a:gd name="T60" fmla="*/ 1202 w 1780"/>
                    <a:gd name="T61" fmla="*/ 897 h 1064"/>
                    <a:gd name="T62" fmla="*/ 1285 w 1780"/>
                    <a:gd name="T63" fmla="*/ 839 h 1064"/>
                    <a:gd name="T64" fmla="*/ 1465 w 1780"/>
                    <a:gd name="T65" fmla="*/ 743 h 1064"/>
                    <a:gd name="T66" fmla="*/ 1548 w 1780"/>
                    <a:gd name="T67" fmla="*/ 685 h 1064"/>
                    <a:gd name="T68" fmla="*/ 1630 w 1780"/>
                    <a:gd name="T69" fmla="*/ 627 h 1064"/>
                    <a:gd name="T70" fmla="*/ 1729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29" y="474"/>
                      </a:cubicBezTo>
                      <a:lnTo>
                        <a:pt x="1630" y="435"/>
                      </a:lnTo>
                      <a:lnTo>
                        <a:pt x="1630" y="435"/>
                      </a:lnTo>
                      <a:cubicBezTo>
                        <a:pt x="1597" y="423"/>
                        <a:pt x="1570" y="404"/>
                        <a:pt x="1548" y="377"/>
                      </a:cubicBezTo>
                      <a:lnTo>
                        <a:pt x="1548" y="377"/>
                      </a:lnTo>
                      <a:cubicBezTo>
                        <a:pt x="1526" y="352"/>
                        <a:pt x="1499" y="333"/>
                        <a:pt x="1465" y="320"/>
                      </a:cubicBezTo>
                      <a:lnTo>
                        <a:pt x="1367" y="282"/>
                      </a:lnTo>
                      <a:lnTo>
                        <a:pt x="1367" y="282"/>
                      </a:lnTo>
                      <a:cubicBezTo>
                        <a:pt x="1334" y="269"/>
                        <a:pt x="1306" y="250"/>
                        <a:pt x="1285" y="225"/>
                      </a:cubicBezTo>
                      <a:lnTo>
                        <a:pt x="1285" y="225"/>
                      </a:lnTo>
                      <a:cubicBezTo>
                        <a:pt x="1262" y="198"/>
                        <a:pt x="1235" y="179"/>
                        <a:pt x="1202" y="167"/>
                      </a:cubicBezTo>
                      <a:lnTo>
                        <a:pt x="1103" y="128"/>
                      </a:lnTo>
                      <a:lnTo>
                        <a:pt x="1103" y="128"/>
                      </a:lnTo>
                      <a:cubicBezTo>
                        <a:pt x="1070" y="115"/>
                        <a:pt x="1043" y="96"/>
                        <a:pt x="1020" y="71"/>
                      </a:cubicBezTo>
                      <a:lnTo>
                        <a:pt x="1020" y="71"/>
                      </a:lnTo>
                      <a:cubicBezTo>
                        <a:pt x="999" y="45"/>
                        <a:pt x="971" y="26"/>
                        <a:pt x="938" y="13"/>
                      </a:cubicBezTo>
                      <a:lnTo>
                        <a:pt x="938" y="13"/>
                      </a:lnTo>
                      <a:cubicBezTo>
                        <a:pt x="905" y="0"/>
                        <a:pt x="873" y="0"/>
                        <a:pt x="840" y="13"/>
                      </a:cubicBezTo>
                      <a:lnTo>
                        <a:pt x="840" y="13"/>
                      </a:lnTo>
                      <a:cubicBezTo>
                        <a:pt x="807" y="26"/>
                        <a:pt x="780" y="45"/>
                        <a:pt x="758" y="71"/>
                      </a:cubicBezTo>
                      <a:lnTo>
                        <a:pt x="758" y="71"/>
                      </a:lnTo>
                      <a:cubicBezTo>
                        <a:pt x="735" y="96"/>
                        <a:pt x="708" y="115"/>
                        <a:pt x="675" y="128"/>
                      </a:cubicBezTo>
                      <a:lnTo>
                        <a:pt x="576" y="167"/>
                      </a:lnTo>
                      <a:lnTo>
                        <a:pt x="576" y="167"/>
                      </a:lnTo>
                      <a:cubicBezTo>
                        <a:pt x="544" y="179"/>
                        <a:pt x="516" y="198"/>
                        <a:pt x="494" y="225"/>
                      </a:cubicBezTo>
                      <a:lnTo>
                        <a:pt x="494" y="225"/>
                      </a:lnTo>
                      <a:cubicBezTo>
                        <a:pt x="472" y="250"/>
                        <a:pt x="444" y="269"/>
                        <a:pt x="411" y="282"/>
                      </a:cubicBezTo>
                      <a:lnTo>
                        <a:pt x="312" y="320"/>
                      </a:lnTo>
                      <a:lnTo>
                        <a:pt x="312" y="320"/>
                      </a:lnTo>
                      <a:cubicBezTo>
                        <a:pt x="279" y="333"/>
                        <a:pt x="252" y="352"/>
                        <a:pt x="230" y="377"/>
                      </a:cubicBezTo>
                      <a:lnTo>
                        <a:pt x="230" y="377"/>
                      </a:lnTo>
                      <a:cubicBezTo>
                        <a:pt x="208" y="404"/>
                        <a:pt x="181" y="423"/>
                        <a:pt x="148" y="435"/>
                      </a:cubicBezTo>
                      <a:lnTo>
                        <a:pt x="49" y="474"/>
                      </a:lnTo>
                      <a:lnTo>
                        <a:pt x="49" y="474"/>
                      </a:lnTo>
                      <a:cubicBezTo>
                        <a:pt x="17" y="486"/>
                        <a:pt x="0" y="506"/>
                        <a:pt x="0" y="531"/>
                      </a:cubicBezTo>
                      <a:lnTo>
                        <a:pt x="0" y="531"/>
                      </a:lnTo>
                      <a:cubicBezTo>
                        <a:pt x="0" y="557"/>
                        <a:pt x="17" y="576"/>
                        <a:pt x="49" y="589"/>
                      </a:cubicBezTo>
                      <a:lnTo>
                        <a:pt x="148" y="627"/>
                      </a:lnTo>
                      <a:lnTo>
                        <a:pt x="148" y="627"/>
                      </a:lnTo>
                      <a:cubicBezTo>
                        <a:pt x="181" y="640"/>
                        <a:pt x="208" y="660"/>
                        <a:pt x="230" y="685"/>
                      </a:cubicBezTo>
                      <a:lnTo>
                        <a:pt x="230" y="685"/>
                      </a:lnTo>
                      <a:cubicBezTo>
                        <a:pt x="252" y="711"/>
                        <a:pt x="279" y="730"/>
                        <a:pt x="312" y="743"/>
                      </a:cubicBezTo>
                      <a:lnTo>
                        <a:pt x="411" y="781"/>
                      </a:lnTo>
                      <a:lnTo>
                        <a:pt x="411" y="781"/>
                      </a:lnTo>
                      <a:cubicBezTo>
                        <a:pt x="444" y="794"/>
                        <a:pt x="472" y="814"/>
                        <a:pt x="494" y="839"/>
                      </a:cubicBezTo>
                      <a:lnTo>
                        <a:pt x="494" y="839"/>
                      </a:lnTo>
                      <a:cubicBezTo>
                        <a:pt x="516" y="865"/>
                        <a:pt x="544" y="884"/>
                        <a:pt x="576" y="897"/>
                      </a:cubicBezTo>
                      <a:lnTo>
                        <a:pt x="675" y="935"/>
                      </a:lnTo>
                      <a:lnTo>
                        <a:pt x="675" y="935"/>
                      </a:lnTo>
                      <a:cubicBezTo>
                        <a:pt x="708" y="948"/>
                        <a:pt x="735" y="967"/>
                        <a:pt x="758" y="993"/>
                      </a:cubicBezTo>
                      <a:lnTo>
                        <a:pt x="758" y="993"/>
                      </a:lnTo>
                      <a:cubicBezTo>
                        <a:pt x="780" y="1019"/>
                        <a:pt x="807" y="1038"/>
                        <a:pt x="840" y="1050"/>
                      </a:cubicBezTo>
                      <a:lnTo>
                        <a:pt x="840" y="1050"/>
                      </a:lnTo>
                      <a:cubicBezTo>
                        <a:pt x="873" y="1063"/>
                        <a:pt x="905" y="1063"/>
                        <a:pt x="938" y="1050"/>
                      </a:cubicBezTo>
                      <a:lnTo>
                        <a:pt x="938" y="1050"/>
                      </a:lnTo>
                      <a:cubicBezTo>
                        <a:pt x="971" y="1038"/>
                        <a:pt x="999" y="1019"/>
                        <a:pt x="1020" y="993"/>
                      </a:cubicBezTo>
                      <a:lnTo>
                        <a:pt x="1020" y="993"/>
                      </a:lnTo>
                      <a:cubicBezTo>
                        <a:pt x="1043" y="967"/>
                        <a:pt x="1070" y="948"/>
                        <a:pt x="1103" y="935"/>
                      </a:cubicBezTo>
                      <a:lnTo>
                        <a:pt x="1202" y="897"/>
                      </a:lnTo>
                      <a:lnTo>
                        <a:pt x="1202" y="897"/>
                      </a:lnTo>
                      <a:cubicBezTo>
                        <a:pt x="1235" y="884"/>
                        <a:pt x="1262" y="865"/>
                        <a:pt x="1285" y="839"/>
                      </a:cubicBezTo>
                      <a:lnTo>
                        <a:pt x="1285" y="839"/>
                      </a:lnTo>
                      <a:cubicBezTo>
                        <a:pt x="1306" y="814"/>
                        <a:pt x="1334" y="794"/>
                        <a:pt x="1367" y="781"/>
                      </a:cubicBezTo>
                      <a:lnTo>
                        <a:pt x="1465" y="743"/>
                      </a:lnTo>
                      <a:lnTo>
                        <a:pt x="1465" y="743"/>
                      </a:lnTo>
                      <a:cubicBezTo>
                        <a:pt x="1499" y="730"/>
                        <a:pt x="1526" y="711"/>
                        <a:pt x="1548" y="685"/>
                      </a:cubicBezTo>
                      <a:lnTo>
                        <a:pt x="1548" y="685"/>
                      </a:lnTo>
                      <a:cubicBezTo>
                        <a:pt x="1570" y="660"/>
                        <a:pt x="1597" y="640"/>
                        <a:pt x="1630" y="627"/>
                      </a:cubicBezTo>
                      <a:lnTo>
                        <a:pt x="1729" y="589"/>
                      </a:lnTo>
                      <a:lnTo>
                        <a:pt x="1729" y="589"/>
                      </a:lnTo>
                      <a:cubicBezTo>
                        <a:pt x="1762" y="576"/>
                        <a:pt x="1779" y="557"/>
                        <a:pt x="1779" y="531"/>
                      </a:cubicBezTo>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8" name="Freeform 297">
                  <a:extLst>
                    <a:ext uri="{FF2B5EF4-FFF2-40B4-BE49-F238E27FC236}">
                      <a16:creationId xmlns:a16="http://schemas.microsoft.com/office/drawing/2014/main" id="{D8330944-70A7-3E44-9FE8-151F8CB583CC}"/>
                    </a:ext>
                  </a:extLst>
                </p:cNvPr>
                <p:cNvSpPr>
                  <a:spLocks noChangeArrowheads="1"/>
                </p:cNvSpPr>
                <p:nvPr/>
              </p:nvSpPr>
              <p:spPr bwMode="auto">
                <a:xfrm>
                  <a:off x="4452938" y="5975350"/>
                  <a:ext cx="58737"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5 w 165"/>
                    <a:gd name="T11" fmla="*/ 19 h 307"/>
                    <a:gd name="T12" fmla="*/ 115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2" y="128"/>
                        <a:pt x="164" y="102"/>
                        <a:pt x="164" y="77"/>
                      </a:cubicBezTo>
                      <a:lnTo>
                        <a:pt x="164" y="77"/>
                      </a:lnTo>
                      <a:cubicBezTo>
                        <a:pt x="164" y="51"/>
                        <a:pt x="148" y="32"/>
                        <a:pt x="115" y="19"/>
                      </a:cubicBezTo>
                      <a:lnTo>
                        <a:pt x="115" y="19"/>
                      </a:lnTo>
                      <a:cubicBezTo>
                        <a:pt x="81" y="7"/>
                        <a:pt x="44" y="0"/>
                        <a:pt x="0" y="0"/>
                      </a:cubicBez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9" name="Freeform 298">
                  <a:extLst>
                    <a:ext uri="{FF2B5EF4-FFF2-40B4-BE49-F238E27FC236}">
                      <a16:creationId xmlns:a16="http://schemas.microsoft.com/office/drawing/2014/main" id="{A2610B51-7397-8D45-A820-8960A075F046}"/>
                    </a:ext>
                  </a:extLst>
                </p:cNvPr>
                <p:cNvSpPr>
                  <a:spLocks noChangeArrowheads="1"/>
                </p:cNvSpPr>
                <p:nvPr/>
              </p:nvSpPr>
              <p:spPr bwMode="auto">
                <a:xfrm>
                  <a:off x="4452938" y="6140450"/>
                  <a:ext cx="58737" cy="111125"/>
                </a:xfrm>
                <a:custGeom>
                  <a:avLst/>
                  <a:gdLst>
                    <a:gd name="T0" fmla="*/ 0 w 165"/>
                    <a:gd name="T1" fmla="*/ 306 h 307"/>
                    <a:gd name="T2" fmla="*/ 0 w 165"/>
                    <a:gd name="T3" fmla="*/ 306 h 307"/>
                    <a:gd name="T4" fmla="*/ 115 w 165"/>
                    <a:gd name="T5" fmla="*/ 287 h 307"/>
                    <a:gd name="T6" fmla="*/ 115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4" y="306"/>
                        <a:pt x="81" y="300"/>
                        <a:pt x="115" y="287"/>
                      </a:cubicBezTo>
                      <a:lnTo>
                        <a:pt x="115" y="287"/>
                      </a:lnTo>
                      <a:cubicBezTo>
                        <a:pt x="148" y="274"/>
                        <a:pt x="164" y="255"/>
                        <a:pt x="164" y="230"/>
                      </a:cubicBezTo>
                      <a:lnTo>
                        <a:pt x="164" y="230"/>
                      </a:lnTo>
                      <a:cubicBezTo>
                        <a:pt x="164" y="205"/>
                        <a:pt x="152" y="179"/>
                        <a:pt x="131" y="153"/>
                      </a:cubicBezTo>
                      <a:lnTo>
                        <a:pt x="66" y="77"/>
                      </a:lnTo>
                      <a:lnTo>
                        <a:pt x="0" y="0"/>
                      </a:ln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0" name="Freeform 299">
                  <a:extLst>
                    <a:ext uri="{FF2B5EF4-FFF2-40B4-BE49-F238E27FC236}">
                      <a16:creationId xmlns:a16="http://schemas.microsoft.com/office/drawing/2014/main" id="{32B7B1F9-D220-FE4B-AA90-AFB01D31A053}"/>
                    </a:ext>
                  </a:extLst>
                </p:cNvPr>
                <p:cNvSpPr>
                  <a:spLocks noChangeArrowheads="1"/>
                </p:cNvSpPr>
                <p:nvPr/>
              </p:nvSpPr>
              <p:spPr bwMode="auto">
                <a:xfrm>
                  <a:off x="5384800"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2 w 723"/>
                    <a:gd name="T19" fmla="*/ 376 h 447"/>
                    <a:gd name="T20" fmla="*/ 492 w 723"/>
                    <a:gd name="T21" fmla="*/ 376 h 447"/>
                    <a:gd name="T22" fmla="*/ 574 w 723"/>
                    <a:gd name="T23" fmla="*/ 318 h 447"/>
                    <a:gd name="T24" fmla="*/ 673 w 723"/>
                    <a:gd name="T25" fmla="*/ 280 h 447"/>
                    <a:gd name="T26" fmla="*/ 673 w 723"/>
                    <a:gd name="T27" fmla="*/ 280 h 447"/>
                    <a:gd name="T28" fmla="*/ 722 w 723"/>
                    <a:gd name="T29" fmla="*/ 222 h 447"/>
                    <a:gd name="T30" fmla="*/ 722 w 723"/>
                    <a:gd name="T31" fmla="*/ 222 h 447"/>
                    <a:gd name="T32" fmla="*/ 673 w 723"/>
                    <a:gd name="T33" fmla="*/ 165 h 447"/>
                    <a:gd name="T34" fmla="*/ 574 w 723"/>
                    <a:gd name="T35" fmla="*/ 126 h 447"/>
                    <a:gd name="T36" fmla="*/ 574 w 723"/>
                    <a:gd name="T37" fmla="*/ 126 h 447"/>
                    <a:gd name="T38" fmla="*/ 492 w 723"/>
                    <a:gd name="T39" fmla="*/ 69 h 447"/>
                    <a:gd name="T40" fmla="*/ 492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8" y="350"/>
                        <a:pt x="230" y="376"/>
                      </a:cubicBezTo>
                      <a:lnTo>
                        <a:pt x="230" y="376"/>
                      </a:lnTo>
                      <a:cubicBezTo>
                        <a:pt x="252" y="401"/>
                        <a:pt x="279" y="420"/>
                        <a:pt x="312" y="433"/>
                      </a:cubicBezTo>
                      <a:lnTo>
                        <a:pt x="312" y="433"/>
                      </a:lnTo>
                      <a:cubicBezTo>
                        <a:pt x="345" y="446"/>
                        <a:pt x="377" y="446"/>
                        <a:pt x="410" y="433"/>
                      </a:cubicBezTo>
                      <a:lnTo>
                        <a:pt x="410" y="433"/>
                      </a:lnTo>
                      <a:cubicBezTo>
                        <a:pt x="442" y="420"/>
                        <a:pt x="470" y="401"/>
                        <a:pt x="492" y="376"/>
                      </a:cubicBezTo>
                      <a:lnTo>
                        <a:pt x="492" y="376"/>
                      </a:lnTo>
                      <a:cubicBezTo>
                        <a:pt x="514" y="350"/>
                        <a:pt x="541" y="331"/>
                        <a:pt x="574" y="318"/>
                      </a:cubicBezTo>
                      <a:lnTo>
                        <a:pt x="673" y="280"/>
                      </a:lnTo>
                      <a:lnTo>
                        <a:pt x="673" y="280"/>
                      </a:lnTo>
                      <a:cubicBezTo>
                        <a:pt x="705" y="267"/>
                        <a:pt x="722" y="248"/>
                        <a:pt x="722" y="222"/>
                      </a:cubicBezTo>
                      <a:lnTo>
                        <a:pt x="722" y="222"/>
                      </a:lnTo>
                      <a:cubicBezTo>
                        <a:pt x="722" y="197"/>
                        <a:pt x="705" y="177"/>
                        <a:pt x="673" y="165"/>
                      </a:cubicBezTo>
                      <a:lnTo>
                        <a:pt x="574" y="126"/>
                      </a:lnTo>
                      <a:lnTo>
                        <a:pt x="574" y="126"/>
                      </a:lnTo>
                      <a:cubicBezTo>
                        <a:pt x="541" y="114"/>
                        <a:pt x="514" y="95"/>
                        <a:pt x="492" y="69"/>
                      </a:cubicBezTo>
                      <a:lnTo>
                        <a:pt x="492" y="69"/>
                      </a:lnTo>
                      <a:cubicBezTo>
                        <a:pt x="470" y="44"/>
                        <a:pt x="442" y="25"/>
                        <a:pt x="410" y="13"/>
                      </a:cubicBezTo>
                      <a:lnTo>
                        <a:pt x="410" y="13"/>
                      </a:lnTo>
                      <a:cubicBezTo>
                        <a:pt x="377" y="0"/>
                        <a:pt x="345" y="0"/>
                        <a:pt x="312" y="13"/>
                      </a:cubicBezTo>
                      <a:lnTo>
                        <a:pt x="312" y="13"/>
                      </a:lnTo>
                      <a:cubicBezTo>
                        <a:pt x="279" y="25"/>
                        <a:pt x="252" y="44"/>
                        <a:pt x="230" y="69"/>
                      </a:cubicBezTo>
                      <a:lnTo>
                        <a:pt x="230" y="69"/>
                      </a:lnTo>
                      <a:cubicBezTo>
                        <a:pt x="208"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1" name="Freeform 300">
                  <a:extLst>
                    <a:ext uri="{FF2B5EF4-FFF2-40B4-BE49-F238E27FC236}">
                      <a16:creationId xmlns:a16="http://schemas.microsoft.com/office/drawing/2014/main" id="{552B67E6-F8B9-8A4E-96B4-BECEF7C6A679}"/>
                    </a:ext>
                  </a:extLst>
                </p:cNvPr>
                <p:cNvSpPr>
                  <a:spLocks noChangeArrowheads="1"/>
                </p:cNvSpPr>
                <p:nvPr/>
              </p:nvSpPr>
              <p:spPr bwMode="auto">
                <a:xfrm>
                  <a:off x="4583113" y="6032500"/>
                  <a:ext cx="165100" cy="160338"/>
                </a:xfrm>
                <a:custGeom>
                  <a:avLst/>
                  <a:gdLst>
                    <a:gd name="T0" fmla="*/ 328 w 459"/>
                    <a:gd name="T1" fmla="*/ 222 h 447"/>
                    <a:gd name="T2" fmla="*/ 328 w 459"/>
                    <a:gd name="T3" fmla="*/ 222 h 447"/>
                    <a:gd name="T4" fmla="*/ 278 w 459"/>
                    <a:gd name="T5" fmla="*/ 165 h 447"/>
                    <a:gd name="T6" fmla="*/ 278 w 459"/>
                    <a:gd name="T7" fmla="*/ 165 h 447"/>
                    <a:gd name="T8" fmla="*/ 180 w 459"/>
                    <a:gd name="T9" fmla="*/ 165 h 447"/>
                    <a:gd name="T10" fmla="*/ 180 w 459"/>
                    <a:gd name="T11" fmla="*/ 165 h 447"/>
                    <a:gd name="T12" fmla="*/ 130 w 459"/>
                    <a:gd name="T13" fmla="*/ 222 h 447"/>
                    <a:gd name="T14" fmla="*/ 130 w 459"/>
                    <a:gd name="T15" fmla="*/ 222 h 447"/>
                    <a:gd name="T16" fmla="*/ 180 w 459"/>
                    <a:gd name="T17" fmla="*/ 280 h 447"/>
                    <a:gd name="T18" fmla="*/ 180 w 459"/>
                    <a:gd name="T19" fmla="*/ 280 h 447"/>
                    <a:gd name="T20" fmla="*/ 278 w 459"/>
                    <a:gd name="T21" fmla="*/ 280 h 447"/>
                    <a:gd name="T22" fmla="*/ 278 w 459"/>
                    <a:gd name="T23" fmla="*/ 280 h 447"/>
                    <a:gd name="T24" fmla="*/ 328 w 459"/>
                    <a:gd name="T25" fmla="*/ 222 h 447"/>
                    <a:gd name="T26" fmla="*/ 426 w 459"/>
                    <a:gd name="T27" fmla="*/ 146 h 447"/>
                    <a:gd name="T28" fmla="*/ 426 w 459"/>
                    <a:gd name="T29" fmla="*/ 146 h 447"/>
                    <a:gd name="T30" fmla="*/ 458 w 459"/>
                    <a:gd name="T31" fmla="*/ 222 h 447"/>
                    <a:gd name="T32" fmla="*/ 458 w 459"/>
                    <a:gd name="T33" fmla="*/ 222 h 447"/>
                    <a:gd name="T34" fmla="*/ 426 w 459"/>
                    <a:gd name="T35" fmla="*/ 299 h 447"/>
                    <a:gd name="T36" fmla="*/ 360 w 459"/>
                    <a:gd name="T37" fmla="*/ 376 h 447"/>
                    <a:gd name="T38" fmla="*/ 360 w 459"/>
                    <a:gd name="T39" fmla="*/ 376 h 447"/>
                    <a:gd name="T40" fmla="*/ 278 w 459"/>
                    <a:gd name="T41" fmla="*/ 433 h 447"/>
                    <a:gd name="T42" fmla="*/ 278 w 459"/>
                    <a:gd name="T43" fmla="*/ 433 h 447"/>
                    <a:gd name="T44" fmla="*/ 180 w 459"/>
                    <a:gd name="T45" fmla="*/ 433 h 447"/>
                    <a:gd name="T46" fmla="*/ 180 w 459"/>
                    <a:gd name="T47" fmla="*/ 433 h 447"/>
                    <a:gd name="T48" fmla="*/ 98 w 459"/>
                    <a:gd name="T49" fmla="*/ 376 h 447"/>
                    <a:gd name="T50" fmla="*/ 32 w 459"/>
                    <a:gd name="T51" fmla="*/ 299 h 447"/>
                    <a:gd name="T52" fmla="*/ 32 w 459"/>
                    <a:gd name="T53" fmla="*/ 299 h 447"/>
                    <a:gd name="T54" fmla="*/ 0 w 459"/>
                    <a:gd name="T55" fmla="*/ 222 h 447"/>
                    <a:gd name="T56" fmla="*/ 0 w 459"/>
                    <a:gd name="T57" fmla="*/ 222 h 447"/>
                    <a:gd name="T58" fmla="*/ 32 w 459"/>
                    <a:gd name="T59" fmla="*/ 146 h 447"/>
                    <a:gd name="T60" fmla="*/ 98 w 459"/>
                    <a:gd name="T61" fmla="*/ 69 h 447"/>
                    <a:gd name="T62" fmla="*/ 98 w 459"/>
                    <a:gd name="T63" fmla="*/ 69 h 447"/>
                    <a:gd name="T64" fmla="*/ 180 w 459"/>
                    <a:gd name="T65" fmla="*/ 13 h 447"/>
                    <a:gd name="T66" fmla="*/ 180 w 459"/>
                    <a:gd name="T67" fmla="*/ 13 h 447"/>
                    <a:gd name="T68" fmla="*/ 278 w 459"/>
                    <a:gd name="T69" fmla="*/ 13 h 447"/>
                    <a:gd name="T70" fmla="*/ 278 w 459"/>
                    <a:gd name="T71" fmla="*/ 13 h 447"/>
                    <a:gd name="T72" fmla="*/ 360 w 459"/>
                    <a:gd name="T73" fmla="*/ 69 h 447"/>
                    <a:gd name="T74" fmla="*/ 426 w 459"/>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9" h="447">
                      <a:moveTo>
                        <a:pt x="328" y="222"/>
                      </a:moveTo>
                      <a:lnTo>
                        <a:pt x="328" y="222"/>
                      </a:lnTo>
                      <a:cubicBezTo>
                        <a:pt x="328" y="197"/>
                        <a:pt x="311" y="177"/>
                        <a:pt x="278" y="165"/>
                      </a:cubicBezTo>
                      <a:lnTo>
                        <a:pt x="278" y="165"/>
                      </a:lnTo>
                      <a:cubicBezTo>
                        <a:pt x="245" y="152"/>
                        <a:pt x="212" y="152"/>
                        <a:pt x="180" y="165"/>
                      </a:cubicBezTo>
                      <a:lnTo>
                        <a:pt x="180" y="165"/>
                      </a:lnTo>
                      <a:cubicBezTo>
                        <a:pt x="147" y="177"/>
                        <a:pt x="130" y="197"/>
                        <a:pt x="130" y="222"/>
                      </a:cubicBezTo>
                      <a:lnTo>
                        <a:pt x="130" y="222"/>
                      </a:lnTo>
                      <a:cubicBezTo>
                        <a:pt x="130" y="248"/>
                        <a:pt x="147" y="267"/>
                        <a:pt x="180" y="280"/>
                      </a:cubicBezTo>
                      <a:lnTo>
                        <a:pt x="180" y="280"/>
                      </a:lnTo>
                      <a:cubicBezTo>
                        <a:pt x="212" y="293"/>
                        <a:pt x="245" y="293"/>
                        <a:pt x="278" y="280"/>
                      </a:cubicBezTo>
                      <a:lnTo>
                        <a:pt x="278" y="280"/>
                      </a:lnTo>
                      <a:cubicBezTo>
                        <a:pt x="311" y="267"/>
                        <a:pt x="328" y="248"/>
                        <a:pt x="328" y="222"/>
                      </a:cubicBezTo>
                      <a:close/>
                      <a:moveTo>
                        <a:pt x="426" y="146"/>
                      </a:moveTo>
                      <a:lnTo>
                        <a:pt x="426" y="146"/>
                      </a:lnTo>
                      <a:cubicBezTo>
                        <a:pt x="447" y="172"/>
                        <a:pt x="458" y="197"/>
                        <a:pt x="458" y="222"/>
                      </a:cubicBezTo>
                      <a:lnTo>
                        <a:pt x="458" y="222"/>
                      </a:lnTo>
                      <a:cubicBezTo>
                        <a:pt x="458" y="248"/>
                        <a:pt x="447" y="273"/>
                        <a:pt x="426" y="299"/>
                      </a:cubicBezTo>
                      <a:lnTo>
                        <a:pt x="360" y="376"/>
                      </a:lnTo>
                      <a:lnTo>
                        <a:pt x="360" y="376"/>
                      </a:lnTo>
                      <a:cubicBezTo>
                        <a:pt x="338" y="401"/>
                        <a:pt x="311" y="420"/>
                        <a:pt x="278" y="433"/>
                      </a:cubicBezTo>
                      <a:lnTo>
                        <a:pt x="278" y="433"/>
                      </a:lnTo>
                      <a:cubicBezTo>
                        <a:pt x="245" y="446"/>
                        <a:pt x="212" y="446"/>
                        <a:pt x="180" y="433"/>
                      </a:cubicBezTo>
                      <a:lnTo>
                        <a:pt x="180" y="433"/>
                      </a:lnTo>
                      <a:cubicBezTo>
                        <a:pt x="147" y="420"/>
                        <a:pt x="120" y="401"/>
                        <a:pt x="98" y="376"/>
                      </a:cubicBezTo>
                      <a:lnTo>
                        <a:pt x="32" y="299"/>
                      </a:lnTo>
                      <a:lnTo>
                        <a:pt x="32" y="299"/>
                      </a:lnTo>
                      <a:cubicBezTo>
                        <a:pt x="10" y="273"/>
                        <a:pt x="0" y="248"/>
                        <a:pt x="0" y="222"/>
                      </a:cubicBezTo>
                      <a:lnTo>
                        <a:pt x="0" y="222"/>
                      </a:lnTo>
                      <a:cubicBezTo>
                        <a:pt x="0" y="197"/>
                        <a:pt x="10" y="172"/>
                        <a:pt x="32" y="146"/>
                      </a:cubicBezTo>
                      <a:lnTo>
                        <a:pt x="98" y="69"/>
                      </a:lnTo>
                      <a:lnTo>
                        <a:pt x="98" y="69"/>
                      </a:lnTo>
                      <a:cubicBezTo>
                        <a:pt x="120" y="44"/>
                        <a:pt x="147" y="25"/>
                        <a:pt x="180" y="13"/>
                      </a:cubicBezTo>
                      <a:lnTo>
                        <a:pt x="180" y="13"/>
                      </a:lnTo>
                      <a:cubicBezTo>
                        <a:pt x="212" y="0"/>
                        <a:pt x="245" y="0"/>
                        <a:pt x="278" y="13"/>
                      </a:cubicBezTo>
                      <a:lnTo>
                        <a:pt x="278" y="13"/>
                      </a:lnTo>
                      <a:cubicBezTo>
                        <a:pt x="311" y="25"/>
                        <a:pt x="338" y="44"/>
                        <a:pt x="360" y="69"/>
                      </a:cubicBezTo>
                      <a:lnTo>
                        <a:pt x="426" y="146"/>
                      </a:ln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2" name="Freeform 301">
                  <a:extLst>
                    <a:ext uri="{FF2B5EF4-FFF2-40B4-BE49-F238E27FC236}">
                      <a16:creationId xmlns:a16="http://schemas.microsoft.com/office/drawing/2014/main" id="{F9293F0A-BB51-4D4F-9E03-A20E85E32DA2}"/>
                    </a:ext>
                  </a:extLst>
                </p:cNvPr>
                <p:cNvSpPr>
                  <a:spLocks noChangeArrowheads="1"/>
                </p:cNvSpPr>
                <p:nvPr/>
              </p:nvSpPr>
              <p:spPr bwMode="auto">
                <a:xfrm>
                  <a:off x="6083300" y="5645150"/>
                  <a:ext cx="69850" cy="111125"/>
                </a:xfrm>
                <a:custGeom>
                  <a:avLst/>
                  <a:gdLst>
                    <a:gd name="T0" fmla="*/ 11 w 192"/>
                    <a:gd name="T1" fmla="*/ 57 h 307"/>
                    <a:gd name="T2" fmla="*/ 11 w 192"/>
                    <a:gd name="T3" fmla="*/ 57 h 307"/>
                    <a:gd name="T4" fmla="*/ 60 w 192"/>
                    <a:gd name="T5" fmla="*/ 153 h 307"/>
                    <a:gd name="T6" fmla="*/ 191 w 192"/>
                    <a:gd name="T7" fmla="*/ 306 h 307"/>
                    <a:gd name="T8" fmla="*/ 191 w 192"/>
                    <a:gd name="T9" fmla="*/ 0 h 307"/>
                    <a:gd name="T10" fmla="*/ 60 w 192"/>
                    <a:gd name="T11" fmla="*/ 0 h 307"/>
                    <a:gd name="T12" fmla="*/ 60 w 192"/>
                    <a:gd name="T13" fmla="*/ 0 h 307"/>
                    <a:gd name="T14" fmla="*/ 11 w 192"/>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307">
                      <a:moveTo>
                        <a:pt x="11" y="57"/>
                      </a:moveTo>
                      <a:lnTo>
                        <a:pt x="11" y="57"/>
                      </a:lnTo>
                      <a:cubicBezTo>
                        <a:pt x="22" y="96"/>
                        <a:pt x="38" y="127"/>
                        <a:pt x="60" y="153"/>
                      </a:cubicBezTo>
                      <a:lnTo>
                        <a:pt x="191" y="306"/>
                      </a:lnTo>
                      <a:lnTo>
                        <a:pt x="191" y="0"/>
                      </a:lnTo>
                      <a:lnTo>
                        <a:pt x="60" y="0"/>
                      </a:lnTo>
                      <a:lnTo>
                        <a:pt x="60" y="0"/>
                      </a:lnTo>
                      <a:cubicBezTo>
                        <a:pt x="16" y="0"/>
                        <a:pt x="0" y="19"/>
                        <a:pt x="11" y="57"/>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3" name="Freeform 302">
                  <a:extLst>
                    <a:ext uri="{FF2B5EF4-FFF2-40B4-BE49-F238E27FC236}">
                      <a16:creationId xmlns:a16="http://schemas.microsoft.com/office/drawing/2014/main" id="{2D7A4FE3-EB2A-4546-9FB7-EBA5D1DB2EDA}"/>
                    </a:ext>
                  </a:extLst>
                </p:cNvPr>
                <p:cNvSpPr>
                  <a:spLocks noChangeArrowheads="1"/>
                </p:cNvSpPr>
                <p:nvPr/>
              </p:nvSpPr>
              <p:spPr bwMode="auto">
                <a:xfrm>
                  <a:off x="4452938" y="5645150"/>
                  <a:ext cx="493712" cy="328613"/>
                </a:xfrm>
                <a:custGeom>
                  <a:avLst/>
                  <a:gdLst>
                    <a:gd name="T0" fmla="*/ 0 w 1372"/>
                    <a:gd name="T1" fmla="*/ 0 h 913"/>
                    <a:gd name="T2" fmla="*/ 1311 w 1372"/>
                    <a:gd name="T3" fmla="*/ 0 h 913"/>
                    <a:gd name="T4" fmla="*/ 1311 w 1372"/>
                    <a:gd name="T5" fmla="*/ 0 h 913"/>
                    <a:gd name="T6" fmla="*/ 1360 w 1372"/>
                    <a:gd name="T7" fmla="*/ 57 h 913"/>
                    <a:gd name="T8" fmla="*/ 1360 w 1372"/>
                    <a:gd name="T9" fmla="*/ 57 h 913"/>
                    <a:gd name="T10" fmla="*/ 1311 w 1372"/>
                    <a:gd name="T11" fmla="*/ 153 h 913"/>
                    <a:gd name="T12" fmla="*/ 1245 w 1372"/>
                    <a:gd name="T13" fmla="*/ 230 h 913"/>
                    <a:gd name="T14" fmla="*/ 1180 w 1372"/>
                    <a:gd name="T15" fmla="*/ 306 h 913"/>
                    <a:gd name="T16" fmla="*/ 1115 w 1372"/>
                    <a:gd name="T17" fmla="*/ 382 h 913"/>
                    <a:gd name="T18" fmla="*/ 1049 w 1372"/>
                    <a:gd name="T19" fmla="*/ 459 h 913"/>
                    <a:gd name="T20" fmla="*/ 983 w 1372"/>
                    <a:gd name="T21" fmla="*/ 535 h 913"/>
                    <a:gd name="T22" fmla="*/ 918 w 1372"/>
                    <a:gd name="T23" fmla="*/ 613 h 913"/>
                    <a:gd name="T24" fmla="*/ 853 w 1372"/>
                    <a:gd name="T25" fmla="*/ 689 h 913"/>
                    <a:gd name="T26" fmla="*/ 787 w 1372"/>
                    <a:gd name="T27" fmla="*/ 765 h 913"/>
                    <a:gd name="T28" fmla="*/ 721 w 1372"/>
                    <a:gd name="T29" fmla="*/ 842 h 913"/>
                    <a:gd name="T30" fmla="*/ 721 w 1372"/>
                    <a:gd name="T31" fmla="*/ 842 h 913"/>
                    <a:gd name="T32" fmla="*/ 639 w 1372"/>
                    <a:gd name="T33" fmla="*/ 900 h 913"/>
                    <a:gd name="T34" fmla="*/ 639 w 1372"/>
                    <a:gd name="T35" fmla="*/ 900 h 913"/>
                    <a:gd name="T36" fmla="*/ 541 w 1372"/>
                    <a:gd name="T37" fmla="*/ 900 h 913"/>
                    <a:gd name="T38" fmla="*/ 541 w 1372"/>
                    <a:gd name="T39" fmla="*/ 900 h 913"/>
                    <a:gd name="T40" fmla="*/ 459 w 1372"/>
                    <a:gd name="T41" fmla="*/ 842 h 913"/>
                    <a:gd name="T42" fmla="*/ 393 w 1372"/>
                    <a:gd name="T43" fmla="*/ 765 h 913"/>
                    <a:gd name="T44" fmla="*/ 328 w 1372"/>
                    <a:gd name="T45" fmla="*/ 689 h 913"/>
                    <a:gd name="T46" fmla="*/ 262 w 1372"/>
                    <a:gd name="T47" fmla="*/ 613 h 913"/>
                    <a:gd name="T48" fmla="*/ 197 w 1372"/>
                    <a:gd name="T49" fmla="*/ 535 h 913"/>
                    <a:gd name="T50" fmla="*/ 131 w 1372"/>
                    <a:gd name="T51" fmla="*/ 459 h 913"/>
                    <a:gd name="T52" fmla="*/ 66 w 1372"/>
                    <a:gd name="T53" fmla="*/ 382 h 913"/>
                    <a:gd name="T54" fmla="*/ 0 w 1372"/>
                    <a:gd name="T55" fmla="*/ 306 h 913"/>
                    <a:gd name="T56" fmla="*/ 0 w 1372"/>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2" h="913">
                      <a:moveTo>
                        <a:pt x="0" y="0"/>
                      </a:moveTo>
                      <a:lnTo>
                        <a:pt x="1311" y="0"/>
                      </a:lnTo>
                      <a:lnTo>
                        <a:pt x="1311" y="0"/>
                      </a:lnTo>
                      <a:cubicBezTo>
                        <a:pt x="1355" y="0"/>
                        <a:pt x="1371" y="19"/>
                        <a:pt x="1360" y="57"/>
                      </a:cubicBezTo>
                      <a:lnTo>
                        <a:pt x="1360" y="57"/>
                      </a:lnTo>
                      <a:cubicBezTo>
                        <a:pt x="1349" y="96"/>
                        <a:pt x="1333" y="127"/>
                        <a:pt x="1311" y="153"/>
                      </a:cubicBezTo>
                      <a:lnTo>
                        <a:pt x="1245" y="230"/>
                      </a:lnTo>
                      <a:lnTo>
                        <a:pt x="1180" y="306"/>
                      </a:lnTo>
                      <a:lnTo>
                        <a:pt x="1115" y="382"/>
                      </a:lnTo>
                      <a:lnTo>
                        <a:pt x="1049" y="459"/>
                      </a:lnTo>
                      <a:lnTo>
                        <a:pt x="983" y="535"/>
                      </a:lnTo>
                      <a:lnTo>
                        <a:pt x="918" y="613"/>
                      </a:lnTo>
                      <a:lnTo>
                        <a:pt x="853" y="689"/>
                      </a:lnTo>
                      <a:lnTo>
                        <a:pt x="787" y="765"/>
                      </a:lnTo>
                      <a:lnTo>
                        <a:pt x="721" y="842"/>
                      </a:lnTo>
                      <a:lnTo>
                        <a:pt x="721" y="842"/>
                      </a:lnTo>
                      <a:cubicBezTo>
                        <a:pt x="699" y="867"/>
                        <a:pt x="672" y="887"/>
                        <a:pt x="639" y="900"/>
                      </a:cubicBezTo>
                      <a:lnTo>
                        <a:pt x="639" y="900"/>
                      </a:lnTo>
                      <a:cubicBezTo>
                        <a:pt x="606" y="912"/>
                        <a:pt x="573" y="912"/>
                        <a:pt x="541" y="900"/>
                      </a:cubicBezTo>
                      <a:lnTo>
                        <a:pt x="541" y="900"/>
                      </a:lnTo>
                      <a:cubicBezTo>
                        <a:pt x="508" y="887"/>
                        <a:pt x="481" y="867"/>
                        <a:pt x="459" y="842"/>
                      </a:cubicBezTo>
                      <a:lnTo>
                        <a:pt x="393" y="765"/>
                      </a:lnTo>
                      <a:lnTo>
                        <a:pt x="328" y="689"/>
                      </a:lnTo>
                      <a:lnTo>
                        <a:pt x="262" y="613"/>
                      </a:lnTo>
                      <a:lnTo>
                        <a:pt x="197" y="535"/>
                      </a:lnTo>
                      <a:lnTo>
                        <a:pt x="131" y="459"/>
                      </a:lnTo>
                      <a:lnTo>
                        <a:pt x="66" y="382"/>
                      </a:lnTo>
                      <a:lnTo>
                        <a:pt x="0" y="306"/>
                      </a:lnTo>
                      <a:lnTo>
                        <a:pt x="0" y="0"/>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4" name="Freeform 303">
                  <a:extLst>
                    <a:ext uri="{FF2B5EF4-FFF2-40B4-BE49-F238E27FC236}">
                      <a16:creationId xmlns:a16="http://schemas.microsoft.com/office/drawing/2014/main" id="{65415F94-7883-704B-9D6F-54E1C4C6E06E}"/>
                    </a:ext>
                  </a:extLst>
                </p:cNvPr>
                <p:cNvSpPr>
                  <a:spLocks noChangeArrowheads="1"/>
                </p:cNvSpPr>
                <p:nvPr/>
              </p:nvSpPr>
              <p:spPr bwMode="auto">
                <a:xfrm>
                  <a:off x="4535488" y="5699125"/>
                  <a:ext cx="260350" cy="163513"/>
                </a:xfrm>
                <a:custGeom>
                  <a:avLst/>
                  <a:gdLst>
                    <a:gd name="T0" fmla="*/ 0 w 723"/>
                    <a:gd name="T1" fmla="*/ 77 h 453"/>
                    <a:gd name="T2" fmla="*/ 0 w 723"/>
                    <a:gd name="T3" fmla="*/ 77 h 453"/>
                    <a:gd name="T4" fmla="*/ 33 w 723"/>
                    <a:gd name="T5" fmla="*/ 153 h 453"/>
                    <a:gd name="T6" fmla="*/ 230 w 723"/>
                    <a:gd name="T7" fmla="*/ 382 h 453"/>
                    <a:gd name="T8" fmla="*/ 230 w 723"/>
                    <a:gd name="T9" fmla="*/ 382 h 453"/>
                    <a:gd name="T10" fmla="*/ 312 w 723"/>
                    <a:gd name="T11" fmla="*/ 440 h 453"/>
                    <a:gd name="T12" fmla="*/ 312 w 723"/>
                    <a:gd name="T13" fmla="*/ 440 h 453"/>
                    <a:gd name="T14" fmla="*/ 410 w 723"/>
                    <a:gd name="T15" fmla="*/ 440 h 453"/>
                    <a:gd name="T16" fmla="*/ 410 w 723"/>
                    <a:gd name="T17" fmla="*/ 440 h 453"/>
                    <a:gd name="T18" fmla="*/ 492 w 723"/>
                    <a:gd name="T19" fmla="*/ 382 h 453"/>
                    <a:gd name="T20" fmla="*/ 689 w 723"/>
                    <a:gd name="T21" fmla="*/ 153 h 453"/>
                    <a:gd name="T22" fmla="*/ 689 w 723"/>
                    <a:gd name="T23" fmla="*/ 153 h 453"/>
                    <a:gd name="T24" fmla="*/ 722 w 723"/>
                    <a:gd name="T25" fmla="*/ 77 h 453"/>
                    <a:gd name="T26" fmla="*/ 722 w 723"/>
                    <a:gd name="T27" fmla="*/ 77 h 453"/>
                    <a:gd name="T28" fmla="*/ 672 w 723"/>
                    <a:gd name="T29" fmla="*/ 19 h 453"/>
                    <a:gd name="T30" fmla="*/ 672 w 723"/>
                    <a:gd name="T31" fmla="*/ 19 h 453"/>
                    <a:gd name="T32" fmla="*/ 558 w 723"/>
                    <a:gd name="T33" fmla="*/ 0 h 453"/>
                    <a:gd name="T34" fmla="*/ 164 w 723"/>
                    <a:gd name="T35" fmla="*/ 0 h 453"/>
                    <a:gd name="T36" fmla="*/ 164 w 723"/>
                    <a:gd name="T37" fmla="*/ 0 h 453"/>
                    <a:gd name="T38" fmla="*/ 50 w 723"/>
                    <a:gd name="T39" fmla="*/ 19 h 453"/>
                    <a:gd name="T40" fmla="*/ 50 w 723"/>
                    <a:gd name="T41" fmla="*/ 19 h 453"/>
                    <a:gd name="T42" fmla="*/ 0 w 723"/>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3" h="453">
                      <a:moveTo>
                        <a:pt x="0" y="77"/>
                      </a:moveTo>
                      <a:lnTo>
                        <a:pt x="0" y="77"/>
                      </a:lnTo>
                      <a:cubicBezTo>
                        <a:pt x="0" y="102"/>
                        <a:pt x="11" y="128"/>
                        <a:pt x="33" y="153"/>
                      </a:cubicBezTo>
                      <a:lnTo>
                        <a:pt x="230" y="382"/>
                      </a:lnTo>
                      <a:lnTo>
                        <a:pt x="230" y="382"/>
                      </a:lnTo>
                      <a:cubicBezTo>
                        <a:pt x="252" y="408"/>
                        <a:pt x="279" y="427"/>
                        <a:pt x="312" y="440"/>
                      </a:cubicBezTo>
                      <a:lnTo>
                        <a:pt x="312" y="440"/>
                      </a:lnTo>
                      <a:cubicBezTo>
                        <a:pt x="344" y="452"/>
                        <a:pt x="377" y="452"/>
                        <a:pt x="410" y="440"/>
                      </a:cubicBezTo>
                      <a:lnTo>
                        <a:pt x="410" y="440"/>
                      </a:lnTo>
                      <a:cubicBezTo>
                        <a:pt x="443" y="427"/>
                        <a:pt x="470" y="408"/>
                        <a:pt x="492" y="382"/>
                      </a:cubicBezTo>
                      <a:lnTo>
                        <a:pt x="689" y="153"/>
                      </a:lnTo>
                      <a:lnTo>
                        <a:pt x="689" y="153"/>
                      </a:lnTo>
                      <a:cubicBezTo>
                        <a:pt x="710" y="128"/>
                        <a:pt x="722" y="102"/>
                        <a:pt x="722" y="77"/>
                      </a:cubicBezTo>
                      <a:lnTo>
                        <a:pt x="722" y="77"/>
                      </a:lnTo>
                      <a:cubicBezTo>
                        <a:pt x="722" y="51"/>
                        <a:pt x="706" y="32"/>
                        <a:pt x="672" y="19"/>
                      </a:cubicBezTo>
                      <a:lnTo>
                        <a:pt x="672" y="19"/>
                      </a:lnTo>
                      <a:cubicBezTo>
                        <a:pt x="639" y="7"/>
                        <a:pt x="601" y="0"/>
                        <a:pt x="558" y="0"/>
                      </a:cubicBezTo>
                      <a:lnTo>
                        <a:pt x="164" y="0"/>
                      </a:lnTo>
                      <a:lnTo>
                        <a:pt x="164" y="0"/>
                      </a:lnTo>
                      <a:cubicBezTo>
                        <a:pt x="121" y="0"/>
                        <a:pt x="82" y="7"/>
                        <a:pt x="50" y="19"/>
                      </a:cubicBezTo>
                      <a:lnTo>
                        <a:pt x="50" y="19"/>
                      </a:lnTo>
                      <a:cubicBezTo>
                        <a:pt x="16" y="32"/>
                        <a:pt x="0" y="51"/>
                        <a:pt x="0" y="7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5" name="Freeform 304">
                  <a:extLst>
                    <a:ext uri="{FF2B5EF4-FFF2-40B4-BE49-F238E27FC236}">
                      <a16:creationId xmlns:a16="http://schemas.microsoft.com/office/drawing/2014/main" id="{E05C5AA4-5C73-0B45-B4E7-99ED4514CD1C}"/>
                    </a:ext>
                  </a:extLst>
                </p:cNvPr>
                <p:cNvSpPr>
                  <a:spLocks noChangeArrowheads="1"/>
                </p:cNvSpPr>
                <p:nvPr/>
              </p:nvSpPr>
              <p:spPr bwMode="auto">
                <a:xfrm>
                  <a:off x="6034088" y="6619875"/>
                  <a:ext cx="119062" cy="130175"/>
                </a:xfrm>
                <a:custGeom>
                  <a:avLst/>
                  <a:gdLst>
                    <a:gd name="T0" fmla="*/ 197 w 329"/>
                    <a:gd name="T1" fmla="*/ 98 h 361"/>
                    <a:gd name="T2" fmla="*/ 131 w 329"/>
                    <a:gd name="T3" fmla="*/ 164 h 361"/>
                    <a:gd name="T4" fmla="*/ 66 w 329"/>
                    <a:gd name="T5" fmla="*/ 229 h 361"/>
                    <a:gd name="T6" fmla="*/ 66 w 329"/>
                    <a:gd name="T7" fmla="*/ 229 h 361"/>
                    <a:gd name="T8" fmla="*/ 17 w 329"/>
                    <a:gd name="T9" fmla="*/ 311 h 361"/>
                    <a:gd name="T10" fmla="*/ 0 w 329"/>
                    <a:gd name="T11" fmla="*/ 360 h 361"/>
                    <a:gd name="T12" fmla="*/ 263 w 329"/>
                    <a:gd name="T13" fmla="*/ 360 h 361"/>
                    <a:gd name="T14" fmla="*/ 279 w 329"/>
                    <a:gd name="T15" fmla="*/ 311 h 361"/>
                    <a:gd name="T16" fmla="*/ 279 w 329"/>
                    <a:gd name="T17" fmla="*/ 311 h 361"/>
                    <a:gd name="T18" fmla="*/ 328 w 329"/>
                    <a:gd name="T19" fmla="*/ 262 h 361"/>
                    <a:gd name="T20" fmla="*/ 328 w 329"/>
                    <a:gd name="T21" fmla="*/ 0 h 361"/>
                    <a:gd name="T22" fmla="*/ 328 w 329"/>
                    <a:gd name="T23" fmla="*/ 0 h 361"/>
                    <a:gd name="T24" fmla="*/ 263 w 329"/>
                    <a:gd name="T25" fmla="*/ 33 h 361"/>
                    <a:gd name="T26" fmla="*/ 197 w 329"/>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9" h="361">
                      <a:moveTo>
                        <a:pt x="197" y="98"/>
                      </a:moveTo>
                      <a:lnTo>
                        <a:pt x="131" y="164"/>
                      </a:lnTo>
                      <a:lnTo>
                        <a:pt x="66" y="229"/>
                      </a:lnTo>
                      <a:lnTo>
                        <a:pt x="66" y="229"/>
                      </a:lnTo>
                      <a:cubicBezTo>
                        <a:pt x="44" y="251"/>
                        <a:pt x="28" y="279"/>
                        <a:pt x="17" y="311"/>
                      </a:cubicBezTo>
                      <a:lnTo>
                        <a:pt x="0" y="360"/>
                      </a:lnTo>
                      <a:lnTo>
                        <a:pt x="263" y="360"/>
                      </a:lnTo>
                      <a:lnTo>
                        <a:pt x="279" y="311"/>
                      </a:lnTo>
                      <a:lnTo>
                        <a:pt x="279" y="311"/>
                      </a:lnTo>
                      <a:cubicBezTo>
                        <a:pt x="289" y="279"/>
                        <a:pt x="306" y="262"/>
                        <a:pt x="328" y="262"/>
                      </a:cubicBezTo>
                      <a:lnTo>
                        <a:pt x="328" y="0"/>
                      </a:lnTo>
                      <a:lnTo>
                        <a:pt x="328" y="0"/>
                      </a:lnTo>
                      <a:cubicBezTo>
                        <a:pt x="306" y="0"/>
                        <a:pt x="285" y="11"/>
                        <a:pt x="263" y="33"/>
                      </a:cubicBezTo>
                      <a:lnTo>
                        <a:pt x="197"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6" name="Freeform 305">
                  <a:extLst>
                    <a:ext uri="{FF2B5EF4-FFF2-40B4-BE49-F238E27FC236}">
                      <a16:creationId xmlns:a16="http://schemas.microsoft.com/office/drawing/2014/main" id="{E528E908-B421-5E41-891A-B8E328138385}"/>
                    </a:ext>
                  </a:extLst>
                </p:cNvPr>
                <p:cNvSpPr>
                  <a:spLocks noChangeArrowheads="1"/>
                </p:cNvSpPr>
                <p:nvPr/>
              </p:nvSpPr>
              <p:spPr bwMode="auto">
                <a:xfrm>
                  <a:off x="5749925" y="6619875"/>
                  <a:ext cx="236538" cy="130175"/>
                </a:xfrm>
                <a:custGeom>
                  <a:avLst/>
                  <a:gdLst>
                    <a:gd name="T0" fmla="*/ 591 w 657"/>
                    <a:gd name="T1" fmla="*/ 229 h 361"/>
                    <a:gd name="T2" fmla="*/ 394 w 657"/>
                    <a:gd name="T3" fmla="*/ 33 h 361"/>
                    <a:gd name="T4" fmla="*/ 394 w 657"/>
                    <a:gd name="T5" fmla="*/ 33 h 361"/>
                    <a:gd name="T6" fmla="*/ 328 w 657"/>
                    <a:gd name="T7" fmla="*/ 0 h 361"/>
                    <a:gd name="T8" fmla="*/ 328 w 657"/>
                    <a:gd name="T9" fmla="*/ 0 h 361"/>
                    <a:gd name="T10" fmla="*/ 263 w 657"/>
                    <a:gd name="T11" fmla="*/ 33 h 361"/>
                    <a:gd name="T12" fmla="*/ 66 w 657"/>
                    <a:gd name="T13" fmla="*/ 229 h 361"/>
                    <a:gd name="T14" fmla="*/ 66 w 657"/>
                    <a:gd name="T15" fmla="*/ 229 h 361"/>
                    <a:gd name="T16" fmla="*/ 17 w 657"/>
                    <a:gd name="T17" fmla="*/ 311 h 361"/>
                    <a:gd name="T18" fmla="*/ 0 w 657"/>
                    <a:gd name="T19" fmla="*/ 360 h 361"/>
                    <a:gd name="T20" fmla="*/ 263 w 657"/>
                    <a:gd name="T21" fmla="*/ 360 h 361"/>
                    <a:gd name="T22" fmla="*/ 279 w 657"/>
                    <a:gd name="T23" fmla="*/ 311 h 361"/>
                    <a:gd name="T24" fmla="*/ 279 w 657"/>
                    <a:gd name="T25" fmla="*/ 311 h 361"/>
                    <a:gd name="T26" fmla="*/ 328 w 657"/>
                    <a:gd name="T27" fmla="*/ 262 h 361"/>
                    <a:gd name="T28" fmla="*/ 328 w 657"/>
                    <a:gd name="T29" fmla="*/ 262 h 361"/>
                    <a:gd name="T30" fmla="*/ 377 w 657"/>
                    <a:gd name="T31" fmla="*/ 311 h 361"/>
                    <a:gd name="T32" fmla="*/ 394 w 657"/>
                    <a:gd name="T33" fmla="*/ 360 h 361"/>
                    <a:gd name="T34" fmla="*/ 656 w 657"/>
                    <a:gd name="T35" fmla="*/ 360 h 361"/>
                    <a:gd name="T36" fmla="*/ 640 w 657"/>
                    <a:gd name="T37" fmla="*/ 311 h 361"/>
                    <a:gd name="T38" fmla="*/ 640 w 657"/>
                    <a:gd name="T39" fmla="*/ 311 h 361"/>
                    <a:gd name="T40" fmla="*/ 591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91" y="229"/>
                      </a:moveTo>
                      <a:lnTo>
                        <a:pt x="394" y="33"/>
                      </a:lnTo>
                      <a:lnTo>
                        <a:pt x="394" y="33"/>
                      </a:lnTo>
                      <a:cubicBezTo>
                        <a:pt x="372" y="11"/>
                        <a:pt x="350" y="0"/>
                        <a:pt x="328" y="0"/>
                      </a:cubicBezTo>
                      <a:lnTo>
                        <a:pt x="328" y="0"/>
                      </a:lnTo>
                      <a:cubicBezTo>
                        <a:pt x="306" y="0"/>
                        <a:pt x="285" y="11"/>
                        <a:pt x="263" y="33"/>
                      </a:cubicBezTo>
                      <a:lnTo>
                        <a:pt x="66" y="229"/>
                      </a:lnTo>
                      <a:lnTo>
                        <a:pt x="66"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7" y="279"/>
                        <a:pt x="377" y="311"/>
                      </a:cubicBezTo>
                      <a:lnTo>
                        <a:pt x="394" y="360"/>
                      </a:lnTo>
                      <a:lnTo>
                        <a:pt x="656" y="360"/>
                      </a:lnTo>
                      <a:lnTo>
                        <a:pt x="640" y="311"/>
                      </a:lnTo>
                      <a:lnTo>
                        <a:pt x="640" y="311"/>
                      </a:lnTo>
                      <a:cubicBezTo>
                        <a:pt x="629" y="279"/>
                        <a:pt x="612" y="251"/>
                        <a:pt x="591"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7" name="Freeform 306">
                  <a:extLst>
                    <a:ext uri="{FF2B5EF4-FFF2-40B4-BE49-F238E27FC236}">
                      <a16:creationId xmlns:a16="http://schemas.microsoft.com/office/drawing/2014/main" id="{6DF9AE7D-B111-C945-A337-1CFFF228BA09}"/>
                    </a:ext>
                  </a:extLst>
                </p:cNvPr>
                <p:cNvSpPr>
                  <a:spLocks noChangeArrowheads="1"/>
                </p:cNvSpPr>
                <p:nvPr/>
              </p:nvSpPr>
              <p:spPr bwMode="auto">
                <a:xfrm>
                  <a:off x="5467350" y="6619875"/>
                  <a:ext cx="236538" cy="130175"/>
                </a:xfrm>
                <a:custGeom>
                  <a:avLst/>
                  <a:gdLst>
                    <a:gd name="T0" fmla="*/ 589 w 657"/>
                    <a:gd name="T1" fmla="*/ 229 h 361"/>
                    <a:gd name="T2" fmla="*/ 393 w 657"/>
                    <a:gd name="T3" fmla="*/ 33 h 361"/>
                    <a:gd name="T4" fmla="*/ 393 w 657"/>
                    <a:gd name="T5" fmla="*/ 33 h 361"/>
                    <a:gd name="T6" fmla="*/ 328 w 657"/>
                    <a:gd name="T7" fmla="*/ 0 h 361"/>
                    <a:gd name="T8" fmla="*/ 328 w 657"/>
                    <a:gd name="T9" fmla="*/ 0 h 361"/>
                    <a:gd name="T10" fmla="*/ 262 w 657"/>
                    <a:gd name="T11" fmla="*/ 33 h 361"/>
                    <a:gd name="T12" fmla="*/ 66 w 657"/>
                    <a:gd name="T13" fmla="*/ 229 h 361"/>
                    <a:gd name="T14" fmla="*/ 66 w 657"/>
                    <a:gd name="T15" fmla="*/ 229 h 361"/>
                    <a:gd name="T16" fmla="*/ 16 w 657"/>
                    <a:gd name="T17" fmla="*/ 311 h 361"/>
                    <a:gd name="T18" fmla="*/ 0 w 657"/>
                    <a:gd name="T19" fmla="*/ 360 h 361"/>
                    <a:gd name="T20" fmla="*/ 262 w 657"/>
                    <a:gd name="T21" fmla="*/ 360 h 361"/>
                    <a:gd name="T22" fmla="*/ 279 w 657"/>
                    <a:gd name="T23" fmla="*/ 311 h 361"/>
                    <a:gd name="T24" fmla="*/ 279 w 657"/>
                    <a:gd name="T25" fmla="*/ 311 h 361"/>
                    <a:gd name="T26" fmla="*/ 328 w 657"/>
                    <a:gd name="T27" fmla="*/ 262 h 361"/>
                    <a:gd name="T28" fmla="*/ 328 w 657"/>
                    <a:gd name="T29" fmla="*/ 262 h 361"/>
                    <a:gd name="T30" fmla="*/ 376 w 657"/>
                    <a:gd name="T31" fmla="*/ 311 h 361"/>
                    <a:gd name="T32" fmla="*/ 393 w 657"/>
                    <a:gd name="T33" fmla="*/ 360 h 361"/>
                    <a:gd name="T34" fmla="*/ 656 w 657"/>
                    <a:gd name="T35" fmla="*/ 360 h 361"/>
                    <a:gd name="T36" fmla="*/ 639 w 657"/>
                    <a:gd name="T37" fmla="*/ 311 h 361"/>
                    <a:gd name="T38" fmla="*/ 639 w 657"/>
                    <a:gd name="T39" fmla="*/ 311 h 361"/>
                    <a:gd name="T40" fmla="*/ 589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89" y="229"/>
                      </a:moveTo>
                      <a:lnTo>
                        <a:pt x="393" y="33"/>
                      </a:lnTo>
                      <a:lnTo>
                        <a:pt x="393" y="33"/>
                      </a:lnTo>
                      <a:cubicBezTo>
                        <a:pt x="372" y="11"/>
                        <a:pt x="350" y="0"/>
                        <a:pt x="328" y="0"/>
                      </a:cubicBezTo>
                      <a:lnTo>
                        <a:pt x="328" y="0"/>
                      </a:lnTo>
                      <a:cubicBezTo>
                        <a:pt x="305" y="0"/>
                        <a:pt x="284" y="11"/>
                        <a:pt x="262" y="33"/>
                      </a:cubicBezTo>
                      <a:lnTo>
                        <a:pt x="66" y="229"/>
                      </a:lnTo>
                      <a:lnTo>
                        <a:pt x="66" y="229"/>
                      </a:lnTo>
                      <a:cubicBezTo>
                        <a:pt x="44" y="251"/>
                        <a:pt x="27" y="279"/>
                        <a:pt x="16" y="311"/>
                      </a:cubicBezTo>
                      <a:lnTo>
                        <a:pt x="0" y="360"/>
                      </a:lnTo>
                      <a:lnTo>
                        <a:pt x="262" y="360"/>
                      </a:lnTo>
                      <a:lnTo>
                        <a:pt x="279" y="311"/>
                      </a:lnTo>
                      <a:lnTo>
                        <a:pt x="279" y="311"/>
                      </a:lnTo>
                      <a:cubicBezTo>
                        <a:pt x="289" y="279"/>
                        <a:pt x="305" y="262"/>
                        <a:pt x="328" y="262"/>
                      </a:cubicBezTo>
                      <a:lnTo>
                        <a:pt x="328" y="262"/>
                      </a:lnTo>
                      <a:cubicBezTo>
                        <a:pt x="350" y="262"/>
                        <a:pt x="366" y="279"/>
                        <a:pt x="376" y="311"/>
                      </a:cubicBezTo>
                      <a:lnTo>
                        <a:pt x="393" y="360"/>
                      </a:lnTo>
                      <a:lnTo>
                        <a:pt x="656" y="360"/>
                      </a:lnTo>
                      <a:lnTo>
                        <a:pt x="639" y="311"/>
                      </a:lnTo>
                      <a:lnTo>
                        <a:pt x="639" y="311"/>
                      </a:lnTo>
                      <a:cubicBezTo>
                        <a:pt x="628" y="279"/>
                        <a:pt x="611" y="251"/>
                        <a:pt x="589"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8" name="Freeform 307">
                  <a:extLst>
                    <a:ext uri="{FF2B5EF4-FFF2-40B4-BE49-F238E27FC236}">
                      <a16:creationId xmlns:a16="http://schemas.microsoft.com/office/drawing/2014/main" id="{9291D0AA-7759-E346-891E-BBB966B2FA33}"/>
                    </a:ext>
                  </a:extLst>
                </p:cNvPr>
                <p:cNvSpPr>
                  <a:spLocks noChangeArrowheads="1"/>
                </p:cNvSpPr>
                <p:nvPr/>
              </p:nvSpPr>
              <p:spPr bwMode="auto">
                <a:xfrm>
                  <a:off x="5184775" y="6619875"/>
                  <a:ext cx="236538" cy="130175"/>
                </a:xfrm>
                <a:custGeom>
                  <a:avLst/>
                  <a:gdLst>
                    <a:gd name="T0" fmla="*/ 590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2 w 657"/>
                    <a:gd name="T15" fmla="*/ 33 h 361"/>
                    <a:gd name="T16" fmla="*/ 197 w 657"/>
                    <a:gd name="T17" fmla="*/ 98 h 361"/>
                    <a:gd name="T18" fmla="*/ 131 w 657"/>
                    <a:gd name="T19" fmla="*/ 164 h 361"/>
                    <a:gd name="T20" fmla="*/ 66 w 657"/>
                    <a:gd name="T21" fmla="*/ 229 h 361"/>
                    <a:gd name="T22" fmla="*/ 66 w 657"/>
                    <a:gd name="T23" fmla="*/ 229 h 361"/>
                    <a:gd name="T24" fmla="*/ 16 w 657"/>
                    <a:gd name="T25" fmla="*/ 311 h 361"/>
                    <a:gd name="T26" fmla="*/ 0 w 657"/>
                    <a:gd name="T27" fmla="*/ 360 h 361"/>
                    <a:gd name="T28" fmla="*/ 262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60" y="98"/>
                      </a:lnTo>
                      <a:lnTo>
                        <a:pt x="393" y="33"/>
                      </a:lnTo>
                      <a:lnTo>
                        <a:pt x="393" y="33"/>
                      </a:lnTo>
                      <a:cubicBezTo>
                        <a:pt x="372" y="11"/>
                        <a:pt x="350" y="0"/>
                        <a:pt x="328" y="0"/>
                      </a:cubicBezTo>
                      <a:lnTo>
                        <a:pt x="328" y="0"/>
                      </a:lnTo>
                      <a:cubicBezTo>
                        <a:pt x="306" y="0"/>
                        <a:pt x="285" y="11"/>
                        <a:pt x="262" y="33"/>
                      </a:cubicBezTo>
                      <a:lnTo>
                        <a:pt x="197" y="98"/>
                      </a:lnTo>
                      <a:lnTo>
                        <a:pt x="131" y="164"/>
                      </a:lnTo>
                      <a:lnTo>
                        <a:pt x="66" y="229"/>
                      </a:lnTo>
                      <a:lnTo>
                        <a:pt x="66" y="229"/>
                      </a:lnTo>
                      <a:cubicBezTo>
                        <a:pt x="44" y="251"/>
                        <a:pt x="27" y="279"/>
                        <a:pt x="16" y="311"/>
                      </a:cubicBezTo>
                      <a:lnTo>
                        <a:pt x="0" y="360"/>
                      </a:lnTo>
                      <a:lnTo>
                        <a:pt x="262" y="360"/>
                      </a:lnTo>
                      <a:lnTo>
                        <a:pt x="279" y="311"/>
                      </a:lnTo>
                      <a:lnTo>
                        <a:pt x="279" y="311"/>
                      </a:lnTo>
                      <a:cubicBezTo>
                        <a:pt x="289" y="279"/>
                        <a:pt x="306" y="262"/>
                        <a:pt x="328" y="262"/>
                      </a:cubicBezTo>
                      <a:lnTo>
                        <a:pt x="328" y="262"/>
                      </a:lnTo>
                      <a:cubicBezTo>
                        <a:pt x="350" y="262"/>
                        <a:pt x="366" y="279"/>
                        <a:pt x="377" y="311"/>
                      </a:cubicBezTo>
                      <a:lnTo>
                        <a:pt x="393" y="360"/>
                      </a:lnTo>
                      <a:lnTo>
                        <a:pt x="656" y="360"/>
                      </a:lnTo>
                      <a:lnTo>
                        <a:pt x="639" y="311"/>
                      </a:lnTo>
                      <a:lnTo>
                        <a:pt x="639" y="311"/>
                      </a:lnTo>
                      <a:cubicBezTo>
                        <a:pt x="628" y="279"/>
                        <a:pt x="613" y="251"/>
                        <a:pt x="590"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9" name="Freeform 308">
                  <a:extLst>
                    <a:ext uri="{FF2B5EF4-FFF2-40B4-BE49-F238E27FC236}">
                      <a16:creationId xmlns:a16="http://schemas.microsoft.com/office/drawing/2014/main" id="{55B4D6DA-F7B6-744E-A5E9-ED9FE3609C8C}"/>
                    </a:ext>
                  </a:extLst>
                </p:cNvPr>
                <p:cNvSpPr>
                  <a:spLocks noChangeArrowheads="1"/>
                </p:cNvSpPr>
                <p:nvPr/>
              </p:nvSpPr>
              <p:spPr bwMode="auto">
                <a:xfrm>
                  <a:off x="4900613" y="6619875"/>
                  <a:ext cx="236537" cy="130175"/>
                </a:xfrm>
                <a:custGeom>
                  <a:avLst/>
                  <a:gdLst>
                    <a:gd name="T0" fmla="*/ 591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3 w 657"/>
                    <a:gd name="T15" fmla="*/ 33 h 361"/>
                    <a:gd name="T16" fmla="*/ 197 w 657"/>
                    <a:gd name="T17" fmla="*/ 98 h 361"/>
                    <a:gd name="T18" fmla="*/ 132 w 657"/>
                    <a:gd name="T19" fmla="*/ 164 h 361"/>
                    <a:gd name="T20" fmla="*/ 66 w 657"/>
                    <a:gd name="T21" fmla="*/ 229 h 361"/>
                    <a:gd name="T22" fmla="*/ 66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8 w 657"/>
                    <a:gd name="T39" fmla="*/ 311 h 361"/>
                    <a:gd name="T40" fmla="*/ 393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5" y="164"/>
                      </a:lnTo>
                      <a:lnTo>
                        <a:pt x="460" y="98"/>
                      </a:lnTo>
                      <a:lnTo>
                        <a:pt x="393" y="33"/>
                      </a:lnTo>
                      <a:lnTo>
                        <a:pt x="393" y="33"/>
                      </a:lnTo>
                      <a:cubicBezTo>
                        <a:pt x="372" y="11"/>
                        <a:pt x="350" y="0"/>
                        <a:pt x="328" y="0"/>
                      </a:cubicBezTo>
                      <a:lnTo>
                        <a:pt x="328" y="0"/>
                      </a:lnTo>
                      <a:cubicBezTo>
                        <a:pt x="307" y="0"/>
                        <a:pt x="285" y="11"/>
                        <a:pt x="263" y="33"/>
                      </a:cubicBezTo>
                      <a:lnTo>
                        <a:pt x="197" y="98"/>
                      </a:lnTo>
                      <a:lnTo>
                        <a:pt x="132" y="164"/>
                      </a:lnTo>
                      <a:lnTo>
                        <a:pt x="66" y="229"/>
                      </a:lnTo>
                      <a:lnTo>
                        <a:pt x="66" y="229"/>
                      </a:lnTo>
                      <a:cubicBezTo>
                        <a:pt x="44" y="251"/>
                        <a:pt x="28" y="279"/>
                        <a:pt x="17" y="311"/>
                      </a:cubicBezTo>
                      <a:lnTo>
                        <a:pt x="0" y="360"/>
                      </a:lnTo>
                      <a:lnTo>
                        <a:pt x="263" y="360"/>
                      </a:lnTo>
                      <a:lnTo>
                        <a:pt x="279" y="311"/>
                      </a:lnTo>
                      <a:lnTo>
                        <a:pt x="279" y="311"/>
                      </a:lnTo>
                      <a:cubicBezTo>
                        <a:pt x="290" y="279"/>
                        <a:pt x="307" y="262"/>
                        <a:pt x="328" y="262"/>
                      </a:cubicBezTo>
                      <a:lnTo>
                        <a:pt x="328" y="262"/>
                      </a:lnTo>
                      <a:cubicBezTo>
                        <a:pt x="350" y="262"/>
                        <a:pt x="367" y="279"/>
                        <a:pt x="378" y="311"/>
                      </a:cubicBezTo>
                      <a:lnTo>
                        <a:pt x="393" y="360"/>
                      </a:lnTo>
                      <a:lnTo>
                        <a:pt x="656" y="360"/>
                      </a:lnTo>
                      <a:lnTo>
                        <a:pt x="640" y="311"/>
                      </a:lnTo>
                      <a:lnTo>
                        <a:pt x="640" y="311"/>
                      </a:lnTo>
                      <a:cubicBezTo>
                        <a:pt x="628" y="279"/>
                        <a:pt x="612" y="251"/>
                        <a:pt x="591"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0" name="Freeform 309">
                  <a:extLst>
                    <a:ext uri="{FF2B5EF4-FFF2-40B4-BE49-F238E27FC236}">
                      <a16:creationId xmlns:a16="http://schemas.microsoft.com/office/drawing/2014/main" id="{DC7A3F3C-7196-5942-B6A6-8CB17DA7F0F3}"/>
                    </a:ext>
                  </a:extLst>
                </p:cNvPr>
                <p:cNvSpPr>
                  <a:spLocks noChangeArrowheads="1"/>
                </p:cNvSpPr>
                <p:nvPr/>
              </p:nvSpPr>
              <p:spPr bwMode="auto">
                <a:xfrm>
                  <a:off x="4618038" y="6619875"/>
                  <a:ext cx="236537" cy="130175"/>
                </a:xfrm>
                <a:custGeom>
                  <a:avLst/>
                  <a:gdLst>
                    <a:gd name="T0" fmla="*/ 590 w 657"/>
                    <a:gd name="T1" fmla="*/ 229 h 361"/>
                    <a:gd name="T2" fmla="*/ 524 w 657"/>
                    <a:gd name="T3" fmla="*/ 164 h 361"/>
                    <a:gd name="T4" fmla="*/ 459 w 657"/>
                    <a:gd name="T5" fmla="*/ 98 h 361"/>
                    <a:gd name="T6" fmla="*/ 394 w 657"/>
                    <a:gd name="T7" fmla="*/ 33 h 361"/>
                    <a:gd name="T8" fmla="*/ 394 w 657"/>
                    <a:gd name="T9" fmla="*/ 33 h 361"/>
                    <a:gd name="T10" fmla="*/ 328 w 657"/>
                    <a:gd name="T11" fmla="*/ 0 h 361"/>
                    <a:gd name="T12" fmla="*/ 328 w 657"/>
                    <a:gd name="T13" fmla="*/ 0 h 361"/>
                    <a:gd name="T14" fmla="*/ 262 w 657"/>
                    <a:gd name="T15" fmla="*/ 33 h 361"/>
                    <a:gd name="T16" fmla="*/ 196 w 657"/>
                    <a:gd name="T17" fmla="*/ 98 h 361"/>
                    <a:gd name="T18" fmla="*/ 131 w 657"/>
                    <a:gd name="T19" fmla="*/ 164 h 361"/>
                    <a:gd name="T20" fmla="*/ 66 w 657"/>
                    <a:gd name="T21" fmla="*/ 229 h 361"/>
                    <a:gd name="T22" fmla="*/ 66 w 657"/>
                    <a:gd name="T23" fmla="*/ 229 h 361"/>
                    <a:gd name="T24" fmla="*/ 16 w 657"/>
                    <a:gd name="T25" fmla="*/ 311 h 361"/>
                    <a:gd name="T26" fmla="*/ 0 w 657"/>
                    <a:gd name="T27" fmla="*/ 360 h 361"/>
                    <a:gd name="T28" fmla="*/ 262 w 657"/>
                    <a:gd name="T29" fmla="*/ 360 h 361"/>
                    <a:gd name="T30" fmla="*/ 278 w 657"/>
                    <a:gd name="T31" fmla="*/ 311 h 361"/>
                    <a:gd name="T32" fmla="*/ 278 w 657"/>
                    <a:gd name="T33" fmla="*/ 311 h 361"/>
                    <a:gd name="T34" fmla="*/ 328 w 657"/>
                    <a:gd name="T35" fmla="*/ 262 h 361"/>
                    <a:gd name="T36" fmla="*/ 328 w 657"/>
                    <a:gd name="T37" fmla="*/ 262 h 361"/>
                    <a:gd name="T38" fmla="*/ 377 w 657"/>
                    <a:gd name="T39" fmla="*/ 311 h 361"/>
                    <a:gd name="T40" fmla="*/ 394 w 657"/>
                    <a:gd name="T41" fmla="*/ 360 h 361"/>
                    <a:gd name="T42" fmla="*/ 656 w 657"/>
                    <a:gd name="T43" fmla="*/ 360 h 361"/>
                    <a:gd name="T44" fmla="*/ 640 w 657"/>
                    <a:gd name="T45" fmla="*/ 311 h 361"/>
                    <a:gd name="T46" fmla="*/ 640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4" y="164"/>
                      </a:lnTo>
                      <a:lnTo>
                        <a:pt x="459" y="98"/>
                      </a:lnTo>
                      <a:lnTo>
                        <a:pt x="394" y="33"/>
                      </a:lnTo>
                      <a:lnTo>
                        <a:pt x="394" y="33"/>
                      </a:lnTo>
                      <a:cubicBezTo>
                        <a:pt x="371" y="11"/>
                        <a:pt x="349" y="0"/>
                        <a:pt x="328" y="0"/>
                      </a:cubicBezTo>
                      <a:lnTo>
                        <a:pt x="328" y="0"/>
                      </a:lnTo>
                      <a:cubicBezTo>
                        <a:pt x="305" y="0"/>
                        <a:pt x="284" y="11"/>
                        <a:pt x="262" y="33"/>
                      </a:cubicBezTo>
                      <a:lnTo>
                        <a:pt x="196" y="98"/>
                      </a:lnTo>
                      <a:lnTo>
                        <a:pt x="131" y="164"/>
                      </a:lnTo>
                      <a:lnTo>
                        <a:pt x="66" y="229"/>
                      </a:lnTo>
                      <a:lnTo>
                        <a:pt x="66" y="229"/>
                      </a:lnTo>
                      <a:cubicBezTo>
                        <a:pt x="43" y="251"/>
                        <a:pt x="27" y="279"/>
                        <a:pt x="16" y="311"/>
                      </a:cubicBezTo>
                      <a:lnTo>
                        <a:pt x="0" y="360"/>
                      </a:lnTo>
                      <a:lnTo>
                        <a:pt x="262" y="360"/>
                      </a:lnTo>
                      <a:lnTo>
                        <a:pt x="278" y="311"/>
                      </a:lnTo>
                      <a:lnTo>
                        <a:pt x="278" y="311"/>
                      </a:lnTo>
                      <a:cubicBezTo>
                        <a:pt x="289" y="279"/>
                        <a:pt x="305" y="262"/>
                        <a:pt x="328" y="262"/>
                      </a:cubicBezTo>
                      <a:lnTo>
                        <a:pt x="328" y="262"/>
                      </a:lnTo>
                      <a:cubicBezTo>
                        <a:pt x="349" y="262"/>
                        <a:pt x="366" y="279"/>
                        <a:pt x="377" y="311"/>
                      </a:cubicBezTo>
                      <a:lnTo>
                        <a:pt x="394" y="360"/>
                      </a:lnTo>
                      <a:lnTo>
                        <a:pt x="656" y="360"/>
                      </a:lnTo>
                      <a:lnTo>
                        <a:pt x="640" y="311"/>
                      </a:lnTo>
                      <a:lnTo>
                        <a:pt x="640" y="311"/>
                      </a:lnTo>
                      <a:cubicBezTo>
                        <a:pt x="628" y="279"/>
                        <a:pt x="612" y="251"/>
                        <a:pt x="590"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1" name="Freeform 310">
                  <a:extLst>
                    <a:ext uri="{FF2B5EF4-FFF2-40B4-BE49-F238E27FC236}">
                      <a16:creationId xmlns:a16="http://schemas.microsoft.com/office/drawing/2014/main" id="{F9B863D0-BDFE-FB4F-B86D-05624F48D5A4}"/>
                    </a:ext>
                  </a:extLst>
                </p:cNvPr>
                <p:cNvSpPr>
                  <a:spLocks noChangeArrowheads="1"/>
                </p:cNvSpPr>
                <p:nvPr/>
              </p:nvSpPr>
              <p:spPr bwMode="auto">
                <a:xfrm>
                  <a:off x="4452938" y="6619875"/>
                  <a:ext cx="119062" cy="130175"/>
                </a:xfrm>
                <a:custGeom>
                  <a:avLst/>
                  <a:gdLst>
                    <a:gd name="T0" fmla="*/ 262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49 w 329"/>
                    <a:gd name="T13" fmla="*/ 311 h 361"/>
                    <a:gd name="T14" fmla="*/ 66 w 329"/>
                    <a:gd name="T15" fmla="*/ 360 h 361"/>
                    <a:gd name="T16" fmla="*/ 328 w 329"/>
                    <a:gd name="T17" fmla="*/ 360 h 361"/>
                    <a:gd name="T18" fmla="*/ 311 w 329"/>
                    <a:gd name="T19" fmla="*/ 311 h 361"/>
                    <a:gd name="T20" fmla="*/ 311 w 329"/>
                    <a:gd name="T21" fmla="*/ 311 h 361"/>
                    <a:gd name="T22" fmla="*/ 262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2" y="229"/>
                      </a:moveTo>
                      <a:lnTo>
                        <a:pt x="66" y="33"/>
                      </a:lnTo>
                      <a:lnTo>
                        <a:pt x="66" y="33"/>
                      </a:lnTo>
                      <a:cubicBezTo>
                        <a:pt x="44" y="11"/>
                        <a:pt x="22" y="0"/>
                        <a:pt x="0" y="0"/>
                      </a:cubicBezTo>
                      <a:lnTo>
                        <a:pt x="0" y="262"/>
                      </a:lnTo>
                      <a:lnTo>
                        <a:pt x="0" y="262"/>
                      </a:lnTo>
                      <a:cubicBezTo>
                        <a:pt x="22" y="262"/>
                        <a:pt x="38" y="279"/>
                        <a:pt x="49" y="311"/>
                      </a:cubicBezTo>
                      <a:lnTo>
                        <a:pt x="66" y="360"/>
                      </a:lnTo>
                      <a:lnTo>
                        <a:pt x="328" y="360"/>
                      </a:lnTo>
                      <a:lnTo>
                        <a:pt x="311" y="311"/>
                      </a:lnTo>
                      <a:lnTo>
                        <a:pt x="311" y="311"/>
                      </a:lnTo>
                      <a:cubicBezTo>
                        <a:pt x="300" y="279"/>
                        <a:pt x="284" y="251"/>
                        <a:pt x="262"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2" name="Freeform 311">
                  <a:extLst>
                    <a:ext uri="{FF2B5EF4-FFF2-40B4-BE49-F238E27FC236}">
                      <a16:creationId xmlns:a16="http://schemas.microsoft.com/office/drawing/2014/main" id="{38CCEB40-EF2B-664C-9EA2-6B8AB445318B}"/>
                    </a:ext>
                  </a:extLst>
                </p:cNvPr>
                <p:cNvSpPr>
                  <a:spLocks noChangeArrowheads="1"/>
                </p:cNvSpPr>
                <p:nvPr/>
              </p:nvSpPr>
              <p:spPr bwMode="auto">
                <a:xfrm>
                  <a:off x="5999163"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3" name="Freeform 312">
                  <a:extLst>
                    <a:ext uri="{FF2B5EF4-FFF2-40B4-BE49-F238E27FC236}">
                      <a16:creationId xmlns:a16="http://schemas.microsoft.com/office/drawing/2014/main" id="{B6730BD1-895E-1A47-B6D1-FEEE7E4116A0}"/>
                    </a:ext>
                  </a:extLst>
                </p:cNvPr>
                <p:cNvSpPr>
                  <a:spLocks noChangeArrowheads="1"/>
                </p:cNvSpPr>
                <p:nvPr/>
              </p:nvSpPr>
              <p:spPr bwMode="auto">
                <a:xfrm>
                  <a:off x="5715000"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4" name="Freeform 313">
                  <a:extLst>
                    <a:ext uri="{FF2B5EF4-FFF2-40B4-BE49-F238E27FC236}">
                      <a16:creationId xmlns:a16="http://schemas.microsoft.com/office/drawing/2014/main" id="{079B5AC8-1C91-0D4D-95F7-5C474A76A19D}"/>
                    </a:ext>
                  </a:extLst>
                </p:cNvPr>
                <p:cNvSpPr>
                  <a:spLocks noChangeArrowheads="1"/>
                </p:cNvSpPr>
                <p:nvPr/>
              </p:nvSpPr>
              <p:spPr bwMode="auto">
                <a:xfrm>
                  <a:off x="5432425"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5" name="Freeform 314">
                  <a:extLst>
                    <a:ext uri="{FF2B5EF4-FFF2-40B4-BE49-F238E27FC236}">
                      <a16:creationId xmlns:a16="http://schemas.microsoft.com/office/drawing/2014/main" id="{C430AA24-497C-AC40-8A92-230079DEFD51}"/>
                    </a:ext>
                  </a:extLst>
                </p:cNvPr>
                <p:cNvSpPr>
                  <a:spLocks noChangeArrowheads="1"/>
                </p:cNvSpPr>
                <p:nvPr/>
              </p:nvSpPr>
              <p:spPr bwMode="auto">
                <a:xfrm>
                  <a:off x="5149850" y="6619875"/>
                  <a:ext cx="23813" cy="23813"/>
                </a:xfrm>
                <a:custGeom>
                  <a:avLst/>
                  <a:gdLst>
                    <a:gd name="T0" fmla="*/ 32 w 67"/>
                    <a:gd name="T1" fmla="*/ 0 h 66"/>
                    <a:gd name="T2" fmla="*/ 32 w 67"/>
                    <a:gd name="T3" fmla="*/ 0 h 66"/>
                    <a:gd name="T4" fmla="*/ 0 w 67"/>
                    <a:gd name="T5" fmla="*/ 33 h 66"/>
                    <a:gd name="T6" fmla="*/ 0 w 67"/>
                    <a:gd name="T7" fmla="*/ 33 h 66"/>
                    <a:gd name="T8" fmla="*/ 32 w 67"/>
                    <a:gd name="T9" fmla="*/ 65 h 66"/>
                    <a:gd name="T10" fmla="*/ 32 w 67"/>
                    <a:gd name="T11" fmla="*/ 65 h 66"/>
                    <a:gd name="T12" fmla="*/ 66 w 67"/>
                    <a:gd name="T13" fmla="*/ 33 h 66"/>
                    <a:gd name="T14" fmla="*/ 66 w 67"/>
                    <a:gd name="T15" fmla="*/ 33 h 66"/>
                    <a:gd name="T16" fmla="*/ 32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2" y="0"/>
                      </a:moveTo>
                      <a:lnTo>
                        <a:pt x="32" y="0"/>
                      </a:lnTo>
                      <a:cubicBezTo>
                        <a:pt x="11" y="0"/>
                        <a:pt x="0" y="11"/>
                        <a:pt x="0" y="33"/>
                      </a:cubicBezTo>
                      <a:lnTo>
                        <a:pt x="0" y="33"/>
                      </a:lnTo>
                      <a:cubicBezTo>
                        <a:pt x="0" y="54"/>
                        <a:pt x="11" y="65"/>
                        <a:pt x="32" y="65"/>
                      </a:cubicBezTo>
                      <a:lnTo>
                        <a:pt x="32" y="65"/>
                      </a:lnTo>
                      <a:cubicBezTo>
                        <a:pt x="55" y="65"/>
                        <a:pt x="66" y="54"/>
                        <a:pt x="66" y="33"/>
                      </a:cubicBezTo>
                      <a:lnTo>
                        <a:pt x="66" y="33"/>
                      </a:lnTo>
                      <a:cubicBezTo>
                        <a:pt x="66" y="11"/>
                        <a:pt x="55"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6" name="Freeform 315">
                  <a:extLst>
                    <a:ext uri="{FF2B5EF4-FFF2-40B4-BE49-F238E27FC236}">
                      <a16:creationId xmlns:a16="http://schemas.microsoft.com/office/drawing/2014/main" id="{D080D4EF-A57B-1444-B7A2-A456D75E6749}"/>
                    </a:ext>
                  </a:extLst>
                </p:cNvPr>
                <p:cNvSpPr>
                  <a:spLocks noChangeArrowheads="1"/>
                </p:cNvSpPr>
                <p:nvPr/>
              </p:nvSpPr>
              <p:spPr bwMode="auto">
                <a:xfrm>
                  <a:off x="486568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7" name="Freeform 316">
                  <a:extLst>
                    <a:ext uri="{FF2B5EF4-FFF2-40B4-BE49-F238E27FC236}">
                      <a16:creationId xmlns:a16="http://schemas.microsoft.com/office/drawing/2014/main" id="{412E32B3-92F4-044C-ACF5-4FF450BA1F0F}"/>
                    </a:ext>
                  </a:extLst>
                </p:cNvPr>
                <p:cNvSpPr>
                  <a:spLocks noChangeArrowheads="1"/>
                </p:cNvSpPr>
                <p:nvPr/>
              </p:nvSpPr>
              <p:spPr bwMode="auto">
                <a:xfrm>
                  <a:off x="4583113" y="6619875"/>
                  <a:ext cx="23812"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5" y="65"/>
                        <a:pt x="65" y="54"/>
                        <a:pt x="65" y="33"/>
                      </a:cubicBezTo>
                      <a:lnTo>
                        <a:pt x="65" y="33"/>
                      </a:lnTo>
                      <a:cubicBezTo>
                        <a:pt x="65" y="11"/>
                        <a:pt x="55"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8" name="Group 5">
              <a:extLst>
                <a:ext uri="{FF2B5EF4-FFF2-40B4-BE49-F238E27FC236}">
                  <a16:creationId xmlns:a16="http://schemas.microsoft.com/office/drawing/2014/main" id="{631ED19F-1D19-EB4C-8FA2-5879AFA54F9B}"/>
                </a:ext>
              </a:extLst>
            </p:cNvPr>
            <p:cNvGrpSpPr>
              <a:grpSpLocks noChangeAspect="1"/>
            </p:cNvGrpSpPr>
            <p:nvPr/>
          </p:nvGrpSpPr>
          <p:grpSpPr>
            <a:xfrm>
              <a:off x="2051915" y="-176464"/>
              <a:ext cx="1620000" cy="7666640"/>
              <a:chOff x="1955663" y="-888984"/>
              <a:chExt cx="1440000" cy="6814791"/>
            </a:xfrm>
          </p:grpSpPr>
          <p:grpSp>
            <p:nvGrpSpPr>
              <p:cNvPr id="9" name="Group 545">
                <a:extLst>
                  <a:ext uri="{FF2B5EF4-FFF2-40B4-BE49-F238E27FC236}">
                    <a16:creationId xmlns:a16="http://schemas.microsoft.com/office/drawing/2014/main" id="{D7FB3FD8-390D-7543-BA90-9AD08CAA3D5C}"/>
                  </a:ext>
                </a:extLst>
              </p:cNvPr>
              <p:cNvGrpSpPr/>
              <p:nvPr/>
            </p:nvGrpSpPr>
            <p:grpSpPr>
              <a:xfrm rot="5400000">
                <a:off x="2521377" y="-1416379"/>
                <a:ext cx="338824" cy="1393613"/>
                <a:chOff x="1054100" y="1865313"/>
                <a:chExt cx="266700" cy="1096962"/>
              </a:xfrm>
            </p:grpSpPr>
            <p:sp>
              <p:nvSpPr>
                <p:cNvPr id="94" name="Freeform 39">
                  <a:extLst>
                    <a:ext uri="{FF2B5EF4-FFF2-40B4-BE49-F238E27FC236}">
                      <a16:creationId xmlns:a16="http://schemas.microsoft.com/office/drawing/2014/main" id="{E7577771-40B6-5E46-9C31-56CAA0AD1FF6}"/>
                    </a:ext>
                  </a:extLst>
                </p:cNvPr>
                <p:cNvSpPr>
                  <a:spLocks noChangeArrowheads="1"/>
                </p:cNvSpPr>
                <p:nvPr/>
              </p:nvSpPr>
              <p:spPr bwMode="auto">
                <a:xfrm>
                  <a:off x="1054100" y="1865313"/>
                  <a:ext cx="266700" cy="1096962"/>
                </a:xfrm>
                <a:custGeom>
                  <a:avLst/>
                  <a:gdLst>
                    <a:gd name="T0" fmla="*/ 279 w 739"/>
                    <a:gd name="T1" fmla="*/ 2442 h 3049"/>
                    <a:gd name="T2" fmla="*/ 312 w 739"/>
                    <a:gd name="T3" fmla="*/ 2376 h 3049"/>
                    <a:gd name="T4" fmla="*/ 344 w 739"/>
                    <a:gd name="T5" fmla="*/ 2376 h 3049"/>
                    <a:gd name="T6" fmla="*/ 213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1 w 739"/>
                    <a:gd name="T19" fmla="*/ 541 h 3049"/>
                    <a:gd name="T20" fmla="*/ 148 w 739"/>
                    <a:gd name="T21" fmla="*/ 475 h 3049"/>
                    <a:gd name="T22" fmla="*/ 115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2 w 739"/>
                    <a:gd name="T35" fmla="*/ 672 h 3049"/>
                    <a:gd name="T36" fmla="*/ 721 w 739"/>
                    <a:gd name="T37" fmla="*/ 1557 h 3049"/>
                    <a:gd name="T38" fmla="*/ 492 w 739"/>
                    <a:gd name="T39" fmla="*/ 1786 h 3049"/>
                    <a:gd name="T40" fmla="*/ 197 w 739"/>
                    <a:gd name="T41" fmla="*/ 2081 h 3049"/>
                    <a:gd name="T42" fmla="*/ 50 w 739"/>
                    <a:gd name="T43" fmla="*/ 2245 h 3049"/>
                    <a:gd name="T44" fmla="*/ 459 w 739"/>
                    <a:gd name="T45" fmla="*/ 2278 h 3049"/>
                    <a:gd name="T46" fmla="*/ 525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8 w 739"/>
                    <a:gd name="T73" fmla="*/ 1590 h 3049"/>
                    <a:gd name="T74" fmla="*/ 590 w 739"/>
                    <a:gd name="T75" fmla="*/ 1491 h 3049"/>
                    <a:gd name="T76" fmla="*/ 131 w 739"/>
                    <a:gd name="T77" fmla="*/ 704 h 3049"/>
                    <a:gd name="T78" fmla="*/ 213 w 739"/>
                    <a:gd name="T79" fmla="*/ 672 h 3049"/>
                    <a:gd name="T80" fmla="*/ 66 w 739"/>
                    <a:gd name="T81" fmla="*/ 508 h 3049"/>
                    <a:gd name="T82" fmla="*/ 0 w 739"/>
                    <a:gd name="T83" fmla="*/ 360 h 3049"/>
                    <a:gd name="T84" fmla="*/ 0 w 739"/>
                    <a:gd name="T85" fmla="*/ 0 h 3049"/>
                    <a:gd name="T86" fmla="*/ 148 w 739"/>
                    <a:gd name="T87" fmla="*/ 147 h 3049"/>
                    <a:gd name="T88" fmla="*/ 50 w 739"/>
                    <a:gd name="T89" fmla="*/ 213 h 3049"/>
                    <a:gd name="T90" fmla="*/ 230 w 739"/>
                    <a:gd name="T91" fmla="*/ 409 h 3049"/>
                    <a:gd name="T92" fmla="*/ 459 w 739"/>
                    <a:gd name="T93" fmla="*/ 639 h 3049"/>
                    <a:gd name="T94" fmla="*/ 517 w 739"/>
                    <a:gd name="T95" fmla="*/ 762 h 3049"/>
                    <a:gd name="T96" fmla="*/ 74 w 739"/>
                    <a:gd name="T97" fmla="*/ 778 h 3049"/>
                    <a:gd name="T98" fmla="*/ 98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6" y="2442"/>
                      </a:moveTo>
                      <a:lnTo>
                        <a:pt x="246" y="2442"/>
                      </a:lnTo>
                      <a:cubicBezTo>
                        <a:pt x="246" y="2452"/>
                        <a:pt x="252" y="2458"/>
                        <a:pt x="262" y="2458"/>
                      </a:cubicBezTo>
                      <a:lnTo>
                        <a:pt x="262" y="2458"/>
                      </a:lnTo>
                      <a:cubicBezTo>
                        <a:pt x="273" y="2458"/>
                        <a:pt x="279" y="2452"/>
                        <a:pt x="279" y="2442"/>
                      </a:cubicBezTo>
                      <a:lnTo>
                        <a:pt x="279" y="2442"/>
                      </a:lnTo>
                      <a:cubicBezTo>
                        <a:pt x="279" y="2431"/>
                        <a:pt x="273" y="2425"/>
                        <a:pt x="262" y="2425"/>
                      </a:cubicBezTo>
                      <a:lnTo>
                        <a:pt x="262" y="2425"/>
                      </a:lnTo>
                      <a:cubicBezTo>
                        <a:pt x="252" y="2425"/>
                        <a:pt x="246" y="2431"/>
                        <a:pt x="246" y="2442"/>
                      </a:cubicBezTo>
                      <a:close/>
                      <a:moveTo>
                        <a:pt x="312" y="2376"/>
                      </a:moveTo>
                      <a:lnTo>
                        <a:pt x="312" y="2376"/>
                      </a:lnTo>
                      <a:cubicBezTo>
                        <a:pt x="312" y="2387"/>
                        <a:pt x="317" y="2393"/>
                        <a:pt x="328" y="2393"/>
                      </a:cubicBezTo>
                      <a:lnTo>
                        <a:pt x="328" y="2393"/>
                      </a:lnTo>
                      <a:cubicBezTo>
                        <a:pt x="339" y="2393"/>
                        <a:pt x="344" y="2387"/>
                        <a:pt x="344" y="2376"/>
                      </a:cubicBezTo>
                      <a:lnTo>
                        <a:pt x="344" y="2376"/>
                      </a:lnTo>
                      <a:cubicBezTo>
                        <a:pt x="344" y="2365"/>
                        <a:pt x="339" y="2360"/>
                        <a:pt x="328" y="2360"/>
                      </a:cubicBezTo>
                      <a:lnTo>
                        <a:pt x="328" y="2360"/>
                      </a:lnTo>
                      <a:cubicBezTo>
                        <a:pt x="317" y="2360"/>
                        <a:pt x="312" y="2365"/>
                        <a:pt x="312" y="2376"/>
                      </a:cubicBezTo>
                      <a:close/>
                      <a:moveTo>
                        <a:pt x="213" y="2507"/>
                      </a:moveTo>
                      <a:lnTo>
                        <a:pt x="213" y="2507"/>
                      </a:lnTo>
                      <a:cubicBezTo>
                        <a:pt x="213" y="2496"/>
                        <a:pt x="208" y="2491"/>
                        <a:pt x="197" y="2491"/>
                      </a:cubicBezTo>
                      <a:lnTo>
                        <a:pt x="197" y="2491"/>
                      </a:lnTo>
                      <a:cubicBezTo>
                        <a:pt x="186" y="2491"/>
                        <a:pt x="181" y="2496"/>
                        <a:pt x="181" y="2507"/>
                      </a:cubicBezTo>
                      <a:lnTo>
                        <a:pt x="181" y="2507"/>
                      </a:lnTo>
                      <a:cubicBezTo>
                        <a:pt x="181" y="2518"/>
                        <a:pt x="186" y="2524"/>
                        <a:pt x="197" y="2524"/>
                      </a:cubicBezTo>
                      <a:lnTo>
                        <a:pt x="197" y="2524"/>
                      </a:lnTo>
                      <a:cubicBezTo>
                        <a:pt x="208" y="2524"/>
                        <a:pt x="213" y="2518"/>
                        <a:pt x="213" y="2507"/>
                      </a:cubicBezTo>
                      <a:close/>
                      <a:moveTo>
                        <a:pt x="148" y="2573"/>
                      </a:moveTo>
                      <a:lnTo>
                        <a:pt x="148" y="2573"/>
                      </a:lnTo>
                      <a:cubicBezTo>
                        <a:pt x="148" y="2562"/>
                        <a:pt x="142" y="2556"/>
                        <a:pt x="131" y="2556"/>
                      </a:cubicBezTo>
                      <a:lnTo>
                        <a:pt x="131" y="2556"/>
                      </a:lnTo>
                      <a:cubicBezTo>
                        <a:pt x="121" y="2556"/>
                        <a:pt x="115" y="2562"/>
                        <a:pt x="115" y="2573"/>
                      </a:cubicBezTo>
                      <a:lnTo>
                        <a:pt x="115" y="2573"/>
                      </a:lnTo>
                      <a:cubicBezTo>
                        <a:pt x="115" y="2584"/>
                        <a:pt x="121" y="2589"/>
                        <a:pt x="131" y="2589"/>
                      </a:cubicBezTo>
                      <a:lnTo>
                        <a:pt x="131" y="2589"/>
                      </a:lnTo>
                      <a:cubicBezTo>
                        <a:pt x="142" y="2589"/>
                        <a:pt x="148" y="2584"/>
                        <a:pt x="148" y="2573"/>
                      </a:cubicBezTo>
                      <a:close/>
                      <a:moveTo>
                        <a:pt x="82" y="2638"/>
                      </a:moveTo>
                      <a:lnTo>
                        <a:pt x="82" y="2638"/>
                      </a:lnTo>
                      <a:cubicBezTo>
                        <a:pt x="82" y="2627"/>
                        <a:pt x="77" y="2622"/>
                        <a:pt x="66" y="2622"/>
                      </a:cubicBezTo>
                      <a:lnTo>
                        <a:pt x="66" y="2622"/>
                      </a:lnTo>
                      <a:cubicBezTo>
                        <a:pt x="55" y="2622"/>
                        <a:pt x="50" y="2627"/>
                        <a:pt x="50" y="2638"/>
                      </a:cubicBezTo>
                      <a:lnTo>
                        <a:pt x="50" y="2638"/>
                      </a:lnTo>
                      <a:cubicBezTo>
                        <a:pt x="50" y="2650"/>
                        <a:pt x="55" y="2655"/>
                        <a:pt x="66" y="2655"/>
                      </a:cubicBezTo>
                      <a:lnTo>
                        <a:pt x="66" y="2655"/>
                      </a:lnTo>
                      <a:cubicBezTo>
                        <a:pt x="77" y="2655"/>
                        <a:pt x="82" y="2650"/>
                        <a:pt x="82" y="2638"/>
                      </a:cubicBezTo>
                      <a:close/>
                      <a:moveTo>
                        <a:pt x="213" y="541"/>
                      </a:moveTo>
                      <a:lnTo>
                        <a:pt x="213" y="541"/>
                      </a:lnTo>
                      <a:cubicBezTo>
                        <a:pt x="213" y="529"/>
                        <a:pt x="208" y="524"/>
                        <a:pt x="197" y="524"/>
                      </a:cubicBezTo>
                      <a:lnTo>
                        <a:pt x="197" y="524"/>
                      </a:lnTo>
                      <a:cubicBezTo>
                        <a:pt x="186" y="524"/>
                        <a:pt x="181" y="529"/>
                        <a:pt x="181" y="541"/>
                      </a:cubicBezTo>
                      <a:lnTo>
                        <a:pt x="181" y="541"/>
                      </a:lnTo>
                      <a:cubicBezTo>
                        <a:pt x="181" y="551"/>
                        <a:pt x="186" y="557"/>
                        <a:pt x="197" y="557"/>
                      </a:cubicBezTo>
                      <a:lnTo>
                        <a:pt x="197" y="557"/>
                      </a:lnTo>
                      <a:cubicBezTo>
                        <a:pt x="208" y="557"/>
                        <a:pt x="213" y="551"/>
                        <a:pt x="213" y="541"/>
                      </a:cubicBezTo>
                      <a:close/>
                      <a:moveTo>
                        <a:pt x="148" y="475"/>
                      </a:moveTo>
                      <a:lnTo>
                        <a:pt x="148" y="475"/>
                      </a:lnTo>
                      <a:cubicBezTo>
                        <a:pt x="148" y="464"/>
                        <a:pt x="142" y="458"/>
                        <a:pt x="131" y="458"/>
                      </a:cubicBezTo>
                      <a:lnTo>
                        <a:pt x="131" y="458"/>
                      </a:lnTo>
                      <a:cubicBezTo>
                        <a:pt x="121" y="458"/>
                        <a:pt x="115" y="464"/>
                        <a:pt x="115" y="475"/>
                      </a:cubicBezTo>
                      <a:lnTo>
                        <a:pt x="115" y="475"/>
                      </a:lnTo>
                      <a:cubicBezTo>
                        <a:pt x="115" y="486"/>
                        <a:pt x="121" y="491"/>
                        <a:pt x="131" y="491"/>
                      </a:cubicBezTo>
                      <a:lnTo>
                        <a:pt x="131" y="491"/>
                      </a:lnTo>
                      <a:cubicBezTo>
                        <a:pt x="142" y="491"/>
                        <a:pt x="148" y="486"/>
                        <a:pt x="148" y="475"/>
                      </a:cubicBezTo>
                      <a:close/>
                      <a:moveTo>
                        <a:pt x="82" y="409"/>
                      </a:moveTo>
                      <a:lnTo>
                        <a:pt x="82" y="409"/>
                      </a:lnTo>
                      <a:cubicBezTo>
                        <a:pt x="82" y="398"/>
                        <a:pt x="77" y="393"/>
                        <a:pt x="66" y="393"/>
                      </a:cubicBezTo>
                      <a:lnTo>
                        <a:pt x="66" y="393"/>
                      </a:lnTo>
                      <a:cubicBezTo>
                        <a:pt x="55" y="393"/>
                        <a:pt x="50" y="398"/>
                        <a:pt x="50" y="409"/>
                      </a:cubicBezTo>
                      <a:lnTo>
                        <a:pt x="50" y="409"/>
                      </a:lnTo>
                      <a:cubicBezTo>
                        <a:pt x="50" y="420"/>
                        <a:pt x="55" y="426"/>
                        <a:pt x="66" y="426"/>
                      </a:cubicBezTo>
                      <a:lnTo>
                        <a:pt x="66" y="426"/>
                      </a:lnTo>
                      <a:cubicBezTo>
                        <a:pt x="77" y="426"/>
                        <a:pt x="82" y="420"/>
                        <a:pt x="82" y="409"/>
                      </a:cubicBezTo>
                      <a:close/>
                      <a:moveTo>
                        <a:pt x="246" y="606"/>
                      </a:moveTo>
                      <a:lnTo>
                        <a:pt x="246" y="606"/>
                      </a:lnTo>
                      <a:cubicBezTo>
                        <a:pt x="246" y="617"/>
                        <a:pt x="252" y="622"/>
                        <a:pt x="262" y="622"/>
                      </a:cubicBezTo>
                      <a:lnTo>
                        <a:pt x="262" y="622"/>
                      </a:lnTo>
                      <a:cubicBezTo>
                        <a:pt x="273" y="622"/>
                        <a:pt x="279" y="617"/>
                        <a:pt x="279" y="606"/>
                      </a:cubicBezTo>
                      <a:lnTo>
                        <a:pt x="279" y="606"/>
                      </a:lnTo>
                      <a:cubicBezTo>
                        <a:pt x="279" y="595"/>
                        <a:pt x="273" y="589"/>
                        <a:pt x="262" y="589"/>
                      </a:cubicBezTo>
                      <a:lnTo>
                        <a:pt x="262" y="589"/>
                      </a:lnTo>
                      <a:cubicBezTo>
                        <a:pt x="252" y="589"/>
                        <a:pt x="246" y="595"/>
                        <a:pt x="246" y="606"/>
                      </a:cubicBezTo>
                      <a:close/>
                      <a:moveTo>
                        <a:pt x="312" y="672"/>
                      </a:moveTo>
                      <a:lnTo>
                        <a:pt x="312" y="672"/>
                      </a:lnTo>
                      <a:cubicBezTo>
                        <a:pt x="312" y="683"/>
                        <a:pt x="317" y="688"/>
                        <a:pt x="328" y="688"/>
                      </a:cubicBezTo>
                      <a:lnTo>
                        <a:pt x="328" y="688"/>
                      </a:lnTo>
                      <a:cubicBezTo>
                        <a:pt x="339" y="688"/>
                        <a:pt x="344" y="683"/>
                        <a:pt x="344" y="672"/>
                      </a:cubicBezTo>
                      <a:lnTo>
                        <a:pt x="344" y="672"/>
                      </a:lnTo>
                      <a:cubicBezTo>
                        <a:pt x="344" y="660"/>
                        <a:pt x="339" y="655"/>
                        <a:pt x="328" y="655"/>
                      </a:cubicBezTo>
                      <a:lnTo>
                        <a:pt x="328" y="655"/>
                      </a:lnTo>
                      <a:cubicBezTo>
                        <a:pt x="317" y="655"/>
                        <a:pt x="312" y="660"/>
                        <a:pt x="312" y="672"/>
                      </a:cubicBezTo>
                      <a:close/>
                      <a:moveTo>
                        <a:pt x="721" y="1491"/>
                      </a:moveTo>
                      <a:lnTo>
                        <a:pt x="721" y="1491"/>
                      </a:lnTo>
                      <a:cubicBezTo>
                        <a:pt x="732" y="1502"/>
                        <a:pt x="738" y="1513"/>
                        <a:pt x="738" y="1524"/>
                      </a:cubicBezTo>
                      <a:lnTo>
                        <a:pt x="738" y="1524"/>
                      </a:lnTo>
                      <a:cubicBezTo>
                        <a:pt x="738" y="1535"/>
                        <a:pt x="732" y="1545"/>
                        <a:pt x="721" y="1557"/>
                      </a:cubicBezTo>
                      <a:lnTo>
                        <a:pt x="689" y="1590"/>
                      </a:lnTo>
                      <a:lnTo>
                        <a:pt x="656" y="1623"/>
                      </a:lnTo>
                      <a:lnTo>
                        <a:pt x="558" y="1721"/>
                      </a:lnTo>
                      <a:lnTo>
                        <a:pt x="525" y="1754"/>
                      </a:lnTo>
                      <a:lnTo>
                        <a:pt x="492" y="1786"/>
                      </a:lnTo>
                      <a:lnTo>
                        <a:pt x="394" y="1885"/>
                      </a:lnTo>
                      <a:lnTo>
                        <a:pt x="361" y="1917"/>
                      </a:lnTo>
                      <a:lnTo>
                        <a:pt x="328" y="1950"/>
                      </a:lnTo>
                      <a:lnTo>
                        <a:pt x="230" y="2048"/>
                      </a:lnTo>
                      <a:lnTo>
                        <a:pt x="197" y="2081"/>
                      </a:lnTo>
                      <a:lnTo>
                        <a:pt x="164" y="2114"/>
                      </a:lnTo>
                      <a:lnTo>
                        <a:pt x="66" y="2212"/>
                      </a:lnTo>
                      <a:lnTo>
                        <a:pt x="66" y="2212"/>
                      </a:lnTo>
                      <a:cubicBezTo>
                        <a:pt x="55" y="2223"/>
                        <a:pt x="50" y="2234"/>
                        <a:pt x="50" y="2245"/>
                      </a:cubicBezTo>
                      <a:lnTo>
                        <a:pt x="50" y="2245"/>
                      </a:lnTo>
                      <a:cubicBezTo>
                        <a:pt x="50" y="2256"/>
                        <a:pt x="57" y="2264"/>
                        <a:pt x="74" y="2270"/>
                      </a:cubicBezTo>
                      <a:lnTo>
                        <a:pt x="74" y="2270"/>
                      </a:lnTo>
                      <a:cubicBezTo>
                        <a:pt x="91" y="2275"/>
                        <a:pt x="110" y="2278"/>
                        <a:pt x="131" y="2278"/>
                      </a:cubicBezTo>
                      <a:lnTo>
                        <a:pt x="459" y="2278"/>
                      </a:lnTo>
                      <a:lnTo>
                        <a:pt x="459" y="2278"/>
                      </a:lnTo>
                      <a:cubicBezTo>
                        <a:pt x="481" y="2278"/>
                        <a:pt x="500" y="2281"/>
                        <a:pt x="517" y="2286"/>
                      </a:cubicBezTo>
                      <a:lnTo>
                        <a:pt x="517" y="2286"/>
                      </a:lnTo>
                      <a:cubicBezTo>
                        <a:pt x="533" y="2291"/>
                        <a:pt x="541" y="2300"/>
                        <a:pt x="541" y="2310"/>
                      </a:cubicBezTo>
                      <a:lnTo>
                        <a:pt x="541" y="2310"/>
                      </a:lnTo>
                      <a:cubicBezTo>
                        <a:pt x="541" y="2321"/>
                        <a:pt x="536" y="2333"/>
                        <a:pt x="525" y="2344"/>
                      </a:cubicBezTo>
                      <a:lnTo>
                        <a:pt x="492"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8" y="2769"/>
                      </a:lnTo>
                      <a:lnTo>
                        <a:pt x="66" y="2802"/>
                      </a:lnTo>
                      <a:lnTo>
                        <a:pt x="66" y="2802"/>
                      </a:lnTo>
                      <a:cubicBezTo>
                        <a:pt x="55" y="2814"/>
                        <a:pt x="50" y="2824"/>
                        <a:pt x="50" y="2835"/>
                      </a:cubicBezTo>
                      <a:lnTo>
                        <a:pt x="50" y="2835"/>
                      </a:lnTo>
                      <a:cubicBezTo>
                        <a:pt x="50" y="2846"/>
                        <a:pt x="57" y="2854"/>
                        <a:pt x="74" y="2860"/>
                      </a:cubicBezTo>
                      <a:lnTo>
                        <a:pt x="123" y="2877"/>
                      </a:lnTo>
                      <a:lnTo>
                        <a:pt x="123" y="2877"/>
                      </a:lnTo>
                      <a:cubicBezTo>
                        <a:pt x="140" y="2882"/>
                        <a:pt x="148" y="2889"/>
                        <a:pt x="148" y="2901"/>
                      </a:cubicBezTo>
                      <a:lnTo>
                        <a:pt x="148" y="2901"/>
                      </a:lnTo>
                      <a:cubicBezTo>
                        <a:pt x="148" y="2912"/>
                        <a:pt x="142" y="2923"/>
                        <a:pt x="131" y="2933"/>
                      </a:cubicBezTo>
                      <a:lnTo>
                        <a:pt x="98" y="2966"/>
                      </a:lnTo>
                      <a:lnTo>
                        <a:pt x="66" y="2999"/>
                      </a:lnTo>
                      <a:lnTo>
                        <a:pt x="33" y="3032"/>
                      </a:lnTo>
                      <a:lnTo>
                        <a:pt x="33" y="3032"/>
                      </a:lnTo>
                      <a:cubicBezTo>
                        <a:pt x="22" y="3043"/>
                        <a:pt x="11" y="3048"/>
                        <a:pt x="0" y="3048"/>
                      </a:cubicBezTo>
                      <a:lnTo>
                        <a:pt x="0" y="2720"/>
                      </a:lnTo>
                      <a:lnTo>
                        <a:pt x="0" y="2720"/>
                      </a:lnTo>
                      <a:cubicBezTo>
                        <a:pt x="11" y="2720"/>
                        <a:pt x="17" y="2715"/>
                        <a:pt x="17" y="2704"/>
                      </a:cubicBezTo>
                      <a:lnTo>
                        <a:pt x="17" y="2704"/>
                      </a:lnTo>
                      <a:cubicBezTo>
                        <a:pt x="17"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8" y="2398"/>
                        <a:pt x="213" y="2387"/>
                        <a:pt x="213" y="2376"/>
                      </a:cubicBezTo>
                      <a:lnTo>
                        <a:pt x="213" y="2376"/>
                      </a:lnTo>
                      <a:cubicBezTo>
                        <a:pt x="213" y="2365"/>
                        <a:pt x="205" y="2357"/>
                        <a:pt x="189" y="2351"/>
                      </a:cubicBezTo>
                      <a:lnTo>
                        <a:pt x="189" y="2351"/>
                      </a:lnTo>
                      <a:cubicBezTo>
                        <a:pt x="172" y="2346"/>
                        <a:pt x="153" y="2344"/>
                        <a:pt x="131" y="2344"/>
                      </a:cubicBezTo>
                      <a:lnTo>
                        <a:pt x="0" y="2344"/>
                      </a:lnTo>
                      <a:lnTo>
                        <a:pt x="0" y="2131"/>
                      </a:lnTo>
                      <a:lnTo>
                        <a:pt x="0" y="2131"/>
                      </a:lnTo>
                      <a:cubicBezTo>
                        <a:pt x="11" y="2131"/>
                        <a:pt x="22" y="2125"/>
                        <a:pt x="33" y="2114"/>
                      </a:cubicBezTo>
                      <a:lnTo>
                        <a:pt x="66" y="2081"/>
                      </a:lnTo>
                      <a:lnTo>
                        <a:pt x="98"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2" y="1655"/>
                      </a:lnTo>
                      <a:lnTo>
                        <a:pt x="525" y="1623"/>
                      </a:lnTo>
                      <a:lnTo>
                        <a:pt x="558"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9" y="696"/>
                      </a:cubicBezTo>
                      <a:lnTo>
                        <a:pt x="189" y="696"/>
                      </a:lnTo>
                      <a:cubicBezTo>
                        <a:pt x="205" y="691"/>
                        <a:pt x="213" y="683"/>
                        <a:pt x="213" y="672"/>
                      </a:cubicBezTo>
                      <a:lnTo>
                        <a:pt x="213" y="672"/>
                      </a:lnTo>
                      <a:cubicBezTo>
                        <a:pt x="213" y="660"/>
                        <a:pt x="208" y="650"/>
                        <a:pt x="197" y="639"/>
                      </a:cubicBezTo>
                      <a:lnTo>
                        <a:pt x="164" y="606"/>
                      </a:lnTo>
                      <a:lnTo>
                        <a:pt x="131" y="573"/>
                      </a:lnTo>
                      <a:lnTo>
                        <a:pt x="98" y="541"/>
                      </a:lnTo>
                      <a:lnTo>
                        <a:pt x="66" y="508"/>
                      </a:lnTo>
                      <a:lnTo>
                        <a:pt x="33" y="475"/>
                      </a:lnTo>
                      <a:lnTo>
                        <a:pt x="33" y="475"/>
                      </a:lnTo>
                      <a:cubicBezTo>
                        <a:pt x="22" y="464"/>
                        <a:pt x="11" y="458"/>
                        <a:pt x="0" y="458"/>
                      </a:cubicBezTo>
                      <a:lnTo>
                        <a:pt x="0" y="360"/>
                      </a:lnTo>
                      <a:lnTo>
                        <a:pt x="0" y="360"/>
                      </a:lnTo>
                      <a:cubicBezTo>
                        <a:pt x="11" y="360"/>
                        <a:pt x="17" y="355"/>
                        <a:pt x="17" y="344"/>
                      </a:cubicBezTo>
                      <a:lnTo>
                        <a:pt x="17" y="344"/>
                      </a:lnTo>
                      <a:cubicBezTo>
                        <a:pt x="17" y="333"/>
                        <a:pt x="11" y="327"/>
                        <a:pt x="0" y="327"/>
                      </a:cubicBezTo>
                      <a:lnTo>
                        <a:pt x="0" y="0"/>
                      </a:lnTo>
                      <a:lnTo>
                        <a:pt x="0" y="0"/>
                      </a:lnTo>
                      <a:cubicBezTo>
                        <a:pt x="11" y="0"/>
                        <a:pt x="22" y="5"/>
                        <a:pt x="33" y="15"/>
                      </a:cubicBezTo>
                      <a:lnTo>
                        <a:pt x="66" y="49"/>
                      </a:lnTo>
                      <a:lnTo>
                        <a:pt x="131" y="114"/>
                      </a:lnTo>
                      <a:lnTo>
                        <a:pt x="131" y="114"/>
                      </a:lnTo>
                      <a:cubicBezTo>
                        <a:pt x="142" y="125"/>
                        <a:pt x="148" y="136"/>
                        <a:pt x="148" y="147"/>
                      </a:cubicBezTo>
                      <a:lnTo>
                        <a:pt x="148" y="147"/>
                      </a:lnTo>
                      <a:cubicBezTo>
                        <a:pt x="148" y="158"/>
                        <a:pt x="140" y="166"/>
                        <a:pt x="123" y="172"/>
                      </a:cubicBezTo>
                      <a:lnTo>
                        <a:pt x="74" y="188"/>
                      </a:lnTo>
                      <a:lnTo>
                        <a:pt x="74" y="188"/>
                      </a:lnTo>
                      <a:cubicBezTo>
                        <a:pt x="57" y="194"/>
                        <a:pt x="50" y="202"/>
                        <a:pt x="50" y="213"/>
                      </a:cubicBezTo>
                      <a:lnTo>
                        <a:pt x="50" y="213"/>
                      </a:lnTo>
                      <a:cubicBezTo>
                        <a:pt x="50" y="224"/>
                        <a:pt x="55" y="235"/>
                        <a:pt x="66" y="245"/>
                      </a:cubicBezTo>
                      <a:lnTo>
                        <a:pt x="98" y="279"/>
                      </a:lnTo>
                      <a:lnTo>
                        <a:pt x="131" y="311"/>
                      </a:lnTo>
                      <a:lnTo>
                        <a:pt x="230" y="409"/>
                      </a:lnTo>
                      <a:lnTo>
                        <a:pt x="262" y="442"/>
                      </a:lnTo>
                      <a:lnTo>
                        <a:pt x="295" y="475"/>
                      </a:lnTo>
                      <a:lnTo>
                        <a:pt x="394" y="573"/>
                      </a:lnTo>
                      <a:lnTo>
                        <a:pt x="426" y="606"/>
                      </a:lnTo>
                      <a:lnTo>
                        <a:pt x="459" y="639"/>
                      </a:lnTo>
                      <a:lnTo>
                        <a:pt x="525" y="704"/>
                      </a:lnTo>
                      <a:lnTo>
                        <a:pt x="525" y="704"/>
                      </a:lnTo>
                      <a:cubicBezTo>
                        <a:pt x="536" y="715"/>
                        <a:pt x="541" y="726"/>
                        <a:pt x="541" y="737"/>
                      </a:cubicBezTo>
                      <a:lnTo>
                        <a:pt x="541" y="737"/>
                      </a:lnTo>
                      <a:cubicBezTo>
                        <a:pt x="541" y="748"/>
                        <a:pt x="533" y="756"/>
                        <a:pt x="517" y="762"/>
                      </a:cubicBezTo>
                      <a:lnTo>
                        <a:pt x="517" y="762"/>
                      </a:lnTo>
                      <a:cubicBezTo>
                        <a:pt x="500" y="767"/>
                        <a:pt x="481" y="770"/>
                        <a:pt x="459" y="770"/>
                      </a:cubicBezTo>
                      <a:lnTo>
                        <a:pt x="131" y="770"/>
                      </a:lnTo>
                      <a:lnTo>
                        <a:pt x="131" y="770"/>
                      </a:lnTo>
                      <a:cubicBezTo>
                        <a:pt x="110" y="770"/>
                        <a:pt x="91" y="773"/>
                        <a:pt x="74" y="778"/>
                      </a:cubicBezTo>
                      <a:lnTo>
                        <a:pt x="74" y="778"/>
                      </a:lnTo>
                      <a:cubicBezTo>
                        <a:pt x="57" y="784"/>
                        <a:pt x="50" y="792"/>
                        <a:pt x="50" y="803"/>
                      </a:cubicBezTo>
                      <a:lnTo>
                        <a:pt x="50" y="803"/>
                      </a:lnTo>
                      <a:cubicBezTo>
                        <a:pt x="50" y="814"/>
                        <a:pt x="55" y="824"/>
                        <a:pt x="66" y="835"/>
                      </a:cubicBezTo>
                      <a:lnTo>
                        <a:pt x="98"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2" y="1262"/>
                      </a:lnTo>
                      <a:lnTo>
                        <a:pt x="525" y="1294"/>
                      </a:lnTo>
                      <a:lnTo>
                        <a:pt x="558" y="1327"/>
                      </a:lnTo>
                      <a:lnTo>
                        <a:pt x="590" y="1360"/>
                      </a:lnTo>
                      <a:lnTo>
                        <a:pt x="623" y="1393"/>
                      </a:lnTo>
                      <a:lnTo>
                        <a:pt x="656" y="1426"/>
                      </a:lnTo>
                      <a:lnTo>
                        <a:pt x="689" y="1458"/>
                      </a:lnTo>
                      <a:lnTo>
                        <a:pt x="721"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5" name="Freeform 48">
                  <a:extLst>
                    <a:ext uri="{FF2B5EF4-FFF2-40B4-BE49-F238E27FC236}">
                      <a16:creationId xmlns:a16="http://schemas.microsoft.com/office/drawing/2014/main" id="{E38AC99D-877A-BA43-97D2-33EFC45CB1CA}"/>
                    </a:ext>
                  </a:extLst>
                </p:cNvPr>
                <p:cNvSpPr>
                  <a:spLocks noChangeArrowheads="1"/>
                </p:cNvSpPr>
                <p:nvPr/>
              </p:nvSpPr>
              <p:spPr bwMode="auto">
                <a:xfrm>
                  <a:off x="1054100"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4 w 476"/>
                    <a:gd name="T13" fmla="*/ 377 h 952"/>
                    <a:gd name="T14" fmla="*/ 361 w 476"/>
                    <a:gd name="T15" fmla="*/ 344 h 952"/>
                    <a:gd name="T16" fmla="*/ 328 w 476"/>
                    <a:gd name="T17" fmla="*/ 311 h 952"/>
                    <a:gd name="T18" fmla="*/ 295 w 476"/>
                    <a:gd name="T19" fmla="*/ 278 h 952"/>
                    <a:gd name="T20" fmla="*/ 262 w 476"/>
                    <a:gd name="T21" fmla="*/ 245 h 952"/>
                    <a:gd name="T22" fmla="*/ 230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30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30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8"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8" y="213"/>
                      </a:lnTo>
                      <a:lnTo>
                        <a:pt x="131" y="245"/>
                      </a:lnTo>
                      <a:lnTo>
                        <a:pt x="230" y="344"/>
                      </a:lnTo>
                      <a:lnTo>
                        <a:pt x="262" y="377"/>
                      </a:lnTo>
                      <a:lnTo>
                        <a:pt x="295" y="409"/>
                      </a:lnTo>
                      <a:lnTo>
                        <a:pt x="328" y="442"/>
                      </a:lnTo>
                      <a:lnTo>
                        <a:pt x="328" y="442"/>
                      </a:lnTo>
                      <a:cubicBezTo>
                        <a:pt x="339" y="453"/>
                        <a:pt x="344" y="464"/>
                        <a:pt x="344" y="475"/>
                      </a:cubicBezTo>
                      <a:lnTo>
                        <a:pt x="344" y="475"/>
                      </a:lnTo>
                      <a:cubicBezTo>
                        <a:pt x="344" y="486"/>
                        <a:pt x="339" y="496"/>
                        <a:pt x="328" y="508"/>
                      </a:cubicBezTo>
                      <a:lnTo>
                        <a:pt x="295" y="541"/>
                      </a:lnTo>
                      <a:lnTo>
                        <a:pt x="262" y="574"/>
                      </a:lnTo>
                      <a:lnTo>
                        <a:pt x="230" y="606"/>
                      </a:lnTo>
                      <a:lnTo>
                        <a:pt x="197" y="639"/>
                      </a:lnTo>
                      <a:lnTo>
                        <a:pt x="164" y="672"/>
                      </a:lnTo>
                      <a:lnTo>
                        <a:pt x="131" y="705"/>
                      </a:lnTo>
                      <a:lnTo>
                        <a:pt x="98"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96" name="Group 656">
                  <a:extLst>
                    <a:ext uri="{FF2B5EF4-FFF2-40B4-BE49-F238E27FC236}">
                      <a16:creationId xmlns:a16="http://schemas.microsoft.com/office/drawing/2014/main" id="{F88C50EA-5916-754E-AE48-F31EF73774DA}"/>
                    </a:ext>
                  </a:extLst>
                </p:cNvPr>
                <p:cNvGrpSpPr/>
                <p:nvPr/>
              </p:nvGrpSpPr>
              <p:grpSpPr>
                <a:xfrm>
                  <a:off x="1066800" y="2360613"/>
                  <a:ext cx="41275" cy="107950"/>
                  <a:chOff x="1066800" y="2360613"/>
                  <a:chExt cx="41275" cy="107950"/>
                </a:xfrm>
                <a:solidFill>
                  <a:schemeClr val="accent2"/>
                </a:solidFill>
              </p:grpSpPr>
              <p:sp>
                <p:nvSpPr>
                  <p:cNvPr id="97" name="Freeform 54">
                    <a:extLst>
                      <a:ext uri="{FF2B5EF4-FFF2-40B4-BE49-F238E27FC236}">
                        <a16:creationId xmlns:a16="http://schemas.microsoft.com/office/drawing/2014/main" id="{2FFADB77-FA83-D846-820F-2E36E864231C}"/>
                      </a:ext>
                    </a:extLst>
                  </p:cNvPr>
                  <p:cNvSpPr>
                    <a:spLocks noChangeArrowheads="1"/>
                  </p:cNvSpPr>
                  <p:nvPr/>
                </p:nvSpPr>
                <p:spPr bwMode="auto">
                  <a:xfrm>
                    <a:off x="1066800" y="2360613"/>
                    <a:ext cx="41275" cy="41275"/>
                  </a:xfrm>
                  <a:custGeom>
                    <a:avLst/>
                    <a:gdLst>
                      <a:gd name="T0" fmla="*/ 39 w 114"/>
                      <a:gd name="T1" fmla="*/ 107 h 114"/>
                      <a:gd name="T2" fmla="*/ 39 w 114"/>
                      <a:gd name="T3" fmla="*/ 107 h 114"/>
                      <a:gd name="T4" fmla="*/ 88 w 114"/>
                      <a:gd name="T5" fmla="*/ 107 h 114"/>
                      <a:gd name="T6" fmla="*/ 88 w 114"/>
                      <a:gd name="T7" fmla="*/ 107 h 114"/>
                      <a:gd name="T8" fmla="*/ 113 w 114"/>
                      <a:gd name="T9" fmla="*/ 82 h 114"/>
                      <a:gd name="T10" fmla="*/ 113 w 114"/>
                      <a:gd name="T11" fmla="*/ 82 h 114"/>
                      <a:gd name="T12" fmla="*/ 96 w 114"/>
                      <a:gd name="T13" fmla="*/ 50 h 114"/>
                      <a:gd name="T14" fmla="*/ 63 w 114"/>
                      <a:gd name="T15" fmla="*/ 17 h 114"/>
                      <a:gd name="T16" fmla="*/ 63 w 114"/>
                      <a:gd name="T17" fmla="*/ 17 h 114"/>
                      <a:gd name="T18" fmla="*/ 31 w 114"/>
                      <a:gd name="T19" fmla="*/ 0 h 114"/>
                      <a:gd name="T20" fmla="*/ 31 w 114"/>
                      <a:gd name="T21" fmla="*/ 0 h 114"/>
                      <a:gd name="T22" fmla="*/ 6 w 114"/>
                      <a:gd name="T23" fmla="*/ 25 h 114"/>
                      <a:gd name="T24" fmla="*/ 6 w 114"/>
                      <a:gd name="T25" fmla="*/ 25 h 114"/>
                      <a:gd name="T26" fmla="*/ 6 w 114"/>
                      <a:gd name="T27" fmla="*/ 74 h 114"/>
                      <a:gd name="T28" fmla="*/ 6 w 114"/>
                      <a:gd name="T29" fmla="*/ 74 h 114"/>
                      <a:gd name="T30" fmla="*/ 39 w 114"/>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14">
                        <a:moveTo>
                          <a:pt x="39" y="107"/>
                        </a:moveTo>
                        <a:lnTo>
                          <a:pt x="39" y="107"/>
                        </a:lnTo>
                        <a:cubicBezTo>
                          <a:pt x="56" y="113"/>
                          <a:pt x="71" y="113"/>
                          <a:pt x="88" y="107"/>
                        </a:cubicBezTo>
                        <a:lnTo>
                          <a:pt x="88" y="107"/>
                        </a:lnTo>
                        <a:cubicBezTo>
                          <a:pt x="105" y="101"/>
                          <a:pt x="113" y="93"/>
                          <a:pt x="113" y="82"/>
                        </a:cubicBezTo>
                        <a:lnTo>
                          <a:pt x="113" y="82"/>
                        </a:lnTo>
                        <a:cubicBezTo>
                          <a:pt x="113" y="72"/>
                          <a:pt x="107" y="60"/>
                          <a:pt x="96" y="50"/>
                        </a:cubicBezTo>
                        <a:lnTo>
                          <a:pt x="63" y="17"/>
                        </a:lnTo>
                        <a:lnTo>
                          <a:pt x="63" y="17"/>
                        </a:lnTo>
                        <a:cubicBezTo>
                          <a:pt x="53" y="6"/>
                          <a:pt x="42" y="0"/>
                          <a:pt x="31" y="0"/>
                        </a:cubicBezTo>
                        <a:lnTo>
                          <a:pt x="31" y="0"/>
                        </a:lnTo>
                        <a:cubicBezTo>
                          <a:pt x="20" y="0"/>
                          <a:pt x="12" y="9"/>
                          <a:pt x="6" y="25"/>
                        </a:cubicBezTo>
                        <a:lnTo>
                          <a:pt x="6" y="25"/>
                        </a:lnTo>
                        <a:cubicBezTo>
                          <a:pt x="0" y="42"/>
                          <a:pt x="0" y="57"/>
                          <a:pt x="6" y="74"/>
                        </a:cubicBezTo>
                        <a:lnTo>
                          <a:pt x="6" y="74"/>
                        </a:lnTo>
                        <a:cubicBezTo>
                          <a:pt x="12"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8" name="Freeform 57">
                    <a:extLst>
                      <a:ext uri="{FF2B5EF4-FFF2-40B4-BE49-F238E27FC236}">
                        <a16:creationId xmlns:a16="http://schemas.microsoft.com/office/drawing/2014/main" id="{59D69414-341E-D845-85D2-ACE1D07D63B3}"/>
                      </a:ext>
                    </a:extLst>
                  </p:cNvPr>
                  <p:cNvSpPr>
                    <a:spLocks noChangeArrowheads="1"/>
                  </p:cNvSpPr>
                  <p:nvPr/>
                </p:nvSpPr>
                <p:spPr bwMode="auto">
                  <a:xfrm>
                    <a:off x="1066800" y="2427288"/>
                    <a:ext cx="41275" cy="41275"/>
                  </a:xfrm>
                  <a:custGeom>
                    <a:avLst/>
                    <a:gdLst>
                      <a:gd name="T0" fmla="*/ 6 w 114"/>
                      <a:gd name="T1" fmla="*/ 87 h 113"/>
                      <a:gd name="T2" fmla="*/ 6 w 114"/>
                      <a:gd name="T3" fmla="*/ 87 h 113"/>
                      <a:gd name="T4" fmla="*/ 31 w 114"/>
                      <a:gd name="T5" fmla="*/ 112 h 113"/>
                      <a:gd name="T6" fmla="*/ 31 w 114"/>
                      <a:gd name="T7" fmla="*/ 112 h 113"/>
                      <a:gd name="T8" fmla="*/ 63 w 114"/>
                      <a:gd name="T9" fmla="*/ 95 h 113"/>
                      <a:gd name="T10" fmla="*/ 96 w 114"/>
                      <a:gd name="T11" fmla="*/ 63 h 113"/>
                      <a:gd name="T12" fmla="*/ 96 w 114"/>
                      <a:gd name="T13" fmla="*/ 63 h 113"/>
                      <a:gd name="T14" fmla="*/ 113 w 114"/>
                      <a:gd name="T15" fmla="*/ 30 h 113"/>
                      <a:gd name="T16" fmla="*/ 113 w 114"/>
                      <a:gd name="T17" fmla="*/ 30 h 113"/>
                      <a:gd name="T18" fmla="*/ 88 w 114"/>
                      <a:gd name="T19" fmla="*/ 5 h 113"/>
                      <a:gd name="T20" fmla="*/ 88 w 114"/>
                      <a:gd name="T21" fmla="*/ 5 h 113"/>
                      <a:gd name="T22" fmla="*/ 39 w 114"/>
                      <a:gd name="T23" fmla="*/ 5 h 113"/>
                      <a:gd name="T24" fmla="*/ 39 w 114"/>
                      <a:gd name="T25" fmla="*/ 5 h 113"/>
                      <a:gd name="T26" fmla="*/ 6 w 114"/>
                      <a:gd name="T27" fmla="*/ 38 h 113"/>
                      <a:gd name="T28" fmla="*/ 6 w 114"/>
                      <a:gd name="T29" fmla="*/ 38 h 113"/>
                      <a:gd name="T30" fmla="*/ 6 w 114"/>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13">
                        <a:moveTo>
                          <a:pt x="6" y="87"/>
                        </a:moveTo>
                        <a:lnTo>
                          <a:pt x="6" y="87"/>
                        </a:lnTo>
                        <a:cubicBezTo>
                          <a:pt x="12" y="103"/>
                          <a:pt x="20" y="112"/>
                          <a:pt x="31" y="112"/>
                        </a:cubicBezTo>
                        <a:lnTo>
                          <a:pt x="31" y="112"/>
                        </a:lnTo>
                        <a:cubicBezTo>
                          <a:pt x="42" y="112"/>
                          <a:pt x="53" y="106"/>
                          <a:pt x="63" y="95"/>
                        </a:cubicBezTo>
                        <a:lnTo>
                          <a:pt x="96" y="63"/>
                        </a:lnTo>
                        <a:lnTo>
                          <a:pt x="96" y="63"/>
                        </a:lnTo>
                        <a:cubicBezTo>
                          <a:pt x="107" y="51"/>
                          <a:pt x="113" y="40"/>
                          <a:pt x="113" y="30"/>
                        </a:cubicBezTo>
                        <a:lnTo>
                          <a:pt x="113" y="30"/>
                        </a:lnTo>
                        <a:cubicBezTo>
                          <a:pt x="113" y="18"/>
                          <a:pt x="105" y="10"/>
                          <a:pt x="88" y="5"/>
                        </a:cubicBezTo>
                        <a:lnTo>
                          <a:pt x="88" y="5"/>
                        </a:lnTo>
                        <a:cubicBezTo>
                          <a:pt x="71" y="0"/>
                          <a:pt x="56" y="0"/>
                          <a:pt x="39" y="5"/>
                        </a:cubicBezTo>
                        <a:lnTo>
                          <a:pt x="39" y="5"/>
                        </a:lnTo>
                        <a:cubicBezTo>
                          <a:pt x="22" y="10"/>
                          <a:pt x="12"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0" name="Group 546">
                <a:extLst>
                  <a:ext uri="{FF2B5EF4-FFF2-40B4-BE49-F238E27FC236}">
                    <a16:creationId xmlns:a16="http://schemas.microsoft.com/office/drawing/2014/main" id="{B729FEA7-343F-384A-AC10-BB83119DDB1F}"/>
                  </a:ext>
                </a:extLst>
              </p:cNvPr>
              <p:cNvGrpSpPr/>
              <p:nvPr/>
            </p:nvGrpSpPr>
            <p:grpSpPr>
              <a:xfrm rot="5400000">
                <a:off x="2356085" y="570091"/>
                <a:ext cx="669408" cy="1393613"/>
                <a:chOff x="2487613" y="1865313"/>
                <a:chExt cx="526915" cy="1096962"/>
              </a:xfrm>
            </p:grpSpPr>
            <p:sp>
              <p:nvSpPr>
                <p:cNvPr id="85" name="Freeform 41">
                  <a:extLst>
                    <a:ext uri="{FF2B5EF4-FFF2-40B4-BE49-F238E27FC236}">
                      <a16:creationId xmlns:a16="http://schemas.microsoft.com/office/drawing/2014/main" id="{D951695E-E380-5C4B-BCEE-C411B9051C0A}"/>
                    </a:ext>
                  </a:extLst>
                </p:cNvPr>
                <p:cNvSpPr>
                  <a:spLocks noChangeArrowheads="1"/>
                </p:cNvSpPr>
                <p:nvPr/>
              </p:nvSpPr>
              <p:spPr bwMode="auto">
                <a:xfrm>
                  <a:off x="2487613" y="1865313"/>
                  <a:ext cx="265112" cy="1096962"/>
                </a:xfrm>
                <a:custGeom>
                  <a:avLst/>
                  <a:gdLst>
                    <a:gd name="T0" fmla="*/ 655 w 738"/>
                    <a:gd name="T1" fmla="*/ 409 h 3049"/>
                    <a:gd name="T2" fmla="*/ 622 w 738"/>
                    <a:gd name="T3" fmla="*/ 475 h 3049"/>
                    <a:gd name="T4" fmla="*/ 590 w 738"/>
                    <a:gd name="T5" fmla="*/ 475 h 3049"/>
                    <a:gd name="T6" fmla="*/ 557 w 738"/>
                    <a:gd name="T7" fmla="*/ 541 h 3049"/>
                    <a:gd name="T8" fmla="*/ 541 w 738"/>
                    <a:gd name="T9" fmla="*/ 557 h 3049"/>
                    <a:gd name="T10" fmla="*/ 541 w 738"/>
                    <a:gd name="T11" fmla="*/ 2524 h 3049"/>
                    <a:gd name="T12" fmla="*/ 541 w 738"/>
                    <a:gd name="T13" fmla="*/ 2491 h 3049"/>
                    <a:gd name="T14" fmla="*/ 606 w 738"/>
                    <a:gd name="T15" fmla="*/ 2589 h 3049"/>
                    <a:gd name="T16" fmla="*/ 590 w 738"/>
                    <a:gd name="T17" fmla="*/ 2573 h 3049"/>
                    <a:gd name="T18" fmla="*/ 688 w 738"/>
                    <a:gd name="T19" fmla="*/ 2638 h 3049"/>
                    <a:gd name="T20" fmla="*/ 491 w 738"/>
                    <a:gd name="T21" fmla="*/ 2442 h 3049"/>
                    <a:gd name="T22" fmla="*/ 459 w 738"/>
                    <a:gd name="T23" fmla="*/ 2442 h 3049"/>
                    <a:gd name="T24" fmla="*/ 426 w 738"/>
                    <a:gd name="T25" fmla="*/ 2376 h 3049"/>
                    <a:gd name="T26" fmla="*/ 410 w 738"/>
                    <a:gd name="T27" fmla="*/ 2393 h 3049"/>
                    <a:gd name="T28" fmla="*/ 475 w 738"/>
                    <a:gd name="T29" fmla="*/ 589 h 3049"/>
                    <a:gd name="T30" fmla="*/ 475 w 738"/>
                    <a:gd name="T31" fmla="*/ 622 h 3049"/>
                    <a:gd name="T32" fmla="*/ 410 w 738"/>
                    <a:gd name="T33" fmla="*/ 655 h 3049"/>
                    <a:gd name="T34" fmla="*/ 426 w 738"/>
                    <a:gd name="T35" fmla="*/ 672 h 3049"/>
                    <a:gd name="T36" fmla="*/ 737 w 738"/>
                    <a:gd name="T37" fmla="*/ 458 h 3049"/>
                    <a:gd name="T38" fmla="*/ 574 w 738"/>
                    <a:gd name="T39" fmla="*/ 606 h 3049"/>
                    <a:gd name="T40" fmla="*/ 549 w 738"/>
                    <a:gd name="T41" fmla="*/ 696 h 3049"/>
                    <a:gd name="T42" fmla="*/ 737 w 738"/>
                    <a:gd name="T43" fmla="*/ 917 h 3049"/>
                    <a:gd name="T44" fmla="*/ 131 w 738"/>
                    <a:gd name="T45" fmla="*/ 1524 h 3049"/>
                    <a:gd name="T46" fmla="*/ 278 w 738"/>
                    <a:gd name="T47" fmla="*/ 1688 h 3049"/>
                    <a:gd name="T48" fmla="*/ 442 w 738"/>
                    <a:gd name="T49" fmla="*/ 1852 h 3049"/>
                    <a:gd name="T50" fmla="*/ 606 w 738"/>
                    <a:gd name="T51" fmla="*/ 2016 h 3049"/>
                    <a:gd name="T52" fmla="*/ 737 w 738"/>
                    <a:gd name="T53" fmla="*/ 2131 h 3049"/>
                    <a:gd name="T54" fmla="*/ 549 w 738"/>
                    <a:gd name="T55" fmla="*/ 2351 h 3049"/>
                    <a:gd name="T56" fmla="*/ 672 w 738"/>
                    <a:gd name="T57" fmla="*/ 2540 h 3049"/>
                    <a:gd name="T58" fmla="*/ 737 w 738"/>
                    <a:gd name="T59" fmla="*/ 2687 h 3049"/>
                    <a:gd name="T60" fmla="*/ 737 w 738"/>
                    <a:gd name="T61" fmla="*/ 3048 h 3049"/>
                    <a:gd name="T62" fmla="*/ 606 w 738"/>
                    <a:gd name="T63" fmla="*/ 2933 h 3049"/>
                    <a:gd name="T64" fmla="*/ 664 w 738"/>
                    <a:gd name="T65" fmla="*/ 2860 h 3049"/>
                    <a:gd name="T66" fmla="*/ 606 w 738"/>
                    <a:gd name="T67" fmla="*/ 2737 h 3049"/>
                    <a:gd name="T68" fmla="*/ 442 w 738"/>
                    <a:gd name="T69" fmla="*/ 2573 h 3049"/>
                    <a:gd name="T70" fmla="*/ 278 w 738"/>
                    <a:gd name="T71" fmla="*/ 2409 h 3049"/>
                    <a:gd name="T72" fmla="*/ 197 w 738"/>
                    <a:gd name="T73" fmla="*/ 2310 h 3049"/>
                    <a:gd name="T74" fmla="*/ 606 w 738"/>
                    <a:gd name="T75" fmla="*/ 2278 h 3049"/>
                    <a:gd name="T76" fmla="*/ 672 w 738"/>
                    <a:gd name="T77" fmla="*/ 2212 h 3049"/>
                    <a:gd name="T78" fmla="*/ 377 w 738"/>
                    <a:gd name="T79" fmla="*/ 1917 h 3049"/>
                    <a:gd name="T80" fmla="*/ 82 w 738"/>
                    <a:gd name="T81" fmla="*/ 1623 h 3049"/>
                    <a:gd name="T82" fmla="*/ 0 w 738"/>
                    <a:gd name="T83" fmla="*/ 1524 h 3049"/>
                    <a:gd name="T84" fmla="*/ 147 w 738"/>
                    <a:gd name="T85" fmla="*/ 1360 h 3049"/>
                    <a:gd name="T86" fmla="*/ 311 w 738"/>
                    <a:gd name="T87" fmla="*/ 1196 h 3049"/>
                    <a:gd name="T88" fmla="*/ 475 w 738"/>
                    <a:gd name="T89" fmla="*/ 1032 h 3049"/>
                    <a:gd name="T90" fmla="*/ 639 w 738"/>
                    <a:gd name="T91" fmla="*/ 868 h 3049"/>
                    <a:gd name="T92" fmla="*/ 664 w 738"/>
                    <a:gd name="T93" fmla="*/ 778 h 3049"/>
                    <a:gd name="T94" fmla="*/ 221 w 738"/>
                    <a:gd name="T95" fmla="*/ 762 h 3049"/>
                    <a:gd name="T96" fmla="*/ 278 w 738"/>
                    <a:gd name="T97" fmla="*/ 639 h 3049"/>
                    <a:gd name="T98" fmla="*/ 508 w 738"/>
                    <a:gd name="T99" fmla="*/ 409 h 3049"/>
                    <a:gd name="T100" fmla="*/ 688 w 738"/>
                    <a:gd name="T101" fmla="*/ 213 h 3049"/>
                    <a:gd name="T102" fmla="*/ 590 w 738"/>
                    <a:gd name="T103" fmla="*/ 147 h 3049"/>
                    <a:gd name="T104" fmla="*/ 705 w 738"/>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688" y="409"/>
                      </a:moveTo>
                      <a:lnTo>
                        <a:pt x="688" y="409"/>
                      </a:lnTo>
                      <a:cubicBezTo>
                        <a:pt x="688" y="398"/>
                        <a:pt x="683" y="393"/>
                        <a:pt x="672" y="393"/>
                      </a:cubicBezTo>
                      <a:lnTo>
                        <a:pt x="672" y="393"/>
                      </a:lnTo>
                      <a:cubicBezTo>
                        <a:pt x="661" y="393"/>
                        <a:pt x="655" y="398"/>
                        <a:pt x="655" y="409"/>
                      </a:cubicBezTo>
                      <a:lnTo>
                        <a:pt x="655" y="409"/>
                      </a:lnTo>
                      <a:cubicBezTo>
                        <a:pt x="655" y="420"/>
                        <a:pt x="661" y="426"/>
                        <a:pt x="672" y="426"/>
                      </a:cubicBezTo>
                      <a:lnTo>
                        <a:pt x="672" y="426"/>
                      </a:lnTo>
                      <a:cubicBezTo>
                        <a:pt x="683" y="426"/>
                        <a:pt x="688" y="420"/>
                        <a:pt x="688" y="409"/>
                      </a:cubicBezTo>
                      <a:close/>
                      <a:moveTo>
                        <a:pt x="622" y="475"/>
                      </a:moveTo>
                      <a:lnTo>
                        <a:pt x="622" y="475"/>
                      </a:lnTo>
                      <a:cubicBezTo>
                        <a:pt x="622" y="464"/>
                        <a:pt x="617" y="458"/>
                        <a:pt x="606" y="458"/>
                      </a:cubicBezTo>
                      <a:lnTo>
                        <a:pt x="606" y="458"/>
                      </a:lnTo>
                      <a:cubicBezTo>
                        <a:pt x="595" y="458"/>
                        <a:pt x="590" y="464"/>
                        <a:pt x="590" y="475"/>
                      </a:cubicBezTo>
                      <a:lnTo>
                        <a:pt x="590" y="475"/>
                      </a:lnTo>
                      <a:cubicBezTo>
                        <a:pt x="590" y="486"/>
                        <a:pt x="595" y="491"/>
                        <a:pt x="606" y="491"/>
                      </a:cubicBezTo>
                      <a:lnTo>
                        <a:pt x="606" y="491"/>
                      </a:lnTo>
                      <a:cubicBezTo>
                        <a:pt x="617" y="491"/>
                        <a:pt x="622" y="486"/>
                        <a:pt x="622" y="475"/>
                      </a:cubicBezTo>
                      <a:close/>
                      <a:moveTo>
                        <a:pt x="557" y="541"/>
                      </a:moveTo>
                      <a:lnTo>
                        <a:pt x="557" y="541"/>
                      </a:lnTo>
                      <a:cubicBezTo>
                        <a:pt x="557" y="529"/>
                        <a:pt x="552" y="524"/>
                        <a:pt x="541" y="524"/>
                      </a:cubicBezTo>
                      <a:lnTo>
                        <a:pt x="541" y="524"/>
                      </a:lnTo>
                      <a:cubicBezTo>
                        <a:pt x="530" y="524"/>
                        <a:pt x="524" y="529"/>
                        <a:pt x="524" y="541"/>
                      </a:cubicBezTo>
                      <a:lnTo>
                        <a:pt x="524" y="541"/>
                      </a:lnTo>
                      <a:cubicBezTo>
                        <a:pt x="524" y="551"/>
                        <a:pt x="530" y="557"/>
                        <a:pt x="541" y="557"/>
                      </a:cubicBezTo>
                      <a:lnTo>
                        <a:pt x="541" y="557"/>
                      </a:lnTo>
                      <a:cubicBezTo>
                        <a:pt x="552" y="557"/>
                        <a:pt x="557" y="551"/>
                        <a:pt x="557" y="541"/>
                      </a:cubicBezTo>
                      <a:close/>
                      <a:moveTo>
                        <a:pt x="524" y="2507"/>
                      </a:moveTo>
                      <a:lnTo>
                        <a:pt x="524" y="2507"/>
                      </a:lnTo>
                      <a:cubicBezTo>
                        <a:pt x="524" y="2518"/>
                        <a:pt x="530" y="2524"/>
                        <a:pt x="541" y="2524"/>
                      </a:cubicBezTo>
                      <a:lnTo>
                        <a:pt x="541" y="2524"/>
                      </a:lnTo>
                      <a:cubicBezTo>
                        <a:pt x="552" y="2524"/>
                        <a:pt x="557" y="2518"/>
                        <a:pt x="557" y="2507"/>
                      </a:cubicBezTo>
                      <a:lnTo>
                        <a:pt x="557" y="2507"/>
                      </a:lnTo>
                      <a:cubicBezTo>
                        <a:pt x="557" y="2496"/>
                        <a:pt x="552" y="2491"/>
                        <a:pt x="541" y="2491"/>
                      </a:cubicBezTo>
                      <a:lnTo>
                        <a:pt x="541" y="2491"/>
                      </a:lnTo>
                      <a:cubicBezTo>
                        <a:pt x="530" y="2491"/>
                        <a:pt x="524" y="2496"/>
                        <a:pt x="524" y="2507"/>
                      </a:cubicBezTo>
                      <a:close/>
                      <a:moveTo>
                        <a:pt x="590" y="2573"/>
                      </a:moveTo>
                      <a:lnTo>
                        <a:pt x="590" y="2573"/>
                      </a:lnTo>
                      <a:cubicBezTo>
                        <a:pt x="590" y="2584"/>
                        <a:pt x="595" y="2589"/>
                        <a:pt x="606" y="2589"/>
                      </a:cubicBezTo>
                      <a:lnTo>
                        <a:pt x="606" y="2589"/>
                      </a:lnTo>
                      <a:cubicBezTo>
                        <a:pt x="617" y="2589"/>
                        <a:pt x="622" y="2584"/>
                        <a:pt x="622" y="2573"/>
                      </a:cubicBezTo>
                      <a:lnTo>
                        <a:pt x="622" y="2573"/>
                      </a:lnTo>
                      <a:cubicBezTo>
                        <a:pt x="622" y="2562"/>
                        <a:pt x="617" y="2556"/>
                        <a:pt x="606" y="2556"/>
                      </a:cubicBezTo>
                      <a:lnTo>
                        <a:pt x="606" y="2556"/>
                      </a:lnTo>
                      <a:cubicBezTo>
                        <a:pt x="595" y="2556"/>
                        <a:pt x="590" y="2562"/>
                        <a:pt x="590" y="2573"/>
                      </a:cubicBezTo>
                      <a:close/>
                      <a:moveTo>
                        <a:pt x="655" y="2638"/>
                      </a:moveTo>
                      <a:lnTo>
                        <a:pt x="655" y="2638"/>
                      </a:lnTo>
                      <a:cubicBezTo>
                        <a:pt x="655" y="2650"/>
                        <a:pt x="661" y="2655"/>
                        <a:pt x="672" y="2655"/>
                      </a:cubicBezTo>
                      <a:lnTo>
                        <a:pt x="672" y="2655"/>
                      </a:lnTo>
                      <a:cubicBezTo>
                        <a:pt x="683" y="2655"/>
                        <a:pt x="688" y="2650"/>
                        <a:pt x="688" y="2638"/>
                      </a:cubicBezTo>
                      <a:lnTo>
                        <a:pt x="688" y="2638"/>
                      </a:lnTo>
                      <a:cubicBezTo>
                        <a:pt x="688" y="2627"/>
                        <a:pt x="683" y="2622"/>
                        <a:pt x="672" y="2622"/>
                      </a:cubicBezTo>
                      <a:lnTo>
                        <a:pt x="672" y="2622"/>
                      </a:lnTo>
                      <a:cubicBezTo>
                        <a:pt x="661" y="2622"/>
                        <a:pt x="655" y="2627"/>
                        <a:pt x="655" y="2638"/>
                      </a:cubicBezTo>
                      <a:close/>
                      <a:moveTo>
                        <a:pt x="491" y="2442"/>
                      </a:moveTo>
                      <a:lnTo>
                        <a:pt x="491" y="2442"/>
                      </a:lnTo>
                      <a:cubicBezTo>
                        <a:pt x="491" y="2431"/>
                        <a:pt x="486" y="2425"/>
                        <a:pt x="475" y="2425"/>
                      </a:cubicBezTo>
                      <a:lnTo>
                        <a:pt x="475" y="2425"/>
                      </a:lnTo>
                      <a:cubicBezTo>
                        <a:pt x="464" y="2425"/>
                        <a:pt x="459" y="2431"/>
                        <a:pt x="459" y="2442"/>
                      </a:cubicBezTo>
                      <a:lnTo>
                        <a:pt x="459" y="2442"/>
                      </a:lnTo>
                      <a:cubicBezTo>
                        <a:pt x="459" y="2452"/>
                        <a:pt x="464" y="2458"/>
                        <a:pt x="475" y="2458"/>
                      </a:cubicBezTo>
                      <a:lnTo>
                        <a:pt x="475" y="2458"/>
                      </a:lnTo>
                      <a:cubicBezTo>
                        <a:pt x="486" y="2458"/>
                        <a:pt x="491" y="2452"/>
                        <a:pt x="491" y="2442"/>
                      </a:cubicBezTo>
                      <a:close/>
                      <a:moveTo>
                        <a:pt x="426" y="2376"/>
                      </a:moveTo>
                      <a:lnTo>
                        <a:pt x="426" y="2376"/>
                      </a:lnTo>
                      <a:cubicBezTo>
                        <a:pt x="426" y="2365"/>
                        <a:pt x="420" y="2360"/>
                        <a:pt x="410" y="2360"/>
                      </a:cubicBezTo>
                      <a:lnTo>
                        <a:pt x="410" y="2360"/>
                      </a:lnTo>
                      <a:cubicBezTo>
                        <a:pt x="399" y="2360"/>
                        <a:pt x="393" y="2365"/>
                        <a:pt x="393" y="2376"/>
                      </a:cubicBezTo>
                      <a:lnTo>
                        <a:pt x="393" y="2376"/>
                      </a:lnTo>
                      <a:cubicBezTo>
                        <a:pt x="393" y="2387"/>
                        <a:pt x="399" y="2393"/>
                        <a:pt x="410" y="2393"/>
                      </a:cubicBezTo>
                      <a:lnTo>
                        <a:pt x="410" y="2393"/>
                      </a:lnTo>
                      <a:cubicBezTo>
                        <a:pt x="420" y="2393"/>
                        <a:pt x="426" y="2387"/>
                        <a:pt x="426" y="2376"/>
                      </a:cubicBezTo>
                      <a:close/>
                      <a:moveTo>
                        <a:pt x="491" y="606"/>
                      </a:moveTo>
                      <a:lnTo>
                        <a:pt x="491" y="606"/>
                      </a:lnTo>
                      <a:cubicBezTo>
                        <a:pt x="491" y="595"/>
                        <a:pt x="486" y="589"/>
                        <a:pt x="475" y="589"/>
                      </a:cubicBezTo>
                      <a:lnTo>
                        <a:pt x="475" y="589"/>
                      </a:lnTo>
                      <a:cubicBezTo>
                        <a:pt x="464" y="589"/>
                        <a:pt x="459" y="595"/>
                        <a:pt x="459" y="606"/>
                      </a:cubicBezTo>
                      <a:lnTo>
                        <a:pt x="459" y="606"/>
                      </a:lnTo>
                      <a:cubicBezTo>
                        <a:pt x="459" y="617"/>
                        <a:pt x="464" y="622"/>
                        <a:pt x="475" y="622"/>
                      </a:cubicBezTo>
                      <a:lnTo>
                        <a:pt x="475" y="622"/>
                      </a:lnTo>
                      <a:cubicBezTo>
                        <a:pt x="486" y="622"/>
                        <a:pt x="491" y="617"/>
                        <a:pt x="491" y="606"/>
                      </a:cubicBezTo>
                      <a:close/>
                      <a:moveTo>
                        <a:pt x="426" y="672"/>
                      </a:moveTo>
                      <a:lnTo>
                        <a:pt x="426" y="672"/>
                      </a:lnTo>
                      <a:cubicBezTo>
                        <a:pt x="426" y="660"/>
                        <a:pt x="420" y="655"/>
                        <a:pt x="410" y="655"/>
                      </a:cubicBezTo>
                      <a:lnTo>
                        <a:pt x="410" y="655"/>
                      </a:lnTo>
                      <a:cubicBezTo>
                        <a:pt x="399" y="655"/>
                        <a:pt x="393" y="660"/>
                        <a:pt x="393" y="672"/>
                      </a:cubicBezTo>
                      <a:lnTo>
                        <a:pt x="393" y="672"/>
                      </a:lnTo>
                      <a:cubicBezTo>
                        <a:pt x="393" y="683"/>
                        <a:pt x="399" y="688"/>
                        <a:pt x="410" y="688"/>
                      </a:cubicBezTo>
                      <a:lnTo>
                        <a:pt x="410" y="688"/>
                      </a:lnTo>
                      <a:cubicBezTo>
                        <a:pt x="420" y="688"/>
                        <a:pt x="426" y="683"/>
                        <a:pt x="426" y="672"/>
                      </a:cubicBezTo>
                      <a:close/>
                      <a:moveTo>
                        <a:pt x="721" y="344"/>
                      </a:moveTo>
                      <a:lnTo>
                        <a:pt x="721" y="344"/>
                      </a:lnTo>
                      <a:cubicBezTo>
                        <a:pt x="721" y="355"/>
                        <a:pt x="726" y="360"/>
                        <a:pt x="737" y="360"/>
                      </a:cubicBezTo>
                      <a:lnTo>
                        <a:pt x="737" y="458"/>
                      </a:lnTo>
                      <a:lnTo>
                        <a:pt x="737" y="458"/>
                      </a:lnTo>
                      <a:cubicBezTo>
                        <a:pt x="726" y="458"/>
                        <a:pt x="716" y="464"/>
                        <a:pt x="705" y="475"/>
                      </a:cubicBezTo>
                      <a:lnTo>
                        <a:pt x="672" y="508"/>
                      </a:lnTo>
                      <a:lnTo>
                        <a:pt x="639" y="541"/>
                      </a:lnTo>
                      <a:lnTo>
                        <a:pt x="606" y="573"/>
                      </a:lnTo>
                      <a:lnTo>
                        <a:pt x="574" y="606"/>
                      </a:lnTo>
                      <a:lnTo>
                        <a:pt x="541" y="639"/>
                      </a:lnTo>
                      <a:lnTo>
                        <a:pt x="541" y="639"/>
                      </a:lnTo>
                      <a:cubicBezTo>
                        <a:pt x="530" y="650"/>
                        <a:pt x="524" y="660"/>
                        <a:pt x="524" y="672"/>
                      </a:cubicBezTo>
                      <a:lnTo>
                        <a:pt x="524" y="672"/>
                      </a:lnTo>
                      <a:cubicBezTo>
                        <a:pt x="524" y="683"/>
                        <a:pt x="533" y="691"/>
                        <a:pt x="549" y="696"/>
                      </a:cubicBezTo>
                      <a:lnTo>
                        <a:pt x="549" y="696"/>
                      </a:lnTo>
                      <a:cubicBezTo>
                        <a:pt x="565" y="702"/>
                        <a:pt x="584" y="704"/>
                        <a:pt x="606" y="704"/>
                      </a:cubicBezTo>
                      <a:lnTo>
                        <a:pt x="737" y="704"/>
                      </a:lnTo>
                      <a:lnTo>
                        <a:pt x="737" y="917"/>
                      </a:lnTo>
                      <a:lnTo>
                        <a:pt x="737" y="917"/>
                      </a:lnTo>
                      <a:cubicBezTo>
                        <a:pt x="726" y="917"/>
                        <a:pt x="716" y="923"/>
                        <a:pt x="705" y="934"/>
                      </a:cubicBezTo>
                      <a:lnTo>
                        <a:pt x="147" y="1491"/>
                      </a:lnTo>
                      <a:lnTo>
                        <a:pt x="147" y="1491"/>
                      </a:lnTo>
                      <a:cubicBezTo>
                        <a:pt x="136" y="1502"/>
                        <a:pt x="131" y="1513"/>
                        <a:pt x="131" y="1524"/>
                      </a:cubicBezTo>
                      <a:lnTo>
                        <a:pt x="131" y="1524"/>
                      </a:lnTo>
                      <a:cubicBezTo>
                        <a:pt x="131" y="1535"/>
                        <a:pt x="136" y="1545"/>
                        <a:pt x="147" y="1557"/>
                      </a:cubicBezTo>
                      <a:lnTo>
                        <a:pt x="180" y="1590"/>
                      </a:lnTo>
                      <a:lnTo>
                        <a:pt x="212" y="1623"/>
                      </a:lnTo>
                      <a:lnTo>
                        <a:pt x="246" y="1655"/>
                      </a:lnTo>
                      <a:lnTo>
                        <a:pt x="278" y="1688"/>
                      </a:lnTo>
                      <a:lnTo>
                        <a:pt x="311" y="1721"/>
                      </a:lnTo>
                      <a:lnTo>
                        <a:pt x="344" y="1754"/>
                      </a:lnTo>
                      <a:lnTo>
                        <a:pt x="377" y="1786"/>
                      </a:lnTo>
                      <a:lnTo>
                        <a:pt x="410" y="1819"/>
                      </a:lnTo>
                      <a:lnTo>
                        <a:pt x="442" y="1852"/>
                      </a:lnTo>
                      <a:lnTo>
                        <a:pt x="475" y="1885"/>
                      </a:lnTo>
                      <a:lnTo>
                        <a:pt x="508" y="1917"/>
                      </a:lnTo>
                      <a:lnTo>
                        <a:pt x="541" y="1950"/>
                      </a:lnTo>
                      <a:lnTo>
                        <a:pt x="574" y="1982"/>
                      </a:lnTo>
                      <a:lnTo>
                        <a:pt x="606" y="2016"/>
                      </a:lnTo>
                      <a:lnTo>
                        <a:pt x="639" y="2048"/>
                      </a:lnTo>
                      <a:lnTo>
                        <a:pt x="672" y="2081"/>
                      </a:lnTo>
                      <a:lnTo>
                        <a:pt x="705" y="2114"/>
                      </a:lnTo>
                      <a:lnTo>
                        <a:pt x="705" y="2114"/>
                      </a:lnTo>
                      <a:cubicBezTo>
                        <a:pt x="716" y="2125"/>
                        <a:pt x="726" y="2131"/>
                        <a:pt x="737" y="2131"/>
                      </a:cubicBezTo>
                      <a:lnTo>
                        <a:pt x="737" y="2344"/>
                      </a:lnTo>
                      <a:lnTo>
                        <a:pt x="606" y="2344"/>
                      </a:lnTo>
                      <a:lnTo>
                        <a:pt x="606" y="2344"/>
                      </a:lnTo>
                      <a:cubicBezTo>
                        <a:pt x="584" y="2344"/>
                        <a:pt x="565" y="2346"/>
                        <a:pt x="549" y="2351"/>
                      </a:cubicBezTo>
                      <a:lnTo>
                        <a:pt x="549" y="2351"/>
                      </a:lnTo>
                      <a:cubicBezTo>
                        <a:pt x="533" y="2357"/>
                        <a:pt x="524" y="2365"/>
                        <a:pt x="524" y="2376"/>
                      </a:cubicBezTo>
                      <a:lnTo>
                        <a:pt x="524" y="2376"/>
                      </a:lnTo>
                      <a:cubicBezTo>
                        <a:pt x="524" y="2387"/>
                        <a:pt x="530" y="2398"/>
                        <a:pt x="541" y="2409"/>
                      </a:cubicBezTo>
                      <a:lnTo>
                        <a:pt x="574" y="2442"/>
                      </a:lnTo>
                      <a:lnTo>
                        <a:pt x="672" y="2540"/>
                      </a:lnTo>
                      <a:lnTo>
                        <a:pt x="705" y="2573"/>
                      </a:lnTo>
                      <a:lnTo>
                        <a:pt x="705" y="2573"/>
                      </a:lnTo>
                      <a:cubicBezTo>
                        <a:pt x="716" y="2584"/>
                        <a:pt x="726" y="2589"/>
                        <a:pt x="737" y="2589"/>
                      </a:cubicBezTo>
                      <a:lnTo>
                        <a:pt x="737" y="2687"/>
                      </a:lnTo>
                      <a:lnTo>
                        <a:pt x="737" y="2687"/>
                      </a:lnTo>
                      <a:cubicBezTo>
                        <a:pt x="726" y="2687"/>
                        <a:pt x="721" y="2693"/>
                        <a:pt x="721" y="2704"/>
                      </a:cubicBezTo>
                      <a:lnTo>
                        <a:pt x="721" y="2704"/>
                      </a:lnTo>
                      <a:cubicBezTo>
                        <a:pt x="721" y="2715"/>
                        <a:pt x="726" y="2720"/>
                        <a:pt x="737" y="2720"/>
                      </a:cubicBezTo>
                      <a:lnTo>
                        <a:pt x="737" y="3048"/>
                      </a:lnTo>
                      <a:lnTo>
                        <a:pt x="737" y="3048"/>
                      </a:lnTo>
                      <a:cubicBezTo>
                        <a:pt x="726" y="3048"/>
                        <a:pt x="716" y="3043"/>
                        <a:pt x="705" y="3032"/>
                      </a:cubicBezTo>
                      <a:lnTo>
                        <a:pt x="672" y="2999"/>
                      </a:lnTo>
                      <a:lnTo>
                        <a:pt x="639" y="2966"/>
                      </a:lnTo>
                      <a:lnTo>
                        <a:pt x="606" y="2933"/>
                      </a:lnTo>
                      <a:lnTo>
                        <a:pt x="606" y="2933"/>
                      </a:lnTo>
                      <a:cubicBezTo>
                        <a:pt x="595" y="2923"/>
                        <a:pt x="590" y="2912"/>
                        <a:pt x="590" y="2901"/>
                      </a:cubicBezTo>
                      <a:lnTo>
                        <a:pt x="590" y="2901"/>
                      </a:lnTo>
                      <a:cubicBezTo>
                        <a:pt x="590" y="2889"/>
                        <a:pt x="598" y="2882"/>
                        <a:pt x="615" y="2877"/>
                      </a:cubicBezTo>
                      <a:lnTo>
                        <a:pt x="664" y="2860"/>
                      </a:lnTo>
                      <a:lnTo>
                        <a:pt x="664" y="2860"/>
                      </a:lnTo>
                      <a:cubicBezTo>
                        <a:pt x="680" y="2854"/>
                        <a:pt x="688" y="2846"/>
                        <a:pt x="688" y="2835"/>
                      </a:cubicBezTo>
                      <a:lnTo>
                        <a:pt x="688" y="2835"/>
                      </a:lnTo>
                      <a:cubicBezTo>
                        <a:pt x="688" y="2824"/>
                        <a:pt x="683" y="2814"/>
                        <a:pt x="672" y="2802"/>
                      </a:cubicBezTo>
                      <a:lnTo>
                        <a:pt x="639" y="2769"/>
                      </a:lnTo>
                      <a:lnTo>
                        <a:pt x="606" y="2737"/>
                      </a:lnTo>
                      <a:lnTo>
                        <a:pt x="574" y="2704"/>
                      </a:lnTo>
                      <a:lnTo>
                        <a:pt x="541" y="2671"/>
                      </a:lnTo>
                      <a:lnTo>
                        <a:pt x="508" y="2638"/>
                      </a:lnTo>
                      <a:lnTo>
                        <a:pt x="475" y="2606"/>
                      </a:lnTo>
                      <a:lnTo>
                        <a:pt x="442" y="2573"/>
                      </a:lnTo>
                      <a:lnTo>
                        <a:pt x="410" y="2540"/>
                      </a:lnTo>
                      <a:lnTo>
                        <a:pt x="377" y="2507"/>
                      </a:lnTo>
                      <a:lnTo>
                        <a:pt x="344" y="2474"/>
                      </a:lnTo>
                      <a:lnTo>
                        <a:pt x="311" y="2442"/>
                      </a:lnTo>
                      <a:lnTo>
                        <a:pt x="278" y="2409"/>
                      </a:lnTo>
                      <a:lnTo>
                        <a:pt x="246" y="2376"/>
                      </a:lnTo>
                      <a:lnTo>
                        <a:pt x="212" y="2344"/>
                      </a:lnTo>
                      <a:lnTo>
                        <a:pt x="212" y="2344"/>
                      </a:lnTo>
                      <a:cubicBezTo>
                        <a:pt x="202" y="2333"/>
                        <a:pt x="197" y="2321"/>
                        <a:pt x="197" y="2310"/>
                      </a:cubicBezTo>
                      <a:lnTo>
                        <a:pt x="197" y="2310"/>
                      </a:lnTo>
                      <a:cubicBezTo>
                        <a:pt x="197" y="2300"/>
                        <a:pt x="205" y="2291"/>
                        <a:pt x="221" y="2286"/>
                      </a:cubicBezTo>
                      <a:lnTo>
                        <a:pt x="221" y="2286"/>
                      </a:lnTo>
                      <a:cubicBezTo>
                        <a:pt x="237" y="2281"/>
                        <a:pt x="257" y="2278"/>
                        <a:pt x="278" y="2278"/>
                      </a:cubicBezTo>
                      <a:lnTo>
                        <a:pt x="606" y="2278"/>
                      </a:lnTo>
                      <a:lnTo>
                        <a:pt x="606" y="2278"/>
                      </a:lnTo>
                      <a:cubicBezTo>
                        <a:pt x="628" y="2278"/>
                        <a:pt x="647" y="2275"/>
                        <a:pt x="664" y="2270"/>
                      </a:cubicBezTo>
                      <a:lnTo>
                        <a:pt x="664" y="2270"/>
                      </a:lnTo>
                      <a:cubicBezTo>
                        <a:pt x="680" y="2264"/>
                        <a:pt x="688" y="2256"/>
                        <a:pt x="688" y="2245"/>
                      </a:cubicBezTo>
                      <a:lnTo>
                        <a:pt x="688" y="2245"/>
                      </a:lnTo>
                      <a:cubicBezTo>
                        <a:pt x="688" y="2234"/>
                        <a:pt x="683" y="2223"/>
                        <a:pt x="672" y="2212"/>
                      </a:cubicBezTo>
                      <a:lnTo>
                        <a:pt x="574" y="2114"/>
                      </a:lnTo>
                      <a:lnTo>
                        <a:pt x="541" y="2081"/>
                      </a:lnTo>
                      <a:lnTo>
                        <a:pt x="508" y="2048"/>
                      </a:lnTo>
                      <a:lnTo>
                        <a:pt x="410" y="1950"/>
                      </a:lnTo>
                      <a:lnTo>
                        <a:pt x="377" y="1917"/>
                      </a:lnTo>
                      <a:lnTo>
                        <a:pt x="344" y="1885"/>
                      </a:lnTo>
                      <a:lnTo>
                        <a:pt x="246" y="1786"/>
                      </a:lnTo>
                      <a:lnTo>
                        <a:pt x="212" y="1754"/>
                      </a:lnTo>
                      <a:lnTo>
                        <a:pt x="180" y="1721"/>
                      </a:lnTo>
                      <a:lnTo>
                        <a:pt x="82" y="1623"/>
                      </a:lnTo>
                      <a:lnTo>
                        <a:pt x="49" y="1590"/>
                      </a:lnTo>
                      <a:lnTo>
                        <a:pt x="16" y="1557"/>
                      </a:lnTo>
                      <a:lnTo>
                        <a:pt x="16" y="1557"/>
                      </a:lnTo>
                      <a:cubicBezTo>
                        <a:pt x="5" y="1545"/>
                        <a:pt x="0" y="1535"/>
                        <a:pt x="0" y="1524"/>
                      </a:cubicBezTo>
                      <a:lnTo>
                        <a:pt x="0" y="1524"/>
                      </a:lnTo>
                      <a:cubicBezTo>
                        <a:pt x="0" y="1513"/>
                        <a:pt x="5" y="1502"/>
                        <a:pt x="16" y="1491"/>
                      </a:cubicBezTo>
                      <a:lnTo>
                        <a:pt x="49" y="1458"/>
                      </a:lnTo>
                      <a:lnTo>
                        <a:pt x="82" y="1426"/>
                      </a:lnTo>
                      <a:lnTo>
                        <a:pt x="114" y="1393"/>
                      </a:lnTo>
                      <a:lnTo>
                        <a:pt x="147" y="1360"/>
                      </a:lnTo>
                      <a:lnTo>
                        <a:pt x="180" y="1327"/>
                      </a:lnTo>
                      <a:lnTo>
                        <a:pt x="212" y="1294"/>
                      </a:lnTo>
                      <a:lnTo>
                        <a:pt x="246" y="1262"/>
                      </a:lnTo>
                      <a:lnTo>
                        <a:pt x="278" y="1229"/>
                      </a:lnTo>
                      <a:lnTo>
                        <a:pt x="311" y="1196"/>
                      </a:lnTo>
                      <a:lnTo>
                        <a:pt x="344" y="1163"/>
                      </a:lnTo>
                      <a:lnTo>
                        <a:pt x="377" y="1130"/>
                      </a:lnTo>
                      <a:lnTo>
                        <a:pt x="410" y="1098"/>
                      </a:lnTo>
                      <a:lnTo>
                        <a:pt x="442" y="1065"/>
                      </a:lnTo>
                      <a:lnTo>
                        <a:pt x="475" y="1032"/>
                      </a:lnTo>
                      <a:lnTo>
                        <a:pt x="508" y="999"/>
                      </a:lnTo>
                      <a:lnTo>
                        <a:pt x="541" y="966"/>
                      </a:lnTo>
                      <a:lnTo>
                        <a:pt x="574" y="934"/>
                      </a:lnTo>
                      <a:lnTo>
                        <a:pt x="606" y="901"/>
                      </a:lnTo>
                      <a:lnTo>
                        <a:pt x="639" y="868"/>
                      </a:lnTo>
                      <a:lnTo>
                        <a:pt x="672" y="835"/>
                      </a:lnTo>
                      <a:lnTo>
                        <a:pt x="672" y="835"/>
                      </a:lnTo>
                      <a:cubicBezTo>
                        <a:pt x="683" y="824"/>
                        <a:pt x="688" y="814"/>
                        <a:pt x="688" y="803"/>
                      </a:cubicBezTo>
                      <a:lnTo>
                        <a:pt x="688" y="803"/>
                      </a:lnTo>
                      <a:cubicBezTo>
                        <a:pt x="688" y="792"/>
                        <a:pt x="680" y="784"/>
                        <a:pt x="664" y="778"/>
                      </a:cubicBezTo>
                      <a:lnTo>
                        <a:pt x="664" y="778"/>
                      </a:lnTo>
                      <a:cubicBezTo>
                        <a:pt x="647" y="773"/>
                        <a:pt x="628" y="770"/>
                        <a:pt x="606" y="770"/>
                      </a:cubicBezTo>
                      <a:lnTo>
                        <a:pt x="278" y="770"/>
                      </a:lnTo>
                      <a:lnTo>
                        <a:pt x="278" y="770"/>
                      </a:lnTo>
                      <a:cubicBezTo>
                        <a:pt x="257" y="770"/>
                        <a:pt x="237" y="767"/>
                        <a:pt x="221" y="762"/>
                      </a:cubicBezTo>
                      <a:lnTo>
                        <a:pt x="221" y="762"/>
                      </a:lnTo>
                      <a:cubicBezTo>
                        <a:pt x="205" y="756"/>
                        <a:pt x="197" y="748"/>
                        <a:pt x="197" y="737"/>
                      </a:cubicBezTo>
                      <a:lnTo>
                        <a:pt x="197" y="737"/>
                      </a:lnTo>
                      <a:cubicBezTo>
                        <a:pt x="197" y="726"/>
                        <a:pt x="202" y="715"/>
                        <a:pt x="212" y="704"/>
                      </a:cubicBezTo>
                      <a:lnTo>
                        <a:pt x="278" y="639"/>
                      </a:lnTo>
                      <a:lnTo>
                        <a:pt x="311" y="606"/>
                      </a:lnTo>
                      <a:lnTo>
                        <a:pt x="344" y="573"/>
                      </a:lnTo>
                      <a:lnTo>
                        <a:pt x="442" y="475"/>
                      </a:lnTo>
                      <a:lnTo>
                        <a:pt x="475" y="442"/>
                      </a:lnTo>
                      <a:lnTo>
                        <a:pt x="508" y="409"/>
                      </a:lnTo>
                      <a:lnTo>
                        <a:pt x="606" y="311"/>
                      </a:lnTo>
                      <a:lnTo>
                        <a:pt x="639" y="279"/>
                      </a:lnTo>
                      <a:lnTo>
                        <a:pt x="672" y="245"/>
                      </a:lnTo>
                      <a:lnTo>
                        <a:pt x="672" y="245"/>
                      </a:lnTo>
                      <a:cubicBezTo>
                        <a:pt x="683" y="235"/>
                        <a:pt x="688" y="224"/>
                        <a:pt x="688" y="213"/>
                      </a:cubicBezTo>
                      <a:lnTo>
                        <a:pt x="688" y="213"/>
                      </a:lnTo>
                      <a:cubicBezTo>
                        <a:pt x="688" y="202"/>
                        <a:pt x="680" y="194"/>
                        <a:pt x="664" y="188"/>
                      </a:cubicBezTo>
                      <a:lnTo>
                        <a:pt x="615" y="172"/>
                      </a:lnTo>
                      <a:lnTo>
                        <a:pt x="615" y="172"/>
                      </a:lnTo>
                      <a:cubicBezTo>
                        <a:pt x="598" y="166"/>
                        <a:pt x="590" y="158"/>
                        <a:pt x="590" y="147"/>
                      </a:cubicBezTo>
                      <a:lnTo>
                        <a:pt x="590" y="147"/>
                      </a:lnTo>
                      <a:cubicBezTo>
                        <a:pt x="590" y="136"/>
                        <a:pt x="595" y="125"/>
                        <a:pt x="606" y="114"/>
                      </a:cubicBezTo>
                      <a:lnTo>
                        <a:pt x="672" y="49"/>
                      </a:lnTo>
                      <a:lnTo>
                        <a:pt x="705" y="15"/>
                      </a:lnTo>
                      <a:lnTo>
                        <a:pt x="705" y="15"/>
                      </a:lnTo>
                      <a:cubicBezTo>
                        <a:pt x="716" y="5"/>
                        <a:pt x="726" y="0"/>
                        <a:pt x="737" y="0"/>
                      </a:cubicBezTo>
                      <a:lnTo>
                        <a:pt x="737" y="327"/>
                      </a:lnTo>
                      <a:lnTo>
                        <a:pt x="737" y="327"/>
                      </a:lnTo>
                      <a:cubicBezTo>
                        <a:pt x="726" y="327"/>
                        <a:pt x="721" y="333"/>
                        <a:pt x="721" y="344"/>
                      </a:cubicBez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6" name="Freeform 49">
                  <a:extLst>
                    <a:ext uri="{FF2B5EF4-FFF2-40B4-BE49-F238E27FC236}">
                      <a16:creationId xmlns:a16="http://schemas.microsoft.com/office/drawing/2014/main" id="{2A4432CD-A717-9F49-A0FB-6ED513076435}"/>
                    </a:ext>
                  </a:extLst>
                </p:cNvPr>
                <p:cNvSpPr>
                  <a:spLocks noChangeArrowheads="1"/>
                </p:cNvSpPr>
                <p:nvPr/>
              </p:nvSpPr>
              <p:spPr bwMode="auto">
                <a:xfrm>
                  <a:off x="2582863" y="2243138"/>
                  <a:ext cx="171450" cy="342900"/>
                </a:xfrm>
                <a:custGeom>
                  <a:avLst/>
                  <a:gdLst>
                    <a:gd name="T0" fmla="*/ 410 w 476"/>
                    <a:gd name="T1" fmla="*/ 49 h 952"/>
                    <a:gd name="T2" fmla="*/ 377 w 476"/>
                    <a:gd name="T3" fmla="*/ 81 h 952"/>
                    <a:gd name="T4" fmla="*/ 344 w 476"/>
                    <a:gd name="T5" fmla="*/ 114 h 952"/>
                    <a:gd name="T6" fmla="*/ 312 w 476"/>
                    <a:gd name="T7" fmla="*/ 147 h 952"/>
                    <a:gd name="T8" fmla="*/ 279 w 476"/>
                    <a:gd name="T9" fmla="*/ 180 h 952"/>
                    <a:gd name="T10" fmla="*/ 246 w 476"/>
                    <a:gd name="T11" fmla="*/ 213 h 952"/>
                    <a:gd name="T12" fmla="*/ 213 w 476"/>
                    <a:gd name="T13" fmla="*/ 245 h 952"/>
                    <a:gd name="T14" fmla="*/ 180 w 476"/>
                    <a:gd name="T15" fmla="*/ 278 h 952"/>
                    <a:gd name="T16" fmla="*/ 148 w 476"/>
                    <a:gd name="T17" fmla="*/ 311 h 952"/>
                    <a:gd name="T18" fmla="*/ 115 w 476"/>
                    <a:gd name="T19" fmla="*/ 344 h 952"/>
                    <a:gd name="T20" fmla="*/ 82 w 476"/>
                    <a:gd name="T21" fmla="*/ 377 h 952"/>
                    <a:gd name="T22" fmla="*/ 49 w 476"/>
                    <a:gd name="T23" fmla="*/ 409 h 952"/>
                    <a:gd name="T24" fmla="*/ 16 w 476"/>
                    <a:gd name="T25" fmla="*/ 442 h 952"/>
                    <a:gd name="T26" fmla="*/ 16 w 476"/>
                    <a:gd name="T27" fmla="*/ 442 h 952"/>
                    <a:gd name="T28" fmla="*/ 0 w 476"/>
                    <a:gd name="T29" fmla="*/ 475 h 952"/>
                    <a:gd name="T30" fmla="*/ 0 w 476"/>
                    <a:gd name="T31" fmla="*/ 475 h 952"/>
                    <a:gd name="T32" fmla="*/ 16 w 476"/>
                    <a:gd name="T33" fmla="*/ 508 h 952"/>
                    <a:gd name="T34" fmla="*/ 443 w 476"/>
                    <a:gd name="T35" fmla="*/ 933 h 952"/>
                    <a:gd name="T36" fmla="*/ 443 w 476"/>
                    <a:gd name="T37" fmla="*/ 933 h 952"/>
                    <a:gd name="T38" fmla="*/ 475 w 476"/>
                    <a:gd name="T39" fmla="*/ 951 h 952"/>
                    <a:gd name="T40" fmla="*/ 475 w 476"/>
                    <a:gd name="T41" fmla="*/ 819 h 952"/>
                    <a:gd name="T42" fmla="*/ 475 w 476"/>
                    <a:gd name="T43" fmla="*/ 819 h 952"/>
                    <a:gd name="T44" fmla="*/ 443 w 476"/>
                    <a:gd name="T45" fmla="*/ 803 h 952"/>
                    <a:gd name="T46" fmla="*/ 410 w 476"/>
                    <a:gd name="T47" fmla="*/ 770 h 952"/>
                    <a:gd name="T48" fmla="*/ 377 w 476"/>
                    <a:gd name="T49" fmla="*/ 737 h 952"/>
                    <a:gd name="T50" fmla="*/ 344 w 476"/>
                    <a:gd name="T51" fmla="*/ 705 h 952"/>
                    <a:gd name="T52" fmla="*/ 312 w 476"/>
                    <a:gd name="T53" fmla="*/ 672 h 952"/>
                    <a:gd name="T54" fmla="*/ 279 w 476"/>
                    <a:gd name="T55" fmla="*/ 639 h 952"/>
                    <a:gd name="T56" fmla="*/ 246 w 476"/>
                    <a:gd name="T57" fmla="*/ 606 h 952"/>
                    <a:gd name="T58" fmla="*/ 213 w 476"/>
                    <a:gd name="T59" fmla="*/ 574 h 952"/>
                    <a:gd name="T60" fmla="*/ 180 w 476"/>
                    <a:gd name="T61" fmla="*/ 541 h 952"/>
                    <a:gd name="T62" fmla="*/ 148 w 476"/>
                    <a:gd name="T63" fmla="*/ 508 h 952"/>
                    <a:gd name="T64" fmla="*/ 148 w 476"/>
                    <a:gd name="T65" fmla="*/ 508 h 952"/>
                    <a:gd name="T66" fmla="*/ 131 w 476"/>
                    <a:gd name="T67" fmla="*/ 475 h 952"/>
                    <a:gd name="T68" fmla="*/ 131 w 476"/>
                    <a:gd name="T69" fmla="*/ 475 h 952"/>
                    <a:gd name="T70" fmla="*/ 148 w 476"/>
                    <a:gd name="T71" fmla="*/ 442 h 952"/>
                    <a:gd name="T72" fmla="*/ 180 w 476"/>
                    <a:gd name="T73" fmla="*/ 409 h 952"/>
                    <a:gd name="T74" fmla="*/ 213 w 476"/>
                    <a:gd name="T75" fmla="*/ 377 h 952"/>
                    <a:gd name="T76" fmla="*/ 246 w 476"/>
                    <a:gd name="T77" fmla="*/ 344 h 952"/>
                    <a:gd name="T78" fmla="*/ 344 w 476"/>
                    <a:gd name="T79" fmla="*/ 245 h 952"/>
                    <a:gd name="T80" fmla="*/ 377 w 476"/>
                    <a:gd name="T81" fmla="*/ 213 h 952"/>
                    <a:gd name="T82" fmla="*/ 410 w 476"/>
                    <a:gd name="T83" fmla="*/ 180 h 952"/>
                    <a:gd name="T84" fmla="*/ 443 w 476"/>
                    <a:gd name="T85" fmla="*/ 147 h 952"/>
                    <a:gd name="T86" fmla="*/ 443 w 476"/>
                    <a:gd name="T87" fmla="*/ 147 h 952"/>
                    <a:gd name="T88" fmla="*/ 475 w 476"/>
                    <a:gd name="T89" fmla="*/ 131 h 952"/>
                    <a:gd name="T90" fmla="*/ 475 w 476"/>
                    <a:gd name="T91" fmla="*/ 0 h 952"/>
                    <a:gd name="T92" fmla="*/ 475 w 476"/>
                    <a:gd name="T93" fmla="*/ 0 h 952"/>
                    <a:gd name="T94" fmla="*/ 443 w 476"/>
                    <a:gd name="T95" fmla="*/ 16 h 952"/>
                    <a:gd name="T96" fmla="*/ 410 w 476"/>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10" y="49"/>
                      </a:moveTo>
                      <a:lnTo>
                        <a:pt x="377" y="81"/>
                      </a:lnTo>
                      <a:lnTo>
                        <a:pt x="344" y="114"/>
                      </a:lnTo>
                      <a:lnTo>
                        <a:pt x="312" y="147"/>
                      </a:lnTo>
                      <a:lnTo>
                        <a:pt x="279" y="180"/>
                      </a:lnTo>
                      <a:lnTo>
                        <a:pt x="246" y="213"/>
                      </a:lnTo>
                      <a:lnTo>
                        <a:pt x="213" y="245"/>
                      </a:lnTo>
                      <a:lnTo>
                        <a:pt x="180" y="278"/>
                      </a:lnTo>
                      <a:lnTo>
                        <a:pt x="148" y="311"/>
                      </a:lnTo>
                      <a:lnTo>
                        <a:pt x="115" y="344"/>
                      </a:lnTo>
                      <a:lnTo>
                        <a:pt x="82" y="377"/>
                      </a:lnTo>
                      <a:lnTo>
                        <a:pt x="49" y="409"/>
                      </a:lnTo>
                      <a:lnTo>
                        <a:pt x="16" y="442"/>
                      </a:lnTo>
                      <a:lnTo>
                        <a:pt x="16" y="442"/>
                      </a:lnTo>
                      <a:cubicBezTo>
                        <a:pt x="6" y="453"/>
                        <a:pt x="0" y="464"/>
                        <a:pt x="0" y="475"/>
                      </a:cubicBezTo>
                      <a:lnTo>
                        <a:pt x="0" y="475"/>
                      </a:lnTo>
                      <a:cubicBezTo>
                        <a:pt x="0" y="486"/>
                        <a:pt x="6" y="496"/>
                        <a:pt x="16" y="508"/>
                      </a:cubicBezTo>
                      <a:lnTo>
                        <a:pt x="443" y="933"/>
                      </a:lnTo>
                      <a:lnTo>
                        <a:pt x="443" y="933"/>
                      </a:lnTo>
                      <a:cubicBezTo>
                        <a:pt x="454" y="945"/>
                        <a:pt x="464" y="951"/>
                        <a:pt x="475" y="951"/>
                      </a:cubicBezTo>
                      <a:lnTo>
                        <a:pt x="475" y="819"/>
                      </a:lnTo>
                      <a:lnTo>
                        <a:pt x="475" y="819"/>
                      </a:lnTo>
                      <a:cubicBezTo>
                        <a:pt x="464" y="819"/>
                        <a:pt x="454" y="814"/>
                        <a:pt x="443" y="803"/>
                      </a:cubicBezTo>
                      <a:lnTo>
                        <a:pt x="410" y="770"/>
                      </a:lnTo>
                      <a:lnTo>
                        <a:pt x="377" y="737"/>
                      </a:lnTo>
                      <a:lnTo>
                        <a:pt x="344" y="705"/>
                      </a:lnTo>
                      <a:lnTo>
                        <a:pt x="312" y="672"/>
                      </a:lnTo>
                      <a:lnTo>
                        <a:pt x="279" y="639"/>
                      </a:lnTo>
                      <a:lnTo>
                        <a:pt x="246" y="606"/>
                      </a:lnTo>
                      <a:lnTo>
                        <a:pt x="213" y="574"/>
                      </a:lnTo>
                      <a:lnTo>
                        <a:pt x="180" y="541"/>
                      </a:lnTo>
                      <a:lnTo>
                        <a:pt x="148" y="508"/>
                      </a:lnTo>
                      <a:lnTo>
                        <a:pt x="148" y="508"/>
                      </a:lnTo>
                      <a:cubicBezTo>
                        <a:pt x="137" y="496"/>
                        <a:pt x="131" y="486"/>
                        <a:pt x="131" y="475"/>
                      </a:cubicBezTo>
                      <a:lnTo>
                        <a:pt x="131" y="475"/>
                      </a:lnTo>
                      <a:cubicBezTo>
                        <a:pt x="131" y="464"/>
                        <a:pt x="137" y="453"/>
                        <a:pt x="148" y="442"/>
                      </a:cubicBezTo>
                      <a:lnTo>
                        <a:pt x="180" y="409"/>
                      </a:lnTo>
                      <a:lnTo>
                        <a:pt x="213" y="377"/>
                      </a:lnTo>
                      <a:lnTo>
                        <a:pt x="246" y="344"/>
                      </a:lnTo>
                      <a:lnTo>
                        <a:pt x="344" y="245"/>
                      </a:lnTo>
                      <a:lnTo>
                        <a:pt x="377" y="213"/>
                      </a:lnTo>
                      <a:lnTo>
                        <a:pt x="410" y="180"/>
                      </a:lnTo>
                      <a:lnTo>
                        <a:pt x="443" y="147"/>
                      </a:lnTo>
                      <a:lnTo>
                        <a:pt x="443" y="147"/>
                      </a:lnTo>
                      <a:cubicBezTo>
                        <a:pt x="454" y="137"/>
                        <a:pt x="464" y="131"/>
                        <a:pt x="475" y="131"/>
                      </a:cubicBezTo>
                      <a:lnTo>
                        <a:pt x="475" y="0"/>
                      </a:lnTo>
                      <a:lnTo>
                        <a:pt x="475" y="0"/>
                      </a:lnTo>
                      <a:cubicBezTo>
                        <a:pt x="464" y="0"/>
                        <a:pt x="454" y="5"/>
                        <a:pt x="443" y="16"/>
                      </a:cubicBezTo>
                      <a:lnTo>
                        <a:pt x="410" y="4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7" name="Freeform 184">
                  <a:extLst>
                    <a:ext uri="{FF2B5EF4-FFF2-40B4-BE49-F238E27FC236}">
                      <a16:creationId xmlns:a16="http://schemas.microsoft.com/office/drawing/2014/main" id="{E605EF15-8CF8-E947-A1B0-B3CA4BFA748A}"/>
                    </a:ext>
                  </a:extLst>
                </p:cNvPr>
                <p:cNvSpPr>
                  <a:spLocks noChangeArrowheads="1"/>
                </p:cNvSpPr>
                <p:nvPr/>
              </p:nvSpPr>
              <p:spPr bwMode="auto">
                <a:xfrm>
                  <a:off x="2747828" y="1865313"/>
                  <a:ext cx="266700" cy="1096962"/>
                </a:xfrm>
                <a:custGeom>
                  <a:avLst/>
                  <a:gdLst>
                    <a:gd name="T0" fmla="*/ 280 w 739"/>
                    <a:gd name="T1" fmla="*/ 2442 h 3049"/>
                    <a:gd name="T2" fmla="*/ 312 w 739"/>
                    <a:gd name="T3" fmla="*/ 2376 h 3049"/>
                    <a:gd name="T4" fmla="*/ 345 w 739"/>
                    <a:gd name="T5" fmla="*/ 2376 h 3049"/>
                    <a:gd name="T6" fmla="*/ 214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1 w 739"/>
                    <a:gd name="T19" fmla="*/ 541 h 3049"/>
                    <a:gd name="T20" fmla="*/ 148 w 739"/>
                    <a:gd name="T21" fmla="*/ 475 h 3049"/>
                    <a:gd name="T22" fmla="*/ 116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2 w 739"/>
                    <a:gd name="T35" fmla="*/ 672 h 3049"/>
                    <a:gd name="T36" fmla="*/ 722 w 739"/>
                    <a:gd name="T37" fmla="*/ 1557 h 3049"/>
                    <a:gd name="T38" fmla="*/ 492 w 739"/>
                    <a:gd name="T39" fmla="*/ 1786 h 3049"/>
                    <a:gd name="T40" fmla="*/ 197 w 739"/>
                    <a:gd name="T41" fmla="*/ 2081 h 3049"/>
                    <a:gd name="T42" fmla="*/ 50 w 739"/>
                    <a:gd name="T43" fmla="*/ 2245 h 3049"/>
                    <a:gd name="T44" fmla="*/ 459 w 739"/>
                    <a:gd name="T45" fmla="*/ 2278 h 3049"/>
                    <a:gd name="T46" fmla="*/ 525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8 w 739"/>
                    <a:gd name="T73" fmla="*/ 1590 h 3049"/>
                    <a:gd name="T74" fmla="*/ 590 w 739"/>
                    <a:gd name="T75" fmla="*/ 1491 h 3049"/>
                    <a:gd name="T76" fmla="*/ 131 w 739"/>
                    <a:gd name="T77" fmla="*/ 704 h 3049"/>
                    <a:gd name="T78" fmla="*/ 214 w 739"/>
                    <a:gd name="T79" fmla="*/ 672 h 3049"/>
                    <a:gd name="T80" fmla="*/ 66 w 739"/>
                    <a:gd name="T81" fmla="*/ 508 h 3049"/>
                    <a:gd name="T82" fmla="*/ 0 w 739"/>
                    <a:gd name="T83" fmla="*/ 360 h 3049"/>
                    <a:gd name="T84" fmla="*/ 0 w 739"/>
                    <a:gd name="T85" fmla="*/ 0 h 3049"/>
                    <a:gd name="T86" fmla="*/ 148 w 739"/>
                    <a:gd name="T87" fmla="*/ 147 h 3049"/>
                    <a:gd name="T88" fmla="*/ 50 w 739"/>
                    <a:gd name="T89" fmla="*/ 213 h 3049"/>
                    <a:gd name="T90" fmla="*/ 230 w 739"/>
                    <a:gd name="T91" fmla="*/ 409 h 3049"/>
                    <a:gd name="T92" fmla="*/ 459 w 739"/>
                    <a:gd name="T93" fmla="*/ 639 h 3049"/>
                    <a:gd name="T94" fmla="*/ 517 w 739"/>
                    <a:gd name="T95" fmla="*/ 762 h 3049"/>
                    <a:gd name="T96" fmla="*/ 74 w 739"/>
                    <a:gd name="T97" fmla="*/ 778 h 3049"/>
                    <a:gd name="T98" fmla="*/ 99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6" y="2442"/>
                      </a:moveTo>
                      <a:lnTo>
                        <a:pt x="246" y="2442"/>
                      </a:lnTo>
                      <a:cubicBezTo>
                        <a:pt x="246" y="2452"/>
                        <a:pt x="252" y="2458"/>
                        <a:pt x="262" y="2458"/>
                      </a:cubicBezTo>
                      <a:lnTo>
                        <a:pt x="262" y="2458"/>
                      </a:lnTo>
                      <a:cubicBezTo>
                        <a:pt x="274" y="2458"/>
                        <a:pt x="280" y="2452"/>
                        <a:pt x="280" y="2442"/>
                      </a:cubicBezTo>
                      <a:lnTo>
                        <a:pt x="280" y="2442"/>
                      </a:lnTo>
                      <a:cubicBezTo>
                        <a:pt x="280" y="2431"/>
                        <a:pt x="274" y="2425"/>
                        <a:pt x="262" y="2425"/>
                      </a:cubicBezTo>
                      <a:lnTo>
                        <a:pt x="262" y="2425"/>
                      </a:lnTo>
                      <a:cubicBezTo>
                        <a:pt x="252" y="2425"/>
                        <a:pt x="246" y="2431"/>
                        <a:pt x="246" y="2442"/>
                      </a:cubicBezTo>
                      <a:close/>
                      <a:moveTo>
                        <a:pt x="312" y="2376"/>
                      </a:moveTo>
                      <a:lnTo>
                        <a:pt x="312" y="2376"/>
                      </a:lnTo>
                      <a:cubicBezTo>
                        <a:pt x="312" y="2387"/>
                        <a:pt x="317" y="2393"/>
                        <a:pt x="328" y="2393"/>
                      </a:cubicBezTo>
                      <a:lnTo>
                        <a:pt x="328" y="2393"/>
                      </a:lnTo>
                      <a:cubicBezTo>
                        <a:pt x="339" y="2393"/>
                        <a:pt x="345" y="2387"/>
                        <a:pt x="345" y="2376"/>
                      </a:cubicBezTo>
                      <a:lnTo>
                        <a:pt x="345" y="2376"/>
                      </a:lnTo>
                      <a:cubicBezTo>
                        <a:pt x="345" y="2365"/>
                        <a:pt x="339" y="2360"/>
                        <a:pt x="328" y="2360"/>
                      </a:cubicBezTo>
                      <a:lnTo>
                        <a:pt x="328" y="2360"/>
                      </a:lnTo>
                      <a:cubicBezTo>
                        <a:pt x="317" y="2360"/>
                        <a:pt x="312" y="2365"/>
                        <a:pt x="312" y="2376"/>
                      </a:cubicBezTo>
                      <a:close/>
                      <a:moveTo>
                        <a:pt x="214" y="2507"/>
                      </a:moveTo>
                      <a:lnTo>
                        <a:pt x="214" y="2507"/>
                      </a:lnTo>
                      <a:cubicBezTo>
                        <a:pt x="214" y="2496"/>
                        <a:pt x="209" y="2491"/>
                        <a:pt x="197" y="2491"/>
                      </a:cubicBezTo>
                      <a:lnTo>
                        <a:pt x="197" y="2491"/>
                      </a:lnTo>
                      <a:cubicBezTo>
                        <a:pt x="186" y="2491"/>
                        <a:pt x="181" y="2496"/>
                        <a:pt x="181" y="2507"/>
                      </a:cubicBezTo>
                      <a:lnTo>
                        <a:pt x="181" y="2507"/>
                      </a:lnTo>
                      <a:cubicBezTo>
                        <a:pt x="181" y="2518"/>
                        <a:pt x="186" y="2524"/>
                        <a:pt x="197" y="2524"/>
                      </a:cubicBezTo>
                      <a:lnTo>
                        <a:pt x="197" y="2524"/>
                      </a:lnTo>
                      <a:cubicBezTo>
                        <a:pt x="209" y="2524"/>
                        <a:pt x="214" y="2518"/>
                        <a:pt x="214" y="2507"/>
                      </a:cubicBezTo>
                      <a:close/>
                      <a:moveTo>
                        <a:pt x="148" y="2573"/>
                      </a:moveTo>
                      <a:lnTo>
                        <a:pt x="148" y="2573"/>
                      </a:lnTo>
                      <a:cubicBezTo>
                        <a:pt x="148" y="2562"/>
                        <a:pt x="143" y="2556"/>
                        <a:pt x="131" y="2556"/>
                      </a:cubicBezTo>
                      <a:lnTo>
                        <a:pt x="131" y="2556"/>
                      </a:lnTo>
                      <a:cubicBezTo>
                        <a:pt x="121" y="2556"/>
                        <a:pt x="116" y="2562"/>
                        <a:pt x="116" y="2573"/>
                      </a:cubicBezTo>
                      <a:lnTo>
                        <a:pt x="116" y="2573"/>
                      </a:lnTo>
                      <a:cubicBezTo>
                        <a:pt x="116" y="2584"/>
                        <a:pt x="121" y="2589"/>
                        <a:pt x="131" y="2589"/>
                      </a:cubicBezTo>
                      <a:lnTo>
                        <a:pt x="131" y="2589"/>
                      </a:lnTo>
                      <a:cubicBezTo>
                        <a:pt x="143" y="2589"/>
                        <a:pt x="148" y="2584"/>
                        <a:pt x="148" y="2573"/>
                      </a:cubicBezTo>
                      <a:close/>
                      <a:moveTo>
                        <a:pt x="82" y="2638"/>
                      </a:moveTo>
                      <a:lnTo>
                        <a:pt x="82" y="2638"/>
                      </a:lnTo>
                      <a:cubicBezTo>
                        <a:pt x="82" y="2627"/>
                        <a:pt x="77" y="2622"/>
                        <a:pt x="66" y="2622"/>
                      </a:cubicBezTo>
                      <a:lnTo>
                        <a:pt x="66" y="2622"/>
                      </a:lnTo>
                      <a:cubicBezTo>
                        <a:pt x="55" y="2622"/>
                        <a:pt x="50" y="2627"/>
                        <a:pt x="50" y="2638"/>
                      </a:cubicBezTo>
                      <a:lnTo>
                        <a:pt x="50" y="2638"/>
                      </a:lnTo>
                      <a:cubicBezTo>
                        <a:pt x="50" y="2650"/>
                        <a:pt x="55" y="2655"/>
                        <a:pt x="66" y="2655"/>
                      </a:cubicBezTo>
                      <a:lnTo>
                        <a:pt x="66" y="2655"/>
                      </a:lnTo>
                      <a:cubicBezTo>
                        <a:pt x="77" y="2655"/>
                        <a:pt x="82" y="2650"/>
                        <a:pt x="82" y="2638"/>
                      </a:cubicBezTo>
                      <a:close/>
                      <a:moveTo>
                        <a:pt x="214" y="541"/>
                      </a:moveTo>
                      <a:lnTo>
                        <a:pt x="214" y="541"/>
                      </a:lnTo>
                      <a:cubicBezTo>
                        <a:pt x="214" y="529"/>
                        <a:pt x="209" y="524"/>
                        <a:pt x="197" y="524"/>
                      </a:cubicBezTo>
                      <a:lnTo>
                        <a:pt x="197" y="524"/>
                      </a:lnTo>
                      <a:cubicBezTo>
                        <a:pt x="186" y="524"/>
                        <a:pt x="181" y="529"/>
                        <a:pt x="181" y="541"/>
                      </a:cubicBezTo>
                      <a:lnTo>
                        <a:pt x="181" y="541"/>
                      </a:lnTo>
                      <a:cubicBezTo>
                        <a:pt x="181" y="551"/>
                        <a:pt x="186" y="557"/>
                        <a:pt x="197" y="557"/>
                      </a:cubicBezTo>
                      <a:lnTo>
                        <a:pt x="197" y="557"/>
                      </a:lnTo>
                      <a:cubicBezTo>
                        <a:pt x="209" y="557"/>
                        <a:pt x="214" y="551"/>
                        <a:pt x="214" y="541"/>
                      </a:cubicBezTo>
                      <a:close/>
                      <a:moveTo>
                        <a:pt x="148" y="475"/>
                      </a:moveTo>
                      <a:lnTo>
                        <a:pt x="148" y="475"/>
                      </a:lnTo>
                      <a:cubicBezTo>
                        <a:pt x="148" y="464"/>
                        <a:pt x="143" y="458"/>
                        <a:pt x="131" y="458"/>
                      </a:cubicBezTo>
                      <a:lnTo>
                        <a:pt x="131" y="458"/>
                      </a:lnTo>
                      <a:cubicBezTo>
                        <a:pt x="121" y="458"/>
                        <a:pt x="116" y="464"/>
                        <a:pt x="116" y="475"/>
                      </a:cubicBezTo>
                      <a:lnTo>
                        <a:pt x="116" y="475"/>
                      </a:lnTo>
                      <a:cubicBezTo>
                        <a:pt x="116" y="486"/>
                        <a:pt x="121" y="491"/>
                        <a:pt x="131" y="491"/>
                      </a:cubicBezTo>
                      <a:lnTo>
                        <a:pt x="131" y="491"/>
                      </a:lnTo>
                      <a:cubicBezTo>
                        <a:pt x="143" y="491"/>
                        <a:pt x="148" y="486"/>
                        <a:pt x="148" y="475"/>
                      </a:cubicBezTo>
                      <a:close/>
                      <a:moveTo>
                        <a:pt x="82" y="409"/>
                      </a:moveTo>
                      <a:lnTo>
                        <a:pt x="82" y="409"/>
                      </a:lnTo>
                      <a:cubicBezTo>
                        <a:pt x="82" y="398"/>
                        <a:pt x="77" y="393"/>
                        <a:pt x="66" y="393"/>
                      </a:cubicBezTo>
                      <a:lnTo>
                        <a:pt x="66" y="393"/>
                      </a:lnTo>
                      <a:cubicBezTo>
                        <a:pt x="55" y="393"/>
                        <a:pt x="50" y="398"/>
                        <a:pt x="50" y="409"/>
                      </a:cubicBezTo>
                      <a:lnTo>
                        <a:pt x="50" y="409"/>
                      </a:lnTo>
                      <a:cubicBezTo>
                        <a:pt x="50" y="420"/>
                        <a:pt x="55" y="426"/>
                        <a:pt x="66" y="426"/>
                      </a:cubicBezTo>
                      <a:lnTo>
                        <a:pt x="66" y="426"/>
                      </a:lnTo>
                      <a:cubicBezTo>
                        <a:pt x="77" y="426"/>
                        <a:pt x="82" y="420"/>
                        <a:pt x="82" y="409"/>
                      </a:cubicBezTo>
                      <a:close/>
                      <a:moveTo>
                        <a:pt x="246" y="606"/>
                      </a:moveTo>
                      <a:lnTo>
                        <a:pt x="246" y="606"/>
                      </a:lnTo>
                      <a:cubicBezTo>
                        <a:pt x="246" y="617"/>
                        <a:pt x="252" y="622"/>
                        <a:pt x="262" y="622"/>
                      </a:cubicBezTo>
                      <a:lnTo>
                        <a:pt x="262" y="622"/>
                      </a:lnTo>
                      <a:cubicBezTo>
                        <a:pt x="274" y="622"/>
                        <a:pt x="280" y="617"/>
                        <a:pt x="280" y="606"/>
                      </a:cubicBezTo>
                      <a:lnTo>
                        <a:pt x="280" y="606"/>
                      </a:lnTo>
                      <a:cubicBezTo>
                        <a:pt x="280" y="595"/>
                        <a:pt x="274" y="589"/>
                        <a:pt x="262" y="589"/>
                      </a:cubicBezTo>
                      <a:lnTo>
                        <a:pt x="262" y="589"/>
                      </a:lnTo>
                      <a:cubicBezTo>
                        <a:pt x="252" y="589"/>
                        <a:pt x="246" y="595"/>
                        <a:pt x="246" y="606"/>
                      </a:cubicBezTo>
                      <a:close/>
                      <a:moveTo>
                        <a:pt x="312" y="672"/>
                      </a:moveTo>
                      <a:lnTo>
                        <a:pt x="312" y="672"/>
                      </a:lnTo>
                      <a:cubicBezTo>
                        <a:pt x="312" y="683"/>
                        <a:pt x="317" y="688"/>
                        <a:pt x="328" y="688"/>
                      </a:cubicBezTo>
                      <a:lnTo>
                        <a:pt x="328" y="688"/>
                      </a:lnTo>
                      <a:cubicBezTo>
                        <a:pt x="339" y="688"/>
                        <a:pt x="345" y="683"/>
                        <a:pt x="345" y="672"/>
                      </a:cubicBezTo>
                      <a:lnTo>
                        <a:pt x="345" y="672"/>
                      </a:lnTo>
                      <a:cubicBezTo>
                        <a:pt x="345" y="660"/>
                        <a:pt x="339" y="655"/>
                        <a:pt x="328" y="655"/>
                      </a:cubicBezTo>
                      <a:lnTo>
                        <a:pt x="328" y="655"/>
                      </a:lnTo>
                      <a:cubicBezTo>
                        <a:pt x="317" y="655"/>
                        <a:pt x="312" y="660"/>
                        <a:pt x="312" y="672"/>
                      </a:cubicBezTo>
                      <a:close/>
                      <a:moveTo>
                        <a:pt x="722" y="1491"/>
                      </a:moveTo>
                      <a:lnTo>
                        <a:pt x="722" y="1491"/>
                      </a:lnTo>
                      <a:cubicBezTo>
                        <a:pt x="732" y="1502"/>
                        <a:pt x="738" y="1513"/>
                        <a:pt x="738" y="1524"/>
                      </a:cubicBezTo>
                      <a:lnTo>
                        <a:pt x="738" y="1524"/>
                      </a:lnTo>
                      <a:cubicBezTo>
                        <a:pt x="738" y="1535"/>
                        <a:pt x="732" y="1545"/>
                        <a:pt x="722" y="1557"/>
                      </a:cubicBezTo>
                      <a:lnTo>
                        <a:pt x="689" y="1590"/>
                      </a:lnTo>
                      <a:lnTo>
                        <a:pt x="656" y="1623"/>
                      </a:lnTo>
                      <a:lnTo>
                        <a:pt x="558" y="1721"/>
                      </a:lnTo>
                      <a:lnTo>
                        <a:pt x="525" y="1754"/>
                      </a:lnTo>
                      <a:lnTo>
                        <a:pt x="492" y="1786"/>
                      </a:lnTo>
                      <a:lnTo>
                        <a:pt x="394" y="1885"/>
                      </a:lnTo>
                      <a:lnTo>
                        <a:pt x="361" y="1917"/>
                      </a:lnTo>
                      <a:lnTo>
                        <a:pt x="328" y="1950"/>
                      </a:lnTo>
                      <a:lnTo>
                        <a:pt x="230" y="2048"/>
                      </a:lnTo>
                      <a:lnTo>
                        <a:pt x="197" y="2081"/>
                      </a:lnTo>
                      <a:lnTo>
                        <a:pt x="164" y="2114"/>
                      </a:lnTo>
                      <a:lnTo>
                        <a:pt x="66" y="2212"/>
                      </a:lnTo>
                      <a:lnTo>
                        <a:pt x="66" y="2212"/>
                      </a:lnTo>
                      <a:cubicBezTo>
                        <a:pt x="55" y="2223"/>
                        <a:pt x="50" y="2234"/>
                        <a:pt x="50" y="2245"/>
                      </a:cubicBezTo>
                      <a:lnTo>
                        <a:pt x="50" y="2245"/>
                      </a:lnTo>
                      <a:cubicBezTo>
                        <a:pt x="50" y="2256"/>
                        <a:pt x="58" y="2264"/>
                        <a:pt x="74" y="2270"/>
                      </a:cubicBezTo>
                      <a:lnTo>
                        <a:pt x="74" y="2270"/>
                      </a:lnTo>
                      <a:cubicBezTo>
                        <a:pt x="91" y="2275"/>
                        <a:pt x="110" y="2278"/>
                        <a:pt x="131" y="2278"/>
                      </a:cubicBezTo>
                      <a:lnTo>
                        <a:pt x="459" y="2278"/>
                      </a:lnTo>
                      <a:lnTo>
                        <a:pt x="459" y="2278"/>
                      </a:lnTo>
                      <a:cubicBezTo>
                        <a:pt x="481" y="2278"/>
                        <a:pt x="500" y="2281"/>
                        <a:pt x="517" y="2286"/>
                      </a:cubicBezTo>
                      <a:lnTo>
                        <a:pt x="517" y="2286"/>
                      </a:lnTo>
                      <a:cubicBezTo>
                        <a:pt x="533" y="2291"/>
                        <a:pt x="541" y="2300"/>
                        <a:pt x="541" y="2310"/>
                      </a:cubicBezTo>
                      <a:lnTo>
                        <a:pt x="541" y="2310"/>
                      </a:lnTo>
                      <a:cubicBezTo>
                        <a:pt x="541" y="2321"/>
                        <a:pt x="536" y="2333"/>
                        <a:pt x="525" y="2344"/>
                      </a:cubicBezTo>
                      <a:lnTo>
                        <a:pt x="492"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9" y="2769"/>
                      </a:lnTo>
                      <a:lnTo>
                        <a:pt x="66" y="2802"/>
                      </a:lnTo>
                      <a:lnTo>
                        <a:pt x="66" y="2802"/>
                      </a:lnTo>
                      <a:cubicBezTo>
                        <a:pt x="55" y="2814"/>
                        <a:pt x="50" y="2824"/>
                        <a:pt x="50" y="2835"/>
                      </a:cubicBezTo>
                      <a:lnTo>
                        <a:pt x="50" y="2835"/>
                      </a:lnTo>
                      <a:cubicBezTo>
                        <a:pt x="50" y="2846"/>
                        <a:pt x="58" y="2854"/>
                        <a:pt x="74" y="2860"/>
                      </a:cubicBezTo>
                      <a:lnTo>
                        <a:pt x="123" y="2877"/>
                      </a:lnTo>
                      <a:lnTo>
                        <a:pt x="123" y="2877"/>
                      </a:lnTo>
                      <a:cubicBezTo>
                        <a:pt x="140" y="2882"/>
                        <a:pt x="148" y="2889"/>
                        <a:pt x="148" y="2901"/>
                      </a:cubicBezTo>
                      <a:lnTo>
                        <a:pt x="148" y="2901"/>
                      </a:lnTo>
                      <a:cubicBezTo>
                        <a:pt x="148" y="2912"/>
                        <a:pt x="143" y="2923"/>
                        <a:pt x="131" y="2933"/>
                      </a:cubicBezTo>
                      <a:lnTo>
                        <a:pt x="99" y="2966"/>
                      </a:lnTo>
                      <a:lnTo>
                        <a:pt x="66" y="2999"/>
                      </a:lnTo>
                      <a:lnTo>
                        <a:pt x="33" y="3032"/>
                      </a:lnTo>
                      <a:lnTo>
                        <a:pt x="33" y="3032"/>
                      </a:lnTo>
                      <a:cubicBezTo>
                        <a:pt x="22" y="3043"/>
                        <a:pt x="11" y="3048"/>
                        <a:pt x="0" y="3048"/>
                      </a:cubicBezTo>
                      <a:lnTo>
                        <a:pt x="0" y="2720"/>
                      </a:lnTo>
                      <a:lnTo>
                        <a:pt x="0" y="2720"/>
                      </a:lnTo>
                      <a:cubicBezTo>
                        <a:pt x="11" y="2720"/>
                        <a:pt x="17" y="2715"/>
                        <a:pt x="17" y="2704"/>
                      </a:cubicBezTo>
                      <a:lnTo>
                        <a:pt x="17" y="2704"/>
                      </a:lnTo>
                      <a:cubicBezTo>
                        <a:pt x="17"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9" y="2398"/>
                        <a:pt x="214" y="2387"/>
                        <a:pt x="214" y="2376"/>
                      </a:cubicBezTo>
                      <a:lnTo>
                        <a:pt x="214" y="2376"/>
                      </a:lnTo>
                      <a:cubicBezTo>
                        <a:pt x="214" y="2365"/>
                        <a:pt x="205" y="2357"/>
                        <a:pt x="189" y="2351"/>
                      </a:cubicBezTo>
                      <a:lnTo>
                        <a:pt x="189" y="2351"/>
                      </a:lnTo>
                      <a:cubicBezTo>
                        <a:pt x="172" y="2346"/>
                        <a:pt x="153" y="2344"/>
                        <a:pt x="131" y="2344"/>
                      </a:cubicBezTo>
                      <a:lnTo>
                        <a:pt x="0" y="2344"/>
                      </a:lnTo>
                      <a:lnTo>
                        <a:pt x="0" y="2131"/>
                      </a:lnTo>
                      <a:lnTo>
                        <a:pt x="0" y="2131"/>
                      </a:lnTo>
                      <a:cubicBezTo>
                        <a:pt x="11" y="2131"/>
                        <a:pt x="22" y="2125"/>
                        <a:pt x="33" y="2114"/>
                      </a:cubicBezTo>
                      <a:lnTo>
                        <a:pt x="66" y="2081"/>
                      </a:lnTo>
                      <a:lnTo>
                        <a:pt x="99"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2" y="1655"/>
                      </a:lnTo>
                      <a:lnTo>
                        <a:pt x="525" y="1623"/>
                      </a:lnTo>
                      <a:lnTo>
                        <a:pt x="558"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9" y="696"/>
                      </a:cubicBezTo>
                      <a:lnTo>
                        <a:pt x="189" y="696"/>
                      </a:lnTo>
                      <a:cubicBezTo>
                        <a:pt x="205" y="691"/>
                        <a:pt x="214" y="683"/>
                        <a:pt x="214" y="672"/>
                      </a:cubicBezTo>
                      <a:lnTo>
                        <a:pt x="214" y="672"/>
                      </a:lnTo>
                      <a:cubicBezTo>
                        <a:pt x="214" y="660"/>
                        <a:pt x="209" y="650"/>
                        <a:pt x="197" y="639"/>
                      </a:cubicBezTo>
                      <a:lnTo>
                        <a:pt x="164" y="606"/>
                      </a:lnTo>
                      <a:lnTo>
                        <a:pt x="131" y="573"/>
                      </a:lnTo>
                      <a:lnTo>
                        <a:pt x="99" y="541"/>
                      </a:lnTo>
                      <a:lnTo>
                        <a:pt x="66" y="508"/>
                      </a:lnTo>
                      <a:lnTo>
                        <a:pt x="33" y="475"/>
                      </a:lnTo>
                      <a:lnTo>
                        <a:pt x="33" y="475"/>
                      </a:lnTo>
                      <a:cubicBezTo>
                        <a:pt x="22" y="464"/>
                        <a:pt x="11" y="458"/>
                        <a:pt x="0" y="458"/>
                      </a:cubicBezTo>
                      <a:lnTo>
                        <a:pt x="0" y="360"/>
                      </a:lnTo>
                      <a:lnTo>
                        <a:pt x="0" y="360"/>
                      </a:lnTo>
                      <a:cubicBezTo>
                        <a:pt x="11" y="360"/>
                        <a:pt x="17" y="355"/>
                        <a:pt x="17" y="344"/>
                      </a:cubicBezTo>
                      <a:lnTo>
                        <a:pt x="17" y="344"/>
                      </a:lnTo>
                      <a:cubicBezTo>
                        <a:pt x="17" y="333"/>
                        <a:pt x="11" y="327"/>
                        <a:pt x="0" y="327"/>
                      </a:cubicBezTo>
                      <a:lnTo>
                        <a:pt x="0" y="0"/>
                      </a:lnTo>
                      <a:lnTo>
                        <a:pt x="0" y="0"/>
                      </a:lnTo>
                      <a:cubicBezTo>
                        <a:pt x="11" y="0"/>
                        <a:pt x="22" y="5"/>
                        <a:pt x="33" y="15"/>
                      </a:cubicBezTo>
                      <a:lnTo>
                        <a:pt x="66" y="49"/>
                      </a:lnTo>
                      <a:lnTo>
                        <a:pt x="131" y="114"/>
                      </a:lnTo>
                      <a:lnTo>
                        <a:pt x="131" y="114"/>
                      </a:lnTo>
                      <a:cubicBezTo>
                        <a:pt x="143" y="125"/>
                        <a:pt x="148" y="136"/>
                        <a:pt x="148" y="147"/>
                      </a:cubicBezTo>
                      <a:lnTo>
                        <a:pt x="148" y="147"/>
                      </a:lnTo>
                      <a:cubicBezTo>
                        <a:pt x="148" y="158"/>
                        <a:pt x="140" y="166"/>
                        <a:pt x="123" y="172"/>
                      </a:cubicBezTo>
                      <a:lnTo>
                        <a:pt x="74" y="188"/>
                      </a:lnTo>
                      <a:lnTo>
                        <a:pt x="74" y="188"/>
                      </a:lnTo>
                      <a:cubicBezTo>
                        <a:pt x="58" y="194"/>
                        <a:pt x="50" y="202"/>
                        <a:pt x="50" y="213"/>
                      </a:cubicBezTo>
                      <a:lnTo>
                        <a:pt x="50" y="213"/>
                      </a:lnTo>
                      <a:cubicBezTo>
                        <a:pt x="50" y="224"/>
                        <a:pt x="55" y="235"/>
                        <a:pt x="66" y="245"/>
                      </a:cubicBezTo>
                      <a:lnTo>
                        <a:pt x="99" y="279"/>
                      </a:lnTo>
                      <a:lnTo>
                        <a:pt x="131" y="311"/>
                      </a:lnTo>
                      <a:lnTo>
                        <a:pt x="230" y="409"/>
                      </a:lnTo>
                      <a:lnTo>
                        <a:pt x="262" y="442"/>
                      </a:lnTo>
                      <a:lnTo>
                        <a:pt x="295" y="475"/>
                      </a:lnTo>
                      <a:lnTo>
                        <a:pt x="394" y="573"/>
                      </a:lnTo>
                      <a:lnTo>
                        <a:pt x="426" y="606"/>
                      </a:lnTo>
                      <a:lnTo>
                        <a:pt x="459" y="639"/>
                      </a:lnTo>
                      <a:lnTo>
                        <a:pt x="525" y="704"/>
                      </a:lnTo>
                      <a:lnTo>
                        <a:pt x="525" y="704"/>
                      </a:lnTo>
                      <a:cubicBezTo>
                        <a:pt x="536" y="715"/>
                        <a:pt x="541" y="726"/>
                        <a:pt x="541" y="737"/>
                      </a:cubicBezTo>
                      <a:lnTo>
                        <a:pt x="541" y="737"/>
                      </a:lnTo>
                      <a:cubicBezTo>
                        <a:pt x="541" y="748"/>
                        <a:pt x="533" y="756"/>
                        <a:pt x="517" y="762"/>
                      </a:cubicBezTo>
                      <a:lnTo>
                        <a:pt x="517" y="762"/>
                      </a:lnTo>
                      <a:cubicBezTo>
                        <a:pt x="500" y="767"/>
                        <a:pt x="481" y="770"/>
                        <a:pt x="459" y="770"/>
                      </a:cubicBezTo>
                      <a:lnTo>
                        <a:pt x="131" y="770"/>
                      </a:lnTo>
                      <a:lnTo>
                        <a:pt x="131" y="770"/>
                      </a:lnTo>
                      <a:cubicBezTo>
                        <a:pt x="110" y="770"/>
                        <a:pt x="91" y="773"/>
                        <a:pt x="74" y="778"/>
                      </a:cubicBezTo>
                      <a:lnTo>
                        <a:pt x="74" y="778"/>
                      </a:lnTo>
                      <a:cubicBezTo>
                        <a:pt x="58" y="784"/>
                        <a:pt x="50" y="792"/>
                        <a:pt x="50" y="803"/>
                      </a:cubicBezTo>
                      <a:lnTo>
                        <a:pt x="50" y="803"/>
                      </a:lnTo>
                      <a:cubicBezTo>
                        <a:pt x="50" y="814"/>
                        <a:pt x="55" y="824"/>
                        <a:pt x="66" y="835"/>
                      </a:cubicBezTo>
                      <a:lnTo>
                        <a:pt x="99"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2" y="1262"/>
                      </a:lnTo>
                      <a:lnTo>
                        <a:pt x="525" y="1294"/>
                      </a:lnTo>
                      <a:lnTo>
                        <a:pt x="558" y="1327"/>
                      </a:lnTo>
                      <a:lnTo>
                        <a:pt x="590" y="1360"/>
                      </a:lnTo>
                      <a:lnTo>
                        <a:pt x="624" y="1393"/>
                      </a:lnTo>
                      <a:lnTo>
                        <a:pt x="656" y="1426"/>
                      </a:lnTo>
                      <a:lnTo>
                        <a:pt x="689" y="1458"/>
                      </a:lnTo>
                      <a:lnTo>
                        <a:pt x="722"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8" name="Freeform 193">
                  <a:extLst>
                    <a:ext uri="{FF2B5EF4-FFF2-40B4-BE49-F238E27FC236}">
                      <a16:creationId xmlns:a16="http://schemas.microsoft.com/office/drawing/2014/main" id="{E77A7D8B-345C-2E40-9083-73C8D5A1E533}"/>
                    </a:ext>
                  </a:extLst>
                </p:cNvPr>
                <p:cNvSpPr>
                  <a:spLocks noChangeArrowheads="1"/>
                </p:cNvSpPr>
                <p:nvPr/>
              </p:nvSpPr>
              <p:spPr bwMode="auto">
                <a:xfrm>
                  <a:off x="2754313" y="2243138"/>
                  <a:ext cx="171450" cy="342900"/>
                </a:xfrm>
                <a:custGeom>
                  <a:avLst/>
                  <a:gdLst>
                    <a:gd name="T0" fmla="*/ 459 w 477"/>
                    <a:gd name="T1" fmla="*/ 508 h 952"/>
                    <a:gd name="T2" fmla="*/ 459 w 477"/>
                    <a:gd name="T3" fmla="*/ 508 h 952"/>
                    <a:gd name="T4" fmla="*/ 476 w 477"/>
                    <a:gd name="T5" fmla="*/ 475 h 952"/>
                    <a:gd name="T6" fmla="*/ 476 w 477"/>
                    <a:gd name="T7" fmla="*/ 475 h 952"/>
                    <a:gd name="T8" fmla="*/ 459 w 477"/>
                    <a:gd name="T9" fmla="*/ 442 h 952"/>
                    <a:gd name="T10" fmla="*/ 426 w 477"/>
                    <a:gd name="T11" fmla="*/ 409 h 952"/>
                    <a:gd name="T12" fmla="*/ 394 w 477"/>
                    <a:gd name="T13" fmla="*/ 377 h 952"/>
                    <a:gd name="T14" fmla="*/ 361 w 477"/>
                    <a:gd name="T15" fmla="*/ 344 h 952"/>
                    <a:gd name="T16" fmla="*/ 328 w 477"/>
                    <a:gd name="T17" fmla="*/ 311 h 952"/>
                    <a:gd name="T18" fmla="*/ 295 w 477"/>
                    <a:gd name="T19" fmla="*/ 278 h 952"/>
                    <a:gd name="T20" fmla="*/ 262 w 477"/>
                    <a:gd name="T21" fmla="*/ 245 h 952"/>
                    <a:gd name="T22" fmla="*/ 230 w 477"/>
                    <a:gd name="T23" fmla="*/ 213 h 952"/>
                    <a:gd name="T24" fmla="*/ 197 w 477"/>
                    <a:gd name="T25" fmla="*/ 180 h 952"/>
                    <a:gd name="T26" fmla="*/ 164 w 477"/>
                    <a:gd name="T27" fmla="*/ 147 h 952"/>
                    <a:gd name="T28" fmla="*/ 131 w 477"/>
                    <a:gd name="T29" fmla="*/ 114 h 952"/>
                    <a:gd name="T30" fmla="*/ 99 w 477"/>
                    <a:gd name="T31" fmla="*/ 81 h 952"/>
                    <a:gd name="T32" fmla="*/ 66 w 477"/>
                    <a:gd name="T33" fmla="*/ 49 h 952"/>
                    <a:gd name="T34" fmla="*/ 33 w 477"/>
                    <a:gd name="T35" fmla="*/ 16 h 952"/>
                    <a:gd name="T36" fmla="*/ 33 w 477"/>
                    <a:gd name="T37" fmla="*/ 16 h 952"/>
                    <a:gd name="T38" fmla="*/ 0 w 477"/>
                    <a:gd name="T39" fmla="*/ 0 h 952"/>
                    <a:gd name="T40" fmla="*/ 0 w 477"/>
                    <a:gd name="T41" fmla="*/ 131 h 952"/>
                    <a:gd name="T42" fmla="*/ 0 w 477"/>
                    <a:gd name="T43" fmla="*/ 131 h 952"/>
                    <a:gd name="T44" fmla="*/ 33 w 477"/>
                    <a:gd name="T45" fmla="*/ 147 h 952"/>
                    <a:gd name="T46" fmla="*/ 66 w 477"/>
                    <a:gd name="T47" fmla="*/ 180 h 952"/>
                    <a:gd name="T48" fmla="*/ 99 w 477"/>
                    <a:gd name="T49" fmla="*/ 213 h 952"/>
                    <a:gd name="T50" fmla="*/ 131 w 477"/>
                    <a:gd name="T51" fmla="*/ 245 h 952"/>
                    <a:gd name="T52" fmla="*/ 230 w 477"/>
                    <a:gd name="T53" fmla="*/ 344 h 952"/>
                    <a:gd name="T54" fmla="*/ 262 w 477"/>
                    <a:gd name="T55" fmla="*/ 377 h 952"/>
                    <a:gd name="T56" fmla="*/ 295 w 477"/>
                    <a:gd name="T57" fmla="*/ 409 h 952"/>
                    <a:gd name="T58" fmla="*/ 328 w 477"/>
                    <a:gd name="T59" fmla="*/ 442 h 952"/>
                    <a:gd name="T60" fmla="*/ 328 w 477"/>
                    <a:gd name="T61" fmla="*/ 442 h 952"/>
                    <a:gd name="T62" fmla="*/ 345 w 477"/>
                    <a:gd name="T63" fmla="*/ 475 h 952"/>
                    <a:gd name="T64" fmla="*/ 345 w 477"/>
                    <a:gd name="T65" fmla="*/ 475 h 952"/>
                    <a:gd name="T66" fmla="*/ 328 w 477"/>
                    <a:gd name="T67" fmla="*/ 508 h 952"/>
                    <a:gd name="T68" fmla="*/ 295 w 477"/>
                    <a:gd name="T69" fmla="*/ 541 h 952"/>
                    <a:gd name="T70" fmla="*/ 262 w 477"/>
                    <a:gd name="T71" fmla="*/ 574 h 952"/>
                    <a:gd name="T72" fmla="*/ 230 w 477"/>
                    <a:gd name="T73" fmla="*/ 606 h 952"/>
                    <a:gd name="T74" fmla="*/ 197 w 477"/>
                    <a:gd name="T75" fmla="*/ 639 h 952"/>
                    <a:gd name="T76" fmla="*/ 164 w 477"/>
                    <a:gd name="T77" fmla="*/ 672 h 952"/>
                    <a:gd name="T78" fmla="*/ 131 w 477"/>
                    <a:gd name="T79" fmla="*/ 705 h 952"/>
                    <a:gd name="T80" fmla="*/ 99 w 477"/>
                    <a:gd name="T81" fmla="*/ 737 h 952"/>
                    <a:gd name="T82" fmla="*/ 66 w 477"/>
                    <a:gd name="T83" fmla="*/ 770 h 952"/>
                    <a:gd name="T84" fmla="*/ 33 w 477"/>
                    <a:gd name="T85" fmla="*/ 803 h 952"/>
                    <a:gd name="T86" fmla="*/ 33 w 477"/>
                    <a:gd name="T87" fmla="*/ 803 h 952"/>
                    <a:gd name="T88" fmla="*/ 0 w 477"/>
                    <a:gd name="T89" fmla="*/ 819 h 952"/>
                    <a:gd name="T90" fmla="*/ 0 w 477"/>
                    <a:gd name="T91" fmla="*/ 951 h 952"/>
                    <a:gd name="T92" fmla="*/ 0 w 477"/>
                    <a:gd name="T93" fmla="*/ 951 h 952"/>
                    <a:gd name="T94" fmla="*/ 33 w 477"/>
                    <a:gd name="T95" fmla="*/ 933 h 952"/>
                    <a:gd name="T96" fmla="*/ 459 w 477"/>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7" h="952">
                      <a:moveTo>
                        <a:pt x="459" y="508"/>
                      </a:moveTo>
                      <a:lnTo>
                        <a:pt x="459" y="508"/>
                      </a:lnTo>
                      <a:cubicBezTo>
                        <a:pt x="470" y="496"/>
                        <a:pt x="476" y="486"/>
                        <a:pt x="476" y="475"/>
                      </a:cubicBezTo>
                      <a:lnTo>
                        <a:pt x="476" y="475"/>
                      </a:lnTo>
                      <a:cubicBezTo>
                        <a:pt x="476"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9"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9" y="213"/>
                      </a:lnTo>
                      <a:lnTo>
                        <a:pt x="131" y="245"/>
                      </a:lnTo>
                      <a:lnTo>
                        <a:pt x="230" y="344"/>
                      </a:lnTo>
                      <a:lnTo>
                        <a:pt x="262" y="377"/>
                      </a:lnTo>
                      <a:lnTo>
                        <a:pt x="295" y="409"/>
                      </a:lnTo>
                      <a:lnTo>
                        <a:pt x="328" y="442"/>
                      </a:lnTo>
                      <a:lnTo>
                        <a:pt x="328" y="442"/>
                      </a:lnTo>
                      <a:cubicBezTo>
                        <a:pt x="339" y="453"/>
                        <a:pt x="345" y="464"/>
                        <a:pt x="345" y="475"/>
                      </a:cubicBezTo>
                      <a:lnTo>
                        <a:pt x="345" y="475"/>
                      </a:lnTo>
                      <a:cubicBezTo>
                        <a:pt x="345" y="486"/>
                        <a:pt x="339" y="496"/>
                        <a:pt x="328" y="508"/>
                      </a:cubicBezTo>
                      <a:lnTo>
                        <a:pt x="295" y="541"/>
                      </a:lnTo>
                      <a:lnTo>
                        <a:pt x="262" y="574"/>
                      </a:lnTo>
                      <a:lnTo>
                        <a:pt x="230" y="606"/>
                      </a:lnTo>
                      <a:lnTo>
                        <a:pt x="197" y="639"/>
                      </a:lnTo>
                      <a:lnTo>
                        <a:pt x="164" y="672"/>
                      </a:lnTo>
                      <a:lnTo>
                        <a:pt x="131" y="705"/>
                      </a:lnTo>
                      <a:lnTo>
                        <a:pt x="99"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89" name="Group 649">
                  <a:extLst>
                    <a:ext uri="{FF2B5EF4-FFF2-40B4-BE49-F238E27FC236}">
                      <a16:creationId xmlns:a16="http://schemas.microsoft.com/office/drawing/2014/main" id="{725C5462-DD03-FB4F-B657-3A678ADBCFEC}"/>
                    </a:ext>
                  </a:extLst>
                </p:cNvPr>
                <p:cNvGrpSpPr/>
                <p:nvPr/>
              </p:nvGrpSpPr>
              <p:grpSpPr>
                <a:xfrm>
                  <a:off x="2700338" y="2360613"/>
                  <a:ext cx="107950" cy="107950"/>
                  <a:chOff x="2700338" y="2360613"/>
                  <a:chExt cx="107950" cy="107950"/>
                </a:xfrm>
                <a:solidFill>
                  <a:schemeClr val="accent2"/>
                </a:solidFill>
              </p:grpSpPr>
              <p:sp>
                <p:nvSpPr>
                  <p:cNvPr id="90" name="Freeform 55">
                    <a:extLst>
                      <a:ext uri="{FF2B5EF4-FFF2-40B4-BE49-F238E27FC236}">
                        <a16:creationId xmlns:a16="http://schemas.microsoft.com/office/drawing/2014/main" id="{388CC705-53CC-794B-8BE6-045DF4CE1B5D}"/>
                      </a:ext>
                    </a:extLst>
                  </p:cNvPr>
                  <p:cNvSpPr>
                    <a:spLocks noChangeArrowheads="1"/>
                  </p:cNvSpPr>
                  <p:nvPr/>
                </p:nvSpPr>
                <p:spPr bwMode="auto">
                  <a:xfrm>
                    <a:off x="2700338" y="2360613"/>
                    <a:ext cx="41275" cy="41275"/>
                  </a:xfrm>
                  <a:custGeom>
                    <a:avLst/>
                    <a:gdLst>
                      <a:gd name="T0" fmla="*/ 106 w 113"/>
                      <a:gd name="T1" fmla="*/ 25 h 114"/>
                      <a:gd name="T2" fmla="*/ 106 w 113"/>
                      <a:gd name="T3" fmla="*/ 25 h 114"/>
                      <a:gd name="T4" fmla="*/ 82 w 113"/>
                      <a:gd name="T5" fmla="*/ 0 h 114"/>
                      <a:gd name="T6" fmla="*/ 82 w 113"/>
                      <a:gd name="T7" fmla="*/ 0 h 114"/>
                      <a:gd name="T8" fmla="*/ 49 w 113"/>
                      <a:gd name="T9" fmla="*/ 17 h 114"/>
                      <a:gd name="T10" fmla="*/ 16 w 113"/>
                      <a:gd name="T11" fmla="*/ 50 h 114"/>
                      <a:gd name="T12" fmla="*/ 16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6 w 113"/>
                      <a:gd name="T27" fmla="*/ 74 h 114"/>
                      <a:gd name="T28" fmla="*/ 106 w 113"/>
                      <a:gd name="T29" fmla="*/ 74 h 114"/>
                      <a:gd name="T30" fmla="*/ 106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6" y="25"/>
                        </a:moveTo>
                        <a:lnTo>
                          <a:pt x="106" y="25"/>
                        </a:lnTo>
                        <a:cubicBezTo>
                          <a:pt x="101" y="9"/>
                          <a:pt x="93" y="0"/>
                          <a:pt x="82" y="0"/>
                        </a:cubicBezTo>
                        <a:lnTo>
                          <a:pt x="82" y="0"/>
                        </a:lnTo>
                        <a:cubicBezTo>
                          <a:pt x="71" y="0"/>
                          <a:pt x="60" y="6"/>
                          <a:pt x="49" y="17"/>
                        </a:cubicBezTo>
                        <a:lnTo>
                          <a:pt x="16" y="50"/>
                        </a:lnTo>
                        <a:lnTo>
                          <a:pt x="16" y="50"/>
                        </a:lnTo>
                        <a:cubicBezTo>
                          <a:pt x="5" y="60"/>
                          <a:pt x="0" y="72"/>
                          <a:pt x="0" y="82"/>
                        </a:cubicBezTo>
                        <a:lnTo>
                          <a:pt x="0" y="82"/>
                        </a:lnTo>
                        <a:cubicBezTo>
                          <a:pt x="0" y="93"/>
                          <a:pt x="8" y="101"/>
                          <a:pt x="25" y="107"/>
                        </a:cubicBezTo>
                        <a:lnTo>
                          <a:pt x="25" y="107"/>
                        </a:lnTo>
                        <a:cubicBezTo>
                          <a:pt x="41" y="113"/>
                          <a:pt x="57" y="113"/>
                          <a:pt x="74" y="107"/>
                        </a:cubicBezTo>
                        <a:lnTo>
                          <a:pt x="74" y="107"/>
                        </a:lnTo>
                        <a:cubicBezTo>
                          <a:pt x="90" y="101"/>
                          <a:pt x="101" y="91"/>
                          <a:pt x="106" y="74"/>
                        </a:cubicBezTo>
                        <a:lnTo>
                          <a:pt x="106" y="74"/>
                        </a:lnTo>
                        <a:cubicBezTo>
                          <a:pt x="112" y="57"/>
                          <a:pt x="112" y="42"/>
                          <a:pt x="106"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1" name="Freeform 58">
                    <a:extLst>
                      <a:ext uri="{FF2B5EF4-FFF2-40B4-BE49-F238E27FC236}">
                        <a16:creationId xmlns:a16="http://schemas.microsoft.com/office/drawing/2014/main" id="{A5C9AB67-805A-044A-90F4-29763C2130ED}"/>
                      </a:ext>
                    </a:extLst>
                  </p:cNvPr>
                  <p:cNvSpPr>
                    <a:spLocks noChangeArrowheads="1"/>
                  </p:cNvSpPr>
                  <p:nvPr/>
                </p:nvSpPr>
                <p:spPr bwMode="auto">
                  <a:xfrm>
                    <a:off x="2700338"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6 w 113"/>
                      <a:gd name="T13" fmla="*/ 63 h 113"/>
                      <a:gd name="T14" fmla="*/ 49 w 113"/>
                      <a:gd name="T15" fmla="*/ 95 h 113"/>
                      <a:gd name="T16" fmla="*/ 49 w 113"/>
                      <a:gd name="T17" fmla="*/ 95 h 113"/>
                      <a:gd name="T18" fmla="*/ 82 w 113"/>
                      <a:gd name="T19" fmla="*/ 112 h 113"/>
                      <a:gd name="T20" fmla="*/ 82 w 113"/>
                      <a:gd name="T21" fmla="*/ 112 h 113"/>
                      <a:gd name="T22" fmla="*/ 106 w 113"/>
                      <a:gd name="T23" fmla="*/ 87 h 113"/>
                      <a:gd name="T24" fmla="*/ 106 w 113"/>
                      <a:gd name="T25" fmla="*/ 87 h 113"/>
                      <a:gd name="T26" fmla="*/ 106 w 113"/>
                      <a:gd name="T27" fmla="*/ 38 h 113"/>
                      <a:gd name="T28" fmla="*/ 106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7" y="0"/>
                          <a:pt x="41" y="0"/>
                          <a:pt x="25" y="5"/>
                        </a:cubicBezTo>
                        <a:lnTo>
                          <a:pt x="25" y="5"/>
                        </a:lnTo>
                        <a:cubicBezTo>
                          <a:pt x="8" y="10"/>
                          <a:pt x="0" y="18"/>
                          <a:pt x="0" y="30"/>
                        </a:cubicBezTo>
                        <a:lnTo>
                          <a:pt x="0" y="30"/>
                        </a:lnTo>
                        <a:cubicBezTo>
                          <a:pt x="0" y="40"/>
                          <a:pt x="5" y="51"/>
                          <a:pt x="16" y="63"/>
                        </a:cubicBezTo>
                        <a:lnTo>
                          <a:pt x="49" y="95"/>
                        </a:lnTo>
                        <a:lnTo>
                          <a:pt x="49" y="95"/>
                        </a:lnTo>
                        <a:cubicBezTo>
                          <a:pt x="60" y="106"/>
                          <a:pt x="71" y="112"/>
                          <a:pt x="82" y="112"/>
                        </a:cubicBezTo>
                        <a:lnTo>
                          <a:pt x="82" y="112"/>
                        </a:lnTo>
                        <a:cubicBezTo>
                          <a:pt x="93" y="112"/>
                          <a:pt x="101" y="103"/>
                          <a:pt x="106" y="87"/>
                        </a:cubicBezTo>
                        <a:lnTo>
                          <a:pt x="106" y="87"/>
                        </a:lnTo>
                        <a:cubicBezTo>
                          <a:pt x="112" y="71"/>
                          <a:pt x="112" y="54"/>
                          <a:pt x="106" y="38"/>
                        </a:cubicBezTo>
                        <a:lnTo>
                          <a:pt x="106"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2" name="Freeform 199">
                    <a:extLst>
                      <a:ext uri="{FF2B5EF4-FFF2-40B4-BE49-F238E27FC236}">
                        <a16:creationId xmlns:a16="http://schemas.microsoft.com/office/drawing/2014/main" id="{25A89AB7-8E98-AB48-B73E-5B302A80BE8D}"/>
                      </a:ext>
                    </a:extLst>
                  </p:cNvPr>
                  <p:cNvSpPr>
                    <a:spLocks noChangeArrowheads="1"/>
                  </p:cNvSpPr>
                  <p:nvPr/>
                </p:nvSpPr>
                <p:spPr bwMode="auto">
                  <a:xfrm>
                    <a:off x="2767013" y="2360613"/>
                    <a:ext cx="41275" cy="41275"/>
                  </a:xfrm>
                  <a:custGeom>
                    <a:avLst/>
                    <a:gdLst>
                      <a:gd name="T0" fmla="*/ 38 w 113"/>
                      <a:gd name="T1" fmla="*/ 107 h 114"/>
                      <a:gd name="T2" fmla="*/ 38 w 113"/>
                      <a:gd name="T3" fmla="*/ 107 h 114"/>
                      <a:gd name="T4" fmla="*/ 87 w 113"/>
                      <a:gd name="T5" fmla="*/ 107 h 114"/>
                      <a:gd name="T6" fmla="*/ 87 w 113"/>
                      <a:gd name="T7" fmla="*/ 107 h 114"/>
                      <a:gd name="T8" fmla="*/ 112 w 113"/>
                      <a:gd name="T9" fmla="*/ 82 h 114"/>
                      <a:gd name="T10" fmla="*/ 112 w 113"/>
                      <a:gd name="T11" fmla="*/ 82 h 114"/>
                      <a:gd name="T12" fmla="*/ 95 w 113"/>
                      <a:gd name="T13" fmla="*/ 50 h 114"/>
                      <a:gd name="T14" fmla="*/ 63 w 113"/>
                      <a:gd name="T15" fmla="*/ 17 h 114"/>
                      <a:gd name="T16" fmla="*/ 63 w 113"/>
                      <a:gd name="T17" fmla="*/ 17 h 114"/>
                      <a:gd name="T18" fmla="*/ 30 w 113"/>
                      <a:gd name="T19" fmla="*/ 0 h 114"/>
                      <a:gd name="T20" fmla="*/ 30 w 113"/>
                      <a:gd name="T21" fmla="*/ 0 h 114"/>
                      <a:gd name="T22" fmla="*/ 5 w 113"/>
                      <a:gd name="T23" fmla="*/ 25 h 114"/>
                      <a:gd name="T24" fmla="*/ 5 w 113"/>
                      <a:gd name="T25" fmla="*/ 25 h 114"/>
                      <a:gd name="T26" fmla="*/ 5 w 113"/>
                      <a:gd name="T27" fmla="*/ 74 h 114"/>
                      <a:gd name="T28" fmla="*/ 5 w 113"/>
                      <a:gd name="T29" fmla="*/ 74 h 114"/>
                      <a:gd name="T30" fmla="*/ 38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8" y="107"/>
                        </a:moveTo>
                        <a:lnTo>
                          <a:pt x="38" y="107"/>
                        </a:lnTo>
                        <a:cubicBezTo>
                          <a:pt x="55" y="113"/>
                          <a:pt x="71" y="113"/>
                          <a:pt x="87" y="107"/>
                        </a:cubicBezTo>
                        <a:lnTo>
                          <a:pt x="87" y="107"/>
                        </a:lnTo>
                        <a:cubicBezTo>
                          <a:pt x="104" y="101"/>
                          <a:pt x="112" y="93"/>
                          <a:pt x="112" y="82"/>
                        </a:cubicBezTo>
                        <a:lnTo>
                          <a:pt x="112" y="82"/>
                        </a:lnTo>
                        <a:cubicBezTo>
                          <a:pt x="112" y="72"/>
                          <a:pt x="107" y="60"/>
                          <a:pt x="95" y="50"/>
                        </a:cubicBezTo>
                        <a:lnTo>
                          <a:pt x="63" y="17"/>
                        </a:lnTo>
                        <a:lnTo>
                          <a:pt x="63" y="17"/>
                        </a:lnTo>
                        <a:cubicBezTo>
                          <a:pt x="52" y="6"/>
                          <a:pt x="41" y="0"/>
                          <a:pt x="30" y="0"/>
                        </a:cubicBezTo>
                        <a:lnTo>
                          <a:pt x="30" y="0"/>
                        </a:lnTo>
                        <a:cubicBezTo>
                          <a:pt x="19" y="0"/>
                          <a:pt x="11" y="9"/>
                          <a:pt x="5" y="25"/>
                        </a:cubicBezTo>
                        <a:lnTo>
                          <a:pt x="5" y="25"/>
                        </a:lnTo>
                        <a:cubicBezTo>
                          <a:pt x="0" y="42"/>
                          <a:pt x="0" y="57"/>
                          <a:pt x="5" y="74"/>
                        </a:cubicBezTo>
                        <a:lnTo>
                          <a:pt x="5" y="74"/>
                        </a:lnTo>
                        <a:cubicBezTo>
                          <a:pt x="11" y="91"/>
                          <a:pt x="22" y="101"/>
                          <a:pt x="38"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3" name="Freeform 202">
                    <a:extLst>
                      <a:ext uri="{FF2B5EF4-FFF2-40B4-BE49-F238E27FC236}">
                        <a16:creationId xmlns:a16="http://schemas.microsoft.com/office/drawing/2014/main" id="{705465AC-7BD5-CB4F-8DBC-228CD0D9C0FA}"/>
                      </a:ext>
                    </a:extLst>
                  </p:cNvPr>
                  <p:cNvSpPr>
                    <a:spLocks noChangeArrowheads="1"/>
                  </p:cNvSpPr>
                  <p:nvPr/>
                </p:nvSpPr>
                <p:spPr bwMode="auto">
                  <a:xfrm>
                    <a:off x="2767013" y="2427288"/>
                    <a:ext cx="41275" cy="41275"/>
                  </a:xfrm>
                  <a:custGeom>
                    <a:avLst/>
                    <a:gdLst>
                      <a:gd name="T0" fmla="*/ 5 w 113"/>
                      <a:gd name="T1" fmla="*/ 87 h 113"/>
                      <a:gd name="T2" fmla="*/ 5 w 113"/>
                      <a:gd name="T3" fmla="*/ 87 h 113"/>
                      <a:gd name="T4" fmla="*/ 30 w 113"/>
                      <a:gd name="T5" fmla="*/ 112 h 113"/>
                      <a:gd name="T6" fmla="*/ 30 w 113"/>
                      <a:gd name="T7" fmla="*/ 112 h 113"/>
                      <a:gd name="T8" fmla="*/ 63 w 113"/>
                      <a:gd name="T9" fmla="*/ 95 h 113"/>
                      <a:gd name="T10" fmla="*/ 95 w 113"/>
                      <a:gd name="T11" fmla="*/ 63 h 113"/>
                      <a:gd name="T12" fmla="*/ 95 w 113"/>
                      <a:gd name="T13" fmla="*/ 63 h 113"/>
                      <a:gd name="T14" fmla="*/ 112 w 113"/>
                      <a:gd name="T15" fmla="*/ 30 h 113"/>
                      <a:gd name="T16" fmla="*/ 112 w 113"/>
                      <a:gd name="T17" fmla="*/ 30 h 113"/>
                      <a:gd name="T18" fmla="*/ 87 w 113"/>
                      <a:gd name="T19" fmla="*/ 5 h 113"/>
                      <a:gd name="T20" fmla="*/ 87 w 113"/>
                      <a:gd name="T21" fmla="*/ 5 h 113"/>
                      <a:gd name="T22" fmla="*/ 38 w 113"/>
                      <a:gd name="T23" fmla="*/ 5 h 113"/>
                      <a:gd name="T24" fmla="*/ 38 w 113"/>
                      <a:gd name="T25" fmla="*/ 5 h 113"/>
                      <a:gd name="T26" fmla="*/ 5 w 113"/>
                      <a:gd name="T27" fmla="*/ 38 h 113"/>
                      <a:gd name="T28" fmla="*/ 5 w 113"/>
                      <a:gd name="T29" fmla="*/ 38 h 113"/>
                      <a:gd name="T30" fmla="*/ 5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5" y="87"/>
                        </a:moveTo>
                        <a:lnTo>
                          <a:pt x="5" y="87"/>
                        </a:lnTo>
                        <a:cubicBezTo>
                          <a:pt x="11" y="103"/>
                          <a:pt x="19" y="112"/>
                          <a:pt x="30" y="112"/>
                        </a:cubicBezTo>
                        <a:lnTo>
                          <a:pt x="30" y="112"/>
                        </a:lnTo>
                        <a:cubicBezTo>
                          <a:pt x="41" y="112"/>
                          <a:pt x="52" y="106"/>
                          <a:pt x="63" y="95"/>
                        </a:cubicBezTo>
                        <a:lnTo>
                          <a:pt x="95" y="63"/>
                        </a:lnTo>
                        <a:lnTo>
                          <a:pt x="95" y="63"/>
                        </a:lnTo>
                        <a:cubicBezTo>
                          <a:pt x="107" y="51"/>
                          <a:pt x="112" y="40"/>
                          <a:pt x="112" y="30"/>
                        </a:cubicBezTo>
                        <a:lnTo>
                          <a:pt x="112" y="30"/>
                        </a:lnTo>
                        <a:cubicBezTo>
                          <a:pt x="112" y="18"/>
                          <a:pt x="104" y="10"/>
                          <a:pt x="87" y="5"/>
                        </a:cubicBezTo>
                        <a:lnTo>
                          <a:pt x="87" y="5"/>
                        </a:lnTo>
                        <a:cubicBezTo>
                          <a:pt x="71" y="0"/>
                          <a:pt x="55" y="0"/>
                          <a:pt x="38" y="5"/>
                        </a:cubicBezTo>
                        <a:lnTo>
                          <a:pt x="38" y="5"/>
                        </a:lnTo>
                        <a:cubicBezTo>
                          <a:pt x="22" y="10"/>
                          <a:pt x="11" y="21"/>
                          <a:pt x="5" y="38"/>
                        </a:cubicBezTo>
                        <a:lnTo>
                          <a:pt x="5" y="38"/>
                        </a:lnTo>
                        <a:cubicBezTo>
                          <a:pt x="0" y="54"/>
                          <a:pt x="0" y="71"/>
                          <a:pt x="5"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1" name="Group 547">
                <a:extLst>
                  <a:ext uri="{FF2B5EF4-FFF2-40B4-BE49-F238E27FC236}">
                    <a16:creationId xmlns:a16="http://schemas.microsoft.com/office/drawing/2014/main" id="{D0A51ABF-8AAD-ED48-831E-D0B1BBF3CC95}"/>
                  </a:ext>
                </a:extLst>
              </p:cNvPr>
              <p:cNvGrpSpPr/>
              <p:nvPr/>
            </p:nvGrpSpPr>
            <p:grpSpPr>
              <a:xfrm rot="5400000">
                <a:off x="1963730" y="1613874"/>
                <a:ext cx="1423866" cy="1440000"/>
                <a:chOff x="3030538" y="1858963"/>
                <a:chExt cx="1120775" cy="1133475"/>
              </a:xfrm>
            </p:grpSpPr>
            <p:sp>
              <p:nvSpPr>
                <p:cNvPr id="68" name="Freeform 185">
                  <a:extLst>
                    <a:ext uri="{FF2B5EF4-FFF2-40B4-BE49-F238E27FC236}">
                      <a16:creationId xmlns:a16="http://schemas.microsoft.com/office/drawing/2014/main" id="{00B7785E-37BF-BD40-AB10-7DF4350AD81C}"/>
                    </a:ext>
                  </a:extLst>
                </p:cNvPr>
                <p:cNvSpPr>
                  <a:spLocks noChangeArrowheads="1"/>
                </p:cNvSpPr>
                <p:nvPr/>
              </p:nvSpPr>
              <p:spPr bwMode="auto">
                <a:xfrm>
                  <a:off x="3455988" y="1858963"/>
                  <a:ext cx="271462" cy="141287"/>
                </a:xfrm>
                <a:custGeom>
                  <a:avLst/>
                  <a:gdLst>
                    <a:gd name="T0" fmla="*/ 49 w 754"/>
                    <a:gd name="T1" fmla="*/ 98 h 392"/>
                    <a:gd name="T2" fmla="*/ 82 w 754"/>
                    <a:gd name="T3" fmla="*/ 131 h 392"/>
                    <a:gd name="T4" fmla="*/ 114 w 754"/>
                    <a:gd name="T5" fmla="*/ 164 h 392"/>
                    <a:gd name="T6" fmla="*/ 147 w 754"/>
                    <a:gd name="T7" fmla="*/ 197 h 392"/>
                    <a:gd name="T8" fmla="*/ 180 w 754"/>
                    <a:gd name="T9" fmla="*/ 230 h 392"/>
                    <a:gd name="T10" fmla="*/ 213 w 754"/>
                    <a:gd name="T11" fmla="*/ 262 h 392"/>
                    <a:gd name="T12" fmla="*/ 245 w 754"/>
                    <a:gd name="T13" fmla="*/ 296 h 392"/>
                    <a:gd name="T14" fmla="*/ 278 w 754"/>
                    <a:gd name="T15" fmla="*/ 328 h 392"/>
                    <a:gd name="T16" fmla="*/ 311 w 754"/>
                    <a:gd name="T17" fmla="*/ 361 h 392"/>
                    <a:gd name="T18" fmla="*/ 311 w 754"/>
                    <a:gd name="T19" fmla="*/ 361 h 392"/>
                    <a:gd name="T20" fmla="*/ 352 w 754"/>
                    <a:gd name="T21" fmla="*/ 385 h 392"/>
                    <a:gd name="T22" fmla="*/ 352 w 754"/>
                    <a:gd name="T23" fmla="*/ 385 h 392"/>
                    <a:gd name="T24" fmla="*/ 401 w 754"/>
                    <a:gd name="T25" fmla="*/ 385 h 392"/>
                    <a:gd name="T26" fmla="*/ 401 w 754"/>
                    <a:gd name="T27" fmla="*/ 385 h 392"/>
                    <a:gd name="T28" fmla="*/ 409 w 754"/>
                    <a:gd name="T29" fmla="*/ 382 h 392"/>
                    <a:gd name="T30" fmla="*/ 409 w 754"/>
                    <a:gd name="T31" fmla="*/ 382 h 392"/>
                    <a:gd name="T32" fmla="*/ 442 w 754"/>
                    <a:gd name="T33" fmla="*/ 361 h 392"/>
                    <a:gd name="T34" fmla="*/ 475 w 754"/>
                    <a:gd name="T35" fmla="*/ 328 h 392"/>
                    <a:gd name="T36" fmla="*/ 573 w 754"/>
                    <a:gd name="T37" fmla="*/ 230 h 392"/>
                    <a:gd name="T38" fmla="*/ 606 w 754"/>
                    <a:gd name="T39" fmla="*/ 197 h 392"/>
                    <a:gd name="T40" fmla="*/ 639 w 754"/>
                    <a:gd name="T41" fmla="*/ 164 h 392"/>
                    <a:gd name="T42" fmla="*/ 737 w 754"/>
                    <a:gd name="T43" fmla="*/ 66 h 392"/>
                    <a:gd name="T44" fmla="*/ 737 w 754"/>
                    <a:gd name="T45" fmla="*/ 66 h 392"/>
                    <a:gd name="T46" fmla="*/ 753 w 754"/>
                    <a:gd name="T47" fmla="*/ 32 h 392"/>
                    <a:gd name="T48" fmla="*/ 753 w 754"/>
                    <a:gd name="T49" fmla="*/ 32 h 392"/>
                    <a:gd name="T50" fmla="*/ 729 w 754"/>
                    <a:gd name="T51" fmla="*/ 9 h 392"/>
                    <a:gd name="T52" fmla="*/ 729 w 754"/>
                    <a:gd name="T53" fmla="*/ 9 h 392"/>
                    <a:gd name="T54" fmla="*/ 672 w 754"/>
                    <a:gd name="T55" fmla="*/ 0 h 392"/>
                    <a:gd name="T56" fmla="*/ 409 w 754"/>
                    <a:gd name="T57" fmla="*/ 0 h 392"/>
                    <a:gd name="T58" fmla="*/ 82 w 754"/>
                    <a:gd name="T59" fmla="*/ 0 h 392"/>
                    <a:gd name="T60" fmla="*/ 82 w 754"/>
                    <a:gd name="T61" fmla="*/ 0 h 392"/>
                    <a:gd name="T62" fmla="*/ 24 w 754"/>
                    <a:gd name="T63" fmla="*/ 9 h 392"/>
                    <a:gd name="T64" fmla="*/ 24 w 754"/>
                    <a:gd name="T65" fmla="*/ 9 h 392"/>
                    <a:gd name="T66" fmla="*/ 0 w 754"/>
                    <a:gd name="T67" fmla="*/ 32 h 392"/>
                    <a:gd name="T68" fmla="*/ 0 w 754"/>
                    <a:gd name="T69" fmla="*/ 32 h 392"/>
                    <a:gd name="T70" fmla="*/ 16 w 754"/>
                    <a:gd name="T71" fmla="*/ 66 h 392"/>
                    <a:gd name="T72" fmla="*/ 49 w 754"/>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392">
                      <a:moveTo>
                        <a:pt x="49" y="98"/>
                      </a:moveTo>
                      <a:lnTo>
                        <a:pt x="82" y="131"/>
                      </a:lnTo>
                      <a:lnTo>
                        <a:pt x="114" y="164"/>
                      </a:lnTo>
                      <a:lnTo>
                        <a:pt x="147" y="197"/>
                      </a:lnTo>
                      <a:lnTo>
                        <a:pt x="180" y="230"/>
                      </a:lnTo>
                      <a:lnTo>
                        <a:pt x="213" y="262"/>
                      </a:lnTo>
                      <a:lnTo>
                        <a:pt x="245" y="296"/>
                      </a:lnTo>
                      <a:lnTo>
                        <a:pt x="278" y="328"/>
                      </a:lnTo>
                      <a:lnTo>
                        <a:pt x="311" y="361"/>
                      </a:lnTo>
                      <a:lnTo>
                        <a:pt x="311" y="361"/>
                      </a:lnTo>
                      <a:cubicBezTo>
                        <a:pt x="323" y="372"/>
                        <a:pt x="336" y="380"/>
                        <a:pt x="352" y="385"/>
                      </a:cubicBezTo>
                      <a:lnTo>
                        <a:pt x="352" y="385"/>
                      </a:lnTo>
                      <a:cubicBezTo>
                        <a:pt x="369" y="391"/>
                        <a:pt x="385" y="391"/>
                        <a:pt x="401" y="385"/>
                      </a:cubicBezTo>
                      <a:lnTo>
                        <a:pt x="401" y="385"/>
                      </a:lnTo>
                      <a:cubicBezTo>
                        <a:pt x="404" y="384"/>
                        <a:pt x="407" y="383"/>
                        <a:pt x="409" y="382"/>
                      </a:cubicBezTo>
                      <a:lnTo>
                        <a:pt x="409" y="382"/>
                      </a:lnTo>
                      <a:cubicBezTo>
                        <a:pt x="422" y="377"/>
                        <a:pt x="434" y="370"/>
                        <a:pt x="442" y="361"/>
                      </a:cubicBezTo>
                      <a:lnTo>
                        <a:pt x="475" y="328"/>
                      </a:lnTo>
                      <a:lnTo>
                        <a:pt x="573" y="230"/>
                      </a:lnTo>
                      <a:lnTo>
                        <a:pt x="606" y="197"/>
                      </a:lnTo>
                      <a:lnTo>
                        <a:pt x="639" y="164"/>
                      </a:lnTo>
                      <a:lnTo>
                        <a:pt x="737" y="66"/>
                      </a:lnTo>
                      <a:lnTo>
                        <a:pt x="737" y="66"/>
                      </a:lnTo>
                      <a:cubicBezTo>
                        <a:pt x="748" y="55"/>
                        <a:pt x="753" y="44"/>
                        <a:pt x="753" y="32"/>
                      </a:cubicBezTo>
                      <a:lnTo>
                        <a:pt x="753" y="32"/>
                      </a:lnTo>
                      <a:cubicBezTo>
                        <a:pt x="753" y="22"/>
                        <a:pt x="746" y="14"/>
                        <a:pt x="729" y="9"/>
                      </a:cubicBezTo>
                      <a:lnTo>
                        <a:pt x="729" y="9"/>
                      </a:lnTo>
                      <a:cubicBezTo>
                        <a:pt x="712" y="3"/>
                        <a:pt x="694" y="0"/>
                        <a:pt x="672" y="0"/>
                      </a:cubicBezTo>
                      <a:lnTo>
                        <a:pt x="409" y="0"/>
                      </a:lnTo>
                      <a:lnTo>
                        <a:pt x="82" y="0"/>
                      </a:lnTo>
                      <a:lnTo>
                        <a:pt x="82" y="0"/>
                      </a:lnTo>
                      <a:cubicBezTo>
                        <a:pt x="60" y="0"/>
                        <a:pt x="41" y="3"/>
                        <a:pt x="24" y="9"/>
                      </a:cubicBezTo>
                      <a:lnTo>
                        <a:pt x="24" y="9"/>
                      </a:lnTo>
                      <a:cubicBezTo>
                        <a:pt x="8" y="14"/>
                        <a:pt x="0" y="22"/>
                        <a:pt x="0" y="32"/>
                      </a:cubicBezTo>
                      <a:lnTo>
                        <a:pt x="0" y="32"/>
                      </a:lnTo>
                      <a:cubicBezTo>
                        <a:pt x="0" y="44"/>
                        <a:pt x="5" y="55"/>
                        <a:pt x="16" y="66"/>
                      </a:cubicBezTo>
                      <a:lnTo>
                        <a:pt x="49"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9" name="Freeform 187">
                  <a:extLst>
                    <a:ext uri="{FF2B5EF4-FFF2-40B4-BE49-F238E27FC236}">
                      <a16:creationId xmlns:a16="http://schemas.microsoft.com/office/drawing/2014/main" id="{24599834-593B-4E4E-948C-45398D0E454F}"/>
                    </a:ext>
                  </a:extLst>
                </p:cNvPr>
                <p:cNvSpPr>
                  <a:spLocks noChangeArrowheads="1"/>
                </p:cNvSpPr>
                <p:nvPr/>
              </p:nvSpPr>
              <p:spPr bwMode="auto">
                <a:xfrm>
                  <a:off x="3314700" y="2000250"/>
                  <a:ext cx="247650" cy="134938"/>
                </a:xfrm>
                <a:custGeom>
                  <a:avLst/>
                  <a:gdLst>
                    <a:gd name="T0" fmla="*/ 50 w 690"/>
                    <a:gd name="T1" fmla="*/ 98 h 377"/>
                    <a:gd name="T2" fmla="*/ 148 w 690"/>
                    <a:gd name="T3" fmla="*/ 196 h 377"/>
                    <a:gd name="T4" fmla="*/ 181 w 690"/>
                    <a:gd name="T5" fmla="*/ 229 h 377"/>
                    <a:gd name="T6" fmla="*/ 214 w 690"/>
                    <a:gd name="T7" fmla="*/ 262 h 377"/>
                    <a:gd name="T8" fmla="*/ 312 w 690"/>
                    <a:gd name="T9" fmla="*/ 360 h 377"/>
                    <a:gd name="T10" fmla="*/ 312 w 690"/>
                    <a:gd name="T11" fmla="*/ 360 h 377"/>
                    <a:gd name="T12" fmla="*/ 345 w 690"/>
                    <a:gd name="T13" fmla="*/ 376 h 377"/>
                    <a:gd name="T14" fmla="*/ 345 w 690"/>
                    <a:gd name="T15" fmla="*/ 376 h 377"/>
                    <a:gd name="T16" fmla="*/ 377 w 690"/>
                    <a:gd name="T17" fmla="*/ 360 h 377"/>
                    <a:gd name="T18" fmla="*/ 672 w 690"/>
                    <a:gd name="T19" fmla="*/ 65 h 377"/>
                    <a:gd name="T20" fmla="*/ 672 w 690"/>
                    <a:gd name="T21" fmla="*/ 65 h 377"/>
                    <a:gd name="T22" fmla="*/ 689 w 690"/>
                    <a:gd name="T23" fmla="*/ 32 h 377"/>
                    <a:gd name="T24" fmla="*/ 689 w 690"/>
                    <a:gd name="T25" fmla="*/ 32 h 377"/>
                    <a:gd name="T26" fmla="*/ 664 w 690"/>
                    <a:gd name="T27" fmla="*/ 7 h 377"/>
                    <a:gd name="T28" fmla="*/ 664 w 690"/>
                    <a:gd name="T29" fmla="*/ 7 h 377"/>
                    <a:gd name="T30" fmla="*/ 607 w 690"/>
                    <a:gd name="T31" fmla="*/ 0 h 377"/>
                    <a:gd name="T32" fmla="*/ 82 w 690"/>
                    <a:gd name="T33" fmla="*/ 0 h 377"/>
                    <a:gd name="T34" fmla="*/ 82 w 690"/>
                    <a:gd name="T35" fmla="*/ 0 h 377"/>
                    <a:gd name="T36" fmla="*/ 25 w 690"/>
                    <a:gd name="T37" fmla="*/ 7 h 377"/>
                    <a:gd name="T38" fmla="*/ 25 w 690"/>
                    <a:gd name="T39" fmla="*/ 7 h 377"/>
                    <a:gd name="T40" fmla="*/ 0 w 690"/>
                    <a:gd name="T41" fmla="*/ 32 h 377"/>
                    <a:gd name="T42" fmla="*/ 0 w 690"/>
                    <a:gd name="T43" fmla="*/ 32 h 377"/>
                    <a:gd name="T44" fmla="*/ 17 w 690"/>
                    <a:gd name="T45" fmla="*/ 65 h 377"/>
                    <a:gd name="T46" fmla="*/ 50 w 690"/>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7">
                      <a:moveTo>
                        <a:pt x="50" y="98"/>
                      </a:moveTo>
                      <a:lnTo>
                        <a:pt x="148" y="196"/>
                      </a:lnTo>
                      <a:lnTo>
                        <a:pt x="181" y="229"/>
                      </a:lnTo>
                      <a:lnTo>
                        <a:pt x="214" y="262"/>
                      </a:lnTo>
                      <a:lnTo>
                        <a:pt x="312" y="360"/>
                      </a:lnTo>
                      <a:lnTo>
                        <a:pt x="312" y="360"/>
                      </a:lnTo>
                      <a:cubicBezTo>
                        <a:pt x="323" y="371"/>
                        <a:pt x="334" y="376"/>
                        <a:pt x="345" y="376"/>
                      </a:cubicBezTo>
                      <a:lnTo>
                        <a:pt x="345" y="376"/>
                      </a:lnTo>
                      <a:cubicBezTo>
                        <a:pt x="356" y="376"/>
                        <a:pt x="366" y="371"/>
                        <a:pt x="377" y="360"/>
                      </a:cubicBez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2" y="0"/>
                      </a:lnTo>
                      <a:lnTo>
                        <a:pt x="82" y="0"/>
                      </a:lnTo>
                      <a:cubicBezTo>
                        <a:pt x="60" y="0"/>
                        <a:pt x="42" y="2"/>
                        <a:pt x="25" y="7"/>
                      </a:cubicBezTo>
                      <a:lnTo>
                        <a:pt x="25" y="7"/>
                      </a:lnTo>
                      <a:cubicBezTo>
                        <a:pt x="9" y="13"/>
                        <a:pt x="0" y="21"/>
                        <a:pt x="0" y="32"/>
                      </a:cubicBezTo>
                      <a:lnTo>
                        <a:pt x="0" y="32"/>
                      </a:lnTo>
                      <a:cubicBezTo>
                        <a:pt x="0" y="43"/>
                        <a:pt x="6" y="54"/>
                        <a:pt x="17" y="65"/>
                      </a:cubicBezTo>
                      <a:lnTo>
                        <a:pt x="50" y="98"/>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0" name="Freeform 188">
                  <a:extLst>
                    <a:ext uri="{FF2B5EF4-FFF2-40B4-BE49-F238E27FC236}">
                      <a16:creationId xmlns:a16="http://schemas.microsoft.com/office/drawing/2014/main" id="{D54124BE-2811-EF40-A421-A9B85EE9446A}"/>
                    </a:ext>
                  </a:extLst>
                </p:cNvPr>
                <p:cNvSpPr>
                  <a:spLocks noChangeArrowheads="1"/>
                </p:cNvSpPr>
                <p:nvPr/>
              </p:nvSpPr>
              <p:spPr bwMode="auto">
                <a:xfrm>
                  <a:off x="3621088" y="2000250"/>
                  <a:ext cx="247650" cy="134938"/>
                </a:xfrm>
                <a:custGeom>
                  <a:avLst/>
                  <a:gdLst>
                    <a:gd name="T0" fmla="*/ 24 w 689"/>
                    <a:gd name="T1" fmla="*/ 7 h 377"/>
                    <a:gd name="T2" fmla="*/ 24 w 689"/>
                    <a:gd name="T3" fmla="*/ 7 h 377"/>
                    <a:gd name="T4" fmla="*/ 0 w 689"/>
                    <a:gd name="T5" fmla="*/ 32 h 377"/>
                    <a:gd name="T6" fmla="*/ 0 w 689"/>
                    <a:gd name="T7" fmla="*/ 32 h 377"/>
                    <a:gd name="T8" fmla="*/ 16 w 689"/>
                    <a:gd name="T9" fmla="*/ 65 h 377"/>
                    <a:gd name="T10" fmla="*/ 49 w 689"/>
                    <a:gd name="T11" fmla="*/ 98 h 377"/>
                    <a:gd name="T12" fmla="*/ 82 w 689"/>
                    <a:gd name="T13" fmla="*/ 131 h 377"/>
                    <a:gd name="T14" fmla="*/ 114 w 689"/>
                    <a:gd name="T15" fmla="*/ 164 h 377"/>
                    <a:gd name="T16" fmla="*/ 213 w 689"/>
                    <a:gd name="T17" fmla="*/ 262 h 377"/>
                    <a:gd name="T18" fmla="*/ 246 w 689"/>
                    <a:gd name="T19" fmla="*/ 295 h 377"/>
                    <a:gd name="T20" fmla="*/ 278 w 689"/>
                    <a:gd name="T21" fmla="*/ 327 h 377"/>
                    <a:gd name="T22" fmla="*/ 311 w 689"/>
                    <a:gd name="T23" fmla="*/ 360 h 377"/>
                    <a:gd name="T24" fmla="*/ 311 w 689"/>
                    <a:gd name="T25" fmla="*/ 360 h 377"/>
                    <a:gd name="T26" fmla="*/ 344 w 689"/>
                    <a:gd name="T27" fmla="*/ 376 h 377"/>
                    <a:gd name="T28" fmla="*/ 344 w 689"/>
                    <a:gd name="T29" fmla="*/ 376 h 377"/>
                    <a:gd name="T30" fmla="*/ 377 w 689"/>
                    <a:gd name="T31" fmla="*/ 360 h 377"/>
                    <a:gd name="T32" fmla="*/ 410 w 689"/>
                    <a:gd name="T33" fmla="*/ 327 h 377"/>
                    <a:gd name="T34" fmla="*/ 442 w 689"/>
                    <a:gd name="T35" fmla="*/ 295 h 377"/>
                    <a:gd name="T36" fmla="*/ 475 w 689"/>
                    <a:gd name="T37" fmla="*/ 262 h 377"/>
                    <a:gd name="T38" fmla="*/ 508 w 689"/>
                    <a:gd name="T39" fmla="*/ 229 h 377"/>
                    <a:gd name="T40" fmla="*/ 541 w 689"/>
                    <a:gd name="T41" fmla="*/ 196 h 377"/>
                    <a:gd name="T42" fmla="*/ 574 w 689"/>
                    <a:gd name="T43" fmla="*/ 164 h 377"/>
                    <a:gd name="T44" fmla="*/ 606 w 689"/>
                    <a:gd name="T45" fmla="*/ 131 h 377"/>
                    <a:gd name="T46" fmla="*/ 639 w 689"/>
                    <a:gd name="T47" fmla="*/ 98 h 377"/>
                    <a:gd name="T48" fmla="*/ 672 w 689"/>
                    <a:gd name="T49" fmla="*/ 65 h 377"/>
                    <a:gd name="T50" fmla="*/ 672 w 689"/>
                    <a:gd name="T51" fmla="*/ 65 h 377"/>
                    <a:gd name="T52" fmla="*/ 688 w 689"/>
                    <a:gd name="T53" fmla="*/ 32 h 377"/>
                    <a:gd name="T54" fmla="*/ 688 w 689"/>
                    <a:gd name="T55" fmla="*/ 32 h 377"/>
                    <a:gd name="T56" fmla="*/ 663 w 689"/>
                    <a:gd name="T57" fmla="*/ 7 h 377"/>
                    <a:gd name="T58" fmla="*/ 663 w 689"/>
                    <a:gd name="T59" fmla="*/ 7 h 377"/>
                    <a:gd name="T60" fmla="*/ 606 w 689"/>
                    <a:gd name="T61" fmla="*/ 0 h 377"/>
                    <a:gd name="T62" fmla="*/ 82 w 689"/>
                    <a:gd name="T63" fmla="*/ 0 h 377"/>
                    <a:gd name="T64" fmla="*/ 82 w 689"/>
                    <a:gd name="T65" fmla="*/ 0 h 377"/>
                    <a:gd name="T66" fmla="*/ 24 w 689"/>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9" h="377">
                      <a:moveTo>
                        <a:pt x="24" y="7"/>
                      </a:moveTo>
                      <a:lnTo>
                        <a:pt x="24" y="7"/>
                      </a:lnTo>
                      <a:cubicBezTo>
                        <a:pt x="8" y="13"/>
                        <a:pt x="0" y="21"/>
                        <a:pt x="0" y="32"/>
                      </a:cubicBezTo>
                      <a:lnTo>
                        <a:pt x="0" y="32"/>
                      </a:lnTo>
                      <a:cubicBezTo>
                        <a:pt x="0" y="43"/>
                        <a:pt x="6" y="54"/>
                        <a:pt x="16" y="65"/>
                      </a:cubicBezTo>
                      <a:lnTo>
                        <a:pt x="49" y="98"/>
                      </a:lnTo>
                      <a:lnTo>
                        <a:pt x="82" y="131"/>
                      </a:lnTo>
                      <a:lnTo>
                        <a:pt x="114" y="164"/>
                      </a:lnTo>
                      <a:lnTo>
                        <a:pt x="213" y="262"/>
                      </a:lnTo>
                      <a:lnTo>
                        <a:pt x="246" y="295"/>
                      </a:lnTo>
                      <a:lnTo>
                        <a:pt x="278" y="327"/>
                      </a:lnTo>
                      <a:lnTo>
                        <a:pt x="311" y="360"/>
                      </a:lnTo>
                      <a:lnTo>
                        <a:pt x="311" y="360"/>
                      </a:lnTo>
                      <a:cubicBezTo>
                        <a:pt x="322" y="371"/>
                        <a:pt x="333" y="376"/>
                        <a:pt x="344" y="376"/>
                      </a:cubicBezTo>
                      <a:lnTo>
                        <a:pt x="344" y="376"/>
                      </a:lnTo>
                      <a:cubicBezTo>
                        <a:pt x="355" y="376"/>
                        <a:pt x="365" y="371"/>
                        <a:pt x="377" y="360"/>
                      </a:cubicBezTo>
                      <a:lnTo>
                        <a:pt x="410" y="327"/>
                      </a:lnTo>
                      <a:lnTo>
                        <a:pt x="442" y="295"/>
                      </a:lnTo>
                      <a:lnTo>
                        <a:pt x="475" y="262"/>
                      </a:lnTo>
                      <a:lnTo>
                        <a:pt x="508" y="229"/>
                      </a:lnTo>
                      <a:lnTo>
                        <a:pt x="541" y="196"/>
                      </a:lnTo>
                      <a:lnTo>
                        <a:pt x="574" y="164"/>
                      </a:lnTo>
                      <a:lnTo>
                        <a:pt x="606" y="131"/>
                      </a:lnTo>
                      <a:lnTo>
                        <a:pt x="639" y="98"/>
                      </a:lnTo>
                      <a:lnTo>
                        <a:pt x="672" y="65"/>
                      </a:lnTo>
                      <a:lnTo>
                        <a:pt x="672" y="65"/>
                      </a:lnTo>
                      <a:cubicBezTo>
                        <a:pt x="683" y="54"/>
                        <a:pt x="688" y="43"/>
                        <a:pt x="688" y="32"/>
                      </a:cubicBezTo>
                      <a:lnTo>
                        <a:pt x="688" y="32"/>
                      </a:lnTo>
                      <a:cubicBezTo>
                        <a:pt x="688" y="21"/>
                        <a:pt x="680" y="13"/>
                        <a:pt x="663" y="7"/>
                      </a:cubicBezTo>
                      <a:lnTo>
                        <a:pt x="663" y="7"/>
                      </a:lnTo>
                      <a:cubicBezTo>
                        <a:pt x="647" y="2"/>
                        <a:pt x="628" y="0"/>
                        <a:pt x="606" y="0"/>
                      </a:cubicBezTo>
                      <a:lnTo>
                        <a:pt x="82" y="0"/>
                      </a:lnTo>
                      <a:lnTo>
                        <a:pt x="82" y="0"/>
                      </a:lnTo>
                      <a:cubicBezTo>
                        <a:pt x="60" y="0"/>
                        <a:pt x="41" y="2"/>
                        <a:pt x="24" y="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1" name="Freeform 189">
                  <a:extLst>
                    <a:ext uri="{FF2B5EF4-FFF2-40B4-BE49-F238E27FC236}">
                      <a16:creationId xmlns:a16="http://schemas.microsoft.com/office/drawing/2014/main" id="{E066ACCE-5D41-304E-B925-518CA7012D54}"/>
                    </a:ext>
                  </a:extLst>
                </p:cNvPr>
                <p:cNvSpPr>
                  <a:spLocks noChangeArrowheads="1"/>
                </p:cNvSpPr>
                <p:nvPr/>
              </p:nvSpPr>
              <p:spPr bwMode="auto">
                <a:xfrm>
                  <a:off x="3238500" y="2073275"/>
                  <a:ext cx="706438" cy="706438"/>
                </a:xfrm>
                <a:custGeom>
                  <a:avLst/>
                  <a:gdLst>
                    <a:gd name="T0" fmla="*/ 1637 w 1962"/>
                    <a:gd name="T1" fmla="*/ 751 h 1962"/>
                    <a:gd name="T2" fmla="*/ 1473 w 1962"/>
                    <a:gd name="T3" fmla="*/ 587 h 1962"/>
                    <a:gd name="T4" fmla="*/ 1309 w 1962"/>
                    <a:gd name="T5" fmla="*/ 423 h 1962"/>
                    <a:gd name="T6" fmla="*/ 1145 w 1962"/>
                    <a:gd name="T7" fmla="*/ 259 h 1962"/>
                    <a:gd name="T8" fmla="*/ 1046 w 1962"/>
                    <a:gd name="T9" fmla="*/ 161 h 1962"/>
                    <a:gd name="T10" fmla="*/ 1005 w 1962"/>
                    <a:gd name="T11" fmla="*/ 136 h 1962"/>
                    <a:gd name="T12" fmla="*/ 956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89 w 1962"/>
                    <a:gd name="T25" fmla="*/ 1374 h 1962"/>
                    <a:gd name="T26" fmla="*/ 587 w 1962"/>
                    <a:gd name="T27" fmla="*/ 1472 h 1962"/>
                    <a:gd name="T28" fmla="*/ 686 w 1962"/>
                    <a:gd name="T29" fmla="*/ 1570 h 1962"/>
                    <a:gd name="T30" fmla="*/ 784 w 1962"/>
                    <a:gd name="T31" fmla="*/ 1669 h 1962"/>
                    <a:gd name="T32" fmla="*/ 882 w 1962"/>
                    <a:gd name="T33" fmla="*/ 1768 h 1962"/>
                    <a:gd name="T34" fmla="*/ 956 w 1962"/>
                    <a:gd name="T35" fmla="*/ 1825 h 1962"/>
                    <a:gd name="T36" fmla="*/ 1005 w 1962"/>
                    <a:gd name="T37" fmla="*/ 1825 h 1962"/>
                    <a:gd name="T38" fmla="*/ 1046 w 1962"/>
                    <a:gd name="T39" fmla="*/ 1800 h 1962"/>
                    <a:gd name="T40" fmla="*/ 1145 w 1962"/>
                    <a:gd name="T41" fmla="*/ 1702 h 1962"/>
                    <a:gd name="T42" fmla="*/ 1243 w 1962"/>
                    <a:gd name="T43" fmla="*/ 1604 h 1962"/>
                    <a:gd name="T44" fmla="*/ 1341 w 1962"/>
                    <a:gd name="T45" fmla="*/ 1505 h 1962"/>
                    <a:gd name="T46" fmla="*/ 1440 w 1962"/>
                    <a:gd name="T47" fmla="*/ 1406 h 1962"/>
                    <a:gd name="T48" fmla="*/ 1538 w 1962"/>
                    <a:gd name="T49" fmla="*/ 1309 h 1962"/>
                    <a:gd name="T50" fmla="*/ 1637 w 1962"/>
                    <a:gd name="T51" fmla="*/ 1210 h 1962"/>
                    <a:gd name="T52" fmla="*/ 1735 w 1962"/>
                    <a:gd name="T53" fmla="*/ 1112 h 1962"/>
                    <a:gd name="T54" fmla="*/ 1800 w 1962"/>
                    <a:gd name="T55" fmla="*/ 1047 h 1962"/>
                    <a:gd name="T56" fmla="*/ 1824 w 1962"/>
                    <a:gd name="T57" fmla="*/ 956 h 1962"/>
                    <a:gd name="T58" fmla="*/ 1768 w 1962"/>
                    <a:gd name="T59" fmla="*/ 882 h 1962"/>
                    <a:gd name="T60" fmla="*/ 1865 w 1962"/>
                    <a:gd name="T61" fmla="*/ 850 h 1962"/>
                    <a:gd name="T62" fmla="*/ 1931 w 1962"/>
                    <a:gd name="T63" fmla="*/ 915 h 1962"/>
                    <a:gd name="T64" fmla="*/ 1956 w 1962"/>
                    <a:gd name="T65" fmla="*/ 1005 h 1962"/>
                    <a:gd name="T66" fmla="*/ 1833 w 1962"/>
                    <a:gd name="T67" fmla="*/ 1145 h 1962"/>
                    <a:gd name="T68" fmla="*/ 1669 w 1962"/>
                    <a:gd name="T69" fmla="*/ 1309 h 1962"/>
                    <a:gd name="T70" fmla="*/ 1505 w 1962"/>
                    <a:gd name="T71" fmla="*/ 1472 h 1962"/>
                    <a:gd name="T72" fmla="*/ 1341 w 1962"/>
                    <a:gd name="T73" fmla="*/ 1636 h 1962"/>
                    <a:gd name="T74" fmla="*/ 1177 w 1962"/>
                    <a:gd name="T75" fmla="*/ 1800 h 1962"/>
                    <a:gd name="T76" fmla="*/ 1046 w 1962"/>
                    <a:gd name="T77" fmla="*/ 1931 h 1962"/>
                    <a:gd name="T78" fmla="*/ 1013 w 1962"/>
                    <a:gd name="T79" fmla="*/ 1953 h 1962"/>
                    <a:gd name="T80" fmla="*/ 956 w 1962"/>
                    <a:gd name="T81" fmla="*/ 1956 h 1962"/>
                    <a:gd name="T82" fmla="*/ 30 w 1962"/>
                    <a:gd name="T83" fmla="*/ 1047 h 1962"/>
                    <a:gd name="T84" fmla="*/ 6 w 1962"/>
                    <a:gd name="T85" fmla="*/ 1005 h 1962"/>
                    <a:gd name="T86" fmla="*/ 30 w 1962"/>
                    <a:gd name="T87" fmla="*/ 915 h 1962"/>
                    <a:gd name="T88" fmla="*/ 128 w 1962"/>
                    <a:gd name="T89" fmla="*/ 817 h 1962"/>
                    <a:gd name="T90" fmla="*/ 227 w 1962"/>
                    <a:gd name="T91" fmla="*/ 718 h 1962"/>
                    <a:gd name="T92" fmla="*/ 325 w 1962"/>
                    <a:gd name="T93" fmla="*/ 620 h 1962"/>
                    <a:gd name="T94" fmla="*/ 424 w 1962"/>
                    <a:gd name="T95" fmla="*/ 522 h 1962"/>
                    <a:gd name="T96" fmla="*/ 522 w 1962"/>
                    <a:gd name="T97" fmla="*/ 423 h 1962"/>
                    <a:gd name="T98" fmla="*/ 620 w 1962"/>
                    <a:gd name="T99" fmla="*/ 325 h 1962"/>
                    <a:gd name="T100" fmla="*/ 718 w 1962"/>
                    <a:gd name="T101" fmla="*/ 227 h 1962"/>
                    <a:gd name="T102" fmla="*/ 817 w 1962"/>
                    <a:gd name="T103" fmla="*/ 128 h 1962"/>
                    <a:gd name="T104" fmla="*/ 915 w 1962"/>
                    <a:gd name="T105" fmla="*/ 30 h 1962"/>
                    <a:gd name="T106" fmla="*/ 956 w 1962"/>
                    <a:gd name="T107" fmla="*/ 6 h 1962"/>
                    <a:gd name="T108" fmla="*/ 1013 w 1962"/>
                    <a:gd name="T109" fmla="*/ 9 h 1962"/>
                    <a:gd name="T110" fmla="*/ 1079 w 1962"/>
                    <a:gd name="T111" fmla="*/ 63 h 1962"/>
                    <a:gd name="T112" fmla="*/ 1243 w 1962"/>
                    <a:gd name="T113" fmla="*/ 227 h 1962"/>
                    <a:gd name="T114" fmla="*/ 1407 w 1962"/>
                    <a:gd name="T115" fmla="*/ 390 h 1962"/>
                    <a:gd name="T116" fmla="*/ 1571 w 1962"/>
                    <a:gd name="T117" fmla="*/ 554 h 1962"/>
                    <a:gd name="T118" fmla="*/ 1735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8" y="882"/>
                      </a:moveTo>
                      <a:lnTo>
                        <a:pt x="1669" y="784"/>
                      </a:lnTo>
                      <a:lnTo>
                        <a:pt x="1637" y="751"/>
                      </a:lnTo>
                      <a:lnTo>
                        <a:pt x="1604" y="718"/>
                      </a:lnTo>
                      <a:lnTo>
                        <a:pt x="1505" y="620"/>
                      </a:lnTo>
                      <a:lnTo>
                        <a:pt x="1473" y="587"/>
                      </a:lnTo>
                      <a:lnTo>
                        <a:pt x="1440" y="554"/>
                      </a:lnTo>
                      <a:lnTo>
                        <a:pt x="1341" y="456"/>
                      </a:lnTo>
                      <a:lnTo>
                        <a:pt x="1309" y="423"/>
                      </a:lnTo>
                      <a:lnTo>
                        <a:pt x="1276" y="390"/>
                      </a:lnTo>
                      <a:lnTo>
                        <a:pt x="1177" y="292"/>
                      </a:lnTo>
                      <a:lnTo>
                        <a:pt x="1145" y="259"/>
                      </a:lnTo>
                      <a:lnTo>
                        <a:pt x="1112" y="227"/>
                      </a:lnTo>
                      <a:lnTo>
                        <a:pt x="1046" y="161"/>
                      </a:lnTo>
                      <a:lnTo>
                        <a:pt x="1046" y="161"/>
                      </a:lnTo>
                      <a:cubicBezTo>
                        <a:pt x="1038" y="152"/>
                        <a:pt x="1026" y="145"/>
                        <a:pt x="1013" y="140"/>
                      </a:cubicBezTo>
                      <a:lnTo>
                        <a:pt x="1013" y="140"/>
                      </a:lnTo>
                      <a:cubicBezTo>
                        <a:pt x="1011" y="138"/>
                        <a:pt x="1008" y="137"/>
                        <a:pt x="1005" y="136"/>
                      </a:cubicBezTo>
                      <a:lnTo>
                        <a:pt x="1005" y="136"/>
                      </a:lnTo>
                      <a:cubicBezTo>
                        <a:pt x="989" y="131"/>
                        <a:pt x="973" y="131"/>
                        <a:pt x="956" y="136"/>
                      </a:cubicBezTo>
                      <a:lnTo>
                        <a:pt x="956" y="136"/>
                      </a:lnTo>
                      <a:cubicBezTo>
                        <a:pt x="940" y="142"/>
                        <a:pt x="927" y="150"/>
                        <a:pt x="915" y="161"/>
                      </a:cubicBezTo>
                      <a:lnTo>
                        <a:pt x="162" y="915"/>
                      </a:lnTo>
                      <a:lnTo>
                        <a:pt x="162" y="915"/>
                      </a:lnTo>
                      <a:cubicBezTo>
                        <a:pt x="150" y="926"/>
                        <a:pt x="142" y="939"/>
                        <a:pt x="137" y="956"/>
                      </a:cubicBezTo>
                      <a:lnTo>
                        <a:pt x="137" y="956"/>
                      </a:lnTo>
                      <a:cubicBezTo>
                        <a:pt x="131" y="973"/>
                        <a:pt x="131" y="989"/>
                        <a:pt x="137" y="1005"/>
                      </a:cubicBezTo>
                      <a:lnTo>
                        <a:pt x="137" y="1005"/>
                      </a:lnTo>
                      <a:cubicBezTo>
                        <a:pt x="142" y="1022"/>
                        <a:pt x="150" y="1035"/>
                        <a:pt x="162" y="1047"/>
                      </a:cubicBezTo>
                      <a:lnTo>
                        <a:pt x="194" y="1079"/>
                      </a:lnTo>
                      <a:lnTo>
                        <a:pt x="227" y="1112"/>
                      </a:lnTo>
                      <a:lnTo>
                        <a:pt x="260" y="1145"/>
                      </a:lnTo>
                      <a:lnTo>
                        <a:pt x="292" y="1178"/>
                      </a:lnTo>
                      <a:lnTo>
                        <a:pt x="325" y="1210"/>
                      </a:lnTo>
                      <a:lnTo>
                        <a:pt x="358" y="1243"/>
                      </a:lnTo>
                      <a:lnTo>
                        <a:pt x="391" y="1276"/>
                      </a:lnTo>
                      <a:lnTo>
                        <a:pt x="424" y="1309"/>
                      </a:lnTo>
                      <a:lnTo>
                        <a:pt x="456" y="1341"/>
                      </a:lnTo>
                      <a:lnTo>
                        <a:pt x="489" y="1374"/>
                      </a:lnTo>
                      <a:lnTo>
                        <a:pt x="522" y="1406"/>
                      </a:lnTo>
                      <a:lnTo>
                        <a:pt x="555" y="1440"/>
                      </a:lnTo>
                      <a:lnTo>
                        <a:pt x="587" y="1472"/>
                      </a:lnTo>
                      <a:lnTo>
                        <a:pt x="620" y="1505"/>
                      </a:lnTo>
                      <a:lnTo>
                        <a:pt x="653" y="1538"/>
                      </a:lnTo>
                      <a:lnTo>
                        <a:pt x="686" y="1570"/>
                      </a:lnTo>
                      <a:lnTo>
                        <a:pt x="718" y="1604"/>
                      </a:lnTo>
                      <a:lnTo>
                        <a:pt x="751" y="1636"/>
                      </a:lnTo>
                      <a:lnTo>
                        <a:pt x="784" y="1669"/>
                      </a:lnTo>
                      <a:lnTo>
                        <a:pt x="817" y="1702"/>
                      </a:lnTo>
                      <a:lnTo>
                        <a:pt x="849" y="1734"/>
                      </a:lnTo>
                      <a:lnTo>
                        <a:pt x="882" y="1768"/>
                      </a:lnTo>
                      <a:lnTo>
                        <a:pt x="915" y="1800"/>
                      </a:lnTo>
                      <a:lnTo>
                        <a:pt x="915" y="1800"/>
                      </a:lnTo>
                      <a:cubicBezTo>
                        <a:pt x="927" y="1811"/>
                        <a:pt x="940" y="1819"/>
                        <a:pt x="956" y="1825"/>
                      </a:cubicBezTo>
                      <a:lnTo>
                        <a:pt x="956" y="1825"/>
                      </a:lnTo>
                      <a:cubicBezTo>
                        <a:pt x="973" y="1830"/>
                        <a:pt x="989" y="1830"/>
                        <a:pt x="1005" y="1825"/>
                      </a:cubicBezTo>
                      <a:lnTo>
                        <a:pt x="1005" y="1825"/>
                      </a:lnTo>
                      <a:cubicBezTo>
                        <a:pt x="1008" y="1824"/>
                        <a:pt x="1011" y="1823"/>
                        <a:pt x="1013" y="1822"/>
                      </a:cubicBezTo>
                      <a:lnTo>
                        <a:pt x="1013" y="1822"/>
                      </a:lnTo>
                      <a:cubicBezTo>
                        <a:pt x="1026" y="1817"/>
                        <a:pt x="1038" y="1809"/>
                        <a:pt x="1046" y="1800"/>
                      </a:cubicBezTo>
                      <a:lnTo>
                        <a:pt x="1079" y="1768"/>
                      </a:lnTo>
                      <a:lnTo>
                        <a:pt x="1112" y="1734"/>
                      </a:lnTo>
                      <a:lnTo>
                        <a:pt x="1145" y="1702"/>
                      </a:lnTo>
                      <a:lnTo>
                        <a:pt x="1177" y="1669"/>
                      </a:lnTo>
                      <a:lnTo>
                        <a:pt x="1210" y="1636"/>
                      </a:lnTo>
                      <a:lnTo>
                        <a:pt x="1243" y="1604"/>
                      </a:lnTo>
                      <a:lnTo>
                        <a:pt x="1276" y="1570"/>
                      </a:lnTo>
                      <a:lnTo>
                        <a:pt x="1309" y="1538"/>
                      </a:lnTo>
                      <a:lnTo>
                        <a:pt x="1341" y="1505"/>
                      </a:lnTo>
                      <a:lnTo>
                        <a:pt x="1374" y="1472"/>
                      </a:lnTo>
                      <a:lnTo>
                        <a:pt x="1407" y="1440"/>
                      </a:lnTo>
                      <a:lnTo>
                        <a:pt x="1440" y="1406"/>
                      </a:lnTo>
                      <a:lnTo>
                        <a:pt x="1473" y="1374"/>
                      </a:lnTo>
                      <a:lnTo>
                        <a:pt x="1505" y="1341"/>
                      </a:lnTo>
                      <a:lnTo>
                        <a:pt x="1538" y="1309"/>
                      </a:lnTo>
                      <a:lnTo>
                        <a:pt x="1571" y="1276"/>
                      </a:lnTo>
                      <a:lnTo>
                        <a:pt x="1604" y="1243"/>
                      </a:lnTo>
                      <a:lnTo>
                        <a:pt x="1637" y="1210"/>
                      </a:lnTo>
                      <a:lnTo>
                        <a:pt x="1669" y="1178"/>
                      </a:lnTo>
                      <a:lnTo>
                        <a:pt x="1702" y="1145"/>
                      </a:lnTo>
                      <a:lnTo>
                        <a:pt x="1735" y="1112"/>
                      </a:lnTo>
                      <a:lnTo>
                        <a:pt x="1768" y="1079"/>
                      </a:lnTo>
                      <a:lnTo>
                        <a:pt x="1800" y="1047"/>
                      </a:lnTo>
                      <a:lnTo>
                        <a:pt x="1800" y="1047"/>
                      </a:lnTo>
                      <a:cubicBezTo>
                        <a:pt x="1811" y="1035"/>
                        <a:pt x="1819" y="1022"/>
                        <a:pt x="1824" y="1005"/>
                      </a:cubicBezTo>
                      <a:lnTo>
                        <a:pt x="1824" y="1005"/>
                      </a:lnTo>
                      <a:cubicBezTo>
                        <a:pt x="1830" y="989"/>
                        <a:pt x="1830" y="973"/>
                        <a:pt x="1824" y="956"/>
                      </a:cubicBezTo>
                      <a:lnTo>
                        <a:pt x="1824" y="956"/>
                      </a:lnTo>
                      <a:cubicBezTo>
                        <a:pt x="1819" y="939"/>
                        <a:pt x="1811" y="926"/>
                        <a:pt x="1800" y="915"/>
                      </a:cubicBezTo>
                      <a:lnTo>
                        <a:pt x="1768" y="882"/>
                      </a:lnTo>
                      <a:close/>
                      <a:moveTo>
                        <a:pt x="1735" y="718"/>
                      </a:moveTo>
                      <a:lnTo>
                        <a:pt x="1833" y="817"/>
                      </a:lnTo>
                      <a:lnTo>
                        <a:pt x="1865" y="850"/>
                      </a:lnTo>
                      <a:lnTo>
                        <a:pt x="1899" y="882"/>
                      </a:lnTo>
                      <a:lnTo>
                        <a:pt x="1931" y="915"/>
                      </a:lnTo>
                      <a:lnTo>
                        <a:pt x="1931" y="915"/>
                      </a:lnTo>
                      <a:cubicBezTo>
                        <a:pt x="1942" y="926"/>
                        <a:pt x="1951" y="939"/>
                        <a:pt x="1956" y="956"/>
                      </a:cubicBezTo>
                      <a:lnTo>
                        <a:pt x="1956" y="956"/>
                      </a:lnTo>
                      <a:cubicBezTo>
                        <a:pt x="1961" y="973"/>
                        <a:pt x="1961" y="989"/>
                        <a:pt x="1956" y="1005"/>
                      </a:cubicBezTo>
                      <a:lnTo>
                        <a:pt x="1956" y="1005"/>
                      </a:lnTo>
                      <a:cubicBezTo>
                        <a:pt x="1951" y="1022"/>
                        <a:pt x="1942" y="1035"/>
                        <a:pt x="1931" y="1047"/>
                      </a:cubicBezTo>
                      <a:lnTo>
                        <a:pt x="1833" y="1145"/>
                      </a:lnTo>
                      <a:lnTo>
                        <a:pt x="1800" y="1178"/>
                      </a:lnTo>
                      <a:lnTo>
                        <a:pt x="1768" y="1210"/>
                      </a:lnTo>
                      <a:lnTo>
                        <a:pt x="1669" y="1309"/>
                      </a:lnTo>
                      <a:lnTo>
                        <a:pt x="1637" y="1341"/>
                      </a:lnTo>
                      <a:lnTo>
                        <a:pt x="1604" y="1374"/>
                      </a:lnTo>
                      <a:lnTo>
                        <a:pt x="1505" y="1472"/>
                      </a:lnTo>
                      <a:lnTo>
                        <a:pt x="1473" y="1505"/>
                      </a:lnTo>
                      <a:lnTo>
                        <a:pt x="1440" y="1538"/>
                      </a:lnTo>
                      <a:lnTo>
                        <a:pt x="1341" y="1636"/>
                      </a:lnTo>
                      <a:lnTo>
                        <a:pt x="1309" y="1669"/>
                      </a:lnTo>
                      <a:lnTo>
                        <a:pt x="1276" y="1702"/>
                      </a:lnTo>
                      <a:lnTo>
                        <a:pt x="1177" y="1800"/>
                      </a:lnTo>
                      <a:lnTo>
                        <a:pt x="1145" y="1833"/>
                      </a:lnTo>
                      <a:lnTo>
                        <a:pt x="1112" y="1866"/>
                      </a:lnTo>
                      <a:lnTo>
                        <a:pt x="1046" y="1931"/>
                      </a:lnTo>
                      <a:lnTo>
                        <a:pt x="1046" y="1931"/>
                      </a:lnTo>
                      <a:cubicBezTo>
                        <a:pt x="1038" y="1940"/>
                        <a:pt x="1026" y="1948"/>
                        <a:pt x="1013" y="1953"/>
                      </a:cubicBezTo>
                      <a:lnTo>
                        <a:pt x="1013" y="1953"/>
                      </a:lnTo>
                      <a:cubicBezTo>
                        <a:pt x="1011" y="1954"/>
                        <a:pt x="1008" y="1955"/>
                        <a:pt x="1005" y="1956"/>
                      </a:cubicBezTo>
                      <a:lnTo>
                        <a:pt x="1005" y="1956"/>
                      </a:lnTo>
                      <a:cubicBezTo>
                        <a:pt x="989" y="1961"/>
                        <a:pt x="973" y="1961"/>
                        <a:pt x="956" y="1956"/>
                      </a:cubicBezTo>
                      <a:lnTo>
                        <a:pt x="956" y="1956"/>
                      </a:lnTo>
                      <a:cubicBezTo>
                        <a:pt x="940" y="1950"/>
                        <a:pt x="927" y="1942"/>
                        <a:pt x="915" y="1931"/>
                      </a:cubicBezTo>
                      <a:lnTo>
                        <a:pt x="30" y="1047"/>
                      </a:lnTo>
                      <a:lnTo>
                        <a:pt x="30" y="1047"/>
                      </a:lnTo>
                      <a:cubicBezTo>
                        <a:pt x="19" y="1035"/>
                        <a:pt x="11" y="1022"/>
                        <a:pt x="6" y="1005"/>
                      </a:cubicBezTo>
                      <a:lnTo>
                        <a:pt x="6" y="1005"/>
                      </a:lnTo>
                      <a:cubicBezTo>
                        <a:pt x="0" y="989"/>
                        <a:pt x="0" y="973"/>
                        <a:pt x="6" y="956"/>
                      </a:cubicBezTo>
                      <a:lnTo>
                        <a:pt x="6"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5" y="620"/>
                      </a:lnTo>
                      <a:lnTo>
                        <a:pt x="358" y="587"/>
                      </a:lnTo>
                      <a:lnTo>
                        <a:pt x="391" y="554"/>
                      </a:lnTo>
                      <a:lnTo>
                        <a:pt x="424" y="522"/>
                      </a:lnTo>
                      <a:lnTo>
                        <a:pt x="456" y="489"/>
                      </a:lnTo>
                      <a:lnTo>
                        <a:pt x="489" y="456"/>
                      </a:lnTo>
                      <a:lnTo>
                        <a:pt x="522" y="423"/>
                      </a:lnTo>
                      <a:lnTo>
                        <a:pt x="555" y="390"/>
                      </a:lnTo>
                      <a:lnTo>
                        <a:pt x="587" y="358"/>
                      </a:lnTo>
                      <a:lnTo>
                        <a:pt x="620" y="325"/>
                      </a:lnTo>
                      <a:lnTo>
                        <a:pt x="653" y="292"/>
                      </a:lnTo>
                      <a:lnTo>
                        <a:pt x="686" y="259"/>
                      </a:lnTo>
                      <a:lnTo>
                        <a:pt x="718" y="227"/>
                      </a:lnTo>
                      <a:lnTo>
                        <a:pt x="751" y="194"/>
                      </a:lnTo>
                      <a:lnTo>
                        <a:pt x="784" y="161"/>
                      </a:lnTo>
                      <a:lnTo>
                        <a:pt x="817" y="128"/>
                      </a:lnTo>
                      <a:lnTo>
                        <a:pt x="849" y="96"/>
                      </a:lnTo>
                      <a:lnTo>
                        <a:pt x="882" y="63"/>
                      </a:lnTo>
                      <a:lnTo>
                        <a:pt x="915" y="30"/>
                      </a:lnTo>
                      <a:lnTo>
                        <a:pt x="915" y="30"/>
                      </a:lnTo>
                      <a:cubicBezTo>
                        <a:pt x="927" y="19"/>
                        <a:pt x="940" y="11"/>
                        <a:pt x="956" y="6"/>
                      </a:cubicBezTo>
                      <a:lnTo>
                        <a:pt x="956" y="6"/>
                      </a:lnTo>
                      <a:cubicBezTo>
                        <a:pt x="973" y="0"/>
                        <a:pt x="989" y="0"/>
                        <a:pt x="1005" y="6"/>
                      </a:cubicBezTo>
                      <a:lnTo>
                        <a:pt x="1005" y="6"/>
                      </a:lnTo>
                      <a:cubicBezTo>
                        <a:pt x="1008" y="6"/>
                        <a:pt x="1011" y="7"/>
                        <a:pt x="1013" y="9"/>
                      </a:cubicBezTo>
                      <a:lnTo>
                        <a:pt x="1013" y="9"/>
                      </a:lnTo>
                      <a:cubicBezTo>
                        <a:pt x="1026" y="14"/>
                        <a:pt x="1038" y="21"/>
                        <a:pt x="1046" y="30"/>
                      </a:cubicBezTo>
                      <a:lnTo>
                        <a:pt x="1079" y="63"/>
                      </a:lnTo>
                      <a:lnTo>
                        <a:pt x="1177" y="161"/>
                      </a:lnTo>
                      <a:lnTo>
                        <a:pt x="1210" y="194"/>
                      </a:lnTo>
                      <a:lnTo>
                        <a:pt x="1243" y="227"/>
                      </a:lnTo>
                      <a:lnTo>
                        <a:pt x="1341" y="325"/>
                      </a:lnTo>
                      <a:lnTo>
                        <a:pt x="1374" y="358"/>
                      </a:lnTo>
                      <a:lnTo>
                        <a:pt x="1407" y="390"/>
                      </a:lnTo>
                      <a:lnTo>
                        <a:pt x="1505" y="489"/>
                      </a:lnTo>
                      <a:lnTo>
                        <a:pt x="1538" y="522"/>
                      </a:lnTo>
                      <a:lnTo>
                        <a:pt x="1571" y="554"/>
                      </a:lnTo>
                      <a:lnTo>
                        <a:pt x="1669" y="653"/>
                      </a:lnTo>
                      <a:lnTo>
                        <a:pt x="1702" y="686"/>
                      </a:lnTo>
                      <a:lnTo>
                        <a:pt x="1735" y="718"/>
                      </a:lnTo>
                      <a:close/>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70AD47"/>
                    </a:solidFill>
                    <a:latin typeface="Arial"/>
                    <a:cs typeface="Arial"/>
                    <a:sym typeface="Arial"/>
                  </a:endParaRPr>
                </a:p>
              </p:txBody>
            </p:sp>
            <p:sp>
              <p:nvSpPr>
                <p:cNvPr id="72" name="Freeform 190">
                  <a:extLst>
                    <a:ext uri="{FF2B5EF4-FFF2-40B4-BE49-F238E27FC236}">
                      <a16:creationId xmlns:a16="http://schemas.microsoft.com/office/drawing/2014/main" id="{B0E3357E-7459-C648-8DE9-C0EAFC046758}"/>
                    </a:ext>
                  </a:extLst>
                </p:cNvPr>
                <p:cNvSpPr>
                  <a:spLocks noChangeArrowheads="1"/>
                </p:cNvSpPr>
                <p:nvPr/>
              </p:nvSpPr>
              <p:spPr bwMode="auto">
                <a:xfrm>
                  <a:off x="3173413" y="2143125"/>
                  <a:ext cx="247650" cy="136525"/>
                </a:xfrm>
                <a:custGeom>
                  <a:avLst/>
                  <a:gdLst>
                    <a:gd name="T0" fmla="*/ 49 w 689"/>
                    <a:gd name="T1" fmla="*/ 98 h 378"/>
                    <a:gd name="T2" fmla="*/ 147 w 689"/>
                    <a:gd name="T3" fmla="*/ 196 h 378"/>
                    <a:gd name="T4" fmla="*/ 180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2 w 689"/>
                    <a:gd name="T19" fmla="*/ 65 h 378"/>
                    <a:gd name="T20" fmla="*/ 672 w 689"/>
                    <a:gd name="T21" fmla="*/ 65 h 378"/>
                    <a:gd name="T22" fmla="*/ 688 w 689"/>
                    <a:gd name="T23" fmla="*/ 33 h 378"/>
                    <a:gd name="T24" fmla="*/ 688 w 689"/>
                    <a:gd name="T25" fmla="*/ 33 h 378"/>
                    <a:gd name="T26" fmla="*/ 664 w 689"/>
                    <a:gd name="T27" fmla="*/ 8 h 378"/>
                    <a:gd name="T28" fmla="*/ 664 w 689"/>
                    <a:gd name="T29" fmla="*/ 8 h 378"/>
                    <a:gd name="T30" fmla="*/ 607 w 689"/>
                    <a:gd name="T31" fmla="*/ 0 h 378"/>
                    <a:gd name="T32" fmla="*/ 82 w 689"/>
                    <a:gd name="T33" fmla="*/ 0 h 378"/>
                    <a:gd name="T34" fmla="*/ 82 w 689"/>
                    <a:gd name="T35" fmla="*/ 0 h 378"/>
                    <a:gd name="T36" fmla="*/ 25 w 689"/>
                    <a:gd name="T37" fmla="*/ 8 h 378"/>
                    <a:gd name="T38" fmla="*/ 25 w 689"/>
                    <a:gd name="T39" fmla="*/ 8 h 378"/>
                    <a:gd name="T40" fmla="*/ 0 w 689"/>
                    <a:gd name="T41" fmla="*/ 33 h 378"/>
                    <a:gd name="T42" fmla="*/ 0 w 689"/>
                    <a:gd name="T43" fmla="*/ 33 h 378"/>
                    <a:gd name="T44" fmla="*/ 17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7" y="196"/>
                      </a:lnTo>
                      <a:lnTo>
                        <a:pt x="180" y="229"/>
                      </a:lnTo>
                      <a:lnTo>
                        <a:pt x="213" y="262"/>
                      </a:lnTo>
                      <a:lnTo>
                        <a:pt x="311" y="360"/>
                      </a:lnTo>
                      <a:lnTo>
                        <a:pt x="311" y="360"/>
                      </a:lnTo>
                      <a:cubicBezTo>
                        <a:pt x="322" y="371"/>
                        <a:pt x="333" y="377"/>
                        <a:pt x="345" y="377"/>
                      </a:cubicBezTo>
                      <a:lnTo>
                        <a:pt x="345" y="377"/>
                      </a:lnTo>
                      <a:cubicBezTo>
                        <a:pt x="355" y="377"/>
                        <a:pt x="366" y="371"/>
                        <a:pt x="377" y="360"/>
                      </a:cubicBezTo>
                      <a:lnTo>
                        <a:pt x="672" y="65"/>
                      </a:lnTo>
                      <a:lnTo>
                        <a:pt x="672" y="65"/>
                      </a:lnTo>
                      <a:cubicBezTo>
                        <a:pt x="683" y="54"/>
                        <a:pt x="688" y="44"/>
                        <a:pt x="688" y="33"/>
                      </a:cubicBezTo>
                      <a:lnTo>
                        <a:pt x="688" y="33"/>
                      </a:lnTo>
                      <a:cubicBezTo>
                        <a:pt x="688" y="22"/>
                        <a:pt x="680" y="14"/>
                        <a:pt x="664" y="8"/>
                      </a:cubicBezTo>
                      <a:lnTo>
                        <a:pt x="664" y="8"/>
                      </a:lnTo>
                      <a:cubicBezTo>
                        <a:pt x="648" y="3"/>
                        <a:pt x="628" y="0"/>
                        <a:pt x="607" y="0"/>
                      </a:cubicBezTo>
                      <a:lnTo>
                        <a:pt x="82" y="0"/>
                      </a:lnTo>
                      <a:lnTo>
                        <a:pt x="82" y="0"/>
                      </a:lnTo>
                      <a:cubicBezTo>
                        <a:pt x="60" y="0"/>
                        <a:pt x="41" y="3"/>
                        <a:pt x="25" y="8"/>
                      </a:cubicBezTo>
                      <a:lnTo>
                        <a:pt x="25" y="8"/>
                      </a:lnTo>
                      <a:cubicBezTo>
                        <a:pt x="8" y="14"/>
                        <a:pt x="0" y="22"/>
                        <a:pt x="0" y="33"/>
                      </a:cubicBezTo>
                      <a:lnTo>
                        <a:pt x="0" y="33"/>
                      </a:lnTo>
                      <a:cubicBezTo>
                        <a:pt x="0" y="44"/>
                        <a:pt x="5" y="54"/>
                        <a:pt x="17" y="65"/>
                      </a:cubicBezTo>
                      <a:lnTo>
                        <a:pt x="49" y="9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3" name="Freeform 191">
                  <a:extLst>
                    <a:ext uri="{FF2B5EF4-FFF2-40B4-BE49-F238E27FC236}">
                      <a16:creationId xmlns:a16="http://schemas.microsoft.com/office/drawing/2014/main" id="{23787467-881E-7C41-B6EC-D80C99A21EC8}"/>
                    </a:ext>
                  </a:extLst>
                </p:cNvPr>
                <p:cNvSpPr>
                  <a:spLocks noChangeArrowheads="1"/>
                </p:cNvSpPr>
                <p:nvPr/>
              </p:nvSpPr>
              <p:spPr bwMode="auto">
                <a:xfrm>
                  <a:off x="3762375" y="2143125"/>
                  <a:ext cx="247650" cy="136525"/>
                </a:xfrm>
                <a:custGeom>
                  <a:avLst/>
                  <a:gdLst>
                    <a:gd name="T0" fmla="*/ 24 w 689"/>
                    <a:gd name="T1" fmla="*/ 8 h 378"/>
                    <a:gd name="T2" fmla="*/ 24 w 689"/>
                    <a:gd name="T3" fmla="*/ 8 h 378"/>
                    <a:gd name="T4" fmla="*/ 0 w 689"/>
                    <a:gd name="T5" fmla="*/ 33 h 378"/>
                    <a:gd name="T6" fmla="*/ 0 w 689"/>
                    <a:gd name="T7" fmla="*/ 33 h 378"/>
                    <a:gd name="T8" fmla="*/ 17 w 689"/>
                    <a:gd name="T9" fmla="*/ 65 h 378"/>
                    <a:gd name="T10" fmla="*/ 49 w 689"/>
                    <a:gd name="T11" fmla="*/ 98 h 378"/>
                    <a:gd name="T12" fmla="*/ 148 w 689"/>
                    <a:gd name="T13" fmla="*/ 196 h 378"/>
                    <a:gd name="T14" fmla="*/ 181 w 689"/>
                    <a:gd name="T15" fmla="*/ 229 h 378"/>
                    <a:gd name="T16" fmla="*/ 213 w 689"/>
                    <a:gd name="T17" fmla="*/ 262 h 378"/>
                    <a:gd name="T18" fmla="*/ 312 w 689"/>
                    <a:gd name="T19" fmla="*/ 360 h 378"/>
                    <a:gd name="T20" fmla="*/ 312 w 689"/>
                    <a:gd name="T21" fmla="*/ 360 h 378"/>
                    <a:gd name="T22" fmla="*/ 344 w 689"/>
                    <a:gd name="T23" fmla="*/ 377 h 378"/>
                    <a:gd name="T24" fmla="*/ 344 w 689"/>
                    <a:gd name="T25" fmla="*/ 377 h 378"/>
                    <a:gd name="T26" fmla="*/ 377 w 689"/>
                    <a:gd name="T27" fmla="*/ 360 h 378"/>
                    <a:gd name="T28" fmla="*/ 672 w 689"/>
                    <a:gd name="T29" fmla="*/ 65 h 378"/>
                    <a:gd name="T30" fmla="*/ 672 w 689"/>
                    <a:gd name="T31" fmla="*/ 65 h 378"/>
                    <a:gd name="T32" fmla="*/ 688 w 689"/>
                    <a:gd name="T33" fmla="*/ 33 h 378"/>
                    <a:gd name="T34" fmla="*/ 688 w 689"/>
                    <a:gd name="T35" fmla="*/ 33 h 378"/>
                    <a:gd name="T36" fmla="*/ 664 w 689"/>
                    <a:gd name="T37" fmla="*/ 8 h 378"/>
                    <a:gd name="T38" fmla="*/ 664 w 689"/>
                    <a:gd name="T39" fmla="*/ 8 h 378"/>
                    <a:gd name="T40" fmla="*/ 606 w 689"/>
                    <a:gd name="T41" fmla="*/ 0 h 378"/>
                    <a:gd name="T42" fmla="*/ 82 w 689"/>
                    <a:gd name="T43" fmla="*/ 0 h 378"/>
                    <a:gd name="T44" fmla="*/ 82 w 689"/>
                    <a:gd name="T45" fmla="*/ 0 h 378"/>
                    <a:gd name="T46" fmla="*/ 24 w 689"/>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24" y="8"/>
                      </a:moveTo>
                      <a:lnTo>
                        <a:pt x="24" y="8"/>
                      </a:lnTo>
                      <a:cubicBezTo>
                        <a:pt x="8" y="14"/>
                        <a:pt x="0" y="22"/>
                        <a:pt x="0" y="33"/>
                      </a:cubicBezTo>
                      <a:lnTo>
                        <a:pt x="0" y="33"/>
                      </a:lnTo>
                      <a:cubicBezTo>
                        <a:pt x="0" y="44"/>
                        <a:pt x="5" y="54"/>
                        <a:pt x="17" y="65"/>
                      </a:cubicBezTo>
                      <a:lnTo>
                        <a:pt x="49" y="98"/>
                      </a:lnTo>
                      <a:lnTo>
                        <a:pt x="148" y="196"/>
                      </a:lnTo>
                      <a:lnTo>
                        <a:pt x="181" y="229"/>
                      </a:lnTo>
                      <a:lnTo>
                        <a:pt x="213" y="262"/>
                      </a:lnTo>
                      <a:lnTo>
                        <a:pt x="312" y="360"/>
                      </a:lnTo>
                      <a:lnTo>
                        <a:pt x="312" y="360"/>
                      </a:lnTo>
                      <a:cubicBezTo>
                        <a:pt x="322" y="371"/>
                        <a:pt x="333" y="377"/>
                        <a:pt x="344" y="377"/>
                      </a:cubicBezTo>
                      <a:lnTo>
                        <a:pt x="344" y="377"/>
                      </a:lnTo>
                      <a:cubicBezTo>
                        <a:pt x="355" y="377"/>
                        <a:pt x="366" y="371"/>
                        <a:pt x="377" y="360"/>
                      </a:cubicBezTo>
                      <a:lnTo>
                        <a:pt x="672" y="65"/>
                      </a:lnTo>
                      <a:lnTo>
                        <a:pt x="672" y="65"/>
                      </a:lnTo>
                      <a:cubicBezTo>
                        <a:pt x="683" y="54"/>
                        <a:pt x="688" y="44"/>
                        <a:pt x="688" y="33"/>
                      </a:cubicBezTo>
                      <a:lnTo>
                        <a:pt x="688" y="33"/>
                      </a:lnTo>
                      <a:cubicBezTo>
                        <a:pt x="688" y="22"/>
                        <a:pt x="680" y="14"/>
                        <a:pt x="664" y="8"/>
                      </a:cubicBezTo>
                      <a:lnTo>
                        <a:pt x="664" y="8"/>
                      </a:lnTo>
                      <a:cubicBezTo>
                        <a:pt x="647" y="3"/>
                        <a:pt x="628" y="0"/>
                        <a:pt x="606" y="0"/>
                      </a:cubicBezTo>
                      <a:lnTo>
                        <a:pt x="82" y="0"/>
                      </a:lnTo>
                      <a:lnTo>
                        <a:pt x="82" y="0"/>
                      </a:lnTo>
                      <a:cubicBezTo>
                        <a:pt x="60" y="0"/>
                        <a:pt x="41" y="3"/>
                        <a:pt x="24" y="8"/>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4" name="Freeform 192">
                  <a:extLst>
                    <a:ext uri="{FF2B5EF4-FFF2-40B4-BE49-F238E27FC236}">
                      <a16:creationId xmlns:a16="http://schemas.microsoft.com/office/drawing/2014/main" id="{F554BF7D-8183-A548-A542-3A4E2FADB9FF}"/>
                    </a:ext>
                  </a:extLst>
                </p:cNvPr>
                <p:cNvSpPr>
                  <a:spLocks noChangeArrowheads="1"/>
                </p:cNvSpPr>
                <p:nvPr/>
              </p:nvSpPr>
              <p:spPr bwMode="auto">
                <a:xfrm>
                  <a:off x="3332163" y="2166938"/>
                  <a:ext cx="517525" cy="517525"/>
                </a:xfrm>
                <a:custGeom>
                  <a:avLst/>
                  <a:gdLst>
                    <a:gd name="T0" fmla="*/ 1276 w 1438"/>
                    <a:gd name="T1" fmla="*/ 653 h 1438"/>
                    <a:gd name="T2" fmla="*/ 751 w 1438"/>
                    <a:gd name="T3" fmla="*/ 140 h 1438"/>
                    <a:gd name="T4" fmla="*/ 743 w 1438"/>
                    <a:gd name="T5" fmla="*/ 137 h 1438"/>
                    <a:gd name="T6" fmla="*/ 653 w 1438"/>
                    <a:gd name="T7" fmla="*/ 161 h 1438"/>
                    <a:gd name="T8" fmla="*/ 522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6 w 1438"/>
                    <a:gd name="T21" fmla="*/ 1079 h 1438"/>
                    <a:gd name="T22" fmla="*/ 620 w 1438"/>
                    <a:gd name="T23" fmla="*/ 1243 h 1438"/>
                    <a:gd name="T24" fmla="*/ 694 w 1438"/>
                    <a:gd name="T25" fmla="*/ 1301 h 1438"/>
                    <a:gd name="T26" fmla="*/ 743 w 1438"/>
                    <a:gd name="T27" fmla="*/ 1301 h 1438"/>
                    <a:gd name="T28" fmla="*/ 784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0 w 1438"/>
                    <a:gd name="T41" fmla="*/ 743 h 1438"/>
                    <a:gd name="T42" fmla="*/ 1407 w 1438"/>
                    <a:gd name="T43" fmla="*/ 653 h 1438"/>
                    <a:gd name="T44" fmla="*/ 1432 w 1438"/>
                    <a:gd name="T45" fmla="*/ 743 h 1438"/>
                    <a:gd name="T46" fmla="*/ 784 w 1438"/>
                    <a:gd name="T47" fmla="*/ 1407 h 1438"/>
                    <a:gd name="T48" fmla="*/ 751 w 1438"/>
                    <a:gd name="T49" fmla="*/ 1428 h 1438"/>
                    <a:gd name="T50" fmla="*/ 694 w 1438"/>
                    <a:gd name="T51" fmla="*/ 1432 h 1438"/>
                    <a:gd name="T52" fmla="*/ 587 w 1438"/>
                    <a:gd name="T53" fmla="*/ 1342 h 1438"/>
                    <a:gd name="T54" fmla="*/ 424 w 1438"/>
                    <a:gd name="T55" fmla="*/ 1178 h 1438"/>
                    <a:gd name="T56" fmla="*/ 260 w 1438"/>
                    <a:gd name="T57" fmla="*/ 1014 h 1438"/>
                    <a:gd name="T58" fmla="*/ 96 w 1438"/>
                    <a:gd name="T59" fmla="*/ 850 h 1438"/>
                    <a:gd name="T60" fmla="*/ 30 w 1438"/>
                    <a:gd name="T61" fmla="*/ 785 h 1438"/>
                    <a:gd name="T62" fmla="*/ 5 w 1438"/>
                    <a:gd name="T63" fmla="*/ 694 h 1438"/>
                    <a:gd name="T64" fmla="*/ 63 w 1438"/>
                    <a:gd name="T65" fmla="*/ 620 h 1438"/>
                    <a:gd name="T66" fmla="*/ 162 w 1438"/>
                    <a:gd name="T67" fmla="*/ 522 h 1438"/>
                    <a:gd name="T68" fmla="*/ 260 w 1438"/>
                    <a:gd name="T69" fmla="*/ 424 h 1438"/>
                    <a:gd name="T70" fmla="*/ 358 w 1438"/>
                    <a:gd name="T71" fmla="*/ 325 h 1438"/>
                    <a:gd name="T72" fmla="*/ 456 w 1438"/>
                    <a:gd name="T73" fmla="*/ 227 h 1438"/>
                    <a:gd name="T74" fmla="*/ 555 w 1438"/>
                    <a:gd name="T75" fmla="*/ 128 h 1438"/>
                    <a:gd name="T76" fmla="*/ 653 w 1438"/>
                    <a:gd name="T77" fmla="*/ 30 h 1438"/>
                    <a:gd name="T78" fmla="*/ 694 w 1438"/>
                    <a:gd name="T79" fmla="*/ 6 h 1438"/>
                    <a:gd name="T80" fmla="*/ 751 w 1438"/>
                    <a:gd name="T81" fmla="*/ 8 h 1438"/>
                    <a:gd name="T82" fmla="*/ 817 w 1438"/>
                    <a:gd name="T83" fmla="*/ 63 h 1438"/>
                    <a:gd name="T84" fmla="*/ 915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7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0" y="694"/>
                      </a:moveTo>
                      <a:lnTo>
                        <a:pt x="1300" y="694"/>
                      </a:lnTo>
                      <a:cubicBezTo>
                        <a:pt x="1295" y="677"/>
                        <a:pt x="1287" y="664"/>
                        <a:pt x="1276" y="653"/>
                      </a:cubicBezTo>
                      <a:lnTo>
                        <a:pt x="784" y="161"/>
                      </a:lnTo>
                      <a:lnTo>
                        <a:pt x="784" y="161"/>
                      </a:lnTo>
                      <a:cubicBezTo>
                        <a:pt x="776" y="153"/>
                        <a:pt x="764" y="146"/>
                        <a:pt x="751" y="140"/>
                      </a:cubicBezTo>
                      <a:lnTo>
                        <a:pt x="751" y="140"/>
                      </a:lnTo>
                      <a:cubicBezTo>
                        <a:pt x="749" y="139"/>
                        <a:pt x="746" y="138"/>
                        <a:pt x="743" y="137"/>
                      </a:cubicBezTo>
                      <a:lnTo>
                        <a:pt x="743" y="137"/>
                      </a:lnTo>
                      <a:cubicBezTo>
                        <a:pt x="727" y="131"/>
                        <a:pt x="711" y="131"/>
                        <a:pt x="694" y="137"/>
                      </a:cubicBezTo>
                      <a:lnTo>
                        <a:pt x="694" y="137"/>
                      </a:lnTo>
                      <a:cubicBezTo>
                        <a:pt x="678" y="143"/>
                        <a:pt x="665" y="150"/>
                        <a:pt x="653" y="161"/>
                      </a:cubicBezTo>
                      <a:lnTo>
                        <a:pt x="587" y="227"/>
                      </a:lnTo>
                      <a:lnTo>
                        <a:pt x="555" y="260"/>
                      </a:lnTo>
                      <a:lnTo>
                        <a:pt x="522" y="292"/>
                      </a:lnTo>
                      <a:lnTo>
                        <a:pt x="424" y="391"/>
                      </a:lnTo>
                      <a:lnTo>
                        <a:pt x="391" y="424"/>
                      </a:lnTo>
                      <a:lnTo>
                        <a:pt x="358" y="456"/>
                      </a:lnTo>
                      <a:lnTo>
                        <a:pt x="260" y="555"/>
                      </a:lnTo>
                      <a:lnTo>
                        <a:pt x="227"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5" y="948"/>
                      </a:lnTo>
                      <a:lnTo>
                        <a:pt x="424" y="1047"/>
                      </a:lnTo>
                      <a:lnTo>
                        <a:pt x="456" y="1079"/>
                      </a:lnTo>
                      <a:lnTo>
                        <a:pt x="489" y="1112"/>
                      </a:lnTo>
                      <a:lnTo>
                        <a:pt x="587" y="1210"/>
                      </a:lnTo>
                      <a:lnTo>
                        <a:pt x="620" y="1243"/>
                      </a:lnTo>
                      <a:lnTo>
                        <a:pt x="653" y="1276"/>
                      </a:lnTo>
                      <a:lnTo>
                        <a:pt x="653" y="1276"/>
                      </a:lnTo>
                      <a:cubicBezTo>
                        <a:pt x="665" y="1287"/>
                        <a:pt x="678" y="1295"/>
                        <a:pt x="694" y="1301"/>
                      </a:cubicBezTo>
                      <a:lnTo>
                        <a:pt x="694" y="1301"/>
                      </a:lnTo>
                      <a:cubicBezTo>
                        <a:pt x="711" y="1306"/>
                        <a:pt x="727" y="1306"/>
                        <a:pt x="743" y="1301"/>
                      </a:cubicBezTo>
                      <a:lnTo>
                        <a:pt x="743" y="1301"/>
                      </a:lnTo>
                      <a:cubicBezTo>
                        <a:pt x="746" y="1300"/>
                        <a:pt x="749" y="1298"/>
                        <a:pt x="751" y="1297"/>
                      </a:cubicBezTo>
                      <a:lnTo>
                        <a:pt x="751" y="1297"/>
                      </a:lnTo>
                      <a:cubicBezTo>
                        <a:pt x="764" y="1292"/>
                        <a:pt x="776" y="1285"/>
                        <a:pt x="784" y="1276"/>
                      </a:cubicBezTo>
                      <a:lnTo>
                        <a:pt x="817" y="1243"/>
                      </a:lnTo>
                      <a:lnTo>
                        <a:pt x="850" y="1210"/>
                      </a:lnTo>
                      <a:lnTo>
                        <a:pt x="883" y="1178"/>
                      </a:lnTo>
                      <a:lnTo>
                        <a:pt x="915"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0" y="743"/>
                      </a:cubicBezTo>
                      <a:lnTo>
                        <a:pt x="1300" y="743"/>
                      </a:lnTo>
                      <a:cubicBezTo>
                        <a:pt x="1306" y="727"/>
                        <a:pt x="1306" y="711"/>
                        <a:pt x="1300" y="694"/>
                      </a:cubicBezTo>
                      <a:close/>
                      <a:moveTo>
                        <a:pt x="1407" y="653"/>
                      </a:moveTo>
                      <a:lnTo>
                        <a:pt x="1407" y="653"/>
                      </a:lnTo>
                      <a:cubicBezTo>
                        <a:pt x="1418" y="664"/>
                        <a:pt x="1426" y="677"/>
                        <a:pt x="1432" y="694"/>
                      </a:cubicBezTo>
                      <a:lnTo>
                        <a:pt x="1432" y="694"/>
                      </a:lnTo>
                      <a:cubicBezTo>
                        <a:pt x="1437" y="711"/>
                        <a:pt x="1437" y="727"/>
                        <a:pt x="1432" y="743"/>
                      </a:cubicBezTo>
                      <a:lnTo>
                        <a:pt x="1432" y="743"/>
                      </a:lnTo>
                      <a:cubicBezTo>
                        <a:pt x="1426" y="760"/>
                        <a:pt x="1418" y="773"/>
                        <a:pt x="1407" y="785"/>
                      </a:cubicBezTo>
                      <a:lnTo>
                        <a:pt x="784" y="1407"/>
                      </a:lnTo>
                      <a:lnTo>
                        <a:pt x="784" y="1407"/>
                      </a:lnTo>
                      <a:cubicBezTo>
                        <a:pt x="776" y="1416"/>
                        <a:pt x="764" y="1423"/>
                        <a:pt x="751" y="1428"/>
                      </a:cubicBezTo>
                      <a:lnTo>
                        <a:pt x="751" y="1428"/>
                      </a:lnTo>
                      <a:cubicBezTo>
                        <a:pt x="749" y="1429"/>
                        <a:pt x="746" y="1431"/>
                        <a:pt x="743" y="1432"/>
                      </a:cubicBezTo>
                      <a:lnTo>
                        <a:pt x="743" y="1432"/>
                      </a:lnTo>
                      <a:cubicBezTo>
                        <a:pt x="727" y="1437"/>
                        <a:pt x="711" y="1437"/>
                        <a:pt x="694" y="1432"/>
                      </a:cubicBezTo>
                      <a:lnTo>
                        <a:pt x="694" y="1432"/>
                      </a:lnTo>
                      <a:cubicBezTo>
                        <a:pt x="678" y="1426"/>
                        <a:pt x="665" y="1418"/>
                        <a:pt x="653" y="1407"/>
                      </a:cubicBezTo>
                      <a:lnTo>
                        <a:pt x="587" y="1342"/>
                      </a:lnTo>
                      <a:lnTo>
                        <a:pt x="555" y="1308"/>
                      </a:lnTo>
                      <a:lnTo>
                        <a:pt x="522" y="1276"/>
                      </a:lnTo>
                      <a:lnTo>
                        <a:pt x="424" y="1178"/>
                      </a:lnTo>
                      <a:lnTo>
                        <a:pt x="391" y="1144"/>
                      </a:lnTo>
                      <a:lnTo>
                        <a:pt x="358" y="1112"/>
                      </a:lnTo>
                      <a:lnTo>
                        <a:pt x="260" y="1014"/>
                      </a:lnTo>
                      <a:lnTo>
                        <a:pt x="227" y="981"/>
                      </a:lnTo>
                      <a:lnTo>
                        <a:pt x="194" y="948"/>
                      </a:lnTo>
                      <a:lnTo>
                        <a:pt x="96" y="850"/>
                      </a:lnTo>
                      <a:lnTo>
                        <a:pt x="63" y="817"/>
                      </a:lnTo>
                      <a:lnTo>
                        <a:pt x="30" y="785"/>
                      </a:lnTo>
                      <a:lnTo>
                        <a:pt x="30" y="785"/>
                      </a:lnTo>
                      <a:cubicBezTo>
                        <a:pt x="20" y="773"/>
                        <a:pt x="11" y="760"/>
                        <a:pt x="5" y="743"/>
                      </a:cubicBezTo>
                      <a:lnTo>
                        <a:pt x="5" y="743"/>
                      </a:lnTo>
                      <a:cubicBezTo>
                        <a:pt x="0" y="727"/>
                        <a:pt x="0" y="711"/>
                        <a:pt x="5" y="694"/>
                      </a:cubicBezTo>
                      <a:lnTo>
                        <a:pt x="5" y="694"/>
                      </a:lnTo>
                      <a:cubicBezTo>
                        <a:pt x="11" y="677"/>
                        <a:pt x="20" y="664"/>
                        <a:pt x="30" y="653"/>
                      </a:cubicBezTo>
                      <a:lnTo>
                        <a:pt x="63" y="620"/>
                      </a:lnTo>
                      <a:lnTo>
                        <a:pt x="96" y="588"/>
                      </a:lnTo>
                      <a:lnTo>
                        <a:pt x="129" y="555"/>
                      </a:lnTo>
                      <a:lnTo>
                        <a:pt x="162" y="522"/>
                      </a:lnTo>
                      <a:lnTo>
                        <a:pt x="194" y="489"/>
                      </a:lnTo>
                      <a:lnTo>
                        <a:pt x="227" y="456"/>
                      </a:lnTo>
                      <a:lnTo>
                        <a:pt x="260" y="424"/>
                      </a:lnTo>
                      <a:lnTo>
                        <a:pt x="293" y="391"/>
                      </a:lnTo>
                      <a:lnTo>
                        <a:pt x="325" y="358"/>
                      </a:lnTo>
                      <a:lnTo>
                        <a:pt x="358" y="325"/>
                      </a:lnTo>
                      <a:lnTo>
                        <a:pt x="391" y="292"/>
                      </a:lnTo>
                      <a:lnTo>
                        <a:pt x="424" y="260"/>
                      </a:lnTo>
                      <a:lnTo>
                        <a:pt x="456" y="227"/>
                      </a:lnTo>
                      <a:lnTo>
                        <a:pt x="489" y="194"/>
                      </a:lnTo>
                      <a:lnTo>
                        <a:pt x="522" y="161"/>
                      </a:lnTo>
                      <a:lnTo>
                        <a:pt x="555" y="128"/>
                      </a:lnTo>
                      <a:lnTo>
                        <a:pt x="587" y="96"/>
                      </a:lnTo>
                      <a:lnTo>
                        <a:pt x="620" y="63"/>
                      </a:lnTo>
                      <a:lnTo>
                        <a:pt x="653" y="30"/>
                      </a:lnTo>
                      <a:lnTo>
                        <a:pt x="653" y="30"/>
                      </a:lnTo>
                      <a:cubicBezTo>
                        <a:pt x="665" y="19"/>
                        <a:pt x="678" y="11"/>
                        <a:pt x="694" y="6"/>
                      </a:cubicBezTo>
                      <a:lnTo>
                        <a:pt x="694" y="6"/>
                      </a:lnTo>
                      <a:cubicBezTo>
                        <a:pt x="711" y="0"/>
                        <a:pt x="727" y="0"/>
                        <a:pt x="743" y="6"/>
                      </a:cubicBezTo>
                      <a:lnTo>
                        <a:pt x="743" y="6"/>
                      </a:lnTo>
                      <a:cubicBezTo>
                        <a:pt x="746" y="7"/>
                        <a:pt x="749" y="7"/>
                        <a:pt x="751" y="8"/>
                      </a:cubicBezTo>
                      <a:lnTo>
                        <a:pt x="751" y="8"/>
                      </a:lnTo>
                      <a:cubicBezTo>
                        <a:pt x="764" y="14"/>
                        <a:pt x="776" y="22"/>
                        <a:pt x="784" y="30"/>
                      </a:cubicBezTo>
                      <a:lnTo>
                        <a:pt x="817" y="63"/>
                      </a:lnTo>
                      <a:lnTo>
                        <a:pt x="850" y="96"/>
                      </a:lnTo>
                      <a:lnTo>
                        <a:pt x="883" y="128"/>
                      </a:lnTo>
                      <a:lnTo>
                        <a:pt x="915"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7" y="653"/>
                      </a:ln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5" name="Freeform 195">
                  <a:extLst>
                    <a:ext uri="{FF2B5EF4-FFF2-40B4-BE49-F238E27FC236}">
                      <a16:creationId xmlns:a16="http://schemas.microsoft.com/office/drawing/2014/main" id="{3DFCE22F-FC6D-504F-8849-134EE12F97A5}"/>
                    </a:ext>
                  </a:extLst>
                </p:cNvPr>
                <p:cNvSpPr>
                  <a:spLocks noChangeArrowheads="1"/>
                </p:cNvSpPr>
                <p:nvPr/>
              </p:nvSpPr>
              <p:spPr bwMode="auto">
                <a:xfrm>
                  <a:off x="3427413" y="2260600"/>
                  <a:ext cx="328612" cy="328613"/>
                </a:xfrm>
                <a:custGeom>
                  <a:avLst/>
                  <a:gdLst>
                    <a:gd name="T0" fmla="*/ 776 w 913"/>
                    <a:gd name="T1" fmla="*/ 432 h 914"/>
                    <a:gd name="T2" fmla="*/ 718 w 913"/>
                    <a:gd name="T3" fmla="*/ 358 h 914"/>
                    <a:gd name="T4" fmla="*/ 652 w 913"/>
                    <a:gd name="T5" fmla="*/ 293 h 914"/>
                    <a:gd name="T6" fmla="*/ 521 w 913"/>
                    <a:gd name="T7" fmla="*/ 162 h 914"/>
                    <a:gd name="T8" fmla="*/ 488 w 913"/>
                    <a:gd name="T9" fmla="*/ 140 h 914"/>
                    <a:gd name="T10" fmla="*/ 480 w 913"/>
                    <a:gd name="T11" fmla="*/ 137 h 914"/>
                    <a:gd name="T12" fmla="*/ 431 w 913"/>
                    <a:gd name="T13" fmla="*/ 137 h 914"/>
                    <a:gd name="T14" fmla="*/ 390 w 913"/>
                    <a:gd name="T15" fmla="*/ 162 h 914"/>
                    <a:gd name="T16" fmla="*/ 324 w 913"/>
                    <a:gd name="T17" fmla="*/ 227 h 914"/>
                    <a:gd name="T18" fmla="*/ 259 w 913"/>
                    <a:gd name="T19" fmla="*/ 293 h 914"/>
                    <a:gd name="T20" fmla="*/ 193 w 913"/>
                    <a:gd name="T21" fmla="*/ 358 h 914"/>
                    <a:gd name="T22" fmla="*/ 161 w 913"/>
                    <a:gd name="T23" fmla="*/ 391 h 914"/>
                    <a:gd name="T24" fmla="*/ 136 w 913"/>
                    <a:gd name="T25" fmla="*/ 432 h 914"/>
                    <a:gd name="T26" fmla="*/ 136 w 913"/>
                    <a:gd name="T27" fmla="*/ 481 h 914"/>
                    <a:gd name="T28" fmla="*/ 390 w 913"/>
                    <a:gd name="T29" fmla="*/ 752 h 914"/>
                    <a:gd name="T30" fmla="*/ 431 w 913"/>
                    <a:gd name="T31" fmla="*/ 776 h 914"/>
                    <a:gd name="T32" fmla="*/ 480 w 913"/>
                    <a:gd name="T33" fmla="*/ 776 h 914"/>
                    <a:gd name="T34" fmla="*/ 488 w 913"/>
                    <a:gd name="T35" fmla="*/ 773 h 914"/>
                    <a:gd name="T36" fmla="*/ 521 w 913"/>
                    <a:gd name="T37" fmla="*/ 752 h 914"/>
                    <a:gd name="T38" fmla="*/ 620 w 913"/>
                    <a:gd name="T39" fmla="*/ 654 h 914"/>
                    <a:gd name="T40" fmla="*/ 751 w 913"/>
                    <a:gd name="T41" fmla="*/ 523 h 914"/>
                    <a:gd name="T42" fmla="*/ 776 w 913"/>
                    <a:gd name="T43" fmla="*/ 481 h 914"/>
                    <a:gd name="T44" fmla="*/ 776 w 913"/>
                    <a:gd name="T45" fmla="*/ 432 h 914"/>
                    <a:gd name="T46" fmla="*/ 907 w 913"/>
                    <a:gd name="T47" fmla="*/ 432 h 914"/>
                    <a:gd name="T48" fmla="*/ 907 w 913"/>
                    <a:gd name="T49" fmla="*/ 481 h 914"/>
                    <a:gd name="T50" fmla="*/ 849 w 913"/>
                    <a:gd name="T51" fmla="*/ 555 h 914"/>
                    <a:gd name="T52" fmla="*/ 718 w 913"/>
                    <a:gd name="T53" fmla="*/ 686 h 914"/>
                    <a:gd name="T54" fmla="*/ 652 w 913"/>
                    <a:gd name="T55" fmla="*/ 752 h 914"/>
                    <a:gd name="T56" fmla="*/ 521 w 913"/>
                    <a:gd name="T57" fmla="*/ 882 h 914"/>
                    <a:gd name="T58" fmla="*/ 488 w 913"/>
                    <a:gd name="T59" fmla="*/ 904 h 914"/>
                    <a:gd name="T60" fmla="*/ 480 w 913"/>
                    <a:gd name="T61" fmla="*/ 907 h 914"/>
                    <a:gd name="T62" fmla="*/ 431 w 913"/>
                    <a:gd name="T63" fmla="*/ 907 h 914"/>
                    <a:gd name="T64" fmla="*/ 390 w 913"/>
                    <a:gd name="T65" fmla="*/ 882 h 914"/>
                    <a:gd name="T66" fmla="*/ 324 w 913"/>
                    <a:gd name="T67" fmla="*/ 817 h 914"/>
                    <a:gd name="T68" fmla="*/ 259 w 913"/>
                    <a:gd name="T69" fmla="*/ 752 h 914"/>
                    <a:gd name="T70" fmla="*/ 193 w 913"/>
                    <a:gd name="T71" fmla="*/ 686 h 914"/>
                    <a:gd name="T72" fmla="*/ 128 w 913"/>
                    <a:gd name="T73" fmla="*/ 621 h 914"/>
                    <a:gd name="T74" fmla="*/ 62 w 913"/>
                    <a:gd name="T75" fmla="*/ 555 h 914"/>
                    <a:gd name="T76" fmla="*/ 30 w 913"/>
                    <a:gd name="T77" fmla="*/ 523 h 914"/>
                    <a:gd name="T78" fmla="*/ 5 w 913"/>
                    <a:gd name="T79" fmla="*/ 481 h 914"/>
                    <a:gd name="T80" fmla="*/ 5 w 913"/>
                    <a:gd name="T81" fmla="*/ 432 h 914"/>
                    <a:gd name="T82" fmla="*/ 62 w 913"/>
                    <a:gd name="T83" fmla="*/ 358 h 914"/>
                    <a:gd name="T84" fmla="*/ 193 w 913"/>
                    <a:gd name="T85" fmla="*/ 227 h 914"/>
                    <a:gd name="T86" fmla="*/ 324 w 913"/>
                    <a:gd name="T87" fmla="*/ 96 h 914"/>
                    <a:gd name="T88" fmla="*/ 390 w 913"/>
                    <a:gd name="T89" fmla="*/ 30 h 914"/>
                    <a:gd name="T90" fmla="*/ 431 w 913"/>
                    <a:gd name="T91" fmla="*/ 6 h 914"/>
                    <a:gd name="T92" fmla="*/ 480 w 913"/>
                    <a:gd name="T93" fmla="*/ 6 h 914"/>
                    <a:gd name="T94" fmla="*/ 488 w 913"/>
                    <a:gd name="T95" fmla="*/ 9 h 914"/>
                    <a:gd name="T96" fmla="*/ 521 w 913"/>
                    <a:gd name="T97" fmla="*/ 30 h 914"/>
                    <a:gd name="T98" fmla="*/ 587 w 913"/>
                    <a:gd name="T99" fmla="*/ 96 h 914"/>
                    <a:gd name="T100" fmla="*/ 652 w 913"/>
                    <a:gd name="T101" fmla="*/ 162 h 914"/>
                    <a:gd name="T102" fmla="*/ 718 w 913"/>
                    <a:gd name="T103" fmla="*/ 227 h 914"/>
                    <a:gd name="T104" fmla="*/ 784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6" y="432"/>
                      </a:moveTo>
                      <a:lnTo>
                        <a:pt x="776" y="432"/>
                      </a:lnTo>
                      <a:cubicBezTo>
                        <a:pt x="770" y="415"/>
                        <a:pt x="761" y="402"/>
                        <a:pt x="751" y="391"/>
                      </a:cubicBezTo>
                      <a:lnTo>
                        <a:pt x="718" y="358"/>
                      </a:lnTo>
                      <a:lnTo>
                        <a:pt x="685" y="326"/>
                      </a:lnTo>
                      <a:lnTo>
                        <a:pt x="652" y="293"/>
                      </a:lnTo>
                      <a:lnTo>
                        <a:pt x="554" y="194"/>
                      </a:lnTo>
                      <a:lnTo>
                        <a:pt x="521" y="162"/>
                      </a:lnTo>
                      <a:lnTo>
                        <a:pt x="521" y="162"/>
                      </a:lnTo>
                      <a:cubicBezTo>
                        <a:pt x="513" y="152"/>
                        <a:pt x="501" y="146"/>
                        <a:pt x="488" y="140"/>
                      </a:cubicBezTo>
                      <a:lnTo>
                        <a:pt x="488" y="140"/>
                      </a:lnTo>
                      <a:cubicBezTo>
                        <a:pt x="486" y="139"/>
                        <a:pt x="483" y="138"/>
                        <a:pt x="480" y="137"/>
                      </a:cubicBezTo>
                      <a:lnTo>
                        <a:pt x="480" y="137"/>
                      </a:lnTo>
                      <a:cubicBezTo>
                        <a:pt x="464" y="132"/>
                        <a:pt x="448" y="132"/>
                        <a:pt x="431" y="137"/>
                      </a:cubicBezTo>
                      <a:lnTo>
                        <a:pt x="431" y="137"/>
                      </a:lnTo>
                      <a:cubicBezTo>
                        <a:pt x="415" y="142"/>
                        <a:pt x="402" y="151"/>
                        <a:pt x="390" y="162"/>
                      </a:cubicBezTo>
                      <a:lnTo>
                        <a:pt x="357" y="194"/>
                      </a:lnTo>
                      <a:lnTo>
                        <a:pt x="324" y="227"/>
                      </a:lnTo>
                      <a:lnTo>
                        <a:pt x="292" y="260"/>
                      </a:lnTo>
                      <a:lnTo>
                        <a:pt x="259" y="293"/>
                      </a:lnTo>
                      <a:lnTo>
                        <a:pt x="226" y="326"/>
                      </a:lnTo>
                      <a:lnTo>
                        <a:pt x="193" y="358"/>
                      </a:lnTo>
                      <a:lnTo>
                        <a:pt x="161" y="391"/>
                      </a:lnTo>
                      <a:lnTo>
                        <a:pt x="161" y="391"/>
                      </a:lnTo>
                      <a:cubicBezTo>
                        <a:pt x="150" y="402"/>
                        <a:pt x="142" y="415"/>
                        <a:pt x="136" y="432"/>
                      </a:cubicBezTo>
                      <a:lnTo>
                        <a:pt x="136" y="432"/>
                      </a:lnTo>
                      <a:cubicBezTo>
                        <a:pt x="131" y="449"/>
                        <a:pt x="131" y="465"/>
                        <a:pt x="136" y="481"/>
                      </a:cubicBezTo>
                      <a:lnTo>
                        <a:pt x="136" y="481"/>
                      </a:lnTo>
                      <a:cubicBezTo>
                        <a:pt x="142" y="498"/>
                        <a:pt x="150" y="511"/>
                        <a:pt x="161" y="523"/>
                      </a:cubicBezTo>
                      <a:lnTo>
                        <a:pt x="390" y="752"/>
                      </a:lnTo>
                      <a:lnTo>
                        <a:pt x="390" y="752"/>
                      </a:lnTo>
                      <a:cubicBezTo>
                        <a:pt x="402" y="763"/>
                        <a:pt x="415" y="771"/>
                        <a:pt x="431" y="776"/>
                      </a:cubicBezTo>
                      <a:lnTo>
                        <a:pt x="431" y="776"/>
                      </a:lnTo>
                      <a:cubicBezTo>
                        <a:pt x="448" y="782"/>
                        <a:pt x="464" y="782"/>
                        <a:pt x="480" y="776"/>
                      </a:cubicBezTo>
                      <a:lnTo>
                        <a:pt x="480" y="776"/>
                      </a:lnTo>
                      <a:cubicBezTo>
                        <a:pt x="483" y="776"/>
                        <a:pt x="486" y="775"/>
                        <a:pt x="488" y="773"/>
                      </a:cubicBezTo>
                      <a:lnTo>
                        <a:pt x="488" y="773"/>
                      </a:lnTo>
                      <a:cubicBezTo>
                        <a:pt x="501" y="768"/>
                        <a:pt x="513" y="761"/>
                        <a:pt x="521" y="752"/>
                      </a:cubicBezTo>
                      <a:lnTo>
                        <a:pt x="587" y="686"/>
                      </a:lnTo>
                      <a:lnTo>
                        <a:pt x="620" y="654"/>
                      </a:lnTo>
                      <a:lnTo>
                        <a:pt x="652" y="621"/>
                      </a:lnTo>
                      <a:lnTo>
                        <a:pt x="751" y="523"/>
                      </a:lnTo>
                      <a:lnTo>
                        <a:pt x="751" y="523"/>
                      </a:lnTo>
                      <a:cubicBezTo>
                        <a:pt x="761" y="511"/>
                        <a:pt x="770" y="498"/>
                        <a:pt x="776" y="481"/>
                      </a:cubicBezTo>
                      <a:lnTo>
                        <a:pt x="776" y="481"/>
                      </a:lnTo>
                      <a:cubicBezTo>
                        <a:pt x="781" y="465"/>
                        <a:pt x="781" y="449"/>
                        <a:pt x="776" y="432"/>
                      </a:cubicBezTo>
                      <a:close/>
                      <a:moveTo>
                        <a:pt x="907" y="432"/>
                      </a:moveTo>
                      <a:lnTo>
                        <a:pt x="907" y="432"/>
                      </a:lnTo>
                      <a:cubicBezTo>
                        <a:pt x="912" y="449"/>
                        <a:pt x="912" y="465"/>
                        <a:pt x="907" y="481"/>
                      </a:cubicBezTo>
                      <a:lnTo>
                        <a:pt x="907" y="481"/>
                      </a:lnTo>
                      <a:cubicBezTo>
                        <a:pt x="901" y="498"/>
                        <a:pt x="893" y="511"/>
                        <a:pt x="882" y="523"/>
                      </a:cubicBezTo>
                      <a:lnTo>
                        <a:pt x="849" y="555"/>
                      </a:lnTo>
                      <a:lnTo>
                        <a:pt x="816" y="588"/>
                      </a:lnTo>
                      <a:lnTo>
                        <a:pt x="718" y="686"/>
                      </a:lnTo>
                      <a:lnTo>
                        <a:pt x="685" y="719"/>
                      </a:lnTo>
                      <a:lnTo>
                        <a:pt x="652" y="752"/>
                      </a:lnTo>
                      <a:lnTo>
                        <a:pt x="554" y="850"/>
                      </a:lnTo>
                      <a:lnTo>
                        <a:pt x="521" y="882"/>
                      </a:lnTo>
                      <a:lnTo>
                        <a:pt x="521" y="882"/>
                      </a:lnTo>
                      <a:cubicBezTo>
                        <a:pt x="513" y="892"/>
                        <a:pt x="501" y="899"/>
                        <a:pt x="488" y="904"/>
                      </a:cubicBezTo>
                      <a:lnTo>
                        <a:pt x="488" y="904"/>
                      </a:lnTo>
                      <a:cubicBezTo>
                        <a:pt x="486" y="906"/>
                        <a:pt x="483" y="907"/>
                        <a:pt x="480" y="907"/>
                      </a:cubicBezTo>
                      <a:lnTo>
                        <a:pt x="480" y="907"/>
                      </a:lnTo>
                      <a:cubicBezTo>
                        <a:pt x="464" y="913"/>
                        <a:pt x="448" y="913"/>
                        <a:pt x="431" y="907"/>
                      </a:cubicBezTo>
                      <a:lnTo>
                        <a:pt x="431" y="907"/>
                      </a:lnTo>
                      <a:cubicBezTo>
                        <a:pt x="415" y="902"/>
                        <a:pt x="402" y="894"/>
                        <a:pt x="390" y="882"/>
                      </a:cubicBezTo>
                      <a:lnTo>
                        <a:pt x="357" y="850"/>
                      </a:lnTo>
                      <a:lnTo>
                        <a:pt x="324" y="817"/>
                      </a:lnTo>
                      <a:lnTo>
                        <a:pt x="292" y="785"/>
                      </a:lnTo>
                      <a:lnTo>
                        <a:pt x="259" y="752"/>
                      </a:lnTo>
                      <a:lnTo>
                        <a:pt x="226" y="719"/>
                      </a:lnTo>
                      <a:lnTo>
                        <a:pt x="193" y="686"/>
                      </a:lnTo>
                      <a:lnTo>
                        <a:pt x="161" y="654"/>
                      </a:lnTo>
                      <a:lnTo>
                        <a:pt x="128" y="621"/>
                      </a:lnTo>
                      <a:lnTo>
                        <a:pt x="95" y="588"/>
                      </a:lnTo>
                      <a:lnTo>
                        <a:pt x="62" y="555"/>
                      </a:lnTo>
                      <a:lnTo>
                        <a:pt x="30" y="523"/>
                      </a:lnTo>
                      <a:lnTo>
                        <a:pt x="30" y="523"/>
                      </a:lnTo>
                      <a:cubicBezTo>
                        <a:pt x="19" y="511"/>
                        <a:pt x="11" y="498"/>
                        <a:pt x="5" y="481"/>
                      </a:cubicBezTo>
                      <a:lnTo>
                        <a:pt x="5" y="481"/>
                      </a:lnTo>
                      <a:cubicBezTo>
                        <a:pt x="0" y="465"/>
                        <a:pt x="0" y="449"/>
                        <a:pt x="5" y="432"/>
                      </a:cubicBezTo>
                      <a:lnTo>
                        <a:pt x="5" y="432"/>
                      </a:lnTo>
                      <a:cubicBezTo>
                        <a:pt x="11" y="415"/>
                        <a:pt x="19" y="402"/>
                        <a:pt x="30" y="391"/>
                      </a:cubicBezTo>
                      <a:lnTo>
                        <a:pt x="62" y="358"/>
                      </a:lnTo>
                      <a:lnTo>
                        <a:pt x="161" y="260"/>
                      </a:lnTo>
                      <a:lnTo>
                        <a:pt x="193" y="227"/>
                      </a:lnTo>
                      <a:lnTo>
                        <a:pt x="226" y="194"/>
                      </a:lnTo>
                      <a:lnTo>
                        <a:pt x="324" y="96"/>
                      </a:lnTo>
                      <a:lnTo>
                        <a:pt x="357" y="63"/>
                      </a:lnTo>
                      <a:lnTo>
                        <a:pt x="390" y="30"/>
                      </a:lnTo>
                      <a:lnTo>
                        <a:pt x="390" y="30"/>
                      </a:lnTo>
                      <a:cubicBezTo>
                        <a:pt x="402" y="20"/>
                        <a:pt x="415" y="11"/>
                        <a:pt x="431" y="6"/>
                      </a:cubicBezTo>
                      <a:lnTo>
                        <a:pt x="431" y="6"/>
                      </a:lnTo>
                      <a:cubicBezTo>
                        <a:pt x="448" y="0"/>
                        <a:pt x="464" y="0"/>
                        <a:pt x="480" y="6"/>
                      </a:cubicBezTo>
                      <a:lnTo>
                        <a:pt x="480" y="6"/>
                      </a:lnTo>
                      <a:cubicBezTo>
                        <a:pt x="483" y="7"/>
                        <a:pt x="486" y="8"/>
                        <a:pt x="488" y="9"/>
                      </a:cubicBezTo>
                      <a:lnTo>
                        <a:pt x="488" y="9"/>
                      </a:lnTo>
                      <a:cubicBezTo>
                        <a:pt x="501" y="15"/>
                        <a:pt x="513" y="21"/>
                        <a:pt x="521" y="30"/>
                      </a:cubicBezTo>
                      <a:lnTo>
                        <a:pt x="554" y="63"/>
                      </a:lnTo>
                      <a:lnTo>
                        <a:pt x="587" y="96"/>
                      </a:lnTo>
                      <a:lnTo>
                        <a:pt x="620" y="129"/>
                      </a:lnTo>
                      <a:lnTo>
                        <a:pt x="652" y="162"/>
                      </a:lnTo>
                      <a:lnTo>
                        <a:pt x="685" y="194"/>
                      </a:lnTo>
                      <a:lnTo>
                        <a:pt x="718" y="227"/>
                      </a:lnTo>
                      <a:lnTo>
                        <a:pt x="751" y="260"/>
                      </a:lnTo>
                      <a:lnTo>
                        <a:pt x="784" y="293"/>
                      </a:lnTo>
                      <a:lnTo>
                        <a:pt x="816" y="326"/>
                      </a:lnTo>
                      <a:lnTo>
                        <a:pt x="849" y="358"/>
                      </a:lnTo>
                      <a:lnTo>
                        <a:pt x="882" y="391"/>
                      </a:lnTo>
                      <a:lnTo>
                        <a:pt x="882" y="391"/>
                      </a:lnTo>
                      <a:cubicBezTo>
                        <a:pt x="893" y="402"/>
                        <a:pt x="901" y="415"/>
                        <a:pt x="907" y="432"/>
                      </a:cubicBez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6" name="Freeform 196">
                  <a:extLst>
                    <a:ext uri="{FF2B5EF4-FFF2-40B4-BE49-F238E27FC236}">
                      <a16:creationId xmlns:a16="http://schemas.microsoft.com/office/drawing/2014/main" id="{18BED190-0DF8-1041-A04B-F12FBF31B4CE}"/>
                    </a:ext>
                  </a:extLst>
                </p:cNvPr>
                <p:cNvSpPr>
                  <a:spLocks noChangeArrowheads="1"/>
                </p:cNvSpPr>
                <p:nvPr/>
              </p:nvSpPr>
              <p:spPr bwMode="auto">
                <a:xfrm>
                  <a:off x="3030538" y="2284413"/>
                  <a:ext cx="247650" cy="284162"/>
                </a:xfrm>
                <a:custGeom>
                  <a:avLst/>
                  <a:gdLst>
                    <a:gd name="T0" fmla="*/ 664 w 689"/>
                    <a:gd name="T1" fmla="*/ 778 h 788"/>
                    <a:gd name="T2" fmla="*/ 664 w 689"/>
                    <a:gd name="T3" fmla="*/ 778 h 788"/>
                    <a:gd name="T4" fmla="*/ 688 w 689"/>
                    <a:gd name="T5" fmla="*/ 754 h 788"/>
                    <a:gd name="T6" fmla="*/ 688 w 689"/>
                    <a:gd name="T7" fmla="*/ 754 h 788"/>
                    <a:gd name="T8" fmla="*/ 672 w 689"/>
                    <a:gd name="T9" fmla="*/ 722 h 788"/>
                    <a:gd name="T10" fmla="*/ 639 w 689"/>
                    <a:gd name="T11" fmla="*/ 689 h 788"/>
                    <a:gd name="T12" fmla="*/ 606 w 689"/>
                    <a:gd name="T13" fmla="*/ 656 h 788"/>
                    <a:gd name="T14" fmla="*/ 573 w 689"/>
                    <a:gd name="T15" fmla="*/ 623 h 788"/>
                    <a:gd name="T16" fmla="*/ 540 w 689"/>
                    <a:gd name="T17" fmla="*/ 591 h 788"/>
                    <a:gd name="T18" fmla="*/ 508 w 689"/>
                    <a:gd name="T19" fmla="*/ 558 h 788"/>
                    <a:gd name="T20" fmla="*/ 475 w 689"/>
                    <a:gd name="T21" fmla="*/ 525 h 788"/>
                    <a:gd name="T22" fmla="*/ 442 w 689"/>
                    <a:gd name="T23" fmla="*/ 492 h 788"/>
                    <a:gd name="T24" fmla="*/ 410 w 689"/>
                    <a:gd name="T25" fmla="*/ 460 h 788"/>
                    <a:gd name="T26" fmla="*/ 410 w 689"/>
                    <a:gd name="T27" fmla="*/ 460 h 788"/>
                    <a:gd name="T28" fmla="*/ 385 w 689"/>
                    <a:gd name="T29" fmla="*/ 418 h 788"/>
                    <a:gd name="T30" fmla="*/ 385 w 689"/>
                    <a:gd name="T31" fmla="*/ 418 h 788"/>
                    <a:gd name="T32" fmla="*/ 385 w 689"/>
                    <a:gd name="T33" fmla="*/ 369 h 788"/>
                    <a:gd name="T34" fmla="*/ 385 w 689"/>
                    <a:gd name="T35" fmla="*/ 369 h 788"/>
                    <a:gd name="T36" fmla="*/ 410 w 689"/>
                    <a:gd name="T37" fmla="*/ 328 h 788"/>
                    <a:gd name="T38" fmla="*/ 672 w 689"/>
                    <a:gd name="T39" fmla="*/ 66 h 788"/>
                    <a:gd name="T40" fmla="*/ 672 w 689"/>
                    <a:gd name="T41" fmla="*/ 66 h 788"/>
                    <a:gd name="T42" fmla="*/ 688 w 689"/>
                    <a:gd name="T43" fmla="*/ 33 h 788"/>
                    <a:gd name="T44" fmla="*/ 688 w 689"/>
                    <a:gd name="T45" fmla="*/ 33 h 788"/>
                    <a:gd name="T46" fmla="*/ 664 w 689"/>
                    <a:gd name="T47" fmla="*/ 8 h 788"/>
                    <a:gd name="T48" fmla="*/ 664 w 689"/>
                    <a:gd name="T49" fmla="*/ 8 h 788"/>
                    <a:gd name="T50" fmla="*/ 606 w 689"/>
                    <a:gd name="T51" fmla="*/ 0 h 788"/>
                    <a:gd name="T52" fmla="*/ 82 w 689"/>
                    <a:gd name="T53" fmla="*/ 0 h 788"/>
                    <a:gd name="T54" fmla="*/ 82 w 689"/>
                    <a:gd name="T55" fmla="*/ 0 h 788"/>
                    <a:gd name="T56" fmla="*/ 24 w 689"/>
                    <a:gd name="T57" fmla="*/ 8 h 788"/>
                    <a:gd name="T58" fmla="*/ 24 w 689"/>
                    <a:gd name="T59" fmla="*/ 8 h 788"/>
                    <a:gd name="T60" fmla="*/ 0 w 689"/>
                    <a:gd name="T61" fmla="*/ 33 h 788"/>
                    <a:gd name="T62" fmla="*/ 0 w 689"/>
                    <a:gd name="T63" fmla="*/ 33 h 788"/>
                    <a:gd name="T64" fmla="*/ 17 w 689"/>
                    <a:gd name="T65" fmla="*/ 66 h 788"/>
                    <a:gd name="T66" fmla="*/ 49 w 689"/>
                    <a:gd name="T67" fmla="*/ 99 h 788"/>
                    <a:gd name="T68" fmla="*/ 82 w 689"/>
                    <a:gd name="T69" fmla="*/ 131 h 788"/>
                    <a:gd name="T70" fmla="*/ 115 w 689"/>
                    <a:gd name="T71" fmla="*/ 164 h 788"/>
                    <a:gd name="T72" fmla="*/ 147 w 689"/>
                    <a:gd name="T73" fmla="*/ 197 h 788"/>
                    <a:gd name="T74" fmla="*/ 180 w 689"/>
                    <a:gd name="T75" fmla="*/ 230 h 788"/>
                    <a:gd name="T76" fmla="*/ 213 w 689"/>
                    <a:gd name="T77" fmla="*/ 263 h 788"/>
                    <a:gd name="T78" fmla="*/ 246 w 689"/>
                    <a:gd name="T79" fmla="*/ 296 h 788"/>
                    <a:gd name="T80" fmla="*/ 279 w 689"/>
                    <a:gd name="T81" fmla="*/ 328 h 788"/>
                    <a:gd name="T82" fmla="*/ 279 w 689"/>
                    <a:gd name="T83" fmla="*/ 328 h 788"/>
                    <a:gd name="T84" fmla="*/ 303 w 689"/>
                    <a:gd name="T85" fmla="*/ 369 h 788"/>
                    <a:gd name="T86" fmla="*/ 303 w 689"/>
                    <a:gd name="T87" fmla="*/ 369 h 788"/>
                    <a:gd name="T88" fmla="*/ 303 w 689"/>
                    <a:gd name="T89" fmla="*/ 418 h 788"/>
                    <a:gd name="T90" fmla="*/ 303 w 689"/>
                    <a:gd name="T91" fmla="*/ 418 h 788"/>
                    <a:gd name="T92" fmla="*/ 279 w 689"/>
                    <a:gd name="T93" fmla="*/ 460 h 788"/>
                    <a:gd name="T94" fmla="*/ 17 w 689"/>
                    <a:gd name="T95" fmla="*/ 722 h 788"/>
                    <a:gd name="T96" fmla="*/ 17 w 689"/>
                    <a:gd name="T97" fmla="*/ 722 h 788"/>
                    <a:gd name="T98" fmla="*/ 0 w 689"/>
                    <a:gd name="T99" fmla="*/ 754 h 788"/>
                    <a:gd name="T100" fmla="*/ 0 w 689"/>
                    <a:gd name="T101" fmla="*/ 754 h 788"/>
                    <a:gd name="T102" fmla="*/ 24 w 689"/>
                    <a:gd name="T103" fmla="*/ 778 h 788"/>
                    <a:gd name="T104" fmla="*/ 24 w 689"/>
                    <a:gd name="T105" fmla="*/ 778 h 788"/>
                    <a:gd name="T106" fmla="*/ 82 w 689"/>
                    <a:gd name="T107" fmla="*/ 787 h 788"/>
                    <a:gd name="T108" fmla="*/ 606 w 689"/>
                    <a:gd name="T109" fmla="*/ 787 h 788"/>
                    <a:gd name="T110" fmla="*/ 606 w 689"/>
                    <a:gd name="T111" fmla="*/ 787 h 788"/>
                    <a:gd name="T112" fmla="*/ 664 w 689"/>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788">
                      <a:moveTo>
                        <a:pt x="664" y="778"/>
                      </a:moveTo>
                      <a:lnTo>
                        <a:pt x="664" y="778"/>
                      </a:lnTo>
                      <a:cubicBezTo>
                        <a:pt x="680" y="773"/>
                        <a:pt x="688" y="765"/>
                        <a:pt x="688" y="754"/>
                      </a:cubicBezTo>
                      <a:lnTo>
                        <a:pt x="688" y="754"/>
                      </a:lnTo>
                      <a:cubicBezTo>
                        <a:pt x="688" y="743"/>
                        <a:pt x="683" y="732"/>
                        <a:pt x="672" y="722"/>
                      </a:cubicBezTo>
                      <a:lnTo>
                        <a:pt x="639" y="689"/>
                      </a:lnTo>
                      <a:lnTo>
                        <a:pt x="606" y="656"/>
                      </a:lnTo>
                      <a:lnTo>
                        <a:pt x="573" y="623"/>
                      </a:lnTo>
                      <a:lnTo>
                        <a:pt x="540" y="591"/>
                      </a:lnTo>
                      <a:lnTo>
                        <a:pt x="508" y="558"/>
                      </a:lnTo>
                      <a:lnTo>
                        <a:pt x="475" y="525"/>
                      </a:lnTo>
                      <a:lnTo>
                        <a:pt x="442" y="492"/>
                      </a:lnTo>
                      <a:lnTo>
                        <a:pt x="410" y="460"/>
                      </a:lnTo>
                      <a:lnTo>
                        <a:pt x="410" y="460"/>
                      </a:lnTo>
                      <a:cubicBezTo>
                        <a:pt x="398" y="448"/>
                        <a:pt x="391" y="435"/>
                        <a:pt x="385" y="418"/>
                      </a:cubicBezTo>
                      <a:lnTo>
                        <a:pt x="385" y="418"/>
                      </a:lnTo>
                      <a:cubicBezTo>
                        <a:pt x="380" y="402"/>
                        <a:pt x="380" y="386"/>
                        <a:pt x="385" y="369"/>
                      </a:cubicBezTo>
                      <a:lnTo>
                        <a:pt x="385" y="369"/>
                      </a:lnTo>
                      <a:cubicBezTo>
                        <a:pt x="391" y="352"/>
                        <a:pt x="398" y="339"/>
                        <a:pt x="410" y="328"/>
                      </a:cubicBezTo>
                      <a:lnTo>
                        <a:pt x="672" y="66"/>
                      </a:lnTo>
                      <a:lnTo>
                        <a:pt x="672" y="66"/>
                      </a:lnTo>
                      <a:cubicBezTo>
                        <a:pt x="683" y="55"/>
                        <a:pt x="688" y="44"/>
                        <a:pt x="688" y="33"/>
                      </a:cubicBezTo>
                      <a:lnTo>
                        <a:pt x="688" y="33"/>
                      </a:lnTo>
                      <a:cubicBezTo>
                        <a:pt x="688" y="23"/>
                        <a:pt x="680" y="14"/>
                        <a:pt x="664" y="8"/>
                      </a:cubicBezTo>
                      <a:lnTo>
                        <a:pt x="664" y="8"/>
                      </a:lnTo>
                      <a:cubicBezTo>
                        <a:pt x="647" y="3"/>
                        <a:pt x="628" y="0"/>
                        <a:pt x="606" y="0"/>
                      </a:cubicBezTo>
                      <a:lnTo>
                        <a:pt x="82" y="0"/>
                      </a:lnTo>
                      <a:lnTo>
                        <a:pt x="82" y="0"/>
                      </a:lnTo>
                      <a:cubicBezTo>
                        <a:pt x="60" y="0"/>
                        <a:pt x="41" y="3"/>
                        <a:pt x="24" y="8"/>
                      </a:cubicBezTo>
                      <a:lnTo>
                        <a:pt x="24" y="8"/>
                      </a:lnTo>
                      <a:cubicBezTo>
                        <a:pt x="8" y="14"/>
                        <a:pt x="0" y="23"/>
                        <a:pt x="0" y="33"/>
                      </a:cubicBezTo>
                      <a:lnTo>
                        <a:pt x="0" y="33"/>
                      </a:lnTo>
                      <a:cubicBezTo>
                        <a:pt x="0" y="44"/>
                        <a:pt x="5" y="55"/>
                        <a:pt x="17" y="66"/>
                      </a:cubicBezTo>
                      <a:lnTo>
                        <a:pt x="49" y="99"/>
                      </a:lnTo>
                      <a:lnTo>
                        <a:pt x="82" y="131"/>
                      </a:lnTo>
                      <a:lnTo>
                        <a:pt x="115" y="164"/>
                      </a:lnTo>
                      <a:lnTo>
                        <a:pt x="147" y="197"/>
                      </a:lnTo>
                      <a:lnTo>
                        <a:pt x="180" y="230"/>
                      </a:lnTo>
                      <a:lnTo>
                        <a:pt x="213" y="263"/>
                      </a:lnTo>
                      <a:lnTo>
                        <a:pt x="246" y="296"/>
                      </a:lnTo>
                      <a:lnTo>
                        <a:pt x="279" y="328"/>
                      </a:lnTo>
                      <a:lnTo>
                        <a:pt x="279" y="328"/>
                      </a:lnTo>
                      <a:cubicBezTo>
                        <a:pt x="289" y="339"/>
                        <a:pt x="298" y="352"/>
                        <a:pt x="303" y="369"/>
                      </a:cubicBezTo>
                      <a:lnTo>
                        <a:pt x="303" y="369"/>
                      </a:lnTo>
                      <a:cubicBezTo>
                        <a:pt x="309" y="386"/>
                        <a:pt x="309" y="402"/>
                        <a:pt x="303" y="418"/>
                      </a:cubicBezTo>
                      <a:lnTo>
                        <a:pt x="303" y="418"/>
                      </a:lnTo>
                      <a:cubicBezTo>
                        <a:pt x="298" y="435"/>
                        <a:pt x="289" y="448"/>
                        <a:pt x="279" y="460"/>
                      </a:cubicBezTo>
                      <a:lnTo>
                        <a:pt x="17" y="722"/>
                      </a:lnTo>
                      <a:lnTo>
                        <a:pt x="17" y="722"/>
                      </a:lnTo>
                      <a:cubicBezTo>
                        <a:pt x="5" y="732"/>
                        <a:pt x="0" y="743"/>
                        <a:pt x="0" y="754"/>
                      </a:cubicBezTo>
                      <a:lnTo>
                        <a:pt x="0" y="754"/>
                      </a:lnTo>
                      <a:cubicBezTo>
                        <a:pt x="0" y="765"/>
                        <a:pt x="8" y="773"/>
                        <a:pt x="24" y="778"/>
                      </a:cubicBezTo>
                      <a:lnTo>
                        <a:pt x="24" y="778"/>
                      </a:lnTo>
                      <a:cubicBezTo>
                        <a:pt x="41" y="784"/>
                        <a:pt x="60" y="787"/>
                        <a:pt x="82" y="787"/>
                      </a:cubicBezTo>
                      <a:lnTo>
                        <a:pt x="606" y="787"/>
                      </a:lnTo>
                      <a:lnTo>
                        <a:pt x="606" y="787"/>
                      </a:lnTo>
                      <a:cubicBezTo>
                        <a:pt x="628" y="787"/>
                        <a:pt x="647" y="784"/>
                        <a:pt x="664" y="77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7" name="Freeform 197">
                  <a:extLst>
                    <a:ext uri="{FF2B5EF4-FFF2-40B4-BE49-F238E27FC236}">
                      <a16:creationId xmlns:a16="http://schemas.microsoft.com/office/drawing/2014/main" id="{BBB6B7E1-E8B0-7241-82D6-1FFB048B815E}"/>
                    </a:ext>
                  </a:extLst>
                </p:cNvPr>
                <p:cNvSpPr>
                  <a:spLocks noChangeArrowheads="1"/>
                </p:cNvSpPr>
                <p:nvPr/>
              </p:nvSpPr>
              <p:spPr bwMode="auto">
                <a:xfrm>
                  <a:off x="3903663"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4 w 690"/>
                    <a:gd name="T13" fmla="*/ 8 h 788"/>
                    <a:gd name="T14" fmla="*/ 82 w 690"/>
                    <a:gd name="T15" fmla="*/ 0 h 788"/>
                    <a:gd name="T16" fmla="*/ 25 w 690"/>
                    <a:gd name="T17" fmla="*/ 8 h 788"/>
                    <a:gd name="T18" fmla="*/ 0 w 690"/>
                    <a:gd name="T19" fmla="*/ 33 h 788"/>
                    <a:gd name="T20" fmla="*/ 16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0 w 690"/>
                    <a:gd name="T35" fmla="*/ 558 h 788"/>
                    <a:gd name="T36" fmla="*/ 115 w 690"/>
                    <a:gd name="T37" fmla="*/ 623 h 788"/>
                    <a:gd name="T38" fmla="*/ 50 w 690"/>
                    <a:gd name="T39" fmla="*/ 689 h 788"/>
                    <a:gd name="T40" fmla="*/ 16 w 690"/>
                    <a:gd name="T41" fmla="*/ 722 h 788"/>
                    <a:gd name="T42" fmla="*/ 0 w 690"/>
                    <a:gd name="T43" fmla="*/ 754 h 788"/>
                    <a:gd name="T44" fmla="*/ 25 w 690"/>
                    <a:gd name="T45" fmla="*/ 778 h 788"/>
                    <a:gd name="T46" fmla="*/ 607 w 690"/>
                    <a:gd name="T47" fmla="*/ 787 h 788"/>
                    <a:gd name="T48" fmla="*/ 664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4" y="8"/>
                      </a:cubicBezTo>
                      <a:lnTo>
                        <a:pt x="664" y="8"/>
                      </a:lnTo>
                      <a:cubicBezTo>
                        <a:pt x="648" y="3"/>
                        <a:pt x="629" y="0"/>
                        <a:pt x="607" y="0"/>
                      </a:cubicBezTo>
                      <a:lnTo>
                        <a:pt x="82" y="0"/>
                      </a:lnTo>
                      <a:lnTo>
                        <a:pt x="82" y="0"/>
                      </a:lnTo>
                      <a:cubicBezTo>
                        <a:pt x="61" y="0"/>
                        <a:pt x="41" y="3"/>
                        <a:pt x="25" y="8"/>
                      </a:cubicBezTo>
                      <a:lnTo>
                        <a:pt x="25" y="8"/>
                      </a:lnTo>
                      <a:cubicBezTo>
                        <a:pt x="9" y="14"/>
                        <a:pt x="0" y="23"/>
                        <a:pt x="0" y="33"/>
                      </a:cubicBezTo>
                      <a:lnTo>
                        <a:pt x="0" y="33"/>
                      </a:lnTo>
                      <a:cubicBezTo>
                        <a:pt x="0" y="44"/>
                        <a:pt x="6" y="55"/>
                        <a:pt x="16" y="66"/>
                      </a:cubicBezTo>
                      <a:lnTo>
                        <a:pt x="82" y="131"/>
                      </a:lnTo>
                      <a:lnTo>
                        <a:pt x="115" y="164"/>
                      </a:lnTo>
                      <a:lnTo>
                        <a:pt x="148" y="197"/>
                      </a:lnTo>
                      <a:lnTo>
                        <a:pt x="246" y="295"/>
                      </a:lnTo>
                      <a:lnTo>
                        <a:pt x="279" y="328"/>
                      </a:lnTo>
                      <a:lnTo>
                        <a:pt x="279" y="328"/>
                      </a:lnTo>
                      <a:cubicBezTo>
                        <a:pt x="290" y="339"/>
                        <a:pt x="298" y="352"/>
                        <a:pt x="303" y="369"/>
                      </a:cubicBezTo>
                      <a:lnTo>
                        <a:pt x="303" y="369"/>
                      </a:lnTo>
                      <a:cubicBezTo>
                        <a:pt x="309" y="386"/>
                        <a:pt x="309" y="402"/>
                        <a:pt x="303" y="418"/>
                      </a:cubicBezTo>
                      <a:lnTo>
                        <a:pt x="303" y="418"/>
                      </a:lnTo>
                      <a:cubicBezTo>
                        <a:pt x="298" y="435"/>
                        <a:pt x="290" y="448"/>
                        <a:pt x="279" y="460"/>
                      </a:cubicBezTo>
                      <a:lnTo>
                        <a:pt x="246" y="492"/>
                      </a:lnTo>
                      <a:lnTo>
                        <a:pt x="213" y="525"/>
                      </a:lnTo>
                      <a:lnTo>
                        <a:pt x="180" y="558"/>
                      </a:lnTo>
                      <a:lnTo>
                        <a:pt x="148" y="591"/>
                      </a:lnTo>
                      <a:lnTo>
                        <a:pt x="115" y="623"/>
                      </a:lnTo>
                      <a:lnTo>
                        <a:pt x="82" y="656"/>
                      </a:lnTo>
                      <a:lnTo>
                        <a:pt x="50" y="689"/>
                      </a:lnTo>
                      <a:lnTo>
                        <a:pt x="16" y="722"/>
                      </a:lnTo>
                      <a:lnTo>
                        <a:pt x="16" y="722"/>
                      </a:lnTo>
                      <a:cubicBezTo>
                        <a:pt x="6" y="732"/>
                        <a:pt x="0" y="743"/>
                        <a:pt x="0" y="754"/>
                      </a:cubicBezTo>
                      <a:lnTo>
                        <a:pt x="0" y="754"/>
                      </a:lnTo>
                      <a:cubicBezTo>
                        <a:pt x="0" y="765"/>
                        <a:pt x="9" y="773"/>
                        <a:pt x="25" y="778"/>
                      </a:cubicBezTo>
                      <a:lnTo>
                        <a:pt x="25" y="778"/>
                      </a:lnTo>
                      <a:cubicBezTo>
                        <a:pt x="41" y="784"/>
                        <a:pt x="61" y="787"/>
                        <a:pt x="82" y="787"/>
                      </a:cubicBezTo>
                      <a:lnTo>
                        <a:pt x="607" y="787"/>
                      </a:lnTo>
                      <a:lnTo>
                        <a:pt x="607" y="787"/>
                      </a:lnTo>
                      <a:cubicBezTo>
                        <a:pt x="629" y="787"/>
                        <a:pt x="648" y="784"/>
                        <a:pt x="664" y="778"/>
                      </a:cubicBezTo>
                      <a:lnTo>
                        <a:pt x="664"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8" name="Freeform 198">
                  <a:extLst>
                    <a:ext uri="{FF2B5EF4-FFF2-40B4-BE49-F238E27FC236}">
                      <a16:creationId xmlns:a16="http://schemas.microsoft.com/office/drawing/2014/main" id="{8D2C5908-3DB5-A141-BABF-B740AF68FF26}"/>
                    </a:ext>
                  </a:extLst>
                </p:cNvPr>
                <p:cNvSpPr>
                  <a:spLocks noChangeArrowheads="1"/>
                </p:cNvSpPr>
                <p:nvPr/>
              </p:nvSpPr>
              <p:spPr bwMode="auto">
                <a:xfrm>
                  <a:off x="3498850" y="2332038"/>
                  <a:ext cx="187325" cy="187325"/>
                </a:xfrm>
                <a:custGeom>
                  <a:avLst/>
                  <a:gdLst>
                    <a:gd name="T0" fmla="*/ 383 w 520"/>
                    <a:gd name="T1" fmla="*/ 235 h 520"/>
                    <a:gd name="T2" fmla="*/ 325 w 520"/>
                    <a:gd name="T3" fmla="*/ 161 h 520"/>
                    <a:gd name="T4" fmla="*/ 292 w 520"/>
                    <a:gd name="T5" fmla="*/ 140 h 520"/>
                    <a:gd name="T6" fmla="*/ 284 w 520"/>
                    <a:gd name="T7" fmla="*/ 136 h 520"/>
                    <a:gd name="T8" fmla="*/ 235 w 520"/>
                    <a:gd name="T9" fmla="*/ 136 h 520"/>
                    <a:gd name="T10" fmla="*/ 194 w 520"/>
                    <a:gd name="T11" fmla="*/ 161 h 520"/>
                    <a:gd name="T12" fmla="*/ 161 w 520"/>
                    <a:gd name="T13" fmla="*/ 194 h 520"/>
                    <a:gd name="T14" fmla="*/ 137 w 520"/>
                    <a:gd name="T15" fmla="*/ 235 h 520"/>
                    <a:gd name="T16" fmla="*/ 137 w 520"/>
                    <a:gd name="T17" fmla="*/ 284 h 520"/>
                    <a:gd name="T18" fmla="*/ 194 w 520"/>
                    <a:gd name="T19" fmla="*/ 358 h 520"/>
                    <a:gd name="T20" fmla="*/ 235 w 520"/>
                    <a:gd name="T21" fmla="*/ 382 h 520"/>
                    <a:gd name="T22" fmla="*/ 284 w 520"/>
                    <a:gd name="T23" fmla="*/ 382 h 520"/>
                    <a:gd name="T24" fmla="*/ 292 w 520"/>
                    <a:gd name="T25" fmla="*/ 379 h 520"/>
                    <a:gd name="T26" fmla="*/ 325 w 520"/>
                    <a:gd name="T27" fmla="*/ 358 h 520"/>
                    <a:gd name="T28" fmla="*/ 358 w 520"/>
                    <a:gd name="T29" fmla="*/ 326 h 520"/>
                    <a:gd name="T30" fmla="*/ 383 w 520"/>
                    <a:gd name="T31" fmla="*/ 284 h 520"/>
                    <a:gd name="T32" fmla="*/ 514 w 520"/>
                    <a:gd name="T33" fmla="*/ 235 h 520"/>
                    <a:gd name="T34" fmla="*/ 514 w 520"/>
                    <a:gd name="T35" fmla="*/ 284 h 520"/>
                    <a:gd name="T36" fmla="*/ 489 w 520"/>
                    <a:gd name="T37" fmla="*/ 326 h 520"/>
                    <a:gd name="T38" fmla="*/ 424 w 520"/>
                    <a:gd name="T39" fmla="*/ 391 h 520"/>
                    <a:gd name="T40" fmla="*/ 358 w 520"/>
                    <a:gd name="T41" fmla="*/ 457 h 520"/>
                    <a:gd name="T42" fmla="*/ 325 w 520"/>
                    <a:gd name="T43" fmla="*/ 489 h 520"/>
                    <a:gd name="T44" fmla="*/ 292 w 520"/>
                    <a:gd name="T45" fmla="*/ 510 h 520"/>
                    <a:gd name="T46" fmla="*/ 284 w 520"/>
                    <a:gd name="T47" fmla="*/ 514 h 520"/>
                    <a:gd name="T48" fmla="*/ 235 w 520"/>
                    <a:gd name="T49" fmla="*/ 514 h 520"/>
                    <a:gd name="T50" fmla="*/ 161 w 520"/>
                    <a:gd name="T51" fmla="*/ 457 h 520"/>
                    <a:gd name="T52" fmla="*/ 30 w 520"/>
                    <a:gd name="T53" fmla="*/ 326 h 520"/>
                    <a:gd name="T54" fmla="*/ 6 w 520"/>
                    <a:gd name="T55" fmla="*/ 284 h 520"/>
                    <a:gd name="T56" fmla="*/ 6 w 520"/>
                    <a:gd name="T57" fmla="*/ 235 h 520"/>
                    <a:gd name="T58" fmla="*/ 30 w 520"/>
                    <a:gd name="T59" fmla="*/ 194 h 520"/>
                    <a:gd name="T60" fmla="*/ 96 w 520"/>
                    <a:gd name="T61" fmla="*/ 129 h 520"/>
                    <a:gd name="T62" fmla="*/ 194 w 520"/>
                    <a:gd name="T63" fmla="*/ 30 h 520"/>
                    <a:gd name="T64" fmla="*/ 235 w 520"/>
                    <a:gd name="T65" fmla="*/ 6 h 520"/>
                    <a:gd name="T66" fmla="*/ 284 w 520"/>
                    <a:gd name="T67" fmla="*/ 6 h 520"/>
                    <a:gd name="T68" fmla="*/ 292 w 520"/>
                    <a:gd name="T69" fmla="*/ 9 h 520"/>
                    <a:gd name="T70" fmla="*/ 325 w 520"/>
                    <a:gd name="T71" fmla="*/ 30 h 520"/>
                    <a:gd name="T72" fmla="*/ 489 w 520"/>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0" h="520">
                      <a:moveTo>
                        <a:pt x="383" y="235"/>
                      </a:moveTo>
                      <a:lnTo>
                        <a:pt x="383" y="235"/>
                      </a:lnTo>
                      <a:cubicBezTo>
                        <a:pt x="378" y="218"/>
                        <a:pt x="369" y="205"/>
                        <a:pt x="358" y="194"/>
                      </a:cubicBezTo>
                      <a:lnTo>
                        <a:pt x="325" y="161"/>
                      </a:lnTo>
                      <a:lnTo>
                        <a:pt x="325" y="161"/>
                      </a:lnTo>
                      <a:cubicBezTo>
                        <a:pt x="317" y="152"/>
                        <a:pt x="305" y="145"/>
                        <a:pt x="292" y="140"/>
                      </a:cubicBezTo>
                      <a:lnTo>
                        <a:pt x="292" y="140"/>
                      </a:lnTo>
                      <a:cubicBezTo>
                        <a:pt x="290" y="139"/>
                        <a:pt x="287" y="137"/>
                        <a:pt x="284" y="136"/>
                      </a:cubicBezTo>
                      <a:lnTo>
                        <a:pt x="284" y="136"/>
                      </a:lnTo>
                      <a:cubicBezTo>
                        <a:pt x="268" y="131"/>
                        <a:pt x="252" y="131"/>
                        <a:pt x="235" y="136"/>
                      </a:cubicBezTo>
                      <a:lnTo>
                        <a:pt x="235" y="136"/>
                      </a:lnTo>
                      <a:cubicBezTo>
                        <a:pt x="219" y="142"/>
                        <a:pt x="206" y="151"/>
                        <a:pt x="194" y="161"/>
                      </a:cubicBezTo>
                      <a:lnTo>
                        <a:pt x="161" y="194"/>
                      </a:lnTo>
                      <a:lnTo>
                        <a:pt x="161" y="194"/>
                      </a:lnTo>
                      <a:cubicBezTo>
                        <a:pt x="150" y="205"/>
                        <a:pt x="143" y="218"/>
                        <a:pt x="137" y="235"/>
                      </a:cubicBezTo>
                      <a:lnTo>
                        <a:pt x="137" y="235"/>
                      </a:lnTo>
                      <a:cubicBezTo>
                        <a:pt x="131" y="252"/>
                        <a:pt x="131" y="268"/>
                        <a:pt x="137" y="284"/>
                      </a:cubicBezTo>
                      <a:lnTo>
                        <a:pt x="137" y="284"/>
                      </a:lnTo>
                      <a:cubicBezTo>
                        <a:pt x="143" y="301"/>
                        <a:pt x="150" y="314"/>
                        <a:pt x="161" y="326"/>
                      </a:cubicBezTo>
                      <a:lnTo>
                        <a:pt x="194" y="358"/>
                      </a:lnTo>
                      <a:lnTo>
                        <a:pt x="194" y="358"/>
                      </a:lnTo>
                      <a:cubicBezTo>
                        <a:pt x="206" y="369"/>
                        <a:pt x="219" y="377"/>
                        <a:pt x="235" y="382"/>
                      </a:cubicBezTo>
                      <a:lnTo>
                        <a:pt x="235" y="382"/>
                      </a:lnTo>
                      <a:cubicBezTo>
                        <a:pt x="252" y="388"/>
                        <a:pt x="268" y="388"/>
                        <a:pt x="284" y="382"/>
                      </a:cubicBezTo>
                      <a:lnTo>
                        <a:pt x="284" y="382"/>
                      </a:lnTo>
                      <a:cubicBezTo>
                        <a:pt x="287" y="381"/>
                        <a:pt x="290" y="381"/>
                        <a:pt x="292" y="379"/>
                      </a:cubicBezTo>
                      <a:lnTo>
                        <a:pt x="292" y="379"/>
                      </a:lnTo>
                      <a:cubicBezTo>
                        <a:pt x="305" y="374"/>
                        <a:pt x="317" y="367"/>
                        <a:pt x="325" y="358"/>
                      </a:cubicBezTo>
                      <a:lnTo>
                        <a:pt x="358" y="326"/>
                      </a:lnTo>
                      <a:lnTo>
                        <a:pt x="358" y="326"/>
                      </a:lnTo>
                      <a:cubicBezTo>
                        <a:pt x="369" y="314"/>
                        <a:pt x="378" y="301"/>
                        <a:pt x="383" y="284"/>
                      </a:cubicBezTo>
                      <a:lnTo>
                        <a:pt x="383" y="284"/>
                      </a:lnTo>
                      <a:cubicBezTo>
                        <a:pt x="388" y="268"/>
                        <a:pt x="388" y="252"/>
                        <a:pt x="383" y="235"/>
                      </a:cubicBezTo>
                      <a:close/>
                      <a:moveTo>
                        <a:pt x="514" y="235"/>
                      </a:moveTo>
                      <a:lnTo>
                        <a:pt x="514" y="235"/>
                      </a:lnTo>
                      <a:cubicBezTo>
                        <a:pt x="519" y="252"/>
                        <a:pt x="519" y="268"/>
                        <a:pt x="514" y="284"/>
                      </a:cubicBezTo>
                      <a:lnTo>
                        <a:pt x="514" y="284"/>
                      </a:lnTo>
                      <a:cubicBezTo>
                        <a:pt x="509" y="301"/>
                        <a:pt x="500" y="314"/>
                        <a:pt x="489" y="326"/>
                      </a:cubicBezTo>
                      <a:lnTo>
                        <a:pt x="456" y="358"/>
                      </a:lnTo>
                      <a:lnTo>
                        <a:pt x="424" y="391"/>
                      </a:lnTo>
                      <a:lnTo>
                        <a:pt x="391" y="424"/>
                      </a:lnTo>
                      <a:lnTo>
                        <a:pt x="358" y="457"/>
                      </a:lnTo>
                      <a:lnTo>
                        <a:pt x="325" y="489"/>
                      </a:lnTo>
                      <a:lnTo>
                        <a:pt x="325" y="489"/>
                      </a:lnTo>
                      <a:cubicBezTo>
                        <a:pt x="317" y="498"/>
                        <a:pt x="305" y="505"/>
                        <a:pt x="292" y="510"/>
                      </a:cubicBezTo>
                      <a:lnTo>
                        <a:pt x="292" y="510"/>
                      </a:lnTo>
                      <a:cubicBezTo>
                        <a:pt x="290" y="512"/>
                        <a:pt x="287" y="513"/>
                        <a:pt x="284" y="514"/>
                      </a:cubicBezTo>
                      <a:lnTo>
                        <a:pt x="284" y="514"/>
                      </a:lnTo>
                      <a:cubicBezTo>
                        <a:pt x="268" y="519"/>
                        <a:pt x="252" y="519"/>
                        <a:pt x="235" y="514"/>
                      </a:cubicBezTo>
                      <a:lnTo>
                        <a:pt x="235" y="514"/>
                      </a:lnTo>
                      <a:cubicBezTo>
                        <a:pt x="219" y="508"/>
                        <a:pt x="206" y="500"/>
                        <a:pt x="194" y="489"/>
                      </a:cubicBezTo>
                      <a:lnTo>
                        <a:pt x="161" y="457"/>
                      </a:lnTo>
                      <a:lnTo>
                        <a:pt x="128" y="424"/>
                      </a:lnTo>
                      <a:lnTo>
                        <a:pt x="30" y="326"/>
                      </a:lnTo>
                      <a:lnTo>
                        <a:pt x="30" y="326"/>
                      </a:lnTo>
                      <a:cubicBezTo>
                        <a:pt x="19" y="314"/>
                        <a:pt x="11" y="301"/>
                        <a:pt x="6" y="284"/>
                      </a:cubicBezTo>
                      <a:lnTo>
                        <a:pt x="6" y="284"/>
                      </a:lnTo>
                      <a:cubicBezTo>
                        <a:pt x="0" y="268"/>
                        <a:pt x="0" y="252"/>
                        <a:pt x="6" y="235"/>
                      </a:cubicBezTo>
                      <a:lnTo>
                        <a:pt x="6" y="235"/>
                      </a:lnTo>
                      <a:cubicBezTo>
                        <a:pt x="11" y="218"/>
                        <a:pt x="19" y="205"/>
                        <a:pt x="30" y="194"/>
                      </a:cubicBezTo>
                      <a:lnTo>
                        <a:pt x="63" y="161"/>
                      </a:lnTo>
                      <a:lnTo>
                        <a:pt x="96" y="129"/>
                      </a:lnTo>
                      <a:lnTo>
                        <a:pt x="128" y="96"/>
                      </a:lnTo>
                      <a:lnTo>
                        <a:pt x="194" y="30"/>
                      </a:lnTo>
                      <a:lnTo>
                        <a:pt x="194" y="30"/>
                      </a:lnTo>
                      <a:cubicBezTo>
                        <a:pt x="206" y="20"/>
                        <a:pt x="219" y="11"/>
                        <a:pt x="235" y="6"/>
                      </a:cubicBezTo>
                      <a:lnTo>
                        <a:pt x="235" y="6"/>
                      </a:lnTo>
                      <a:cubicBezTo>
                        <a:pt x="252" y="0"/>
                        <a:pt x="268" y="0"/>
                        <a:pt x="284" y="6"/>
                      </a:cubicBezTo>
                      <a:lnTo>
                        <a:pt x="284" y="6"/>
                      </a:lnTo>
                      <a:cubicBezTo>
                        <a:pt x="287" y="7"/>
                        <a:pt x="290" y="8"/>
                        <a:pt x="292" y="9"/>
                      </a:cubicBezTo>
                      <a:lnTo>
                        <a:pt x="292" y="9"/>
                      </a:lnTo>
                      <a:cubicBezTo>
                        <a:pt x="305" y="14"/>
                        <a:pt x="317" y="21"/>
                        <a:pt x="325" y="30"/>
                      </a:cubicBezTo>
                      <a:lnTo>
                        <a:pt x="489" y="194"/>
                      </a:lnTo>
                      <a:lnTo>
                        <a:pt x="489" y="194"/>
                      </a:lnTo>
                      <a:cubicBezTo>
                        <a:pt x="500" y="205"/>
                        <a:pt x="509" y="218"/>
                        <a:pt x="514" y="235"/>
                      </a:cubicBezTo>
                      <a:close/>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9" name="Freeform 201">
                  <a:extLst>
                    <a:ext uri="{FF2B5EF4-FFF2-40B4-BE49-F238E27FC236}">
                      <a16:creationId xmlns:a16="http://schemas.microsoft.com/office/drawing/2014/main" id="{32EA553B-C753-244E-9CF2-DA923EEB9BC8}"/>
                    </a:ext>
                  </a:extLst>
                </p:cNvPr>
                <p:cNvSpPr>
                  <a:spLocks noChangeArrowheads="1"/>
                </p:cNvSpPr>
                <p:nvPr/>
              </p:nvSpPr>
              <p:spPr bwMode="auto">
                <a:xfrm>
                  <a:off x="3568700" y="2403475"/>
                  <a:ext cx="46038" cy="46038"/>
                </a:xfrm>
                <a:custGeom>
                  <a:avLst/>
                  <a:gdLst>
                    <a:gd name="T0" fmla="*/ 95 w 127"/>
                    <a:gd name="T1" fmla="*/ 9 h 127"/>
                    <a:gd name="T2" fmla="*/ 95 w 127"/>
                    <a:gd name="T3" fmla="*/ 9 h 127"/>
                    <a:gd name="T4" fmla="*/ 87 w 127"/>
                    <a:gd name="T5" fmla="*/ 5 h 127"/>
                    <a:gd name="T6" fmla="*/ 87 w 127"/>
                    <a:gd name="T7" fmla="*/ 5 h 127"/>
                    <a:gd name="T8" fmla="*/ 38 w 127"/>
                    <a:gd name="T9" fmla="*/ 5 h 127"/>
                    <a:gd name="T10" fmla="*/ 38 w 127"/>
                    <a:gd name="T11" fmla="*/ 5 h 127"/>
                    <a:gd name="T12" fmla="*/ 5 w 127"/>
                    <a:gd name="T13" fmla="*/ 38 h 127"/>
                    <a:gd name="T14" fmla="*/ 5 w 127"/>
                    <a:gd name="T15" fmla="*/ 38 h 127"/>
                    <a:gd name="T16" fmla="*/ 5 w 127"/>
                    <a:gd name="T17" fmla="*/ 87 h 127"/>
                    <a:gd name="T18" fmla="*/ 5 w 127"/>
                    <a:gd name="T19" fmla="*/ 87 h 127"/>
                    <a:gd name="T20" fmla="*/ 38 w 127"/>
                    <a:gd name="T21" fmla="*/ 120 h 127"/>
                    <a:gd name="T22" fmla="*/ 38 w 127"/>
                    <a:gd name="T23" fmla="*/ 120 h 127"/>
                    <a:gd name="T24" fmla="*/ 87 w 127"/>
                    <a:gd name="T25" fmla="*/ 120 h 127"/>
                    <a:gd name="T26" fmla="*/ 87 w 127"/>
                    <a:gd name="T27" fmla="*/ 120 h 127"/>
                    <a:gd name="T28" fmla="*/ 95 w 127"/>
                    <a:gd name="T29" fmla="*/ 116 h 127"/>
                    <a:gd name="T30" fmla="*/ 95 w 127"/>
                    <a:gd name="T31" fmla="*/ 116 h 127"/>
                    <a:gd name="T32" fmla="*/ 120 w 127"/>
                    <a:gd name="T33" fmla="*/ 87 h 127"/>
                    <a:gd name="T34" fmla="*/ 120 w 127"/>
                    <a:gd name="T35" fmla="*/ 87 h 127"/>
                    <a:gd name="T36" fmla="*/ 120 w 127"/>
                    <a:gd name="T37" fmla="*/ 38 h 127"/>
                    <a:gd name="T38" fmla="*/ 120 w 127"/>
                    <a:gd name="T39" fmla="*/ 38 h 127"/>
                    <a:gd name="T40" fmla="*/ 95 w 127"/>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95" y="9"/>
                      </a:moveTo>
                      <a:lnTo>
                        <a:pt x="95" y="9"/>
                      </a:lnTo>
                      <a:cubicBezTo>
                        <a:pt x="93" y="8"/>
                        <a:pt x="90" y="6"/>
                        <a:pt x="87" y="5"/>
                      </a:cubicBezTo>
                      <a:lnTo>
                        <a:pt x="87" y="5"/>
                      </a:lnTo>
                      <a:cubicBezTo>
                        <a:pt x="71" y="0"/>
                        <a:pt x="55" y="0"/>
                        <a:pt x="38" y="5"/>
                      </a:cubicBezTo>
                      <a:lnTo>
                        <a:pt x="38" y="5"/>
                      </a:lnTo>
                      <a:cubicBezTo>
                        <a:pt x="22" y="10"/>
                        <a:pt x="11" y="21"/>
                        <a:pt x="5" y="38"/>
                      </a:cubicBezTo>
                      <a:lnTo>
                        <a:pt x="5" y="38"/>
                      </a:lnTo>
                      <a:cubicBezTo>
                        <a:pt x="0" y="55"/>
                        <a:pt x="0" y="71"/>
                        <a:pt x="5" y="87"/>
                      </a:cubicBezTo>
                      <a:lnTo>
                        <a:pt x="5" y="87"/>
                      </a:lnTo>
                      <a:cubicBezTo>
                        <a:pt x="11" y="104"/>
                        <a:pt x="22" y="114"/>
                        <a:pt x="38" y="120"/>
                      </a:cubicBezTo>
                      <a:lnTo>
                        <a:pt x="38" y="120"/>
                      </a:lnTo>
                      <a:cubicBezTo>
                        <a:pt x="55" y="126"/>
                        <a:pt x="71" y="126"/>
                        <a:pt x="87" y="120"/>
                      </a:cubicBezTo>
                      <a:lnTo>
                        <a:pt x="87" y="120"/>
                      </a:lnTo>
                      <a:cubicBezTo>
                        <a:pt x="90" y="119"/>
                        <a:pt x="93" y="118"/>
                        <a:pt x="95" y="116"/>
                      </a:cubicBezTo>
                      <a:lnTo>
                        <a:pt x="95" y="116"/>
                      </a:lnTo>
                      <a:cubicBezTo>
                        <a:pt x="108" y="110"/>
                        <a:pt x="116" y="101"/>
                        <a:pt x="120" y="87"/>
                      </a:cubicBezTo>
                      <a:lnTo>
                        <a:pt x="120" y="87"/>
                      </a:lnTo>
                      <a:cubicBezTo>
                        <a:pt x="126" y="71"/>
                        <a:pt x="126" y="55"/>
                        <a:pt x="120" y="38"/>
                      </a:cubicBezTo>
                      <a:lnTo>
                        <a:pt x="120" y="38"/>
                      </a:lnTo>
                      <a:cubicBezTo>
                        <a:pt x="116" y="25"/>
                        <a:pt x="108" y="15"/>
                        <a:pt x="95" y="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0" name="Freeform 204">
                  <a:extLst>
                    <a:ext uri="{FF2B5EF4-FFF2-40B4-BE49-F238E27FC236}">
                      <a16:creationId xmlns:a16="http://schemas.microsoft.com/office/drawing/2014/main" id="{86719EFE-8660-E64F-8B2B-5FA1CE8D1135}"/>
                    </a:ext>
                  </a:extLst>
                </p:cNvPr>
                <p:cNvSpPr>
                  <a:spLocks noChangeArrowheads="1"/>
                </p:cNvSpPr>
                <p:nvPr/>
              </p:nvSpPr>
              <p:spPr bwMode="auto">
                <a:xfrm>
                  <a:off x="3173413" y="2573338"/>
                  <a:ext cx="247650" cy="136525"/>
                </a:xfrm>
                <a:custGeom>
                  <a:avLst/>
                  <a:gdLst>
                    <a:gd name="T0" fmla="*/ 664 w 689"/>
                    <a:gd name="T1" fmla="*/ 369 h 379"/>
                    <a:gd name="T2" fmla="*/ 664 w 689"/>
                    <a:gd name="T3" fmla="*/ 369 h 379"/>
                    <a:gd name="T4" fmla="*/ 688 w 689"/>
                    <a:gd name="T5" fmla="*/ 344 h 379"/>
                    <a:gd name="T6" fmla="*/ 688 w 689"/>
                    <a:gd name="T7" fmla="*/ 344 h 379"/>
                    <a:gd name="T8" fmla="*/ 672 w 689"/>
                    <a:gd name="T9" fmla="*/ 312 h 379"/>
                    <a:gd name="T10" fmla="*/ 639 w 689"/>
                    <a:gd name="T11" fmla="*/ 279 h 379"/>
                    <a:gd name="T12" fmla="*/ 607 w 689"/>
                    <a:gd name="T13" fmla="*/ 246 h 379"/>
                    <a:gd name="T14" fmla="*/ 574 w 689"/>
                    <a:gd name="T15" fmla="*/ 214 h 379"/>
                    <a:gd name="T16" fmla="*/ 541 w 689"/>
                    <a:gd name="T17" fmla="*/ 180 h 379"/>
                    <a:gd name="T18" fmla="*/ 508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0 w 689"/>
                    <a:gd name="T43" fmla="*/ 148 h 379"/>
                    <a:gd name="T44" fmla="*/ 147 w 689"/>
                    <a:gd name="T45" fmla="*/ 180 h 379"/>
                    <a:gd name="T46" fmla="*/ 115 w 689"/>
                    <a:gd name="T47" fmla="*/ 214 h 379"/>
                    <a:gd name="T48" fmla="*/ 82 w 689"/>
                    <a:gd name="T49" fmla="*/ 246 h 379"/>
                    <a:gd name="T50" fmla="*/ 49 w 689"/>
                    <a:gd name="T51" fmla="*/ 279 h 379"/>
                    <a:gd name="T52" fmla="*/ 17 w 689"/>
                    <a:gd name="T53" fmla="*/ 312 h 379"/>
                    <a:gd name="T54" fmla="*/ 17 w 689"/>
                    <a:gd name="T55" fmla="*/ 312 h 379"/>
                    <a:gd name="T56" fmla="*/ 0 w 689"/>
                    <a:gd name="T57" fmla="*/ 344 h 379"/>
                    <a:gd name="T58" fmla="*/ 0 w 689"/>
                    <a:gd name="T59" fmla="*/ 344 h 379"/>
                    <a:gd name="T60" fmla="*/ 25 w 689"/>
                    <a:gd name="T61" fmla="*/ 369 h 379"/>
                    <a:gd name="T62" fmla="*/ 25 w 689"/>
                    <a:gd name="T63" fmla="*/ 369 h 379"/>
                    <a:gd name="T64" fmla="*/ 82 w 689"/>
                    <a:gd name="T65" fmla="*/ 378 h 379"/>
                    <a:gd name="T66" fmla="*/ 607 w 689"/>
                    <a:gd name="T67" fmla="*/ 378 h 379"/>
                    <a:gd name="T68" fmla="*/ 607 w 689"/>
                    <a:gd name="T69" fmla="*/ 378 h 379"/>
                    <a:gd name="T70" fmla="*/ 664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4" y="369"/>
                      </a:moveTo>
                      <a:lnTo>
                        <a:pt x="664" y="369"/>
                      </a:lnTo>
                      <a:cubicBezTo>
                        <a:pt x="680" y="364"/>
                        <a:pt x="688" y="355"/>
                        <a:pt x="688" y="344"/>
                      </a:cubicBezTo>
                      <a:lnTo>
                        <a:pt x="688" y="344"/>
                      </a:lnTo>
                      <a:cubicBezTo>
                        <a:pt x="688" y="334"/>
                        <a:pt x="683" y="323"/>
                        <a:pt x="672" y="312"/>
                      </a:cubicBezTo>
                      <a:lnTo>
                        <a:pt x="639" y="279"/>
                      </a:lnTo>
                      <a:lnTo>
                        <a:pt x="607" y="246"/>
                      </a:lnTo>
                      <a:lnTo>
                        <a:pt x="574" y="214"/>
                      </a:lnTo>
                      <a:lnTo>
                        <a:pt x="541" y="180"/>
                      </a:lnTo>
                      <a:lnTo>
                        <a:pt x="508" y="148"/>
                      </a:lnTo>
                      <a:lnTo>
                        <a:pt x="475" y="115"/>
                      </a:lnTo>
                      <a:lnTo>
                        <a:pt x="443" y="82"/>
                      </a:lnTo>
                      <a:lnTo>
                        <a:pt x="410" y="50"/>
                      </a:lnTo>
                      <a:lnTo>
                        <a:pt x="377" y="16"/>
                      </a:lnTo>
                      <a:lnTo>
                        <a:pt x="377" y="16"/>
                      </a:lnTo>
                      <a:cubicBezTo>
                        <a:pt x="366" y="6"/>
                        <a:pt x="355" y="0"/>
                        <a:pt x="345" y="0"/>
                      </a:cubicBezTo>
                      <a:lnTo>
                        <a:pt x="345" y="0"/>
                      </a:lnTo>
                      <a:cubicBezTo>
                        <a:pt x="333" y="0"/>
                        <a:pt x="322" y="6"/>
                        <a:pt x="311" y="16"/>
                      </a:cubicBezTo>
                      <a:lnTo>
                        <a:pt x="279" y="50"/>
                      </a:lnTo>
                      <a:lnTo>
                        <a:pt x="246" y="82"/>
                      </a:lnTo>
                      <a:lnTo>
                        <a:pt x="213" y="115"/>
                      </a:lnTo>
                      <a:lnTo>
                        <a:pt x="180" y="148"/>
                      </a:lnTo>
                      <a:lnTo>
                        <a:pt x="147" y="180"/>
                      </a:lnTo>
                      <a:lnTo>
                        <a:pt x="115" y="214"/>
                      </a:lnTo>
                      <a:lnTo>
                        <a:pt x="82" y="246"/>
                      </a:lnTo>
                      <a:lnTo>
                        <a:pt x="49" y="279"/>
                      </a:lnTo>
                      <a:lnTo>
                        <a:pt x="17" y="312"/>
                      </a:lnTo>
                      <a:lnTo>
                        <a:pt x="17" y="312"/>
                      </a:lnTo>
                      <a:cubicBezTo>
                        <a:pt x="5" y="323"/>
                        <a:pt x="0" y="334"/>
                        <a:pt x="0" y="344"/>
                      </a:cubicBezTo>
                      <a:lnTo>
                        <a:pt x="0" y="344"/>
                      </a:lnTo>
                      <a:cubicBezTo>
                        <a:pt x="0" y="355"/>
                        <a:pt x="8" y="364"/>
                        <a:pt x="25" y="369"/>
                      </a:cubicBezTo>
                      <a:lnTo>
                        <a:pt x="25" y="369"/>
                      </a:lnTo>
                      <a:cubicBezTo>
                        <a:pt x="41" y="375"/>
                        <a:pt x="60" y="378"/>
                        <a:pt x="82" y="378"/>
                      </a:cubicBezTo>
                      <a:lnTo>
                        <a:pt x="607" y="378"/>
                      </a:lnTo>
                      <a:lnTo>
                        <a:pt x="607" y="378"/>
                      </a:lnTo>
                      <a:cubicBezTo>
                        <a:pt x="628" y="378"/>
                        <a:pt x="648" y="375"/>
                        <a:pt x="664" y="36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1" name="Freeform 205">
                  <a:extLst>
                    <a:ext uri="{FF2B5EF4-FFF2-40B4-BE49-F238E27FC236}">
                      <a16:creationId xmlns:a16="http://schemas.microsoft.com/office/drawing/2014/main" id="{F47DF0E1-093B-4E4B-9925-D8D6DEAD5858}"/>
                    </a:ext>
                  </a:extLst>
                </p:cNvPr>
                <p:cNvSpPr>
                  <a:spLocks noChangeArrowheads="1"/>
                </p:cNvSpPr>
                <p:nvPr/>
              </p:nvSpPr>
              <p:spPr bwMode="auto">
                <a:xfrm>
                  <a:off x="3762375" y="2573338"/>
                  <a:ext cx="247650" cy="136525"/>
                </a:xfrm>
                <a:custGeom>
                  <a:avLst/>
                  <a:gdLst>
                    <a:gd name="T0" fmla="*/ 639 w 689"/>
                    <a:gd name="T1" fmla="*/ 279 h 379"/>
                    <a:gd name="T2" fmla="*/ 606 w 689"/>
                    <a:gd name="T3" fmla="*/ 246 h 379"/>
                    <a:gd name="T4" fmla="*/ 573 w 689"/>
                    <a:gd name="T5" fmla="*/ 213 h 379"/>
                    <a:gd name="T6" fmla="*/ 541 w 689"/>
                    <a:gd name="T7" fmla="*/ 180 h 379"/>
                    <a:gd name="T8" fmla="*/ 508 w 689"/>
                    <a:gd name="T9" fmla="*/ 148 h 379"/>
                    <a:gd name="T10" fmla="*/ 475 w 689"/>
                    <a:gd name="T11" fmla="*/ 115 h 379"/>
                    <a:gd name="T12" fmla="*/ 443 w 689"/>
                    <a:gd name="T13" fmla="*/ 82 h 379"/>
                    <a:gd name="T14" fmla="*/ 409 w 689"/>
                    <a:gd name="T15" fmla="*/ 50 h 379"/>
                    <a:gd name="T16" fmla="*/ 377 w 689"/>
                    <a:gd name="T17" fmla="*/ 16 h 379"/>
                    <a:gd name="T18" fmla="*/ 377 w 689"/>
                    <a:gd name="T19" fmla="*/ 16 h 379"/>
                    <a:gd name="T20" fmla="*/ 344 w 689"/>
                    <a:gd name="T21" fmla="*/ 0 h 379"/>
                    <a:gd name="T22" fmla="*/ 344 w 689"/>
                    <a:gd name="T23" fmla="*/ 0 h 379"/>
                    <a:gd name="T24" fmla="*/ 312 w 689"/>
                    <a:gd name="T25" fmla="*/ 16 h 379"/>
                    <a:gd name="T26" fmla="*/ 279 w 689"/>
                    <a:gd name="T27" fmla="*/ 50 h 379"/>
                    <a:gd name="T28" fmla="*/ 246 w 689"/>
                    <a:gd name="T29" fmla="*/ 82 h 379"/>
                    <a:gd name="T30" fmla="*/ 213 w 689"/>
                    <a:gd name="T31" fmla="*/ 115 h 379"/>
                    <a:gd name="T32" fmla="*/ 181 w 689"/>
                    <a:gd name="T33" fmla="*/ 148 h 379"/>
                    <a:gd name="T34" fmla="*/ 148 w 689"/>
                    <a:gd name="T35" fmla="*/ 180 h 379"/>
                    <a:gd name="T36" fmla="*/ 115 w 689"/>
                    <a:gd name="T37" fmla="*/ 213 h 379"/>
                    <a:gd name="T38" fmla="*/ 82 w 689"/>
                    <a:gd name="T39" fmla="*/ 246 h 379"/>
                    <a:gd name="T40" fmla="*/ 49 w 689"/>
                    <a:gd name="T41" fmla="*/ 279 h 379"/>
                    <a:gd name="T42" fmla="*/ 17 w 689"/>
                    <a:gd name="T43" fmla="*/ 312 h 379"/>
                    <a:gd name="T44" fmla="*/ 17 w 689"/>
                    <a:gd name="T45" fmla="*/ 312 h 379"/>
                    <a:gd name="T46" fmla="*/ 0 w 689"/>
                    <a:gd name="T47" fmla="*/ 344 h 379"/>
                    <a:gd name="T48" fmla="*/ 0 w 689"/>
                    <a:gd name="T49" fmla="*/ 344 h 379"/>
                    <a:gd name="T50" fmla="*/ 24 w 689"/>
                    <a:gd name="T51" fmla="*/ 369 h 379"/>
                    <a:gd name="T52" fmla="*/ 24 w 689"/>
                    <a:gd name="T53" fmla="*/ 369 h 379"/>
                    <a:gd name="T54" fmla="*/ 82 w 689"/>
                    <a:gd name="T55" fmla="*/ 378 h 379"/>
                    <a:gd name="T56" fmla="*/ 606 w 689"/>
                    <a:gd name="T57" fmla="*/ 378 h 379"/>
                    <a:gd name="T58" fmla="*/ 606 w 689"/>
                    <a:gd name="T59" fmla="*/ 378 h 379"/>
                    <a:gd name="T60" fmla="*/ 664 w 689"/>
                    <a:gd name="T61" fmla="*/ 369 h 379"/>
                    <a:gd name="T62" fmla="*/ 664 w 689"/>
                    <a:gd name="T63" fmla="*/ 369 h 379"/>
                    <a:gd name="T64" fmla="*/ 688 w 689"/>
                    <a:gd name="T65" fmla="*/ 344 h 379"/>
                    <a:gd name="T66" fmla="*/ 688 w 689"/>
                    <a:gd name="T67" fmla="*/ 344 h 379"/>
                    <a:gd name="T68" fmla="*/ 672 w 689"/>
                    <a:gd name="T69" fmla="*/ 312 h 379"/>
                    <a:gd name="T70" fmla="*/ 639 w 689"/>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39" y="279"/>
                      </a:moveTo>
                      <a:lnTo>
                        <a:pt x="606" y="246"/>
                      </a:lnTo>
                      <a:lnTo>
                        <a:pt x="573" y="213"/>
                      </a:lnTo>
                      <a:lnTo>
                        <a:pt x="541" y="180"/>
                      </a:lnTo>
                      <a:lnTo>
                        <a:pt x="508" y="148"/>
                      </a:lnTo>
                      <a:lnTo>
                        <a:pt x="475" y="115"/>
                      </a:lnTo>
                      <a:lnTo>
                        <a:pt x="443" y="82"/>
                      </a:lnTo>
                      <a:lnTo>
                        <a:pt x="409" y="50"/>
                      </a:lnTo>
                      <a:lnTo>
                        <a:pt x="377" y="16"/>
                      </a:lnTo>
                      <a:lnTo>
                        <a:pt x="377" y="16"/>
                      </a:lnTo>
                      <a:cubicBezTo>
                        <a:pt x="366" y="6"/>
                        <a:pt x="355" y="0"/>
                        <a:pt x="344" y="0"/>
                      </a:cubicBezTo>
                      <a:lnTo>
                        <a:pt x="344" y="0"/>
                      </a:lnTo>
                      <a:cubicBezTo>
                        <a:pt x="333" y="0"/>
                        <a:pt x="322" y="6"/>
                        <a:pt x="312" y="16"/>
                      </a:cubicBezTo>
                      <a:lnTo>
                        <a:pt x="279" y="50"/>
                      </a:lnTo>
                      <a:lnTo>
                        <a:pt x="246" y="82"/>
                      </a:lnTo>
                      <a:lnTo>
                        <a:pt x="213" y="115"/>
                      </a:lnTo>
                      <a:lnTo>
                        <a:pt x="181" y="148"/>
                      </a:lnTo>
                      <a:lnTo>
                        <a:pt x="148" y="180"/>
                      </a:lnTo>
                      <a:lnTo>
                        <a:pt x="115" y="213"/>
                      </a:lnTo>
                      <a:lnTo>
                        <a:pt x="82" y="246"/>
                      </a:lnTo>
                      <a:lnTo>
                        <a:pt x="49" y="279"/>
                      </a:lnTo>
                      <a:lnTo>
                        <a:pt x="17" y="312"/>
                      </a:lnTo>
                      <a:lnTo>
                        <a:pt x="17" y="312"/>
                      </a:lnTo>
                      <a:cubicBezTo>
                        <a:pt x="5" y="323"/>
                        <a:pt x="0" y="334"/>
                        <a:pt x="0" y="344"/>
                      </a:cubicBezTo>
                      <a:lnTo>
                        <a:pt x="0" y="344"/>
                      </a:lnTo>
                      <a:cubicBezTo>
                        <a:pt x="0" y="355"/>
                        <a:pt x="8" y="364"/>
                        <a:pt x="24" y="369"/>
                      </a:cubicBezTo>
                      <a:lnTo>
                        <a:pt x="24" y="369"/>
                      </a:lnTo>
                      <a:cubicBezTo>
                        <a:pt x="41" y="375"/>
                        <a:pt x="60" y="378"/>
                        <a:pt x="82" y="378"/>
                      </a:cubicBezTo>
                      <a:lnTo>
                        <a:pt x="606" y="378"/>
                      </a:lnTo>
                      <a:lnTo>
                        <a:pt x="606" y="378"/>
                      </a:lnTo>
                      <a:cubicBezTo>
                        <a:pt x="628" y="378"/>
                        <a:pt x="647" y="375"/>
                        <a:pt x="664" y="369"/>
                      </a:cubicBezTo>
                      <a:lnTo>
                        <a:pt x="664" y="369"/>
                      </a:lnTo>
                      <a:cubicBezTo>
                        <a:pt x="680" y="364"/>
                        <a:pt x="688" y="355"/>
                        <a:pt x="688" y="344"/>
                      </a:cubicBezTo>
                      <a:lnTo>
                        <a:pt x="688" y="344"/>
                      </a:lnTo>
                      <a:cubicBezTo>
                        <a:pt x="688" y="334"/>
                        <a:pt x="683" y="323"/>
                        <a:pt x="672" y="312"/>
                      </a:cubicBezTo>
                      <a:lnTo>
                        <a:pt x="639" y="27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2" name="Freeform 206">
                  <a:extLst>
                    <a:ext uri="{FF2B5EF4-FFF2-40B4-BE49-F238E27FC236}">
                      <a16:creationId xmlns:a16="http://schemas.microsoft.com/office/drawing/2014/main" id="{B5515522-6154-5049-9C76-E8CBD261C13D}"/>
                    </a:ext>
                  </a:extLst>
                </p:cNvPr>
                <p:cNvSpPr>
                  <a:spLocks noChangeArrowheads="1"/>
                </p:cNvSpPr>
                <p:nvPr/>
              </p:nvSpPr>
              <p:spPr bwMode="auto">
                <a:xfrm>
                  <a:off x="3314700" y="2714625"/>
                  <a:ext cx="247650" cy="136525"/>
                </a:xfrm>
                <a:custGeom>
                  <a:avLst/>
                  <a:gdLst>
                    <a:gd name="T0" fmla="*/ 664 w 690"/>
                    <a:gd name="T1" fmla="*/ 368 h 378"/>
                    <a:gd name="T2" fmla="*/ 664 w 690"/>
                    <a:gd name="T3" fmla="*/ 368 h 378"/>
                    <a:gd name="T4" fmla="*/ 689 w 690"/>
                    <a:gd name="T5" fmla="*/ 344 h 378"/>
                    <a:gd name="T6" fmla="*/ 689 w 690"/>
                    <a:gd name="T7" fmla="*/ 344 h 378"/>
                    <a:gd name="T8" fmla="*/ 672 w 690"/>
                    <a:gd name="T9" fmla="*/ 311 h 378"/>
                    <a:gd name="T10" fmla="*/ 639 w 690"/>
                    <a:gd name="T11" fmla="*/ 278 h 378"/>
                    <a:gd name="T12" fmla="*/ 607 w 690"/>
                    <a:gd name="T13" fmla="*/ 246 h 378"/>
                    <a:gd name="T14" fmla="*/ 574 w 690"/>
                    <a:gd name="T15" fmla="*/ 213 h 378"/>
                    <a:gd name="T16" fmla="*/ 541 w 690"/>
                    <a:gd name="T17" fmla="*/ 180 h 378"/>
                    <a:gd name="T18" fmla="*/ 508 w 690"/>
                    <a:gd name="T19" fmla="*/ 147 h 378"/>
                    <a:gd name="T20" fmla="*/ 476 w 690"/>
                    <a:gd name="T21" fmla="*/ 114 h 378"/>
                    <a:gd name="T22" fmla="*/ 443 w 690"/>
                    <a:gd name="T23" fmla="*/ 82 h 378"/>
                    <a:gd name="T24" fmla="*/ 410 w 690"/>
                    <a:gd name="T25" fmla="*/ 49 h 378"/>
                    <a:gd name="T26" fmla="*/ 377 w 690"/>
                    <a:gd name="T27" fmla="*/ 16 h 378"/>
                    <a:gd name="T28" fmla="*/ 377 w 690"/>
                    <a:gd name="T29" fmla="*/ 16 h 378"/>
                    <a:gd name="T30" fmla="*/ 345 w 690"/>
                    <a:gd name="T31" fmla="*/ 0 h 378"/>
                    <a:gd name="T32" fmla="*/ 345 w 690"/>
                    <a:gd name="T33" fmla="*/ 0 h 378"/>
                    <a:gd name="T34" fmla="*/ 312 w 690"/>
                    <a:gd name="T35" fmla="*/ 16 h 378"/>
                    <a:gd name="T36" fmla="*/ 279 w 690"/>
                    <a:gd name="T37" fmla="*/ 49 h 378"/>
                    <a:gd name="T38" fmla="*/ 246 w 690"/>
                    <a:gd name="T39" fmla="*/ 82 h 378"/>
                    <a:gd name="T40" fmla="*/ 148 w 690"/>
                    <a:gd name="T41" fmla="*/ 180 h 378"/>
                    <a:gd name="T42" fmla="*/ 115 w 690"/>
                    <a:gd name="T43" fmla="*/ 213 h 378"/>
                    <a:gd name="T44" fmla="*/ 82 w 690"/>
                    <a:gd name="T45" fmla="*/ 246 h 378"/>
                    <a:gd name="T46" fmla="*/ 17 w 690"/>
                    <a:gd name="T47" fmla="*/ 311 h 378"/>
                    <a:gd name="T48" fmla="*/ 17 w 690"/>
                    <a:gd name="T49" fmla="*/ 311 h 378"/>
                    <a:gd name="T50" fmla="*/ 0 w 690"/>
                    <a:gd name="T51" fmla="*/ 344 h 378"/>
                    <a:gd name="T52" fmla="*/ 0 w 690"/>
                    <a:gd name="T53" fmla="*/ 344 h 378"/>
                    <a:gd name="T54" fmla="*/ 25 w 690"/>
                    <a:gd name="T55" fmla="*/ 368 h 378"/>
                    <a:gd name="T56" fmla="*/ 25 w 690"/>
                    <a:gd name="T57" fmla="*/ 368 h 378"/>
                    <a:gd name="T58" fmla="*/ 82 w 690"/>
                    <a:gd name="T59" fmla="*/ 377 h 378"/>
                    <a:gd name="T60" fmla="*/ 607 w 690"/>
                    <a:gd name="T61" fmla="*/ 377 h 378"/>
                    <a:gd name="T62" fmla="*/ 607 w 690"/>
                    <a:gd name="T63" fmla="*/ 377 h 378"/>
                    <a:gd name="T64" fmla="*/ 664 w 690"/>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378">
                      <a:moveTo>
                        <a:pt x="664" y="368"/>
                      </a:moveTo>
                      <a:lnTo>
                        <a:pt x="664" y="368"/>
                      </a:lnTo>
                      <a:cubicBezTo>
                        <a:pt x="680" y="363"/>
                        <a:pt x="689" y="355"/>
                        <a:pt x="689" y="344"/>
                      </a:cubicBezTo>
                      <a:lnTo>
                        <a:pt x="689" y="344"/>
                      </a:lnTo>
                      <a:cubicBezTo>
                        <a:pt x="689" y="333"/>
                        <a:pt x="683" y="322"/>
                        <a:pt x="672" y="311"/>
                      </a:cubicBezTo>
                      <a:lnTo>
                        <a:pt x="639" y="278"/>
                      </a:lnTo>
                      <a:lnTo>
                        <a:pt x="607" y="246"/>
                      </a:lnTo>
                      <a:lnTo>
                        <a:pt x="574" y="213"/>
                      </a:lnTo>
                      <a:lnTo>
                        <a:pt x="541" y="180"/>
                      </a:lnTo>
                      <a:lnTo>
                        <a:pt x="508" y="147"/>
                      </a:lnTo>
                      <a:lnTo>
                        <a:pt x="476" y="114"/>
                      </a:lnTo>
                      <a:lnTo>
                        <a:pt x="443" y="82"/>
                      </a:lnTo>
                      <a:lnTo>
                        <a:pt x="410" y="49"/>
                      </a:lnTo>
                      <a:lnTo>
                        <a:pt x="377" y="16"/>
                      </a:lnTo>
                      <a:lnTo>
                        <a:pt x="377" y="16"/>
                      </a:lnTo>
                      <a:cubicBezTo>
                        <a:pt x="366" y="5"/>
                        <a:pt x="356" y="0"/>
                        <a:pt x="345" y="0"/>
                      </a:cubicBezTo>
                      <a:lnTo>
                        <a:pt x="345" y="0"/>
                      </a:lnTo>
                      <a:cubicBezTo>
                        <a:pt x="334" y="0"/>
                        <a:pt x="323" y="5"/>
                        <a:pt x="312" y="16"/>
                      </a:cubicBezTo>
                      <a:lnTo>
                        <a:pt x="279" y="49"/>
                      </a:lnTo>
                      <a:lnTo>
                        <a:pt x="246" y="82"/>
                      </a:lnTo>
                      <a:lnTo>
                        <a:pt x="148" y="180"/>
                      </a:lnTo>
                      <a:lnTo>
                        <a:pt x="115" y="213"/>
                      </a:lnTo>
                      <a:lnTo>
                        <a:pt x="82" y="246"/>
                      </a:lnTo>
                      <a:lnTo>
                        <a:pt x="17" y="311"/>
                      </a:lnTo>
                      <a:lnTo>
                        <a:pt x="17" y="311"/>
                      </a:lnTo>
                      <a:cubicBezTo>
                        <a:pt x="6" y="322"/>
                        <a:pt x="0" y="333"/>
                        <a:pt x="0" y="344"/>
                      </a:cubicBezTo>
                      <a:lnTo>
                        <a:pt x="0" y="344"/>
                      </a:lnTo>
                      <a:cubicBezTo>
                        <a:pt x="0" y="355"/>
                        <a:pt x="9" y="363"/>
                        <a:pt x="25" y="368"/>
                      </a:cubicBezTo>
                      <a:lnTo>
                        <a:pt x="25" y="368"/>
                      </a:lnTo>
                      <a:cubicBezTo>
                        <a:pt x="42" y="374"/>
                        <a:pt x="60" y="377"/>
                        <a:pt x="82" y="377"/>
                      </a:cubicBezTo>
                      <a:lnTo>
                        <a:pt x="607" y="377"/>
                      </a:lnTo>
                      <a:lnTo>
                        <a:pt x="607" y="377"/>
                      </a:lnTo>
                      <a:cubicBezTo>
                        <a:pt x="629" y="377"/>
                        <a:pt x="648" y="374"/>
                        <a:pt x="664" y="368"/>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3" name="Freeform 207">
                  <a:extLst>
                    <a:ext uri="{FF2B5EF4-FFF2-40B4-BE49-F238E27FC236}">
                      <a16:creationId xmlns:a16="http://schemas.microsoft.com/office/drawing/2014/main" id="{9B105322-1E72-B049-98FA-027A3A7038EE}"/>
                    </a:ext>
                  </a:extLst>
                </p:cNvPr>
                <p:cNvSpPr>
                  <a:spLocks noChangeArrowheads="1"/>
                </p:cNvSpPr>
                <p:nvPr/>
              </p:nvSpPr>
              <p:spPr bwMode="auto">
                <a:xfrm>
                  <a:off x="3621088" y="2714625"/>
                  <a:ext cx="247650" cy="136525"/>
                </a:xfrm>
                <a:custGeom>
                  <a:avLst/>
                  <a:gdLst>
                    <a:gd name="T0" fmla="*/ 377 w 689"/>
                    <a:gd name="T1" fmla="*/ 16 h 378"/>
                    <a:gd name="T2" fmla="*/ 377 w 689"/>
                    <a:gd name="T3" fmla="*/ 16 h 378"/>
                    <a:gd name="T4" fmla="*/ 344 w 689"/>
                    <a:gd name="T5" fmla="*/ 0 h 378"/>
                    <a:gd name="T6" fmla="*/ 344 w 689"/>
                    <a:gd name="T7" fmla="*/ 0 h 378"/>
                    <a:gd name="T8" fmla="*/ 311 w 689"/>
                    <a:gd name="T9" fmla="*/ 16 h 378"/>
                    <a:gd name="T10" fmla="*/ 278 w 689"/>
                    <a:gd name="T11" fmla="*/ 49 h 378"/>
                    <a:gd name="T12" fmla="*/ 246 w 689"/>
                    <a:gd name="T13" fmla="*/ 82 h 378"/>
                    <a:gd name="T14" fmla="*/ 213 w 689"/>
                    <a:gd name="T15" fmla="*/ 114 h 378"/>
                    <a:gd name="T16" fmla="*/ 180 w 689"/>
                    <a:gd name="T17" fmla="*/ 147 h 378"/>
                    <a:gd name="T18" fmla="*/ 147 w 689"/>
                    <a:gd name="T19" fmla="*/ 180 h 378"/>
                    <a:gd name="T20" fmla="*/ 114 w 689"/>
                    <a:gd name="T21" fmla="*/ 213 h 378"/>
                    <a:gd name="T22" fmla="*/ 82 w 689"/>
                    <a:gd name="T23" fmla="*/ 246 h 378"/>
                    <a:gd name="T24" fmla="*/ 49 w 689"/>
                    <a:gd name="T25" fmla="*/ 278 h 378"/>
                    <a:gd name="T26" fmla="*/ 16 w 689"/>
                    <a:gd name="T27" fmla="*/ 311 h 378"/>
                    <a:gd name="T28" fmla="*/ 16 w 689"/>
                    <a:gd name="T29" fmla="*/ 311 h 378"/>
                    <a:gd name="T30" fmla="*/ 0 w 689"/>
                    <a:gd name="T31" fmla="*/ 344 h 378"/>
                    <a:gd name="T32" fmla="*/ 0 w 689"/>
                    <a:gd name="T33" fmla="*/ 344 h 378"/>
                    <a:gd name="T34" fmla="*/ 24 w 689"/>
                    <a:gd name="T35" fmla="*/ 368 h 378"/>
                    <a:gd name="T36" fmla="*/ 24 w 689"/>
                    <a:gd name="T37" fmla="*/ 368 h 378"/>
                    <a:gd name="T38" fmla="*/ 82 w 689"/>
                    <a:gd name="T39" fmla="*/ 377 h 378"/>
                    <a:gd name="T40" fmla="*/ 606 w 689"/>
                    <a:gd name="T41" fmla="*/ 377 h 378"/>
                    <a:gd name="T42" fmla="*/ 606 w 689"/>
                    <a:gd name="T43" fmla="*/ 377 h 378"/>
                    <a:gd name="T44" fmla="*/ 663 w 689"/>
                    <a:gd name="T45" fmla="*/ 368 h 378"/>
                    <a:gd name="T46" fmla="*/ 663 w 689"/>
                    <a:gd name="T47" fmla="*/ 368 h 378"/>
                    <a:gd name="T48" fmla="*/ 688 w 689"/>
                    <a:gd name="T49" fmla="*/ 344 h 378"/>
                    <a:gd name="T50" fmla="*/ 688 w 689"/>
                    <a:gd name="T51" fmla="*/ 344 h 378"/>
                    <a:gd name="T52" fmla="*/ 672 w 689"/>
                    <a:gd name="T53" fmla="*/ 311 h 378"/>
                    <a:gd name="T54" fmla="*/ 377 w 689"/>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9" h="378">
                      <a:moveTo>
                        <a:pt x="377" y="16"/>
                      </a:moveTo>
                      <a:lnTo>
                        <a:pt x="377" y="16"/>
                      </a:lnTo>
                      <a:cubicBezTo>
                        <a:pt x="365" y="5"/>
                        <a:pt x="355" y="0"/>
                        <a:pt x="344" y="0"/>
                      </a:cubicBezTo>
                      <a:lnTo>
                        <a:pt x="344" y="0"/>
                      </a:lnTo>
                      <a:cubicBezTo>
                        <a:pt x="333" y="0"/>
                        <a:pt x="322" y="5"/>
                        <a:pt x="311" y="16"/>
                      </a:cubicBezTo>
                      <a:lnTo>
                        <a:pt x="278" y="49"/>
                      </a:lnTo>
                      <a:lnTo>
                        <a:pt x="246" y="82"/>
                      </a:lnTo>
                      <a:lnTo>
                        <a:pt x="213" y="114"/>
                      </a:lnTo>
                      <a:lnTo>
                        <a:pt x="180" y="147"/>
                      </a:lnTo>
                      <a:lnTo>
                        <a:pt x="147" y="180"/>
                      </a:lnTo>
                      <a:lnTo>
                        <a:pt x="114" y="213"/>
                      </a:lnTo>
                      <a:lnTo>
                        <a:pt x="82" y="246"/>
                      </a:lnTo>
                      <a:lnTo>
                        <a:pt x="49" y="278"/>
                      </a:lnTo>
                      <a:lnTo>
                        <a:pt x="16" y="311"/>
                      </a:lnTo>
                      <a:lnTo>
                        <a:pt x="16" y="311"/>
                      </a:lnTo>
                      <a:cubicBezTo>
                        <a:pt x="6" y="322"/>
                        <a:pt x="0" y="333"/>
                        <a:pt x="0" y="344"/>
                      </a:cubicBezTo>
                      <a:lnTo>
                        <a:pt x="0" y="344"/>
                      </a:lnTo>
                      <a:cubicBezTo>
                        <a:pt x="0" y="355"/>
                        <a:pt x="8" y="363"/>
                        <a:pt x="24" y="368"/>
                      </a:cubicBezTo>
                      <a:lnTo>
                        <a:pt x="24" y="368"/>
                      </a:lnTo>
                      <a:cubicBezTo>
                        <a:pt x="41" y="374"/>
                        <a:pt x="60" y="377"/>
                        <a:pt x="82" y="377"/>
                      </a:cubicBezTo>
                      <a:lnTo>
                        <a:pt x="606" y="377"/>
                      </a:lnTo>
                      <a:lnTo>
                        <a:pt x="606" y="377"/>
                      </a:lnTo>
                      <a:cubicBezTo>
                        <a:pt x="628" y="377"/>
                        <a:pt x="647" y="374"/>
                        <a:pt x="663" y="368"/>
                      </a:cubicBezTo>
                      <a:lnTo>
                        <a:pt x="663" y="368"/>
                      </a:lnTo>
                      <a:cubicBezTo>
                        <a:pt x="680" y="363"/>
                        <a:pt x="688" y="355"/>
                        <a:pt x="688" y="344"/>
                      </a:cubicBezTo>
                      <a:lnTo>
                        <a:pt x="688" y="344"/>
                      </a:lnTo>
                      <a:cubicBezTo>
                        <a:pt x="688" y="333"/>
                        <a:pt x="683" y="322"/>
                        <a:pt x="672" y="311"/>
                      </a:cubicBezTo>
                      <a:lnTo>
                        <a:pt x="377" y="16"/>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4" name="Freeform 208">
                  <a:extLst>
                    <a:ext uri="{FF2B5EF4-FFF2-40B4-BE49-F238E27FC236}">
                      <a16:creationId xmlns:a16="http://schemas.microsoft.com/office/drawing/2014/main" id="{3C916E85-C176-874A-9A86-0E15BBF0A3B1}"/>
                    </a:ext>
                  </a:extLst>
                </p:cNvPr>
                <p:cNvSpPr>
                  <a:spLocks noChangeArrowheads="1"/>
                </p:cNvSpPr>
                <p:nvPr/>
              </p:nvSpPr>
              <p:spPr bwMode="auto">
                <a:xfrm>
                  <a:off x="3455988" y="2851150"/>
                  <a:ext cx="271462" cy="141288"/>
                </a:xfrm>
                <a:custGeom>
                  <a:avLst/>
                  <a:gdLst>
                    <a:gd name="T0" fmla="*/ 705 w 754"/>
                    <a:gd name="T1" fmla="*/ 292 h 391"/>
                    <a:gd name="T2" fmla="*/ 672 w 754"/>
                    <a:gd name="T3" fmla="*/ 259 h 391"/>
                    <a:gd name="T4" fmla="*/ 639 w 754"/>
                    <a:gd name="T5" fmla="*/ 226 h 391"/>
                    <a:gd name="T6" fmla="*/ 606 w 754"/>
                    <a:gd name="T7" fmla="*/ 193 h 391"/>
                    <a:gd name="T8" fmla="*/ 573 w 754"/>
                    <a:gd name="T9" fmla="*/ 161 h 391"/>
                    <a:gd name="T10" fmla="*/ 541 w 754"/>
                    <a:gd name="T11" fmla="*/ 128 h 391"/>
                    <a:gd name="T12" fmla="*/ 508 w 754"/>
                    <a:gd name="T13" fmla="*/ 95 h 391"/>
                    <a:gd name="T14" fmla="*/ 475 w 754"/>
                    <a:gd name="T15" fmla="*/ 62 h 391"/>
                    <a:gd name="T16" fmla="*/ 442 w 754"/>
                    <a:gd name="T17" fmla="*/ 29 h 391"/>
                    <a:gd name="T18" fmla="*/ 442 w 754"/>
                    <a:gd name="T19" fmla="*/ 29 h 391"/>
                    <a:gd name="T20" fmla="*/ 409 w 754"/>
                    <a:gd name="T21" fmla="*/ 8 h 391"/>
                    <a:gd name="T22" fmla="*/ 409 w 754"/>
                    <a:gd name="T23" fmla="*/ 8 h 391"/>
                    <a:gd name="T24" fmla="*/ 401 w 754"/>
                    <a:gd name="T25" fmla="*/ 5 h 391"/>
                    <a:gd name="T26" fmla="*/ 401 w 754"/>
                    <a:gd name="T27" fmla="*/ 5 h 391"/>
                    <a:gd name="T28" fmla="*/ 352 w 754"/>
                    <a:gd name="T29" fmla="*/ 5 h 391"/>
                    <a:gd name="T30" fmla="*/ 352 w 754"/>
                    <a:gd name="T31" fmla="*/ 5 h 391"/>
                    <a:gd name="T32" fmla="*/ 311 w 754"/>
                    <a:gd name="T33" fmla="*/ 29 h 391"/>
                    <a:gd name="T34" fmla="*/ 278 w 754"/>
                    <a:gd name="T35" fmla="*/ 62 h 391"/>
                    <a:gd name="T36" fmla="*/ 245 w 754"/>
                    <a:gd name="T37" fmla="*/ 95 h 391"/>
                    <a:gd name="T38" fmla="*/ 147 w 754"/>
                    <a:gd name="T39" fmla="*/ 193 h 391"/>
                    <a:gd name="T40" fmla="*/ 114 w 754"/>
                    <a:gd name="T41" fmla="*/ 226 h 391"/>
                    <a:gd name="T42" fmla="*/ 82 w 754"/>
                    <a:gd name="T43" fmla="*/ 259 h 391"/>
                    <a:gd name="T44" fmla="*/ 16 w 754"/>
                    <a:gd name="T45" fmla="*/ 325 h 391"/>
                    <a:gd name="T46" fmla="*/ 16 w 754"/>
                    <a:gd name="T47" fmla="*/ 325 h 391"/>
                    <a:gd name="T48" fmla="*/ 0 w 754"/>
                    <a:gd name="T49" fmla="*/ 357 h 391"/>
                    <a:gd name="T50" fmla="*/ 0 w 754"/>
                    <a:gd name="T51" fmla="*/ 357 h 391"/>
                    <a:gd name="T52" fmla="*/ 24 w 754"/>
                    <a:gd name="T53" fmla="*/ 382 h 391"/>
                    <a:gd name="T54" fmla="*/ 24 w 754"/>
                    <a:gd name="T55" fmla="*/ 382 h 391"/>
                    <a:gd name="T56" fmla="*/ 82 w 754"/>
                    <a:gd name="T57" fmla="*/ 390 h 391"/>
                    <a:gd name="T58" fmla="*/ 409 w 754"/>
                    <a:gd name="T59" fmla="*/ 390 h 391"/>
                    <a:gd name="T60" fmla="*/ 672 w 754"/>
                    <a:gd name="T61" fmla="*/ 390 h 391"/>
                    <a:gd name="T62" fmla="*/ 672 w 754"/>
                    <a:gd name="T63" fmla="*/ 390 h 391"/>
                    <a:gd name="T64" fmla="*/ 729 w 754"/>
                    <a:gd name="T65" fmla="*/ 382 h 391"/>
                    <a:gd name="T66" fmla="*/ 729 w 754"/>
                    <a:gd name="T67" fmla="*/ 382 h 391"/>
                    <a:gd name="T68" fmla="*/ 753 w 754"/>
                    <a:gd name="T69" fmla="*/ 357 h 391"/>
                    <a:gd name="T70" fmla="*/ 753 w 754"/>
                    <a:gd name="T71" fmla="*/ 357 h 391"/>
                    <a:gd name="T72" fmla="*/ 737 w 754"/>
                    <a:gd name="T73" fmla="*/ 325 h 391"/>
                    <a:gd name="T74" fmla="*/ 705 w 754"/>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4" h="391">
                      <a:moveTo>
                        <a:pt x="705" y="292"/>
                      </a:moveTo>
                      <a:lnTo>
                        <a:pt x="672" y="259"/>
                      </a:lnTo>
                      <a:lnTo>
                        <a:pt x="639" y="226"/>
                      </a:lnTo>
                      <a:lnTo>
                        <a:pt x="606" y="193"/>
                      </a:lnTo>
                      <a:lnTo>
                        <a:pt x="573" y="161"/>
                      </a:lnTo>
                      <a:lnTo>
                        <a:pt x="541" y="128"/>
                      </a:lnTo>
                      <a:lnTo>
                        <a:pt x="508" y="95"/>
                      </a:lnTo>
                      <a:lnTo>
                        <a:pt x="475" y="62"/>
                      </a:lnTo>
                      <a:lnTo>
                        <a:pt x="442" y="29"/>
                      </a:lnTo>
                      <a:lnTo>
                        <a:pt x="442" y="29"/>
                      </a:lnTo>
                      <a:cubicBezTo>
                        <a:pt x="434" y="21"/>
                        <a:pt x="422" y="13"/>
                        <a:pt x="409" y="8"/>
                      </a:cubicBezTo>
                      <a:lnTo>
                        <a:pt x="409" y="8"/>
                      </a:lnTo>
                      <a:cubicBezTo>
                        <a:pt x="407" y="7"/>
                        <a:pt x="404" y="6"/>
                        <a:pt x="401" y="5"/>
                      </a:cubicBezTo>
                      <a:lnTo>
                        <a:pt x="401" y="5"/>
                      </a:lnTo>
                      <a:cubicBezTo>
                        <a:pt x="385" y="0"/>
                        <a:pt x="369" y="0"/>
                        <a:pt x="352" y="5"/>
                      </a:cubicBezTo>
                      <a:lnTo>
                        <a:pt x="352" y="5"/>
                      </a:lnTo>
                      <a:cubicBezTo>
                        <a:pt x="336" y="10"/>
                        <a:pt x="323" y="18"/>
                        <a:pt x="311" y="29"/>
                      </a:cubicBezTo>
                      <a:lnTo>
                        <a:pt x="278" y="62"/>
                      </a:lnTo>
                      <a:lnTo>
                        <a:pt x="245" y="95"/>
                      </a:lnTo>
                      <a:lnTo>
                        <a:pt x="147" y="193"/>
                      </a:lnTo>
                      <a:lnTo>
                        <a:pt x="114" y="226"/>
                      </a:lnTo>
                      <a:lnTo>
                        <a:pt x="82" y="259"/>
                      </a:lnTo>
                      <a:lnTo>
                        <a:pt x="16" y="325"/>
                      </a:lnTo>
                      <a:lnTo>
                        <a:pt x="16" y="325"/>
                      </a:lnTo>
                      <a:cubicBezTo>
                        <a:pt x="5" y="335"/>
                        <a:pt x="0" y="347"/>
                        <a:pt x="0" y="357"/>
                      </a:cubicBezTo>
                      <a:lnTo>
                        <a:pt x="0" y="357"/>
                      </a:lnTo>
                      <a:cubicBezTo>
                        <a:pt x="0" y="369"/>
                        <a:pt x="8" y="377"/>
                        <a:pt x="24" y="382"/>
                      </a:cubicBezTo>
                      <a:lnTo>
                        <a:pt x="24" y="382"/>
                      </a:lnTo>
                      <a:cubicBezTo>
                        <a:pt x="41" y="387"/>
                        <a:pt x="60" y="390"/>
                        <a:pt x="82" y="390"/>
                      </a:cubicBezTo>
                      <a:lnTo>
                        <a:pt x="409" y="390"/>
                      </a:lnTo>
                      <a:lnTo>
                        <a:pt x="672" y="390"/>
                      </a:lnTo>
                      <a:lnTo>
                        <a:pt x="672" y="390"/>
                      </a:lnTo>
                      <a:cubicBezTo>
                        <a:pt x="694" y="390"/>
                        <a:pt x="712" y="387"/>
                        <a:pt x="729" y="382"/>
                      </a:cubicBezTo>
                      <a:lnTo>
                        <a:pt x="729" y="382"/>
                      </a:lnTo>
                      <a:cubicBezTo>
                        <a:pt x="746" y="377"/>
                        <a:pt x="753" y="369"/>
                        <a:pt x="753" y="357"/>
                      </a:cubicBezTo>
                      <a:lnTo>
                        <a:pt x="753" y="357"/>
                      </a:lnTo>
                      <a:cubicBezTo>
                        <a:pt x="753" y="347"/>
                        <a:pt x="748" y="335"/>
                        <a:pt x="737" y="325"/>
                      </a:cubicBezTo>
                      <a:lnTo>
                        <a:pt x="705" y="292"/>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2" name="Group 548">
                <a:extLst>
                  <a:ext uri="{FF2B5EF4-FFF2-40B4-BE49-F238E27FC236}">
                    <a16:creationId xmlns:a16="http://schemas.microsoft.com/office/drawing/2014/main" id="{7FB3B8E2-FEF7-1245-9913-3112EB9DB1E0}"/>
                  </a:ext>
                </a:extLst>
              </p:cNvPr>
              <p:cNvGrpSpPr/>
              <p:nvPr/>
            </p:nvGrpSpPr>
            <p:grpSpPr>
              <a:xfrm rot="5400000">
                <a:off x="2353982" y="2732193"/>
                <a:ext cx="673613" cy="1393613"/>
                <a:chOff x="4187825" y="1865313"/>
                <a:chExt cx="530225" cy="1096962"/>
              </a:xfrm>
            </p:grpSpPr>
            <p:sp>
              <p:nvSpPr>
                <p:cNvPr id="59" name="Freeform 186">
                  <a:extLst>
                    <a:ext uri="{FF2B5EF4-FFF2-40B4-BE49-F238E27FC236}">
                      <a16:creationId xmlns:a16="http://schemas.microsoft.com/office/drawing/2014/main" id="{A8E9C739-580C-CD48-8EBB-00AE647F248B}"/>
                    </a:ext>
                  </a:extLst>
                </p:cNvPr>
                <p:cNvSpPr>
                  <a:spLocks noChangeArrowheads="1"/>
                </p:cNvSpPr>
                <p:nvPr/>
              </p:nvSpPr>
              <p:spPr bwMode="auto">
                <a:xfrm>
                  <a:off x="4187825" y="1865313"/>
                  <a:ext cx="265113" cy="1096962"/>
                </a:xfrm>
                <a:custGeom>
                  <a:avLst/>
                  <a:gdLst>
                    <a:gd name="T0" fmla="*/ 655 w 738"/>
                    <a:gd name="T1" fmla="*/ 409 h 3049"/>
                    <a:gd name="T2" fmla="*/ 623 w 738"/>
                    <a:gd name="T3" fmla="*/ 475 h 3049"/>
                    <a:gd name="T4" fmla="*/ 590 w 738"/>
                    <a:gd name="T5" fmla="*/ 475 h 3049"/>
                    <a:gd name="T6" fmla="*/ 558 w 738"/>
                    <a:gd name="T7" fmla="*/ 541 h 3049"/>
                    <a:gd name="T8" fmla="*/ 541 w 738"/>
                    <a:gd name="T9" fmla="*/ 557 h 3049"/>
                    <a:gd name="T10" fmla="*/ 541 w 738"/>
                    <a:gd name="T11" fmla="*/ 2524 h 3049"/>
                    <a:gd name="T12" fmla="*/ 541 w 738"/>
                    <a:gd name="T13" fmla="*/ 2491 h 3049"/>
                    <a:gd name="T14" fmla="*/ 606 w 738"/>
                    <a:gd name="T15" fmla="*/ 2589 h 3049"/>
                    <a:gd name="T16" fmla="*/ 590 w 738"/>
                    <a:gd name="T17" fmla="*/ 2573 h 3049"/>
                    <a:gd name="T18" fmla="*/ 688 w 738"/>
                    <a:gd name="T19" fmla="*/ 2638 h 3049"/>
                    <a:gd name="T20" fmla="*/ 492 w 738"/>
                    <a:gd name="T21" fmla="*/ 2442 h 3049"/>
                    <a:gd name="T22" fmla="*/ 459 w 738"/>
                    <a:gd name="T23" fmla="*/ 2442 h 3049"/>
                    <a:gd name="T24" fmla="*/ 426 w 738"/>
                    <a:gd name="T25" fmla="*/ 2376 h 3049"/>
                    <a:gd name="T26" fmla="*/ 410 w 738"/>
                    <a:gd name="T27" fmla="*/ 2393 h 3049"/>
                    <a:gd name="T28" fmla="*/ 475 w 738"/>
                    <a:gd name="T29" fmla="*/ 589 h 3049"/>
                    <a:gd name="T30" fmla="*/ 475 w 738"/>
                    <a:gd name="T31" fmla="*/ 622 h 3049"/>
                    <a:gd name="T32" fmla="*/ 410 w 738"/>
                    <a:gd name="T33" fmla="*/ 655 h 3049"/>
                    <a:gd name="T34" fmla="*/ 426 w 738"/>
                    <a:gd name="T35" fmla="*/ 672 h 3049"/>
                    <a:gd name="T36" fmla="*/ 737 w 738"/>
                    <a:gd name="T37" fmla="*/ 458 h 3049"/>
                    <a:gd name="T38" fmla="*/ 574 w 738"/>
                    <a:gd name="T39" fmla="*/ 606 h 3049"/>
                    <a:gd name="T40" fmla="*/ 549 w 738"/>
                    <a:gd name="T41" fmla="*/ 696 h 3049"/>
                    <a:gd name="T42" fmla="*/ 737 w 738"/>
                    <a:gd name="T43" fmla="*/ 917 h 3049"/>
                    <a:gd name="T44" fmla="*/ 131 w 738"/>
                    <a:gd name="T45" fmla="*/ 1524 h 3049"/>
                    <a:gd name="T46" fmla="*/ 278 w 738"/>
                    <a:gd name="T47" fmla="*/ 1688 h 3049"/>
                    <a:gd name="T48" fmla="*/ 442 w 738"/>
                    <a:gd name="T49" fmla="*/ 1852 h 3049"/>
                    <a:gd name="T50" fmla="*/ 606 w 738"/>
                    <a:gd name="T51" fmla="*/ 2016 h 3049"/>
                    <a:gd name="T52" fmla="*/ 737 w 738"/>
                    <a:gd name="T53" fmla="*/ 2131 h 3049"/>
                    <a:gd name="T54" fmla="*/ 549 w 738"/>
                    <a:gd name="T55" fmla="*/ 2351 h 3049"/>
                    <a:gd name="T56" fmla="*/ 672 w 738"/>
                    <a:gd name="T57" fmla="*/ 2540 h 3049"/>
                    <a:gd name="T58" fmla="*/ 737 w 738"/>
                    <a:gd name="T59" fmla="*/ 2687 h 3049"/>
                    <a:gd name="T60" fmla="*/ 737 w 738"/>
                    <a:gd name="T61" fmla="*/ 3048 h 3049"/>
                    <a:gd name="T62" fmla="*/ 606 w 738"/>
                    <a:gd name="T63" fmla="*/ 2933 h 3049"/>
                    <a:gd name="T64" fmla="*/ 664 w 738"/>
                    <a:gd name="T65" fmla="*/ 2860 h 3049"/>
                    <a:gd name="T66" fmla="*/ 606 w 738"/>
                    <a:gd name="T67" fmla="*/ 2737 h 3049"/>
                    <a:gd name="T68" fmla="*/ 442 w 738"/>
                    <a:gd name="T69" fmla="*/ 2573 h 3049"/>
                    <a:gd name="T70" fmla="*/ 278 w 738"/>
                    <a:gd name="T71" fmla="*/ 2409 h 3049"/>
                    <a:gd name="T72" fmla="*/ 197 w 738"/>
                    <a:gd name="T73" fmla="*/ 2310 h 3049"/>
                    <a:gd name="T74" fmla="*/ 606 w 738"/>
                    <a:gd name="T75" fmla="*/ 2278 h 3049"/>
                    <a:gd name="T76" fmla="*/ 672 w 738"/>
                    <a:gd name="T77" fmla="*/ 2212 h 3049"/>
                    <a:gd name="T78" fmla="*/ 377 w 738"/>
                    <a:gd name="T79" fmla="*/ 1917 h 3049"/>
                    <a:gd name="T80" fmla="*/ 82 w 738"/>
                    <a:gd name="T81" fmla="*/ 1623 h 3049"/>
                    <a:gd name="T82" fmla="*/ 0 w 738"/>
                    <a:gd name="T83" fmla="*/ 1524 h 3049"/>
                    <a:gd name="T84" fmla="*/ 147 w 738"/>
                    <a:gd name="T85" fmla="*/ 1360 h 3049"/>
                    <a:gd name="T86" fmla="*/ 311 w 738"/>
                    <a:gd name="T87" fmla="*/ 1196 h 3049"/>
                    <a:gd name="T88" fmla="*/ 475 w 738"/>
                    <a:gd name="T89" fmla="*/ 1032 h 3049"/>
                    <a:gd name="T90" fmla="*/ 640 w 738"/>
                    <a:gd name="T91" fmla="*/ 868 h 3049"/>
                    <a:gd name="T92" fmla="*/ 664 w 738"/>
                    <a:gd name="T93" fmla="*/ 778 h 3049"/>
                    <a:gd name="T94" fmla="*/ 221 w 738"/>
                    <a:gd name="T95" fmla="*/ 762 h 3049"/>
                    <a:gd name="T96" fmla="*/ 278 w 738"/>
                    <a:gd name="T97" fmla="*/ 639 h 3049"/>
                    <a:gd name="T98" fmla="*/ 508 w 738"/>
                    <a:gd name="T99" fmla="*/ 409 h 3049"/>
                    <a:gd name="T100" fmla="*/ 688 w 738"/>
                    <a:gd name="T101" fmla="*/ 213 h 3049"/>
                    <a:gd name="T102" fmla="*/ 590 w 738"/>
                    <a:gd name="T103" fmla="*/ 147 h 3049"/>
                    <a:gd name="T104" fmla="*/ 705 w 738"/>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688" y="409"/>
                      </a:moveTo>
                      <a:lnTo>
                        <a:pt x="688" y="409"/>
                      </a:lnTo>
                      <a:cubicBezTo>
                        <a:pt x="688" y="398"/>
                        <a:pt x="683" y="393"/>
                        <a:pt x="672" y="393"/>
                      </a:cubicBezTo>
                      <a:lnTo>
                        <a:pt x="672" y="393"/>
                      </a:lnTo>
                      <a:cubicBezTo>
                        <a:pt x="661" y="393"/>
                        <a:pt x="655" y="398"/>
                        <a:pt x="655" y="409"/>
                      </a:cubicBezTo>
                      <a:lnTo>
                        <a:pt x="655" y="409"/>
                      </a:lnTo>
                      <a:cubicBezTo>
                        <a:pt x="655" y="420"/>
                        <a:pt x="661" y="426"/>
                        <a:pt x="672" y="426"/>
                      </a:cubicBezTo>
                      <a:lnTo>
                        <a:pt x="672" y="426"/>
                      </a:lnTo>
                      <a:cubicBezTo>
                        <a:pt x="683" y="426"/>
                        <a:pt x="688" y="420"/>
                        <a:pt x="688" y="409"/>
                      </a:cubicBezTo>
                      <a:close/>
                      <a:moveTo>
                        <a:pt x="623" y="475"/>
                      </a:moveTo>
                      <a:lnTo>
                        <a:pt x="623" y="475"/>
                      </a:lnTo>
                      <a:cubicBezTo>
                        <a:pt x="623" y="464"/>
                        <a:pt x="617" y="458"/>
                        <a:pt x="606" y="458"/>
                      </a:cubicBezTo>
                      <a:lnTo>
                        <a:pt x="606" y="458"/>
                      </a:lnTo>
                      <a:cubicBezTo>
                        <a:pt x="596" y="458"/>
                        <a:pt x="590" y="464"/>
                        <a:pt x="590" y="475"/>
                      </a:cubicBezTo>
                      <a:lnTo>
                        <a:pt x="590" y="475"/>
                      </a:lnTo>
                      <a:cubicBezTo>
                        <a:pt x="590" y="486"/>
                        <a:pt x="596" y="491"/>
                        <a:pt x="606" y="491"/>
                      </a:cubicBezTo>
                      <a:lnTo>
                        <a:pt x="606" y="491"/>
                      </a:lnTo>
                      <a:cubicBezTo>
                        <a:pt x="617" y="491"/>
                        <a:pt x="623" y="486"/>
                        <a:pt x="623" y="475"/>
                      </a:cubicBezTo>
                      <a:close/>
                      <a:moveTo>
                        <a:pt x="558" y="541"/>
                      </a:moveTo>
                      <a:lnTo>
                        <a:pt x="558" y="541"/>
                      </a:lnTo>
                      <a:cubicBezTo>
                        <a:pt x="558" y="529"/>
                        <a:pt x="552" y="524"/>
                        <a:pt x="541" y="524"/>
                      </a:cubicBezTo>
                      <a:lnTo>
                        <a:pt x="541" y="524"/>
                      </a:lnTo>
                      <a:cubicBezTo>
                        <a:pt x="530" y="524"/>
                        <a:pt x="524" y="529"/>
                        <a:pt x="524" y="541"/>
                      </a:cubicBezTo>
                      <a:lnTo>
                        <a:pt x="524" y="541"/>
                      </a:lnTo>
                      <a:cubicBezTo>
                        <a:pt x="524" y="551"/>
                        <a:pt x="530" y="557"/>
                        <a:pt x="541" y="557"/>
                      </a:cubicBezTo>
                      <a:lnTo>
                        <a:pt x="541" y="557"/>
                      </a:lnTo>
                      <a:cubicBezTo>
                        <a:pt x="552" y="557"/>
                        <a:pt x="558" y="551"/>
                        <a:pt x="558" y="541"/>
                      </a:cubicBezTo>
                      <a:close/>
                      <a:moveTo>
                        <a:pt x="524" y="2507"/>
                      </a:moveTo>
                      <a:lnTo>
                        <a:pt x="524" y="2507"/>
                      </a:lnTo>
                      <a:cubicBezTo>
                        <a:pt x="524" y="2518"/>
                        <a:pt x="530" y="2524"/>
                        <a:pt x="541" y="2524"/>
                      </a:cubicBezTo>
                      <a:lnTo>
                        <a:pt x="541" y="2524"/>
                      </a:lnTo>
                      <a:cubicBezTo>
                        <a:pt x="552" y="2524"/>
                        <a:pt x="558" y="2518"/>
                        <a:pt x="558" y="2507"/>
                      </a:cubicBezTo>
                      <a:lnTo>
                        <a:pt x="558" y="2507"/>
                      </a:lnTo>
                      <a:cubicBezTo>
                        <a:pt x="558" y="2496"/>
                        <a:pt x="552" y="2491"/>
                        <a:pt x="541" y="2491"/>
                      </a:cubicBezTo>
                      <a:lnTo>
                        <a:pt x="541" y="2491"/>
                      </a:lnTo>
                      <a:cubicBezTo>
                        <a:pt x="530" y="2491"/>
                        <a:pt x="524" y="2496"/>
                        <a:pt x="524" y="2507"/>
                      </a:cubicBezTo>
                      <a:close/>
                      <a:moveTo>
                        <a:pt x="590" y="2573"/>
                      </a:moveTo>
                      <a:lnTo>
                        <a:pt x="590" y="2573"/>
                      </a:lnTo>
                      <a:cubicBezTo>
                        <a:pt x="590" y="2584"/>
                        <a:pt x="596" y="2589"/>
                        <a:pt x="606" y="2589"/>
                      </a:cubicBezTo>
                      <a:lnTo>
                        <a:pt x="606" y="2589"/>
                      </a:lnTo>
                      <a:cubicBezTo>
                        <a:pt x="617" y="2589"/>
                        <a:pt x="623" y="2584"/>
                        <a:pt x="623" y="2573"/>
                      </a:cubicBezTo>
                      <a:lnTo>
                        <a:pt x="623" y="2573"/>
                      </a:lnTo>
                      <a:cubicBezTo>
                        <a:pt x="623" y="2562"/>
                        <a:pt x="617" y="2556"/>
                        <a:pt x="606" y="2556"/>
                      </a:cubicBezTo>
                      <a:lnTo>
                        <a:pt x="606" y="2556"/>
                      </a:lnTo>
                      <a:cubicBezTo>
                        <a:pt x="596" y="2556"/>
                        <a:pt x="590" y="2562"/>
                        <a:pt x="590" y="2573"/>
                      </a:cubicBezTo>
                      <a:close/>
                      <a:moveTo>
                        <a:pt x="655" y="2638"/>
                      </a:moveTo>
                      <a:lnTo>
                        <a:pt x="655" y="2638"/>
                      </a:lnTo>
                      <a:cubicBezTo>
                        <a:pt x="655" y="2650"/>
                        <a:pt x="661" y="2655"/>
                        <a:pt x="672" y="2655"/>
                      </a:cubicBezTo>
                      <a:lnTo>
                        <a:pt x="672" y="2655"/>
                      </a:lnTo>
                      <a:cubicBezTo>
                        <a:pt x="683" y="2655"/>
                        <a:pt x="688" y="2650"/>
                        <a:pt x="688" y="2638"/>
                      </a:cubicBezTo>
                      <a:lnTo>
                        <a:pt x="688" y="2638"/>
                      </a:lnTo>
                      <a:cubicBezTo>
                        <a:pt x="688" y="2627"/>
                        <a:pt x="683" y="2622"/>
                        <a:pt x="672" y="2622"/>
                      </a:cubicBezTo>
                      <a:lnTo>
                        <a:pt x="672" y="2622"/>
                      </a:lnTo>
                      <a:cubicBezTo>
                        <a:pt x="661" y="2622"/>
                        <a:pt x="655" y="2627"/>
                        <a:pt x="655" y="2638"/>
                      </a:cubicBezTo>
                      <a:close/>
                      <a:moveTo>
                        <a:pt x="492" y="2442"/>
                      </a:moveTo>
                      <a:lnTo>
                        <a:pt x="492" y="2442"/>
                      </a:lnTo>
                      <a:cubicBezTo>
                        <a:pt x="492" y="2431"/>
                        <a:pt x="486" y="2425"/>
                        <a:pt x="475" y="2425"/>
                      </a:cubicBezTo>
                      <a:lnTo>
                        <a:pt x="475" y="2425"/>
                      </a:lnTo>
                      <a:cubicBezTo>
                        <a:pt x="464" y="2425"/>
                        <a:pt x="459" y="2431"/>
                        <a:pt x="459" y="2442"/>
                      </a:cubicBezTo>
                      <a:lnTo>
                        <a:pt x="459" y="2442"/>
                      </a:lnTo>
                      <a:cubicBezTo>
                        <a:pt x="459" y="2452"/>
                        <a:pt x="464" y="2458"/>
                        <a:pt x="475" y="2458"/>
                      </a:cubicBezTo>
                      <a:lnTo>
                        <a:pt x="475" y="2458"/>
                      </a:lnTo>
                      <a:cubicBezTo>
                        <a:pt x="486" y="2458"/>
                        <a:pt x="492" y="2452"/>
                        <a:pt x="492" y="2442"/>
                      </a:cubicBezTo>
                      <a:close/>
                      <a:moveTo>
                        <a:pt x="426" y="2376"/>
                      </a:moveTo>
                      <a:lnTo>
                        <a:pt x="426" y="2376"/>
                      </a:lnTo>
                      <a:cubicBezTo>
                        <a:pt x="426" y="2365"/>
                        <a:pt x="421" y="2360"/>
                        <a:pt x="410" y="2360"/>
                      </a:cubicBezTo>
                      <a:lnTo>
                        <a:pt x="410" y="2360"/>
                      </a:lnTo>
                      <a:cubicBezTo>
                        <a:pt x="399" y="2360"/>
                        <a:pt x="394" y="2365"/>
                        <a:pt x="394" y="2376"/>
                      </a:cubicBezTo>
                      <a:lnTo>
                        <a:pt x="394" y="2376"/>
                      </a:lnTo>
                      <a:cubicBezTo>
                        <a:pt x="394" y="2387"/>
                        <a:pt x="399" y="2393"/>
                        <a:pt x="410" y="2393"/>
                      </a:cubicBezTo>
                      <a:lnTo>
                        <a:pt x="410" y="2393"/>
                      </a:lnTo>
                      <a:cubicBezTo>
                        <a:pt x="421" y="2393"/>
                        <a:pt x="426" y="2387"/>
                        <a:pt x="426" y="2376"/>
                      </a:cubicBezTo>
                      <a:close/>
                      <a:moveTo>
                        <a:pt x="492" y="606"/>
                      </a:moveTo>
                      <a:lnTo>
                        <a:pt x="492" y="606"/>
                      </a:lnTo>
                      <a:cubicBezTo>
                        <a:pt x="492" y="595"/>
                        <a:pt x="486" y="589"/>
                        <a:pt x="475" y="589"/>
                      </a:cubicBezTo>
                      <a:lnTo>
                        <a:pt x="475" y="589"/>
                      </a:lnTo>
                      <a:cubicBezTo>
                        <a:pt x="464" y="589"/>
                        <a:pt x="459" y="595"/>
                        <a:pt x="459" y="606"/>
                      </a:cubicBezTo>
                      <a:lnTo>
                        <a:pt x="459" y="606"/>
                      </a:lnTo>
                      <a:cubicBezTo>
                        <a:pt x="459" y="617"/>
                        <a:pt x="464" y="622"/>
                        <a:pt x="475" y="622"/>
                      </a:cubicBezTo>
                      <a:lnTo>
                        <a:pt x="475" y="622"/>
                      </a:lnTo>
                      <a:cubicBezTo>
                        <a:pt x="486" y="622"/>
                        <a:pt x="492" y="617"/>
                        <a:pt x="492" y="606"/>
                      </a:cubicBezTo>
                      <a:close/>
                      <a:moveTo>
                        <a:pt x="426" y="672"/>
                      </a:moveTo>
                      <a:lnTo>
                        <a:pt x="426" y="672"/>
                      </a:lnTo>
                      <a:cubicBezTo>
                        <a:pt x="426" y="660"/>
                        <a:pt x="421" y="655"/>
                        <a:pt x="410" y="655"/>
                      </a:cubicBezTo>
                      <a:lnTo>
                        <a:pt x="410" y="655"/>
                      </a:lnTo>
                      <a:cubicBezTo>
                        <a:pt x="399" y="655"/>
                        <a:pt x="394" y="660"/>
                        <a:pt x="394" y="672"/>
                      </a:cubicBezTo>
                      <a:lnTo>
                        <a:pt x="394" y="672"/>
                      </a:lnTo>
                      <a:cubicBezTo>
                        <a:pt x="394" y="683"/>
                        <a:pt x="399" y="688"/>
                        <a:pt x="410" y="688"/>
                      </a:cubicBezTo>
                      <a:lnTo>
                        <a:pt x="410" y="688"/>
                      </a:lnTo>
                      <a:cubicBezTo>
                        <a:pt x="421" y="688"/>
                        <a:pt x="426" y="683"/>
                        <a:pt x="426" y="672"/>
                      </a:cubicBezTo>
                      <a:close/>
                      <a:moveTo>
                        <a:pt x="721" y="344"/>
                      </a:moveTo>
                      <a:lnTo>
                        <a:pt x="721" y="344"/>
                      </a:lnTo>
                      <a:cubicBezTo>
                        <a:pt x="721" y="355"/>
                        <a:pt x="725" y="360"/>
                        <a:pt x="737" y="360"/>
                      </a:cubicBezTo>
                      <a:lnTo>
                        <a:pt x="737" y="458"/>
                      </a:lnTo>
                      <a:lnTo>
                        <a:pt x="737" y="458"/>
                      </a:lnTo>
                      <a:cubicBezTo>
                        <a:pt x="725" y="458"/>
                        <a:pt x="716" y="464"/>
                        <a:pt x="705" y="475"/>
                      </a:cubicBezTo>
                      <a:lnTo>
                        <a:pt x="672" y="508"/>
                      </a:lnTo>
                      <a:lnTo>
                        <a:pt x="640" y="541"/>
                      </a:lnTo>
                      <a:lnTo>
                        <a:pt x="606" y="573"/>
                      </a:lnTo>
                      <a:lnTo>
                        <a:pt x="574" y="606"/>
                      </a:lnTo>
                      <a:lnTo>
                        <a:pt x="541" y="639"/>
                      </a:lnTo>
                      <a:lnTo>
                        <a:pt x="541" y="639"/>
                      </a:lnTo>
                      <a:cubicBezTo>
                        <a:pt x="530" y="650"/>
                        <a:pt x="524" y="660"/>
                        <a:pt x="524" y="672"/>
                      </a:cubicBezTo>
                      <a:lnTo>
                        <a:pt x="524" y="672"/>
                      </a:lnTo>
                      <a:cubicBezTo>
                        <a:pt x="524" y="683"/>
                        <a:pt x="533" y="691"/>
                        <a:pt x="549" y="696"/>
                      </a:cubicBezTo>
                      <a:lnTo>
                        <a:pt x="549" y="696"/>
                      </a:lnTo>
                      <a:cubicBezTo>
                        <a:pt x="566" y="702"/>
                        <a:pt x="584" y="704"/>
                        <a:pt x="606" y="704"/>
                      </a:cubicBezTo>
                      <a:lnTo>
                        <a:pt x="737" y="704"/>
                      </a:lnTo>
                      <a:lnTo>
                        <a:pt x="737" y="917"/>
                      </a:lnTo>
                      <a:lnTo>
                        <a:pt x="737" y="917"/>
                      </a:lnTo>
                      <a:cubicBezTo>
                        <a:pt x="725" y="917"/>
                        <a:pt x="716" y="923"/>
                        <a:pt x="705" y="934"/>
                      </a:cubicBezTo>
                      <a:lnTo>
                        <a:pt x="147" y="1491"/>
                      </a:lnTo>
                      <a:lnTo>
                        <a:pt x="147" y="1491"/>
                      </a:lnTo>
                      <a:cubicBezTo>
                        <a:pt x="136" y="1502"/>
                        <a:pt x="131" y="1513"/>
                        <a:pt x="131" y="1524"/>
                      </a:cubicBezTo>
                      <a:lnTo>
                        <a:pt x="131" y="1524"/>
                      </a:lnTo>
                      <a:cubicBezTo>
                        <a:pt x="131" y="1535"/>
                        <a:pt x="136" y="1545"/>
                        <a:pt x="147" y="1557"/>
                      </a:cubicBezTo>
                      <a:lnTo>
                        <a:pt x="180" y="1590"/>
                      </a:lnTo>
                      <a:lnTo>
                        <a:pt x="213" y="1623"/>
                      </a:lnTo>
                      <a:lnTo>
                        <a:pt x="246" y="1655"/>
                      </a:lnTo>
                      <a:lnTo>
                        <a:pt x="278" y="1688"/>
                      </a:lnTo>
                      <a:lnTo>
                        <a:pt x="311" y="1721"/>
                      </a:lnTo>
                      <a:lnTo>
                        <a:pt x="344" y="1754"/>
                      </a:lnTo>
                      <a:lnTo>
                        <a:pt x="377" y="1786"/>
                      </a:lnTo>
                      <a:lnTo>
                        <a:pt x="410" y="1819"/>
                      </a:lnTo>
                      <a:lnTo>
                        <a:pt x="442" y="1852"/>
                      </a:lnTo>
                      <a:lnTo>
                        <a:pt x="475" y="1885"/>
                      </a:lnTo>
                      <a:lnTo>
                        <a:pt x="508" y="1917"/>
                      </a:lnTo>
                      <a:lnTo>
                        <a:pt x="541" y="1950"/>
                      </a:lnTo>
                      <a:lnTo>
                        <a:pt x="574" y="1982"/>
                      </a:lnTo>
                      <a:lnTo>
                        <a:pt x="606" y="2016"/>
                      </a:lnTo>
                      <a:lnTo>
                        <a:pt x="640" y="2048"/>
                      </a:lnTo>
                      <a:lnTo>
                        <a:pt x="672" y="2081"/>
                      </a:lnTo>
                      <a:lnTo>
                        <a:pt x="705" y="2114"/>
                      </a:lnTo>
                      <a:lnTo>
                        <a:pt x="705" y="2114"/>
                      </a:lnTo>
                      <a:cubicBezTo>
                        <a:pt x="716" y="2125"/>
                        <a:pt x="725" y="2131"/>
                        <a:pt x="737" y="2131"/>
                      </a:cubicBezTo>
                      <a:lnTo>
                        <a:pt x="737" y="2344"/>
                      </a:lnTo>
                      <a:lnTo>
                        <a:pt x="606" y="2344"/>
                      </a:lnTo>
                      <a:lnTo>
                        <a:pt x="606" y="2344"/>
                      </a:lnTo>
                      <a:cubicBezTo>
                        <a:pt x="584" y="2344"/>
                        <a:pt x="566" y="2346"/>
                        <a:pt x="549" y="2351"/>
                      </a:cubicBezTo>
                      <a:lnTo>
                        <a:pt x="549" y="2351"/>
                      </a:lnTo>
                      <a:cubicBezTo>
                        <a:pt x="533" y="2357"/>
                        <a:pt x="524" y="2365"/>
                        <a:pt x="524" y="2376"/>
                      </a:cubicBezTo>
                      <a:lnTo>
                        <a:pt x="524" y="2376"/>
                      </a:lnTo>
                      <a:cubicBezTo>
                        <a:pt x="524" y="2387"/>
                        <a:pt x="530" y="2398"/>
                        <a:pt x="541" y="2409"/>
                      </a:cubicBezTo>
                      <a:lnTo>
                        <a:pt x="574" y="2442"/>
                      </a:lnTo>
                      <a:lnTo>
                        <a:pt x="672" y="2540"/>
                      </a:lnTo>
                      <a:lnTo>
                        <a:pt x="705" y="2573"/>
                      </a:lnTo>
                      <a:lnTo>
                        <a:pt x="705" y="2573"/>
                      </a:lnTo>
                      <a:cubicBezTo>
                        <a:pt x="716" y="2584"/>
                        <a:pt x="725" y="2589"/>
                        <a:pt x="737" y="2589"/>
                      </a:cubicBezTo>
                      <a:lnTo>
                        <a:pt x="737" y="2687"/>
                      </a:lnTo>
                      <a:lnTo>
                        <a:pt x="737" y="2687"/>
                      </a:lnTo>
                      <a:cubicBezTo>
                        <a:pt x="725" y="2687"/>
                        <a:pt x="721" y="2693"/>
                        <a:pt x="721" y="2704"/>
                      </a:cubicBezTo>
                      <a:lnTo>
                        <a:pt x="721" y="2704"/>
                      </a:lnTo>
                      <a:cubicBezTo>
                        <a:pt x="721" y="2715"/>
                        <a:pt x="725" y="2720"/>
                        <a:pt x="737" y="2720"/>
                      </a:cubicBezTo>
                      <a:lnTo>
                        <a:pt x="737" y="3048"/>
                      </a:lnTo>
                      <a:lnTo>
                        <a:pt x="737" y="3048"/>
                      </a:lnTo>
                      <a:cubicBezTo>
                        <a:pt x="725" y="3048"/>
                        <a:pt x="716" y="3043"/>
                        <a:pt x="705" y="3032"/>
                      </a:cubicBezTo>
                      <a:lnTo>
                        <a:pt x="672" y="2999"/>
                      </a:lnTo>
                      <a:lnTo>
                        <a:pt x="640" y="2966"/>
                      </a:lnTo>
                      <a:lnTo>
                        <a:pt x="606" y="2933"/>
                      </a:lnTo>
                      <a:lnTo>
                        <a:pt x="606" y="2933"/>
                      </a:lnTo>
                      <a:cubicBezTo>
                        <a:pt x="596" y="2923"/>
                        <a:pt x="590" y="2912"/>
                        <a:pt x="590" y="2901"/>
                      </a:cubicBezTo>
                      <a:lnTo>
                        <a:pt x="590" y="2901"/>
                      </a:lnTo>
                      <a:cubicBezTo>
                        <a:pt x="590" y="2889"/>
                        <a:pt x="599" y="2882"/>
                        <a:pt x="615" y="2877"/>
                      </a:cubicBezTo>
                      <a:lnTo>
                        <a:pt x="664" y="2860"/>
                      </a:lnTo>
                      <a:lnTo>
                        <a:pt x="664" y="2860"/>
                      </a:lnTo>
                      <a:cubicBezTo>
                        <a:pt x="680" y="2854"/>
                        <a:pt x="688" y="2846"/>
                        <a:pt x="688" y="2835"/>
                      </a:cubicBezTo>
                      <a:lnTo>
                        <a:pt x="688" y="2835"/>
                      </a:lnTo>
                      <a:cubicBezTo>
                        <a:pt x="688" y="2824"/>
                        <a:pt x="683" y="2814"/>
                        <a:pt x="672" y="2802"/>
                      </a:cubicBezTo>
                      <a:lnTo>
                        <a:pt x="640" y="2769"/>
                      </a:lnTo>
                      <a:lnTo>
                        <a:pt x="606" y="2737"/>
                      </a:lnTo>
                      <a:lnTo>
                        <a:pt x="574" y="2704"/>
                      </a:lnTo>
                      <a:lnTo>
                        <a:pt x="541" y="2671"/>
                      </a:lnTo>
                      <a:lnTo>
                        <a:pt x="508" y="2638"/>
                      </a:lnTo>
                      <a:lnTo>
                        <a:pt x="475" y="2606"/>
                      </a:lnTo>
                      <a:lnTo>
                        <a:pt x="442" y="2573"/>
                      </a:lnTo>
                      <a:lnTo>
                        <a:pt x="410" y="2540"/>
                      </a:lnTo>
                      <a:lnTo>
                        <a:pt x="377" y="2507"/>
                      </a:lnTo>
                      <a:lnTo>
                        <a:pt x="344" y="2474"/>
                      </a:lnTo>
                      <a:lnTo>
                        <a:pt x="311" y="2442"/>
                      </a:lnTo>
                      <a:lnTo>
                        <a:pt x="278" y="2409"/>
                      </a:lnTo>
                      <a:lnTo>
                        <a:pt x="246" y="2376"/>
                      </a:lnTo>
                      <a:lnTo>
                        <a:pt x="213" y="2344"/>
                      </a:lnTo>
                      <a:lnTo>
                        <a:pt x="213" y="2344"/>
                      </a:lnTo>
                      <a:cubicBezTo>
                        <a:pt x="202" y="2333"/>
                        <a:pt x="197" y="2321"/>
                        <a:pt x="197" y="2310"/>
                      </a:cubicBezTo>
                      <a:lnTo>
                        <a:pt x="197" y="2310"/>
                      </a:lnTo>
                      <a:cubicBezTo>
                        <a:pt x="197" y="2300"/>
                        <a:pt x="205" y="2291"/>
                        <a:pt x="221" y="2286"/>
                      </a:cubicBezTo>
                      <a:lnTo>
                        <a:pt x="221" y="2286"/>
                      </a:lnTo>
                      <a:cubicBezTo>
                        <a:pt x="237" y="2281"/>
                        <a:pt x="257" y="2278"/>
                        <a:pt x="278" y="2278"/>
                      </a:cubicBezTo>
                      <a:lnTo>
                        <a:pt x="606" y="2278"/>
                      </a:lnTo>
                      <a:lnTo>
                        <a:pt x="606" y="2278"/>
                      </a:lnTo>
                      <a:cubicBezTo>
                        <a:pt x="628" y="2278"/>
                        <a:pt x="647" y="2275"/>
                        <a:pt x="664" y="2270"/>
                      </a:cubicBezTo>
                      <a:lnTo>
                        <a:pt x="664" y="2270"/>
                      </a:lnTo>
                      <a:cubicBezTo>
                        <a:pt x="680" y="2264"/>
                        <a:pt x="688" y="2256"/>
                        <a:pt x="688" y="2245"/>
                      </a:cubicBezTo>
                      <a:lnTo>
                        <a:pt x="688" y="2245"/>
                      </a:lnTo>
                      <a:cubicBezTo>
                        <a:pt x="688" y="2234"/>
                        <a:pt x="683" y="2223"/>
                        <a:pt x="672" y="2212"/>
                      </a:cubicBezTo>
                      <a:lnTo>
                        <a:pt x="574" y="2114"/>
                      </a:lnTo>
                      <a:lnTo>
                        <a:pt x="541" y="2081"/>
                      </a:lnTo>
                      <a:lnTo>
                        <a:pt x="508" y="2048"/>
                      </a:lnTo>
                      <a:lnTo>
                        <a:pt x="410" y="1950"/>
                      </a:lnTo>
                      <a:lnTo>
                        <a:pt x="377" y="1917"/>
                      </a:lnTo>
                      <a:lnTo>
                        <a:pt x="344" y="1885"/>
                      </a:lnTo>
                      <a:lnTo>
                        <a:pt x="246" y="1786"/>
                      </a:lnTo>
                      <a:lnTo>
                        <a:pt x="213" y="1754"/>
                      </a:lnTo>
                      <a:lnTo>
                        <a:pt x="180" y="1721"/>
                      </a:lnTo>
                      <a:lnTo>
                        <a:pt x="82" y="1623"/>
                      </a:lnTo>
                      <a:lnTo>
                        <a:pt x="49" y="1590"/>
                      </a:lnTo>
                      <a:lnTo>
                        <a:pt x="16" y="1557"/>
                      </a:lnTo>
                      <a:lnTo>
                        <a:pt x="16" y="1557"/>
                      </a:lnTo>
                      <a:cubicBezTo>
                        <a:pt x="5" y="1545"/>
                        <a:pt x="0" y="1535"/>
                        <a:pt x="0" y="1524"/>
                      </a:cubicBezTo>
                      <a:lnTo>
                        <a:pt x="0" y="1524"/>
                      </a:lnTo>
                      <a:cubicBezTo>
                        <a:pt x="0" y="1513"/>
                        <a:pt x="5" y="1502"/>
                        <a:pt x="16" y="1491"/>
                      </a:cubicBezTo>
                      <a:lnTo>
                        <a:pt x="49" y="1458"/>
                      </a:lnTo>
                      <a:lnTo>
                        <a:pt x="82" y="1426"/>
                      </a:lnTo>
                      <a:lnTo>
                        <a:pt x="115" y="1393"/>
                      </a:lnTo>
                      <a:lnTo>
                        <a:pt x="147" y="1360"/>
                      </a:lnTo>
                      <a:lnTo>
                        <a:pt x="180" y="1327"/>
                      </a:lnTo>
                      <a:lnTo>
                        <a:pt x="213" y="1294"/>
                      </a:lnTo>
                      <a:lnTo>
                        <a:pt x="246" y="1262"/>
                      </a:lnTo>
                      <a:lnTo>
                        <a:pt x="278" y="1229"/>
                      </a:lnTo>
                      <a:lnTo>
                        <a:pt x="311" y="1196"/>
                      </a:lnTo>
                      <a:lnTo>
                        <a:pt x="344" y="1163"/>
                      </a:lnTo>
                      <a:lnTo>
                        <a:pt x="377" y="1130"/>
                      </a:lnTo>
                      <a:lnTo>
                        <a:pt x="410" y="1098"/>
                      </a:lnTo>
                      <a:lnTo>
                        <a:pt x="442" y="1065"/>
                      </a:lnTo>
                      <a:lnTo>
                        <a:pt x="475" y="1032"/>
                      </a:lnTo>
                      <a:lnTo>
                        <a:pt x="508" y="999"/>
                      </a:lnTo>
                      <a:lnTo>
                        <a:pt x="541" y="966"/>
                      </a:lnTo>
                      <a:lnTo>
                        <a:pt x="574" y="934"/>
                      </a:lnTo>
                      <a:lnTo>
                        <a:pt x="606" y="901"/>
                      </a:lnTo>
                      <a:lnTo>
                        <a:pt x="640" y="868"/>
                      </a:lnTo>
                      <a:lnTo>
                        <a:pt x="672" y="835"/>
                      </a:lnTo>
                      <a:lnTo>
                        <a:pt x="672" y="835"/>
                      </a:lnTo>
                      <a:cubicBezTo>
                        <a:pt x="683" y="824"/>
                        <a:pt x="688" y="814"/>
                        <a:pt x="688" y="803"/>
                      </a:cubicBezTo>
                      <a:lnTo>
                        <a:pt x="688" y="803"/>
                      </a:lnTo>
                      <a:cubicBezTo>
                        <a:pt x="688" y="792"/>
                        <a:pt x="680" y="784"/>
                        <a:pt x="664" y="778"/>
                      </a:cubicBezTo>
                      <a:lnTo>
                        <a:pt x="664" y="778"/>
                      </a:lnTo>
                      <a:cubicBezTo>
                        <a:pt x="647" y="773"/>
                        <a:pt x="628" y="770"/>
                        <a:pt x="606" y="770"/>
                      </a:cubicBezTo>
                      <a:lnTo>
                        <a:pt x="278" y="770"/>
                      </a:lnTo>
                      <a:lnTo>
                        <a:pt x="278" y="770"/>
                      </a:lnTo>
                      <a:cubicBezTo>
                        <a:pt x="257" y="770"/>
                        <a:pt x="237" y="767"/>
                        <a:pt x="221" y="762"/>
                      </a:cubicBezTo>
                      <a:lnTo>
                        <a:pt x="221" y="762"/>
                      </a:lnTo>
                      <a:cubicBezTo>
                        <a:pt x="205" y="756"/>
                        <a:pt x="197" y="748"/>
                        <a:pt x="197" y="737"/>
                      </a:cubicBezTo>
                      <a:lnTo>
                        <a:pt x="197" y="737"/>
                      </a:lnTo>
                      <a:cubicBezTo>
                        <a:pt x="197" y="726"/>
                        <a:pt x="202" y="715"/>
                        <a:pt x="213" y="704"/>
                      </a:cubicBezTo>
                      <a:lnTo>
                        <a:pt x="278" y="639"/>
                      </a:lnTo>
                      <a:lnTo>
                        <a:pt x="311" y="606"/>
                      </a:lnTo>
                      <a:lnTo>
                        <a:pt x="344" y="573"/>
                      </a:lnTo>
                      <a:lnTo>
                        <a:pt x="442" y="475"/>
                      </a:lnTo>
                      <a:lnTo>
                        <a:pt x="475" y="442"/>
                      </a:lnTo>
                      <a:lnTo>
                        <a:pt x="508" y="409"/>
                      </a:lnTo>
                      <a:lnTo>
                        <a:pt x="606" y="311"/>
                      </a:lnTo>
                      <a:lnTo>
                        <a:pt x="640" y="279"/>
                      </a:lnTo>
                      <a:lnTo>
                        <a:pt x="672" y="245"/>
                      </a:lnTo>
                      <a:lnTo>
                        <a:pt x="672" y="245"/>
                      </a:lnTo>
                      <a:cubicBezTo>
                        <a:pt x="683" y="235"/>
                        <a:pt x="688" y="224"/>
                        <a:pt x="688" y="213"/>
                      </a:cubicBezTo>
                      <a:lnTo>
                        <a:pt x="688" y="213"/>
                      </a:lnTo>
                      <a:cubicBezTo>
                        <a:pt x="688" y="202"/>
                        <a:pt x="680" y="194"/>
                        <a:pt x="664" y="188"/>
                      </a:cubicBezTo>
                      <a:lnTo>
                        <a:pt x="615" y="172"/>
                      </a:lnTo>
                      <a:lnTo>
                        <a:pt x="615" y="172"/>
                      </a:lnTo>
                      <a:cubicBezTo>
                        <a:pt x="599" y="166"/>
                        <a:pt x="590" y="158"/>
                        <a:pt x="590" y="147"/>
                      </a:cubicBezTo>
                      <a:lnTo>
                        <a:pt x="590" y="147"/>
                      </a:lnTo>
                      <a:cubicBezTo>
                        <a:pt x="590" y="136"/>
                        <a:pt x="596" y="125"/>
                        <a:pt x="606" y="114"/>
                      </a:cubicBezTo>
                      <a:lnTo>
                        <a:pt x="672" y="49"/>
                      </a:lnTo>
                      <a:lnTo>
                        <a:pt x="705" y="15"/>
                      </a:lnTo>
                      <a:lnTo>
                        <a:pt x="705" y="15"/>
                      </a:lnTo>
                      <a:cubicBezTo>
                        <a:pt x="716" y="5"/>
                        <a:pt x="725" y="0"/>
                        <a:pt x="737" y="0"/>
                      </a:cubicBezTo>
                      <a:lnTo>
                        <a:pt x="737" y="327"/>
                      </a:lnTo>
                      <a:lnTo>
                        <a:pt x="737" y="327"/>
                      </a:lnTo>
                      <a:cubicBezTo>
                        <a:pt x="725" y="327"/>
                        <a:pt x="721" y="333"/>
                        <a:pt x="721" y="344"/>
                      </a:cubicBez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0" name="Freeform 194">
                  <a:extLst>
                    <a:ext uri="{FF2B5EF4-FFF2-40B4-BE49-F238E27FC236}">
                      <a16:creationId xmlns:a16="http://schemas.microsoft.com/office/drawing/2014/main" id="{205C33E8-4E52-A04B-B1C8-B06A4E244F6D}"/>
                    </a:ext>
                  </a:extLst>
                </p:cNvPr>
                <p:cNvSpPr>
                  <a:spLocks noChangeArrowheads="1"/>
                </p:cNvSpPr>
                <p:nvPr/>
              </p:nvSpPr>
              <p:spPr bwMode="auto">
                <a:xfrm>
                  <a:off x="4281488" y="2243138"/>
                  <a:ext cx="171450" cy="342900"/>
                </a:xfrm>
                <a:custGeom>
                  <a:avLst/>
                  <a:gdLst>
                    <a:gd name="T0" fmla="*/ 410 w 476"/>
                    <a:gd name="T1" fmla="*/ 49 h 952"/>
                    <a:gd name="T2" fmla="*/ 378 w 476"/>
                    <a:gd name="T3" fmla="*/ 81 h 952"/>
                    <a:gd name="T4" fmla="*/ 344 w 476"/>
                    <a:gd name="T5" fmla="*/ 114 h 952"/>
                    <a:gd name="T6" fmla="*/ 312 w 476"/>
                    <a:gd name="T7" fmla="*/ 147 h 952"/>
                    <a:gd name="T8" fmla="*/ 279 w 476"/>
                    <a:gd name="T9" fmla="*/ 180 h 952"/>
                    <a:gd name="T10" fmla="*/ 246 w 476"/>
                    <a:gd name="T11" fmla="*/ 213 h 952"/>
                    <a:gd name="T12" fmla="*/ 213 w 476"/>
                    <a:gd name="T13" fmla="*/ 245 h 952"/>
                    <a:gd name="T14" fmla="*/ 180 w 476"/>
                    <a:gd name="T15" fmla="*/ 278 h 952"/>
                    <a:gd name="T16" fmla="*/ 148 w 476"/>
                    <a:gd name="T17" fmla="*/ 311 h 952"/>
                    <a:gd name="T18" fmla="*/ 115 w 476"/>
                    <a:gd name="T19" fmla="*/ 344 h 952"/>
                    <a:gd name="T20" fmla="*/ 82 w 476"/>
                    <a:gd name="T21" fmla="*/ 377 h 952"/>
                    <a:gd name="T22" fmla="*/ 49 w 476"/>
                    <a:gd name="T23" fmla="*/ 409 h 952"/>
                    <a:gd name="T24" fmla="*/ 16 w 476"/>
                    <a:gd name="T25" fmla="*/ 442 h 952"/>
                    <a:gd name="T26" fmla="*/ 16 w 476"/>
                    <a:gd name="T27" fmla="*/ 442 h 952"/>
                    <a:gd name="T28" fmla="*/ 0 w 476"/>
                    <a:gd name="T29" fmla="*/ 475 h 952"/>
                    <a:gd name="T30" fmla="*/ 0 w 476"/>
                    <a:gd name="T31" fmla="*/ 475 h 952"/>
                    <a:gd name="T32" fmla="*/ 16 w 476"/>
                    <a:gd name="T33" fmla="*/ 508 h 952"/>
                    <a:gd name="T34" fmla="*/ 443 w 476"/>
                    <a:gd name="T35" fmla="*/ 933 h 952"/>
                    <a:gd name="T36" fmla="*/ 443 w 476"/>
                    <a:gd name="T37" fmla="*/ 933 h 952"/>
                    <a:gd name="T38" fmla="*/ 475 w 476"/>
                    <a:gd name="T39" fmla="*/ 951 h 952"/>
                    <a:gd name="T40" fmla="*/ 475 w 476"/>
                    <a:gd name="T41" fmla="*/ 819 h 952"/>
                    <a:gd name="T42" fmla="*/ 475 w 476"/>
                    <a:gd name="T43" fmla="*/ 819 h 952"/>
                    <a:gd name="T44" fmla="*/ 443 w 476"/>
                    <a:gd name="T45" fmla="*/ 803 h 952"/>
                    <a:gd name="T46" fmla="*/ 410 w 476"/>
                    <a:gd name="T47" fmla="*/ 770 h 952"/>
                    <a:gd name="T48" fmla="*/ 378 w 476"/>
                    <a:gd name="T49" fmla="*/ 737 h 952"/>
                    <a:gd name="T50" fmla="*/ 344 w 476"/>
                    <a:gd name="T51" fmla="*/ 705 h 952"/>
                    <a:gd name="T52" fmla="*/ 312 w 476"/>
                    <a:gd name="T53" fmla="*/ 672 h 952"/>
                    <a:gd name="T54" fmla="*/ 279 w 476"/>
                    <a:gd name="T55" fmla="*/ 639 h 952"/>
                    <a:gd name="T56" fmla="*/ 246 w 476"/>
                    <a:gd name="T57" fmla="*/ 606 h 952"/>
                    <a:gd name="T58" fmla="*/ 213 w 476"/>
                    <a:gd name="T59" fmla="*/ 574 h 952"/>
                    <a:gd name="T60" fmla="*/ 180 w 476"/>
                    <a:gd name="T61" fmla="*/ 541 h 952"/>
                    <a:gd name="T62" fmla="*/ 148 w 476"/>
                    <a:gd name="T63" fmla="*/ 508 h 952"/>
                    <a:gd name="T64" fmla="*/ 148 w 476"/>
                    <a:gd name="T65" fmla="*/ 508 h 952"/>
                    <a:gd name="T66" fmla="*/ 132 w 476"/>
                    <a:gd name="T67" fmla="*/ 475 h 952"/>
                    <a:gd name="T68" fmla="*/ 132 w 476"/>
                    <a:gd name="T69" fmla="*/ 475 h 952"/>
                    <a:gd name="T70" fmla="*/ 148 w 476"/>
                    <a:gd name="T71" fmla="*/ 442 h 952"/>
                    <a:gd name="T72" fmla="*/ 180 w 476"/>
                    <a:gd name="T73" fmla="*/ 409 h 952"/>
                    <a:gd name="T74" fmla="*/ 213 w 476"/>
                    <a:gd name="T75" fmla="*/ 377 h 952"/>
                    <a:gd name="T76" fmla="*/ 246 w 476"/>
                    <a:gd name="T77" fmla="*/ 344 h 952"/>
                    <a:gd name="T78" fmla="*/ 344 w 476"/>
                    <a:gd name="T79" fmla="*/ 245 h 952"/>
                    <a:gd name="T80" fmla="*/ 378 w 476"/>
                    <a:gd name="T81" fmla="*/ 213 h 952"/>
                    <a:gd name="T82" fmla="*/ 410 w 476"/>
                    <a:gd name="T83" fmla="*/ 180 h 952"/>
                    <a:gd name="T84" fmla="*/ 443 w 476"/>
                    <a:gd name="T85" fmla="*/ 147 h 952"/>
                    <a:gd name="T86" fmla="*/ 443 w 476"/>
                    <a:gd name="T87" fmla="*/ 147 h 952"/>
                    <a:gd name="T88" fmla="*/ 475 w 476"/>
                    <a:gd name="T89" fmla="*/ 131 h 952"/>
                    <a:gd name="T90" fmla="*/ 475 w 476"/>
                    <a:gd name="T91" fmla="*/ 0 h 952"/>
                    <a:gd name="T92" fmla="*/ 475 w 476"/>
                    <a:gd name="T93" fmla="*/ 0 h 952"/>
                    <a:gd name="T94" fmla="*/ 443 w 476"/>
                    <a:gd name="T95" fmla="*/ 16 h 952"/>
                    <a:gd name="T96" fmla="*/ 410 w 476"/>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10" y="49"/>
                      </a:moveTo>
                      <a:lnTo>
                        <a:pt x="378" y="81"/>
                      </a:lnTo>
                      <a:lnTo>
                        <a:pt x="344" y="114"/>
                      </a:lnTo>
                      <a:lnTo>
                        <a:pt x="312" y="147"/>
                      </a:lnTo>
                      <a:lnTo>
                        <a:pt x="279" y="180"/>
                      </a:lnTo>
                      <a:lnTo>
                        <a:pt x="246" y="213"/>
                      </a:lnTo>
                      <a:lnTo>
                        <a:pt x="213" y="245"/>
                      </a:lnTo>
                      <a:lnTo>
                        <a:pt x="180" y="278"/>
                      </a:lnTo>
                      <a:lnTo>
                        <a:pt x="148" y="311"/>
                      </a:lnTo>
                      <a:lnTo>
                        <a:pt x="115" y="344"/>
                      </a:lnTo>
                      <a:lnTo>
                        <a:pt x="82" y="377"/>
                      </a:lnTo>
                      <a:lnTo>
                        <a:pt x="49" y="409"/>
                      </a:lnTo>
                      <a:lnTo>
                        <a:pt x="16" y="442"/>
                      </a:lnTo>
                      <a:lnTo>
                        <a:pt x="16" y="442"/>
                      </a:lnTo>
                      <a:cubicBezTo>
                        <a:pt x="6" y="453"/>
                        <a:pt x="0" y="464"/>
                        <a:pt x="0" y="475"/>
                      </a:cubicBezTo>
                      <a:lnTo>
                        <a:pt x="0" y="475"/>
                      </a:lnTo>
                      <a:cubicBezTo>
                        <a:pt x="0" y="486"/>
                        <a:pt x="6" y="496"/>
                        <a:pt x="16" y="508"/>
                      </a:cubicBezTo>
                      <a:lnTo>
                        <a:pt x="443" y="933"/>
                      </a:lnTo>
                      <a:lnTo>
                        <a:pt x="443" y="933"/>
                      </a:lnTo>
                      <a:cubicBezTo>
                        <a:pt x="454" y="945"/>
                        <a:pt x="463" y="951"/>
                        <a:pt x="475" y="951"/>
                      </a:cubicBezTo>
                      <a:lnTo>
                        <a:pt x="475" y="819"/>
                      </a:lnTo>
                      <a:lnTo>
                        <a:pt x="475" y="819"/>
                      </a:lnTo>
                      <a:cubicBezTo>
                        <a:pt x="463" y="819"/>
                        <a:pt x="454" y="814"/>
                        <a:pt x="443" y="803"/>
                      </a:cubicBezTo>
                      <a:lnTo>
                        <a:pt x="410" y="770"/>
                      </a:lnTo>
                      <a:lnTo>
                        <a:pt x="378" y="737"/>
                      </a:lnTo>
                      <a:lnTo>
                        <a:pt x="344" y="705"/>
                      </a:lnTo>
                      <a:lnTo>
                        <a:pt x="312" y="672"/>
                      </a:lnTo>
                      <a:lnTo>
                        <a:pt x="279" y="639"/>
                      </a:lnTo>
                      <a:lnTo>
                        <a:pt x="246" y="606"/>
                      </a:lnTo>
                      <a:lnTo>
                        <a:pt x="213" y="574"/>
                      </a:lnTo>
                      <a:lnTo>
                        <a:pt x="180" y="541"/>
                      </a:lnTo>
                      <a:lnTo>
                        <a:pt x="148" y="508"/>
                      </a:lnTo>
                      <a:lnTo>
                        <a:pt x="148" y="508"/>
                      </a:lnTo>
                      <a:cubicBezTo>
                        <a:pt x="137" y="496"/>
                        <a:pt x="132" y="486"/>
                        <a:pt x="132" y="475"/>
                      </a:cubicBezTo>
                      <a:lnTo>
                        <a:pt x="132" y="475"/>
                      </a:lnTo>
                      <a:cubicBezTo>
                        <a:pt x="132" y="464"/>
                        <a:pt x="137" y="453"/>
                        <a:pt x="148" y="442"/>
                      </a:cubicBezTo>
                      <a:lnTo>
                        <a:pt x="180" y="409"/>
                      </a:lnTo>
                      <a:lnTo>
                        <a:pt x="213" y="377"/>
                      </a:lnTo>
                      <a:lnTo>
                        <a:pt x="246" y="344"/>
                      </a:lnTo>
                      <a:lnTo>
                        <a:pt x="344" y="245"/>
                      </a:lnTo>
                      <a:lnTo>
                        <a:pt x="378" y="213"/>
                      </a:lnTo>
                      <a:lnTo>
                        <a:pt x="410" y="180"/>
                      </a:lnTo>
                      <a:lnTo>
                        <a:pt x="443" y="147"/>
                      </a:lnTo>
                      <a:lnTo>
                        <a:pt x="443" y="147"/>
                      </a:lnTo>
                      <a:cubicBezTo>
                        <a:pt x="454" y="137"/>
                        <a:pt x="463" y="131"/>
                        <a:pt x="475" y="131"/>
                      </a:cubicBezTo>
                      <a:lnTo>
                        <a:pt x="475" y="0"/>
                      </a:lnTo>
                      <a:lnTo>
                        <a:pt x="475" y="0"/>
                      </a:lnTo>
                      <a:cubicBezTo>
                        <a:pt x="463" y="0"/>
                        <a:pt x="454" y="5"/>
                        <a:pt x="443" y="16"/>
                      </a:cubicBezTo>
                      <a:lnTo>
                        <a:pt x="410" y="4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1" name="Freeform 329">
                  <a:extLst>
                    <a:ext uri="{FF2B5EF4-FFF2-40B4-BE49-F238E27FC236}">
                      <a16:creationId xmlns:a16="http://schemas.microsoft.com/office/drawing/2014/main" id="{FFCAF569-F123-E640-ABF1-994DDF1D34E7}"/>
                    </a:ext>
                  </a:extLst>
                </p:cNvPr>
                <p:cNvSpPr>
                  <a:spLocks noChangeArrowheads="1"/>
                </p:cNvSpPr>
                <p:nvPr/>
              </p:nvSpPr>
              <p:spPr bwMode="auto">
                <a:xfrm>
                  <a:off x="4452938" y="1865313"/>
                  <a:ext cx="265112" cy="1096962"/>
                </a:xfrm>
                <a:custGeom>
                  <a:avLst/>
                  <a:gdLst>
                    <a:gd name="T0" fmla="*/ 279 w 738"/>
                    <a:gd name="T1" fmla="*/ 2442 h 3049"/>
                    <a:gd name="T2" fmla="*/ 311 w 738"/>
                    <a:gd name="T3" fmla="*/ 2376 h 3049"/>
                    <a:gd name="T4" fmla="*/ 344 w 738"/>
                    <a:gd name="T5" fmla="*/ 2376 h 3049"/>
                    <a:gd name="T6" fmla="*/ 213 w 738"/>
                    <a:gd name="T7" fmla="*/ 2507 h 3049"/>
                    <a:gd name="T8" fmla="*/ 197 w 738"/>
                    <a:gd name="T9" fmla="*/ 2524 h 3049"/>
                    <a:gd name="T10" fmla="*/ 131 w 738"/>
                    <a:gd name="T11" fmla="*/ 2556 h 3049"/>
                    <a:gd name="T12" fmla="*/ 131 w 738"/>
                    <a:gd name="T13" fmla="*/ 2589 h 3049"/>
                    <a:gd name="T14" fmla="*/ 66 w 738"/>
                    <a:gd name="T15" fmla="*/ 2622 h 3049"/>
                    <a:gd name="T16" fmla="*/ 81 w 738"/>
                    <a:gd name="T17" fmla="*/ 2638 h 3049"/>
                    <a:gd name="T18" fmla="*/ 180 w 738"/>
                    <a:gd name="T19" fmla="*/ 541 h 3049"/>
                    <a:gd name="T20" fmla="*/ 147 w 738"/>
                    <a:gd name="T21" fmla="*/ 475 h 3049"/>
                    <a:gd name="T22" fmla="*/ 115 w 738"/>
                    <a:gd name="T23" fmla="*/ 475 h 3049"/>
                    <a:gd name="T24" fmla="*/ 81 w 738"/>
                    <a:gd name="T25" fmla="*/ 409 h 3049"/>
                    <a:gd name="T26" fmla="*/ 66 w 738"/>
                    <a:gd name="T27" fmla="*/ 426 h 3049"/>
                    <a:gd name="T28" fmla="*/ 262 w 738"/>
                    <a:gd name="T29" fmla="*/ 622 h 3049"/>
                    <a:gd name="T30" fmla="*/ 262 w 738"/>
                    <a:gd name="T31" fmla="*/ 589 h 3049"/>
                    <a:gd name="T32" fmla="*/ 328 w 738"/>
                    <a:gd name="T33" fmla="*/ 688 h 3049"/>
                    <a:gd name="T34" fmla="*/ 311 w 738"/>
                    <a:gd name="T35" fmla="*/ 672 h 3049"/>
                    <a:gd name="T36" fmla="*/ 721 w 738"/>
                    <a:gd name="T37" fmla="*/ 1557 h 3049"/>
                    <a:gd name="T38" fmla="*/ 491 w 738"/>
                    <a:gd name="T39" fmla="*/ 1786 h 3049"/>
                    <a:gd name="T40" fmla="*/ 197 w 738"/>
                    <a:gd name="T41" fmla="*/ 2081 h 3049"/>
                    <a:gd name="T42" fmla="*/ 49 w 738"/>
                    <a:gd name="T43" fmla="*/ 2245 h 3049"/>
                    <a:gd name="T44" fmla="*/ 459 w 738"/>
                    <a:gd name="T45" fmla="*/ 2278 h 3049"/>
                    <a:gd name="T46" fmla="*/ 524 w 738"/>
                    <a:gd name="T47" fmla="*/ 2344 h 3049"/>
                    <a:gd name="T48" fmla="*/ 360 w 738"/>
                    <a:gd name="T49" fmla="*/ 2507 h 3049"/>
                    <a:gd name="T50" fmla="*/ 197 w 738"/>
                    <a:gd name="T51" fmla="*/ 2671 h 3049"/>
                    <a:gd name="T52" fmla="*/ 66 w 738"/>
                    <a:gd name="T53" fmla="*/ 2802 h 3049"/>
                    <a:gd name="T54" fmla="*/ 123 w 738"/>
                    <a:gd name="T55" fmla="*/ 2877 h 3049"/>
                    <a:gd name="T56" fmla="*/ 66 w 738"/>
                    <a:gd name="T57" fmla="*/ 2999 h 3049"/>
                    <a:gd name="T58" fmla="*/ 0 w 738"/>
                    <a:gd name="T59" fmla="*/ 2720 h 3049"/>
                    <a:gd name="T60" fmla="*/ 0 w 738"/>
                    <a:gd name="T61" fmla="*/ 2589 h 3049"/>
                    <a:gd name="T62" fmla="*/ 197 w 738"/>
                    <a:gd name="T63" fmla="*/ 2409 h 3049"/>
                    <a:gd name="T64" fmla="*/ 131 w 738"/>
                    <a:gd name="T65" fmla="*/ 2344 h 3049"/>
                    <a:gd name="T66" fmla="*/ 66 w 738"/>
                    <a:gd name="T67" fmla="*/ 2081 h 3049"/>
                    <a:gd name="T68" fmla="*/ 229 w 738"/>
                    <a:gd name="T69" fmla="*/ 1917 h 3049"/>
                    <a:gd name="T70" fmla="*/ 393 w 738"/>
                    <a:gd name="T71" fmla="*/ 1754 h 3049"/>
                    <a:gd name="T72" fmla="*/ 557 w 738"/>
                    <a:gd name="T73" fmla="*/ 1590 h 3049"/>
                    <a:gd name="T74" fmla="*/ 590 w 738"/>
                    <a:gd name="T75" fmla="*/ 1491 h 3049"/>
                    <a:gd name="T76" fmla="*/ 131 w 738"/>
                    <a:gd name="T77" fmla="*/ 704 h 3049"/>
                    <a:gd name="T78" fmla="*/ 213 w 738"/>
                    <a:gd name="T79" fmla="*/ 672 h 3049"/>
                    <a:gd name="T80" fmla="*/ 66 w 738"/>
                    <a:gd name="T81" fmla="*/ 508 h 3049"/>
                    <a:gd name="T82" fmla="*/ 0 w 738"/>
                    <a:gd name="T83" fmla="*/ 360 h 3049"/>
                    <a:gd name="T84" fmla="*/ 0 w 738"/>
                    <a:gd name="T85" fmla="*/ 0 h 3049"/>
                    <a:gd name="T86" fmla="*/ 147 w 738"/>
                    <a:gd name="T87" fmla="*/ 147 h 3049"/>
                    <a:gd name="T88" fmla="*/ 49 w 738"/>
                    <a:gd name="T89" fmla="*/ 213 h 3049"/>
                    <a:gd name="T90" fmla="*/ 229 w 738"/>
                    <a:gd name="T91" fmla="*/ 409 h 3049"/>
                    <a:gd name="T92" fmla="*/ 459 w 738"/>
                    <a:gd name="T93" fmla="*/ 639 h 3049"/>
                    <a:gd name="T94" fmla="*/ 516 w 738"/>
                    <a:gd name="T95" fmla="*/ 762 h 3049"/>
                    <a:gd name="T96" fmla="*/ 74 w 738"/>
                    <a:gd name="T97" fmla="*/ 778 h 3049"/>
                    <a:gd name="T98" fmla="*/ 98 w 738"/>
                    <a:gd name="T99" fmla="*/ 868 h 3049"/>
                    <a:gd name="T100" fmla="*/ 262 w 738"/>
                    <a:gd name="T101" fmla="*/ 1032 h 3049"/>
                    <a:gd name="T102" fmla="*/ 426 w 738"/>
                    <a:gd name="T103" fmla="*/ 1196 h 3049"/>
                    <a:gd name="T104" fmla="*/ 590 w 738"/>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245" y="2442"/>
                      </a:moveTo>
                      <a:lnTo>
                        <a:pt x="245" y="2442"/>
                      </a:lnTo>
                      <a:cubicBezTo>
                        <a:pt x="245" y="2452"/>
                        <a:pt x="251" y="2458"/>
                        <a:pt x="262" y="2458"/>
                      </a:cubicBezTo>
                      <a:lnTo>
                        <a:pt x="262" y="2458"/>
                      </a:lnTo>
                      <a:cubicBezTo>
                        <a:pt x="273" y="2458"/>
                        <a:pt x="279" y="2452"/>
                        <a:pt x="279" y="2442"/>
                      </a:cubicBezTo>
                      <a:lnTo>
                        <a:pt x="279" y="2442"/>
                      </a:lnTo>
                      <a:cubicBezTo>
                        <a:pt x="279" y="2431"/>
                        <a:pt x="273" y="2425"/>
                        <a:pt x="262" y="2425"/>
                      </a:cubicBezTo>
                      <a:lnTo>
                        <a:pt x="262" y="2425"/>
                      </a:lnTo>
                      <a:cubicBezTo>
                        <a:pt x="251" y="2425"/>
                        <a:pt x="245" y="2431"/>
                        <a:pt x="245" y="2442"/>
                      </a:cubicBezTo>
                      <a:close/>
                      <a:moveTo>
                        <a:pt x="311" y="2376"/>
                      </a:moveTo>
                      <a:lnTo>
                        <a:pt x="311" y="2376"/>
                      </a:lnTo>
                      <a:cubicBezTo>
                        <a:pt x="311" y="2387"/>
                        <a:pt x="316" y="2393"/>
                        <a:pt x="328" y="2393"/>
                      </a:cubicBezTo>
                      <a:lnTo>
                        <a:pt x="328" y="2393"/>
                      </a:lnTo>
                      <a:cubicBezTo>
                        <a:pt x="338" y="2393"/>
                        <a:pt x="344" y="2387"/>
                        <a:pt x="344" y="2376"/>
                      </a:cubicBezTo>
                      <a:lnTo>
                        <a:pt x="344" y="2376"/>
                      </a:lnTo>
                      <a:cubicBezTo>
                        <a:pt x="344" y="2365"/>
                        <a:pt x="338" y="2360"/>
                        <a:pt x="328" y="2360"/>
                      </a:cubicBezTo>
                      <a:lnTo>
                        <a:pt x="328" y="2360"/>
                      </a:lnTo>
                      <a:cubicBezTo>
                        <a:pt x="316" y="2360"/>
                        <a:pt x="311" y="2365"/>
                        <a:pt x="311" y="2376"/>
                      </a:cubicBezTo>
                      <a:close/>
                      <a:moveTo>
                        <a:pt x="213" y="2507"/>
                      </a:moveTo>
                      <a:lnTo>
                        <a:pt x="213" y="2507"/>
                      </a:lnTo>
                      <a:cubicBezTo>
                        <a:pt x="213" y="2496"/>
                        <a:pt x="208" y="2491"/>
                        <a:pt x="197" y="2491"/>
                      </a:cubicBezTo>
                      <a:lnTo>
                        <a:pt x="197" y="2491"/>
                      </a:lnTo>
                      <a:cubicBezTo>
                        <a:pt x="185" y="2491"/>
                        <a:pt x="180" y="2496"/>
                        <a:pt x="180" y="2507"/>
                      </a:cubicBezTo>
                      <a:lnTo>
                        <a:pt x="180" y="2507"/>
                      </a:lnTo>
                      <a:cubicBezTo>
                        <a:pt x="180" y="2518"/>
                        <a:pt x="185" y="2524"/>
                        <a:pt x="197" y="2524"/>
                      </a:cubicBezTo>
                      <a:lnTo>
                        <a:pt x="197" y="2524"/>
                      </a:lnTo>
                      <a:cubicBezTo>
                        <a:pt x="208" y="2524"/>
                        <a:pt x="213" y="2518"/>
                        <a:pt x="213" y="2507"/>
                      </a:cubicBezTo>
                      <a:close/>
                      <a:moveTo>
                        <a:pt x="147" y="2573"/>
                      </a:moveTo>
                      <a:lnTo>
                        <a:pt x="147" y="2573"/>
                      </a:lnTo>
                      <a:cubicBezTo>
                        <a:pt x="147" y="2562"/>
                        <a:pt x="142" y="2556"/>
                        <a:pt x="131" y="2556"/>
                      </a:cubicBezTo>
                      <a:lnTo>
                        <a:pt x="131" y="2556"/>
                      </a:lnTo>
                      <a:cubicBezTo>
                        <a:pt x="120" y="2556"/>
                        <a:pt x="115" y="2562"/>
                        <a:pt x="115" y="2573"/>
                      </a:cubicBezTo>
                      <a:lnTo>
                        <a:pt x="115" y="2573"/>
                      </a:lnTo>
                      <a:cubicBezTo>
                        <a:pt x="115" y="2584"/>
                        <a:pt x="120" y="2589"/>
                        <a:pt x="131" y="2589"/>
                      </a:cubicBezTo>
                      <a:lnTo>
                        <a:pt x="131" y="2589"/>
                      </a:lnTo>
                      <a:cubicBezTo>
                        <a:pt x="142" y="2589"/>
                        <a:pt x="147" y="2584"/>
                        <a:pt x="147" y="2573"/>
                      </a:cubicBezTo>
                      <a:close/>
                      <a:moveTo>
                        <a:pt x="81" y="2638"/>
                      </a:moveTo>
                      <a:lnTo>
                        <a:pt x="81" y="2638"/>
                      </a:lnTo>
                      <a:cubicBezTo>
                        <a:pt x="81" y="2627"/>
                        <a:pt x="76" y="2622"/>
                        <a:pt x="66" y="2622"/>
                      </a:cubicBezTo>
                      <a:lnTo>
                        <a:pt x="66" y="2622"/>
                      </a:lnTo>
                      <a:cubicBezTo>
                        <a:pt x="54" y="2622"/>
                        <a:pt x="49" y="2627"/>
                        <a:pt x="49" y="2638"/>
                      </a:cubicBezTo>
                      <a:lnTo>
                        <a:pt x="49" y="2638"/>
                      </a:lnTo>
                      <a:cubicBezTo>
                        <a:pt x="49" y="2650"/>
                        <a:pt x="54" y="2655"/>
                        <a:pt x="66" y="2655"/>
                      </a:cubicBezTo>
                      <a:lnTo>
                        <a:pt x="66" y="2655"/>
                      </a:lnTo>
                      <a:cubicBezTo>
                        <a:pt x="76" y="2655"/>
                        <a:pt x="81" y="2650"/>
                        <a:pt x="81" y="2638"/>
                      </a:cubicBezTo>
                      <a:close/>
                      <a:moveTo>
                        <a:pt x="213" y="541"/>
                      </a:moveTo>
                      <a:lnTo>
                        <a:pt x="213" y="541"/>
                      </a:lnTo>
                      <a:cubicBezTo>
                        <a:pt x="213" y="529"/>
                        <a:pt x="208" y="524"/>
                        <a:pt x="197" y="524"/>
                      </a:cubicBezTo>
                      <a:lnTo>
                        <a:pt x="197" y="524"/>
                      </a:lnTo>
                      <a:cubicBezTo>
                        <a:pt x="185" y="524"/>
                        <a:pt x="180" y="529"/>
                        <a:pt x="180" y="541"/>
                      </a:cubicBezTo>
                      <a:lnTo>
                        <a:pt x="180" y="541"/>
                      </a:lnTo>
                      <a:cubicBezTo>
                        <a:pt x="180" y="551"/>
                        <a:pt x="185" y="557"/>
                        <a:pt x="197" y="557"/>
                      </a:cubicBezTo>
                      <a:lnTo>
                        <a:pt x="197" y="557"/>
                      </a:lnTo>
                      <a:cubicBezTo>
                        <a:pt x="208" y="557"/>
                        <a:pt x="213" y="551"/>
                        <a:pt x="213" y="541"/>
                      </a:cubicBezTo>
                      <a:close/>
                      <a:moveTo>
                        <a:pt x="147" y="475"/>
                      </a:moveTo>
                      <a:lnTo>
                        <a:pt x="147" y="475"/>
                      </a:lnTo>
                      <a:cubicBezTo>
                        <a:pt x="147" y="464"/>
                        <a:pt x="142" y="458"/>
                        <a:pt x="131" y="458"/>
                      </a:cubicBezTo>
                      <a:lnTo>
                        <a:pt x="131" y="458"/>
                      </a:lnTo>
                      <a:cubicBezTo>
                        <a:pt x="120" y="458"/>
                        <a:pt x="115" y="464"/>
                        <a:pt x="115" y="475"/>
                      </a:cubicBezTo>
                      <a:lnTo>
                        <a:pt x="115" y="475"/>
                      </a:lnTo>
                      <a:cubicBezTo>
                        <a:pt x="115" y="486"/>
                        <a:pt x="120" y="491"/>
                        <a:pt x="131" y="491"/>
                      </a:cubicBezTo>
                      <a:lnTo>
                        <a:pt x="131" y="491"/>
                      </a:lnTo>
                      <a:cubicBezTo>
                        <a:pt x="142" y="491"/>
                        <a:pt x="147" y="486"/>
                        <a:pt x="147" y="475"/>
                      </a:cubicBezTo>
                      <a:close/>
                      <a:moveTo>
                        <a:pt x="81" y="409"/>
                      </a:moveTo>
                      <a:lnTo>
                        <a:pt x="81" y="409"/>
                      </a:lnTo>
                      <a:cubicBezTo>
                        <a:pt x="81" y="398"/>
                        <a:pt x="76" y="393"/>
                        <a:pt x="66" y="393"/>
                      </a:cubicBezTo>
                      <a:lnTo>
                        <a:pt x="66" y="393"/>
                      </a:lnTo>
                      <a:cubicBezTo>
                        <a:pt x="54" y="393"/>
                        <a:pt x="49" y="398"/>
                        <a:pt x="49" y="409"/>
                      </a:cubicBezTo>
                      <a:lnTo>
                        <a:pt x="49" y="409"/>
                      </a:lnTo>
                      <a:cubicBezTo>
                        <a:pt x="49" y="420"/>
                        <a:pt x="54" y="426"/>
                        <a:pt x="66" y="426"/>
                      </a:cubicBezTo>
                      <a:lnTo>
                        <a:pt x="66" y="426"/>
                      </a:lnTo>
                      <a:cubicBezTo>
                        <a:pt x="76" y="426"/>
                        <a:pt x="81" y="420"/>
                        <a:pt x="81" y="409"/>
                      </a:cubicBezTo>
                      <a:close/>
                      <a:moveTo>
                        <a:pt x="245" y="606"/>
                      </a:moveTo>
                      <a:lnTo>
                        <a:pt x="245" y="606"/>
                      </a:lnTo>
                      <a:cubicBezTo>
                        <a:pt x="245" y="617"/>
                        <a:pt x="251" y="622"/>
                        <a:pt x="262" y="622"/>
                      </a:cubicBezTo>
                      <a:lnTo>
                        <a:pt x="262" y="622"/>
                      </a:lnTo>
                      <a:cubicBezTo>
                        <a:pt x="273" y="622"/>
                        <a:pt x="279" y="617"/>
                        <a:pt x="279" y="606"/>
                      </a:cubicBezTo>
                      <a:lnTo>
                        <a:pt x="279" y="606"/>
                      </a:lnTo>
                      <a:cubicBezTo>
                        <a:pt x="279" y="595"/>
                        <a:pt x="273" y="589"/>
                        <a:pt x="262" y="589"/>
                      </a:cubicBezTo>
                      <a:lnTo>
                        <a:pt x="262" y="589"/>
                      </a:lnTo>
                      <a:cubicBezTo>
                        <a:pt x="251" y="589"/>
                        <a:pt x="245" y="595"/>
                        <a:pt x="245" y="606"/>
                      </a:cubicBezTo>
                      <a:close/>
                      <a:moveTo>
                        <a:pt x="311" y="672"/>
                      </a:moveTo>
                      <a:lnTo>
                        <a:pt x="311" y="672"/>
                      </a:lnTo>
                      <a:cubicBezTo>
                        <a:pt x="311" y="683"/>
                        <a:pt x="316" y="688"/>
                        <a:pt x="328" y="688"/>
                      </a:cubicBezTo>
                      <a:lnTo>
                        <a:pt x="328" y="688"/>
                      </a:lnTo>
                      <a:cubicBezTo>
                        <a:pt x="338" y="688"/>
                        <a:pt x="344" y="683"/>
                        <a:pt x="344" y="672"/>
                      </a:cubicBezTo>
                      <a:lnTo>
                        <a:pt x="344" y="672"/>
                      </a:lnTo>
                      <a:cubicBezTo>
                        <a:pt x="344" y="660"/>
                        <a:pt x="338" y="655"/>
                        <a:pt x="328" y="655"/>
                      </a:cubicBezTo>
                      <a:lnTo>
                        <a:pt x="328" y="655"/>
                      </a:lnTo>
                      <a:cubicBezTo>
                        <a:pt x="316" y="655"/>
                        <a:pt x="311" y="660"/>
                        <a:pt x="311" y="672"/>
                      </a:cubicBezTo>
                      <a:close/>
                      <a:moveTo>
                        <a:pt x="721" y="1491"/>
                      </a:moveTo>
                      <a:lnTo>
                        <a:pt x="721" y="1491"/>
                      </a:lnTo>
                      <a:cubicBezTo>
                        <a:pt x="732" y="1502"/>
                        <a:pt x="737" y="1513"/>
                        <a:pt x="737" y="1524"/>
                      </a:cubicBezTo>
                      <a:lnTo>
                        <a:pt x="737" y="1524"/>
                      </a:lnTo>
                      <a:cubicBezTo>
                        <a:pt x="737" y="1535"/>
                        <a:pt x="732" y="1545"/>
                        <a:pt x="721" y="1557"/>
                      </a:cubicBezTo>
                      <a:lnTo>
                        <a:pt x="688" y="1590"/>
                      </a:lnTo>
                      <a:lnTo>
                        <a:pt x="655" y="1623"/>
                      </a:lnTo>
                      <a:lnTo>
                        <a:pt x="557" y="1721"/>
                      </a:lnTo>
                      <a:lnTo>
                        <a:pt x="524" y="1754"/>
                      </a:lnTo>
                      <a:lnTo>
                        <a:pt x="491" y="1786"/>
                      </a:lnTo>
                      <a:lnTo>
                        <a:pt x="393" y="1885"/>
                      </a:lnTo>
                      <a:lnTo>
                        <a:pt x="360" y="1917"/>
                      </a:lnTo>
                      <a:lnTo>
                        <a:pt x="328" y="1950"/>
                      </a:lnTo>
                      <a:lnTo>
                        <a:pt x="229" y="2048"/>
                      </a:lnTo>
                      <a:lnTo>
                        <a:pt x="197" y="2081"/>
                      </a:lnTo>
                      <a:lnTo>
                        <a:pt x="164" y="2114"/>
                      </a:lnTo>
                      <a:lnTo>
                        <a:pt x="66" y="2212"/>
                      </a:lnTo>
                      <a:lnTo>
                        <a:pt x="66" y="2212"/>
                      </a:lnTo>
                      <a:cubicBezTo>
                        <a:pt x="54" y="2223"/>
                        <a:pt x="49" y="2234"/>
                        <a:pt x="49" y="2245"/>
                      </a:cubicBezTo>
                      <a:lnTo>
                        <a:pt x="49" y="2245"/>
                      </a:lnTo>
                      <a:cubicBezTo>
                        <a:pt x="49" y="2256"/>
                        <a:pt x="57" y="2264"/>
                        <a:pt x="74" y="2270"/>
                      </a:cubicBezTo>
                      <a:lnTo>
                        <a:pt x="74" y="2270"/>
                      </a:lnTo>
                      <a:cubicBezTo>
                        <a:pt x="90" y="2275"/>
                        <a:pt x="109" y="2278"/>
                        <a:pt x="131" y="2278"/>
                      </a:cubicBezTo>
                      <a:lnTo>
                        <a:pt x="459" y="2278"/>
                      </a:lnTo>
                      <a:lnTo>
                        <a:pt x="459" y="2278"/>
                      </a:lnTo>
                      <a:cubicBezTo>
                        <a:pt x="480" y="2278"/>
                        <a:pt x="500" y="2281"/>
                        <a:pt x="516" y="2286"/>
                      </a:cubicBezTo>
                      <a:lnTo>
                        <a:pt x="516" y="2286"/>
                      </a:lnTo>
                      <a:cubicBezTo>
                        <a:pt x="532" y="2291"/>
                        <a:pt x="541" y="2300"/>
                        <a:pt x="541" y="2310"/>
                      </a:cubicBezTo>
                      <a:lnTo>
                        <a:pt x="541" y="2310"/>
                      </a:lnTo>
                      <a:cubicBezTo>
                        <a:pt x="541" y="2321"/>
                        <a:pt x="535" y="2333"/>
                        <a:pt x="524" y="2344"/>
                      </a:cubicBezTo>
                      <a:lnTo>
                        <a:pt x="491" y="2376"/>
                      </a:lnTo>
                      <a:lnTo>
                        <a:pt x="459" y="2409"/>
                      </a:lnTo>
                      <a:lnTo>
                        <a:pt x="426" y="2442"/>
                      </a:lnTo>
                      <a:lnTo>
                        <a:pt x="393" y="2474"/>
                      </a:lnTo>
                      <a:lnTo>
                        <a:pt x="360" y="2507"/>
                      </a:lnTo>
                      <a:lnTo>
                        <a:pt x="328" y="2540"/>
                      </a:lnTo>
                      <a:lnTo>
                        <a:pt x="295" y="2573"/>
                      </a:lnTo>
                      <a:lnTo>
                        <a:pt x="262" y="2606"/>
                      </a:lnTo>
                      <a:lnTo>
                        <a:pt x="229" y="2638"/>
                      </a:lnTo>
                      <a:lnTo>
                        <a:pt x="197" y="2671"/>
                      </a:lnTo>
                      <a:lnTo>
                        <a:pt x="164" y="2704"/>
                      </a:lnTo>
                      <a:lnTo>
                        <a:pt x="131" y="2737"/>
                      </a:lnTo>
                      <a:lnTo>
                        <a:pt x="98" y="2769"/>
                      </a:lnTo>
                      <a:lnTo>
                        <a:pt x="66" y="2802"/>
                      </a:lnTo>
                      <a:lnTo>
                        <a:pt x="66" y="2802"/>
                      </a:lnTo>
                      <a:cubicBezTo>
                        <a:pt x="54" y="2814"/>
                        <a:pt x="49" y="2824"/>
                        <a:pt x="49" y="2835"/>
                      </a:cubicBezTo>
                      <a:lnTo>
                        <a:pt x="49" y="2835"/>
                      </a:lnTo>
                      <a:cubicBezTo>
                        <a:pt x="49" y="2846"/>
                        <a:pt x="57" y="2854"/>
                        <a:pt x="74" y="2860"/>
                      </a:cubicBezTo>
                      <a:lnTo>
                        <a:pt x="123" y="2877"/>
                      </a:lnTo>
                      <a:lnTo>
                        <a:pt x="123" y="2877"/>
                      </a:lnTo>
                      <a:cubicBezTo>
                        <a:pt x="139" y="2882"/>
                        <a:pt x="147" y="2889"/>
                        <a:pt x="147" y="2901"/>
                      </a:cubicBezTo>
                      <a:lnTo>
                        <a:pt x="147" y="2901"/>
                      </a:lnTo>
                      <a:cubicBezTo>
                        <a:pt x="147" y="2912"/>
                        <a:pt x="142" y="2923"/>
                        <a:pt x="131" y="2933"/>
                      </a:cubicBezTo>
                      <a:lnTo>
                        <a:pt x="98" y="2966"/>
                      </a:lnTo>
                      <a:lnTo>
                        <a:pt x="66" y="2999"/>
                      </a:lnTo>
                      <a:lnTo>
                        <a:pt x="33" y="3032"/>
                      </a:lnTo>
                      <a:lnTo>
                        <a:pt x="33" y="3032"/>
                      </a:lnTo>
                      <a:cubicBezTo>
                        <a:pt x="22" y="3043"/>
                        <a:pt x="10" y="3048"/>
                        <a:pt x="0" y="3048"/>
                      </a:cubicBezTo>
                      <a:lnTo>
                        <a:pt x="0" y="2720"/>
                      </a:lnTo>
                      <a:lnTo>
                        <a:pt x="0" y="2720"/>
                      </a:lnTo>
                      <a:cubicBezTo>
                        <a:pt x="10" y="2720"/>
                        <a:pt x="16" y="2715"/>
                        <a:pt x="16" y="2704"/>
                      </a:cubicBezTo>
                      <a:lnTo>
                        <a:pt x="16" y="2704"/>
                      </a:lnTo>
                      <a:cubicBezTo>
                        <a:pt x="16" y="2693"/>
                        <a:pt x="10" y="2687"/>
                        <a:pt x="0" y="2687"/>
                      </a:cubicBezTo>
                      <a:lnTo>
                        <a:pt x="0" y="2589"/>
                      </a:lnTo>
                      <a:lnTo>
                        <a:pt x="0" y="2589"/>
                      </a:lnTo>
                      <a:cubicBezTo>
                        <a:pt x="10" y="2589"/>
                        <a:pt x="22" y="2584"/>
                        <a:pt x="33" y="2573"/>
                      </a:cubicBezTo>
                      <a:lnTo>
                        <a:pt x="66" y="2540"/>
                      </a:lnTo>
                      <a:lnTo>
                        <a:pt x="164" y="2442"/>
                      </a:lnTo>
                      <a:lnTo>
                        <a:pt x="197" y="2409"/>
                      </a:lnTo>
                      <a:lnTo>
                        <a:pt x="197" y="2409"/>
                      </a:lnTo>
                      <a:cubicBezTo>
                        <a:pt x="208" y="2398"/>
                        <a:pt x="213" y="2387"/>
                        <a:pt x="213" y="2376"/>
                      </a:cubicBezTo>
                      <a:lnTo>
                        <a:pt x="213" y="2376"/>
                      </a:lnTo>
                      <a:cubicBezTo>
                        <a:pt x="213" y="2365"/>
                        <a:pt x="205" y="2357"/>
                        <a:pt x="188" y="2351"/>
                      </a:cubicBezTo>
                      <a:lnTo>
                        <a:pt x="188" y="2351"/>
                      </a:lnTo>
                      <a:cubicBezTo>
                        <a:pt x="172" y="2346"/>
                        <a:pt x="152" y="2344"/>
                        <a:pt x="131" y="2344"/>
                      </a:cubicBezTo>
                      <a:lnTo>
                        <a:pt x="0" y="2344"/>
                      </a:lnTo>
                      <a:lnTo>
                        <a:pt x="0" y="2131"/>
                      </a:lnTo>
                      <a:lnTo>
                        <a:pt x="0" y="2131"/>
                      </a:lnTo>
                      <a:cubicBezTo>
                        <a:pt x="10" y="2131"/>
                        <a:pt x="22" y="2125"/>
                        <a:pt x="33" y="2114"/>
                      </a:cubicBezTo>
                      <a:lnTo>
                        <a:pt x="66" y="2081"/>
                      </a:lnTo>
                      <a:lnTo>
                        <a:pt x="98" y="2048"/>
                      </a:lnTo>
                      <a:lnTo>
                        <a:pt x="131" y="2016"/>
                      </a:lnTo>
                      <a:lnTo>
                        <a:pt x="164" y="1982"/>
                      </a:lnTo>
                      <a:lnTo>
                        <a:pt x="197" y="1950"/>
                      </a:lnTo>
                      <a:lnTo>
                        <a:pt x="229" y="1917"/>
                      </a:lnTo>
                      <a:lnTo>
                        <a:pt x="262" y="1885"/>
                      </a:lnTo>
                      <a:lnTo>
                        <a:pt x="295" y="1852"/>
                      </a:lnTo>
                      <a:lnTo>
                        <a:pt x="328" y="1819"/>
                      </a:lnTo>
                      <a:lnTo>
                        <a:pt x="360" y="1786"/>
                      </a:lnTo>
                      <a:lnTo>
                        <a:pt x="393" y="1754"/>
                      </a:lnTo>
                      <a:lnTo>
                        <a:pt x="426" y="1721"/>
                      </a:lnTo>
                      <a:lnTo>
                        <a:pt x="459" y="1688"/>
                      </a:lnTo>
                      <a:lnTo>
                        <a:pt x="491" y="1655"/>
                      </a:lnTo>
                      <a:lnTo>
                        <a:pt x="524" y="1623"/>
                      </a:lnTo>
                      <a:lnTo>
                        <a:pt x="557" y="1590"/>
                      </a:lnTo>
                      <a:lnTo>
                        <a:pt x="590" y="1557"/>
                      </a:lnTo>
                      <a:lnTo>
                        <a:pt x="590" y="1557"/>
                      </a:lnTo>
                      <a:cubicBezTo>
                        <a:pt x="601" y="1545"/>
                        <a:pt x="606" y="1535"/>
                        <a:pt x="606" y="1524"/>
                      </a:cubicBezTo>
                      <a:lnTo>
                        <a:pt x="606" y="1524"/>
                      </a:lnTo>
                      <a:cubicBezTo>
                        <a:pt x="606" y="1513"/>
                        <a:pt x="601" y="1502"/>
                        <a:pt x="590" y="1491"/>
                      </a:cubicBezTo>
                      <a:lnTo>
                        <a:pt x="33" y="934"/>
                      </a:lnTo>
                      <a:lnTo>
                        <a:pt x="33" y="934"/>
                      </a:lnTo>
                      <a:cubicBezTo>
                        <a:pt x="22" y="923"/>
                        <a:pt x="10" y="917"/>
                        <a:pt x="0" y="917"/>
                      </a:cubicBezTo>
                      <a:lnTo>
                        <a:pt x="0" y="704"/>
                      </a:lnTo>
                      <a:lnTo>
                        <a:pt x="131" y="704"/>
                      </a:lnTo>
                      <a:lnTo>
                        <a:pt x="131" y="704"/>
                      </a:lnTo>
                      <a:cubicBezTo>
                        <a:pt x="152" y="704"/>
                        <a:pt x="172" y="702"/>
                        <a:pt x="188" y="696"/>
                      </a:cubicBezTo>
                      <a:lnTo>
                        <a:pt x="188" y="696"/>
                      </a:lnTo>
                      <a:cubicBezTo>
                        <a:pt x="205" y="691"/>
                        <a:pt x="213" y="683"/>
                        <a:pt x="213" y="672"/>
                      </a:cubicBezTo>
                      <a:lnTo>
                        <a:pt x="213" y="672"/>
                      </a:lnTo>
                      <a:cubicBezTo>
                        <a:pt x="213" y="660"/>
                        <a:pt x="208" y="650"/>
                        <a:pt x="197" y="639"/>
                      </a:cubicBezTo>
                      <a:lnTo>
                        <a:pt x="164" y="606"/>
                      </a:lnTo>
                      <a:lnTo>
                        <a:pt x="131" y="573"/>
                      </a:lnTo>
                      <a:lnTo>
                        <a:pt x="98" y="541"/>
                      </a:lnTo>
                      <a:lnTo>
                        <a:pt x="66" y="508"/>
                      </a:lnTo>
                      <a:lnTo>
                        <a:pt x="33" y="475"/>
                      </a:lnTo>
                      <a:lnTo>
                        <a:pt x="33" y="475"/>
                      </a:lnTo>
                      <a:cubicBezTo>
                        <a:pt x="22" y="464"/>
                        <a:pt x="10" y="458"/>
                        <a:pt x="0" y="458"/>
                      </a:cubicBezTo>
                      <a:lnTo>
                        <a:pt x="0" y="360"/>
                      </a:lnTo>
                      <a:lnTo>
                        <a:pt x="0" y="360"/>
                      </a:lnTo>
                      <a:cubicBezTo>
                        <a:pt x="10" y="360"/>
                        <a:pt x="16" y="355"/>
                        <a:pt x="16" y="344"/>
                      </a:cubicBezTo>
                      <a:lnTo>
                        <a:pt x="16" y="344"/>
                      </a:lnTo>
                      <a:cubicBezTo>
                        <a:pt x="16" y="333"/>
                        <a:pt x="10" y="327"/>
                        <a:pt x="0" y="327"/>
                      </a:cubicBezTo>
                      <a:lnTo>
                        <a:pt x="0" y="0"/>
                      </a:lnTo>
                      <a:lnTo>
                        <a:pt x="0" y="0"/>
                      </a:lnTo>
                      <a:cubicBezTo>
                        <a:pt x="10" y="0"/>
                        <a:pt x="22" y="5"/>
                        <a:pt x="33" y="15"/>
                      </a:cubicBezTo>
                      <a:lnTo>
                        <a:pt x="66" y="49"/>
                      </a:lnTo>
                      <a:lnTo>
                        <a:pt x="131" y="114"/>
                      </a:lnTo>
                      <a:lnTo>
                        <a:pt x="131" y="114"/>
                      </a:lnTo>
                      <a:cubicBezTo>
                        <a:pt x="142" y="125"/>
                        <a:pt x="147" y="136"/>
                        <a:pt x="147" y="147"/>
                      </a:cubicBezTo>
                      <a:lnTo>
                        <a:pt x="147" y="147"/>
                      </a:lnTo>
                      <a:cubicBezTo>
                        <a:pt x="147" y="158"/>
                        <a:pt x="139" y="166"/>
                        <a:pt x="123" y="172"/>
                      </a:cubicBezTo>
                      <a:lnTo>
                        <a:pt x="74" y="188"/>
                      </a:lnTo>
                      <a:lnTo>
                        <a:pt x="74" y="188"/>
                      </a:lnTo>
                      <a:cubicBezTo>
                        <a:pt x="57" y="194"/>
                        <a:pt x="49" y="202"/>
                        <a:pt x="49" y="213"/>
                      </a:cubicBezTo>
                      <a:lnTo>
                        <a:pt x="49" y="213"/>
                      </a:lnTo>
                      <a:cubicBezTo>
                        <a:pt x="49" y="224"/>
                        <a:pt x="54" y="235"/>
                        <a:pt x="66" y="245"/>
                      </a:cubicBezTo>
                      <a:lnTo>
                        <a:pt x="98" y="279"/>
                      </a:lnTo>
                      <a:lnTo>
                        <a:pt x="131" y="311"/>
                      </a:lnTo>
                      <a:lnTo>
                        <a:pt x="229" y="409"/>
                      </a:lnTo>
                      <a:lnTo>
                        <a:pt x="262" y="442"/>
                      </a:lnTo>
                      <a:lnTo>
                        <a:pt x="295" y="475"/>
                      </a:lnTo>
                      <a:lnTo>
                        <a:pt x="393" y="573"/>
                      </a:lnTo>
                      <a:lnTo>
                        <a:pt x="426" y="606"/>
                      </a:lnTo>
                      <a:lnTo>
                        <a:pt x="459" y="639"/>
                      </a:lnTo>
                      <a:lnTo>
                        <a:pt x="524" y="704"/>
                      </a:lnTo>
                      <a:lnTo>
                        <a:pt x="524" y="704"/>
                      </a:lnTo>
                      <a:cubicBezTo>
                        <a:pt x="535" y="715"/>
                        <a:pt x="541" y="726"/>
                        <a:pt x="541" y="737"/>
                      </a:cubicBezTo>
                      <a:lnTo>
                        <a:pt x="541" y="737"/>
                      </a:lnTo>
                      <a:cubicBezTo>
                        <a:pt x="541" y="748"/>
                        <a:pt x="532" y="756"/>
                        <a:pt x="516" y="762"/>
                      </a:cubicBezTo>
                      <a:lnTo>
                        <a:pt x="516" y="762"/>
                      </a:lnTo>
                      <a:cubicBezTo>
                        <a:pt x="500" y="767"/>
                        <a:pt x="480" y="770"/>
                        <a:pt x="459" y="770"/>
                      </a:cubicBezTo>
                      <a:lnTo>
                        <a:pt x="131" y="770"/>
                      </a:lnTo>
                      <a:lnTo>
                        <a:pt x="131" y="770"/>
                      </a:lnTo>
                      <a:cubicBezTo>
                        <a:pt x="109" y="770"/>
                        <a:pt x="90" y="773"/>
                        <a:pt x="74" y="778"/>
                      </a:cubicBezTo>
                      <a:lnTo>
                        <a:pt x="74" y="778"/>
                      </a:lnTo>
                      <a:cubicBezTo>
                        <a:pt x="57" y="784"/>
                        <a:pt x="49" y="792"/>
                        <a:pt x="49" y="803"/>
                      </a:cubicBezTo>
                      <a:lnTo>
                        <a:pt x="49" y="803"/>
                      </a:lnTo>
                      <a:cubicBezTo>
                        <a:pt x="49" y="814"/>
                        <a:pt x="54" y="824"/>
                        <a:pt x="66" y="835"/>
                      </a:cubicBezTo>
                      <a:lnTo>
                        <a:pt x="98" y="868"/>
                      </a:lnTo>
                      <a:lnTo>
                        <a:pt x="131" y="901"/>
                      </a:lnTo>
                      <a:lnTo>
                        <a:pt x="164" y="934"/>
                      </a:lnTo>
                      <a:lnTo>
                        <a:pt x="197" y="966"/>
                      </a:lnTo>
                      <a:lnTo>
                        <a:pt x="229" y="999"/>
                      </a:lnTo>
                      <a:lnTo>
                        <a:pt x="262" y="1032"/>
                      </a:lnTo>
                      <a:lnTo>
                        <a:pt x="295" y="1065"/>
                      </a:lnTo>
                      <a:lnTo>
                        <a:pt x="328" y="1098"/>
                      </a:lnTo>
                      <a:lnTo>
                        <a:pt x="360" y="1130"/>
                      </a:lnTo>
                      <a:lnTo>
                        <a:pt x="393" y="1163"/>
                      </a:lnTo>
                      <a:lnTo>
                        <a:pt x="426" y="1196"/>
                      </a:lnTo>
                      <a:lnTo>
                        <a:pt x="459" y="1229"/>
                      </a:lnTo>
                      <a:lnTo>
                        <a:pt x="491" y="1262"/>
                      </a:lnTo>
                      <a:lnTo>
                        <a:pt x="524" y="1294"/>
                      </a:lnTo>
                      <a:lnTo>
                        <a:pt x="557" y="1327"/>
                      </a:lnTo>
                      <a:lnTo>
                        <a:pt x="590" y="1360"/>
                      </a:lnTo>
                      <a:lnTo>
                        <a:pt x="622" y="1393"/>
                      </a:lnTo>
                      <a:lnTo>
                        <a:pt x="655" y="1426"/>
                      </a:lnTo>
                      <a:lnTo>
                        <a:pt x="688" y="1458"/>
                      </a:lnTo>
                      <a:lnTo>
                        <a:pt x="721"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2" name="Freeform 338">
                  <a:extLst>
                    <a:ext uri="{FF2B5EF4-FFF2-40B4-BE49-F238E27FC236}">
                      <a16:creationId xmlns:a16="http://schemas.microsoft.com/office/drawing/2014/main" id="{7CDB89C0-D548-C94A-9CBA-3D3930B75EF4}"/>
                    </a:ext>
                  </a:extLst>
                </p:cNvPr>
                <p:cNvSpPr>
                  <a:spLocks noChangeArrowheads="1"/>
                </p:cNvSpPr>
                <p:nvPr/>
              </p:nvSpPr>
              <p:spPr bwMode="auto">
                <a:xfrm>
                  <a:off x="4452938"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3 w 476"/>
                    <a:gd name="T13" fmla="*/ 377 h 952"/>
                    <a:gd name="T14" fmla="*/ 360 w 476"/>
                    <a:gd name="T15" fmla="*/ 344 h 952"/>
                    <a:gd name="T16" fmla="*/ 328 w 476"/>
                    <a:gd name="T17" fmla="*/ 311 h 952"/>
                    <a:gd name="T18" fmla="*/ 295 w 476"/>
                    <a:gd name="T19" fmla="*/ 278 h 952"/>
                    <a:gd name="T20" fmla="*/ 262 w 476"/>
                    <a:gd name="T21" fmla="*/ 245 h 952"/>
                    <a:gd name="T22" fmla="*/ 229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29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29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3" y="377"/>
                      </a:lnTo>
                      <a:lnTo>
                        <a:pt x="360" y="344"/>
                      </a:lnTo>
                      <a:lnTo>
                        <a:pt x="328" y="311"/>
                      </a:lnTo>
                      <a:lnTo>
                        <a:pt x="295" y="278"/>
                      </a:lnTo>
                      <a:lnTo>
                        <a:pt x="262" y="245"/>
                      </a:lnTo>
                      <a:lnTo>
                        <a:pt x="229" y="213"/>
                      </a:lnTo>
                      <a:lnTo>
                        <a:pt x="197" y="180"/>
                      </a:lnTo>
                      <a:lnTo>
                        <a:pt x="164" y="147"/>
                      </a:lnTo>
                      <a:lnTo>
                        <a:pt x="131" y="114"/>
                      </a:lnTo>
                      <a:lnTo>
                        <a:pt x="98" y="81"/>
                      </a:lnTo>
                      <a:lnTo>
                        <a:pt x="66" y="49"/>
                      </a:lnTo>
                      <a:lnTo>
                        <a:pt x="33" y="16"/>
                      </a:lnTo>
                      <a:lnTo>
                        <a:pt x="33" y="16"/>
                      </a:lnTo>
                      <a:cubicBezTo>
                        <a:pt x="22" y="5"/>
                        <a:pt x="10" y="0"/>
                        <a:pt x="0" y="0"/>
                      </a:cubicBezTo>
                      <a:lnTo>
                        <a:pt x="0" y="131"/>
                      </a:lnTo>
                      <a:lnTo>
                        <a:pt x="0" y="131"/>
                      </a:lnTo>
                      <a:cubicBezTo>
                        <a:pt x="10" y="131"/>
                        <a:pt x="22" y="137"/>
                        <a:pt x="33" y="147"/>
                      </a:cubicBezTo>
                      <a:lnTo>
                        <a:pt x="66" y="180"/>
                      </a:lnTo>
                      <a:lnTo>
                        <a:pt x="98" y="213"/>
                      </a:lnTo>
                      <a:lnTo>
                        <a:pt x="131" y="245"/>
                      </a:lnTo>
                      <a:lnTo>
                        <a:pt x="229" y="344"/>
                      </a:lnTo>
                      <a:lnTo>
                        <a:pt x="262" y="377"/>
                      </a:lnTo>
                      <a:lnTo>
                        <a:pt x="295" y="409"/>
                      </a:lnTo>
                      <a:lnTo>
                        <a:pt x="328" y="442"/>
                      </a:lnTo>
                      <a:lnTo>
                        <a:pt x="328" y="442"/>
                      </a:lnTo>
                      <a:cubicBezTo>
                        <a:pt x="338" y="453"/>
                        <a:pt x="344" y="464"/>
                        <a:pt x="344" y="475"/>
                      </a:cubicBezTo>
                      <a:lnTo>
                        <a:pt x="344" y="475"/>
                      </a:lnTo>
                      <a:cubicBezTo>
                        <a:pt x="344" y="486"/>
                        <a:pt x="338" y="496"/>
                        <a:pt x="328" y="508"/>
                      </a:cubicBezTo>
                      <a:lnTo>
                        <a:pt x="295" y="541"/>
                      </a:lnTo>
                      <a:lnTo>
                        <a:pt x="262" y="574"/>
                      </a:lnTo>
                      <a:lnTo>
                        <a:pt x="229" y="606"/>
                      </a:lnTo>
                      <a:lnTo>
                        <a:pt x="197" y="639"/>
                      </a:lnTo>
                      <a:lnTo>
                        <a:pt x="164" y="672"/>
                      </a:lnTo>
                      <a:lnTo>
                        <a:pt x="131" y="705"/>
                      </a:lnTo>
                      <a:lnTo>
                        <a:pt x="98" y="737"/>
                      </a:lnTo>
                      <a:lnTo>
                        <a:pt x="66" y="770"/>
                      </a:lnTo>
                      <a:lnTo>
                        <a:pt x="33" y="803"/>
                      </a:lnTo>
                      <a:lnTo>
                        <a:pt x="33" y="803"/>
                      </a:lnTo>
                      <a:cubicBezTo>
                        <a:pt x="22" y="814"/>
                        <a:pt x="10" y="819"/>
                        <a:pt x="0" y="819"/>
                      </a:cubicBezTo>
                      <a:lnTo>
                        <a:pt x="0" y="951"/>
                      </a:lnTo>
                      <a:lnTo>
                        <a:pt x="0" y="951"/>
                      </a:lnTo>
                      <a:cubicBezTo>
                        <a:pt x="10"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63" name="Group 623">
                  <a:extLst>
                    <a:ext uri="{FF2B5EF4-FFF2-40B4-BE49-F238E27FC236}">
                      <a16:creationId xmlns:a16="http://schemas.microsoft.com/office/drawing/2014/main" id="{946009A0-FDE6-3844-A67A-73C03E2DB8BB}"/>
                    </a:ext>
                  </a:extLst>
                </p:cNvPr>
                <p:cNvGrpSpPr/>
                <p:nvPr/>
              </p:nvGrpSpPr>
              <p:grpSpPr>
                <a:xfrm>
                  <a:off x="4400550" y="2360613"/>
                  <a:ext cx="106363" cy="107950"/>
                  <a:chOff x="4400550" y="2360613"/>
                  <a:chExt cx="106363" cy="107950"/>
                </a:xfrm>
                <a:solidFill>
                  <a:schemeClr val="accent2"/>
                </a:solidFill>
              </p:grpSpPr>
              <p:sp>
                <p:nvSpPr>
                  <p:cNvPr id="64" name="Freeform 200">
                    <a:extLst>
                      <a:ext uri="{FF2B5EF4-FFF2-40B4-BE49-F238E27FC236}">
                        <a16:creationId xmlns:a16="http://schemas.microsoft.com/office/drawing/2014/main" id="{94E172EC-2D8A-5040-909C-D5E692B21BF5}"/>
                      </a:ext>
                    </a:extLst>
                  </p:cNvPr>
                  <p:cNvSpPr>
                    <a:spLocks noChangeArrowheads="1"/>
                  </p:cNvSpPr>
                  <p:nvPr/>
                </p:nvSpPr>
                <p:spPr bwMode="auto">
                  <a:xfrm>
                    <a:off x="4400550" y="2360613"/>
                    <a:ext cx="41275" cy="41275"/>
                  </a:xfrm>
                  <a:custGeom>
                    <a:avLst/>
                    <a:gdLst>
                      <a:gd name="T0" fmla="*/ 107 w 113"/>
                      <a:gd name="T1" fmla="*/ 25 h 114"/>
                      <a:gd name="T2" fmla="*/ 107 w 113"/>
                      <a:gd name="T3" fmla="*/ 25 h 114"/>
                      <a:gd name="T4" fmla="*/ 82 w 113"/>
                      <a:gd name="T5" fmla="*/ 0 h 114"/>
                      <a:gd name="T6" fmla="*/ 82 w 113"/>
                      <a:gd name="T7" fmla="*/ 0 h 114"/>
                      <a:gd name="T8" fmla="*/ 50 w 113"/>
                      <a:gd name="T9" fmla="*/ 17 h 114"/>
                      <a:gd name="T10" fmla="*/ 16 w 113"/>
                      <a:gd name="T11" fmla="*/ 50 h 114"/>
                      <a:gd name="T12" fmla="*/ 16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7 w 113"/>
                      <a:gd name="T27" fmla="*/ 74 h 114"/>
                      <a:gd name="T28" fmla="*/ 107 w 113"/>
                      <a:gd name="T29" fmla="*/ 74 h 114"/>
                      <a:gd name="T30" fmla="*/ 107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7" y="25"/>
                        </a:moveTo>
                        <a:lnTo>
                          <a:pt x="107" y="25"/>
                        </a:lnTo>
                        <a:cubicBezTo>
                          <a:pt x="101" y="9"/>
                          <a:pt x="93" y="0"/>
                          <a:pt x="82" y="0"/>
                        </a:cubicBezTo>
                        <a:lnTo>
                          <a:pt x="82" y="0"/>
                        </a:lnTo>
                        <a:cubicBezTo>
                          <a:pt x="71" y="0"/>
                          <a:pt x="60" y="6"/>
                          <a:pt x="50" y="17"/>
                        </a:cubicBezTo>
                        <a:lnTo>
                          <a:pt x="16" y="50"/>
                        </a:lnTo>
                        <a:lnTo>
                          <a:pt x="16" y="50"/>
                        </a:lnTo>
                        <a:cubicBezTo>
                          <a:pt x="6" y="60"/>
                          <a:pt x="0" y="72"/>
                          <a:pt x="0" y="82"/>
                        </a:cubicBezTo>
                        <a:lnTo>
                          <a:pt x="0" y="82"/>
                        </a:lnTo>
                        <a:cubicBezTo>
                          <a:pt x="0" y="93"/>
                          <a:pt x="9" y="101"/>
                          <a:pt x="25" y="107"/>
                        </a:cubicBezTo>
                        <a:lnTo>
                          <a:pt x="25" y="107"/>
                        </a:lnTo>
                        <a:cubicBezTo>
                          <a:pt x="41" y="113"/>
                          <a:pt x="57" y="113"/>
                          <a:pt x="74" y="107"/>
                        </a:cubicBezTo>
                        <a:lnTo>
                          <a:pt x="74" y="107"/>
                        </a:lnTo>
                        <a:cubicBezTo>
                          <a:pt x="90" y="101"/>
                          <a:pt x="101" y="91"/>
                          <a:pt x="107" y="74"/>
                        </a:cubicBezTo>
                        <a:lnTo>
                          <a:pt x="107" y="74"/>
                        </a:lnTo>
                        <a:cubicBezTo>
                          <a:pt x="112" y="57"/>
                          <a:pt x="112" y="42"/>
                          <a:pt x="107"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5" name="Freeform 203">
                    <a:extLst>
                      <a:ext uri="{FF2B5EF4-FFF2-40B4-BE49-F238E27FC236}">
                        <a16:creationId xmlns:a16="http://schemas.microsoft.com/office/drawing/2014/main" id="{0727DF13-4513-A749-AD13-B9160D4C0306}"/>
                      </a:ext>
                    </a:extLst>
                  </p:cNvPr>
                  <p:cNvSpPr>
                    <a:spLocks noChangeArrowheads="1"/>
                  </p:cNvSpPr>
                  <p:nvPr/>
                </p:nvSpPr>
                <p:spPr bwMode="auto">
                  <a:xfrm>
                    <a:off x="4400550"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6 w 113"/>
                      <a:gd name="T13" fmla="*/ 63 h 113"/>
                      <a:gd name="T14" fmla="*/ 50 w 113"/>
                      <a:gd name="T15" fmla="*/ 95 h 113"/>
                      <a:gd name="T16" fmla="*/ 50 w 113"/>
                      <a:gd name="T17" fmla="*/ 95 h 113"/>
                      <a:gd name="T18" fmla="*/ 82 w 113"/>
                      <a:gd name="T19" fmla="*/ 112 h 113"/>
                      <a:gd name="T20" fmla="*/ 82 w 113"/>
                      <a:gd name="T21" fmla="*/ 112 h 113"/>
                      <a:gd name="T22" fmla="*/ 107 w 113"/>
                      <a:gd name="T23" fmla="*/ 87 h 113"/>
                      <a:gd name="T24" fmla="*/ 107 w 113"/>
                      <a:gd name="T25" fmla="*/ 87 h 113"/>
                      <a:gd name="T26" fmla="*/ 107 w 113"/>
                      <a:gd name="T27" fmla="*/ 38 h 113"/>
                      <a:gd name="T28" fmla="*/ 107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7" y="0"/>
                          <a:pt x="41" y="0"/>
                          <a:pt x="25" y="5"/>
                        </a:cubicBezTo>
                        <a:lnTo>
                          <a:pt x="25" y="5"/>
                        </a:lnTo>
                        <a:cubicBezTo>
                          <a:pt x="9" y="10"/>
                          <a:pt x="0" y="18"/>
                          <a:pt x="0" y="30"/>
                        </a:cubicBezTo>
                        <a:lnTo>
                          <a:pt x="0" y="30"/>
                        </a:lnTo>
                        <a:cubicBezTo>
                          <a:pt x="0" y="40"/>
                          <a:pt x="6" y="51"/>
                          <a:pt x="16" y="63"/>
                        </a:cubicBezTo>
                        <a:lnTo>
                          <a:pt x="50" y="95"/>
                        </a:lnTo>
                        <a:lnTo>
                          <a:pt x="50" y="95"/>
                        </a:lnTo>
                        <a:cubicBezTo>
                          <a:pt x="60" y="106"/>
                          <a:pt x="71" y="112"/>
                          <a:pt x="82" y="112"/>
                        </a:cubicBezTo>
                        <a:lnTo>
                          <a:pt x="82" y="112"/>
                        </a:lnTo>
                        <a:cubicBezTo>
                          <a:pt x="93" y="112"/>
                          <a:pt x="101" y="103"/>
                          <a:pt x="107" y="87"/>
                        </a:cubicBezTo>
                        <a:lnTo>
                          <a:pt x="107" y="87"/>
                        </a:lnTo>
                        <a:cubicBezTo>
                          <a:pt x="112" y="71"/>
                          <a:pt x="112" y="54"/>
                          <a:pt x="107" y="38"/>
                        </a:cubicBezTo>
                        <a:lnTo>
                          <a:pt x="107"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6" name="Freeform 344">
                    <a:extLst>
                      <a:ext uri="{FF2B5EF4-FFF2-40B4-BE49-F238E27FC236}">
                        <a16:creationId xmlns:a16="http://schemas.microsoft.com/office/drawing/2014/main" id="{94091945-0C44-3E46-870A-C95763FCF0D9}"/>
                      </a:ext>
                    </a:extLst>
                  </p:cNvPr>
                  <p:cNvSpPr>
                    <a:spLocks noChangeArrowheads="1"/>
                  </p:cNvSpPr>
                  <p:nvPr/>
                </p:nvSpPr>
                <p:spPr bwMode="auto">
                  <a:xfrm>
                    <a:off x="4465638" y="2360613"/>
                    <a:ext cx="41275" cy="41275"/>
                  </a:xfrm>
                  <a:custGeom>
                    <a:avLst/>
                    <a:gdLst>
                      <a:gd name="T0" fmla="*/ 39 w 113"/>
                      <a:gd name="T1" fmla="*/ 107 h 114"/>
                      <a:gd name="T2" fmla="*/ 39 w 113"/>
                      <a:gd name="T3" fmla="*/ 107 h 114"/>
                      <a:gd name="T4" fmla="*/ 88 w 113"/>
                      <a:gd name="T5" fmla="*/ 107 h 114"/>
                      <a:gd name="T6" fmla="*/ 88 w 113"/>
                      <a:gd name="T7" fmla="*/ 107 h 114"/>
                      <a:gd name="T8" fmla="*/ 112 w 113"/>
                      <a:gd name="T9" fmla="*/ 82 h 114"/>
                      <a:gd name="T10" fmla="*/ 112 w 113"/>
                      <a:gd name="T11" fmla="*/ 82 h 114"/>
                      <a:gd name="T12" fmla="*/ 96 w 113"/>
                      <a:gd name="T13" fmla="*/ 50 h 114"/>
                      <a:gd name="T14" fmla="*/ 63 w 113"/>
                      <a:gd name="T15" fmla="*/ 17 h 114"/>
                      <a:gd name="T16" fmla="*/ 63 w 113"/>
                      <a:gd name="T17" fmla="*/ 17 h 114"/>
                      <a:gd name="T18" fmla="*/ 31 w 113"/>
                      <a:gd name="T19" fmla="*/ 0 h 114"/>
                      <a:gd name="T20" fmla="*/ 31 w 113"/>
                      <a:gd name="T21" fmla="*/ 0 h 114"/>
                      <a:gd name="T22" fmla="*/ 6 w 113"/>
                      <a:gd name="T23" fmla="*/ 25 h 114"/>
                      <a:gd name="T24" fmla="*/ 6 w 113"/>
                      <a:gd name="T25" fmla="*/ 25 h 114"/>
                      <a:gd name="T26" fmla="*/ 6 w 113"/>
                      <a:gd name="T27" fmla="*/ 74 h 114"/>
                      <a:gd name="T28" fmla="*/ 6 w 113"/>
                      <a:gd name="T29" fmla="*/ 74 h 114"/>
                      <a:gd name="T30" fmla="*/ 39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9" y="107"/>
                        </a:moveTo>
                        <a:lnTo>
                          <a:pt x="39" y="107"/>
                        </a:lnTo>
                        <a:cubicBezTo>
                          <a:pt x="55" y="113"/>
                          <a:pt x="71" y="113"/>
                          <a:pt x="88" y="107"/>
                        </a:cubicBezTo>
                        <a:lnTo>
                          <a:pt x="88" y="107"/>
                        </a:lnTo>
                        <a:cubicBezTo>
                          <a:pt x="104" y="101"/>
                          <a:pt x="112" y="93"/>
                          <a:pt x="112" y="82"/>
                        </a:cubicBezTo>
                        <a:lnTo>
                          <a:pt x="112" y="82"/>
                        </a:lnTo>
                        <a:cubicBezTo>
                          <a:pt x="112" y="72"/>
                          <a:pt x="107" y="60"/>
                          <a:pt x="96" y="50"/>
                        </a:cubicBezTo>
                        <a:lnTo>
                          <a:pt x="63" y="17"/>
                        </a:lnTo>
                        <a:lnTo>
                          <a:pt x="63" y="17"/>
                        </a:lnTo>
                        <a:cubicBezTo>
                          <a:pt x="52" y="6"/>
                          <a:pt x="41" y="0"/>
                          <a:pt x="31" y="0"/>
                        </a:cubicBezTo>
                        <a:lnTo>
                          <a:pt x="31" y="0"/>
                        </a:lnTo>
                        <a:cubicBezTo>
                          <a:pt x="19" y="0"/>
                          <a:pt x="11" y="9"/>
                          <a:pt x="6" y="25"/>
                        </a:cubicBezTo>
                        <a:lnTo>
                          <a:pt x="6" y="25"/>
                        </a:lnTo>
                        <a:cubicBezTo>
                          <a:pt x="0" y="42"/>
                          <a:pt x="0" y="57"/>
                          <a:pt x="6" y="74"/>
                        </a:cubicBezTo>
                        <a:lnTo>
                          <a:pt x="6" y="74"/>
                        </a:lnTo>
                        <a:cubicBezTo>
                          <a:pt x="11"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7" name="Freeform 347">
                    <a:extLst>
                      <a:ext uri="{FF2B5EF4-FFF2-40B4-BE49-F238E27FC236}">
                        <a16:creationId xmlns:a16="http://schemas.microsoft.com/office/drawing/2014/main" id="{15114980-3533-4F41-B014-BF113AAAF18E}"/>
                      </a:ext>
                    </a:extLst>
                  </p:cNvPr>
                  <p:cNvSpPr>
                    <a:spLocks noChangeArrowheads="1"/>
                  </p:cNvSpPr>
                  <p:nvPr/>
                </p:nvSpPr>
                <p:spPr bwMode="auto">
                  <a:xfrm>
                    <a:off x="4465638" y="2427288"/>
                    <a:ext cx="41275" cy="41275"/>
                  </a:xfrm>
                  <a:custGeom>
                    <a:avLst/>
                    <a:gdLst>
                      <a:gd name="T0" fmla="*/ 6 w 113"/>
                      <a:gd name="T1" fmla="*/ 87 h 113"/>
                      <a:gd name="T2" fmla="*/ 6 w 113"/>
                      <a:gd name="T3" fmla="*/ 87 h 113"/>
                      <a:gd name="T4" fmla="*/ 31 w 113"/>
                      <a:gd name="T5" fmla="*/ 112 h 113"/>
                      <a:gd name="T6" fmla="*/ 31 w 113"/>
                      <a:gd name="T7" fmla="*/ 112 h 113"/>
                      <a:gd name="T8" fmla="*/ 63 w 113"/>
                      <a:gd name="T9" fmla="*/ 95 h 113"/>
                      <a:gd name="T10" fmla="*/ 96 w 113"/>
                      <a:gd name="T11" fmla="*/ 63 h 113"/>
                      <a:gd name="T12" fmla="*/ 96 w 113"/>
                      <a:gd name="T13" fmla="*/ 63 h 113"/>
                      <a:gd name="T14" fmla="*/ 112 w 113"/>
                      <a:gd name="T15" fmla="*/ 30 h 113"/>
                      <a:gd name="T16" fmla="*/ 112 w 113"/>
                      <a:gd name="T17" fmla="*/ 30 h 113"/>
                      <a:gd name="T18" fmla="*/ 88 w 113"/>
                      <a:gd name="T19" fmla="*/ 5 h 113"/>
                      <a:gd name="T20" fmla="*/ 88 w 113"/>
                      <a:gd name="T21" fmla="*/ 5 h 113"/>
                      <a:gd name="T22" fmla="*/ 39 w 113"/>
                      <a:gd name="T23" fmla="*/ 5 h 113"/>
                      <a:gd name="T24" fmla="*/ 39 w 113"/>
                      <a:gd name="T25" fmla="*/ 5 h 113"/>
                      <a:gd name="T26" fmla="*/ 6 w 113"/>
                      <a:gd name="T27" fmla="*/ 38 h 113"/>
                      <a:gd name="T28" fmla="*/ 6 w 113"/>
                      <a:gd name="T29" fmla="*/ 38 h 113"/>
                      <a:gd name="T30" fmla="*/ 6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6" y="87"/>
                        </a:moveTo>
                        <a:lnTo>
                          <a:pt x="6" y="87"/>
                        </a:lnTo>
                        <a:cubicBezTo>
                          <a:pt x="11" y="103"/>
                          <a:pt x="19" y="112"/>
                          <a:pt x="31" y="112"/>
                        </a:cubicBezTo>
                        <a:lnTo>
                          <a:pt x="31" y="112"/>
                        </a:lnTo>
                        <a:cubicBezTo>
                          <a:pt x="41" y="112"/>
                          <a:pt x="52" y="106"/>
                          <a:pt x="63" y="95"/>
                        </a:cubicBezTo>
                        <a:lnTo>
                          <a:pt x="96" y="63"/>
                        </a:lnTo>
                        <a:lnTo>
                          <a:pt x="96" y="63"/>
                        </a:lnTo>
                        <a:cubicBezTo>
                          <a:pt x="107" y="51"/>
                          <a:pt x="112" y="40"/>
                          <a:pt x="112" y="30"/>
                        </a:cubicBezTo>
                        <a:lnTo>
                          <a:pt x="112" y="30"/>
                        </a:lnTo>
                        <a:cubicBezTo>
                          <a:pt x="112" y="18"/>
                          <a:pt x="104" y="10"/>
                          <a:pt x="88" y="5"/>
                        </a:cubicBezTo>
                        <a:lnTo>
                          <a:pt x="88" y="5"/>
                        </a:lnTo>
                        <a:cubicBezTo>
                          <a:pt x="71" y="0"/>
                          <a:pt x="55" y="0"/>
                          <a:pt x="39" y="5"/>
                        </a:cubicBezTo>
                        <a:lnTo>
                          <a:pt x="39" y="5"/>
                        </a:lnTo>
                        <a:cubicBezTo>
                          <a:pt x="22" y="10"/>
                          <a:pt x="11"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3" name="Group 549">
                <a:extLst>
                  <a:ext uri="{FF2B5EF4-FFF2-40B4-BE49-F238E27FC236}">
                    <a16:creationId xmlns:a16="http://schemas.microsoft.com/office/drawing/2014/main" id="{A489FB5A-8061-7E42-B016-484230A0BA4D}"/>
                  </a:ext>
                </a:extLst>
              </p:cNvPr>
              <p:cNvGrpSpPr/>
              <p:nvPr/>
            </p:nvGrpSpPr>
            <p:grpSpPr>
              <a:xfrm rot="5400000">
                <a:off x="1964738" y="3772865"/>
                <a:ext cx="1421849" cy="1440000"/>
                <a:chOff x="4730750" y="1858963"/>
                <a:chExt cx="1119188" cy="1133475"/>
              </a:xfrm>
            </p:grpSpPr>
            <p:sp>
              <p:nvSpPr>
                <p:cNvPr id="42" name="Freeform 330">
                  <a:extLst>
                    <a:ext uri="{FF2B5EF4-FFF2-40B4-BE49-F238E27FC236}">
                      <a16:creationId xmlns:a16="http://schemas.microsoft.com/office/drawing/2014/main" id="{F0FBE9D5-EB45-3F4D-B41D-3BB2661EB85D}"/>
                    </a:ext>
                  </a:extLst>
                </p:cNvPr>
                <p:cNvSpPr>
                  <a:spLocks noChangeArrowheads="1"/>
                </p:cNvSpPr>
                <p:nvPr/>
              </p:nvSpPr>
              <p:spPr bwMode="auto">
                <a:xfrm>
                  <a:off x="5154613" y="1858963"/>
                  <a:ext cx="271462" cy="141287"/>
                </a:xfrm>
                <a:custGeom>
                  <a:avLst/>
                  <a:gdLst>
                    <a:gd name="T0" fmla="*/ 50 w 755"/>
                    <a:gd name="T1" fmla="*/ 98 h 392"/>
                    <a:gd name="T2" fmla="*/ 82 w 755"/>
                    <a:gd name="T3" fmla="*/ 131 h 392"/>
                    <a:gd name="T4" fmla="*/ 115 w 755"/>
                    <a:gd name="T5" fmla="*/ 164 h 392"/>
                    <a:gd name="T6" fmla="*/ 148 w 755"/>
                    <a:gd name="T7" fmla="*/ 197 h 392"/>
                    <a:gd name="T8" fmla="*/ 180 w 755"/>
                    <a:gd name="T9" fmla="*/ 230 h 392"/>
                    <a:gd name="T10" fmla="*/ 213 w 755"/>
                    <a:gd name="T11" fmla="*/ 262 h 392"/>
                    <a:gd name="T12" fmla="*/ 246 w 755"/>
                    <a:gd name="T13" fmla="*/ 296 h 392"/>
                    <a:gd name="T14" fmla="*/ 279 w 755"/>
                    <a:gd name="T15" fmla="*/ 328 h 392"/>
                    <a:gd name="T16" fmla="*/ 312 w 755"/>
                    <a:gd name="T17" fmla="*/ 361 h 392"/>
                    <a:gd name="T18" fmla="*/ 312 w 755"/>
                    <a:gd name="T19" fmla="*/ 361 h 392"/>
                    <a:gd name="T20" fmla="*/ 353 w 755"/>
                    <a:gd name="T21" fmla="*/ 385 h 392"/>
                    <a:gd name="T22" fmla="*/ 353 w 755"/>
                    <a:gd name="T23" fmla="*/ 385 h 392"/>
                    <a:gd name="T24" fmla="*/ 401 w 755"/>
                    <a:gd name="T25" fmla="*/ 385 h 392"/>
                    <a:gd name="T26" fmla="*/ 401 w 755"/>
                    <a:gd name="T27" fmla="*/ 385 h 392"/>
                    <a:gd name="T28" fmla="*/ 410 w 755"/>
                    <a:gd name="T29" fmla="*/ 382 h 392"/>
                    <a:gd name="T30" fmla="*/ 410 w 755"/>
                    <a:gd name="T31" fmla="*/ 382 h 392"/>
                    <a:gd name="T32" fmla="*/ 443 w 755"/>
                    <a:gd name="T33" fmla="*/ 361 h 392"/>
                    <a:gd name="T34" fmla="*/ 475 w 755"/>
                    <a:gd name="T35" fmla="*/ 328 h 392"/>
                    <a:gd name="T36" fmla="*/ 574 w 755"/>
                    <a:gd name="T37" fmla="*/ 230 h 392"/>
                    <a:gd name="T38" fmla="*/ 606 w 755"/>
                    <a:gd name="T39" fmla="*/ 197 h 392"/>
                    <a:gd name="T40" fmla="*/ 639 w 755"/>
                    <a:gd name="T41" fmla="*/ 164 h 392"/>
                    <a:gd name="T42" fmla="*/ 737 w 755"/>
                    <a:gd name="T43" fmla="*/ 66 h 392"/>
                    <a:gd name="T44" fmla="*/ 737 w 755"/>
                    <a:gd name="T45" fmla="*/ 66 h 392"/>
                    <a:gd name="T46" fmla="*/ 754 w 755"/>
                    <a:gd name="T47" fmla="*/ 32 h 392"/>
                    <a:gd name="T48" fmla="*/ 754 w 755"/>
                    <a:gd name="T49" fmla="*/ 32 h 392"/>
                    <a:gd name="T50" fmla="*/ 729 w 755"/>
                    <a:gd name="T51" fmla="*/ 9 h 392"/>
                    <a:gd name="T52" fmla="*/ 729 w 755"/>
                    <a:gd name="T53" fmla="*/ 9 h 392"/>
                    <a:gd name="T54" fmla="*/ 672 w 755"/>
                    <a:gd name="T55" fmla="*/ 0 h 392"/>
                    <a:gd name="T56" fmla="*/ 410 w 755"/>
                    <a:gd name="T57" fmla="*/ 0 h 392"/>
                    <a:gd name="T58" fmla="*/ 82 w 755"/>
                    <a:gd name="T59" fmla="*/ 0 h 392"/>
                    <a:gd name="T60" fmla="*/ 82 w 755"/>
                    <a:gd name="T61" fmla="*/ 0 h 392"/>
                    <a:gd name="T62" fmla="*/ 25 w 755"/>
                    <a:gd name="T63" fmla="*/ 9 h 392"/>
                    <a:gd name="T64" fmla="*/ 25 w 755"/>
                    <a:gd name="T65" fmla="*/ 9 h 392"/>
                    <a:gd name="T66" fmla="*/ 0 w 755"/>
                    <a:gd name="T67" fmla="*/ 32 h 392"/>
                    <a:gd name="T68" fmla="*/ 0 w 755"/>
                    <a:gd name="T69" fmla="*/ 32 h 392"/>
                    <a:gd name="T70" fmla="*/ 16 w 755"/>
                    <a:gd name="T71" fmla="*/ 66 h 392"/>
                    <a:gd name="T72" fmla="*/ 50 w 755"/>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5" h="392">
                      <a:moveTo>
                        <a:pt x="50" y="98"/>
                      </a:moveTo>
                      <a:lnTo>
                        <a:pt x="82" y="131"/>
                      </a:lnTo>
                      <a:lnTo>
                        <a:pt x="115" y="164"/>
                      </a:lnTo>
                      <a:lnTo>
                        <a:pt x="148" y="197"/>
                      </a:lnTo>
                      <a:lnTo>
                        <a:pt x="180" y="230"/>
                      </a:lnTo>
                      <a:lnTo>
                        <a:pt x="213" y="262"/>
                      </a:lnTo>
                      <a:lnTo>
                        <a:pt x="246" y="296"/>
                      </a:lnTo>
                      <a:lnTo>
                        <a:pt x="279" y="328"/>
                      </a:lnTo>
                      <a:lnTo>
                        <a:pt x="312" y="361"/>
                      </a:lnTo>
                      <a:lnTo>
                        <a:pt x="312" y="361"/>
                      </a:lnTo>
                      <a:cubicBezTo>
                        <a:pt x="323" y="372"/>
                        <a:pt x="336" y="380"/>
                        <a:pt x="353" y="385"/>
                      </a:cubicBezTo>
                      <a:lnTo>
                        <a:pt x="353" y="385"/>
                      </a:lnTo>
                      <a:cubicBezTo>
                        <a:pt x="369" y="391"/>
                        <a:pt x="385" y="391"/>
                        <a:pt x="401" y="385"/>
                      </a:cubicBezTo>
                      <a:lnTo>
                        <a:pt x="401" y="385"/>
                      </a:lnTo>
                      <a:cubicBezTo>
                        <a:pt x="404" y="384"/>
                        <a:pt x="407" y="383"/>
                        <a:pt x="410" y="382"/>
                      </a:cubicBezTo>
                      <a:lnTo>
                        <a:pt x="410" y="382"/>
                      </a:lnTo>
                      <a:cubicBezTo>
                        <a:pt x="423" y="377"/>
                        <a:pt x="434" y="370"/>
                        <a:pt x="443" y="361"/>
                      </a:cubicBezTo>
                      <a:lnTo>
                        <a:pt x="475" y="328"/>
                      </a:lnTo>
                      <a:lnTo>
                        <a:pt x="574" y="230"/>
                      </a:lnTo>
                      <a:lnTo>
                        <a:pt x="606" y="197"/>
                      </a:lnTo>
                      <a:lnTo>
                        <a:pt x="639" y="164"/>
                      </a:lnTo>
                      <a:lnTo>
                        <a:pt x="737" y="66"/>
                      </a:lnTo>
                      <a:lnTo>
                        <a:pt x="737" y="66"/>
                      </a:lnTo>
                      <a:cubicBezTo>
                        <a:pt x="748" y="55"/>
                        <a:pt x="754" y="44"/>
                        <a:pt x="754" y="32"/>
                      </a:cubicBezTo>
                      <a:lnTo>
                        <a:pt x="754" y="32"/>
                      </a:lnTo>
                      <a:cubicBezTo>
                        <a:pt x="754" y="22"/>
                        <a:pt x="746" y="14"/>
                        <a:pt x="729" y="9"/>
                      </a:cubicBezTo>
                      <a:lnTo>
                        <a:pt x="729" y="9"/>
                      </a:lnTo>
                      <a:cubicBezTo>
                        <a:pt x="713" y="3"/>
                        <a:pt x="694" y="0"/>
                        <a:pt x="672" y="0"/>
                      </a:cubicBezTo>
                      <a:lnTo>
                        <a:pt x="410" y="0"/>
                      </a:lnTo>
                      <a:lnTo>
                        <a:pt x="82" y="0"/>
                      </a:lnTo>
                      <a:lnTo>
                        <a:pt x="82" y="0"/>
                      </a:lnTo>
                      <a:cubicBezTo>
                        <a:pt x="60" y="0"/>
                        <a:pt x="41" y="3"/>
                        <a:pt x="25" y="9"/>
                      </a:cubicBezTo>
                      <a:lnTo>
                        <a:pt x="25" y="9"/>
                      </a:lnTo>
                      <a:cubicBezTo>
                        <a:pt x="8" y="14"/>
                        <a:pt x="0" y="22"/>
                        <a:pt x="0" y="32"/>
                      </a:cubicBezTo>
                      <a:lnTo>
                        <a:pt x="0" y="32"/>
                      </a:lnTo>
                      <a:cubicBezTo>
                        <a:pt x="0" y="44"/>
                        <a:pt x="6" y="55"/>
                        <a:pt x="16" y="66"/>
                      </a:cubicBezTo>
                      <a:lnTo>
                        <a:pt x="50"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3" name="Freeform 332">
                  <a:extLst>
                    <a:ext uri="{FF2B5EF4-FFF2-40B4-BE49-F238E27FC236}">
                      <a16:creationId xmlns:a16="http://schemas.microsoft.com/office/drawing/2014/main" id="{83359074-5EE8-314B-B68D-79D0EE0D3124}"/>
                    </a:ext>
                  </a:extLst>
                </p:cNvPr>
                <p:cNvSpPr>
                  <a:spLocks noChangeArrowheads="1"/>
                </p:cNvSpPr>
                <p:nvPr/>
              </p:nvSpPr>
              <p:spPr bwMode="auto">
                <a:xfrm>
                  <a:off x="5013325" y="2000250"/>
                  <a:ext cx="247650" cy="134938"/>
                </a:xfrm>
                <a:custGeom>
                  <a:avLst/>
                  <a:gdLst>
                    <a:gd name="T0" fmla="*/ 49 w 689"/>
                    <a:gd name="T1" fmla="*/ 98 h 377"/>
                    <a:gd name="T2" fmla="*/ 147 w 689"/>
                    <a:gd name="T3" fmla="*/ 196 h 377"/>
                    <a:gd name="T4" fmla="*/ 180 w 689"/>
                    <a:gd name="T5" fmla="*/ 229 h 377"/>
                    <a:gd name="T6" fmla="*/ 213 w 689"/>
                    <a:gd name="T7" fmla="*/ 262 h 377"/>
                    <a:gd name="T8" fmla="*/ 311 w 689"/>
                    <a:gd name="T9" fmla="*/ 360 h 377"/>
                    <a:gd name="T10" fmla="*/ 311 w 689"/>
                    <a:gd name="T11" fmla="*/ 360 h 377"/>
                    <a:gd name="T12" fmla="*/ 344 w 689"/>
                    <a:gd name="T13" fmla="*/ 376 h 377"/>
                    <a:gd name="T14" fmla="*/ 344 w 689"/>
                    <a:gd name="T15" fmla="*/ 376 h 377"/>
                    <a:gd name="T16" fmla="*/ 377 w 689"/>
                    <a:gd name="T17" fmla="*/ 360 h 377"/>
                    <a:gd name="T18" fmla="*/ 672 w 689"/>
                    <a:gd name="T19" fmla="*/ 65 h 377"/>
                    <a:gd name="T20" fmla="*/ 672 w 689"/>
                    <a:gd name="T21" fmla="*/ 65 h 377"/>
                    <a:gd name="T22" fmla="*/ 688 w 689"/>
                    <a:gd name="T23" fmla="*/ 32 h 377"/>
                    <a:gd name="T24" fmla="*/ 688 w 689"/>
                    <a:gd name="T25" fmla="*/ 32 h 377"/>
                    <a:gd name="T26" fmla="*/ 663 w 689"/>
                    <a:gd name="T27" fmla="*/ 7 h 377"/>
                    <a:gd name="T28" fmla="*/ 663 w 689"/>
                    <a:gd name="T29" fmla="*/ 7 h 377"/>
                    <a:gd name="T30" fmla="*/ 606 w 689"/>
                    <a:gd name="T31" fmla="*/ 0 h 377"/>
                    <a:gd name="T32" fmla="*/ 81 w 689"/>
                    <a:gd name="T33" fmla="*/ 0 h 377"/>
                    <a:gd name="T34" fmla="*/ 81 w 689"/>
                    <a:gd name="T35" fmla="*/ 0 h 377"/>
                    <a:gd name="T36" fmla="*/ 25 w 689"/>
                    <a:gd name="T37" fmla="*/ 7 h 377"/>
                    <a:gd name="T38" fmla="*/ 25 w 689"/>
                    <a:gd name="T39" fmla="*/ 7 h 377"/>
                    <a:gd name="T40" fmla="*/ 0 w 689"/>
                    <a:gd name="T41" fmla="*/ 32 h 377"/>
                    <a:gd name="T42" fmla="*/ 0 w 689"/>
                    <a:gd name="T43" fmla="*/ 32 h 377"/>
                    <a:gd name="T44" fmla="*/ 16 w 689"/>
                    <a:gd name="T45" fmla="*/ 65 h 377"/>
                    <a:gd name="T46" fmla="*/ 49 w 689"/>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7">
                      <a:moveTo>
                        <a:pt x="49" y="98"/>
                      </a:moveTo>
                      <a:lnTo>
                        <a:pt x="147" y="196"/>
                      </a:lnTo>
                      <a:lnTo>
                        <a:pt x="180" y="229"/>
                      </a:lnTo>
                      <a:lnTo>
                        <a:pt x="213" y="262"/>
                      </a:lnTo>
                      <a:lnTo>
                        <a:pt x="311" y="360"/>
                      </a:lnTo>
                      <a:lnTo>
                        <a:pt x="311" y="360"/>
                      </a:lnTo>
                      <a:cubicBezTo>
                        <a:pt x="322" y="371"/>
                        <a:pt x="333" y="376"/>
                        <a:pt x="344" y="376"/>
                      </a:cubicBezTo>
                      <a:lnTo>
                        <a:pt x="344" y="376"/>
                      </a:lnTo>
                      <a:cubicBezTo>
                        <a:pt x="355" y="376"/>
                        <a:pt x="366" y="371"/>
                        <a:pt x="377" y="360"/>
                      </a:cubicBezTo>
                      <a:lnTo>
                        <a:pt x="672" y="65"/>
                      </a:lnTo>
                      <a:lnTo>
                        <a:pt x="672" y="65"/>
                      </a:lnTo>
                      <a:cubicBezTo>
                        <a:pt x="683" y="54"/>
                        <a:pt x="688" y="43"/>
                        <a:pt x="688" y="32"/>
                      </a:cubicBezTo>
                      <a:lnTo>
                        <a:pt x="688" y="32"/>
                      </a:lnTo>
                      <a:cubicBezTo>
                        <a:pt x="688" y="21"/>
                        <a:pt x="680" y="13"/>
                        <a:pt x="663" y="7"/>
                      </a:cubicBezTo>
                      <a:lnTo>
                        <a:pt x="663" y="7"/>
                      </a:lnTo>
                      <a:cubicBezTo>
                        <a:pt x="647" y="2"/>
                        <a:pt x="628" y="0"/>
                        <a:pt x="606" y="0"/>
                      </a:cubicBezTo>
                      <a:lnTo>
                        <a:pt x="81" y="0"/>
                      </a:lnTo>
                      <a:lnTo>
                        <a:pt x="81" y="0"/>
                      </a:lnTo>
                      <a:cubicBezTo>
                        <a:pt x="60" y="0"/>
                        <a:pt x="41" y="2"/>
                        <a:pt x="25" y="7"/>
                      </a:cubicBezTo>
                      <a:lnTo>
                        <a:pt x="25" y="7"/>
                      </a:lnTo>
                      <a:cubicBezTo>
                        <a:pt x="8" y="13"/>
                        <a:pt x="0" y="21"/>
                        <a:pt x="0" y="32"/>
                      </a:cubicBezTo>
                      <a:lnTo>
                        <a:pt x="0" y="32"/>
                      </a:lnTo>
                      <a:cubicBezTo>
                        <a:pt x="0" y="43"/>
                        <a:pt x="5" y="54"/>
                        <a:pt x="16" y="65"/>
                      </a:cubicBezTo>
                      <a:lnTo>
                        <a:pt x="49" y="98"/>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4" name="Freeform 333">
                  <a:extLst>
                    <a:ext uri="{FF2B5EF4-FFF2-40B4-BE49-F238E27FC236}">
                      <a16:creationId xmlns:a16="http://schemas.microsoft.com/office/drawing/2014/main" id="{EBD7F165-711B-BD47-B919-C14D64BCBF38}"/>
                    </a:ext>
                  </a:extLst>
                </p:cNvPr>
                <p:cNvSpPr>
                  <a:spLocks noChangeArrowheads="1"/>
                </p:cNvSpPr>
                <p:nvPr/>
              </p:nvSpPr>
              <p:spPr bwMode="auto">
                <a:xfrm>
                  <a:off x="5319713" y="2000250"/>
                  <a:ext cx="247650" cy="134938"/>
                </a:xfrm>
                <a:custGeom>
                  <a:avLst/>
                  <a:gdLst>
                    <a:gd name="T0" fmla="*/ 25 w 689"/>
                    <a:gd name="T1" fmla="*/ 7 h 377"/>
                    <a:gd name="T2" fmla="*/ 25 w 689"/>
                    <a:gd name="T3" fmla="*/ 7 h 377"/>
                    <a:gd name="T4" fmla="*/ 0 w 689"/>
                    <a:gd name="T5" fmla="*/ 32 h 377"/>
                    <a:gd name="T6" fmla="*/ 0 w 689"/>
                    <a:gd name="T7" fmla="*/ 32 h 377"/>
                    <a:gd name="T8" fmla="*/ 16 w 689"/>
                    <a:gd name="T9" fmla="*/ 65 h 377"/>
                    <a:gd name="T10" fmla="*/ 49 w 689"/>
                    <a:gd name="T11" fmla="*/ 98 h 377"/>
                    <a:gd name="T12" fmla="*/ 82 w 689"/>
                    <a:gd name="T13" fmla="*/ 131 h 377"/>
                    <a:gd name="T14" fmla="*/ 115 w 689"/>
                    <a:gd name="T15" fmla="*/ 164 h 377"/>
                    <a:gd name="T16" fmla="*/ 213 w 689"/>
                    <a:gd name="T17" fmla="*/ 262 h 377"/>
                    <a:gd name="T18" fmla="*/ 246 w 689"/>
                    <a:gd name="T19" fmla="*/ 295 h 377"/>
                    <a:gd name="T20" fmla="*/ 278 w 689"/>
                    <a:gd name="T21" fmla="*/ 327 h 377"/>
                    <a:gd name="T22" fmla="*/ 311 w 689"/>
                    <a:gd name="T23" fmla="*/ 360 h 377"/>
                    <a:gd name="T24" fmla="*/ 311 w 689"/>
                    <a:gd name="T25" fmla="*/ 360 h 377"/>
                    <a:gd name="T26" fmla="*/ 344 w 689"/>
                    <a:gd name="T27" fmla="*/ 376 h 377"/>
                    <a:gd name="T28" fmla="*/ 344 w 689"/>
                    <a:gd name="T29" fmla="*/ 376 h 377"/>
                    <a:gd name="T30" fmla="*/ 377 w 689"/>
                    <a:gd name="T31" fmla="*/ 360 h 377"/>
                    <a:gd name="T32" fmla="*/ 410 w 689"/>
                    <a:gd name="T33" fmla="*/ 327 h 377"/>
                    <a:gd name="T34" fmla="*/ 442 w 689"/>
                    <a:gd name="T35" fmla="*/ 295 h 377"/>
                    <a:gd name="T36" fmla="*/ 475 w 689"/>
                    <a:gd name="T37" fmla="*/ 262 h 377"/>
                    <a:gd name="T38" fmla="*/ 508 w 689"/>
                    <a:gd name="T39" fmla="*/ 229 h 377"/>
                    <a:gd name="T40" fmla="*/ 541 w 689"/>
                    <a:gd name="T41" fmla="*/ 196 h 377"/>
                    <a:gd name="T42" fmla="*/ 574 w 689"/>
                    <a:gd name="T43" fmla="*/ 164 h 377"/>
                    <a:gd name="T44" fmla="*/ 607 w 689"/>
                    <a:gd name="T45" fmla="*/ 131 h 377"/>
                    <a:gd name="T46" fmla="*/ 639 w 689"/>
                    <a:gd name="T47" fmla="*/ 98 h 377"/>
                    <a:gd name="T48" fmla="*/ 672 w 689"/>
                    <a:gd name="T49" fmla="*/ 65 h 377"/>
                    <a:gd name="T50" fmla="*/ 672 w 689"/>
                    <a:gd name="T51" fmla="*/ 65 h 377"/>
                    <a:gd name="T52" fmla="*/ 688 w 689"/>
                    <a:gd name="T53" fmla="*/ 32 h 377"/>
                    <a:gd name="T54" fmla="*/ 688 w 689"/>
                    <a:gd name="T55" fmla="*/ 32 h 377"/>
                    <a:gd name="T56" fmla="*/ 664 w 689"/>
                    <a:gd name="T57" fmla="*/ 7 h 377"/>
                    <a:gd name="T58" fmla="*/ 664 w 689"/>
                    <a:gd name="T59" fmla="*/ 7 h 377"/>
                    <a:gd name="T60" fmla="*/ 607 w 689"/>
                    <a:gd name="T61" fmla="*/ 0 h 377"/>
                    <a:gd name="T62" fmla="*/ 82 w 689"/>
                    <a:gd name="T63" fmla="*/ 0 h 377"/>
                    <a:gd name="T64" fmla="*/ 82 w 689"/>
                    <a:gd name="T65" fmla="*/ 0 h 377"/>
                    <a:gd name="T66" fmla="*/ 25 w 689"/>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9" h="377">
                      <a:moveTo>
                        <a:pt x="25" y="7"/>
                      </a:moveTo>
                      <a:lnTo>
                        <a:pt x="25" y="7"/>
                      </a:lnTo>
                      <a:cubicBezTo>
                        <a:pt x="8" y="13"/>
                        <a:pt x="0" y="21"/>
                        <a:pt x="0" y="32"/>
                      </a:cubicBezTo>
                      <a:lnTo>
                        <a:pt x="0" y="32"/>
                      </a:lnTo>
                      <a:cubicBezTo>
                        <a:pt x="0" y="43"/>
                        <a:pt x="6" y="54"/>
                        <a:pt x="16" y="65"/>
                      </a:cubicBezTo>
                      <a:lnTo>
                        <a:pt x="49" y="98"/>
                      </a:lnTo>
                      <a:lnTo>
                        <a:pt x="82" y="131"/>
                      </a:lnTo>
                      <a:lnTo>
                        <a:pt x="115" y="164"/>
                      </a:lnTo>
                      <a:lnTo>
                        <a:pt x="213" y="262"/>
                      </a:lnTo>
                      <a:lnTo>
                        <a:pt x="246" y="295"/>
                      </a:lnTo>
                      <a:lnTo>
                        <a:pt x="278" y="327"/>
                      </a:lnTo>
                      <a:lnTo>
                        <a:pt x="311" y="360"/>
                      </a:lnTo>
                      <a:lnTo>
                        <a:pt x="311" y="360"/>
                      </a:lnTo>
                      <a:cubicBezTo>
                        <a:pt x="322" y="371"/>
                        <a:pt x="333" y="376"/>
                        <a:pt x="344" y="376"/>
                      </a:cubicBezTo>
                      <a:lnTo>
                        <a:pt x="344" y="376"/>
                      </a:lnTo>
                      <a:cubicBezTo>
                        <a:pt x="355" y="376"/>
                        <a:pt x="366" y="371"/>
                        <a:pt x="377" y="360"/>
                      </a:cubicBezTo>
                      <a:lnTo>
                        <a:pt x="410" y="327"/>
                      </a:lnTo>
                      <a:lnTo>
                        <a:pt x="442" y="295"/>
                      </a:lnTo>
                      <a:lnTo>
                        <a:pt x="475" y="262"/>
                      </a:lnTo>
                      <a:lnTo>
                        <a:pt x="508" y="229"/>
                      </a:lnTo>
                      <a:lnTo>
                        <a:pt x="541" y="196"/>
                      </a:lnTo>
                      <a:lnTo>
                        <a:pt x="574" y="164"/>
                      </a:lnTo>
                      <a:lnTo>
                        <a:pt x="607" y="131"/>
                      </a:lnTo>
                      <a:lnTo>
                        <a:pt x="639" y="98"/>
                      </a:lnTo>
                      <a:lnTo>
                        <a:pt x="672" y="65"/>
                      </a:lnTo>
                      <a:lnTo>
                        <a:pt x="672" y="65"/>
                      </a:lnTo>
                      <a:cubicBezTo>
                        <a:pt x="683" y="54"/>
                        <a:pt x="688" y="43"/>
                        <a:pt x="688" y="32"/>
                      </a:cubicBezTo>
                      <a:lnTo>
                        <a:pt x="688" y="32"/>
                      </a:lnTo>
                      <a:cubicBezTo>
                        <a:pt x="688" y="21"/>
                        <a:pt x="680" y="13"/>
                        <a:pt x="664" y="7"/>
                      </a:cubicBezTo>
                      <a:lnTo>
                        <a:pt x="664" y="7"/>
                      </a:lnTo>
                      <a:cubicBezTo>
                        <a:pt x="647" y="2"/>
                        <a:pt x="628" y="0"/>
                        <a:pt x="607" y="0"/>
                      </a:cubicBezTo>
                      <a:lnTo>
                        <a:pt x="82" y="0"/>
                      </a:lnTo>
                      <a:lnTo>
                        <a:pt x="82" y="0"/>
                      </a:lnTo>
                      <a:cubicBezTo>
                        <a:pt x="60" y="0"/>
                        <a:pt x="41" y="2"/>
                        <a:pt x="25" y="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5" name="Freeform 334">
                  <a:extLst>
                    <a:ext uri="{FF2B5EF4-FFF2-40B4-BE49-F238E27FC236}">
                      <a16:creationId xmlns:a16="http://schemas.microsoft.com/office/drawing/2014/main" id="{F457225F-4455-214F-AE51-124C4E41C420}"/>
                    </a:ext>
                  </a:extLst>
                </p:cNvPr>
                <p:cNvSpPr>
                  <a:spLocks noChangeArrowheads="1"/>
                </p:cNvSpPr>
                <p:nvPr/>
              </p:nvSpPr>
              <p:spPr bwMode="auto">
                <a:xfrm>
                  <a:off x="4937125" y="2073275"/>
                  <a:ext cx="706438" cy="706438"/>
                </a:xfrm>
                <a:custGeom>
                  <a:avLst/>
                  <a:gdLst>
                    <a:gd name="T0" fmla="*/ 1637 w 1962"/>
                    <a:gd name="T1" fmla="*/ 751 h 1962"/>
                    <a:gd name="T2" fmla="*/ 1473 w 1962"/>
                    <a:gd name="T3" fmla="*/ 587 h 1962"/>
                    <a:gd name="T4" fmla="*/ 1309 w 1962"/>
                    <a:gd name="T5" fmla="*/ 423 h 1962"/>
                    <a:gd name="T6" fmla="*/ 1145 w 1962"/>
                    <a:gd name="T7" fmla="*/ 259 h 1962"/>
                    <a:gd name="T8" fmla="*/ 1047 w 1962"/>
                    <a:gd name="T9" fmla="*/ 161 h 1962"/>
                    <a:gd name="T10" fmla="*/ 1005 w 1962"/>
                    <a:gd name="T11" fmla="*/ 136 h 1962"/>
                    <a:gd name="T12" fmla="*/ 957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90 w 1962"/>
                    <a:gd name="T25" fmla="*/ 1374 h 1962"/>
                    <a:gd name="T26" fmla="*/ 588 w 1962"/>
                    <a:gd name="T27" fmla="*/ 1472 h 1962"/>
                    <a:gd name="T28" fmla="*/ 686 w 1962"/>
                    <a:gd name="T29" fmla="*/ 1570 h 1962"/>
                    <a:gd name="T30" fmla="*/ 784 w 1962"/>
                    <a:gd name="T31" fmla="*/ 1669 h 1962"/>
                    <a:gd name="T32" fmla="*/ 883 w 1962"/>
                    <a:gd name="T33" fmla="*/ 1768 h 1962"/>
                    <a:gd name="T34" fmla="*/ 957 w 1962"/>
                    <a:gd name="T35" fmla="*/ 1825 h 1962"/>
                    <a:gd name="T36" fmla="*/ 1005 w 1962"/>
                    <a:gd name="T37" fmla="*/ 1825 h 1962"/>
                    <a:gd name="T38" fmla="*/ 1047 w 1962"/>
                    <a:gd name="T39" fmla="*/ 1800 h 1962"/>
                    <a:gd name="T40" fmla="*/ 1145 w 1962"/>
                    <a:gd name="T41" fmla="*/ 1702 h 1962"/>
                    <a:gd name="T42" fmla="*/ 1243 w 1962"/>
                    <a:gd name="T43" fmla="*/ 1604 h 1962"/>
                    <a:gd name="T44" fmla="*/ 1341 w 1962"/>
                    <a:gd name="T45" fmla="*/ 1505 h 1962"/>
                    <a:gd name="T46" fmla="*/ 1440 w 1962"/>
                    <a:gd name="T47" fmla="*/ 1406 h 1962"/>
                    <a:gd name="T48" fmla="*/ 1538 w 1962"/>
                    <a:gd name="T49" fmla="*/ 1309 h 1962"/>
                    <a:gd name="T50" fmla="*/ 1637 w 1962"/>
                    <a:gd name="T51" fmla="*/ 1210 h 1962"/>
                    <a:gd name="T52" fmla="*/ 1735 w 1962"/>
                    <a:gd name="T53" fmla="*/ 1112 h 1962"/>
                    <a:gd name="T54" fmla="*/ 1800 w 1962"/>
                    <a:gd name="T55" fmla="*/ 1047 h 1962"/>
                    <a:gd name="T56" fmla="*/ 1825 w 1962"/>
                    <a:gd name="T57" fmla="*/ 956 h 1962"/>
                    <a:gd name="T58" fmla="*/ 1768 w 1962"/>
                    <a:gd name="T59" fmla="*/ 882 h 1962"/>
                    <a:gd name="T60" fmla="*/ 1866 w 1962"/>
                    <a:gd name="T61" fmla="*/ 850 h 1962"/>
                    <a:gd name="T62" fmla="*/ 1931 w 1962"/>
                    <a:gd name="T63" fmla="*/ 915 h 1962"/>
                    <a:gd name="T64" fmla="*/ 1956 w 1962"/>
                    <a:gd name="T65" fmla="*/ 1005 h 1962"/>
                    <a:gd name="T66" fmla="*/ 1834 w 1962"/>
                    <a:gd name="T67" fmla="*/ 1145 h 1962"/>
                    <a:gd name="T68" fmla="*/ 1670 w 1962"/>
                    <a:gd name="T69" fmla="*/ 1309 h 1962"/>
                    <a:gd name="T70" fmla="*/ 1505 w 1962"/>
                    <a:gd name="T71" fmla="*/ 1472 h 1962"/>
                    <a:gd name="T72" fmla="*/ 1341 w 1962"/>
                    <a:gd name="T73" fmla="*/ 1636 h 1962"/>
                    <a:gd name="T74" fmla="*/ 1178 w 1962"/>
                    <a:gd name="T75" fmla="*/ 1800 h 1962"/>
                    <a:gd name="T76" fmla="*/ 1047 w 1962"/>
                    <a:gd name="T77" fmla="*/ 1931 h 1962"/>
                    <a:gd name="T78" fmla="*/ 1014 w 1962"/>
                    <a:gd name="T79" fmla="*/ 1953 h 1962"/>
                    <a:gd name="T80" fmla="*/ 957 w 1962"/>
                    <a:gd name="T81" fmla="*/ 1956 h 1962"/>
                    <a:gd name="T82" fmla="*/ 30 w 1962"/>
                    <a:gd name="T83" fmla="*/ 1047 h 1962"/>
                    <a:gd name="T84" fmla="*/ 6 w 1962"/>
                    <a:gd name="T85" fmla="*/ 1005 h 1962"/>
                    <a:gd name="T86" fmla="*/ 30 w 1962"/>
                    <a:gd name="T87" fmla="*/ 915 h 1962"/>
                    <a:gd name="T88" fmla="*/ 128 w 1962"/>
                    <a:gd name="T89" fmla="*/ 817 h 1962"/>
                    <a:gd name="T90" fmla="*/ 227 w 1962"/>
                    <a:gd name="T91" fmla="*/ 718 h 1962"/>
                    <a:gd name="T92" fmla="*/ 326 w 1962"/>
                    <a:gd name="T93" fmla="*/ 620 h 1962"/>
                    <a:gd name="T94" fmla="*/ 424 w 1962"/>
                    <a:gd name="T95" fmla="*/ 522 h 1962"/>
                    <a:gd name="T96" fmla="*/ 522 w 1962"/>
                    <a:gd name="T97" fmla="*/ 423 h 1962"/>
                    <a:gd name="T98" fmla="*/ 620 w 1962"/>
                    <a:gd name="T99" fmla="*/ 325 h 1962"/>
                    <a:gd name="T100" fmla="*/ 719 w 1962"/>
                    <a:gd name="T101" fmla="*/ 227 h 1962"/>
                    <a:gd name="T102" fmla="*/ 817 w 1962"/>
                    <a:gd name="T103" fmla="*/ 128 h 1962"/>
                    <a:gd name="T104" fmla="*/ 916 w 1962"/>
                    <a:gd name="T105" fmla="*/ 30 h 1962"/>
                    <a:gd name="T106" fmla="*/ 957 w 1962"/>
                    <a:gd name="T107" fmla="*/ 6 h 1962"/>
                    <a:gd name="T108" fmla="*/ 1014 w 1962"/>
                    <a:gd name="T109" fmla="*/ 9 h 1962"/>
                    <a:gd name="T110" fmla="*/ 1079 w 1962"/>
                    <a:gd name="T111" fmla="*/ 63 h 1962"/>
                    <a:gd name="T112" fmla="*/ 1243 w 1962"/>
                    <a:gd name="T113" fmla="*/ 227 h 1962"/>
                    <a:gd name="T114" fmla="*/ 1407 w 1962"/>
                    <a:gd name="T115" fmla="*/ 390 h 1962"/>
                    <a:gd name="T116" fmla="*/ 1571 w 1962"/>
                    <a:gd name="T117" fmla="*/ 554 h 1962"/>
                    <a:gd name="T118" fmla="*/ 1735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8" y="882"/>
                      </a:moveTo>
                      <a:lnTo>
                        <a:pt x="1670" y="784"/>
                      </a:lnTo>
                      <a:lnTo>
                        <a:pt x="1637" y="751"/>
                      </a:lnTo>
                      <a:lnTo>
                        <a:pt x="1604" y="718"/>
                      </a:lnTo>
                      <a:lnTo>
                        <a:pt x="1505" y="620"/>
                      </a:lnTo>
                      <a:lnTo>
                        <a:pt x="1473" y="587"/>
                      </a:lnTo>
                      <a:lnTo>
                        <a:pt x="1440" y="554"/>
                      </a:lnTo>
                      <a:lnTo>
                        <a:pt x="1341" y="456"/>
                      </a:lnTo>
                      <a:lnTo>
                        <a:pt x="1309" y="423"/>
                      </a:lnTo>
                      <a:lnTo>
                        <a:pt x="1276" y="390"/>
                      </a:lnTo>
                      <a:lnTo>
                        <a:pt x="1178" y="292"/>
                      </a:lnTo>
                      <a:lnTo>
                        <a:pt x="1145" y="259"/>
                      </a:lnTo>
                      <a:lnTo>
                        <a:pt x="1112" y="227"/>
                      </a:lnTo>
                      <a:lnTo>
                        <a:pt x="1047" y="161"/>
                      </a:lnTo>
                      <a:lnTo>
                        <a:pt x="1047" y="161"/>
                      </a:lnTo>
                      <a:cubicBezTo>
                        <a:pt x="1038" y="152"/>
                        <a:pt x="1027" y="145"/>
                        <a:pt x="1014" y="140"/>
                      </a:cubicBezTo>
                      <a:lnTo>
                        <a:pt x="1014" y="140"/>
                      </a:lnTo>
                      <a:cubicBezTo>
                        <a:pt x="1011" y="138"/>
                        <a:pt x="1008" y="137"/>
                        <a:pt x="1005" y="136"/>
                      </a:cubicBezTo>
                      <a:lnTo>
                        <a:pt x="1005" y="136"/>
                      </a:lnTo>
                      <a:cubicBezTo>
                        <a:pt x="989" y="131"/>
                        <a:pt x="973" y="131"/>
                        <a:pt x="957" y="136"/>
                      </a:cubicBezTo>
                      <a:lnTo>
                        <a:pt x="957" y="136"/>
                      </a:lnTo>
                      <a:cubicBezTo>
                        <a:pt x="940" y="142"/>
                        <a:pt x="927" y="150"/>
                        <a:pt x="916" y="161"/>
                      </a:cubicBezTo>
                      <a:lnTo>
                        <a:pt x="162" y="915"/>
                      </a:lnTo>
                      <a:lnTo>
                        <a:pt x="162" y="915"/>
                      </a:lnTo>
                      <a:cubicBezTo>
                        <a:pt x="150" y="926"/>
                        <a:pt x="143" y="939"/>
                        <a:pt x="137" y="956"/>
                      </a:cubicBezTo>
                      <a:lnTo>
                        <a:pt x="137" y="956"/>
                      </a:lnTo>
                      <a:cubicBezTo>
                        <a:pt x="131" y="973"/>
                        <a:pt x="131" y="989"/>
                        <a:pt x="137" y="1005"/>
                      </a:cubicBezTo>
                      <a:lnTo>
                        <a:pt x="137" y="1005"/>
                      </a:lnTo>
                      <a:cubicBezTo>
                        <a:pt x="143" y="1022"/>
                        <a:pt x="150" y="1035"/>
                        <a:pt x="162" y="1047"/>
                      </a:cubicBezTo>
                      <a:lnTo>
                        <a:pt x="194" y="1079"/>
                      </a:lnTo>
                      <a:lnTo>
                        <a:pt x="227" y="1112"/>
                      </a:lnTo>
                      <a:lnTo>
                        <a:pt x="260" y="1145"/>
                      </a:lnTo>
                      <a:lnTo>
                        <a:pt x="292" y="1178"/>
                      </a:lnTo>
                      <a:lnTo>
                        <a:pt x="326" y="1210"/>
                      </a:lnTo>
                      <a:lnTo>
                        <a:pt x="358" y="1243"/>
                      </a:lnTo>
                      <a:lnTo>
                        <a:pt x="391" y="1276"/>
                      </a:lnTo>
                      <a:lnTo>
                        <a:pt x="424" y="1309"/>
                      </a:lnTo>
                      <a:lnTo>
                        <a:pt x="456" y="1341"/>
                      </a:lnTo>
                      <a:lnTo>
                        <a:pt x="490" y="1374"/>
                      </a:lnTo>
                      <a:lnTo>
                        <a:pt x="522" y="1406"/>
                      </a:lnTo>
                      <a:lnTo>
                        <a:pt x="555" y="1440"/>
                      </a:lnTo>
                      <a:lnTo>
                        <a:pt x="588" y="1472"/>
                      </a:lnTo>
                      <a:lnTo>
                        <a:pt x="620" y="1505"/>
                      </a:lnTo>
                      <a:lnTo>
                        <a:pt x="654" y="1538"/>
                      </a:lnTo>
                      <a:lnTo>
                        <a:pt x="686" y="1570"/>
                      </a:lnTo>
                      <a:lnTo>
                        <a:pt x="719" y="1604"/>
                      </a:lnTo>
                      <a:lnTo>
                        <a:pt x="752" y="1636"/>
                      </a:lnTo>
                      <a:lnTo>
                        <a:pt x="784" y="1669"/>
                      </a:lnTo>
                      <a:lnTo>
                        <a:pt x="817" y="1702"/>
                      </a:lnTo>
                      <a:lnTo>
                        <a:pt x="850" y="1734"/>
                      </a:lnTo>
                      <a:lnTo>
                        <a:pt x="883" y="1768"/>
                      </a:lnTo>
                      <a:lnTo>
                        <a:pt x="916" y="1800"/>
                      </a:lnTo>
                      <a:lnTo>
                        <a:pt x="916" y="1800"/>
                      </a:lnTo>
                      <a:cubicBezTo>
                        <a:pt x="927" y="1811"/>
                        <a:pt x="940" y="1819"/>
                        <a:pt x="957" y="1825"/>
                      </a:cubicBezTo>
                      <a:lnTo>
                        <a:pt x="957" y="1825"/>
                      </a:lnTo>
                      <a:cubicBezTo>
                        <a:pt x="973" y="1830"/>
                        <a:pt x="989" y="1830"/>
                        <a:pt x="1005" y="1825"/>
                      </a:cubicBezTo>
                      <a:lnTo>
                        <a:pt x="1005" y="1825"/>
                      </a:lnTo>
                      <a:cubicBezTo>
                        <a:pt x="1008" y="1824"/>
                        <a:pt x="1011" y="1823"/>
                        <a:pt x="1014" y="1822"/>
                      </a:cubicBezTo>
                      <a:lnTo>
                        <a:pt x="1014" y="1822"/>
                      </a:lnTo>
                      <a:cubicBezTo>
                        <a:pt x="1027" y="1817"/>
                        <a:pt x="1038" y="1809"/>
                        <a:pt x="1047" y="1800"/>
                      </a:cubicBezTo>
                      <a:lnTo>
                        <a:pt x="1079" y="1768"/>
                      </a:lnTo>
                      <a:lnTo>
                        <a:pt x="1112" y="1734"/>
                      </a:lnTo>
                      <a:lnTo>
                        <a:pt x="1145" y="1702"/>
                      </a:lnTo>
                      <a:lnTo>
                        <a:pt x="1178" y="1669"/>
                      </a:lnTo>
                      <a:lnTo>
                        <a:pt x="1210" y="1636"/>
                      </a:lnTo>
                      <a:lnTo>
                        <a:pt x="1243" y="1604"/>
                      </a:lnTo>
                      <a:lnTo>
                        <a:pt x="1276" y="1570"/>
                      </a:lnTo>
                      <a:lnTo>
                        <a:pt x="1309" y="1538"/>
                      </a:lnTo>
                      <a:lnTo>
                        <a:pt x="1341" y="1505"/>
                      </a:lnTo>
                      <a:lnTo>
                        <a:pt x="1374" y="1472"/>
                      </a:lnTo>
                      <a:lnTo>
                        <a:pt x="1407" y="1440"/>
                      </a:lnTo>
                      <a:lnTo>
                        <a:pt x="1440" y="1406"/>
                      </a:lnTo>
                      <a:lnTo>
                        <a:pt x="1473" y="1374"/>
                      </a:lnTo>
                      <a:lnTo>
                        <a:pt x="1505" y="1341"/>
                      </a:lnTo>
                      <a:lnTo>
                        <a:pt x="1538" y="1309"/>
                      </a:lnTo>
                      <a:lnTo>
                        <a:pt x="1571" y="1276"/>
                      </a:lnTo>
                      <a:lnTo>
                        <a:pt x="1604" y="1243"/>
                      </a:lnTo>
                      <a:lnTo>
                        <a:pt x="1637" y="1210"/>
                      </a:lnTo>
                      <a:lnTo>
                        <a:pt x="1670" y="1178"/>
                      </a:lnTo>
                      <a:lnTo>
                        <a:pt x="1702" y="1145"/>
                      </a:lnTo>
                      <a:lnTo>
                        <a:pt x="1735" y="1112"/>
                      </a:lnTo>
                      <a:lnTo>
                        <a:pt x="1768" y="1079"/>
                      </a:lnTo>
                      <a:lnTo>
                        <a:pt x="1800" y="1047"/>
                      </a:lnTo>
                      <a:lnTo>
                        <a:pt x="1800" y="1047"/>
                      </a:lnTo>
                      <a:cubicBezTo>
                        <a:pt x="1811" y="1035"/>
                        <a:pt x="1819" y="1022"/>
                        <a:pt x="1825" y="1005"/>
                      </a:cubicBezTo>
                      <a:lnTo>
                        <a:pt x="1825" y="1005"/>
                      </a:lnTo>
                      <a:cubicBezTo>
                        <a:pt x="1830" y="989"/>
                        <a:pt x="1830" y="973"/>
                        <a:pt x="1825" y="956"/>
                      </a:cubicBezTo>
                      <a:lnTo>
                        <a:pt x="1825" y="956"/>
                      </a:lnTo>
                      <a:cubicBezTo>
                        <a:pt x="1819" y="939"/>
                        <a:pt x="1811" y="926"/>
                        <a:pt x="1800" y="915"/>
                      </a:cubicBezTo>
                      <a:lnTo>
                        <a:pt x="1768" y="882"/>
                      </a:lnTo>
                      <a:close/>
                      <a:moveTo>
                        <a:pt x="1735" y="718"/>
                      </a:moveTo>
                      <a:lnTo>
                        <a:pt x="1834" y="817"/>
                      </a:lnTo>
                      <a:lnTo>
                        <a:pt x="1866" y="850"/>
                      </a:lnTo>
                      <a:lnTo>
                        <a:pt x="1899" y="882"/>
                      </a:lnTo>
                      <a:lnTo>
                        <a:pt x="1931" y="915"/>
                      </a:lnTo>
                      <a:lnTo>
                        <a:pt x="1931" y="915"/>
                      </a:lnTo>
                      <a:cubicBezTo>
                        <a:pt x="1942" y="926"/>
                        <a:pt x="1951" y="939"/>
                        <a:pt x="1956" y="956"/>
                      </a:cubicBezTo>
                      <a:lnTo>
                        <a:pt x="1956" y="956"/>
                      </a:lnTo>
                      <a:cubicBezTo>
                        <a:pt x="1961" y="973"/>
                        <a:pt x="1961" y="989"/>
                        <a:pt x="1956" y="1005"/>
                      </a:cubicBezTo>
                      <a:lnTo>
                        <a:pt x="1956" y="1005"/>
                      </a:lnTo>
                      <a:cubicBezTo>
                        <a:pt x="1951" y="1022"/>
                        <a:pt x="1942" y="1035"/>
                        <a:pt x="1931" y="1047"/>
                      </a:cubicBezTo>
                      <a:lnTo>
                        <a:pt x="1834" y="1145"/>
                      </a:lnTo>
                      <a:lnTo>
                        <a:pt x="1800" y="1178"/>
                      </a:lnTo>
                      <a:lnTo>
                        <a:pt x="1768" y="1210"/>
                      </a:lnTo>
                      <a:lnTo>
                        <a:pt x="1670" y="1309"/>
                      </a:lnTo>
                      <a:lnTo>
                        <a:pt x="1637" y="1341"/>
                      </a:lnTo>
                      <a:lnTo>
                        <a:pt x="1604" y="1374"/>
                      </a:lnTo>
                      <a:lnTo>
                        <a:pt x="1505" y="1472"/>
                      </a:lnTo>
                      <a:lnTo>
                        <a:pt x="1473" y="1505"/>
                      </a:lnTo>
                      <a:lnTo>
                        <a:pt x="1440" y="1538"/>
                      </a:lnTo>
                      <a:lnTo>
                        <a:pt x="1341" y="1636"/>
                      </a:lnTo>
                      <a:lnTo>
                        <a:pt x="1309" y="1669"/>
                      </a:lnTo>
                      <a:lnTo>
                        <a:pt x="1276" y="1702"/>
                      </a:lnTo>
                      <a:lnTo>
                        <a:pt x="1178" y="1800"/>
                      </a:lnTo>
                      <a:lnTo>
                        <a:pt x="1145" y="1833"/>
                      </a:lnTo>
                      <a:lnTo>
                        <a:pt x="1112" y="1866"/>
                      </a:lnTo>
                      <a:lnTo>
                        <a:pt x="1047" y="1931"/>
                      </a:lnTo>
                      <a:lnTo>
                        <a:pt x="1047" y="1931"/>
                      </a:lnTo>
                      <a:cubicBezTo>
                        <a:pt x="1038" y="1940"/>
                        <a:pt x="1027" y="1948"/>
                        <a:pt x="1014" y="1953"/>
                      </a:cubicBezTo>
                      <a:lnTo>
                        <a:pt x="1014" y="1953"/>
                      </a:lnTo>
                      <a:cubicBezTo>
                        <a:pt x="1011" y="1954"/>
                        <a:pt x="1008" y="1955"/>
                        <a:pt x="1005" y="1956"/>
                      </a:cubicBezTo>
                      <a:lnTo>
                        <a:pt x="1005" y="1956"/>
                      </a:lnTo>
                      <a:cubicBezTo>
                        <a:pt x="989" y="1961"/>
                        <a:pt x="973" y="1961"/>
                        <a:pt x="957" y="1956"/>
                      </a:cubicBezTo>
                      <a:lnTo>
                        <a:pt x="957" y="1956"/>
                      </a:lnTo>
                      <a:cubicBezTo>
                        <a:pt x="940" y="1950"/>
                        <a:pt x="927" y="1942"/>
                        <a:pt x="916" y="1931"/>
                      </a:cubicBezTo>
                      <a:lnTo>
                        <a:pt x="30" y="1047"/>
                      </a:lnTo>
                      <a:lnTo>
                        <a:pt x="30" y="1047"/>
                      </a:lnTo>
                      <a:cubicBezTo>
                        <a:pt x="19" y="1035"/>
                        <a:pt x="11" y="1022"/>
                        <a:pt x="6" y="1005"/>
                      </a:cubicBezTo>
                      <a:lnTo>
                        <a:pt x="6" y="1005"/>
                      </a:lnTo>
                      <a:cubicBezTo>
                        <a:pt x="0" y="989"/>
                        <a:pt x="0" y="973"/>
                        <a:pt x="6" y="956"/>
                      </a:cubicBezTo>
                      <a:lnTo>
                        <a:pt x="6"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6" y="620"/>
                      </a:lnTo>
                      <a:lnTo>
                        <a:pt x="358" y="587"/>
                      </a:lnTo>
                      <a:lnTo>
                        <a:pt x="391" y="554"/>
                      </a:lnTo>
                      <a:lnTo>
                        <a:pt x="424" y="522"/>
                      </a:lnTo>
                      <a:lnTo>
                        <a:pt x="456" y="489"/>
                      </a:lnTo>
                      <a:lnTo>
                        <a:pt x="490" y="456"/>
                      </a:lnTo>
                      <a:lnTo>
                        <a:pt x="522" y="423"/>
                      </a:lnTo>
                      <a:lnTo>
                        <a:pt x="555" y="390"/>
                      </a:lnTo>
                      <a:lnTo>
                        <a:pt x="588" y="358"/>
                      </a:lnTo>
                      <a:lnTo>
                        <a:pt x="620" y="325"/>
                      </a:lnTo>
                      <a:lnTo>
                        <a:pt x="654" y="292"/>
                      </a:lnTo>
                      <a:lnTo>
                        <a:pt x="686" y="259"/>
                      </a:lnTo>
                      <a:lnTo>
                        <a:pt x="719" y="227"/>
                      </a:lnTo>
                      <a:lnTo>
                        <a:pt x="752" y="194"/>
                      </a:lnTo>
                      <a:lnTo>
                        <a:pt x="784" y="161"/>
                      </a:lnTo>
                      <a:lnTo>
                        <a:pt x="817" y="128"/>
                      </a:lnTo>
                      <a:lnTo>
                        <a:pt x="850" y="96"/>
                      </a:lnTo>
                      <a:lnTo>
                        <a:pt x="883" y="63"/>
                      </a:lnTo>
                      <a:lnTo>
                        <a:pt x="916" y="30"/>
                      </a:lnTo>
                      <a:lnTo>
                        <a:pt x="916" y="30"/>
                      </a:lnTo>
                      <a:cubicBezTo>
                        <a:pt x="927" y="19"/>
                        <a:pt x="940" y="11"/>
                        <a:pt x="957" y="6"/>
                      </a:cubicBezTo>
                      <a:lnTo>
                        <a:pt x="957" y="6"/>
                      </a:lnTo>
                      <a:cubicBezTo>
                        <a:pt x="973" y="0"/>
                        <a:pt x="989" y="0"/>
                        <a:pt x="1005" y="6"/>
                      </a:cubicBezTo>
                      <a:lnTo>
                        <a:pt x="1005" y="6"/>
                      </a:lnTo>
                      <a:cubicBezTo>
                        <a:pt x="1008" y="6"/>
                        <a:pt x="1011" y="7"/>
                        <a:pt x="1014" y="9"/>
                      </a:cubicBezTo>
                      <a:lnTo>
                        <a:pt x="1014" y="9"/>
                      </a:lnTo>
                      <a:cubicBezTo>
                        <a:pt x="1027" y="14"/>
                        <a:pt x="1038" y="21"/>
                        <a:pt x="1047" y="30"/>
                      </a:cubicBezTo>
                      <a:lnTo>
                        <a:pt x="1079" y="63"/>
                      </a:lnTo>
                      <a:lnTo>
                        <a:pt x="1178" y="161"/>
                      </a:lnTo>
                      <a:lnTo>
                        <a:pt x="1210" y="194"/>
                      </a:lnTo>
                      <a:lnTo>
                        <a:pt x="1243" y="227"/>
                      </a:lnTo>
                      <a:lnTo>
                        <a:pt x="1341" y="325"/>
                      </a:lnTo>
                      <a:lnTo>
                        <a:pt x="1374" y="358"/>
                      </a:lnTo>
                      <a:lnTo>
                        <a:pt x="1407" y="390"/>
                      </a:lnTo>
                      <a:lnTo>
                        <a:pt x="1505" y="489"/>
                      </a:lnTo>
                      <a:lnTo>
                        <a:pt x="1538" y="522"/>
                      </a:lnTo>
                      <a:lnTo>
                        <a:pt x="1571" y="554"/>
                      </a:lnTo>
                      <a:lnTo>
                        <a:pt x="1670" y="653"/>
                      </a:lnTo>
                      <a:lnTo>
                        <a:pt x="1702" y="686"/>
                      </a:lnTo>
                      <a:lnTo>
                        <a:pt x="1735" y="718"/>
                      </a:lnTo>
                      <a:close/>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70AD47"/>
                    </a:solidFill>
                    <a:latin typeface="Arial"/>
                    <a:cs typeface="Arial"/>
                    <a:sym typeface="Arial"/>
                  </a:endParaRPr>
                </a:p>
              </p:txBody>
            </p:sp>
            <p:sp>
              <p:nvSpPr>
                <p:cNvPr id="46" name="Freeform 335">
                  <a:extLst>
                    <a:ext uri="{FF2B5EF4-FFF2-40B4-BE49-F238E27FC236}">
                      <a16:creationId xmlns:a16="http://schemas.microsoft.com/office/drawing/2014/main" id="{5908E22B-0618-624D-865B-1F5B87958811}"/>
                    </a:ext>
                  </a:extLst>
                </p:cNvPr>
                <p:cNvSpPr>
                  <a:spLocks noChangeArrowheads="1"/>
                </p:cNvSpPr>
                <p:nvPr/>
              </p:nvSpPr>
              <p:spPr bwMode="auto">
                <a:xfrm>
                  <a:off x="4872038" y="2143125"/>
                  <a:ext cx="247650" cy="136525"/>
                </a:xfrm>
                <a:custGeom>
                  <a:avLst/>
                  <a:gdLst>
                    <a:gd name="T0" fmla="*/ 49 w 689"/>
                    <a:gd name="T1" fmla="*/ 98 h 378"/>
                    <a:gd name="T2" fmla="*/ 148 w 689"/>
                    <a:gd name="T3" fmla="*/ 196 h 378"/>
                    <a:gd name="T4" fmla="*/ 180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3 w 689"/>
                    <a:gd name="T19" fmla="*/ 65 h 378"/>
                    <a:gd name="T20" fmla="*/ 673 w 689"/>
                    <a:gd name="T21" fmla="*/ 65 h 378"/>
                    <a:gd name="T22" fmla="*/ 688 w 689"/>
                    <a:gd name="T23" fmla="*/ 33 h 378"/>
                    <a:gd name="T24" fmla="*/ 688 w 689"/>
                    <a:gd name="T25" fmla="*/ 33 h 378"/>
                    <a:gd name="T26" fmla="*/ 664 w 689"/>
                    <a:gd name="T27" fmla="*/ 8 h 378"/>
                    <a:gd name="T28" fmla="*/ 664 w 689"/>
                    <a:gd name="T29" fmla="*/ 8 h 378"/>
                    <a:gd name="T30" fmla="*/ 607 w 689"/>
                    <a:gd name="T31" fmla="*/ 0 h 378"/>
                    <a:gd name="T32" fmla="*/ 82 w 689"/>
                    <a:gd name="T33" fmla="*/ 0 h 378"/>
                    <a:gd name="T34" fmla="*/ 82 w 689"/>
                    <a:gd name="T35" fmla="*/ 0 h 378"/>
                    <a:gd name="T36" fmla="*/ 25 w 689"/>
                    <a:gd name="T37" fmla="*/ 8 h 378"/>
                    <a:gd name="T38" fmla="*/ 25 w 689"/>
                    <a:gd name="T39" fmla="*/ 8 h 378"/>
                    <a:gd name="T40" fmla="*/ 0 w 689"/>
                    <a:gd name="T41" fmla="*/ 33 h 378"/>
                    <a:gd name="T42" fmla="*/ 0 w 689"/>
                    <a:gd name="T43" fmla="*/ 33 h 378"/>
                    <a:gd name="T44" fmla="*/ 17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8" y="196"/>
                      </a:lnTo>
                      <a:lnTo>
                        <a:pt x="180" y="229"/>
                      </a:lnTo>
                      <a:lnTo>
                        <a:pt x="213" y="262"/>
                      </a:lnTo>
                      <a:lnTo>
                        <a:pt x="311" y="360"/>
                      </a:lnTo>
                      <a:lnTo>
                        <a:pt x="311" y="360"/>
                      </a:lnTo>
                      <a:cubicBezTo>
                        <a:pt x="323" y="371"/>
                        <a:pt x="333" y="377"/>
                        <a:pt x="345" y="377"/>
                      </a:cubicBezTo>
                      <a:lnTo>
                        <a:pt x="345" y="377"/>
                      </a:lnTo>
                      <a:cubicBezTo>
                        <a:pt x="356" y="377"/>
                        <a:pt x="366" y="371"/>
                        <a:pt x="377" y="360"/>
                      </a:cubicBezTo>
                      <a:lnTo>
                        <a:pt x="673" y="65"/>
                      </a:lnTo>
                      <a:lnTo>
                        <a:pt x="673" y="65"/>
                      </a:lnTo>
                      <a:cubicBezTo>
                        <a:pt x="683" y="54"/>
                        <a:pt x="688" y="44"/>
                        <a:pt x="688" y="33"/>
                      </a:cubicBezTo>
                      <a:lnTo>
                        <a:pt x="688" y="33"/>
                      </a:lnTo>
                      <a:cubicBezTo>
                        <a:pt x="688" y="22"/>
                        <a:pt x="680" y="14"/>
                        <a:pt x="664" y="8"/>
                      </a:cubicBezTo>
                      <a:lnTo>
                        <a:pt x="664" y="8"/>
                      </a:lnTo>
                      <a:cubicBezTo>
                        <a:pt x="648" y="3"/>
                        <a:pt x="629" y="0"/>
                        <a:pt x="607" y="0"/>
                      </a:cubicBezTo>
                      <a:lnTo>
                        <a:pt x="82" y="0"/>
                      </a:lnTo>
                      <a:lnTo>
                        <a:pt x="82" y="0"/>
                      </a:lnTo>
                      <a:cubicBezTo>
                        <a:pt x="60" y="0"/>
                        <a:pt x="41" y="3"/>
                        <a:pt x="25" y="8"/>
                      </a:cubicBezTo>
                      <a:lnTo>
                        <a:pt x="25" y="8"/>
                      </a:lnTo>
                      <a:cubicBezTo>
                        <a:pt x="8" y="14"/>
                        <a:pt x="0" y="22"/>
                        <a:pt x="0" y="33"/>
                      </a:cubicBezTo>
                      <a:lnTo>
                        <a:pt x="0" y="33"/>
                      </a:lnTo>
                      <a:cubicBezTo>
                        <a:pt x="0" y="44"/>
                        <a:pt x="6" y="54"/>
                        <a:pt x="17" y="65"/>
                      </a:cubicBezTo>
                      <a:lnTo>
                        <a:pt x="49" y="9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7" name="Freeform 336">
                  <a:extLst>
                    <a:ext uri="{FF2B5EF4-FFF2-40B4-BE49-F238E27FC236}">
                      <a16:creationId xmlns:a16="http://schemas.microsoft.com/office/drawing/2014/main" id="{F5F0DE5A-A52B-B04B-8EDC-660029749040}"/>
                    </a:ext>
                  </a:extLst>
                </p:cNvPr>
                <p:cNvSpPr>
                  <a:spLocks noChangeArrowheads="1"/>
                </p:cNvSpPr>
                <p:nvPr/>
              </p:nvSpPr>
              <p:spPr bwMode="auto">
                <a:xfrm>
                  <a:off x="5461000" y="2143125"/>
                  <a:ext cx="247650" cy="136525"/>
                </a:xfrm>
                <a:custGeom>
                  <a:avLst/>
                  <a:gdLst>
                    <a:gd name="T0" fmla="*/ 25 w 690"/>
                    <a:gd name="T1" fmla="*/ 8 h 378"/>
                    <a:gd name="T2" fmla="*/ 25 w 690"/>
                    <a:gd name="T3" fmla="*/ 8 h 378"/>
                    <a:gd name="T4" fmla="*/ 0 w 690"/>
                    <a:gd name="T5" fmla="*/ 33 h 378"/>
                    <a:gd name="T6" fmla="*/ 0 w 690"/>
                    <a:gd name="T7" fmla="*/ 33 h 378"/>
                    <a:gd name="T8" fmla="*/ 17 w 690"/>
                    <a:gd name="T9" fmla="*/ 65 h 378"/>
                    <a:gd name="T10" fmla="*/ 49 w 690"/>
                    <a:gd name="T11" fmla="*/ 98 h 378"/>
                    <a:gd name="T12" fmla="*/ 148 w 690"/>
                    <a:gd name="T13" fmla="*/ 196 h 378"/>
                    <a:gd name="T14" fmla="*/ 181 w 690"/>
                    <a:gd name="T15" fmla="*/ 229 h 378"/>
                    <a:gd name="T16" fmla="*/ 214 w 690"/>
                    <a:gd name="T17" fmla="*/ 262 h 378"/>
                    <a:gd name="T18" fmla="*/ 312 w 690"/>
                    <a:gd name="T19" fmla="*/ 360 h 378"/>
                    <a:gd name="T20" fmla="*/ 312 w 690"/>
                    <a:gd name="T21" fmla="*/ 360 h 378"/>
                    <a:gd name="T22" fmla="*/ 344 w 690"/>
                    <a:gd name="T23" fmla="*/ 377 h 378"/>
                    <a:gd name="T24" fmla="*/ 344 w 690"/>
                    <a:gd name="T25" fmla="*/ 377 h 378"/>
                    <a:gd name="T26" fmla="*/ 378 w 690"/>
                    <a:gd name="T27" fmla="*/ 360 h 378"/>
                    <a:gd name="T28" fmla="*/ 672 w 690"/>
                    <a:gd name="T29" fmla="*/ 65 h 378"/>
                    <a:gd name="T30" fmla="*/ 672 w 690"/>
                    <a:gd name="T31" fmla="*/ 65 h 378"/>
                    <a:gd name="T32" fmla="*/ 689 w 690"/>
                    <a:gd name="T33" fmla="*/ 33 h 378"/>
                    <a:gd name="T34" fmla="*/ 689 w 690"/>
                    <a:gd name="T35" fmla="*/ 33 h 378"/>
                    <a:gd name="T36" fmla="*/ 664 w 690"/>
                    <a:gd name="T37" fmla="*/ 8 h 378"/>
                    <a:gd name="T38" fmla="*/ 664 w 690"/>
                    <a:gd name="T39" fmla="*/ 8 h 378"/>
                    <a:gd name="T40" fmla="*/ 606 w 690"/>
                    <a:gd name="T41" fmla="*/ 0 h 378"/>
                    <a:gd name="T42" fmla="*/ 82 w 690"/>
                    <a:gd name="T43" fmla="*/ 0 h 378"/>
                    <a:gd name="T44" fmla="*/ 82 w 690"/>
                    <a:gd name="T45" fmla="*/ 0 h 378"/>
                    <a:gd name="T46" fmla="*/ 25 w 690"/>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8">
                      <a:moveTo>
                        <a:pt x="25" y="8"/>
                      </a:moveTo>
                      <a:lnTo>
                        <a:pt x="25" y="8"/>
                      </a:lnTo>
                      <a:cubicBezTo>
                        <a:pt x="9" y="14"/>
                        <a:pt x="0" y="22"/>
                        <a:pt x="0" y="33"/>
                      </a:cubicBezTo>
                      <a:lnTo>
                        <a:pt x="0" y="33"/>
                      </a:lnTo>
                      <a:cubicBezTo>
                        <a:pt x="0" y="44"/>
                        <a:pt x="6" y="54"/>
                        <a:pt x="17" y="65"/>
                      </a:cubicBezTo>
                      <a:lnTo>
                        <a:pt x="49" y="98"/>
                      </a:lnTo>
                      <a:lnTo>
                        <a:pt x="148" y="196"/>
                      </a:lnTo>
                      <a:lnTo>
                        <a:pt x="181" y="229"/>
                      </a:lnTo>
                      <a:lnTo>
                        <a:pt x="214" y="262"/>
                      </a:lnTo>
                      <a:lnTo>
                        <a:pt x="312" y="360"/>
                      </a:lnTo>
                      <a:lnTo>
                        <a:pt x="312" y="360"/>
                      </a:lnTo>
                      <a:cubicBezTo>
                        <a:pt x="322" y="371"/>
                        <a:pt x="333" y="377"/>
                        <a:pt x="344" y="377"/>
                      </a:cubicBezTo>
                      <a:lnTo>
                        <a:pt x="344" y="377"/>
                      </a:lnTo>
                      <a:cubicBezTo>
                        <a:pt x="355" y="377"/>
                        <a:pt x="366" y="371"/>
                        <a:pt x="378" y="360"/>
                      </a:cubicBezTo>
                      <a:lnTo>
                        <a:pt x="672" y="65"/>
                      </a:lnTo>
                      <a:lnTo>
                        <a:pt x="672" y="65"/>
                      </a:lnTo>
                      <a:cubicBezTo>
                        <a:pt x="684" y="54"/>
                        <a:pt x="689" y="44"/>
                        <a:pt x="689" y="33"/>
                      </a:cubicBezTo>
                      <a:lnTo>
                        <a:pt x="689" y="33"/>
                      </a:lnTo>
                      <a:cubicBezTo>
                        <a:pt x="689" y="22"/>
                        <a:pt x="681" y="14"/>
                        <a:pt x="664" y="8"/>
                      </a:cubicBezTo>
                      <a:lnTo>
                        <a:pt x="664" y="8"/>
                      </a:lnTo>
                      <a:cubicBezTo>
                        <a:pt x="647" y="3"/>
                        <a:pt x="628" y="0"/>
                        <a:pt x="606" y="0"/>
                      </a:cubicBezTo>
                      <a:lnTo>
                        <a:pt x="82" y="0"/>
                      </a:lnTo>
                      <a:lnTo>
                        <a:pt x="82" y="0"/>
                      </a:lnTo>
                      <a:cubicBezTo>
                        <a:pt x="60" y="0"/>
                        <a:pt x="41" y="3"/>
                        <a:pt x="25" y="8"/>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8" name="Freeform 337">
                  <a:extLst>
                    <a:ext uri="{FF2B5EF4-FFF2-40B4-BE49-F238E27FC236}">
                      <a16:creationId xmlns:a16="http://schemas.microsoft.com/office/drawing/2014/main" id="{B84AF894-FECC-5349-9081-0F2FFCCBCBAB}"/>
                    </a:ext>
                  </a:extLst>
                </p:cNvPr>
                <p:cNvSpPr>
                  <a:spLocks noChangeArrowheads="1"/>
                </p:cNvSpPr>
                <p:nvPr/>
              </p:nvSpPr>
              <p:spPr bwMode="auto">
                <a:xfrm>
                  <a:off x="5032375" y="2166938"/>
                  <a:ext cx="517525" cy="517525"/>
                </a:xfrm>
                <a:custGeom>
                  <a:avLst/>
                  <a:gdLst>
                    <a:gd name="T0" fmla="*/ 1276 w 1438"/>
                    <a:gd name="T1" fmla="*/ 653 h 1438"/>
                    <a:gd name="T2" fmla="*/ 752 w 1438"/>
                    <a:gd name="T3" fmla="*/ 140 h 1438"/>
                    <a:gd name="T4" fmla="*/ 743 w 1438"/>
                    <a:gd name="T5" fmla="*/ 137 h 1438"/>
                    <a:gd name="T6" fmla="*/ 654 w 1438"/>
                    <a:gd name="T7" fmla="*/ 161 h 1438"/>
                    <a:gd name="T8" fmla="*/ 523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7 w 1438"/>
                    <a:gd name="T21" fmla="*/ 1079 h 1438"/>
                    <a:gd name="T22" fmla="*/ 621 w 1438"/>
                    <a:gd name="T23" fmla="*/ 1243 h 1438"/>
                    <a:gd name="T24" fmla="*/ 695 w 1438"/>
                    <a:gd name="T25" fmla="*/ 1301 h 1438"/>
                    <a:gd name="T26" fmla="*/ 743 w 1438"/>
                    <a:gd name="T27" fmla="*/ 1301 h 1438"/>
                    <a:gd name="T28" fmla="*/ 785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1 w 1438"/>
                    <a:gd name="T41" fmla="*/ 743 h 1438"/>
                    <a:gd name="T42" fmla="*/ 1408 w 1438"/>
                    <a:gd name="T43" fmla="*/ 653 h 1438"/>
                    <a:gd name="T44" fmla="*/ 1432 w 1438"/>
                    <a:gd name="T45" fmla="*/ 743 h 1438"/>
                    <a:gd name="T46" fmla="*/ 785 w 1438"/>
                    <a:gd name="T47" fmla="*/ 1407 h 1438"/>
                    <a:gd name="T48" fmla="*/ 752 w 1438"/>
                    <a:gd name="T49" fmla="*/ 1428 h 1438"/>
                    <a:gd name="T50" fmla="*/ 695 w 1438"/>
                    <a:gd name="T51" fmla="*/ 1432 h 1438"/>
                    <a:gd name="T52" fmla="*/ 588 w 1438"/>
                    <a:gd name="T53" fmla="*/ 1342 h 1438"/>
                    <a:gd name="T54" fmla="*/ 424 w 1438"/>
                    <a:gd name="T55" fmla="*/ 1178 h 1438"/>
                    <a:gd name="T56" fmla="*/ 260 w 1438"/>
                    <a:gd name="T57" fmla="*/ 1014 h 1438"/>
                    <a:gd name="T58" fmla="*/ 96 w 1438"/>
                    <a:gd name="T59" fmla="*/ 850 h 1438"/>
                    <a:gd name="T60" fmla="*/ 30 w 1438"/>
                    <a:gd name="T61" fmla="*/ 785 h 1438"/>
                    <a:gd name="T62" fmla="*/ 6 w 1438"/>
                    <a:gd name="T63" fmla="*/ 694 h 1438"/>
                    <a:gd name="T64" fmla="*/ 64 w 1438"/>
                    <a:gd name="T65" fmla="*/ 620 h 1438"/>
                    <a:gd name="T66" fmla="*/ 162 w 1438"/>
                    <a:gd name="T67" fmla="*/ 522 h 1438"/>
                    <a:gd name="T68" fmla="*/ 260 w 1438"/>
                    <a:gd name="T69" fmla="*/ 424 h 1438"/>
                    <a:gd name="T70" fmla="*/ 358 w 1438"/>
                    <a:gd name="T71" fmla="*/ 325 h 1438"/>
                    <a:gd name="T72" fmla="*/ 457 w 1438"/>
                    <a:gd name="T73" fmla="*/ 227 h 1438"/>
                    <a:gd name="T74" fmla="*/ 555 w 1438"/>
                    <a:gd name="T75" fmla="*/ 128 h 1438"/>
                    <a:gd name="T76" fmla="*/ 654 w 1438"/>
                    <a:gd name="T77" fmla="*/ 30 h 1438"/>
                    <a:gd name="T78" fmla="*/ 695 w 1438"/>
                    <a:gd name="T79" fmla="*/ 6 h 1438"/>
                    <a:gd name="T80" fmla="*/ 752 w 1438"/>
                    <a:gd name="T81" fmla="*/ 8 h 1438"/>
                    <a:gd name="T82" fmla="*/ 817 w 1438"/>
                    <a:gd name="T83" fmla="*/ 63 h 1438"/>
                    <a:gd name="T84" fmla="*/ 916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8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1" y="694"/>
                      </a:moveTo>
                      <a:lnTo>
                        <a:pt x="1301" y="694"/>
                      </a:lnTo>
                      <a:cubicBezTo>
                        <a:pt x="1295" y="677"/>
                        <a:pt x="1287" y="664"/>
                        <a:pt x="1276" y="653"/>
                      </a:cubicBezTo>
                      <a:lnTo>
                        <a:pt x="785" y="161"/>
                      </a:lnTo>
                      <a:lnTo>
                        <a:pt x="785" y="161"/>
                      </a:lnTo>
                      <a:cubicBezTo>
                        <a:pt x="776" y="153"/>
                        <a:pt x="765" y="146"/>
                        <a:pt x="752" y="140"/>
                      </a:cubicBezTo>
                      <a:lnTo>
                        <a:pt x="752" y="140"/>
                      </a:lnTo>
                      <a:cubicBezTo>
                        <a:pt x="749" y="139"/>
                        <a:pt x="746" y="138"/>
                        <a:pt x="743" y="137"/>
                      </a:cubicBezTo>
                      <a:lnTo>
                        <a:pt x="743" y="137"/>
                      </a:lnTo>
                      <a:cubicBezTo>
                        <a:pt x="727" y="131"/>
                        <a:pt x="711" y="131"/>
                        <a:pt x="695" y="137"/>
                      </a:cubicBezTo>
                      <a:lnTo>
                        <a:pt x="695" y="137"/>
                      </a:lnTo>
                      <a:cubicBezTo>
                        <a:pt x="678" y="143"/>
                        <a:pt x="665" y="150"/>
                        <a:pt x="654" y="161"/>
                      </a:cubicBezTo>
                      <a:lnTo>
                        <a:pt x="588" y="227"/>
                      </a:lnTo>
                      <a:lnTo>
                        <a:pt x="555" y="260"/>
                      </a:lnTo>
                      <a:lnTo>
                        <a:pt x="523" y="292"/>
                      </a:lnTo>
                      <a:lnTo>
                        <a:pt x="424" y="391"/>
                      </a:lnTo>
                      <a:lnTo>
                        <a:pt x="392" y="424"/>
                      </a:lnTo>
                      <a:lnTo>
                        <a:pt x="358" y="456"/>
                      </a:lnTo>
                      <a:lnTo>
                        <a:pt x="260" y="555"/>
                      </a:lnTo>
                      <a:lnTo>
                        <a:pt x="228"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6" y="948"/>
                      </a:lnTo>
                      <a:lnTo>
                        <a:pt x="424" y="1047"/>
                      </a:lnTo>
                      <a:lnTo>
                        <a:pt x="457" y="1079"/>
                      </a:lnTo>
                      <a:lnTo>
                        <a:pt x="490" y="1112"/>
                      </a:lnTo>
                      <a:lnTo>
                        <a:pt x="588" y="1210"/>
                      </a:lnTo>
                      <a:lnTo>
                        <a:pt x="621" y="1243"/>
                      </a:lnTo>
                      <a:lnTo>
                        <a:pt x="654" y="1276"/>
                      </a:lnTo>
                      <a:lnTo>
                        <a:pt x="654" y="1276"/>
                      </a:lnTo>
                      <a:cubicBezTo>
                        <a:pt x="665" y="1287"/>
                        <a:pt x="678" y="1295"/>
                        <a:pt x="695" y="1301"/>
                      </a:cubicBezTo>
                      <a:lnTo>
                        <a:pt x="695" y="1301"/>
                      </a:lnTo>
                      <a:cubicBezTo>
                        <a:pt x="711" y="1306"/>
                        <a:pt x="727" y="1306"/>
                        <a:pt x="743" y="1301"/>
                      </a:cubicBezTo>
                      <a:lnTo>
                        <a:pt x="743" y="1301"/>
                      </a:lnTo>
                      <a:cubicBezTo>
                        <a:pt x="746" y="1300"/>
                        <a:pt x="749" y="1298"/>
                        <a:pt x="752" y="1297"/>
                      </a:cubicBezTo>
                      <a:lnTo>
                        <a:pt x="752" y="1297"/>
                      </a:lnTo>
                      <a:cubicBezTo>
                        <a:pt x="765" y="1292"/>
                        <a:pt x="776" y="1285"/>
                        <a:pt x="785" y="1276"/>
                      </a:cubicBezTo>
                      <a:lnTo>
                        <a:pt x="817" y="1243"/>
                      </a:lnTo>
                      <a:lnTo>
                        <a:pt x="850" y="1210"/>
                      </a:lnTo>
                      <a:lnTo>
                        <a:pt x="883" y="1178"/>
                      </a:lnTo>
                      <a:lnTo>
                        <a:pt x="916"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1" y="743"/>
                      </a:cubicBezTo>
                      <a:lnTo>
                        <a:pt x="1301" y="743"/>
                      </a:lnTo>
                      <a:cubicBezTo>
                        <a:pt x="1306" y="727"/>
                        <a:pt x="1306" y="711"/>
                        <a:pt x="1301" y="694"/>
                      </a:cubicBezTo>
                      <a:close/>
                      <a:moveTo>
                        <a:pt x="1408" y="653"/>
                      </a:moveTo>
                      <a:lnTo>
                        <a:pt x="1408" y="653"/>
                      </a:lnTo>
                      <a:cubicBezTo>
                        <a:pt x="1418" y="664"/>
                        <a:pt x="1426" y="677"/>
                        <a:pt x="1432" y="694"/>
                      </a:cubicBezTo>
                      <a:lnTo>
                        <a:pt x="1432" y="694"/>
                      </a:lnTo>
                      <a:cubicBezTo>
                        <a:pt x="1437" y="711"/>
                        <a:pt x="1437" y="727"/>
                        <a:pt x="1432" y="743"/>
                      </a:cubicBezTo>
                      <a:lnTo>
                        <a:pt x="1432" y="743"/>
                      </a:lnTo>
                      <a:cubicBezTo>
                        <a:pt x="1426" y="760"/>
                        <a:pt x="1418" y="773"/>
                        <a:pt x="1408" y="785"/>
                      </a:cubicBezTo>
                      <a:lnTo>
                        <a:pt x="785" y="1407"/>
                      </a:lnTo>
                      <a:lnTo>
                        <a:pt x="785" y="1407"/>
                      </a:lnTo>
                      <a:cubicBezTo>
                        <a:pt x="776" y="1416"/>
                        <a:pt x="765" y="1423"/>
                        <a:pt x="752" y="1428"/>
                      </a:cubicBezTo>
                      <a:lnTo>
                        <a:pt x="752" y="1428"/>
                      </a:lnTo>
                      <a:cubicBezTo>
                        <a:pt x="749" y="1429"/>
                        <a:pt x="746" y="1431"/>
                        <a:pt x="743" y="1432"/>
                      </a:cubicBezTo>
                      <a:lnTo>
                        <a:pt x="743" y="1432"/>
                      </a:lnTo>
                      <a:cubicBezTo>
                        <a:pt x="727" y="1437"/>
                        <a:pt x="711" y="1437"/>
                        <a:pt x="695" y="1432"/>
                      </a:cubicBezTo>
                      <a:lnTo>
                        <a:pt x="695" y="1432"/>
                      </a:lnTo>
                      <a:cubicBezTo>
                        <a:pt x="678" y="1426"/>
                        <a:pt x="665" y="1418"/>
                        <a:pt x="654" y="1407"/>
                      </a:cubicBezTo>
                      <a:lnTo>
                        <a:pt x="588" y="1342"/>
                      </a:lnTo>
                      <a:lnTo>
                        <a:pt x="555" y="1308"/>
                      </a:lnTo>
                      <a:lnTo>
                        <a:pt x="523" y="1276"/>
                      </a:lnTo>
                      <a:lnTo>
                        <a:pt x="424" y="1178"/>
                      </a:lnTo>
                      <a:lnTo>
                        <a:pt x="392" y="1144"/>
                      </a:lnTo>
                      <a:lnTo>
                        <a:pt x="358" y="1112"/>
                      </a:lnTo>
                      <a:lnTo>
                        <a:pt x="260" y="1014"/>
                      </a:lnTo>
                      <a:lnTo>
                        <a:pt x="228" y="981"/>
                      </a:lnTo>
                      <a:lnTo>
                        <a:pt x="194" y="948"/>
                      </a:lnTo>
                      <a:lnTo>
                        <a:pt x="96" y="850"/>
                      </a:lnTo>
                      <a:lnTo>
                        <a:pt x="64" y="817"/>
                      </a:lnTo>
                      <a:lnTo>
                        <a:pt x="30" y="785"/>
                      </a:lnTo>
                      <a:lnTo>
                        <a:pt x="30" y="785"/>
                      </a:lnTo>
                      <a:cubicBezTo>
                        <a:pt x="20" y="773"/>
                        <a:pt x="12" y="760"/>
                        <a:pt x="6" y="743"/>
                      </a:cubicBezTo>
                      <a:lnTo>
                        <a:pt x="6" y="743"/>
                      </a:lnTo>
                      <a:cubicBezTo>
                        <a:pt x="0" y="727"/>
                        <a:pt x="0" y="711"/>
                        <a:pt x="6" y="694"/>
                      </a:cubicBezTo>
                      <a:lnTo>
                        <a:pt x="6" y="694"/>
                      </a:lnTo>
                      <a:cubicBezTo>
                        <a:pt x="12" y="677"/>
                        <a:pt x="20" y="664"/>
                        <a:pt x="30" y="653"/>
                      </a:cubicBezTo>
                      <a:lnTo>
                        <a:pt x="64" y="620"/>
                      </a:lnTo>
                      <a:lnTo>
                        <a:pt x="96" y="588"/>
                      </a:lnTo>
                      <a:lnTo>
                        <a:pt x="129" y="555"/>
                      </a:lnTo>
                      <a:lnTo>
                        <a:pt x="162" y="522"/>
                      </a:lnTo>
                      <a:lnTo>
                        <a:pt x="194" y="489"/>
                      </a:lnTo>
                      <a:lnTo>
                        <a:pt x="228" y="456"/>
                      </a:lnTo>
                      <a:lnTo>
                        <a:pt x="260" y="424"/>
                      </a:lnTo>
                      <a:lnTo>
                        <a:pt x="293" y="391"/>
                      </a:lnTo>
                      <a:lnTo>
                        <a:pt x="326" y="358"/>
                      </a:lnTo>
                      <a:lnTo>
                        <a:pt x="358" y="325"/>
                      </a:lnTo>
                      <a:lnTo>
                        <a:pt x="392" y="292"/>
                      </a:lnTo>
                      <a:lnTo>
                        <a:pt x="424" y="260"/>
                      </a:lnTo>
                      <a:lnTo>
                        <a:pt x="457" y="227"/>
                      </a:lnTo>
                      <a:lnTo>
                        <a:pt x="490" y="194"/>
                      </a:lnTo>
                      <a:lnTo>
                        <a:pt x="523" y="161"/>
                      </a:lnTo>
                      <a:lnTo>
                        <a:pt x="555" y="128"/>
                      </a:lnTo>
                      <a:lnTo>
                        <a:pt x="588" y="96"/>
                      </a:lnTo>
                      <a:lnTo>
                        <a:pt x="621" y="63"/>
                      </a:lnTo>
                      <a:lnTo>
                        <a:pt x="654" y="30"/>
                      </a:lnTo>
                      <a:lnTo>
                        <a:pt x="654" y="30"/>
                      </a:lnTo>
                      <a:cubicBezTo>
                        <a:pt x="665" y="19"/>
                        <a:pt x="678" y="11"/>
                        <a:pt x="695" y="6"/>
                      </a:cubicBezTo>
                      <a:lnTo>
                        <a:pt x="695" y="6"/>
                      </a:lnTo>
                      <a:cubicBezTo>
                        <a:pt x="711" y="0"/>
                        <a:pt x="727" y="0"/>
                        <a:pt x="743" y="6"/>
                      </a:cubicBezTo>
                      <a:lnTo>
                        <a:pt x="743" y="6"/>
                      </a:lnTo>
                      <a:cubicBezTo>
                        <a:pt x="746" y="7"/>
                        <a:pt x="749" y="7"/>
                        <a:pt x="752" y="8"/>
                      </a:cubicBezTo>
                      <a:lnTo>
                        <a:pt x="752" y="8"/>
                      </a:lnTo>
                      <a:cubicBezTo>
                        <a:pt x="765" y="14"/>
                        <a:pt x="776" y="22"/>
                        <a:pt x="785" y="30"/>
                      </a:cubicBezTo>
                      <a:lnTo>
                        <a:pt x="817" y="63"/>
                      </a:lnTo>
                      <a:lnTo>
                        <a:pt x="850" y="96"/>
                      </a:lnTo>
                      <a:lnTo>
                        <a:pt x="883" y="128"/>
                      </a:lnTo>
                      <a:lnTo>
                        <a:pt x="916"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8" y="653"/>
                      </a:ln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9" name="Freeform 340">
                  <a:extLst>
                    <a:ext uri="{FF2B5EF4-FFF2-40B4-BE49-F238E27FC236}">
                      <a16:creationId xmlns:a16="http://schemas.microsoft.com/office/drawing/2014/main" id="{9EFA2254-5165-2046-A93A-7E3101105CB5}"/>
                    </a:ext>
                  </a:extLst>
                </p:cNvPr>
                <p:cNvSpPr>
                  <a:spLocks noChangeArrowheads="1"/>
                </p:cNvSpPr>
                <p:nvPr/>
              </p:nvSpPr>
              <p:spPr bwMode="auto">
                <a:xfrm>
                  <a:off x="5126038" y="2260600"/>
                  <a:ext cx="328612" cy="328613"/>
                </a:xfrm>
                <a:custGeom>
                  <a:avLst/>
                  <a:gdLst>
                    <a:gd name="T0" fmla="*/ 776 w 913"/>
                    <a:gd name="T1" fmla="*/ 432 h 914"/>
                    <a:gd name="T2" fmla="*/ 718 w 913"/>
                    <a:gd name="T3" fmla="*/ 358 h 914"/>
                    <a:gd name="T4" fmla="*/ 653 w 913"/>
                    <a:gd name="T5" fmla="*/ 293 h 914"/>
                    <a:gd name="T6" fmla="*/ 522 w 913"/>
                    <a:gd name="T7" fmla="*/ 162 h 914"/>
                    <a:gd name="T8" fmla="*/ 489 w 913"/>
                    <a:gd name="T9" fmla="*/ 140 h 914"/>
                    <a:gd name="T10" fmla="*/ 480 w 913"/>
                    <a:gd name="T11" fmla="*/ 137 h 914"/>
                    <a:gd name="T12" fmla="*/ 432 w 913"/>
                    <a:gd name="T13" fmla="*/ 137 h 914"/>
                    <a:gd name="T14" fmla="*/ 391 w 913"/>
                    <a:gd name="T15" fmla="*/ 162 h 914"/>
                    <a:gd name="T16" fmla="*/ 325 w 913"/>
                    <a:gd name="T17" fmla="*/ 227 h 914"/>
                    <a:gd name="T18" fmla="*/ 259 w 913"/>
                    <a:gd name="T19" fmla="*/ 293 h 914"/>
                    <a:gd name="T20" fmla="*/ 194 w 913"/>
                    <a:gd name="T21" fmla="*/ 358 h 914"/>
                    <a:gd name="T22" fmla="*/ 161 w 913"/>
                    <a:gd name="T23" fmla="*/ 391 h 914"/>
                    <a:gd name="T24" fmla="*/ 136 w 913"/>
                    <a:gd name="T25" fmla="*/ 432 h 914"/>
                    <a:gd name="T26" fmla="*/ 136 w 913"/>
                    <a:gd name="T27" fmla="*/ 481 h 914"/>
                    <a:gd name="T28" fmla="*/ 391 w 913"/>
                    <a:gd name="T29" fmla="*/ 752 h 914"/>
                    <a:gd name="T30" fmla="*/ 432 w 913"/>
                    <a:gd name="T31" fmla="*/ 776 h 914"/>
                    <a:gd name="T32" fmla="*/ 480 w 913"/>
                    <a:gd name="T33" fmla="*/ 776 h 914"/>
                    <a:gd name="T34" fmla="*/ 489 w 913"/>
                    <a:gd name="T35" fmla="*/ 773 h 914"/>
                    <a:gd name="T36" fmla="*/ 522 w 913"/>
                    <a:gd name="T37" fmla="*/ 752 h 914"/>
                    <a:gd name="T38" fmla="*/ 620 w 913"/>
                    <a:gd name="T39" fmla="*/ 654 h 914"/>
                    <a:gd name="T40" fmla="*/ 751 w 913"/>
                    <a:gd name="T41" fmla="*/ 523 h 914"/>
                    <a:gd name="T42" fmla="*/ 776 w 913"/>
                    <a:gd name="T43" fmla="*/ 481 h 914"/>
                    <a:gd name="T44" fmla="*/ 776 w 913"/>
                    <a:gd name="T45" fmla="*/ 432 h 914"/>
                    <a:gd name="T46" fmla="*/ 907 w 913"/>
                    <a:gd name="T47" fmla="*/ 432 h 914"/>
                    <a:gd name="T48" fmla="*/ 907 w 913"/>
                    <a:gd name="T49" fmla="*/ 481 h 914"/>
                    <a:gd name="T50" fmla="*/ 849 w 913"/>
                    <a:gd name="T51" fmla="*/ 555 h 914"/>
                    <a:gd name="T52" fmla="*/ 718 w 913"/>
                    <a:gd name="T53" fmla="*/ 686 h 914"/>
                    <a:gd name="T54" fmla="*/ 653 w 913"/>
                    <a:gd name="T55" fmla="*/ 752 h 914"/>
                    <a:gd name="T56" fmla="*/ 522 w 913"/>
                    <a:gd name="T57" fmla="*/ 882 h 914"/>
                    <a:gd name="T58" fmla="*/ 489 w 913"/>
                    <a:gd name="T59" fmla="*/ 904 h 914"/>
                    <a:gd name="T60" fmla="*/ 480 w 913"/>
                    <a:gd name="T61" fmla="*/ 907 h 914"/>
                    <a:gd name="T62" fmla="*/ 432 w 913"/>
                    <a:gd name="T63" fmla="*/ 907 h 914"/>
                    <a:gd name="T64" fmla="*/ 391 w 913"/>
                    <a:gd name="T65" fmla="*/ 882 h 914"/>
                    <a:gd name="T66" fmla="*/ 325 w 913"/>
                    <a:gd name="T67" fmla="*/ 817 h 914"/>
                    <a:gd name="T68" fmla="*/ 259 w 913"/>
                    <a:gd name="T69" fmla="*/ 752 h 914"/>
                    <a:gd name="T70" fmla="*/ 194 w 913"/>
                    <a:gd name="T71" fmla="*/ 686 h 914"/>
                    <a:gd name="T72" fmla="*/ 129 w 913"/>
                    <a:gd name="T73" fmla="*/ 621 h 914"/>
                    <a:gd name="T74" fmla="*/ 63 w 913"/>
                    <a:gd name="T75" fmla="*/ 555 h 914"/>
                    <a:gd name="T76" fmla="*/ 30 w 913"/>
                    <a:gd name="T77" fmla="*/ 523 h 914"/>
                    <a:gd name="T78" fmla="*/ 5 w 913"/>
                    <a:gd name="T79" fmla="*/ 481 h 914"/>
                    <a:gd name="T80" fmla="*/ 5 w 913"/>
                    <a:gd name="T81" fmla="*/ 432 h 914"/>
                    <a:gd name="T82" fmla="*/ 63 w 913"/>
                    <a:gd name="T83" fmla="*/ 358 h 914"/>
                    <a:gd name="T84" fmla="*/ 194 w 913"/>
                    <a:gd name="T85" fmla="*/ 227 h 914"/>
                    <a:gd name="T86" fmla="*/ 325 w 913"/>
                    <a:gd name="T87" fmla="*/ 96 h 914"/>
                    <a:gd name="T88" fmla="*/ 391 w 913"/>
                    <a:gd name="T89" fmla="*/ 30 h 914"/>
                    <a:gd name="T90" fmla="*/ 432 w 913"/>
                    <a:gd name="T91" fmla="*/ 6 h 914"/>
                    <a:gd name="T92" fmla="*/ 480 w 913"/>
                    <a:gd name="T93" fmla="*/ 6 h 914"/>
                    <a:gd name="T94" fmla="*/ 489 w 913"/>
                    <a:gd name="T95" fmla="*/ 9 h 914"/>
                    <a:gd name="T96" fmla="*/ 522 w 913"/>
                    <a:gd name="T97" fmla="*/ 30 h 914"/>
                    <a:gd name="T98" fmla="*/ 587 w 913"/>
                    <a:gd name="T99" fmla="*/ 96 h 914"/>
                    <a:gd name="T100" fmla="*/ 653 w 913"/>
                    <a:gd name="T101" fmla="*/ 162 h 914"/>
                    <a:gd name="T102" fmla="*/ 718 w 913"/>
                    <a:gd name="T103" fmla="*/ 227 h 914"/>
                    <a:gd name="T104" fmla="*/ 784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6" y="432"/>
                      </a:moveTo>
                      <a:lnTo>
                        <a:pt x="776" y="432"/>
                      </a:lnTo>
                      <a:cubicBezTo>
                        <a:pt x="770" y="415"/>
                        <a:pt x="762" y="402"/>
                        <a:pt x="751" y="391"/>
                      </a:cubicBezTo>
                      <a:lnTo>
                        <a:pt x="718" y="358"/>
                      </a:lnTo>
                      <a:lnTo>
                        <a:pt x="685" y="326"/>
                      </a:lnTo>
                      <a:lnTo>
                        <a:pt x="653" y="293"/>
                      </a:lnTo>
                      <a:lnTo>
                        <a:pt x="554" y="194"/>
                      </a:lnTo>
                      <a:lnTo>
                        <a:pt x="522" y="162"/>
                      </a:lnTo>
                      <a:lnTo>
                        <a:pt x="522" y="162"/>
                      </a:lnTo>
                      <a:cubicBezTo>
                        <a:pt x="513" y="152"/>
                        <a:pt x="502" y="146"/>
                        <a:pt x="489" y="140"/>
                      </a:cubicBezTo>
                      <a:lnTo>
                        <a:pt x="489" y="140"/>
                      </a:lnTo>
                      <a:cubicBezTo>
                        <a:pt x="486" y="139"/>
                        <a:pt x="483" y="138"/>
                        <a:pt x="480" y="137"/>
                      </a:cubicBezTo>
                      <a:lnTo>
                        <a:pt x="480" y="137"/>
                      </a:lnTo>
                      <a:cubicBezTo>
                        <a:pt x="464" y="132"/>
                        <a:pt x="448" y="132"/>
                        <a:pt x="432" y="137"/>
                      </a:cubicBezTo>
                      <a:lnTo>
                        <a:pt x="432" y="137"/>
                      </a:lnTo>
                      <a:cubicBezTo>
                        <a:pt x="415" y="142"/>
                        <a:pt x="402" y="151"/>
                        <a:pt x="391" y="162"/>
                      </a:cubicBezTo>
                      <a:lnTo>
                        <a:pt x="358" y="194"/>
                      </a:lnTo>
                      <a:lnTo>
                        <a:pt x="325" y="227"/>
                      </a:lnTo>
                      <a:lnTo>
                        <a:pt x="292" y="260"/>
                      </a:lnTo>
                      <a:lnTo>
                        <a:pt x="259" y="293"/>
                      </a:lnTo>
                      <a:lnTo>
                        <a:pt x="227" y="326"/>
                      </a:lnTo>
                      <a:lnTo>
                        <a:pt x="194" y="358"/>
                      </a:lnTo>
                      <a:lnTo>
                        <a:pt x="161" y="391"/>
                      </a:lnTo>
                      <a:lnTo>
                        <a:pt x="161" y="391"/>
                      </a:lnTo>
                      <a:cubicBezTo>
                        <a:pt x="150" y="402"/>
                        <a:pt x="142" y="415"/>
                        <a:pt x="136" y="432"/>
                      </a:cubicBezTo>
                      <a:lnTo>
                        <a:pt x="136" y="432"/>
                      </a:lnTo>
                      <a:cubicBezTo>
                        <a:pt x="131" y="449"/>
                        <a:pt x="131" y="465"/>
                        <a:pt x="136" y="481"/>
                      </a:cubicBezTo>
                      <a:lnTo>
                        <a:pt x="136" y="481"/>
                      </a:lnTo>
                      <a:cubicBezTo>
                        <a:pt x="142" y="498"/>
                        <a:pt x="150" y="511"/>
                        <a:pt x="161" y="523"/>
                      </a:cubicBezTo>
                      <a:lnTo>
                        <a:pt x="391" y="752"/>
                      </a:lnTo>
                      <a:lnTo>
                        <a:pt x="391" y="752"/>
                      </a:lnTo>
                      <a:cubicBezTo>
                        <a:pt x="402" y="763"/>
                        <a:pt x="415" y="771"/>
                        <a:pt x="432" y="776"/>
                      </a:cubicBezTo>
                      <a:lnTo>
                        <a:pt x="432" y="776"/>
                      </a:lnTo>
                      <a:cubicBezTo>
                        <a:pt x="448" y="782"/>
                        <a:pt x="464" y="782"/>
                        <a:pt x="480" y="776"/>
                      </a:cubicBezTo>
                      <a:lnTo>
                        <a:pt x="480" y="776"/>
                      </a:lnTo>
                      <a:cubicBezTo>
                        <a:pt x="483" y="776"/>
                        <a:pt x="486" y="775"/>
                        <a:pt x="489" y="773"/>
                      </a:cubicBezTo>
                      <a:lnTo>
                        <a:pt x="489" y="773"/>
                      </a:lnTo>
                      <a:cubicBezTo>
                        <a:pt x="502" y="768"/>
                        <a:pt x="513" y="761"/>
                        <a:pt x="522" y="752"/>
                      </a:cubicBezTo>
                      <a:lnTo>
                        <a:pt x="587" y="686"/>
                      </a:lnTo>
                      <a:lnTo>
                        <a:pt x="620" y="654"/>
                      </a:lnTo>
                      <a:lnTo>
                        <a:pt x="653" y="621"/>
                      </a:lnTo>
                      <a:lnTo>
                        <a:pt x="751" y="523"/>
                      </a:lnTo>
                      <a:lnTo>
                        <a:pt x="751" y="523"/>
                      </a:lnTo>
                      <a:cubicBezTo>
                        <a:pt x="762" y="511"/>
                        <a:pt x="770" y="498"/>
                        <a:pt x="776" y="481"/>
                      </a:cubicBezTo>
                      <a:lnTo>
                        <a:pt x="776" y="481"/>
                      </a:lnTo>
                      <a:cubicBezTo>
                        <a:pt x="781" y="465"/>
                        <a:pt x="781" y="449"/>
                        <a:pt x="776" y="432"/>
                      </a:cubicBezTo>
                      <a:close/>
                      <a:moveTo>
                        <a:pt x="907" y="432"/>
                      </a:moveTo>
                      <a:lnTo>
                        <a:pt x="907" y="432"/>
                      </a:lnTo>
                      <a:cubicBezTo>
                        <a:pt x="912" y="449"/>
                        <a:pt x="912" y="465"/>
                        <a:pt x="907" y="481"/>
                      </a:cubicBezTo>
                      <a:lnTo>
                        <a:pt x="907" y="481"/>
                      </a:lnTo>
                      <a:cubicBezTo>
                        <a:pt x="901" y="498"/>
                        <a:pt x="893" y="511"/>
                        <a:pt x="882" y="523"/>
                      </a:cubicBezTo>
                      <a:lnTo>
                        <a:pt x="849" y="555"/>
                      </a:lnTo>
                      <a:lnTo>
                        <a:pt x="816" y="588"/>
                      </a:lnTo>
                      <a:lnTo>
                        <a:pt x="718" y="686"/>
                      </a:lnTo>
                      <a:lnTo>
                        <a:pt x="685" y="719"/>
                      </a:lnTo>
                      <a:lnTo>
                        <a:pt x="653" y="752"/>
                      </a:lnTo>
                      <a:lnTo>
                        <a:pt x="554" y="850"/>
                      </a:lnTo>
                      <a:lnTo>
                        <a:pt x="522" y="882"/>
                      </a:lnTo>
                      <a:lnTo>
                        <a:pt x="522" y="882"/>
                      </a:lnTo>
                      <a:cubicBezTo>
                        <a:pt x="513" y="892"/>
                        <a:pt x="502" y="899"/>
                        <a:pt x="489" y="904"/>
                      </a:cubicBezTo>
                      <a:lnTo>
                        <a:pt x="489" y="904"/>
                      </a:lnTo>
                      <a:cubicBezTo>
                        <a:pt x="486" y="906"/>
                        <a:pt x="483" y="907"/>
                        <a:pt x="480" y="907"/>
                      </a:cubicBezTo>
                      <a:lnTo>
                        <a:pt x="480" y="907"/>
                      </a:lnTo>
                      <a:cubicBezTo>
                        <a:pt x="464" y="913"/>
                        <a:pt x="448" y="913"/>
                        <a:pt x="432" y="907"/>
                      </a:cubicBezTo>
                      <a:lnTo>
                        <a:pt x="432" y="907"/>
                      </a:lnTo>
                      <a:cubicBezTo>
                        <a:pt x="415" y="902"/>
                        <a:pt x="402" y="894"/>
                        <a:pt x="391" y="882"/>
                      </a:cubicBezTo>
                      <a:lnTo>
                        <a:pt x="358" y="850"/>
                      </a:lnTo>
                      <a:lnTo>
                        <a:pt x="325" y="817"/>
                      </a:lnTo>
                      <a:lnTo>
                        <a:pt x="292" y="785"/>
                      </a:lnTo>
                      <a:lnTo>
                        <a:pt x="259" y="752"/>
                      </a:lnTo>
                      <a:lnTo>
                        <a:pt x="227" y="719"/>
                      </a:lnTo>
                      <a:lnTo>
                        <a:pt x="194" y="686"/>
                      </a:lnTo>
                      <a:lnTo>
                        <a:pt x="161" y="654"/>
                      </a:lnTo>
                      <a:lnTo>
                        <a:pt x="129" y="621"/>
                      </a:lnTo>
                      <a:lnTo>
                        <a:pt x="95" y="588"/>
                      </a:lnTo>
                      <a:lnTo>
                        <a:pt x="63" y="555"/>
                      </a:lnTo>
                      <a:lnTo>
                        <a:pt x="30" y="523"/>
                      </a:lnTo>
                      <a:lnTo>
                        <a:pt x="30" y="523"/>
                      </a:lnTo>
                      <a:cubicBezTo>
                        <a:pt x="19" y="511"/>
                        <a:pt x="11" y="498"/>
                        <a:pt x="5" y="481"/>
                      </a:cubicBezTo>
                      <a:lnTo>
                        <a:pt x="5" y="481"/>
                      </a:lnTo>
                      <a:cubicBezTo>
                        <a:pt x="0" y="465"/>
                        <a:pt x="0" y="449"/>
                        <a:pt x="5" y="432"/>
                      </a:cubicBezTo>
                      <a:lnTo>
                        <a:pt x="5" y="432"/>
                      </a:lnTo>
                      <a:cubicBezTo>
                        <a:pt x="11" y="415"/>
                        <a:pt x="19" y="402"/>
                        <a:pt x="30" y="391"/>
                      </a:cubicBezTo>
                      <a:lnTo>
                        <a:pt x="63" y="358"/>
                      </a:lnTo>
                      <a:lnTo>
                        <a:pt x="161" y="260"/>
                      </a:lnTo>
                      <a:lnTo>
                        <a:pt x="194" y="227"/>
                      </a:lnTo>
                      <a:lnTo>
                        <a:pt x="227" y="194"/>
                      </a:lnTo>
                      <a:lnTo>
                        <a:pt x="325" y="96"/>
                      </a:lnTo>
                      <a:lnTo>
                        <a:pt x="358" y="63"/>
                      </a:lnTo>
                      <a:lnTo>
                        <a:pt x="391" y="30"/>
                      </a:lnTo>
                      <a:lnTo>
                        <a:pt x="391" y="30"/>
                      </a:lnTo>
                      <a:cubicBezTo>
                        <a:pt x="402" y="20"/>
                        <a:pt x="415" y="11"/>
                        <a:pt x="432" y="6"/>
                      </a:cubicBezTo>
                      <a:lnTo>
                        <a:pt x="432" y="6"/>
                      </a:lnTo>
                      <a:cubicBezTo>
                        <a:pt x="448" y="0"/>
                        <a:pt x="464" y="0"/>
                        <a:pt x="480" y="6"/>
                      </a:cubicBezTo>
                      <a:lnTo>
                        <a:pt x="480" y="6"/>
                      </a:lnTo>
                      <a:cubicBezTo>
                        <a:pt x="483" y="7"/>
                        <a:pt x="486" y="8"/>
                        <a:pt x="489" y="9"/>
                      </a:cubicBezTo>
                      <a:lnTo>
                        <a:pt x="489" y="9"/>
                      </a:lnTo>
                      <a:cubicBezTo>
                        <a:pt x="502" y="15"/>
                        <a:pt x="513" y="21"/>
                        <a:pt x="522" y="30"/>
                      </a:cubicBezTo>
                      <a:lnTo>
                        <a:pt x="554" y="63"/>
                      </a:lnTo>
                      <a:lnTo>
                        <a:pt x="587" y="96"/>
                      </a:lnTo>
                      <a:lnTo>
                        <a:pt x="620" y="129"/>
                      </a:lnTo>
                      <a:lnTo>
                        <a:pt x="653" y="162"/>
                      </a:lnTo>
                      <a:lnTo>
                        <a:pt x="685" y="194"/>
                      </a:lnTo>
                      <a:lnTo>
                        <a:pt x="718" y="227"/>
                      </a:lnTo>
                      <a:lnTo>
                        <a:pt x="751" y="260"/>
                      </a:lnTo>
                      <a:lnTo>
                        <a:pt x="784" y="293"/>
                      </a:lnTo>
                      <a:lnTo>
                        <a:pt x="816" y="326"/>
                      </a:lnTo>
                      <a:lnTo>
                        <a:pt x="849" y="358"/>
                      </a:lnTo>
                      <a:lnTo>
                        <a:pt x="882" y="391"/>
                      </a:lnTo>
                      <a:lnTo>
                        <a:pt x="882" y="391"/>
                      </a:lnTo>
                      <a:cubicBezTo>
                        <a:pt x="893" y="402"/>
                        <a:pt x="901" y="415"/>
                        <a:pt x="907" y="432"/>
                      </a:cubicBez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0" name="Freeform 341">
                  <a:extLst>
                    <a:ext uri="{FF2B5EF4-FFF2-40B4-BE49-F238E27FC236}">
                      <a16:creationId xmlns:a16="http://schemas.microsoft.com/office/drawing/2014/main" id="{69E713C0-E774-0845-8A04-43BD233B5B73}"/>
                    </a:ext>
                  </a:extLst>
                </p:cNvPr>
                <p:cNvSpPr>
                  <a:spLocks noChangeArrowheads="1"/>
                </p:cNvSpPr>
                <p:nvPr/>
              </p:nvSpPr>
              <p:spPr bwMode="auto">
                <a:xfrm>
                  <a:off x="4730750" y="2284413"/>
                  <a:ext cx="247650" cy="284162"/>
                </a:xfrm>
                <a:custGeom>
                  <a:avLst/>
                  <a:gdLst>
                    <a:gd name="T0" fmla="*/ 664 w 690"/>
                    <a:gd name="T1" fmla="*/ 778 h 788"/>
                    <a:gd name="T2" fmla="*/ 664 w 690"/>
                    <a:gd name="T3" fmla="*/ 778 h 788"/>
                    <a:gd name="T4" fmla="*/ 689 w 690"/>
                    <a:gd name="T5" fmla="*/ 754 h 788"/>
                    <a:gd name="T6" fmla="*/ 689 w 690"/>
                    <a:gd name="T7" fmla="*/ 754 h 788"/>
                    <a:gd name="T8" fmla="*/ 672 w 690"/>
                    <a:gd name="T9" fmla="*/ 722 h 788"/>
                    <a:gd name="T10" fmla="*/ 639 w 690"/>
                    <a:gd name="T11" fmla="*/ 689 h 788"/>
                    <a:gd name="T12" fmla="*/ 606 w 690"/>
                    <a:gd name="T13" fmla="*/ 656 h 788"/>
                    <a:gd name="T14" fmla="*/ 573 w 690"/>
                    <a:gd name="T15" fmla="*/ 623 h 788"/>
                    <a:gd name="T16" fmla="*/ 541 w 690"/>
                    <a:gd name="T17" fmla="*/ 591 h 788"/>
                    <a:gd name="T18" fmla="*/ 508 w 690"/>
                    <a:gd name="T19" fmla="*/ 558 h 788"/>
                    <a:gd name="T20" fmla="*/ 475 w 690"/>
                    <a:gd name="T21" fmla="*/ 525 h 788"/>
                    <a:gd name="T22" fmla="*/ 442 w 690"/>
                    <a:gd name="T23" fmla="*/ 492 h 788"/>
                    <a:gd name="T24" fmla="*/ 410 w 690"/>
                    <a:gd name="T25" fmla="*/ 460 h 788"/>
                    <a:gd name="T26" fmla="*/ 410 w 690"/>
                    <a:gd name="T27" fmla="*/ 460 h 788"/>
                    <a:gd name="T28" fmla="*/ 385 w 690"/>
                    <a:gd name="T29" fmla="*/ 418 h 788"/>
                    <a:gd name="T30" fmla="*/ 385 w 690"/>
                    <a:gd name="T31" fmla="*/ 418 h 788"/>
                    <a:gd name="T32" fmla="*/ 385 w 690"/>
                    <a:gd name="T33" fmla="*/ 369 h 788"/>
                    <a:gd name="T34" fmla="*/ 385 w 690"/>
                    <a:gd name="T35" fmla="*/ 369 h 788"/>
                    <a:gd name="T36" fmla="*/ 410 w 690"/>
                    <a:gd name="T37" fmla="*/ 328 h 788"/>
                    <a:gd name="T38" fmla="*/ 672 w 690"/>
                    <a:gd name="T39" fmla="*/ 66 h 788"/>
                    <a:gd name="T40" fmla="*/ 672 w 690"/>
                    <a:gd name="T41" fmla="*/ 66 h 788"/>
                    <a:gd name="T42" fmla="*/ 689 w 690"/>
                    <a:gd name="T43" fmla="*/ 33 h 788"/>
                    <a:gd name="T44" fmla="*/ 689 w 690"/>
                    <a:gd name="T45" fmla="*/ 33 h 788"/>
                    <a:gd name="T46" fmla="*/ 664 w 690"/>
                    <a:gd name="T47" fmla="*/ 8 h 788"/>
                    <a:gd name="T48" fmla="*/ 664 w 690"/>
                    <a:gd name="T49" fmla="*/ 8 h 788"/>
                    <a:gd name="T50" fmla="*/ 606 w 690"/>
                    <a:gd name="T51" fmla="*/ 0 h 788"/>
                    <a:gd name="T52" fmla="*/ 82 w 690"/>
                    <a:gd name="T53" fmla="*/ 0 h 788"/>
                    <a:gd name="T54" fmla="*/ 82 w 690"/>
                    <a:gd name="T55" fmla="*/ 0 h 788"/>
                    <a:gd name="T56" fmla="*/ 24 w 690"/>
                    <a:gd name="T57" fmla="*/ 8 h 788"/>
                    <a:gd name="T58" fmla="*/ 24 w 690"/>
                    <a:gd name="T59" fmla="*/ 8 h 788"/>
                    <a:gd name="T60" fmla="*/ 0 w 690"/>
                    <a:gd name="T61" fmla="*/ 33 h 788"/>
                    <a:gd name="T62" fmla="*/ 0 w 690"/>
                    <a:gd name="T63" fmla="*/ 33 h 788"/>
                    <a:gd name="T64" fmla="*/ 17 w 690"/>
                    <a:gd name="T65" fmla="*/ 66 h 788"/>
                    <a:gd name="T66" fmla="*/ 49 w 690"/>
                    <a:gd name="T67" fmla="*/ 99 h 788"/>
                    <a:gd name="T68" fmla="*/ 82 w 690"/>
                    <a:gd name="T69" fmla="*/ 131 h 788"/>
                    <a:gd name="T70" fmla="*/ 115 w 690"/>
                    <a:gd name="T71" fmla="*/ 164 h 788"/>
                    <a:gd name="T72" fmla="*/ 147 w 690"/>
                    <a:gd name="T73" fmla="*/ 197 h 788"/>
                    <a:gd name="T74" fmla="*/ 181 w 690"/>
                    <a:gd name="T75" fmla="*/ 230 h 788"/>
                    <a:gd name="T76" fmla="*/ 213 w 690"/>
                    <a:gd name="T77" fmla="*/ 263 h 788"/>
                    <a:gd name="T78" fmla="*/ 246 w 690"/>
                    <a:gd name="T79" fmla="*/ 296 h 788"/>
                    <a:gd name="T80" fmla="*/ 279 w 690"/>
                    <a:gd name="T81" fmla="*/ 328 h 788"/>
                    <a:gd name="T82" fmla="*/ 279 w 690"/>
                    <a:gd name="T83" fmla="*/ 328 h 788"/>
                    <a:gd name="T84" fmla="*/ 303 w 690"/>
                    <a:gd name="T85" fmla="*/ 369 h 788"/>
                    <a:gd name="T86" fmla="*/ 303 w 690"/>
                    <a:gd name="T87" fmla="*/ 369 h 788"/>
                    <a:gd name="T88" fmla="*/ 303 w 690"/>
                    <a:gd name="T89" fmla="*/ 418 h 788"/>
                    <a:gd name="T90" fmla="*/ 303 w 690"/>
                    <a:gd name="T91" fmla="*/ 418 h 788"/>
                    <a:gd name="T92" fmla="*/ 279 w 690"/>
                    <a:gd name="T93" fmla="*/ 460 h 788"/>
                    <a:gd name="T94" fmla="*/ 17 w 690"/>
                    <a:gd name="T95" fmla="*/ 722 h 788"/>
                    <a:gd name="T96" fmla="*/ 17 w 690"/>
                    <a:gd name="T97" fmla="*/ 722 h 788"/>
                    <a:gd name="T98" fmla="*/ 0 w 690"/>
                    <a:gd name="T99" fmla="*/ 754 h 788"/>
                    <a:gd name="T100" fmla="*/ 0 w 690"/>
                    <a:gd name="T101" fmla="*/ 754 h 788"/>
                    <a:gd name="T102" fmla="*/ 24 w 690"/>
                    <a:gd name="T103" fmla="*/ 778 h 788"/>
                    <a:gd name="T104" fmla="*/ 24 w 690"/>
                    <a:gd name="T105" fmla="*/ 778 h 788"/>
                    <a:gd name="T106" fmla="*/ 82 w 690"/>
                    <a:gd name="T107" fmla="*/ 787 h 788"/>
                    <a:gd name="T108" fmla="*/ 606 w 690"/>
                    <a:gd name="T109" fmla="*/ 787 h 788"/>
                    <a:gd name="T110" fmla="*/ 606 w 690"/>
                    <a:gd name="T111" fmla="*/ 787 h 788"/>
                    <a:gd name="T112" fmla="*/ 664 w 690"/>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0" h="788">
                      <a:moveTo>
                        <a:pt x="664" y="778"/>
                      </a:moveTo>
                      <a:lnTo>
                        <a:pt x="664" y="778"/>
                      </a:lnTo>
                      <a:cubicBezTo>
                        <a:pt x="680" y="773"/>
                        <a:pt x="689" y="765"/>
                        <a:pt x="689" y="754"/>
                      </a:cubicBezTo>
                      <a:lnTo>
                        <a:pt x="689" y="754"/>
                      </a:lnTo>
                      <a:cubicBezTo>
                        <a:pt x="689" y="743"/>
                        <a:pt x="683" y="732"/>
                        <a:pt x="672" y="722"/>
                      </a:cubicBezTo>
                      <a:lnTo>
                        <a:pt x="639" y="689"/>
                      </a:lnTo>
                      <a:lnTo>
                        <a:pt x="606" y="656"/>
                      </a:lnTo>
                      <a:lnTo>
                        <a:pt x="573" y="623"/>
                      </a:lnTo>
                      <a:lnTo>
                        <a:pt x="541" y="591"/>
                      </a:lnTo>
                      <a:lnTo>
                        <a:pt x="508" y="558"/>
                      </a:lnTo>
                      <a:lnTo>
                        <a:pt x="475" y="525"/>
                      </a:lnTo>
                      <a:lnTo>
                        <a:pt x="442"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lnTo>
                        <a:pt x="672" y="66"/>
                      </a:lnTo>
                      <a:lnTo>
                        <a:pt x="672" y="66"/>
                      </a:lnTo>
                      <a:cubicBezTo>
                        <a:pt x="683" y="55"/>
                        <a:pt x="689" y="44"/>
                        <a:pt x="689" y="33"/>
                      </a:cubicBezTo>
                      <a:lnTo>
                        <a:pt x="689" y="33"/>
                      </a:lnTo>
                      <a:cubicBezTo>
                        <a:pt x="689" y="23"/>
                        <a:pt x="680" y="14"/>
                        <a:pt x="664" y="8"/>
                      </a:cubicBezTo>
                      <a:lnTo>
                        <a:pt x="664" y="8"/>
                      </a:lnTo>
                      <a:cubicBezTo>
                        <a:pt x="648" y="3"/>
                        <a:pt x="628" y="0"/>
                        <a:pt x="606" y="0"/>
                      </a:cubicBezTo>
                      <a:lnTo>
                        <a:pt x="82" y="0"/>
                      </a:lnTo>
                      <a:lnTo>
                        <a:pt x="82" y="0"/>
                      </a:lnTo>
                      <a:cubicBezTo>
                        <a:pt x="60" y="0"/>
                        <a:pt x="41" y="3"/>
                        <a:pt x="24" y="8"/>
                      </a:cubicBezTo>
                      <a:lnTo>
                        <a:pt x="24" y="8"/>
                      </a:lnTo>
                      <a:cubicBezTo>
                        <a:pt x="8" y="14"/>
                        <a:pt x="0" y="23"/>
                        <a:pt x="0" y="33"/>
                      </a:cubicBezTo>
                      <a:lnTo>
                        <a:pt x="0" y="33"/>
                      </a:lnTo>
                      <a:cubicBezTo>
                        <a:pt x="0" y="44"/>
                        <a:pt x="6" y="55"/>
                        <a:pt x="17" y="66"/>
                      </a:cubicBezTo>
                      <a:lnTo>
                        <a:pt x="49" y="99"/>
                      </a:lnTo>
                      <a:lnTo>
                        <a:pt x="82" y="131"/>
                      </a:lnTo>
                      <a:lnTo>
                        <a:pt x="115" y="164"/>
                      </a:lnTo>
                      <a:lnTo>
                        <a:pt x="147" y="197"/>
                      </a:lnTo>
                      <a:lnTo>
                        <a:pt x="181" y="230"/>
                      </a:lnTo>
                      <a:lnTo>
                        <a:pt x="213" y="263"/>
                      </a:lnTo>
                      <a:lnTo>
                        <a:pt x="246" y="296"/>
                      </a:lnTo>
                      <a:lnTo>
                        <a:pt x="279" y="328"/>
                      </a:lnTo>
                      <a:lnTo>
                        <a:pt x="279" y="328"/>
                      </a:lnTo>
                      <a:cubicBezTo>
                        <a:pt x="289" y="339"/>
                        <a:pt x="298" y="352"/>
                        <a:pt x="303" y="369"/>
                      </a:cubicBezTo>
                      <a:lnTo>
                        <a:pt x="303" y="369"/>
                      </a:lnTo>
                      <a:cubicBezTo>
                        <a:pt x="309" y="386"/>
                        <a:pt x="309" y="402"/>
                        <a:pt x="303" y="418"/>
                      </a:cubicBezTo>
                      <a:lnTo>
                        <a:pt x="303" y="418"/>
                      </a:lnTo>
                      <a:cubicBezTo>
                        <a:pt x="298" y="435"/>
                        <a:pt x="289" y="448"/>
                        <a:pt x="279" y="460"/>
                      </a:cubicBezTo>
                      <a:lnTo>
                        <a:pt x="17" y="722"/>
                      </a:lnTo>
                      <a:lnTo>
                        <a:pt x="17" y="722"/>
                      </a:lnTo>
                      <a:cubicBezTo>
                        <a:pt x="6" y="732"/>
                        <a:pt x="0" y="743"/>
                        <a:pt x="0" y="754"/>
                      </a:cubicBezTo>
                      <a:lnTo>
                        <a:pt x="0" y="754"/>
                      </a:lnTo>
                      <a:cubicBezTo>
                        <a:pt x="0" y="765"/>
                        <a:pt x="8" y="773"/>
                        <a:pt x="24" y="778"/>
                      </a:cubicBezTo>
                      <a:lnTo>
                        <a:pt x="24" y="778"/>
                      </a:lnTo>
                      <a:cubicBezTo>
                        <a:pt x="41" y="784"/>
                        <a:pt x="60" y="787"/>
                        <a:pt x="82" y="787"/>
                      </a:cubicBezTo>
                      <a:lnTo>
                        <a:pt x="606" y="787"/>
                      </a:lnTo>
                      <a:lnTo>
                        <a:pt x="606" y="787"/>
                      </a:lnTo>
                      <a:cubicBezTo>
                        <a:pt x="628" y="787"/>
                        <a:pt x="648" y="784"/>
                        <a:pt x="664" y="77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1" name="Freeform 342">
                  <a:extLst>
                    <a:ext uri="{FF2B5EF4-FFF2-40B4-BE49-F238E27FC236}">
                      <a16:creationId xmlns:a16="http://schemas.microsoft.com/office/drawing/2014/main" id="{5D6938FE-872A-0C4E-AA3B-3438498C3BAE}"/>
                    </a:ext>
                  </a:extLst>
                </p:cNvPr>
                <p:cNvSpPr>
                  <a:spLocks noChangeArrowheads="1"/>
                </p:cNvSpPr>
                <p:nvPr/>
              </p:nvSpPr>
              <p:spPr bwMode="auto">
                <a:xfrm>
                  <a:off x="5602288"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5 w 690"/>
                    <a:gd name="T13" fmla="*/ 8 h 788"/>
                    <a:gd name="T14" fmla="*/ 82 w 690"/>
                    <a:gd name="T15" fmla="*/ 0 h 788"/>
                    <a:gd name="T16" fmla="*/ 25 w 690"/>
                    <a:gd name="T17" fmla="*/ 8 h 788"/>
                    <a:gd name="T18" fmla="*/ 0 w 690"/>
                    <a:gd name="T19" fmla="*/ 33 h 788"/>
                    <a:gd name="T20" fmla="*/ 17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1 w 690"/>
                    <a:gd name="T35" fmla="*/ 558 h 788"/>
                    <a:gd name="T36" fmla="*/ 115 w 690"/>
                    <a:gd name="T37" fmla="*/ 623 h 788"/>
                    <a:gd name="T38" fmla="*/ 50 w 690"/>
                    <a:gd name="T39" fmla="*/ 689 h 788"/>
                    <a:gd name="T40" fmla="*/ 17 w 690"/>
                    <a:gd name="T41" fmla="*/ 722 h 788"/>
                    <a:gd name="T42" fmla="*/ 0 w 690"/>
                    <a:gd name="T43" fmla="*/ 754 h 788"/>
                    <a:gd name="T44" fmla="*/ 25 w 690"/>
                    <a:gd name="T45" fmla="*/ 778 h 788"/>
                    <a:gd name="T46" fmla="*/ 607 w 690"/>
                    <a:gd name="T47" fmla="*/ 787 h 788"/>
                    <a:gd name="T48" fmla="*/ 665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5" y="8"/>
                      </a:cubicBezTo>
                      <a:lnTo>
                        <a:pt x="665" y="8"/>
                      </a:lnTo>
                      <a:cubicBezTo>
                        <a:pt x="648" y="3"/>
                        <a:pt x="629" y="0"/>
                        <a:pt x="607" y="0"/>
                      </a:cubicBezTo>
                      <a:lnTo>
                        <a:pt x="82" y="0"/>
                      </a:lnTo>
                      <a:lnTo>
                        <a:pt x="82" y="0"/>
                      </a:lnTo>
                      <a:cubicBezTo>
                        <a:pt x="61" y="0"/>
                        <a:pt x="41" y="3"/>
                        <a:pt x="25" y="8"/>
                      </a:cubicBezTo>
                      <a:lnTo>
                        <a:pt x="25" y="8"/>
                      </a:lnTo>
                      <a:cubicBezTo>
                        <a:pt x="9" y="14"/>
                        <a:pt x="0" y="23"/>
                        <a:pt x="0" y="33"/>
                      </a:cubicBezTo>
                      <a:lnTo>
                        <a:pt x="0" y="33"/>
                      </a:lnTo>
                      <a:cubicBezTo>
                        <a:pt x="0" y="44"/>
                        <a:pt x="6" y="55"/>
                        <a:pt x="17" y="66"/>
                      </a:cubicBezTo>
                      <a:lnTo>
                        <a:pt x="82" y="131"/>
                      </a:lnTo>
                      <a:lnTo>
                        <a:pt x="115" y="164"/>
                      </a:lnTo>
                      <a:lnTo>
                        <a:pt x="148" y="197"/>
                      </a:lnTo>
                      <a:lnTo>
                        <a:pt x="246" y="295"/>
                      </a:lnTo>
                      <a:lnTo>
                        <a:pt x="279" y="328"/>
                      </a:lnTo>
                      <a:lnTo>
                        <a:pt x="279" y="328"/>
                      </a:lnTo>
                      <a:cubicBezTo>
                        <a:pt x="291" y="339"/>
                        <a:pt x="298" y="352"/>
                        <a:pt x="303" y="369"/>
                      </a:cubicBezTo>
                      <a:lnTo>
                        <a:pt x="303" y="369"/>
                      </a:lnTo>
                      <a:cubicBezTo>
                        <a:pt x="309" y="386"/>
                        <a:pt x="309" y="402"/>
                        <a:pt x="303" y="418"/>
                      </a:cubicBezTo>
                      <a:lnTo>
                        <a:pt x="303" y="418"/>
                      </a:lnTo>
                      <a:cubicBezTo>
                        <a:pt x="298" y="435"/>
                        <a:pt x="291" y="448"/>
                        <a:pt x="279" y="460"/>
                      </a:cubicBezTo>
                      <a:lnTo>
                        <a:pt x="246" y="492"/>
                      </a:lnTo>
                      <a:lnTo>
                        <a:pt x="213" y="525"/>
                      </a:lnTo>
                      <a:lnTo>
                        <a:pt x="181" y="558"/>
                      </a:lnTo>
                      <a:lnTo>
                        <a:pt x="148" y="591"/>
                      </a:lnTo>
                      <a:lnTo>
                        <a:pt x="115" y="623"/>
                      </a:lnTo>
                      <a:lnTo>
                        <a:pt x="82" y="656"/>
                      </a:lnTo>
                      <a:lnTo>
                        <a:pt x="50" y="689"/>
                      </a:lnTo>
                      <a:lnTo>
                        <a:pt x="17" y="722"/>
                      </a:lnTo>
                      <a:lnTo>
                        <a:pt x="17" y="722"/>
                      </a:lnTo>
                      <a:cubicBezTo>
                        <a:pt x="6" y="732"/>
                        <a:pt x="0" y="743"/>
                        <a:pt x="0" y="754"/>
                      </a:cubicBezTo>
                      <a:lnTo>
                        <a:pt x="0" y="754"/>
                      </a:lnTo>
                      <a:cubicBezTo>
                        <a:pt x="0" y="765"/>
                        <a:pt x="9" y="773"/>
                        <a:pt x="25" y="778"/>
                      </a:cubicBezTo>
                      <a:lnTo>
                        <a:pt x="25" y="778"/>
                      </a:lnTo>
                      <a:cubicBezTo>
                        <a:pt x="41" y="784"/>
                        <a:pt x="61" y="787"/>
                        <a:pt x="82" y="787"/>
                      </a:cubicBezTo>
                      <a:lnTo>
                        <a:pt x="607" y="787"/>
                      </a:lnTo>
                      <a:lnTo>
                        <a:pt x="607" y="787"/>
                      </a:lnTo>
                      <a:cubicBezTo>
                        <a:pt x="629" y="787"/>
                        <a:pt x="648" y="784"/>
                        <a:pt x="665" y="778"/>
                      </a:cubicBezTo>
                      <a:lnTo>
                        <a:pt x="665"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2" name="Freeform 343">
                  <a:extLst>
                    <a:ext uri="{FF2B5EF4-FFF2-40B4-BE49-F238E27FC236}">
                      <a16:creationId xmlns:a16="http://schemas.microsoft.com/office/drawing/2014/main" id="{3B0FB950-50F6-8E40-9164-1418BBF8E4FE}"/>
                    </a:ext>
                  </a:extLst>
                </p:cNvPr>
                <p:cNvSpPr>
                  <a:spLocks noChangeArrowheads="1"/>
                </p:cNvSpPr>
                <p:nvPr/>
              </p:nvSpPr>
              <p:spPr bwMode="auto">
                <a:xfrm>
                  <a:off x="5197475" y="2332038"/>
                  <a:ext cx="187325" cy="187325"/>
                </a:xfrm>
                <a:custGeom>
                  <a:avLst/>
                  <a:gdLst>
                    <a:gd name="T0" fmla="*/ 382 w 519"/>
                    <a:gd name="T1" fmla="*/ 235 h 520"/>
                    <a:gd name="T2" fmla="*/ 325 w 519"/>
                    <a:gd name="T3" fmla="*/ 161 h 520"/>
                    <a:gd name="T4" fmla="*/ 292 w 519"/>
                    <a:gd name="T5" fmla="*/ 140 h 520"/>
                    <a:gd name="T6" fmla="*/ 283 w 519"/>
                    <a:gd name="T7" fmla="*/ 136 h 520"/>
                    <a:gd name="T8" fmla="*/ 235 w 519"/>
                    <a:gd name="T9" fmla="*/ 136 h 520"/>
                    <a:gd name="T10" fmla="*/ 194 w 519"/>
                    <a:gd name="T11" fmla="*/ 161 h 520"/>
                    <a:gd name="T12" fmla="*/ 161 w 519"/>
                    <a:gd name="T13" fmla="*/ 194 h 520"/>
                    <a:gd name="T14" fmla="*/ 136 w 519"/>
                    <a:gd name="T15" fmla="*/ 235 h 520"/>
                    <a:gd name="T16" fmla="*/ 136 w 519"/>
                    <a:gd name="T17" fmla="*/ 284 h 520"/>
                    <a:gd name="T18" fmla="*/ 194 w 519"/>
                    <a:gd name="T19" fmla="*/ 358 h 520"/>
                    <a:gd name="T20" fmla="*/ 235 w 519"/>
                    <a:gd name="T21" fmla="*/ 382 h 520"/>
                    <a:gd name="T22" fmla="*/ 283 w 519"/>
                    <a:gd name="T23" fmla="*/ 382 h 520"/>
                    <a:gd name="T24" fmla="*/ 292 w 519"/>
                    <a:gd name="T25" fmla="*/ 379 h 520"/>
                    <a:gd name="T26" fmla="*/ 325 w 519"/>
                    <a:gd name="T27" fmla="*/ 358 h 520"/>
                    <a:gd name="T28" fmla="*/ 357 w 519"/>
                    <a:gd name="T29" fmla="*/ 326 h 520"/>
                    <a:gd name="T30" fmla="*/ 382 w 519"/>
                    <a:gd name="T31" fmla="*/ 284 h 520"/>
                    <a:gd name="T32" fmla="*/ 513 w 519"/>
                    <a:gd name="T33" fmla="*/ 235 h 520"/>
                    <a:gd name="T34" fmla="*/ 513 w 519"/>
                    <a:gd name="T35" fmla="*/ 284 h 520"/>
                    <a:gd name="T36" fmla="*/ 488 w 519"/>
                    <a:gd name="T37" fmla="*/ 326 h 520"/>
                    <a:gd name="T38" fmla="*/ 423 w 519"/>
                    <a:gd name="T39" fmla="*/ 391 h 520"/>
                    <a:gd name="T40" fmla="*/ 357 w 519"/>
                    <a:gd name="T41" fmla="*/ 457 h 520"/>
                    <a:gd name="T42" fmla="*/ 325 w 519"/>
                    <a:gd name="T43" fmla="*/ 489 h 520"/>
                    <a:gd name="T44" fmla="*/ 292 w 519"/>
                    <a:gd name="T45" fmla="*/ 510 h 520"/>
                    <a:gd name="T46" fmla="*/ 283 w 519"/>
                    <a:gd name="T47" fmla="*/ 514 h 520"/>
                    <a:gd name="T48" fmla="*/ 235 w 519"/>
                    <a:gd name="T49" fmla="*/ 514 h 520"/>
                    <a:gd name="T50" fmla="*/ 161 w 519"/>
                    <a:gd name="T51" fmla="*/ 457 h 520"/>
                    <a:gd name="T52" fmla="*/ 30 w 519"/>
                    <a:gd name="T53" fmla="*/ 326 h 520"/>
                    <a:gd name="T54" fmla="*/ 5 w 519"/>
                    <a:gd name="T55" fmla="*/ 284 h 520"/>
                    <a:gd name="T56" fmla="*/ 5 w 519"/>
                    <a:gd name="T57" fmla="*/ 235 h 520"/>
                    <a:gd name="T58" fmla="*/ 30 w 519"/>
                    <a:gd name="T59" fmla="*/ 194 h 520"/>
                    <a:gd name="T60" fmla="*/ 95 w 519"/>
                    <a:gd name="T61" fmla="*/ 129 h 520"/>
                    <a:gd name="T62" fmla="*/ 194 w 519"/>
                    <a:gd name="T63" fmla="*/ 30 h 520"/>
                    <a:gd name="T64" fmla="*/ 235 w 519"/>
                    <a:gd name="T65" fmla="*/ 6 h 520"/>
                    <a:gd name="T66" fmla="*/ 283 w 519"/>
                    <a:gd name="T67" fmla="*/ 6 h 520"/>
                    <a:gd name="T68" fmla="*/ 292 w 519"/>
                    <a:gd name="T69" fmla="*/ 9 h 520"/>
                    <a:gd name="T70" fmla="*/ 325 w 519"/>
                    <a:gd name="T71" fmla="*/ 30 h 520"/>
                    <a:gd name="T72" fmla="*/ 488 w 519"/>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9" h="520">
                      <a:moveTo>
                        <a:pt x="382" y="235"/>
                      </a:moveTo>
                      <a:lnTo>
                        <a:pt x="382" y="235"/>
                      </a:lnTo>
                      <a:cubicBezTo>
                        <a:pt x="377" y="218"/>
                        <a:pt x="368" y="205"/>
                        <a:pt x="357" y="194"/>
                      </a:cubicBezTo>
                      <a:lnTo>
                        <a:pt x="325" y="161"/>
                      </a:lnTo>
                      <a:lnTo>
                        <a:pt x="325" y="161"/>
                      </a:lnTo>
                      <a:cubicBezTo>
                        <a:pt x="316" y="152"/>
                        <a:pt x="305" y="145"/>
                        <a:pt x="292" y="140"/>
                      </a:cubicBezTo>
                      <a:lnTo>
                        <a:pt x="292" y="140"/>
                      </a:lnTo>
                      <a:cubicBezTo>
                        <a:pt x="289" y="139"/>
                        <a:pt x="286" y="137"/>
                        <a:pt x="283" y="136"/>
                      </a:cubicBezTo>
                      <a:lnTo>
                        <a:pt x="283" y="136"/>
                      </a:lnTo>
                      <a:cubicBezTo>
                        <a:pt x="267" y="131"/>
                        <a:pt x="251" y="131"/>
                        <a:pt x="235" y="136"/>
                      </a:cubicBezTo>
                      <a:lnTo>
                        <a:pt x="235" y="136"/>
                      </a:lnTo>
                      <a:cubicBezTo>
                        <a:pt x="218" y="142"/>
                        <a:pt x="205" y="151"/>
                        <a:pt x="194" y="161"/>
                      </a:cubicBezTo>
                      <a:lnTo>
                        <a:pt x="161" y="194"/>
                      </a:lnTo>
                      <a:lnTo>
                        <a:pt x="161" y="194"/>
                      </a:lnTo>
                      <a:cubicBezTo>
                        <a:pt x="149" y="205"/>
                        <a:pt x="142" y="218"/>
                        <a:pt x="136" y="235"/>
                      </a:cubicBezTo>
                      <a:lnTo>
                        <a:pt x="136" y="235"/>
                      </a:lnTo>
                      <a:cubicBezTo>
                        <a:pt x="131" y="252"/>
                        <a:pt x="131" y="268"/>
                        <a:pt x="136" y="284"/>
                      </a:cubicBezTo>
                      <a:lnTo>
                        <a:pt x="136" y="284"/>
                      </a:lnTo>
                      <a:cubicBezTo>
                        <a:pt x="142" y="301"/>
                        <a:pt x="149" y="314"/>
                        <a:pt x="161" y="326"/>
                      </a:cubicBezTo>
                      <a:lnTo>
                        <a:pt x="194" y="358"/>
                      </a:lnTo>
                      <a:lnTo>
                        <a:pt x="194" y="358"/>
                      </a:lnTo>
                      <a:cubicBezTo>
                        <a:pt x="205" y="369"/>
                        <a:pt x="218" y="377"/>
                        <a:pt x="235" y="382"/>
                      </a:cubicBezTo>
                      <a:lnTo>
                        <a:pt x="235" y="382"/>
                      </a:lnTo>
                      <a:cubicBezTo>
                        <a:pt x="251" y="388"/>
                        <a:pt x="267" y="388"/>
                        <a:pt x="283" y="382"/>
                      </a:cubicBezTo>
                      <a:lnTo>
                        <a:pt x="283" y="382"/>
                      </a:lnTo>
                      <a:cubicBezTo>
                        <a:pt x="286" y="381"/>
                        <a:pt x="289" y="381"/>
                        <a:pt x="292" y="379"/>
                      </a:cubicBezTo>
                      <a:lnTo>
                        <a:pt x="292" y="379"/>
                      </a:lnTo>
                      <a:cubicBezTo>
                        <a:pt x="305" y="374"/>
                        <a:pt x="316" y="367"/>
                        <a:pt x="325" y="358"/>
                      </a:cubicBezTo>
                      <a:lnTo>
                        <a:pt x="357" y="326"/>
                      </a:lnTo>
                      <a:lnTo>
                        <a:pt x="357" y="326"/>
                      </a:lnTo>
                      <a:cubicBezTo>
                        <a:pt x="368" y="314"/>
                        <a:pt x="377" y="301"/>
                        <a:pt x="382" y="284"/>
                      </a:cubicBezTo>
                      <a:lnTo>
                        <a:pt x="382" y="284"/>
                      </a:lnTo>
                      <a:cubicBezTo>
                        <a:pt x="387" y="268"/>
                        <a:pt x="387" y="252"/>
                        <a:pt x="382" y="235"/>
                      </a:cubicBezTo>
                      <a:close/>
                      <a:moveTo>
                        <a:pt x="513" y="235"/>
                      </a:moveTo>
                      <a:lnTo>
                        <a:pt x="513" y="235"/>
                      </a:lnTo>
                      <a:cubicBezTo>
                        <a:pt x="518" y="252"/>
                        <a:pt x="518" y="268"/>
                        <a:pt x="513" y="284"/>
                      </a:cubicBezTo>
                      <a:lnTo>
                        <a:pt x="513" y="284"/>
                      </a:lnTo>
                      <a:cubicBezTo>
                        <a:pt x="508" y="301"/>
                        <a:pt x="499" y="314"/>
                        <a:pt x="488" y="326"/>
                      </a:cubicBezTo>
                      <a:lnTo>
                        <a:pt x="456" y="358"/>
                      </a:lnTo>
                      <a:lnTo>
                        <a:pt x="423" y="391"/>
                      </a:lnTo>
                      <a:lnTo>
                        <a:pt x="390" y="424"/>
                      </a:lnTo>
                      <a:lnTo>
                        <a:pt x="357" y="457"/>
                      </a:lnTo>
                      <a:lnTo>
                        <a:pt x="325" y="489"/>
                      </a:lnTo>
                      <a:lnTo>
                        <a:pt x="325" y="489"/>
                      </a:lnTo>
                      <a:cubicBezTo>
                        <a:pt x="316" y="498"/>
                        <a:pt x="305" y="505"/>
                        <a:pt x="292" y="510"/>
                      </a:cubicBezTo>
                      <a:lnTo>
                        <a:pt x="292" y="510"/>
                      </a:lnTo>
                      <a:cubicBezTo>
                        <a:pt x="289" y="512"/>
                        <a:pt x="286" y="513"/>
                        <a:pt x="283" y="514"/>
                      </a:cubicBezTo>
                      <a:lnTo>
                        <a:pt x="283" y="514"/>
                      </a:lnTo>
                      <a:cubicBezTo>
                        <a:pt x="267" y="519"/>
                        <a:pt x="251" y="519"/>
                        <a:pt x="235" y="514"/>
                      </a:cubicBezTo>
                      <a:lnTo>
                        <a:pt x="235" y="514"/>
                      </a:lnTo>
                      <a:cubicBezTo>
                        <a:pt x="218" y="508"/>
                        <a:pt x="205" y="500"/>
                        <a:pt x="194" y="489"/>
                      </a:cubicBezTo>
                      <a:lnTo>
                        <a:pt x="161" y="457"/>
                      </a:lnTo>
                      <a:lnTo>
                        <a:pt x="128" y="424"/>
                      </a:lnTo>
                      <a:lnTo>
                        <a:pt x="30" y="326"/>
                      </a:lnTo>
                      <a:lnTo>
                        <a:pt x="30" y="326"/>
                      </a:lnTo>
                      <a:cubicBezTo>
                        <a:pt x="19" y="314"/>
                        <a:pt x="10" y="301"/>
                        <a:pt x="5" y="284"/>
                      </a:cubicBezTo>
                      <a:lnTo>
                        <a:pt x="5" y="284"/>
                      </a:lnTo>
                      <a:cubicBezTo>
                        <a:pt x="0" y="268"/>
                        <a:pt x="0" y="252"/>
                        <a:pt x="5" y="235"/>
                      </a:cubicBezTo>
                      <a:lnTo>
                        <a:pt x="5" y="235"/>
                      </a:lnTo>
                      <a:cubicBezTo>
                        <a:pt x="10" y="218"/>
                        <a:pt x="19" y="205"/>
                        <a:pt x="30" y="194"/>
                      </a:cubicBezTo>
                      <a:lnTo>
                        <a:pt x="62" y="161"/>
                      </a:lnTo>
                      <a:lnTo>
                        <a:pt x="95" y="129"/>
                      </a:lnTo>
                      <a:lnTo>
                        <a:pt x="128" y="96"/>
                      </a:lnTo>
                      <a:lnTo>
                        <a:pt x="194" y="30"/>
                      </a:lnTo>
                      <a:lnTo>
                        <a:pt x="194" y="30"/>
                      </a:lnTo>
                      <a:cubicBezTo>
                        <a:pt x="205" y="20"/>
                        <a:pt x="218" y="11"/>
                        <a:pt x="235" y="6"/>
                      </a:cubicBezTo>
                      <a:lnTo>
                        <a:pt x="235" y="6"/>
                      </a:lnTo>
                      <a:cubicBezTo>
                        <a:pt x="251" y="0"/>
                        <a:pt x="267" y="0"/>
                        <a:pt x="283" y="6"/>
                      </a:cubicBezTo>
                      <a:lnTo>
                        <a:pt x="283" y="6"/>
                      </a:lnTo>
                      <a:cubicBezTo>
                        <a:pt x="286" y="7"/>
                        <a:pt x="289" y="8"/>
                        <a:pt x="292" y="9"/>
                      </a:cubicBezTo>
                      <a:lnTo>
                        <a:pt x="292" y="9"/>
                      </a:lnTo>
                      <a:cubicBezTo>
                        <a:pt x="305" y="14"/>
                        <a:pt x="316" y="21"/>
                        <a:pt x="325" y="30"/>
                      </a:cubicBezTo>
                      <a:lnTo>
                        <a:pt x="488" y="194"/>
                      </a:lnTo>
                      <a:lnTo>
                        <a:pt x="488" y="194"/>
                      </a:lnTo>
                      <a:cubicBezTo>
                        <a:pt x="499" y="205"/>
                        <a:pt x="508" y="218"/>
                        <a:pt x="513" y="235"/>
                      </a:cubicBezTo>
                      <a:close/>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3" name="Freeform 346">
                  <a:extLst>
                    <a:ext uri="{FF2B5EF4-FFF2-40B4-BE49-F238E27FC236}">
                      <a16:creationId xmlns:a16="http://schemas.microsoft.com/office/drawing/2014/main" id="{D31F04EA-DDC9-CA4E-8D77-EB09B5533B80}"/>
                    </a:ext>
                  </a:extLst>
                </p:cNvPr>
                <p:cNvSpPr>
                  <a:spLocks noChangeArrowheads="1"/>
                </p:cNvSpPr>
                <p:nvPr/>
              </p:nvSpPr>
              <p:spPr bwMode="auto">
                <a:xfrm>
                  <a:off x="5267325" y="2403475"/>
                  <a:ext cx="46038" cy="46038"/>
                </a:xfrm>
                <a:custGeom>
                  <a:avLst/>
                  <a:gdLst>
                    <a:gd name="T0" fmla="*/ 96 w 127"/>
                    <a:gd name="T1" fmla="*/ 9 h 127"/>
                    <a:gd name="T2" fmla="*/ 96 w 127"/>
                    <a:gd name="T3" fmla="*/ 9 h 127"/>
                    <a:gd name="T4" fmla="*/ 87 w 127"/>
                    <a:gd name="T5" fmla="*/ 5 h 127"/>
                    <a:gd name="T6" fmla="*/ 87 w 127"/>
                    <a:gd name="T7" fmla="*/ 5 h 127"/>
                    <a:gd name="T8" fmla="*/ 39 w 127"/>
                    <a:gd name="T9" fmla="*/ 5 h 127"/>
                    <a:gd name="T10" fmla="*/ 39 w 127"/>
                    <a:gd name="T11" fmla="*/ 5 h 127"/>
                    <a:gd name="T12" fmla="*/ 6 w 127"/>
                    <a:gd name="T13" fmla="*/ 38 h 127"/>
                    <a:gd name="T14" fmla="*/ 6 w 127"/>
                    <a:gd name="T15" fmla="*/ 38 h 127"/>
                    <a:gd name="T16" fmla="*/ 6 w 127"/>
                    <a:gd name="T17" fmla="*/ 87 h 127"/>
                    <a:gd name="T18" fmla="*/ 6 w 127"/>
                    <a:gd name="T19" fmla="*/ 87 h 127"/>
                    <a:gd name="T20" fmla="*/ 39 w 127"/>
                    <a:gd name="T21" fmla="*/ 120 h 127"/>
                    <a:gd name="T22" fmla="*/ 39 w 127"/>
                    <a:gd name="T23" fmla="*/ 120 h 127"/>
                    <a:gd name="T24" fmla="*/ 87 w 127"/>
                    <a:gd name="T25" fmla="*/ 120 h 127"/>
                    <a:gd name="T26" fmla="*/ 87 w 127"/>
                    <a:gd name="T27" fmla="*/ 120 h 127"/>
                    <a:gd name="T28" fmla="*/ 96 w 127"/>
                    <a:gd name="T29" fmla="*/ 116 h 127"/>
                    <a:gd name="T30" fmla="*/ 96 w 127"/>
                    <a:gd name="T31" fmla="*/ 116 h 127"/>
                    <a:gd name="T32" fmla="*/ 120 w 127"/>
                    <a:gd name="T33" fmla="*/ 87 h 127"/>
                    <a:gd name="T34" fmla="*/ 120 w 127"/>
                    <a:gd name="T35" fmla="*/ 87 h 127"/>
                    <a:gd name="T36" fmla="*/ 120 w 127"/>
                    <a:gd name="T37" fmla="*/ 38 h 127"/>
                    <a:gd name="T38" fmla="*/ 120 w 127"/>
                    <a:gd name="T39" fmla="*/ 38 h 127"/>
                    <a:gd name="T40" fmla="*/ 96 w 127"/>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96" y="9"/>
                      </a:moveTo>
                      <a:lnTo>
                        <a:pt x="96" y="9"/>
                      </a:lnTo>
                      <a:cubicBezTo>
                        <a:pt x="93" y="8"/>
                        <a:pt x="90" y="6"/>
                        <a:pt x="87" y="5"/>
                      </a:cubicBezTo>
                      <a:lnTo>
                        <a:pt x="87" y="5"/>
                      </a:lnTo>
                      <a:cubicBezTo>
                        <a:pt x="71" y="0"/>
                        <a:pt x="55" y="0"/>
                        <a:pt x="39" y="5"/>
                      </a:cubicBezTo>
                      <a:lnTo>
                        <a:pt x="39" y="5"/>
                      </a:lnTo>
                      <a:cubicBezTo>
                        <a:pt x="22" y="10"/>
                        <a:pt x="11" y="21"/>
                        <a:pt x="6" y="38"/>
                      </a:cubicBezTo>
                      <a:lnTo>
                        <a:pt x="6" y="38"/>
                      </a:lnTo>
                      <a:cubicBezTo>
                        <a:pt x="0" y="55"/>
                        <a:pt x="0" y="71"/>
                        <a:pt x="6" y="87"/>
                      </a:cubicBezTo>
                      <a:lnTo>
                        <a:pt x="6" y="87"/>
                      </a:lnTo>
                      <a:cubicBezTo>
                        <a:pt x="11" y="104"/>
                        <a:pt x="22" y="114"/>
                        <a:pt x="39" y="120"/>
                      </a:cubicBezTo>
                      <a:lnTo>
                        <a:pt x="39" y="120"/>
                      </a:lnTo>
                      <a:cubicBezTo>
                        <a:pt x="55" y="126"/>
                        <a:pt x="71" y="126"/>
                        <a:pt x="87" y="120"/>
                      </a:cubicBezTo>
                      <a:lnTo>
                        <a:pt x="87" y="120"/>
                      </a:lnTo>
                      <a:cubicBezTo>
                        <a:pt x="90" y="119"/>
                        <a:pt x="93" y="118"/>
                        <a:pt x="96" y="116"/>
                      </a:cubicBezTo>
                      <a:lnTo>
                        <a:pt x="96" y="116"/>
                      </a:lnTo>
                      <a:cubicBezTo>
                        <a:pt x="108" y="110"/>
                        <a:pt x="116" y="101"/>
                        <a:pt x="120" y="87"/>
                      </a:cubicBezTo>
                      <a:lnTo>
                        <a:pt x="120" y="87"/>
                      </a:lnTo>
                      <a:cubicBezTo>
                        <a:pt x="126" y="71"/>
                        <a:pt x="126" y="55"/>
                        <a:pt x="120" y="38"/>
                      </a:cubicBezTo>
                      <a:lnTo>
                        <a:pt x="120" y="38"/>
                      </a:lnTo>
                      <a:cubicBezTo>
                        <a:pt x="116" y="25"/>
                        <a:pt x="108" y="15"/>
                        <a:pt x="96" y="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4" name="Freeform 349">
                  <a:extLst>
                    <a:ext uri="{FF2B5EF4-FFF2-40B4-BE49-F238E27FC236}">
                      <a16:creationId xmlns:a16="http://schemas.microsoft.com/office/drawing/2014/main" id="{6A1FA795-7909-7746-805C-8D10AB550202}"/>
                    </a:ext>
                  </a:extLst>
                </p:cNvPr>
                <p:cNvSpPr>
                  <a:spLocks noChangeArrowheads="1"/>
                </p:cNvSpPr>
                <p:nvPr/>
              </p:nvSpPr>
              <p:spPr bwMode="auto">
                <a:xfrm>
                  <a:off x="4872038" y="2573338"/>
                  <a:ext cx="247650" cy="136525"/>
                </a:xfrm>
                <a:custGeom>
                  <a:avLst/>
                  <a:gdLst>
                    <a:gd name="T0" fmla="*/ 664 w 689"/>
                    <a:gd name="T1" fmla="*/ 369 h 379"/>
                    <a:gd name="T2" fmla="*/ 664 w 689"/>
                    <a:gd name="T3" fmla="*/ 369 h 379"/>
                    <a:gd name="T4" fmla="*/ 688 w 689"/>
                    <a:gd name="T5" fmla="*/ 344 h 379"/>
                    <a:gd name="T6" fmla="*/ 688 w 689"/>
                    <a:gd name="T7" fmla="*/ 344 h 379"/>
                    <a:gd name="T8" fmla="*/ 673 w 689"/>
                    <a:gd name="T9" fmla="*/ 312 h 379"/>
                    <a:gd name="T10" fmla="*/ 639 w 689"/>
                    <a:gd name="T11" fmla="*/ 279 h 379"/>
                    <a:gd name="T12" fmla="*/ 607 w 689"/>
                    <a:gd name="T13" fmla="*/ 246 h 379"/>
                    <a:gd name="T14" fmla="*/ 574 w 689"/>
                    <a:gd name="T15" fmla="*/ 214 h 379"/>
                    <a:gd name="T16" fmla="*/ 541 w 689"/>
                    <a:gd name="T17" fmla="*/ 180 h 379"/>
                    <a:gd name="T18" fmla="*/ 509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0 w 689"/>
                    <a:gd name="T43" fmla="*/ 148 h 379"/>
                    <a:gd name="T44" fmla="*/ 148 w 689"/>
                    <a:gd name="T45" fmla="*/ 180 h 379"/>
                    <a:gd name="T46" fmla="*/ 115 w 689"/>
                    <a:gd name="T47" fmla="*/ 214 h 379"/>
                    <a:gd name="T48" fmla="*/ 82 w 689"/>
                    <a:gd name="T49" fmla="*/ 246 h 379"/>
                    <a:gd name="T50" fmla="*/ 49 w 689"/>
                    <a:gd name="T51" fmla="*/ 279 h 379"/>
                    <a:gd name="T52" fmla="*/ 17 w 689"/>
                    <a:gd name="T53" fmla="*/ 312 h 379"/>
                    <a:gd name="T54" fmla="*/ 17 w 689"/>
                    <a:gd name="T55" fmla="*/ 312 h 379"/>
                    <a:gd name="T56" fmla="*/ 0 w 689"/>
                    <a:gd name="T57" fmla="*/ 344 h 379"/>
                    <a:gd name="T58" fmla="*/ 0 w 689"/>
                    <a:gd name="T59" fmla="*/ 344 h 379"/>
                    <a:gd name="T60" fmla="*/ 25 w 689"/>
                    <a:gd name="T61" fmla="*/ 369 h 379"/>
                    <a:gd name="T62" fmla="*/ 25 w 689"/>
                    <a:gd name="T63" fmla="*/ 369 h 379"/>
                    <a:gd name="T64" fmla="*/ 82 w 689"/>
                    <a:gd name="T65" fmla="*/ 378 h 379"/>
                    <a:gd name="T66" fmla="*/ 607 w 689"/>
                    <a:gd name="T67" fmla="*/ 378 h 379"/>
                    <a:gd name="T68" fmla="*/ 607 w 689"/>
                    <a:gd name="T69" fmla="*/ 378 h 379"/>
                    <a:gd name="T70" fmla="*/ 664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4" y="369"/>
                      </a:moveTo>
                      <a:lnTo>
                        <a:pt x="664" y="369"/>
                      </a:lnTo>
                      <a:cubicBezTo>
                        <a:pt x="680" y="364"/>
                        <a:pt x="688" y="355"/>
                        <a:pt x="688" y="344"/>
                      </a:cubicBezTo>
                      <a:lnTo>
                        <a:pt x="688" y="344"/>
                      </a:lnTo>
                      <a:cubicBezTo>
                        <a:pt x="688" y="334"/>
                        <a:pt x="683" y="323"/>
                        <a:pt x="673" y="312"/>
                      </a:cubicBezTo>
                      <a:lnTo>
                        <a:pt x="639" y="279"/>
                      </a:lnTo>
                      <a:lnTo>
                        <a:pt x="607" y="246"/>
                      </a:lnTo>
                      <a:lnTo>
                        <a:pt x="574" y="214"/>
                      </a:lnTo>
                      <a:lnTo>
                        <a:pt x="541" y="180"/>
                      </a:lnTo>
                      <a:lnTo>
                        <a:pt x="509" y="148"/>
                      </a:lnTo>
                      <a:lnTo>
                        <a:pt x="475" y="115"/>
                      </a:lnTo>
                      <a:lnTo>
                        <a:pt x="443" y="82"/>
                      </a:lnTo>
                      <a:lnTo>
                        <a:pt x="410" y="50"/>
                      </a:lnTo>
                      <a:lnTo>
                        <a:pt x="377" y="16"/>
                      </a:lnTo>
                      <a:lnTo>
                        <a:pt x="377" y="16"/>
                      </a:lnTo>
                      <a:cubicBezTo>
                        <a:pt x="366" y="6"/>
                        <a:pt x="356" y="0"/>
                        <a:pt x="345" y="0"/>
                      </a:cubicBezTo>
                      <a:lnTo>
                        <a:pt x="345" y="0"/>
                      </a:lnTo>
                      <a:cubicBezTo>
                        <a:pt x="333" y="0"/>
                        <a:pt x="323" y="6"/>
                        <a:pt x="311" y="16"/>
                      </a:cubicBezTo>
                      <a:lnTo>
                        <a:pt x="279" y="50"/>
                      </a:lnTo>
                      <a:lnTo>
                        <a:pt x="246" y="82"/>
                      </a:lnTo>
                      <a:lnTo>
                        <a:pt x="213" y="115"/>
                      </a:lnTo>
                      <a:lnTo>
                        <a:pt x="180" y="148"/>
                      </a:lnTo>
                      <a:lnTo>
                        <a:pt x="148" y="180"/>
                      </a:lnTo>
                      <a:lnTo>
                        <a:pt x="115" y="214"/>
                      </a:lnTo>
                      <a:lnTo>
                        <a:pt x="82" y="246"/>
                      </a:lnTo>
                      <a:lnTo>
                        <a:pt x="49" y="279"/>
                      </a:lnTo>
                      <a:lnTo>
                        <a:pt x="17" y="312"/>
                      </a:lnTo>
                      <a:lnTo>
                        <a:pt x="17" y="312"/>
                      </a:lnTo>
                      <a:cubicBezTo>
                        <a:pt x="6" y="323"/>
                        <a:pt x="0" y="334"/>
                        <a:pt x="0" y="344"/>
                      </a:cubicBezTo>
                      <a:lnTo>
                        <a:pt x="0" y="344"/>
                      </a:lnTo>
                      <a:cubicBezTo>
                        <a:pt x="0" y="355"/>
                        <a:pt x="8" y="364"/>
                        <a:pt x="25" y="369"/>
                      </a:cubicBezTo>
                      <a:lnTo>
                        <a:pt x="25" y="369"/>
                      </a:lnTo>
                      <a:cubicBezTo>
                        <a:pt x="41" y="375"/>
                        <a:pt x="61" y="378"/>
                        <a:pt x="82" y="378"/>
                      </a:cubicBezTo>
                      <a:lnTo>
                        <a:pt x="607" y="378"/>
                      </a:lnTo>
                      <a:lnTo>
                        <a:pt x="607" y="378"/>
                      </a:lnTo>
                      <a:cubicBezTo>
                        <a:pt x="629" y="378"/>
                        <a:pt x="648" y="375"/>
                        <a:pt x="664" y="36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5" name="Freeform 350">
                  <a:extLst>
                    <a:ext uri="{FF2B5EF4-FFF2-40B4-BE49-F238E27FC236}">
                      <a16:creationId xmlns:a16="http://schemas.microsoft.com/office/drawing/2014/main" id="{864E69E7-AB1D-6347-AFF5-036BA91E7528}"/>
                    </a:ext>
                  </a:extLst>
                </p:cNvPr>
                <p:cNvSpPr>
                  <a:spLocks noChangeArrowheads="1"/>
                </p:cNvSpPr>
                <p:nvPr/>
              </p:nvSpPr>
              <p:spPr bwMode="auto">
                <a:xfrm>
                  <a:off x="5461000" y="2573338"/>
                  <a:ext cx="247650" cy="136525"/>
                </a:xfrm>
                <a:custGeom>
                  <a:avLst/>
                  <a:gdLst>
                    <a:gd name="T0" fmla="*/ 639 w 690"/>
                    <a:gd name="T1" fmla="*/ 279 h 379"/>
                    <a:gd name="T2" fmla="*/ 606 w 690"/>
                    <a:gd name="T3" fmla="*/ 246 h 379"/>
                    <a:gd name="T4" fmla="*/ 574 w 690"/>
                    <a:gd name="T5" fmla="*/ 213 h 379"/>
                    <a:gd name="T6" fmla="*/ 541 w 690"/>
                    <a:gd name="T7" fmla="*/ 180 h 379"/>
                    <a:gd name="T8" fmla="*/ 508 w 690"/>
                    <a:gd name="T9" fmla="*/ 148 h 379"/>
                    <a:gd name="T10" fmla="*/ 475 w 690"/>
                    <a:gd name="T11" fmla="*/ 115 h 379"/>
                    <a:gd name="T12" fmla="*/ 443 w 690"/>
                    <a:gd name="T13" fmla="*/ 82 h 379"/>
                    <a:gd name="T14" fmla="*/ 410 w 690"/>
                    <a:gd name="T15" fmla="*/ 50 h 379"/>
                    <a:gd name="T16" fmla="*/ 378 w 690"/>
                    <a:gd name="T17" fmla="*/ 16 h 379"/>
                    <a:gd name="T18" fmla="*/ 378 w 690"/>
                    <a:gd name="T19" fmla="*/ 16 h 379"/>
                    <a:gd name="T20" fmla="*/ 344 w 690"/>
                    <a:gd name="T21" fmla="*/ 0 h 379"/>
                    <a:gd name="T22" fmla="*/ 344 w 690"/>
                    <a:gd name="T23" fmla="*/ 0 h 379"/>
                    <a:gd name="T24" fmla="*/ 312 w 690"/>
                    <a:gd name="T25" fmla="*/ 16 h 379"/>
                    <a:gd name="T26" fmla="*/ 279 w 690"/>
                    <a:gd name="T27" fmla="*/ 50 h 379"/>
                    <a:gd name="T28" fmla="*/ 246 w 690"/>
                    <a:gd name="T29" fmla="*/ 82 h 379"/>
                    <a:gd name="T30" fmla="*/ 214 w 690"/>
                    <a:gd name="T31" fmla="*/ 115 h 379"/>
                    <a:gd name="T32" fmla="*/ 181 w 690"/>
                    <a:gd name="T33" fmla="*/ 148 h 379"/>
                    <a:gd name="T34" fmla="*/ 148 w 690"/>
                    <a:gd name="T35" fmla="*/ 180 h 379"/>
                    <a:gd name="T36" fmla="*/ 115 w 690"/>
                    <a:gd name="T37" fmla="*/ 213 h 379"/>
                    <a:gd name="T38" fmla="*/ 82 w 690"/>
                    <a:gd name="T39" fmla="*/ 246 h 379"/>
                    <a:gd name="T40" fmla="*/ 49 w 690"/>
                    <a:gd name="T41" fmla="*/ 279 h 379"/>
                    <a:gd name="T42" fmla="*/ 17 w 690"/>
                    <a:gd name="T43" fmla="*/ 312 h 379"/>
                    <a:gd name="T44" fmla="*/ 17 w 690"/>
                    <a:gd name="T45" fmla="*/ 312 h 379"/>
                    <a:gd name="T46" fmla="*/ 0 w 690"/>
                    <a:gd name="T47" fmla="*/ 344 h 379"/>
                    <a:gd name="T48" fmla="*/ 0 w 690"/>
                    <a:gd name="T49" fmla="*/ 344 h 379"/>
                    <a:gd name="T50" fmla="*/ 25 w 690"/>
                    <a:gd name="T51" fmla="*/ 369 h 379"/>
                    <a:gd name="T52" fmla="*/ 25 w 690"/>
                    <a:gd name="T53" fmla="*/ 369 h 379"/>
                    <a:gd name="T54" fmla="*/ 82 w 690"/>
                    <a:gd name="T55" fmla="*/ 378 h 379"/>
                    <a:gd name="T56" fmla="*/ 606 w 690"/>
                    <a:gd name="T57" fmla="*/ 378 h 379"/>
                    <a:gd name="T58" fmla="*/ 606 w 690"/>
                    <a:gd name="T59" fmla="*/ 378 h 379"/>
                    <a:gd name="T60" fmla="*/ 664 w 690"/>
                    <a:gd name="T61" fmla="*/ 369 h 379"/>
                    <a:gd name="T62" fmla="*/ 664 w 690"/>
                    <a:gd name="T63" fmla="*/ 369 h 379"/>
                    <a:gd name="T64" fmla="*/ 689 w 690"/>
                    <a:gd name="T65" fmla="*/ 344 h 379"/>
                    <a:gd name="T66" fmla="*/ 689 w 690"/>
                    <a:gd name="T67" fmla="*/ 344 h 379"/>
                    <a:gd name="T68" fmla="*/ 672 w 690"/>
                    <a:gd name="T69" fmla="*/ 312 h 379"/>
                    <a:gd name="T70" fmla="*/ 639 w 690"/>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0" h="379">
                      <a:moveTo>
                        <a:pt x="639" y="279"/>
                      </a:moveTo>
                      <a:lnTo>
                        <a:pt x="606" y="246"/>
                      </a:lnTo>
                      <a:lnTo>
                        <a:pt x="574" y="213"/>
                      </a:lnTo>
                      <a:lnTo>
                        <a:pt x="541" y="180"/>
                      </a:lnTo>
                      <a:lnTo>
                        <a:pt x="508" y="148"/>
                      </a:lnTo>
                      <a:lnTo>
                        <a:pt x="475" y="115"/>
                      </a:lnTo>
                      <a:lnTo>
                        <a:pt x="443" y="82"/>
                      </a:lnTo>
                      <a:lnTo>
                        <a:pt x="410" y="50"/>
                      </a:lnTo>
                      <a:lnTo>
                        <a:pt x="378" y="16"/>
                      </a:lnTo>
                      <a:lnTo>
                        <a:pt x="378" y="16"/>
                      </a:lnTo>
                      <a:cubicBezTo>
                        <a:pt x="366" y="6"/>
                        <a:pt x="355" y="0"/>
                        <a:pt x="344" y="0"/>
                      </a:cubicBezTo>
                      <a:lnTo>
                        <a:pt x="344" y="0"/>
                      </a:lnTo>
                      <a:cubicBezTo>
                        <a:pt x="333" y="0"/>
                        <a:pt x="322" y="6"/>
                        <a:pt x="312" y="16"/>
                      </a:cubicBezTo>
                      <a:lnTo>
                        <a:pt x="279" y="50"/>
                      </a:lnTo>
                      <a:lnTo>
                        <a:pt x="246" y="82"/>
                      </a:lnTo>
                      <a:lnTo>
                        <a:pt x="214" y="115"/>
                      </a:lnTo>
                      <a:lnTo>
                        <a:pt x="181" y="148"/>
                      </a:lnTo>
                      <a:lnTo>
                        <a:pt x="148" y="180"/>
                      </a:lnTo>
                      <a:lnTo>
                        <a:pt x="115" y="213"/>
                      </a:lnTo>
                      <a:lnTo>
                        <a:pt x="82" y="246"/>
                      </a:lnTo>
                      <a:lnTo>
                        <a:pt x="49" y="279"/>
                      </a:lnTo>
                      <a:lnTo>
                        <a:pt x="17" y="312"/>
                      </a:lnTo>
                      <a:lnTo>
                        <a:pt x="17" y="312"/>
                      </a:lnTo>
                      <a:cubicBezTo>
                        <a:pt x="6" y="323"/>
                        <a:pt x="0" y="334"/>
                        <a:pt x="0" y="344"/>
                      </a:cubicBezTo>
                      <a:lnTo>
                        <a:pt x="0" y="344"/>
                      </a:lnTo>
                      <a:cubicBezTo>
                        <a:pt x="0" y="355"/>
                        <a:pt x="9" y="364"/>
                        <a:pt x="25" y="369"/>
                      </a:cubicBezTo>
                      <a:lnTo>
                        <a:pt x="25" y="369"/>
                      </a:lnTo>
                      <a:cubicBezTo>
                        <a:pt x="41" y="375"/>
                        <a:pt x="60" y="378"/>
                        <a:pt x="82" y="378"/>
                      </a:cubicBezTo>
                      <a:lnTo>
                        <a:pt x="606" y="378"/>
                      </a:lnTo>
                      <a:lnTo>
                        <a:pt x="606" y="378"/>
                      </a:lnTo>
                      <a:cubicBezTo>
                        <a:pt x="628" y="378"/>
                        <a:pt x="647" y="375"/>
                        <a:pt x="664" y="369"/>
                      </a:cubicBezTo>
                      <a:lnTo>
                        <a:pt x="664" y="369"/>
                      </a:lnTo>
                      <a:cubicBezTo>
                        <a:pt x="681" y="364"/>
                        <a:pt x="689" y="355"/>
                        <a:pt x="689" y="344"/>
                      </a:cubicBezTo>
                      <a:lnTo>
                        <a:pt x="689" y="344"/>
                      </a:lnTo>
                      <a:cubicBezTo>
                        <a:pt x="689" y="334"/>
                        <a:pt x="684" y="323"/>
                        <a:pt x="672" y="312"/>
                      </a:cubicBezTo>
                      <a:lnTo>
                        <a:pt x="639" y="27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6" name="Freeform 351">
                  <a:extLst>
                    <a:ext uri="{FF2B5EF4-FFF2-40B4-BE49-F238E27FC236}">
                      <a16:creationId xmlns:a16="http://schemas.microsoft.com/office/drawing/2014/main" id="{3DE2135E-F865-7543-95F0-7618E09C090B}"/>
                    </a:ext>
                  </a:extLst>
                </p:cNvPr>
                <p:cNvSpPr>
                  <a:spLocks noChangeArrowheads="1"/>
                </p:cNvSpPr>
                <p:nvPr/>
              </p:nvSpPr>
              <p:spPr bwMode="auto">
                <a:xfrm>
                  <a:off x="5013325" y="2714625"/>
                  <a:ext cx="247650" cy="136525"/>
                </a:xfrm>
                <a:custGeom>
                  <a:avLst/>
                  <a:gdLst>
                    <a:gd name="T0" fmla="*/ 663 w 689"/>
                    <a:gd name="T1" fmla="*/ 368 h 378"/>
                    <a:gd name="T2" fmla="*/ 663 w 689"/>
                    <a:gd name="T3" fmla="*/ 368 h 378"/>
                    <a:gd name="T4" fmla="*/ 688 w 689"/>
                    <a:gd name="T5" fmla="*/ 344 h 378"/>
                    <a:gd name="T6" fmla="*/ 688 w 689"/>
                    <a:gd name="T7" fmla="*/ 344 h 378"/>
                    <a:gd name="T8" fmla="*/ 672 w 689"/>
                    <a:gd name="T9" fmla="*/ 311 h 378"/>
                    <a:gd name="T10" fmla="*/ 639 w 689"/>
                    <a:gd name="T11" fmla="*/ 278 h 378"/>
                    <a:gd name="T12" fmla="*/ 606 w 689"/>
                    <a:gd name="T13" fmla="*/ 246 h 378"/>
                    <a:gd name="T14" fmla="*/ 573 w 689"/>
                    <a:gd name="T15" fmla="*/ 213 h 378"/>
                    <a:gd name="T16" fmla="*/ 541 w 689"/>
                    <a:gd name="T17" fmla="*/ 180 h 378"/>
                    <a:gd name="T18" fmla="*/ 508 w 689"/>
                    <a:gd name="T19" fmla="*/ 147 h 378"/>
                    <a:gd name="T20" fmla="*/ 475 w 689"/>
                    <a:gd name="T21" fmla="*/ 114 h 378"/>
                    <a:gd name="T22" fmla="*/ 443 w 689"/>
                    <a:gd name="T23" fmla="*/ 82 h 378"/>
                    <a:gd name="T24" fmla="*/ 409 w 689"/>
                    <a:gd name="T25" fmla="*/ 49 h 378"/>
                    <a:gd name="T26" fmla="*/ 377 w 689"/>
                    <a:gd name="T27" fmla="*/ 16 h 378"/>
                    <a:gd name="T28" fmla="*/ 377 w 689"/>
                    <a:gd name="T29" fmla="*/ 16 h 378"/>
                    <a:gd name="T30" fmla="*/ 344 w 689"/>
                    <a:gd name="T31" fmla="*/ 0 h 378"/>
                    <a:gd name="T32" fmla="*/ 344 w 689"/>
                    <a:gd name="T33" fmla="*/ 0 h 378"/>
                    <a:gd name="T34" fmla="*/ 311 w 689"/>
                    <a:gd name="T35" fmla="*/ 16 h 378"/>
                    <a:gd name="T36" fmla="*/ 279 w 689"/>
                    <a:gd name="T37" fmla="*/ 49 h 378"/>
                    <a:gd name="T38" fmla="*/ 245 w 689"/>
                    <a:gd name="T39" fmla="*/ 82 h 378"/>
                    <a:gd name="T40" fmla="*/ 147 w 689"/>
                    <a:gd name="T41" fmla="*/ 180 h 378"/>
                    <a:gd name="T42" fmla="*/ 115 w 689"/>
                    <a:gd name="T43" fmla="*/ 213 h 378"/>
                    <a:gd name="T44" fmla="*/ 81 w 689"/>
                    <a:gd name="T45" fmla="*/ 246 h 378"/>
                    <a:gd name="T46" fmla="*/ 16 w 689"/>
                    <a:gd name="T47" fmla="*/ 311 h 378"/>
                    <a:gd name="T48" fmla="*/ 16 w 689"/>
                    <a:gd name="T49" fmla="*/ 311 h 378"/>
                    <a:gd name="T50" fmla="*/ 0 w 689"/>
                    <a:gd name="T51" fmla="*/ 344 h 378"/>
                    <a:gd name="T52" fmla="*/ 0 w 689"/>
                    <a:gd name="T53" fmla="*/ 344 h 378"/>
                    <a:gd name="T54" fmla="*/ 25 w 689"/>
                    <a:gd name="T55" fmla="*/ 368 h 378"/>
                    <a:gd name="T56" fmla="*/ 25 w 689"/>
                    <a:gd name="T57" fmla="*/ 368 h 378"/>
                    <a:gd name="T58" fmla="*/ 81 w 689"/>
                    <a:gd name="T59" fmla="*/ 377 h 378"/>
                    <a:gd name="T60" fmla="*/ 606 w 689"/>
                    <a:gd name="T61" fmla="*/ 377 h 378"/>
                    <a:gd name="T62" fmla="*/ 606 w 689"/>
                    <a:gd name="T63" fmla="*/ 377 h 378"/>
                    <a:gd name="T64" fmla="*/ 663 w 689"/>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9" h="378">
                      <a:moveTo>
                        <a:pt x="663" y="368"/>
                      </a:moveTo>
                      <a:lnTo>
                        <a:pt x="663" y="368"/>
                      </a:lnTo>
                      <a:cubicBezTo>
                        <a:pt x="680" y="363"/>
                        <a:pt x="688" y="355"/>
                        <a:pt x="688" y="344"/>
                      </a:cubicBezTo>
                      <a:lnTo>
                        <a:pt x="688" y="344"/>
                      </a:lnTo>
                      <a:cubicBezTo>
                        <a:pt x="688" y="333"/>
                        <a:pt x="683" y="322"/>
                        <a:pt x="672" y="311"/>
                      </a:cubicBezTo>
                      <a:lnTo>
                        <a:pt x="639" y="278"/>
                      </a:lnTo>
                      <a:lnTo>
                        <a:pt x="606" y="246"/>
                      </a:lnTo>
                      <a:lnTo>
                        <a:pt x="573" y="213"/>
                      </a:lnTo>
                      <a:lnTo>
                        <a:pt x="541" y="180"/>
                      </a:lnTo>
                      <a:lnTo>
                        <a:pt x="508" y="147"/>
                      </a:lnTo>
                      <a:lnTo>
                        <a:pt x="475" y="114"/>
                      </a:lnTo>
                      <a:lnTo>
                        <a:pt x="443" y="82"/>
                      </a:lnTo>
                      <a:lnTo>
                        <a:pt x="409" y="49"/>
                      </a:lnTo>
                      <a:lnTo>
                        <a:pt x="377" y="16"/>
                      </a:lnTo>
                      <a:lnTo>
                        <a:pt x="377" y="16"/>
                      </a:lnTo>
                      <a:cubicBezTo>
                        <a:pt x="366" y="5"/>
                        <a:pt x="355" y="0"/>
                        <a:pt x="344" y="0"/>
                      </a:cubicBezTo>
                      <a:lnTo>
                        <a:pt x="344" y="0"/>
                      </a:lnTo>
                      <a:cubicBezTo>
                        <a:pt x="333" y="0"/>
                        <a:pt x="322" y="5"/>
                        <a:pt x="311" y="16"/>
                      </a:cubicBezTo>
                      <a:lnTo>
                        <a:pt x="279" y="49"/>
                      </a:lnTo>
                      <a:lnTo>
                        <a:pt x="245" y="82"/>
                      </a:lnTo>
                      <a:lnTo>
                        <a:pt x="147" y="180"/>
                      </a:lnTo>
                      <a:lnTo>
                        <a:pt x="115" y="213"/>
                      </a:lnTo>
                      <a:lnTo>
                        <a:pt x="81" y="246"/>
                      </a:lnTo>
                      <a:lnTo>
                        <a:pt x="16" y="311"/>
                      </a:lnTo>
                      <a:lnTo>
                        <a:pt x="16" y="311"/>
                      </a:lnTo>
                      <a:cubicBezTo>
                        <a:pt x="5" y="322"/>
                        <a:pt x="0" y="333"/>
                        <a:pt x="0" y="344"/>
                      </a:cubicBezTo>
                      <a:lnTo>
                        <a:pt x="0" y="344"/>
                      </a:lnTo>
                      <a:cubicBezTo>
                        <a:pt x="0" y="355"/>
                        <a:pt x="8" y="363"/>
                        <a:pt x="25" y="368"/>
                      </a:cubicBezTo>
                      <a:lnTo>
                        <a:pt x="25" y="368"/>
                      </a:lnTo>
                      <a:cubicBezTo>
                        <a:pt x="41" y="374"/>
                        <a:pt x="60" y="377"/>
                        <a:pt x="81" y="377"/>
                      </a:cubicBezTo>
                      <a:lnTo>
                        <a:pt x="606" y="377"/>
                      </a:lnTo>
                      <a:lnTo>
                        <a:pt x="606" y="377"/>
                      </a:lnTo>
                      <a:cubicBezTo>
                        <a:pt x="628" y="377"/>
                        <a:pt x="647" y="374"/>
                        <a:pt x="663" y="368"/>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7" name="Freeform 352">
                  <a:extLst>
                    <a:ext uri="{FF2B5EF4-FFF2-40B4-BE49-F238E27FC236}">
                      <a16:creationId xmlns:a16="http://schemas.microsoft.com/office/drawing/2014/main" id="{C953CC68-C5B2-D74D-9D25-CC33EA50CBA4}"/>
                    </a:ext>
                  </a:extLst>
                </p:cNvPr>
                <p:cNvSpPr>
                  <a:spLocks noChangeArrowheads="1"/>
                </p:cNvSpPr>
                <p:nvPr/>
              </p:nvSpPr>
              <p:spPr bwMode="auto">
                <a:xfrm>
                  <a:off x="5319713" y="2714625"/>
                  <a:ext cx="247650" cy="136525"/>
                </a:xfrm>
                <a:custGeom>
                  <a:avLst/>
                  <a:gdLst>
                    <a:gd name="T0" fmla="*/ 377 w 689"/>
                    <a:gd name="T1" fmla="*/ 16 h 378"/>
                    <a:gd name="T2" fmla="*/ 377 w 689"/>
                    <a:gd name="T3" fmla="*/ 16 h 378"/>
                    <a:gd name="T4" fmla="*/ 344 w 689"/>
                    <a:gd name="T5" fmla="*/ 0 h 378"/>
                    <a:gd name="T6" fmla="*/ 344 w 689"/>
                    <a:gd name="T7" fmla="*/ 0 h 378"/>
                    <a:gd name="T8" fmla="*/ 311 w 689"/>
                    <a:gd name="T9" fmla="*/ 16 h 378"/>
                    <a:gd name="T10" fmla="*/ 278 w 689"/>
                    <a:gd name="T11" fmla="*/ 49 h 378"/>
                    <a:gd name="T12" fmla="*/ 246 w 689"/>
                    <a:gd name="T13" fmla="*/ 82 h 378"/>
                    <a:gd name="T14" fmla="*/ 213 w 689"/>
                    <a:gd name="T15" fmla="*/ 114 h 378"/>
                    <a:gd name="T16" fmla="*/ 180 w 689"/>
                    <a:gd name="T17" fmla="*/ 147 h 378"/>
                    <a:gd name="T18" fmla="*/ 147 w 689"/>
                    <a:gd name="T19" fmla="*/ 180 h 378"/>
                    <a:gd name="T20" fmla="*/ 115 w 689"/>
                    <a:gd name="T21" fmla="*/ 213 h 378"/>
                    <a:gd name="T22" fmla="*/ 82 w 689"/>
                    <a:gd name="T23" fmla="*/ 246 h 378"/>
                    <a:gd name="T24" fmla="*/ 49 w 689"/>
                    <a:gd name="T25" fmla="*/ 278 h 378"/>
                    <a:gd name="T26" fmla="*/ 16 w 689"/>
                    <a:gd name="T27" fmla="*/ 311 h 378"/>
                    <a:gd name="T28" fmla="*/ 16 w 689"/>
                    <a:gd name="T29" fmla="*/ 311 h 378"/>
                    <a:gd name="T30" fmla="*/ 0 w 689"/>
                    <a:gd name="T31" fmla="*/ 344 h 378"/>
                    <a:gd name="T32" fmla="*/ 0 w 689"/>
                    <a:gd name="T33" fmla="*/ 344 h 378"/>
                    <a:gd name="T34" fmla="*/ 25 w 689"/>
                    <a:gd name="T35" fmla="*/ 368 h 378"/>
                    <a:gd name="T36" fmla="*/ 25 w 689"/>
                    <a:gd name="T37" fmla="*/ 368 h 378"/>
                    <a:gd name="T38" fmla="*/ 82 w 689"/>
                    <a:gd name="T39" fmla="*/ 377 h 378"/>
                    <a:gd name="T40" fmla="*/ 607 w 689"/>
                    <a:gd name="T41" fmla="*/ 377 h 378"/>
                    <a:gd name="T42" fmla="*/ 607 w 689"/>
                    <a:gd name="T43" fmla="*/ 377 h 378"/>
                    <a:gd name="T44" fmla="*/ 664 w 689"/>
                    <a:gd name="T45" fmla="*/ 368 h 378"/>
                    <a:gd name="T46" fmla="*/ 664 w 689"/>
                    <a:gd name="T47" fmla="*/ 368 h 378"/>
                    <a:gd name="T48" fmla="*/ 688 w 689"/>
                    <a:gd name="T49" fmla="*/ 344 h 378"/>
                    <a:gd name="T50" fmla="*/ 688 w 689"/>
                    <a:gd name="T51" fmla="*/ 344 h 378"/>
                    <a:gd name="T52" fmla="*/ 672 w 689"/>
                    <a:gd name="T53" fmla="*/ 311 h 378"/>
                    <a:gd name="T54" fmla="*/ 377 w 689"/>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9" h="378">
                      <a:moveTo>
                        <a:pt x="377" y="16"/>
                      </a:moveTo>
                      <a:lnTo>
                        <a:pt x="377" y="16"/>
                      </a:lnTo>
                      <a:cubicBezTo>
                        <a:pt x="366" y="5"/>
                        <a:pt x="355" y="0"/>
                        <a:pt x="344" y="0"/>
                      </a:cubicBezTo>
                      <a:lnTo>
                        <a:pt x="344" y="0"/>
                      </a:lnTo>
                      <a:cubicBezTo>
                        <a:pt x="333" y="0"/>
                        <a:pt x="322" y="5"/>
                        <a:pt x="311" y="16"/>
                      </a:cubicBezTo>
                      <a:lnTo>
                        <a:pt x="278" y="49"/>
                      </a:lnTo>
                      <a:lnTo>
                        <a:pt x="246" y="82"/>
                      </a:lnTo>
                      <a:lnTo>
                        <a:pt x="213" y="114"/>
                      </a:lnTo>
                      <a:lnTo>
                        <a:pt x="180" y="147"/>
                      </a:lnTo>
                      <a:lnTo>
                        <a:pt x="147" y="180"/>
                      </a:lnTo>
                      <a:lnTo>
                        <a:pt x="115" y="213"/>
                      </a:lnTo>
                      <a:lnTo>
                        <a:pt x="82" y="246"/>
                      </a:lnTo>
                      <a:lnTo>
                        <a:pt x="49" y="278"/>
                      </a:lnTo>
                      <a:lnTo>
                        <a:pt x="16" y="311"/>
                      </a:lnTo>
                      <a:lnTo>
                        <a:pt x="16" y="311"/>
                      </a:lnTo>
                      <a:cubicBezTo>
                        <a:pt x="6" y="322"/>
                        <a:pt x="0" y="333"/>
                        <a:pt x="0" y="344"/>
                      </a:cubicBezTo>
                      <a:lnTo>
                        <a:pt x="0" y="344"/>
                      </a:lnTo>
                      <a:cubicBezTo>
                        <a:pt x="0" y="355"/>
                        <a:pt x="8" y="363"/>
                        <a:pt x="25" y="368"/>
                      </a:cubicBezTo>
                      <a:lnTo>
                        <a:pt x="25" y="368"/>
                      </a:lnTo>
                      <a:cubicBezTo>
                        <a:pt x="41" y="374"/>
                        <a:pt x="60" y="377"/>
                        <a:pt x="82" y="377"/>
                      </a:cubicBezTo>
                      <a:lnTo>
                        <a:pt x="607" y="377"/>
                      </a:lnTo>
                      <a:lnTo>
                        <a:pt x="607" y="377"/>
                      </a:lnTo>
                      <a:cubicBezTo>
                        <a:pt x="628" y="377"/>
                        <a:pt x="647" y="374"/>
                        <a:pt x="664" y="368"/>
                      </a:cubicBezTo>
                      <a:lnTo>
                        <a:pt x="664" y="368"/>
                      </a:lnTo>
                      <a:cubicBezTo>
                        <a:pt x="680" y="363"/>
                        <a:pt x="688" y="355"/>
                        <a:pt x="688" y="344"/>
                      </a:cubicBezTo>
                      <a:lnTo>
                        <a:pt x="688" y="344"/>
                      </a:lnTo>
                      <a:cubicBezTo>
                        <a:pt x="688" y="333"/>
                        <a:pt x="683" y="322"/>
                        <a:pt x="672" y="311"/>
                      </a:cubicBezTo>
                      <a:lnTo>
                        <a:pt x="377" y="16"/>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8" name="Freeform 353">
                  <a:extLst>
                    <a:ext uri="{FF2B5EF4-FFF2-40B4-BE49-F238E27FC236}">
                      <a16:creationId xmlns:a16="http://schemas.microsoft.com/office/drawing/2014/main" id="{14E50DA4-63B3-AC42-AD63-8323A60B8C84}"/>
                    </a:ext>
                  </a:extLst>
                </p:cNvPr>
                <p:cNvSpPr>
                  <a:spLocks noChangeArrowheads="1"/>
                </p:cNvSpPr>
                <p:nvPr/>
              </p:nvSpPr>
              <p:spPr bwMode="auto">
                <a:xfrm>
                  <a:off x="5154613" y="2851150"/>
                  <a:ext cx="271462" cy="141288"/>
                </a:xfrm>
                <a:custGeom>
                  <a:avLst/>
                  <a:gdLst>
                    <a:gd name="T0" fmla="*/ 705 w 755"/>
                    <a:gd name="T1" fmla="*/ 292 h 391"/>
                    <a:gd name="T2" fmla="*/ 672 w 755"/>
                    <a:gd name="T3" fmla="*/ 259 h 391"/>
                    <a:gd name="T4" fmla="*/ 639 w 755"/>
                    <a:gd name="T5" fmla="*/ 226 h 391"/>
                    <a:gd name="T6" fmla="*/ 606 w 755"/>
                    <a:gd name="T7" fmla="*/ 193 h 391"/>
                    <a:gd name="T8" fmla="*/ 574 w 755"/>
                    <a:gd name="T9" fmla="*/ 161 h 391"/>
                    <a:gd name="T10" fmla="*/ 541 w 755"/>
                    <a:gd name="T11" fmla="*/ 128 h 391"/>
                    <a:gd name="T12" fmla="*/ 508 w 755"/>
                    <a:gd name="T13" fmla="*/ 95 h 391"/>
                    <a:gd name="T14" fmla="*/ 475 w 755"/>
                    <a:gd name="T15" fmla="*/ 62 h 391"/>
                    <a:gd name="T16" fmla="*/ 443 w 755"/>
                    <a:gd name="T17" fmla="*/ 29 h 391"/>
                    <a:gd name="T18" fmla="*/ 443 w 755"/>
                    <a:gd name="T19" fmla="*/ 29 h 391"/>
                    <a:gd name="T20" fmla="*/ 410 w 755"/>
                    <a:gd name="T21" fmla="*/ 8 h 391"/>
                    <a:gd name="T22" fmla="*/ 410 w 755"/>
                    <a:gd name="T23" fmla="*/ 8 h 391"/>
                    <a:gd name="T24" fmla="*/ 401 w 755"/>
                    <a:gd name="T25" fmla="*/ 5 h 391"/>
                    <a:gd name="T26" fmla="*/ 401 w 755"/>
                    <a:gd name="T27" fmla="*/ 5 h 391"/>
                    <a:gd name="T28" fmla="*/ 353 w 755"/>
                    <a:gd name="T29" fmla="*/ 5 h 391"/>
                    <a:gd name="T30" fmla="*/ 353 w 755"/>
                    <a:gd name="T31" fmla="*/ 5 h 391"/>
                    <a:gd name="T32" fmla="*/ 312 w 755"/>
                    <a:gd name="T33" fmla="*/ 29 h 391"/>
                    <a:gd name="T34" fmla="*/ 279 w 755"/>
                    <a:gd name="T35" fmla="*/ 62 h 391"/>
                    <a:gd name="T36" fmla="*/ 246 w 755"/>
                    <a:gd name="T37" fmla="*/ 95 h 391"/>
                    <a:gd name="T38" fmla="*/ 148 w 755"/>
                    <a:gd name="T39" fmla="*/ 193 h 391"/>
                    <a:gd name="T40" fmla="*/ 115 w 755"/>
                    <a:gd name="T41" fmla="*/ 226 h 391"/>
                    <a:gd name="T42" fmla="*/ 82 w 755"/>
                    <a:gd name="T43" fmla="*/ 259 h 391"/>
                    <a:gd name="T44" fmla="*/ 16 w 755"/>
                    <a:gd name="T45" fmla="*/ 325 h 391"/>
                    <a:gd name="T46" fmla="*/ 16 w 755"/>
                    <a:gd name="T47" fmla="*/ 325 h 391"/>
                    <a:gd name="T48" fmla="*/ 0 w 755"/>
                    <a:gd name="T49" fmla="*/ 357 h 391"/>
                    <a:gd name="T50" fmla="*/ 0 w 755"/>
                    <a:gd name="T51" fmla="*/ 357 h 391"/>
                    <a:gd name="T52" fmla="*/ 25 w 755"/>
                    <a:gd name="T53" fmla="*/ 382 h 391"/>
                    <a:gd name="T54" fmla="*/ 25 w 755"/>
                    <a:gd name="T55" fmla="*/ 382 h 391"/>
                    <a:gd name="T56" fmla="*/ 82 w 755"/>
                    <a:gd name="T57" fmla="*/ 390 h 391"/>
                    <a:gd name="T58" fmla="*/ 410 w 755"/>
                    <a:gd name="T59" fmla="*/ 390 h 391"/>
                    <a:gd name="T60" fmla="*/ 672 w 755"/>
                    <a:gd name="T61" fmla="*/ 390 h 391"/>
                    <a:gd name="T62" fmla="*/ 672 w 755"/>
                    <a:gd name="T63" fmla="*/ 390 h 391"/>
                    <a:gd name="T64" fmla="*/ 729 w 755"/>
                    <a:gd name="T65" fmla="*/ 382 h 391"/>
                    <a:gd name="T66" fmla="*/ 729 w 755"/>
                    <a:gd name="T67" fmla="*/ 382 h 391"/>
                    <a:gd name="T68" fmla="*/ 754 w 755"/>
                    <a:gd name="T69" fmla="*/ 357 h 391"/>
                    <a:gd name="T70" fmla="*/ 754 w 755"/>
                    <a:gd name="T71" fmla="*/ 357 h 391"/>
                    <a:gd name="T72" fmla="*/ 737 w 755"/>
                    <a:gd name="T73" fmla="*/ 325 h 391"/>
                    <a:gd name="T74" fmla="*/ 705 w 755"/>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5" h="391">
                      <a:moveTo>
                        <a:pt x="705" y="292"/>
                      </a:moveTo>
                      <a:lnTo>
                        <a:pt x="672" y="259"/>
                      </a:lnTo>
                      <a:lnTo>
                        <a:pt x="639" y="226"/>
                      </a:lnTo>
                      <a:lnTo>
                        <a:pt x="606" y="193"/>
                      </a:lnTo>
                      <a:lnTo>
                        <a:pt x="574" y="161"/>
                      </a:lnTo>
                      <a:lnTo>
                        <a:pt x="541" y="128"/>
                      </a:lnTo>
                      <a:lnTo>
                        <a:pt x="508" y="95"/>
                      </a:lnTo>
                      <a:lnTo>
                        <a:pt x="475" y="62"/>
                      </a:lnTo>
                      <a:lnTo>
                        <a:pt x="443" y="29"/>
                      </a:lnTo>
                      <a:lnTo>
                        <a:pt x="443" y="29"/>
                      </a:lnTo>
                      <a:cubicBezTo>
                        <a:pt x="434" y="21"/>
                        <a:pt x="423" y="13"/>
                        <a:pt x="410" y="8"/>
                      </a:cubicBezTo>
                      <a:lnTo>
                        <a:pt x="410" y="8"/>
                      </a:lnTo>
                      <a:cubicBezTo>
                        <a:pt x="407" y="7"/>
                        <a:pt x="404" y="6"/>
                        <a:pt x="401" y="5"/>
                      </a:cubicBezTo>
                      <a:lnTo>
                        <a:pt x="401" y="5"/>
                      </a:lnTo>
                      <a:cubicBezTo>
                        <a:pt x="385" y="0"/>
                        <a:pt x="369" y="0"/>
                        <a:pt x="353" y="5"/>
                      </a:cubicBezTo>
                      <a:lnTo>
                        <a:pt x="353" y="5"/>
                      </a:lnTo>
                      <a:cubicBezTo>
                        <a:pt x="336" y="10"/>
                        <a:pt x="323" y="18"/>
                        <a:pt x="312" y="29"/>
                      </a:cubicBezTo>
                      <a:lnTo>
                        <a:pt x="279" y="62"/>
                      </a:lnTo>
                      <a:lnTo>
                        <a:pt x="246" y="95"/>
                      </a:lnTo>
                      <a:lnTo>
                        <a:pt x="148" y="193"/>
                      </a:lnTo>
                      <a:lnTo>
                        <a:pt x="115" y="226"/>
                      </a:lnTo>
                      <a:lnTo>
                        <a:pt x="82" y="259"/>
                      </a:lnTo>
                      <a:lnTo>
                        <a:pt x="16" y="325"/>
                      </a:lnTo>
                      <a:lnTo>
                        <a:pt x="16" y="325"/>
                      </a:lnTo>
                      <a:cubicBezTo>
                        <a:pt x="6" y="335"/>
                        <a:pt x="0" y="347"/>
                        <a:pt x="0" y="357"/>
                      </a:cubicBezTo>
                      <a:lnTo>
                        <a:pt x="0" y="357"/>
                      </a:lnTo>
                      <a:cubicBezTo>
                        <a:pt x="0" y="369"/>
                        <a:pt x="8" y="377"/>
                        <a:pt x="25" y="382"/>
                      </a:cubicBezTo>
                      <a:lnTo>
                        <a:pt x="25" y="382"/>
                      </a:lnTo>
                      <a:cubicBezTo>
                        <a:pt x="41" y="387"/>
                        <a:pt x="60" y="390"/>
                        <a:pt x="82" y="390"/>
                      </a:cubicBezTo>
                      <a:lnTo>
                        <a:pt x="410" y="390"/>
                      </a:lnTo>
                      <a:lnTo>
                        <a:pt x="672" y="390"/>
                      </a:lnTo>
                      <a:lnTo>
                        <a:pt x="672" y="390"/>
                      </a:lnTo>
                      <a:cubicBezTo>
                        <a:pt x="694" y="390"/>
                        <a:pt x="713" y="387"/>
                        <a:pt x="729" y="382"/>
                      </a:cubicBezTo>
                      <a:lnTo>
                        <a:pt x="729" y="382"/>
                      </a:lnTo>
                      <a:cubicBezTo>
                        <a:pt x="746" y="377"/>
                        <a:pt x="754" y="369"/>
                        <a:pt x="754" y="357"/>
                      </a:cubicBezTo>
                      <a:lnTo>
                        <a:pt x="754" y="357"/>
                      </a:lnTo>
                      <a:cubicBezTo>
                        <a:pt x="754" y="347"/>
                        <a:pt x="748" y="335"/>
                        <a:pt x="737" y="325"/>
                      </a:cubicBezTo>
                      <a:lnTo>
                        <a:pt x="705" y="292"/>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4" name="Group 550">
                <a:extLst>
                  <a:ext uri="{FF2B5EF4-FFF2-40B4-BE49-F238E27FC236}">
                    <a16:creationId xmlns:a16="http://schemas.microsoft.com/office/drawing/2014/main" id="{A2875271-3128-7A42-90E0-F1B0B784F2C4}"/>
                  </a:ext>
                </a:extLst>
              </p:cNvPr>
              <p:cNvGrpSpPr/>
              <p:nvPr/>
            </p:nvGrpSpPr>
            <p:grpSpPr>
              <a:xfrm rot="5400000">
                <a:off x="2352973" y="4891185"/>
                <a:ext cx="675631" cy="1393613"/>
                <a:chOff x="5886450" y="1865313"/>
                <a:chExt cx="531813" cy="1096962"/>
              </a:xfrm>
            </p:grpSpPr>
            <p:sp>
              <p:nvSpPr>
                <p:cNvPr id="33" name="Freeform 331">
                  <a:extLst>
                    <a:ext uri="{FF2B5EF4-FFF2-40B4-BE49-F238E27FC236}">
                      <a16:creationId xmlns:a16="http://schemas.microsoft.com/office/drawing/2014/main" id="{A90F1C6B-DE22-ED45-8A7C-0E2C98265FB8}"/>
                    </a:ext>
                  </a:extLst>
                </p:cNvPr>
                <p:cNvSpPr>
                  <a:spLocks noChangeArrowheads="1"/>
                </p:cNvSpPr>
                <p:nvPr/>
              </p:nvSpPr>
              <p:spPr bwMode="auto">
                <a:xfrm>
                  <a:off x="5886450" y="1865313"/>
                  <a:ext cx="266700" cy="1096962"/>
                </a:xfrm>
                <a:custGeom>
                  <a:avLst/>
                  <a:gdLst>
                    <a:gd name="T0" fmla="*/ 656 w 739"/>
                    <a:gd name="T1" fmla="*/ 409 h 3049"/>
                    <a:gd name="T2" fmla="*/ 623 w 739"/>
                    <a:gd name="T3" fmla="*/ 475 h 3049"/>
                    <a:gd name="T4" fmla="*/ 590 w 739"/>
                    <a:gd name="T5" fmla="*/ 475 h 3049"/>
                    <a:gd name="T6" fmla="*/ 558 w 739"/>
                    <a:gd name="T7" fmla="*/ 541 h 3049"/>
                    <a:gd name="T8" fmla="*/ 541 w 739"/>
                    <a:gd name="T9" fmla="*/ 557 h 3049"/>
                    <a:gd name="T10" fmla="*/ 541 w 739"/>
                    <a:gd name="T11" fmla="*/ 2524 h 3049"/>
                    <a:gd name="T12" fmla="*/ 541 w 739"/>
                    <a:gd name="T13" fmla="*/ 2491 h 3049"/>
                    <a:gd name="T14" fmla="*/ 607 w 739"/>
                    <a:gd name="T15" fmla="*/ 2589 h 3049"/>
                    <a:gd name="T16" fmla="*/ 590 w 739"/>
                    <a:gd name="T17" fmla="*/ 2573 h 3049"/>
                    <a:gd name="T18" fmla="*/ 689 w 739"/>
                    <a:gd name="T19" fmla="*/ 2638 h 3049"/>
                    <a:gd name="T20" fmla="*/ 492 w 739"/>
                    <a:gd name="T21" fmla="*/ 2442 h 3049"/>
                    <a:gd name="T22" fmla="*/ 459 w 739"/>
                    <a:gd name="T23" fmla="*/ 2442 h 3049"/>
                    <a:gd name="T24" fmla="*/ 426 w 739"/>
                    <a:gd name="T25" fmla="*/ 2376 h 3049"/>
                    <a:gd name="T26" fmla="*/ 410 w 739"/>
                    <a:gd name="T27" fmla="*/ 2393 h 3049"/>
                    <a:gd name="T28" fmla="*/ 476 w 739"/>
                    <a:gd name="T29" fmla="*/ 589 h 3049"/>
                    <a:gd name="T30" fmla="*/ 476 w 739"/>
                    <a:gd name="T31" fmla="*/ 622 h 3049"/>
                    <a:gd name="T32" fmla="*/ 410 w 739"/>
                    <a:gd name="T33" fmla="*/ 655 h 3049"/>
                    <a:gd name="T34" fmla="*/ 426 w 739"/>
                    <a:gd name="T35" fmla="*/ 672 h 3049"/>
                    <a:gd name="T36" fmla="*/ 738 w 739"/>
                    <a:gd name="T37" fmla="*/ 458 h 3049"/>
                    <a:gd name="T38" fmla="*/ 574 w 739"/>
                    <a:gd name="T39" fmla="*/ 606 h 3049"/>
                    <a:gd name="T40" fmla="*/ 549 w 739"/>
                    <a:gd name="T41" fmla="*/ 696 h 3049"/>
                    <a:gd name="T42" fmla="*/ 738 w 739"/>
                    <a:gd name="T43" fmla="*/ 917 h 3049"/>
                    <a:gd name="T44" fmla="*/ 131 w 739"/>
                    <a:gd name="T45" fmla="*/ 1524 h 3049"/>
                    <a:gd name="T46" fmla="*/ 279 w 739"/>
                    <a:gd name="T47" fmla="*/ 1688 h 3049"/>
                    <a:gd name="T48" fmla="*/ 443 w 739"/>
                    <a:gd name="T49" fmla="*/ 1852 h 3049"/>
                    <a:gd name="T50" fmla="*/ 607 w 739"/>
                    <a:gd name="T51" fmla="*/ 2016 h 3049"/>
                    <a:gd name="T52" fmla="*/ 738 w 739"/>
                    <a:gd name="T53" fmla="*/ 2131 h 3049"/>
                    <a:gd name="T54" fmla="*/ 549 w 739"/>
                    <a:gd name="T55" fmla="*/ 2351 h 3049"/>
                    <a:gd name="T56" fmla="*/ 672 w 739"/>
                    <a:gd name="T57" fmla="*/ 2540 h 3049"/>
                    <a:gd name="T58" fmla="*/ 738 w 739"/>
                    <a:gd name="T59" fmla="*/ 2687 h 3049"/>
                    <a:gd name="T60" fmla="*/ 738 w 739"/>
                    <a:gd name="T61" fmla="*/ 3048 h 3049"/>
                    <a:gd name="T62" fmla="*/ 607 w 739"/>
                    <a:gd name="T63" fmla="*/ 2933 h 3049"/>
                    <a:gd name="T64" fmla="*/ 664 w 739"/>
                    <a:gd name="T65" fmla="*/ 2860 h 3049"/>
                    <a:gd name="T66" fmla="*/ 607 w 739"/>
                    <a:gd name="T67" fmla="*/ 2737 h 3049"/>
                    <a:gd name="T68" fmla="*/ 443 w 739"/>
                    <a:gd name="T69" fmla="*/ 2573 h 3049"/>
                    <a:gd name="T70" fmla="*/ 279 w 739"/>
                    <a:gd name="T71" fmla="*/ 2409 h 3049"/>
                    <a:gd name="T72" fmla="*/ 197 w 739"/>
                    <a:gd name="T73" fmla="*/ 2310 h 3049"/>
                    <a:gd name="T74" fmla="*/ 607 w 739"/>
                    <a:gd name="T75" fmla="*/ 2278 h 3049"/>
                    <a:gd name="T76" fmla="*/ 672 w 739"/>
                    <a:gd name="T77" fmla="*/ 2212 h 3049"/>
                    <a:gd name="T78" fmla="*/ 377 w 739"/>
                    <a:gd name="T79" fmla="*/ 1917 h 3049"/>
                    <a:gd name="T80" fmla="*/ 83 w 739"/>
                    <a:gd name="T81" fmla="*/ 1623 h 3049"/>
                    <a:gd name="T82" fmla="*/ 0 w 739"/>
                    <a:gd name="T83" fmla="*/ 1524 h 3049"/>
                    <a:gd name="T84" fmla="*/ 148 w 739"/>
                    <a:gd name="T85" fmla="*/ 1360 h 3049"/>
                    <a:gd name="T86" fmla="*/ 312 w 739"/>
                    <a:gd name="T87" fmla="*/ 1196 h 3049"/>
                    <a:gd name="T88" fmla="*/ 476 w 739"/>
                    <a:gd name="T89" fmla="*/ 1032 h 3049"/>
                    <a:gd name="T90" fmla="*/ 640 w 739"/>
                    <a:gd name="T91" fmla="*/ 868 h 3049"/>
                    <a:gd name="T92" fmla="*/ 664 w 739"/>
                    <a:gd name="T93" fmla="*/ 778 h 3049"/>
                    <a:gd name="T94" fmla="*/ 222 w 739"/>
                    <a:gd name="T95" fmla="*/ 762 h 3049"/>
                    <a:gd name="T96" fmla="*/ 279 w 739"/>
                    <a:gd name="T97" fmla="*/ 639 h 3049"/>
                    <a:gd name="T98" fmla="*/ 508 w 739"/>
                    <a:gd name="T99" fmla="*/ 409 h 3049"/>
                    <a:gd name="T100" fmla="*/ 689 w 739"/>
                    <a:gd name="T101" fmla="*/ 213 h 3049"/>
                    <a:gd name="T102" fmla="*/ 590 w 739"/>
                    <a:gd name="T103" fmla="*/ 147 h 3049"/>
                    <a:gd name="T104" fmla="*/ 705 w 739"/>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689" y="409"/>
                      </a:moveTo>
                      <a:lnTo>
                        <a:pt x="689" y="409"/>
                      </a:lnTo>
                      <a:cubicBezTo>
                        <a:pt x="689" y="398"/>
                        <a:pt x="683" y="393"/>
                        <a:pt x="672" y="393"/>
                      </a:cubicBezTo>
                      <a:lnTo>
                        <a:pt x="672" y="393"/>
                      </a:lnTo>
                      <a:cubicBezTo>
                        <a:pt x="661" y="393"/>
                        <a:pt x="656" y="398"/>
                        <a:pt x="656" y="409"/>
                      </a:cubicBezTo>
                      <a:lnTo>
                        <a:pt x="656" y="409"/>
                      </a:lnTo>
                      <a:cubicBezTo>
                        <a:pt x="656" y="420"/>
                        <a:pt x="661" y="426"/>
                        <a:pt x="672" y="426"/>
                      </a:cubicBezTo>
                      <a:lnTo>
                        <a:pt x="672" y="426"/>
                      </a:lnTo>
                      <a:cubicBezTo>
                        <a:pt x="683" y="426"/>
                        <a:pt x="689" y="420"/>
                        <a:pt x="689" y="409"/>
                      </a:cubicBezTo>
                      <a:close/>
                      <a:moveTo>
                        <a:pt x="623" y="475"/>
                      </a:moveTo>
                      <a:lnTo>
                        <a:pt x="623" y="475"/>
                      </a:lnTo>
                      <a:cubicBezTo>
                        <a:pt x="623" y="464"/>
                        <a:pt x="618" y="458"/>
                        <a:pt x="607" y="458"/>
                      </a:cubicBezTo>
                      <a:lnTo>
                        <a:pt x="607" y="458"/>
                      </a:lnTo>
                      <a:cubicBezTo>
                        <a:pt x="596" y="458"/>
                        <a:pt x="590" y="464"/>
                        <a:pt x="590" y="475"/>
                      </a:cubicBezTo>
                      <a:lnTo>
                        <a:pt x="590" y="475"/>
                      </a:lnTo>
                      <a:cubicBezTo>
                        <a:pt x="590" y="486"/>
                        <a:pt x="596" y="491"/>
                        <a:pt x="607" y="491"/>
                      </a:cubicBezTo>
                      <a:lnTo>
                        <a:pt x="607" y="491"/>
                      </a:lnTo>
                      <a:cubicBezTo>
                        <a:pt x="618" y="491"/>
                        <a:pt x="623" y="486"/>
                        <a:pt x="623" y="475"/>
                      </a:cubicBezTo>
                      <a:close/>
                      <a:moveTo>
                        <a:pt x="558" y="541"/>
                      </a:moveTo>
                      <a:lnTo>
                        <a:pt x="558" y="541"/>
                      </a:lnTo>
                      <a:cubicBezTo>
                        <a:pt x="558" y="529"/>
                        <a:pt x="552" y="524"/>
                        <a:pt x="541" y="524"/>
                      </a:cubicBezTo>
                      <a:lnTo>
                        <a:pt x="541" y="524"/>
                      </a:lnTo>
                      <a:cubicBezTo>
                        <a:pt x="530" y="524"/>
                        <a:pt x="525" y="529"/>
                        <a:pt x="525" y="541"/>
                      </a:cubicBezTo>
                      <a:lnTo>
                        <a:pt x="525" y="541"/>
                      </a:lnTo>
                      <a:cubicBezTo>
                        <a:pt x="525" y="551"/>
                        <a:pt x="530" y="557"/>
                        <a:pt x="541" y="557"/>
                      </a:cubicBezTo>
                      <a:lnTo>
                        <a:pt x="541" y="557"/>
                      </a:lnTo>
                      <a:cubicBezTo>
                        <a:pt x="552" y="557"/>
                        <a:pt x="558" y="551"/>
                        <a:pt x="558" y="541"/>
                      </a:cubicBezTo>
                      <a:close/>
                      <a:moveTo>
                        <a:pt x="525" y="2507"/>
                      </a:moveTo>
                      <a:lnTo>
                        <a:pt x="525" y="2507"/>
                      </a:lnTo>
                      <a:cubicBezTo>
                        <a:pt x="525" y="2518"/>
                        <a:pt x="530" y="2524"/>
                        <a:pt x="541" y="2524"/>
                      </a:cubicBezTo>
                      <a:lnTo>
                        <a:pt x="541" y="2524"/>
                      </a:lnTo>
                      <a:cubicBezTo>
                        <a:pt x="552" y="2524"/>
                        <a:pt x="558" y="2518"/>
                        <a:pt x="558" y="2507"/>
                      </a:cubicBezTo>
                      <a:lnTo>
                        <a:pt x="558" y="2507"/>
                      </a:lnTo>
                      <a:cubicBezTo>
                        <a:pt x="558" y="2496"/>
                        <a:pt x="552" y="2491"/>
                        <a:pt x="541" y="2491"/>
                      </a:cubicBezTo>
                      <a:lnTo>
                        <a:pt x="541" y="2491"/>
                      </a:lnTo>
                      <a:cubicBezTo>
                        <a:pt x="530" y="2491"/>
                        <a:pt x="525" y="2496"/>
                        <a:pt x="525" y="2507"/>
                      </a:cubicBezTo>
                      <a:close/>
                      <a:moveTo>
                        <a:pt x="590" y="2573"/>
                      </a:moveTo>
                      <a:lnTo>
                        <a:pt x="590" y="2573"/>
                      </a:lnTo>
                      <a:cubicBezTo>
                        <a:pt x="590" y="2584"/>
                        <a:pt x="596" y="2589"/>
                        <a:pt x="607" y="2589"/>
                      </a:cubicBezTo>
                      <a:lnTo>
                        <a:pt x="607" y="2589"/>
                      </a:lnTo>
                      <a:cubicBezTo>
                        <a:pt x="618" y="2589"/>
                        <a:pt x="623" y="2584"/>
                        <a:pt x="623" y="2573"/>
                      </a:cubicBezTo>
                      <a:lnTo>
                        <a:pt x="623" y="2573"/>
                      </a:lnTo>
                      <a:cubicBezTo>
                        <a:pt x="623" y="2562"/>
                        <a:pt x="618" y="2556"/>
                        <a:pt x="607" y="2556"/>
                      </a:cubicBezTo>
                      <a:lnTo>
                        <a:pt x="607" y="2556"/>
                      </a:lnTo>
                      <a:cubicBezTo>
                        <a:pt x="596" y="2556"/>
                        <a:pt x="590" y="2562"/>
                        <a:pt x="590" y="2573"/>
                      </a:cubicBezTo>
                      <a:close/>
                      <a:moveTo>
                        <a:pt x="656" y="2638"/>
                      </a:moveTo>
                      <a:lnTo>
                        <a:pt x="656" y="2638"/>
                      </a:lnTo>
                      <a:cubicBezTo>
                        <a:pt x="656" y="2650"/>
                        <a:pt x="661" y="2655"/>
                        <a:pt x="672" y="2655"/>
                      </a:cubicBezTo>
                      <a:lnTo>
                        <a:pt x="672" y="2655"/>
                      </a:lnTo>
                      <a:cubicBezTo>
                        <a:pt x="683" y="2655"/>
                        <a:pt x="689" y="2650"/>
                        <a:pt x="689" y="2638"/>
                      </a:cubicBezTo>
                      <a:lnTo>
                        <a:pt x="689" y="2638"/>
                      </a:lnTo>
                      <a:cubicBezTo>
                        <a:pt x="689" y="2627"/>
                        <a:pt x="683" y="2622"/>
                        <a:pt x="672" y="2622"/>
                      </a:cubicBezTo>
                      <a:lnTo>
                        <a:pt x="672" y="2622"/>
                      </a:lnTo>
                      <a:cubicBezTo>
                        <a:pt x="661" y="2622"/>
                        <a:pt x="656" y="2627"/>
                        <a:pt x="656" y="2638"/>
                      </a:cubicBezTo>
                      <a:close/>
                      <a:moveTo>
                        <a:pt x="492" y="2442"/>
                      </a:moveTo>
                      <a:lnTo>
                        <a:pt x="492" y="2442"/>
                      </a:lnTo>
                      <a:cubicBezTo>
                        <a:pt x="492" y="2431"/>
                        <a:pt x="487" y="2425"/>
                        <a:pt x="476" y="2425"/>
                      </a:cubicBezTo>
                      <a:lnTo>
                        <a:pt x="476" y="2425"/>
                      </a:lnTo>
                      <a:cubicBezTo>
                        <a:pt x="464" y="2425"/>
                        <a:pt x="459" y="2431"/>
                        <a:pt x="459" y="2442"/>
                      </a:cubicBezTo>
                      <a:lnTo>
                        <a:pt x="459" y="2442"/>
                      </a:lnTo>
                      <a:cubicBezTo>
                        <a:pt x="459" y="2452"/>
                        <a:pt x="464" y="2458"/>
                        <a:pt x="476" y="2458"/>
                      </a:cubicBezTo>
                      <a:lnTo>
                        <a:pt x="476" y="2458"/>
                      </a:lnTo>
                      <a:cubicBezTo>
                        <a:pt x="487" y="2458"/>
                        <a:pt x="492" y="2452"/>
                        <a:pt x="492" y="2442"/>
                      </a:cubicBezTo>
                      <a:close/>
                      <a:moveTo>
                        <a:pt x="426" y="2376"/>
                      </a:moveTo>
                      <a:lnTo>
                        <a:pt x="426" y="2376"/>
                      </a:lnTo>
                      <a:cubicBezTo>
                        <a:pt x="426" y="2365"/>
                        <a:pt x="421" y="2360"/>
                        <a:pt x="410" y="2360"/>
                      </a:cubicBezTo>
                      <a:lnTo>
                        <a:pt x="410" y="2360"/>
                      </a:lnTo>
                      <a:cubicBezTo>
                        <a:pt x="399" y="2360"/>
                        <a:pt x="394" y="2365"/>
                        <a:pt x="394" y="2376"/>
                      </a:cubicBezTo>
                      <a:lnTo>
                        <a:pt x="394" y="2376"/>
                      </a:lnTo>
                      <a:cubicBezTo>
                        <a:pt x="394" y="2387"/>
                        <a:pt x="399" y="2393"/>
                        <a:pt x="410" y="2393"/>
                      </a:cubicBezTo>
                      <a:lnTo>
                        <a:pt x="410" y="2393"/>
                      </a:lnTo>
                      <a:cubicBezTo>
                        <a:pt x="421" y="2393"/>
                        <a:pt x="426" y="2387"/>
                        <a:pt x="426" y="2376"/>
                      </a:cubicBezTo>
                      <a:close/>
                      <a:moveTo>
                        <a:pt x="492" y="606"/>
                      </a:moveTo>
                      <a:lnTo>
                        <a:pt x="492" y="606"/>
                      </a:lnTo>
                      <a:cubicBezTo>
                        <a:pt x="492" y="595"/>
                        <a:pt x="487" y="589"/>
                        <a:pt x="476" y="589"/>
                      </a:cubicBezTo>
                      <a:lnTo>
                        <a:pt x="476" y="589"/>
                      </a:lnTo>
                      <a:cubicBezTo>
                        <a:pt x="464" y="589"/>
                        <a:pt x="459" y="595"/>
                        <a:pt x="459" y="606"/>
                      </a:cubicBezTo>
                      <a:lnTo>
                        <a:pt x="459" y="606"/>
                      </a:lnTo>
                      <a:cubicBezTo>
                        <a:pt x="459" y="617"/>
                        <a:pt x="464" y="622"/>
                        <a:pt x="476" y="622"/>
                      </a:cubicBezTo>
                      <a:lnTo>
                        <a:pt x="476" y="622"/>
                      </a:lnTo>
                      <a:cubicBezTo>
                        <a:pt x="487" y="622"/>
                        <a:pt x="492" y="617"/>
                        <a:pt x="492" y="606"/>
                      </a:cubicBezTo>
                      <a:close/>
                      <a:moveTo>
                        <a:pt x="426" y="672"/>
                      </a:moveTo>
                      <a:lnTo>
                        <a:pt x="426" y="672"/>
                      </a:lnTo>
                      <a:cubicBezTo>
                        <a:pt x="426" y="660"/>
                        <a:pt x="421" y="655"/>
                        <a:pt x="410" y="655"/>
                      </a:cubicBezTo>
                      <a:lnTo>
                        <a:pt x="410" y="655"/>
                      </a:lnTo>
                      <a:cubicBezTo>
                        <a:pt x="399" y="655"/>
                        <a:pt x="394" y="660"/>
                        <a:pt x="394" y="672"/>
                      </a:cubicBezTo>
                      <a:lnTo>
                        <a:pt x="394" y="672"/>
                      </a:lnTo>
                      <a:cubicBezTo>
                        <a:pt x="394" y="683"/>
                        <a:pt x="399" y="688"/>
                        <a:pt x="410" y="688"/>
                      </a:cubicBezTo>
                      <a:lnTo>
                        <a:pt x="410" y="688"/>
                      </a:lnTo>
                      <a:cubicBezTo>
                        <a:pt x="421" y="688"/>
                        <a:pt x="426" y="683"/>
                        <a:pt x="426" y="672"/>
                      </a:cubicBezTo>
                      <a:close/>
                      <a:moveTo>
                        <a:pt x="721" y="344"/>
                      </a:moveTo>
                      <a:lnTo>
                        <a:pt x="721" y="344"/>
                      </a:lnTo>
                      <a:cubicBezTo>
                        <a:pt x="721" y="355"/>
                        <a:pt x="727" y="360"/>
                        <a:pt x="738" y="360"/>
                      </a:cubicBezTo>
                      <a:lnTo>
                        <a:pt x="738" y="458"/>
                      </a:lnTo>
                      <a:lnTo>
                        <a:pt x="738" y="458"/>
                      </a:lnTo>
                      <a:cubicBezTo>
                        <a:pt x="727" y="458"/>
                        <a:pt x="716" y="464"/>
                        <a:pt x="705" y="475"/>
                      </a:cubicBezTo>
                      <a:lnTo>
                        <a:pt x="672" y="508"/>
                      </a:lnTo>
                      <a:lnTo>
                        <a:pt x="640" y="541"/>
                      </a:lnTo>
                      <a:lnTo>
                        <a:pt x="607" y="573"/>
                      </a:lnTo>
                      <a:lnTo>
                        <a:pt x="574" y="606"/>
                      </a:lnTo>
                      <a:lnTo>
                        <a:pt x="541" y="639"/>
                      </a:lnTo>
                      <a:lnTo>
                        <a:pt x="541" y="639"/>
                      </a:lnTo>
                      <a:cubicBezTo>
                        <a:pt x="530" y="650"/>
                        <a:pt x="525" y="660"/>
                        <a:pt x="525" y="672"/>
                      </a:cubicBezTo>
                      <a:lnTo>
                        <a:pt x="525" y="672"/>
                      </a:lnTo>
                      <a:cubicBezTo>
                        <a:pt x="525" y="683"/>
                        <a:pt x="533" y="691"/>
                        <a:pt x="549" y="696"/>
                      </a:cubicBezTo>
                      <a:lnTo>
                        <a:pt x="549" y="696"/>
                      </a:lnTo>
                      <a:cubicBezTo>
                        <a:pt x="566" y="702"/>
                        <a:pt x="585" y="704"/>
                        <a:pt x="607" y="704"/>
                      </a:cubicBezTo>
                      <a:lnTo>
                        <a:pt x="738" y="704"/>
                      </a:lnTo>
                      <a:lnTo>
                        <a:pt x="738" y="917"/>
                      </a:lnTo>
                      <a:lnTo>
                        <a:pt x="738" y="917"/>
                      </a:lnTo>
                      <a:cubicBezTo>
                        <a:pt x="727" y="917"/>
                        <a:pt x="716" y="923"/>
                        <a:pt x="705" y="934"/>
                      </a:cubicBezTo>
                      <a:lnTo>
                        <a:pt x="148" y="1491"/>
                      </a:lnTo>
                      <a:lnTo>
                        <a:pt x="148" y="1491"/>
                      </a:lnTo>
                      <a:cubicBezTo>
                        <a:pt x="136" y="1502"/>
                        <a:pt x="131" y="1513"/>
                        <a:pt x="131" y="1524"/>
                      </a:cubicBezTo>
                      <a:lnTo>
                        <a:pt x="131" y="1524"/>
                      </a:lnTo>
                      <a:cubicBezTo>
                        <a:pt x="131" y="1535"/>
                        <a:pt x="136" y="1545"/>
                        <a:pt x="148" y="1557"/>
                      </a:cubicBezTo>
                      <a:lnTo>
                        <a:pt x="181" y="1590"/>
                      </a:lnTo>
                      <a:lnTo>
                        <a:pt x="213" y="1623"/>
                      </a:lnTo>
                      <a:lnTo>
                        <a:pt x="246" y="1655"/>
                      </a:lnTo>
                      <a:lnTo>
                        <a:pt x="279" y="1688"/>
                      </a:lnTo>
                      <a:lnTo>
                        <a:pt x="312" y="1721"/>
                      </a:lnTo>
                      <a:lnTo>
                        <a:pt x="345" y="1754"/>
                      </a:lnTo>
                      <a:lnTo>
                        <a:pt x="377" y="1786"/>
                      </a:lnTo>
                      <a:lnTo>
                        <a:pt x="410" y="1819"/>
                      </a:lnTo>
                      <a:lnTo>
                        <a:pt x="443" y="1852"/>
                      </a:lnTo>
                      <a:lnTo>
                        <a:pt x="476" y="1885"/>
                      </a:lnTo>
                      <a:lnTo>
                        <a:pt x="508" y="1917"/>
                      </a:lnTo>
                      <a:lnTo>
                        <a:pt x="541" y="1950"/>
                      </a:lnTo>
                      <a:lnTo>
                        <a:pt x="574" y="1982"/>
                      </a:lnTo>
                      <a:lnTo>
                        <a:pt x="607" y="2016"/>
                      </a:lnTo>
                      <a:lnTo>
                        <a:pt x="640" y="2048"/>
                      </a:lnTo>
                      <a:lnTo>
                        <a:pt x="672" y="2081"/>
                      </a:lnTo>
                      <a:lnTo>
                        <a:pt x="705" y="2114"/>
                      </a:lnTo>
                      <a:lnTo>
                        <a:pt x="705" y="2114"/>
                      </a:lnTo>
                      <a:cubicBezTo>
                        <a:pt x="716" y="2125"/>
                        <a:pt x="727" y="2131"/>
                        <a:pt x="738" y="2131"/>
                      </a:cubicBezTo>
                      <a:lnTo>
                        <a:pt x="738" y="2344"/>
                      </a:lnTo>
                      <a:lnTo>
                        <a:pt x="607" y="2344"/>
                      </a:lnTo>
                      <a:lnTo>
                        <a:pt x="607" y="2344"/>
                      </a:lnTo>
                      <a:cubicBezTo>
                        <a:pt x="585" y="2344"/>
                        <a:pt x="566" y="2346"/>
                        <a:pt x="549" y="2351"/>
                      </a:cubicBezTo>
                      <a:lnTo>
                        <a:pt x="549" y="2351"/>
                      </a:lnTo>
                      <a:cubicBezTo>
                        <a:pt x="533" y="2357"/>
                        <a:pt x="525" y="2365"/>
                        <a:pt x="525" y="2376"/>
                      </a:cubicBezTo>
                      <a:lnTo>
                        <a:pt x="525" y="2376"/>
                      </a:lnTo>
                      <a:cubicBezTo>
                        <a:pt x="525" y="2387"/>
                        <a:pt x="530" y="2398"/>
                        <a:pt x="541" y="2409"/>
                      </a:cubicBezTo>
                      <a:lnTo>
                        <a:pt x="574" y="2442"/>
                      </a:lnTo>
                      <a:lnTo>
                        <a:pt x="672" y="2540"/>
                      </a:lnTo>
                      <a:lnTo>
                        <a:pt x="705" y="2573"/>
                      </a:lnTo>
                      <a:lnTo>
                        <a:pt x="705" y="2573"/>
                      </a:lnTo>
                      <a:cubicBezTo>
                        <a:pt x="716" y="2584"/>
                        <a:pt x="727" y="2589"/>
                        <a:pt x="738" y="2589"/>
                      </a:cubicBezTo>
                      <a:lnTo>
                        <a:pt x="738" y="2687"/>
                      </a:lnTo>
                      <a:lnTo>
                        <a:pt x="738" y="2687"/>
                      </a:lnTo>
                      <a:cubicBezTo>
                        <a:pt x="727" y="2687"/>
                        <a:pt x="721" y="2693"/>
                        <a:pt x="721" y="2704"/>
                      </a:cubicBezTo>
                      <a:lnTo>
                        <a:pt x="721" y="2704"/>
                      </a:lnTo>
                      <a:cubicBezTo>
                        <a:pt x="721" y="2715"/>
                        <a:pt x="727" y="2720"/>
                        <a:pt x="738" y="2720"/>
                      </a:cubicBezTo>
                      <a:lnTo>
                        <a:pt x="738" y="3048"/>
                      </a:lnTo>
                      <a:lnTo>
                        <a:pt x="738" y="3048"/>
                      </a:lnTo>
                      <a:cubicBezTo>
                        <a:pt x="727" y="3048"/>
                        <a:pt x="716" y="3043"/>
                        <a:pt x="705" y="3032"/>
                      </a:cubicBezTo>
                      <a:lnTo>
                        <a:pt x="672" y="2999"/>
                      </a:lnTo>
                      <a:lnTo>
                        <a:pt x="640" y="2966"/>
                      </a:lnTo>
                      <a:lnTo>
                        <a:pt x="607" y="2933"/>
                      </a:lnTo>
                      <a:lnTo>
                        <a:pt x="607" y="2933"/>
                      </a:lnTo>
                      <a:cubicBezTo>
                        <a:pt x="596" y="2923"/>
                        <a:pt x="590" y="2912"/>
                        <a:pt x="590" y="2901"/>
                      </a:cubicBezTo>
                      <a:lnTo>
                        <a:pt x="590" y="2901"/>
                      </a:lnTo>
                      <a:cubicBezTo>
                        <a:pt x="590" y="2889"/>
                        <a:pt x="599" y="2882"/>
                        <a:pt x="615" y="2877"/>
                      </a:cubicBezTo>
                      <a:lnTo>
                        <a:pt x="664" y="2860"/>
                      </a:lnTo>
                      <a:lnTo>
                        <a:pt x="664" y="2860"/>
                      </a:lnTo>
                      <a:cubicBezTo>
                        <a:pt x="680" y="2854"/>
                        <a:pt x="689" y="2846"/>
                        <a:pt x="689" y="2835"/>
                      </a:cubicBezTo>
                      <a:lnTo>
                        <a:pt x="689" y="2835"/>
                      </a:lnTo>
                      <a:cubicBezTo>
                        <a:pt x="689" y="2824"/>
                        <a:pt x="683" y="2814"/>
                        <a:pt x="672" y="2802"/>
                      </a:cubicBezTo>
                      <a:lnTo>
                        <a:pt x="640" y="2769"/>
                      </a:lnTo>
                      <a:lnTo>
                        <a:pt x="607" y="2737"/>
                      </a:lnTo>
                      <a:lnTo>
                        <a:pt x="574" y="2704"/>
                      </a:lnTo>
                      <a:lnTo>
                        <a:pt x="541" y="2671"/>
                      </a:lnTo>
                      <a:lnTo>
                        <a:pt x="508" y="2638"/>
                      </a:lnTo>
                      <a:lnTo>
                        <a:pt x="476" y="2606"/>
                      </a:lnTo>
                      <a:lnTo>
                        <a:pt x="443" y="2573"/>
                      </a:lnTo>
                      <a:lnTo>
                        <a:pt x="410" y="2540"/>
                      </a:lnTo>
                      <a:lnTo>
                        <a:pt x="377" y="2507"/>
                      </a:lnTo>
                      <a:lnTo>
                        <a:pt x="345" y="2474"/>
                      </a:lnTo>
                      <a:lnTo>
                        <a:pt x="312" y="2442"/>
                      </a:lnTo>
                      <a:lnTo>
                        <a:pt x="279" y="2409"/>
                      </a:lnTo>
                      <a:lnTo>
                        <a:pt x="246" y="2376"/>
                      </a:lnTo>
                      <a:lnTo>
                        <a:pt x="213" y="2344"/>
                      </a:lnTo>
                      <a:lnTo>
                        <a:pt x="213" y="2344"/>
                      </a:lnTo>
                      <a:cubicBezTo>
                        <a:pt x="202" y="2333"/>
                        <a:pt x="197" y="2321"/>
                        <a:pt x="197" y="2310"/>
                      </a:cubicBezTo>
                      <a:lnTo>
                        <a:pt x="197" y="2310"/>
                      </a:lnTo>
                      <a:cubicBezTo>
                        <a:pt x="197" y="2300"/>
                        <a:pt x="205" y="2291"/>
                        <a:pt x="222" y="2286"/>
                      </a:cubicBezTo>
                      <a:lnTo>
                        <a:pt x="222" y="2286"/>
                      </a:lnTo>
                      <a:cubicBezTo>
                        <a:pt x="237" y="2281"/>
                        <a:pt x="257" y="2278"/>
                        <a:pt x="279" y="2278"/>
                      </a:cubicBezTo>
                      <a:lnTo>
                        <a:pt x="607" y="2278"/>
                      </a:lnTo>
                      <a:lnTo>
                        <a:pt x="607" y="2278"/>
                      </a:lnTo>
                      <a:cubicBezTo>
                        <a:pt x="628" y="2278"/>
                        <a:pt x="648" y="2275"/>
                        <a:pt x="664" y="2270"/>
                      </a:cubicBezTo>
                      <a:lnTo>
                        <a:pt x="664" y="2270"/>
                      </a:lnTo>
                      <a:cubicBezTo>
                        <a:pt x="680" y="2264"/>
                        <a:pt x="689" y="2256"/>
                        <a:pt x="689" y="2245"/>
                      </a:cubicBezTo>
                      <a:lnTo>
                        <a:pt x="689" y="2245"/>
                      </a:lnTo>
                      <a:cubicBezTo>
                        <a:pt x="689" y="2234"/>
                        <a:pt x="683" y="2223"/>
                        <a:pt x="672" y="2212"/>
                      </a:cubicBezTo>
                      <a:lnTo>
                        <a:pt x="574" y="2114"/>
                      </a:lnTo>
                      <a:lnTo>
                        <a:pt x="541" y="2081"/>
                      </a:lnTo>
                      <a:lnTo>
                        <a:pt x="508" y="2048"/>
                      </a:lnTo>
                      <a:lnTo>
                        <a:pt x="410" y="1950"/>
                      </a:lnTo>
                      <a:lnTo>
                        <a:pt x="377" y="1917"/>
                      </a:lnTo>
                      <a:lnTo>
                        <a:pt x="345" y="1885"/>
                      </a:lnTo>
                      <a:lnTo>
                        <a:pt x="246" y="1786"/>
                      </a:lnTo>
                      <a:lnTo>
                        <a:pt x="213" y="1754"/>
                      </a:lnTo>
                      <a:lnTo>
                        <a:pt x="181" y="1721"/>
                      </a:lnTo>
                      <a:lnTo>
                        <a:pt x="83" y="1623"/>
                      </a:lnTo>
                      <a:lnTo>
                        <a:pt x="49" y="1590"/>
                      </a:lnTo>
                      <a:lnTo>
                        <a:pt x="17" y="1557"/>
                      </a:lnTo>
                      <a:lnTo>
                        <a:pt x="17" y="1557"/>
                      </a:lnTo>
                      <a:cubicBezTo>
                        <a:pt x="6" y="1545"/>
                        <a:pt x="0" y="1535"/>
                        <a:pt x="0" y="1524"/>
                      </a:cubicBezTo>
                      <a:lnTo>
                        <a:pt x="0" y="1524"/>
                      </a:lnTo>
                      <a:cubicBezTo>
                        <a:pt x="0" y="1513"/>
                        <a:pt x="6" y="1502"/>
                        <a:pt x="17" y="1491"/>
                      </a:cubicBezTo>
                      <a:lnTo>
                        <a:pt x="49" y="1458"/>
                      </a:lnTo>
                      <a:lnTo>
                        <a:pt x="83" y="1426"/>
                      </a:lnTo>
                      <a:lnTo>
                        <a:pt x="115" y="1393"/>
                      </a:lnTo>
                      <a:lnTo>
                        <a:pt x="148" y="1360"/>
                      </a:lnTo>
                      <a:lnTo>
                        <a:pt x="181" y="1327"/>
                      </a:lnTo>
                      <a:lnTo>
                        <a:pt x="213" y="1294"/>
                      </a:lnTo>
                      <a:lnTo>
                        <a:pt x="246" y="1262"/>
                      </a:lnTo>
                      <a:lnTo>
                        <a:pt x="279" y="1229"/>
                      </a:lnTo>
                      <a:lnTo>
                        <a:pt x="312" y="1196"/>
                      </a:lnTo>
                      <a:lnTo>
                        <a:pt x="345" y="1163"/>
                      </a:lnTo>
                      <a:lnTo>
                        <a:pt x="377" y="1130"/>
                      </a:lnTo>
                      <a:lnTo>
                        <a:pt x="410" y="1098"/>
                      </a:lnTo>
                      <a:lnTo>
                        <a:pt x="443" y="1065"/>
                      </a:lnTo>
                      <a:lnTo>
                        <a:pt x="476" y="1032"/>
                      </a:lnTo>
                      <a:lnTo>
                        <a:pt x="508" y="999"/>
                      </a:lnTo>
                      <a:lnTo>
                        <a:pt x="541" y="966"/>
                      </a:lnTo>
                      <a:lnTo>
                        <a:pt x="574" y="934"/>
                      </a:lnTo>
                      <a:lnTo>
                        <a:pt x="607" y="901"/>
                      </a:lnTo>
                      <a:lnTo>
                        <a:pt x="640" y="868"/>
                      </a:lnTo>
                      <a:lnTo>
                        <a:pt x="672" y="835"/>
                      </a:lnTo>
                      <a:lnTo>
                        <a:pt x="672" y="835"/>
                      </a:lnTo>
                      <a:cubicBezTo>
                        <a:pt x="683" y="824"/>
                        <a:pt x="689" y="814"/>
                        <a:pt x="689" y="803"/>
                      </a:cubicBezTo>
                      <a:lnTo>
                        <a:pt x="689" y="803"/>
                      </a:lnTo>
                      <a:cubicBezTo>
                        <a:pt x="689" y="792"/>
                        <a:pt x="680" y="784"/>
                        <a:pt x="664" y="778"/>
                      </a:cubicBezTo>
                      <a:lnTo>
                        <a:pt x="664" y="778"/>
                      </a:lnTo>
                      <a:cubicBezTo>
                        <a:pt x="648" y="773"/>
                        <a:pt x="628" y="770"/>
                        <a:pt x="607" y="770"/>
                      </a:cubicBezTo>
                      <a:lnTo>
                        <a:pt x="279" y="770"/>
                      </a:lnTo>
                      <a:lnTo>
                        <a:pt x="279" y="770"/>
                      </a:lnTo>
                      <a:cubicBezTo>
                        <a:pt x="257" y="770"/>
                        <a:pt x="237" y="767"/>
                        <a:pt x="222" y="762"/>
                      </a:cubicBezTo>
                      <a:lnTo>
                        <a:pt x="222" y="762"/>
                      </a:lnTo>
                      <a:cubicBezTo>
                        <a:pt x="205" y="756"/>
                        <a:pt x="197" y="748"/>
                        <a:pt x="197" y="737"/>
                      </a:cubicBezTo>
                      <a:lnTo>
                        <a:pt x="197" y="737"/>
                      </a:lnTo>
                      <a:cubicBezTo>
                        <a:pt x="197" y="726"/>
                        <a:pt x="202" y="715"/>
                        <a:pt x="213" y="704"/>
                      </a:cubicBezTo>
                      <a:lnTo>
                        <a:pt x="279" y="639"/>
                      </a:lnTo>
                      <a:lnTo>
                        <a:pt x="312" y="606"/>
                      </a:lnTo>
                      <a:lnTo>
                        <a:pt x="345" y="573"/>
                      </a:lnTo>
                      <a:lnTo>
                        <a:pt x="443" y="475"/>
                      </a:lnTo>
                      <a:lnTo>
                        <a:pt x="476" y="442"/>
                      </a:lnTo>
                      <a:lnTo>
                        <a:pt x="508" y="409"/>
                      </a:lnTo>
                      <a:lnTo>
                        <a:pt x="607" y="311"/>
                      </a:lnTo>
                      <a:lnTo>
                        <a:pt x="640" y="279"/>
                      </a:lnTo>
                      <a:lnTo>
                        <a:pt x="672" y="245"/>
                      </a:lnTo>
                      <a:lnTo>
                        <a:pt x="672" y="245"/>
                      </a:lnTo>
                      <a:cubicBezTo>
                        <a:pt x="683" y="235"/>
                        <a:pt x="689" y="224"/>
                        <a:pt x="689" y="213"/>
                      </a:cubicBezTo>
                      <a:lnTo>
                        <a:pt x="689" y="213"/>
                      </a:lnTo>
                      <a:cubicBezTo>
                        <a:pt x="689" y="202"/>
                        <a:pt x="680" y="194"/>
                        <a:pt x="664" y="188"/>
                      </a:cubicBezTo>
                      <a:lnTo>
                        <a:pt x="615" y="172"/>
                      </a:lnTo>
                      <a:lnTo>
                        <a:pt x="615" y="172"/>
                      </a:lnTo>
                      <a:cubicBezTo>
                        <a:pt x="599" y="166"/>
                        <a:pt x="590" y="158"/>
                        <a:pt x="590" y="147"/>
                      </a:cubicBezTo>
                      <a:lnTo>
                        <a:pt x="590" y="147"/>
                      </a:lnTo>
                      <a:cubicBezTo>
                        <a:pt x="590" y="136"/>
                        <a:pt x="596" y="125"/>
                        <a:pt x="607" y="114"/>
                      </a:cubicBezTo>
                      <a:lnTo>
                        <a:pt x="672" y="49"/>
                      </a:lnTo>
                      <a:lnTo>
                        <a:pt x="705" y="15"/>
                      </a:lnTo>
                      <a:lnTo>
                        <a:pt x="705" y="15"/>
                      </a:lnTo>
                      <a:cubicBezTo>
                        <a:pt x="716" y="5"/>
                        <a:pt x="727" y="0"/>
                        <a:pt x="738" y="0"/>
                      </a:cubicBezTo>
                      <a:lnTo>
                        <a:pt x="738" y="327"/>
                      </a:lnTo>
                      <a:lnTo>
                        <a:pt x="738" y="327"/>
                      </a:lnTo>
                      <a:cubicBezTo>
                        <a:pt x="727" y="327"/>
                        <a:pt x="721" y="333"/>
                        <a:pt x="721" y="344"/>
                      </a:cubicBez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4" name="Freeform 339">
                  <a:extLst>
                    <a:ext uri="{FF2B5EF4-FFF2-40B4-BE49-F238E27FC236}">
                      <a16:creationId xmlns:a16="http://schemas.microsoft.com/office/drawing/2014/main" id="{8D4A5827-E2A1-0D4B-A41C-04A6F9860F64}"/>
                    </a:ext>
                  </a:extLst>
                </p:cNvPr>
                <p:cNvSpPr>
                  <a:spLocks noChangeArrowheads="1"/>
                </p:cNvSpPr>
                <p:nvPr/>
              </p:nvSpPr>
              <p:spPr bwMode="auto">
                <a:xfrm>
                  <a:off x="5980113" y="2243138"/>
                  <a:ext cx="171450" cy="342900"/>
                </a:xfrm>
                <a:custGeom>
                  <a:avLst/>
                  <a:gdLst>
                    <a:gd name="T0" fmla="*/ 410 w 477"/>
                    <a:gd name="T1" fmla="*/ 49 h 952"/>
                    <a:gd name="T2" fmla="*/ 378 w 477"/>
                    <a:gd name="T3" fmla="*/ 81 h 952"/>
                    <a:gd name="T4" fmla="*/ 345 w 477"/>
                    <a:gd name="T5" fmla="*/ 114 h 952"/>
                    <a:gd name="T6" fmla="*/ 312 w 477"/>
                    <a:gd name="T7" fmla="*/ 147 h 952"/>
                    <a:gd name="T8" fmla="*/ 279 w 477"/>
                    <a:gd name="T9" fmla="*/ 180 h 952"/>
                    <a:gd name="T10" fmla="*/ 246 w 477"/>
                    <a:gd name="T11" fmla="*/ 213 h 952"/>
                    <a:gd name="T12" fmla="*/ 214 w 477"/>
                    <a:gd name="T13" fmla="*/ 245 h 952"/>
                    <a:gd name="T14" fmla="*/ 181 w 477"/>
                    <a:gd name="T15" fmla="*/ 278 h 952"/>
                    <a:gd name="T16" fmla="*/ 148 w 477"/>
                    <a:gd name="T17" fmla="*/ 311 h 952"/>
                    <a:gd name="T18" fmla="*/ 115 w 477"/>
                    <a:gd name="T19" fmla="*/ 344 h 952"/>
                    <a:gd name="T20" fmla="*/ 83 w 477"/>
                    <a:gd name="T21" fmla="*/ 377 h 952"/>
                    <a:gd name="T22" fmla="*/ 50 w 477"/>
                    <a:gd name="T23" fmla="*/ 409 h 952"/>
                    <a:gd name="T24" fmla="*/ 17 w 477"/>
                    <a:gd name="T25" fmla="*/ 442 h 952"/>
                    <a:gd name="T26" fmla="*/ 17 w 477"/>
                    <a:gd name="T27" fmla="*/ 442 h 952"/>
                    <a:gd name="T28" fmla="*/ 0 w 477"/>
                    <a:gd name="T29" fmla="*/ 475 h 952"/>
                    <a:gd name="T30" fmla="*/ 0 w 477"/>
                    <a:gd name="T31" fmla="*/ 475 h 952"/>
                    <a:gd name="T32" fmla="*/ 17 w 477"/>
                    <a:gd name="T33" fmla="*/ 508 h 952"/>
                    <a:gd name="T34" fmla="*/ 443 w 477"/>
                    <a:gd name="T35" fmla="*/ 933 h 952"/>
                    <a:gd name="T36" fmla="*/ 443 w 477"/>
                    <a:gd name="T37" fmla="*/ 933 h 952"/>
                    <a:gd name="T38" fmla="*/ 476 w 477"/>
                    <a:gd name="T39" fmla="*/ 951 h 952"/>
                    <a:gd name="T40" fmla="*/ 476 w 477"/>
                    <a:gd name="T41" fmla="*/ 819 h 952"/>
                    <a:gd name="T42" fmla="*/ 476 w 477"/>
                    <a:gd name="T43" fmla="*/ 819 h 952"/>
                    <a:gd name="T44" fmla="*/ 443 w 477"/>
                    <a:gd name="T45" fmla="*/ 803 h 952"/>
                    <a:gd name="T46" fmla="*/ 410 w 477"/>
                    <a:gd name="T47" fmla="*/ 770 h 952"/>
                    <a:gd name="T48" fmla="*/ 378 w 477"/>
                    <a:gd name="T49" fmla="*/ 737 h 952"/>
                    <a:gd name="T50" fmla="*/ 345 w 477"/>
                    <a:gd name="T51" fmla="*/ 705 h 952"/>
                    <a:gd name="T52" fmla="*/ 312 w 477"/>
                    <a:gd name="T53" fmla="*/ 672 h 952"/>
                    <a:gd name="T54" fmla="*/ 279 w 477"/>
                    <a:gd name="T55" fmla="*/ 639 h 952"/>
                    <a:gd name="T56" fmla="*/ 246 w 477"/>
                    <a:gd name="T57" fmla="*/ 606 h 952"/>
                    <a:gd name="T58" fmla="*/ 214 w 477"/>
                    <a:gd name="T59" fmla="*/ 574 h 952"/>
                    <a:gd name="T60" fmla="*/ 181 w 477"/>
                    <a:gd name="T61" fmla="*/ 541 h 952"/>
                    <a:gd name="T62" fmla="*/ 148 w 477"/>
                    <a:gd name="T63" fmla="*/ 508 h 952"/>
                    <a:gd name="T64" fmla="*/ 148 w 477"/>
                    <a:gd name="T65" fmla="*/ 508 h 952"/>
                    <a:gd name="T66" fmla="*/ 132 w 477"/>
                    <a:gd name="T67" fmla="*/ 475 h 952"/>
                    <a:gd name="T68" fmla="*/ 132 w 477"/>
                    <a:gd name="T69" fmla="*/ 475 h 952"/>
                    <a:gd name="T70" fmla="*/ 148 w 477"/>
                    <a:gd name="T71" fmla="*/ 442 h 952"/>
                    <a:gd name="T72" fmla="*/ 181 w 477"/>
                    <a:gd name="T73" fmla="*/ 409 h 952"/>
                    <a:gd name="T74" fmla="*/ 214 w 477"/>
                    <a:gd name="T75" fmla="*/ 377 h 952"/>
                    <a:gd name="T76" fmla="*/ 246 w 477"/>
                    <a:gd name="T77" fmla="*/ 344 h 952"/>
                    <a:gd name="T78" fmla="*/ 345 w 477"/>
                    <a:gd name="T79" fmla="*/ 245 h 952"/>
                    <a:gd name="T80" fmla="*/ 378 w 477"/>
                    <a:gd name="T81" fmla="*/ 213 h 952"/>
                    <a:gd name="T82" fmla="*/ 410 w 477"/>
                    <a:gd name="T83" fmla="*/ 180 h 952"/>
                    <a:gd name="T84" fmla="*/ 443 w 477"/>
                    <a:gd name="T85" fmla="*/ 147 h 952"/>
                    <a:gd name="T86" fmla="*/ 443 w 477"/>
                    <a:gd name="T87" fmla="*/ 147 h 952"/>
                    <a:gd name="T88" fmla="*/ 476 w 477"/>
                    <a:gd name="T89" fmla="*/ 131 h 952"/>
                    <a:gd name="T90" fmla="*/ 476 w 477"/>
                    <a:gd name="T91" fmla="*/ 0 h 952"/>
                    <a:gd name="T92" fmla="*/ 476 w 477"/>
                    <a:gd name="T93" fmla="*/ 0 h 952"/>
                    <a:gd name="T94" fmla="*/ 443 w 477"/>
                    <a:gd name="T95" fmla="*/ 16 h 952"/>
                    <a:gd name="T96" fmla="*/ 410 w 477"/>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7" h="952">
                      <a:moveTo>
                        <a:pt x="410" y="49"/>
                      </a:moveTo>
                      <a:lnTo>
                        <a:pt x="378" y="81"/>
                      </a:lnTo>
                      <a:lnTo>
                        <a:pt x="345" y="114"/>
                      </a:lnTo>
                      <a:lnTo>
                        <a:pt x="312" y="147"/>
                      </a:lnTo>
                      <a:lnTo>
                        <a:pt x="279" y="180"/>
                      </a:lnTo>
                      <a:lnTo>
                        <a:pt x="246" y="213"/>
                      </a:lnTo>
                      <a:lnTo>
                        <a:pt x="214" y="245"/>
                      </a:lnTo>
                      <a:lnTo>
                        <a:pt x="181" y="278"/>
                      </a:lnTo>
                      <a:lnTo>
                        <a:pt x="148" y="311"/>
                      </a:lnTo>
                      <a:lnTo>
                        <a:pt x="115" y="344"/>
                      </a:lnTo>
                      <a:lnTo>
                        <a:pt x="83" y="377"/>
                      </a:lnTo>
                      <a:lnTo>
                        <a:pt x="50" y="409"/>
                      </a:lnTo>
                      <a:lnTo>
                        <a:pt x="17" y="442"/>
                      </a:lnTo>
                      <a:lnTo>
                        <a:pt x="17" y="442"/>
                      </a:lnTo>
                      <a:cubicBezTo>
                        <a:pt x="6" y="453"/>
                        <a:pt x="0" y="464"/>
                        <a:pt x="0" y="475"/>
                      </a:cubicBezTo>
                      <a:lnTo>
                        <a:pt x="0" y="475"/>
                      </a:lnTo>
                      <a:cubicBezTo>
                        <a:pt x="0" y="486"/>
                        <a:pt x="6" y="496"/>
                        <a:pt x="17" y="508"/>
                      </a:cubicBezTo>
                      <a:lnTo>
                        <a:pt x="443" y="933"/>
                      </a:lnTo>
                      <a:lnTo>
                        <a:pt x="443" y="933"/>
                      </a:lnTo>
                      <a:cubicBezTo>
                        <a:pt x="454" y="945"/>
                        <a:pt x="465" y="951"/>
                        <a:pt x="476" y="951"/>
                      </a:cubicBezTo>
                      <a:lnTo>
                        <a:pt x="476" y="819"/>
                      </a:lnTo>
                      <a:lnTo>
                        <a:pt x="476" y="819"/>
                      </a:lnTo>
                      <a:cubicBezTo>
                        <a:pt x="465" y="819"/>
                        <a:pt x="454" y="814"/>
                        <a:pt x="443" y="803"/>
                      </a:cubicBezTo>
                      <a:lnTo>
                        <a:pt x="410" y="770"/>
                      </a:lnTo>
                      <a:lnTo>
                        <a:pt x="378" y="737"/>
                      </a:lnTo>
                      <a:lnTo>
                        <a:pt x="345" y="705"/>
                      </a:lnTo>
                      <a:lnTo>
                        <a:pt x="312" y="672"/>
                      </a:lnTo>
                      <a:lnTo>
                        <a:pt x="279" y="639"/>
                      </a:lnTo>
                      <a:lnTo>
                        <a:pt x="246" y="606"/>
                      </a:lnTo>
                      <a:lnTo>
                        <a:pt x="214" y="574"/>
                      </a:lnTo>
                      <a:lnTo>
                        <a:pt x="181" y="541"/>
                      </a:lnTo>
                      <a:lnTo>
                        <a:pt x="148" y="508"/>
                      </a:lnTo>
                      <a:lnTo>
                        <a:pt x="148" y="508"/>
                      </a:lnTo>
                      <a:cubicBezTo>
                        <a:pt x="137" y="496"/>
                        <a:pt x="132" y="486"/>
                        <a:pt x="132" y="475"/>
                      </a:cubicBezTo>
                      <a:lnTo>
                        <a:pt x="132" y="475"/>
                      </a:lnTo>
                      <a:cubicBezTo>
                        <a:pt x="132" y="464"/>
                        <a:pt x="137" y="453"/>
                        <a:pt x="148" y="442"/>
                      </a:cubicBezTo>
                      <a:lnTo>
                        <a:pt x="181" y="409"/>
                      </a:lnTo>
                      <a:lnTo>
                        <a:pt x="214" y="377"/>
                      </a:lnTo>
                      <a:lnTo>
                        <a:pt x="246" y="344"/>
                      </a:lnTo>
                      <a:lnTo>
                        <a:pt x="345" y="245"/>
                      </a:lnTo>
                      <a:lnTo>
                        <a:pt x="378" y="213"/>
                      </a:lnTo>
                      <a:lnTo>
                        <a:pt x="410" y="180"/>
                      </a:lnTo>
                      <a:lnTo>
                        <a:pt x="443" y="147"/>
                      </a:lnTo>
                      <a:lnTo>
                        <a:pt x="443" y="147"/>
                      </a:lnTo>
                      <a:cubicBezTo>
                        <a:pt x="454" y="137"/>
                        <a:pt x="465" y="131"/>
                        <a:pt x="476" y="131"/>
                      </a:cubicBezTo>
                      <a:lnTo>
                        <a:pt x="476" y="0"/>
                      </a:lnTo>
                      <a:lnTo>
                        <a:pt x="476" y="0"/>
                      </a:lnTo>
                      <a:cubicBezTo>
                        <a:pt x="465" y="0"/>
                        <a:pt x="454" y="5"/>
                        <a:pt x="443" y="16"/>
                      </a:cubicBezTo>
                      <a:lnTo>
                        <a:pt x="410" y="4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5" name="Freeform 474">
                  <a:extLst>
                    <a:ext uri="{FF2B5EF4-FFF2-40B4-BE49-F238E27FC236}">
                      <a16:creationId xmlns:a16="http://schemas.microsoft.com/office/drawing/2014/main" id="{428C094B-982E-6744-B8F7-6E91644F92DA}"/>
                    </a:ext>
                  </a:extLst>
                </p:cNvPr>
                <p:cNvSpPr>
                  <a:spLocks noChangeArrowheads="1"/>
                </p:cNvSpPr>
                <p:nvPr/>
              </p:nvSpPr>
              <p:spPr bwMode="auto">
                <a:xfrm>
                  <a:off x="6151563" y="1865313"/>
                  <a:ext cx="266700" cy="1096962"/>
                </a:xfrm>
                <a:custGeom>
                  <a:avLst/>
                  <a:gdLst>
                    <a:gd name="T0" fmla="*/ 279 w 739"/>
                    <a:gd name="T1" fmla="*/ 2442 h 3049"/>
                    <a:gd name="T2" fmla="*/ 311 w 739"/>
                    <a:gd name="T3" fmla="*/ 2376 h 3049"/>
                    <a:gd name="T4" fmla="*/ 344 w 739"/>
                    <a:gd name="T5" fmla="*/ 2376 h 3049"/>
                    <a:gd name="T6" fmla="*/ 213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0 w 739"/>
                    <a:gd name="T19" fmla="*/ 541 h 3049"/>
                    <a:gd name="T20" fmla="*/ 147 w 739"/>
                    <a:gd name="T21" fmla="*/ 475 h 3049"/>
                    <a:gd name="T22" fmla="*/ 115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1 w 739"/>
                    <a:gd name="T35" fmla="*/ 672 h 3049"/>
                    <a:gd name="T36" fmla="*/ 721 w 739"/>
                    <a:gd name="T37" fmla="*/ 1557 h 3049"/>
                    <a:gd name="T38" fmla="*/ 491 w 739"/>
                    <a:gd name="T39" fmla="*/ 1786 h 3049"/>
                    <a:gd name="T40" fmla="*/ 197 w 739"/>
                    <a:gd name="T41" fmla="*/ 2081 h 3049"/>
                    <a:gd name="T42" fmla="*/ 49 w 739"/>
                    <a:gd name="T43" fmla="*/ 2245 h 3049"/>
                    <a:gd name="T44" fmla="*/ 459 w 739"/>
                    <a:gd name="T45" fmla="*/ 2278 h 3049"/>
                    <a:gd name="T46" fmla="*/ 524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7 w 739"/>
                    <a:gd name="T73" fmla="*/ 1590 h 3049"/>
                    <a:gd name="T74" fmla="*/ 590 w 739"/>
                    <a:gd name="T75" fmla="*/ 1491 h 3049"/>
                    <a:gd name="T76" fmla="*/ 131 w 739"/>
                    <a:gd name="T77" fmla="*/ 704 h 3049"/>
                    <a:gd name="T78" fmla="*/ 213 w 739"/>
                    <a:gd name="T79" fmla="*/ 672 h 3049"/>
                    <a:gd name="T80" fmla="*/ 66 w 739"/>
                    <a:gd name="T81" fmla="*/ 508 h 3049"/>
                    <a:gd name="T82" fmla="*/ 0 w 739"/>
                    <a:gd name="T83" fmla="*/ 360 h 3049"/>
                    <a:gd name="T84" fmla="*/ 0 w 739"/>
                    <a:gd name="T85" fmla="*/ 0 h 3049"/>
                    <a:gd name="T86" fmla="*/ 147 w 739"/>
                    <a:gd name="T87" fmla="*/ 147 h 3049"/>
                    <a:gd name="T88" fmla="*/ 49 w 739"/>
                    <a:gd name="T89" fmla="*/ 213 h 3049"/>
                    <a:gd name="T90" fmla="*/ 230 w 739"/>
                    <a:gd name="T91" fmla="*/ 409 h 3049"/>
                    <a:gd name="T92" fmla="*/ 459 w 739"/>
                    <a:gd name="T93" fmla="*/ 639 h 3049"/>
                    <a:gd name="T94" fmla="*/ 516 w 739"/>
                    <a:gd name="T95" fmla="*/ 762 h 3049"/>
                    <a:gd name="T96" fmla="*/ 74 w 739"/>
                    <a:gd name="T97" fmla="*/ 778 h 3049"/>
                    <a:gd name="T98" fmla="*/ 98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5" y="2442"/>
                      </a:moveTo>
                      <a:lnTo>
                        <a:pt x="245" y="2442"/>
                      </a:lnTo>
                      <a:cubicBezTo>
                        <a:pt x="245" y="2452"/>
                        <a:pt x="251" y="2458"/>
                        <a:pt x="262" y="2458"/>
                      </a:cubicBezTo>
                      <a:lnTo>
                        <a:pt x="262" y="2458"/>
                      </a:lnTo>
                      <a:cubicBezTo>
                        <a:pt x="273" y="2458"/>
                        <a:pt x="279" y="2452"/>
                        <a:pt x="279" y="2442"/>
                      </a:cubicBezTo>
                      <a:lnTo>
                        <a:pt x="279" y="2442"/>
                      </a:lnTo>
                      <a:cubicBezTo>
                        <a:pt x="279" y="2431"/>
                        <a:pt x="273" y="2425"/>
                        <a:pt x="262" y="2425"/>
                      </a:cubicBezTo>
                      <a:lnTo>
                        <a:pt x="262" y="2425"/>
                      </a:lnTo>
                      <a:cubicBezTo>
                        <a:pt x="251" y="2425"/>
                        <a:pt x="245" y="2431"/>
                        <a:pt x="245" y="2442"/>
                      </a:cubicBezTo>
                      <a:close/>
                      <a:moveTo>
                        <a:pt x="311" y="2376"/>
                      </a:moveTo>
                      <a:lnTo>
                        <a:pt x="311" y="2376"/>
                      </a:lnTo>
                      <a:cubicBezTo>
                        <a:pt x="311" y="2387"/>
                        <a:pt x="317" y="2393"/>
                        <a:pt x="328" y="2393"/>
                      </a:cubicBezTo>
                      <a:lnTo>
                        <a:pt x="328" y="2393"/>
                      </a:lnTo>
                      <a:cubicBezTo>
                        <a:pt x="338" y="2393"/>
                        <a:pt x="344" y="2387"/>
                        <a:pt x="344" y="2376"/>
                      </a:cubicBezTo>
                      <a:lnTo>
                        <a:pt x="344" y="2376"/>
                      </a:lnTo>
                      <a:cubicBezTo>
                        <a:pt x="344" y="2365"/>
                        <a:pt x="338" y="2360"/>
                        <a:pt x="328" y="2360"/>
                      </a:cubicBezTo>
                      <a:lnTo>
                        <a:pt x="328" y="2360"/>
                      </a:lnTo>
                      <a:cubicBezTo>
                        <a:pt x="317" y="2360"/>
                        <a:pt x="311" y="2365"/>
                        <a:pt x="311" y="2376"/>
                      </a:cubicBezTo>
                      <a:close/>
                      <a:moveTo>
                        <a:pt x="213" y="2507"/>
                      </a:moveTo>
                      <a:lnTo>
                        <a:pt x="213" y="2507"/>
                      </a:lnTo>
                      <a:cubicBezTo>
                        <a:pt x="213" y="2496"/>
                        <a:pt x="207" y="2491"/>
                        <a:pt x="197" y="2491"/>
                      </a:cubicBezTo>
                      <a:lnTo>
                        <a:pt x="197" y="2491"/>
                      </a:lnTo>
                      <a:cubicBezTo>
                        <a:pt x="186" y="2491"/>
                        <a:pt x="180" y="2496"/>
                        <a:pt x="180" y="2507"/>
                      </a:cubicBezTo>
                      <a:lnTo>
                        <a:pt x="180" y="2507"/>
                      </a:lnTo>
                      <a:cubicBezTo>
                        <a:pt x="180" y="2518"/>
                        <a:pt x="186" y="2524"/>
                        <a:pt x="197" y="2524"/>
                      </a:cubicBezTo>
                      <a:lnTo>
                        <a:pt x="197" y="2524"/>
                      </a:lnTo>
                      <a:cubicBezTo>
                        <a:pt x="207" y="2524"/>
                        <a:pt x="213" y="2518"/>
                        <a:pt x="213" y="2507"/>
                      </a:cubicBezTo>
                      <a:close/>
                      <a:moveTo>
                        <a:pt x="147" y="2573"/>
                      </a:moveTo>
                      <a:lnTo>
                        <a:pt x="147" y="2573"/>
                      </a:lnTo>
                      <a:cubicBezTo>
                        <a:pt x="147" y="2562"/>
                        <a:pt x="142" y="2556"/>
                        <a:pt x="131" y="2556"/>
                      </a:cubicBezTo>
                      <a:lnTo>
                        <a:pt x="131" y="2556"/>
                      </a:lnTo>
                      <a:cubicBezTo>
                        <a:pt x="120" y="2556"/>
                        <a:pt x="115" y="2562"/>
                        <a:pt x="115" y="2573"/>
                      </a:cubicBezTo>
                      <a:lnTo>
                        <a:pt x="115" y="2573"/>
                      </a:lnTo>
                      <a:cubicBezTo>
                        <a:pt x="115" y="2584"/>
                        <a:pt x="120" y="2589"/>
                        <a:pt x="131" y="2589"/>
                      </a:cubicBezTo>
                      <a:lnTo>
                        <a:pt x="131" y="2589"/>
                      </a:lnTo>
                      <a:cubicBezTo>
                        <a:pt x="142" y="2589"/>
                        <a:pt x="147" y="2584"/>
                        <a:pt x="147" y="2573"/>
                      </a:cubicBezTo>
                      <a:close/>
                      <a:moveTo>
                        <a:pt x="82" y="2638"/>
                      </a:moveTo>
                      <a:lnTo>
                        <a:pt x="82" y="2638"/>
                      </a:lnTo>
                      <a:cubicBezTo>
                        <a:pt x="82" y="2627"/>
                        <a:pt x="76" y="2622"/>
                        <a:pt x="66" y="2622"/>
                      </a:cubicBezTo>
                      <a:lnTo>
                        <a:pt x="66" y="2622"/>
                      </a:lnTo>
                      <a:cubicBezTo>
                        <a:pt x="55" y="2622"/>
                        <a:pt x="49" y="2627"/>
                        <a:pt x="49" y="2638"/>
                      </a:cubicBezTo>
                      <a:lnTo>
                        <a:pt x="49" y="2638"/>
                      </a:lnTo>
                      <a:cubicBezTo>
                        <a:pt x="49" y="2650"/>
                        <a:pt x="55" y="2655"/>
                        <a:pt x="66" y="2655"/>
                      </a:cubicBezTo>
                      <a:lnTo>
                        <a:pt x="66" y="2655"/>
                      </a:lnTo>
                      <a:cubicBezTo>
                        <a:pt x="76" y="2655"/>
                        <a:pt x="82" y="2650"/>
                        <a:pt x="82" y="2638"/>
                      </a:cubicBezTo>
                      <a:close/>
                      <a:moveTo>
                        <a:pt x="213" y="541"/>
                      </a:moveTo>
                      <a:lnTo>
                        <a:pt x="213" y="541"/>
                      </a:lnTo>
                      <a:cubicBezTo>
                        <a:pt x="213" y="529"/>
                        <a:pt x="207" y="524"/>
                        <a:pt x="197" y="524"/>
                      </a:cubicBezTo>
                      <a:lnTo>
                        <a:pt x="197" y="524"/>
                      </a:lnTo>
                      <a:cubicBezTo>
                        <a:pt x="186" y="524"/>
                        <a:pt x="180" y="529"/>
                        <a:pt x="180" y="541"/>
                      </a:cubicBezTo>
                      <a:lnTo>
                        <a:pt x="180" y="541"/>
                      </a:lnTo>
                      <a:cubicBezTo>
                        <a:pt x="180" y="551"/>
                        <a:pt x="186" y="557"/>
                        <a:pt x="197" y="557"/>
                      </a:cubicBezTo>
                      <a:lnTo>
                        <a:pt x="197" y="557"/>
                      </a:lnTo>
                      <a:cubicBezTo>
                        <a:pt x="207" y="557"/>
                        <a:pt x="213" y="551"/>
                        <a:pt x="213" y="541"/>
                      </a:cubicBezTo>
                      <a:close/>
                      <a:moveTo>
                        <a:pt x="147" y="475"/>
                      </a:moveTo>
                      <a:lnTo>
                        <a:pt x="147" y="475"/>
                      </a:lnTo>
                      <a:cubicBezTo>
                        <a:pt x="147" y="464"/>
                        <a:pt x="142" y="458"/>
                        <a:pt x="131" y="458"/>
                      </a:cubicBezTo>
                      <a:lnTo>
                        <a:pt x="131" y="458"/>
                      </a:lnTo>
                      <a:cubicBezTo>
                        <a:pt x="120" y="458"/>
                        <a:pt x="115" y="464"/>
                        <a:pt x="115" y="475"/>
                      </a:cubicBezTo>
                      <a:lnTo>
                        <a:pt x="115" y="475"/>
                      </a:lnTo>
                      <a:cubicBezTo>
                        <a:pt x="115" y="486"/>
                        <a:pt x="120" y="491"/>
                        <a:pt x="131" y="491"/>
                      </a:cubicBezTo>
                      <a:lnTo>
                        <a:pt x="131" y="491"/>
                      </a:lnTo>
                      <a:cubicBezTo>
                        <a:pt x="142" y="491"/>
                        <a:pt x="147" y="486"/>
                        <a:pt x="147" y="475"/>
                      </a:cubicBezTo>
                      <a:close/>
                      <a:moveTo>
                        <a:pt x="82" y="409"/>
                      </a:moveTo>
                      <a:lnTo>
                        <a:pt x="82" y="409"/>
                      </a:lnTo>
                      <a:cubicBezTo>
                        <a:pt x="82" y="398"/>
                        <a:pt x="76" y="393"/>
                        <a:pt x="66" y="393"/>
                      </a:cubicBezTo>
                      <a:lnTo>
                        <a:pt x="66" y="393"/>
                      </a:lnTo>
                      <a:cubicBezTo>
                        <a:pt x="55" y="393"/>
                        <a:pt x="49" y="398"/>
                        <a:pt x="49" y="409"/>
                      </a:cubicBezTo>
                      <a:lnTo>
                        <a:pt x="49" y="409"/>
                      </a:lnTo>
                      <a:cubicBezTo>
                        <a:pt x="49" y="420"/>
                        <a:pt x="55" y="426"/>
                        <a:pt x="66" y="426"/>
                      </a:cubicBezTo>
                      <a:lnTo>
                        <a:pt x="66" y="426"/>
                      </a:lnTo>
                      <a:cubicBezTo>
                        <a:pt x="76" y="426"/>
                        <a:pt x="82" y="420"/>
                        <a:pt x="82" y="409"/>
                      </a:cubicBezTo>
                      <a:close/>
                      <a:moveTo>
                        <a:pt x="245" y="606"/>
                      </a:moveTo>
                      <a:lnTo>
                        <a:pt x="245" y="606"/>
                      </a:lnTo>
                      <a:cubicBezTo>
                        <a:pt x="245" y="617"/>
                        <a:pt x="251" y="622"/>
                        <a:pt x="262" y="622"/>
                      </a:cubicBezTo>
                      <a:lnTo>
                        <a:pt x="262" y="622"/>
                      </a:lnTo>
                      <a:cubicBezTo>
                        <a:pt x="273" y="622"/>
                        <a:pt x="279" y="617"/>
                        <a:pt x="279" y="606"/>
                      </a:cubicBezTo>
                      <a:lnTo>
                        <a:pt x="279" y="606"/>
                      </a:lnTo>
                      <a:cubicBezTo>
                        <a:pt x="279" y="595"/>
                        <a:pt x="273" y="589"/>
                        <a:pt x="262" y="589"/>
                      </a:cubicBezTo>
                      <a:lnTo>
                        <a:pt x="262" y="589"/>
                      </a:lnTo>
                      <a:cubicBezTo>
                        <a:pt x="251" y="589"/>
                        <a:pt x="245" y="595"/>
                        <a:pt x="245" y="606"/>
                      </a:cubicBezTo>
                      <a:close/>
                      <a:moveTo>
                        <a:pt x="311" y="672"/>
                      </a:moveTo>
                      <a:lnTo>
                        <a:pt x="311" y="672"/>
                      </a:lnTo>
                      <a:cubicBezTo>
                        <a:pt x="311" y="683"/>
                        <a:pt x="317" y="688"/>
                        <a:pt x="328" y="688"/>
                      </a:cubicBezTo>
                      <a:lnTo>
                        <a:pt x="328" y="688"/>
                      </a:lnTo>
                      <a:cubicBezTo>
                        <a:pt x="338" y="688"/>
                        <a:pt x="344" y="683"/>
                        <a:pt x="344" y="672"/>
                      </a:cubicBezTo>
                      <a:lnTo>
                        <a:pt x="344" y="672"/>
                      </a:lnTo>
                      <a:cubicBezTo>
                        <a:pt x="344" y="660"/>
                        <a:pt x="338" y="655"/>
                        <a:pt x="328" y="655"/>
                      </a:cubicBezTo>
                      <a:lnTo>
                        <a:pt x="328" y="655"/>
                      </a:lnTo>
                      <a:cubicBezTo>
                        <a:pt x="317" y="655"/>
                        <a:pt x="311" y="660"/>
                        <a:pt x="311" y="672"/>
                      </a:cubicBezTo>
                      <a:close/>
                      <a:moveTo>
                        <a:pt x="721" y="1491"/>
                      </a:moveTo>
                      <a:lnTo>
                        <a:pt x="721" y="1491"/>
                      </a:lnTo>
                      <a:cubicBezTo>
                        <a:pt x="732" y="1502"/>
                        <a:pt x="738" y="1513"/>
                        <a:pt x="738" y="1524"/>
                      </a:cubicBezTo>
                      <a:lnTo>
                        <a:pt x="738" y="1524"/>
                      </a:lnTo>
                      <a:cubicBezTo>
                        <a:pt x="738" y="1535"/>
                        <a:pt x="732" y="1545"/>
                        <a:pt x="721" y="1557"/>
                      </a:cubicBezTo>
                      <a:lnTo>
                        <a:pt x="688" y="1590"/>
                      </a:lnTo>
                      <a:lnTo>
                        <a:pt x="655" y="1623"/>
                      </a:lnTo>
                      <a:lnTo>
                        <a:pt x="557" y="1721"/>
                      </a:lnTo>
                      <a:lnTo>
                        <a:pt x="524" y="1754"/>
                      </a:lnTo>
                      <a:lnTo>
                        <a:pt x="491" y="1786"/>
                      </a:lnTo>
                      <a:lnTo>
                        <a:pt x="394" y="1885"/>
                      </a:lnTo>
                      <a:lnTo>
                        <a:pt x="361" y="1917"/>
                      </a:lnTo>
                      <a:lnTo>
                        <a:pt x="328" y="1950"/>
                      </a:lnTo>
                      <a:lnTo>
                        <a:pt x="230" y="2048"/>
                      </a:lnTo>
                      <a:lnTo>
                        <a:pt x="197" y="2081"/>
                      </a:lnTo>
                      <a:lnTo>
                        <a:pt x="164" y="2114"/>
                      </a:lnTo>
                      <a:lnTo>
                        <a:pt x="66" y="2212"/>
                      </a:lnTo>
                      <a:lnTo>
                        <a:pt x="66" y="2212"/>
                      </a:lnTo>
                      <a:cubicBezTo>
                        <a:pt x="55" y="2223"/>
                        <a:pt x="49" y="2234"/>
                        <a:pt x="49" y="2245"/>
                      </a:cubicBezTo>
                      <a:lnTo>
                        <a:pt x="49" y="2245"/>
                      </a:lnTo>
                      <a:cubicBezTo>
                        <a:pt x="49" y="2256"/>
                        <a:pt x="57" y="2264"/>
                        <a:pt x="74" y="2270"/>
                      </a:cubicBezTo>
                      <a:lnTo>
                        <a:pt x="74" y="2270"/>
                      </a:lnTo>
                      <a:cubicBezTo>
                        <a:pt x="91" y="2275"/>
                        <a:pt x="109" y="2278"/>
                        <a:pt x="131" y="2278"/>
                      </a:cubicBezTo>
                      <a:lnTo>
                        <a:pt x="459" y="2278"/>
                      </a:lnTo>
                      <a:lnTo>
                        <a:pt x="459" y="2278"/>
                      </a:lnTo>
                      <a:cubicBezTo>
                        <a:pt x="480" y="2278"/>
                        <a:pt x="500" y="2281"/>
                        <a:pt x="516" y="2286"/>
                      </a:cubicBezTo>
                      <a:lnTo>
                        <a:pt x="516" y="2286"/>
                      </a:lnTo>
                      <a:cubicBezTo>
                        <a:pt x="533" y="2291"/>
                        <a:pt x="541" y="2300"/>
                        <a:pt x="541" y="2310"/>
                      </a:cubicBezTo>
                      <a:lnTo>
                        <a:pt x="541" y="2310"/>
                      </a:lnTo>
                      <a:cubicBezTo>
                        <a:pt x="541" y="2321"/>
                        <a:pt x="536" y="2333"/>
                        <a:pt x="524" y="2344"/>
                      </a:cubicBezTo>
                      <a:lnTo>
                        <a:pt x="491"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8" y="2769"/>
                      </a:lnTo>
                      <a:lnTo>
                        <a:pt x="66" y="2802"/>
                      </a:lnTo>
                      <a:lnTo>
                        <a:pt x="66" y="2802"/>
                      </a:lnTo>
                      <a:cubicBezTo>
                        <a:pt x="55" y="2814"/>
                        <a:pt x="49" y="2824"/>
                        <a:pt x="49" y="2835"/>
                      </a:cubicBezTo>
                      <a:lnTo>
                        <a:pt x="49" y="2835"/>
                      </a:lnTo>
                      <a:cubicBezTo>
                        <a:pt x="49" y="2846"/>
                        <a:pt x="57" y="2854"/>
                        <a:pt x="74" y="2860"/>
                      </a:cubicBezTo>
                      <a:lnTo>
                        <a:pt x="123" y="2877"/>
                      </a:lnTo>
                      <a:lnTo>
                        <a:pt x="123" y="2877"/>
                      </a:lnTo>
                      <a:cubicBezTo>
                        <a:pt x="139" y="2882"/>
                        <a:pt x="147" y="2889"/>
                        <a:pt x="147" y="2901"/>
                      </a:cubicBezTo>
                      <a:lnTo>
                        <a:pt x="147" y="2901"/>
                      </a:lnTo>
                      <a:cubicBezTo>
                        <a:pt x="147" y="2912"/>
                        <a:pt x="142" y="2923"/>
                        <a:pt x="131" y="2933"/>
                      </a:cubicBezTo>
                      <a:lnTo>
                        <a:pt x="98" y="2966"/>
                      </a:lnTo>
                      <a:lnTo>
                        <a:pt x="66" y="2999"/>
                      </a:lnTo>
                      <a:lnTo>
                        <a:pt x="33" y="3032"/>
                      </a:lnTo>
                      <a:lnTo>
                        <a:pt x="33" y="3032"/>
                      </a:lnTo>
                      <a:cubicBezTo>
                        <a:pt x="22" y="3043"/>
                        <a:pt x="11" y="3048"/>
                        <a:pt x="0" y="3048"/>
                      </a:cubicBezTo>
                      <a:lnTo>
                        <a:pt x="0" y="2720"/>
                      </a:lnTo>
                      <a:lnTo>
                        <a:pt x="0" y="2720"/>
                      </a:lnTo>
                      <a:cubicBezTo>
                        <a:pt x="11" y="2720"/>
                        <a:pt x="16" y="2715"/>
                        <a:pt x="16" y="2704"/>
                      </a:cubicBezTo>
                      <a:lnTo>
                        <a:pt x="16" y="2704"/>
                      </a:lnTo>
                      <a:cubicBezTo>
                        <a:pt x="16"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7" y="2398"/>
                        <a:pt x="213" y="2387"/>
                        <a:pt x="213" y="2376"/>
                      </a:cubicBezTo>
                      <a:lnTo>
                        <a:pt x="213" y="2376"/>
                      </a:lnTo>
                      <a:cubicBezTo>
                        <a:pt x="213" y="2365"/>
                        <a:pt x="205" y="2357"/>
                        <a:pt x="188" y="2351"/>
                      </a:cubicBezTo>
                      <a:lnTo>
                        <a:pt x="188" y="2351"/>
                      </a:lnTo>
                      <a:cubicBezTo>
                        <a:pt x="172" y="2346"/>
                        <a:pt x="153" y="2344"/>
                        <a:pt x="131" y="2344"/>
                      </a:cubicBezTo>
                      <a:lnTo>
                        <a:pt x="0" y="2344"/>
                      </a:lnTo>
                      <a:lnTo>
                        <a:pt x="0" y="2131"/>
                      </a:lnTo>
                      <a:lnTo>
                        <a:pt x="0" y="2131"/>
                      </a:lnTo>
                      <a:cubicBezTo>
                        <a:pt x="11" y="2131"/>
                        <a:pt x="22" y="2125"/>
                        <a:pt x="33" y="2114"/>
                      </a:cubicBezTo>
                      <a:lnTo>
                        <a:pt x="66" y="2081"/>
                      </a:lnTo>
                      <a:lnTo>
                        <a:pt x="98"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1" y="1655"/>
                      </a:lnTo>
                      <a:lnTo>
                        <a:pt x="524" y="1623"/>
                      </a:lnTo>
                      <a:lnTo>
                        <a:pt x="557"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8" y="696"/>
                      </a:cubicBezTo>
                      <a:lnTo>
                        <a:pt x="188" y="696"/>
                      </a:lnTo>
                      <a:cubicBezTo>
                        <a:pt x="205" y="691"/>
                        <a:pt x="213" y="683"/>
                        <a:pt x="213" y="672"/>
                      </a:cubicBezTo>
                      <a:lnTo>
                        <a:pt x="213" y="672"/>
                      </a:lnTo>
                      <a:cubicBezTo>
                        <a:pt x="213" y="660"/>
                        <a:pt x="207" y="650"/>
                        <a:pt x="197" y="639"/>
                      </a:cubicBezTo>
                      <a:lnTo>
                        <a:pt x="164" y="606"/>
                      </a:lnTo>
                      <a:lnTo>
                        <a:pt x="131" y="573"/>
                      </a:lnTo>
                      <a:lnTo>
                        <a:pt x="98" y="541"/>
                      </a:lnTo>
                      <a:lnTo>
                        <a:pt x="66" y="508"/>
                      </a:lnTo>
                      <a:lnTo>
                        <a:pt x="33" y="475"/>
                      </a:lnTo>
                      <a:lnTo>
                        <a:pt x="33" y="475"/>
                      </a:lnTo>
                      <a:cubicBezTo>
                        <a:pt x="22" y="464"/>
                        <a:pt x="11" y="458"/>
                        <a:pt x="0" y="458"/>
                      </a:cubicBezTo>
                      <a:lnTo>
                        <a:pt x="0" y="360"/>
                      </a:lnTo>
                      <a:lnTo>
                        <a:pt x="0" y="360"/>
                      </a:lnTo>
                      <a:cubicBezTo>
                        <a:pt x="11" y="360"/>
                        <a:pt x="16" y="355"/>
                        <a:pt x="16" y="344"/>
                      </a:cubicBezTo>
                      <a:lnTo>
                        <a:pt x="16" y="344"/>
                      </a:lnTo>
                      <a:cubicBezTo>
                        <a:pt x="16" y="333"/>
                        <a:pt x="11" y="327"/>
                        <a:pt x="0" y="327"/>
                      </a:cubicBezTo>
                      <a:lnTo>
                        <a:pt x="0" y="0"/>
                      </a:lnTo>
                      <a:lnTo>
                        <a:pt x="0" y="0"/>
                      </a:lnTo>
                      <a:cubicBezTo>
                        <a:pt x="11" y="0"/>
                        <a:pt x="22" y="5"/>
                        <a:pt x="33" y="15"/>
                      </a:cubicBezTo>
                      <a:lnTo>
                        <a:pt x="66" y="49"/>
                      </a:lnTo>
                      <a:lnTo>
                        <a:pt x="131" y="114"/>
                      </a:lnTo>
                      <a:lnTo>
                        <a:pt x="131" y="114"/>
                      </a:lnTo>
                      <a:cubicBezTo>
                        <a:pt x="142" y="125"/>
                        <a:pt x="147" y="136"/>
                        <a:pt x="147" y="147"/>
                      </a:cubicBezTo>
                      <a:lnTo>
                        <a:pt x="147" y="147"/>
                      </a:lnTo>
                      <a:cubicBezTo>
                        <a:pt x="147" y="158"/>
                        <a:pt x="139" y="166"/>
                        <a:pt x="123" y="172"/>
                      </a:cubicBezTo>
                      <a:lnTo>
                        <a:pt x="74" y="188"/>
                      </a:lnTo>
                      <a:lnTo>
                        <a:pt x="74" y="188"/>
                      </a:lnTo>
                      <a:cubicBezTo>
                        <a:pt x="57" y="194"/>
                        <a:pt x="49" y="202"/>
                        <a:pt x="49" y="213"/>
                      </a:cubicBezTo>
                      <a:lnTo>
                        <a:pt x="49" y="213"/>
                      </a:lnTo>
                      <a:cubicBezTo>
                        <a:pt x="49" y="224"/>
                        <a:pt x="55" y="235"/>
                        <a:pt x="66" y="245"/>
                      </a:cubicBezTo>
                      <a:lnTo>
                        <a:pt x="98" y="279"/>
                      </a:lnTo>
                      <a:lnTo>
                        <a:pt x="131" y="311"/>
                      </a:lnTo>
                      <a:lnTo>
                        <a:pt x="230" y="409"/>
                      </a:lnTo>
                      <a:lnTo>
                        <a:pt x="262" y="442"/>
                      </a:lnTo>
                      <a:lnTo>
                        <a:pt x="295" y="475"/>
                      </a:lnTo>
                      <a:lnTo>
                        <a:pt x="394" y="573"/>
                      </a:lnTo>
                      <a:lnTo>
                        <a:pt x="426" y="606"/>
                      </a:lnTo>
                      <a:lnTo>
                        <a:pt x="459" y="639"/>
                      </a:lnTo>
                      <a:lnTo>
                        <a:pt x="524" y="704"/>
                      </a:lnTo>
                      <a:lnTo>
                        <a:pt x="524" y="704"/>
                      </a:lnTo>
                      <a:cubicBezTo>
                        <a:pt x="536" y="715"/>
                        <a:pt x="541" y="726"/>
                        <a:pt x="541" y="737"/>
                      </a:cubicBezTo>
                      <a:lnTo>
                        <a:pt x="541" y="737"/>
                      </a:lnTo>
                      <a:cubicBezTo>
                        <a:pt x="541" y="748"/>
                        <a:pt x="533" y="756"/>
                        <a:pt x="516" y="762"/>
                      </a:cubicBezTo>
                      <a:lnTo>
                        <a:pt x="516" y="762"/>
                      </a:lnTo>
                      <a:cubicBezTo>
                        <a:pt x="500" y="767"/>
                        <a:pt x="480" y="770"/>
                        <a:pt x="459" y="770"/>
                      </a:cubicBezTo>
                      <a:lnTo>
                        <a:pt x="131" y="770"/>
                      </a:lnTo>
                      <a:lnTo>
                        <a:pt x="131" y="770"/>
                      </a:lnTo>
                      <a:cubicBezTo>
                        <a:pt x="109" y="770"/>
                        <a:pt x="91" y="773"/>
                        <a:pt x="74" y="778"/>
                      </a:cubicBezTo>
                      <a:lnTo>
                        <a:pt x="74" y="778"/>
                      </a:lnTo>
                      <a:cubicBezTo>
                        <a:pt x="57" y="784"/>
                        <a:pt x="49" y="792"/>
                        <a:pt x="49" y="803"/>
                      </a:cubicBezTo>
                      <a:lnTo>
                        <a:pt x="49" y="803"/>
                      </a:lnTo>
                      <a:cubicBezTo>
                        <a:pt x="49" y="814"/>
                        <a:pt x="55" y="824"/>
                        <a:pt x="66" y="835"/>
                      </a:cubicBezTo>
                      <a:lnTo>
                        <a:pt x="98"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1" y="1262"/>
                      </a:lnTo>
                      <a:lnTo>
                        <a:pt x="524" y="1294"/>
                      </a:lnTo>
                      <a:lnTo>
                        <a:pt x="557" y="1327"/>
                      </a:lnTo>
                      <a:lnTo>
                        <a:pt x="590" y="1360"/>
                      </a:lnTo>
                      <a:lnTo>
                        <a:pt x="622" y="1393"/>
                      </a:lnTo>
                      <a:lnTo>
                        <a:pt x="655" y="1426"/>
                      </a:lnTo>
                      <a:lnTo>
                        <a:pt x="688" y="1458"/>
                      </a:lnTo>
                      <a:lnTo>
                        <a:pt x="721"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6" name="Freeform 483">
                  <a:extLst>
                    <a:ext uri="{FF2B5EF4-FFF2-40B4-BE49-F238E27FC236}">
                      <a16:creationId xmlns:a16="http://schemas.microsoft.com/office/drawing/2014/main" id="{3ACD72C6-E385-FD42-BE3D-5563975A1EBB}"/>
                    </a:ext>
                  </a:extLst>
                </p:cNvPr>
                <p:cNvSpPr>
                  <a:spLocks noChangeArrowheads="1"/>
                </p:cNvSpPr>
                <p:nvPr/>
              </p:nvSpPr>
              <p:spPr bwMode="auto">
                <a:xfrm>
                  <a:off x="6151563"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4 w 476"/>
                    <a:gd name="T13" fmla="*/ 377 h 952"/>
                    <a:gd name="T14" fmla="*/ 361 w 476"/>
                    <a:gd name="T15" fmla="*/ 344 h 952"/>
                    <a:gd name="T16" fmla="*/ 328 w 476"/>
                    <a:gd name="T17" fmla="*/ 311 h 952"/>
                    <a:gd name="T18" fmla="*/ 295 w 476"/>
                    <a:gd name="T19" fmla="*/ 278 h 952"/>
                    <a:gd name="T20" fmla="*/ 262 w 476"/>
                    <a:gd name="T21" fmla="*/ 245 h 952"/>
                    <a:gd name="T22" fmla="*/ 230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30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30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8"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8" y="213"/>
                      </a:lnTo>
                      <a:lnTo>
                        <a:pt x="131" y="245"/>
                      </a:lnTo>
                      <a:lnTo>
                        <a:pt x="230" y="344"/>
                      </a:lnTo>
                      <a:lnTo>
                        <a:pt x="262" y="377"/>
                      </a:lnTo>
                      <a:lnTo>
                        <a:pt x="295" y="409"/>
                      </a:lnTo>
                      <a:lnTo>
                        <a:pt x="328" y="442"/>
                      </a:lnTo>
                      <a:lnTo>
                        <a:pt x="328" y="442"/>
                      </a:lnTo>
                      <a:cubicBezTo>
                        <a:pt x="338" y="453"/>
                        <a:pt x="344" y="464"/>
                        <a:pt x="344" y="475"/>
                      </a:cubicBezTo>
                      <a:lnTo>
                        <a:pt x="344" y="475"/>
                      </a:lnTo>
                      <a:cubicBezTo>
                        <a:pt x="344" y="486"/>
                        <a:pt x="338" y="496"/>
                        <a:pt x="328" y="508"/>
                      </a:cubicBezTo>
                      <a:lnTo>
                        <a:pt x="295" y="541"/>
                      </a:lnTo>
                      <a:lnTo>
                        <a:pt x="262" y="574"/>
                      </a:lnTo>
                      <a:lnTo>
                        <a:pt x="230" y="606"/>
                      </a:lnTo>
                      <a:lnTo>
                        <a:pt x="197" y="639"/>
                      </a:lnTo>
                      <a:lnTo>
                        <a:pt x="164" y="672"/>
                      </a:lnTo>
                      <a:lnTo>
                        <a:pt x="131" y="705"/>
                      </a:lnTo>
                      <a:lnTo>
                        <a:pt x="98"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37" name="Group 597">
                  <a:extLst>
                    <a:ext uri="{FF2B5EF4-FFF2-40B4-BE49-F238E27FC236}">
                      <a16:creationId xmlns:a16="http://schemas.microsoft.com/office/drawing/2014/main" id="{1AB7C410-4487-B043-931E-9702A0911711}"/>
                    </a:ext>
                  </a:extLst>
                </p:cNvPr>
                <p:cNvGrpSpPr/>
                <p:nvPr/>
              </p:nvGrpSpPr>
              <p:grpSpPr>
                <a:xfrm>
                  <a:off x="6099175" y="2360613"/>
                  <a:ext cx="106363" cy="107950"/>
                  <a:chOff x="6099175" y="2360613"/>
                  <a:chExt cx="106363" cy="107950"/>
                </a:xfrm>
                <a:solidFill>
                  <a:schemeClr val="accent2"/>
                </a:solidFill>
              </p:grpSpPr>
              <p:sp>
                <p:nvSpPr>
                  <p:cNvPr id="38" name="Freeform 345">
                    <a:extLst>
                      <a:ext uri="{FF2B5EF4-FFF2-40B4-BE49-F238E27FC236}">
                        <a16:creationId xmlns:a16="http://schemas.microsoft.com/office/drawing/2014/main" id="{6C95A5EA-3525-B940-9222-F8E7574E017D}"/>
                      </a:ext>
                    </a:extLst>
                  </p:cNvPr>
                  <p:cNvSpPr>
                    <a:spLocks noChangeArrowheads="1"/>
                  </p:cNvSpPr>
                  <p:nvPr/>
                </p:nvSpPr>
                <p:spPr bwMode="auto">
                  <a:xfrm>
                    <a:off x="6099175" y="2360613"/>
                    <a:ext cx="41275" cy="41275"/>
                  </a:xfrm>
                  <a:custGeom>
                    <a:avLst/>
                    <a:gdLst>
                      <a:gd name="T0" fmla="*/ 107 w 113"/>
                      <a:gd name="T1" fmla="*/ 25 h 114"/>
                      <a:gd name="T2" fmla="*/ 107 w 113"/>
                      <a:gd name="T3" fmla="*/ 25 h 114"/>
                      <a:gd name="T4" fmla="*/ 82 w 113"/>
                      <a:gd name="T5" fmla="*/ 0 h 114"/>
                      <a:gd name="T6" fmla="*/ 82 w 113"/>
                      <a:gd name="T7" fmla="*/ 0 h 114"/>
                      <a:gd name="T8" fmla="*/ 49 w 113"/>
                      <a:gd name="T9" fmla="*/ 17 h 114"/>
                      <a:gd name="T10" fmla="*/ 17 w 113"/>
                      <a:gd name="T11" fmla="*/ 50 h 114"/>
                      <a:gd name="T12" fmla="*/ 17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7 w 113"/>
                      <a:gd name="T27" fmla="*/ 74 h 114"/>
                      <a:gd name="T28" fmla="*/ 107 w 113"/>
                      <a:gd name="T29" fmla="*/ 74 h 114"/>
                      <a:gd name="T30" fmla="*/ 107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7" y="25"/>
                        </a:moveTo>
                        <a:lnTo>
                          <a:pt x="107" y="25"/>
                        </a:lnTo>
                        <a:cubicBezTo>
                          <a:pt x="101" y="9"/>
                          <a:pt x="93" y="0"/>
                          <a:pt x="82" y="0"/>
                        </a:cubicBezTo>
                        <a:lnTo>
                          <a:pt x="82" y="0"/>
                        </a:lnTo>
                        <a:cubicBezTo>
                          <a:pt x="71" y="0"/>
                          <a:pt x="60" y="6"/>
                          <a:pt x="49" y="17"/>
                        </a:cubicBezTo>
                        <a:lnTo>
                          <a:pt x="17" y="50"/>
                        </a:lnTo>
                        <a:lnTo>
                          <a:pt x="17" y="50"/>
                        </a:lnTo>
                        <a:cubicBezTo>
                          <a:pt x="6" y="60"/>
                          <a:pt x="0" y="72"/>
                          <a:pt x="0" y="82"/>
                        </a:cubicBezTo>
                        <a:lnTo>
                          <a:pt x="0" y="82"/>
                        </a:lnTo>
                        <a:cubicBezTo>
                          <a:pt x="0" y="93"/>
                          <a:pt x="9" y="101"/>
                          <a:pt x="25" y="107"/>
                        </a:cubicBezTo>
                        <a:lnTo>
                          <a:pt x="25" y="107"/>
                        </a:lnTo>
                        <a:cubicBezTo>
                          <a:pt x="41" y="113"/>
                          <a:pt x="58" y="113"/>
                          <a:pt x="74" y="107"/>
                        </a:cubicBezTo>
                        <a:lnTo>
                          <a:pt x="74" y="107"/>
                        </a:lnTo>
                        <a:cubicBezTo>
                          <a:pt x="90" y="101"/>
                          <a:pt x="101" y="91"/>
                          <a:pt x="107" y="74"/>
                        </a:cubicBezTo>
                        <a:lnTo>
                          <a:pt x="107" y="74"/>
                        </a:lnTo>
                        <a:cubicBezTo>
                          <a:pt x="112" y="57"/>
                          <a:pt x="112" y="42"/>
                          <a:pt x="107"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9" name="Freeform 348">
                    <a:extLst>
                      <a:ext uri="{FF2B5EF4-FFF2-40B4-BE49-F238E27FC236}">
                        <a16:creationId xmlns:a16="http://schemas.microsoft.com/office/drawing/2014/main" id="{04C33FCF-2AEB-544A-A0FF-5CA5ECC37A9B}"/>
                      </a:ext>
                    </a:extLst>
                  </p:cNvPr>
                  <p:cNvSpPr>
                    <a:spLocks noChangeArrowheads="1"/>
                  </p:cNvSpPr>
                  <p:nvPr/>
                </p:nvSpPr>
                <p:spPr bwMode="auto">
                  <a:xfrm>
                    <a:off x="6099175"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7 w 113"/>
                      <a:gd name="T13" fmla="*/ 63 h 113"/>
                      <a:gd name="T14" fmla="*/ 49 w 113"/>
                      <a:gd name="T15" fmla="*/ 95 h 113"/>
                      <a:gd name="T16" fmla="*/ 49 w 113"/>
                      <a:gd name="T17" fmla="*/ 95 h 113"/>
                      <a:gd name="T18" fmla="*/ 82 w 113"/>
                      <a:gd name="T19" fmla="*/ 112 h 113"/>
                      <a:gd name="T20" fmla="*/ 82 w 113"/>
                      <a:gd name="T21" fmla="*/ 112 h 113"/>
                      <a:gd name="T22" fmla="*/ 107 w 113"/>
                      <a:gd name="T23" fmla="*/ 87 h 113"/>
                      <a:gd name="T24" fmla="*/ 107 w 113"/>
                      <a:gd name="T25" fmla="*/ 87 h 113"/>
                      <a:gd name="T26" fmla="*/ 107 w 113"/>
                      <a:gd name="T27" fmla="*/ 38 h 113"/>
                      <a:gd name="T28" fmla="*/ 107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8" y="0"/>
                          <a:pt x="41" y="0"/>
                          <a:pt x="25" y="5"/>
                        </a:cubicBezTo>
                        <a:lnTo>
                          <a:pt x="25" y="5"/>
                        </a:lnTo>
                        <a:cubicBezTo>
                          <a:pt x="9" y="10"/>
                          <a:pt x="0" y="18"/>
                          <a:pt x="0" y="30"/>
                        </a:cubicBezTo>
                        <a:lnTo>
                          <a:pt x="0" y="30"/>
                        </a:lnTo>
                        <a:cubicBezTo>
                          <a:pt x="0" y="40"/>
                          <a:pt x="6" y="51"/>
                          <a:pt x="17" y="63"/>
                        </a:cubicBezTo>
                        <a:lnTo>
                          <a:pt x="49" y="95"/>
                        </a:lnTo>
                        <a:lnTo>
                          <a:pt x="49" y="95"/>
                        </a:lnTo>
                        <a:cubicBezTo>
                          <a:pt x="60" y="106"/>
                          <a:pt x="71" y="112"/>
                          <a:pt x="82" y="112"/>
                        </a:cubicBezTo>
                        <a:lnTo>
                          <a:pt x="82" y="112"/>
                        </a:lnTo>
                        <a:cubicBezTo>
                          <a:pt x="93" y="112"/>
                          <a:pt x="101" y="103"/>
                          <a:pt x="107" y="87"/>
                        </a:cubicBezTo>
                        <a:lnTo>
                          <a:pt x="107" y="87"/>
                        </a:lnTo>
                        <a:cubicBezTo>
                          <a:pt x="112" y="71"/>
                          <a:pt x="112" y="54"/>
                          <a:pt x="107" y="38"/>
                        </a:cubicBezTo>
                        <a:lnTo>
                          <a:pt x="107"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0" name="Freeform 489">
                    <a:extLst>
                      <a:ext uri="{FF2B5EF4-FFF2-40B4-BE49-F238E27FC236}">
                        <a16:creationId xmlns:a16="http://schemas.microsoft.com/office/drawing/2014/main" id="{02136A4F-13BB-0549-9D47-B647067011C3}"/>
                      </a:ext>
                    </a:extLst>
                  </p:cNvPr>
                  <p:cNvSpPr>
                    <a:spLocks noChangeArrowheads="1"/>
                  </p:cNvSpPr>
                  <p:nvPr/>
                </p:nvSpPr>
                <p:spPr bwMode="auto">
                  <a:xfrm>
                    <a:off x="6164263" y="2360613"/>
                    <a:ext cx="41275" cy="41275"/>
                  </a:xfrm>
                  <a:custGeom>
                    <a:avLst/>
                    <a:gdLst>
                      <a:gd name="T0" fmla="*/ 39 w 113"/>
                      <a:gd name="T1" fmla="*/ 107 h 114"/>
                      <a:gd name="T2" fmla="*/ 39 w 113"/>
                      <a:gd name="T3" fmla="*/ 107 h 114"/>
                      <a:gd name="T4" fmla="*/ 88 w 113"/>
                      <a:gd name="T5" fmla="*/ 107 h 114"/>
                      <a:gd name="T6" fmla="*/ 88 w 113"/>
                      <a:gd name="T7" fmla="*/ 107 h 114"/>
                      <a:gd name="T8" fmla="*/ 112 w 113"/>
                      <a:gd name="T9" fmla="*/ 82 h 114"/>
                      <a:gd name="T10" fmla="*/ 112 w 113"/>
                      <a:gd name="T11" fmla="*/ 82 h 114"/>
                      <a:gd name="T12" fmla="*/ 96 w 113"/>
                      <a:gd name="T13" fmla="*/ 50 h 114"/>
                      <a:gd name="T14" fmla="*/ 63 w 113"/>
                      <a:gd name="T15" fmla="*/ 17 h 114"/>
                      <a:gd name="T16" fmla="*/ 63 w 113"/>
                      <a:gd name="T17" fmla="*/ 17 h 114"/>
                      <a:gd name="T18" fmla="*/ 31 w 113"/>
                      <a:gd name="T19" fmla="*/ 0 h 114"/>
                      <a:gd name="T20" fmla="*/ 31 w 113"/>
                      <a:gd name="T21" fmla="*/ 0 h 114"/>
                      <a:gd name="T22" fmla="*/ 6 w 113"/>
                      <a:gd name="T23" fmla="*/ 25 h 114"/>
                      <a:gd name="T24" fmla="*/ 6 w 113"/>
                      <a:gd name="T25" fmla="*/ 25 h 114"/>
                      <a:gd name="T26" fmla="*/ 6 w 113"/>
                      <a:gd name="T27" fmla="*/ 74 h 114"/>
                      <a:gd name="T28" fmla="*/ 6 w 113"/>
                      <a:gd name="T29" fmla="*/ 74 h 114"/>
                      <a:gd name="T30" fmla="*/ 39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9" y="107"/>
                        </a:moveTo>
                        <a:lnTo>
                          <a:pt x="39" y="107"/>
                        </a:lnTo>
                        <a:cubicBezTo>
                          <a:pt x="56" y="113"/>
                          <a:pt x="71" y="113"/>
                          <a:pt x="88" y="107"/>
                        </a:cubicBezTo>
                        <a:lnTo>
                          <a:pt x="88" y="107"/>
                        </a:lnTo>
                        <a:cubicBezTo>
                          <a:pt x="104" y="101"/>
                          <a:pt x="112" y="93"/>
                          <a:pt x="112" y="82"/>
                        </a:cubicBezTo>
                        <a:lnTo>
                          <a:pt x="112" y="82"/>
                        </a:lnTo>
                        <a:cubicBezTo>
                          <a:pt x="112" y="72"/>
                          <a:pt x="107" y="60"/>
                          <a:pt x="96" y="50"/>
                        </a:cubicBezTo>
                        <a:lnTo>
                          <a:pt x="63" y="17"/>
                        </a:lnTo>
                        <a:lnTo>
                          <a:pt x="63" y="17"/>
                        </a:lnTo>
                        <a:cubicBezTo>
                          <a:pt x="52" y="6"/>
                          <a:pt x="41" y="0"/>
                          <a:pt x="31" y="0"/>
                        </a:cubicBezTo>
                        <a:lnTo>
                          <a:pt x="31" y="0"/>
                        </a:lnTo>
                        <a:cubicBezTo>
                          <a:pt x="20" y="0"/>
                          <a:pt x="11" y="9"/>
                          <a:pt x="6" y="25"/>
                        </a:cubicBezTo>
                        <a:lnTo>
                          <a:pt x="6" y="25"/>
                        </a:lnTo>
                        <a:cubicBezTo>
                          <a:pt x="0" y="42"/>
                          <a:pt x="0" y="57"/>
                          <a:pt x="6" y="74"/>
                        </a:cubicBezTo>
                        <a:lnTo>
                          <a:pt x="6" y="74"/>
                        </a:lnTo>
                        <a:cubicBezTo>
                          <a:pt x="11"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1" name="Freeform 492">
                    <a:extLst>
                      <a:ext uri="{FF2B5EF4-FFF2-40B4-BE49-F238E27FC236}">
                        <a16:creationId xmlns:a16="http://schemas.microsoft.com/office/drawing/2014/main" id="{E467C740-5997-C247-BF27-9D6E402D8E01}"/>
                      </a:ext>
                    </a:extLst>
                  </p:cNvPr>
                  <p:cNvSpPr>
                    <a:spLocks noChangeArrowheads="1"/>
                  </p:cNvSpPr>
                  <p:nvPr/>
                </p:nvSpPr>
                <p:spPr bwMode="auto">
                  <a:xfrm>
                    <a:off x="6164263" y="2427288"/>
                    <a:ext cx="41275" cy="41275"/>
                  </a:xfrm>
                  <a:custGeom>
                    <a:avLst/>
                    <a:gdLst>
                      <a:gd name="T0" fmla="*/ 6 w 113"/>
                      <a:gd name="T1" fmla="*/ 87 h 113"/>
                      <a:gd name="T2" fmla="*/ 6 w 113"/>
                      <a:gd name="T3" fmla="*/ 87 h 113"/>
                      <a:gd name="T4" fmla="*/ 31 w 113"/>
                      <a:gd name="T5" fmla="*/ 112 h 113"/>
                      <a:gd name="T6" fmla="*/ 31 w 113"/>
                      <a:gd name="T7" fmla="*/ 112 h 113"/>
                      <a:gd name="T8" fmla="*/ 63 w 113"/>
                      <a:gd name="T9" fmla="*/ 95 h 113"/>
                      <a:gd name="T10" fmla="*/ 96 w 113"/>
                      <a:gd name="T11" fmla="*/ 63 h 113"/>
                      <a:gd name="T12" fmla="*/ 96 w 113"/>
                      <a:gd name="T13" fmla="*/ 63 h 113"/>
                      <a:gd name="T14" fmla="*/ 112 w 113"/>
                      <a:gd name="T15" fmla="*/ 30 h 113"/>
                      <a:gd name="T16" fmla="*/ 112 w 113"/>
                      <a:gd name="T17" fmla="*/ 30 h 113"/>
                      <a:gd name="T18" fmla="*/ 88 w 113"/>
                      <a:gd name="T19" fmla="*/ 5 h 113"/>
                      <a:gd name="T20" fmla="*/ 88 w 113"/>
                      <a:gd name="T21" fmla="*/ 5 h 113"/>
                      <a:gd name="T22" fmla="*/ 39 w 113"/>
                      <a:gd name="T23" fmla="*/ 5 h 113"/>
                      <a:gd name="T24" fmla="*/ 39 w 113"/>
                      <a:gd name="T25" fmla="*/ 5 h 113"/>
                      <a:gd name="T26" fmla="*/ 6 w 113"/>
                      <a:gd name="T27" fmla="*/ 38 h 113"/>
                      <a:gd name="T28" fmla="*/ 6 w 113"/>
                      <a:gd name="T29" fmla="*/ 38 h 113"/>
                      <a:gd name="T30" fmla="*/ 6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6" y="87"/>
                        </a:moveTo>
                        <a:lnTo>
                          <a:pt x="6" y="87"/>
                        </a:lnTo>
                        <a:cubicBezTo>
                          <a:pt x="11" y="103"/>
                          <a:pt x="20" y="112"/>
                          <a:pt x="31" y="112"/>
                        </a:cubicBezTo>
                        <a:lnTo>
                          <a:pt x="31" y="112"/>
                        </a:lnTo>
                        <a:cubicBezTo>
                          <a:pt x="41" y="112"/>
                          <a:pt x="52" y="106"/>
                          <a:pt x="63" y="95"/>
                        </a:cubicBezTo>
                        <a:lnTo>
                          <a:pt x="96" y="63"/>
                        </a:lnTo>
                        <a:lnTo>
                          <a:pt x="96" y="63"/>
                        </a:lnTo>
                        <a:cubicBezTo>
                          <a:pt x="107" y="51"/>
                          <a:pt x="112" y="40"/>
                          <a:pt x="112" y="30"/>
                        </a:cubicBezTo>
                        <a:lnTo>
                          <a:pt x="112" y="30"/>
                        </a:lnTo>
                        <a:cubicBezTo>
                          <a:pt x="112" y="18"/>
                          <a:pt x="104" y="10"/>
                          <a:pt x="88" y="5"/>
                        </a:cubicBezTo>
                        <a:lnTo>
                          <a:pt x="88" y="5"/>
                        </a:lnTo>
                        <a:cubicBezTo>
                          <a:pt x="71" y="0"/>
                          <a:pt x="56" y="0"/>
                          <a:pt x="39" y="5"/>
                        </a:cubicBezTo>
                        <a:lnTo>
                          <a:pt x="39" y="5"/>
                        </a:lnTo>
                        <a:cubicBezTo>
                          <a:pt x="22" y="10"/>
                          <a:pt x="11"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5" name="Group 553">
                <a:extLst>
                  <a:ext uri="{FF2B5EF4-FFF2-40B4-BE49-F238E27FC236}">
                    <a16:creationId xmlns:a16="http://schemas.microsoft.com/office/drawing/2014/main" id="{E61A53C0-27B7-024B-A0F4-40E7F46B5591}"/>
                  </a:ext>
                </a:extLst>
              </p:cNvPr>
              <p:cNvGrpSpPr/>
              <p:nvPr/>
            </p:nvGrpSpPr>
            <p:grpSpPr>
              <a:xfrm rot="5400000">
                <a:off x="1963730" y="-544110"/>
                <a:ext cx="1423866" cy="1440000"/>
                <a:chOff x="1331913" y="1858963"/>
                <a:chExt cx="1120775" cy="1133475"/>
              </a:xfrm>
            </p:grpSpPr>
            <p:sp>
              <p:nvSpPr>
                <p:cNvPr id="16" name="Freeform 40">
                  <a:extLst>
                    <a:ext uri="{FF2B5EF4-FFF2-40B4-BE49-F238E27FC236}">
                      <a16:creationId xmlns:a16="http://schemas.microsoft.com/office/drawing/2014/main" id="{793558E1-EA52-BA45-A0CF-D0E667537D32}"/>
                    </a:ext>
                  </a:extLst>
                </p:cNvPr>
                <p:cNvSpPr>
                  <a:spLocks noChangeArrowheads="1"/>
                </p:cNvSpPr>
                <p:nvPr/>
              </p:nvSpPr>
              <p:spPr bwMode="auto">
                <a:xfrm>
                  <a:off x="1757363" y="1858963"/>
                  <a:ext cx="271462" cy="141287"/>
                </a:xfrm>
                <a:custGeom>
                  <a:avLst/>
                  <a:gdLst>
                    <a:gd name="T0" fmla="*/ 49 w 754"/>
                    <a:gd name="T1" fmla="*/ 98 h 392"/>
                    <a:gd name="T2" fmla="*/ 81 w 754"/>
                    <a:gd name="T3" fmla="*/ 131 h 392"/>
                    <a:gd name="T4" fmla="*/ 114 w 754"/>
                    <a:gd name="T5" fmla="*/ 164 h 392"/>
                    <a:gd name="T6" fmla="*/ 147 w 754"/>
                    <a:gd name="T7" fmla="*/ 197 h 392"/>
                    <a:gd name="T8" fmla="*/ 180 w 754"/>
                    <a:gd name="T9" fmla="*/ 230 h 392"/>
                    <a:gd name="T10" fmla="*/ 213 w 754"/>
                    <a:gd name="T11" fmla="*/ 262 h 392"/>
                    <a:gd name="T12" fmla="*/ 245 w 754"/>
                    <a:gd name="T13" fmla="*/ 296 h 392"/>
                    <a:gd name="T14" fmla="*/ 278 w 754"/>
                    <a:gd name="T15" fmla="*/ 328 h 392"/>
                    <a:gd name="T16" fmla="*/ 311 w 754"/>
                    <a:gd name="T17" fmla="*/ 361 h 392"/>
                    <a:gd name="T18" fmla="*/ 311 w 754"/>
                    <a:gd name="T19" fmla="*/ 361 h 392"/>
                    <a:gd name="T20" fmla="*/ 352 w 754"/>
                    <a:gd name="T21" fmla="*/ 385 h 392"/>
                    <a:gd name="T22" fmla="*/ 352 w 754"/>
                    <a:gd name="T23" fmla="*/ 385 h 392"/>
                    <a:gd name="T24" fmla="*/ 401 w 754"/>
                    <a:gd name="T25" fmla="*/ 385 h 392"/>
                    <a:gd name="T26" fmla="*/ 401 w 754"/>
                    <a:gd name="T27" fmla="*/ 385 h 392"/>
                    <a:gd name="T28" fmla="*/ 409 w 754"/>
                    <a:gd name="T29" fmla="*/ 382 h 392"/>
                    <a:gd name="T30" fmla="*/ 409 w 754"/>
                    <a:gd name="T31" fmla="*/ 382 h 392"/>
                    <a:gd name="T32" fmla="*/ 442 w 754"/>
                    <a:gd name="T33" fmla="*/ 361 h 392"/>
                    <a:gd name="T34" fmla="*/ 475 w 754"/>
                    <a:gd name="T35" fmla="*/ 328 h 392"/>
                    <a:gd name="T36" fmla="*/ 573 w 754"/>
                    <a:gd name="T37" fmla="*/ 230 h 392"/>
                    <a:gd name="T38" fmla="*/ 606 w 754"/>
                    <a:gd name="T39" fmla="*/ 197 h 392"/>
                    <a:gd name="T40" fmla="*/ 639 w 754"/>
                    <a:gd name="T41" fmla="*/ 164 h 392"/>
                    <a:gd name="T42" fmla="*/ 737 w 754"/>
                    <a:gd name="T43" fmla="*/ 66 h 392"/>
                    <a:gd name="T44" fmla="*/ 737 w 754"/>
                    <a:gd name="T45" fmla="*/ 66 h 392"/>
                    <a:gd name="T46" fmla="*/ 753 w 754"/>
                    <a:gd name="T47" fmla="*/ 32 h 392"/>
                    <a:gd name="T48" fmla="*/ 753 w 754"/>
                    <a:gd name="T49" fmla="*/ 32 h 392"/>
                    <a:gd name="T50" fmla="*/ 729 w 754"/>
                    <a:gd name="T51" fmla="*/ 9 h 392"/>
                    <a:gd name="T52" fmla="*/ 729 w 754"/>
                    <a:gd name="T53" fmla="*/ 9 h 392"/>
                    <a:gd name="T54" fmla="*/ 672 w 754"/>
                    <a:gd name="T55" fmla="*/ 0 h 392"/>
                    <a:gd name="T56" fmla="*/ 409 w 754"/>
                    <a:gd name="T57" fmla="*/ 0 h 392"/>
                    <a:gd name="T58" fmla="*/ 81 w 754"/>
                    <a:gd name="T59" fmla="*/ 0 h 392"/>
                    <a:gd name="T60" fmla="*/ 81 w 754"/>
                    <a:gd name="T61" fmla="*/ 0 h 392"/>
                    <a:gd name="T62" fmla="*/ 24 w 754"/>
                    <a:gd name="T63" fmla="*/ 9 h 392"/>
                    <a:gd name="T64" fmla="*/ 24 w 754"/>
                    <a:gd name="T65" fmla="*/ 9 h 392"/>
                    <a:gd name="T66" fmla="*/ 0 w 754"/>
                    <a:gd name="T67" fmla="*/ 32 h 392"/>
                    <a:gd name="T68" fmla="*/ 0 w 754"/>
                    <a:gd name="T69" fmla="*/ 32 h 392"/>
                    <a:gd name="T70" fmla="*/ 16 w 754"/>
                    <a:gd name="T71" fmla="*/ 66 h 392"/>
                    <a:gd name="T72" fmla="*/ 49 w 754"/>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392">
                      <a:moveTo>
                        <a:pt x="49" y="98"/>
                      </a:moveTo>
                      <a:lnTo>
                        <a:pt x="81" y="131"/>
                      </a:lnTo>
                      <a:lnTo>
                        <a:pt x="114" y="164"/>
                      </a:lnTo>
                      <a:lnTo>
                        <a:pt x="147" y="197"/>
                      </a:lnTo>
                      <a:lnTo>
                        <a:pt x="180" y="230"/>
                      </a:lnTo>
                      <a:lnTo>
                        <a:pt x="213" y="262"/>
                      </a:lnTo>
                      <a:lnTo>
                        <a:pt x="245" y="296"/>
                      </a:lnTo>
                      <a:lnTo>
                        <a:pt x="278" y="328"/>
                      </a:lnTo>
                      <a:lnTo>
                        <a:pt x="311" y="361"/>
                      </a:lnTo>
                      <a:lnTo>
                        <a:pt x="311" y="361"/>
                      </a:lnTo>
                      <a:cubicBezTo>
                        <a:pt x="322" y="372"/>
                        <a:pt x="336" y="380"/>
                        <a:pt x="352" y="385"/>
                      </a:cubicBezTo>
                      <a:lnTo>
                        <a:pt x="352" y="385"/>
                      </a:lnTo>
                      <a:cubicBezTo>
                        <a:pt x="369" y="391"/>
                        <a:pt x="384" y="391"/>
                        <a:pt x="401" y="385"/>
                      </a:cubicBezTo>
                      <a:lnTo>
                        <a:pt x="401" y="385"/>
                      </a:lnTo>
                      <a:cubicBezTo>
                        <a:pt x="404" y="384"/>
                        <a:pt x="407" y="383"/>
                        <a:pt x="409" y="382"/>
                      </a:cubicBezTo>
                      <a:lnTo>
                        <a:pt x="409" y="382"/>
                      </a:lnTo>
                      <a:cubicBezTo>
                        <a:pt x="422" y="377"/>
                        <a:pt x="433" y="370"/>
                        <a:pt x="442" y="361"/>
                      </a:cubicBezTo>
                      <a:lnTo>
                        <a:pt x="475" y="328"/>
                      </a:lnTo>
                      <a:lnTo>
                        <a:pt x="573" y="230"/>
                      </a:lnTo>
                      <a:lnTo>
                        <a:pt x="606" y="197"/>
                      </a:lnTo>
                      <a:lnTo>
                        <a:pt x="639" y="164"/>
                      </a:lnTo>
                      <a:lnTo>
                        <a:pt x="737" y="66"/>
                      </a:lnTo>
                      <a:lnTo>
                        <a:pt x="737" y="66"/>
                      </a:lnTo>
                      <a:cubicBezTo>
                        <a:pt x="748" y="55"/>
                        <a:pt x="753" y="44"/>
                        <a:pt x="753" y="32"/>
                      </a:cubicBezTo>
                      <a:lnTo>
                        <a:pt x="753" y="32"/>
                      </a:lnTo>
                      <a:cubicBezTo>
                        <a:pt x="753" y="22"/>
                        <a:pt x="745" y="14"/>
                        <a:pt x="729" y="9"/>
                      </a:cubicBezTo>
                      <a:lnTo>
                        <a:pt x="729" y="9"/>
                      </a:lnTo>
                      <a:cubicBezTo>
                        <a:pt x="712" y="3"/>
                        <a:pt x="693" y="0"/>
                        <a:pt x="672" y="0"/>
                      </a:cubicBezTo>
                      <a:lnTo>
                        <a:pt x="409" y="0"/>
                      </a:lnTo>
                      <a:lnTo>
                        <a:pt x="81" y="0"/>
                      </a:lnTo>
                      <a:lnTo>
                        <a:pt x="81" y="0"/>
                      </a:lnTo>
                      <a:cubicBezTo>
                        <a:pt x="60" y="0"/>
                        <a:pt x="40" y="3"/>
                        <a:pt x="24" y="9"/>
                      </a:cubicBezTo>
                      <a:lnTo>
                        <a:pt x="24" y="9"/>
                      </a:lnTo>
                      <a:cubicBezTo>
                        <a:pt x="8" y="14"/>
                        <a:pt x="0" y="22"/>
                        <a:pt x="0" y="32"/>
                      </a:cubicBezTo>
                      <a:lnTo>
                        <a:pt x="0" y="32"/>
                      </a:lnTo>
                      <a:cubicBezTo>
                        <a:pt x="0" y="44"/>
                        <a:pt x="5" y="55"/>
                        <a:pt x="16" y="66"/>
                      </a:cubicBezTo>
                      <a:lnTo>
                        <a:pt x="49" y="98"/>
                      </a:lnTo>
                    </a:path>
                  </a:pathLst>
                </a:custGeom>
                <a:solidFill>
                  <a:srgbClr val="388DB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 name="Freeform 42">
                  <a:extLst>
                    <a:ext uri="{FF2B5EF4-FFF2-40B4-BE49-F238E27FC236}">
                      <a16:creationId xmlns:a16="http://schemas.microsoft.com/office/drawing/2014/main" id="{4FD5506F-E4E2-4644-B980-4C25676D72CA}"/>
                    </a:ext>
                  </a:extLst>
                </p:cNvPr>
                <p:cNvSpPr>
                  <a:spLocks noChangeArrowheads="1"/>
                </p:cNvSpPr>
                <p:nvPr/>
              </p:nvSpPr>
              <p:spPr bwMode="auto">
                <a:xfrm>
                  <a:off x="1614488" y="2000250"/>
                  <a:ext cx="247650" cy="134938"/>
                </a:xfrm>
                <a:custGeom>
                  <a:avLst/>
                  <a:gdLst>
                    <a:gd name="T0" fmla="*/ 50 w 690"/>
                    <a:gd name="T1" fmla="*/ 98 h 377"/>
                    <a:gd name="T2" fmla="*/ 148 w 690"/>
                    <a:gd name="T3" fmla="*/ 196 h 377"/>
                    <a:gd name="T4" fmla="*/ 181 w 690"/>
                    <a:gd name="T5" fmla="*/ 229 h 377"/>
                    <a:gd name="T6" fmla="*/ 214 w 690"/>
                    <a:gd name="T7" fmla="*/ 262 h 377"/>
                    <a:gd name="T8" fmla="*/ 311 w 690"/>
                    <a:gd name="T9" fmla="*/ 360 h 377"/>
                    <a:gd name="T10" fmla="*/ 311 w 690"/>
                    <a:gd name="T11" fmla="*/ 360 h 377"/>
                    <a:gd name="T12" fmla="*/ 344 w 690"/>
                    <a:gd name="T13" fmla="*/ 376 h 377"/>
                    <a:gd name="T14" fmla="*/ 344 w 690"/>
                    <a:gd name="T15" fmla="*/ 376 h 377"/>
                    <a:gd name="T16" fmla="*/ 377 w 690"/>
                    <a:gd name="T17" fmla="*/ 360 h 377"/>
                    <a:gd name="T18" fmla="*/ 672 w 690"/>
                    <a:gd name="T19" fmla="*/ 65 h 377"/>
                    <a:gd name="T20" fmla="*/ 672 w 690"/>
                    <a:gd name="T21" fmla="*/ 65 h 377"/>
                    <a:gd name="T22" fmla="*/ 689 w 690"/>
                    <a:gd name="T23" fmla="*/ 32 h 377"/>
                    <a:gd name="T24" fmla="*/ 689 w 690"/>
                    <a:gd name="T25" fmla="*/ 32 h 377"/>
                    <a:gd name="T26" fmla="*/ 664 w 690"/>
                    <a:gd name="T27" fmla="*/ 7 h 377"/>
                    <a:gd name="T28" fmla="*/ 664 w 690"/>
                    <a:gd name="T29" fmla="*/ 7 h 377"/>
                    <a:gd name="T30" fmla="*/ 607 w 690"/>
                    <a:gd name="T31" fmla="*/ 0 h 377"/>
                    <a:gd name="T32" fmla="*/ 82 w 690"/>
                    <a:gd name="T33" fmla="*/ 0 h 377"/>
                    <a:gd name="T34" fmla="*/ 82 w 690"/>
                    <a:gd name="T35" fmla="*/ 0 h 377"/>
                    <a:gd name="T36" fmla="*/ 25 w 690"/>
                    <a:gd name="T37" fmla="*/ 7 h 377"/>
                    <a:gd name="T38" fmla="*/ 25 w 690"/>
                    <a:gd name="T39" fmla="*/ 7 h 377"/>
                    <a:gd name="T40" fmla="*/ 0 w 690"/>
                    <a:gd name="T41" fmla="*/ 32 h 377"/>
                    <a:gd name="T42" fmla="*/ 0 w 690"/>
                    <a:gd name="T43" fmla="*/ 32 h 377"/>
                    <a:gd name="T44" fmla="*/ 17 w 690"/>
                    <a:gd name="T45" fmla="*/ 65 h 377"/>
                    <a:gd name="T46" fmla="*/ 50 w 690"/>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7">
                      <a:moveTo>
                        <a:pt x="50" y="98"/>
                      </a:moveTo>
                      <a:lnTo>
                        <a:pt x="148" y="196"/>
                      </a:lnTo>
                      <a:lnTo>
                        <a:pt x="181" y="229"/>
                      </a:lnTo>
                      <a:lnTo>
                        <a:pt x="214" y="262"/>
                      </a:lnTo>
                      <a:lnTo>
                        <a:pt x="311" y="360"/>
                      </a:lnTo>
                      <a:lnTo>
                        <a:pt x="311" y="360"/>
                      </a:lnTo>
                      <a:cubicBezTo>
                        <a:pt x="323" y="371"/>
                        <a:pt x="333" y="376"/>
                        <a:pt x="344" y="376"/>
                      </a:cubicBezTo>
                      <a:lnTo>
                        <a:pt x="344" y="376"/>
                      </a:lnTo>
                      <a:cubicBezTo>
                        <a:pt x="356" y="376"/>
                        <a:pt x="366" y="371"/>
                        <a:pt x="377" y="360"/>
                      </a:cubicBez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2" y="0"/>
                      </a:lnTo>
                      <a:lnTo>
                        <a:pt x="82" y="0"/>
                      </a:lnTo>
                      <a:cubicBezTo>
                        <a:pt x="60" y="0"/>
                        <a:pt x="41" y="2"/>
                        <a:pt x="25" y="7"/>
                      </a:cubicBezTo>
                      <a:lnTo>
                        <a:pt x="25" y="7"/>
                      </a:lnTo>
                      <a:cubicBezTo>
                        <a:pt x="8" y="13"/>
                        <a:pt x="0" y="21"/>
                        <a:pt x="0" y="32"/>
                      </a:cubicBezTo>
                      <a:lnTo>
                        <a:pt x="0" y="32"/>
                      </a:lnTo>
                      <a:cubicBezTo>
                        <a:pt x="0" y="43"/>
                        <a:pt x="5" y="54"/>
                        <a:pt x="17" y="65"/>
                      </a:cubicBezTo>
                      <a:lnTo>
                        <a:pt x="50" y="98"/>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8" name="Freeform 43">
                  <a:extLst>
                    <a:ext uri="{FF2B5EF4-FFF2-40B4-BE49-F238E27FC236}">
                      <a16:creationId xmlns:a16="http://schemas.microsoft.com/office/drawing/2014/main" id="{01EAE7F4-BBDE-FF48-AD1A-972D40F2DD5B}"/>
                    </a:ext>
                  </a:extLst>
                </p:cNvPr>
                <p:cNvSpPr>
                  <a:spLocks noChangeArrowheads="1"/>
                </p:cNvSpPr>
                <p:nvPr/>
              </p:nvSpPr>
              <p:spPr bwMode="auto">
                <a:xfrm>
                  <a:off x="1922463" y="2000250"/>
                  <a:ext cx="247650" cy="134938"/>
                </a:xfrm>
                <a:custGeom>
                  <a:avLst/>
                  <a:gdLst>
                    <a:gd name="T0" fmla="*/ 25 w 690"/>
                    <a:gd name="T1" fmla="*/ 7 h 377"/>
                    <a:gd name="T2" fmla="*/ 25 w 690"/>
                    <a:gd name="T3" fmla="*/ 7 h 377"/>
                    <a:gd name="T4" fmla="*/ 0 w 690"/>
                    <a:gd name="T5" fmla="*/ 32 h 377"/>
                    <a:gd name="T6" fmla="*/ 0 w 690"/>
                    <a:gd name="T7" fmla="*/ 32 h 377"/>
                    <a:gd name="T8" fmla="*/ 17 w 690"/>
                    <a:gd name="T9" fmla="*/ 65 h 377"/>
                    <a:gd name="T10" fmla="*/ 50 w 690"/>
                    <a:gd name="T11" fmla="*/ 98 h 377"/>
                    <a:gd name="T12" fmla="*/ 83 w 690"/>
                    <a:gd name="T13" fmla="*/ 131 h 377"/>
                    <a:gd name="T14" fmla="*/ 115 w 690"/>
                    <a:gd name="T15" fmla="*/ 164 h 377"/>
                    <a:gd name="T16" fmla="*/ 214 w 690"/>
                    <a:gd name="T17" fmla="*/ 262 h 377"/>
                    <a:gd name="T18" fmla="*/ 246 w 690"/>
                    <a:gd name="T19" fmla="*/ 295 h 377"/>
                    <a:gd name="T20" fmla="*/ 279 w 690"/>
                    <a:gd name="T21" fmla="*/ 327 h 377"/>
                    <a:gd name="T22" fmla="*/ 312 w 690"/>
                    <a:gd name="T23" fmla="*/ 360 h 377"/>
                    <a:gd name="T24" fmla="*/ 312 w 690"/>
                    <a:gd name="T25" fmla="*/ 360 h 377"/>
                    <a:gd name="T26" fmla="*/ 345 w 690"/>
                    <a:gd name="T27" fmla="*/ 376 h 377"/>
                    <a:gd name="T28" fmla="*/ 345 w 690"/>
                    <a:gd name="T29" fmla="*/ 376 h 377"/>
                    <a:gd name="T30" fmla="*/ 377 w 690"/>
                    <a:gd name="T31" fmla="*/ 360 h 377"/>
                    <a:gd name="T32" fmla="*/ 410 w 690"/>
                    <a:gd name="T33" fmla="*/ 327 h 377"/>
                    <a:gd name="T34" fmla="*/ 443 w 690"/>
                    <a:gd name="T35" fmla="*/ 295 h 377"/>
                    <a:gd name="T36" fmla="*/ 476 w 690"/>
                    <a:gd name="T37" fmla="*/ 262 h 377"/>
                    <a:gd name="T38" fmla="*/ 508 w 690"/>
                    <a:gd name="T39" fmla="*/ 229 h 377"/>
                    <a:gd name="T40" fmla="*/ 541 w 690"/>
                    <a:gd name="T41" fmla="*/ 196 h 377"/>
                    <a:gd name="T42" fmla="*/ 574 w 690"/>
                    <a:gd name="T43" fmla="*/ 164 h 377"/>
                    <a:gd name="T44" fmla="*/ 607 w 690"/>
                    <a:gd name="T45" fmla="*/ 131 h 377"/>
                    <a:gd name="T46" fmla="*/ 639 w 690"/>
                    <a:gd name="T47" fmla="*/ 98 h 377"/>
                    <a:gd name="T48" fmla="*/ 672 w 690"/>
                    <a:gd name="T49" fmla="*/ 65 h 377"/>
                    <a:gd name="T50" fmla="*/ 672 w 690"/>
                    <a:gd name="T51" fmla="*/ 65 h 377"/>
                    <a:gd name="T52" fmla="*/ 689 w 690"/>
                    <a:gd name="T53" fmla="*/ 32 h 377"/>
                    <a:gd name="T54" fmla="*/ 689 w 690"/>
                    <a:gd name="T55" fmla="*/ 32 h 377"/>
                    <a:gd name="T56" fmla="*/ 664 w 690"/>
                    <a:gd name="T57" fmla="*/ 7 h 377"/>
                    <a:gd name="T58" fmla="*/ 664 w 690"/>
                    <a:gd name="T59" fmla="*/ 7 h 377"/>
                    <a:gd name="T60" fmla="*/ 607 w 690"/>
                    <a:gd name="T61" fmla="*/ 0 h 377"/>
                    <a:gd name="T62" fmla="*/ 83 w 690"/>
                    <a:gd name="T63" fmla="*/ 0 h 377"/>
                    <a:gd name="T64" fmla="*/ 83 w 690"/>
                    <a:gd name="T65" fmla="*/ 0 h 377"/>
                    <a:gd name="T66" fmla="*/ 25 w 690"/>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0" h="377">
                      <a:moveTo>
                        <a:pt x="25" y="7"/>
                      </a:moveTo>
                      <a:lnTo>
                        <a:pt x="25" y="7"/>
                      </a:lnTo>
                      <a:cubicBezTo>
                        <a:pt x="9" y="13"/>
                        <a:pt x="0" y="21"/>
                        <a:pt x="0" y="32"/>
                      </a:cubicBezTo>
                      <a:lnTo>
                        <a:pt x="0" y="32"/>
                      </a:lnTo>
                      <a:cubicBezTo>
                        <a:pt x="0" y="43"/>
                        <a:pt x="6" y="54"/>
                        <a:pt x="17" y="65"/>
                      </a:cubicBezTo>
                      <a:lnTo>
                        <a:pt x="50" y="98"/>
                      </a:lnTo>
                      <a:lnTo>
                        <a:pt x="83" y="131"/>
                      </a:lnTo>
                      <a:lnTo>
                        <a:pt x="115" y="164"/>
                      </a:lnTo>
                      <a:lnTo>
                        <a:pt x="214" y="262"/>
                      </a:lnTo>
                      <a:lnTo>
                        <a:pt x="246" y="295"/>
                      </a:lnTo>
                      <a:lnTo>
                        <a:pt x="279" y="327"/>
                      </a:lnTo>
                      <a:lnTo>
                        <a:pt x="312" y="360"/>
                      </a:lnTo>
                      <a:lnTo>
                        <a:pt x="312" y="360"/>
                      </a:lnTo>
                      <a:cubicBezTo>
                        <a:pt x="323" y="371"/>
                        <a:pt x="334" y="376"/>
                        <a:pt x="345" y="376"/>
                      </a:cubicBezTo>
                      <a:lnTo>
                        <a:pt x="345" y="376"/>
                      </a:lnTo>
                      <a:cubicBezTo>
                        <a:pt x="356" y="376"/>
                        <a:pt x="366" y="371"/>
                        <a:pt x="377" y="360"/>
                      </a:cubicBezTo>
                      <a:lnTo>
                        <a:pt x="410" y="327"/>
                      </a:lnTo>
                      <a:lnTo>
                        <a:pt x="443" y="295"/>
                      </a:lnTo>
                      <a:lnTo>
                        <a:pt x="476" y="262"/>
                      </a:lnTo>
                      <a:lnTo>
                        <a:pt x="508" y="229"/>
                      </a:lnTo>
                      <a:lnTo>
                        <a:pt x="541" y="196"/>
                      </a:lnTo>
                      <a:lnTo>
                        <a:pt x="574" y="164"/>
                      </a:lnTo>
                      <a:lnTo>
                        <a:pt x="607" y="131"/>
                      </a:lnTo>
                      <a:lnTo>
                        <a:pt x="639" y="98"/>
                      </a:ln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3" y="0"/>
                      </a:lnTo>
                      <a:lnTo>
                        <a:pt x="83" y="0"/>
                      </a:lnTo>
                      <a:cubicBezTo>
                        <a:pt x="60" y="0"/>
                        <a:pt x="42" y="2"/>
                        <a:pt x="25" y="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9" name="Freeform 44">
                  <a:extLst>
                    <a:ext uri="{FF2B5EF4-FFF2-40B4-BE49-F238E27FC236}">
                      <a16:creationId xmlns:a16="http://schemas.microsoft.com/office/drawing/2014/main" id="{E0739CEE-263F-A84A-BDC9-64DF9FACEF6F}"/>
                    </a:ext>
                  </a:extLst>
                </p:cNvPr>
                <p:cNvSpPr>
                  <a:spLocks noChangeArrowheads="1"/>
                </p:cNvSpPr>
                <p:nvPr/>
              </p:nvSpPr>
              <p:spPr bwMode="auto">
                <a:xfrm>
                  <a:off x="1539875" y="2073275"/>
                  <a:ext cx="706438" cy="706438"/>
                </a:xfrm>
                <a:custGeom>
                  <a:avLst/>
                  <a:gdLst>
                    <a:gd name="T0" fmla="*/ 1636 w 1962"/>
                    <a:gd name="T1" fmla="*/ 751 h 1962"/>
                    <a:gd name="T2" fmla="*/ 1472 w 1962"/>
                    <a:gd name="T3" fmla="*/ 587 h 1962"/>
                    <a:gd name="T4" fmla="*/ 1308 w 1962"/>
                    <a:gd name="T5" fmla="*/ 423 h 1962"/>
                    <a:gd name="T6" fmla="*/ 1145 w 1962"/>
                    <a:gd name="T7" fmla="*/ 259 h 1962"/>
                    <a:gd name="T8" fmla="*/ 1046 w 1962"/>
                    <a:gd name="T9" fmla="*/ 161 h 1962"/>
                    <a:gd name="T10" fmla="*/ 1005 w 1962"/>
                    <a:gd name="T11" fmla="*/ 136 h 1962"/>
                    <a:gd name="T12" fmla="*/ 956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89 w 1962"/>
                    <a:gd name="T25" fmla="*/ 1374 h 1962"/>
                    <a:gd name="T26" fmla="*/ 587 w 1962"/>
                    <a:gd name="T27" fmla="*/ 1472 h 1962"/>
                    <a:gd name="T28" fmla="*/ 685 w 1962"/>
                    <a:gd name="T29" fmla="*/ 1570 h 1962"/>
                    <a:gd name="T30" fmla="*/ 784 w 1962"/>
                    <a:gd name="T31" fmla="*/ 1669 h 1962"/>
                    <a:gd name="T32" fmla="*/ 882 w 1962"/>
                    <a:gd name="T33" fmla="*/ 1768 h 1962"/>
                    <a:gd name="T34" fmla="*/ 956 w 1962"/>
                    <a:gd name="T35" fmla="*/ 1825 h 1962"/>
                    <a:gd name="T36" fmla="*/ 1005 w 1962"/>
                    <a:gd name="T37" fmla="*/ 1825 h 1962"/>
                    <a:gd name="T38" fmla="*/ 1046 w 1962"/>
                    <a:gd name="T39" fmla="*/ 1800 h 1962"/>
                    <a:gd name="T40" fmla="*/ 1145 w 1962"/>
                    <a:gd name="T41" fmla="*/ 1702 h 1962"/>
                    <a:gd name="T42" fmla="*/ 1243 w 1962"/>
                    <a:gd name="T43" fmla="*/ 1604 h 1962"/>
                    <a:gd name="T44" fmla="*/ 1341 w 1962"/>
                    <a:gd name="T45" fmla="*/ 1505 h 1962"/>
                    <a:gd name="T46" fmla="*/ 1439 w 1962"/>
                    <a:gd name="T47" fmla="*/ 1406 h 1962"/>
                    <a:gd name="T48" fmla="*/ 1538 w 1962"/>
                    <a:gd name="T49" fmla="*/ 1309 h 1962"/>
                    <a:gd name="T50" fmla="*/ 1636 w 1962"/>
                    <a:gd name="T51" fmla="*/ 1210 h 1962"/>
                    <a:gd name="T52" fmla="*/ 1734 w 1962"/>
                    <a:gd name="T53" fmla="*/ 1112 h 1962"/>
                    <a:gd name="T54" fmla="*/ 1800 w 1962"/>
                    <a:gd name="T55" fmla="*/ 1047 h 1962"/>
                    <a:gd name="T56" fmla="*/ 1824 w 1962"/>
                    <a:gd name="T57" fmla="*/ 956 h 1962"/>
                    <a:gd name="T58" fmla="*/ 1767 w 1962"/>
                    <a:gd name="T59" fmla="*/ 882 h 1962"/>
                    <a:gd name="T60" fmla="*/ 1865 w 1962"/>
                    <a:gd name="T61" fmla="*/ 850 h 1962"/>
                    <a:gd name="T62" fmla="*/ 1931 w 1962"/>
                    <a:gd name="T63" fmla="*/ 915 h 1962"/>
                    <a:gd name="T64" fmla="*/ 1956 w 1962"/>
                    <a:gd name="T65" fmla="*/ 1005 h 1962"/>
                    <a:gd name="T66" fmla="*/ 1833 w 1962"/>
                    <a:gd name="T67" fmla="*/ 1145 h 1962"/>
                    <a:gd name="T68" fmla="*/ 1669 w 1962"/>
                    <a:gd name="T69" fmla="*/ 1309 h 1962"/>
                    <a:gd name="T70" fmla="*/ 1505 w 1962"/>
                    <a:gd name="T71" fmla="*/ 1472 h 1962"/>
                    <a:gd name="T72" fmla="*/ 1341 w 1962"/>
                    <a:gd name="T73" fmla="*/ 1636 h 1962"/>
                    <a:gd name="T74" fmla="*/ 1177 w 1962"/>
                    <a:gd name="T75" fmla="*/ 1800 h 1962"/>
                    <a:gd name="T76" fmla="*/ 1046 w 1962"/>
                    <a:gd name="T77" fmla="*/ 1931 h 1962"/>
                    <a:gd name="T78" fmla="*/ 1013 w 1962"/>
                    <a:gd name="T79" fmla="*/ 1953 h 1962"/>
                    <a:gd name="T80" fmla="*/ 956 w 1962"/>
                    <a:gd name="T81" fmla="*/ 1956 h 1962"/>
                    <a:gd name="T82" fmla="*/ 30 w 1962"/>
                    <a:gd name="T83" fmla="*/ 1047 h 1962"/>
                    <a:gd name="T84" fmla="*/ 5 w 1962"/>
                    <a:gd name="T85" fmla="*/ 1005 h 1962"/>
                    <a:gd name="T86" fmla="*/ 30 w 1962"/>
                    <a:gd name="T87" fmla="*/ 915 h 1962"/>
                    <a:gd name="T88" fmla="*/ 128 w 1962"/>
                    <a:gd name="T89" fmla="*/ 817 h 1962"/>
                    <a:gd name="T90" fmla="*/ 227 w 1962"/>
                    <a:gd name="T91" fmla="*/ 718 h 1962"/>
                    <a:gd name="T92" fmla="*/ 325 w 1962"/>
                    <a:gd name="T93" fmla="*/ 620 h 1962"/>
                    <a:gd name="T94" fmla="*/ 424 w 1962"/>
                    <a:gd name="T95" fmla="*/ 522 h 1962"/>
                    <a:gd name="T96" fmla="*/ 521 w 1962"/>
                    <a:gd name="T97" fmla="*/ 423 h 1962"/>
                    <a:gd name="T98" fmla="*/ 620 w 1962"/>
                    <a:gd name="T99" fmla="*/ 325 h 1962"/>
                    <a:gd name="T100" fmla="*/ 718 w 1962"/>
                    <a:gd name="T101" fmla="*/ 227 h 1962"/>
                    <a:gd name="T102" fmla="*/ 817 w 1962"/>
                    <a:gd name="T103" fmla="*/ 128 h 1962"/>
                    <a:gd name="T104" fmla="*/ 915 w 1962"/>
                    <a:gd name="T105" fmla="*/ 30 h 1962"/>
                    <a:gd name="T106" fmla="*/ 956 w 1962"/>
                    <a:gd name="T107" fmla="*/ 6 h 1962"/>
                    <a:gd name="T108" fmla="*/ 1013 w 1962"/>
                    <a:gd name="T109" fmla="*/ 9 h 1962"/>
                    <a:gd name="T110" fmla="*/ 1079 w 1962"/>
                    <a:gd name="T111" fmla="*/ 63 h 1962"/>
                    <a:gd name="T112" fmla="*/ 1243 w 1962"/>
                    <a:gd name="T113" fmla="*/ 227 h 1962"/>
                    <a:gd name="T114" fmla="*/ 1407 w 1962"/>
                    <a:gd name="T115" fmla="*/ 390 h 1962"/>
                    <a:gd name="T116" fmla="*/ 1570 w 1962"/>
                    <a:gd name="T117" fmla="*/ 554 h 1962"/>
                    <a:gd name="T118" fmla="*/ 1734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7" y="882"/>
                      </a:moveTo>
                      <a:lnTo>
                        <a:pt x="1669" y="784"/>
                      </a:lnTo>
                      <a:lnTo>
                        <a:pt x="1636" y="751"/>
                      </a:lnTo>
                      <a:lnTo>
                        <a:pt x="1603" y="718"/>
                      </a:lnTo>
                      <a:lnTo>
                        <a:pt x="1505" y="620"/>
                      </a:lnTo>
                      <a:lnTo>
                        <a:pt x="1472" y="587"/>
                      </a:lnTo>
                      <a:lnTo>
                        <a:pt x="1439" y="554"/>
                      </a:lnTo>
                      <a:lnTo>
                        <a:pt x="1341" y="456"/>
                      </a:lnTo>
                      <a:lnTo>
                        <a:pt x="1308" y="423"/>
                      </a:lnTo>
                      <a:lnTo>
                        <a:pt x="1276" y="390"/>
                      </a:lnTo>
                      <a:lnTo>
                        <a:pt x="1177" y="292"/>
                      </a:lnTo>
                      <a:lnTo>
                        <a:pt x="1145" y="259"/>
                      </a:lnTo>
                      <a:lnTo>
                        <a:pt x="1112" y="227"/>
                      </a:lnTo>
                      <a:lnTo>
                        <a:pt x="1046" y="161"/>
                      </a:lnTo>
                      <a:lnTo>
                        <a:pt x="1046" y="161"/>
                      </a:lnTo>
                      <a:cubicBezTo>
                        <a:pt x="1037" y="152"/>
                        <a:pt x="1026" y="145"/>
                        <a:pt x="1013" y="140"/>
                      </a:cubicBezTo>
                      <a:lnTo>
                        <a:pt x="1013" y="140"/>
                      </a:lnTo>
                      <a:cubicBezTo>
                        <a:pt x="1011" y="138"/>
                        <a:pt x="1008" y="137"/>
                        <a:pt x="1005" y="136"/>
                      </a:cubicBezTo>
                      <a:lnTo>
                        <a:pt x="1005" y="136"/>
                      </a:lnTo>
                      <a:cubicBezTo>
                        <a:pt x="988" y="131"/>
                        <a:pt x="973" y="131"/>
                        <a:pt x="956" y="136"/>
                      </a:cubicBezTo>
                      <a:lnTo>
                        <a:pt x="956" y="136"/>
                      </a:lnTo>
                      <a:cubicBezTo>
                        <a:pt x="940" y="142"/>
                        <a:pt x="926" y="150"/>
                        <a:pt x="915" y="161"/>
                      </a:cubicBezTo>
                      <a:lnTo>
                        <a:pt x="162" y="915"/>
                      </a:lnTo>
                      <a:lnTo>
                        <a:pt x="162" y="915"/>
                      </a:lnTo>
                      <a:cubicBezTo>
                        <a:pt x="150" y="926"/>
                        <a:pt x="142" y="939"/>
                        <a:pt x="137" y="956"/>
                      </a:cubicBezTo>
                      <a:lnTo>
                        <a:pt x="137" y="956"/>
                      </a:lnTo>
                      <a:cubicBezTo>
                        <a:pt x="131" y="973"/>
                        <a:pt x="131" y="989"/>
                        <a:pt x="137" y="1005"/>
                      </a:cubicBezTo>
                      <a:lnTo>
                        <a:pt x="137" y="1005"/>
                      </a:lnTo>
                      <a:cubicBezTo>
                        <a:pt x="142" y="1022"/>
                        <a:pt x="150" y="1035"/>
                        <a:pt x="162" y="1047"/>
                      </a:cubicBezTo>
                      <a:lnTo>
                        <a:pt x="194" y="1079"/>
                      </a:lnTo>
                      <a:lnTo>
                        <a:pt x="227" y="1112"/>
                      </a:lnTo>
                      <a:lnTo>
                        <a:pt x="260" y="1145"/>
                      </a:lnTo>
                      <a:lnTo>
                        <a:pt x="292" y="1178"/>
                      </a:lnTo>
                      <a:lnTo>
                        <a:pt x="325" y="1210"/>
                      </a:lnTo>
                      <a:lnTo>
                        <a:pt x="358" y="1243"/>
                      </a:lnTo>
                      <a:lnTo>
                        <a:pt x="391" y="1276"/>
                      </a:lnTo>
                      <a:lnTo>
                        <a:pt x="424" y="1309"/>
                      </a:lnTo>
                      <a:lnTo>
                        <a:pt x="456" y="1341"/>
                      </a:lnTo>
                      <a:lnTo>
                        <a:pt x="489" y="1374"/>
                      </a:lnTo>
                      <a:lnTo>
                        <a:pt x="521" y="1406"/>
                      </a:lnTo>
                      <a:lnTo>
                        <a:pt x="554" y="1440"/>
                      </a:lnTo>
                      <a:lnTo>
                        <a:pt x="587" y="1472"/>
                      </a:lnTo>
                      <a:lnTo>
                        <a:pt x="620" y="1505"/>
                      </a:lnTo>
                      <a:lnTo>
                        <a:pt x="653" y="1538"/>
                      </a:lnTo>
                      <a:lnTo>
                        <a:pt x="685" y="1570"/>
                      </a:lnTo>
                      <a:lnTo>
                        <a:pt x="718" y="1604"/>
                      </a:lnTo>
                      <a:lnTo>
                        <a:pt x="751" y="1636"/>
                      </a:lnTo>
                      <a:lnTo>
                        <a:pt x="784" y="1669"/>
                      </a:lnTo>
                      <a:lnTo>
                        <a:pt x="817" y="1702"/>
                      </a:lnTo>
                      <a:lnTo>
                        <a:pt x="849" y="1734"/>
                      </a:lnTo>
                      <a:lnTo>
                        <a:pt x="882" y="1768"/>
                      </a:lnTo>
                      <a:lnTo>
                        <a:pt x="915" y="1800"/>
                      </a:lnTo>
                      <a:lnTo>
                        <a:pt x="915" y="1800"/>
                      </a:lnTo>
                      <a:cubicBezTo>
                        <a:pt x="926" y="1811"/>
                        <a:pt x="940" y="1819"/>
                        <a:pt x="956" y="1825"/>
                      </a:cubicBezTo>
                      <a:lnTo>
                        <a:pt x="956" y="1825"/>
                      </a:lnTo>
                      <a:cubicBezTo>
                        <a:pt x="973" y="1830"/>
                        <a:pt x="988" y="1830"/>
                        <a:pt x="1005" y="1825"/>
                      </a:cubicBezTo>
                      <a:lnTo>
                        <a:pt x="1005" y="1825"/>
                      </a:lnTo>
                      <a:cubicBezTo>
                        <a:pt x="1008" y="1824"/>
                        <a:pt x="1011" y="1823"/>
                        <a:pt x="1013" y="1822"/>
                      </a:cubicBezTo>
                      <a:lnTo>
                        <a:pt x="1013" y="1822"/>
                      </a:lnTo>
                      <a:cubicBezTo>
                        <a:pt x="1026" y="1817"/>
                        <a:pt x="1037" y="1809"/>
                        <a:pt x="1046" y="1800"/>
                      </a:cubicBezTo>
                      <a:lnTo>
                        <a:pt x="1079" y="1768"/>
                      </a:lnTo>
                      <a:lnTo>
                        <a:pt x="1112" y="1734"/>
                      </a:lnTo>
                      <a:lnTo>
                        <a:pt x="1145" y="1702"/>
                      </a:lnTo>
                      <a:lnTo>
                        <a:pt x="1177" y="1669"/>
                      </a:lnTo>
                      <a:lnTo>
                        <a:pt x="1210" y="1636"/>
                      </a:lnTo>
                      <a:lnTo>
                        <a:pt x="1243" y="1604"/>
                      </a:lnTo>
                      <a:lnTo>
                        <a:pt x="1276" y="1570"/>
                      </a:lnTo>
                      <a:lnTo>
                        <a:pt x="1308" y="1538"/>
                      </a:lnTo>
                      <a:lnTo>
                        <a:pt x="1341" y="1505"/>
                      </a:lnTo>
                      <a:lnTo>
                        <a:pt x="1374" y="1472"/>
                      </a:lnTo>
                      <a:lnTo>
                        <a:pt x="1407" y="1440"/>
                      </a:lnTo>
                      <a:lnTo>
                        <a:pt x="1439" y="1406"/>
                      </a:lnTo>
                      <a:lnTo>
                        <a:pt x="1472" y="1374"/>
                      </a:lnTo>
                      <a:lnTo>
                        <a:pt x="1505" y="1341"/>
                      </a:lnTo>
                      <a:lnTo>
                        <a:pt x="1538" y="1309"/>
                      </a:lnTo>
                      <a:lnTo>
                        <a:pt x="1570" y="1276"/>
                      </a:lnTo>
                      <a:lnTo>
                        <a:pt x="1603" y="1243"/>
                      </a:lnTo>
                      <a:lnTo>
                        <a:pt x="1636" y="1210"/>
                      </a:lnTo>
                      <a:lnTo>
                        <a:pt x="1669" y="1178"/>
                      </a:lnTo>
                      <a:lnTo>
                        <a:pt x="1701" y="1145"/>
                      </a:lnTo>
                      <a:lnTo>
                        <a:pt x="1734" y="1112"/>
                      </a:lnTo>
                      <a:lnTo>
                        <a:pt x="1767" y="1079"/>
                      </a:lnTo>
                      <a:lnTo>
                        <a:pt x="1800" y="1047"/>
                      </a:lnTo>
                      <a:lnTo>
                        <a:pt x="1800" y="1047"/>
                      </a:lnTo>
                      <a:cubicBezTo>
                        <a:pt x="1811" y="1035"/>
                        <a:pt x="1819" y="1022"/>
                        <a:pt x="1824" y="1005"/>
                      </a:cubicBezTo>
                      <a:lnTo>
                        <a:pt x="1824" y="1005"/>
                      </a:lnTo>
                      <a:cubicBezTo>
                        <a:pt x="1830" y="989"/>
                        <a:pt x="1830" y="973"/>
                        <a:pt x="1824" y="956"/>
                      </a:cubicBezTo>
                      <a:lnTo>
                        <a:pt x="1824" y="956"/>
                      </a:lnTo>
                      <a:cubicBezTo>
                        <a:pt x="1819" y="939"/>
                        <a:pt x="1811" y="926"/>
                        <a:pt x="1800" y="915"/>
                      </a:cubicBezTo>
                      <a:lnTo>
                        <a:pt x="1767" y="882"/>
                      </a:lnTo>
                      <a:close/>
                      <a:moveTo>
                        <a:pt x="1734" y="718"/>
                      </a:moveTo>
                      <a:lnTo>
                        <a:pt x="1833" y="817"/>
                      </a:lnTo>
                      <a:lnTo>
                        <a:pt x="1865" y="850"/>
                      </a:lnTo>
                      <a:lnTo>
                        <a:pt x="1898" y="882"/>
                      </a:lnTo>
                      <a:lnTo>
                        <a:pt x="1931" y="915"/>
                      </a:lnTo>
                      <a:lnTo>
                        <a:pt x="1931" y="915"/>
                      </a:lnTo>
                      <a:cubicBezTo>
                        <a:pt x="1942" y="926"/>
                        <a:pt x="1950" y="939"/>
                        <a:pt x="1956" y="956"/>
                      </a:cubicBezTo>
                      <a:lnTo>
                        <a:pt x="1956" y="956"/>
                      </a:lnTo>
                      <a:cubicBezTo>
                        <a:pt x="1961" y="973"/>
                        <a:pt x="1961" y="989"/>
                        <a:pt x="1956" y="1005"/>
                      </a:cubicBezTo>
                      <a:lnTo>
                        <a:pt x="1956" y="1005"/>
                      </a:lnTo>
                      <a:cubicBezTo>
                        <a:pt x="1950" y="1022"/>
                        <a:pt x="1942" y="1035"/>
                        <a:pt x="1931" y="1047"/>
                      </a:cubicBezTo>
                      <a:lnTo>
                        <a:pt x="1833" y="1145"/>
                      </a:lnTo>
                      <a:lnTo>
                        <a:pt x="1800" y="1178"/>
                      </a:lnTo>
                      <a:lnTo>
                        <a:pt x="1767" y="1210"/>
                      </a:lnTo>
                      <a:lnTo>
                        <a:pt x="1669" y="1309"/>
                      </a:lnTo>
                      <a:lnTo>
                        <a:pt x="1636" y="1341"/>
                      </a:lnTo>
                      <a:lnTo>
                        <a:pt x="1603" y="1374"/>
                      </a:lnTo>
                      <a:lnTo>
                        <a:pt x="1505" y="1472"/>
                      </a:lnTo>
                      <a:lnTo>
                        <a:pt x="1472" y="1505"/>
                      </a:lnTo>
                      <a:lnTo>
                        <a:pt x="1439" y="1538"/>
                      </a:lnTo>
                      <a:lnTo>
                        <a:pt x="1341" y="1636"/>
                      </a:lnTo>
                      <a:lnTo>
                        <a:pt x="1308" y="1669"/>
                      </a:lnTo>
                      <a:lnTo>
                        <a:pt x="1276" y="1702"/>
                      </a:lnTo>
                      <a:lnTo>
                        <a:pt x="1177" y="1800"/>
                      </a:lnTo>
                      <a:lnTo>
                        <a:pt x="1145" y="1833"/>
                      </a:lnTo>
                      <a:lnTo>
                        <a:pt x="1112" y="1866"/>
                      </a:lnTo>
                      <a:lnTo>
                        <a:pt x="1046" y="1931"/>
                      </a:lnTo>
                      <a:lnTo>
                        <a:pt x="1046" y="1931"/>
                      </a:lnTo>
                      <a:cubicBezTo>
                        <a:pt x="1037" y="1940"/>
                        <a:pt x="1026" y="1948"/>
                        <a:pt x="1013" y="1953"/>
                      </a:cubicBezTo>
                      <a:lnTo>
                        <a:pt x="1013" y="1953"/>
                      </a:lnTo>
                      <a:cubicBezTo>
                        <a:pt x="1011" y="1954"/>
                        <a:pt x="1008" y="1955"/>
                        <a:pt x="1005" y="1956"/>
                      </a:cubicBezTo>
                      <a:lnTo>
                        <a:pt x="1005" y="1956"/>
                      </a:lnTo>
                      <a:cubicBezTo>
                        <a:pt x="988" y="1961"/>
                        <a:pt x="973" y="1961"/>
                        <a:pt x="956" y="1956"/>
                      </a:cubicBezTo>
                      <a:lnTo>
                        <a:pt x="956" y="1956"/>
                      </a:lnTo>
                      <a:cubicBezTo>
                        <a:pt x="940" y="1950"/>
                        <a:pt x="926" y="1942"/>
                        <a:pt x="915" y="1931"/>
                      </a:cubicBezTo>
                      <a:lnTo>
                        <a:pt x="30" y="1047"/>
                      </a:lnTo>
                      <a:lnTo>
                        <a:pt x="30" y="1047"/>
                      </a:lnTo>
                      <a:cubicBezTo>
                        <a:pt x="19" y="1035"/>
                        <a:pt x="11" y="1022"/>
                        <a:pt x="5" y="1005"/>
                      </a:cubicBezTo>
                      <a:lnTo>
                        <a:pt x="5" y="1005"/>
                      </a:lnTo>
                      <a:cubicBezTo>
                        <a:pt x="0" y="989"/>
                        <a:pt x="0" y="973"/>
                        <a:pt x="5" y="956"/>
                      </a:cubicBezTo>
                      <a:lnTo>
                        <a:pt x="5"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5" y="620"/>
                      </a:lnTo>
                      <a:lnTo>
                        <a:pt x="358" y="587"/>
                      </a:lnTo>
                      <a:lnTo>
                        <a:pt x="391" y="554"/>
                      </a:lnTo>
                      <a:lnTo>
                        <a:pt x="424" y="522"/>
                      </a:lnTo>
                      <a:lnTo>
                        <a:pt x="456" y="489"/>
                      </a:lnTo>
                      <a:lnTo>
                        <a:pt x="489" y="456"/>
                      </a:lnTo>
                      <a:lnTo>
                        <a:pt x="521" y="423"/>
                      </a:lnTo>
                      <a:lnTo>
                        <a:pt x="554" y="390"/>
                      </a:lnTo>
                      <a:lnTo>
                        <a:pt x="587" y="358"/>
                      </a:lnTo>
                      <a:lnTo>
                        <a:pt x="620" y="325"/>
                      </a:lnTo>
                      <a:lnTo>
                        <a:pt x="653" y="292"/>
                      </a:lnTo>
                      <a:lnTo>
                        <a:pt x="685" y="259"/>
                      </a:lnTo>
                      <a:lnTo>
                        <a:pt x="718" y="227"/>
                      </a:lnTo>
                      <a:lnTo>
                        <a:pt x="751" y="194"/>
                      </a:lnTo>
                      <a:lnTo>
                        <a:pt x="784" y="161"/>
                      </a:lnTo>
                      <a:lnTo>
                        <a:pt x="817" y="128"/>
                      </a:lnTo>
                      <a:lnTo>
                        <a:pt x="849" y="96"/>
                      </a:lnTo>
                      <a:lnTo>
                        <a:pt x="882" y="63"/>
                      </a:lnTo>
                      <a:lnTo>
                        <a:pt x="915" y="30"/>
                      </a:lnTo>
                      <a:lnTo>
                        <a:pt x="915" y="30"/>
                      </a:lnTo>
                      <a:cubicBezTo>
                        <a:pt x="926" y="19"/>
                        <a:pt x="940" y="11"/>
                        <a:pt x="956" y="6"/>
                      </a:cubicBezTo>
                      <a:lnTo>
                        <a:pt x="956" y="6"/>
                      </a:lnTo>
                      <a:cubicBezTo>
                        <a:pt x="973" y="0"/>
                        <a:pt x="988" y="0"/>
                        <a:pt x="1005" y="6"/>
                      </a:cubicBezTo>
                      <a:lnTo>
                        <a:pt x="1005" y="6"/>
                      </a:lnTo>
                      <a:cubicBezTo>
                        <a:pt x="1008" y="6"/>
                        <a:pt x="1011" y="7"/>
                        <a:pt x="1013" y="9"/>
                      </a:cubicBezTo>
                      <a:lnTo>
                        <a:pt x="1013" y="9"/>
                      </a:lnTo>
                      <a:cubicBezTo>
                        <a:pt x="1026" y="14"/>
                        <a:pt x="1037" y="21"/>
                        <a:pt x="1046" y="30"/>
                      </a:cubicBezTo>
                      <a:lnTo>
                        <a:pt x="1079" y="63"/>
                      </a:lnTo>
                      <a:lnTo>
                        <a:pt x="1177" y="161"/>
                      </a:lnTo>
                      <a:lnTo>
                        <a:pt x="1210" y="194"/>
                      </a:lnTo>
                      <a:lnTo>
                        <a:pt x="1243" y="227"/>
                      </a:lnTo>
                      <a:lnTo>
                        <a:pt x="1341" y="325"/>
                      </a:lnTo>
                      <a:lnTo>
                        <a:pt x="1374" y="358"/>
                      </a:lnTo>
                      <a:lnTo>
                        <a:pt x="1407" y="390"/>
                      </a:lnTo>
                      <a:lnTo>
                        <a:pt x="1505" y="489"/>
                      </a:lnTo>
                      <a:lnTo>
                        <a:pt x="1538" y="522"/>
                      </a:lnTo>
                      <a:lnTo>
                        <a:pt x="1570" y="554"/>
                      </a:lnTo>
                      <a:lnTo>
                        <a:pt x="1669" y="653"/>
                      </a:lnTo>
                      <a:lnTo>
                        <a:pt x="1701" y="686"/>
                      </a:lnTo>
                      <a:lnTo>
                        <a:pt x="1734" y="718"/>
                      </a:lnTo>
                      <a:close/>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70AD47"/>
                    </a:solidFill>
                    <a:latin typeface="Arial"/>
                    <a:cs typeface="Arial"/>
                    <a:sym typeface="Arial"/>
                  </a:endParaRPr>
                </a:p>
              </p:txBody>
            </p:sp>
            <p:sp>
              <p:nvSpPr>
                <p:cNvPr id="20" name="Freeform 45">
                  <a:extLst>
                    <a:ext uri="{FF2B5EF4-FFF2-40B4-BE49-F238E27FC236}">
                      <a16:creationId xmlns:a16="http://schemas.microsoft.com/office/drawing/2014/main" id="{19191AE0-2381-9046-816E-C5C08BC49F62}"/>
                    </a:ext>
                  </a:extLst>
                </p:cNvPr>
                <p:cNvSpPr>
                  <a:spLocks noChangeArrowheads="1"/>
                </p:cNvSpPr>
                <p:nvPr/>
              </p:nvSpPr>
              <p:spPr bwMode="auto">
                <a:xfrm>
                  <a:off x="1473200" y="2143125"/>
                  <a:ext cx="247650" cy="136525"/>
                </a:xfrm>
                <a:custGeom>
                  <a:avLst/>
                  <a:gdLst>
                    <a:gd name="T0" fmla="*/ 49 w 689"/>
                    <a:gd name="T1" fmla="*/ 98 h 378"/>
                    <a:gd name="T2" fmla="*/ 147 w 689"/>
                    <a:gd name="T3" fmla="*/ 196 h 378"/>
                    <a:gd name="T4" fmla="*/ 181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2 w 689"/>
                    <a:gd name="T19" fmla="*/ 65 h 378"/>
                    <a:gd name="T20" fmla="*/ 672 w 689"/>
                    <a:gd name="T21" fmla="*/ 65 h 378"/>
                    <a:gd name="T22" fmla="*/ 688 w 689"/>
                    <a:gd name="T23" fmla="*/ 33 h 378"/>
                    <a:gd name="T24" fmla="*/ 688 w 689"/>
                    <a:gd name="T25" fmla="*/ 33 h 378"/>
                    <a:gd name="T26" fmla="*/ 663 w 689"/>
                    <a:gd name="T27" fmla="*/ 8 h 378"/>
                    <a:gd name="T28" fmla="*/ 663 w 689"/>
                    <a:gd name="T29" fmla="*/ 8 h 378"/>
                    <a:gd name="T30" fmla="*/ 607 w 689"/>
                    <a:gd name="T31" fmla="*/ 0 h 378"/>
                    <a:gd name="T32" fmla="*/ 82 w 689"/>
                    <a:gd name="T33" fmla="*/ 0 h 378"/>
                    <a:gd name="T34" fmla="*/ 82 w 689"/>
                    <a:gd name="T35" fmla="*/ 0 h 378"/>
                    <a:gd name="T36" fmla="*/ 24 w 689"/>
                    <a:gd name="T37" fmla="*/ 8 h 378"/>
                    <a:gd name="T38" fmla="*/ 24 w 689"/>
                    <a:gd name="T39" fmla="*/ 8 h 378"/>
                    <a:gd name="T40" fmla="*/ 0 w 689"/>
                    <a:gd name="T41" fmla="*/ 33 h 378"/>
                    <a:gd name="T42" fmla="*/ 0 w 689"/>
                    <a:gd name="T43" fmla="*/ 33 h 378"/>
                    <a:gd name="T44" fmla="*/ 16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7" y="196"/>
                      </a:lnTo>
                      <a:lnTo>
                        <a:pt x="181" y="229"/>
                      </a:lnTo>
                      <a:lnTo>
                        <a:pt x="213" y="262"/>
                      </a:lnTo>
                      <a:lnTo>
                        <a:pt x="311" y="360"/>
                      </a:lnTo>
                      <a:lnTo>
                        <a:pt x="311" y="360"/>
                      </a:lnTo>
                      <a:cubicBezTo>
                        <a:pt x="322" y="371"/>
                        <a:pt x="333" y="377"/>
                        <a:pt x="345" y="377"/>
                      </a:cubicBezTo>
                      <a:lnTo>
                        <a:pt x="345" y="377"/>
                      </a:lnTo>
                      <a:cubicBezTo>
                        <a:pt x="355" y="377"/>
                        <a:pt x="366" y="371"/>
                        <a:pt x="377" y="360"/>
                      </a:cubicBezTo>
                      <a:lnTo>
                        <a:pt x="672" y="65"/>
                      </a:lnTo>
                      <a:lnTo>
                        <a:pt x="672" y="65"/>
                      </a:lnTo>
                      <a:cubicBezTo>
                        <a:pt x="683" y="54"/>
                        <a:pt x="688" y="44"/>
                        <a:pt x="688" y="33"/>
                      </a:cubicBezTo>
                      <a:lnTo>
                        <a:pt x="688" y="33"/>
                      </a:lnTo>
                      <a:cubicBezTo>
                        <a:pt x="688" y="22"/>
                        <a:pt x="680" y="14"/>
                        <a:pt x="663" y="8"/>
                      </a:cubicBezTo>
                      <a:lnTo>
                        <a:pt x="663" y="8"/>
                      </a:lnTo>
                      <a:cubicBezTo>
                        <a:pt x="648" y="3"/>
                        <a:pt x="628" y="0"/>
                        <a:pt x="607" y="0"/>
                      </a:cubicBezTo>
                      <a:lnTo>
                        <a:pt x="82" y="0"/>
                      </a:lnTo>
                      <a:lnTo>
                        <a:pt x="82" y="0"/>
                      </a:lnTo>
                      <a:cubicBezTo>
                        <a:pt x="60" y="0"/>
                        <a:pt x="41" y="3"/>
                        <a:pt x="24" y="8"/>
                      </a:cubicBezTo>
                      <a:lnTo>
                        <a:pt x="24" y="8"/>
                      </a:lnTo>
                      <a:cubicBezTo>
                        <a:pt x="8" y="14"/>
                        <a:pt x="0" y="22"/>
                        <a:pt x="0" y="33"/>
                      </a:cubicBezTo>
                      <a:lnTo>
                        <a:pt x="0" y="33"/>
                      </a:lnTo>
                      <a:cubicBezTo>
                        <a:pt x="0" y="44"/>
                        <a:pt x="5" y="54"/>
                        <a:pt x="16" y="65"/>
                      </a:cubicBezTo>
                      <a:lnTo>
                        <a:pt x="49" y="9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1" name="Freeform 46">
                  <a:extLst>
                    <a:ext uri="{FF2B5EF4-FFF2-40B4-BE49-F238E27FC236}">
                      <a16:creationId xmlns:a16="http://schemas.microsoft.com/office/drawing/2014/main" id="{9038BEF6-7F60-EC45-A263-A4DD31F2C52A}"/>
                    </a:ext>
                  </a:extLst>
                </p:cNvPr>
                <p:cNvSpPr>
                  <a:spLocks noChangeArrowheads="1"/>
                </p:cNvSpPr>
                <p:nvPr/>
              </p:nvSpPr>
              <p:spPr bwMode="auto">
                <a:xfrm>
                  <a:off x="2063750" y="2143125"/>
                  <a:ext cx="247650" cy="136525"/>
                </a:xfrm>
                <a:custGeom>
                  <a:avLst/>
                  <a:gdLst>
                    <a:gd name="T0" fmla="*/ 24 w 689"/>
                    <a:gd name="T1" fmla="*/ 8 h 378"/>
                    <a:gd name="T2" fmla="*/ 24 w 689"/>
                    <a:gd name="T3" fmla="*/ 8 h 378"/>
                    <a:gd name="T4" fmla="*/ 0 w 689"/>
                    <a:gd name="T5" fmla="*/ 33 h 378"/>
                    <a:gd name="T6" fmla="*/ 0 w 689"/>
                    <a:gd name="T7" fmla="*/ 33 h 378"/>
                    <a:gd name="T8" fmla="*/ 16 w 689"/>
                    <a:gd name="T9" fmla="*/ 65 h 378"/>
                    <a:gd name="T10" fmla="*/ 49 w 689"/>
                    <a:gd name="T11" fmla="*/ 98 h 378"/>
                    <a:gd name="T12" fmla="*/ 147 w 689"/>
                    <a:gd name="T13" fmla="*/ 196 h 378"/>
                    <a:gd name="T14" fmla="*/ 180 w 689"/>
                    <a:gd name="T15" fmla="*/ 229 h 378"/>
                    <a:gd name="T16" fmla="*/ 213 w 689"/>
                    <a:gd name="T17" fmla="*/ 262 h 378"/>
                    <a:gd name="T18" fmla="*/ 311 w 689"/>
                    <a:gd name="T19" fmla="*/ 360 h 378"/>
                    <a:gd name="T20" fmla="*/ 311 w 689"/>
                    <a:gd name="T21" fmla="*/ 360 h 378"/>
                    <a:gd name="T22" fmla="*/ 344 w 689"/>
                    <a:gd name="T23" fmla="*/ 377 h 378"/>
                    <a:gd name="T24" fmla="*/ 344 w 689"/>
                    <a:gd name="T25" fmla="*/ 377 h 378"/>
                    <a:gd name="T26" fmla="*/ 377 w 689"/>
                    <a:gd name="T27" fmla="*/ 360 h 378"/>
                    <a:gd name="T28" fmla="*/ 672 w 689"/>
                    <a:gd name="T29" fmla="*/ 65 h 378"/>
                    <a:gd name="T30" fmla="*/ 672 w 689"/>
                    <a:gd name="T31" fmla="*/ 65 h 378"/>
                    <a:gd name="T32" fmla="*/ 688 w 689"/>
                    <a:gd name="T33" fmla="*/ 33 h 378"/>
                    <a:gd name="T34" fmla="*/ 688 w 689"/>
                    <a:gd name="T35" fmla="*/ 33 h 378"/>
                    <a:gd name="T36" fmla="*/ 663 w 689"/>
                    <a:gd name="T37" fmla="*/ 8 h 378"/>
                    <a:gd name="T38" fmla="*/ 663 w 689"/>
                    <a:gd name="T39" fmla="*/ 8 h 378"/>
                    <a:gd name="T40" fmla="*/ 606 w 689"/>
                    <a:gd name="T41" fmla="*/ 0 h 378"/>
                    <a:gd name="T42" fmla="*/ 82 w 689"/>
                    <a:gd name="T43" fmla="*/ 0 h 378"/>
                    <a:gd name="T44" fmla="*/ 82 w 689"/>
                    <a:gd name="T45" fmla="*/ 0 h 378"/>
                    <a:gd name="T46" fmla="*/ 24 w 689"/>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24" y="8"/>
                      </a:moveTo>
                      <a:lnTo>
                        <a:pt x="24" y="8"/>
                      </a:lnTo>
                      <a:cubicBezTo>
                        <a:pt x="8" y="14"/>
                        <a:pt x="0" y="22"/>
                        <a:pt x="0" y="33"/>
                      </a:cubicBezTo>
                      <a:lnTo>
                        <a:pt x="0" y="33"/>
                      </a:lnTo>
                      <a:cubicBezTo>
                        <a:pt x="0" y="44"/>
                        <a:pt x="5" y="54"/>
                        <a:pt x="16" y="65"/>
                      </a:cubicBezTo>
                      <a:lnTo>
                        <a:pt x="49" y="98"/>
                      </a:lnTo>
                      <a:lnTo>
                        <a:pt x="147" y="196"/>
                      </a:lnTo>
                      <a:lnTo>
                        <a:pt x="180" y="229"/>
                      </a:lnTo>
                      <a:lnTo>
                        <a:pt x="213" y="262"/>
                      </a:lnTo>
                      <a:lnTo>
                        <a:pt x="311" y="360"/>
                      </a:lnTo>
                      <a:lnTo>
                        <a:pt x="311" y="360"/>
                      </a:lnTo>
                      <a:cubicBezTo>
                        <a:pt x="322" y="371"/>
                        <a:pt x="333" y="377"/>
                        <a:pt x="344" y="377"/>
                      </a:cubicBezTo>
                      <a:lnTo>
                        <a:pt x="344" y="377"/>
                      </a:lnTo>
                      <a:cubicBezTo>
                        <a:pt x="355" y="377"/>
                        <a:pt x="366" y="371"/>
                        <a:pt x="377" y="360"/>
                      </a:cubicBezTo>
                      <a:lnTo>
                        <a:pt x="672" y="65"/>
                      </a:lnTo>
                      <a:lnTo>
                        <a:pt x="672" y="65"/>
                      </a:lnTo>
                      <a:cubicBezTo>
                        <a:pt x="683" y="54"/>
                        <a:pt x="688" y="44"/>
                        <a:pt x="688" y="33"/>
                      </a:cubicBezTo>
                      <a:lnTo>
                        <a:pt x="688" y="33"/>
                      </a:lnTo>
                      <a:cubicBezTo>
                        <a:pt x="688" y="22"/>
                        <a:pt x="680" y="14"/>
                        <a:pt x="663" y="8"/>
                      </a:cubicBezTo>
                      <a:lnTo>
                        <a:pt x="663" y="8"/>
                      </a:lnTo>
                      <a:cubicBezTo>
                        <a:pt x="647" y="3"/>
                        <a:pt x="628" y="0"/>
                        <a:pt x="606" y="0"/>
                      </a:cubicBezTo>
                      <a:lnTo>
                        <a:pt x="82" y="0"/>
                      </a:lnTo>
                      <a:lnTo>
                        <a:pt x="82" y="0"/>
                      </a:lnTo>
                      <a:cubicBezTo>
                        <a:pt x="60" y="0"/>
                        <a:pt x="41" y="3"/>
                        <a:pt x="24" y="8"/>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2" name="Freeform 50">
                  <a:extLst>
                    <a:ext uri="{FF2B5EF4-FFF2-40B4-BE49-F238E27FC236}">
                      <a16:creationId xmlns:a16="http://schemas.microsoft.com/office/drawing/2014/main" id="{BB42233C-35B5-CD4A-AAC6-564E977330D6}"/>
                    </a:ext>
                  </a:extLst>
                </p:cNvPr>
                <p:cNvSpPr>
                  <a:spLocks noChangeArrowheads="1"/>
                </p:cNvSpPr>
                <p:nvPr/>
              </p:nvSpPr>
              <p:spPr bwMode="auto">
                <a:xfrm>
                  <a:off x="1728788" y="2260600"/>
                  <a:ext cx="328612" cy="328613"/>
                </a:xfrm>
                <a:custGeom>
                  <a:avLst/>
                  <a:gdLst>
                    <a:gd name="T0" fmla="*/ 775 w 913"/>
                    <a:gd name="T1" fmla="*/ 432 h 914"/>
                    <a:gd name="T2" fmla="*/ 718 w 913"/>
                    <a:gd name="T3" fmla="*/ 358 h 914"/>
                    <a:gd name="T4" fmla="*/ 652 w 913"/>
                    <a:gd name="T5" fmla="*/ 293 h 914"/>
                    <a:gd name="T6" fmla="*/ 521 w 913"/>
                    <a:gd name="T7" fmla="*/ 162 h 914"/>
                    <a:gd name="T8" fmla="*/ 488 w 913"/>
                    <a:gd name="T9" fmla="*/ 140 h 914"/>
                    <a:gd name="T10" fmla="*/ 480 w 913"/>
                    <a:gd name="T11" fmla="*/ 137 h 914"/>
                    <a:gd name="T12" fmla="*/ 431 w 913"/>
                    <a:gd name="T13" fmla="*/ 137 h 914"/>
                    <a:gd name="T14" fmla="*/ 390 w 913"/>
                    <a:gd name="T15" fmla="*/ 162 h 914"/>
                    <a:gd name="T16" fmla="*/ 324 w 913"/>
                    <a:gd name="T17" fmla="*/ 227 h 914"/>
                    <a:gd name="T18" fmla="*/ 259 w 913"/>
                    <a:gd name="T19" fmla="*/ 293 h 914"/>
                    <a:gd name="T20" fmla="*/ 193 w 913"/>
                    <a:gd name="T21" fmla="*/ 358 h 914"/>
                    <a:gd name="T22" fmla="*/ 160 w 913"/>
                    <a:gd name="T23" fmla="*/ 391 h 914"/>
                    <a:gd name="T24" fmla="*/ 136 w 913"/>
                    <a:gd name="T25" fmla="*/ 432 h 914"/>
                    <a:gd name="T26" fmla="*/ 136 w 913"/>
                    <a:gd name="T27" fmla="*/ 481 h 914"/>
                    <a:gd name="T28" fmla="*/ 390 w 913"/>
                    <a:gd name="T29" fmla="*/ 752 h 914"/>
                    <a:gd name="T30" fmla="*/ 431 w 913"/>
                    <a:gd name="T31" fmla="*/ 776 h 914"/>
                    <a:gd name="T32" fmla="*/ 480 w 913"/>
                    <a:gd name="T33" fmla="*/ 776 h 914"/>
                    <a:gd name="T34" fmla="*/ 488 w 913"/>
                    <a:gd name="T35" fmla="*/ 773 h 914"/>
                    <a:gd name="T36" fmla="*/ 521 w 913"/>
                    <a:gd name="T37" fmla="*/ 752 h 914"/>
                    <a:gd name="T38" fmla="*/ 620 w 913"/>
                    <a:gd name="T39" fmla="*/ 654 h 914"/>
                    <a:gd name="T40" fmla="*/ 751 w 913"/>
                    <a:gd name="T41" fmla="*/ 523 h 914"/>
                    <a:gd name="T42" fmla="*/ 775 w 913"/>
                    <a:gd name="T43" fmla="*/ 481 h 914"/>
                    <a:gd name="T44" fmla="*/ 775 w 913"/>
                    <a:gd name="T45" fmla="*/ 432 h 914"/>
                    <a:gd name="T46" fmla="*/ 906 w 913"/>
                    <a:gd name="T47" fmla="*/ 432 h 914"/>
                    <a:gd name="T48" fmla="*/ 906 w 913"/>
                    <a:gd name="T49" fmla="*/ 481 h 914"/>
                    <a:gd name="T50" fmla="*/ 849 w 913"/>
                    <a:gd name="T51" fmla="*/ 555 h 914"/>
                    <a:gd name="T52" fmla="*/ 718 w 913"/>
                    <a:gd name="T53" fmla="*/ 686 h 914"/>
                    <a:gd name="T54" fmla="*/ 652 w 913"/>
                    <a:gd name="T55" fmla="*/ 752 h 914"/>
                    <a:gd name="T56" fmla="*/ 521 w 913"/>
                    <a:gd name="T57" fmla="*/ 882 h 914"/>
                    <a:gd name="T58" fmla="*/ 488 w 913"/>
                    <a:gd name="T59" fmla="*/ 904 h 914"/>
                    <a:gd name="T60" fmla="*/ 480 w 913"/>
                    <a:gd name="T61" fmla="*/ 907 h 914"/>
                    <a:gd name="T62" fmla="*/ 431 w 913"/>
                    <a:gd name="T63" fmla="*/ 907 h 914"/>
                    <a:gd name="T64" fmla="*/ 390 w 913"/>
                    <a:gd name="T65" fmla="*/ 882 h 914"/>
                    <a:gd name="T66" fmla="*/ 324 w 913"/>
                    <a:gd name="T67" fmla="*/ 817 h 914"/>
                    <a:gd name="T68" fmla="*/ 259 w 913"/>
                    <a:gd name="T69" fmla="*/ 752 h 914"/>
                    <a:gd name="T70" fmla="*/ 193 w 913"/>
                    <a:gd name="T71" fmla="*/ 686 h 914"/>
                    <a:gd name="T72" fmla="*/ 128 w 913"/>
                    <a:gd name="T73" fmla="*/ 621 h 914"/>
                    <a:gd name="T74" fmla="*/ 62 w 913"/>
                    <a:gd name="T75" fmla="*/ 555 h 914"/>
                    <a:gd name="T76" fmla="*/ 29 w 913"/>
                    <a:gd name="T77" fmla="*/ 523 h 914"/>
                    <a:gd name="T78" fmla="*/ 5 w 913"/>
                    <a:gd name="T79" fmla="*/ 481 h 914"/>
                    <a:gd name="T80" fmla="*/ 5 w 913"/>
                    <a:gd name="T81" fmla="*/ 432 h 914"/>
                    <a:gd name="T82" fmla="*/ 62 w 913"/>
                    <a:gd name="T83" fmla="*/ 358 h 914"/>
                    <a:gd name="T84" fmla="*/ 193 w 913"/>
                    <a:gd name="T85" fmla="*/ 227 h 914"/>
                    <a:gd name="T86" fmla="*/ 324 w 913"/>
                    <a:gd name="T87" fmla="*/ 96 h 914"/>
                    <a:gd name="T88" fmla="*/ 390 w 913"/>
                    <a:gd name="T89" fmla="*/ 30 h 914"/>
                    <a:gd name="T90" fmla="*/ 431 w 913"/>
                    <a:gd name="T91" fmla="*/ 6 h 914"/>
                    <a:gd name="T92" fmla="*/ 480 w 913"/>
                    <a:gd name="T93" fmla="*/ 6 h 914"/>
                    <a:gd name="T94" fmla="*/ 488 w 913"/>
                    <a:gd name="T95" fmla="*/ 9 h 914"/>
                    <a:gd name="T96" fmla="*/ 521 w 913"/>
                    <a:gd name="T97" fmla="*/ 30 h 914"/>
                    <a:gd name="T98" fmla="*/ 587 w 913"/>
                    <a:gd name="T99" fmla="*/ 96 h 914"/>
                    <a:gd name="T100" fmla="*/ 652 w 913"/>
                    <a:gd name="T101" fmla="*/ 162 h 914"/>
                    <a:gd name="T102" fmla="*/ 718 w 913"/>
                    <a:gd name="T103" fmla="*/ 227 h 914"/>
                    <a:gd name="T104" fmla="*/ 783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5" y="432"/>
                      </a:moveTo>
                      <a:lnTo>
                        <a:pt x="775" y="432"/>
                      </a:lnTo>
                      <a:cubicBezTo>
                        <a:pt x="770" y="415"/>
                        <a:pt x="761" y="402"/>
                        <a:pt x="751" y="391"/>
                      </a:cubicBezTo>
                      <a:lnTo>
                        <a:pt x="718" y="358"/>
                      </a:lnTo>
                      <a:lnTo>
                        <a:pt x="685" y="326"/>
                      </a:lnTo>
                      <a:lnTo>
                        <a:pt x="652" y="293"/>
                      </a:lnTo>
                      <a:lnTo>
                        <a:pt x="554" y="194"/>
                      </a:lnTo>
                      <a:lnTo>
                        <a:pt x="521" y="162"/>
                      </a:lnTo>
                      <a:lnTo>
                        <a:pt x="521" y="162"/>
                      </a:lnTo>
                      <a:cubicBezTo>
                        <a:pt x="512" y="152"/>
                        <a:pt x="501" y="146"/>
                        <a:pt x="488" y="140"/>
                      </a:cubicBezTo>
                      <a:lnTo>
                        <a:pt x="488" y="140"/>
                      </a:lnTo>
                      <a:cubicBezTo>
                        <a:pt x="486" y="139"/>
                        <a:pt x="483" y="138"/>
                        <a:pt x="480" y="137"/>
                      </a:cubicBezTo>
                      <a:lnTo>
                        <a:pt x="480" y="137"/>
                      </a:lnTo>
                      <a:cubicBezTo>
                        <a:pt x="463" y="132"/>
                        <a:pt x="448" y="132"/>
                        <a:pt x="431" y="137"/>
                      </a:cubicBezTo>
                      <a:lnTo>
                        <a:pt x="431" y="137"/>
                      </a:lnTo>
                      <a:cubicBezTo>
                        <a:pt x="415" y="142"/>
                        <a:pt x="401" y="151"/>
                        <a:pt x="390" y="162"/>
                      </a:cubicBezTo>
                      <a:lnTo>
                        <a:pt x="357" y="194"/>
                      </a:lnTo>
                      <a:lnTo>
                        <a:pt x="324" y="227"/>
                      </a:lnTo>
                      <a:lnTo>
                        <a:pt x="292" y="260"/>
                      </a:lnTo>
                      <a:lnTo>
                        <a:pt x="259" y="293"/>
                      </a:lnTo>
                      <a:lnTo>
                        <a:pt x="226" y="326"/>
                      </a:lnTo>
                      <a:lnTo>
                        <a:pt x="193" y="358"/>
                      </a:lnTo>
                      <a:lnTo>
                        <a:pt x="160" y="391"/>
                      </a:lnTo>
                      <a:lnTo>
                        <a:pt x="160" y="391"/>
                      </a:lnTo>
                      <a:cubicBezTo>
                        <a:pt x="150" y="402"/>
                        <a:pt x="142" y="415"/>
                        <a:pt x="136" y="432"/>
                      </a:cubicBezTo>
                      <a:lnTo>
                        <a:pt x="136" y="432"/>
                      </a:lnTo>
                      <a:cubicBezTo>
                        <a:pt x="131" y="449"/>
                        <a:pt x="131" y="465"/>
                        <a:pt x="136" y="481"/>
                      </a:cubicBezTo>
                      <a:lnTo>
                        <a:pt x="136" y="481"/>
                      </a:lnTo>
                      <a:cubicBezTo>
                        <a:pt x="142" y="498"/>
                        <a:pt x="150" y="511"/>
                        <a:pt x="160" y="523"/>
                      </a:cubicBezTo>
                      <a:lnTo>
                        <a:pt x="390" y="752"/>
                      </a:lnTo>
                      <a:lnTo>
                        <a:pt x="390" y="752"/>
                      </a:lnTo>
                      <a:cubicBezTo>
                        <a:pt x="401" y="763"/>
                        <a:pt x="415" y="771"/>
                        <a:pt x="431" y="776"/>
                      </a:cubicBezTo>
                      <a:lnTo>
                        <a:pt x="431" y="776"/>
                      </a:lnTo>
                      <a:cubicBezTo>
                        <a:pt x="448" y="782"/>
                        <a:pt x="463" y="782"/>
                        <a:pt x="480" y="776"/>
                      </a:cubicBezTo>
                      <a:lnTo>
                        <a:pt x="480" y="776"/>
                      </a:lnTo>
                      <a:cubicBezTo>
                        <a:pt x="483" y="776"/>
                        <a:pt x="486" y="775"/>
                        <a:pt x="488" y="773"/>
                      </a:cubicBezTo>
                      <a:lnTo>
                        <a:pt x="488" y="773"/>
                      </a:lnTo>
                      <a:cubicBezTo>
                        <a:pt x="501" y="768"/>
                        <a:pt x="512" y="761"/>
                        <a:pt x="521" y="752"/>
                      </a:cubicBezTo>
                      <a:lnTo>
                        <a:pt x="587" y="686"/>
                      </a:lnTo>
                      <a:lnTo>
                        <a:pt x="620" y="654"/>
                      </a:lnTo>
                      <a:lnTo>
                        <a:pt x="652" y="621"/>
                      </a:lnTo>
                      <a:lnTo>
                        <a:pt x="751" y="523"/>
                      </a:lnTo>
                      <a:lnTo>
                        <a:pt x="751" y="523"/>
                      </a:lnTo>
                      <a:cubicBezTo>
                        <a:pt x="761" y="511"/>
                        <a:pt x="770" y="498"/>
                        <a:pt x="775" y="481"/>
                      </a:cubicBezTo>
                      <a:lnTo>
                        <a:pt x="775" y="481"/>
                      </a:lnTo>
                      <a:cubicBezTo>
                        <a:pt x="781" y="465"/>
                        <a:pt x="781" y="449"/>
                        <a:pt x="775" y="432"/>
                      </a:cubicBezTo>
                      <a:close/>
                      <a:moveTo>
                        <a:pt x="906" y="432"/>
                      </a:moveTo>
                      <a:lnTo>
                        <a:pt x="906" y="432"/>
                      </a:lnTo>
                      <a:cubicBezTo>
                        <a:pt x="912" y="449"/>
                        <a:pt x="912" y="465"/>
                        <a:pt x="906" y="481"/>
                      </a:cubicBezTo>
                      <a:lnTo>
                        <a:pt x="906" y="481"/>
                      </a:lnTo>
                      <a:cubicBezTo>
                        <a:pt x="901" y="498"/>
                        <a:pt x="893" y="511"/>
                        <a:pt x="882" y="523"/>
                      </a:cubicBezTo>
                      <a:lnTo>
                        <a:pt x="849" y="555"/>
                      </a:lnTo>
                      <a:lnTo>
                        <a:pt x="816" y="588"/>
                      </a:lnTo>
                      <a:lnTo>
                        <a:pt x="718" y="686"/>
                      </a:lnTo>
                      <a:lnTo>
                        <a:pt x="685" y="719"/>
                      </a:lnTo>
                      <a:lnTo>
                        <a:pt x="652" y="752"/>
                      </a:lnTo>
                      <a:lnTo>
                        <a:pt x="554" y="850"/>
                      </a:lnTo>
                      <a:lnTo>
                        <a:pt x="521" y="882"/>
                      </a:lnTo>
                      <a:lnTo>
                        <a:pt x="521" y="882"/>
                      </a:lnTo>
                      <a:cubicBezTo>
                        <a:pt x="512" y="892"/>
                        <a:pt x="501" y="899"/>
                        <a:pt x="488" y="904"/>
                      </a:cubicBezTo>
                      <a:lnTo>
                        <a:pt x="488" y="904"/>
                      </a:lnTo>
                      <a:cubicBezTo>
                        <a:pt x="486" y="906"/>
                        <a:pt x="483" y="907"/>
                        <a:pt x="480" y="907"/>
                      </a:cubicBezTo>
                      <a:lnTo>
                        <a:pt x="480" y="907"/>
                      </a:lnTo>
                      <a:cubicBezTo>
                        <a:pt x="463" y="913"/>
                        <a:pt x="448" y="913"/>
                        <a:pt x="431" y="907"/>
                      </a:cubicBezTo>
                      <a:lnTo>
                        <a:pt x="431" y="907"/>
                      </a:lnTo>
                      <a:cubicBezTo>
                        <a:pt x="415" y="902"/>
                        <a:pt x="401" y="894"/>
                        <a:pt x="390" y="882"/>
                      </a:cubicBezTo>
                      <a:lnTo>
                        <a:pt x="357" y="850"/>
                      </a:lnTo>
                      <a:lnTo>
                        <a:pt x="324" y="817"/>
                      </a:lnTo>
                      <a:lnTo>
                        <a:pt x="292" y="785"/>
                      </a:lnTo>
                      <a:lnTo>
                        <a:pt x="259" y="752"/>
                      </a:lnTo>
                      <a:lnTo>
                        <a:pt x="226" y="719"/>
                      </a:lnTo>
                      <a:lnTo>
                        <a:pt x="193" y="686"/>
                      </a:lnTo>
                      <a:lnTo>
                        <a:pt x="160" y="654"/>
                      </a:lnTo>
                      <a:lnTo>
                        <a:pt x="128" y="621"/>
                      </a:lnTo>
                      <a:lnTo>
                        <a:pt x="95" y="588"/>
                      </a:lnTo>
                      <a:lnTo>
                        <a:pt x="62" y="555"/>
                      </a:lnTo>
                      <a:lnTo>
                        <a:pt x="29" y="523"/>
                      </a:lnTo>
                      <a:lnTo>
                        <a:pt x="29" y="523"/>
                      </a:lnTo>
                      <a:cubicBezTo>
                        <a:pt x="18" y="511"/>
                        <a:pt x="11" y="498"/>
                        <a:pt x="5" y="481"/>
                      </a:cubicBezTo>
                      <a:lnTo>
                        <a:pt x="5" y="481"/>
                      </a:lnTo>
                      <a:cubicBezTo>
                        <a:pt x="0" y="465"/>
                        <a:pt x="0" y="449"/>
                        <a:pt x="5" y="432"/>
                      </a:cubicBezTo>
                      <a:lnTo>
                        <a:pt x="5" y="432"/>
                      </a:lnTo>
                      <a:cubicBezTo>
                        <a:pt x="11" y="415"/>
                        <a:pt x="18" y="402"/>
                        <a:pt x="29" y="391"/>
                      </a:cubicBezTo>
                      <a:lnTo>
                        <a:pt x="62" y="358"/>
                      </a:lnTo>
                      <a:lnTo>
                        <a:pt x="160" y="260"/>
                      </a:lnTo>
                      <a:lnTo>
                        <a:pt x="193" y="227"/>
                      </a:lnTo>
                      <a:lnTo>
                        <a:pt x="226" y="194"/>
                      </a:lnTo>
                      <a:lnTo>
                        <a:pt x="324" y="96"/>
                      </a:lnTo>
                      <a:lnTo>
                        <a:pt x="357" y="63"/>
                      </a:lnTo>
                      <a:lnTo>
                        <a:pt x="390" y="30"/>
                      </a:lnTo>
                      <a:lnTo>
                        <a:pt x="390" y="30"/>
                      </a:lnTo>
                      <a:cubicBezTo>
                        <a:pt x="401" y="20"/>
                        <a:pt x="415" y="11"/>
                        <a:pt x="431" y="6"/>
                      </a:cubicBezTo>
                      <a:lnTo>
                        <a:pt x="431" y="6"/>
                      </a:lnTo>
                      <a:cubicBezTo>
                        <a:pt x="448" y="0"/>
                        <a:pt x="463" y="0"/>
                        <a:pt x="480" y="6"/>
                      </a:cubicBezTo>
                      <a:lnTo>
                        <a:pt x="480" y="6"/>
                      </a:lnTo>
                      <a:cubicBezTo>
                        <a:pt x="483" y="7"/>
                        <a:pt x="486" y="8"/>
                        <a:pt x="488" y="9"/>
                      </a:cubicBezTo>
                      <a:lnTo>
                        <a:pt x="488" y="9"/>
                      </a:lnTo>
                      <a:cubicBezTo>
                        <a:pt x="501" y="15"/>
                        <a:pt x="512" y="21"/>
                        <a:pt x="521" y="30"/>
                      </a:cubicBezTo>
                      <a:lnTo>
                        <a:pt x="554" y="63"/>
                      </a:lnTo>
                      <a:lnTo>
                        <a:pt x="587" y="96"/>
                      </a:lnTo>
                      <a:lnTo>
                        <a:pt x="620" y="129"/>
                      </a:lnTo>
                      <a:lnTo>
                        <a:pt x="652" y="162"/>
                      </a:lnTo>
                      <a:lnTo>
                        <a:pt x="685" y="194"/>
                      </a:lnTo>
                      <a:lnTo>
                        <a:pt x="718" y="227"/>
                      </a:lnTo>
                      <a:lnTo>
                        <a:pt x="751" y="260"/>
                      </a:lnTo>
                      <a:lnTo>
                        <a:pt x="783" y="293"/>
                      </a:lnTo>
                      <a:lnTo>
                        <a:pt x="816" y="326"/>
                      </a:lnTo>
                      <a:lnTo>
                        <a:pt x="849" y="358"/>
                      </a:lnTo>
                      <a:lnTo>
                        <a:pt x="882" y="391"/>
                      </a:lnTo>
                      <a:lnTo>
                        <a:pt x="882" y="391"/>
                      </a:lnTo>
                      <a:cubicBezTo>
                        <a:pt x="893" y="402"/>
                        <a:pt x="901" y="415"/>
                        <a:pt x="906" y="432"/>
                      </a:cubicBez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3" name="Freeform 51">
                  <a:extLst>
                    <a:ext uri="{FF2B5EF4-FFF2-40B4-BE49-F238E27FC236}">
                      <a16:creationId xmlns:a16="http://schemas.microsoft.com/office/drawing/2014/main" id="{BAE97F58-9E08-5A44-AE1C-D6937C308C8C}"/>
                    </a:ext>
                  </a:extLst>
                </p:cNvPr>
                <p:cNvSpPr>
                  <a:spLocks noChangeArrowheads="1"/>
                </p:cNvSpPr>
                <p:nvPr/>
              </p:nvSpPr>
              <p:spPr bwMode="auto">
                <a:xfrm>
                  <a:off x="1331913" y="2284413"/>
                  <a:ext cx="247650" cy="284162"/>
                </a:xfrm>
                <a:custGeom>
                  <a:avLst/>
                  <a:gdLst>
                    <a:gd name="T0" fmla="*/ 664 w 689"/>
                    <a:gd name="T1" fmla="*/ 778 h 788"/>
                    <a:gd name="T2" fmla="*/ 664 w 689"/>
                    <a:gd name="T3" fmla="*/ 778 h 788"/>
                    <a:gd name="T4" fmla="*/ 688 w 689"/>
                    <a:gd name="T5" fmla="*/ 754 h 788"/>
                    <a:gd name="T6" fmla="*/ 688 w 689"/>
                    <a:gd name="T7" fmla="*/ 754 h 788"/>
                    <a:gd name="T8" fmla="*/ 672 w 689"/>
                    <a:gd name="T9" fmla="*/ 722 h 788"/>
                    <a:gd name="T10" fmla="*/ 639 w 689"/>
                    <a:gd name="T11" fmla="*/ 689 h 788"/>
                    <a:gd name="T12" fmla="*/ 606 w 689"/>
                    <a:gd name="T13" fmla="*/ 656 h 788"/>
                    <a:gd name="T14" fmla="*/ 574 w 689"/>
                    <a:gd name="T15" fmla="*/ 623 h 788"/>
                    <a:gd name="T16" fmla="*/ 540 w 689"/>
                    <a:gd name="T17" fmla="*/ 591 h 788"/>
                    <a:gd name="T18" fmla="*/ 508 w 689"/>
                    <a:gd name="T19" fmla="*/ 558 h 788"/>
                    <a:gd name="T20" fmla="*/ 475 w 689"/>
                    <a:gd name="T21" fmla="*/ 525 h 788"/>
                    <a:gd name="T22" fmla="*/ 442 w 689"/>
                    <a:gd name="T23" fmla="*/ 492 h 788"/>
                    <a:gd name="T24" fmla="*/ 409 w 689"/>
                    <a:gd name="T25" fmla="*/ 460 h 788"/>
                    <a:gd name="T26" fmla="*/ 409 w 689"/>
                    <a:gd name="T27" fmla="*/ 460 h 788"/>
                    <a:gd name="T28" fmla="*/ 384 w 689"/>
                    <a:gd name="T29" fmla="*/ 418 h 788"/>
                    <a:gd name="T30" fmla="*/ 384 w 689"/>
                    <a:gd name="T31" fmla="*/ 418 h 788"/>
                    <a:gd name="T32" fmla="*/ 384 w 689"/>
                    <a:gd name="T33" fmla="*/ 369 h 788"/>
                    <a:gd name="T34" fmla="*/ 384 w 689"/>
                    <a:gd name="T35" fmla="*/ 369 h 788"/>
                    <a:gd name="T36" fmla="*/ 409 w 689"/>
                    <a:gd name="T37" fmla="*/ 328 h 788"/>
                    <a:gd name="T38" fmla="*/ 672 w 689"/>
                    <a:gd name="T39" fmla="*/ 66 h 788"/>
                    <a:gd name="T40" fmla="*/ 672 w 689"/>
                    <a:gd name="T41" fmla="*/ 66 h 788"/>
                    <a:gd name="T42" fmla="*/ 688 w 689"/>
                    <a:gd name="T43" fmla="*/ 33 h 788"/>
                    <a:gd name="T44" fmla="*/ 688 w 689"/>
                    <a:gd name="T45" fmla="*/ 33 h 788"/>
                    <a:gd name="T46" fmla="*/ 664 w 689"/>
                    <a:gd name="T47" fmla="*/ 8 h 788"/>
                    <a:gd name="T48" fmla="*/ 664 w 689"/>
                    <a:gd name="T49" fmla="*/ 8 h 788"/>
                    <a:gd name="T50" fmla="*/ 606 w 689"/>
                    <a:gd name="T51" fmla="*/ 0 h 788"/>
                    <a:gd name="T52" fmla="*/ 81 w 689"/>
                    <a:gd name="T53" fmla="*/ 0 h 788"/>
                    <a:gd name="T54" fmla="*/ 81 w 689"/>
                    <a:gd name="T55" fmla="*/ 0 h 788"/>
                    <a:gd name="T56" fmla="*/ 24 w 689"/>
                    <a:gd name="T57" fmla="*/ 8 h 788"/>
                    <a:gd name="T58" fmla="*/ 24 w 689"/>
                    <a:gd name="T59" fmla="*/ 8 h 788"/>
                    <a:gd name="T60" fmla="*/ 0 w 689"/>
                    <a:gd name="T61" fmla="*/ 33 h 788"/>
                    <a:gd name="T62" fmla="*/ 0 w 689"/>
                    <a:gd name="T63" fmla="*/ 33 h 788"/>
                    <a:gd name="T64" fmla="*/ 16 w 689"/>
                    <a:gd name="T65" fmla="*/ 66 h 788"/>
                    <a:gd name="T66" fmla="*/ 49 w 689"/>
                    <a:gd name="T67" fmla="*/ 99 h 788"/>
                    <a:gd name="T68" fmla="*/ 81 w 689"/>
                    <a:gd name="T69" fmla="*/ 131 h 788"/>
                    <a:gd name="T70" fmla="*/ 114 w 689"/>
                    <a:gd name="T71" fmla="*/ 164 h 788"/>
                    <a:gd name="T72" fmla="*/ 147 w 689"/>
                    <a:gd name="T73" fmla="*/ 197 h 788"/>
                    <a:gd name="T74" fmla="*/ 180 w 689"/>
                    <a:gd name="T75" fmla="*/ 230 h 788"/>
                    <a:gd name="T76" fmla="*/ 212 w 689"/>
                    <a:gd name="T77" fmla="*/ 263 h 788"/>
                    <a:gd name="T78" fmla="*/ 245 w 689"/>
                    <a:gd name="T79" fmla="*/ 296 h 788"/>
                    <a:gd name="T80" fmla="*/ 278 w 689"/>
                    <a:gd name="T81" fmla="*/ 328 h 788"/>
                    <a:gd name="T82" fmla="*/ 278 w 689"/>
                    <a:gd name="T83" fmla="*/ 328 h 788"/>
                    <a:gd name="T84" fmla="*/ 303 w 689"/>
                    <a:gd name="T85" fmla="*/ 369 h 788"/>
                    <a:gd name="T86" fmla="*/ 303 w 689"/>
                    <a:gd name="T87" fmla="*/ 369 h 788"/>
                    <a:gd name="T88" fmla="*/ 303 w 689"/>
                    <a:gd name="T89" fmla="*/ 418 h 788"/>
                    <a:gd name="T90" fmla="*/ 303 w 689"/>
                    <a:gd name="T91" fmla="*/ 418 h 788"/>
                    <a:gd name="T92" fmla="*/ 278 w 689"/>
                    <a:gd name="T93" fmla="*/ 460 h 788"/>
                    <a:gd name="T94" fmla="*/ 16 w 689"/>
                    <a:gd name="T95" fmla="*/ 722 h 788"/>
                    <a:gd name="T96" fmla="*/ 16 w 689"/>
                    <a:gd name="T97" fmla="*/ 722 h 788"/>
                    <a:gd name="T98" fmla="*/ 0 w 689"/>
                    <a:gd name="T99" fmla="*/ 754 h 788"/>
                    <a:gd name="T100" fmla="*/ 0 w 689"/>
                    <a:gd name="T101" fmla="*/ 754 h 788"/>
                    <a:gd name="T102" fmla="*/ 24 w 689"/>
                    <a:gd name="T103" fmla="*/ 778 h 788"/>
                    <a:gd name="T104" fmla="*/ 24 w 689"/>
                    <a:gd name="T105" fmla="*/ 778 h 788"/>
                    <a:gd name="T106" fmla="*/ 81 w 689"/>
                    <a:gd name="T107" fmla="*/ 787 h 788"/>
                    <a:gd name="T108" fmla="*/ 606 w 689"/>
                    <a:gd name="T109" fmla="*/ 787 h 788"/>
                    <a:gd name="T110" fmla="*/ 606 w 689"/>
                    <a:gd name="T111" fmla="*/ 787 h 788"/>
                    <a:gd name="T112" fmla="*/ 664 w 689"/>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788">
                      <a:moveTo>
                        <a:pt x="664" y="778"/>
                      </a:moveTo>
                      <a:lnTo>
                        <a:pt x="664" y="778"/>
                      </a:lnTo>
                      <a:cubicBezTo>
                        <a:pt x="679" y="773"/>
                        <a:pt x="688" y="765"/>
                        <a:pt x="688" y="754"/>
                      </a:cubicBezTo>
                      <a:lnTo>
                        <a:pt x="688" y="754"/>
                      </a:lnTo>
                      <a:cubicBezTo>
                        <a:pt x="688" y="743"/>
                        <a:pt x="682" y="732"/>
                        <a:pt x="672" y="722"/>
                      </a:cubicBezTo>
                      <a:lnTo>
                        <a:pt x="639" y="689"/>
                      </a:lnTo>
                      <a:lnTo>
                        <a:pt x="606" y="656"/>
                      </a:lnTo>
                      <a:lnTo>
                        <a:pt x="574" y="623"/>
                      </a:lnTo>
                      <a:lnTo>
                        <a:pt x="540" y="591"/>
                      </a:lnTo>
                      <a:lnTo>
                        <a:pt x="508" y="558"/>
                      </a:lnTo>
                      <a:lnTo>
                        <a:pt x="475" y="525"/>
                      </a:lnTo>
                      <a:lnTo>
                        <a:pt x="442" y="492"/>
                      </a:lnTo>
                      <a:lnTo>
                        <a:pt x="409" y="460"/>
                      </a:lnTo>
                      <a:lnTo>
                        <a:pt x="409" y="460"/>
                      </a:lnTo>
                      <a:cubicBezTo>
                        <a:pt x="398" y="448"/>
                        <a:pt x="390" y="435"/>
                        <a:pt x="384" y="418"/>
                      </a:cubicBezTo>
                      <a:lnTo>
                        <a:pt x="384" y="418"/>
                      </a:lnTo>
                      <a:cubicBezTo>
                        <a:pt x="379" y="402"/>
                        <a:pt x="379" y="386"/>
                        <a:pt x="384" y="369"/>
                      </a:cubicBezTo>
                      <a:lnTo>
                        <a:pt x="384" y="369"/>
                      </a:lnTo>
                      <a:cubicBezTo>
                        <a:pt x="390" y="352"/>
                        <a:pt x="398" y="339"/>
                        <a:pt x="409" y="328"/>
                      </a:cubicBezTo>
                      <a:lnTo>
                        <a:pt x="672" y="66"/>
                      </a:lnTo>
                      <a:lnTo>
                        <a:pt x="672" y="66"/>
                      </a:lnTo>
                      <a:cubicBezTo>
                        <a:pt x="682" y="55"/>
                        <a:pt x="688" y="44"/>
                        <a:pt x="688" y="33"/>
                      </a:cubicBezTo>
                      <a:lnTo>
                        <a:pt x="688" y="33"/>
                      </a:lnTo>
                      <a:cubicBezTo>
                        <a:pt x="688" y="23"/>
                        <a:pt x="679" y="14"/>
                        <a:pt x="664" y="8"/>
                      </a:cubicBezTo>
                      <a:lnTo>
                        <a:pt x="664" y="8"/>
                      </a:lnTo>
                      <a:cubicBezTo>
                        <a:pt x="647" y="3"/>
                        <a:pt x="628" y="0"/>
                        <a:pt x="606" y="0"/>
                      </a:cubicBezTo>
                      <a:lnTo>
                        <a:pt x="81" y="0"/>
                      </a:lnTo>
                      <a:lnTo>
                        <a:pt x="81" y="0"/>
                      </a:lnTo>
                      <a:cubicBezTo>
                        <a:pt x="60" y="0"/>
                        <a:pt x="41" y="3"/>
                        <a:pt x="24" y="8"/>
                      </a:cubicBezTo>
                      <a:lnTo>
                        <a:pt x="24" y="8"/>
                      </a:lnTo>
                      <a:cubicBezTo>
                        <a:pt x="8" y="14"/>
                        <a:pt x="0" y="23"/>
                        <a:pt x="0" y="33"/>
                      </a:cubicBezTo>
                      <a:lnTo>
                        <a:pt x="0" y="33"/>
                      </a:lnTo>
                      <a:cubicBezTo>
                        <a:pt x="0" y="44"/>
                        <a:pt x="5" y="55"/>
                        <a:pt x="16" y="66"/>
                      </a:cubicBezTo>
                      <a:lnTo>
                        <a:pt x="49" y="99"/>
                      </a:lnTo>
                      <a:lnTo>
                        <a:pt x="81" y="131"/>
                      </a:lnTo>
                      <a:lnTo>
                        <a:pt x="114" y="164"/>
                      </a:lnTo>
                      <a:lnTo>
                        <a:pt x="147" y="197"/>
                      </a:lnTo>
                      <a:lnTo>
                        <a:pt x="180" y="230"/>
                      </a:lnTo>
                      <a:lnTo>
                        <a:pt x="212" y="263"/>
                      </a:lnTo>
                      <a:lnTo>
                        <a:pt x="245" y="296"/>
                      </a:lnTo>
                      <a:lnTo>
                        <a:pt x="278" y="328"/>
                      </a:lnTo>
                      <a:lnTo>
                        <a:pt x="278" y="328"/>
                      </a:lnTo>
                      <a:cubicBezTo>
                        <a:pt x="289" y="339"/>
                        <a:pt x="298" y="352"/>
                        <a:pt x="303" y="369"/>
                      </a:cubicBezTo>
                      <a:lnTo>
                        <a:pt x="303" y="369"/>
                      </a:lnTo>
                      <a:cubicBezTo>
                        <a:pt x="308" y="386"/>
                        <a:pt x="308" y="402"/>
                        <a:pt x="303" y="418"/>
                      </a:cubicBezTo>
                      <a:lnTo>
                        <a:pt x="303" y="418"/>
                      </a:lnTo>
                      <a:cubicBezTo>
                        <a:pt x="298" y="435"/>
                        <a:pt x="289" y="448"/>
                        <a:pt x="278" y="460"/>
                      </a:cubicBezTo>
                      <a:lnTo>
                        <a:pt x="16" y="722"/>
                      </a:lnTo>
                      <a:lnTo>
                        <a:pt x="16" y="722"/>
                      </a:lnTo>
                      <a:cubicBezTo>
                        <a:pt x="5" y="732"/>
                        <a:pt x="0" y="743"/>
                        <a:pt x="0" y="754"/>
                      </a:cubicBezTo>
                      <a:lnTo>
                        <a:pt x="0" y="754"/>
                      </a:lnTo>
                      <a:cubicBezTo>
                        <a:pt x="0" y="765"/>
                        <a:pt x="8" y="773"/>
                        <a:pt x="24" y="778"/>
                      </a:cubicBezTo>
                      <a:lnTo>
                        <a:pt x="24" y="778"/>
                      </a:lnTo>
                      <a:cubicBezTo>
                        <a:pt x="41" y="784"/>
                        <a:pt x="60" y="787"/>
                        <a:pt x="81" y="787"/>
                      </a:cubicBezTo>
                      <a:lnTo>
                        <a:pt x="606" y="787"/>
                      </a:lnTo>
                      <a:lnTo>
                        <a:pt x="606" y="787"/>
                      </a:lnTo>
                      <a:cubicBezTo>
                        <a:pt x="628" y="787"/>
                        <a:pt x="647" y="784"/>
                        <a:pt x="664" y="77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4" name="Freeform 52">
                  <a:extLst>
                    <a:ext uri="{FF2B5EF4-FFF2-40B4-BE49-F238E27FC236}">
                      <a16:creationId xmlns:a16="http://schemas.microsoft.com/office/drawing/2014/main" id="{E08C78A5-3DAC-964E-A43E-4C9E4698D0A8}"/>
                    </a:ext>
                  </a:extLst>
                </p:cNvPr>
                <p:cNvSpPr>
                  <a:spLocks noChangeArrowheads="1"/>
                </p:cNvSpPr>
                <p:nvPr/>
              </p:nvSpPr>
              <p:spPr bwMode="auto">
                <a:xfrm>
                  <a:off x="2205038"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4 w 690"/>
                    <a:gd name="T13" fmla="*/ 8 h 788"/>
                    <a:gd name="T14" fmla="*/ 82 w 690"/>
                    <a:gd name="T15" fmla="*/ 0 h 788"/>
                    <a:gd name="T16" fmla="*/ 24 w 690"/>
                    <a:gd name="T17" fmla="*/ 8 h 788"/>
                    <a:gd name="T18" fmla="*/ 0 w 690"/>
                    <a:gd name="T19" fmla="*/ 33 h 788"/>
                    <a:gd name="T20" fmla="*/ 16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0 w 690"/>
                    <a:gd name="T35" fmla="*/ 558 h 788"/>
                    <a:gd name="T36" fmla="*/ 115 w 690"/>
                    <a:gd name="T37" fmla="*/ 623 h 788"/>
                    <a:gd name="T38" fmla="*/ 49 w 690"/>
                    <a:gd name="T39" fmla="*/ 689 h 788"/>
                    <a:gd name="T40" fmla="*/ 16 w 690"/>
                    <a:gd name="T41" fmla="*/ 722 h 788"/>
                    <a:gd name="T42" fmla="*/ 0 w 690"/>
                    <a:gd name="T43" fmla="*/ 754 h 788"/>
                    <a:gd name="T44" fmla="*/ 24 w 690"/>
                    <a:gd name="T45" fmla="*/ 778 h 788"/>
                    <a:gd name="T46" fmla="*/ 607 w 690"/>
                    <a:gd name="T47" fmla="*/ 787 h 788"/>
                    <a:gd name="T48" fmla="*/ 664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4" y="8"/>
                      </a:cubicBezTo>
                      <a:lnTo>
                        <a:pt x="664" y="8"/>
                      </a:lnTo>
                      <a:cubicBezTo>
                        <a:pt x="648" y="3"/>
                        <a:pt x="628" y="0"/>
                        <a:pt x="607" y="0"/>
                      </a:cubicBezTo>
                      <a:lnTo>
                        <a:pt x="82" y="0"/>
                      </a:lnTo>
                      <a:lnTo>
                        <a:pt x="82" y="0"/>
                      </a:lnTo>
                      <a:cubicBezTo>
                        <a:pt x="60" y="0"/>
                        <a:pt x="41" y="3"/>
                        <a:pt x="24" y="8"/>
                      </a:cubicBezTo>
                      <a:lnTo>
                        <a:pt x="24" y="8"/>
                      </a:lnTo>
                      <a:cubicBezTo>
                        <a:pt x="9" y="14"/>
                        <a:pt x="0" y="23"/>
                        <a:pt x="0" y="33"/>
                      </a:cubicBezTo>
                      <a:lnTo>
                        <a:pt x="0" y="33"/>
                      </a:lnTo>
                      <a:cubicBezTo>
                        <a:pt x="0" y="44"/>
                        <a:pt x="6" y="55"/>
                        <a:pt x="16" y="66"/>
                      </a:cubicBezTo>
                      <a:lnTo>
                        <a:pt x="82" y="131"/>
                      </a:lnTo>
                      <a:lnTo>
                        <a:pt x="115" y="164"/>
                      </a:lnTo>
                      <a:lnTo>
                        <a:pt x="148" y="197"/>
                      </a:lnTo>
                      <a:lnTo>
                        <a:pt x="246" y="295"/>
                      </a:lnTo>
                      <a:lnTo>
                        <a:pt x="279" y="328"/>
                      </a:lnTo>
                      <a:lnTo>
                        <a:pt x="279" y="328"/>
                      </a:lnTo>
                      <a:cubicBezTo>
                        <a:pt x="290" y="339"/>
                        <a:pt x="298" y="352"/>
                        <a:pt x="303" y="369"/>
                      </a:cubicBezTo>
                      <a:lnTo>
                        <a:pt x="303" y="369"/>
                      </a:lnTo>
                      <a:cubicBezTo>
                        <a:pt x="309" y="386"/>
                        <a:pt x="309" y="402"/>
                        <a:pt x="303" y="418"/>
                      </a:cubicBezTo>
                      <a:lnTo>
                        <a:pt x="303" y="418"/>
                      </a:lnTo>
                      <a:cubicBezTo>
                        <a:pt x="298" y="435"/>
                        <a:pt x="290" y="448"/>
                        <a:pt x="279" y="460"/>
                      </a:cubicBezTo>
                      <a:lnTo>
                        <a:pt x="246" y="492"/>
                      </a:lnTo>
                      <a:lnTo>
                        <a:pt x="213" y="525"/>
                      </a:lnTo>
                      <a:lnTo>
                        <a:pt x="180" y="558"/>
                      </a:lnTo>
                      <a:lnTo>
                        <a:pt x="148" y="591"/>
                      </a:lnTo>
                      <a:lnTo>
                        <a:pt x="115" y="623"/>
                      </a:lnTo>
                      <a:lnTo>
                        <a:pt x="82" y="656"/>
                      </a:lnTo>
                      <a:lnTo>
                        <a:pt x="49" y="689"/>
                      </a:lnTo>
                      <a:lnTo>
                        <a:pt x="16" y="722"/>
                      </a:lnTo>
                      <a:lnTo>
                        <a:pt x="16" y="722"/>
                      </a:lnTo>
                      <a:cubicBezTo>
                        <a:pt x="6" y="732"/>
                        <a:pt x="0" y="743"/>
                        <a:pt x="0" y="754"/>
                      </a:cubicBezTo>
                      <a:lnTo>
                        <a:pt x="0" y="754"/>
                      </a:lnTo>
                      <a:cubicBezTo>
                        <a:pt x="0" y="765"/>
                        <a:pt x="9" y="773"/>
                        <a:pt x="24" y="778"/>
                      </a:cubicBezTo>
                      <a:lnTo>
                        <a:pt x="24" y="778"/>
                      </a:lnTo>
                      <a:cubicBezTo>
                        <a:pt x="41" y="784"/>
                        <a:pt x="60" y="787"/>
                        <a:pt x="82" y="787"/>
                      </a:cubicBezTo>
                      <a:lnTo>
                        <a:pt x="607" y="787"/>
                      </a:lnTo>
                      <a:lnTo>
                        <a:pt x="607" y="787"/>
                      </a:lnTo>
                      <a:cubicBezTo>
                        <a:pt x="628" y="787"/>
                        <a:pt x="648" y="784"/>
                        <a:pt x="664" y="778"/>
                      </a:cubicBezTo>
                      <a:lnTo>
                        <a:pt x="664"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0" y="435"/>
                        <a:pt x="385" y="418"/>
                      </a:cubicBezTo>
                      <a:lnTo>
                        <a:pt x="385" y="418"/>
                      </a:lnTo>
                      <a:cubicBezTo>
                        <a:pt x="380" y="402"/>
                        <a:pt x="380" y="386"/>
                        <a:pt x="385" y="369"/>
                      </a:cubicBezTo>
                      <a:lnTo>
                        <a:pt x="385" y="369"/>
                      </a:lnTo>
                      <a:cubicBezTo>
                        <a:pt x="390" y="352"/>
                        <a:pt x="399" y="339"/>
                        <a:pt x="410" y="32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5" name="Freeform 53">
                  <a:extLst>
                    <a:ext uri="{FF2B5EF4-FFF2-40B4-BE49-F238E27FC236}">
                      <a16:creationId xmlns:a16="http://schemas.microsoft.com/office/drawing/2014/main" id="{86A8CF99-4BF9-7248-9135-34600E598BFF}"/>
                    </a:ext>
                  </a:extLst>
                </p:cNvPr>
                <p:cNvSpPr>
                  <a:spLocks noChangeArrowheads="1"/>
                </p:cNvSpPr>
                <p:nvPr/>
              </p:nvSpPr>
              <p:spPr bwMode="auto">
                <a:xfrm>
                  <a:off x="1798638" y="2332038"/>
                  <a:ext cx="187325" cy="187325"/>
                </a:xfrm>
                <a:custGeom>
                  <a:avLst/>
                  <a:gdLst>
                    <a:gd name="T0" fmla="*/ 383 w 520"/>
                    <a:gd name="T1" fmla="*/ 235 h 520"/>
                    <a:gd name="T2" fmla="*/ 325 w 520"/>
                    <a:gd name="T3" fmla="*/ 161 h 520"/>
                    <a:gd name="T4" fmla="*/ 292 w 520"/>
                    <a:gd name="T5" fmla="*/ 140 h 520"/>
                    <a:gd name="T6" fmla="*/ 284 w 520"/>
                    <a:gd name="T7" fmla="*/ 136 h 520"/>
                    <a:gd name="T8" fmla="*/ 235 w 520"/>
                    <a:gd name="T9" fmla="*/ 136 h 520"/>
                    <a:gd name="T10" fmla="*/ 194 w 520"/>
                    <a:gd name="T11" fmla="*/ 161 h 520"/>
                    <a:gd name="T12" fmla="*/ 161 w 520"/>
                    <a:gd name="T13" fmla="*/ 194 h 520"/>
                    <a:gd name="T14" fmla="*/ 137 w 520"/>
                    <a:gd name="T15" fmla="*/ 235 h 520"/>
                    <a:gd name="T16" fmla="*/ 137 w 520"/>
                    <a:gd name="T17" fmla="*/ 284 h 520"/>
                    <a:gd name="T18" fmla="*/ 194 w 520"/>
                    <a:gd name="T19" fmla="*/ 358 h 520"/>
                    <a:gd name="T20" fmla="*/ 235 w 520"/>
                    <a:gd name="T21" fmla="*/ 382 h 520"/>
                    <a:gd name="T22" fmla="*/ 284 w 520"/>
                    <a:gd name="T23" fmla="*/ 382 h 520"/>
                    <a:gd name="T24" fmla="*/ 292 w 520"/>
                    <a:gd name="T25" fmla="*/ 379 h 520"/>
                    <a:gd name="T26" fmla="*/ 325 w 520"/>
                    <a:gd name="T27" fmla="*/ 358 h 520"/>
                    <a:gd name="T28" fmla="*/ 358 w 520"/>
                    <a:gd name="T29" fmla="*/ 326 h 520"/>
                    <a:gd name="T30" fmla="*/ 383 w 520"/>
                    <a:gd name="T31" fmla="*/ 284 h 520"/>
                    <a:gd name="T32" fmla="*/ 514 w 520"/>
                    <a:gd name="T33" fmla="*/ 235 h 520"/>
                    <a:gd name="T34" fmla="*/ 514 w 520"/>
                    <a:gd name="T35" fmla="*/ 284 h 520"/>
                    <a:gd name="T36" fmla="*/ 489 w 520"/>
                    <a:gd name="T37" fmla="*/ 326 h 520"/>
                    <a:gd name="T38" fmla="*/ 424 w 520"/>
                    <a:gd name="T39" fmla="*/ 391 h 520"/>
                    <a:gd name="T40" fmla="*/ 358 w 520"/>
                    <a:gd name="T41" fmla="*/ 457 h 520"/>
                    <a:gd name="T42" fmla="*/ 325 w 520"/>
                    <a:gd name="T43" fmla="*/ 489 h 520"/>
                    <a:gd name="T44" fmla="*/ 292 w 520"/>
                    <a:gd name="T45" fmla="*/ 510 h 520"/>
                    <a:gd name="T46" fmla="*/ 284 w 520"/>
                    <a:gd name="T47" fmla="*/ 514 h 520"/>
                    <a:gd name="T48" fmla="*/ 235 w 520"/>
                    <a:gd name="T49" fmla="*/ 514 h 520"/>
                    <a:gd name="T50" fmla="*/ 161 w 520"/>
                    <a:gd name="T51" fmla="*/ 457 h 520"/>
                    <a:gd name="T52" fmla="*/ 30 w 520"/>
                    <a:gd name="T53" fmla="*/ 326 h 520"/>
                    <a:gd name="T54" fmla="*/ 6 w 520"/>
                    <a:gd name="T55" fmla="*/ 284 h 520"/>
                    <a:gd name="T56" fmla="*/ 6 w 520"/>
                    <a:gd name="T57" fmla="*/ 235 h 520"/>
                    <a:gd name="T58" fmla="*/ 30 w 520"/>
                    <a:gd name="T59" fmla="*/ 194 h 520"/>
                    <a:gd name="T60" fmla="*/ 96 w 520"/>
                    <a:gd name="T61" fmla="*/ 129 h 520"/>
                    <a:gd name="T62" fmla="*/ 194 w 520"/>
                    <a:gd name="T63" fmla="*/ 30 h 520"/>
                    <a:gd name="T64" fmla="*/ 235 w 520"/>
                    <a:gd name="T65" fmla="*/ 6 h 520"/>
                    <a:gd name="T66" fmla="*/ 284 w 520"/>
                    <a:gd name="T67" fmla="*/ 6 h 520"/>
                    <a:gd name="T68" fmla="*/ 292 w 520"/>
                    <a:gd name="T69" fmla="*/ 9 h 520"/>
                    <a:gd name="T70" fmla="*/ 325 w 520"/>
                    <a:gd name="T71" fmla="*/ 30 h 520"/>
                    <a:gd name="T72" fmla="*/ 489 w 520"/>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0" h="520">
                      <a:moveTo>
                        <a:pt x="383" y="235"/>
                      </a:moveTo>
                      <a:lnTo>
                        <a:pt x="383" y="235"/>
                      </a:lnTo>
                      <a:cubicBezTo>
                        <a:pt x="377" y="218"/>
                        <a:pt x="369" y="205"/>
                        <a:pt x="358" y="194"/>
                      </a:cubicBezTo>
                      <a:lnTo>
                        <a:pt x="325" y="161"/>
                      </a:lnTo>
                      <a:lnTo>
                        <a:pt x="325" y="161"/>
                      </a:lnTo>
                      <a:cubicBezTo>
                        <a:pt x="316" y="152"/>
                        <a:pt x="305" y="145"/>
                        <a:pt x="292" y="140"/>
                      </a:cubicBezTo>
                      <a:lnTo>
                        <a:pt x="292" y="140"/>
                      </a:lnTo>
                      <a:cubicBezTo>
                        <a:pt x="290" y="139"/>
                        <a:pt x="287" y="137"/>
                        <a:pt x="284" y="136"/>
                      </a:cubicBezTo>
                      <a:lnTo>
                        <a:pt x="284" y="136"/>
                      </a:lnTo>
                      <a:cubicBezTo>
                        <a:pt x="267" y="131"/>
                        <a:pt x="252" y="131"/>
                        <a:pt x="235" y="136"/>
                      </a:cubicBezTo>
                      <a:lnTo>
                        <a:pt x="235" y="136"/>
                      </a:lnTo>
                      <a:cubicBezTo>
                        <a:pt x="219" y="142"/>
                        <a:pt x="205" y="151"/>
                        <a:pt x="194" y="161"/>
                      </a:cubicBezTo>
                      <a:lnTo>
                        <a:pt x="161" y="194"/>
                      </a:lnTo>
                      <a:lnTo>
                        <a:pt x="161" y="194"/>
                      </a:lnTo>
                      <a:cubicBezTo>
                        <a:pt x="150" y="205"/>
                        <a:pt x="142" y="218"/>
                        <a:pt x="137" y="235"/>
                      </a:cubicBezTo>
                      <a:lnTo>
                        <a:pt x="137" y="235"/>
                      </a:lnTo>
                      <a:cubicBezTo>
                        <a:pt x="131" y="252"/>
                        <a:pt x="131" y="268"/>
                        <a:pt x="137" y="284"/>
                      </a:cubicBezTo>
                      <a:lnTo>
                        <a:pt x="137" y="284"/>
                      </a:lnTo>
                      <a:cubicBezTo>
                        <a:pt x="142" y="301"/>
                        <a:pt x="150" y="314"/>
                        <a:pt x="161" y="326"/>
                      </a:cubicBezTo>
                      <a:lnTo>
                        <a:pt x="194" y="358"/>
                      </a:lnTo>
                      <a:lnTo>
                        <a:pt x="194" y="358"/>
                      </a:lnTo>
                      <a:cubicBezTo>
                        <a:pt x="205" y="369"/>
                        <a:pt x="219" y="377"/>
                        <a:pt x="235" y="382"/>
                      </a:cubicBezTo>
                      <a:lnTo>
                        <a:pt x="235" y="382"/>
                      </a:lnTo>
                      <a:cubicBezTo>
                        <a:pt x="252" y="388"/>
                        <a:pt x="267" y="388"/>
                        <a:pt x="284" y="382"/>
                      </a:cubicBezTo>
                      <a:lnTo>
                        <a:pt x="284" y="382"/>
                      </a:lnTo>
                      <a:cubicBezTo>
                        <a:pt x="287" y="381"/>
                        <a:pt x="290" y="381"/>
                        <a:pt x="292" y="379"/>
                      </a:cubicBezTo>
                      <a:lnTo>
                        <a:pt x="292" y="379"/>
                      </a:lnTo>
                      <a:cubicBezTo>
                        <a:pt x="305" y="374"/>
                        <a:pt x="316" y="367"/>
                        <a:pt x="325" y="358"/>
                      </a:cubicBezTo>
                      <a:lnTo>
                        <a:pt x="358" y="326"/>
                      </a:lnTo>
                      <a:lnTo>
                        <a:pt x="358" y="326"/>
                      </a:lnTo>
                      <a:cubicBezTo>
                        <a:pt x="369" y="314"/>
                        <a:pt x="377" y="301"/>
                        <a:pt x="383" y="284"/>
                      </a:cubicBezTo>
                      <a:lnTo>
                        <a:pt x="383" y="284"/>
                      </a:lnTo>
                      <a:cubicBezTo>
                        <a:pt x="388" y="268"/>
                        <a:pt x="388" y="252"/>
                        <a:pt x="383" y="235"/>
                      </a:cubicBezTo>
                      <a:close/>
                      <a:moveTo>
                        <a:pt x="514" y="235"/>
                      </a:moveTo>
                      <a:lnTo>
                        <a:pt x="514" y="235"/>
                      </a:lnTo>
                      <a:cubicBezTo>
                        <a:pt x="519" y="252"/>
                        <a:pt x="519" y="268"/>
                        <a:pt x="514" y="284"/>
                      </a:cubicBezTo>
                      <a:lnTo>
                        <a:pt x="514" y="284"/>
                      </a:lnTo>
                      <a:cubicBezTo>
                        <a:pt x="508" y="301"/>
                        <a:pt x="500" y="314"/>
                        <a:pt x="489" y="326"/>
                      </a:cubicBezTo>
                      <a:lnTo>
                        <a:pt x="456" y="358"/>
                      </a:lnTo>
                      <a:lnTo>
                        <a:pt x="424" y="391"/>
                      </a:lnTo>
                      <a:lnTo>
                        <a:pt x="391" y="424"/>
                      </a:lnTo>
                      <a:lnTo>
                        <a:pt x="358" y="457"/>
                      </a:lnTo>
                      <a:lnTo>
                        <a:pt x="325" y="489"/>
                      </a:lnTo>
                      <a:lnTo>
                        <a:pt x="325" y="489"/>
                      </a:lnTo>
                      <a:cubicBezTo>
                        <a:pt x="316" y="498"/>
                        <a:pt x="305" y="505"/>
                        <a:pt x="292" y="510"/>
                      </a:cubicBezTo>
                      <a:lnTo>
                        <a:pt x="292" y="510"/>
                      </a:lnTo>
                      <a:cubicBezTo>
                        <a:pt x="290" y="512"/>
                        <a:pt x="287" y="513"/>
                        <a:pt x="284" y="514"/>
                      </a:cubicBezTo>
                      <a:lnTo>
                        <a:pt x="284" y="514"/>
                      </a:lnTo>
                      <a:cubicBezTo>
                        <a:pt x="267" y="519"/>
                        <a:pt x="252" y="519"/>
                        <a:pt x="235" y="514"/>
                      </a:cubicBezTo>
                      <a:lnTo>
                        <a:pt x="235" y="514"/>
                      </a:lnTo>
                      <a:cubicBezTo>
                        <a:pt x="219" y="508"/>
                        <a:pt x="205" y="500"/>
                        <a:pt x="194" y="489"/>
                      </a:cubicBezTo>
                      <a:lnTo>
                        <a:pt x="161" y="457"/>
                      </a:lnTo>
                      <a:lnTo>
                        <a:pt x="128" y="424"/>
                      </a:lnTo>
                      <a:lnTo>
                        <a:pt x="30" y="326"/>
                      </a:lnTo>
                      <a:lnTo>
                        <a:pt x="30" y="326"/>
                      </a:lnTo>
                      <a:cubicBezTo>
                        <a:pt x="19" y="314"/>
                        <a:pt x="11" y="301"/>
                        <a:pt x="6" y="284"/>
                      </a:cubicBezTo>
                      <a:lnTo>
                        <a:pt x="6" y="284"/>
                      </a:lnTo>
                      <a:cubicBezTo>
                        <a:pt x="0" y="268"/>
                        <a:pt x="0" y="252"/>
                        <a:pt x="6" y="235"/>
                      </a:cubicBezTo>
                      <a:lnTo>
                        <a:pt x="6" y="235"/>
                      </a:lnTo>
                      <a:cubicBezTo>
                        <a:pt x="11" y="218"/>
                        <a:pt x="19" y="205"/>
                        <a:pt x="30" y="194"/>
                      </a:cubicBezTo>
                      <a:lnTo>
                        <a:pt x="63" y="161"/>
                      </a:lnTo>
                      <a:lnTo>
                        <a:pt x="96" y="129"/>
                      </a:lnTo>
                      <a:lnTo>
                        <a:pt x="128" y="96"/>
                      </a:lnTo>
                      <a:lnTo>
                        <a:pt x="194" y="30"/>
                      </a:lnTo>
                      <a:lnTo>
                        <a:pt x="194" y="30"/>
                      </a:lnTo>
                      <a:cubicBezTo>
                        <a:pt x="205" y="20"/>
                        <a:pt x="219" y="11"/>
                        <a:pt x="235" y="6"/>
                      </a:cubicBezTo>
                      <a:lnTo>
                        <a:pt x="235" y="6"/>
                      </a:lnTo>
                      <a:cubicBezTo>
                        <a:pt x="252" y="0"/>
                        <a:pt x="267" y="0"/>
                        <a:pt x="284" y="6"/>
                      </a:cubicBezTo>
                      <a:lnTo>
                        <a:pt x="284" y="6"/>
                      </a:lnTo>
                      <a:cubicBezTo>
                        <a:pt x="287" y="7"/>
                        <a:pt x="290" y="8"/>
                        <a:pt x="292" y="9"/>
                      </a:cubicBezTo>
                      <a:lnTo>
                        <a:pt x="292" y="9"/>
                      </a:lnTo>
                      <a:cubicBezTo>
                        <a:pt x="305" y="14"/>
                        <a:pt x="316" y="21"/>
                        <a:pt x="325" y="30"/>
                      </a:cubicBezTo>
                      <a:lnTo>
                        <a:pt x="489" y="194"/>
                      </a:lnTo>
                      <a:lnTo>
                        <a:pt x="489" y="194"/>
                      </a:lnTo>
                      <a:cubicBezTo>
                        <a:pt x="500" y="205"/>
                        <a:pt x="508" y="218"/>
                        <a:pt x="514" y="235"/>
                      </a:cubicBezTo>
                      <a:close/>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6" name="Freeform 56">
                  <a:extLst>
                    <a:ext uri="{FF2B5EF4-FFF2-40B4-BE49-F238E27FC236}">
                      <a16:creationId xmlns:a16="http://schemas.microsoft.com/office/drawing/2014/main" id="{77F632F4-90B8-D34B-88D2-B93726B5A0F7}"/>
                    </a:ext>
                  </a:extLst>
                </p:cNvPr>
                <p:cNvSpPr>
                  <a:spLocks noChangeArrowheads="1"/>
                </p:cNvSpPr>
                <p:nvPr/>
              </p:nvSpPr>
              <p:spPr bwMode="auto">
                <a:xfrm>
                  <a:off x="1870075" y="2403475"/>
                  <a:ext cx="46038" cy="46038"/>
                </a:xfrm>
                <a:custGeom>
                  <a:avLst/>
                  <a:gdLst>
                    <a:gd name="T0" fmla="*/ 96 w 128"/>
                    <a:gd name="T1" fmla="*/ 9 h 127"/>
                    <a:gd name="T2" fmla="*/ 96 w 128"/>
                    <a:gd name="T3" fmla="*/ 9 h 127"/>
                    <a:gd name="T4" fmla="*/ 88 w 128"/>
                    <a:gd name="T5" fmla="*/ 5 h 127"/>
                    <a:gd name="T6" fmla="*/ 88 w 128"/>
                    <a:gd name="T7" fmla="*/ 5 h 127"/>
                    <a:gd name="T8" fmla="*/ 39 w 128"/>
                    <a:gd name="T9" fmla="*/ 5 h 127"/>
                    <a:gd name="T10" fmla="*/ 39 w 128"/>
                    <a:gd name="T11" fmla="*/ 5 h 127"/>
                    <a:gd name="T12" fmla="*/ 6 w 128"/>
                    <a:gd name="T13" fmla="*/ 38 h 127"/>
                    <a:gd name="T14" fmla="*/ 6 w 128"/>
                    <a:gd name="T15" fmla="*/ 38 h 127"/>
                    <a:gd name="T16" fmla="*/ 6 w 128"/>
                    <a:gd name="T17" fmla="*/ 87 h 127"/>
                    <a:gd name="T18" fmla="*/ 6 w 128"/>
                    <a:gd name="T19" fmla="*/ 87 h 127"/>
                    <a:gd name="T20" fmla="*/ 39 w 128"/>
                    <a:gd name="T21" fmla="*/ 120 h 127"/>
                    <a:gd name="T22" fmla="*/ 39 w 128"/>
                    <a:gd name="T23" fmla="*/ 120 h 127"/>
                    <a:gd name="T24" fmla="*/ 88 w 128"/>
                    <a:gd name="T25" fmla="*/ 120 h 127"/>
                    <a:gd name="T26" fmla="*/ 88 w 128"/>
                    <a:gd name="T27" fmla="*/ 120 h 127"/>
                    <a:gd name="T28" fmla="*/ 96 w 128"/>
                    <a:gd name="T29" fmla="*/ 116 h 127"/>
                    <a:gd name="T30" fmla="*/ 96 w 128"/>
                    <a:gd name="T31" fmla="*/ 116 h 127"/>
                    <a:gd name="T32" fmla="*/ 121 w 128"/>
                    <a:gd name="T33" fmla="*/ 87 h 127"/>
                    <a:gd name="T34" fmla="*/ 121 w 128"/>
                    <a:gd name="T35" fmla="*/ 87 h 127"/>
                    <a:gd name="T36" fmla="*/ 121 w 128"/>
                    <a:gd name="T37" fmla="*/ 38 h 127"/>
                    <a:gd name="T38" fmla="*/ 121 w 128"/>
                    <a:gd name="T39" fmla="*/ 38 h 127"/>
                    <a:gd name="T40" fmla="*/ 96 w 128"/>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7">
                      <a:moveTo>
                        <a:pt x="96" y="9"/>
                      </a:moveTo>
                      <a:lnTo>
                        <a:pt x="96" y="9"/>
                      </a:lnTo>
                      <a:cubicBezTo>
                        <a:pt x="94" y="8"/>
                        <a:pt x="91" y="6"/>
                        <a:pt x="88" y="5"/>
                      </a:cubicBezTo>
                      <a:lnTo>
                        <a:pt x="88" y="5"/>
                      </a:lnTo>
                      <a:cubicBezTo>
                        <a:pt x="71" y="0"/>
                        <a:pt x="56" y="0"/>
                        <a:pt x="39" y="5"/>
                      </a:cubicBezTo>
                      <a:lnTo>
                        <a:pt x="39" y="5"/>
                      </a:lnTo>
                      <a:cubicBezTo>
                        <a:pt x="23" y="10"/>
                        <a:pt x="12" y="21"/>
                        <a:pt x="6" y="38"/>
                      </a:cubicBezTo>
                      <a:lnTo>
                        <a:pt x="6" y="38"/>
                      </a:lnTo>
                      <a:cubicBezTo>
                        <a:pt x="0" y="55"/>
                        <a:pt x="0" y="71"/>
                        <a:pt x="6" y="87"/>
                      </a:cubicBezTo>
                      <a:lnTo>
                        <a:pt x="6" y="87"/>
                      </a:lnTo>
                      <a:cubicBezTo>
                        <a:pt x="12" y="104"/>
                        <a:pt x="23" y="114"/>
                        <a:pt x="39" y="120"/>
                      </a:cubicBezTo>
                      <a:lnTo>
                        <a:pt x="39" y="120"/>
                      </a:lnTo>
                      <a:cubicBezTo>
                        <a:pt x="56" y="126"/>
                        <a:pt x="71" y="126"/>
                        <a:pt x="88" y="120"/>
                      </a:cubicBezTo>
                      <a:lnTo>
                        <a:pt x="88" y="120"/>
                      </a:lnTo>
                      <a:cubicBezTo>
                        <a:pt x="91" y="119"/>
                        <a:pt x="94" y="118"/>
                        <a:pt x="96" y="116"/>
                      </a:cubicBezTo>
                      <a:lnTo>
                        <a:pt x="96" y="116"/>
                      </a:lnTo>
                      <a:cubicBezTo>
                        <a:pt x="108" y="110"/>
                        <a:pt x="117" y="101"/>
                        <a:pt x="121" y="87"/>
                      </a:cubicBezTo>
                      <a:lnTo>
                        <a:pt x="121" y="87"/>
                      </a:lnTo>
                      <a:cubicBezTo>
                        <a:pt x="127" y="71"/>
                        <a:pt x="127" y="55"/>
                        <a:pt x="121" y="38"/>
                      </a:cubicBezTo>
                      <a:lnTo>
                        <a:pt x="121" y="38"/>
                      </a:lnTo>
                      <a:cubicBezTo>
                        <a:pt x="117" y="25"/>
                        <a:pt x="108" y="15"/>
                        <a:pt x="96" y="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7" name="Freeform 59">
                  <a:extLst>
                    <a:ext uri="{FF2B5EF4-FFF2-40B4-BE49-F238E27FC236}">
                      <a16:creationId xmlns:a16="http://schemas.microsoft.com/office/drawing/2014/main" id="{09A07E12-739B-204A-9450-6E1884107BA9}"/>
                    </a:ext>
                  </a:extLst>
                </p:cNvPr>
                <p:cNvSpPr>
                  <a:spLocks noChangeArrowheads="1"/>
                </p:cNvSpPr>
                <p:nvPr/>
              </p:nvSpPr>
              <p:spPr bwMode="auto">
                <a:xfrm>
                  <a:off x="1473200" y="2573338"/>
                  <a:ext cx="247650" cy="136525"/>
                </a:xfrm>
                <a:custGeom>
                  <a:avLst/>
                  <a:gdLst>
                    <a:gd name="T0" fmla="*/ 663 w 689"/>
                    <a:gd name="T1" fmla="*/ 369 h 379"/>
                    <a:gd name="T2" fmla="*/ 663 w 689"/>
                    <a:gd name="T3" fmla="*/ 369 h 379"/>
                    <a:gd name="T4" fmla="*/ 688 w 689"/>
                    <a:gd name="T5" fmla="*/ 344 h 379"/>
                    <a:gd name="T6" fmla="*/ 688 w 689"/>
                    <a:gd name="T7" fmla="*/ 344 h 379"/>
                    <a:gd name="T8" fmla="*/ 672 w 689"/>
                    <a:gd name="T9" fmla="*/ 312 h 379"/>
                    <a:gd name="T10" fmla="*/ 639 w 689"/>
                    <a:gd name="T11" fmla="*/ 279 h 379"/>
                    <a:gd name="T12" fmla="*/ 607 w 689"/>
                    <a:gd name="T13" fmla="*/ 246 h 379"/>
                    <a:gd name="T14" fmla="*/ 574 w 689"/>
                    <a:gd name="T15" fmla="*/ 214 h 379"/>
                    <a:gd name="T16" fmla="*/ 541 w 689"/>
                    <a:gd name="T17" fmla="*/ 180 h 379"/>
                    <a:gd name="T18" fmla="*/ 508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1 w 689"/>
                    <a:gd name="T43" fmla="*/ 148 h 379"/>
                    <a:gd name="T44" fmla="*/ 147 w 689"/>
                    <a:gd name="T45" fmla="*/ 180 h 379"/>
                    <a:gd name="T46" fmla="*/ 115 w 689"/>
                    <a:gd name="T47" fmla="*/ 214 h 379"/>
                    <a:gd name="T48" fmla="*/ 82 w 689"/>
                    <a:gd name="T49" fmla="*/ 246 h 379"/>
                    <a:gd name="T50" fmla="*/ 49 w 689"/>
                    <a:gd name="T51" fmla="*/ 279 h 379"/>
                    <a:gd name="T52" fmla="*/ 16 w 689"/>
                    <a:gd name="T53" fmla="*/ 312 h 379"/>
                    <a:gd name="T54" fmla="*/ 16 w 689"/>
                    <a:gd name="T55" fmla="*/ 312 h 379"/>
                    <a:gd name="T56" fmla="*/ 0 w 689"/>
                    <a:gd name="T57" fmla="*/ 344 h 379"/>
                    <a:gd name="T58" fmla="*/ 0 w 689"/>
                    <a:gd name="T59" fmla="*/ 344 h 379"/>
                    <a:gd name="T60" fmla="*/ 24 w 689"/>
                    <a:gd name="T61" fmla="*/ 369 h 379"/>
                    <a:gd name="T62" fmla="*/ 24 w 689"/>
                    <a:gd name="T63" fmla="*/ 369 h 379"/>
                    <a:gd name="T64" fmla="*/ 82 w 689"/>
                    <a:gd name="T65" fmla="*/ 378 h 379"/>
                    <a:gd name="T66" fmla="*/ 607 w 689"/>
                    <a:gd name="T67" fmla="*/ 378 h 379"/>
                    <a:gd name="T68" fmla="*/ 607 w 689"/>
                    <a:gd name="T69" fmla="*/ 378 h 379"/>
                    <a:gd name="T70" fmla="*/ 663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3" y="369"/>
                      </a:moveTo>
                      <a:lnTo>
                        <a:pt x="663" y="369"/>
                      </a:lnTo>
                      <a:cubicBezTo>
                        <a:pt x="680" y="364"/>
                        <a:pt x="688" y="355"/>
                        <a:pt x="688" y="344"/>
                      </a:cubicBezTo>
                      <a:lnTo>
                        <a:pt x="688" y="344"/>
                      </a:lnTo>
                      <a:cubicBezTo>
                        <a:pt x="688" y="334"/>
                        <a:pt x="683" y="323"/>
                        <a:pt x="672" y="312"/>
                      </a:cubicBezTo>
                      <a:lnTo>
                        <a:pt x="639" y="279"/>
                      </a:lnTo>
                      <a:lnTo>
                        <a:pt x="607" y="246"/>
                      </a:lnTo>
                      <a:lnTo>
                        <a:pt x="574" y="214"/>
                      </a:lnTo>
                      <a:lnTo>
                        <a:pt x="541" y="180"/>
                      </a:lnTo>
                      <a:lnTo>
                        <a:pt x="508" y="148"/>
                      </a:lnTo>
                      <a:lnTo>
                        <a:pt x="475" y="115"/>
                      </a:lnTo>
                      <a:lnTo>
                        <a:pt x="443" y="82"/>
                      </a:lnTo>
                      <a:lnTo>
                        <a:pt x="410" y="50"/>
                      </a:lnTo>
                      <a:lnTo>
                        <a:pt x="377" y="16"/>
                      </a:lnTo>
                      <a:lnTo>
                        <a:pt x="377" y="16"/>
                      </a:lnTo>
                      <a:cubicBezTo>
                        <a:pt x="366" y="6"/>
                        <a:pt x="355" y="0"/>
                        <a:pt x="345" y="0"/>
                      </a:cubicBezTo>
                      <a:lnTo>
                        <a:pt x="345" y="0"/>
                      </a:lnTo>
                      <a:cubicBezTo>
                        <a:pt x="333" y="0"/>
                        <a:pt x="322" y="6"/>
                        <a:pt x="311" y="16"/>
                      </a:cubicBezTo>
                      <a:lnTo>
                        <a:pt x="279" y="50"/>
                      </a:lnTo>
                      <a:lnTo>
                        <a:pt x="246" y="82"/>
                      </a:lnTo>
                      <a:lnTo>
                        <a:pt x="213" y="115"/>
                      </a:lnTo>
                      <a:lnTo>
                        <a:pt x="181" y="148"/>
                      </a:lnTo>
                      <a:lnTo>
                        <a:pt x="147" y="180"/>
                      </a:lnTo>
                      <a:lnTo>
                        <a:pt x="115" y="214"/>
                      </a:lnTo>
                      <a:lnTo>
                        <a:pt x="82" y="246"/>
                      </a:lnTo>
                      <a:lnTo>
                        <a:pt x="49" y="279"/>
                      </a:lnTo>
                      <a:lnTo>
                        <a:pt x="16" y="312"/>
                      </a:lnTo>
                      <a:lnTo>
                        <a:pt x="16" y="312"/>
                      </a:lnTo>
                      <a:cubicBezTo>
                        <a:pt x="5" y="323"/>
                        <a:pt x="0" y="334"/>
                        <a:pt x="0" y="344"/>
                      </a:cubicBezTo>
                      <a:lnTo>
                        <a:pt x="0" y="344"/>
                      </a:lnTo>
                      <a:cubicBezTo>
                        <a:pt x="0" y="355"/>
                        <a:pt x="8" y="364"/>
                        <a:pt x="24" y="369"/>
                      </a:cubicBezTo>
                      <a:lnTo>
                        <a:pt x="24" y="369"/>
                      </a:lnTo>
                      <a:cubicBezTo>
                        <a:pt x="41" y="375"/>
                        <a:pt x="60" y="378"/>
                        <a:pt x="82" y="378"/>
                      </a:cubicBezTo>
                      <a:lnTo>
                        <a:pt x="607" y="378"/>
                      </a:lnTo>
                      <a:lnTo>
                        <a:pt x="607" y="378"/>
                      </a:lnTo>
                      <a:cubicBezTo>
                        <a:pt x="628" y="378"/>
                        <a:pt x="648" y="375"/>
                        <a:pt x="663" y="36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8" name="Freeform 60">
                  <a:extLst>
                    <a:ext uri="{FF2B5EF4-FFF2-40B4-BE49-F238E27FC236}">
                      <a16:creationId xmlns:a16="http://schemas.microsoft.com/office/drawing/2014/main" id="{9476DB99-D965-1047-81A3-AC8B6991235C}"/>
                    </a:ext>
                  </a:extLst>
                </p:cNvPr>
                <p:cNvSpPr>
                  <a:spLocks noChangeArrowheads="1"/>
                </p:cNvSpPr>
                <p:nvPr/>
              </p:nvSpPr>
              <p:spPr bwMode="auto">
                <a:xfrm>
                  <a:off x="2063750" y="2573338"/>
                  <a:ext cx="247650" cy="136525"/>
                </a:xfrm>
                <a:custGeom>
                  <a:avLst/>
                  <a:gdLst>
                    <a:gd name="T0" fmla="*/ 639 w 689"/>
                    <a:gd name="T1" fmla="*/ 279 h 379"/>
                    <a:gd name="T2" fmla="*/ 606 w 689"/>
                    <a:gd name="T3" fmla="*/ 246 h 379"/>
                    <a:gd name="T4" fmla="*/ 573 w 689"/>
                    <a:gd name="T5" fmla="*/ 213 h 379"/>
                    <a:gd name="T6" fmla="*/ 541 w 689"/>
                    <a:gd name="T7" fmla="*/ 180 h 379"/>
                    <a:gd name="T8" fmla="*/ 508 w 689"/>
                    <a:gd name="T9" fmla="*/ 148 h 379"/>
                    <a:gd name="T10" fmla="*/ 475 w 689"/>
                    <a:gd name="T11" fmla="*/ 115 h 379"/>
                    <a:gd name="T12" fmla="*/ 442 w 689"/>
                    <a:gd name="T13" fmla="*/ 82 h 379"/>
                    <a:gd name="T14" fmla="*/ 409 w 689"/>
                    <a:gd name="T15" fmla="*/ 50 h 379"/>
                    <a:gd name="T16" fmla="*/ 377 w 689"/>
                    <a:gd name="T17" fmla="*/ 16 h 379"/>
                    <a:gd name="T18" fmla="*/ 377 w 689"/>
                    <a:gd name="T19" fmla="*/ 16 h 379"/>
                    <a:gd name="T20" fmla="*/ 344 w 689"/>
                    <a:gd name="T21" fmla="*/ 0 h 379"/>
                    <a:gd name="T22" fmla="*/ 344 w 689"/>
                    <a:gd name="T23" fmla="*/ 0 h 379"/>
                    <a:gd name="T24" fmla="*/ 311 w 689"/>
                    <a:gd name="T25" fmla="*/ 16 h 379"/>
                    <a:gd name="T26" fmla="*/ 278 w 689"/>
                    <a:gd name="T27" fmla="*/ 50 h 379"/>
                    <a:gd name="T28" fmla="*/ 245 w 689"/>
                    <a:gd name="T29" fmla="*/ 82 h 379"/>
                    <a:gd name="T30" fmla="*/ 213 w 689"/>
                    <a:gd name="T31" fmla="*/ 115 h 379"/>
                    <a:gd name="T32" fmla="*/ 180 w 689"/>
                    <a:gd name="T33" fmla="*/ 148 h 379"/>
                    <a:gd name="T34" fmla="*/ 147 w 689"/>
                    <a:gd name="T35" fmla="*/ 180 h 379"/>
                    <a:gd name="T36" fmla="*/ 114 w 689"/>
                    <a:gd name="T37" fmla="*/ 213 h 379"/>
                    <a:gd name="T38" fmla="*/ 82 w 689"/>
                    <a:gd name="T39" fmla="*/ 246 h 379"/>
                    <a:gd name="T40" fmla="*/ 49 w 689"/>
                    <a:gd name="T41" fmla="*/ 279 h 379"/>
                    <a:gd name="T42" fmla="*/ 16 w 689"/>
                    <a:gd name="T43" fmla="*/ 312 h 379"/>
                    <a:gd name="T44" fmla="*/ 16 w 689"/>
                    <a:gd name="T45" fmla="*/ 312 h 379"/>
                    <a:gd name="T46" fmla="*/ 0 w 689"/>
                    <a:gd name="T47" fmla="*/ 344 h 379"/>
                    <a:gd name="T48" fmla="*/ 0 w 689"/>
                    <a:gd name="T49" fmla="*/ 344 h 379"/>
                    <a:gd name="T50" fmla="*/ 24 w 689"/>
                    <a:gd name="T51" fmla="*/ 369 h 379"/>
                    <a:gd name="T52" fmla="*/ 24 w 689"/>
                    <a:gd name="T53" fmla="*/ 369 h 379"/>
                    <a:gd name="T54" fmla="*/ 82 w 689"/>
                    <a:gd name="T55" fmla="*/ 378 h 379"/>
                    <a:gd name="T56" fmla="*/ 606 w 689"/>
                    <a:gd name="T57" fmla="*/ 378 h 379"/>
                    <a:gd name="T58" fmla="*/ 606 w 689"/>
                    <a:gd name="T59" fmla="*/ 378 h 379"/>
                    <a:gd name="T60" fmla="*/ 663 w 689"/>
                    <a:gd name="T61" fmla="*/ 369 h 379"/>
                    <a:gd name="T62" fmla="*/ 663 w 689"/>
                    <a:gd name="T63" fmla="*/ 369 h 379"/>
                    <a:gd name="T64" fmla="*/ 688 w 689"/>
                    <a:gd name="T65" fmla="*/ 344 h 379"/>
                    <a:gd name="T66" fmla="*/ 688 w 689"/>
                    <a:gd name="T67" fmla="*/ 344 h 379"/>
                    <a:gd name="T68" fmla="*/ 672 w 689"/>
                    <a:gd name="T69" fmla="*/ 312 h 379"/>
                    <a:gd name="T70" fmla="*/ 639 w 689"/>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39" y="279"/>
                      </a:moveTo>
                      <a:lnTo>
                        <a:pt x="606" y="246"/>
                      </a:lnTo>
                      <a:lnTo>
                        <a:pt x="573" y="213"/>
                      </a:lnTo>
                      <a:lnTo>
                        <a:pt x="541" y="180"/>
                      </a:lnTo>
                      <a:lnTo>
                        <a:pt x="508" y="148"/>
                      </a:lnTo>
                      <a:lnTo>
                        <a:pt x="475" y="115"/>
                      </a:lnTo>
                      <a:lnTo>
                        <a:pt x="442" y="82"/>
                      </a:lnTo>
                      <a:lnTo>
                        <a:pt x="409" y="50"/>
                      </a:lnTo>
                      <a:lnTo>
                        <a:pt x="377" y="16"/>
                      </a:lnTo>
                      <a:lnTo>
                        <a:pt x="377" y="16"/>
                      </a:lnTo>
                      <a:cubicBezTo>
                        <a:pt x="366" y="6"/>
                        <a:pt x="355" y="0"/>
                        <a:pt x="344" y="0"/>
                      </a:cubicBezTo>
                      <a:lnTo>
                        <a:pt x="344" y="0"/>
                      </a:lnTo>
                      <a:cubicBezTo>
                        <a:pt x="333" y="0"/>
                        <a:pt x="322" y="6"/>
                        <a:pt x="311" y="16"/>
                      </a:cubicBezTo>
                      <a:lnTo>
                        <a:pt x="278" y="50"/>
                      </a:lnTo>
                      <a:lnTo>
                        <a:pt x="245" y="82"/>
                      </a:lnTo>
                      <a:lnTo>
                        <a:pt x="213" y="115"/>
                      </a:lnTo>
                      <a:lnTo>
                        <a:pt x="180" y="148"/>
                      </a:lnTo>
                      <a:lnTo>
                        <a:pt x="147" y="180"/>
                      </a:lnTo>
                      <a:lnTo>
                        <a:pt x="114" y="213"/>
                      </a:lnTo>
                      <a:lnTo>
                        <a:pt x="82" y="246"/>
                      </a:lnTo>
                      <a:lnTo>
                        <a:pt x="49" y="279"/>
                      </a:lnTo>
                      <a:lnTo>
                        <a:pt x="16" y="312"/>
                      </a:lnTo>
                      <a:lnTo>
                        <a:pt x="16" y="312"/>
                      </a:lnTo>
                      <a:cubicBezTo>
                        <a:pt x="5" y="323"/>
                        <a:pt x="0" y="334"/>
                        <a:pt x="0" y="344"/>
                      </a:cubicBezTo>
                      <a:lnTo>
                        <a:pt x="0" y="344"/>
                      </a:lnTo>
                      <a:cubicBezTo>
                        <a:pt x="0" y="355"/>
                        <a:pt x="8" y="364"/>
                        <a:pt x="24" y="369"/>
                      </a:cubicBezTo>
                      <a:lnTo>
                        <a:pt x="24" y="369"/>
                      </a:lnTo>
                      <a:cubicBezTo>
                        <a:pt x="41" y="375"/>
                        <a:pt x="60" y="378"/>
                        <a:pt x="82" y="378"/>
                      </a:cubicBezTo>
                      <a:lnTo>
                        <a:pt x="606" y="378"/>
                      </a:lnTo>
                      <a:lnTo>
                        <a:pt x="606" y="378"/>
                      </a:lnTo>
                      <a:cubicBezTo>
                        <a:pt x="628" y="378"/>
                        <a:pt x="647" y="375"/>
                        <a:pt x="663" y="369"/>
                      </a:cubicBezTo>
                      <a:lnTo>
                        <a:pt x="663" y="369"/>
                      </a:lnTo>
                      <a:cubicBezTo>
                        <a:pt x="680" y="364"/>
                        <a:pt x="688" y="355"/>
                        <a:pt x="688" y="344"/>
                      </a:cubicBezTo>
                      <a:lnTo>
                        <a:pt x="688" y="344"/>
                      </a:lnTo>
                      <a:cubicBezTo>
                        <a:pt x="688" y="334"/>
                        <a:pt x="683" y="323"/>
                        <a:pt x="672" y="312"/>
                      </a:cubicBezTo>
                      <a:lnTo>
                        <a:pt x="639" y="27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9" name="Freeform 61">
                  <a:extLst>
                    <a:ext uri="{FF2B5EF4-FFF2-40B4-BE49-F238E27FC236}">
                      <a16:creationId xmlns:a16="http://schemas.microsoft.com/office/drawing/2014/main" id="{8DC190A2-9A9F-F340-942E-6C5765A7C37E}"/>
                    </a:ext>
                  </a:extLst>
                </p:cNvPr>
                <p:cNvSpPr>
                  <a:spLocks noChangeArrowheads="1"/>
                </p:cNvSpPr>
                <p:nvPr/>
              </p:nvSpPr>
              <p:spPr bwMode="auto">
                <a:xfrm>
                  <a:off x="1614488" y="2714625"/>
                  <a:ext cx="247650" cy="136525"/>
                </a:xfrm>
                <a:custGeom>
                  <a:avLst/>
                  <a:gdLst>
                    <a:gd name="T0" fmla="*/ 664 w 690"/>
                    <a:gd name="T1" fmla="*/ 368 h 378"/>
                    <a:gd name="T2" fmla="*/ 664 w 690"/>
                    <a:gd name="T3" fmla="*/ 368 h 378"/>
                    <a:gd name="T4" fmla="*/ 689 w 690"/>
                    <a:gd name="T5" fmla="*/ 344 h 378"/>
                    <a:gd name="T6" fmla="*/ 689 w 690"/>
                    <a:gd name="T7" fmla="*/ 344 h 378"/>
                    <a:gd name="T8" fmla="*/ 672 w 690"/>
                    <a:gd name="T9" fmla="*/ 311 h 378"/>
                    <a:gd name="T10" fmla="*/ 639 w 690"/>
                    <a:gd name="T11" fmla="*/ 278 h 378"/>
                    <a:gd name="T12" fmla="*/ 607 w 690"/>
                    <a:gd name="T13" fmla="*/ 246 h 378"/>
                    <a:gd name="T14" fmla="*/ 574 w 690"/>
                    <a:gd name="T15" fmla="*/ 213 h 378"/>
                    <a:gd name="T16" fmla="*/ 541 w 690"/>
                    <a:gd name="T17" fmla="*/ 180 h 378"/>
                    <a:gd name="T18" fmla="*/ 508 w 690"/>
                    <a:gd name="T19" fmla="*/ 147 h 378"/>
                    <a:gd name="T20" fmla="*/ 475 w 690"/>
                    <a:gd name="T21" fmla="*/ 114 h 378"/>
                    <a:gd name="T22" fmla="*/ 443 w 690"/>
                    <a:gd name="T23" fmla="*/ 82 h 378"/>
                    <a:gd name="T24" fmla="*/ 410 w 690"/>
                    <a:gd name="T25" fmla="*/ 49 h 378"/>
                    <a:gd name="T26" fmla="*/ 377 w 690"/>
                    <a:gd name="T27" fmla="*/ 16 h 378"/>
                    <a:gd name="T28" fmla="*/ 377 w 690"/>
                    <a:gd name="T29" fmla="*/ 16 h 378"/>
                    <a:gd name="T30" fmla="*/ 344 w 690"/>
                    <a:gd name="T31" fmla="*/ 0 h 378"/>
                    <a:gd name="T32" fmla="*/ 344 w 690"/>
                    <a:gd name="T33" fmla="*/ 0 h 378"/>
                    <a:gd name="T34" fmla="*/ 311 w 690"/>
                    <a:gd name="T35" fmla="*/ 16 h 378"/>
                    <a:gd name="T36" fmla="*/ 279 w 690"/>
                    <a:gd name="T37" fmla="*/ 49 h 378"/>
                    <a:gd name="T38" fmla="*/ 246 w 690"/>
                    <a:gd name="T39" fmla="*/ 82 h 378"/>
                    <a:gd name="T40" fmla="*/ 148 w 690"/>
                    <a:gd name="T41" fmla="*/ 180 h 378"/>
                    <a:gd name="T42" fmla="*/ 115 w 690"/>
                    <a:gd name="T43" fmla="*/ 213 h 378"/>
                    <a:gd name="T44" fmla="*/ 82 w 690"/>
                    <a:gd name="T45" fmla="*/ 246 h 378"/>
                    <a:gd name="T46" fmla="*/ 17 w 690"/>
                    <a:gd name="T47" fmla="*/ 311 h 378"/>
                    <a:gd name="T48" fmla="*/ 17 w 690"/>
                    <a:gd name="T49" fmla="*/ 311 h 378"/>
                    <a:gd name="T50" fmla="*/ 0 w 690"/>
                    <a:gd name="T51" fmla="*/ 344 h 378"/>
                    <a:gd name="T52" fmla="*/ 0 w 690"/>
                    <a:gd name="T53" fmla="*/ 344 h 378"/>
                    <a:gd name="T54" fmla="*/ 25 w 690"/>
                    <a:gd name="T55" fmla="*/ 368 h 378"/>
                    <a:gd name="T56" fmla="*/ 25 w 690"/>
                    <a:gd name="T57" fmla="*/ 368 h 378"/>
                    <a:gd name="T58" fmla="*/ 82 w 690"/>
                    <a:gd name="T59" fmla="*/ 377 h 378"/>
                    <a:gd name="T60" fmla="*/ 607 w 690"/>
                    <a:gd name="T61" fmla="*/ 377 h 378"/>
                    <a:gd name="T62" fmla="*/ 607 w 690"/>
                    <a:gd name="T63" fmla="*/ 377 h 378"/>
                    <a:gd name="T64" fmla="*/ 664 w 690"/>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378">
                      <a:moveTo>
                        <a:pt x="664" y="368"/>
                      </a:moveTo>
                      <a:lnTo>
                        <a:pt x="664" y="368"/>
                      </a:lnTo>
                      <a:cubicBezTo>
                        <a:pt x="680" y="363"/>
                        <a:pt x="689" y="355"/>
                        <a:pt x="689" y="344"/>
                      </a:cubicBezTo>
                      <a:lnTo>
                        <a:pt x="689" y="344"/>
                      </a:lnTo>
                      <a:cubicBezTo>
                        <a:pt x="689" y="333"/>
                        <a:pt x="683" y="322"/>
                        <a:pt x="672" y="311"/>
                      </a:cubicBezTo>
                      <a:lnTo>
                        <a:pt x="639" y="278"/>
                      </a:lnTo>
                      <a:lnTo>
                        <a:pt x="607" y="246"/>
                      </a:lnTo>
                      <a:lnTo>
                        <a:pt x="574" y="213"/>
                      </a:lnTo>
                      <a:lnTo>
                        <a:pt x="541" y="180"/>
                      </a:lnTo>
                      <a:lnTo>
                        <a:pt x="508" y="147"/>
                      </a:lnTo>
                      <a:lnTo>
                        <a:pt x="475" y="114"/>
                      </a:lnTo>
                      <a:lnTo>
                        <a:pt x="443" y="82"/>
                      </a:lnTo>
                      <a:lnTo>
                        <a:pt x="410" y="49"/>
                      </a:lnTo>
                      <a:lnTo>
                        <a:pt x="377" y="16"/>
                      </a:lnTo>
                      <a:lnTo>
                        <a:pt x="377" y="16"/>
                      </a:lnTo>
                      <a:cubicBezTo>
                        <a:pt x="366" y="5"/>
                        <a:pt x="356" y="0"/>
                        <a:pt x="344" y="0"/>
                      </a:cubicBezTo>
                      <a:lnTo>
                        <a:pt x="344" y="0"/>
                      </a:lnTo>
                      <a:cubicBezTo>
                        <a:pt x="333" y="0"/>
                        <a:pt x="323" y="5"/>
                        <a:pt x="311" y="16"/>
                      </a:cubicBezTo>
                      <a:lnTo>
                        <a:pt x="279" y="49"/>
                      </a:lnTo>
                      <a:lnTo>
                        <a:pt x="246" y="82"/>
                      </a:lnTo>
                      <a:lnTo>
                        <a:pt x="148" y="180"/>
                      </a:lnTo>
                      <a:lnTo>
                        <a:pt x="115" y="213"/>
                      </a:lnTo>
                      <a:lnTo>
                        <a:pt x="82" y="246"/>
                      </a:lnTo>
                      <a:lnTo>
                        <a:pt x="17" y="311"/>
                      </a:lnTo>
                      <a:lnTo>
                        <a:pt x="17" y="311"/>
                      </a:lnTo>
                      <a:cubicBezTo>
                        <a:pt x="5" y="322"/>
                        <a:pt x="0" y="333"/>
                        <a:pt x="0" y="344"/>
                      </a:cubicBezTo>
                      <a:lnTo>
                        <a:pt x="0" y="344"/>
                      </a:lnTo>
                      <a:cubicBezTo>
                        <a:pt x="0" y="355"/>
                        <a:pt x="8" y="363"/>
                        <a:pt x="25" y="368"/>
                      </a:cubicBezTo>
                      <a:lnTo>
                        <a:pt x="25" y="368"/>
                      </a:lnTo>
                      <a:cubicBezTo>
                        <a:pt x="41" y="374"/>
                        <a:pt x="60" y="377"/>
                        <a:pt x="82" y="377"/>
                      </a:cubicBezTo>
                      <a:lnTo>
                        <a:pt x="607" y="377"/>
                      </a:lnTo>
                      <a:lnTo>
                        <a:pt x="607" y="377"/>
                      </a:lnTo>
                      <a:cubicBezTo>
                        <a:pt x="629" y="377"/>
                        <a:pt x="648" y="374"/>
                        <a:pt x="664" y="368"/>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0" name="Freeform 62">
                  <a:extLst>
                    <a:ext uri="{FF2B5EF4-FFF2-40B4-BE49-F238E27FC236}">
                      <a16:creationId xmlns:a16="http://schemas.microsoft.com/office/drawing/2014/main" id="{E724427E-ECE1-9C4A-BC9D-362726988FE7}"/>
                    </a:ext>
                  </a:extLst>
                </p:cNvPr>
                <p:cNvSpPr>
                  <a:spLocks noChangeArrowheads="1"/>
                </p:cNvSpPr>
                <p:nvPr/>
              </p:nvSpPr>
              <p:spPr bwMode="auto">
                <a:xfrm>
                  <a:off x="1922463" y="2714625"/>
                  <a:ext cx="247650" cy="136525"/>
                </a:xfrm>
                <a:custGeom>
                  <a:avLst/>
                  <a:gdLst>
                    <a:gd name="T0" fmla="*/ 377 w 690"/>
                    <a:gd name="T1" fmla="*/ 16 h 378"/>
                    <a:gd name="T2" fmla="*/ 377 w 690"/>
                    <a:gd name="T3" fmla="*/ 16 h 378"/>
                    <a:gd name="T4" fmla="*/ 345 w 690"/>
                    <a:gd name="T5" fmla="*/ 0 h 378"/>
                    <a:gd name="T6" fmla="*/ 345 w 690"/>
                    <a:gd name="T7" fmla="*/ 0 h 378"/>
                    <a:gd name="T8" fmla="*/ 312 w 690"/>
                    <a:gd name="T9" fmla="*/ 16 h 378"/>
                    <a:gd name="T10" fmla="*/ 279 w 690"/>
                    <a:gd name="T11" fmla="*/ 49 h 378"/>
                    <a:gd name="T12" fmla="*/ 246 w 690"/>
                    <a:gd name="T13" fmla="*/ 82 h 378"/>
                    <a:gd name="T14" fmla="*/ 214 w 690"/>
                    <a:gd name="T15" fmla="*/ 114 h 378"/>
                    <a:gd name="T16" fmla="*/ 181 w 690"/>
                    <a:gd name="T17" fmla="*/ 147 h 378"/>
                    <a:gd name="T18" fmla="*/ 148 w 690"/>
                    <a:gd name="T19" fmla="*/ 180 h 378"/>
                    <a:gd name="T20" fmla="*/ 115 w 690"/>
                    <a:gd name="T21" fmla="*/ 213 h 378"/>
                    <a:gd name="T22" fmla="*/ 83 w 690"/>
                    <a:gd name="T23" fmla="*/ 246 h 378"/>
                    <a:gd name="T24" fmla="*/ 50 w 690"/>
                    <a:gd name="T25" fmla="*/ 278 h 378"/>
                    <a:gd name="T26" fmla="*/ 17 w 690"/>
                    <a:gd name="T27" fmla="*/ 311 h 378"/>
                    <a:gd name="T28" fmla="*/ 17 w 690"/>
                    <a:gd name="T29" fmla="*/ 311 h 378"/>
                    <a:gd name="T30" fmla="*/ 0 w 690"/>
                    <a:gd name="T31" fmla="*/ 344 h 378"/>
                    <a:gd name="T32" fmla="*/ 0 w 690"/>
                    <a:gd name="T33" fmla="*/ 344 h 378"/>
                    <a:gd name="T34" fmla="*/ 25 w 690"/>
                    <a:gd name="T35" fmla="*/ 368 h 378"/>
                    <a:gd name="T36" fmla="*/ 25 w 690"/>
                    <a:gd name="T37" fmla="*/ 368 h 378"/>
                    <a:gd name="T38" fmla="*/ 83 w 690"/>
                    <a:gd name="T39" fmla="*/ 377 h 378"/>
                    <a:gd name="T40" fmla="*/ 607 w 690"/>
                    <a:gd name="T41" fmla="*/ 377 h 378"/>
                    <a:gd name="T42" fmla="*/ 607 w 690"/>
                    <a:gd name="T43" fmla="*/ 377 h 378"/>
                    <a:gd name="T44" fmla="*/ 664 w 690"/>
                    <a:gd name="T45" fmla="*/ 368 h 378"/>
                    <a:gd name="T46" fmla="*/ 664 w 690"/>
                    <a:gd name="T47" fmla="*/ 368 h 378"/>
                    <a:gd name="T48" fmla="*/ 689 w 690"/>
                    <a:gd name="T49" fmla="*/ 344 h 378"/>
                    <a:gd name="T50" fmla="*/ 689 w 690"/>
                    <a:gd name="T51" fmla="*/ 344 h 378"/>
                    <a:gd name="T52" fmla="*/ 672 w 690"/>
                    <a:gd name="T53" fmla="*/ 311 h 378"/>
                    <a:gd name="T54" fmla="*/ 377 w 690"/>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0" h="378">
                      <a:moveTo>
                        <a:pt x="377" y="16"/>
                      </a:moveTo>
                      <a:lnTo>
                        <a:pt x="377" y="16"/>
                      </a:lnTo>
                      <a:cubicBezTo>
                        <a:pt x="366" y="5"/>
                        <a:pt x="356" y="0"/>
                        <a:pt x="345" y="0"/>
                      </a:cubicBezTo>
                      <a:lnTo>
                        <a:pt x="345" y="0"/>
                      </a:lnTo>
                      <a:cubicBezTo>
                        <a:pt x="334" y="0"/>
                        <a:pt x="323" y="5"/>
                        <a:pt x="312" y="16"/>
                      </a:cubicBezTo>
                      <a:lnTo>
                        <a:pt x="279" y="49"/>
                      </a:lnTo>
                      <a:lnTo>
                        <a:pt x="246" y="82"/>
                      </a:lnTo>
                      <a:lnTo>
                        <a:pt x="214" y="114"/>
                      </a:lnTo>
                      <a:lnTo>
                        <a:pt x="181" y="147"/>
                      </a:lnTo>
                      <a:lnTo>
                        <a:pt x="148" y="180"/>
                      </a:lnTo>
                      <a:lnTo>
                        <a:pt x="115" y="213"/>
                      </a:lnTo>
                      <a:lnTo>
                        <a:pt x="83" y="246"/>
                      </a:lnTo>
                      <a:lnTo>
                        <a:pt x="50" y="278"/>
                      </a:lnTo>
                      <a:lnTo>
                        <a:pt x="17" y="311"/>
                      </a:lnTo>
                      <a:lnTo>
                        <a:pt x="17" y="311"/>
                      </a:lnTo>
                      <a:cubicBezTo>
                        <a:pt x="6" y="322"/>
                        <a:pt x="0" y="333"/>
                        <a:pt x="0" y="344"/>
                      </a:cubicBezTo>
                      <a:lnTo>
                        <a:pt x="0" y="344"/>
                      </a:lnTo>
                      <a:cubicBezTo>
                        <a:pt x="0" y="355"/>
                        <a:pt x="9" y="363"/>
                        <a:pt x="25" y="368"/>
                      </a:cubicBezTo>
                      <a:lnTo>
                        <a:pt x="25" y="368"/>
                      </a:lnTo>
                      <a:cubicBezTo>
                        <a:pt x="42" y="374"/>
                        <a:pt x="60" y="377"/>
                        <a:pt x="83" y="377"/>
                      </a:cubicBezTo>
                      <a:lnTo>
                        <a:pt x="607" y="377"/>
                      </a:lnTo>
                      <a:lnTo>
                        <a:pt x="607" y="377"/>
                      </a:lnTo>
                      <a:cubicBezTo>
                        <a:pt x="629" y="377"/>
                        <a:pt x="648" y="374"/>
                        <a:pt x="664" y="368"/>
                      </a:cubicBezTo>
                      <a:lnTo>
                        <a:pt x="664" y="368"/>
                      </a:lnTo>
                      <a:cubicBezTo>
                        <a:pt x="680" y="363"/>
                        <a:pt x="689" y="355"/>
                        <a:pt x="689" y="344"/>
                      </a:cubicBezTo>
                      <a:lnTo>
                        <a:pt x="689" y="344"/>
                      </a:lnTo>
                      <a:cubicBezTo>
                        <a:pt x="689" y="333"/>
                        <a:pt x="683" y="322"/>
                        <a:pt x="672" y="311"/>
                      </a:cubicBezTo>
                      <a:lnTo>
                        <a:pt x="377" y="16"/>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1" name="Freeform 63">
                  <a:extLst>
                    <a:ext uri="{FF2B5EF4-FFF2-40B4-BE49-F238E27FC236}">
                      <a16:creationId xmlns:a16="http://schemas.microsoft.com/office/drawing/2014/main" id="{87F6D4C3-9615-9140-B591-DD5E63D82B71}"/>
                    </a:ext>
                  </a:extLst>
                </p:cNvPr>
                <p:cNvSpPr>
                  <a:spLocks noChangeArrowheads="1"/>
                </p:cNvSpPr>
                <p:nvPr/>
              </p:nvSpPr>
              <p:spPr bwMode="auto">
                <a:xfrm>
                  <a:off x="1757363" y="2851150"/>
                  <a:ext cx="271462" cy="141288"/>
                </a:xfrm>
                <a:custGeom>
                  <a:avLst/>
                  <a:gdLst>
                    <a:gd name="T0" fmla="*/ 704 w 754"/>
                    <a:gd name="T1" fmla="*/ 292 h 391"/>
                    <a:gd name="T2" fmla="*/ 672 w 754"/>
                    <a:gd name="T3" fmla="*/ 259 h 391"/>
                    <a:gd name="T4" fmla="*/ 639 w 754"/>
                    <a:gd name="T5" fmla="*/ 226 h 391"/>
                    <a:gd name="T6" fmla="*/ 606 w 754"/>
                    <a:gd name="T7" fmla="*/ 193 h 391"/>
                    <a:gd name="T8" fmla="*/ 573 w 754"/>
                    <a:gd name="T9" fmla="*/ 161 h 391"/>
                    <a:gd name="T10" fmla="*/ 541 w 754"/>
                    <a:gd name="T11" fmla="*/ 128 h 391"/>
                    <a:gd name="T12" fmla="*/ 508 w 754"/>
                    <a:gd name="T13" fmla="*/ 95 h 391"/>
                    <a:gd name="T14" fmla="*/ 475 w 754"/>
                    <a:gd name="T15" fmla="*/ 62 h 391"/>
                    <a:gd name="T16" fmla="*/ 442 w 754"/>
                    <a:gd name="T17" fmla="*/ 29 h 391"/>
                    <a:gd name="T18" fmla="*/ 442 w 754"/>
                    <a:gd name="T19" fmla="*/ 29 h 391"/>
                    <a:gd name="T20" fmla="*/ 409 w 754"/>
                    <a:gd name="T21" fmla="*/ 8 h 391"/>
                    <a:gd name="T22" fmla="*/ 409 w 754"/>
                    <a:gd name="T23" fmla="*/ 8 h 391"/>
                    <a:gd name="T24" fmla="*/ 401 w 754"/>
                    <a:gd name="T25" fmla="*/ 5 h 391"/>
                    <a:gd name="T26" fmla="*/ 401 w 754"/>
                    <a:gd name="T27" fmla="*/ 5 h 391"/>
                    <a:gd name="T28" fmla="*/ 352 w 754"/>
                    <a:gd name="T29" fmla="*/ 5 h 391"/>
                    <a:gd name="T30" fmla="*/ 352 w 754"/>
                    <a:gd name="T31" fmla="*/ 5 h 391"/>
                    <a:gd name="T32" fmla="*/ 311 w 754"/>
                    <a:gd name="T33" fmla="*/ 29 h 391"/>
                    <a:gd name="T34" fmla="*/ 278 w 754"/>
                    <a:gd name="T35" fmla="*/ 62 h 391"/>
                    <a:gd name="T36" fmla="*/ 245 w 754"/>
                    <a:gd name="T37" fmla="*/ 95 h 391"/>
                    <a:gd name="T38" fmla="*/ 147 w 754"/>
                    <a:gd name="T39" fmla="*/ 193 h 391"/>
                    <a:gd name="T40" fmla="*/ 114 w 754"/>
                    <a:gd name="T41" fmla="*/ 226 h 391"/>
                    <a:gd name="T42" fmla="*/ 81 w 754"/>
                    <a:gd name="T43" fmla="*/ 259 h 391"/>
                    <a:gd name="T44" fmla="*/ 16 w 754"/>
                    <a:gd name="T45" fmla="*/ 325 h 391"/>
                    <a:gd name="T46" fmla="*/ 16 w 754"/>
                    <a:gd name="T47" fmla="*/ 325 h 391"/>
                    <a:gd name="T48" fmla="*/ 0 w 754"/>
                    <a:gd name="T49" fmla="*/ 357 h 391"/>
                    <a:gd name="T50" fmla="*/ 0 w 754"/>
                    <a:gd name="T51" fmla="*/ 357 h 391"/>
                    <a:gd name="T52" fmla="*/ 24 w 754"/>
                    <a:gd name="T53" fmla="*/ 382 h 391"/>
                    <a:gd name="T54" fmla="*/ 24 w 754"/>
                    <a:gd name="T55" fmla="*/ 382 h 391"/>
                    <a:gd name="T56" fmla="*/ 81 w 754"/>
                    <a:gd name="T57" fmla="*/ 390 h 391"/>
                    <a:gd name="T58" fmla="*/ 409 w 754"/>
                    <a:gd name="T59" fmla="*/ 390 h 391"/>
                    <a:gd name="T60" fmla="*/ 672 w 754"/>
                    <a:gd name="T61" fmla="*/ 390 h 391"/>
                    <a:gd name="T62" fmla="*/ 672 w 754"/>
                    <a:gd name="T63" fmla="*/ 390 h 391"/>
                    <a:gd name="T64" fmla="*/ 729 w 754"/>
                    <a:gd name="T65" fmla="*/ 382 h 391"/>
                    <a:gd name="T66" fmla="*/ 729 w 754"/>
                    <a:gd name="T67" fmla="*/ 382 h 391"/>
                    <a:gd name="T68" fmla="*/ 753 w 754"/>
                    <a:gd name="T69" fmla="*/ 357 h 391"/>
                    <a:gd name="T70" fmla="*/ 753 w 754"/>
                    <a:gd name="T71" fmla="*/ 357 h 391"/>
                    <a:gd name="T72" fmla="*/ 737 w 754"/>
                    <a:gd name="T73" fmla="*/ 325 h 391"/>
                    <a:gd name="T74" fmla="*/ 704 w 754"/>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4" h="391">
                      <a:moveTo>
                        <a:pt x="704" y="292"/>
                      </a:moveTo>
                      <a:lnTo>
                        <a:pt x="672" y="259"/>
                      </a:lnTo>
                      <a:lnTo>
                        <a:pt x="639" y="226"/>
                      </a:lnTo>
                      <a:lnTo>
                        <a:pt x="606" y="193"/>
                      </a:lnTo>
                      <a:lnTo>
                        <a:pt x="573" y="161"/>
                      </a:lnTo>
                      <a:lnTo>
                        <a:pt x="541" y="128"/>
                      </a:lnTo>
                      <a:lnTo>
                        <a:pt x="508" y="95"/>
                      </a:lnTo>
                      <a:lnTo>
                        <a:pt x="475" y="62"/>
                      </a:lnTo>
                      <a:lnTo>
                        <a:pt x="442" y="29"/>
                      </a:lnTo>
                      <a:lnTo>
                        <a:pt x="442" y="29"/>
                      </a:lnTo>
                      <a:cubicBezTo>
                        <a:pt x="433" y="21"/>
                        <a:pt x="422" y="13"/>
                        <a:pt x="409" y="8"/>
                      </a:cubicBezTo>
                      <a:lnTo>
                        <a:pt x="409" y="8"/>
                      </a:lnTo>
                      <a:cubicBezTo>
                        <a:pt x="407" y="7"/>
                        <a:pt x="404" y="6"/>
                        <a:pt x="401" y="5"/>
                      </a:cubicBezTo>
                      <a:lnTo>
                        <a:pt x="401" y="5"/>
                      </a:lnTo>
                      <a:cubicBezTo>
                        <a:pt x="384" y="0"/>
                        <a:pt x="369" y="0"/>
                        <a:pt x="352" y="5"/>
                      </a:cubicBezTo>
                      <a:lnTo>
                        <a:pt x="352" y="5"/>
                      </a:lnTo>
                      <a:cubicBezTo>
                        <a:pt x="336" y="10"/>
                        <a:pt x="322" y="18"/>
                        <a:pt x="311" y="29"/>
                      </a:cubicBezTo>
                      <a:lnTo>
                        <a:pt x="278" y="62"/>
                      </a:lnTo>
                      <a:lnTo>
                        <a:pt x="245" y="95"/>
                      </a:lnTo>
                      <a:lnTo>
                        <a:pt x="147" y="193"/>
                      </a:lnTo>
                      <a:lnTo>
                        <a:pt x="114" y="226"/>
                      </a:lnTo>
                      <a:lnTo>
                        <a:pt x="81" y="259"/>
                      </a:lnTo>
                      <a:lnTo>
                        <a:pt x="16" y="325"/>
                      </a:lnTo>
                      <a:lnTo>
                        <a:pt x="16" y="325"/>
                      </a:lnTo>
                      <a:cubicBezTo>
                        <a:pt x="5" y="335"/>
                        <a:pt x="0" y="347"/>
                        <a:pt x="0" y="357"/>
                      </a:cubicBezTo>
                      <a:lnTo>
                        <a:pt x="0" y="357"/>
                      </a:lnTo>
                      <a:cubicBezTo>
                        <a:pt x="0" y="369"/>
                        <a:pt x="8" y="377"/>
                        <a:pt x="24" y="382"/>
                      </a:cubicBezTo>
                      <a:lnTo>
                        <a:pt x="24" y="382"/>
                      </a:lnTo>
                      <a:cubicBezTo>
                        <a:pt x="40" y="387"/>
                        <a:pt x="60" y="390"/>
                        <a:pt x="81" y="390"/>
                      </a:cubicBezTo>
                      <a:lnTo>
                        <a:pt x="409" y="390"/>
                      </a:lnTo>
                      <a:lnTo>
                        <a:pt x="672" y="390"/>
                      </a:lnTo>
                      <a:lnTo>
                        <a:pt x="672" y="390"/>
                      </a:lnTo>
                      <a:cubicBezTo>
                        <a:pt x="693" y="390"/>
                        <a:pt x="712" y="387"/>
                        <a:pt x="729" y="382"/>
                      </a:cubicBezTo>
                      <a:lnTo>
                        <a:pt x="729" y="382"/>
                      </a:lnTo>
                      <a:cubicBezTo>
                        <a:pt x="745" y="377"/>
                        <a:pt x="753" y="369"/>
                        <a:pt x="753" y="357"/>
                      </a:cubicBezTo>
                      <a:lnTo>
                        <a:pt x="753" y="357"/>
                      </a:lnTo>
                      <a:cubicBezTo>
                        <a:pt x="753" y="347"/>
                        <a:pt x="748" y="335"/>
                        <a:pt x="737" y="325"/>
                      </a:cubicBezTo>
                      <a:lnTo>
                        <a:pt x="704" y="292"/>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2" name="Freeform 192">
                  <a:extLst>
                    <a:ext uri="{FF2B5EF4-FFF2-40B4-BE49-F238E27FC236}">
                      <a16:creationId xmlns:a16="http://schemas.microsoft.com/office/drawing/2014/main" id="{6F17ABC3-B0C8-D54E-B1B5-F145F0EFD0AE}"/>
                    </a:ext>
                  </a:extLst>
                </p:cNvPr>
                <p:cNvSpPr>
                  <a:spLocks noChangeArrowheads="1"/>
                </p:cNvSpPr>
                <p:nvPr/>
              </p:nvSpPr>
              <p:spPr bwMode="auto">
                <a:xfrm>
                  <a:off x="1635885" y="2166938"/>
                  <a:ext cx="517525" cy="517525"/>
                </a:xfrm>
                <a:custGeom>
                  <a:avLst/>
                  <a:gdLst>
                    <a:gd name="T0" fmla="*/ 1276 w 1438"/>
                    <a:gd name="T1" fmla="*/ 653 h 1438"/>
                    <a:gd name="T2" fmla="*/ 751 w 1438"/>
                    <a:gd name="T3" fmla="*/ 140 h 1438"/>
                    <a:gd name="T4" fmla="*/ 743 w 1438"/>
                    <a:gd name="T5" fmla="*/ 137 h 1438"/>
                    <a:gd name="T6" fmla="*/ 653 w 1438"/>
                    <a:gd name="T7" fmla="*/ 161 h 1438"/>
                    <a:gd name="T8" fmla="*/ 522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6 w 1438"/>
                    <a:gd name="T21" fmla="*/ 1079 h 1438"/>
                    <a:gd name="T22" fmla="*/ 620 w 1438"/>
                    <a:gd name="T23" fmla="*/ 1243 h 1438"/>
                    <a:gd name="T24" fmla="*/ 694 w 1438"/>
                    <a:gd name="T25" fmla="*/ 1301 h 1438"/>
                    <a:gd name="T26" fmla="*/ 743 w 1438"/>
                    <a:gd name="T27" fmla="*/ 1301 h 1438"/>
                    <a:gd name="T28" fmla="*/ 784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0 w 1438"/>
                    <a:gd name="T41" fmla="*/ 743 h 1438"/>
                    <a:gd name="T42" fmla="*/ 1407 w 1438"/>
                    <a:gd name="T43" fmla="*/ 653 h 1438"/>
                    <a:gd name="T44" fmla="*/ 1432 w 1438"/>
                    <a:gd name="T45" fmla="*/ 743 h 1438"/>
                    <a:gd name="T46" fmla="*/ 784 w 1438"/>
                    <a:gd name="T47" fmla="*/ 1407 h 1438"/>
                    <a:gd name="T48" fmla="*/ 751 w 1438"/>
                    <a:gd name="T49" fmla="*/ 1428 h 1438"/>
                    <a:gd name="T50" fmla="*/ 694 w 1438"/>
                    <a:gd name="T51" fmla="*/ 1432 h 1438"/>
                    <a:gd name="T52" fmla="*/ 587 w 1438"/>
                    <a:gd name="T53" fmla="*/ 1342 h 1438"/>
                    <a:gd name="T54" fmla="*/ 424 w 1438"/>
                    <a:gd name="T55" fmla="*/ 1178 h 1438"/>
                    <a:gd name="T56" fmla="*/ 260 w 1438"/>
                    <a:gd name="T57" fmla="*/ 1014 h 1438"/>
                    <a:gd name="T58" fmla="*/ 96 w 1438"/>
                    <a:gd name="T59" fmla="*/ 850 h 1438"/>
                    <a:gd name="T60" fmla="*/ 30 w 1438"/>
                    <a:gd name="T61" fmla="*/ 785 h 1438"/>
                    <a:gd name="T62" fmla="*/ 5 w 1438"/>
                    <a:gd name="T63" fmla="*/ 694 h 1438"/>
                    <a:gd name="T64" fmla="*/ 63 w 1438"/>
                    <a:gd name="T65" fmla="*/ 620 h 1438"/>
                    <a:gd name="T66" fmla="*/ 162 w 1438"/>
                    <a:gd name="T67" fmla="*/ 522 h 1438"/>
                    <a:gd name="T68" fmla="*/ 260 w 1438"/>
                    <a:gd name="T69" fmla="*/ 424 h 1438"/>
                    <a:gd name="T70" fmla="*/ 358 w 1438"/>
                    <a:gd name="T71" fmla="*/ 325 h 1438"/>
                    <a:gd name="T72" fmla="*/ 456 w 1438"/>
                    <a:gd name="T73" fmla="*/ 227 h 1438"/>
                    <a:gd name="T74" fmla="*/ 555 w 1438"/>
                    <a:gd name="T75" fmla="*/ 128 h 1438"/>
                    <a:gd name="T76" fmla="*/ 653 w 1438"/>
                    <a:gd name="T77" fmla="*/ 30 h 1438"/>
                    <a:gd name="T78" fmla="*/ 694 w 1438"/>
                    <a:gd name="T79" fmla="*/ 6 h 1438"/>
                    <a:gd name="T80" fmla="*/ 751 w 1438"/>
                    <a:gd name="T81" fmla="*/ 8 h 1438"/>
                    <a:gd name="T82" fmla="*/ 817 w 1438"/>
                    <a:gd name="T83" fmla="*/ 63 h 1438"/>
                    <a:gd name="T84" fmla="*/ 915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7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0" y="694"/>
                      </a:moveTo>
                      <a:lnTo>
                        <a:pt x="1300" y="694"/>
                      </a:lnTo>
                      <a:cubicBezTo>
                        <a:pt x="1295" y="677"/>
                        <a:pt x="1287" y="664"/>
                        <a:pt x="1276" y="653"/>
                      </a:cubicBezTo>
                      <a:lnTo>
                        <a:pt x="784" y="161"/>
                      </a:lnTo>
                      <a:lnTo>
                        <a:pt x="784" y="161"/>
                      </a:lnTo>
                      <a:cubicBezTo>
                        <a:pt x="776" y="153"/>
                        <a:pt x="764" y="146"/>
                        <a:pt x="751" y="140"/>
                      </a:cubicBezTo>
                      <a:lnTo>
                        <a:pt x="751" y="140"/>
                      </a:lnTo>
                      <a:cubicBezTo>
                        <a:pt x="749" y="139"/>
                        <a:pt x="746" y="138"/>
                        <a:pt x="743" y="137"/>
                      </a:cubicBezTo>
                      <a:lnTo>
                        <a:pt x="743" y="137"/>
                      </a:lnTo>
                      <a:cubicBezTo>
                        <a:pt x="727" y="131"/>
                        <a:pt x="711" y="131"/>
                        <a:pt x="694" y="137"/>
                      </a:cubicBezTo>
                      <a:lnTo>
                        <a:pt x="694" y="137"/>
                      </a:lnTo>
                      <a:cubicBezTo>
                        <a:pt x="678" y="143"/>
                        <a:pt x="665" y="150"/>
                        <a:pt x="653" y="161"/>
                      </a:cubicBezTo>
                      <a:lnTo>
                        <a:pt x="587" y="227"/>
                      </a:lnTo>
                      <a:lnTo>
                        <a:pt x="555" y="260"/>
                      </a:lnTo>
                      <a:lnTo>
                        <a:pt x="522" y="292"/>
                      </a:lnTo>
                      <a:lnTo>
                        <a:pt x="424" y="391"/>
                      </a:lnTo>
                      <a:lnTo>
                        <a:pt x="391" y="424"/>
                      </a:lnTo>
                      <a:lnTo>
                        <a:pt x="358" y="456"/>
                      </a:lnTo>
                      <a:lnTo>
                        <a:pt x="260" y="555"/>
                      </a:lnTo>
                      <a:lnTo>
                        <a:pt x="227"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5" y="948"/>
                      </a:lnTo>
                      <a:lnTo>
                        <a:pt x="424" y="1047"/>
                      </a:lnTo>
                      <a:lnTo>
                        <a:pt x="456" y="1079"/>
                      </a:lnTo>
                      <a:lnTo>
                        <a:pt x="489" y="1112"/>
                      </a:lnTo>
                      <a:lnTo>
                        <a:pt x="587" y="1210"/>
                      </a:lnTo>
                      <a:lnTo>
                        <a:pt x="620" y="1243"/>
                      </a:lnTo>
                      <a:lnTo>
                        <a:pt x="653" y="1276"/>
                      </a:lnTo>
                      <a:lnTo>
                        <a:pt x="653" y="1276"/>
                      </a:lnTo>
                      <a:cubicBezTo>
                        <a:pt x="665" y="1287"/>
                        <a:pt x="678" y="1295"/>
                        <a:pt x="694" y="1301"/>
                      </a:cubicBezTo>
                      <a:lnTo>
                        <a:pt x="694" y="1301"/>
                      </a:lnTo>
                      <a:cubicBezTo>
                        <a:pt x="711" y="1306"/>
                        <a:pt x="727" y="1306"/>
                        <a:pt x="743" y="1301"/>
                      </a:cubicBezTo>
                      <a:lnTo>
                        <a:pt x="743" y="1301"/>
                      </a:lnTo>
                      <a:cubicBezTo>
                        <a:pt x="746" y="1300"/>
                        <a:pt x="749" y="1298"/>
                        <a:pt x="751" y="1297"/>
                      </a:cubicBezTo>
                      <a:lnTo>
                        <a:pt x="751" y="1297"/>
                      </a:lnTo>
                      <a:cubicBezTo>
                        <a:pt x="764" y="1292"/>
                        <a:pt x="776" y="1285"/>
                        <a:pt x="784" y="1276"/>
                      </a:cubicBezTo>
                      <a:lnTo>
                        <a:pt x="817" y="1243"/>
                      </a:lnTo>
                      <a:lnTo>
                        <a:pt x="850" y="1210"/>
                      </a:lnTo>
                      <a:lnTo>
                        <a:pt x="883" y="1178"/>
                      </a:lnTo>
                      <a:lnTo>
                        <a:pt x="915"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0" y="743"/>
                      </a:cubicBezTo>
                      <a:lnTo>
                        <a:pt x="1300" y="743"/>
                      </a:lnTo>
                      <a:cubicBezTo>
                        <a:pt x="1306" y="727"/>
                        <a:pt x="1306" y="711"/>
                        <a:pt x="1300" y="694"/>
                      </a:cubicBezTo>
                      <a:close/>
                      <a:moveTo>
                        <a:pt x="1407" y="653"/>
                      </a:moveTo>
                      <a:lnTo>
                        <a:pt x="1407" y="653"/>
                      </a:lnTo>
                      <a:cubicBezTo>
                        <a:pt x="1418" y="664"/>
                        <a:pt x="1426" y="677"/>
                        <a:pt x="1432" y="694"/>
                      </a:cubicBezTo>
                      <a:lnTo>
                        <a:pt x="1432" y="694"/>
                      </a:lnTo>
                      <a:cubicBezTo>
                        <a:pt x="1437" y="711"/>
                        <a:pt x="1437" y="727"/>
                        <a:pt x="1432" y="743"/>
                      </a:cubicBezTo>
                      <a:lnTo>
                        <a:pt x="1432" y="743"/>
                      </a:lnTo>
                      <a:cubicBezTo>
                        <a:pt x="1426" y="760"/>
                        <a:pt x="1418" y="773"/>
                        <a:pt x="1407" y="785"/>
                      </a:cubicBezTo>
                      <a:lnTo>
                        <a:pt x="784" y="1407"/>
                      </a:lnTo>
                      <a:lnTo>
                        <a:pt x="784" y="1407"/>
                      </a:lnTo>
                      <a:cubicBezTo>
                        <a:pt x="776" y="1416"/>
                        <a:pt x="764" y="1423"/>
                        <a:pt x="751" y="1428"/>
                      </a:cubicBezTo>
                      <a:lnTo>
                        <a:pt x="751" y="1428"/>
                      </a:lnTo>
                      <a:cubicBezTo>
                        <a:pt x="749" y="1429"/>
                        <a:pt x="746" y="1431"/>
                        <a:pt x="743" y="1432"/>
                      </a:cubicBezTo>
                      <a:lnTo>
                        <a:pt x="743" y="1432"/>
                      </a:lnTo>
                      <a:cubicBezTo>
                        <a:pt x="727" y="1437"/>
                        <a:pt x="711" y="1437"/>
                        <a:pt x="694" y="1432"/>
                      </a:cubicBezTo>
                      <a:lnTo>
                        <a:pt x="694" y="1432"/>
                      </a:lnTo>
                      <a:cubicBezTo>
                        <a:pt x="678" y="1426"/>
                        <a:pt x="665" y="1418"/>
                        <a:pt x="653" y="1407"/>
                      </a:cubicBezTo>
                      <a:lnTo>
                        <a:pt x="587" y="1342"/>
                      </a:lnTo>
                      <a:lnTo>
                        <a:pt x="555" y="1308"/>
                      </a:lnTo>
                      <a:lnTo>
                        <a:pt x="522" y="1276"/>
                      </a:lnTo>
                      <a:lnTo>
                        <a:pt x="424" y="1178"/>
                      </a:lnTo>
                      <a:lnTo>
                        <a:pt x="391" y="1144"/>
                      </a:lnTo>
                      <a:lnTo>
                        <a:pt x="358" y="1112"/>
                      </a:lnTo>
                      <a:lnTo>
                        <a:pt x="260" y="1014"/>
                      </a:lnTo>
                      <a:lnTo>
                        <a:pt x="227" y="981"/>
                      </a:lnTo>
                      <a:lnTo>
                        <a:pt x="194" y="948"/>
                      </a:lnTo>
                      <a:lnTo>
                        <a:pt x="96" y="850"/>
                      </a:lnTo>
                      <a:lnTo>
                        <a:pt x="63" y="817"/>
                      </a:lnTo>
                      <a:lnTo>
                        <a:pt x="30" y="785"/>
                      </a:lnTo>
                      <a:lnTo>
                        <a:pt x="30" y="785"/>
                      </a:lnTo>
                      <a:cubicBezTo>
                        <a:pt x="20" y="773"/>
                        <a:pt x="11" y="760"/>
                        <a:pt x="5" y="743"/>
                      </a:cubicBezTo>
                      <a:lnTo>
                        <a:pt x="5" y="743"/>
                      </a:lnTo>
                      <a:cubicBezTo>
                        <a:pt x="0" y="727"/>
                        <a:pt x="0" y="711"/>
                        <a:pt x="5" y="694"/>
                      </a:cubicBezTo>
                      <a:lnTo>
                        <a:pt x="5" y="694"/>
                      </a:lnTo>
                      <a:cubicBezTo>
                        <a:pt x="11" y="677"/>
                        <a:pt x="20" y="664"/>
                        <a:pt x="30" y="653"/>
                      </a:cubicBezTo>
                      <a:lnTo>
                        <a:pt x="63" y="620"/>
                      </a:lnTo>
                      <a:lnTo>
                        <a:pt x="96" y="588"/>
                      </a:lnTo>
                      <a:lnTo>
                        <a:pt x="129" y="555"/>
                      </a:lnTo>
                      <a:lnTo>
                        <a:pt x="162" y="522"/>
                      </a:lnTo>
                      <a:lnTo>
                        <a:pt x="194" y="489"/>
                      </a:lnTo>
                      <a:lnTo>
                        <a:pt x="227" y="456"/>
                      </a:lnTo>
                      <a:lnTo>
                        <a:pt x="260" y="424"/>
                      </a:lnTo>
                      <a:lnTo>
                        <a:pt x="293" y="391"/>
                      </a:lnTo>
                      <a:lnTo>
                        <a:pt x="325" y="358"/>
                      </a:lnTo>
                      <a:lnTo>
                        <a:pt x="358" y="325"/>
                      </a:lnTo>
                      <a:lnTo>
                        <a:pt x="391" y="292"/>
                      </a:lnTo>
                      <a:lnTo>
                        <a:pt x="424" y="260"/>
                      </a:lnTo>
                      <a:lnTo>
                        <a:pt x="456" y="227"/>
                      </a:lnTo>
                      <a:lnTo>
                        <a:pt x="489" y="194"/>
                      </a:lnTo>
                      <a:lnTo>
                        <a:pt x="522" y="161"/>
                      </a:lnTo>
                      <a:lnTo>
                        <a:pt x="555" y="128"/>
                      </a:lnTo>
                      <a:lnTo>
                        <a:pt x="587" y="96"/>
                      </a:lnTo>
                      <a:lnTo>
                        <a:pt x="620" y="63"/>
                      </a:lnTo>
                      <a:lnTo>
                        <a:pt x="653" y="30"/>
                      </a:lnTo>
                      <a:lnTo>
                        <a:pt x="653" y="30"/>
                      </a:lnTo>
                      <a:cubicBezTo>
                        <a:pt x="665" y="19"/>
                        <a:pt x="678" y="11"/>
                        <a:pt x="694" y="6"/>
                      </a:cubicBezTo>
                      <a:lnTo>
                        <a:pt x="694" y="6"/>
                      </a:lnTo>
                      <a:cubicBezTo>
                        <a:pt x="711" y="0"/>
                        <a:pt x="727" y="0"/>
                        <a:pt x="743" y="6"/>
                      </a:cubicBezTo>
                      <a:lnTo>
                        <a:pt x="743" y="6"/>
                      </a:lnTo>
                      <a:cubicBezTo>
                        <a:pt x="746" y="7"/>
                        <a:pt x="749" y="7"/>
                        <a:pt x="751" y="8"/>
                      </a:cubicBezTo>
                      <a:lnTo>
                        <a:pt x="751" y="8"/>
                      </a:lnTo>
                      <a:cubicBezTo>
                        <a:pt x="764" y="14"/>
                        <a:pt x="776" y="22"/>
                        <a:pt x="784" y="30"/>
                      </a:cubicBezTo>
                      <a:lnTo>
                        <a:pt x="817" y="63"/>
                      </a:lnTo>
                      <a:lnTo>
                        <a:pt x="850" y="96"/>
                      </a:lnTo>
                      <a:lnTo>
                        <a:pt x="883" y="128"/>
                      </a:lnTo>
                      <a:lnTo>
                        <a:pt x="915"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7" y="653"/>
                      </a:ln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sp>
        <p:nvSpPr>
          <p:cNvPr id="3" name="Content Placeholder 2"/>
          <p:cNvSpPr>
            <a:spLocks noGrp="1"/>
          </p:cNvSpPr>
          <p:nvPr>
            <p:ph type="subTitle" idx="4294967295"/>
          </p:nvPr>
        </p:nvSpPr>
        <p:spPr>
          <a:xfrm>
            <a:off x="1143000" y="1976440"/>
            <a:ext cx="6858000" cy="1052512"/>
          </a:xfrm>
          <a:prstGeom prst="roundRect">
            <a:avLst/>
          </a:prstGeom>
          <a:solidFill>
            <a:schemeClr val="accent2">
              <a:lumMod val="40000"/>
              <a:lumOff val="60000"/>
            </a:schemeClr>
          </a:solidFill>
        </p:spPr>
        <p:txBody>
          <a:bodyPr anchor="ctr">
            <a:normAutofit/>
          </a:bodyPr>
          <a:lstStyle/>
          <a:p>
            <a:pPr algn="ctr"/>
            <a:r>
              <a:rPr lang="id-ID" sz="2700" b="1" dirty="0"/>
              <a:t>UJI KOMPETENSI JABATAN FUNGSIONAL KESEHATAN</a:t>
            </a:r>
          </a:p>
        </p:txBody>
      </p:sp>
      <p:pic>
        <p:nvPicPr>
          <p:cNvPr id="4" name="Picture 3"/>
          <p:cNvPicPr>
            <a:picLocks noChangeAspect="1"/>
          </p:cNvPicPr>
          <p:nvPr/>
        </p:nvPicPr>
        <p:blipFill>
          <a:blip r:embed="rId2"/>
          <a:stretch>
            <a:fillRect/>
          </a:stretch>
        </p:blipFill>
        <p:spPr>
          <a:xfrm>
            <a:off x="1143001" y="26919"/>
            <a:ext cx="1369539" cy="98946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Picture 4"/>
          <p:cNvPicPr>
            <a:picLocks noChangeAspect="1"/>
          </p:cNvPicPr>
          <p:nvPr/>
        </p:nvPicPr>
        <p:blipFill>
          <a:blip r:embed="rId3"/>
          <a:stretch>
            <a:fillRect/>
          </a:stretch>
        </p:blipFill>
        <p:spPr>
          <a:xfrm>
            <a:off x="6657844" y="15"/>
            <a:ext cx="1343162" cy="97040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38985087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Box 1"/>
          <p:cNvSpPr>
            <a:spLocks noChangeArrowheads="1"/>
          </p:cNvSpPr>
          <p:nvPr/>
        </p:nvSpPr>
        <p:spPr bwMode="auto">
          <a:xfrm>
            <a:off x="0" y="275035"/>
            <a:ext cx="9144000" cy="485237"/>
          </a:xfrm>
          <a:prstGeom prst="roundRect">
            <a:avLst>
              <a:gd name="adj" fmla="val 16667"/>
            </a:avLst>
          </a:prstGeom>
          <a:solidFill>
            <a:srgbClr val="CCFF33"/>
          </a:solidFill>
          <a:ln>
            <a:noFill/>
          </a:ln>
          <a:extLst>
            <a:ext uri="{91240B29-F687-4F45-9708-019B960494DF}">
              <a14:hiddenLine xmlns:a14="http://schemas.microsoft.com/office/drawing/2010/main" w="9525">
                <a:solidFill>
                  <a:srgbClr val="000000"/>
                </a:solidFill>
                <a:round/>
                <a:headEnd/>
                <a:tailEnd/>
              </a14:hiddenLine>
            </a:ext>
          </a:extLst>
        </p:spPr>
        <p:txBody>
          <a:bodyPr lIns="68576" tIns="34289" rIns="68576" bIns="34289">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defTabSz="685800" eaLnBrk="1" hangingPunct="1">
              <a:defRPr/>
            </a:pPr>
            <a:r>
              <a:rPr lang="id-ID" altLang="id-ID" sz="2400" b="1">
                <a:solidFill>
                  <a:prstClr val="black"/>
                </a:solidFill>
                <a:ea typeface="Arial Unicode MS"/>
                <a:cs typeface="Arial Unicode MS" pitchFamily="34" charset="-128"/>
              </a:rPr>
              <a:t>Kompetensi dalam UU Nomor 5 Tahun 2014 tentang ASN</a:t>
            </a:r>
          </a:p>
        </p:txBody>
      </p:sp>
      <p:sp>
        <p:nvSpPr>
          <p:cNvPr id="3" name="Content Placeholder 4"/>
          <p:cNvSpPr txBox="1">
            <a:spLocks/>
          </p:cNvSpPr>
          <p:nvPr/>
        </p:nvSpPr>
        <p:spPr>
          <a:xfrm>
            <a:off x="145257" y="883444"/>
            <a:ext cx="8853488" cy="4069556"/>
          </a:xfrm>
          <a:prstGeom prst="roundRect">
            <a:avLst/>
          </a:prstGeom>
          <a:solidFill>
            <a:srgbClr val="FFFF99"/>
          </a:solidFill>
        </p:spPr>
        <p:txBody>
          <a:bodyPr lIns="68576" tIns="34289" rIns="68576" bIns="34289">
            <a:normAutofit fontScale="77500" lnSpcReduction="20000"/>
          </a:bodyPr>
          <a:lst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1454" indent="-171454" algn="just" defTabSz="685817">
              <a:spcBef>
                <a:spcPts val="750"/>
              </a:spcBef>
              <a:buNone/>
              <a:defRPr/>
            </a:pPr>
            <a:r>
              <a:rPr lang="id-ID" sz="2100" b="1" dirty="0">
                <a:solidFill>
                  <a:prstClr val="black"/>
                </a:solidFill>
                <a:latin typeface="Arial"/>
                <a:ea typeface="Arial Unicode MS"/>
              </a:rPr>
              <a:t>Pasal 68 ayat (1) dan (2)</a:t>
            </a:r>
          </a:p>
          <a:p>
            <a:pPr marL="171454" indent="-171454" algn="just" defTabSz="685817">
              <a:spcBef>
                <a:spcPts val="750"/>
              </a:spcBef>
              <a:defRPr/>
            </a:pPr>
            <a:r>
              <a:rPr lang="id-ID" sz="2025" dirty="0">
                <a:solidFill>
                  <a:prstClr val="black"/>
                </a:solidFill>
                <a:latin typeface="Arial"/>
                <a:ea typeface="Arial Unicode MS"/>
              </a:rPr>
              <a:t>PNS diangkat dalam pangkat dan jabatan tertentu pada Instansi Pemerintah. </a:t>
            </a:r>
          </a:p>
          <a:p>
            <a:pPr marL="171454" indent="-171454" algn="just" defTabSz="685817">
              <a:spcBef>
                <a:spcPts val="750"/>
              </a:spcBef>
              <a:defRPr/>
            </a:pPr>
            <a:r>
              <a:rPr lang="id-ID" sz="2025" dirty="0">
                <a:solidFill>
                  <a:prstClr val="black"/>
                </a:solidFill>
                <a:latin typeface="Arial"/>
                <a:ea typeface="Arial Unicode MS"/>
              </a:rPr>
              <a:t>Pengangkatan PNS dalam jabatan tertentu sebagaimana dimaksud pada ayat (1) ditentukan berdasarkan perbandingan objektif antara </a:t>
            </a:r>
            <a:r>
              <a:rPr lang="id-ID" sz="2025" b="1" dirty="0">
                <a:solidFill>
                  <a:srgbClr val="FF0000"/>
                </a:solidFill>
                <a:latin typeface="Arial"/>
                <a:ea typeface="Arial Unicode MS"/>
              </a:rPr>
              <a:t>kompetensi</a:t>
            </a:r>
            <a:r>
              <a:rPr lang="id-ID" sz="2025" dirty="0">
                <a:solidFill>
                  <a:prstClr val="black"/>
                </a:solidFill>
                <a:latin typeface="Arial"/>
                <a:ea typeface="Arial Unicode MS"/>
              </a:rPr>
              <a:t>, kualifikasi, dan persyaratan yang dibutuhkan oleh jabatan dengan kompetensi, kualifikasi, dan persyaratan yang dimiliki oleh pegawai.</a:t>
            </a:r>
          </a:p>
          <a:p>
            <a:pPr marL="171454" indent="-171454" algn="just" defTabSz="685817">
              <a:spcBef>
                <a:spcPts val="750"/>
              </a:spcBef>
              <a:buNone/>
              <a:defRPr/>
            </a:pPr>
            <a:endParaRPr lang="id-ID" sz="2025" dirty="0">
              <a:solidFill>
                <a:prstClr val="black"/>
              </a:solidFill>
              <a:latin typeface="Arial"/>
              <a:ea typeface="Arial Unicode MS"/>
            </a:endParaRPr>
          </a:p>
          <a:p>
            <a:pPr marL="171454" indent="-171454" algn="just" defTabSz="685817">
              <a:spcBef>
                <a:spcPts val="450"/>
              </a:spcBef>
              <a:buNone/>
              <a:defRPr/>
            </a:pPr>
            <a:r>
              <a:rPr lang="id-ID" sz="2100" b="1" dirty="0">
                <a:solidFill>
                  <a:prstClr val="black"/>
                </a:solidFill>
                <a:latin typeface="Arial"/>
                <a:ea typeface="Arial Unicode MS"/>
              </a:rPr>
              <a:t>Pasal 69 ayat (1)</a:t>
            </a:r>
          </a:p>
          <a:p>
            <a:pPr marL="171454" indent="-171454" algn="just" defTabSz="685817">
              <a:spcBef>
                <a:spcPts val="750"/>
              </a:spcBef>
              <a:defRPr/>
            </a:pPr>
            <a:r>
              <a:rPr lang="id-ID" sz="2025" dirty="0">
                <a:solidFill>
                  <a:prstClr val="black"/>
                </a:solidFill>
                <a:latin typeface="Arial"/>
                <a:ea typeface="Arial Unicode MS"/>
              </a:rPr>
              <a:t>Pengembangan karier PNS dilakukan berdasarkan kualifikasi, </a:t>
            </a:r>
            <a:r>
              <a:rPr lang="id-ID" sz="2025" b="1" dirty="0">
                <a:solidFill>
                  <a:srgbClr val="FF0000"/>
                </a:solidFill>
                <a:latin typeface="Arial"/>
                <a:ea typeface="Arial Unicode MS"/>
              </a:rPr>
              <a:t>kompetensi</a:t>
            </a:r>
            <a:r>
              <a:rPr lang="id-ID" sz="2025" dirty="0">
                <a:solidFill>
                  <a:prstClr val="black"/>
                </a:solidFill>
                <a:latin typeface="Arial"/>
                <a:ea typeface="Arial Unicode MS"/>
              </a:rPr>
              <a:t>, penilaian kinerja, dan kebutuhan Instansi Pemerintah</a:t>
            </a:r>
          </a:p>
          <a:p>
            <a:pPr marL="171454" indent="-171454" algn="just" defTabSz="685817">
              <a:spcBef>
                <a:spcPts val="750"/>
              </a:spcBef>
              <a:buNone/>
              <a:defRPr/>
            </a:pPr>
            <a:endParaRPr lang="id-ID" sz="2025" dirty="0">
              <a:solidFill>
                <a:prstClr val="black"/>
              </a:solidFill>
              <a:latin typeface="Arial"/>
              <a:ea typeface="Arial Unicode MS"/>
            </a:endParaRPr>
          </a:p>
          <a:p>
            <a:pPr marL="171454" indent="-171454" algn="just" defTabSz="685817">
              <a:spcBef>
                <a:spcPts val="450"/>
              </a:spcBef>
              <a:buNone/>
              <a:defRPr/>
            </a:pPr>
            <a:r>
              <a:rPr lang="id-ID" sz="2175" b="1" dirty="0">
                <a:solidFill>
                  <a:prstClr val="black"/>
                </a:solidFill>
                <a:latin typeface="Arial"/>
                <a:ea typeface="Arial Unicode MS"/>
              </a:rPr>
              <a:t>Pasal 72 ayat (1)</a:t>
            </a:r>
          </a:p>
          <a:p>
            <a:pPr marL="171454" indent="-171454" algn="just" defTabSz="685817">
              <a:spcBef>
                <a:spcPts val="750"/>
              </a:spcBef>
              <a:defRPr/>
            </a:pPr>
            <a:r>
              <a:rPr lang="id-ID" sz="2025" dirty="0">
                <a:solidFill>
                  <a:prstClr val="black"/>
                </a:solidFill>
                <a:latin typeface="Arial"/>
                <a:ea typeface="Arial Unicode MS"/>
              </a:rPr>
              <a:t>Promosi PNS dilakukan berdasarkan perbandingan objektif antara </a:t>
            </a:r>
            <a:r>
              <a:rPr lang="id-ID" sz="2025" b="1" dirty="0">
                <a:solidFill>
                  <a:srgbClr val="FF0000"/>
                </a:solidFill>
                <a:latin typeface="Arial"/>
                <a:ea typeface="Arial Unicode MS"/>
              </a:rPr>
              <a:t>kompetensi</a:t>
            </a:r>
            <a:r>
              <a:rPr lang="id-ID" sz="2025" dirty="0">
                <a:solidFill>
                  <a:prstClr val="black"/>
                </a:solidFill>
                <a:latin typeface="Arial"/>
                <a:ea typeface="Arial Unicode MS"/>
              </a:rPr>
              <a:t>, kualifikasi, dan persyaratan yang dibutuhkan oleh jabatan, penilaian atas prestasi kerja, kepemimpinan, kerja sama, kreativitas, dan pertimbangan dari tim penilai kinerja PNS pada Instansi Pemerintah, tanpa membedakan jender, suku, agama, ras, dan golongan</a:t>
            </a:r>
          </a:p>
        </p:txBody>
      </p:sp>
    </p:spTree>
    <p:extLst>
      <p:ext uri="{BB962C8B-B14F-4D97-AF65-F5344CB8AC3E}">
        <p14:creationId xmlns:p14="http://schemas.microsoft.com/office/powerpoint/2010/main" val="254143196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56906" y="251215"/>
            <a:ext cx="8200523" cy="525208"/>
          </a:xfrm>
          <a:prstGeom prst="rect">
            <a:avLst/>
          </a:prstGeom>
        </p:spPr>
        <p:txBody>
          <a:bodyPr vert="horz" wrap="square" lIns="0" tIns="0" rIns="0" bIns="0" numCol="1" rtlCol="0" anchor="ctr" anchorCtr="0" compatLnSpc="1">
            <a:prstTxWarp prst="textNoShape">
              <a:avLst/>
            </a:prstTxWarp>
            <a:spAutoFit/>
          </a:bodyPr>
          <a:lstStyle/>
          <a:p>
            <a:pPr marL="3455432" algn="ctr">
              <a:lnSpc>
                <a:spcPct val="100000"/>
              </a:lnSpc>
            </a:pPr>
            <a:r>
              <a:rPr lang="en-US" sz="2400" spc="-85" dirty="0">
                <a:solidFill>
                  <a:schemeClr val="tx1"/>
                </a:solidFill>
                <a:latin typeface="Calibri"/>
                <a:cs typeface="Calibri"/>
              </a:rPr>
              <a:t>KOMPETENSI ASN</a:t>
            </a:r>
            <a:br>
              <a:rPr lang="en-US" sz="2400" spc="-85" dirty="0">
                <a:solidFill>
                  <a:schemeClr val="tx1"/>
                </a:solidFill>
                <a:latin typeface="Calibri"/>
                <a:cs typeface="Calibri"/>
              </a:rPr>
            </a:br>
            <a:r>
              <a:rPr sz="1013" dirty="0" err="1">
                <a:solidFill>
                  <a:srgbClr val="4E160F"/>
                </a:solidFill>
                <a:latin typeface="Calibri"/>
                <a:cs typeface="Calibri"/>
              </a:rPr>
              <a:t>diterapkan</a:t>
            </a:r>
            <a:r>
              <a:rPr sz="1013" dirty="0">
                <a:solidFill>
                  <a:srgbClr val="4E160F"/>
                </a:solidFill>
                <a:latin typeface="Calibri"/>
                <a:cs typeface="Calibri"/>
              </a:rPr>
              <a:t> untuk menjadi </a:t>
            </a:r>
            <a:r>
              <a:rPr sz="1013" i="1" dirty="0">
                <a:solidFill>
                  <a:srgbClr val="4E160F"/>
                </a:solidFill>
                <a:latin typeface="Calibri"/>
                <a:cs typeface="Calibri"/>
              </a:rPr>
              <a:t>role  model</a:t>
            </a:r>
            <a:endParaRPr sz="1013" dirty="0">
              <a:latin typeface="Calibri"/>
              <a:cs typeface="Calibri"/>
            </a:endParaRPr>
          </a:p>
        </p:txBody>
      </p:sp>
      <p:sp>
        <p:nvSpPr>
          <p:cNvPr id="3" name="object 3"/>
          <p:cNvSpPr/>
          <p:nvPr/>
        </p:nvSpPr>
        <p:spPr>
          <a:xfrm>
            <a:off x="1776055" y="957397"/>
            <a:ext cx="4425982" cy="3447860"/>
          </a:xfrm>
          <a:prstGeom prst="rect">
            <a:avLst/>
          </a:prstGeom>
          <a:blipFill>
            <a:blip r:embed="rId2" cstate="print"/>
            <a:stretch>
              <a:fillRect/>
            </a:stretch>
          </a:blipFill>
        </p:spPr>
        <p:txBody>
          <a:bodyPr wrap="square" lIns="0" tIns="0" rIns="0" bIns="0" rtlCol="0"/>
          <a:lstStyle/>
          <a:p>
            <a:pPr defTabSz="342900">
              <a:defRPr/>
            </a:pPr>
            <a:endParaRPr sz="1350">
              <a:solidFill>
                <a:prstClr val="black"/>
              </a:solidFill>
              <a:latin typeface="Calibri" panose="020F0502020204030204"/>
            </a:endParaRPr>
          </a:p>
        </p:txBody>
      </p:sp>
      <p:sp>
        <p:nvSpPr>
          <p:cNvPr id="4" name="object 4"/>
          <p:cNvSpPr txBox="1"/>
          <p:nvPr/>
        </p:nvSpPr>
        <p:spPr>
          <a:xfrm>
            <a:off x="2010542" y="968543"/>
            <a:ext cx="1250513" cy="484748"/>
          </a:xfrm>
          <a:prstGeom prst="rect">
            <a:avLst/>
          </a:prstGeom>
        </p:spPr>
        <p:txBody>
          <a:bodyPr vert="horz" wrap="square" lIns="0" tIns="0" rIns="0" bIns="0" rtlCol="0">
            <a:spAutoFit/>
          </a:bodyPr>
          <a:lstStyle/>
          <a:p>
            <a:pPr marL="7144" defTabSz="342900">
              <a:defRPr/>
            </a:pPr>
            <a:r>
              <a:rPr lang="en-US" sz="1575" b="1" spc="-3" dirty="0">
                <a:solidFill>
                  <a:srgbClr val="FFFFFF"/>
                </a:solidFill>
                <a:latin typeface="Calibri"/>
                <a:cs typeface="Calibri"/>
              </a:rPr>
              <a:t>KOMPETENSI</a:t>
            </a:r>
          </a:p>
          <a:p>
            <a:pPr marL="7144" defTabSz="342900">
              <a:defRPr/>
            </a:pPr>
            <a:r>
              <a:rPr sz="1575" b="1" spc="-3" dirty="0">
                <a:solidFill>
                  <a:srgbClr val="FFFFFF"/>
                </a:solidFill>
                <a:latin typeface="Calibri"/>
                <a:cs typeface="Calibri"/>
              </a:rPr>
              <a:t>MA</a:t>
            </a:r>
            <a:r>
              <a:rPr sz="1575" b="1" spc="-11" dirty="0">
                <a:solidFill>
                  <a:srgbClr val="FFFFFF"/>
                </a:solidFill>
                <a:latin typeface="Calibri"/>
                <a:cs typeface="Calibri"/>
              </a:rPr>
              <a:t>N</a:t>
            </a:r>
            <a:r>
              <a:rPr sz="1575" b="1" spc="14" dirty="0">
                <a:solidFill>
                  <a:srgbClr val="FFFFFF"/>
                </a:solidFill>
                <a:latin typeface="Calibri"/>
                <a:cs typeface="Calibri"/>
              </a:rPr>
              <a:t>A</a:t>
            </a:r>
            <a:r>
              <a:rPr sz="1575" b="1" spc="-3" dirty="0">
                <a:solidFill>
                  <a:srgbClr val="FFFFFF"/>
                </a:solidFill>
                <a:latin typeface="Calibri"/>
                <a:cs typeface="Calibri"/>
              </a:rPr>
              <a:t>JERIAL</a:t>
            </a:r>
            <a:endParaRPr sz="1575" b="1" dirty="0">
              <a:solidFill>
                <a:prstClr val="black"/>
              </a:solidFill>
              <a:latin typeface="Calibri"/>
              <a:cs typeface="Calibri"/>
            </a:endParaRPr>
          </a:p>
        </p:txBody>
      </p:sp>
      <p:sp>
        <p:nvSpPr>
          <p:cNvPr id="5" name="object 5"/>
          <p:cNvSpPr txBox="1"/>
          <p:nvPr/>
        </p:nvSpPr>
        <p:spPr>
          <a:xfrm>
            <a:off x="1896128" y="3654592"/>
            <a:ext cx="1250513" cy="415498"/>
          </a:xfrm>
          <a:prstGeom prst="rect">
            <a:avLst/>
          </a:prstGeom>
        </p:spPr>
        <p:txBody>
          <a:bodyPr vert="horz" wrap="square" lIns="0" tIns="0" rIns="0" bIns="0" rtlCol="0">
            <a:spAutoFit/>
          </a:bodyPr>
          <a:lstStyle/>
          <a:p>
            <a:pPr marL="7144" defTabSz="342900">
              <a:defRPr/>
            </a:pPr>
            <a:r>
              <a:rPr lang="en-US" sz="1350" spc="-3" dirty="0">
                <a:solidFill>
                  <a:srgbClr val="FFFFFF"/>
                </a:solidFill>
                <a:latin typeface="Calibri"/>
                <a:cs typeface="Calibri"/>
              </a:rPr>
              <a:t>KOMPETENSI </a:t>
            </a:r>
            <a:r>
              <a:rPr sz="1350" spc="-3" dirty="0">
                <a:solidFill>
                  <a:srgbClr val="FFFFFF"/>
                </a:solidFill>
                <a:latin typeface="Calibri"/>
                <a:cs typeface="Calibri"/>
              </a:rPr>
              <a:t>SOSIAL</a:t>
            </a:r>
            <a:r>
              <a:rPr sz="1350" spc="-56" dirty="0">
                <a:solidFill>
                  <a:srgbClr val="FFFFFF"/>
                </a:solidFill>
                <a:latin typeface="Calibri"/>
                <a:cs typeface="Calibri"/>
              </a:rPr>
              <a:t> </a:t>
            </a:r>
            <a:r>
              <a:rPr sz="1350" spc="-17" dirty="0">
                <a:solidFill>
                  <a:srgbClr val="FFFFFF"/>
                </a:solidFill>
                <a:latin typeface="Calibri"/>
                <a:cs typeface="Calibri"/>
              </a:rPr>
              <a:t>KULTURAL</a:t>
            </a:r>
            <a:endParaRPr sz="1350" dirty="0">
              <a:solidFill>
                <a:prstClr val="black"/>
              </a:solidFill>
              <a:latin typeface="Calibri"/>
              <a:cs typeface="Calibri"/>
            </a:endParaRPr>
          </a:p>
        </p:txBody>
      </p:sp>
      <p:sp>
        <p:nvSpPr>
          <p:cNvPr id="6" name="object 6"/>
          <p:cNvSpPr/>
          <p:nvPr/>
        </p:nvSpPr>
        <p:spPr>
          <a:xfrm>
            <a:off x="6964131" y="2407865"/>
            <a:ext cx="1285875" cy="771525"/>
          </a:xfrm>
          <a:custGeom>
            <a:avLst/>
            <a:gdLst/>
            <a:ahLst/>
            <a:cxnLst/>
            <a:rect l="l" t="t" r="r" b="b"/>
            <a:pathLst>
              <a:path w="2286000" h="1371600">
                <a:moveTo>
                  <a:pt x="2057400" y="0"/>
                </a:moveTo>
                <a:lnTo>
                  <a:pt x="228600" y="0"/>
                </a:lnTo>
                <a:lnTo>
                  <a:pt x="182533" y="4644"/>
                </a:lnTo>
                <a:lnTo>
                  <a:pt x="139624" y="17966"/>
                </a:lnTo>
                <a:lnTo>
                  <a:pt x="100793" y="39045"/>
                </a:lnTo>
                <a:lnTo>
                  <a:pt x="66960" y="66960"/>
                </a:lnTo>
                <a:lnTo>
                  <a:pt x="39045" y="100793"/>
                </a:lnTo>
                <a:lnTo>
                  <a:pt x="17966" y="139624"/>
                </a:lnTo>
                <a:lnTo>
                  <a:pt x="4644" y="182533"/>
                </a:lnTo>
                <a:lnTo>
                  <a:pt x="0" y="228600"/>
                </a:lnTo>
                <a:lnTo>
                  <a:pt x="0" y="1142999"/>
                </a:lnTo>
                <a:lnTo>
                  <a:pt x="4644" y="1189066"/>
                </a:lnTo>
                <a:lnTo>
                  <a:pt x="17966" y="1231975"/>
                </a:lnTo>
                <a:lnTo>
                  <a:pt x="39045" y="1270806"/>
                </a:lnTo>
                <a:lnTo>
                  <a:pt x="66960" y="1304639"/>
                </a:lnTo>
                <a:lnTo>
                  <a:pt x="100793" y="1332554"/>
                </a:lnTo>
                <a:lnTo>
                  <a:pt x="139624" y="1353633"/>
                </a:lnTo>
                <a:lnTo>
                  <a:pt x="182533" y="1366955"/>
                </a:lnTo>
                <a:lnTo>
                  <a:pt x="228600" y="1371599"/>
                </a:lnTo>
                <a:lnTo>
                  <a:pt x="2057400" y="1371599"/>
                </a:lnTo>
                <a:lnTo>
                  <a:pt x="2103466" y="1366955"/>
                </a:lnTo>
                <a:lnTo>
                  <a:pt x="2146375" y="1353633"/>
                </a:lnTo>
                <a:lnTo>
                  <a:pt x="2185206" y="1332554"/>
                </a:lnTo>
                <a:lnTo>
                  <a:pt x="2219039" y="1304639"/>
                </a:lnTo>
                <a:lnTo>
                  <a:pt x="2246954" y="1270806"/>
                </a:lnTo>
                <a:lnTo>
                  <a:pt x="2268033" y="1231975"/>
                </a:lnTo>
                <a:lnTo>
                  <a:pt x="2281355" y="1189066"/>
                </a:lnTo>
                <a:lnTo>
                  <a:pt x="2286000" y="1142999"/>
                </a:lnTo>
                <a:lnTo>
                  <a:pt x="2286000" y="228600"/>
                </a:lnTo>
                <a:lnTo>
                  <a:pt x="2281355" y="182533"/>
                </a:lnTo>
                <a:lnTo>
                  <a:pt x="2268033" y="139624"/>
                </a:lnTo>
                <a:lnTo>
                  <a:pt x="2246954" y="100793"/>
                </a:lnTo>
                <a:lnTo>
                  <a:pt x="2219039" y="66960"/>
                </a:lnTo>
                <a:lnTo>
                  <a:pt x="2185206" y="39045"/>
                </a:lnTo>
                <a:lnTo>
                  <a:pt x="2146375" y="17966"/>
                </a:lnTo>
                <a:lnTo>
                  <a:pt x="2103466" y="4644"/>
                </a:lnTo>
                <a:lnTo>
                  <a:pt x="2057400" y="0"/>
                </a:lnTo>
                <a:close/>
              </a:path>
            </a:pathLst>
          </a:custGeom>
          <a:solidFill>
            <a:srgbClr val="742117"/>
          </a:solidFill>
        </p:spPr>
        <p:txBody>
          <a:bodyPr wrap="square" lIns="0" tIns="0" rIns="0" bIns="0" rtlCol="0"/>
          <a:lstStyle/>
          <a:p>
            <a:pPr defTabSz="342900">
              <a:defRPr/>
            </a:pPr>
            <a:endParaRPr sz="1350">
              <a:solidFill>
                <a:prstClr val="black"/>
              </a:solidFill>
              <a:latin typeface="Calibri" panose="020F0502020204030204"/>
            </a:endParaRPr>
          </a:p>
        </p:txBody>
      </p:sp>
      <p:sp>
        <p:nvSpPr>
          <p:cNvPr id="7" name="object 7"/>
          <p:cNvSpPr txBox="1"/>
          <p:nvPr/>
        </p:nvSpPr>
        <p:spPr>
          <a:xfrm>
            <a:off x="7020425" y="2511593"/>
            <a:ext cx="1156359" cy="484748"/>
          </a:xfrm>
          <a:prstGeom prst="rect">
            <a:avLst/>
          </a:prstGeom>
        </p:spPr>
        <p:txBody>
          <a:bodyPr vert="horz" wrap="square" lIns="0" tIns="0" rIns="0" bIns="0" rtlCol="0">
            <a:spAutoFit/>
          </a:bodyPr>
          <a:lstStyle/>
          <a:p>
            <a:pPr marL="7144" algn="ctr" defTabSz="342900">
              <a:defRPr/>
            </a:pPr>
            <a:r>
              <a:rPr lang="en-US" sz="1575" b="1" spc="-6" dirty="0">
                <a:solidFill>
                  <a:srgbClr val="FFFFFF"/>
                </a:solidFill>
                <a:latin typeface="Calibri"/>
                <a:cs typeface="Calibri"/>
              </a:rPr>
              <a:t>KOMPETENSI</a:t>
            </a:r>
            <a:r>
              <a:rPr sz="1575" b="1" spc="-6" dirty="0">
                <a:solidFill>
                  <a:srgbClr val="FFFFFF"/>
                </a:solidFill>
                <a:latin typeface="Calibri"/>
                <a:cs typeface="Calibri"/>
              </a:rPr>
              <a:t>T</a:t>
            </a:r>
            <a:r>
              <a:rPr sz="1575" b="1" dirty="0">
                <a:solidFill>
                  <a:srgbClr val="FFFFFF"/>
                </a:solidFill>
                <a:latin typeface="Calibri"/>
                <a:cs typeface="Calibri"/>
              </a:rPr>
              <a:t>E</a:t>
            </a:r>
            <a:r>
              <a:rPr sz="1575" b="1" spc="-3" dirty="0">
                <a:solidFill>
                  <a:srgbClr val="FFFFFF"/>
                </a:solidFill>
                <a:latin typeface="Calibri"/>
                <a:cs typeface="Calibri"/>
              </a:rPr>
              <a:t>KNIS</a:t>
            </a:r>
            <a:endParaRPr sz="1575" b="1" dirty="0">
              <a:solidFill>
                <a:prstClr val="black"/>
              </a:solidFill>
              <a:latin typeface="Calibri"/>
              <a:cs typeface="Calibri"/>
            </a:endParaRPr>
          </a:p>
        </p:txBody>
      </p:sp>
      <p:sp>
        <p:nvSpPr>
          <p:cNvPr id="8" name="object 8"/>
          <p:cNvSpPr txBox="1"/>
          <p:nvPr/>
        </p:nvSpPr>
        <p:spPr>
          <a:xfrm>
            <a:off x="4842296" y="1914804"/>
            <a:ext cx="683657" cy="155877"/>
          </a:xfrm>
          <a:prstGeom prst="rect">
            <a:avLst/>
          </a:prstGeom>
        </p:spPr>
        <p:txBody>
          <a:bodyPr vert="horz" wrap="square" lIns="0" tIns="0" rIns="0" bIns="0" rtlCol="0">
            <a:spAutoFit/>
          </a:bodyPr>
          <a:lstStyle/>
          <a:p>
            <a:pPr marL="7144" defTabSz="342900">
              <a:defRPr/>
            </a:pPr>
            <a:r>
              <a:rPr sz="1013" spc="53" dirty="0">
                <a:solidFill>
                  <a:srgbClr val="FFFFFF"/>
                </a:solidFill>
                <a:latin typeface="Calibri"/>
                <a:cs typeface="Calibri"/>
              </a:rPr>
              <a:t>IN</a:t>
            </a:r>
            <a:r>
              <a:rPr sz="1013" spc="51" dirty="0">
                <a:solidFill>
                  <a:srgbClr val="FFFFFF"/>
                </a:solidFill>
                <a:latin typeface="Calibri"/>
                <a:cs typeface="Calibri"/>
              </a:rPr>
              <a:t>T</a:t>
            </a:r>
            <a:r>
              <a:rPr sz="1013" spc="37" dirty="0">
                <a:solidFill>
                  <a:srgbClr val="FFFFFF"/>
                </a:solidFill>
                <a:latin typeface="Calibri"/>
                <a:cs typeface="Calibri"/>
              </a:rPr>
              <a:t>E</a:t>
            </a:r>
            <a:r>
              <a:rPr sz="1013" spc="53" dirty="0">
                <a:solidFill>
                  <a:srgbClr val="FFFFFF"/>
                </a:solidFill>
                <a:latin typeface="Calibri"/>
                <a:cs typeface="Calibri"/>
              </a:rPr>
              <a:t>G</a:t>
            </a:r>
            <a:r>
              <a:rPr sz="1013" spc="48" dirty="0">
                <a:solidFill>
                  <a:srgbClr val="FFFFFF"/>
                </a:solidFill>
                <a:latin typeface="Calibri"/>
                <a:cs typeface="Calibri"/>
              </a:rPr>
              <a:t>R</a:t>
            </a:r>
            <a:r>
              <a:rPr sz="1013" spc="53" dirty="0">
                <a:solidFill>
                  <a:srgbClr val="FFFFFF"/>
                </a:solidFill>
                <a:latin typeface="Calibri"/>
                <a:cs typeface="Calibri"/>
              </a:rPr>
              <a:t>I</a:t>
            </a:r>
            <a:r>
              <a:rPr sz="1013" spc="-28" dirty="0">
                <a:solidFill>
                  <a:srgbClr val="FFFFFF"/>
                </a:solidFill>
                <a:latin typeface="Calibri"/>
                <a:cs typeface="Calibri"/>
              </a:rPr>
              <a:t>T</a:t>
            </a:r>
            <a:r>
              <a:rPr sz="1013" spc="53" dirty="0">
                <a:solidFill>
                  <a:srgbClr val="FFFFFF"/>
                </a:solidFill>
                <a:latin typeface="Calibri"/>
                <a:cs typeface="Calibri"/>
              </a:rPr>
              <a:t>A</a:t>
            </a:r>
            <a:r>
              <a:rPr sz="1013" dirty="0">
                <a:solidFill>
                  <a:srgbClr val="FFFFFF"/>
                </a:solidFill>
                <a:latin typeface="Calibri"/>
                <a:cs typeface="Calibri"/>
              </a:rPr>
              <a:t>S</a:t>
            </a:r>
            <a:endParaRPr sz="1013">
              <a:solidFill>
                <a:prstClr val="black"/>
              </a:solidFill>
              <a:latin typeface="Calibri"/>
              <a:cs typeface="Calibri"/>
            </a:endParaRPr>
          </a:p>
        </p:txBody>
      </p:sp>
      <p:sp>
        <p:nvSpPr>
          <p:cNvPr id="9" name="object 9"/>
          <p:cNvSpPr txBox="1"/>
          <p:nvPr/>
        </p:nvSpPr>
        <p:spPr>
          <a:xfrm>
            <a:off x="5340318" y="2908714"/>
            <a:ext cx="130485" cy="761524"/>
          </a:xfrm>
          <a:prstGeom prst="rect">
            <a:avLst/>
          </a:prstGeom>
        </p:spPr>
        <p:txBody>
          <a:bodyPr vert="vert" wrap="square" lIns="0" tIns="0" rIns="0" bIns="0" rtlCol="0">
            <a:spAutoFit/>
          </a:bodyPr>
          <a:lstStyle/>
          <a:p>
            <a:pPr marL="7144" defTabSz="342900">
              <a:lnSpc>
                <a:spcPts val="1019"/>
              </a:lnSpc>
              <a:defRPr/>
            </a:pPr>
            <a:r>
              <a:rPr sz="1013" spc="6" dirty="0">
                <a:solidFill>
                  <a:srgbClr val="FFFFFF"/>
                </a:solidFill>
                <a:latin typeface="Calibri"/>
                <a:cs typeface="Calibri"/>
              </a:rPr>
              <a:t>K</a:t>
            </a:r>
            <a:r>
              <a:rPr sz="1013" spc="48" dirty="0">
                <a:solidFill>
                  <a:srgbClr val="FFFFFF"/>
                </a:solidFill>
                <a:latin typeface="Calibri"/>
                <a:cs typeface="Calibri"/>
              </a:rPr>
              <a:t>O</a:t>
            </a:r>
            <a:r>
              <a:rPr sz="1013" spc="51" dirty="0">
                <a:solidFill>
                  <a:srgbClr val="FFFFFF"/>
                </a:solidFill>
                <a:latin typeface="Calibri"/>
                <a:cs typeface="Calibri"/>
              </a:rPr>
              <a:t>MU</a:t>
            </a:r>
            <a:r>
              <a:rPr sz="1013" spc="53" dirty="0">
                <a:solidFill>
                  <a:srgbClr val="FFFFFF"/>
                </a:solidFill>
                <a:latin typeface="Calibri"/>
                <a:cs typeface="Calibri"/>
              </a:rPr>
              <a:t>NI</a:t>
            </a:r>
            <a:r>
              <a:rPr sz="1013" spc="51" dirty="0">
                <a:solidFill>
                  <a:srgbClr val="FFFFFF"/>
                </a:solidFill>
                <a:latin typeface="Calibri"/>
                <a:cs typeface="Calibri"/>
              </a:rPr>
              <a:t>K</a:t>
            </a:r>
            <a:r>
              <a:rPr sz="1013" spc="53" dirty="0">
                <a:solidFill>
                  <a:srgbClr val="FFFFFF"/>
                </a:solidFill>
                <a:latin typeface="Calibri"/>
                <a:cs typeface="Calibri"/>
              </a:rPr>
              <a:t>A</a:t>
            </a:r>
            <a:r>
              <a:rPr sz="1013" spc="51" dirty="0">
                <a:solidFill>
                  <a:srgbClr val="FFFFFF"/>
                </a:solidFill>
                <a:latin typeface="Calibri"/>
                <a:cs typeface="Calibri"/>
              </a:rPr>
              <a:t>S</a:t>
            </a:r>
            <a:r>
              <a:rPr sz="1013" dirty="0">
                <a:solidFill>
                  <a:srgbClr val="FFFFFF"/>
                </a:solidFill>
                <a:latin typeface="Calibri"/>
                <a:cs typeface="Calibri"/>
              </a:rPr>
              <a:t>I</a:t>
            </a:r>
            <a:endParaRPr sz="1013">
              <a:solidFill>
                <a:prstClr val="black"/>
              </a:solidFill>
              <a:latin typeface="Calibri"/>
              <a:cs typeface="Calibri"/>
            </a:endParaRPr>
          </a:p>
        </p:txBody>
      </p:sp>
      <p:sp>
        <p:nvSpPr>
          <p:cNvPr id="10" name="object 10"/>
          <p:cNvSpPr txBox="1"/>
          <p:nvPr/>
        </p:nvSpPr>
        <p:spPr>
          <a:xfrm>
            <a:off x="4359877" y="3940799"/>
            <a:ext cx="687944" cy="311752"/>
          </a:xfrm>
          <a:prstGeom prst="rect">
            <a:avLst/>
          </a:prstGeom>
        </p:spPr>
        <p:txBody>
          <a:bodyPr vert="horz" wrap="square" lIns="0" tIns="0" rIns="0" bIns="0" rtlCol="0">
            <a:spAutoFit/>
          </a:bodyPr>
          <a:lstStyle/>
          <a:p>
            <a:pPr marL="7144" marR="2858" defTabSz="342900">
              <a:defRPr/>
            </a:pPr>
            <a:r>
              <a:rPr sz="1013" spc="37" dirty="0">
                <a:solidFill>
                  <a:srgbClr val="FFFFFF"/>
                </a:solidFill>
                <a:latin typeface="Calibri"/>
                <a:cs typeface="Calibri"/>
              </a:rPr>
              <a:t>ORIENTASI  </a:t>
            </a:r>
            <a:r>
              <a:rPr sz="1013" spc="14" dirty="0">
                <a:solidFill>
                  <a:srgbClr val="FFFFFF"/>
                </a:solidFill>
                <a:latin typeface="Calibri"/>
                <a:cs typeface="Calibri"/>
              </a:rPr>
              <a:t>PADA</a:t>
            </a:r>
            <a:r>
              <a:rPr sz="1013" spc="74" dirty="0">
                <a:solidFill>
                  <a:srgbClr val="FFFFFF"/>
                </a:solidFill>
                <a:latin typeface="Calibri"/>
                <a:cs typeface="Calibri"/>
              </a:rPr>
              <a:t> </a:t>
            </a:r>
            <a:r>
              <a:rPr sz="1013" spc="40" dirty="0">
                <a:solidFill>
                  <a:srgbClr val="FFFFFF"/>
                </a:solidFill>
                <a:latin typeface="Calibri"/>
                <a:cs typeface="Calibri"/>
              </a:rPr>
              <a:t>HASIL</a:t>
            </a:r>
            <a:endParaRPr sz="1013">
              <a:solidFill>
                <a:prstClr val="black"/>
              </a:solidFill>
              <a:latin typeface="Calibri"/>
              <a:cs typeface="Calibri"/>
            </a:endParaRPr>
          </a:p>
        </p:txBody>
      </p:sp>
      <p:sp>
        <p:nvSpPr>
          <p:cNvPr id="11" name="object 11"/>
          <p:cNvSpPr txBox="1"/>
          <p:nvPr/>
        </p:nvSpPr>
        <p:spPr>
          <a:xfrm>
            <a:off x="3613284" y="1839474"/>
            <a:ext cx="284117" cy="732592"/>
          </a:xfrm>
          <a:prstGeom prst="rect">
            <a:avLst/>
          </a:prstGeom>
        </p:spPr>
        <p:txBody>
          <a:bodyPr vert="vert270" wrap="square" lIns="0" tIns="0" rIns="0" bIns="0" rtlCol="0">
            <a:spAutoFit/>
          </a:bodyPr>
          <a:lstStyle/>
          <a:p>
            <a:pPr marL="7144" defTabSz="342900">
              <a:lnSpc>
                <a:spcPts val="1019"/>
              </a:lnSpc>
              <a:defRPr/>
            </a:pPr>
            <a:r>
              <a:rPr sz="1013" spc="51" dirty="0">
                <a:solidFill>
                  <a:srgbClr val="FFFFFF"/>
                </a:solidFill>
                <a:latin typeface="Calibri"/>
                <a:cs typeface="Calibri"/>
              </a:rPr>
              <a:t>ME</a:t>
            </a:r>
            <a:r>
              <a:rPr sz="1013" spc="53" dirty="0">
                <a:solidFill>
                  <a:srgbClr val="FFFFFF"/>
                </a:solidFill>
                <a:latin typeface="Calibri"/>
                <a:cs typeface="Calibri"/>
              </a:rPr>
              <a:t>NG</a:t>
            </a:r>
            <a:r>
              <a:rPr sz="1013" spc="51" dirty="0">
                <a:solidFill>
                  <a:srgbClr val="FFFFFF"/>
                </a:solidFill>
                <a:latin typeface="Calibri"/>
                <a:cs typeface="Calibri"/>
              </a:rPr>
              <a:t>E</a:t>
            </a:r>
            <a:r>
              <a:rPr sz="1013" spc="31" dirty="0">
                <a:solidFill>
                  <a:srgbClr val="FFFFFF"/>
                </a:solidFill>
                <a:latin typeface="Calibri"/>
                <a:cs typeface="Calibri"/>
              </a:rPr>
              <a:t>L</a:t>
            </a:r>
            <a:r>
              <a:rPr sz="1013" spc="48" dirty="0">
                <a:solidFill>
                  <a:srgbClr val="FFFFFF"/>
                </a:solidFill>
                <a:latin typeface="Calibri"/>
                <a:cs typeface="Calibri"/>
              </a:rPr>
              <a:t>O</a:t>
            </a:r>
            <a:r>
              <a:rPr sz="1013" spc="51" dirty="0">
                <a:solidFill>
                  <a:srgbClr val="FFFFFF"/>
                </a:solidFill>
                <a:latin typeface="Calibri"/>
                <a:cs typeface="Calibri"/>
              </a:rPr>
              <a:t>L</a:t>
            </a:r>
            <a:r>
              <a:rPr sz="1013" dirty="0">
                <a:solidFill>
                  <a:srgbClr val="FFFFFF"/>
                </a:solidFill>
                <a:latin typeface="Calibri"/>
                <a:cs typeface="Calibri"/>
              </a:rPr>
              <a:t>A</a:t>
            </a:r>
            <a:endParaRPr sz="1013">
              <a:solidFill>
                <a:prstClr val="black"/>
              </a:solidFill>
              <a:latin typeface="Calibri"/>
              <a:cs typeface="Calibri"/>
            </a:endParaRPr>
          </a:p>
          <a:p>
            <a:pPr marL="7144" defTabSz="342900">
              <a:defRPr/>
            </a:pPr>
            <a:r>
              <a:rPr sz="1013" spc="48" dirty="0">
                <a:solidFill>
                  <a:srgbClr val="FFFFFF"/>
                </a:solidFill>
                <a:latin typeface="Calibri"/>
                <a:cs typeface="Calibri"/>
              </a:rPr>
              <a:t>P</a:t>
            </a:r>
            <a:r>
              <a:rPr sz="1013" spc="51" dirty="0">
                <a:solidFill>
                  <a:srgbClr val="FFFFFF"/>
                </a:solidFill>
                <a:latin typeface="Calibri"/>
                <a:cs typeface="Calibri"/>
              </a:rPr>
              <a:t>E</a:t>
            </a:r>
            <a:r>
              <a:rPr sz="1013" spc="48" dirty="0">
                <a:solidFill>
                  <a:srgbClr val="FFFFFF"/>
                </a:solidFill>
                <a:latin typeface="Calibri"/>
                <a:cs typeface="Calibri"/>
              </a:rPr>
              <a:t>R</a:t>
            </a:r>
            <a:r>
              <a:rPr sz="1013" spc="51" dirty="0">
                <a:solidFill>
                  <a:srgbClr val="FFFFFF"/>
                </a:solidFill>
                <a:latin typeface="Calibri"/>
                <a:cs typeface="Calibri"/>
              </a:rPr>
              <a:t>U</a:t>
            </a:r>
            <a:r>
              <a:rPr sz="1013" spc="48" dirty="0">
                <a:solidFill>
                  <a:srgbClr val="FFFFFF"/>
                </a:solidFill>
                <a:latin typeface="Calibri"/>
                <a:cs typeface="Calibri"/>
              </a:rPr>
              <a:t>B</a:t>
            </a:r>
            <a:r>
              <a:rPr sz="1013" spc="53" dirty="0">
                <a:solidFill>
                  <a:srgbClr val="FFFFFF"/>
                </a:solidFill>
                <a:latin typeface="Calibri"/>
                <a:cs typeface="Calibri"/>
              </a:rPr>
              <a:t>A</a:t>
            </a:r>
            <a:r>
              <a:rPr sz="1013" spc="48" dirty="0">
                <a:solidFill>
                  <a:srgbClr val="FFFFFF"/>
                </a:solidFill>
                <a:latin typeface="Calibri"/>
                <a:cs typeface="Calibri"/>
              </a:rPr>
              <a:t>H</a:t>
            </a:r>
            <a:r>
              <a:rPr sz="1013" spc="53" dirty="0">
                <a:solidFill>
                  <a:srgbClr val="FFFFFF"/>
                </a:solidFill>
                <a:latin typeface="Calibri"/>
                <a:cs typeface="Calibri"/>
              </a:rPr>
              <a:t>A</a:t>
            </a:r>
            <a:r>
              <a:rPr sz="1013" dirty="0">
                <a:solidFill>
                  <a:srgbClr val="FFFFFF"/>
                </a:solidFill>
                <a:latin typeface="Calibri"/>
                <a:cs typeface="Calibri"/>
              </a:rPr>
              <a:t>N</a:t>
            </a:r>
            <a:endParaRPr sz="1013">
              <a:solidFill>
                <a:prstClr val="black"/>
              </a:solidFill>
              <a:latin typeface="Calibri"/>
              <a:cs typeface="Calibri"/>
            </a:endParaRPr>
          </a:p>
        </p:txBody>
      </p:sp>
      <p:sp>
        <p:nvSpPr>
          <p:cNvPr id="12" name="object 12"/>
          <p:cNvSpPr txBox="1"/>
          <p:nvPr/>
        </p:nvSpPr>
        <p:spPr>
          <a:xfrm>
            <a:off x="4184785" y="2581816"/>
            <a:ext cx="864751" cy="553998"/>
          </a:xfrm>
          <a:prstGeom prst="rect">
            <a:avLst/>
          </a:prstGeom>
        </p:spPr>
        <p:txBody>
          <a:bodyPr vert="horz" wrap="square" lIns="0" tIns="0" rIns="0" bIns="0" rtlCol="0">
            <a:spAutoFit/>
          </a:bodyPr>
          <a:lstStyle/>
          <a:p>
            <a:pPr marL="25004" marR="2858" indent="-18216" defTabSz="342900">
              <a:defRPr/>
            </a:pPr>
            <a:r>
              <a:rPr spc="51" dirty="0">
                <a:solidFill>
                  <a:srgbClr val="4E160F"/>
                </a:solidFill>
                <a:latin typeface="Calibri"/>
                <a:cs typeface="Calibri"/>
              </a:rPr>
              <a:t>P</a:t>
            </a:r>
            <a:r>
              <a:rPr spc="48" dirty="0">
                <a:solidFill>
                  <a:srgbClr val="4E160F"/>
                </a:solidFill>
                <a:latin typeface="Calibri"/>
                <a:cs typeface="Calibri"/>
              </a:rPr>
              <a:t>E</a:t>
            </a:r>
            <a:r>
              <a:rPr spc="51" dirty="0">
                <a:solidFill>
                  <a:srgbClr val="4E160F"/>
                </a:solidFill>
                <a:latin typeface="Calibri"/>
                <a:cs typeface="Calibri"/>
              </a:rPr>
              <a:t>R</a:t>
            </a:r>
            <a:r>
              <a:rPr spc="48" dirty="0">
                <a:solidFill>
                  <a:srgbClr val="4E160F"/>
                </a:solidFill>
                <a:latin typeface="Calibri"/>
                <a:cs typeface="Calibri"/>
              </a:rPr>
              <a:t>E</a:t>
            </a:r>
            <a:r>
              <a:rPr spc="53" dirty="0">
                <a:solidFill>
                  <a:srgbClr val="4E160F"/>
                </a:solidFill>
                <a:latin typeface="Calibri"/>
                <a:cs typeface="Calibri"/>
              </a:rPr>
              <a:t>K</a:t>
            </a:r>
            <a:r>
              <a:rPr spc="-93" dirty="0">
                <a:solidFill>
                  <a:srgbClr val="4E160F"/>
                </a:solidFill>
                <a:latin typeface="Calibri"/>
                <a:cs typeface="Calibri"/>
              </a:rPr>
              <a:t>A</a:t>
            </a:r>
            <a:r>
              <a:rPr dirty="0">
                <a:solidFill>
                  <a:srgbClr val="4E160F"/>
                </a:solidFill>
                <a:latin typeface="Calibri"/>
                <a:cs typeface="Calibri"/>
              </a:rPr>
              <a:t>T  </a:t>
            </a:r>
            <a:r>
              <a:rPr spc="34" dirty="0">
                <a:solidFill>
                  <a:srgbClr val="4E160F"/>
                </a:solidFill>
                <a:latin typeface="Calibri"/>
                <a:cs typeface="Calibri"/>
              </a:rPr>
              <a:t>BANGSA</a:t>
            </a:r>
            <a:endParaRPr>
              <a:solidFill>
                <a:prstClr val="black"/>
              </a:solidFill>
              <a:latin typeface="Calibri"/>
              <a:cs typeface="Calibri"/>
            </a:endParaRPr>
          </a:p>
        </p:txBody>
      </p:sp>
      <p:sp>
        <p:nvSpPr>
          <p:cNvPr id="13" name="object 13"/>
          <p:cNvSpPr/>
          <p:nvPr/>
        </p:nvSpPr>
        <p:spPr>
          <a:xfrm>
            <a:off x="2505789" y="3175963"/>
            <a:ext cx="2163485" cy="483989"/>
          </a:xfrm>
          <a:custGeom>
            <a:avLst/>
            <a:gdLst/>
            <a:ahLst/>
            <a:cxnLst/>
            <a:rect l="l" t="t" r="r" b="b"/>
            <a:pathLst>
              <a:path w="3846195" h="860425">
                <a:moveTo>
                  <a:pt x="3731514" y="401574"/>
                </a:moveTo>
                <a:lnTo>
                  <a:pt x="0" y="401574"/>
                </a:lnTo>
                <a:lnTo>
                  <a:pt x="0" y="860171"/>
                </a:lnTo>
                <a:lnTo>
                  <a:pt x="57150" y="860171"/>
                </a:lnTo>
                <a:lnTo>
                  <a:pt x="57150" y="458724"/>
                </a:lnTo>
                <a:lnTo>
                  <a:pt x="28575" y="458724"/>
                </a:lnTo>
                <a:lnTo>
                  <a:pt x="57150" y="430149"/>
                </a:lnTo>
                <a:lnTo>
                  <a:pt x="3731514" y="430149"/>
                </a:lnTo>
                <a:lnTo>
                  <a:pt x="3731514" y="401574"/>
                </a:lnTo>
                <a:close/>
              </a:path>
              <a:path w="3846195" h="860425">
                <a:moveTo>
                  <a:pt x="57150" y="430149"/>
                </a:moveTo>
                <a:lnTo>
                  <a:pt x="28575" y="458724"/>
                </a:lnTo>
                <a:lnTo>
                  <a:pt x="57150" y="458724"/>
                </a:lnTo>
                <a:lnTo>
                  <a:pt x="57150" y="430149"/>
                </a:lnTo>
                <a:close/>
              </a:path>
              <a:path w="3846195" h="860425">
                <a:moveTo>
                  <a:pt x="3788664" y="401574"/>
                </a:moveTo>
                <a:lnTo>
                  <a:pt x="3760089" y="401574"/>
                </a:lnTo>
                <a:lnTo>
                  <a:pt x="3731514" y="430149"/>
                </a:lnTo>
                <a:lnTo>
                  <a:pt x="57150" y="430149"/>
                </a:lnTo>
                <a:lnTo>
                  <a:pt x="57150" y="458724"/>
                </a:lnTo>
                <a:lnTo>
                  <a:pt x="3788664" y="458724"/>
                </a:lnTo>
                <a:lnTo>
                  <a:pt x="3788664" y="401574"/>
                </a:lnTo>
                <a:close/>
              </a:path>
              <a:path w="3846195" h="860425">
                <a:moveTo>
                  <a:pt x="3788664" y="142875"/>
                </a:moveTo>
                <a:lnTo>
                  <a:pt x="3731514" y="142875"/>
                </a:lnTo>
                <a:lnTo>
                  <a:pt x="3731514" y="430149"/>
                </a:lnTo>
                <a:lnTo>
                  <a:pt x="3760089" y="401574"/>
                </a:lnTo>
                <a:lnTo>
                  <a:pt x="3788664" y="401574"/>
                </a:lnTo>
                <a:lnTo>
                  <a:pt x="3788664" y="142875"/>
                </a:lnTo>
                <a:close/>
              </a:path>
              <a:path w="3846195" h="860425">
                <a:moveTo>
                  <a:pt x="3760089" y="0"/>
                </a:moveTo>
                <a:lnTo>
                  <a:pt x="3674364" y="171450"/>
                </a:lnTo>
                <a:lnTo>
                  <a:pt x="3731514" y="171450"/>
                </a:lnTo>
                <a:lnTo>
                  <a:pt x="3731514" y="142875"/>
                </a:lnTo>
                <a:lnTo>
                  <a:pt x="3831526" y="142875"/>
                </a:lnTo>
                <a:lnTo>
                  <a:pt x="3760089" y="0"/>
                </a:lnTo>
                <a:close/>
              </a:path>
              <a:path w="3846195" h="860425">
                <a:moveTo>
                  <a:pt x="3831526" y="142875"/>
                </a:moveTo>
                <a:lnTo>
                  <a:pt x="3788664" y="142875"/>
                </a:lnTo>
                <a:lnTo>
                  <a:pt x="3788664" y="171450"/>
                </a:lnTo>
                <a:lnTo>
                  <a:pt x="3845814" y="171450"/>
                </a:lnTo>
                <a:lnTo>
                  <a:pt x="3831526" y="142875"/>
                </a:lnTo>
                <a:close/>
              </a:path>
            </a:pathLst>
          </a:custGeom>
          <a:solidFill>
            <a:srgbClr val="9E3611"/>
          </a:solidFill>
        </p:spPr>
        <p:txBody>
          <a:bodyPr wrap="square" lIns="0" tIns="0" rIns="0" bIns="0" rtlCol="0"/>
          <a:lstStyle/>
          <a:p>
            <a:pPr defTabSz="342900">
              <a:defRPr/>
            </a:pPr>
            <a:endParaRPr sz="1350">
              <a:solidFill>
                <a:prstClr val="black"/>
              </a:solidFill>
              <a:latin typeface="Calibri" panose="020F0502020204030204"/>
            </a:endParaRPr>
          </a:p>
        </p:txBody>
      </p:sp>
      <p:sp>
        <p:nvSpPr>
          <p:cNvPr id="14" name="object 14"/>
          <p:cNvSpPr/>
          <p:nvPr/>
        </p:nvSpPr>
        <p:spPr>
          <a:xfrm>
            <a:off x="2711529" y="1523183"/>
            <a:ext cx="331827" cy="1320522"/>
          </a:xfrm>
          <a:custGeom>
            <a:avLst/>
            <a:gdLst/>
            <a:ahLst/>
            <a:cxnLst/>
            <a:rect l="l" t="t" r="r" b="b"/>
            <a:pathLst>
              <a:path w="589914" h="2347595">
                <a:moveTo>
                  <a:pt x="417956" y="2176145"/>
                </a:moveTo>
                <a:lnTo>
                  <a:pt x="417956" y="2347595"/>
                </a:lnTo>
                <a:lnTo>
                  <a:pt x="532257" y="2290445"/>
                </a:lnTo>
                <a:lnTo>
                  <a:pt x="446531" y="2290445"/>
                </a:lnTo>
                <a:lnTo>
                  <a:pt x="446531" y="2233295"/>
                </a:lnTo>
                <a:lnTo>
                  <a:pt x="532257" y="2233295"/>
                </a:lnTo>
                <a:lnTo>
                  <a:pt x="417956" y="2176145"/>
                </a:lnTo>
                <a:close/>
              </a:path>
              <a:path w="589914" h="2347595">
                <a:moveTo>
                  <a:pt x="57150" y="0"/>
                </a:moveTo>
                <a:lnTo>
                  <a:pt x="0" y="0"/>
                </a:lnTo>
                <a:lnTo>
                  <a:pt x="0" y="2290445"/>
                </a:lnTo>
                <a:lnTo>
                  <a:pt x="417956" y="2290445"/>
                </a:lnTo>
                <a:lnTo>
                  <a:pt x="417956" y="2261870"/>
                </a:lnTo>
                <a:lnTo>
                  <a:pt x="57150" y="2261870"/>
                </a:lnTo>
                <a:lnTo>
                  <a:pt x="28575" y="2233295"/>
                </a:lnTo>
                <a:lnTo>
                  <a:pt x="57150" y="2233295"/>
                </a:lnTo>
                <a:lnTo>
                  <a:pt x="57150" y="0"/>
                </a:lnTo>
                <a:close/>
              </a:path>
              <a:path w="589914" h="2347595">
                <a:moveTo>
                  <a:pt x="532257" y="2233295"/>
                </a:moveTo>
                <a:lnTo>
                  <a:pt x="446531" y="2233295"/>
                </a:lnTo>
                <a:lnTo>
                  <a:pt x="446531" y="2290445"/>
                </a:lnTo>
                <a:lnTo>
                  <a:pt x="532257" y="2290445"/>
                </a:lnTo>
                <a:lnTo>
                  <a:pt x="589407" y="2261870"/>
                </a:lnTo>
                <a:lnTo>
                  <a:pt x="532257" y="2233295"/>
                </a:lnTo>
                <a:close/>
              </a:path>
              <a:path w="589914" h="2347595">
                <a:moveTo>
                  <a:pt x="57150" y="2233295"/>
                </a:moveTo>
                <a:lnTo>
                  <a:pt x="28575" y="2233295"/>
                </a:lnTo>
                <a:lnTo>
                  <a:pt x="57150" y="2261870"/>
                </a:lnTo>
                <a:lnTo>
                  <a:pt x="57150" y="2233295"/>
                </a:lnTo>
                <a:close/>
              </a:path>
              <a:path w="589914" h="2347595">
                <a:moveTo>
                  <a:pt x="417956" y="2233295"/>
                </a:moveTo>
                <a:lnTo>
                  <a:pt x="57150" y="2233295"/>
                </a:lnTo>
                <a:lnTo>
                  <a:pt x="57150" y="2261870"/>
                </a:lnTo>
                <a:lnTo>
                  <a:pt x="417956" y="2261870"/>
                </a:lnTo>
                <a:lnTo>
                  <a:pt x="417956" y="2233295"/>
                </a:lnTo>
                <a:close/>
              </a:path>
            </a:pathLst>
          </a:custGeom>
          <a:solidFill>
            <a:srgbClr val="171F60"/>
          </a:solidFill>
        </p:spPr>
        <p:txBody>
          <a:bodyPr wrap="square" lIns="0" tIns="0" rIns="0" bIns="0" rtlCol="0"/>
          <a:lstStyle/>
          <a:p>
            <a:pPr defTabSz="342900">
              <a:defRPr/>
            </a:pPr>
            <a:endParaRPr sz="1350">
              <a:solidFill>
                <a:prstClr val="black"/>
              </a:solidFill>
              <a:latin typeface="Calibri" panose="020F0502020204030204"/>
            </a:endParaRPr>
          </a:p>
        </p:txBody>
      </p:sp>
      <p:sp>
        <p:nvSpPr>
          <p:cNvPr id="15" name="object 15"/>
          <p:cNvSpPr/>
          <p:nvPr/>
        </p:nvSpPr>
        <p:spPr>
          <a:xfrm>
            <a:off x="6510576" y="2854135"/>
            <a:ext cx="121087" cy="128588"/>
          </a:xfrm>
          <a:custGeom>
            <a:avLst/>
            <a:gdLst/>
            <a:ahLst/>
            <a:cxnLst/>
            <a:rect l="l" t="t" r="r" b="b"/>
            <a:pathLst>
              <a:path w="215265" h="228600">
                <a:moveTo>
                  <a:pt x="215138" y="0"/>
                </a:moveTo>
                <a:lnTo>
                  <a:pt x="0" y="0"/>
                </a:lnTo>
                <a:lnTo>
                  <a:pt x="0" y="228473"/>
                </a:lnTo>
                <a:lnTo>
                  <a:pt x="215138" y="228473"/>
                </a:lnTo>
                <a:lnTo>
                  <a:pt x="215138" y="0"/>
                </a:lnTo>
                <a:close/>
              </a:path>
            </a:pathLst>
          </a:custGeom>
          <a:solidFill>
            <a:srgbClr val="742117"/>
          </a:solidFill>
        </p:spPr>
        <p:txBody>
          <a:bodyPr wrap="square" lIns="0" tIns="0" rIns="0" bIns="0" rtlCol="0"/>
          <a:lstStyle/>
          <a:p>
            <a:pPr defTabSz="342900">
              <a:defRPr/>
            </a:pPr>
            <a:endParaRPr sz="1350">
              <a:solidFill>
                <a:prstClr val="black"/>
              </a:solidFill>
              <a:latin typeface="Calibri" panose="020F0502020204030204"/>
            </a:endParaRPr>
          </a:p>
        </p:txBody>
      </p:sp>
      <p:sp>
        <p:nvSpPr>
          <p:cNvPr id="16" name="object 16"/>
          <p:cNvSpPr/>
          <p:nvPr/>
        </p:nvSpPr>
        <p:spPr>
          <a:xfrm>
            <a:off x="6381130" y="2733122"/>
            <a:ext cx="380048" cy="121087"/>
          </a:xfrm>
          <a:custGeom>
            <a:avLst/>
            <a:gdLst/>
            <a:ahLst/>
            <a:cxnLst/>
            <a:rect l="l" t="t" r="r" b="b"/>
            <a:pathLst>
              <a:path w="675640" h="215264">
                <a:moveTo>
                  <a:pt x="675386" y="0"/>
                </a:moveTo>
                <a:lnTo>
                  <a:pt x="0" y="0"/>
                </a:lnTo>
                <a:lnTo>
                  <a:pt x="0" y="215137"/>
                </a:lnTo>
                <a:lnTo>
                  <a:pt x="675386" y="215137"/>
                </a:lnTo>
                <a:lnTo>
                  <a:pt x="675386" y="0"/>
                </a:lnTo>
                <a:close/>
              </a:path>
            </a:pathLst>
          </a:custGeom>
          <a:solidFill>
            <a:srgbClr val="742117"/>
          </a:solidFill>
        </p:spPr>
        <p:txBody>
          <a:bodyPr wrap="square" lIns="0" tIns="0" rIns="0" bIns="0" rtlCol="0"/>
          <a:lstStyle/>
          <a:p>
            <a:pPr defTabSz="342900">
              <a:defRPr/>
            </a:pPr>
            <a:endParaRPr sz="1350">
              <a:solidFill>
                <a:prstClr val="black"/>
              </a:solidFill>
              <a:latin typeface="Calibri" panose="020F0502020204030204"/>
            </a:endParaRPr>
          </a:p>
        </p:txBody>
      </p:sp>
      <p:sp>
        <p:nvSpPr>
          <p:cNvPr id="17" name="object 17"/>
          <p:cNvSpPr/>
          <p:nvPr/>
        </p:nvSpPr>
        <p:spPr>
          <a:xfrm>
            <a:off x="6510576" y="2604604"/>
            <a:ext cx="121087" cy="128588"/>
          </a:xfrm>
          <a:custGeom>
            <a:avLst/>
            <a:gdLst/>
            <a:ahLst/>
            <a:cxnLst/>
            <a:rect l="l" t="t" r="r" b="b"/>
            <a:pathLst>
              <a:path w="215265" h="228600">
                <a:moveTo>
                  <a:pt x="215138" y="0"/>
                </a:moveTo>
                <a:lnTo>
                  <a:pt x="0" y="0"/>
                </a:lnTo>
                <a:lnTo>
                  <a:pt x="0" y="228473"/>
                </a:lnTo>
                <a:lnTo>
                  <a:pt x="215138" y="228473"/>
                </a:lnTo>
                <a:lnTo>
                  <a:pt x="215138" y="0"/>
                </a:lnTo>
                <a:close/>
              </a:path>
            </a:pathLst>
          </a:custGeom>
          <a:solidFill>
            <a:srgbClr val="742117"/>
          </a:solidFill>
        </p:spPr>
        <p:txBody>
          <a:bodyPr wrap="square" lIns="0" tIns="0" rIns="0" bIns="0" rtlCol="0"/>
          <a:lstStyle/>
          <a:p>
            <a:pPr defTabSz="342900">
              <a:defRPr/>
            </a:pPr>
            <a:endParaRPr sz="1350">
              <a:solidFill>
                <a:prstClr val="black"/>
              </a:solidFill>
              <a:latin typeface="Calibri" panose="020F0502020204030204"/>
            </a:endParaRPr>
          </a:p>
        </p:txBody>
      </p:sp>
      <p:sp>
        <p:nvSpPr>
          <p:cNvPr id="18" name="object 18"/>
          <p:cNvSpPr/>
          <p:nvPr/>
        </p:nvSpPr>
        <p:spPr>
          <a:xfrm>
            <a:off x="4022049" y="2210698"/>
            <a:ext cx="1183005" cy="1183005"/>
          </a:xfrm>
          <a:custGeom>
            <a:avLst/>
            <a:gdLst/>
            <a:ahLst/>
            <a:cxnLst/>
            <a:rect l="l" t="t" r="r" b="b"/>
            <a:pathLst>
              <a:path w="2103120" h="2103120">
                <a:moveTo>
                  <a:pt x="0" y="1051560"/>
                </a:moveTo>
                <a:lnTo>
                  <a:pt x="1082" y="1003424"/>
                </a:lnTo>
                <a:lnTo>
                  <a:pt x="4297" y="955845"/>
                </a:lnTo>
                <a:lnTo>
                  <a:pt x="9599" y="908867"/>
                </a:lnTo>
                <a:lnTo>
                  <a:pt x="16941" y="862538"/>
                </a:lnTo>
                <a:lnTo>
                  <a:pt x="26278" y="816903"/>
                </a:lnTo>
                <a:lnTo>
                  <a:pt x="37562" y="772010"/>
                </a:lnTo>
                <a:lnTo>
                  <a:pt x="50747" y="727904"/>
                </a:lnTo>
                <a:lnTo>
                  <a:pt x="65787" y="684632"/>
                </a:lnTo>
                <a:lnTo>
                  <a:pt x="82635" y="642240"/>
                </a:lnTo>
                <a:lnTo>
                  <a:pt x="101245" y="600776"/>
                </a:lnTo>
                <a:lnTo>
                  <a:pt x="121571" y="560284"/>
                </a:lnTo>
                <a:lnTo>
                  <a:pt x="143566" y="520812"/>
                </a:lnTo>
                <a:lnTo>
                  <a:pt x="167184" y="482406"/>
                </a:lnTo>
                <a:lnTo>
                  <a:pt x="192378" y="445113"/>
                </a:lnTo>
                <a:lnTo>
                  <a:pt x="219102" y="408978"/>
                </a:lnTo>
                <a:lnTo>
                  <a:pt x="247310" y="374048"/>
                </a:lnTo>
                <a:lnTo>
                  <a:pt x="276955" y="340370"/>
                </a:lnTo>
                <a:lnTo>
                  <a:pt x="307990" y="307990"/>
                </a:lnTo>
                <a:lnTo>
                  <a:pt x="340370" y="276955"/>
                </a:lnTo>
                <a:lnTo>
                  <a:pt x="374048" y="247310"/>
                </a:lnTo>
                <a:lnTo>
                  <a:pt x="408978" y="219102"/>
                </a:lnTo>
                <a:lnTo>
                  <a:pt x="445113" y="192378"/>
                </a:lnTo>
                <a:lnTo>
                  <a:pt x="482406" y="167184"/>
                </a:lnTo>
                <a:lnTo>
                  <a:pt x="520812" y="143566"/>
                </a:lnTo>
                <a:lnTo>
                  <a:pt x="560284" y="121571"/>
                </a:lnTo>
                <a:lnTo>
                  <a:pt x="600776" y="101245"/>
                </a:lnTo>
                <a:lnTo>
                  <a:pt x="642240" y="82635"/>
                </a:lnTo>
                <a:lnTo>
                  <a:pt x="684632" y="65787"/>
                </a:lnTo>
                <a:lnTo>
                  <a:pt x="727904" y="50747"/>
                </a:lnTo>
                <a:lnTo>
                  <a:pt x="772010" y="37562"/>
                </a:lnTo>
                <a:lnTo>
                  <a:pt x="816903" y="26278"/>
                </a:lnTo>
                <a:lnTo>
                  <a:pt x="862538" y="16941"/>
                </a:lnTo>
                <a:lnTo>
                  <a:pt x="908867" y="9599"/>
                </a:lnTo>
                <a:lnTo>
                  <a:pt x="955845" y="4297"/>
                </a:lnTo>
                <a:lnTo>
                  <a:pt x="1003424" y="1082"/>
                </a:lnTo>
                <a:lnTo>
                  <a:pt x="1051560" y="0"/>
                </a:lnTo>
                <a:lnTo>
                  <a:pt x="1099695" y="1082"/>
                </a:lnTo>
                <a:lnTo>
                  <a:pt x="1147274" y="4297"/>
                </a:lnTo>
                <a:lnTo>
                  <a:pt x="1194252" y="9599"/>
                </a:lnTo>
                <a:lnTo>
                  <a:pt x="1240581" y="16941"/>
                </a:lnTo>
                <a:lnTo>
                  <a:pt x="1286216" y="26278"/>
                </a:lnTo>
                <a:lnTo>
                  <a:pt x="1331109" y="37562"/>
                </a:lnTo>
                <a:lnTo>
                  <a:pt x="1375215" y="50747"/>
                </a:lnTo>
                <a:lnTo>
                  <a:pt x="1418487" y="65787"/>
                </a:lnTo>
                <a:lnTo>
                  <a:pt x="1460879" y="82635"/>
                </a:lnTo>
                <a:lnTo>
                  <a:pt x="1502343" y="101245"/>
                </a:lnTo>
                <a:lnTo>
                  <a:pt x="1542835" y="121571"/>
                </a:lnTo>
                <a:lnTo>
                  <a:pt x="1582307" y="143566"/>
                </a:lnTo>
                <a:lnTo>
                  <a:pt x="1620713" y="167184"/>
                </a:lnTo>
                <a:lnTo>
                  <a:pt x="1658006" y="192378"/>
                </a:lnTo>
                <a:lnTo>
                  <a:pt x="1694141" y="219102"/>
                </a:lnTo>
                <a:lnTo>
                  <a:pt x="1729071" y="247310"/>
                </a:lnTo>
                <a:lnTo>
                  <a:pt x="1762749" y="276955"/>
                </a:lnTo>
                <a:lnTo>
                  <a:pt x="1795129" y="307990"/>
                </a:lnTo>
                <a:lnTo>
                  <a:pt x="1826164" y="340370"/>
                </a:lnTo>
                <a:lnTo>
                  <a:pt x="1855809" y="374048"/>
                </a:lnTo>
                <a:lnTo>
                  <a:pt x="1884017" y="408978"/>
                </a:lnTo>
                <a:lnTo>
                  <a:pt x="1910741" y="445113"/>
                </a:lnTo>
                <a:lnTo>
                  <a:pt x="1935935" y="482406"/>
                </a:lnTo>
                <a:lnTo>
                  <a:pt x="1959553" y="520812"/>
                </a:lnTo>
                <a:lnTo>
                  <a:pt x="1981548" y="560284"/>
                </a:lnTo>
                <a:lnTo>
                  <a:pt x="2001874" y="600776"/>
                </a:lnTo>
                <a:lnTo>
                  <a:pt x="2020484" y="642240"/>
                </a:lnTo>
                <a:lnTo>
                  <a:pt x="2037332" y="684632"/>
                </a:lnTo>
                <a:lnTo>
                  <a:pt x="2052372" y="727904"/>
                </a:lnTo>
                <a:lnTo>
                  <a:pt x="2065557" y="772010"/>
                </a:lnTo>
                <a:lnTo>
                  <a:pt x="2076841" y="816903"/>
                </a:lnTo>
                <a:lnTo>
                  <a:pt x="2086178" y="862538"/>
                </a:lnTo>
                <a:lnTo>
                  <a:pt x="2093520" y="908867"/>
                </a:lnTo>
                <a:lnTo>
                  <a:pt x="2098822" y="955845"/>
                </a:lnTo>
                <a:lnTo>
                  <a:pt x="2102037" y="1003424"/>
                </a:lnTo>
                <a:lnTo>
                  <a:pt x="2103120" y="1051560"/>
                </a:lnTo>
                <a:lnTo>
                  <a:pt x="2102037" y="1099695"/>
                </a:lnTo>
                <a:lnTo>
                  <a:pt x="2098822" y="1147274"/>
                </a:lnTo>
                <a:lnTo>
                  <a:pt x="2093520" y="1194252"/>
                </a:lnTo>
                <a:lnTo>
                  <a:pt x="2086178" y="1240581"/>
                </a:lnTo>
                <a:lnTo>
                  <a:pt x="2076841" y="1286216"/>
                </a:lnTo>
                <a:lnTo>
                  <a:pt x="2065557" y="1331109"/>
                </a:lnTo>
                <a:lnTo>
                  <a:pt x="2052372" y="1375215"/>
                </a:lnTo>
                <a:lnTo>
                  <a:pt x="2037332" y="1418487"/>
                </a:lnTo>
                <a:lnTo>
                  <a:pt x="2020484" y="1460879"/>
                </a:lnTo>
                <a:lnTo>
                  <a:pt x="2001874" y="1502343"/>
                </a:lnTo>
                <a:lnTo>
                  <a:pt x="1981548" y="1542835"/>
                </a:lnTo>
                <a:lnTo>
                  <a:pt x="1959553" y="1582307"/>
                </a:lnTo>
                <a:lnTo>
                  <a:pt x="1935935" y="1620713"/>
                </a:lnTo>
                <a:lnTo>
                  <a:pt x="1910741" y="1658006"/>
                </a:lnTo>
                <a:lnTo>
                  <a:pt x="1884017" y="1694141"/>
                </a:lnTo>
                <a:lnTo>
                  <a:pt x="1855809" y="1729071"/>
                </a:lnTo>
                <a:lnTo>
                  <a:pt x="1826164" y="1762749"/>
                </a:lnTo>
                <a:lnTo>
                  <a:pt x="1795129" y="1795129"/>
                </a:lnTo>
                <a:lnTo>
                  <a:pt x="1762749" y="1826164"/>
                </a:lnTo>
                <a:lnTo>
                  <a:pt x="1729071" y="1855809"/>
                </a:lnTo>
                <a:lnTo>
                  <a:pt x="1694141" y="1884017"/>
                </a:lnTo>
                <a:lnTo>
                  <a:pt x="1658006" y="1910741"/>
                </a:lnTo>
                <a:lnTo>
                  <a:pt x="1620713" y="1935935"/>
                </a:lnTo>
                <a:lnTo>
                  <a:pt x="1582307" y="1959553"/>
                </a:lnTo>
                <a:lnTo>
                  <a:pt x="1542835" y="1981548"/>
                </a:lnTo>
                <a:lnTo>
                  <a:pt x="1502343" y="2001874"/>
                </a:lnTo>
                <a:lnTo>
                  <a:pt x="1460879" y="2020484"/>
                </a:lnTo>
                <a:lnTo>
                  <a:pt x="1418487" y="2037332"/>
                </a:lnTo>
                <a:lnTo>
                  <a:pt x="1375215" y="2052372"/>
                </a:lnTo>
                <a:lnTo>
                  <a:pt x="1331109" y="2065557"/>
                </a:lnTo>
                <a:lnTo>
                  <a:pt x="1286216" y="2076841"/>
                </a:lnTo>
                <a:lnTo>
                  <a:pt x="1240581" y="2086178"/>
                </a:lnTo>
                <a:lnTo>
                  <a:pt x="1194252" y="2093520"/>
                </a:lnTo>
                <a:lnTo>
                  <a:pt x="1147274" y="2098822"/>
                </a:lnTo>
                <a:lnTo>
                  <a:pt x="1099695" y="2102037"/>
                </a:lnTo>
                <a:lnTo>
                  <a:pt x="1051560" y="2103120"/>
                </a:lnTo>
                <a:lnTo>
                  <a:pt x="1003424" y="2102037"/>
                </a:lnTo>
                <a:lnTo>
                  <a:pt x="955845" y="2098822"/>
                </a:lnTo>
                <a:lnTo>
                  <a:pt x="908867" y="2093520"/>
                </a:lnTo>
                <a:lnTo>
                  <a:pt x="862538" y="2086178"/>
                </a:lnTo>
                <a:lnTo>
                  <a:pt x="816903" y="2076841"/>
                </a:lnTo>
                <a:lnTo>
                  <a:pt x="772010" y="2065557"/>
                </a:lnTo>
                <a:lnTo>
                  <a:pt x="727904" y="2052372"/>
                </a:lnTo>
                <a:lnTo>
                  <a:pt x="684632" y="2037332"/>
                </a:lnTo>
                <a:lnTo>
                  <a:pt x="642240" y="2020484"/>
                </a:lnTo>
                <a:lnTo>
                  <a:pt x="600776" y="2001874"/>
                </a:lnTo>
                <a:lnTo>
                  <a:pt x="560284" y="1981548"/>
                </a:lnTo>
                <a:lnTo>
                  <a:pt x="520812" y="1959553"/>
                </a:lnTo>
                <a:lnTo>
                  <a:pt x="482406" y="1935935"/>
                </a:lnTo>
                <a:lnTo>
                  <a:pt x="445113" y="1910741"/>
                </a:lnTo>
                <a:lnTo>
                  <a:pt x="408978" y="1884017"/>
                </a:lnTo>
                <a:lnTo>
                  <a:pt x="374048" y="1855809"/>
                </a:lnTo>
                <a:lnTo>
                  <a:pt x="340370" y="1826164"/>
                </a:lnTo>
                <a:lnTo>
                  <a:pt x="307990" y="1795129"/>
                </a:lnTo>
                <a:lnTo>
                  <a:pt x="276955" y="1762749"/>
                </a:lnTo>
                <a:lnTo>
                  <a:pt x="247310" y="1729071"/>
                </a:lnTo>
                <a:lnTo>
                  <a:pt x="219102" y="1694141"/>
                </a:lnTo>
                <a:lnTo>
                  <a:pt x="192378" y="1658006"/>
                </a:lnTo>
                <a:lnTo>
                  <a:pt x="167184" y="1620713"/>
                </a:lnTo>
                <a:lnTo>
                  <a:pt x="143566" y="1582307"/>
                </a:lnTo>
                <a:lnTo>
                  <a:pt x="121571" y="1542835"/>
                </a:lnTo>
                <a:lnTo>
                  <a:pt x="101245" y="1502343"/>
                </a:lnTo>
                <a:lnTo>
                  <a:pt x="82635" y="1460879"/>
                </a:lnTo>
                <a:lnTo>
                  <a:pt x="65787" y="1418487"/>
                </a:lnTo>
                <a:lnTo>
                  <a:pt x="50747" y="1375215"/>
                </a:lnTo>
                <a:lnTo>
                  <a:pt x="37562" y="1331109"/>
                </a:lnTo>
                <a:lnTo>
                  <a:pt x="26278" y="1286216"/>
                </a:lnTo>
                <a:lnTo>
                  <a:pt x="16941" y="1240581"/>
                </a:lnTo>
                <a:lnTo>
                  <a:pt x="9599" y="1194252"/>
                </a:lnTo>
                <a:lnTo>
                  <a:pt x="4297" y="1147274"/>
                </a:lnTo>
                <a:lnTo>
                  <a:pt x="1082" y="1099695"/>
                </a:lnTo>
                <a:lnTo>
                  <a:pt x="0" y="1051560"/>
                </a:lnTo>
                <a:close/>
              </a:path>
            </a:pathLst>
          </a:custGeom>
          <a:ln w="76200">
            <a:solidFill>
              <a:srgbClr val="9E3611"/>
            </a:solidFill>
          </a:ln>
        </p:spPr>
        <p:txBody>
          <a:bodyPr wrap="square" lIns="0" tIns="0" rIns="0" bIns="0" rtlCol="0"/>
          <a:lstStyle/>
          <a:p>
            <a:pPr defTabSz="342900">
              <a:defRPr/>
            </a:pPr>
            <a:endParaRPr sz="1350">
              <a:solidFill>
                <a:prstClr val="black"/>
              </a:solidFill>
              <a:latin typeface="Calibri" panose="020F0502020204030204"/>
            </a:endParaRPr>
          </a:p>
        </p:txBody>
      </p:sp>
      <p:sp>
        <p:nvSpPr>
          <p:cNvPr id="19" name="object 19"/>
          <p:cNvSpPr txBox="1"/>
          <p:nvPr/>
        </p:nvSpPr>
        <p:spPr>
          <a:xfrm>
            <a:off x="8202717" y="4179631"/>
            <a:ext cx="101798" cy="103875"/>
          </a:xfrm>
          <a:prstGeom prst="rect">
            <a:avLst/>
          </a:prstGeom>
        </p:spPr>
        <p:txBody>
          <a:bodyPr vert="horz" wrap="square" lIns="0" tIns="0" rIns="0" bIns="0" rtlCol="0">
            <a:spAutoFit/>
          </a:bodyPr>
          <a:lstStyle/>
          <a:p>
            <a:pPr marL="7144" defTabSz="342900">
              <a:defRPr/>
            </a:pPr>
            <a:r>
              <a:rPr sz="675" dirty="0">
                <a:solidFill>
                  <a:srgbClr val="888888"/>
                </a:solidFill>
                <a:latin typeface="Calibri"/>
                <a:cs typeface="Calibri"/>
              </a:rPr>
              <a:t>11</a:t>
            </a:r>
            <a:endParaRPr sz="675">
              <a:solidFill>
                <a:prstClr val="black"/>
              </a:solidFill>
              <a:latin typeface="Calibri"/>
              <a:cs typeface="Calibri"/>
            </a:endParaRPr>
          </a:p>
        </p:txBody>
      </p:sp>
      <p:pic>
        <p:nvPicPr>
          <p:cNvPr id="23" name="Picture 7">
            <a:extLst>
              <a:ext uri="{FF2B5EF4-FFF2-40B4-BE49-F238E27FC236}">
                <a16:creationId xmlns:a16="http://schemas.microsoft.com/office/drawing/2014/main" id="{60D1B80F-194C-4B18-8AA8-FDB3079781B1}"/>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099" y="46645"/>
            <a:ext cx="1183216" cy="535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3" descr="F:\2017\Wajib Kerja Dokter Spesialis\FOTO WKDS\LOGO GERMAS (1).jpg">
            <a:extLst>
              <a:ext uri="{FF2B5EF4-FFF2-40B4-BE49-F238E27FC236}">
                <a16:creationId xmlns:a16="http://schemas.microsoft.com/office/drawing/2014/main" id="{8BAC5261-AF04-4AAD-8AED-488EE2F49974}"/>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620001" y="-72496"/>
            <a:ext cx="1625600" cy="694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TextBox 24">
            <a:extLst>
              <a:ext uri="{FF2B5EF4-FFF2-40B4-BE49-F238E27FC236}">
                <a16:creationId xmlns:a16="http://schemas.microsoft.com/office/drawing/2014/main" id="{5DEE4850-9E51-F8E9-C9BD-83BFD95ED7EE}"/>
              </a:ext>
            </a:extLst>
          </p:cNvPr>
          <p:cNvSpPr txBox="1"/>
          <p:nvPr/>
        </p:nvSpPr>
        <p:spPr>
          <a:xfrm>
            <a:off x="1" y="4106572"/>
            <a:ext cx="4132199" cy="1061829"/>
          </a:xfrm>
          <a:prstGeom prst="rect">
            <a:avLst/>
          </a:prstGeom>
          <a:noFill/>
        </p:spPr>
        <p:txBody>
          <a:bodyPr wrap="square" rtlCol="0">
            <a:spAutoFit/>
          </a:bodyPr>
          <a:lstStyle/>
          <a:p>
            <a:pPr defTabSz="685800"/>
            <a:r>
              <a:rPr lang="en-US" sz="1050" dirty="0" err="1">
                <a:solidFill>
                  <a:prstClr val="black"/>
                </a:solidFill>
                <a:latin typeface="Calibri"/>
              </a:rPr>
              <a:t>pengetahuan</a:t>
            </a:r>
            <a:r>
              <a:rPr lang="en-US" sz="1050" dirty="0">
                <a:solidFill>
                  <a:prstClr val="black"/>
                </a:solidFill>
                <a:latin typeface="Calibri"/>
              </a:rPr>
              <a:t>, </a:t>
            </a:r>
            <a:r>
              <a:rPr lang="en-US" sz="1050" dirty="0" err="1">
                <a:solidFill>
                  <a:prstClr val="black"/>
                </a:solidFill>
                <a:latin typeface="Calibri"/>
              </a:rPr>
              <a:t>keterampilan</a:t>
            </a:r>
            <a:r>
              <a:rPr lang="en-US" sz="1050" dirty="0">
                <a:solidFill>
                  <a:prstClr val="black"/>
                </a:solidFill>
                <a:latin typeface="Calibri"/>
              </a:rPr>
              <a:t>, dan </a:t>
            </a:r>
            <a:r>
              <a:rPr lang="en-US" sz="1050" dirty="0" err="1">
                <a:solidFill>
                  <a:prstClr val="black"/>
                </a:solidFill>
                <a:latin typeface="Calibri"/>
              </a:rPr>
              <a:t>sikap</a:t>
            </a:r>
            <a:r>
              <a:rPr lang="en-US" sz="1050" dirty="0">
                <a:solidFill>
                  <a:prstClr val="black"/>
                </a:solidFill>
                <a:latin typeface="Calibri"/>
              </a:rPr>
              <a:t>/</a:t>
            </a:r>
            <a:r>
              <a:rPr lang="en-US" sz="1050" dirty="0" err="1">
                <a:solidFill>
                  <a:prstClr val="black"/>
                </a:solidFill>
                <a:latin typeface="Calibri"/>
              </a:rPr>
              <a:t>perilaku</a:t>
            </a:r>
            <a:r>
              <a:rPr lang="en-US" sz="1050" dirty="0">
                <a:solidFill>
                  <a:prstClr val="black"/>
                </a:solidFill>
                <a:latin typeface="Calibri"/>
              </a:rPr>
              <a:t> yang </a:t>
            </a:r>
            <a:r>
              <a:rPr lang="en-US" sz="1050" dirty="0" err="1">
                <a:solidFill>
                  <a:prstClr val="black"/>
                </a:solidFill>
                <a:latin typeface="Calibri"/>
              </a:rPr>
              <a:t>dapat</a:t>
            </a:r>
            <a:r>
              <a:rPr lang="en-US" sz="1050" dirty="0">
                <a:solidFill>
                  <a:prstClr val="black"/>
                </a:solidFill>
                <a:latin typeface="Calibri"/>
              </a:rPr>
              <a:t> </a:t>
            </a:r>
            <a:r>
              <a:rPr lang="en-US" sz="1050" dirty="0" err="1">
                <a:solidFill>
                  <a:prstClr val="black"/>
                </a:solidFill>
                <a:latin typeface="Calibri"/>
              </a:rPr>
              <a:t>diamati</a:t>
            </a:r>
            <a:r>
              <a:rPr lang="en-US" sz="1050" dirty="0">
                <a:solidFill>
                  <a:prstClr val="black"/>
                </a:solidFill>
                <a:latin typeface="Calibri"/>
              </a:rPr>
              <a:t>, </a:t>
            </a:r>
            <a:r>
              <a:rPr lang="en-US" sz="1050" dirty="0" err="1">
                <a:solidFill>
                  <a:prstClr val="black"/>
                </a:solidFill>
                <a:latin typeface="Calibri"/>
              </a:rPr>
              <a:t>diukur</a:t>
            </a:r>
            <a:r>
              <a:rPr lang="en-US" sz="1050" dirty="0">
                <a:solidFill>
                  <a:prstClr val="black"/>
                </a:solidFill>
                <a:latin typeface="Calibri"/>
              </a:rPr>
              <a:t>, dan </a:t>
            </a:r>
            <a:r>
              <a:rPr lang="en-US" sz="1050" dirty="0" err="1">
                <a:solidFill>
                  <a:prstClr val="black"/>
                </a:solidFill>
                <a:latin typeface="Calibri"/>
              </a:rPr>
              <a:t>dikembangkan</a:t>
            </a:r>
            <a:r>
              <a:rPr lang="en-US" sz="1050" dirty="0">
                <a:solidFill>
                  <a:prstClr val="black"/>
                </a:solidFill>
                <a:latin typeface="Calibri"/>
              </a:rPr>
              <a:t> </a:t>
            </a:r>
            <a:r>
              <a:rPr lang="en-US" sz="1050" dirty="0" err="1">
                <a:solidFill>
                  <a:prstClr val="black"/>
                </a:solidFill>
                <a:latin typeface="Calibri"/>
              </a:rPr>
              <a:t>terkait</a:t>
            </a:r>
            <a:r>
              <a:rPr lang="en-US" sz="1050" dirty="0">
                <a:solidFill>
                  <a:prstClr val="black"/>
                </a:solidFill>
                <a:latin typeface="Calibri"/>
              </a:rPr>
              <a:t> </a:t>
            </a:r>
            <a:r>
              <a:rPr lang="en-US" sz="1050" dirty="0" err="1">
                <a:solidFill>
                  <a:prstClr val="black"/>
                </a:solidFill>
                <a:latin typeface="Calibri"/>
              </a:rPr>
              <a:t>dengan</a:t>
            </a:r>
            <a:r>
              <a:rPr lang="en-US" sz="1050" dirty="0">
                <a:solidFill>
                  <a:prstClr val="black"/>
                </a:solidFill>
                <a:latin typeface="Calibri"/>
              </a:rPr>
              <a:t> </a:t>
            </a:r>
            <a:r>
              <a:rPr lang="en-US" sz="1050" dirty="0" err="1">
                <a:solidFill>
                  <a:prstClr val="black"/>
                </a:solidFill>
                <a:latin typeface="Calibri"/>
              </a:rPr>
              <a:t>pengalaman</a:t>
            </a:r>
            <a:r>
              <a:rPr lang="en-US" sz="1050" dirty="0">
                <a:solidFill>
                  <a:prstClr val="black"/>
                </a:solidFill>
                <a:latin typeface="Calibri"/>
              </a:rPr>
              <a:t> </a:t>
            </a:r>
            <a:r>
              <a:rPr lang="en-US" sz="1050" dirty="0" err="1">
                <a:solidFill>
                  <a:prstClr val="black"/>
                </a:solidFill>
                <a:latin typeface="Calibri"/>
              </a:rPr>
              <a:t>berinteraksi</a:t>
            </a:r>
            <a:r>
              <a:rPr lang="en-US" sz="1050" dirty="0">
                <a:solidFill>
                  <a:prstClr val="black"/>
                </a:solidFill>
                <a:latin typeface="Calibri"/>
              </a:rPr>
              <a:t> </a:t>
            </a:r>
            <a:r>
              <a:rPr lang="en-US" sz="1050" dirty="0" err="1">
                <a:solidFill>
                  <a:prstClr val="black"/>
                </a:solidFill>
                <a:latin typeface="Calibri"/>
              </a:rPr>
              <a:t>dengan</a:t>
            </a:r>
            <a:r>
              <a:rPr lang="en-US" sz="1050" dirty="0">
                <a:solidFill>
                  <a:prstClr val="black"/>
                </a:solidFill>
                <a:latin typeface="Calibri"/>
              </a:rPr>
              <a:t> </a:t>
            </a:r>
            <a:r>
              <a:rPr lang="en-US" sz="1050" dirty="0" err="1">
                <a:solidFill>
                  <a:prstClr val="black"/>
                </a:solidFill>
                <a:latin typeface="Calibri"/>
              </a:rPr>
              <a:t>masyarakat</a:t>
            </a:r>
            <a:r>
              <a:rPr lang="en-US" sz="1050" dirty="0">
                <a:solidFill>
                  <a:prstClr val="black"/>
                </a:solidFill>
                <a:latin typeface="Calibri"/>
              </a:rPr>
              <a:t> </a:t>
            </a:r>
            <a:r>
              <a:rPr lang="en-US" sz="1050" dirty="0" err="1">
                <a:solidFill>
                  <a:prstClr val="black"/>
                </a:solidFill>
                <a:latin typeface="Calibri"/>
              </a:rPr>
              <a:t>majemuk</a:t>
            </a:r>
            <a:r>
              <a:rPr lang="en-US" sz="1050" dirty="0">
                <a:solidFill>
                  <a:prstClr val="black"/>
                </a:solidFill>
                <a:latin typeface="Calibri"/>
              </a:rPr>
              <a:t> </a:t>
            </a:r>
            <a:r>
              <a:rPr lang="en-US" sz="1050" dirty="0" err="1">
                <a:solidFill>
                  <a:prstClr val="black"/>
                </a:solidFill>
                <a:latin typeface="Calibri"/>
              </a:rPr>
              <a:t>dalam</a:t>
            </a:r>
            <a:r>
              <a:rPr lang="en-US" sz="1050" dirty="0">
                <a:solidFill>
                  <a:prstClr val="black"/>
                </a:solidFill>
                <a:latin typeface="Calibri"/>
              </a:rPr>
              <a:t> </a:t>
            </a:r>
            <a:r>
              <a:rPr lang="en-US" sz="1050" dirty="0" err="1">
                <a:solidFill>
                  <a:prstClr val="black"/>
                </a:solidFill>
                <a:latin typeface="Calibri"/>
              </a:rPr>
              <a:t>hal</a:t>
            </a:r>
            <a:r>
              <a:rPr lang="en-US" sz="1050" dirty="0">
                <a:solidFill>
                  <a:prstClr val="black"/>
                </a:solidFill>
                <a:latin typeface="Calibri"/>
              </a:rPr>
              <a:t> agama, </a:t>
            </a:r>
            <a:r>
              <a:rPr lang="en-US" sz="1050" dirty="0" err="1">
                <a:solidFill>
                  <a:prstClr val="black"/>
                </a:solidFill>
                <a:latin typeface="Calibri"/>
              </a:rPr>
              <a:t>suku</a:t>
            </a:r>
            <a:r>
              <a:rPr lang="en-US" sz="1050" dirty="0">
                <a:solidFill>
                  <a:prstClr val="black"/>
                </a:solidFill>
                <a:latin typeface="Calibri"/>
              </a:rPr>
              <a:t> dan </a:t>
            </a:r>
            <a:r>
              <a:rPr lang="en-US" sz="1050" dirty="0" err="1">
                <a:solidFill>
                  <a:prstClr val="black"/>
                </a:solidFill>
                <a:latin typeface="Calibri"/>
              </a:rPr>
              <a:t>budaya</a:t>
            </a:r>
            <a:r>
              <a:rPr lang="en-US" sz="1050" dirty="0">
                <a:solidFill>
                  <a:prstClr val="black"/>
                </a:solidFill>
                <a:latin typeface="Calibri"/>
              </a:rPr>
              <a:t>, </a:t>
            </a:r>
            <a:r>
              <a:rPr lang="en-US" sz="1050" dirty="0" err="1">
                <a:solidFill>
                  <a:prstClr val="black"/>
                </a:solidFill>
                <a:latin typeface="Calibri"/>
              </a:rPr>
              <a:t>perilaku</a:t>
            </a:r>
            <a:r>
              <a:rPr lang="en-US" sz="1050" dirty="0">
                <a:solidFill>
                  <a:prstClr val="black"/>
                </a:solidFill>
                <a:latin typeface="Calibri"/>
              </a:rPr>
              <a:t>, </a:t>
            </a:r>
            <a:r>
              <a:rPr lang="en-US" sz="1050" dirty="0" err="1">
                <a:solidFill>
                  <a:prstClr val="black"/>
                </a:solidFill>
                <a:latin typeface="Calibri"/>
              </a:rPr>
              <a:t>wawasan</a:t>
            </a:r>
            <a:r>
              <a:rPr lang="en-US" sz="1050" dirty="0">
                <a:solidFill>
                  <a:prstClr val="black"/>
                </a:solidFill>
                <a:latin typeface="Calibri"/>
              </a:rPr>
              <a:t> </a:t>
            </a:r>
            <a:r>
              <a:rPr lang="en-US" sz="1050" dirty="0" err="1">
                <a:solidFill>
                  <a:prstClr val="black"/>
                </a:solidFill>
                <a:latin typeface="Calibri"/>
              </a:rPr>
              <a:t>kebangsaan</a:t>
            </a:r>
            <a:r>
              <a:rPr lang="en-US" sz="1050" dirty="0">
                <a:solidFill>
                  <a:prstClr val="black"/>
                </a:solidFill>
                <a:latin typeface="Calibri"/>
              </a:rPr>
              <a:t>, </a:t>
            </a:r>
            <a:r>
              <a:rPr lang="en-US" sz="1050" dirty="0" err="1">
                <a:solidFill>
                  <a:prstClr val="black"/>
                </a:solidFill>
                <a:latin typeface="Calibri"/>
              </a:rPr>
              <a:t>etika</a:t>
            </a:r>
            <a:r>
              <a:rPr lang="en-US" sz="1050" dirty="0">
                <a:solidFill>
                  <a:prstClr val="black"/>
                </a:solidFill>
                <a:latin typeface="Calibri"/>
              </a:rPr>
              <a:t>, </a:t>
            </a:r>
            <a:r>
              <a:rPr lang="en-US" sz="1050" dirty="0" err="1">
                <a:solidFill>
                  <a:prstClr val="black"/>
                </a:solidFill>
                <a:latin typeface="Calibri"/>
              </a:rPr>
              <a:t>nilai-nilai</a:t>
            </a:r>
            <a:r>
              <a:rPr lang="en-US" sz="1050" dirty="0">
                <a:solidFill>
                  <a:prstClr val="black"/>
                </a:solidFill>
                <a:latin typeface="Calibri"/>
              </a:rPr>
              <a:t>, moral, </a:t>
            </a:r>
            <a:r>
              <a:rPr lang="en-US" sz="1050" dirty="0" err="1">
                <a:solidFill>
                  <a:prstClr val="black"/>
                </a:solidFill>
                <a:latin typeface="Calibri"/>
              </a:rPr>
              <a:t>emosi</a:t>
            </a:r>
            <a:r>
              <a:rPr lang="en-US" sz="1050" dirty="0">
                <a:solidFill>
                  <a:prstClr val="black"/>
                </a:solidFill>
                <a:latin typeface="Calibri"/>
              </a:rPr>
              <a:t> dan </a:t>
            </a:r>
            <a:r>
              <a:rPr lang="en-US" sz="1050" dirty="0" err="1">
                <a:solidFill>
                  <a:prstClr val="black"/>
                </a:solidFill>
                <a:latin typeface="Calibri"/>
              </a:rPr>
              <a:t>prinsip</a:t>
            </a:r>
            <a:r>
              <a:rPr lang="en-US" sz="1050" dirty="0">
                <a:solidFill>
                  <a:prstClr val="black"/>
                </a:solidFill>
                <a:latin typeface="Calibri"/>
              </a:rPr>
              <a:t>, yang </a:t>
            </a:r>
            <a:r>
              <a:rPr lang="en-US" sz="1050" dirty="0" err="1">
                <a:solidFill>
                  <a:prstClr val="black"/>
                </a:solidFill>
                <a:latin typeface="Calibri"/>
              </a:rPr>
              <a:t>harus</a:t>
            </a:r>
            <a:r>
              <a:rPr lang="en-US" sz="1050" dirty="0">
                <a:solidFill>
                  <a:prstClr val="black"/>
                </a:solidFill>
                <a:latin typeface="Calibri"/>
              </a:rPr>
              <a:t> </a:t>
            </a:r>
            <a:r>
              <a:rPr lang="en-US" sz="1050" dirty="0" err="1">
                <a:solidFill>
                  <a:prstClr val="black"/>
                </a:solidFill>
                <a:latin typeface="Calibri"/>
              </a:rPr>
              <a:t>dipenuhi</a:t>
            </a:r>
            <a:r>
              <a:rPr lang="en-US" sz="1050" dirty="0">
                <a:solidFill>
                  <a:prstClr val="black"/>
                </a:solidFill>
                <a:latin typeface="Calibri"/>
              </a:rPr>
              <a:t> oleh </a:t>
            </a:r>
            <a:r>
              <a:rPr lang="en-US" sz="1050" dirty="0" err="1">
                <a:solidFill>
                  <a:prstClr val="black"/>
                </a:solidFill>
                <a:latin typeface="Calibri"/>
              </a:rPr>
              <a:t>setiap</a:t>
            </a:r>
            <a:r>
              <a:rPr lang="en-US" sz="1050" dirty="0">
                <a:solidFill>
                  <a:prstClr val="black"/>
                </a:solidFill>
                <a:latin typeface="Calibri"/>
              </a:rPr>
              <a:t> </a:t>
            </a:r>
            <a:r>
              <a:rPr lang="en-US" sz="1050" dirty="0" err="1">
                <a:solidFill>
                  <a:prstClr val="black"/>
                </a:solidFill>
                <a:latin typeface="Calibri"/>
              </a:rPr>
              <a:t>pemegang</a:t>
            </a:r>
            <a:r>
              <a:rPr lang="en-US" sz="1050" dirty="0">
                <a:solidFill>
                  <a:prstClr val="black"/>
                </a:solidFill>
                <a:latin typeface="Calibri"/>
              </a:rPr>
              <a:t> </a:t>
            </a:r>
            <a:r>
              <a:rPr lang="en-US" sz="1050" dirty="0" err="1">
                <a:solidFill>
                  <a:prstClr val="black"/>
                </a:solidFill>
                <a:latin typeface="Calibri"/>
              </a:rPr>
              <a:t>jabatan</a:t>
            </a:r>
            <a:r>
              <a:rPr lang="en-US" sz="1050" dirty="0">
                <a:solidFill>
                  <a:prstClr val="black"/>
                </a:solidFill>
                <a:latin typeface="Calibri"/>
              </a:rPr>
              <a:t> </a:t>
            </a:r>
            <a:r>
              <a:rPr lang="en-US" sz="1050" dirty="0" err="1">
                <a:solidFill>
                  <a:prstClr val="black"/>
                </a:solidFill>
                <a:latin typeface="Calibri"/>
              </a:rPr>
              <a:t>untuk</a:t>
            </a:r>
            <a:r>
              <a:rPr lang="en-US" sz="1050" dirty="0">
                <a:solidFill>
                  <a:prstClr val="black"/>
                </a:solidFill>
                <a:latin typeface="Calibri"/>
              </a:rPr>
              <a:t> </a:t>
            </a:r>
            <a:r>
              <a:rPr lang="en-US" sz="1050" dirty="0" err="1">
                <a:solidFill>
                  <a:prstClr val="black"/>
                </a:solidFill>
                <a:latin typeface="Calibri"/>
              </a:rPr>
              <a:t>memperoleh</a:t>
            </a:r>
            <a:r>
              <a:rPr lang="en-US" sz="1050" dirty="0">
                <a:solidFill>
                  <a:prstClr val="black"/>
                </a:solidFill>
                <a:latin typeface="Calibri"/>
              </a:rPr>
              <a:t> </a:t>
            </a:r>
            <a:r>
              <a:rPr lang="en-US" sz="1050" dirty="0" err="1">
                <a:solidFill>
                  <a:prstClr val="black"/>
                </a:solidFill>
                <a:latin typeface="Calibri"/>
              </a:rPr>
              <a:t>hasil</a:t>
            </a:r>
            <a:r>
              <a:rPr lang="en-US" sz="1050" dirty="0">
                <a:solidFill>
                  <a:prstClr val="black"/>
                </a:solidFill>
                <a:latin typeface="Calibri"/>
              </a:rPr>
              <a:t> </a:t>
            </a:r>
            <a:r>
              <a:rPr lang="en-US" sz="1050" dirty="0" err="1">
                <a:solidFill>
                  <a:prstClr val="black"/>
                </a:solidFill>
                <a:latin typeface="Calibri"/>
              </a:rPr>
              <a:t>kerja</a:t>
            </a:r>
            <a:r>
              <a:rPr lang="en-US" sz="1050" dirty="0">
                <a:solidFill>
                  <a:prstClr val="black"/>
                </a:solidFill>
                <a:latin typeface="Calibri"/>
              </a:rPr>
              <a:t> </a:t>
            </a:r>
            <a:r>
              <a:rPr lang="en-US" sz="1050" dirty="0" err="1">
                <a:solidFill>
                  <a:prstClr val="black"/>
                </a:solidFill>
                <a:latin typeface="Calibri"/>
              </a:rPr>
              <a:t>sesuai</a:t>
            </a:r>
            <a:r>
              <a:rPr lang="en-US" sz="1050" dirty="0">
                <a:solidFill>
                  <a:prstClr val="black"/>
                </a:solidFill>
                <a:latin typeface="Calibri"/>
              </a:rPr>
              <a:t> </a:t>
            </a:r>
            <a:r>
              <a:rPr lang="en-US" sz="1050" dirty="0" err="1">
                <a:solidFill>
                  <a:prstClr val="black"/>
                </a:solidFill>
                <a:latin typeface="Calibri"/>
              </a:rPr>
              <a:t>dengan</a:t>
            </a:r>
            <a:r>
              <a:rPr lang="en-US" sz="1050" dirty="0">
                <a:solidFill>
                  <a:prstClr val="black"/>
                </a:solidFill>
                <a:latin typeface="Calibri"/>
              </a:rPr>
              <a:t> </a:t>
            </a:r>
            <a:r>
              <a:rPr lang="en-US" sz="1050" dirty="0" err="1">
                <a:solidFill>
                  <a:prstClr val="black"/>
                </a:solidFill>
                <a:latin typeface="Calibri"/>
              </a:rPr>
              <a:t>peran</a:t>
            </a:r>
            <a:r>
              <a:rPr lang="en-US" sz="1050" dirty="0">
                <a:solidFill>
                  <a:prstClr val="black"/>
                </a:solidFill>
                <a:latin typeface="Calibri"/>
              </a:rPr>
              <a:t>, </a:t>
            </a:r>
            <a:r>
              <a:rPr lang="en-US" sz="1050" dirty="0" err="1">
                <a:solidFill>
                  <a:prstClr val="black"/>
                </a:solidFill>
                <a:latin typeface="Calibri"/>
              </a:rPr>
              <a:t>fungsi</a:t>
            </a:r>
            <a:r>
              <a:rPr lang="en-US" sz="1050" dirty="0">
                <a:solidFill>
                  <a:prstClr val="black"/>
                </a:solidFill>
                <a:latin typeface="Calibri"/>
              </a:rPr>
              <a:t> dan </a:t>
            </a:r>
            <a:r>
              <a:rPr lang="en-US" sz="1050" dirty="0" err="1">
                <a:solidFill>
                  <a:prstClr val="black"/>
                </a:solidFill>
                <a:latin typeface="Calibri"/>
              </a:rPr>
              <a:t>jabatan</a:t>
            </a:r>
            <a:endParaRPr lang="en-US" sz="1050" dirty="0">
              <a:solidFill>
                <a:prstClr val="black"/>
              </a:solidFill>
              <a:latin typeface="Calibri"/>
            </a:endParaRPr>
          </a:p>
        </p:txBody>
      </p:sp>
      <p:sp>
        <p:nvSpPr>
          <p:cNvPr id="26" name="TextBox 25">
            <a:extLst>
              <a:ext uri="{FF2B5EF4-FFF2-40B4-BE49-F238E27FC236}">
                <a16:creationId xmlns:a16="http://schemas.microsoft.com/office/drawing/2014/main" id="{F09A9F82-5876-5D56-BB80-D5DC2FAFC92E}"/>
              </a:ext>
            </a:extLst>
          </p:cNvPr>
          <p:cNvSpPr txBox="1"/>
          <p:nvPr/>
        </p:nvSpPr>
        <p:spPr>
          <a:xfrm>
            <a:off x="88962" y="1512682"/>
            <a:ext cx="2864470" cy="1131079"/>
          </a:xfrm>
          <a:prstGeom prst="rect">
            <a:avLst/>
          </a:prstGeom>
          <a:noFill/>
        </p:spPr>
        <p:txBody>
          <a:bodyPr wrap="square" rtlCol="0">
            <a:spAutoFit/>
          </a:bodyPr>
          <a:lstStyle/>
          <a:p>
            <a:pPr defTabSz="685800"/>
            <a:r>
              <a:rPr lang="en-US" sz="1350" dirty="0" err="1">
                <a:solidFill>
                  <a:prstClr val="black"/>
                </a:solidFill>
                <a:latin typeface="Calibri"/>
              </a:rPr>
              <a:t>pengetahuan</a:t>
            </a:r>
            <a:r>
              <a:rPr lang="en-US" sz="1350" dirty="0">
                <a:solidFill>
                  <a:prstClr val="black"/>
                </a:solidFill>
                <a:latin typeface="Calibri"/>
              </a:rPr>
              <a:t>, </a:t>
            </a:r>
            <a:r>
              <a:rPr lang="en-US" sz="1350" dirty="0" err="1">
                <a:solidFill>
                  <a:prstClr val="black"/>
                </a:solidFill>
                <a:latin typeface="Calibri"/>
              </a:rPr>
              <a:t>keterampilan</a:t>
            </a:r>
            <a:r>
              <a:rPr lang="en-US" sz="1350" dirty="0">
                <a:solidFill>
                  <a:prstClr val="black"/>
                </a:solidFill>
                <a:latin typeface="Calibri"/>
              </a:rPr>
              <a:t>, dan </a:t>
            </a:r>
            <a:r>
              <a:rPr lang="en-US" sz="1350" dirty="0" err="1">
                <a:solidFill>
                  <a:prstClr val="black"/>
                </a:solidFill>
                <a:latin typeface="Calibri"/>
              </a:rPr>
              <a:t>sikap</a:t>
            </a:r>
            <a:r>
              <a:rPr lang="en-US" sz="1350" dirty="0">
                <a:solidFill>
                  <a:prstClr val="black"/>
                </a:solidFill>
                <a:latin typeface="Calibri"/>
              </a:rPr>
              <a:t>/</a:t>
            </a:r>
            <a:r>
              <a:rPr lang="en-US" sz="1350" dirty="0" err="1">
                <a:solidFill>
                  <a:prstClr val="black"/>
                </a:solidFill>
                <a:latin typeface="Calibri"/>
              </a:rPr>
              <a:t>perilaku</a:t>
            </a:r>
            <a:r>
              <a:rPr lang="en-US" sz="1350" dirty="0">
                <a:solidFill>
                  <a:prstClr val="black"/>
                </a:solidFill>
                <a:latin typeface="Calibri"/>
              </a:rPr>
              <a:t> yang </a:t>
            </a:r>
            <a:r>
              <a:rPr lang="en-US" sz="1350" dirty="0" err="1">
                <a:solidFill>
                  <a:prstClr val="black"/>
                </a:solidFill>
                <a:latin typeface="Calibri"/>
              </a:rPr>
              <a:t>dapat</a:t>
            </a:r>
            <a:r>
              <a:rPr lang="en-US" sz="1350" dirty="0">
                <a:solidFill>
                  <a:prstClr val="black"/>
                </a:solidFill>
                <a:latin typeface="Calibri"/>
              </a:rPr>
              <a:t> </a:t>
            </a:r>
            <a:r>
              <a:rPr lang="en-US" sz="1350" dirty="0" err="1">
                <a:solidFill>
                  <a:prstClr val="black"/>
                </a:solidFill>
                <a:latin typeface="Calibri"/>
              </a:rPr>
              <a:t>diamati</a:t>
            </a:r>
            <a:r>
              <a:rPr lang="en-US" sz="1350" dirty="0">
                <a:solidFill>
                  <a:prstClr val="black"/>
                </a:solidFill>
                <a:latin typeface="Calibri"/>
              </a:rPr>
              <a:t>, </a:t>
            </a:r>
            <a:r>
              <a:rPr lang="en-US" sz="1350" dirty="0" err="1">
                <a:solidFill>
                  <a:prstClr val="black"/>
                </a:solidFill>
                <a:latin typeface="Calibri"/>
              </a:rPr>
              <a:t>diukur</a:t>
            </a:r>
            <a:r>
              <a:rPr lang="en-US" sz="1350" dirty="0">
                <a:solidFill>
                  <a:prstClr val="black"/>
                </a:solidFill>
                <a:latin typeface="Calibri"/>
              </a:rPr>
              <a:t>, </a:t>
            </a:r>
            <a:r>
              <a:rPr lang="en-US" sz="1350" dirty="0" err="1">
                <a:solidFill>
                  <a:prstClr val="black"/>
                </a:solidFill>
                <a:latin typeface="Calibri"/>
              </a:rPr>
              <a:t>dikembangkan</a:t>
            </a:r>
            <a:r>
              <a:rPr lang="en-US" sz="1350" dirty="0">
                <a:solidFill>
                  <a:prstClr val="black"/>
                </a:solidFill>
                <a:latin typeface="Calibri"/>
              </a:rPr>
              <a:t> </a:t>
            </a:r>
            <a:r>
              <a:rPr lang="en-US" sz="1350" dirty="0" err="1">
                <a:solidFill>
                  <a:prstClr val="black"/>
                </a:solidFill>
                <a:latin typeface="Calibri"/>
              </a:rPr>
              <a:t>untuk</a:t>
            </a:r>
            <a:r>
              <a:rPr lang="en-US" sz="1350" dirty="0">
                <a:solidFill>
                  <a:prstClr val="black"/>
                </a:solidFill>
                <a:latin typeface="Calibri"/>
              </a:rPr>
              <a:t> </a:t>
            </a:r>
            <a:r>
              <a:rPr lang="en-US" sz="1350" dirty="0" err="1">
                <a:solidFill>
                  <a:prstClr val="black"/>
                </a:solidFill>
                <a:latin typeface="Calibri"/>
              </a:rPr>
              <a:t>memimpin</a:t>
            </a:r>
            <a:r>
              <a:rPr lang="en-US" sz="1350" dirty="0">
                <a:solidFill>
                  <a:prstClr val="black"/>
                </a:solidFill>
                <a:latin typeface="Calibri"/>
              </a:rPr>
              <a:t> dan/</a:t>
            </a:r>
            <a:r>
              <a:rPr lang="en-US" sz="1350" dirty="0" err="1">
                <a:solidFill>
                  <a:prstClr val="black"/>
                </a:solidFill>
                <a:latin typeface="Calibri"/>
              </a:rPr>
              <a:t>atau</a:t>
            </a:r>
            <a:r>
              <a:rPr lang="en-US" sz="1350" dirty="0">
                <a:solidFill>
                  <a:prstClr val="black"/>
                </a:solidFill>
                <a:latin typeface="Calibri"/>
              </a:rPr>
              <a:t> </a:t>
            </a:r>
            <a:r>
              <a:rPr lang="en-US" sz="1350" dirty="0" err="1">
                <a:solidFill>
                  <a:prstClr val="black"/>
                </a:solidFill>
                <a:latin typeface="Calibri"/>
              </a:rPr>
              <a:t>mengelola</a:t>
            </a:r>
            <a:r>
              <a:rPr lang="en-US" sz="1350" dirty="0">
                <a:solidFill>
                  <a:prstClr val="black"/>
                </a:solidFill>
                <a:latin typeface="Calibri"/>
              </a:rPr>
              <a:t> unit </a:t>
            </a:r>
            <a:r>
              <a:rPr lang="en-US" sz="1350" dirty="0" err="1">
                <a:solidFill>
                  <a:prstClr val="black"/>
                </a:solidFill>
                <a:latin typeface="Calibri"/>
              </a:rPr>
              <a:t>organisasi</a:t>
            </a:r>
            <a:r>
              <a:rPr lang="en-US" sz="1350" dirty="0">
                <a:solidFill>
                  <a:prstClr val="black"/>
                </a:solidFill>
                <a:latin typeface="Calibri"/>
              </a:rPr>
              <a:t>. </a:t>
            </a:r>
          </a:p>
        </p:txBody>
      </p:sp>
      <p:sp>
        <p:nvSpPr>
          <p:cNvPr id="27" name="TextBox 26">
            <a:extLst>
              <a:ext uri="{FF2B5EF4-FFF2-40B4-BE49-F238E27FC236}">
                <a16:creationId xmlns:a16="http://schemas.microsoft.com/office/drawing/2014/main" id="{C93E6F64-14BA-BF77-3A0B-C40A71134C00}"/>
              </a:ext>
            </a:extLst>
          </p:cNvPr>
          <p:cNvSpPr txBox="1"/>
          <p:nvPr/>
        </p:nvSpPr>
        <p:spPr>
          <a:xfrm>
            <a:off x="6479645" y="3195802"/>
            <a:ext cx="2601018" cy="1131079"/>
          </a:xfrm>
          <a:prstGeom prst="rect">
            <a:avLst/>
          </a:prstGeom>
          <a:noFill/>
        </p:spPr>
        <p:txBody>
          <a:bodyPr wrap="square" rtlCol="0">
            <a:spAutoFit/>
          </a:bodyPr>
          <a:lstStyle/>
          <a:p>
            <a:pPr defTabSz="685800"/>
            <a:r>
              <a:rPr lang="en-US" sz="1350" dirty="0" err="1">
                <a:solidFill>
                  <a:prstClr val="black"/>
                </a:solidFill>
                <a:latin typeface="Calibri"/>
              </a:rPr>
              <a:t>pengetahuan</a:t>
            </a:r>
            <a:r>
              <a:rPr lang="en-US" sz="1350" dirty="0">
                <a:solidFill>
                  <a:prstClr val="black"/>
                </a:solidFill>
                <a:latin typeface="Calibri"/>
              </a:rPr>
              <a:t>, </a:t>
            </a:r>
            <a:r>
              <a:rPr lang="en-US" sz="1350" dirty="0" err="1">
                <a:solidFill>
                  <a:prstClr val="black"/>
                </a:solidFill>
                <a:latin typeface="Calibri"/>
              </a:rPr>
              <a:t>keterampilan</a:t>
            </a:r>
            <a:r>
              <a:rPr lang="en-US" sz="1350" dirty="0">
                <a:solidFill>
                  <a:prstClr val="black"/>
                </a:solidFill>
                <a:latin typeface="Calibri"/>
              </a:rPr>
              <a:t>, dan </a:t>
            </a:r>
            <a:r>
              <a:rPr lang="en-US" sz="1350" dirty="0" err="1">
                <a:solidFill>
                  <a:prstClr val="black"/>
                </a:solidFill>
                <a:latin typeface="Calibri"/>
              </a:rPr>
              <a:t>sikap</a:t>
            </a:r>
            <a:r>
              <a:rPr lang="en-US" sz="1350" dirty="0">
                <a:solidFill>
                  <a:prstClr val="black"/>
                </a:solidFill>
                <a:latin typeface="Calibri"/>
              </a:rPr>
              <a:t>/</a:t>
            </a:r>
            <a:r>
              <a:rPr lang="en-US" sz="1350" dirty="0" err="1">
                <a:solidFill>
                  <a:prstClr val="black"/>
                </a:solidFill>
                <a:latin typeface="Calibri"/>
              </a:rPr>
              <a:t>perilaku</a:t>
            </a:r>
            <a:r>
              <a:rPr lang="en-US" sz="1350" dirty="0">
                <a:solidFill>
                  <a:prstClr val="black"/>
                </a:solidFill>
                <a:latin typeface="Calibri"/>
              </a:rPr>
              <a:t> yang </a:t>
            </a:r>
            <a:r>
              <a:rPr lang="en-US" sz="1350" dirty="0" err="1">
                <a:solidFill>
                  <a:prstClr val="black"/>
                </a:solidFill>
                <a:latin typeface="Calibri"/>
              </a:rPr>
              <a:t>dapat</a:t>
            </a:r>
            <a:r>
              <a:rPr lang="en-US" sz="1350" dirty="0">
                <a:solidFill>
                  <a:prstClr val="black"/>
                </a:solidFill>
                <a:latin typeface="Calibri"/>
              </a:rPr>
              <a:t> </a:t>
            </a:r>
            <a:r>
              <a:rPr lang="en-US" sz="1350" dirty="0" err="1">
                <a:solidFill>
                  <a:prstClr val="black"/>
                </a:solidFill>
                <a:latin typeface="Calibri"/>
              </a:rPr>
              <a:t>diamati</a:t>
            </a:r>
            <a:r>
              <a:rPr lang="en-US" sz="1350" dirty="0">
                <a:solidFill>
                  <a:prstClr val="black"/>
                </a:solidFill>
                <a:latin typeface="Calibri"/>
              </a:rPr>
              <a:t>, </a:t>
            </a:r>
            <a:r>
              <a:rPr lang="en-US" sz="1350" dirty="0" err="1">
                <a:solidFill>
                  <a:prstClr val="black"/>
                </a:solidFill>
                <a:latin typeface="Calibri"/>
              </a:rPr>
              <a:t>diukur</a:t>
            </a:r>
            <a:r>
              <a:rPr lang="en-US" sz="1350" dirty="0">
                <a:solidFill>
                  <a:prstClr val="black"/>
                </a:solidFill>
                <a:latin typeface="Calibri"/>
              </a:rPr>
              <a:t> dan </a:t>
            </a:r>
            <a:r>
              <a:rPr lang="en-US" sz="1350" dirty="0" err="1">
                <a:solidFill>
                  <a:prstClr val="black"/>
                </a:solidFill>
                <a:latin typeface="Calibri"/>
              </a:rPr>
              <a:t>dikembangkan</a:t>
            </a:r>
            <a:r>
              <a:rPr lang="en-US" sz="1350" dirty="0">
                <a:solidFill>
                  <a:prstClr val="black"/>
                </a:solidFill>
                <a:latin typeface="Calibri"/>
              </a:rPr>
              <a:t> yang </a:t>
            </a:r>
            <a:r>
              <a:rPr lang="en-US" sz="1350" dirty="0" err="1">
                <a:solidFill>
                  <a:prstClr val="black"/>
                </a:solidFill>
                <a:latin typeface="Calibri"/>
              </a:rPr>
              <a:t>spesifik</a:t>
            </a:r>
            <a:r>
              <a:rPr lang="en-US" sz="1350" dirty="0">
                <a:solidFill>
                  <a:prstClr val="black"/>
                </a:solidFill>
                <a:latin typeface="Calibri"/>
              </a:rPr>
              <a:t> </a:t>
            </a:r>
            <a:r>
              <a:rPr lang="en-US" sz="1350" dirty="0" err="1">
                <a:solidFill>
                  <a:prstClr val="black"/>
                </a:solidFill>
                <a:latin typeface="Calibri"/>
              </a:rPr>
              <a:t>berkaitan</a:t>
            </a:r>
            <a:r>
              <a:rPr lang="en-US" sz="1350" dirty="0">
                <a:solidFill>
                  <a:prstClr val="black"/>
                </a:solidFill>
                <a:latin typeface="Calibri"/>
              </a:rPr>
              <a:t> </a:t>
            </a:r>
            <a:r>
              <a:rPr lang="en-US" sz="1350" dirty="0" err="1">
                <a:solidFill>
                  <a:prstClr val="black"/>
                </a:solidFill>
                <a:latin typeface="Calibri"/>
              </a:rPr>
              <a:t>dengan</a:t>
            </a:r>
            <a:r>
              <a:rPr lang="en-US" sz="1350" dirty="0">
                <a:solidFill>
                  <a:prstClr val="black"/>
                </a:solidFill>
                <a:latin typeface="Calibri"/>
              </a:rPr>
              <a:t> </a:t>
            </a:r>
            <a:r>
              <a:rPr lang="en-US" sz="1350" dirty="0" err="1">
                <a:solidFill>
                  <a:prstClr val="black"/>
                </a:solidFill>
                <a:latin typeface="Calibri"/>
              </a:rPr>
              <a:t>bidang</a:t>
            </a:r>
            <a:r>
              <a:rPr lang="en-US" sz="1350" dirty="0">
                <a:solidFill>
                  <a:prstClr val="black"/>
                </a:solidFill>
                <a:latin typeface="Calibri"/>
              </a:rPr>
              <a:t> </a:t>
            </a:r>
            <a:r>
              <a:rPr lang="en-US" sz="1350" dirty="0" err="1">
                <a:solidFill>
                  <a:prstClr val="black"/>
                </a:solidFill>
                <a:latin typeface="Calibri"/>
              </a:rPr>
              <a:t>teknis</a:t>
            </a:r>
            <a:r>
              <a:rPr lang="en-US" sz="1350" dirty="0">
                <a:solidFill>
                  <a:prstClr val="black"/>
                </a:solidFill>
                <a:latin typeface="Calibri"/>
              </a:rPr>
              <a:t> </a:t>
            </a:r>
            <a:r>
              <a:rPr lang="en-US" sz="1350" dirty="0" err="1">
                <a:solidFill>
                  <a:prstClr val="black"/>
                </a:solidFill>
                <a:latin typeface="Calibri"/>
              </a:rPr>
              <a:t>jabatan</a:t>
            </a:r>
            <a:endParaRPr lang="en-US" sz="1350" dirty="0">
              <a:solidFill>
                <a:prstClr val="black"/>
              </a:solidFill>
              <a:latin typeface="Calibri"/>
            </a:endParaRPr>
          </a:p>
        </p:txBody>
      </p:sp>
    </p:spTree>
    <p:extLst>
      <p:ext uri="{BB962C8B-B14F-4D97-AF65-F5344CB8AC3E}">
        <p14:creationId xmlns:p14="http://schemas.microsoft.com/office/powerpoint/2010/main" val="68388946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a:extLst>
              <a:ext uri="{FF2B5EF4-FFF2-40B4-BE49-F238E27FC236}">
                <a16:creationId xmlns:a16="http://schemas.microsoft.com/office/drawing/2014/main" id="{B853EBAD-BD04-4118-8005-E3CF5D432FA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635" t="13362" r="18695" b="7975"/>
          <a:stretch/>
        </p:blipFill>
        <p:spPr bwMode="auto">
          <a:xfrm>
            <a:off x="9097" y="-2955"/>
            <a:ext cx="9134903" cy="51491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a:extLst>
              <a:ext uri="{FF2B5EF4-FFF2-40B4-BE49-F238E27FC236}">
                <a16:creationId xmlns:a16="http://schemas.microsoft.com/office/drawing/2014/main" id="{752582E0-E611-4FC3-8B77-48865AA4A697}"/>
              </a:ext>
            </a:extLst>
          </p:cNvPr>
          <p:cNvSpPr/>
          <p:nvPr/>
        </p:nvSpPr>
        <p:spPr>
          <a:xfrm>
            <a:off x="9097" y="0"/>
            <a:ext cx="700869" cy="699542"/>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0041121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defTabSz="342900">
              <a:defRPr/>
            </a:pPr>
            <a:fld id="{9C099C12-0FA6-5345-B979-B19A08F582EA}" type="slidenum">
              <a:rPr lang="en-US">
                <a:solidFill>
                  <a:srgbClr val="000000">
                    <a:lumMod val="50000"/>
                    <a:lumOff val="50000"/>
                  </a:srgbClr>
                </a:solidFill>
                <a:latin typeface="Arial" panose="020B0604020202020204"/>
              </a:rPr>
              <a:pPr defTabSz="342900">
                <a:defRPr/>
              </a:pPr>
              <a:t>2</a:t>
            </a:fld>
            <a:endParaRPr lang="en-US" dirty="0">
              <a:solidFill>
                <a:srgbClr val="000000">
                  <a:lumMod val="50000"/>
                  <a:lumOff val="50000"/>
                </a:srgbClr>
              </a:solidFill>
              <a:latin typeface="Arial" panose="020B0604020202020204"/>
            </a:endParaRPr>
          </a:p>
        </p:txBody>
      </p:sp>
      <p:sp>
        <p:nvSpPr>
          <p:cNvPr id="4" name="Text Placeholder 3"/>
          <p:cNvSpPr>
            <a:spLocks noGrp="1"/>
          </p:cNvSpPr>
          <p:nvPr>
            <p:ph type="body" sz="quarter" idx="13"/>
          </p:nvPr>
        </p:nvSpPr>
        <p:spPr/>
        <p:txBody>
          <a:bodyPr/>
          <a:lstStyle/>
          <a:p>
            <a:endParaRPr lang="en-US"/>
          </a:p>
        </p:txBody>
      </p:sp>
      <p:sp>
        <p:nvSpPr>
          <p:cNvPr id="8" name="TextBox 7"/>
          <p:cNvSpPr txBox="1"/>
          <p:nvPr/>
        </p:nvSpPr>
        <p:spPr>
          <a:xfrm>
            <a:off x="2627784" y="918779"/>
            <a:ext cx="6210000" cy="2239587"/>
          </a:xfrm>
          <a:prstGeom prst="rect">
            <a:avLst/>
          </a:prstGeom>
          <a:noFill/>
        </p:spPr>
        <p:txBody>
          <a:bodyPr wrap="square">
            <a:spAutoFit/>
          </a:bodyPr>
          <a:lstStyle/>
          <a:p>
            <a:pPr marL="334804" indent="-334804" defTabSz="342900">
              <a:lnSpc>
                <a:spcPct val="150000"/>
              </a:lnSpc>
              <a:buFont typeface="+mj-lt"/>
              <a:buAutoNum type="arabicPeriod"/>
              <a:defRPr/>
            </a:pPr>
            <a:r>
              <a:rPr lang="sv-SE" sz="1575" b="1" dirty="0">
                <a:solidFill>
                  <a:srgbClr val="005050"/>
                </a:solidFill>
                <a:latin typeface="Arial" panose="020B0604020202020204"/>
              </a:rPr>
              <a:t>Kebijakan Jabatan Fungsional Kesehatan Permenpan 13 tahun 2019</a:t>
            </a:r>
          </a:p>
          <a:p>
            <a:pPr marL="334804" indent="-334804" defTabSz="342900">
              <a:lnSpc>
                <a:spcPct val="150000"/>
              </a:lnSpc>
              <a:buFont typeface="+mj-lt"/>
              <a:buAutoNum type="arabicPeriod"/>
              <a:defRPr/>
            </a:pPr>
            <a:r>
              <a:rPr lang="sv-SE" sz="1575" b="1" dirty="0">
                <a:solidFill>
                  <a:srgbClr val="005050"/>
                </a:solidFill>
                <a:latin typeface="Arial" panose="020B0604020202020204"/>
              </a:rPr>
              <a:t>Uji Kompetensi</a:t>
            </a:r>
          </a:p>
          <a:p>
            <a:pPr marL="334804" indent="-334804" defTabSz="342900">
              <a:lnSpc>
                <a:spcPct val="150000"/>
              </a:lnSpc>
              <a:buFont typeface="+mj-lt"/>
              <a:buAutoNum type="arabicPeriod"/>
              <a:defRPr/>
            </a:pPr>
            <a:r>
              <a:rPr lang="sv-SE" sz="1575" b="1" dirty="0">
                <a:solidFill>
                  <a:srgbClr val="005050"/>
                </a:solidFill>
                <a:latin typeface="Arial" panose="020B0604020202020204"/>
              </a:rPr>
              <a:t>Penyusunan Formasi JFK</a:t>
            </a:r>
          </a:p>
          <a:p>
            <a:pPr marL="334804" indent="-334804" defTabSz="342900">
              <a:lnSpc>
                <a:spcPct val="150000"/>
              </a:lnSpc>
              <a:buFont typeface="+mj-lt"/>
              <a:buAutoNum type="arabicPeriod"/>
              <a:defRPr/>
            </a:pPr>
            <a:r>
              <a:rPr lang="en-US" sz="1600" b="1" spc="-4" dirty="0" err="1">
                <a:solidFill>
                  <a:srgbClr val="215150"/>
                </a:solidFill>
              </a:rPr>
              <a:t>Penyetaraan</a:t>
            </a:r>
            <a:r>
              <a:rPr lang="en-US" sz="1600" b="1" spc="-4" dirty="0">
                <a:solidFill>
                  <a:srgbClr val="215150"/>
                </a:solidFill>
              </a:rPr>
              <a:t> </a:t>
            </a:r>
            <a:r>
              <a:rPr lang="en-US" sz="1600" b="1" spc="-4" dirty="0" err="1">
                <a:solidFill>
                  <a:srgbClr val="215150"/>
                </a:solidFill>
              </a:rPr>
              <a:t>Jabatan</a:t>
            </a:r>
            <a:r>
              <a:rPr lang="en-US" sz="1600" b="1" spc="-4" dirty="0">
                <a:solidFill>
                  <a:srgbClr val="215150"/>
                </a:solidFill>
              </a:rPr>
              <a:t> </a:t>
            </a:r>
            <a:r>
              <a:rPr lang="en-US" sz="1600" b="1" spc="-4" dirty="0" err="1">
                <a:solidFill>
                  <a:srgbClr val="215150"/>
                </a:solidFill>
              </a:rPr>
              <a:t>Fungsional</a:t>
            </a:r>
            <a:r>
              <a:rPr lang="en-US" sz="1600" b="1" spc="-4" dirty="0">
                <a:solidFill>
                  <a:srgbClr val="215150"/>
                </a:solidFill>
              </a:rPr>
              <a:t> </a:t>
            </a:r>
            <a:r>
              <a:rPr lang="en-US" sz="1600" b="1" spc="-4" dirty="0" err="1">
                <a:solidFill>
                  <a:srgbClr val="215150"/>
                </a:solidFill>
              </a:rPr>
              <a:t>berdasrkan</a:t>
            </a:r>
            <a:r>
              <a:rPr lang="en-US" sz="1600" b="1" spc="-4" dirty="0">
                <a:solidFill>
                  <a:srgbClr val="215150"/>
                </a:solidFill>
              </a:rPr>
              <a:t> </a:t>
            </a:r>
            <a:r>
              <a:rPr lang="en-US" sz="1600" b="1" spc="-4" dirty="0" err="1">
                <a:solidFill>
                  <a:srgbClr val="215150"/>
                </a:solidFill>
              </a:rPr>
              <a:t>Permenpan</a:t>
            </a:r>
            <a:r>
              <a:rPr lang="en-US" sz="1600" b="1" spc="-4" dirty="0">
                <a:solidFill>
                  <a:srgbClr val="215150"/>
                </a:solidFill>
              </a:rPr>
              <a:t> No 17 </a:t>
            </a:r>
            <a:r>
              <a:rPr lang="en-US" sz="1600" b="1" spc="-4" dirty="0" err="1">
                <a:solidFill>
                  <a:srgbClr val="215150"/>
                </a:solidFill>
              </a:rPr>
              <a:t>Tahun</a:t>
            </a:r>
            <a:r>
              <a:rPr lang="en-US" sz="1600" b="1" spc="-4" dirty="0">
                <a:solidFill>
                  <a:srgbClr val="215150"/>
                </a:solidFill>
              </a:rPr>
              <a:t> 2021</a:t>
            </a:r>
            <a:endParaRPr lang="sv-SE" sz="1575" b="1" dirty="0">
              <a:solidFill>
                <a:srgbClr val="005050"/>
              </a:solidFill>
              <a:latin typeface="Arial" panose="020B0604020202020204"/>
            </a:endParaRPr>
          </a:p>
        </p:txBody>
      </p:sp>
      <p:sp>
        <p:nvSpPr>
          <p:cNvPr id="5" name="Content Placeholder 5"/>
          <p:cNvSpPr>
            <a:spLocks noGrp="1"/>
          </p:cNvSpPr>
          <p:nvPr>
            <p:ph sz="quarter" idx="12"/>
          </p:nvPr>
        </p:nvSpPr>
        <p:spPr>
          <a:xfrm>
            <a:off x="80065" y="1032706"/>
            <a:ext cx="2273300" cy="2375297"/>
          </a:xfrm>
        </p:spPr>
        <p:txBody>
          <a:bodyPr/>
          <a:lstStyle/>
          <a:p>
            <a:r>
              <a:rPr lang="en-US" b="1" dirty="0" err="1">
                <a:solidFill>
                  <a:schemeClr val="bg1"/>
                </a:solidFill>
              </a:rPr>
              <a:t>Topik</a:t>
            </a:r>
            <a:endParaRPr lang="en-ID" b="1" dirty="0">
              <a:solidFill>
                <a:schemeClr val="bg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81DF50-1CC7-4DD1-8573-13176C8DBFB7}"/>
              </a:ext>
            </a:extLst>
          </p:cNvPr>
          <p:cNvSpPr>
            <a:spLocks noGrp="1"/>
          </p:cNvSpPr>
          <p:nvPr>
            <p:ph type="title"/>
          </p:nvPr>
        </p:nvSpPr>
        <p:spPr/>
        <p:txBody>
          <a:bodyPr>
            <a:normAutofit fontScale="90000"/>
          </a:bodyPr>
          <a:lstStyle/>
          <a:p>
            <a:pPr defTabSz="914243">
              <a:lnSpc>
                <a:spcPts val="2850"/>
              </a:lnSpc>
              <a:defRPr/>
            </a:pPr>
            <a:r>
              <a:rPr lang="en-US" altLang="en-US" sz="2400" kern="0">
                <a:solidFill>
                  <a:srgbClr val="000000"/>
                </a:solidFill>
                <a:sym typeface="Arial" panose="020B0604020202020204"/>
              </a:rPr>
              <a:t>PENGEMBANGAN KOMPETENSI</a:t>
            </a:r>
            <a:endParaRPr lang="en-US" altLang="en-US" sz="2400" kern="0" dirty="0">
              <a:solidFill>
                <a:srgbClr val="000000"/>
              </a:solidFill>
              <a:sym typeface="Arial" panose="020B0604020202020204"/>
            </a:endParaRPr>
          </a:p>
        </p:txBody>
      </p:sp>
      <p:pic>
        <p:nvPicPr>
          <p:cNvPr id="5" name="Picture 1">
            <a:extLst>
              <a:ext uri="{FF2B5EF4-FFF2-40B4-BE49-F238E27FC236}">
                <a16:creationId xmlns:a16="http://schemas.microsoft.com/office/drawing/2014/main" id="{DDF2986C-AE26-4ED4-B9FB-C8107E0EA6AC}"/>
              </a:ext>
            </a:extLst>
          </p:cNvPr>
          <p:cNvPicPr>
            <a:picLocks noChangeAspect="1"/>
          </p:cNvPicPr>
          <p:nvPr/>
        </p:nvPicPr>
        <p:blipFill>
          <a:blip r:embed="rId2"/>
          <a:stretch>
            <a:fillRect/>
          </a:stretch>
        </p:blipFill>
        <p:spPr>
          <a:xfrm>
            <a:off x="1929271" y="739380"/>
            <a:ext cx="5035154" cy="4217194"/>
          </a:xfrm>
          <a:prstGeom prst="rect">
            <a:avLst/>
          </a:prstGeom>
          <a:noFill/>
          <a:ln w="9525">
            <a:noFill/>
          </a:ln>
        </p:spPr>
      </p:pic>
      <p:sp>
        <p:nvSpPr>
          <p:cNvPr id="7" name="TextBox 1">
            <a:extLst>
              <a:ext uri="{FF2B5EF4-FFF2-40B4-BE49-F238E27FC236}">
                <a16:creationId xmlns:a16="http://schemas.microsoft.com/office/drawing/2014/main" id="{08788280-1F82-47C2-8289-F237381B2758}"/>
              </a:ext>
            </a:extLst>
          </p:cNvPr>
          <p:cNvSpPr txBox="1">
            <a:spLocks noChangeArrowheads="1"/>
          </p:cNvSpPr>
          <p:nvPr/>
        </p:nvSpPr>
        <p:spPr bwMode="auto">
          <a:xfrm>
            <a:off x="1279927" y="4379468"/>
            <a:ext cx="6600827" cy="727113"/>
          </a:xfrm>
          <a:prstGeom prst="rect">
            <a:avLst/>
          </a:prstGeom>
          <a:solidFill>
            <a:schemeClr val="accent5">
              <a:lumMod val="20000"/>
              <a:lumOff val="80000"/>
            </a:schemeClr>
          </a:solidFill>
          <a:ln>
            <a:noFill/>
          </a:ln>
        </p:spPr>
        <p:txBody>
          <a:bodyPr wrap="square" lIns="68561" tIns="34286" rIns="68561" bIns="34286">
            <a:spAutoFit/>
          </a:bodyPr>
          <a:lstStyle>
            <a:lvl1pPr>
              <a:spcBef>
                <a:spcPct val="20000"/>
              </a:spcBef>
              <a:buChar char="•"/>
              <a:defRPr sz="3200">
                <a:solidFill>
                  <a:schemeClr val="tx1"/>
                </a:solidFill>
                <a:latin typeface="Arial" panose="020B0604020202020204" pitchFamily="34" charset="0"/>
                <a:ea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ctr" defTabSz="914243">
              <a:spcBef>
                <a:spcPct val="0"/>
              </a:spcBef>
              <a:buClr>
                <a:srgbClr val="000000"/>
              </a:buClr>
              <a:buFontTx/>
              <a:buNone/>
              <a:defRPr/>
            </a:pPr>
            <a:r>
              <a:rPr lang="en-US" altLang="en-US" sz="1400" b="1" kern="0" dirty="0">
                <a:solidFill>
                  <a:srgbClr val="000000"/>
                </a:solidFill>
                <a:ea typeface="MS PGothic" panose="020B0600070205080204" pitchFamily="34" charset="-128"/>
                <a:sym typeface="Arial" panose="020B0604020202020204"/>
              </a:rPr>
              <a:t>INSTANSI PEMERINTAH WAJIB MENYUSUN RENCANA PENGEMBANGAN KOMPETENSI </a:t>
            </a:r>
            <a:r>
              <a:rPr lang="en-US" altLang="en-US" sz="1400" b="1" kern="0">
                <a:solidFill>
                  <a:srgbClr val="000000"/>
                </a:solidFill>
                <a:ea typeface="MS PGothic" panose="020B0600070205080204" pitchFamily="34" charset="-128"/>
                <a:sym typeface="Arial" panose="020B0604020202020204"/>
              </a:rPr>
              <a:t>&amp; TERTUANG </a:t>
            </a:r>
            <a:r>
              <a:rPr lang="en-US" altLang="en-US" sz="1400" b="1" kern="0" dirty="0">
                <a:solidFill>
                  <a:srgbClr val="000000"/>
                </a:solidFill>
                <a:ea typeface="MS PGothic" panose="020B0600070205080204" pitchFamily="34" charset="-128"/>
                <a:sym typeface="Arial" panose="020B0604020202020204"/>
              </a:rPr>
              <a:t>DALAM RENCANA KERJA ANGGARAN TAHUNAN INSTANSI</a:t>
            </a:r>
          </a:p>
        </p:txBody>
      </p:sp>
      <p:sp>
        <p:nvSpPr>
          <p:cNvPr id="8" name="TextBox 7">
            <a:extLst>
              <a:ext uri="{FF2B5EF4-FFF2-40B4-BE49-F238E27FC236}">
                <a16:creationId xmlns:a16="http://schemas.microsoft.com/office/drawing/2014/main" id="{3CE1E19B-2CA4-4B2B-8DDA-0D63DEC2ED15}"/>
              </a:ext>
            </a:extLst>
          </p:cNvPr>
          <p:cNvSpPr txBox="1"/>
          <p:nvPr/>
        </p:nvSpPr>
        <p:spPr>
          <a:xfrm>
            <a:off x="1298974" y="891783"/>
            <a:ext cx="1212056" cy="288532"/>
          </a:xfrm>
          <a:prstGeom prst="rect">
            <a:avLst/>
          </a:prstGeom>
          <a:solidFill>
            <a:srgbClr val="FE7A99"/>
          </a:solidFill>
        </p:spPr>
        <p:txBody>
          <a:bodyPr lIns="68561" tIns="34286" rIns="68561" bIns="34286">
            <a:spAutoFit/>
          </a:bodyPr>
          <a:lstStyle/>
          <a:p>
            <a:pPr algn="ctr" defTabSz="914243">
              <a:buClr>
                <a:srgbClr val="000000"/>
              </a:buClr>
              <a:defRPr/>
            </a:pPr>
            <a:r>
              <a:rPr lang="en-US" sz="1400" b="1" kern="0" dirty="0">
                <a:solidFill>
                  <a:srgbClr val="000000"/>
                </a:solidFill>
                <a:cs typeface="Arial" panose="020B0604020202020204"/>
                <a:sym typeface="Arial" panose="020B0604020202020204"/>
              </a:rPr>
              <a:t>1.Diklat</a:t>
            </a:r>
          </a:p>
        </p:txBody>
      </p:sp>
      <p:sp>
        <p:nvSpPr>
          <p:cNvPr id="9" name="TextBox 8">
            <a:extLst>
              <a:ext uri="{FF2B5EF4-FFF2-40B4-BE49-F238E27FC236}">
                <a16:creationId xmlns:a16="http://schemas.microsoft.com/office/drawing/2014/main" id="{01B4EDCD-9530-44F7-A5C6-A9B72C9E1D54}"/>
              </a:ext>
            </a:extLst>
          </p:cNvPr>
          <p:cNvSpPr txBox="1"/>
          <p:nvPr/>
        </p:nvSpPr>
        <p:spPr>
          <a:xfrm>
            <a:off x="6447242" y="867969"/>
            <a:ext cx="1403747" cy="288532"/>
          </a:xfrm>
          <a:prstGeom prst="rect">
            <a:avLst/>
          </a:prstGeom>
          <a:solidFill>
            <a:srgbClr val="FFC000"/>
          </a:solidFill>
        </p:spPr>
        <p:txBody>
          <a:bodyPr lIns="68561" tIns="34286" rIns="68561" bIns="34286">
            <a:spAutoFit/>
          </a:bodyPr>
          <a:lstStyle/>
          <a:p>
            <a:pPr algn="ctr" defTabSz="914243">
              <a:buClr>
                <a:srgbClr val="000000"/>
              </a:buClr>
              <a:defRPr/>
            </a:pPr>
            <a:r>
              <a:rPr lang="en-US" sz="1400" b="1" kern="0" dirty="0">
                <a:solidFill>
                  <a:srgbClr val="000000"/>
                </a:solidFill>
                <a:cs typeface="Arial" panose="020B0604020202020204"/>
                <a:sym typeface="Arial" panose="020B0604020202020204"/>
              </a:rPr>
              <a:t>2.Seminar</a:t>
            </a:r>
          </a:p>
        </p:txBody>
      </p:sp>
      <p:sp>
        <p:nvSpPr>
          <p:cNvPr id="10" name="TextBox 9">
            <a:extLst>
              <a:ext uri="{FF2B5EF4-FFF2-40B4-BE49-F238E27FC236}">
                <a16:creationId xmlns:a16="http://schemas.microsoft.com/office/drawing/2014/main" id="{AB8B7EEC-7D5C-4220-8F63-4A423CB2B638}"/>
              </a:ext>
            </a:extLst>
          </p:cNvPr>
          <p:cNvSpPr txBox="1"/>
          <p:nvPr/>
        </p:nvSpPr>
        <p:spPr>
          <a:xfrm>
            <a:off x="1250158" y="1766892"/>
            <a:ext cx="1212056" cy="288532"/>
          </a:xfrm>
          <a:prstGeom prst="rect">
            <a:avLst/>
          </a:prstGeom>
          <a:solidFill>
            <a:srgbClr val="FFFF00"/>
          </a:solidFill>
        </p:spPr>
        <p:txBody>
          <a:bodyPr lIns="68561" tIns="34286" rIns="68561" bIns="34286">
            <a:spAutoFit/>
          </a:bodyPr>
          <a:lstStyle/>
          <a:p>
            <a:pPr algn="ctr" defTabSz="914243">
              <a:buClr>
                <a:srgbClr val="000000"/>
              </a:buClr>
              <a:defRPr/>
            </a:pPr>
            <a:r>
              <a:rPr lang="en-US" sz="1400" b="1" kern="0" dirty="0">
                <a:solidFill>
                  <a:srgbClr val="000000"/>
                </a:solidFill>
                <a:cs typeface="Arial" panose="020B0604020202020204"/>
                <a:sym typeface="Arial" panose="020B0604020202020204"/>
              </a:rPr>
              <a:t>3.Kursus</a:t>
            </a:r>
          </a:p>
        </p:txBody>
      </p:sp>
      <p:sp>
        <p:nvSpPr>
          <p:cNvPr id="11" name="TextBox 10">
            <a:extLst>
              <a:ext uri="{FF2B5EF4-FFF2-40B4-BE49-F238E27FC236}">
                <a16:creationId xmlns:a16="http://schemas.microsoft.com/office/drawing/2014/main" id="{061E0A33-806D-4C45-A806-6B11FD735BCD}"/>
              </a:ext>
            </a:extLst>
          </p:cNvPr>
          <p:cNvSpPr txBox="1"/>
          <p:nvPr/>
        </p:nvSpPr>
        <p:spPr>
          <a:xfrm>
            <a:off x="6447237" y="1500192"/>
            <a:ext cx="1512094" cy="288532"/>
          </a:xfrm>
          <a:prstGeom prst="rect">
            <a:avLst/>
          </a:prstGeom>
          <a:solidFill>
            <a:srgbClr val="92D050"/>
          </a:solidFill>
        </p:spPr>
        <p:txBody>
          <a:bodyPr lIns="68561" tIns="34286" rIns="68561" bIns="34286">
            <a:spAutoFit/>
          </a:bodyPr>
          <a:lstStyle/>
          <a:p>
            <a:pPr algn="ctr" defTabSz="914243">
              <a:buClr>
                <a:srgbClr val="000000"/>
              </a:buClr>
              <a:defRPr/>
            </a:pPr>
            <a:r>
              <a:rPr lang="en-US" sz="1400" b="1" kern="0" dirty="0">
                <a:solidFill>
                  <a:srgbClr val="000000"/>
                </a:solidFill>
                <a:cs typeface="Arial" panose="020B0604020202020204"/>
                <a:sym typeface="Arial" panose="020B0604020202020204"/>
              </a:rPr>
              <a:t>4.Penataran</a:t>
            </a:r>
          </a:p>
        </p:txBody>
      </p:sp>
      <p:sp>
        <p:nvSpPr>
          <p:cNvPr id="12" name="TextBox 11">
            <a:extLst>
              <a:ext uri="{FF2B5EF4-FFF2-40B4-BE49-F238E27FC236}">
                <a16:creationId xmlns:a16="http://schemas.microsoft.com/office/drawing/2014/main" id="{EEAB4A51-10B5-4271-B843-BAA4889FDC0C}"/>
              </a:ext>
            </a:extLst>
          </p:cNvPr>
          <p:cNvSpPr txBox="1"/>
          <p:nvPr/>
        </p:nvSpPr>
        <p:spPr>
          <a:xfrm>
            <a:off x="2730103" y="1766888"/>
            <a:ext cx="1212056" cy="507822"/>
          </a:xfrm>
          <a:prstGeom prst="rect">
            <a:avLst/>
          </a:prstGeom>
          <a:solidFill>
            <a:srgbClr val="00B0F0"/>
          </a:solidFill>
        </p:spPr>
        <p:txBody>
          <a:bodyPr lIns="68561" tIns="34286" rIns="68561" bIns="34286">
            <a:spAutoFit/>
          </a:bodyPr>
          <a:lstStyle/>
          <a:p>
            <a:pPr algn="ctr" defTabSz="914243">
              <a:buClr>
                <a:srgbClr val="000000"/>
              </a:buClr>
              <a:defRPr/>
            </a:pPr>
            <a:r>
              <a:rPr lang="en-US" sz="1400" b="1" kern="0" dirty="0">
                <a:solidFill>
                  <a:srgbClr val="000000"/>
                </a:solidFill>
                <a:cs typeface="Arial" panose="020B0604020202020204"/>
                <a:sym typeface="Arial" panose="020B0604020202020204"/>
              </a:rPr>
              <a:t>5.Praktik </a:t>
            </a:r>
            <a:r>
              <a:rPr lang="en-US" sz="1400" b="1" kern="0" dirty="0" err="1">
                <a:solidFill>
                  <a:srgbClr val="000000"/>
                </a:solidFill>
                <a:cs typeface="Arial" panose="020B0604020202020204"/>
                <a:sym typeface="Arial" panose="020B0604020202020204"/>
              </a:rPr>
              <a:t>Kerja</a:t>
            </a:r>
            <a:endParaRPr lang="en-US" sz="1400" b="1" kern="0" dirty="0">
              <a:solidFill>
                <a:srgbClr val="000000"/>
              </a:solidFill>
              <a:cs typeface="Arial" panose="020B0604020202020204"/>
              <a:sym typeface="Arial" panose="020B0604020202020204"/>
            </a:endParaRPr>
          </a:p>
        </p:txBody>
      </p:sp>
      <p:sp>
        <p:nvSpPr>
          <p:cNvPr id="13" name="TextBox 12">
            <a:extLst>
              <a:ext uri="{FF2B5EF4-FFF2-40B4-BE49-F238E27FC236}">
                <a16:creationId xmlns:a16="http://schemas.microsoft.com/office/drawing/2014/main" id="{0A085392-590C-40DE-8A39-5E51B8CF7EC8}"/>
              </a:ext>
            </a:extLst>
          </p:cNvPr>
          <p:cNvSpPr txBox="1"/>
          <p:nvPr/>
        </p:nvSpPr>
        <p:spPr>
          <a:xfrm>
            <a:off x="6413897" y="2345532"/>
            <a:ext cx="1466850" cy="438574"/>
          </a:xfrm>
          <a:prstGeom prst="rect">
            <a:avLst/>
          </a:prstGeom>
          <a:solidFill>
            <a:srgbClr val="7030A0"/>
          </a:solidFill>
        </p:spPr>
        <p:txBody>
          <a:bodyPr lIns="68561" tIns="34286" rIns="68561" bIns="34286">
            <a:spAutoFit/>
          </a:bodyPr>
          <a:lstStyle/>
          <a:p>
            <a:pPr defTabSz="914243">
              <a:buClr>
                <a:srgbClr val="000000"/>
              </a:buClr>
              <a:defRPr/>
            </a:pPr>
            <a:r>
              <a:rPr lang="en-US" sz="1200" b="1" kern="0" dirty="0">
                <a:solidFill>
                  <a:srgbClr val="FFFFFF"/>
                </a:solidFill>
                <a:cs typeface="Arial" panose="020B0604020202020204"/>
                <a:sym typeface="Arial" panose="020B0604020202020204"/>
              </a:rPr>
              <a:t>6.Pertukaran PNS </a:t>
            </a:r>
            <a:r>
              <a:rPr lang="en-US" sz="1200" b="1" kern="0" dirty="0" err="1">
                <a:solidFill>
                  <a:srgbClr val="FFFFFF"/>
                </a:solidFill>
                <a:cs typeface="Arial" panose="020B0604020202020204"/>
                <a:sym typeface="Arial" panose="020B0604020202020204"/>
              </a:rPr>
              <a:t>dan</a:t>
            </a:r>
            <a:r>
              <a:rPr lang="en-US" sz="1200" b="1" kern="0" dirty="0">
                <a:solidFill>
                  <a:srgbClr val="FFFFFF"/>
                </a:solidFill>
                <a:cs typeface="Arial" panose="020B0604020202020204"/>
                <a:sym typeface="Arial" panose="020B0604020202020204"/>
              </a:rPr>
              <a:t> </a:t>
            </a:r>
            <a:r>
              <a:rPr lang="en-US" sz="1200" b="1" kern="0" dirty="0" err="1">
                <a:solidFill>
                  <a:srgbClr val="FFFFFF"/>
                </a:solidFill>
                <a:cs typeface="Arial" panose="020B0604020202020204"/>
                <a:sym typeface="Arial" panose="020B0604020202020204"/>
              </a:rPr>
              <a:t>Swasta</a:t>
            </a:r>
            <a:endParaRPr lang="en-US" sz="1200" b="1" kern="0" dirty="0">
              <a:solidFill>
                <a:srgbClr val="FFFFFF"/>
              </a:solidFill>
              <a:cs typeface="Arial" panose="020B0604020202020204"/>
              <a:sym typeface="Arial" panose="020B0604020202020204"/>
            </a:endParaRPr>
          </a:p>
        </p:txBody>
      </p:sp>
    </p:spTree>
    <p:extLst>
      <p:ext uri="{BB962C8B-B14F-4D97-AF65-F5344CB8AC3E}">
        <p14:creationId xmlns:p14="http://schemas.microsoft.com/office/powerpoint/2010/main" val="83640775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a:xfrm>
            <a:off x="154002" y="747364"/>
            <a:ext cx="3334120" cy="319514"/>
          </a:xfrm>
          <a:prstGeom prst="roundRect">
            <a:avLst/>
          </a:prstGeom>
          <a:solidFill>
            <a:srgbClr val="00B3AC"/>
          </a:solidFill>
        </p:spPr>
        <p:style>
          <a:lnRef idx="1">
            <a:schemeClr val="accent5"/>
          </a:lnRef>
          <a:fillRef idx="3">
            <a:schemeClr val="accent5"/>
          </a:fillRef>
          <a:effectRef idx="2">
            <a:schemeClr val="accent5"/>
          </a:effectRef>
          <a:fontRef idx="minor">
            <a:schemeClr val="lt1"/>
          </a:fontRef>
        </p:style>
        <p:txBody>
          <a:bodyPr lIns="68484" tIns="34283" rIns="68484" bIns="34283" rtlCol="0" anchor="ctr"/>
          <a:lstStyle/>
          <a:p>
            <a:pPr algn="ctr" defTabSz="684704"/>
            <a:r>
              <a:rPr lang="en-US" sz="900" b="1" dirty="0" err="1">
                <a:solidFill>
                  <a:prstClr val="white"/>
                </a:solidFill>
                <a:latin typeface="Arial Black" pitchFamily="34" charset="0"/>
                <a:sym typeface="Arial"/>
              </a:rPr>
              <a:t>PP</a:t>
            </a:r>
            <a:r>
              <a:rPr lang="en-US" sz="900" b="1" dirty="0">
                <a:solidFill>
                  <a:prstClr val="white"/>
                </a:solidFill>
                <a:latin typeface="Arial Black" pitchFamily="34" charset="0"/>
                <a:sym typeface="Arial"/>
              </a:rPr>
              <a:t> 11 </a:t>
            </a:r>
            <a:r>
              <a:rPr lang="en-US" sz="900" b="1" dirty="0" err="1">
                <a:solidFill>
                  <a:prstClr val="white"/>
                </a:solidFill>
                <a:latin typeface="Arial Black" pitchFamily="34" charset="0"/>
                <a:sym typeface="Arial"/>
              </a:rPr>
              <a:t>TAHUN</a:t>
            </a:r>
            <a:r>
              <a:rPr lang="en-US" sz="900" b="1" dirty="0">
                <a:solidFill>
                  <a:prstClr val="white"/>
                </a:solidFill>
                <a:latin typeface="Arial Black" pitchFamily="34" charset="0"/>
                <a:sym typeface="Arial"/>
              </a:rPr>
              <a:t> 2017 </a:t>
            </a:r>
            <a:r>
              <a:rPr lang="en-US" sz="900" b="1" dirty="0" err="1">
                <a:solidFill>
                  <a:prstClr val="white"/>
                </a:solidFill>
                <a:latin typeface="Arial Black" pitchFamily="34" charset="0"/>
                <a:sym typeface="Arial"/>
              </a:rPr>
              <a:t>TENTANG</a:t>
            </a:r>
            <a:r>
              <a:rPr lang="en-US" sz="900" b="1" dirty="0">
                <a:solidFill>
                  <a:prstClr val="white"/>
                </a:solidFill>
                <a:latin typeface="Arial Black" pitchFamily="34" charset="0"/>
                <a:sym typeface="Arial"/>
              </a:rPr>
              <a:t> </a:t>
            </a:r>
            <a:r>
              <a:rPr lang="en-US" sz="900" b="1" dirty="0" err="1">
                <a:solidFill>
                  <a:prstClr val="white"/>
                </a:solidFill>
                <a:latin typeface="Arial Black" pitchFamily="34" charset="0"/>
                <a:sym typeface="Arial"/>
              </a:rPr>
              <a:t>MANAJEMEN</a:t>
            </a:r>
            <a:r>
              <a:rPr lang="en-US" sz="900" b="1" dirty="0">
                <a:solidFill>
                  <a:prstClr val="white"/>
                </a:solidFill>
                <a:latin typeface="Arial Black" pitchFamily="34" charset="0"/>
                <a:sym typeface="Arial"/>
              </a:rPr>
              <a:t> </a:t>
            </a:r>
            <a:r>
              <a:rPr lang="en-US" sz="900" b="1" dirty="0" err="1">
                <a:solidFill>
                  <a:prstClr val="white"/>
                </a:solidFill>
                <a:latin typeface="Arial Black" pitchFamily="34" charset="0"/>
                <a:sym typeface="Arial"/>
              </a:rPr>
              <a:t>PNS</a:t>
            </a:r>
            <a:endParaRPr lang="en-US" sz="900" b="1" dirty="0">
              <a:solidFill>
                <a:prstClr val="white"/>
              </a:solidFill>
              <a:latin typeface="Arial Black" pitchFamily="34" charset="0"/>
              <a:sym typeface="Arial"/>
            </a:endParaRPr>
          </a:p>
        </p:txBody>
      </p:sp>
      <p:sp>
        <p:nvSpPr>
          <p:cNvPr id="7" name="Rounded Rectangle 6"/>
          <p:cNvSpPr/>
          <p:nvPr/>
        </p:nvSpPr>
        <p:spPr>
          <a:xfrm>
            <a:off x="4152458" y="877940"/>
            <a:ext cx="4379964" cy="400050"/>
          </a:xfrm>
          <a:prstGeom prst="roundRect">
            <a:avLst/>
          </a:prstGeom>
          <a:solidFill>
            <a:srgbClr val="00B3AC"/>
          </a:solidFill>
        </p:spPr>
        <p:style>
          <a:lnRef idx="1">
            <a:schemeClr val="accent5"/>
          </a:lnRef>
          <a:fillRef idx="3">
            <a:schemeClr val="accent5"/>
          </a:fillRef>
          <a:effectRef idx="2">
            <a:schemeClr val="accent5"/>
          </a:effectRef>
          <a:fontRef idx="minor">
            <a:schemeClr val="lt1"/>
          </a:fontRef>
        </p:style>
        <p:txBody>
          <a:bodyPr lIns="68484" tIns="34283" rIns="68484" bIns="34283" rtlCol="0" anchor="ctr"/>
          <a:lstStyle/>
          <a:p>
            <a:pPr algn="ctr" defTabSz="684704"/>
            <a:r>
              <a:rPr lang="en-US" sz="825" b="1" dirty="0" err="1">
                <a:solidFill>
                  <a:prstClr val="white"/>
                </a:solidFill>
                <a:latin typeface="Arial Black" pitchFamily="34" charset="0"/>
                <a:sym typeface="Arial"/>
              </a:rPr>
              <a:t>PERMENPAN</a:t>
            </a:r>
            <a:r>
              <a:rPr lang="en-US" sz="825" b="1" dirty="0">
                <a:solidFill>
                  <a:prstClr val="white"/>
                </a:solidFill>
                <a:latin typeface="Arial Black" pitchFamily="34" charset="0"/>
                <a:sym typeface="Arial"/>
              </a:rPr>
              <a:t> 13 </a:t>
            </a:r>
            <a:r>
              <a:rPr lang="en-US" sz="825" b="1" dirty="0" err="1">
                <a:solidFill>
                  <a:prstClr val="white"/>
                </a:solidFill>
                <a:latin typeface="Arial Black" pitchFamily="34" charset="0"/>
                <a:sym typeface="Arial"/>
              </a:rPr>
              <a:t>TAHUN</a:t>
            </a:r>
            <a:r>
              <a:rPr lang="en-US" sz="825" b="1" dirty="0">
                <a:solidFill>
                  <a:prstClr val="white"/>
                </a:solidFill>
                <a:latin typeface="Arial Black" pitchFamily="34" charset="0"/>
                <a:sym typeface="Arial"/>
              </a:rPr>
              <a:t> 2019 </a:t>
            </a:r>
            <a:r>
              <a:rPr lang="en-US" sz="825" b="1" dirty="0" err="1">
                <a:solidFill>
                  <a:prstClr val="white"/>
                </a:solidFill>
                <a:latin typeface="Arial Black" pitchFamily="34" charset="0"/>
                <a:sym typeface="Arial"/>
              </a:rPr>
              <a:t>TENTANG</a:t>
            </a:r>
            <a:r>
              <a:rPr lang="en-US" sz="825" b="1" dirty="0">
                <a:solidFill>
                  <a:prstClr val="white"/>
                </a:solidFill>
                <a:latin typeface="Arial Black" pitchFamily="34" charset="0"/>
                <a:sym typeface="Arial"/>
              </a:rPr>
              <a:t> </a:t>
            </a:r>
            <a:r>
              <a:rPr lang="en-US" sz="825" b="1" dirty="0" err="1">
                <a:solidFill>
                  <a:prstClr val="white"/>
                </a:solidFill>
                <a:latin typeface="Arial Black" pitchFamily="34" charset="0"/>
                <a:sym typeface="Arial"/>
              </a:rPr>
              <a:t>PENGUSULAN</a:t>
            </a:r>
            <a:r>
              <a:rPr lang="en-US" sz="825" b="1" dirty="0">
                <a:solidFill>
                  <a:prstClr val="white"/>
                </a:solidFill>
                <a:latin typeface="Arial Black" pitchFamily="34" charset="0"/>
                <a:sym typeface="Arial"/>
              </a:rPr>
              <a:t>, </a:t>
            </a:r>
            <a:r>
              <a:rPr lang="en-US" sz="825" b="1" dirty="0" err="1">
                <a:solidFill>
                  <a:prstClr val="white"/>
                </a:solidFill>
                <a:latin typeface="Arial Black" pitchFamily="34" charset="0"/>
                <a:sym typeface="Arial"/>
              </a:rPr>
              <a:t>PENETAPAN</a:t>
            </a:r>
            <a:r>
              <a:rPr lang="en-US" sz="825" b="1" dirty="0">
                <a:solidFill>
                  <a:prstClr val="white"/>
                </a:solidFill>
                <a:latin typeface="Arial Black" pitchFamily="34" charset="0"/>
                <a:sym typeface="Arial"/>
              </a:rPr>
              <a:t> DAN </a:t>
            </a:r>
            <a:r>
              <a:rPr lang="en-US" sz="825" b="1" dirty="0" err="1">
                <a:solidFill>
                  <a:prstClr val="white"/>
                </a:solidFill>
                <a:latin typeface="Arial Black" pitchFamily="34" charset="0"/>
                <a:sym typeface="Arial"/>
              </a:rPr>
              <a:t>PEMBINAAN</a:t>
            </a:r>
            <a:r>
              <a:rPr lang="en-US" sz="825" b="1" dirty="0">
                <a:solidFill>
                  <a:prstClr val="white"/>
                </a:solidFill>
                <a:latin typeface="Arial Black" pitchFamily="34" charset="0"/>
                <a:sym typeface="Arial"/>
              </a:rPr>
              <a:t> </a:t>
            </a:r>
            <a:r>
              <a:rPr lang="en-US" sz="825" b="1" dirty="0" err="1">
                <a:solidFill>
                  <a:prstClr val="white"/>
                </a:solidFill>
                <a:latin typeface="Arial Black" pitchFamily="34" charset="0"/>
                <a:sym typeface="Arial"/>
              </a:rPr>
              <a:t>JABATAN</a:t>
            </a:r>
            <a:r>
              <a:rPr lang="en-US" sz="825" b="1" dirty="0">
                <a:solidFill>
                  <a:prstClr val="white"/>
                </a:solidFill>
                <a:latin typeface="Arial Black" pitchFamily="34" charset="0"/>
                <a:sym typeface="Arial"/>
              </a:rPr>
              <a:t> </a:t>
            </a:r>
            <a:r>
              <a:rPr lang="en-US" sz="825" b="1" dirty="0" err="1">
                <a:solidFill>
                  <a:prstClr val="white"/>
                </a:solidFill>
                <a:latin typeface="Arial Black" pitchFamily="34" charset="0"/>
                <a:sym typeface="Arial"/>
              </a:rPr>
              <a:t>FUNGSIONAL</a:t>
            </a:r>
            <a:r>
              <a:rPr lang="en-US" sz="825" b="1" dirty="0">
                <a:solidFill>
                  <a:prstClr val="white"/>
                </a:solidFill>
                <a:latin typeface="Arial Black" pitchFamily="34" charset="0"/>
                <a:sym typeface="Arial"/>
              </a:rPr>
              <a:t> </a:t>
            </a:r>
            <a:r>
              <a:rPr lang="en-US" sz="825" b="1" dirty="0" err="1">
                <a:solidFill>
                  <a:prstClr val="white"/>
                </a:solidFill>
                <a:latin typeface="Arial Black" pitchFamily="34" charset="0"/>
                <a:sym typeface="Arial"/>
              </a:rPr>
              <a:t>PNS</a:t>
            </a:r>
            <a:endParaRPr lang="en-US" sz="825" b="1" dirty="0">
              <a:solidFill>
                <a:prstClr val="white"/>
              </a:solidFill>
              <a:latin typeface="Arial Black" pitchFamily="34" charset="0"/>
              <a:sym typeface="Arial"/>
            </a:endParaRPr>
          </a:p>
        </p:txBody>
      </p:sp>
      <p:sp>
        <p:nvSpPr>
          <p:cNvPr id="8" name="Down Arrow 7"/>
          <p:cNvSpPr/>
          <p:nvPr/>
        </p:nvSpPr>
        <p:spPr>
          <a:xfrm rot="16200000">
            <a:off x="3418050" y="3975856"/>
            <a:ext cx="496025" cy="355883"/>
          </a:xfrm>
          <a:prstGeom prst="downArrow">
            <a:avLst/>
          </a:prstGeom>
        </p:spPr>
        <p:style>
          <a:lnRef idx="1">
            <a:schemeClr val="accent5"/>
          </a:lnRef>
          <a:fillRef idx="2">
            <a:schemeClr val="accent5"/>
          </a:fillRef>
          <a:effectRef idx="1">
            <a:schemeClr val="accent5"/>
          </a:effectRef>
          <a:fontRef idx="minor">
            <a:schemeClr val="dk1"/>
          </a:fontRef>
        </p:style>
        <p:txBody>
          <a:bodyPr lIns="68484" tIns="34283" rIns="68484" bIns="34283" rtlCol="0" anchor="ctr"/>
          <a:lstStyle/>
          <a:p>
            <a:pPr algn="ctr" defTabSz="684704"/>
            <a:endParaRPr lang="en-US" sz="1400">
              <a:solidFill>
                <a:prstClr val="black"/>
              </a:solidFill>
              <a:latin typeface="Arial"/>
              <a:sym typeface="Arial"/>
            </a:endParaRPr>
          </a:p>
        </p:txBody>
      </p:sp>
      <p:sp>
        <p:nvSpPr>
          <p:cNvPr id="14" name="TextBox 13"/>
          <p:cNvSpPr txBox="1"/>
          <p:nvPr/>
        </p:nvSpPr>
        <p:spPr>
          <a:xfrm>
            <a:off x="113407" y="2305793"/>
            <a:ext cx="3374715" cy="553984"/>
          </a:xfrm>
          <a:prstGeom prst="rect">
            <a:avLst/>
          </a:prstGeom>
        </p:spPr>
        <p:style>
          <a:lnRef idx="2">
            <a:schemeClr val="accent1"/>
          </a:lnRef>
          <a:fillRef idx="1">
            <a:schemeClr val="lt1"/>
          </a:fillRef>
          <a:effectRef idx="0">
            <a:schemeClr val="accent1"/>
          </a:effectRef>
          <a:fontRef idx="minor">
            <a:schemeClr val="dk1"/>
          </a:fontRef>
        </p:style>
        <p:txBody>
          <a:bodyPr wrap="square" lIns="68484" tIns="34283" rIns="68484" bIns="34283" rtlCol="0">
            <a:spAutoFit/>
          </a:bodyPr>
          <a:lstStyle/>
          <a:p>
            <a:pPr algn="just" defTabSz="685800"/>
            <a:r>
              <a:rPr lang="en-US" sz="1050" dirty="0">
                <a:solidFill>
                  <a:prstClr val="black"/>
                </a:solidFill>
                <a:latin typeface="Maiandra GD" pitchFamily="34" charset="0"/>
                <a:cs typeface="Arial"/>
                <a:sym typeface="Arial"/>
              </a:rPr>
              <a:t>“</a:t>
            </a:r>
            <a:r>
              <a:rPr lang="sv-SE" sz="1050" dirty="0">
                <a:solidFill>
                  <a:prstClr val="black"/>
                </a:solidFill>
                <a:latin typeface="Maiandra GD" pitchFamily="34" charset="0"/>
              </a:rPr>
              <a:t>Pengembangan karier PNS dilakukan berdasarkan kualifikasi, </a:t>
            </a:r>
            <a:r>
              <a:rPr lang="sv-SE" sz="1050" b="1" dirty="0">
                <a:solidFill>
                  <a:prstClr val="black"/>
                </a:solidFill>
                <a:latin typeface="Maiandra GD" pitchFamily="34" charset="0"/>
              </a:rPr>
              <a:t>kompetensi,</a:t>
            </a:r>
            <a:r>
              <a:rPr lang="sv-SE" sz="1050" dirty="0">
                <a:solidFill>
                  <a:prstClr val="black"/>
                </a:solidFill>
                <a:latin typeface="Maiandra GD" pitchFamily="34" charset="0"/>
              </a:rPr>
              <a:t> penilaian kinerja, dan kebutuhan Instansi Pemerintah</a:t>
            </a:r>
            <a:r>
              <a:rPr lang="id-ID" sz="1050" dirty="0">
                <a:solidFill>
                  <a:prstClr val="black"/>
                </a:solidFill>
                <a:latin typeface="Maiandra GD" pitchFamily="34" charset="0"/>
              </a:rPr>
              <a:t>”</a:t>
            </a:r>
            <a:endParaRPr lang="en-US" sz="1050" dirty="0">
              <a:solidFill>
                <a:prstClr val="black"/>
              </a:solidFill>
              <a:latin typeface="Maiandra GD" pitchFamily="34" charset="0"/>
              <a:cs typeface="Arial"/>
              <a:sym typeface="Arial"/>
            </a:endParaRPr>
          </a:p>
        </p:txBody>
      </p:sp>
      <p:sp>
        <p:nvSpPr>
          <p:cNvPr id="19" name="TextBox 18"/>
          <p:cNvSpPr txBox="1"/>
          <p:nvPr/>
        </p:nvSpPr>
        <p:spPr>
          <a:xfrm>
            <a:off x="140253" y="2114267"/>
            <a:ext cx="617378" cy="191526"/>
          </a:xfrm>
          <a:prstGeom prst="roundRect">
            <a:avLst/>
          </a:prstGeom>
          <a:solidFill>
            <a:srgbClr val="D2DE00"/>
          </a:solidFill>
        </p:spPr>
        <p:txBody>
          <a:bodyPr wrap="none" lIns="68484" tIns="34283" rIns="68484" bIns="34283" rtlCol="0">
            <a:spAutoFit/>
          </a:bodyPr>
          <a:lstStyle/>
          <a:p>
            <a:pPr defTabSz="684704"/>
            <a:r>
              <a:rPr lang="en-US" sz="675" b="1" dirty="0">
                <a:solidFill>
                  <a:prstClr val="black"/>
                </a:solidFill>
                <a:latin typeface="Arial"/>
                <a:cs typeface="Arial"/>
                <a:sym typeface="Arial"/>
              </a:rPr>
              <a:t>PASAL </a:t>
            </a:r>
            <a:r>
              <a:rPr lang="id-ID" sz="675" b="1" dirty="0">
                <a:solidFill>
                  <a:prstClr val="black"/>
                </a:solidFill>
                <a:latin typeface="Arial"/>
                <a:cs typeface="Arial"/>
                <a:sym typeface="Arial"/>
              </a:rPr>
              <a:t>176</a:t>
            </a:r>
            <a:endParaRPr lang="en-US" sz="675" b="1" dirty="0">
              <a:solidFill>
                <a:prstClr val="black"/>
              </a:solidFill>
              <a:latin typeface="Arial"/>
              <a:cs typeface="Arial"/>
              <a:sym typeface="Arial"/>
            </a:endParaRPr>
          </a:p>
        </p:txBody>
      </p:sp>
      <p:sp>
        <p:nvSpPr>
          <p:cNvPr id="20" name="TextBox 19"/>
          <p:cNvSpPr txBox="1"/>
          <p:nvPr/>
        </p:nvSpPr>
        <p:spPr>
          <a:xfrm>
            <a:off x="120158" y="1026034"/>
            <a:ext cx="1249938" cy="204296"/>
          </a:xfrm>
          <a:prstGeom prst="roundRect">
            <a:avLst/>
          </a:prstGeom>
          <a:solidFill>
            <a:srgbClr val="D2DE00"/>
          </a:solidFill>
        </p:spPr>
        <p:txBody>
          <a:bodyPr wrap="none" lIns="68484" tIns="34283" rIns="68484" bIns="34283" rtlCol="0">
            <a:spAutoFit/>
          </a:bodyPr>
          <a:lstStyle/>
          <a:p>
            <a:pPr defTabSz="684704"/>
            <a:r>
              <a:rPr lang="en-US" sz="750" b="1" dirty="0">
                <a:solidFill>
                  <a:prstClr val="black"/>
                </a:solidFill>
                <a:latin typeface="Arial"/>
                <a:cs typeface="Arial"/>
                <a:sym typeface="Arial"/>
              </a:rPr>
              <a:t>PASAL </a:t>
            </a:r>
            <a:r>
              <a:rPr lang="id-ID" sz="750" b="1" dirty="0">
                <a:solidFill>
                  <a:prstClr val="black"/>
                </a:solidFill>
                <a:latin typeface="Arial"/>
                <a:cs typeface="Arial"/>
                <a:sym typeface="Arial"/>
              </a:rPr>
              <a:t>75, 76, 78, 79, 81</a:t>
            </a:r>
          </a:p>
        </p:txBody>
      </p:sp>
      <p:sp>
        <p:nvSpPr>
          <p:cNvPr id="2" name="Rectangle 1"/>
          <p:cNvSpPr/>
          <p:nvPr/>
        </p:nvSpPr>
        <p:spPr>
          <a:xfrm>
            <a:off x="120157" y="1196684"/>
            <a:ext cx="3367964" cy="900246"/>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defTabSz="685800"/>
            <a:r>
              <a:rPr lang="id-ID" sz="1050" dirty="0">
                <a:solidFill>
                  <a:prstClr val="black"/>
                </a:solidFill>
                <a:latin typeface="Maiandra GD" pitchFamily="34" charset="0"/>
              </a:rPr>
              <a:t>Persyaratan diangkat ke dalam JF </a:t>
            </a:r>
          </a:p>
          <a:p>
            <a:pPr defTabSz="685800"/>
            <a:r>
              <a:rPr lang="id-ID" sz="1050" dirty="0">
                <a:solidFill>
                  <a:prstClr val="black"/>
                </a:solidFill>
                <a:latin typeface="Maiandra GD" pitchFamily="34" charset="0"/>
              </a:rPr>
              <a:t>“mengikuti dan </a:t>
            </a:r>
            <a:r>
              <a:rPr lang="id-ID" sz="1050" b="1" dirty="0">
                <a:solidFill>
                  <a:prstClr val="black"/>
                </a:solidFill>
                <a:latin typeface="Maiandra GD" pitchFamily="34" charset="0"/>
              </a:rPr>
              <a:t>lulus uji Kompetensi </a:t>
            </a:r>
            <a:r>
              <a:rPr lang="id-ID" sz="1050" dirty="0">
                <a:solidFill>
                  <a:prstClr val="black"/>
                </a:solidFill>
                <a:latin typeface="Maiandra GD" pitchFamily="34" charset="0"/>
              </a:rPr>
              <a:t>Teknis,Kompetensi Manajerial, dan Kompetensi SosialKultural sesuai standar kompetensi yang telahdisusun oleh instansi pembina”</a:t>
            </a:r>
          </a:p>
        </p:txBody>
      </p:sp>
      <p:sp>
        <p:nvSpPr>
          <p:cNvPr id="24" name="Rectangle 23"/>
          <p:cNvSpPr/>
          <p:nvPr/>
        </p:nvSpPr>
        <p:spPr>
          <a:xfrm>
            <a:off x="4348112" y="2743631"/>
            <a:ext cx="4608951" cy="738664"/>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defTabSz="685800"/>
            <a:r>
              <a:rPr lang="id-ID" sz="1050" dirty="0">
                <a:solidFill>
                  <a:prstClr val="black"/>
                </a:solidFill>
                <a:latin typeface="Maiandra GD" pitchFamily="34" charset="0"/>
              </a:rPr>
              <a:t>Persyaratan diangkat ke dalam JF </a:t>
            </a:r>
          </a:p>
          <a:p>
            <a:pPr defTabSz="685800"/>
            <a:r>
              <a:rPr lang="id-ID" sz="1050" dirty="0">
                <a:solidFill>
                  <a:prstClr val="black"/>
                </a:solidFill>
                <a:latin typeface="Maiandra GD" pitchFamily="34" charset="0"/>
              </a:rPr>
              <a:t>“mengikuti dan </a:t>
            </a:r>
            <a:r>
              <a:rPr lang="id-ID" sz="1050" b="1" dirty="0">
                <a:solidFill>
                  <a:prstClr val="black"/>
                </a:solidFill>
                <a:latin typeface="Maiandra GD" pitchFamily="34" charset="0"/>
              </a:rPr>
              <a:t>lulus uji Kompetensi </a:t>
            </a:r>
            <a:r>
              <a:rPr lang="id-ID" sz="1050" dirty="0">
                <a:solidFill>
                  <a:prstClr val="black"/>
                </a:solidFill>
                <a:latin typeface="Maiandra GD" pitchFamily="34" charset="0"/>
              </a:rPr>
              <a:t>Teknis,Kompetensi Manajerial, dan Kompetensi SosialKultural sesuai standar kompetensi yang telahdisusun oleh instansi pembina”</a:t>
            </a:r>
          </a:p>
        </p:txBody>
      </p:sp>
      <p:sp>
        <p:nvSpPr>
          <p:cNvPr id="25" name="TextBox 24"/>
          <p:cNvSpPr txBox="1"/>
          <p:nvPr/>
        </p:nvSpPr>
        <p:spPr>
          <a:xfrm>
            <a:off x="154003" y="3267197"/>
            <a:ext cx="772274" cy="191526"/>
          </a:xfrm>
          <a:prstGeom prst="roundRect">
            <a:avLst/>
          </a:prstGeom>
          <a:solidFill>
            <a:srgbClr val="D2DE00"/>
          </a:solidFill>
        </p:spPr>
        <p:txBody>
          <a:bodyPr wrap="square" lIns="68484" tIns="34283" rIns="68484" bIns="34283" rtlCol="0">
            <a:spAutoFit/>
          </a:bodyPr>
          <a:lstStyle/>
          <a:p>
            <a:pPr defTabSz="684704"/>
            <a:r>
              <a:rPr lang="id-ID" sz="675" b="1" dirty="0">
                <a:solidFill>
                  <a:prstClr val="black"/>
                </a:solidFill>
                <a:latin typeface="Arial"/>
                <a:cs typeface="Arial"/>
                <a:sym typeface="Arial"/>
              </a:rPr>
              <a:t>Pasal 99  </a:t>
            </a:r>
            <a:endParaRPr lang="en-US" sz="1200" b="1" dirty="0">
              <a:solidFill>
                <a:prstClr val="black"/>
              </a:solidFill>
              <a:latin typeface="Arial"/>
              <a:cs typeface="Arial"/>
              <a:sym typeface="Arial"/>
            </a:endParaRPr>
          </a:p>
        </p:txBody>
      </p:sp>
      <p:sp>
        <p:nvSpPr>
          <p:cNvPr id="26" name="TextBox 25"/>
          <p:cNvSpPr txBox="1"/>
          <p:nvPr/>
        </p:nvSpPr>
        <p:spPr>
          <a:xfrm>
            <a:off x="196216" y="3401423"/>
            <a:ext cx="3278156" cy="392401"/>
          </a:xfrm>
          <a:prstGeom prst="rect">
            <a:avLst/>
          </a:prstGeom>
        </p:spPr>
        <p:style>
          <a:lnRef idx="2">
            <a:schemeClr val="accent1"/>
          </a:lnRef>
          <a:fillRef idx="1">
            <a:schemeClr val="lt1"/>
          </a:fillRef>
          <a:effectRef idx="0">
            <a:schemeClr val="accent1"/>
          </a:effectRef>
          <a:fontRef idx="minor">
            <a:schemeClr val="dk1"/>
          </a:fontRef>
        </p:style>
        <p:txBody>
          <a:bodyPr wrap="square" lIns="68484" tIns="34283" rIns="68484" bIns="34283" rtlCol="0">
            <a:spAutoFit/>
          </a:bodyPr>
          <a:lstStyle/>
          <a:p>
            <a:pPr algn="just" defTabSz="684704"/>
            <a:r>
              <a:rPr lang="id-ID" sz="1050" dirty="0">
                <a:solidFill>
                  <a:prstClr val="black"/>
                </a:solidFill>
                <a:latin typeface="Maiandra GD" pitchFamily="34" charset="0"/>
                <a:cs typeface="Arial"/>
                <a:sym typeface="Arial"/>
              </a:rPr>
              <a:t>Salah satu tugas instansi pembina huruf i </a:t>
            </a:r>
            <a:r>
              <a:rPr lang="id-ID" sz="1050" b="1" dirty="0">
                <a:solidFill>
                  <a:prstClr val="black"/>
                </a:solidFill>
                <a:latin typeface="Maiandra GD" pitchFamily="34" charset="0"/>
                <a:cs typeface="Arial"/>
                <a:sym typeface="Arial"/>
              </a:rPr>
              <a:t>menyelenggarakan uji kompetensi </a:t>
            </a:r>
            <a:r>
              <a:rPr lang="id-ID" sz="1050" dirty="0">
                <a:solidFill>
                  <a:prstClr val="black"/>
                </a:solidFill>
                <a:latin typeface="Maiandra GD" pitchFamily="34" charset="0"/>
                <a:cs typeface="Arial"/>
                <a:sym typeface="Arial"/>
              </a:rPr>
              <a:t>JF</a:t>
            </a:r>
            <a:endParaRPr lang="en-US" sz="1050" dirty="0">
              <a:solidFill>
                <a:prstClr val="black"/>
              </a:solidFill>
              <a:latin typeface="Maiandra GD" pitchFamily="34" charset="0"/>
              <a:cs typeface="Arial"/>
              <a:sym typeface="Arial"/>
            </a:endParaRPr>
          </a:p>
        </p:txBody>
      </p:sp>
      <p:sp>
        <p:nvSpPr>
          <p:cNvPr id="27" name="TextBox 26"/>
          <p:cNvSpPr txBox="1"/>
          <p:nvPr/>
        </p:nvSpPr>
        <p:spPr>
          <a:xfrm>
            <a:off x="4234866" y="1277992"/>
            <a:ext cx="628082" cy="178757"/>
          </a:xfrm>
          <a:prstGeom prst="roundRect">
            <a:avLst/>
          </a:prstGeom>
          <a:solidFill>
            <a:srgbClr val="D2DE00"/>
          </a:solidFill>
        </p:spPr>
        <p:txBody>
          <a:bodyPr wrap="square" lIns="68484" tIns="34283" rIns="68484" bIns="34283" rtlCol="0">
            <a:spAutoFit/>
          </a:bodyPr>
          <a:lstStyle/>
          <a:p>
            <a:pPr defTabSz="684704"/>
            <a:r>
              <a:rPr lang="en-US" sz="600" b="1" dirty="0">
                <a:solidFill>
                  <a:prstClr val="black"/>
                </a:solidFill>
                <a:latin typeface="Arial"/>
                <a:cs typeface="Arial"/>
                <a:sym typeface="Arial"/>
              </a:rPr>
              <a:t>PASAL </a:t>
            </a:r>
            <a:r>
              <a:rPr lang="id-ID" sz="600" b="1" dirty="0">
                <a:solidFill>
                  <a:prstClr val="black"/>
                </a:solidFill>
                <a:latin typeface="Arial"/>
                <a:cs typeface="Arial"/>
                <a:sym typeface="Arial"/>
              </a:rPr>
              <a:t>85</a:t>
            </a:r>
            <a:endParaRPr lang="en-US" sz="600" b="1" dirty="0">
              <a:solidFill>
                <a:prstClr val="black"/>
              </a:solidFill>
              <a:latin typeface="Arial"/>
              <a:cs typeface="Arial"/>
              <a:sym typeface="Arial"/>
            </a:endParaRPr>
          </a:p>
        </p:txBody>
      </p:sp>
      <p:sp>
        <p:nvSpPr>
          <p:cNvPr id="28" name="TextBox 27"/>
          <p:cNvSpPr txBox="1"/>
          <p:nvPr/>
        </p:nvSpPr>
        <p:spPr>
          <a:xfrm>
            <a:off x="4862948" y="1302994"/>
            <a:ext cx="4094115" cy="553984"/>
          </a:xfrm>
          <a:prstGeom prst="rect">
            <a:avLst/>
          </a:prstGeom>
        </p:spPr>
        <p:style>
          <a:lnRef idx="2">
            <a:schemeClr val="accent1"/>
          </a:lnRef>
          <a:fillRef idx="1">
            <a:schemeClr val="lt1"/>
          </a:fillRef>
          <a:effectRef idx="0">
            <a:schemeClr val="accent1"/>
          </a:effectRef>
          <a:fontRef idx="minor">
            <a:schemeClr val="dk1"/>
          </a:fontRef>
        </p:style>
        <p:txBody>
          <a:bodyPr wrap="square" lIns="68484" tIns="34283" rIns="68484" bIns="34283" rtlCol="0">
            <a:spAutoFit/>
          </a:bodyPr>
          <a:lstStyle/>
          <a:p>
            <a:pPr algn="just" defTabSz="684704"/>
            <a:r>
              <a:rPr lang="id-ID" sz="1050" dirty="0">
                <a:solidFill>
                  <a:prstClr val="black"/>
                </a:solidFill>
                <a:latin typeface="Maiandra GD" panose="020E0502030308020204" pitchFamily="34" charset="0"/>
              </a:rPr>
              <a:t>menyesuaikan dan mengikuti ketentuan dalam Peraturan Menteri ini </a:t>
            </a:r>
            <a:r>
              <a:rPr lang="id-ID" sz="1050" b="1" dirty="0">
                <a:solidFill>
                  <a:prstClr val="black"/>
                </a:solidFill>
                <a:latin typeface="Maiandra GD" panose="020E0502030308020204" pitchFamily="34" charset="0"/>
              </a:rPr>
              <a:t>paling lama 3 (tiga) tahun </a:t>
            </a:r>
            <a:r>
              <a:rPr lang="id-ID" sz="1050" dirty="0">
                <a:solidFill>
                  <a:prstClr val="black"/>
                </a:solidFill>
                <a:latin typeface="Maiandra GD" panose="020E0502030308020204" pitchFamily="34" charset="0"/>
              </a:rPr>
              <a:t>sejak Peraturan Menteri ini diundangkan (juli 2022)</a:t>
            </a:r>
            <a:r>
              <a:rPr lang="id-ID" sz="1050" dirty="0">
                <a:solidFill>
                  <a:prstClr val="black"/>
                </a:solidFill>
                <a:latin typeface="Arial"/>
                <a:cs typeface="Arial"/>
                <a:sym typeface="Arial"/>
              </a:rPr>
              <a:t> </a:t>
            </a:r>
            <a:endParaRPr lang="en-US" sz="1050" b="1" dirty="0">
              <a:solidFill>
                <a:prstClr val="black"/>
              </a:solidFill>
              <a:latin typeface="Arial"/>
              <a:cs typeface="Arial"/>
              <a:sym typeface="Arial"/>
            </a:endParaRPr>
          </a:p>
        </p:txBody>
      </p:sp>
      <p:sp>
        <p:nvSpPr>
          <p:cNvPr id="30" name="Rounded Rectangle 29"/>
          <p:cNvSpPr/>
          <p:nvPr/>
        </p:nvSpPr>
        <p:spPr>
          <a:xfrm>
            <a:off x="4152459" y="1846207"/>
            <a:ext cx="4804604" cy="897425"/>
          </a:xfrm>
          <a:prstGeom prst="roundRect">
            <a:avLst/>
          </a:prstGeom>
          <a:solidFill>
            <a:srgbClr val="00B3AC"/>
          </a:solidFill>
        </p:spPr>
        <p:style>
          <a:lnRef idx="1">
            <a:schemeClr val="accent5"/>
          </a:lnRef>
          <a:fillRef idx="3">
            <a:schemeClr val="accent5"/>
          </a:fillRef>
          <a:effectRef idx="2">
            <a:schemeClr val="accent5"/>
          </a:effectRef>
          <a:fontRef idx="minor">
            <a:schemeClr val="lt1"/>
          </a:fontRef>
        </p:style>
        <p:txBody>
          <a:bodyPr lIns="68484" tIns="34283" rIns="68484" bIns="34283" rtlCol="0" anchor="ctr"/>
          <a:lstStyle/>
          <a:p>
            <a:pPr algn="ctr" defTabSz="684704"/>
            <a:endParaRPr lang="id-ID" sz="825" b="1" dirty="0">
              <a:solidFill>
                <a:prstClr val="white"/>
              </a:solidFill>
              <a:latin typeface="Arial Black" pitchFamily="34" charset="0"/>
              <a:sym typeface="Arial"/>
            </a:endParaRPr>
          </a:p>
          <a:p>
            <a:pPr algn="ctr" defTabSz="684704"/>
            <a:r>
              <a:rPr lang="en-US" sz="825" b="1" dirty="0">
                <a:solidFill>
                  <a:prstClr val="white"/>
                </a:solidFill>
                <a:latin typeface="Arial Black" pitchFamily="34" charset="0"/>
                <a:sym typeface="Arial"/>
              </a:rPr>
              <a:t>PERMENPAN </a:t>
            </a:r>
            <a:r>
              <a:rPr lang="id-ID" sz="825" b="1" dirty="0">
                <a:solidFill>
                  <a:prstClr val="white"/>
                </a:solidFill>
                <a:latin typeface="Arial Black" pitchFamily="34" charset="0"/>
                <a:sym typeface="Arial"/>
              </a:rPr>
              <a:t>13 TAHUN 2021 dan </a:t>
            </a:r>
            <a:r>
              <a:rPr lang="en-US" sz="825" b="1" dirty="0">
                <a:solidFill>
                  <a:prstClr val="white"/>
                </a:solidFill>
                <a:latin typeface="Arial Black" pitchFamily="34" charset="0"/>
                <a:sym typeface="Arial"/>
              </a:rPr>
              <a:t>PERMENPAN</a:t>
            </a:r>
            <a:r>
              <a:rPr lang="id-ID" sz="825" b="1" dirty="0">
                <a:solidFill>
                  <a:prstClr val="white"/>
                </a:solidFill>
                <a:latin typeface="Arial Black" pitchFamily="34" charset="0"/>
                <a:sym typeface="Arial"/>
              </a:rPr>
              <a:t> 68/69/70/71 </a:t>
            </a:r>
            <a:r>
              <a:rPr lang="en-US" sz="825" b="1" dirty="0">
                <a:solidFill>
                  <a:prstClr val="white"/>
                </a:solidFill>
                <a:latin typeface="Arial Black" pitchFamily="34" charset="0"/>
                <a:sym typeface="Arial"/>
              </a:rPr>
              <a:t>TAHUN 20</a:t>
            </a:r>
            <a:r>
              <a:rPr lang="id-ID" sz="825" b="1" dirty="0">
                <a:solidFill>
                  <a:prstClr val="white"/>
                </a:solidFill>
                <a:latin typeface="Arial Black" pitchFamily="34" charset="0"/>
                <a:sym typeface="Arial"/>
              </a:rPr>
              <a:t>22</a:t>
            </a:r>
            <a:r>
              <a:rPr lang="en-US" sz="825" b="1" dirty="0">
                <a:solidFill>
                  <a:prstClr val="white"/>
                </a:solidFill>
                <a:latin typeface="Arial Black" pitchFamily="34" charset="0"/>
                <a:sym typeface="Arial"/>
              </a:rPr>
              <a:t>TENTANG</a:t>
            </a:r>
            <a:r>
              <a:rPr lang="id-ID" sz="825" b="1" dirty="0">
                <a:solidFill>
                  <a:prstClr val="white"/>
                </a:solidFill>
                <a:latin typeface="Arial Black" pitchFamily="34" charset="0"/>
                <a:sym typeface="Arial"/>
              </a:rPr>
              <a:t> JABATAN FUNGSIONAL APOTEKER/ENTOKES/EPIDKES/</a:t>
            </a:r>
          </a:p>
          <a:p>
            <a:pPr algn="ctr" defTabSz="684704"/>
            <a:r>
              <a:rPr lang="id-ID" sz="825" b="1" dirty="0">
                <a:solidFill>
                  <a:prstClr val="white"/>
                </a:solidFill>
                <a:latin typeface="Arial Black" pitchFamily="34" charset="0"/>
                <a:sym typeface="Arial"/>
              </a:rPr>
              <a:t>TPKIP/TENAGA SANITASI LINGKUNGAN (</a:t>
            </a:r>
            <a:r>
              <a:rPr lang="en-US" sz="825" b="1" dirty="0">
                <a:solidFill>
                  <a:prstClr val="white"/>
                </a:solidFill>
                <a:latin typeface="Arial"/>
                <a:cs typeface="Arial"/>
                <a:sym typeface="Arial"/>
              </a:rPr>
              <a:t>PASAL </a:t>
            </a:r>
            <a:r>
              <a:rPr lang="id-ID" sz="825" b="1" dirty="0">
                <a:solidFill>
                  <a:prstClr val="white"/>
                </a:solidFill>
                <a:latin typeface="Arial"/>
                <a:cs typeface="Arial"/>
                <a:sym typeface="Arial"/>
              </a:rPr>
              <a:t>15, 16, 17, 19)</a:t>
            </a:r>
            <a:r>
              <a:rPr lang="en-US" sz="825" b="1" dirty="0">
                <a:solidFill>
                  <a:prstClr val="white"/>
                </a:solidFill>
                <a:latin typeface="Arial Black" pitchFamily="34" charset="0"/>
                <a:sym typeface="Arial"/>
              </a:rPr>
              <a:t> </a:t>
            </a:r>
            <a:endParaRPr lang="id-ID" sz="825" b="1" dirty="0">
              <a:solidFill>
                <a:prstClr val="white"/>
              </a:solidFill>
              <a:latin typeface="Arial Black" pitchFamily="34" charset="0"/>
              <a:sym typeface="Arial"/>
            </a:endParaRPr>
          </a:p>
          <a:p>
            <a:pPr algn="ctr" defTabSz="684704"/>
            <a:r>
              <a:rPr lang="en-US" sz="825" b="1" dirty="0">
                <a:solidFill>
                  <a:prstClr val="white"/>
                </a:solidFill>
                <a:latin typeface="Arial Black" pitchFamily="34" charset="0"/>
                <a:sym typeface="Arial"/>
              </a:rPr>
              <a:t>PERMENPAN </a:t>
            </a:r>
            <a:r>
              <a:rPr lang="id-ID" sz="825" b="1" dirty="0">
                <a:solidFill>
                  <a:prstClr val="white"/>
                </a:solidFill>
                <a:latin typeface="Arial Black" pitchFamily="34" charset="0"/>
                <a:sym typeface="Arial"/>
              </a:rPr>
              <a:t>35/36/37</a:t>
            </a:r>
            <a:r>
              <a:rPr lang="en-US" sz="825" b="1" dirty="0">
                <a:solidFill>
                  <a:prstClr val="white"/>
                </a:solidFill>
                <a:latin typeface="Arial Black" pitchFamily="34" charset="0"/>
                <a:sym typeface="Arial"/>
              </a:rPr>
              <a:t> TAHUN 2019 TENTANG</a:t>
            </a:r>
            <a:r>
              <a:rPr lang="id-ID" sz="825" b="1" dirty="0">
                <a:solidFill>
                  <a:prstClr val="white"/>
                </a:solidFill>
                <a:latin typeface="Arial Black" pitchFamily="34" charset="0"/>
                <a:sym typeface="Arial"/>
              </a:rPr>
              <a:t> JABATAN FUNGSIONAL PERAWAT/BIDAN/TERAPIS GIGI DAN MULUT (</a:t>
            </a:r>
            <a:r>
              <a:rPr lang="en-US" sz="825" b="1" dirty="0">
                <a:solidFill>
                  <a:prstClr val="white"/>
                </a:solidFill>
                <a:latin typeface="Arial"/>
                <a:cs typeface="Arial"/>
                <a:sym typeface="Arial"/>
              </a:rPr>
              <a:t>PASAL </a:t>
            </a:r>
            <a:r>
              <a:rPr lang="id-ID" sz="825" b="1" dirty="0">
                <a:solidFill>
                  <a:prstClr val="white"/>
                </a:solidFill>
                <a:latin typeface="Arial"/>
                <a:cs typeface="Arial"/>
                <a:sym typeface="Arial"/>
              </a:rPr>
              <a:t>15,16, 17, 18, 20)</a:t>
            </a:r>
            <a:endParaRPr lang="en-US" sz="825" b="1" dirty="0">
              <a:solidFill>
                <a:prstClr val="white"/>
              </a:solidFill>
              <a:latin typeface="Arial Black" pitchFamily="34" charset="0"/>
              <a:sym typeface="Arial"/>
            </a:endParaRPr>
          </a:p>
          <a:p>
            <a:pPr algn="ctr" defTabSz="684704"/>
            <a:endParaRPr lang="en-US" sz="825" b="1" dirty="0">
              <a:solidFill>
                <a:prstClr val="white"/>
              </a:solidFill>
              <a:latin typeface="Arial"/>
              <a:cs typeface="Arial"/>
              <a:sym typeface="Arial"/>
            </a:endParaRPr>
          </a:p>
        </p:txBody>
      </p:sp>
      <p:sp>
        <p:nvSpPr>
          <p:cNvPr id="33" name="Rounded Rectangle 32"/>
          <p:cNvSpPr/>
          <p:nvPr/>
        </p:nvSpPr>
        <p:spPr>
          <a:xfrm>
            <a:off x="1514958" y="94596"/>
            <a:ext cx="5744308" cy="200025"/>
          </a:xfrm>
          <a:prstGeom prst="roundRect">
            <a:avLst/>
          </a:prstGeom>
          <a:solidFill>
            <a:srgbClr val="00B3AC"/>
          </a:solidFill>
        </p:spPr>
        <p:style>
          <a:lnRef idx="1">
            <a:schemeClr val="accent5"/>
          </a:lnRef>
          <a:fillRef idx="3">
            <a:schemeClr val="accent5"/>
          </a:fillRef>
          <a:effectRef idx="2">
            <a:schemeClr val="accent5"/>
          </a:effectRef>
          <a:fontRef idx="minor">
            <a:schemeClr val="lt1"/>
          </a:fontRef>
        </p:style>
        <p:txBody>
          <a:bodyPr lIns="68484" tIns="34283" rIns="68484" bIns="34283" rtlCol="0" anchor="ctr"/>
          <a:lstStyle/>
          <a:p>
            <a:pPr algn="ctr" defTabSz="684704"/>
            <a:r>
              <a:rPr lang="id-ID" sz="1350" b="1" dirty="0">
                <a:solidFill>
                  <a:prstClr val="white"/>
                </a:solidFill>
                <a:latin typeface="Arial Black" pitchFamily="34" charset="0"/>
                <a:sym typeface="Arial"/>
              </a:rPr>
              <a:t>UU NOMOR 5 TAHUN 2014 TENTANG ASN</a:t>
            </a:r>
            <a:endParaRPr lang="en-US" sz="1350" b="1" dirty="0">
              <a:solidFill>
                <a:prstClr val="white"/>
              </a:solidFill>
              <a:latin typeface="Arial Black" pitchFamily="34" charset="0"/>
              <a:sym typeface="Arial"/>
            </a:endParaRPr>
          </a:p>
        </p:txBody>
      </p:sp>
      <p:sp>
        <p:nvSpPr>
          <p:cNvPr id="34" name="TextBox 33"/>
          <p:cNvSpPr txBox="1"/>
          <p:nvPr/>
        </p:nvSpPr>
        <p:spPr>
          <a:xfrm>
            <a:off x="6721514" y="109222"/>
            <a:ext cx="543150" cy="191526"/>
          </a:xfrm>
          <a:prstGeom prst="roundRect">
            <a:avLst/>
          </a:prstGeom>
          <a:solidFill>
            <a:srgbClr val="D2DE00"/>
          </a:solidFill>
        </p:spPr>
        <p:txBody>
          <a:bodyPr wrap="none" lIns="68484" tIns="34283" rIns="68484" bIns="34283" rtlCol="0">
            <a:spAutoFit/>
          </a:bodyPr>
          <a:lstStyle/>
          <a:p>
            <a:pPr defTabSz="684704"/>
            <a:r>
              <a:rPr lang="en-US" sz="675" b="1" dirty="0">
                <a:solidFill>
                  <a:prstClr val="black"/>
                </a:solidFill>
                <a:latin typeface="Arial"/>
                <a:cs typeface="Arial"/>
                <a:sym typeface="Arial"/>
              </a:rPr>
              <a:t>PASAL</a:t>
            </a:r>
            <a:r>
              <a:rPr lang="id-ID" sz="675" b="1" dirty="0">
                <a:solidFill>
                  <a:prstClr val="black"/>
                </a:solidFill>
                <a:latin typeface="Arial"/>
                <a:cs typeface="Arial"/>
                <a:sym typeface="Arial"/>
              </a:rPr>
              <a:t>69</a:t>
            </a:r>
            <a:endParaRPr lang="en-US" sz="675" b="1" dirty="0">
              <a:solidFill>
                <a:prstClr val="black"/>
              </a:solidFill>
              <a:latin typeface="Arial"/>
              <a:cs typeface="Arial"/>
              <a:sym typeface="Arial"/>
            </a:endParaRPr>
          </a:p>
        </p:txBody>
      </p:sp>
      <p:sp>
        <p:nvSpPr>
          <p:cNvPr id="3" name="Rectangle 2"/>
          <p:cNvSpPr/>
          <p:nvPr/>
        </p:nvSpPr>
        <p:spPr>
          <a:xfrm>
            <a:off x="1571155" y="297792"/>
            <a:ext cx="5490183" cy="461665"/>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defTabSz="685800"/>
            <a:r>
              <a:rPr lang="en-US" sz="1200" dirty="0">
                <a:solidFill>
                  <a:prstClr val="black"/>
                </a:solidFill>
                <a:latin typeface="Corbel" pitchFamily="34" charset="0"/>
                <a:cs typeface="Arial"/>
                <a:sym typeface="Arial"/>
              </a:rPr>
              <a:t>“</a:t>
            </a:r>
            <a:r>
              <a:rPr lang="sv-SE" sz="1200" dirty="0">
                <a:solidFill>
                  <a:prstClr val="black"/>
                </a:solidFill>
                <a:latin typeface="Arial"/>
              </a:rPr>
              <a:t>Pengembangan karier PNS dilakukan berdasarkan kualifikasi, </a:t>
            </a:r>
            <a:r>
              <a:rPr lang="sv-SE" sz="1200" b="1" dirty="0">
                <a:solidFill>
                  <a:prstClr val="black"/>
                </a:solidFill>
                <a:latin typeface="Arial"/>
              </a:rPr>
              <a:t>kompetensi,</a:t>
            </a:r>
            <a:r>
              <a:rPr lang="sv-SE" sz="1200" dirty="0">
                <a:solidFill>
                  <a:prstClr val="black"/>
                </a:solidFill>
                <a:latin typeface="Arial"/>
              </a:rPr>
              <a:t> penilaian kinerja, dan kebutuhan Instansi Pemerintah</a:t>
            </a:r>
            <a:r>
              <a:rPr lang="id-ID" sz="1200" dirty="0">
                <a:solidFill>
                  <a:prstClr val="black"/>
                </a:solidFill>
                <a:latin typeface="Arial"/>
              </a:rPr>
              <a:t>”</a:t>
            </a:r>
            <a:endParaRPr lang="en-US" sz="1200" dirty="0">
              <a:solidFill>
                <a:prstClr val="black"/>
              </a:solidFill>
              <a:latin typeface="Corbel" pitchFamily="34" charset="0"/>
              <a:cs typeface="Arial"/>
              <a:sym typeface="Arial"/>
            </a:endParaRPr>
          </a:p>
        </p:txBody>
      </p:sp>
      <p:sp>
        <p:nvSpPr>
          <p:cNvPr id="36" name="Rounded Rectangle 35"/>
          <p:cNvSpPr/>
          <p:nvPr/>
        </p:nvSpPr>
        <p:spPr>
          <a:xfrm>
            <a:off x="6342441" y="4138421"/>
            <a:ext cx="2715464" cy="400050"/>
          </a:xfrm>
          <a:prstGeom prst="roundRect">
            <a:avLst/>
          </a:prstGeom>
          <a:solidFill>
            <a:srgbClr val="00B3AC"/>
          </a:solidFill>
        </p:spPr>
        <p:style>
          <a:lnRef idx="1">
            <a:schemeClr val="accent5"/>
          </a:lnRef>
          <a:fillRef idx="3">
            <a:schemeClr val="accent5"/>
          </a:fillRef>
          <a:effectRef idx="2">
            <a:schemeClr val="accent5"/>
          </a:effectRef>
          <a:fontRef idx="minor">
            <a:schemeClr val="lt1"/>
          </a:fontRef>
        </p:style>
        <p:txBody>
          <a:bodyPr lIns="68484" tIns="34283" rIns="68484" bIns="34283" rtlCol="0" anchor="ctr"/>
          <a:lstStyle/>
          <a:p>
            <a:pPr algn="ctr" defTabSz="684704"/>
            <a:r>
              <a:rPr lang="id-ID" sz="825" b="1" dirty="0">
                <a:solidFill>
                  <a:prstClr val="white"/>
                </a:solidFill>
                <a:latin typeface="Arial Black" pitchFamily="34" charset="0"/>
                <a:sym typeface="Arial"/>
              </a:rPr>
              <a:t>PERMENKES 18 TAHUN 2017 TENTANG PENYELENGGARAAN UJI KOMPETENSI JFK </a:t>
            </a:r>
            <a:endParaRPr lang="en-US" sz="825" b="1" dirty="0">
              <a:solidFill>
                <a:prstClr val="white"/>
              </a:solidFill>
              <a:latin typeface="Arial Black" pitchFamily="34" charset="0"/>
              <a:sym typeface="Arial"/>
            </a:endParaRPr>
          </a:p>
        </p:txBody>
      </p:sp>
      <p:sp>
        <p:nvSpPr>
          <p:cNvPr id="37" name="Rounded Rectangle 36"/>
          <p:cNvSpPr/>
          <p:nvPr/>
        </p:nvSpPr>
        <p:spPr>
          <a:xfrm>
            <a:off x="140253" y="2947231"/>
            <a:ext cx="3334120" cy="319514"/>
          </a:xfrm>
          <a:prstGeom prst="roundRect">
            <a:avLst/>
          </a:prstGeom>
          <a:solidFill>
            <a:srgbClr val="00B3AC"/>
          </a:solidFill>
        </p:spPr>
        <p:style>
          <a:lnRef idx="1">
            <a:schemeClr val="accent5"/>
          </a:lnRef>
          <a:fillRef idx="3">
            <a:schemeClr val="accent5"/>
          </a:fillRef>
          <a:effectRef idx="2">
            <a:schemeClr val="accent5"/>
          </a:effectRef>
          <a:fontRef idx="minor">
            <a:schemeClr val="lt1"/>
          </a:fontRef>
        </p:style>
        <p:txBody>
          <a:bodyPr lIns="68484" tIns="34283" rIns="68484" bIns="34283" rtlCol="0" anchor="ctr"/>
          <a:lstStyle/>
          <a:p>
            <a:pPr algn="ctr" defTabSz="684704"/>
            <a:r>
              <a:rPr lang="en-US" sz="900" b="1" dirty="0">
                <a:solidFill>
                  <a:prstClr val="white"/>
                </a:solidFill>
                <a:latin typeface="Arial Black" pitchFamily="34" charset="0"/>
                <a:sym typeface="Arial"/>
              </a:rPr>
              <a:t>PP 1</a:t>
            </a:r>
            <a:r>
              <a:rPr lang="id-ID" sz="900" b="1" dirty="0">
                <a:solidFill>
                  <a:prstClr val="white"/>
                </a:solidFill>
                <a:latin typeface="Arial Black" pitchFamily="34" charset="0"/>
                <a:sym typeface="Arial"/>
              </a:rPr>
              <a:t>7</a:t>
            </a:r>
            <a:r>
              <a:rPr lang="en-US" sz="900" b="1" dirty="0">
                <a:solidFill>
                  <a:prstClr val="white"/>
                </a:solidFill>
                <a:latin typeface="Arial Black" pitchFamily="34" charset="0"/>
                <a:sym typeface="Arial"/>
              </a:rPr>
              <a:t> TAHUN 20</a:t>
            </a:r>
            <a:r>
              <a:rPr lang="id-ID" sz="900" b="1" dirty="0">
                <a:solidFill>
                  <a:prstClr val="white"/>
                </a:solidFill>
                <a:latin typeface="Arial Black" pitchFamily="34" charset="0"/>
                <a:sym typeface="Arial"/>
              </a:rPr>
              <a:t>20 </a:t>
            </a:r>
            <a:r>
              <a:rPr lang="en-US" sz="900" b="1" dirty="0">
                <a:solidFill>
                  <a:prstClr val="white"/>
                </a:solidFill>
                <a:latin typeface="Arial Black" pitchFamily="34" charset="0"/>
                <a:sym typeface="Arial"/>
              </a:rPr>
              <a:t> TENTANG MANAJEMEN PNS</a:t>
            </a:r>
          </a:p>
        </p:txBody>
      </p:sp>
      <p:sp>
        <p:nvSpPr>
          <p:cNvPr id="39" name="TextBox 38"/>
          <p:cNvSpPr txBox="1"/>
          <p:nvPr/>
        </p:nvSpPr>
        <p:spPr>
          <a:xfrm>
            <a:off x="209965" y="3905785"/>
            <a:ext cx="3278156" cy="553984"/>
          </a:xfrm>
          <a:prstGeom prst="rect">
            <a:avLst/>
          </a:prstGeom>
        </p:spPr>
        <p:style>
          <a:lnRef idx="2">
            <a:schemeClr val="accent1"/>
          </a:lnRef>
          <a:fillRef idx="1">
            <a:schemeClr val="lt1"/>
          </a:fillRef>
          <a:effectRef idx="0">
            <a:schemeClr val="accent1"/>
          </a:effectRef>
          <a:fontRef idx="minor">
            <a:schemeClr val="dk1"/>
          </a:fontRef>
        </p:style>
        <p:txBody>
          <a:bodyPr wrap="square" lIns="68484" tIns="34283" rIns="68484" bIns="34283" rtlCol="0">
            <a:spAutoFit/>
          </a:bodyPr>
          <a:lstStyle/>
          <a:p>
            <a:pPr defTabSz="685800"/>
            <a:r>
              <a:rPr lang="id-ID" sz="1050" dirty="0">
                <a:solidFill>
                  <a:prstClr val="black"/>
                </a:solidFill>
                <a:latin typeface="Maiandra GD" pitchFamily="34" charset="0"/>
                <a:cs typeface="Arial"/>
                <a:sym typeface="Arial"/>
              </a:rPr>
              <a:t>Uji kompetensi </a:t>
            </a:r>
            <a:r>
              <a:rPr lang="id-ID" sz="1050" dirty="0">
                <a:solidFill>
                  <a:prstClr val="black"/>
                </a:solidFill>
                <a:latin typeface="Maiandra GD" pitchFamily="34" charset="0"/>
              </a:rPr>
              <a:t>dapat dilakukan oleh Instansi</a:t>
            </a:r>
          </a:p>
          <a:p>
            <a:pPr defTabSz="685800"/>
            <a:r>
              <a:rPr lang="id-ID" sz="1050" dirty="0">
                <a:solidFill>
                  <a:prstClr val="black"/>
                </a:solidFill>
                <a:latin typeface="Maiandra GD" pitchFamily="34" charset="0"/>
              </a:rPr>
              <a:t>Pemerintah pengguna JF setelah mendapat</a:t>
            </a:r>
          </a:p>
          <a:p>
            <a:pPr defTabSz="685800"/>
            <a:r>
              <a:rPr lang="id-ID" sz="1050" b="1" dirty="0">
                <a:solidFill>
                  <a:prstClr val="black"/>
                </a:solidFill>
                <a:latin typeface="Maiandra GD" pitchFamily="34" charset="0"/>
              </a:rPr>
              <a:t>akreditasi dari instansi pembina</a:t>
            </a:r>
            <a:endParaRPr lang="en-US" sz="1050" b="1" dirty="0">
              <a:solidFill>
                <a:prstClr val="black"/>
              </a:solidFill>
              <a:latin typeface="Maiandra GD" pitchFamily="34" charset="0"/>
              <a:cs typeface="Arial"/>
              <a:sym typeface="Arial"/>
            </a:endParaRPr>
          </a:p>
        </p:txBody>
      </p:sp>
      <p:sp>
        <p:nvSpPr>
          <p:cNvPr id="41" name="TextBox 40"/>
          <p:cNvSpPr txBox="1"/>
          <p:nvPr/>
        </p:nvSpPr>
        <p:spPr>
          <a:xfrm>
            <a:off x="3844004" y="3903504"/>
            <a:ext cx="2067257" cy="392401"/>
          </a:xfrm>
          <a:prstGeom prst="rect">
            <a:avLst/>
          </a:prstGeom>
          <a:solidFill>
            <a:srgbClr val="F7F7C2"/>
          </a:solidFill>
        </p:spPr>
        <p:style>
          <a:lnRef idx="2">
            <a:schemeClr val="accent1"/>
          </a:lnRef>
          <a:fillRef idx="1">
            <a:schemeClr val="lt1"/>
          </a:fillRef>
          <a:effectRef idx="0">
            <a:schemeClr val="accent1"/>
          </a:effectRef>
          <a:fontRef idx="minor">
            <a:schemeClr val="dk1"/>
          </a:fontRef>
        </p:style>
        <p:txBody>
          <a:bodyPr wrap="square" lIns="68484" tIns="34283" rIns="68484" bIns="34283" rtlCol="0">
            <a:spAutoFit/>
          </a:bodyPr>
          <a:lstStyle/>
          <a:p>
            <a:pPr algn="ctr" defTabSz="685800"/>
            <a:r>
              <a:rPr lang="id-ID" sz="1050" b="1" dirty="0">
                <a:solidFill>
                  <a:prstClr val="black"/>
                </a:solidFill>
                <a:latin typeface="Maiandra GD" pitchFamily="34" charset="0"/>
                <a:cs typeface="Arial"/>
                <a:sym typeface="Arial"/>
              </a:rPr>
              <a:t>Instansi Pembina 30 JFK adalah Kementerian Kesehatan</a:t>
            </a:r>
            <a:endParaRPr lang="en-US" sz="1050" b="1" dirty="0">
              <a:solidFill>
                <a:prstClr val="black"/>
              </a:solidFill>
              <a:latin typeface="Maiandra GD" pitchFamily="34" charset="0"/>
              <a:cs typeface="Arial"/>
              <a:sym typeface="Arial"/>
            </a:endParaRPr>
          </a:p>
        </p:txBody>
      </p:sp>
      <p:cxnSp>
        <p:nvCxnSpPr>
          <p:cNvPr id="9" name="Straight Arrow Connector 8"/>
          <p:cNvCxnSpPr>
            <a:stCxn id="41" idx="3"/>
          </p:cNvCxnSpPr>
          <p:nvPr/>
        </p:nvCxnSpPr>
        <p:spPr>
          <a:xfrm flipV="1">
            <a:off x="5911261" y="3905784"/>
            <a:ext cx="369980" cy="193921"/>
          </a:xfrm>
          <a:prstGeom prst="straightConnector1">
            <a:avLst/>
          </a:prstGeom>
          <a:ln w="5715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43" name="Rounded Rectangle 42"/>
          <p:cNvSpPr/>
          <p:nvPr/>
        </p:nvSpPr>
        <p:spPr>
          <a:xfrm>
            <a:off x="6281241" y="3593800"/>
            <a:ext cx="2776664" cy="400050"/>
          </a:xfrm>
          <a:prstGeom prst="roundRect">
            <a:avLst/>
          </a:prstGeom>
          <a:solidFill>
            <a:srgbClr val="00B3AC"/>
          </a:solidFill>
        </p:spPr>
        <p:style>
          <a:lnRef idx="1">
            <a:schemeClr val="accent5"/>
          </a:lnRef>
          <a:fillRef idx="3">
            <a:schemeClr val="accent5"/>
          </a:fillRef>
          <a:effectRef idx="2">
            <a:schemeClr val="accent5"/>
          </a:effectRef>
          <a:fontRef idx="minor">
            <a:schemeClr val="lt1"/>
          </a:fontRef>
        </p:style>
        <p:txBody>
          <a:bodyPr lIns="68484" tIns="34283" rIns="68484" bIns="34283" rtlCol="0" anchor="ctr"/>
          <a:lstStyle/>
          <a:p>
            <a:pPr algn="ctr" defTabSz="684704"/>
            <a:r>
              <a:rPr lang="id-ID" sz="825" b="1" dirty="0">
                <a:solidFill>
                  <a:prstClr val="white"/>
                </a:solidFill>
                <a:latin typeface="Arial Black" pitchFamily="34" charset="0"/>
                <a:sym typeface="Arial"/>
              </a:rPr>
              <a:t>PERMENKES 60 TAHUN 2016 TENTANG PEMBINAAN JFK DI LINKUNGAN KEMKES </a:t>
            </a:r>
            <a:endParaRPr lang="en-US" sz="825" b="1" dirty="0">
              <a:solidFill>
                <a:prstClr val="white"/>
              </a:solidFill>
              <a:latin typeface="Arial Black" pitchFamily="34" charset="0"/>
              <a:sym typeface="Arial"/>
            </a:endParaRPr>
          </a:p>
        </p:txBody>
      </p:sp>
      <p:cxnSp>
        <p:nvCxnSpPr>
          <p:cNvPr id="44" name="Straight Arrow Connector 43"/>
          <p:cNvCxnSpPr>
            <a:stCxn id="41" idx="3"/>
            <a:endCxn id="36" idx="1"/>
          </p:cNvCxnSpPr>
          <p:nvPr/>
        </p:nvCxnSpPr>
        <p:spPr>
          <a:xfrm>
            <a:off x="5911261" y="4099705"/>
            <a:ext cx="431180" cy="238741"/>
          </a:xfrm>
          <a:prstGeom prst="straightConnector1">
            <a:avLst/>
          </a:prstGeom>
          <a:ln w="57150">
            <a:solidFill>
              <a:srgbClr val="008E87"/>
            </a:solidFill>
            <a:tailEnd type="arrow"/>
          </a:ln>
        </p:spPr>
        <p:style>
          <a:lnRef idx="1">
            <a:schemeClr val="accent1"/>
          </a:lnRef>
          <a:fillRef idx="0">
            <a:schemeClr val="accent1"/>
          </a:fillRef>
          <a:effectRef idx="0">
            <a:schemeClr val="accent1"/>
          </a:effectRef>
          <a:fontRef idx="minor">
            <a:schemeClr val="tx1"/>
          </a:fontRef>
        </p:style>
      </p:cxnSp>
      <p:sp>
        <p:nvSpPr>
          <p:cNvPr id="29" name="Down Arrow 28"/>
          <p:cNvSpPr/>
          <p:nvPr/>
        </p:nvSpPr>
        <p:spPr>
          <a:xfrm rot="164808">
            <a:off x="4614992" y="3473420"/>
            <a:ext cx="399243" cy="355883"/>
          </a:xfrm>
          <a:prstGeom prst="downArrow">
            <a:avLst/>
          </a:prstGeom>
        </p:spPr>
        <p:style>
          <a:lnRef idx="1">
            <a:schemeClr val="accent5"/>
          </a:lnRef>
          <a:fillRef idx="2">
            <a:schemeClr val="accent5"/>
          </a:fillRef>
          <a:effectRef idx="1">
            <a:schemeClr val="accent5"/>
          </a:effectRef>
          <a:fontRef idx="minor">
            <a:schemeClr val="dk1"/>
          </a:fontRef>
        </p:style>
        <p:txBody>
          <a:bodyPr lIns="68484" tIns="34283" rIns="68484" bIns="34283" rtlCol="0" anchor="ctr"/>
          <a:lstStyle/>
          <a:p>
            <a:pPr algn="ctr" defTabSz="684704"/>
            <a:endParaRPr lang="en-US" sz="1400">
              <a:solidFill>
                <a:prstClr val="black"/>
              </a:solidFill>
              <a:latin typeface="Arial"/>
              <a:sym typeface="Arial"/>
            </a:endParaRPr>
          </a:p>
        </p:txBody>
      </p:sp>
    </p:spTree>
    <p:extLst>
      <p:ext uri="{BB962C8B-B14F-4D97-AF65-F5344CB8AC3E}">
        <p14:creationId xmlns:p14="http://schemas.microsoft.com/office/powerpoint/2010/main" val="343809757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hape 6"/>
          <p:cNvSpPr/>
          <p:nvPr/>
        </p:nvSpPr>
        <p:spPr>
          <a:xfrm>
            <a:off x="1164433" y="100489"/>
            <a:ext cx="6779419" cy="4487228"/>
          </a:xfrm>
          <a:custGeom>
            <a:avLst/>
            <a:gdLst>
              <a:gd name="txL" fmla="*/ 0 w 7486650"/>
              <a:gd name="txT" fmla="*/ 0 h 4678363"/>
              <a:gd name="txR" fmla="*/ 7486650 w 7486650"/>
              <a:gd name="txB" fmla="*/ 4678363 h 4678363"/>
            </a:gdLst>
            <a:ahLst/>
            <a:cxnLst>
              <a:cxn ang="0">
                <a:pos x="0" y="4678363"/>
              </a:cxn>
              <a:cxn ang="0">
                <a:pos x="6317058" y="584795"/>
              </a:cxn>
              <a:cxn ang="0">
                <a:pos x="6251170" y="0"/>
              </a:cxn>
              <a:cxn ang="0">
                <a:pos x="7486650" y="935673"/>
              </a:cxn>
              <a:cxn ang="0">
                <a:pos x="6514730" y="2339184"/>
              </a:cxn>
              <a:cxn ang="0">
                <a:pos x="6448842" y="1754387"/>
              </a:cxn>
              <a:cxn ang="0">
                <a:pos x="0" y="4678363"/>
              </a:cxn>
            </a:cxnLst>
            <a:rect l="txL" t="txT" r="txR" b="txB"/>
            <a:pathLst>
              <a:path w="7486650" h="4678363">
                <a:moveTo>
                  <a:pt x="0" y="4678363"/>
                </a:moveTo>
                <a:cubicBezTo>
                  <a:pt x="831850" y="2599090"/>
                  <a:pt x="2937536" y="1234568"/>
                  <a:pt x="6317059" y="584795"/>
                </a:cubicBezTo>
                <a:lnTo>
                  <a:pt x="6251169" y="0"/>
                </a:lnTo>
                <a:lnTo>
                  <a:pt x="7486650" y="935673"/>
                </a:lnTo>
                <a:lnTo>
                  <a:pt x="6514731" y="2339182"/>
                </a:lnTo>
                <a:lnTo>
                  <a:pt x="6448840" y="1754386"/>
                </a:lnTo>
                <a:cubicBezTo>
                  <a:pt x="3397389" y="2014295"/>
                  <a:pt x="1247775" y="2988954"/>
                  <a:pt x="0" y="4678363"/>
                </a:cubicBezTo>
                <a:close/>
              </a:path>
            </a:pathLst>
          </a:custGeom>
          <a:solidFill>
            <a:srgbClr val="FEA022">
              <a:alpha val="100000"/>
            </a:srgbClr>
          </a:solidFill>
          <a:ln w="9525">
            <a:noFill/>
          </a:ln>
          <a:effectLst>
            <a:outerShdw dist="23000" dir="5400000" algn="ctr" rotWithShape="0">
              <a:srgbClr val="000000">
                <a:alpha val="25000"/>
              </a:srgbClr>
            </a:outerShdw>
          </a:effectLst>
        </p:spPr>
        <p:txBody>
          <a:bodyPr/>
          <a:lstStyle/>
          <a:p>
            <a:pPr defTabSz="685783"/>
            <a:endParaRPr lang="en-US" sz="1350">
              <a:solidFill>
                <a:prstClr val="black"/>
              </a:solidFill>
              <a:latin typeface="Calibri"/>
            </a:endParaRPr>
          </a:p>
        </p:txBody>
      </p:sp>
      <p:sp>
        <p:nvSpPr>
          <p:cNvPr id="9219" name="Oval 7"/>
          <p:cNvSpPr/>
          <p:nvPr/>
        </p:nvSpPr>
        <p:spPr>
          <a:xfrm>
            <a:off x="1791892" y="3507583"/>
            <a:ext cx="146447" cy="146447"/>
          </a:xfrm>
          <a:prstGeom prst="ellipse">
            <a:avLst/>
          </a:prstGeom>
          <a:solidFill>
            <a:srgbClr val="F2F2F2"/>
          </a:solidFill>
          <a:ln w="9525">
            <a:noFill/>
          </a:ln>
          <a:effectLst>
            <a:outerShdw dist="23000" dir="5400000" algn="ctr" rotWithShape="0">
              <a:srgbClr val="808080">
                <a:alpha val="25000"/>
              </a:srgbClr>
            </a:outerShdw>
          </a:effectLst>
        </p:spPr>
        <p:txBody>
          <a:bodyPr/>
          <a:lstStyle/>
          <a:p>
            <a:pPr marL="214308" indent="-214308" defTabSz="685783">
              <a:buFont typeface="Wingdings" panose="05000000000000000000" pitchFamily="2" charset="2"/>
              <a:buChar char="§"/>
            </a:pPr>
            <a:endParaRPr lang="id-ID" altLang="en-US" sz="1350" b="1" dirty="0">
              <a:solidFill>
                <a:prstClr val="black"/>
              </a:solidFill>
              <a:latin typeface="Calibri"/>
              <a:cs typeface="Arial" panose="020B0604020202020204" pitchFamily="34" charset="0"/>
            </a:endParaRPr>
          </a:p>
        </p:txBody>
      </p:sp>
      <p:sp>
        <p:nvSpPr>
          <p:cNvPr id="9220" name="Freeform 8"/>
          <p:cNvSpPr/>
          <p:nvPr/>
        </p:nvSpPr>
        <p:spPr>
          <a:xfrm>
            <a:off x="1212981" y="3704835"/>
            <a:ext cx="1534724" cy="1313974"/>
          </a:xfrm>
          <a:custGeom>
            <a:avLst/>
            <a:gdLst>
              <a:gd name="txL" fmla="*/ 0 w 1744093"/>
              <a:gd name="txT" fmla="*/ 0 h 1352046"/>
              <a:gd name="txR" fmla="*/ 1744093 w 1744093"/>
              <a:gd name="txB" fmla="*/ 1352046 h 1352046"/>
            </a:gdLst>
            <a:ahLst/>
            <a:cxnLst>
              <a:cxn ang="0">
                <a:pos x="0" y="0"/>
              </a:cxn>
              <a:cxn ang="0">
                <a:pos x="1743075" y="0"/>
              </a:cxn>
              <a:cxn ang="0">
                <a:pos x="1743075" y="1096963"/>
              </a:cxn>
              <a:cxn ang="0">
                <a:pos x="0" y="1096963"/>
              </a:cxn>
              <a:cxn ang="0">
                <a:pos x="0" y="0"/>
              </a:cxn>
            </a:cxnLst>
            <a:rect l="txL" t="txT" r="txR" b="txB"/>
            <a:pathLst>
              <a:path w="1744093" h="1352046">
                <a:moveTo>
                  <a:pt x="0" y="0"/>
                </a:moveTo>
                <a:lnTo>
                  <a:pt x="1744093" y="0"/>
                </a:lnTo>
                <a:lnTo>
                  <a:pt x="1744093" y="1352046"/>
                </a:lnTo>
                <a:lnTo>
                  <a:pt x="0" y="1352046"/>
                </a:lnTo>
                <a:lnTo>
                  <a:pt x="0" y="0"/>
                </a:lnTo>
                <a:close/>
              </a:path>
            </a:pathLst>
          </a:custGeom>
          <a:noFill/>
          <a:ln w="9525">
            <a:noFill/>
          </a:ln>
        </p:spPr>
        <p:txBody>
          <a:bodyPr lIns="77344" tIns="0" rIns="0" bIns="0"/>
          <a:lstStyle/>
          <a:p>
            <a:pPr marL="132157" indent="-132157" defTabSz="633398">
              <a:lnSpc>
                <a:spcPct val="90000"/>
              </a:lnSpc>
              <a:spcAft>
                <a:spcPct val="35000"/>
              </a:spcAft>
              <a:buFont typeface="Arial" panose="020B0604020202020204" pitchFamily="34" charset="0"/>
              <a:buChar char="•"/>
            </a:pPr>
            <a:r>
              <a:rPr lang="id-ID" sz="1200" b="1" dirty="0">
                <a:solidFill>
                  <a:srgbClr val="000000"/>
                </a:solidFill>
                <a:latin typeface="Calibri"/>
                <a:cs typeface="Arial" panose="020B0604020202020204" pitchFamily="34" charset="0"/>
              </a:rPr>
              <a:t>Tingkat memahami, mengerti substansi</a:t>
            </a:r>
          </a:p>
          <a:p>
            <a:pPr marL="214308" indent="-214308" defTabSz="633398">
              <a:lnSpc>
                <a:spcPct val="90000"/>
              </a:lnSpc>
              <a:spcAft>
                <a:spcPct val="35000"/>
              </a:spcAft>
              <a:buFont typeface="Arial" panose="020B0604020202020204" pitchFamily="34" charset="0"/>
              <a:buChar char="•"/>
            </a:pPr>
            <a:r>
              <a:rPr lang="id-ID" sz="1200" b="1" dirty="0">
                <a:solidFill>
                  <a:srgbClr val="000000"/>
                </a:solidFill>
                <a:latin typeface="Calibri"/>
                <a:cs typeface="Arial" panose="020B0604020202020204" pitchFamily="34" charset="0"/>
              </a:rPr>
              <a:t>pekerjaan sederhana  d</a:t>
            </a:r>
            <a:r>
              <a:rPr lang="en-ID" sz="1200" b="1" dirty="0" err="1">
                <a:solidFill>
                  <a:srgbClr val="000000"/>
                </a:solidFill>
                <a:latin typeface="Calibri"/>
                <a:cs typeface="Arial" panose="020B0604020202020204" pitchFamily="34" charset="0"/>
              </a:rPr>
              <a:t>engan</a:t>
            </a:r>
            <a:r>
              <a:rPr lang="id-ID" sz="1200" b="1" dirty="0">
                <a:solidFill>
                  <a:srgbClr val="000000"/>
                </a:solidFill>
                <a:latin typeface="Calibri"/>
                <a:cs typeface="Arial" panose="020B0604020202020204" pitchFamily="34" charset="0"/>
              </a:rPr>
              <a:t> pedoman/ panduan</a:t>
            </a:r>
          </a:p>
          <a:p>
            <a:pPr marL="214308" indent="-214308" defTabSz="633398">
              <a:lnSpc>
                <a:spcPct val="90000"/>
              </a:lnSpc>
              <a:spcAft>
                <a:spcPct val="35000"/>
              </a:spcAft>
              <a:buFont typeface="Arial" panose="020B0604020202020204" pitchFamily="34" charset="0"/>
              <a:buChar char="•"/>
            </a:pPr>
            <a:r>
              <a:rPr lang="id-ID" sz="1200" b="1" dirty="0">
                <a:solidFill>
                  <a:srgbClr val="000000"/>
                </a:solidFill>
                <a:latin typeface="Calibri"/>
                <a:cs typeface="Arial" panose="020B0604020202020204" pitchFamily="34" charset="0"/>
              </a:rPr>
              <a:t>Bimbingan intensif</a:t>
            </a:r>
          </a:p>
          <a:p>
            <a:pPr marL="214308" indent="-214308" defTabSz="633398">
              <a:lnSpc>
                <a:spcPct val="90000"/>
              </a:lnSpc>
              <a:spcAft>
                <a:spcPct val="35000"/>
              </a:spcAft>
              <a:buFont typeface="Wingdings" panose="05000000000000000000" charset="0"/>
              <a:buChar char=""/>
            </a:pPr>
            <a:endParaRPr lang="id-ID" sz="1200" b="1" dirty="0">
              <a:solidFill>
                <a:srgbClr val="000000"/>
              </a:solidFill>
              <a:latin typeface="Calibri"/>
              <a:cs typeface="Arial" panose="020B0604020202020204" pitchFamily="34" charset="0"/>
            </a:endParaRPr>
          </a:p>
        </p:txBody>
      </p:sp>
      <p:sp>
        <p:nvSpPr>
          <p:cNvPr id="9221" name="Oval 9"/>
          <p:cNvSpPr/>
          <p:nvPr/>
        </p:nvSpPr>
        <p:spPr>
          <a:xfrm>
            <a:off x="3994549" y="1925242"/>
            <a:ext cx="264319" cy="264319"/>
          </a:xfrm>
          <a:prstGeom prst="ellipse">
            <a:avLst/>
          </a:prstGeom>
          <a:solidFill>
            <a:srgbClr val="F2F2F2"/>
          </a:solidFill>
          <a:ln w="9525">
            <a:noFill/>
          </a:ln>
          <a:effectLst>
            <a:outerShdw dist="23000" dir="5400000" algn="ctr" rotWithShape="0">
              <a:srgbClr val="808080">
                <a:alpha val="25000"/>
              </a:srgbClr>
            </a:outerShdw>
          </a:effectLst>
        </p:spPr>
        <p:txBody>
          <a:bodyPr/>
          <a:lstStyle/>
          <a:p>
            <a:pPr marL="214308" indent="-214308" defTabSz="685783">
              <a:buFont typeface="Wingdings" panose="05000000000000000000" pitchFamily="2" charset="2"/>
              <a:buChar char="§"/>
            </a:pPr>
            <a:endParaRPr lang="id-ID" altLang="en-US" sz="1350" b="1" dirty="0">
              <a:solidFill>
                <a:prstClr val="black"/>
              </a:solidFill>
              <a:latin typeface="Calibri"/>
              <a:cs typeface="Arial" panose="020B0604020202020204" pitchFamily="34" charset="0"/>
            </a:endParaRPr>
          </a:p>
        </p:txBody>
      </p:sp>
      <p:sp>
        <p:nvSpPr>
          <p:cNvPr id="9222" name="Freeform 10"/>
          <p:cNvSpPr/>
          <p:nvPr/>
        </p:nvSpPr>
        <p:spPr>
          <a:xfrm>
            <a:off x="2796253" y="2739459"/>
            <a:ext cx="1198058" cy="1311593"/>
          </a:xfrm>
          <a:custGeom>
            <a:avLst/>
            <a:gdLst>
              <a:gd name="txL" fmla="*/ 0 w 1796491"/>
              <a:gd name="txT" fmla="*/ 0 h 2545029"/>
              <a:gd name="txR" fmla="*/ 1796491 w 1796491"/>
              <a:gd name="txB" fmla="*/ 2545029 h 2545029"/>
            </a:gdLst>
            <a:ahLst/>
            <a:cxnLst>
              <a:cxn ang="0">
                <a:pos x="0" y="0"/>
              </a:cxn>
              <a:cxn ang="0">
                <a:pos x="1797050" y="0"/>
              </a:cxn>
              <a:cxn ang="0">
                <a:pos x="1797050" y="2163763"/>
              </a:cxn>
              <a:cxn ang="0">
                <a:pos x="0" y="2163763"/>
              </a:cxn>
              <a:cxn ang="0">
                <a:pos x="0" y="0"/>
              </a:cxn>
            </a:cxnLst>
            <a:rect l="txL" t="txT" r="txR" b="txB"/>
            <a:pathLst>
              <a:path w="1796491" h="2545029">
                <a:moveTo>
                  <a:pt x="0" y="0"/>
                </a:moveTo>
                <a:lnTo>
                  <a:pt x="1796491" y="0"/>
                </a:lnTo>
                <a:lnTo>
                  <a:pt x="1796491" y="2545029"/>
                </a:lnTo>
                <a:lnTo>
                  <a:pt x="0" y="2545029"/>
                </a:lnTo>
                <a:lnTo>
                  <a:pt x="0" y="0"/>
                </a:lnTo>
                <a:close/>
              </a:path>
            </a:pathLst>
          </a:custGeom>
          <a:noFill/>
          <a:ln w="9525">
            <a:noFill/>
          </a:ln>
        </p:spPr>
        <p:txBody>
          <a:bodyPr lIns="139814" tIns="0" rIns="0" bIns="0"/>
          <a:lstStyle/>
          <a:p>
            <a:pPr marL="132157" indent="-132157" defTabSz="633398">
              <a:lnSpc>
                <a:spcPct val="90000"/>
              </a:lnSpc>
              <a:spcAft>
                <a:spcPct val="35000"/>
              </a:spcAft>
              <a:buFont typeface="Wingdings" panose="05000000000000000000" pitchFamily="2" charset="2"/>
              <a:buChar char="§"/>
            </a:pPr>
            <a:r>
              <a:rPr lang="id-ID" sz="1200" b="1" dirty="0">
                <a:solidFill>
                  <a:srgbClr val="000000"/>
                </a:solidFill>
                <a:latin typeface="Calibri"/>
                <a:cs typeface="Arial" panose="020B0604020202020204" pitchFamily="34" charset="0"/>
              </a:rPr>
              <a:t>Menerapkan sesuai pedoman</a:t>
            </a:r>
          </a:p>
          <a:p>
            <a:pPr marL="132157" indent="-132157" defTabSz="633398">
              <a:lnSpc>
                <a:spcPct val="90000"/>
              </a:lnSpc>
              <a:spcAft>
                <a:spcPct val="35000"/>
              </a:spcAft>
              <a:buFont typeface="Wingdings" panose="05000000000000000000" pitchFamily="2" charset="2"/>
              <a:buChar char="§"/>
            </a:pPr>
            <a:r>
              <a:rPr lang="id-ID" sz="1200" b="1" dirty="0">
                <a:solidFill>
                  <a:srgbClr val="000000"/>
                </a:solidFill>
                <a:latin typeface="Calibri"/>
                <a:cs typeface="Arial" panose="020B0604020202020204" pitchFamily="34" charset="0"/>
              </a:rPr>
              <a:t>Berdasar pedoman/</a:t>
            </a:r>
            <a:r>
              <a:rPr lang="en-ID" sz="1200" b="1" dirty="0">
                <a:solidFill>
                  <a:srgbClr val="000000"/>
                </a:solidFill>
                <a:latin typeface="Calibri"/>
                <a:cs typeface="Arial" panose="020B0604020202020204" pitchFamily="34" charset="0"/>
              </a:rPr>
              <a:t> </a:t>
            </a:r>
            <a:r>
              <a:rPr lang="id-ID" sz="1200" b="1" dirty="0">
                <a:solidFill>
                  <a:srgbClr val="000000"/>
                </a:solidFill>
                <a:latin typeface="Calibri"/>
                <a:cs typeface="Arial" panose="020B0604020202020204" pitchFamily="34" charset="0"/>
              </a:rPr>
              <a:t>panduan</a:t>
            </a:r>
          </a:p>
          <a:p>
            <a:pPr marL="132157" indent="-132157" defTabSz="633398">
              <a:lnSpc>
                <a:spcPct val="90000"/>
              </a:lnSpc>
              <a:spcAft>
                <a:spcPct val="35000"/>
              </a:spcAft>
              <a:buFont typeface="Wingdings" panose="05000000000000000000" pitchFamily="2" charset="2"/>
              <a:buChar char="§"/>
            </a:pPr>
            <a:r>
              <a:rPr lang="id-ID" sz="1200" b="1" dirty="0">
                <a:solidFill>
                  <a:srgbClr val="000000"/>
                </a:solidFill>
                <a:latin typeface="Calibri"/>
                <a:cs typeface="Arial" panose="020B0604020202020204" pitchFamily="34" charset="0"/>
              </a:rPr>
              <a:t>memerlukan bimbingan </a:t>
            </a:r>
          </a:p>
          <a:p>
            <a:pPr marL="214308" indent="-214308" defTabSz="633398">
              <a:lnSpc>
                <a:spcPct val="90000"/>
              </a:lnSpc>
              <a:spcAft>
                <a:spcPct val="35000"/>
              </a:spcAft>
              <a:buFont typeface="Wingdings" panose="05000000000000000000" pitchFamily="2" charset="2"/>
              <a:buChar char="§"/>
            </a:pPr>
            <a:endParaRPr lang="id-ID" sz="1200" b="1" dirty="0">
              <a:solidFill>
                <a:srgbClr val="000000"/>
              </a:solidFill>
              <a:latin typeface="Calibri"/>
              <a:cs typeface="Arial" panose="020B0604020202020204" pitchFamily="34" charset="0"/>
            </a:endParaRPr>
          </a:p>
        </p:txBody>
      </p:sp>
      <p:sp>
        <p:nvSpPr>
          <p:cNvPr id="9223" name="Oval 11"/>
          <p:cNvSpPr/>
          <p:nvPr/>
        </p:nvSpPr>
        <p:spPr>
          <a:xfrm>
            <a:off x="6510339" y="1046798"/>
            <a:ext cx="421481" cy="434340"/>
          </a:xfrm>
          <a:prstGeom prst="ellipse">
            <a:avLst/>
          </a:prstGeom>
          <a:solidFill>
            <a:srgbClr val="F2F2F2"/>
          </a:solidFill>
          <a:ln w="9525">
            <a:noFill/>
          </a:ln>
          <a:effectLst>
            <a:outerShdw dist="23000" dir="5400000" algn="ctr" rotWithShape="0">
              <a:srgbClr val="808080">
                <a:alpha val="25000"/>
              </a:srgbClr>
            </a:outerShdw>
          </a:effectLst>
        </p:spPr>
        <p:txBody>
          <a:bodyPr/>
          <a:lstStyle/>
          <a:p>
            <a:pPr marL="214308" indent="-214308" defTabSz="685783">
              <a:buFont typeface="Wingdings" panose="05000000000000000000" pitchFamily="2" charset="2"/>
              <a:buChar char="§"/>
            </a:pPr>
            <a:endParaRPr lang="id-ID" altLang="en-US" sz="1350" b="1" dirty="0">
              <a:solidFill>
                <a:prstClr val="black"/>
              </a:solidFill>
              <a:latin typeface="Calibri"/>
              <a:cs typeface="Arial" panose="020B0604020202020204" pitchFamily="34" charset="0"/>
            </a:endParaRPr>
          </a:p>
        </p:txBody>
      </p:sp>
      <p:sp>
        <p:nvSpPr>
          <p:cNvPr id="9224" name="Freeform 12"/>
          <p:cNvSpPr/>
          <p:nvPr/>
        </p:nvSpPr>
        <p:spPr>
          <a:xfrm>
            <a:off x="3819034" y="2384961"/>
            <a:ext cx="1370648" cy="2125098"/>
          </a:xfrm>
          <a:custGeom>
            <a:avLst/>
            <a:gdLst>
              <a:gd name="txL" fmla="*/ 0 w 1796491"/>
              <a:gd name="txT" fmla="*/ 0 h 3251462"/>
              <a:gd name="txR" fmla="*/ 1796491 w 1796491"/>
              <a:gd name="txB" fmla="*/ 3251462 h 3251462"/>
            </a:gdLst>
            <a:ahLst/>
            <a:cxnLst>
              <a:cxn ang="0">
                <a:pos x="0" y="0"/>
              </a:cxn>
              <a:cxn ang="0">
                <a:pos x="2879725" y="0"/>
              </a:cxn>
              <a:cxn ang="0">
                <a:pos x="2879725" y="3001963"/>
              </a:cxn>
              <a:cxn ang="0">
                <a:pos x="0" y="3001963"/>
              </a:cxn>
              <a:cxn ang="0">
                <a:pos x="0" y="0"/>
              </a:cxn>
            </a:cxnLst>
            <a:rect l="txL" t="txT" r="txR" b="txB"/>
            <a:pathLst>
              <a:path w="1796491" h="3251462">
                <a:moveTo>
                  <a:pt x="0" y="0"/>
                </a:moveTo>
                <a:lnTo>
                  <a:pt x="1796491" y="0"/>
                </a:lnTo>
                <a:lnTo>
                  <a:pt x="1796491" y="3251462"/>
                </a:lnTo>
                <a:lnTo>
                  <a:pt x="0" y="3251462"/>
                </a:lnTo>
                <a:lnTo>
                  <a:pt x="0" y="0"/>
                </a:lnTo>
                <a:close/>
              </a:path>
            </a:pathLst>
          </a:custGeom>
          <a:noFill/>
          <a:ln w="9525">
            <a:noFill/>
          </a:ln>
        </p:spPr>
        <p:txBody>
          <a:bodyPr lIns="193360" tIns="0" rIns="0" bIns="0"/>
          <a:lstStyle/>
          <a:p>
            <a:pPr marL="132157" indent="-132157" defTabSz="633398">
              <a:lnSpc>
                <a:spcPct val="90000"/>
              </a:lnSpc>
              <a:spcAft>
                <a:spcPct val="35000"/>
              </a:spcAft>
              <a:buFont typeface="Wingdings" panose="05000000000000000000" pitchFamily="2" charset="2"/>
              <a:buChar char="§"/>
            </a:pPr>
            <a:r>
              <a:rPr lang="id-ID" sz="1200" b="1" dirty="0">
                <a:solidFill>
                  <a:srgbClr val="000000"/>
                </a:solidFill>
                <a:latin typeface="Calibri"/>
                <a:cs typeface="Arial" panose="020B0604020202020204" pitchFamily="34" charset="0"/>
              </a:rPr>
              <a:t>Menerapkan dg analisis</a:t>
            </a:r>
          </a:p>
          <a:p>
            <a:pPr marL="132157" indent="-132157" defTabSz="633398">
              <a:lnSpc>
                <a:spcPct val="90000"/>
              </a:lnSpc>
              <a:spcAft>
                <a:spcPct val="35000"/>
              </a:spcAft>
              <a:buFont typeface="Wingdings" panose="05000000000000000000" pitchFamily="2" charset="2"/>
              <a:buChar char="§"/>
            </a:pPr>
            <a:r>
              <a:rPr lang="id-ID" sz="1200" b="1" dirty="0">
                <a:solidFill>
                  <a:srgbClr val="000000"/>
                </a:solidFill>
                <a:latin typeface="Calibri"/>
                <a:cs typeface="Arial" panose="020B0604020202020204" pitchFamily="34" charset="0"/>
              </a:rPr>
              <a:t>T</a:t>
            </a:r>
            <a:r>
              <a:rPr lang="en-ID" sz="1200" b="1" dirty="0" err="1">
                <a:solidFill>
                  <a:srgbClr val="000000"/>
                </a:solidFill>
                <a:latin typeface="Calibri"/>
                <a:cs typeface="Arial" panose="020B0604020202020204" pitchFamily="34" charset="0"/>
              </a:rPr>
              <a:t>idak</a:t>
            </a:r>
            <a:r>
              <a:rPr lang="id-ID" sz="1200" b="1" dirty="0">
                <a:solidFill>
                  <a:srgbClr val="000000"/>
                </a:solidFill>
                <a:latin typeface="Calibri"/>
                <a:cs typeface="Arial" panose="020B0604020202020204" pitchFamily="34" charset="0"/>
              </a:rPr>
              <a:t> memerlukan bimbingan</a:t>
            </a:r>
          </a:p>
          <a:p>
            <a:pPr marL="132157" indent="-132157" defTabSz="633398">
              <a:lnSpc>
                <a:spcPct val="90000"/>
              </a:lnSpc>
              <a:spcAft>
                <a:spcPct val="35000"/>
              </a:spcAft>
              <a:buFont typeface="Wingdings" panose="05000000000000000000" pitchFamily="2" charset="2"/>
              <a:buChar char="§"/>
            </a:pPr>
            <a:r>
              <a:rPr lang="id-ID" sz="1200" b="1" dirty="0">
                <a:solidFill>
                  <a:srgbClr val="000000"/>
                </a:solidFill>
                <a:latin typeface="Calibri"/>
                <a:cs typeface="Arial" panose="020B0604020202020204" pitchFamily="34" charset="0"/>
              </a:rPr>
              <a:t>Dapat membimbing orang lain</a:t>
            </a:r>
          </a:p>
          <a:p>
            <a:pPr marL="132157" indent="-132157" defTabSz="633398">
              <a:lnSpc>
                <a:spcPct val="90000"/>
              </a:lnSpc>
              <a:spcAft>
                <a:spcPct val="35000"/>
              </a:spcAft>
              <a:buFont typeface="Wingdings" panose="05000000000000000000" pitchFamily="2" charset="2"/>
              <a:buChar char="§"/>
            </a:pPr>
            <a:r>
              <a:rPr lang="id-ID" sz="1200" b="1" dirty="0">
                <a:solidFill>
                  <a:srgbClr val="000000"/>
                </a:solidFill>
                <a:latin typeface="Calibri"/>
                <a:cs typeface="Arial" panose="020B0604020202020204" pitchFamily="34" charset="0"/>
              </a:rPr>
              <a:t>memecahkan masalah teknis operasional</a:t>
            </a:r>
          </a:p>
          <a:p>
            <a:pPr marL="132157" indent="-132157" defTabSz="633398">
              <a:lnSpc>
                <a:spcPct val="90000"/>
              </a:lnSpc>
              <a:spcAft>
                <a:spcPct val="35000"/>
              </a:spcAft>
              <a:buFont typeface="Wingdings" panose="05000000000000000000" pitchFamily="2" charset="2"/>
              <a:buChar char="§"/>
            </a:pPr>
            <a:endParaRPr lang="id-ID" sz="1200" b="1" dirty="0">
              <a:solidFill>
                <a:srgbClr val="000000"/>
              </a:solidFill>
              <a:latin typeface="Calibri"/>
              <a:cs typeface="Arial" panose="020B0604020202020204" pitchFamily="34" charset="0"/>
            </a:endParaRPr>
          </a:p>
          <a:p>
            <a:pPr marL="214308" indent="-214308" defTabSz="633398">
              <a:lnSpc>
                <a:spcPct val="90000"/>
              </a:lnSpc>
              <a:spcAft>
                <a:spcPct val="35000"/>
              </a:spcAft>
              <a:buFont typeface="Wingdings" panose="05000000000000000000" pitchFamily="2" charset="2"/>
              <a:buChar char="§"/>
            </a:pPr>
            <a:endParaRPr lang="id-ID" sz="1200" b="1" dirty="0">
              <a:solidFill>
                <a:srgbClr val="000000"/>
              </a:solidFill>
              <a:latin typeface="Calibri"/>
              <a:cs typeface="Arial" panose="020B0604020202020204" pitchFamily="34" charset="0"/>
            </a:endParaRPr>
          </a:p>
        </p:txBody>
      </p:sp>
      <p:sp>
        <p:nvSpPr>
          <p:cNvPr id="2" name="Oval 7"/>
          <p:cNvSpPr/>
          <p:nvPr/>
        </p:nvSpPr>
        <p:spPr>
          <a:xfrm>
            <a:off x="2973230" y="2472691"/>
            <a:ext cx="196691" cy="241459"/>
          </a:xfrm>
          <a:prstGeom prst="ellipse">
            <a:avLst/>
          </a:prstGeom>
          <a:solidFill>
            <a:srgbClr val="F2F2F2"/>
          </a:solidFill>
          <a:ln w="9525">
            <a:noFill/>
          </a:ln>
          <a:effectLst>
            <a:outerShdw dist="23000" dir="5400000" algn="ctr" rotWithShape="0">
              <a:srgbClr val="808080">
                <a:alpha val="25000"/>
              </a:srgbClr>
            </a:outerShdw>
          </a:effectLst>
        </p:spPr>
        <p:txBody>
          <a:bodyPr/>
          <a:lstStyle/>
          <a:p>
            <a:pPr marL="214308" indent="-214308" defTabSz="685783">
              <a:buFont typeface="Wingdings" panose="05000000000000000000" pitchFamily="2" charset="2"/>
              <a:buChar char="§"/>
            </a:pPr>
            <a:endParaRPr lang="id-ID" altLang="en-US" sz="1350" b="1" dirty="0">
              <a:solidFill>
                <a:prstClr val="black"/>
              </a:solidFill>
              <a:latin typeface="Calibri"/>
              <a:cs typeface="Arial" panose="020B0604020202020204" pitchFamily="34" charset="0"/>
            </a:endParaRPr>
          </a:p>
        </p:txBody>
      </p:sp>
      <p:sp>
        <p:nvSpPr>
          <p:cNvPr id="3" name="Oval 9"/>
          <p:cNvSpPr/>
          <p:nvPr/>
        </p:nvSpPr>
        <p:spPr>
          <a:xfrm>
            <a:off x="5233036" y="1404461"/>
            <a:ext cx="367665" cy="314325"/>
          </a:xfrm>
          <a:prstGeom prst="ellipse">
            <a:avLst/>
          </a:prstGeom>
          <a:solidFill>
            <a:srgbClr val="F2F2F2"/>
          </a:solidFill>
          <a:ln w="9525">
            <a:noFill/>
          </a:ln>
          <a:effectLst>
            <a:outerShdw dist="23000" dir="5400000" algn="ctr" rotWithShape="0">
              <a:srgbClr val="808080">
                <a:alpha val="25000"/>
              </a:srgbClr>
            </a:outerShdw>
          </a:effectLst>
        </p:spPr>
        <p:txBody>
          <a:bodyPr/>
          <a:lstStyle/>
          <a:p>
            <a:pPr marL="214308" indent="-214308" defTabSz="685783">
              <a:buFont typeface="Wingdings" panose="05000000000000000000" pitchFamily="2" charset="2"/>
              <a:buChar char="§"/>
            </a:pPr>
            <a:endParaRPr lang="id-ID" altLang="en-US" sz="1350" b="1" dirty="0">
              <a:solidFill>
                <a:prstClr val="black"/>
              </a:solidFill>
              <a:latin typeface="Calibri"/>
              <a:cs typeface="Arial" panose="020B0604020202020204" pitchFamily="34" charset="0"/>
            </a:endParaRPr>
          </a:p>
        </p:txBody>
      </p:sp>
      <p:sp>
        <p:nvSpPr>
          <p:cNvPr id="10" name="Text Box 9"/>
          <p:cNvSpPr txBox="1"/>
          <p:nvPr/>
        </p:nvSpPr>
        <p:spPr>
          <a:xfrm>
            <a:off x="5337199" y="1848529"/>
            <a:ext cx="1280636" cy="1754326"/>
          </a:xfrm>
          <a:prstGeom prst="rect">
            <a:avLst/>
          </a:prstGeom>
          <a:noFill/>
        </p:spPr>
        <p:txBody>
          <a:bodyPr wrap="square" rtlCol="0">
            <a:spAutoFit/>
          </a:bodyPr>
          <a:lstStyle/>
          <a:p>
            <a:pPr marL="132157" indent="-132157" defTabSz="685783">
              <a:buFont typeface="Wingdings" panose="05000000000000000000" pitchFamily="2" charset="2"/>
              <a:buChar char="§"/>
            </a:pPr>
            <a:r>
              <a:rPr lang="id-ID" altLang="en-US" sz="1200" b="1" dirty="0">
                <a:solidFill>
                  <a:prstClr val="black"/>
                </a:solidFill>
                <a:latin typeface="Calibri"/>
                <a:cs typeface="Arial" panose="020B0604020202020204" pitchFamily="34" charset="0"/>
              </a:rPr>
              <a:t>Mengevaluasi suatu proses pekerjaan</a:t>
            </a:r>
          </a:p>
          <a:p>
            <a:pPr marL="132157" indent="-132157" defTabSz="685783">
              <a:buFont typeface="Wingdings" panose="05000000000000000000" pitchFamily="2" charset="2"/>
              <a:buChar char="§"/>
            </a:pPr>
            <a:r>
              <a:rPr lang="id-ID" altLang="en-US" sz="1200" b="1" dirty="0">
                <a:solidFill>
                  <a:prstClr val="black"/>
                </a:solidFill>
                <a:latin typeface="Calibri"/>
                <a:cs typeface="Arial" panose="020B0604020202020204" pitchFamily="34" charset="0"/>
              </a:rPr>
              <a:t>Mengembangkan teknik metode kerja</a:t>
            </a:r>
          </a:p>
          <a:p>
            <a:pPr marL="132157" indent="-132157" defTabSz="685783">
              <a:buFont typeface="Wingdings" panose="05000000000000000000" pitchFamily="2" charset="2"/>
              <a:buChar char="§"/>
            </a:pPr>
            <a:r>
              <a:rPr lang="id-ID" altLang="en-US" sz="1200" b="1" dirty="0">
                <a:solidFill>
                  <a:prstClr val="black"/>
                </a:solidFill>
                <a:latin typeface="Calibri"/>
                <a:cs typeface="Arial" panose="020B0604020202020204" pitchFamily="34" charset="0"/>
              </a:rPr>
              <a:t>Memberi arahan atau tanpa panduan</a:t>
            </a:r>
          </a:p>
        </p:txBody>
      </p:sp>
      <p:sp>
        <p:nvSpPr>
          <p:cNvPr id="11" name="Text Box 10"/>
          <p:cNvSpPr txBox="1"/>
          <p:nvPr/>
        </p:nvSpPr>
        <p:spPr>
          <a:xfrm>
            <a:off x="6582819" y="2320141"/>
            <a:ext cx="1545007" cy="1384995"/>
          </a:xfrm>
          <a:prstGeom prst="rect">
            <a:avLst/>
          </a:prstGeom>
          <a:noFill/>
        </p:spPr>
        <p:txBody>
          <a:bodyPr wrap="square" rtlCol="0">
            <a:spAutoFit/>
          </a:bodyPr>
          <a:lstStyle/>
          <a:p>
            <a:pPr marL="132157" indent="-132157" defTabSz="685783">
              <a:buFont typeface="Wingdings" panose="05000000000000000000" pitchFamily="2" charset="2"/>
              <a:buChar char="§"/>
            </a:pPr>
            <a:r>
              <a:rPr lang="id-ID" altLang="en-US" sz="1200" b="1" dirty="0">
                <a:solidFill>
                  <a:prstClr val="black"/>
                </a:solidFill>
                <a:latin typeface="Calibri"/>
                <a:cs typeface="Arial" panose="020B0604020202020204" pitchFamily="34" charset="0"/>
                <a:sym typeface="+mn-ea"/>
              </a:rPr>
              <a:t>Mengkreasikan  mengembangkan, konsep, teori, kebijakan</a:t>
            </a:r>
            <a:endParaRPr lang="id-ID" altLang="en-US" sz="1200" b="1" dirty="0">
              <a:solidFill>
                <a:prstClr val="black"/>
              </a:solidFill>
              <a:latin typeface="Calibri"/>
              <a:cs typeface="Arial" panose="020B0604020202020204" pitchFamily="34" charset="0"/>
            </a:endParaRPr>
          </a:p>
          <a:p>
            <a:pPr marL="132157" indent="-132157" defTabSz="685783">
              <a:buFont typeface="Wingdings" panose="05000000000000000000" pitchFamily="2" charset="2"/>
              <a:buChar char="§"/>
            </a:pPr>
            <a:r>
              <a:rPr lang="id-ID" altLang="en-US" sz="1200" b="1" dirty="0">
                <a:solidFill>
                  <a:prstClr val="black"/>
                </a:solidFill>
                <a:latin typeface="Calibri"/>
                <a:cs typeface="Arial" panose="020B0604020202020204" pitchFamily="34" charset="0"/>
              </a:rPr>
              <a:t>Sebagai sumber rujukan utama  (mentor)</a:t>
            </a:r>
          </a:p>
        </p:txBody>
      </p:sp>
      <p:sp>
        <p:nvSpPr>
          <p:cNvPr id="17" name="Title 1"/>
          <p:cNvSpPr>
            <a:spLocks noGrp="1"/>
          </p:cNvSpPr>
          <p:nvPr/>
        </p:nvSpPr>
        <p:spPr>
          <a:xfrm>
            <a:off x="1400889" y="196908"/>
            <a:ext cx="5451634" cy="623248"/>
          </a:xfrm>
          <a:prstGeom prst="rect">
            <a:avLst/>
          </a:prstGeom>
        </p:spPr>
        <p:txBody>
          <a:bodyPr vert="horz" wrap="square" lIns="61161" tIns="30581" rIns="61161" bIns="30581"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defTabSz="815320"/>
            <a:r>
              <a:rPr lang="id-ID" sz="1800" b="1" dirty="0">
                <a:solidFill>
                  <a:srgbClr val="F40622"/>
                </a:solidFill>
                <a:latin typeface="Open Sans"/>
                <a:cs typeface="Open Sans"/>
              </a:rPr>
              <a:t>TINGKAT PENGUASAAN KOMPETENSI</a:t>
            </a:r>
          </a:p>
          <a:p>
            <a:pPr algn="l" defTabSz="815320"/>
            <a:r>
              <a:rPr lang="id-ID" sz="1800" dirty="0">
                <a:solidFill>
                  <a:prstClr val="black"/>
                </a:solidFill>
                <a:latin typeface="Open Sans"/>
                <a:cs typeface="Open Sans"/>
              </a:rPr>
              <a:t>Proficiency Levels Competence</a:t>
            </a:r>
          </a:p>
        </p:txBody>
      </p:sp>
      <p:sp>
        <p:nvSpPr>
          <p:cNvPr id="4" name="Text Box 10">
            <a:extLst>
              <a:ext uri="{FF2B5EF4-FFF2-40B4-BE49-F238E27FC236}">
                <a16:creationId xmlns:a16="http://schemas.microsoft.com/office/drawing/2014/main" id="{05850A66-B425-429B-A781-DE4C0F46291C}"/>
              </a:ext>
            </a:extLst>
          </p:cNvPr>
          <p:cNvSpPr txBox="1"/>
          <p:nvPr/>
        </p:nvSpPr>
        <p:spPr>
          <a:xfrm>
            <a:off x="6458344" y="386978"/>
            <a:ext cx="1421130" cy="646331"/>
          </a:xfrm>
          <a:prstGeom prst="rect">
            <a:avLst/>
          </a:prstGeom>
          <a:noFill/>
        </p:spPr>
        <p:txBody>
          <a:bodyPr wrap="square" rtlCol="0">
            <a:spAutoFit/>
          </a:bodyPr>
          <a:lstStyle/>
          <a:p>
            <a:pPr defTabSz="685783"/>
            <a:r>
              <a:rPr lang="id-ID" altLang="en-US" b="1" dirty="0">
                <a:solidFill>
                  <a:srgbClr val="0202FC"/>
                </a:solidFill>
                <a:latin typeface="Calibri"/>
                <a:cs typeface="Arial" panose="020B0604020202020204" pitchFamily="34" charset="0"/>
              </a:rPr>
              <a:t>Level 5          Expert</a:t>
            </a:r>
          </a:p>
        </p:txBody>
      </p:sp>
      <p:sp>
        <p:nvSpPr>
          <p:cNvPr id="5" name="Text Box 9">
            <a:extLst>
              <a:ext uri="{FF2B5EF4-FFF2-40B4-BE49-F238E27FC236}">
                <a16:creationId xmlns:a16="http://schemas.microsoft.com/office/drawing/2014/main" id="{BE2E3472-B595-4D03-9D64-80A299A991C9}"/>
              </a:ext>
            </a:extLst>
          </p:cNvPr>
          <p:cNvSpPr txBox="1"/>
          <p:nvPr/>
        </p:nvSpPr>
        <p:spPr>
          <a:xfrm>
            <a:off x="5189682" y="822745"/>
            <a:ext cx="1280636" cy="646331"/>
          </a:xfrm>
          <a:prstGeom prst="rect">
            <a:avLst/>
          </a:prstGeom>
          <a:noFill/>
        </p:spPr>
        <p:txBody>
          <a:bodyPr wrap="square" rtlCol="0">
            <a:spAutoFit/>
          </a:bodyPr>
          <a:lstStyle/>
          <a:p>
            <a:pPr defTabSz="685783"/>
            <a:r>
              <a:rPr lang="id-ID" altLang="en-US" b="1" dirty="0">
                <a:solidFill>
                  <a:srgbClr val="0202FC"/>
                </a:solidFill>
                <a:latin typeface="Calibri"/>
                <a:cs typeface="Arial" panose="020B0604020202020204" pitchFamily="34" charset="0"/>
              </a:rPr>
              <a:t>Level 4</a:t>
            </a:r>
          </a:p>
          <a:p>
            <a:pPr defTabSz="685783"/>
            <a:r>
              <a:rPr lang="id-ID" altLang="en-US" b="1" dirty="0">
                <a:solidFill>
                  <a:srgbClr val="0202FC"/>
                </a:solidFill>
                <a:latin typeface="Calibri"/>
                <a:cs typeface="Arial" panose="020B0604020202020204" pitchFamily="34" charset="0"/>
              </a:rPr>
              <a:t>Advance</a:t>
            </a:r>
          </a:p>
        </p:txBody>
      </p:sp>
      <p:sp>
        <p:nvSpPr>
          <p:cNvPr id="6" name="Freeform 12">
            <a:extLst>
              <a:ext uri="{FF2B5EF4-FFF2-40B4-BE49-F238E27FC236}">
                <a16:creationId xmlns:a16="http://schemas.microsoft.com/office/drawing/2014/main" id="{A59BADF3-6E7E-4250-A8AB-A033702B376F}"/>
              </a:ext>
            </a:extLst>
          </p:cNvPr>
          <p:cNvSpPr/>
          <p:nvPr/>
        </p:nvSpPr>
        <p:spPr>
          <a:xfrm>
            <a:off x="3812564" y="1414157"/>
            <a:ext cx="1448754" cy="413385"/>
          </a:xfrm>
          <a:custGeom>
            <a:avLst/>
            <a:gdLst>
              <a:gd name="txL" fmla="*/ 0 w 1796491"/>
              <a:gd name="txT" fmla="*/ 0 h 3251462"/>
              <a:gd name="txR" fmla="*/ 1796491 w 1796491"/>
              <a:gd name="txB" fmla="*/ 3251462 h 3251462"/>
            </a:gdLst>
            <a:ahLst/>
            <a:cxnLst>
              <a:cxn ang="0">
                <a:pos x="0" y="0"/>
              </a:cxn>
              <a:cxn ang="0">
                <a:pos x="2879725" y="0"/>
              </a:cxn>
              <a:cxn ang="0">
                <a:pos x="2879725" y="3001963"/>
              </a:cxn>
              <a:cxn ang="0">
                <a:pos x="0" y="3001963"/>
              </a:cxn>
              <a:cxn ang="0">
                <a:pos x="0" y="0"/>
              </a:cxn>
            </a:cxnLst>
            <a:rect l="txL" t="txT" r="txR" b="txB"/>
            <a:pathLst>
              <a:path w="1796491" h="3251462">
                <a:moveTo>
                  <a:pt x="0" y="0"/>
                </a:moveTo>
                <a:lnTo>
                  <a:pt x="1796491" y="0"/>
                </a:lnTo>
                <a:lnTo>
                  <a:pt x="1796491" y="3251462"/>
                </a:lnTo>
                <a:lnTo>
                  <a:pt x="0" y="3251462"/>
                </a:lnTo>
                <a:lnTo>
                  <a:pt x="0" y="0"/>
                </a:lnTo>
                <a:close/>
              </a:path>
            </a:pathLst>
          </a:custGeom>
          <a:noFill/>
          <a:ln w="9525">
            <a:noFill/>
          </a:ln>
        </p:spPr>
        <p:txBody>
          <a:bodyPr lIns="193360" tIns="0" rIns="0" bIns="0"/>
          <a:lstStyle/>
          <a:p>
            <a:pPr defTabSz="633398">
              <a:lnSpc>
                <a:spcPct val="90000"/>
              </a:lnSpc>
              <a:spcAft>
                <a:spcPct val="35000"/>
              </a:spcAft>
            </a:pPr>
            <a:r>
              <a:rPr lang="id-ID" b="1" dirty="0">
                <a:solidFill>
                  <a:srgbClr val="0202FC"/>
                </a:solidFill>
                <a:latin typeface="Calibri"/>
                <a:cs typeface="Arial" panose="020B0604020202020204" pitchFamily="34" charset="0"/>
              </a:rPr>
              <a:t>Level 3  Intermediate</a:t>
            </a:r>
          </a:p>
        </p:txBody>
      </p:sp>
      <p:sp>
        <p:nvSpPr>
          <p:cNvPr id="7" name="Freeform 10">
            <a:extLst>
              <a:ext uri="{FF2B5EF4-FFF2-40B4-BE49-F238E27FC236}">
                <a16:creationId xmlns:a16="http://schemas.microsoft.com/office/drawing/2014/main" id="{9CA32E97-99B3-4805-BF4E-B7C731B1E60C}"/>
              </a:ext>
            </a:extLst>
          </p:cNvPr>
          <p:cNvSpPr/>
          <p:nvPr/>
        </p:nvSpPr>
        <p:spPr>
          <a:xfrm>
            <a:off x="2859125" y="1950741"/>
            <a:ext cx="1131570" cy="413386"/>
          </a:xfrm>
          <a:custGeom>
            <a:avLst/>
            <a:gdLst>
              <a:gd name="txL" fmla="*/ 0 w 1796491"/>
              <a:gd name="txT" fmla="*/ 0 h 2545029"/>
              <a:gd name="txR" fmla="*/ 1796491 w 1796491"/>
              <a:gd name="txB" fmla="*/ 2545029 h 2545029"/>
            </a:gdLst>
            <a:ahLst/>
            <a:cxnLst>
              <a:cxn ang="0">
                <a:pos x="0" y="0"/>
              </a:cxn>
              <a:cxn ang="0">
                <a:pos x="1797050" y="0"/>
              </a:cxn>
              <a:cxn ang="0">
                <a:pos x="1797050" y="2163763"/>
              </a:cxn>
              <a:cxn ang="0">
                <a:pos x="0" y="2163763"/>
              </a:cxn>
              <a:cxn ang="0">
                <a:pos x="0" y="0"/>
              </a:cxn>
            </a:cxnLst>
            <a:rect l="txL" t="txT" r="txR" b="txB"/>
            <a:pathLst>
              <a:path w="1796491" h="2545029">
                <a:moveTo>
                  <a:pt x="0" y="0"/>
                </a:moveTo>
                <a:lnTo>
                  <a:pt x="1796491" y="0"/>
                </a:lnTo>
                <a:lnTo>
                  <a:pt x="1796491" y="2545029"/>
                </a:lnTo>
                <a:lnTo>
                  <a:pt x="0" y="2545029"/>
                </a:lnTo>
                <a:lnTo>
                  <a:pt x="0" y="0"/>
                </a:lnTo>
                <a:close/>
              </a:path>
            </a:pathLst>
          </a:custGeom>
          <a:noFill/>
          <a:ln w="9525">
            <a:noFill/>
          </a:ln>
        </p:spPr>
        <p:txBody>
          <a:bodyPr lIns="139814" tIns="0" rIns="0" bIns="0"/>
          <a:lstStyle/>
          <a:p>
            <a:pPr defTabSz="633398">
              <a:lnSpc>
                <a:spcPct val="90000"/>
              </a:lnSpc>
              <a:spcAft>
                <a:spcPct val="35000"/>
              </a:spcAft>
            </a:pPr>
            <a:r>
              <a:rPr lang="id-ID" b="1" dirty="0">
                <a:solidFill>
                  <a:srgbClr val="0202FC"/>
                </a:solidFill>
                <a:latin typeface="Calibri"/>
                <a:cs typeface="Arial" panose="020B0604020202020204" pitchFamily="34" charset="0"/>
              </a:rPr>
              <a:t>Level 2       Basic</a:t>
            </a:r>
          </a:p>
        </p:txBody>
      </p:sp>
      <p:sp>
        <p:nvSpPr>
          <p:cNvPr id="8" name="Freeform 8">
            <a:extLst>
              <a:ext uri="{FF2B5EF4-FFF2-40B4-BE49-F238E27FC236}">
                <a16:creationId xmlns:a16="http://schemas.microsoft.com/office/drawing/2014/main" id="{974516CF-2397-4D58-8F5A-0EE387338AB1}"/>
              </a:ext>
            </a:extLst>
          </p:cNvPr>
          <p:cNvSpPr/>
          <p:nvPr/>
        </p:nvSpPr>
        <p:spPr>
          <a:xfrm>
            <a:off x="1702819" y="3001097"/>
            <a:ext cx="1370648" cy="409325"/>
          </a:xfrm>
          <a:custGeom>
            <a:avLst/>
            <a:gdLst>
              <a:gd name="txL" fmla="*/ 0 w 1744093"/>
              <a:gd name="txT" fmla="*/ 0 h 1352046"/>
              <a:gd name="txR" fmla="*/ 1744093 w 1744093"/>
              <a:gd name="txB" fmla="*/ 1352046 h 1352046"/>
            </a:gdLst>
            <a:ahLst/>
            <a:cxnLst>
              <a:cxn ang="0">
                <a:pos x="0" y="0"/>
              </a:cxn>
              <a:cxn ang="0">
                <a:pos x="1743075" y="0"/>
              </a:cxn>
              <a:cxn ang="0">
                <a:pos x="1743075" y="1096963"/>
              </a:cxn>
              <a:cxn ang="0">
                <a:pos x="0" y="1096963"/>
              </a:cxn>
              <a:cxn ang="0">
                <a:pos x="0" y="0"/>
              </a:cxn>
            </a:cxnLst>
            <a:rect l="txL" t="txT" r="txR" b="txB"/>
            <a:pathLst>
              <a:path w="1744093" h="1352046">
                <a:moveTo>
                  <a:pt x="0" y="0"/>
                </a:moveTo>
                <a:lnTo>
                  <a:pt x="1744093" y="0"/>
                </a:lnTo>
                <a:lnTo>
                  <a:pt x="1744093" y="1352046"/>
                </a:lnTo>
                <a:lnTo>
                  <a:pt x="0" y="1352046"/>
                </a:lnTo>
                <a:lnTo>
                  <a:pt x="0" y="0"/>
                </a:lnTo>
                <a:close/>
              </a:path>
            </a:pathLst>
          </a:custGeom>
          <a:noFill/>
          <a:ln w="9525">
            <a:noFill/>
          </a:ln>
        </p:spPr>
        <p:txBody>
          <a:bodyPr lIns="77344" tIns="0" rIns="0" bIns="0"/>
          <a:lstStyle/>
          <a:p>
            <a:pPr defTabSz="633398">
              <a:lnSpc>
                <a:spcPct val="90000"/>
              </a:lnSpc>
              <a:spcAft>
                <a:spcPct val="35000"/>
              </a:spcAft>
            </a:pPr>
            <a:r>
              <a:rPr lang="id-ID" b="1" dirty="0">
                <a:solidFill>
                  <a:srgbClr val="0202FC"/>
                </a:solidFill>
                <a:latin typeface="Calibri"/>
                <a:cs typeface="Arial" panose="020B0604020202020204" pitchFamily="34" charset="0"/>
              </a:rPr>
              <a:t>Level 1    Awa</a:t>
            </a:r>
            <a:r>
              <a:rPr lang="en-ID" b="1" dirty="0">
                <a:solidFill>
                  <a:srgbClr val="0202FC"/>
                </a:solidFill>
                <a:latin typeface="Calibri"/>
                <a:cs typeface="Arial" panose="020B0604020202020204" pitchFamily="34" charset="0"/>
              </a:rPr>
              <a:t>r</a:t>
            </a:r>
            <a:r>
              <a:rPr lang="id-ID" b="1" dirty="0">
                <a:solidFill>
                  <a:srgbClr val="0202FC"/>
                </a:solidFill>
                <a:latin typeface="Calibri"/>
                <a:cs typeface="Arial" panose="020B0604020202020204" pitchFamily="34" charset="0"/>
              </a:rPr>
              <a:t>eness</a:t>
            </a:r>
          </a:p>
        </p:txBody>
      </p:sp>
    </p:spTree>
  </p:cSld>
  <p:clrMapOvr>
    <a:masterClrMapping/>
  </p:clrMapOvr>
  <p:transition spd="med">
    <p:cover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694707" y="88610"/>
            <a:ext cx="9144000" cy="445781"/>
          </a:xfrm>
        </p:spPr>
        <p:txBody>
          <a:bodyPr/>
          <a:lstStyle/>
          <a:p>
            <a:r>
              <a:rPr lang="id-ID" sz="1800" b="1" dirty="0">
                <a:solidFill>
                  <a:srgbClr val="008E87"/>
                </a:solidFill>
              </a:rPr>
              <a:t>PERMENKES 18 TAHUN 2017</a:t>
            </a:r>
          </a:p>
        </p:txBody>
      </p:sp>
      <p:sp>
        <p:nvSpPr>
          <p:cNvPr id="3" name="Text Placeholder 2"/>
          <p:cNvSpPr>
            <a:spLocks noGrp="1"/>
          </p:cNvSpPr>
          <p:nvPr>
            <p:ph type="body" sz="quarter" idx="11"/>
          </p:nvPr>
        </p:nvSpPr>
        <p:spPr>
          <a:xfrm>
            <a:off x="-642826" y="406373"/>
            <a:ext cx="9144000" cy="288032"/>
          </a:xfrm>
        </p:spPr>
        <p:txBody>
          <a:bodyPr>
            <a:normAutofit fontScale="92500"/>
          </a:bodyPr>
          <a:lstStyle/>
          <a:p>
            <a:r>
              <a:rPr lang="id-ID" sz="1350" b="1" dirty="0">
                <a:solidFill>
                  <a:srgbClr val="008E87"/>
                </a:solidFill>
              </a:rPr>
              <a:t>PENYELENGGARAAN UJI KOMPETENSI JF KESEHATAN </a:t>
            </a:r>
          </a:p>
        </p:txBody>
      </p:sp>
      <p:sp>
        <p:nvSpPr>
          <p:cNvPr id="4" name="Text Box 7"/>
          <p:cNvSpPr txBox="1">
            <a:spLocks noChangeArrowheads="1"/>
          </p:cNvSpPr>
          <p:nvPr/>
        </p:nvSpPr>
        <p:spPr bwMode="auto">
          <a:xfrm>
            <a:off x="3416770" y="903927"/>
            <a:ext cx="2019519" cy="311622"/>
          </a:xfrm>
          <a:prstGeom prst="rect">
            <a:avLst/>
          </a:prstGeom>
          <a:solidFill>
            <a:srgbClr val="D2DE00"/>
          </a:solidFill>
          <a:ln w="9525">
            <a:noFill/>
            <a:miter lim="800000"/>
          </a:ln>
        </p:spPr>
        <p:txBody>
          <a:bodyPr wrap="square" lIns="34247" tIns="17144" rIns="34247" bIns="17144">
            <a:spAutoFit/>
          </a:bodyPr>
          <a:lstStyle/>
          <a:p>
            <a:pPr algn="ctr" defTabSz="1086803"/>
            <a:r>
              <a:rPr lang="id-ID" sz="900" spc="-150" dirty="0">
                <a:solidFill>
                  <a:prstClr val="black">
                    <a:lumMod val="85000"/>
                    <a:lumOff val="15000"/>
                  </a:prstClr>
                </a:solidFill>
                <a:latin typeface="Maiandra GD" pitchFamily="34" charset="0"/>
                <a:ea typeface="Roboto Black" panose="02000000000000000000" pitchFamily="2" charset="0"/>
                <a:cs typeface="Open Sans" panose="020B0606030504020204" pitchFamily="34" charset="0"/>
              </a:rPr>
              <a:t>Penyelenggara Uji Kompetensi  Jabatan Fungsional Kesehatan</a:t>
            </a:r>
            <a:endParaRPr lang="en-CA" sz="900" spc="-150" dirty="0">
              <a:solidFill>
                <a:prstClr val="black">
                  <a:lumMod val="85000"/>
                  <a:lumOff val="15000"/>
                </a:prstClr>
              </a:solidFill>
              <a:latin typeface="Maiandra GD" pitchFamily="34" charset="0"/>
              <a:ea typeface="Roboto Black" panose="02000000000000000000" pitchFamily="2" charset="0"/>
              <a:cs typeface="Open Sans" panose="020B0606030504020204" pitchFamily="34" charset="0"/>
            </a:endParaRPr>
          </a:p>
        </p:txBody>
      </p:sp>
      <p:sp>
        <p:nvSpPr>
          <p:cNvPr id="27" name="Rectangle 26"/>
          <p:cNvSpPr/>
          <p:nvPr/>
        </p:nvSpPr>
        <p:spPr>
          <a:xfrm>
            <a:off x="3196924" y="1195961"/>
            <a:ext cx="3257522" cy="1615825"/>
          </a:xfrm>
          <a:prstGeom prst="rect">
            <a:avLst/>
          </a:prstGeom>
          <a:noFill/>
        </p:spPr>
        <p:txBody>
          <a:bodyPr wrap="square" lIns="68493" tIns="34289" rIns="68493" bIns="34289">
            <a:spAutoFit/>
          </a:bodyPr>
          <a:lstStyle/>
          <a:p>
            <a:pPr marL="257175" indent="-257175" defTabSz="684797">
              <a:buFont typeface="+mj-lt"/>
              <a:buAutoNum type="arabicPeriod"/>
              <a:defRPr/>
            </a:pPr>
            <a:r>
              <a:rPr lang="en-US" sz="900" dirty="0" err="1">
                <a:solidFill>
                  <a:prstClr val="black"/>
                </a:solidFill>
                <a:latin typeface="Maiandra GD" pitchFamily="34" charset="0"/>
              </a:rPr>
              <a:t>Pusat</a:t>
            </a:r>
            <a:r>
              <a:rPr lang="en-US" sz="900" dirty="0">
                <a:solidFill>
                  <a:prstClr val="black"/>
                </a:solidFill>
                <a:latin typeface="Maiandra GD" pitchFamily="34" charset="0"/>
              </a:rPr>
              <a:t> yang </a:t>
            </a:r>
            <a:r>
              <a:rPr lang="en-US" sz="900" dirty="0" err="1">
                <a:solidFill>
                  <a:prstClr val="black"/>
                </a:solidFill>
                <a:latin typeface="Maiandra GD" pitchFamily="34" charset="0"/>
              </a:rPr>
              <a:t>membidangi</a:t>
            </a:r>
            <a:r>
              <a:rPr lang="en-US" sz="900" dirty="0">
                <a:solidFill>
                  <a:prstClr val="black"/>
                </a:solidFill>
                <a:latin typeface="Maiandra GD" pitchFamily="34" charset="0"/>
              </a:rPr>
              <a:t> </a:t>
            </a:r>
            <a:r>
              <a:rPr lang="en-US" sz="900" dirty="0" err="1">
                <a:solidFill>
                  <a:prstClr val="black"/>
                </a:solidFill>
                <a:latin typeface="Maiandra GD" pitchFamily="34" charset="0"/>
              </a:rPr>
              <a:t>pengembangan</a:t>
            </a:r>
            <a:r>
              <a:rPr lang="en-US" sz="900" dirty="0">
                <a:solidFill>
                  <a:prstClr val="black"/>
                </a:solidFill>
                <a:latin typeface="Maiandra GD" pitchFamily="34" charset="0"/>
              </a:rPr>
              <a:t> </a:t>
            </a:r>
            <a:r>
              <a:rPr lang="en-US" sz="900" dirty="0" err="1">
                <a:solidFill>
                  <a:prstClr val="black"/>
                </a:solidFill>
                <a:latin typeface="Maiandra GD" pitchFamily="34" charset="0"/>
              </a:rPr>
              <a:t>jabatan</a:t>
            </a:r>
            <a:r>
              <a:rPr lang="en-US" sz="900" dirty="0">
                <a:solidFill>
                  <a:prstClr val="black"/>
                </a:solidFill>
                <a:latin typeface="Maiandra GD" pitchFamily="34" charset="0"/>
              </a:rPr>
              <a:t> </a:t>
            </a:r>
            <a:r>
              <a:rPr lang="en-US" sz="900" dirty="0" err="1">
                <a:solidFill>
                  <a:prstClr val="black"/>
                </a:solidFill>
                <a:latin typeface="Maiandra GD" pitchFamily="34" charset="0"/>
              </a:rPr>
              <a:t>fungsional</a:t>
            </a:r>
            <a:endParaRPr lang="id-ID" sz="900" dirty="0">
              <a:solidFill>
                <a:prstClr val="black"/>
              </a:solidFill>
              <a:latin typeface="Maiandra GD" pitchFamily="34" charset="0"/>
            </a:endParaRPr>
          </a:p>
          <a:p>
            <a:pPr marL="257175" indent="-257175" defTabSz="684797">
              <a:buFont typeface="+mj-lt"/>
              <a:buAutoNum type="arabicPeriod"/>
              <a:defRPr/>
            </a:pPr>
            <a:r>
              <a:rPr lang="en-US" sz="900" dirty="0">
                <a:solidFill>
                  <a:prstClr val="black"/>
                </a:solidFill>
                <a:latin typeface="Maiandra GD" pitchFamily="34" charset="0"/>
              </a:rPr>
              <a:t>Unit Pembina </a:t>
            </a:r>
            <a:endParaRPr lang="id-ID" sz="900" dirty="0">
              <a:solidFill>
                <a:prstClr val="black"/>
              </a:solidFill>
              <a:latin typeface="Maiandra GD" pitchFamily="34" charset="0"/>
            </a:endParaRPr>
          </a:p>
          <a:p>
            <a:pPr marL="257175" indent="-257175" defTabSz="684797">
              <a:buFont typeface="+mj-lt"/>
              <a:buAutoNum type="arabicPeriod"/>
              <a:defRPr/>
            </a:pPr>
            <a:r>
              <a:rPr lang="id-ID" sz="900" dirty="0">
                <a:solidFill>
                  <a:prstClr val="black"/>
                </a:solidFill>
                <a:latin typeface="Maiandra GD" pitchFamily="34" charset="0"/>
                <a:cs typeface="Arial" panose="020B0604020202020204" pitchFamily="34" charset="0"/>
              </a:rPr>
              <a:t>Instansi Pelaksana </a:t>
            </a:r>
            <a:r>
              <a:rPr lang="id-ID" sz="900" dirty="0">
                <a:solidFill>
                  <a:prstClr val="black"/>
                </a:solidFill>
                <a:latin typeface="Maiandra GD" pitchFamily="34" charset="0"/>
                <a:cs typeface="Arial" panose="020B0604020202020204" pitchFamily="34" charset="0"/>
                <a:sym typeface="Wingdings" pitchFamily="2" charset="2"/>
              </a:rPr>
              <a:t> </a:t>
            </a:r>
            <a:r>
              <a:rPr lang="id-ID" sz="900" dirty="0">
                <a:solidFill>
                  <a:prstClr val="black"/>
                </a:solidFill>
                <a:latin typeface="Maiandra GD" pitchFamily="34" charset="0"/>
                <a:cs typeface="Arial" panose="020B0604020202020204" pitchFamily="34" charset="0"/>
              </a:rPr>
              <a:t>Instansi Pemerintah Pengguna Jabatan Fungsional Kesehatan di Pusat dan Daerah yang sekurangnya dipimpin oleh pejabat pimpinan tinggi pratama (japimti pratama) setelah diberikan </a:t>
            </a:r>
            <a:r>
              <a:rPr lang="id-ID" sz="900" dirty="0">
                <a:solidFill>
                  <a:srgbClr val="00B0F0"/>
                </a:solidFill>
                <a:latin typeface="Maiandra GD" pitchFamily="34" charset="0"/>
                <a:cs typeface="Arial" panose="020B0604020202020204" pitchFamily="34" charset="0"/>
              </a:rPr>
              <a:t>rekomendasi</a:t>
            </a:r>
            <a:r>
              <a:rPr lang="id-ID" sz="900" dirty="0">
                <a:solidFill>
                  <a:prstClr val="black"/>
                </a:solidFill>
                <a:latin typeface="Maiandra GD" pitchFamily="34" charset="0"/>
                <a:cs typeface="Arial" panose="020B0604020202020204" pitchFamily="34" charset="0"/>
              </a:rPr>
              <a:t> penyelenggaraan uji dari </a:t>
            </a:r>
            <a:r>
              <a:rPr lang="id-ID" sz="900" dirty="0">
                <a:solidFill>
                  <a:srgbClr val="00B0F0"/>
                </a:solidFill>
                <a:latin typeface="Maiandra GD" pitchFamily="34" charset="0"/>
                <a:cs typeface="Arial" panose="020B0604020202020204" pitchFamily="34" charset="0"/>
              </a:rPr>
              <a:t>Kementerian Kesehatan</a:t>
            </a:r>
            <a:r>
              <a:rPr lang="id-ID" sz="1050" dirty="0">
                <a:solidFill>
                  <a:prstClr val="black"/>
                </a:solidFill>
                <a:latin typeface="Maiandra GD" pitchFamily="34" charset="0"/>
                <a:cs typeface="Arial" panose="020B0604020202020204" pitchFamily="34" charset="0"/>
              </a:rPr>
              <a:t> </a:t>
            </a:r>
            <a:r>
              <a:rPr lang="id-ID" sz="900" dirty="0">
                <a:solidFill>
                  <a:prstClr val="black"/>
                </a:solidFill>
                <a:latin typeface="Maiandra GD" pitchFamily="34" charset="0"/>
              </a:rPr>
              <a:t>(</a:t>
            </a:r>
            <a:r>
              <a:rPr lang="en-US" sz="900" dirty="0" err="1">
                <a:solidFill>
                  <a:prstClr val="black"/>
                </a:solidFill>
                <a:latin typeface="Maiandra GD" pitchFamily="34" charset="0"/>
              </a:rPr>
              <a:t>Dinas</a:t>
            </a:r>
            <a:r>
              <a:rPr lang="en-US" sz="900" dirty="0">
                <a:solidFill>
                  <a:prstClr val="black"/>
                </a:solidFill>
                <a:latin typeface="Maiandra GD" pitchFamily="34" charset="0"/>
              </a:rPr>
              <a:t> </a:t>
            </a:r>
            <a:r>
              <a:rPr lang="id-ID" sz="900" dirty="0">
                <a:solidFill>
                  <a:prstClr val="black"/>
                </a:solidFill>
                <a:latin typeface="Maiandra GD" pitchFamily="34" charset="0"/>
              </a:rPr>
              <a:t>Kesehatan </a:t>
            </a:r>
            <a:r>
              <a:rPr lang="en-US" sz="900" dirty="0" err="1">
                <a:solidFill>
                  <a:prstClr val="black"/>
                </a:solidFill>
                <a:latin typeface="Maiandra GD" pitchFamily="34" charset="0"/>
              </a:rPr>
              <a:t>Provinsi</a:t>
            </a:r>
            <a:r>
              <a:rPr lang="id-ID" sz="900" dirty="0">
                <a:solidFill>
                  <a:prstClr val="black"/>
                </a:solidFill>
                <a:latin typeface="Maiandra GD" pitchFamily="34" charset="0"/>
              </a:rPr>
              <a:t>, </a:t>
            </a:r>
            <a:r>
              <a:rPr lang="en-US" sz="900" dirty="0" err="1">
                <a:solidFill>
                  <a:prstClr val="black"/>
                </a:solidFill>
                <a:latin typeface="Maiandra GD" pitchFamily="34" charset="0"/>
              </a:rPr>
              <a:t>Dinas</a:t>
            </a:r>
            <a:r>
              <a:rPr lang="en-US" sz="900" dirty="0">
                <a:solidFill>
                  <a:prstClr val="black"/>
                </a:solidFill>
                <a:latin typeface="Maiandra GD" pitchFamily="34" charset="0"/>
              </a:rPr>
              <a:t> </a:t>
            </a:r>
            <a:r>
              <a:rPr lang="id-ID" sz="900" dirty="0">
                <a:solidFill>
                  <a:prstClr val="black"/>
                </a:solidFill>
                <a:latin typeface="Maiandra GD" pitchFamily="34" charset="0"/>
              </a:rPr>
              <a:t>Kesehatan Kabupaten/Kota, RS dl) </a:t>
            </a:r>
            <a:endParaRPr lang="ms-MY" sz="900" dirty="0">
              <a:solidFill>
                <a:prstClr val="black">
                  <a:lumMod val="85000"/>
                  <a:lumOff val="15000"/>
                </a:prstClr>
              </a:solidFill>
              <a:latin typeface="Maiandra GD" pitchFamily="34" charset="0"/>
              <a:ea typeface="Open Sans" panose="020B0606030504020204" pitchFamily="34" charset="0"/>
              <a:cs typeface="Open Sans" panose="020B0606030504020204" pitchFamily="34" charset="0"/>
            </a:endParaRPr>
          </a:p>
          <a:p>
            <a:pPr marL="257175" indent="-257175" defTabSz="684797">
              <a:buFont typeface="+mj-lt"/>
              <a:buAutoNum type="arabicPeriod"/>
              <a:defRPr/>
            </a:pPr>
            <a:endParaRPr lang="ms-MY" sz="900" dirty="0">
              <a:solidFill>
                <a:prstClr val="black">
                  <a:lumMod val="85000"/>
                  <a:lumOff val="15000"/>
                </a:prstClr>
              </a:solidFill>
              <a:latin typeface="Maiandra GD" pitchFamily="34" charset="0"/>
              <a:ea typeface="Open Sans" panose="020B0606030504020204" pitchFamily="34" charset="0"/>
              <a:cs typeface="Open Sans" panose="020B0606030504020204" pitchFamily="34" charset="0"/>
            </a:endParaRPr>
          </a:p>
        </p:txBody>
      </p:sp>
      <p:pic>
        <p:nvPicPr>
          <p:cNvPr id="1026"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1771" t="24444" r="16562" b="16852"/>
          <a:stretch/>
        </p:blipFill>
        <p:spPr bwMode="auto">
          <a:xfrm>
            <a:off x="3496556" y="2890815"/>
            <a:ext cx="3058625" cy="2007758"/>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a:ext uri="{909E8E84-426E-40DD-AFC4-6F175D3DCCD1}">
              <a14:hiddenFill xmlns:a14="http://schemas.microsoft.com/office/drawing/2010/main">
                <a:solidFill>
                  <a:schemeClr val="accent1"/>
                </a:solidFill>
              </a14:hiddenFill>
            </a:ext>
          </a:extLst>
        </p:spPr>
      </p:pic>
      <p:sp>
        <p:nvSpPr>
          <p:cNvPr id="28" name="Rectangle 27"/>
          <p:cNvSpPr/>
          <p:nvPr/>
        </p:nvSpPr>
        <p:spPr>
          <a:xfrm>
            <a:off x="4028554" y="2657432"/>
            <a:ext cx="1594262" cy="2333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id-ID" sz="825" b="1" dirty="0">
                <a:solidFill>
                  <a:prstClr val="black"/>
                </a:solidFill>
                <a:latin typeface="Maiandra GD" pitchFamily="34" charset="0"/>
              </a:rPr>
              <a:t>Instansi Pelaksana Uji</a:t>
            </a:r>
          </a:p>
        </p:txBody>
      </p:sp>
      <p:sp>
        <p:nvSpPr>
          <p:cNvPr id="29" name="Rectangle 28"/>
          <p:cNvSpPr/>
          <p:nvPr/>
        </p:nvSpPr>
        <p:spPr>
          <a:xfrm>
            <a:off x="69695" y="1263401"/>
            <a:ext cx="3077117" cy="738664"/>
          </a:xfrm>
          <a:prstGeom prst="rect">
            <a:avLst/>
          </a:prstGeom>
        </p:spPr>
        <p:txBody>
          <a:bodyPr wrap="square">
            <a:spAutoFit/>
          </a:bodyPr>
          <a:lstStyle/>
          <a:p>
            <a:pPr algn="ctr" defTabSz="685800"/>
            <a:r>
              <a:rPr lang="id-ID" sz="1050" dirty="0">
                <a:solidFill>
                  <a:prstClr val="black"/>
                </a:solidFill>
                <a:latin typeface="Maiandra GD" pitchFamily="34" charset="0"/>
              </a:rPr>
              <a:t>Uji Kompetensi adalah proses </a:t>
            </a:r>
            <a:r>
              <a:rPr lang="id-ID" sz="1050" dirty="0">
                <a:solidFill>
                  <a:srgbClr val="00B0F0"/>
                </a:solidFill>
                <a:latin typeface="Maiandra GD" pitchFamily="34" charset="0"/>
              </a:rPr>
              <a:t>pengukuran</a:t>
            </a:r>
            <a:r>
              <a:rPr lang="id-ID" sz="1050" dirty="0">
                <a:solidFill>
                  <a:prstClr val="black"/>
                </a:solidFill>
                <a:latin typeface="Maiandra GD" pitchFamily="34" charset="0"/>
              </a:rPr>
              <a:t> dan penilaian terhadap </a:t>
            </a:r>
            <a:r>
              <a:rPr lang="id-ID" sz="1050" dirty="0">
                <a:solidFill>
                  <a:srgbClr val="00B0F0"/>
                </a:solidFill>
                <a:latin typeface="Maiandra GD" pitchFamily="34" charset="0"/>
              </a:rPr>
              <a:t>kompetensi teknis, manajerial</a:t>
            </a:r>
            <a:r>
              <a:rPr lang="id-ID" sz="1050" dirty="0">
                <a:solidFill>
                  <a:prstClr val="black"/>
                </a:solidFill>
                <a:latin typeface="Maiandra GD" pitchFamily="34" charset="0"/>
              </a:rPr>
              <a:t> dan/atau </a:t>
            </a:r>
            <a:r>
              <a:rPr lang="id-ID" sz="1050" dirty="0">
                <a:solidFill>
                  <a:srgbClr val="00B0F0"/>
                </a:solidFill>
                <a:latin typeface="Maiandra GD" pitchFamily="34" charset="0"/>
              </a:rPr>
              <a:t>sosial kultural</a:t>
            </a:r>
            <a:r>
              <a:rPr lang="id-ID" sz="1050" dirty="0">
                <a:solidFill>
                  <a:prstClr val="black"/>
                </a:solidFill>
                <a:latin typeface="Maiandra GD" pitchFamily="34" charset="0"/>
              </a:rPr>
              <a:t> dari seorang ASN dalam melaksanakan tugas dan fungsi </a:t>
            </a:r>
            <a:r>
              <a:rPr lang="id-ID" sz="1050" dirty="0">
                <a:solidFill>
                  <a:srgbClr val="00B0F0"/>
                </a:solidFill>
                <a:latin typeface="Maiandra GD" pitchFamily="34" charset="0"/>
              </a:rPr>
              <a:t>dalam jabatan.</a:t>
            </a:r>
          </a:p>
        </p:txBody>
      </p:sp>
      <p:graphicFrame>
        <p:nvGraphicFramePr>
          <p:cNvPr id="31" name="Table 30"/>
          <p:cNvGraphicFramePr/>
          <p:nvPr/>
        </p:nvGraphicFramePr>
        <p:xfrm>
          <a:off x="165389" y="3174917"/>
          <a:ext cx="2981422" cy="1878131"/>
        </p:xfrm>
        <a:graphic>
          <a:graphicData uri="http://schemas.openxmlformats.org/drawingml/2006/table">
            <a:tbl>
              <a:tblPr firstRow="1" bandRow="1">
                <a:tableStyleId>{5C22544A-7EE6-4342-B048-85BDC9FD1C3A}</a:tableStyleId>
              </a:tblPr>
              <a:tblGrid>
                <a:gridCol w="993504">
                  <a:extLst>
                    <a:ext uri="{9D8B030D-6E8A-4147-A177-3AD203B41FA5}">
                      <a16:colId xmlns:a16="http://schemas.microsoft.com/office/drawing/2014/main" val="20000"/>
                    </a:ext>
                  </a:extLst>
                </a:gridCol>
                <a:gridCol w="789461">
                  <a:extLst>
                    <a:ext uri="{9D8B030D-6E8A-4147-A177-3AD203B41FA5}">
                      <a16:colId xmlns:a16="http://schemas.microsoft.com/office/drawing/2014/main" val="20001"/>
                    </a:ext>
                  </a:extLst>
                </a:gridCol>
                <a:gridCol w="1198457">
                  <a:extLst>
                    <a:ext uri="{9D8B030D-6E8A-4147-A177-3AD203B41FA5}">
                      <a16:colId xmlns:a16="http://schemas.microsoft.com/office/drawing/2014/main" val="20002"/>
                    </a:ext>
                  </a:extLst>
                </a:gridCol>
              </a:tblGrid>
              <a:tr h="297180">
                <a:tc>
                  <a:txBody>
                    <a:bodyPr/>
                    <a:lstStyle/>
                    <a:p>
                      <a:pPr algn="ctr">
                        <a:buNone/>
                      </a:pPr>
                      <a:r>
                        <a:rPr lang="id-ID" altLang="en-US" sz="800" dirty="0">
                          <a:solidFill>
                            <a:schemeClr val="tx1"/>
                          </a:solidFill>
                          <a:latin typeface="Maiandra GD" pitchFamily="34" charset="0"/>
                        </a:rPr>
                        <a:t>Jabatan</a:t>
                      </a:r>
                    </a:p>
                  </a:txBody>
                  <a:tcPr marL="68585" marR="68585" marT="34290" marB="34290">
                    <a:solidFill>
                      <a:srgbClr val="C7EDEB"/>
                    </a:solidFill>
                  </a:tcPr>
                </a:tc>
                <a:tc>
                  <a:txBody>
                    <a:bodyPr/>
                    <a:lstStyle/>
                    <a:p>
                      <a:pPr algn="ctr">
                        <a:buNone/>
                      </a:pPr>
                      <a:r>
                        <a:rPr lang="id-ID" altLang="en-US" sz="800" dirty="0">
                          <a:solidFill>
                            <a:schemeClr val="tx1"/>
                          </a:solidFill>
                          <a:latin typeface="Maiandra GD" pitchFamily="34" charset="0"/>
                        </a:rPr>
                        <a:t>Jenjang Jabatan</a:t>
                      </a:r>
                    </a:p>
                  </a:txBody>
                  <a:tcPr marL="68585" marR="68585" marT="34290" marB="34290">
                    <a:solidFill>
                      <a:srgbClr val="C7EDEB"/>
                    </a:solidFill>
                  </a:tcPr>
                </a:tc>
                <a:tc>
                  <a:txBody>
                    <a:bodyPr/>
                    <a:lstStyle/>
                    <a:p>
                      <a:pPr algn="ctr">
                        <a:buNone/>
                      </a:pPr>
                      <a:r>
                        <a:rPr lang="id-ID" altLang="en-US" sz="800" dirty="0">
                          <a:solidFill>
                            <a:schemeClr val="tx1"/>
                          </a:solidFill>
                          <a:latin typeface="Maiandra GD" pitchFamily="34" charset="0"/>
                        </a:rPr>
                        <a:t>R C L </a:t>
                      </a:r>
                    </a:p>
                  </a:txBody>
                  <a:tcPr marL="68585" marR="68585" marT="34290" marB="34290">
                    <a:solidFill>
                      <a:srgbClr val="C7EDEB"/>
                    </a:solidFill>
                  </a:tcPr>
                </a:tc>
                <a:extLst>
                  <a:ext uri="{0D108BD9-81ED-4DB2-BD59-A6C34878D82A}">
                    <a16:rowId xmlns:a16="http://schemas.microsoft.com/office/drawing/2014/main" val="10000"/>
                  </a:ext>
                </a:extLst>
              </a:tr>
              <a:tr h="182880">
                <a:tc rowSpan="4">
                  <a:txBody>
                    <a:bodyPr/>
                    <a:lstStyle/>
                    <a:p>
                      <a:pPr algn="ctr">
                        <a:buNone/>
                      </a:pPr>
                      <a:r>
                        <a:rPr lang="id-ID" altLang="en-US" sz="800" b="1" dirty="0">
                          <a:latin typeface="Maiandra GD" pitchFamily="34" charset="0"/>
                        </a:rPr>
                        <a:t>J F</a:t>
                      </a:r>
                    </a:p>
                    <a:p>
                      <a:pPr algn="ctr">
                        <a:buNone/>
                      </a:pPr>
                      <a:r>
                        <a:rPr lang="id-ID" altLang="en-US" sz="800" b="1" dirty="0">
                          <a:latin typeface="Maiandra GD" pitchFamily="34" charset="0"/>
                        </a:rPr>
                        <a:t>Jabatan Fungsional</a:t>
                      </a:r>
                    </a:p>
                    <a:p>
                      <a:pPr algn="ctr">
                        <a:buNone/>
                      </a:pPr>
                      <a:r>
                        <a:rPr lang="id-ID" altLang="en-US" sz="800" b="1" dirty="0">
                          <a:latin typeface="Maiandra GD" pitchFamily="34" charset="0"/>
                        </a:rPr>
                        <a:t>Keahlian</a:t>
                      </a:r>
                    </a:p>
                    <a:p>
                      <a:pPr algn="l">
                        <a:buNone/>
                      </a:pPr>
                      <a:endParaRPr lang="id-ID" altLang="en-US" sz="800" b="1" dirty="0">
                        <a:latin typeface="Maiandra GD" pitchFamily="34" charset="0"/>
                        <a:sym typeface="Arial" panose="020B0604020202020204" pitchFamily="34" charset="0"/>
                      </a:endParaRPr>
                    </a:p>
                    <a:p>
                      <a:pPr algn="l">
                        <a:buNone/>
                      </a:pPr>
                      <a:endParaRPr lang="id-ID" altLang="en-US" sz="800" dirty="0">
                        <a:latin typeface="Maiandra GD" pitchFamily="34" charset="0"/>
                        <a:sym typeface="+mn-ea"/>
                      </a:endParaRPr>
                    </a:p>
                  </a:txBody>
                  <a:tcPr marL="68585" marR="68585" marT="34290" marB="34290">
                    <a:solidFill>
                      <a:srgbClr val="C7EDEB"/>
                    </a:solidFill>
                  </a:tcPr>
                </a:tc>
                <a:tc>
                  <a:txBody>
                    <a:bodyPr/>
                    <a:lstStyle/>
                    <a:p>
                      <a:pPr algn="l">
                        <a:buNone/>
                      </a:pPr>
                      <a:r>
                        <a:rPr lang="id-ID" altLang="en-US" sz="800" dirty="0">
                          <a:latin typeface="Maiandra GD" pitchFamily="34" charset="0"/>
                        </a:rPr>
                        <a:t>Utama</a:t>
                      </a:r>
                    </a:p>
                  </a:txBody>
                  <a:tcPr marL="68585" marR="68585" marT="34290" marB="34290">
                    <a:solidFill>
                      <a:srgbClr val="C7EDEB"/>
                    </a:solidFill>
                  </a:tcPr>
                </a:tc>
                <a:tc>
                  <a:txBody>
                    <a:bodyPr/>
                    <a:lstStyle/>
                    <a:p>
                      <a:pPr>
                        <a:buNone/>
                      </a:pPr>
                      <a:r>
                        <a:rPr lang="id-ID" altLang="en-US" sz="800" dirty="0">
                          <a:latin typeface="Maiandra GD" pitchFamily="34" charset="0"/>
                        </a:rPr>
                        <a:t>5- 4       Dominan 5</a:t>
                      </a:r>
                    </a:p>
                  </a:txBody>
                  <a:tcPr marL="68585" marR="68585" marT="34290" marB="34290">
                    <a:solidFill>
                      <a:srgbClr val="C7EDEB"/>
                    </a:solidFill>
                  </a:tcPr>
                </a:tc>
                <a:extLst>
                  <a:ext uri="{0D108BD9-81ED-4DB2-BD59-A6C34878D82A}">
                    <a16:rowId xmlns:a16="http://schemas.microsoft.com/office/drawing/2014/main" val="10001"/>
                  </a:ext>
                </a:extLst>
              </a:tr>
              <a:tr h="182880">
                <a:tc vMerge="1">
                  <a:txBody>
                    <a:bodyPr/>
                    <a:lstStyle/>
                    <a:p>
                      <a:endParaRPr lang="id-ID"/>
                    </a:p>
                  </a:txBody>
                  <a:tcPr marL="91447" marR="91447">
                    <a:solidFill>
                      <a:schemeClr val="accent4">
                        <a:lumMod val="20000"/>
                        <a:lumOff val="80000"/>
                      </a:schemeClr>
                    </a:solidFill>
                  </a:tcPr>
                </a:tc>
                <a:tc>
                  <a:txBody>
                    <a:bodyPr/>
                    <a:lstStyle/>
                    <a:p>
                      <a:pPr algn="l">
                        <a:buNone/>
                      </a:pPr>
                      <a:r>
                        <a:rPr lang="id-ID" altLang="en-US" sz="800" dirty="0">
                          <a:latin typeface="Maiandra GD" pitchFamily="34" charset="0"/>
                        </a:rPr>
                        <a:t>Madya</a:t>
                      </a:r>
                    </a:p>
                  </a:txBody>
                  <a:tcPr marL="68585" marR="68585" marT="34290" marB="34290">
                    <a:solidFill>
                      <a:srgbClr val="C7EDEB"/>
                    </a:solidFill>
                  </a:tcPr>
                </a:tc>
                <a:tc>
                  <a:txBody>
                    <a:bodyPr/>
                    <a:lstStyle/>
                    <a:p>
                      <a:pPr>
                        <a:buNone/>
                      </a:pPr>
                      <a:r>
                        <a:rPr lang="id-ID" altLang="en-US" sz="800">
                          <a:latin typeface="Maiandra GD" pitchFamily="34" charset="0"/>
                        </a:rPr>
                        <a:t>5 - 4      Dominan 4</a:t>
                      </a:r>
                    </a:p>
                  </a:txBody>
                  <a:tcPr marL="68585" marR="68585" marT="34290" marB="34290">
                    <a:solidFill>
                      <a:srgbClr val="C7EDEB"/>
                    </a:solidFill>
                  </a:tcPr>
                </a:tc>
                <a:extLst>
                  <a:ext uri="{0D108BD9-81ED-4DB2-BD59-A6C34878D82A}">
                    <a16:rowId xmlns:a16="http://schemas.microsoft.com/office/drawing/2014/main" val="10002"/>
                  </a:ext>
                </a:extLst>
              </a:tr>
              <a:tr h="182880">
                <a:tc vMerge="1">
                  <a:txBody>
                    <a:bodyPr/>
                    <a:lstStyle/>
                    <a:p>
                      <a:endParaRPr lang="id-ID"/>
                    </a:p>
                  </a:txBody>
                  <a:tcPr marL="91447" marR="91447">
                    <a:solidFill>
                      <a:schemeClr val="accent4">
                        <a:lumMod val="20000"/>
                        <a:lumOff val="80000"/>
                      </a:schemeClr>
                    </a:solidFill>
                  </a:tcPr>
                </a:tc>
                <a:tc>
                  <a:txBody>
                    <a:bodyPr/>
                    <a:lstStyle/>
                    <a:p>
                      <a:pPr algn="l">
                        <a:buNone/>
                      </a:pPr>
                      <a:r>
                        <a:rPr lang="id-ID" altLang="en-US" sz="800" dirty="0">
                          <a:latin typeface="Maiandra GD" pitchFamily="34" charset="0"/>
                        </a:rPr>
                        <a:t>Muda</a:t>
                      </a:r>
                    </a:p>
                  </a:txBody>
                  <a:tcPr marL="68585" marR="68585" marT="34290" marB="34290">
                    <a:solidFill>
                      <a:srgbClr val="C7EDEB"/>
                    </a:solidFill>
                  </a:tcPr>
                </a:tc>
                <a:tc>
                  <a:txBody>
                    <a:bodyPr/>
                    <a:lstStyle/>
                    <a:p>
                      <a:pPr>
                        <a:buNone/>
                      </a:pPr>
                      <a:r>
                        <a:rPr lang="id-ID" altLang="en-US" sz="800" dirty="0">
                          <a:latin typeface="Maiandra GD" pitchFamily="34" charset="0"/>
                        </a:rPr>
                        <a:t>4 -3      ffty-fifty</a:t>
                      </a:r>
                    </a:p>
                  </a:txBody>
                  <a:tcPr marL="68585" marR="68585" marT="34290" marB="34290">
                    <a:solidFill>
                      <a:srgbClr val="C7EDEB"/>
                    </a:solidFill>
                  </a:tcPr>
                </a:tc>
                <a:extLst>
                  <a:ext uri="{0D108BD9-81ED-4DB2-BD59-A6C34878D82A}">
                    <a16:rowId xmlns:a16="http://schemas.microsoft.com/office/drawing/2014/main" val="10003"/>
                  </a:ext>
                </a:extLst>
              </a:tr>
              <a:tr h="232211">
                <a:tc vMerge="1">
                  <a:txBody>
                    <a:bodyPr/>
                    <a:lstStyle/>
                    <a:p>
                      <a:endParaRPr lang="id-ID"/>
                    </a:p>
                  </a:txBody>
                  <a:tcPr marL="91447" marR="91447">
                    <a:solidFill>
                      <a:schemeClr val="accent4">
                        <a:lumMod val="20000"/>
                        <a:lumOff val="80000"/>
                      </a:schemeClr>
                    </a:solidFill>
                  </a:tcPr>
                </a:tc>
                <a:tc>
                  <a:txBody>
                    <a:bodyPr/>
                    <a:lstStyle/>
                    <a:p>
                      <a:pPr algn="l">
                        <a:buNone/>
                      </a:pPr>
                      <a:r>
                        <a:rPr lang="id-ID" altLang="en-US" sz="800" dirty="0">
                          <a:latin typeface="Maiandra GD" pitchFamily="34" charset="0"/>
                        </a:rPr>
                        <a:t>Pertama</a:t>
                      </a:r>
                    </a:p>
                  </a:txBody>
                  <a:tcPr marL="68585" marR="68585" marT="34290" marB="34290">
                    <a:solidFill>
                      <a:srgbClr val="C7EDEB"/>
                    </a:solidFill>
                  </a:tcPr>
                </a:tc>
                <a:tc>
                  <a:txBody>
                    <a:bodyPr/>
                    <a:lstStyle/>
                    <a:p>
                      <a:pPr>
                        <a:buNone/>
                      </a:pPr>
                      <a:r>
                        <a:rPr lang="id-ID" altLang="en-US" sz="800" dirty="0">
                          <a:latin typeface="Maiandra GD" pitchFamily="34" charset="0"/>
                        </a:rPr>
                        <a:t>3-2 -1   </a:t>
                      </a:r>
                      <a:r>
                        <a:rPr lang="id-ID" altLang="en-US" sz="800" dirty="0">
                          <a:latin typeface="Maiandra GD" pitchFamily="34" charset="0"/>
                          <a:sym typeface="+mn-ea"/>
                        </a:rPr>
                        <a:t>Dominan  2</a:t>
                      </a:r>
                      <a:endParaRPr lang="id-ID" altLang="en-US" sz="800" dirty="0">
                        <a:latin typeface="Maiandra GD" pitchFamily="34" charset="0"/>
                      </a:endParaRPr>
                    </a:p>
                  </a:txBody>
                  <a:tcPr marL="68585" marR="68585" marT="34290" marB="34290">
                    <a:solidFill>
                      <a:srgbClr val="C7EDEB"/>
                    </a:solidFill>
                  </a:tcPr>
                </a:tc>
                <a:extLst>
                  <a:ext uri="{0D108BD9-81ED-4DB2-BD59-A6C34878D82A}">
                    <a16:rowId xmlns:a16="http://schemas.microsoft.com/office/drawing/2014/main" val="10004"/>
                  </a:ext>
                </a:extLst>
              </a:tr>
              <a:tr h="182880">
                <a:tc rowSpan="4">
                  <a:txBody>
                    <a:bodyPr/>
                    <a:lstStyle/>
                    <a:p>
                      <a:pPr algn="ctr">
                        <a:buNone/>
                      </a:pPr>
                      <a:r>
                        <a:rPr lang="id-ID" altLang="en-US" sz="800">
                          <a:latin typeface="Maiandra GD" pitchFamily="34" charset="0"/>
                          <a:sym typeface="Arial" panose="020B0604020202020204" pitchFamily="34" charset="0"/>
                        </a:rPr>
                        <a:t>J F</a:t>
                      </a:r>
                    </a:p>
                    <a:p>
                      <a:pPr algn="ctr">
                        <a:buNone/>
                      </a:pPr>
                      <a:r>
                        <a:rPr lang="id-ID" altLang="en-US" sz="800" b="1">
                          <a:latin typeface="Maiandra GD" pitchFamily="34" charset="0"/>
                          <a:sym typeface="Arial" panose="020B0604020202020204" pitchFamily="34" charset="0"/>
                        </a:rPr>
                        <a:t>Jabatan Fungsional</a:t>
                      </a:r>
                    </a:p>
                    <a:p>
                      <a:pPr algn="ctr">
                        <a:buNone/>
                      </a:pPr>
                      <a:r>
                        <a:rPr lang="id-ID" altLang="en-US" sz="800" b="1">
                          <a:latin typeface="Maiandra GD" pitchFamily="34" charset="0"/>
                          <a:sym typeface="Arial" panose="020B0604020202020204" pitchFamily="34" charset="0"/>
                        </a:rPr>
                        <a:t>Keterampilan</a:t>
                      </a:r>
                      <a:endParaRPr lang="id-ID" altLang="en-US" sz="800" b="1">
                        <a:latin typeface="Maiandra GD" pitchFamily="34" charset="0"/>
                        <a:sym typeface="+mn-ea"/>
                      </a:endParaRPr>
                    </a:p>
                  </a:txBody>
                  <a:tcPr marL="68585" marR="68585" marT="34290" marB="34290">
                    <a:solidFill>
                      <a:srgbClr val="C7EDEB"/>
                    </a:solidFill>
                  </a:tcPr>
                </a:tc>
                <a:tc>
                  <a:txBody>
                    <a:bodyPr/>
                    <a:lstStyle/>
                    <a:p>
                      <a:pPr algn="l">
                        <a:buNone/>
                      </a:pPr>
                      <a:r>
                        <a:rPr lang="id-ID" altLang="en-US" sz="800" dirty="0">
                          <a:latin typeface="Maiandra GD" pitchFamily="34" charset="0"/>
                        </a:rPr>
                        <a:t>Penyelia</a:t>
                      </a:r>
                    </a:p>
                  </a:txBody>
                  <a:tcPr marL="68585" marR="68585" marT="34290" marB="34290">
                    <a:solidFill>
                      <a:srgbClr val="C7EDEB"/>
                    </a:solidFill>
                  </a:tcPr>
                </a:tc>
                <a:tc>
                  <a:txBody>
                    <a:bodyPr/>
                    <a:lstStyle/>
                    <a:p>
                      <a:pPr>
                        <a:buNone/>
                      </a:pPr>
                      <a:r>
                        <a:rPr lang="id-ID" altLang="en-US" sz="800" dirty="0">
                          <a:latin typeface="Maiandra GD" pitchFamily="34" charset="0"/>
                        </a:rPr>
                        <a:t>4-3        fifty-fifty </a:t>
                      </a:r>
                    </a:p>
                  </a:txBody>
                  <a:tcPr marL="68585" marR="68585" marT="34290" marB="34290">
                    <a:solidFill>
                      <a:srgbClr val="C7EDEB"/>
                    </a:solidFill>
                  </a:tcPr>
                </a:tc>
                <a:extLst>
                  <a:ext uri="{0D108BD9-81ED-4DB2-BD59-A6C34878D82A}">
                    <a16:rowId xmlns:a16="http://schemas.microsoft.com/office/drawing/2014/main" val="10005"/>
                  </a:ext>
                </a:extLst>
              </a:tr>
              <a:tr h="182880">
                <a:tc vMerge="1">
                  <a:txBody>
                    <a:bodyPr/>
                    <a:lstStyle/>
                    <a:p>
                      <a:endParaRPr lang="id-ID"/>
                    </a:p>
                  </a:txBody>
                  <a:tcPr marL="91447" marR="91447">
                    <a:solidFill>
                      <a:schemeClr val="accent4">
                        <a:lumMod val="20000"/>
                        <a:lumOff val="80000"/>
                      </a:schemeClr>
                    </a:solidFill>
                  </a:tcPr>
                </a:tc>
                <a:tc>
                  <a:txBody>
                    <a:bodyPr/>
                    <a:lstStyle/>
                    <a:p>
                      <a:pPr algn="l">
                        <a:buNone/>
                      </a:pPr>
                      <a:r>
                        <a:rPr lang="id-ID" altLang="en-US" sz="800">
                          <a:latin typeface="Maiandra GD" pitchFamily="34" charset="0"/>
                        </a:rPr>
                        <a:t>Mahir</a:t>
                      </a:r>
                    </a:p>
                  </a:txBody>
                  <a:tcPr marL="68585" marR="68585" marT="34290" marB="34290">
                    <a:solidFill>
                      <a:srgbClr val="C7EDEB"/>
                    </a:solidFill>
                  </a:tcPr>
                </a:tc>
                <a:tc>
                  <a:txBody>
                    <a:bodyPr/>
                    <a:lstStyle/>
                    <a:p>
                      <a:pPr>
                        <a:buNone/>
                      </a:pPr>
                      <a:r>
                        <a:rPr lang="id-ID" altLang="en-US" sz="800" dirty="0">
                          <a:latin typeface="Maiandra GD" pitchFamily="34" charset="0"/>
                        </a:rPr>
                        <a:t>4-3        Dominan  3 </a:t>
                      </a:r>
                    </a:p>
                  </a:txBody>
                  <a:tcPr marL="68585" marR="68585" marT="34290" marB="34290">
                    <a:solidFill>
                      <a:srgbClr val="C7EDEB"/>
                    </a:solidFill>
                  </a:tcPr>
                </a:tc>
                <a:extLst>
                  <a:ext uri="{0D108BD9-81ED-4DB2-BD59-A6C34878D82A}">
                    <a16:rowId xmlns:a16="http://schemas.microsoft.com/office/drawing/2014/main" val="10006"/>
                  </a:ext>
                </a:extLst>
              </a:tr>
              <a:tr h="182880">
                <a:tc vMerge="1">
                  <a:txBody>
                    <a:bodyPr/>
                    <a:lstStyle/>
                    <a:p>
                      <a:endParaRPr lang="id-ID"/>
                    </a:p>
                  </a:txBody>
                  <a:tcPr marL="91447" marR="91447">
                    <a:solidFill>
                      <a:schemeClr val="accent4">
                        <a:lumMod val="20000"/>
                        <a:lumOff val="80000"/>
                      </a:schemeClr>
                    </a:solidFill>
                  </a:tcPr>
                </a:tc>
                <a:tc>
                  <a:txBody>
                    <a:bodyPr/>
                    <a:lstStyle/>
                    <a:p>
                      <a:pPr algn="l">
                        <a:buNone/>
                      </a:pPr>
                      <a:r>
                        <a:rPr lang="id-ID" altLang="en-US" sz="800">
                          <a:latin typeface="Maiandra GD" pitchFamily="34" charset="0"/>
                        </a:rPr>
                        <a:t>Terampil</a:t>
                      </a:r>
                    </a:p>
                  </a:txBody>
                  <a:tcPr marL="68585" marR="68585" marT="34290" marB="34290">
                    <a:solidFill>
                      <a:srgbClr val="C7EDEB"/>
                    </a:solidFill>
                  </a:tcPr>
                </a:tc>
                <a:tc>
                  <a:txBody>
                    <a:bodyPr/>
                    <a:lstStyle/>
                    <a:p>
                      <a:pPr>
                        <a:buNone/>
                      </a:pPr>
                      <a:r>
                        <a:rPr lang="id-ID" altLang="en-US" sz="800" dirty="0">
                          <a:latin typeface="Maiandra GD" pitchFamily="34" charset="0"/>
                        </a:rPr>
                        <a:t>3,2,1     Dominan 2</a:t>
                      </a:r>
                    </a:p>
                  </a:txBody>
                  <a:tcPr marL="68585" marR="68585" marT="34290" marB="34290">
                    <a:solidFill>
                      <a:srgbClr val="C7EDEB"/>
                    </a:solidFill>
                  </a:tcPr>
                </a:tc>
                <a:extLst>
                  <a:ext uri="{0D108BD9-81ED-4DB2-BD59-A6C34878D82A}">
                    <a16:rowId xmlns:a16="http://schemas.microsoft.com/office/drawing/2014/main" val="10007"/>
                  </a:ext>
                </a:extLst>
              </a:tr>
              <a:tr h="182880">
                <a:tc vMerge="1">
                  <a:txBody>
                    <a:bodyPr/>
                    <a:lstStyle/>
                    <a:p>
                      <a:endParaRPr lang="id-ID"/>
                    </a:p>
                  </a:txBody>
                  <a:tcPr marL="91447" marR="91447">
                    <a:solidFill>
                      <a:schemeClr val="accent4">
                        <a:lumMod val="20000"/>
                        <a:lumOff val="80000"/>
                      </a:schemeClr>
                    </a:solidFill>
                  </a:tcPr>
                </a:tc>
                <a:tc>
                  <a:txBody>
                    <a:bodyPr/>
                    <a:lstStyle/>
                    <a:p>
                      <a:pPr algn="l">
                        <a:buNone/>
                      </a:pPr>
                      <a:r>
                        <a:rPr lang="id-ID" altLang="en-US" sz="800">
                          <a:latin typeface="Maiandra GD" pitchFamily="34" charset="0"/>
                        </a:rPr>
                        <a:t>Pemula</a:t>
                      </a:r>
                    </a:p>
                  </a:txBody>
                  <a:tcPr marL="68585" marR="68585" marT="34290" marB="34290">
                    <a:solidFill>
                      <a:srgbClr val="C7EDEB"/>
                    </a:solidFill>
                  </a:tcPr>
                </a:tc>
                <a:tc>
                  <a:txBody>
                    <a:bodyPr/>
                    <a:lstStyle/>
                    <a:p>
                      <a:pPr>
                        <a:buNone/>
                      </a:pPr>
                      <a:r>
                        <a:rPr lang="id-ID" altLang="en-US" sz="800" dirty="0">
                          <a:latin typeface="Maiandra GD" pitchFamily="34" charset="0"/>
                        </a:rPr>
                        <a:t>2 -1       Dominan 1</a:t>
                      </a:r>
                    </a:p>
                  </a:txBody>
                  <a:tcPr marL="68585" marR="68585" marT="34290" marB="34290">
                    <a:solidFill>
                      <a:srgbClr val="C7EDEB"/>
                    </a:solidFill>
                  </a:tcPr>
                </a:tc>
                <a:extLst>
                  <a:ext uri="{0D108BD9-81ED-4DB2-BD59-A6C34878D82A}">
                    <a16:rowId xmlns:a16="http://schemas.microsoft.com/office/drawing/2014/main" val="10008"/>
                  </a:ext>
                </a:extLst>
              </a:tr>
            </a:tbl>
          </a:graphicData>
        </a:graphic>
      </p:graphicFrame>
      <p:sp>
        <p:nvSpPr>
          <p:cNvPr id="32" name="Down Arrow 31"/>
          <p:cNvSpPr/>
          <p:nvPr/>
        </p:nvSpPr>
        <p:spPr>
          <a:xfrm>
            <a:off x="1414587" y="2890792"/>
            <a:ext cx="387332" cy="257832"/>
          </a:xfrm>
          <a:prstGeom prst="downArrow">
            <a:avLst/>
          </a:prstGeom>
          <a:solidFill>
            <a:srgbClr val="D2DE00"/>
          </a:solidFill>
        </p:spPr>
        <p:style>
          <a:lnRef idx="1">
            <a:schemeClr val="accent5"/>
          </a:lnRef>
          <a:fillRef idx="2">
            <a:schemeClr val="accent5"/>
          </a:fillRef>
          <a:effectRef idx="1">
            <a:schemeClr val="accent5"/>
          </a:effectRef>
          <a:fontRef idx="minor">
            <a:schemeClr val="dk1"/>
          </a:fontRef>
        </p:style>
        <p:txBody>
          <a:bodyPr lIns="68484" tIns="34283" rIns="68484" bIns="34283" rtlCol="0" anchor="ctr"/>
          <a:lstStyle/>
          <a:p>
            <a:pPr algn="ctr" defTabSz="684704"/>
            <a:endParaRPr lang="en-US" sz="1400">
              <a:solidFill>
                <a:prstClr val="black"/>
              </a:solidFill>
              <a:latin typeface="Arial"/>
              <a:sym typeface="Arial"/>
            </a:endParaRPr>
          </a:p>
        </p:txBody>
      </p:sp>
      <p:sp>
        <p:nvSpPr>
          <p:cNvPr id="33" name="TextBox 32"/>
          <p:cNvSpPr txBox="1"/>
          <p:nvPr/>
        </p:nvSpPr>
        <p:spPr>
          <a:xfrm>
            <a:off x="132685" y="2322945"/>
            <a:ext cx="2740946" cy="576633"/>
          </a:xfrm>
          <a:prstGeom prst="rect">
            <a:avLst/>
          </a:prstGeom>
          <a:noFill/>
        </p:spPr>
        <p:txBody>
          <a:bodyPr wrap="square" rtlCol="0">
            <a:spAutoFit/>
          </a:bodyPr>
          <a:lstStyle/>
          <a:p>
            <a:pPr algn="ctr" defTabSz="685800">
              <a:lnSpc>
                <a:spcPct val="120000"/>
              </a:lnSpc>
              <a:buSzPct val="90000"/>
            </a:pPr>
            <a:r>
              <a:rPr lang="en-US" altLang="en-US" sz="900" dirty="0" err="1">
                <a:solidFill>
                  <a:prstClr val="black"/>
                </a:solidFill>
                <a:latin typeface="Maiandra GD" pitchFamily="34" charset="0"/>
                <a:cs typeface="Verdana" panose="020B0604030504040204" pitchFamily="34" charset="0"/>
                <a:sym typeface="+mn-ea"/>
              </a:rPr>
              <a:t>Materi</a:t>
            </a:r>
            <a:r>
              <a:rPr lang="en-US" altLang="en-US" sz="900" dirty="0">
                <a:solidFill>
                  <a:prstClr val="black"/>
                </a:solidFill>
                <a:latin typeface="Maiandra GD" pitchFamily="34" charset="0"/>
                <a:cs typeface="Verdana" panose="020B0604030504040204" pitchFamily="34" charset="0"/>
                <a:sym typeface="+mn-ea"/>
              </a:rPr>
              <a:t> </a:t>
            </a:r>
            <a:r>
              <a:rPr lang="en-US" altLang="en-US" sz="900" dirty="0" err="1">
                <a:solidFill>
                  <a:prstClr val="black"/>
                </a:solidFill>
                <a:latin typeface="Maiandra GD" pitchFamily="34" charset="0"/>
                <a:cs typeface="Verdana" panose="020B0604030504040204" pitchFamily="34" charset="0"/>
                <a:sym typeface="+mn-ea"/>
              </a:rPr>
              <a:t>Uji</a:t>
            </a:r>
            <a:r>
              <a:rPr lang="en-US" altLang="en-US" sz="900" dirty="0">
                <a:solidFill>
                  <a:prstClr val="black"/>
                </a:solidFill>
                <a:latin typeface="Maiandra GD" pitchFamily="34" charset="0"/>
                <a:cs typeface="Verdana" panose="020B0604030504040204" pitchFamily="34" charset="0"/>
                <a:sym typeface="+mn-ea"/>
              </a:rPr>
              <a:t> </a:t>
            </a:r>
            <a:r>
              <a:rPr lang="en-US" altLang="en-US" sz="900" dirty="0" err="1">
                <a:solidFill>
                  <a:prstClr val="black"/>
                </a:solidFill>
                <a:latin typeface="Maiandra GD" pitchFamily="34" charset="0"/>
                <a:cs typeface="Verdana" panose="020B0604030504040204" pitchFamily="34" charset="0"/>
                <a:sym typeface="+mn-ea"/>
              </a:rPr>
              <a:t>Kompetensi</a:t>
            </a:r>
            <a:r>
              <a:rPr lang="en-US" altLang="en-US" sz="900" dirty="0">
                <a:solidFill>
                  <a:prstClr val="black"/>
                </a:solidFill>
                <a:latin typeface="Maiandra GD" pitchFamily="34" charset="0"/>
                <a:cs typeface="Verdana" panose="020B0604030504040204" pitchFamily="34" charset="0"/>
                <a:sym typeface="+mn-ea"/>
              </a:rPr>
              <a:t> </a:t>
            </a:r>
            <a:r>
              <a:rPr lang="en-US" altLang="en-US" sz="900" dirty="0" err="1">
                <a:solidFill>
                  <a:prstClr val="black"/>
                </a:solidFill>
                <a:latin typeface="Maiandra GD" pitchFamily="34" charset="0"/>
                <a:cs typeface="Verdana" panose="020B0604030504040204" pitchFamily="34" charset="0"/>
                <a:sym typeface="+mn-ea"/>
              </a:rPr>
              <a:t>jabatan</a:t>
            </a:r>
            <a:r>
              <a:rPr lang="en-US" altLang="en-US" sz="900" dirty="0">
                <a:solidFill>
                  <a:prstClr val="black"/>
                </a:solidFill>
                <a:latin typeface="Maiandra GD" pitchFamily="34" charset="0"/>
                <a:cs typeface="Verdana" panose="020B0604030504040204" pitchFamily="34" charset="0"/>
                <a:sym typeface="+mn-ea"/>
              </a:rPr>
              <a:t> </a:t>
            </a:r>
            <a:r>
              <a:rPr lang="en-US" altLang="en-US" sz="900" dirty="0" err="1">
                <a:solidFill>
                  <a:prstClr val="black"/>
                </a:solidFill>
                <a:latin typeface="Maiandra GD" pitchFamily="34" charset="0"/>
                <a:cs typeface="Verdana" panose="020B0604030504040204" pitchFamily="34" charset="0"/>
                <a:sym typeface="+mn-ea"/>
              </a:rPr>
              <a:t>fungsional</a:t>
            </a:r>
            <a:r>
              <a:rPr lang="en-US" altLang="en-US" sz="900" dirty="0">
                <a:solidFill>
                  <a:prstClr val="black"/>
                </a:solidFill>
                <a:latin typeface="Maiandra GD" pitchFamily="34" charset="0"/>
                <a:cs typeface="Verdana" panose="020B0604030504040204" pitchFamily="34" charset="0"/>
                <a:sym typeface="+mn-ea"/>
              </a:rPr>
              <a:t> </a:t>
            </a:r>
            <a:r>
              <a:rPr lang="en-US" altLang="en-US" sz="900" dirty="0" err="1">
                <a:solidFill>
                  <a:prstClr val="black"/>
                </a:solidFill>
                <a:latin typeface="Maiandra GD" pitchFamily="34" charset="0"/>
                <a:cs typeface="Verdana" panose="020B0604030504040204" pitchFamily="34" charset="0"/>
                <a:sym typeface="+mn-ea"/>
              </a:rPr>
              <a:t>kesehatan</a:t>
            </a:r>
            <a:r>
              <a:rPr lang="en-US" altLang="en-US" sz="900" dirty="0">
                <a:solidFill>
                  <a:prstClr val="black"/>
                </a:solidFill>
                <a:latin typeface="Maiandra GD" pitchFamily="34" charset="0"/>
                <a:cs typeface="Verdana" panose="020B0604030504040204" pitchFamily="34" charset="0"/>
                <a:sym typeface="+mn-ea"/>
              </a:rPr>
              <a:t> </a:t>
            </a:r>
            <a:r>
              <a:rPr lang="en-US" altLang="en-US" sz="900" dirty="0" err="1">
                <a:solidFill>
                  <a:prstClr val="black"/>
                </a:solidFill>
                <a:latin typeface="Maiandra GD" pitchFamily="34" charset="0"/>
                <a:cs typeface="Verdana" panose="020B0604030504040204" pitchFamily="34" charset="0"/>
                <a:sym typeface="+mn-ea"/>
              </a:rPr>
              <a:t>mengacu</a:t>
            </a:r>
            <a:r>
              <a:rPr lang="en-US" altLang="en-US" sz="900" dirty="0">
                <a:solidFill>
                  <a:prstClr val="black"/>
                </a:solidFill>
                <a:latin typeface="Maiandra GD" pitchFamily="34" charset="0"/>
                <a:cs typeface="Verdana" panose="020B0604030504040204" pitchFamily="34" charset="0"/>
                <a:sym typeface="+mn-ea"/>
              </a:rPr>
              <a:t> </a:t>
            </a:r>
            <a:r>
              <a:rPr lang="en-US" altLang="en-US" sz="900" dirty="0" err="1">
                <a:solidFill>
                  <a:prstClr val="black"/>
                </a:solidFill>
                <a:latin typeface="Maiandra GD" pitchFamily="34" charset="0"/>
                <a:cs typeface="Verdana" panose="020B0604030504040204" pitchFamily="34" charset="0"/>
                <a:sym typeface="+mn-ea"/>
              </a:rPr>
              <a:t>pada</a:t>
            </a:r>
            <a:r>
              <a:rPr lang="en-US" altLang="en-US" sz="900" dirty="0">
                <a:solidFill>
                  <a:prstClr val="black"/>
                </a:solidFill>
                <a:latin typeface="Maiandra GD" pitchFamily="34" charset="0"/>
                <a:cs typeface="Verdana" panose="020B0604030504040204" pitchFamily="34" charset="0"/>
                <a:sym typeface="+mn-ea"/>
              </a:rPr>
              <a:t> </a:t>
            </a:r>
            <a:r>
              <a:rPr lang="id-ID" altLang="en-US" sz="900" dirty="0">
                <a:solidFill>
                  <a:prstClr val="black"/>
                </a:solidFill>
                <a:latin typeface="Maiandra GD" pitchFamily="34" charset="0"/>
                <a:cs typeface="Verdana" panose="020B0604030504040204" pitchFamily="34" charset="0"/>
                <a:sym typeface="+mn-ea"/>
              </a:rPr>
              <a:t>kamus kompetensi JFK dan </a:t>
            </a:r>
            <a:r>
              <a:rPr lang="en-US" altLang="en-US" sz="900" dirty="0" err="1">
                <a:solidFill>
                  <a:prstClr val="black"/>
                </a:solidFill>
                <a:latin typeface="Maiandra GD" pitchFamily="34" charset="0"/>
                <a:cs typeface="Verdana" panose="020B0604030504040204" pitchFamily="34" charset="0"/>
                <a:sym typeface="+mn-ea"/>
              </a:rPr>
              <a:t>butir</a:t>
            </a:r>
            <a:r>
              <a:rPr lang="en-US" altLang="en-US" sz="900" dirty="0">
                <a:solidFill>
                  <a:prstClr val="black"/>
                </a:solidFill>
                <a:latin typeface="Maiandra GD" pitchFamily="34" charset="0"/>
                <a:cs typeface="Verdana" panose="020B0604030504040204" pitchFamily="34" charset="0"/>
                <a:sym typeface="+mn-ea"/>
              </a:rPr>
              <a:t> </a:t>
            </a:r>
            <a:r>
              <a:rPr lang="en-US" altLang="en-US" sz="900" dirty="0" err="1">
                <a:solidFill>
                  <a:prstClr val="black"/>
                </a:solidFill>
                <a:latin typeface="Maiandra GD" pitchFamily="34" charset="0"/>
                <a:cs typeface="Verdana" panose="020B0604030504040204" pitchFamily="34" charset="0"/>
                <a:sym typeface="+mn-ea"/>
              </a:rPr>
              <a:t>butir</a:t>
            </a:r>
            <a:r>
              <a:rPr lang="en-US" altLang="en-US" sz="900" dirty="0">
                <a:solidFill>
                  <a:prstClr val="black"/>
                </a:solidFill>
                <a:latin typeface="Maiandra GD" pitchFamily="34" charset="0"/>
                <a:cs typeface="Verdana" panose="020B0604030504040204" pitchFamily="34" charset="0"/>
                <a:sym typeface="+mn-ea"/>
              </a:rPr>
              <a:t> </a:t>
            </a:r>
            <a:r>
              <a:rPr lang="en-US" altLang="en-US" sz="900" dirty="0" err="1">
                <a:solidFill>
                  <a:prstClr val="black"/>
                </a:solidFill>
                <a:latin typeface="Maiandra GD" pitchFamily="34" charset="0"/>
                <a:cs typeface="Verdana" panose="020B0604030504040204" pitchFamily="34" charset="0"/>
                <a:sym typeface="+mn-ea"/>
              </a:rPr>
              <a:t>kegiatan</a:t>
            </a:r>
            <a:r>
              <a:rPr lang="en-US" altLang="en-US" sz="900" dirty="0">
                <a:solidFill>
                  <a:prstClr val="black"/>
                </a:solidFill>
                <a:latin typeface="Maiandra GD" pitchFamily="34" charset="0"/>
                <a:cs typeface="Verdana" panose="020B0604030504040204" pitchFamily="34" charset="0"/>
                <a:sym typeface="+mn-ea"/>
              </a:rPr>
              <a:t> </a:t>
            </a:r>
            <a:r>
              <a:rPr lang="en-US" altLang="en-US" sz="900" dirty="0" err="1">
                <a:solidFill>
                  <a:prstClr val="black"/>
                </a:solidFill>
                <a:latin typeface="Maiandra GD" pitchFamily="34" charset="0"/>
                <a:cs typeface="Verdana" panose="020B0604030504040204" pitchFamily="34" charset="0"/>
                <a:sym typeface="+mn-ea"/>
              </a:rPr>
              <a:t>jenjang</a:t>
            </a:r>
            <a:r>
              <a:rPr lang="en-US" altLang="en-US" sz="900" dirty="0">
                <a:solidFill>
                  <a:prstClr val="black"/>
                </a:solidFill>
                <a:latin typeface="Maiandra GD" pitchFamily="34" charset="0"/>
                <a:cs typeface="Verdana" panose="020B0604030504040204" pitchFamily="34" charset="0"/>
                <a:sym typeface="+mn-ea"/>
              </a:rPr>
              <a:t> </a:t>
            </a:r>
            <a:r>
              <a:rPr lang="en-US" altLang="en-US" sz="900" dirty="0" err="1">
                <a:solidFill>
                  <a:prstClr val="black"/>
                </a:solidFill>
                <a:latin typeface="Maiandra GD" pitchFamily="34" charset="0"/>
                <a:cs typeface="Verdana" panose="020B0604030504040204" pitchFamily="34" charset="0"/>
                <a:sym typeface="+mn-ea"/>
              </a:rPr>
              <a:t>jabatan</a:t>
            </a:r>
            <a:endParaRPr lang="en-US" altLang="en-US" sz="900" dirty="0">
              <a:solidFill>
                <a:prstClr val="black"/>
              </a:solidFill>
              <a:latin typeface="Maiandra GD" pitchFamily="34" charset="0"/>
              <a:cs typeface="Verdana" panose="020B0604030504040204" pitchFamily="34" charset="0"/>
              <a:sym typeface="+mn-ea"/>
            </a:endParaRPr>
          </a:p>
        </p:txBody>
      </p:sp>
      <p:sp>
        <p:nvSpPr>
          <p:cNvPr id="34" name="TextBox 33"/>
          <p:cNvSpPr txBox="1"/>
          <p:nvPr/>
        </p:nvSpPr>
        <p:spPr>
          <a:xfrm>
            <a:off x="69694" y="2093111"/>
            <a:ext cx="704802" cy="229835"/>
          </a:xfrm>
          <a:prstGeom prst="roundRect">
            <a:avLst/>
          </a:prstGeom>
          <a:solidFill>
            <a:srgbClr val="D2DE00"/>
          </a:solidFill>
        </p:spPr>
        <p:txBody>
          <a:bodyPr wrap="none" lIns="68484" tIns="34283" rIns="68484" bIns="34283" rtlCol="0">
            <a:spAutoFit/>
          </a:bodyPr>
          <a:lstStyle/>
          <a:p>
            <a:pPr defTabSz="684704"/>
            <a:r>
              <a:rPr lang="id-ID" sz="900" b="1" dirty="0">
                <a:solidFill>
                  <a:prstClr val="black"/>
                </a:solidFill>
                <a:latin typeface="Maiandra GD" pitchFamily="34" charset="0"/>
                <a:cs typeface="Arial"/>
                <a:sym typeface="Arial"/>
              </a:rPr>
              <a:t>Materi Uji </a:t>
            </a:r>
          </a:p>
        </p:txBody>
      </p:sp>
      <p:sp>
        <p:nvSpPr>
          <p:cNvPr id="35" name="TextBox 34"/>
          <p:cNvSpPr txBox="1"/>
          <p:nvPr/>
        </p:nvSpPr>
        <p:spPr>
          <a:xfrm>
            <a:off x="69694" y="1040657"/>
            <a:ext cx="722946" cy="229835"/>
          </a:xfrm>
          <a:prstGeom prst="roundRect">
            <a:avLst/>
          </a:prstGeom>
          <a:solidFill>
            <a:srgbClr val="D2DE00"/>
          </a:solidFill>
        </p:spPr>
        <p:txBody>
          <a:bodyPr wrap="none" lIns="68484" tIns="34283" rIns="68484" bIns="34283" rtlCol="0">
            <a:spAutoFit/>
          </a:bodyPr>
          <a:lstStyle/>
          <a:p>
            <a:pPr defTabSz="684704"/>
            <a:r>
              <a:rPr lang="id-ID" sz="900" b="1" dirty="0">
                <a:solidFill>
                  <a:prstClr val="black"/>
                </a:solidFill>
                <a:latin typeface="Maiandra GD" pitchFamily="34" charset="0"/>
                <a:cs typeface="Arial"/>
                <a:sym typeface="Arial"/>
              </a:rPr>
              <a:t>Pengertian </a:t>
            </a:r>
          </a:p>
        </p:txBody>
      </p:sp>
      <p:sp>
        <p:nvSpPr>
          <p:cNvPr id="36" name="TextBox 35"/>
          <p:cNvSpPr txBox="1"/>
          <p:nvPr/>
        </p:nvSpPr>
        <p:spPr>
          <a:xfrm>
            <a:off x="6636110" y="868204"/>
            <a:ext cx="2332731" cy="383068"/>
          </a:xfrm>
          <a:prstGeom prst="roundRect">
            <a:avLst/>
          </a:prstGeom>
          <a:solidFill>
            <a:srgbClr val="D2DE00"/>
          </a:solidFill>
        </p:spPr>
        <p:txBody>
          <a:bodyPr wrap="square" lIns="68484" tIns="34283" rIns="68484" bIns="34283" rtlCol="0">
            <a:spAutoFit/>
          </a:bodyPr>
          <a:lstStyle/>
          <a:p>
            <a:pPr algn="ctr" defTabSz="684704"/>
            <a:r>
              <a:rPr lang="id-ID" sz="900" b="1" dirty="0">
                <a:solidFill>
                  <a:prstClr val="black"/>
                </a:solidFill>
                <a:latin typeface="Maiandra GD" pitchFamily="34" charset="0"/>
                <a:cs typeface="Arial"/>
                <a:sym typeface="Arial"/>
              </a:rPr>
              <a:t>Peran </a:t>
            </a:r>
            <a:r>
              <a:rPr lang="en-US" sz="900" b="1" dirty="0" err="1">
                <a:solidFill>
                  <a:prstClr val="black"/>
                </a:solidFill>
                <a:latin typeface="Maiandra GD" pitchFamily="34" charset="0"/>
                <a:cs typeface="Arial"/>
                <a:sym typeface="Arial"/>
              </a:rPr>
              <a:t>Direktorat</a:t>
            </a:r>
            <a:r>
              <a:rPr lang="en-US" sz="900" b="1" dirty="0">
                <a:solidFill>
                  <a:prstClr val="black"/>
                </a:solidFill>
                <a:latin typeface="Maiandra GD" pitchFamily="34" charset="0"/>
                <a:cs typeface="Arial"/>
                <a:sym typeface="Arial"/>
              </a:rPr>
              <a:t> </a:t>
            </a:r>
            <a:r>
              <a:rPr lang="en-US" sz="900" b="1" dirty="0" err="1">
                <a:solidFill>
                  <a:prstClr val="black"/>
                </a:solidFill>
                <a:latin typeface="Maiandra GD" pitchFamily="34" charset="0"/>
                <a:cs typeface="Arial"/>
                <a:sym typeface="Arial"/>
              </a:rPr>
              <a:t>Binwas</a:t>
            </a:r>
            <a:r>
              <a:rPr lang="en-US" sz="900" b="1" dirty="0">
                <a:solidFill>
                  <a:prstClr val="black"/>
                </a:solidFill>
                <a:latin typeface="Maiandra GD" pitchFamily="34" charset="0"/>
                <a:cs typeface="Arial"/>
                <a:sym typeface="Arial"/>
              </a:rPr>
              <a:t> Tenaga </a:t>
            </a:r>
            <a:r>
              <a:rPr lang="id-ID" sz="900" b="1" dirty="0">
                <a:solidFill>
                  <a:prstClr val="black"/>
                </a:solidFill>
                <a:latin typeface="Maiandra GD" pitchFamily="34" charset="0"/>
                <a:cs typeface="Arial"/>
                <a:sym typeface="Arial"/>
              </a:rPr>
              <a:t>Kesehatan Ditjen Nakes </a:t>
            </a:r>
          </a:p>
        </p:txBody>
      </p:sp>
      <p:sp>
        <p:nvSpPr>
          <p:cNvPr id="37" name="Rectangle 36">
            <a:extLst>
              <a:ext uri="{FF2B5EF4-FFF2-40B4-BE49-F238E27FC236}">
                <a16:creationId xmlns:a16="http://schemas.microsoft.com/office/drawing/2014/main" id="{F65CE122-84A3-4F6C-BFED-36C26DF5401F}"/>
              </a:ext>
            </a:extLst>
          </p:cNvPr>
          <p:cNvSpPr/>
          <p:nvPr/>
        </p:nvSpPr>
        <p:spPr>
          <a:xfrm>
            <a:off x="6724404" y="1251272"/>
            <a:ext cx="2315689" cy="2525082"/>
          </a:xfrm>
          <a:prstGeom prst="rect">
            <a:avLst/>
          </a:prstGeom>
          <a:solidFill>
            <a:srgbClr val="F7F7C2"/>
          </a:solidFill>
          <a:ln w="19050">
            <a:noFill/>
          </a:ln>
        </p:spPr>
        <p:style>
          <a:lnRef idx="2">
            <a:schemeClr val="accent6"/>
          </a:lnRef>
          <a:fillRef idx="1">
            <a:schemeClr val="lt1"/>
          </a:fillRef>
          <a:effectRef idx="0">
            <a:schemeClr val="accent6"/>
          </a:effectRef>
          <a:fontRef idx="minor">
            <a:schemeClr val="dk1"/>
          </a:fontRef>
        </p:style>
        <p:txBody>
          <a:bodyPr rtlCol="0" anchor="t"/>
          <a:lstStyle/>
          <a:p>
            <a:pPr marL="171450" indent="-171450" defTabSz="685800">
              <a:buFont typeface="+mj-lt"/>
              <a:buAutoNum type="arabicPeriod"/>
            </a:pPr>
            <a:r>
              <a:rPr lang="id-ID" sz="1050" dirty="0">
                <a:solidFill>
                  <a:srgbClr val="005050"/>
                </a:solidFill>
                <a:latin typeface="Maiandra GD" pitchFamily="34" charset="0"/>
              </a:rPr>
              <a:t>Menyusun Kamus Kompetensi JF Kesehatan</a:t>
            </a:r>
          </a:p>
          <a:p>
            <a:pPr marL="171450" indent="-171450" defTabSz="685800">
              <a:buFont typeface="+mj-lt"/>
              <a:buAutoNum type="arabicPeriod"/>
            </a:pPr>
            <a:r>
              <a:rPr lang="id-ID" sz="1050" dirty="0">
                <a:solidFill>
                  <a:srgbClr val="005050"/>
                </a:solidFill>
                <a:latin typeface="Maiandra GD" pitchFamily="34" charset="0"/>
              </a:rPr>
              <a:t>Menyusun Regulasi Ukom</a:t>
            </a:r>
          </a:p>
          <a:p>
            <a:pPr marL="171450" indent="-171450" defTabSz="685800">
              <a:buFont typeface="+mj-lt"/>
              <a:buAutoNum type="arabicPeriod"/>
            </a:pPr>
            <a:r>
              <a:rPr lang="id-ID" sz="1050" dirty="0">
                <a:solidFill>
                  <a:srgbClr val="005050"/>
                </a:solidFill>
                <a:latin typeface="Maiandra GD" pitchFamily="34" charset="0"/>
              </a:rPr>
              <a:t>Memberikan Rekomendasi Penyelenggaraan Uji kepada Instansi Pelaksana di pusat dan daerah</a:t>
            </a:r>
          </a:p>
          <a:p>
            <a:pPr marL="171450" indent="-171450" defTabSz="685800">
              <a:buFont typeface="+mj-lt"/>
              <a:buAutoNum type="arabicPeriod"/>
            </a:pPr>
            <a:r>
              <a:rPr lang="id-ID" sz="1050" dirty="0">
                <a:solidFill>
                  <a:srgbClr val="005050"/>
                </a:solidFill>
                <a:latin typeface="Maiandra GD" pitchFamily="34" charset="0"/>
              </a:rPr>
              <a:t>Memberikan nom</a:t>
            </a:r>
            <a:r>
              <a:rPr lang="en-US" sz="1050" dirty="0">
                <a:solidFill>
                  <a:srgbClr val="005050"/>
                </a:solidFill>
                <a:latin typeface="Maiandra GD" pitchFamily="34" charset="0"/>
              </a:rPr>
              <a:t>o</a:t>
            </a:r>
            <a:r>
              <a:rPr lang="id-ID" sz="1050" dirty="0">
                <a:solidFill>
                  <a:srgbClr val="005050"/>
                </a:solidFill>
                <a:latin typeface="Maiandra GD" pitchFamily="34" charset="0"/>
              </a:rPr>
              <a:t>r sertifikat bagi peserta uji </a:t>
            </a:r>
          </a:p>
          <a:p>
            <a:pPr marL="171450" indent="-171450" defTabSz="685800">
              <a:buFont typeface="+mj-lt"/>
              <a:buAutoNum type="arabicPeriod"/>
            </a:pPr>
            <a:r>
              <a:rPr lang="id-ID" sz="1050" dirty="0">
                <a:solidFill>
                  <a:srgbClr val="005050"/>
                </a:solidFill>
                <a:latin typeface="Maiandra GD" pitchFamily="34" charset="0"/>
              </a:rPr>
              <a:t>Sosialisasi, Pembinaan dan Monev ke Instansi Pelaksana Uji</a:t>
            </a:r>
          </a:p>
          <a:p>
            <a:pPr marL="171450" indent="-171450" defTabSz="685800">
              <a:buFont typeface="+mj-lt"/>
              <a:buAutoNum type="arabicPeriod"/>
            </a:pPr>
            <a:r>
              <a:rPr lang="id-ID" sz="1050" dirty="0">
                <a:solidFill>
                  <a:srgbClr val="005050"/>
                </a:solidFill>
                <a:latin typeface="Maiandra GD" pitchFamily="34" charset="0"/>
              </a:rPr>
              <a:t>Mengembangkan Sistem Informasi Ukom JFK</a:t>
            </a:r>
          </a:p>
          <a:p>
            <a:pPr marL="171450" indent="-171450" defTabSz="685800">
              <a:buFont typeface="+mj-lt"/>
              <a:buAutoNum type="arabicPeriod"/>
            </a:pPr>
            <a:r>
              <a:rPr lang="id-ID" sz="1050" dirty="0">
                <a:solidFill>
                  <a:srgbClr val="FF0000"/>
                </a:solidFill>
                <a:latin typeface="Maiandra GD" pitchFamily="34" charset="0"/>
              </a:rPr>
              <a:t>Melakukan Akreditasi Penyelenggaraan Ukom JFK</a:t>
            </a:r>
          </a:p>
        </p:txBody>
      </p:sp>
      <p:pic>
        <p:nvPicPr>
          <p:cNvPr id="17" name="Picture 16"/>
          <p:cNvPicPr>
            <a:picLocks noChangeAspect="1"/>
          </p:cNvPicPr>
          <p:nvPr/>
        </p:nvPicPr>
        <p:blipFill>
          <a:blip r:embed="rId4"/>
          <a:stretch>
            <a:fillRect/>
          </a:stretch>
        </p:blipFill>
        <p:spPr>
          <a:xfrm>
            <a:off x="7495201" y="3965543"/>
            <a:ext cx="765188" cy="1104552"/>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18" name="Picture 17"/>
          <p:cNvPicPr>
            <a:picLocks noChangeAspect="1"/>
          </p:cNvPicPr>
          <p:nvPr/>
        </p:nvPicPr>
        <p:blipFill>
          <a:blip r:embed="rId5"/>
          <a:stretch>
            <a:fillRect/>
          </a:stretch>
        </p:blipFill>
        <p:spPr>
          <a:xfrm>
            <a:off x="8340934" y="3965543"/>
            <a:ext cx="699158" cy="1104552"/>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20" name="Content Placeholder 3"/>
          <p:cNvPicPr>
            <a:picLocks noChangeAspect="1"/>
          </p:cNvPicPr>
          <p:nvPr/>
        </p:nvPicPr>
        <p:blipFill rotWithShape="1">
          <a:blip r:embed="rId6"/>
          <a:srcRect r="22078"/>
          <a:stretch/>
        </p:blipFill>
        <p:spPr>
          <a:xfrm>
            <a:off x="6724402" y="3965543"/>
            <a:ext cx="770798" cy="1104552"/>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546762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fade">
                                      <p:cBhvr>
                                        <p:cTn id="12" dur="500"/>
                                        <p:tgtEl>
                                          <p:spTgt spid="27"/>
                                        </p:tgtEl>
                                      </p:cBhvr>
                                    </p:animEffect>
                                  </p:childTnLst>
                                </p:cTn>
                              </p:par>
                              <p:par>
                                <p:cTn id="13" presetID="2" presetClass="entr" presetSubtype="1" fill="hold" grpId="0" nodeType="withEffect">
                                  <p:stCondLst>
                                    <p:cond delay="50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500" fill="hold"/>
                                        <p:tgtEl>
                                          <p:spTgt spid="33"/>
                                        </p:tgtEl>
                                        <p:attrNameLst>
                                          <p:attrName>ppt_x</p:attrName>
                                        </p:attrNameLst>
                                      </p:cBhvr>
                                      <p:tavLst>
                                        <p:tav tm="0">
                                          <p:val>
                                            <p:strVal val="#ppt_x"/>
                                          </p:val>
                                        </p:tav>
                                        <p:tav tm="100000">
                                          <p:val>
                                            <p:strVal val="#ppt_x"/>
                                          </p:val>
                                        </p:tav>
                                      </p:tavLst>
                                    </p:anim>
                                    <p:anim calcmode="lin" valueType="num">
                                      <p:cBhvr additive="base">
                                        <p:cTn id="16" dur="500" fill="hold"/>
                                        <p:tgtEl>
                                          <p:spTgt spid="3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7" grpId="0"/>
      <p:bldP spid="3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ersegi panjang 5"/>
          <p:cNvSpPr/>
          <p:nvPr/>
        </p:nvSpPr>
        <p:spPr>
          <a:xfrm>
            <a:off x="3722610" y="1238304"/>
            <a:ext cx="1538764" cy="976789"/>
          </a:xfrm>
          <a:prstGeom prst="rect">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68577" tIns="34289" rIns="68577" bIns="34289" numCol="1" anchor="t" anchorCtr="0" compatLnSpc="1"/>
          <a:lstStyle/>
          <a:p>
            <a:pPr algn="ctr" defTabSz="685732" eaLnBrk="0" fontAlgn="base" hangingPunct="0">
              <a:spcBef>
                <a:spcPct val="0"/>
              </a:spcBef>
              <a:spcAft>
                <a:spcPct val="0"/>
              </a:spcAft>
            </a:pPr>
            <a:r>
              <a:rPr lang="id-ID" altLang="en-US" sz="1500">
                <a:solidFill>
                  <a:prstClr val="black"/>
                </a:solidFill>
                <a:latin typeface="Verdana" panose="020B0604030504040204" charset="0"/>
                <a:ea typeface="Arial Unicode MS"/>
                <a:cs typeface="Verdana" panose="020B0604030504040204" charset="0"/>
              </a:rPr>
              <a:t>Seleksi &amp; Penetapan Tim Penguji</a:t>
            </a:r>
          </a:p>
        </p:txBody>
      </p:sp>
      <p:sp>
        <p:nvSpPr>
          <p:cNvPr id="7" name="Persegi panjang 6"/>
          <p:cNvSpPr/>
          <p:nvPr/>
        </p:nvSpPr>
        <p:spPr>
          <a:xfrm>
            <a:off x="1080375" y="1261588"/>
            <a:ext cx="1675924" cy="807638"/>
          </a:xfrm>
          <a:prstGeom prst="rect">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68577" tIns="34289" rIns="68577" bIns="34289" numCol="1" anchor="t" anchorCtr="0" compatLnSpc="1"/>
          <a:lstStyle/>
          <a:p>
            <a:pPr algn="ctr" defTabSz="685732" eaLnBrk="0" fontAlgn="base" hangingPunct="0">
              <a:spcBef>
                <a:spcPct val="0"/>
              </a:spcBef>
              <a:spcAft>
                <a:spcPct val="0"/>
              </a:spcAft>
            </a:pPr>
            <a:r>
              <a:rPr lang="id-ID" altLang="en-US" sz="1400" dirty="0">
                <a:solidFill>
                  <a:prstClr val="black"/>
                </a:solidFill>
                <a:latin typeface="Verdana" panose="020B0604030504040204" charset="0"/>
                <a:ea typeface="Arial Unicode MS"/>
                <a:cs typeface="Verdana" panose="020B0604030504040204" charset="0"/>
              </a:rPr>
              <a:t>Seleksi &amp; Penetapan Tim Pelaksana Uji</a:t>
            </a:r>
          </a:p>
        </p:txBody>
      </p:sp>
      <p:sp>
        <p:nvSpPr>
          <p:cNvPr id="8" name="Persegi panjang 7"/>
          <p:cNvSpPr/>
          <p:nvPr/>
        </p:nvSpPr>
        <p:spPr>
          <a:xfrm>
            <a:off x="5911220" y="1262066"/>
            <a:ext cx="1640681" cy="976313"/>
          </a:xfrm>
          <a:prstGeom prst="rect">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68577" tIns="34289" rIns="68577" bIns="34289" numCol="1" anchor="t" anchorCtr="0" compatLnSpc="1"/>
          <a:lstStyle/>
          <a:p>
            <a:pPr algn="ctr" defTabSz="685732" eaLnBrk="0" fontAlgn="base" hangingPunct="0">
              <a:spcBef>
                <a:spcPct val="0"/>
              </a:spcBef>
              <a:spcAft>
                <a:spcPct val="0"/>
              </a:spcAft>
            </a:pPr>
            <a:r>
              <a:rPr lang="id-ID" altLang="en-US" sz="1400">
                <a:solidFill>
                  <a:prstClr val="black"/>
                </a:solidFill>
                <a:latin typeface="Verdana" panose="020B0604030504040204" charset="0"/>
                <a:ea typeface="Arial Unicode MS"/>
                <a:cs typeface="Verdana" panose="020B0604030504040204" charset="0"/>
              </a:rPr>
              <a:t>Penyusunan Materi Uji</a:t>
            </a:r>
          </a:p>
        </p:txBody>
      </p:sp>
      <p:sp>
        <p:nvSpPr>
          <p:cNvPr id="9" name="Oval 8"/>
          <p:cNvSpPr/>
          <p:nvPr/>
        </p:nvSpPr>
        <p:spPr>
          <a:xfrm>
            <a:off x="1594249" y="731936"/>
            <a:ext cx="648176" cy="486251"/>
          </a:xfrm>
          <a:prstGeom prst="ellipse">
            <a:avLst/>
          </a:prstGeom>
          <a:solidFill>
            <a:schemeClr val="tx2">
              <a:lumMod val="20000"/>
              <a:lumOff val="80000"/>
            </a:schemeClr>
          </a:solidFill>
          <a:ln w="9525" cap="flat" cmpd="sng" algn="ctr">
            <a:solidFill>
              <a:schemeClr val="tx1"/>
            </a:solidFill>
            <a:prstDash val="solid"/>
            <a:round/>
            <a:headEnd type="none" w="med" len="med"/>
            <a:tailEnd type="none" w="med" len="med"/>
          </a:ln>
        </p:spPr>
        <p:txBody>
          <a:bodyPr vert="horz" wrap="square" lIns="68577" tIns="34289" rIns="68577" bIns="34289" numCol="1" anchor="t" anchorCtr="0" compatLnSpc="1"/>
          <a:lstStyle/>
          <a:p>
            <a:pPr algn="ctr" defTabSz="685732" eaLnBrk="0" fontAlgn="base" hangingPunct="0">
              <a:spcBef>
                <a:spcPct val="0"/>
              </a:spcBef>
              <a:spcAft>
                <a:spcPct val="0"/>
              </a:spcAft>
            </a:pPr>
            <a:r>
              <a:rPr lang="id-ID" altLang="en-US" sz="1900">
                <a:solidFill>
                  <a:prstClr val="black"/>
                </a:solidFill>
                <a:latin typeface="Verdana" panose="020B0604030504040204" charset="0"/>
                <a:ea typeface="Arial Unicode MS"/>
                <a:cs typeface="Verdana" panose="020B0604030504040204" charset="0"/>
              </a:rPr>
              <a:t>1</a:t>
            </a:r>
          </a:p>
        </p:txBody>
      </p:sp>
      <p:sp>
        <p:nvSpPr>
          <p:cNvPr id="10" name="Oval 9"/>
          <p:cNvSpPr/>
          <p:nvPr/>
        </p:nvSpPr>
        <p:spPr>
          <a:xfrm>
            <a:off x="4110040" y="775816"/>
            <a:ext cx="648176" cy="486251"/>
          </a:xfrm>
          <a:prstGeom prst="ellipse">
            <a:avLst/>
          </a:prstGeom>
          <a:solidFill>
            <a:schemeClr val="tx2">
              <a:lumMod val="20000"/>
              <a:lumOff val="80000"/>
            </a:schemeClr>
          </a:solidFill>
          <a:ln w="9525" cap="flat" cmpd="sng" algn="ctr">
            <a:solidFill>
              <a:schemeClr val="tx1"/>
            </a:solidFill>
            <a:prstDash val="solid"/>
            <a:round/>
            <a:headEnd type="none" w="med" len="med"/>
            <a:tailEnd type="none" w="med" len="med"/>
          </a:ln>
        </p:spPr>
        <p:txBody>
          <a:bodyPr vert="horz" wrap="square" lIns="68577" tIns="34289" rIns="68577" bIns="34289" numCol="1" anchor="t" anchorCtr="0" compatLnSpc="1"/>
          <a:lstStyle/>
          <a:p>
            <a:pPr algn="ctr" defTabSz="685732" eaLnBrk="0" fontAlgn="base" hangingPunct="0">
              <a:spcBef>
                <a:spcPct val="0"/>
              </a:spcBef>
              <a:spcAft>
                <a:spcPct val="0"/>
              </a:spcAft>
            </a:pPr>
            <a:r>
              <a:rPr lang="id-ID" altLang="en-US" sz="1900">
                <a:solidFill>
                  <a:prstClr val="black"/>
                </a:solidFill>
                <a:latin typeface="Verdana" panose="020B0604030504040204" charset="0"/>
                <a:ea typeface="Arial Unicode MS"/>
                <a:cs typeface="Verdana" panose="020B0604030504040204" charset="0"/>
              </a:rPr>
              <a:t>2</a:t>
            </a:r>
          </a:p>
        </p:txBody>
      </p:sp>
      <p:sp>
        <p:nvSpPr>
          <p:cNvPr id="11" name="Oval 10"/>
          <p:cNvSpPr/>
          <p:nvPr/>
        </p:nvSpPr>
        <p:spPr>
          <a:xfrm>
            <a:off x="6291739" y="854873"/>
            <a:ext cx="648176" cy="486251"/>
          </a:xfrm>
          <a:prstGeom prst="ellipse">
            <a:avLst/>
          </a:prstGeom>
          <a:solidFill>
            <a:schemeClr val="tx2">
              <a:lumMod val="20000"/>
              <a:lumOff val="80000"/>
            </a:schemeClr>
          </a:solidFill>
          <a:ln w="9525" cap="flat" cmpd="sng" algn="ctr">
            <a:solidFill>
              <a:schemeClr val="tx1"/>
            </a:solidFill>
            <a:prstDash val="solid"/>
            <a:round/>
            <a:headEnd type="none" w="med" len="med"/>
            <a:tailEnd type="none" w="med" len="med"/>
          </a:ln>
        </p:spPr>
        <p:txBody>
          <a:bodyPr vert="horz" wrap="square" lIns="68577" tIns="34289" rIns="68577" bIns="34289" numCol="1" anchor="t" anchorCtr="0" compatLnSpc="1"/>
          <a:lstStyle/>
          <a:p>
            <a:pPr algn="ctr" defTabSz="685732" eaLnBrk="0" fontAlgn="base" hangingPunct="0">
              <a:spcBef>
                <a:spcPct val="0"/>
              </a:spcBef>
              <a:spcAft>
                <a:spcPct val="0"/>
              </a:spcAft>
            </a:pPr>
            <a:r>
              <a:rPr lang="id-ID" altLang="en-US" sz="1900">
                <a:solidFill>
                  <a:prstClr val="black"/>
                </a:solidFill>
                <a:latin typeface="Verdana" panose="020B0604030504040204" charset="0"/>
                <a:ea typeface="Arial Unicode MS"/>
                <a:cs typeface="Verdana" panose="020B0604030504040204" charset="0"/>
              </a:rPr>
              <a:t>3</a:t>
            </a:r>
          </a:p>
        </p:txBody>
      </p:sp>
      <p:sp>
        <p:nvSpPr>
          <p:cNvPr id="12" name="Title 1"/>
          <p:cNvSpPr>
            <a:spLocks noGrp="1"/>
          </p:cNvSpPr>
          <p:nvPr>
            <p:ph type="title"/>
          </p:nvPr>
        </p:nvSpPr>
        <p:spPr>
          <a:xfrm>
            <a:off x="314330" y="148118"/>
            <a:ext cx="8452961" cy="484823"/>
          </a:xfrm>
          <a:solidFill>
            <a:srgbClr val="FFFF00"/>
          </a:solidFill>
        </p:spPr>
        <p:txBody>
          <a:bodyPr>
            <a:normAutofit/>
          </a:bodyPr>
          <a:lstStyle/>
          <a:p>
            <a:pPr algn="ctr"/>
            <a:r>
              <a:rPr lang="id-ID" i="1" dirty="0">
                <a:latin typeface="Gabriola" panose="04040605051002020D02" charset="0"/>
                <a:cs typeface="Gabriola" panose="04040605051002020D02" charset="0"/>
              </a:rPr>
              <a:t>Persiapan Uji Kompetensi JFK </a:t>
            </a:r>
          </a:p>
        </p:txBody>
      </p:sp>
      <p:sp>
        <p:nvSpPr>
          <p:cNvPr id="13" name="Panah Kanan 12"/>
          <p:cNvSpPr/>
          <p:nvPr/>
        </p:nvSpPr>
        <p:spPr>
          <a:xfrm>
            <a:off x="3219451" y="1530196"/>
            <a:ext cx="216218" cy="440531"/>
          </a:xfrm>
          <a:prstGeom prst="rightArrow">
            <a:avLst/>
          </a:prstGeom>
          <a:solidFill>
            <a:schemeClr val="accent1"/>
          </a:solidFill>
          <a:ln w="9525" cap="flat" cmpd="sng" algn="ctr">
            <a:solidFill>
              <a:schemeClr val="tx1"/>
            </a:solidFill>
            <a:prstDash val="solid"/>
            <a:round/>
            <a:headEnd type="none" w="med" len="med"/>
            <a:tailEnd type="none" w="med" len="med"/>
          </a:ln>
        </p:spPr>
        <p:txBody>
          <a:bodyPr vert="horz" wrap="square" lIns="68577" tIns="34289" rIns="68577" bIns="34289" numCol="1" anchor="t" anchorCtr="0" compatLnSpc="1"/>
          <a:lstStyle/>
          <a:p>
            <a:pPr defTabSz="685732" eaLnBrk="0" fontAlgn="base" hangingPunct="0">
              <a:spcBef>
                <a:spcPct val="0"/>
              </a:spcBef>
              <a:spcAft>
                <a:spcPct val="0"/>
              </a:spcAft>
            </a:pPr>
            <a:endParaRPr lang="en-US" altLang="en-US" sz="1400">
              <a:solidFill>
                <a:prstClr val="black"/>
              </a:solidFill>
              <a:latin typeface="Times New Roman" panose="02020603050405020304" pitchFamily="18" charset="0"/>
              <a:ea typeface="Arial Unicode MS"/>
            </a:endParaRPr>
          </a:p>
        </p:txBody>
      </p:sp>
      <p:sp>
        <p:nvSpPr>
          <p:cNvPr id="14" name="Panah Kanan 13"/>
          <p:cNvSpPr/>
          <p:nvPr/>
        </p:nvSpPr>
        <p:spPr>
          <a:xfrm>
            <a:off x="5388292" y="1530196"/>
            <a:ext cx="216218" cy="440531"/>
          </a:xfrm>
          <a:prstGeom prst="rightArrow">
            <a:avLst/>
          </a:prstGeom>
          <a:solidFill>
            <a:schemeClr val="accent1"/>
          </a:solidFill>
          <a:ln w="9525" cap="flat" cmpd="sng" algn="ctr">
            <a:solidFill>
              <a:schemeClr val="tx1"/>
            </a:solidFill>
            <a:prstDash val="solid"/>
            <a:round/>
            <a:headEnd type="none" w="med" len="med"/>
            <a:tailEnd type="none" w="med" len="med"/>
          </a:ln>
        </p:spPr>
        <p:txBody>
          <a:bodyPr vert="horz" wrap="square" lIns="68577" tIns="34289" rIns="68577" bIns="34289" numCol="1" anchor="t" anchorCtr="0" compatLnSpc="1"/>
          <a:lstStyle/>
          <a:p>
            <a:pPr defTabSz="685732" eaLnBrk="0" fontAlgn="base" hangingPunct="0">
              <a:spcBef>
                <a:spcPct val="0"/>
              </a:spcBef>
              <a:spcAft>
                <a:spcPct val="0"/>
              </a:spcAft>
            </a:pPr>
            <a:endParaRPr lang="en-US" altLang="en-US" sz="1400">
              <a:solidFill>
                <a:prstClr val="black"/>
              </a:solidFill>
              <a:latin typeface="Times New Roman" panose="02020603050405020304" pitchFamily="18" charset="0"/>
              <a:ea typeface="Arial Unicode MS"/>
            </a:endParaRPr>
          </a:p>
        </p:txBody>
      </p:sp>
      <p:sp>
        <p:nvSpPr>
          <p:cNvPr id="15" name="Rectangle 3"/>
          <p:cNvSpPr>
            <a:spLocks noGrp="1" noChangeArrowheads="1"/>
          </p:cNvSpPr>
          <p:nvPr>
            <p:ph type="body" sz="half" idx="2"/>
          </p:nvPr>
        </p:nvSpPr>
        <p:spPr>
          <a:xfrm>
            <a:off x="3103537" y="2419354"/>
            <a:ext cx="2044527" cy="1872139"/>
          </a:xfrm>
          <a:solidFill>
            <a:schemeClr val="accent2">
              <a:lumMod val="20000"/>
              <a:lumOff val="80000"/>
            </a:schemeClr>
          </a:solidFill>
        </p:spPr>
        <p:txBody>
          <a:bodyPr>
            <a:normAutofit fontScale="92500"/>
          </a:bodyPr>
          <a:lstStyle/>
          <a:p>
            <a:pPr algn="just">
              <a:buSzPct val="90000"/>
            </a:pPr>
            <a:r>
              <a:rPr lang="id-ID" altLang="id-ID" sz="900" b="1" dirty="0">
                <a:latin typeface="Verdana" panose="020B0604030504040204" charset="0"/>
                <a:cs typeface="Verdana" panose="020B0604030504040204" charset="0"/>
              </a:rPr>
              <a:t>Untuk mengidentifikasi pejabat </a:t>
            </a:r>
            <a:endParaRPr lang="en-US" altLang="id-ID" sz="900" b="1" dirty="0">
              <a:latin typeface="Verdana" panose="020B0604030504040204" charset="0"/>
              <a:cs typeface="Verdana" panose="020B0604030504040204" charset="0"/>
            </a:endParaRPr>
          </a:p>
          <a:p>
            <a:pPr algn="just">
              <a:buSzPct val="90000"/>
            </a:pPr>
            <a:r>
              <a:rPr lang="id-ID" altLang="id-ID" sz="900" b="1" dirty="0">
                <a:latin typeface="Verdana" panose="020B0604030504040204" charset="0"/>
                <a:cs typeface="Verdana" panose="020B0604030504040204" charset="0"/>
              </a:rPr>
              <a:t>fungsional/ASN yang memenuhi persyaratan untuk </a:t>
            </a:r>
            <a:endParaRPr lang="en-US" altLang="id-ID" sz="900" b="1" dirty="0">
              <a:latin typeface="Verdana" panose="020B0604030504040204" charset="0"/>
              <a:cs typeface="Verdana" panose="020B0604030504040204" charset="0"/>
            </a:endParaRPr>
          </a:p>
          <a:p>
            <a:pPr algn="just">
              <a:buSzPct val="90000"/>
            </a:pPr>
            <a:r>
              <a:rPr lang="id-ID" altLang="id-ID" sz="900" b="1" dirty="0">
                <a:latin typeface="Verdana" panose="020B0604030504040204" charset="0"/>
                <a:cs typeface="Verdana" panose="020B0604030504040204" charset="0"/>
              </a:rPr>
              <a:t>menjadi tim penguji. </a:t>
            </a:r>
            <a:r>
              <a:rPr lang="en-US" altLang="id-ID" sz="900" b="1" dirty="0">
                <a:solidFill>
                  <a:schemeClr val="tx2"/>
                </a:solidFill>
                <a:latin typeface="Verdana" panose="020B0604030504040204" charset="0"/>
                <a:cs typeface="Verdana" panose="020B0604030504040204" charset="0"/>
              </a:rPr>
              <a:t> </a:t>
            </a:r>
          </a:p>
          <a:p>
            <a:pPr algn="just">
              <a:buSzPct val="90000"/>
            </a:pPr>
            <a:r>
              <a:rPr lang="id-ID" altLang="id-ID" sz="900" dirty="0">
                <a:latin typeface="Verdana" panose="020B0604030504040204" charset="0"/>
                <a:cs typeface="Verdana" panose="020B0604030504040204" charset="0"/>
              </a:rPr>
              <a:t>Peserta seleksi berasal dari Instansi Pemerintah</a:t>
            </a:r>
            <a:r>
              <a:rPr lang="en-US" altLang="id-ID" sz="900" dirty="0">
                <a:latin typeface="Verdana" panose="020B0604030504040204" charset="0"/>
                <a:cs typeface="Verdana" panose="020B0604030504040204" charset="0"/>
              </a:rPr>
              <a:t>. </a:t>
            </a:r>
            <a:r>
              <a:rPr lang="id-ID" altLang="id-ID" sz="900" dirty="0">
                <a:latin typeface="Verdana" panose="020B0604030504040204" charset="0"/>
                <a:cs typeface="Verdana" panose="020B0604030504040204" charset="0"/>
              </a:rPr>
              <a:t>Seleksi untuk mendapatkan  tim penguji jabatan fungsional kesehatan yang dapat diambil dari</a:t>
            </a:r>
            <a:endParaRPr lang="en-US" altLang="id-ID" sz="900" dirty="0">
              <a:latin typeface="Verdana" panose="020B0604030504040204" charset="0"/>
              <a:cs typeface="Verdana" panose="020B0604030504040204" charset="0"/>
            </a:endParaRPr>
          </a:p>
          <a:p>
            <a:pPr algn="just">
              <a:buSzPct val="90000"/>
            </a:pPr>
            <a:r>
              <a:rPr lang="id-ID" altLang="id-ID" sz="900" dirty="0">
                <a:latin typeface="Verdana" panose="020B0604030504040204" charset="0"/>
                <a:cs typeface="Verdana" panose="020B0604030504040204" charset="0"/>
              </a:rPr>
              <a:t>pejabat fungsional kesehatan yang memiiki jenjang tertinggi atau tim </a:t>
            </a:r>
            <a:endParaRPr lang="en-US" altLang="id-ID" sz="900" dirty="0">
              <a:latin typeface="Verdana" panose="020B0604030504040204" charset="0"/>
              <a:cs typeface="Verdana" panose="020B0604030504040204" charset="0"/>
            </a:endParaRPr>
          </a:p>
          <a:p>
            <a:pPr algn="just">
              <a:buSzPct val="90000"/>
            </a:pPr>
            <a:r>
              <a:rPr lang="id-ID" altLang="id-ID" sz="900" dirty="0">
                <a:latin typeface="Verdana" panose="020B0604030504040204" charset="0"/>
                <a:cs typeface="Verdana" panose="020B0604030504040204" charset="0"/>
              </a:rPr>
              <a:t>Penilai</a:t>
            </a:r>
            <a:r>
              <a:rPr lang="en-US" altLang="id-ID" sz="900" dirty="0">
                <a:latin typeface="Verdana" panose="020B0604030504040204" charset="0"/>
                <a:cs typeface="Verdana" panose="020B0604030504040204" charset="0"/>
              </a:rPr>
              <a:t> </a:t>
            </a:r>
            <a:r>
              <a:rPr lang="id-ID" altLang="id-ID" sz="900" dirty="0">
                <a:latin typeface="Verdana" panose="020B0604030504040204" charset="0"/>
                <a:cs typeface="Verdana" panose="020B0604030504040204" charset="0"/>
              </a:rPr>
              <a:t>angka kredit atau tim penguji ukom inpasing,sepanjang memenuhi persyaratan sbg penguji ukom jfk</a:t>
            </a:r>
            <a:endParaRPr lang="en-US" altLang="id-ID" sz="900" dirty="0">
              <a:latin typeface="Verdana" panose="020B0604030504040204" charset="0"/>
              <a:cs typeface="Verdana" panose="020B0604030504040204" charset="0"/>
            </a:endParaRPr>
          </a:p>
        </p:txBody>
      </p:sp>
      <p:sp>
        <p:nvSpPr>
          <p:cNvPr id="16" name="Persegi panjang 15"/>
          <p:cNvSpPr/>
          <p:nvPr/>
        </p:nvSpPr>
        <p:spPr>
          <a:xfrm>
            <a:off x="2974658" y="4377164"/>
            <a:ext cx="1135380" cy="323850"/>
          </a:xfrm>
          <a:prstGeom prst="rect">
            <a:avLst/>
          </a:prstGeom>
          <a:solidFill>
            <a:schemeClr val="accent4">
              <a:lumMod val="20000"/>
              <a:lumOff val="80000"/>
            </a:schemeClr>
          </a:solidFill>
        </p:spPr>
        <p:style>
          <a:lnRef idx="2">
            <a:schemeClr val="accent4">
              <a:shade val="50000"/>
            </a:schemeClr>
          </a:lnRef>
          <a:fillRef idx="1">
            <a:schemeClr val="accent4"/>
          </a:fillRef>
          <a:effectRef idx="0">
            <a:schemeClr val="accent4"/>
          </a:effectRef>
          <a:fontRef idx="minor">
            <a:schemeClr val="lt1"/>
          </a:fontRef>
        </p:style>
        <p:txBody>
          <a:bodyPr lIns="68577" tIns="34289" rIns="68577" bIns="34289" rtlCol="0" anchor="ctr"/>
          <a:lstStyle/>
          <a:p>
            <a:pPr algn="ctr" defTabSz="685239"/>
            <a:r>
              <a:rPr lang="id-ID" altLang="en-US" sz="1400" dirty="0">
                <a:solidFill>
                  <a:prstClr val="black"/>
                </a:solidFill>
                <a:latin typeface="Verdana" panose="020B0604030504040204" charset="0"/>
                <a:ea typeface="Arial Unicode MS"/>
                <a:cs typeface="Verdana" panose="020B0604030504040204" charset="0"/>
              </a:rPr>
              <a:t>Portofolio</a:t>
            </a:r>
          </a:p>
        </p:txBody>
      </p:sp>
      <p:sp>
        <p:nvSpPr>
          <p:cNvPr id="17" name="Persegi panjang 16"/>
          <p:cNvSpPr/>
          <p:nvPr/>
        </p:nvSpPr>
        <p:spPr>
          <a:xfrm>
            <a:off x="4491993" y="4345126"/>
            <a:ext cx="1185863" cy="324326"/>
          </a:xfrm>
          <a:prstGeom prst="rect">
            <a:avLst/>
          </a:prstGeom>
          <a:solidFill>
            <a:schemeClr val="accent6">
              <a:lumMod val="40000"/>
              <a:lumOff val="60000"/>
            </a:schemeClr>
          </a:solidFill>
        </p:spPr>
        <p:style>
          <a:lnRef idx="2">
            <a:schemeClr val="accent4">
              <a:shade val="50000"/>
            </a:schemeClr>
          </a:lnRef>
          <a:fillRef idx="1">
            <a:schemeClr val="accent4"/>
          </a:fillRef>
          <a:effectRef idx="0">
            <a:schemeClr val="accent4"/>
          </a:effectRef>
          <a:fontRef idx="minor">
            <a:schemeClr val="lt1"/>
          </a:fontRef>
        </p:style>
        <p:txBody>
          <a:bodyPr lIns="68577" tIns="34289" rIns="68577" bIns="34289" rtlCol="0" anchor="ctr"/>
          <a:lstStyle/>
          <a:p>
            <a:pPr algn="ctr" defTabSz="685239"/>
            <a:r>
              <a:rPr lang="id-ID" altLang="en-US" sz="1400" dirty="0">
                <a:solidFill>
                  <a:prstClr val="black"/>
                </a:solidFill>
                <a:latin typeface="Verdana" panose="020B0604030504040204" charset="0"/>
                <a:ea typeface="Arial Unicode MS"/>
                <a:cs typeface="Verdana" panose="020B0604030504040204" charset="0"/>
              </a:rPr>
              <a:t>Wawancara</a:t>
            </a:r>
          </a:p>
        </p:txBody>
      </p:sp>
      <p:sp>
        <p:nvSpPr>
          <p:cNvPr id="18" name="Content Placeholder 2"/>
          <p:cNvSpPr>
            <a:spLocks noGrp="1"/>
          </p:cNvSpPr>
          <p:nvPr/>
        </p:nvSpPr>
        <p:spPr>
          <a:xfrm>
            <a:off x="991355" y="2419826"/>
            <a:ext cx="1769745" cy="1830705"/>
          </a:xfrm>
          <a:prstGeom prst="rect">
            <a:avLst/>
          </a:prstGeom>
          <a:solidFill>
            <a:schemeClr val="accent3">
              <a:lumMod val="20000"/>
              <a:lumOff val="80000"/>
            </a:schemeClr>
          </a:solidFill>
        </p:spPr>
        <p:style>
          <a:lnRef idx="3">
            <a:schemeClr val="lt1"/>
          </a:lnRef>
          <a:fillRef idx="1">
            <a:schemeClr val="accent2"/>
          </a:fillRef>
          <a:effectRef idx="1">
            <a:schemeClr val="accent2"/>
          </a:effectRef>
          <a:fontRef idx="minor">
            <a:schemeClr val="lt1"/>
          </a:fontRef>
        </p:style>
        <p:txBody>
          <a:bodyPr vert="horz" wrap="square" lIns="51433" tIns="25718" rIns="51433" bIns="25718" numCol="1" anchor="t" anchorCtr="0" compatLnSpc="1">
            <a:normAutofit/>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lt1"/>
                </a:solidFill>
                <a:latin typeface="+mn-lt"/>
                <a:ea typeface="MS PGothic" panose="020B0600070205080204" charset="-128"/>
                <a:cs typeface="MS PGothic" panose="020B0600070205080204" charset="-128"/>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lt1"/>
                </a:solidFill>
                <a:latin typeface="+mn-lt"/>
                <a:ea typeface="MS PGothic" panose="020B0600070205080204" charset="-128"/>
                <a:cs typeface="MS PGothic" panose="020B0600070205080204" charset="-128"/>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lt1"/>
                </a:solidFill>
                <a:latin typeface="+mn-lt"/>
                <a:ea typeface="MS PGothic" panose="020B0600070205080204" charset="-128"/>
                <a:cs typeface="MS PGothic" panose="020B0600070205080204" charset="-128"/>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lt1"/>
                </a:solidFill>
                <a:latin typeface="+mn-lt"/>
                <a:ea typeface="MS PGothic" panose="020B0600070205080204" charset="-128"/>
                <a:cs typeface="MS PGothic" panose="020B0600070205080204" charset="-128"/>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lt1"/>
                </a:solidFill>
                <a:latin typeface="+mn-lt"/>
                <a:ea typeface="MS PGothic" panose="020B0600070205080204" charset="-128"/>
                <a:cs typeface="MS PGothic" panose="020B0600070205080204" charset="-128"/>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lt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lt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lt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lt1"/>
                </a:solidFill>
                <a:latin typeface="+mn-lt"/>
                <a:ea typeface="+mn-ea"/>
                <a:cs typeface="+mn-cs"/>
              </a:defRPr>
            </a:lvl9pPr>
          </a:lstStyle>
          <a:p>
            <a:pPr marL="0" indent="0" defTabSz="685732" eaLnBrk="1" hangingPunct="1">
              <a:buNone/>
              <a:defRPr/>
            </a:pPr>
            <a:endParaRPr lang="id-ID" sz="900" b="1" i="1" dirty="0">
              <a:solidFill>
                <a:prstClr val="black"/>
              </a:solidFill>
              <a:latin typeface="Verdana" panose="020B0604030504040204" charset="0"/>
              <a:ea typeface="Arial Unicode MS"/>
              <a:cs typeface="Verdana" panose="020B0604030504040204" charset="0"/>
            </a:endParaRPr>
          </a:p>
          <a:p>
            <a:pPr marL="171434" indent="-171434" defTabSz="685732" eaLnBrk="1" hangingPunct="1">
              <a:buFont typeface="+mj-lt"/>
              <a:buAutoNum type="alphaLcPeriod"/>
              <a:defRPr/>
            </a:pPr>
            <a:r>
              <a:rPr lang="id-ID" sz="900" b="1" i="1" dirty="0">
                <a:solidFill>
                  <a:prstClr val="black"/>
                </a:solidFill>
                <a:latin typeface="Verdana" panose="020B0604030504040204" charset="0"/>
                <a:ea typeface="Arial Unicode MS"/>
                <a:cs typeface="Verdana" panose="020B0604030504040204" charset="0"/>
              </a:rPr>
              <a:t>Bidang Perencanaan</a:t>
            </a:r>
          </a:p>
          <a:p>
            <a:pPr marL="171434" indent="-171434" defTabSz="685732" eaLnBrk="1" hangingPunct="1">
              <a:buFont typeface="+mj-lt"/>
              <a:buAutoNum type="alphaLcPeriod"/>
              <a:defRPr/>
            </a:pPr>
            <a:r>
              <a:rPr lang="id-ID" sz="900" b="1" i="1" kern="0" dirty="0">
                <a:solidFill>
                  <a:srgbClr val="000000"/>
                </a:solidFill>
                <a:latin typeface="Verdana" panose="020B0604030504040204" charset="0"/>
                <a:ea typeface="Arial Unicode MS"/>
                <a:cs typeface="Verdana" panose="020B0604030504040204" charset="0"/>
                <a:sym typeface="+mn-ea"/>
              </a:rPr>
              <a:t>Bidang Pembinaan &amp; Pengawasan</a:t>
            </a:r>
          </a:p>
          <a:p>
            <a:pPr marL="171434" indent="-171434" defTabSz="685732" eaLnBrk="1" hangingPunct="1">
              <a:buFont typeface="+mj-lt"/>
              <a:buAutoNum type="alphaLcPeriod"/>
              <a:defRPr/>
            </a:pPr>
            <a:r>
              <a:rPr lang="id-ID" sz="900" b="1" i="1" kern="0" dirty="0">
                <a:solidFill>
                  <a:srgbClr val="000000"/>
                </a:solidFill>
                <a:latin typeface="Verdana" panose="020B0604030504040204" charset="0"/>
                <a:ea typeface="Arial Unicode MS"/>
                <a:cs typeface="Verdana" panose="020B0604030504040204" charset="0"/>
                <a:sym typeface="+mn-ea"/>
              </a:rPr>
              <a:t>Bidang Sistem Informasi</a:t>
            </a:r>
          </a:p>
          <a:p>
            <a:pPr marL="171434" indent="-171434" defTabSz="685732" eaLnBrk="1" hangingPunct="1">
              <a:buFont typeface="+mj-lt"/>
              <a:buAutoNum type="alphaLcPeriod"/>
              <a:defRPr/>
            </a:pPr>
            <a:r>
              <a:rPr lang="id-ID" sz="900" b="1" i="1" kern="0" dirty="0">
                <a:solidFill>
                  <a:srgbClr val="000000"/>
                </a:solidFill>
                <a:latin typeface="Verdana" panose="020B0604030504040204" charset="0"/>
                <a:ea typeface="Arial Unicode MS"/>
                <a:cs typeface="Verdana" panose="020B0604030504040204" charset="0"/>
                <a:sym typeface="+mn-ea"/>
              </a:rPr>
              <a:t>Sekretariat</a:t>
            </a:r>
            <a:endParaRPr lang="id-ID" sz="900" b="1" i="1" kern="0" dirty="0">
              <a:solidFill>
                <a:srgbClr val="000000"/>
              </a:solidFill>
              <a:latin typeface="Verdana" panose="020B0604030504040204" charset="0"/>
              <a:ea typeface="Arial Unicode MS"/>
              <a:cs typeface="Verdana" panose="020B0604030504040204" charset="0"/>
            </a:endParaRPr>
          </a:p>
          <a:p>
            <a:pPr marL="0" indent="0" defTabSz="685732" eaLnBrk="1" hangingPunct="1">
              <a:buNone/>
              <a:defRPr/>
            </a:pPr>
            <a:endParaRPr lang="id-ID" sz="1100" dirty="0">
              <a:solidFill>
                <a:prstClr val="black"/>
              </a:solidFill>
              <a:latin typeface="Verdana" panose="020B0604030504040204" charset="0"/>
              <a:ea typeface="Arial Unicode MS"/>
              <a:cs typeface="Verdana" panose="020B0604030504040204" charset="0"/>
            </a:endParaRPr>
          </a:p>
        </p:txBody>
      </p:sp>
      <p:sp>
        <p:nvSpPr>
          <p:cNvPr id="19" name="Panah Kanan 18"/>
          <p:cNvSpPr/>
          <p:nvPr/>
        </p:nvSpPr>
        <p:spPr>
          <a:xfrm rot="5400000">
            <a:off x="4240058" y="2167414"/>
            <a:ext cx="225743" cy="278130"/>
          </a:xfrm>
          <a:prstGeom prst="rightArrow">
            <a:avLst/>
          </a:prstGeom>
          <a:solidFill>
            <a:srgbClr val="FF0000"/>
          </a:solidFill>
          <a:ln w="9525" cap="flat" cmpd="sng" algn="ctr">
            <a:solidFill>
              <a:schemeClr val="tx1"/>
            </a:solidFill>
            <a:prstDash val="solid"/>
            <a:round/>
            <a:headEnd type="none" w="med" len="med"/>
            <a:tailEnd type="none" w="med" len="med"/>
          </a:ln>
        </p:spPr>
        <p:txBody>
          <a:bodyPr vert="horz" wrap="square" lIns="68577" tIns="34289" rIns="68577" bIns="34289" numCol="1" anchor="t" anchorCtr="0" compatLnSpc="1"/>
          <a:lstStyle/>
          <a:p>
            <a:pPr defTabSz="685732" eaLnBrk="0" fontAlgn="base" hangingPunct="0">
              <a:spcBef>
                <a:spcPct val="0"/>
              </a:spcBef>
              <a:spcAft>
                <a:spcPct val="0"/>
              </a:spcAft>
            </a:pPr>
            <a:endParaRPr lang="en-US" altLang="en-US" sz="1400">
              <a:solidFill>
                <a:prstClr val="black"/>
              </a:solidFill>
              <a:latin typeface="Times New Roman" panose="02020603050405020304" pitchFamily="18" charset="0"/>
              <a:ea typeface="Arial Unicode MS"/>
            </a:endParaRPr>
          </a:p>
        </p:txBody>
      </p:sp>
      <p:sp>
        <p:nvSpPr>
          <p:cNvPr id="20" name="Panah Kanan 19"/>
          <p:cNvSpPr/>
          <p:nvPr/>
        </p:nvSpPr>
        <p:spPr>
          <a:xfrm rot="5400000">
            <a:off x="1754834" y="2086981"/>
            <a:ext cx="224790" cy="256223"/>
          </a:xfrm>
          <a:prstGeom prst="rightArrow">
            <a:avLst/>
          </a:prstGeom>
          <a:solidFill>
            <a:srgbClr val="FF0000"/>
          </a:solidFill>
          <a:ln w="9525" cap="flat" cmpd="sng" algn="ctr">
            <a:solidFill>
              <a:schemeClr val="tx1"/>
            </a:solidFill>
            <a:prstDash val="solid"/>
            <a:round/>
            <a:headEnd type="none" w="med" len="med"/>
            <a:tailEnd type="none" w="med" len="med"/>
          </a:ln>
        </p:spPr>
        <p:txBody>
          <a:bodyPr vert="horz" wrap="square" lIns="68577" tIns="34289" rIns="68577" bIns="34289" numCol="1" anchor="t" anchorCtr="0" compatLnSpc="1"/>
          <a:lstStyle/>
          <a:p>
            <a:pPr defTabSz="685732" eaLnBrk="0" fontAlgn="base" hangingPunct="0">
              <a:spcBef>
                <a:spcPct val="0"/>
              </a:spcBef>
              <a:spcAft>
                <a:spcPct val="0"/>
              </a:spcAft>
            </a:pPr>
            <a:endParaRPr lang="en-US" altLang="en-US" sz="1400">
              <a:solidFill>
                <a:prstClr val="black"/>
              </a:solidFill>
              <a:latin typeface="Times New Roman" panose="02020603050405020304" pitchFamily="18" charset="0"/>
              <a:ea typeface="Arial Unicode MS"/>
            </a:endParaRPr>
          </a:p>
        </p:txBody>
      </p:sp>
      <p:pic>
        <p:nvPicPr>
          <p:cNvPr id="21" name="Placeholder Konten 20"/>
          <p:cNvPicPr>
            <a:picLocks noGrp="1" noChangeAspect="1"/>
          </p:cNvPicPr>
          <p:nvPr>
            <p:ph idx="1"/>
          </p:nvPr>
        </p:nvPicPr>
        <p:blipFill>
          <a:blip r:embed="rId3"/>
          <a:srcRect l="22894" t="24282" r="34410" b="21078"/>
          <a:stretch>
            <a:fillRect/>
          </a:stretch>
        </p:blipFill>
        <p:spPr>
          <a:xfrm>
            <a:off x="5835491" y="2238379"/>
            <a:ext cx="2727960" cy="2728913"/>
          </a:xfrm>
          <a:prstGeom prst="rect">
            <a:avLst/>
          </a:prstGeom>
        </p:spPr>
      </p:pic>
      <p:sp>
        <p:nvSpPr>
          <p:cNvPr id="22" name="Panah Kanan 21"/>
          <p:cNvSpPr/>
          <p:nvPr/>
        </p:nvSpPr>
        <p:spPr>
          <a:xfrm rot="5400000">
            <a:off x="6780851" y="2166938"/>
            <a:ext cx="225743" cy="278130"/>
          </a:xfrm>
          <a:prstGeom prst="rightArrow">
            <a:avLst/>
          </a:prstGeom>
          <a:solidFill>
            <a:srgbClr val="FF0000"/>
          </a:solidFill>
          <a:ln w="9525" cap="flat" cmpd="sng" algn="ctr">
            <a:solidFill>
              <a:schemeClr val="tx1"/>
            </a:solidFill>
            <a:prstDash val="solid"/>
            <a:round/>
            <a:headEnd type="none" w="med" len="med"/>
            <a:tailEnd type="none" w="med" len="med"/>
          </a:ln>
        </p:spPr>
        <p:txBody>
          <a:bodyPr vert="horz" wrap="square" lIns="68577" tIns="34289" rIns="68577" bIns="34289" numCol="1" anchor="t" anchorCtr="0" compatLnSpc="1"/>
          <a:lstStyle/>
          <a:p>
            <a:pPr defTabSz="685732" eaLnBrk="0" fontAlgn="base" hangingPunct="0">
              <a:spcBef>
                <a:spcPct val="0"/>
              </a:spcBef>
              <a:spcAft>
                <a:spcPct val="0"/>
              </a:spcAft>
            </a:pPr>
            <a:endParaRPr lang="en-US" altLang="en-US" sz="1400">
              <a:solidFill>
                <a:prstClr val="black"/>
              </a:solidFill>
              <a:latin typeface="Times New Roman" panose="02020603050405020304" pitchFamily="18" charset="0"/>
              <a:ea typeface="Arial Unicode MS"/>
            </a:endParaRPr>
          </a:p>
        </p:txBody>
      </p:sp>
      <p:sp>
        <p:nvSpPr>
          <p:cNvPr id="23" name="Persegi panjang 16"/>
          <p:cNvSpPr/>
          <p:nvPr/>
        </p:nvSpPr>
        <p:spPr>
          <a:xfrm>
            <a:off x="3785189" y="4757520"/>
            <a:ext cx="1185863" cy="264384"/>
          </a:xfrm>
          <a:prstGeom prst="rect">
            <a:avLst/>
          </a:prstGeom>
          <a:solidFill>
            <a:schemeClr val="accent6">
              <a:lumMod val="40000"/>
              <a:lumOff val="60000"/>
            </a:schemeClr>
          </a:solidFill>
        </p:spPr>
        <p:style>
          <a:lnRef idx="2">
            <a:schemeClr val="accent4">
              <a:shade val="50000"/>
            </a:schemeClr>
          </a:lnRef>
          <a:fillRef idx="1">
            <a:schemeClr val="accent4"/>
          </a:fillRef>
          <a:effectRef idx="0">
            <a:schemeClr val="accent4"/>
          </a:effectRef>
          <a:fontRef idx="minor">
            <a:schemeClr val="lt1"/>
          </a:fontRef>
        </p:style>
        <p:txBody>
          <a:bodyPr lIns="68577" tIns="34289" rIns="68577" bIns="34289" rtlCol="0" anchor="ctr"/>
          <a:lstStyle/>
          <a:p>
            <a:pPr algn="ctr" defTabSz="685239"/>
            <a:r>
              <a:rPr lang="id-ID" altLang="en-US" sz="1400" dirty="0">
                <a:solidFill>
                  <a:prstClr val="black"/>
                </a:solidFill>
                <a:latin typeface="Verdana" panose="020B0604030504040204" charset="0"/>
                <a:ea typeface="Arial Unicode MS"/>
                <a:cs typeface="Verdana" panose="020B0604030504040204" charset="0"/>
              </a:rPr>
              <a:t>Penulisan</a:t>
            </a:r>
          </a:p>
        </p:txBody>
      </p:sp>
      <p:sp>
        <p:nvSpPr>
          <p:cNvPr id="2" name="Content Placeholder 2"/>
          <p:cNvSpPr>
            <a:spLocks noGrp="1"/>
          </p:cNvSpPr>
          <p:nvPr/>
        </p:nvSpPr>
        <p:spPr>
          <a:xfrm>
            <a:off x="890206" y="4345123"/>
            <a:ext cx="1697831" cy="894398"/>
          </a:xfrm>
          <a:prstGeom prst="rect">
            <a:avLst/>
          </a:prstGeom>
        </p:spPr>
        <p:txBody>
          <a:bodyPr vert="horz" lIns="68577" tIns="34289" rIns="68577" bIns="34289"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0006" indent="-240006" defTabSz="914378">
              <a:lnSpc>
                <a:spcPct val="120000"/>
              </a:lnSpc>
              <a:buFont typeface="Wingdings" panose="05000000000000000000"/>
              <a:buChar char=""/>
              <a:defRPr/>
            </a:pPr>
            <a:r>
              <a:rPr lang="id-ID" altLang="en-US" sz="900" dirty="0">
                <a:solidFill>
                  <a:prstClr val="black"/>
                </a:solidFill>
                <a:latin typeface="Berlin Sans FB" panose="020E0602020502020306" pitchFamily="34" charset="0"/>
                <a:ea typeface="Arial Unicode MS"/>
              </a:rPr>
              <a:t>Tim Penguji tingkat Instansi ditetapkan melalui SK pejabat sekurangnya dipimpin japimti pratama </a:t>
            </a:r>
            <a:endParaRPr lang="en-US" sz="900" dirty="0">
              <a:solidFill>
                <a:prstClr val="black"/>
              </a:solidFill>
              <a:latin typeface="Berlin Sans FB" panose="020E0602020502020306" pitchFamily="34" charset="0"/>
              <a:ea typeface="Arial Unicode MS"/>
            </a:endParaRPr>
          </a:p>
          <a:p>
            <a:pPr marL="240006" indent="-240006" defTabSz="914378">
              <a:lnSpc>
                <a:spcPct val="120000"/>
              </a:lnSpc>
              <a:buFont typeface="Wingdings" panose="05000000000000000000"/>
              <a:buChar char=""/>
              <a:defRPr/>
            </a:pPr>
            <a:endParaRPr lang="en-US" sz="900" dirty="0">
              <a:solidFill>
                <a:prstClr val="black"/>
              </a:solidFill>
              <a:latin typeface="Berlin Sans FB" panose="020E0602020502020306" pitchFamily="34" charset="0"/>
              <a:ea typeface="Arial Unicode MS"/>
            </a:endParaRPr>
          </a:p>
        </p:txBody>
      </p:sp>
    </p:spTree>
    <p:extLst>
      <p:ext uri="{BB962C8B-B14F-4D97-AF65-F5344CB8AC3E}">
        <p14:creationId xmlns:p14="http://schemas.microsoft.com/office/powerpoint/2010/main" val="406130557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38" tIns="45719" rIns="91438" bIns="45719" rtlCol="0" anchor="ctr">
            <a:normAutofit/>
          </a:bodyPr>
          <a:lstStyle/>
          <a:p>
            <a:endParaRPr lang="en-ID"/>
          </a:p>
        </p:txBody>
      </p:sp>
      <p:sp>
        <p:nvSpPr>
          <p:cNvPr id="3" name="Content Placeholder 2"/>
          <p:cNvSpPr>
            <a:spLocks noGrp="1"/>
          </p:cNvSpPr>
          <p:nvPr>
            <p:ph idx="1"/>
          </p:nvPr>
        </p:nvSpPr>
        <p:spPr/>
        <p:txBody>
          <a:bodyPr vert="horz" lIns="91438" tIns="45719" rIns="91438" bIns="45719" rtlCol="0">
            <a:normAutofit/>
          </a:bodyPr>
          <a:lstStyle/>
          <a:p>
            <a:endParaRPr lang="en-ID"/>
          </a:p>
        </p:txBody>
      </p:sp>
      <p:sp>
        <p:nvSpPr>
          <p:cNvPr id="4" name="Slide Number Placeholder 3"/>
          <p:cNvSpPr>
            <a:spLocks noGrp="1"/>
          </p:cNvSpPr>
          <p:nvPr>
            <p:ph type="sldNum" sz="quarter" idx="12"/>
          </p:nvPr>
        </p:nvSpPr>
        <p:spPr/>
        <p:txBody>
          <a:bodyPr vert="horz" lIns="91438" tIns="45719" rIns="91438" bIns="45719" rtlCol="0" anchor="ctr"/>
          <a:lstStyle/>
          <a:p>
            <a:pPr defTabSz="685800">
              <a:defRPr/>
            </a:pPr>
            <a:fld id="{A83F8367-2F47-4DDC-80BC-0061A6CB7003}" type="slidenum">
              <a:rPr lang="id-ID">
                <a:solidFill>
                  <a:prstClr val="black">
                    <a:tint val="75000"/>
                  </a:prstClr>
                </a:solidFill>
                <a:latin typeface="Calibri"/>
              </a:rPr>
              <a:pPr defTabSz="685800">
                <a:defRPr/>
              </a:pPr>
              <a:t>25</a:t>
            </a:fld>
            <a:endParaRPr lang="id-ID">
              <a:solidFill>
                <a:prstClr val="black">
                  <a:tint val="75000"/>
                </a:prstClr>
              </a:solidFill>
              <a:latin typeface="Calibri"/>
            </a:endParaRPr>
          </a:p>
        </p:txBody>
      </p:sp>
      <p:pic>
        <p:nvPicPr>
          <p:cNvPr id="717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1859" t="22917" r="16398" b="5990"/>
          <a:stretch/>
        </p:blipFill>
        <p:spPr bwMode="auto">
          <a:xfrm>
            <a:off x="107505" y="45851"/>
            <a:ext cx="8964488" cy="4994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 name="Picture 7">
            <a:extLst>
              <a:ext uri="{FF2B5EF4-FFF2-40B4-BE49-F238E27FC236}">
                <a16:creationId xmlns:a16="http://schemas.microsoft.com/office/drawing/2014/main" id="{23A689C6-F3D0-4E1B-BAF3-1B786FA3D842}"/>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099" y="46645"/>
            <a:ext cx="1183216" cy="535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3" descr="F:\2017\Wajib Kerja Dokter Spesialis\FOTO WKDS\LOGO GERMAS (1).jpg">
            <a:extLst>
              <a:ext uri="{FF2B5EF4-FFF2-40B4-BE49-F238E27FC236}">
                <a16:creationId xmlns:a16="http://schemas.microsoft.com/office/drawing/2014/main" id="{97C6CD72-5E2F-49E4-94E1-35509677888A}"/>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620001" y="-72496"/>
            <a:ext cx="1625600" cy="694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8753589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F8903A-B367-40E4-8F71-20E947EEB4B2}"/>
              </a:ext>
            </a:extLst>
          </p:cNvPr>
          <p:cNvSpPr>
            <a:spLocks noGrp="1"/>
          </p:cNvSpPr>
          <p:nvPr>
            <p:ph type="title"/>
          </p:nvPr>
        </p:nvSpPr>
        <p:spPr>
          <a:xfrm>
            <a:off x="243001" y="81001"/>
            <a:ext cx="6629275" cy="673906"/>
          </a:xfrm>
        </p:spPr>
        <p:txBody>
          <a:bodyPr>
            <a:normAutofit/>
          </a:bodyPr>
          <a:lstStyle/>
          <a:p>
            <a:pPr defTabSz="1085918">
              <a:defRPr/>
            </a:pPr>
            <a:r>
              <a:rPr lang="id-ID">
                <a:solidFill>
                  <a:prstClr val="black"/>
                </a:solidFill>
              </a:rPr>
              <a:t>Tujuan Umum Pengaturan Penyelenggaraan Uji Kompetensi </a:t>
            </a:r>
            <a:br>
              <a:rPr lang="id-ID">
                <a:solidFill>
                  <a:prstClr val="black"/>
                </a:solidFill>
              </a:rPr>
            </a:br>
            <a:r>
              <a:rPr lang="id-ID">
                <a:solidFill>
                  <a:prstClr val="black"/>
                </a:solidFill>
              </a:rPr>
              <a:t>Jabatan Fungsional Kesehatan</a:t>
            </a:r>
            <a:endParaRPr lang="en-CA" sz="3200" spc="-150" dirty="0">
              <a:solidFill>
                <a:prstClr val="black">
                  <a:lumMod val="85000"/>
                  <a:lumOff val="15000"/>
                </a:prstClr>
              </a:solidFill>
              <a:latin typeface="Roboto Black" panose="02000000000000000000" pitchFamily="2" charset="0"/>
              <a:ea typeface="Roboto Black" panose="02000000000000000000" pitchFamily="2" charset="0"/>
              <a:cs typeface="Open Sans" panose="020B0606030504020204" pitchFamily="34" charset="0"/>
            </a:endParaRPr>
          </a:p>
        </p:txBody>
      </p:sp>
      <p:pic>
        <p:nvPicPr>
          <p:cNvPr id="5" name="Picture Placeholder 9">
            <a:extLst>
              <a:ext uri="{FF2B5EF4-FFF2-40B4-BE49-F238E27FC236}">
                <a16:creationId xmlns:a16="http://schemas.microsoft.com/office/drawing/2014/main" id="{18020AD2-4D09-42DE-93C9-BEB404844D42}"/>
              </a:ext>
            </a:extLst>
          </p:cNvPr>
          <p:cNvPicPr>
            <a:picLocks noChangeAspect="1"/>
          </p:cNvPicPr>
          <p:nvPr/>
        </p:nvPicPr>
        <p:blipFill>
          <a:blip r:embed="rId2">
            <a:extLst>
              <a:ext uri="{28A0092B-C50C-407E-A947-70E740481C1C}">
                <a14:useLocalDpi xmlns:a14="http://schemas.microsoft.com/office/drawing/2010/main" val="0"/>
              </a:ext>
            </a:extLst>
          </a:blip>
          <a:srcRect t="27657" b="27657"/>
          <a:stretch>
            <a:fillRect/>
          </a:stretch>
        </p:blipFill>
        <p:spPr>
          <a:xfrm>
            <a:off x="131782" y="1136671"/>
            <a:ext cx="4224337" cy="2530475"/>
          </a:xfrm>
          <a:prstGeom prst="rect">
            <a:avLst/>
          </a:prstGeom>
        </p:spPr>
      </p:pic>
      <p:pic>
        <p:nvPicPr>
          <p:cNvPr id="6" name="Picture 16">
            <a:extLst>
              <a:ext uri="{FF2B5EF4-FFF2-40B4-BE49-F238E27FC236}">
                <a16:creationId xmlns:a16="http://schemas.microsoft.com/office/drawing/2014/main" id="{7DA9BA2B-DDB8-4447-85C6-5B9DEC5AFA65}"/>
              </a:ext>
            </a:extLst>
          </p:cNvPr>
          <p:cNvPicPr>
            <a:picLocks noChangeAspect="1"/>
          </p:cNvPicPr>
          <p:nvPr/>
        </p:nvPicPr>
        <p:blipFill>
          <a:blip r:embed="rId3">
            <a:extLst>
              <a:ext uri="{28A0092B-C50C-407E-A947-70E740481C1C}">
                <a14:useLocalDpi xmlns:a14="http://schemas.microsoft.com/office/drawing/2010/main" val="0"/>
              </a:ext>
            </a:extLst>
          </a:blip>
          <a:srcRect l="21130" r="18599"/>
          <a:stretch>
            <a:fillRect/>
          </a:stretch>
        </p:blipFill>
        <p:spPr bwMode="auto">
          <a:xfrm>
            <a:off x="3992564" y="1335089"/>
            <a:ext cx="5619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Straight Connector 6">
            <a:extLst>
              <a:ext uri="{FF2B5EF4-FFF2-40B4-BE49-F238E27FC236}">
                <a16:creationId xmlns:a16="http://schemas.microsoft.com/office/drawing/2014/main" id="{7FC6E3FF-8E04-4181-AA62-3BE434616457}"/>
              </a:ext>
            </a:extLst>
          </p:cNvPr>
          <p:cNvCxnSpPr/>
          <p:nvPr/>
        </p:nvCxnSpPr>
        <p:spPr>
          <a:xfrm>
            <a:off x="1136652" y="3675063"/>
            <a:ext cx="6870700" cy="0"/>
          </a:xfrm>
          <a:prstGeom prst="line">
            <a:avLst/>
          </a:prstGeom>
          <a:ln>
            <a:solidFill>
              <a:srgbClr val="1F608A"/>
            </a:solidFill>
          </a:ln>
        </p:spPr>
        <p:style>
          <a:lnRef idx="1">
            <a:schemeClr val="accent1"/>
          </a:lnRef>
          <a:fillRef idx="0">
            <a:schemeClr val="accent1"/>
          </a:fillRef>
          <a:effectRef idx="0">
            <a:schemeClr val="accent1"/>
          </a:effectRef>
          <a:fontRef idx="minor">
            <a:schemeClr val="tx1"/>
          </a:fontRef>
        </p:style>
      </p:cxnSp>
      <p:sp>
        <p:nvSpPr>
          <p:cNvPr id="8" name="Title 1">
            <a:extLst>
              <a:ext uri="{FF2B5EF4-FFF2-40B4-BE49-F238E27FC236}">
                <a16:creationId xmlns:a16="http://schemas.microsoft.com/office/drawing/2014/main" id="{7D315063-3D53-40BA-8D4D-37354F7107E7}"/>
              </a:ext>
            </a:extLst>
          </p:cNvPr>
          <p:cNvSpPr txBox="1">
            <a:spLocks noChangeArrowheads="1"/>
          </p:cNvSpPr>
          <p:nvPr/>
        </p:nvSpPr>
        <p:spPr bwMode="auto">
          <a:xfrm>
            <a:off x="4589463" y="1339851"/>
            <a:ext cx="4222750"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49" tIns="34289" rIns="68549" bIns="34289" anchor="ct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defTabSz="342722" eaLnBrk="1" hangingPunct="1"/>
            <a:r>
              <a:rPr lang="id-ID" altLang="id-ID" sz="1500" b="1">
                <a:solidFill>
                  <a:srgbClr val="0070C0"/>
                </a:solidFill>
                <a:latin typeface="Maiandra GD" pitchFamily="34" charset="0"/>
                <a:cs typeface="Arial" pitchFamily="34" charset="0"/>
              </a:rPr>
              <a:t>Penyelenggaaraan Uji Kompetensi Jabfungkes yang Implementatif, Mampu Laksana dan Berkualitas </a:t>
            </a:r>
            <a:endParaRPr lang="en-US" altLang="id-ID" sz="1500" b="1">
              <a:solidFill>
                <a:srgbClr val="0070C0"/>
              </a:solidFill>
              <a:latin typeface="Maiandra GD" pitchFamily="34" charset="0"/>
              <a:cs typeface="Arial" pitchFamily="34" charset="0"/>
            </a:endParaRPr>
          </a:p>
        </p:txBody>
      </p:sp>
      <p:sp>
        <p:nvSpPr>
          <p:cNvPr id="9" name="Title 1">
            <a:extLst>
              <a:ext uri="{FF2B5EF4-FFF2-40B4-BE49-F238E27FC236}">
                <a16:creationId xmlns:a16="http://schemas.microsoft.com/office/drawing/2014/main" id="{3AA779E3-6074-4499-9528-24B700E1DDE8}"/>
              </a:ext>
            </a:extLst>
          </p:cNvPr>
          <p:cNvSpPr txBox="1">
            <a:spLocks noChangeArrowheads="1"/>
          </p:cNvSpPr>
          <p:nvPr/>
        </p:nvSpPr>
        <p:spPr bwMode="auto">
          <a:xfrm>
            <a:off x="4572000" y="2192340"/>
            <a:ext cx="4222750"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49" tIns="34289" rIns="68549" bIns="34289" anchor="ct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defTabSz="342722" eaLnBrk="1" hangingPunct="1"/>
            <a:r>
              <a:rPr lang="id-ID" altLang="id-ID" sz="1500">
                <a:solidFill>
                  <a:prstClr val="white"/>
                </a:solidFill>
                <a:latin typeface="Baskerville Old Face" pitchFamily="18" charset="0"/>
                <a:cs typeface="Arial" pitchFamily="34" charset="0"/>
              </a:rPr>
              <a:t>Penyelenggaaraan Uji Kompetensi untuk 30 Jenis </a:t>
            </a:r>
            <a:r>
              <a:rPr lang="id-ID" altLang="id-ID" sz="1500" b="1">
                <a:solidFill>
                  <a:srgbClr val="0070C0"/>
                </a:solidFill>
                <a:latin typeface="Maiandra GD" pitchFamily="34" charset="0"/>
                <a:cs typeface="Arial" pitchFamily="34" charset="0"/>
              </a:rPr>
              <a:t>Jabfungkes dan Berbagai Metode Pengangkatan/Perpindahan Jabatan/Alih Kategori/Alih Jenjang/Promosi </a:t>
            </a:r>
            <a:endParaRPr lang="en-US" altLang="id-ID" sz="1500" b="1">
              <a:solidFill>
                <a:srgbClr val="0070C0"/>
              </a:solidFill>
              <a:latin typeface="Maiandra GD" pitchFamily="34" charset="0"/>
              <a:cs typeface="Arial" pitchFamily="34" charset="0"/>
            </a:endParaRPr>
          </a:p>
          <a:p>
            <a:pPr defTabSz="342722" eaLnBrk="1" hangingPunct="1"/>
            <a:endParaRPr lang="en-US" altLang="id-ID" sz="1500" b="1">
              <a:solidFill>
                <a:srgbClr val="0070C0"/>
              </a:solidFill>
              <a:latin typeface="Maiandra GD" pitchFamily="34" charset="0"/>
              <a:cs typeface="Arial" pitchFamily="34" charset="0"/>
            </a:endParaRPr>
          </a:p>
        </p:txBody>
      </p:sp>
      <p:sp>
        <p:nvSpPr>
          <p:cNvPr id="10" name="Title 13">
            <a:extLst>
              <a:ext uri="{FF2B5EF4-FFF2-40B4-BE49-F238E27FC236}">
                <a16:creationId xmlns:a16="http://schemas.microsoft.com/office/drawing/2014/main" id="{AF0DB688-595A-4BCE-AA13-5D11A2AA83F7}"/>
              </a:ext>
            </a:extLst>
          </p:cNvPr>
          <p:cNvSpPr txBox="1">
            <a:spLocks noChangeArrowheads="1"/>
          </p:cNvSpPr>
          <p:nvPr/>
        </p:nvSpPr>
        <p:spPr bwMode="auto">
          <a:xfrm>
            <a:off x="139718" y="3860800"/>
            <a:ext cx="8607425" cy="1119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49" tIns="34289" rIns="68549" bIns="34289" anchor="b"/>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algn="ctr" defTabSz="342722" eaLnBrk="1" hangingPunct="1">
              <a:lnSpc>
                <a:spcPct val="90000"/>
              </a:lnSpc>
            </a:pPr>
            <a:r>
              <a:rPr lang="id-ID" altLang="id-ID" sz="2100">
                <a:solidFill>
                  <a:prstClr val="black"/>
                </a:solidFill>
                <a:latin typeface="Maiandra GD" pitchFamily="34" charset="0"/>
                <a:cs typeface="Arial" pitchFamily="34" charset="0"/>
              </a:rPr>
              <a:t>Permenpan 13/2019</a:t>
            </a:r>
          </a:p>
          <a:p>
            <a:pPr algn="ctr" defTabSz="342722" eaLnBrk="1" hangingPunct="1">
              <a:lnSpc>
                <a:spcPct val="90000"/>
              </a:lnSpc>
            </a:pPr>
            <a:r>
              <a:rPr lang="id-ID" altLang="id-ID" sz="1500">
                <a:solidFill>
                  <a:prstClr val="black"/>
                </a:solidFill>
                <a:latin typeface="Maiandra GD" pitchFamily="34" charset="0"/>
                <a:cs typeface="Arial" pitchFamily="34" charset="0"/>
              </a:rPr>
              <a:t>“Pada saat Peraturan Menteri ini mulai berlaku, semua ketentuan dalam Peraturan Menteri tentang JF yang telah ditetapkan dan semua peraturan pelaksanaannya, menyesuaikan dan mengikuti ketentuan dalam Peraturan Menteri ini </a:t>
            </a:r>
            <a:r>
              <a:rPr lang="id-ID" altLang="id-ID" sz="1500" b="1">
                <a:solidFill>
                  <a:prstClr val="black"/>
                </a:solidFill>
                <a:latin typeface="Maiandra GD" pitchFamily="34" charset="0"/>
                <a:cs typeface="Arial" pitchFamily="34" charset="0"/>
              </a:rPr>
              <a:t>paling lama 3 (tiga) tahun </a:t>
            </a:r>
            <a:r>
              <a:rPr lang="id-ID" altLang="id-ID" sz="1500">
                <a:solidFill>
                  <a:prstClr val="black"/>
                </a:solidFill>
                <a:latin typeface="Maiandra GD" pitchFamily="34" charset="0"/>
                <a:cs typeface="Arial" pitchFamily="34" charset="0"/>
              </a:rPr>
              <a:t>sejak Peraturan Menteri ini diundangkan”</a:t>
            </a:r>
            <a:endParaRPr lang="en-US" altLang="id-ID" sz="1500" b="1">
              <a:solidFill>
                <a:prstClr val="black"/>
              </a:solidFill>
              <a:latin typeface="Maiandra GD" pitchFamily="34" charset="0"/>
              <a:cs typeface="Arial" pitchFamily="34" charset="0"/>
            </a:endParaRPr>
          </a:p>
          <a:p>
            <a:pPr algn="ctr" defTabSz="342722" eaLnBrk="1" hangingPunct="1">
              <a:lnSpc>
                <a:spcPct val="90000"/>
              </a:lnSpc>
            </a:pPr>
            <a:endParaRPr lang="en-US" altLang="id-ID" sz="1200">
              <a:solidFill>
                <a:prstClr val="white"/>
              </a:solidFill>
              <a:cs typeface="Arial" pitchFamily="34" charset="0"/>
            </a:endParaRPr>
          </a:p>
        </p:txBody>
      </p:sp>
      <p:sp>
        <p:nvSpPr>
          <p:cNvPr id="11" name="Title 1">
            <a:extLst>
              <a:ext uri="{FF2B5EF4-FFF2-40B4-BE49-F238E27FC236}">
                <a16:creationId xmlns:a16="http://schemas.microsoft.com/office/drawing/2014/main" id="{409EBD15-04EE-489D-9622-A1EB43953C68}"/>
              </a:ext>
            </a:extLst>
          </p:cNvPr>
          <p:cNvSpPr txBox="1">
            <a:spLocks noChangeArrowheads="1"/>
          </p:cNvSpPr>
          <p:nvPr/>
        </p:nvSpPr>
        <p:spPr bwMode="auto">
          <a:xfrm>
            <a:off x="4589464" y="3078163"/>
            <a:ext cx="2790848" cy="54451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49" tIns="34289" rIns="68549" bIns="34289" anchor="ctr"/>
          <a:lstStyle>
            <a:lvl1pPr eaLnBrk="0" hangingPunct="0">
              <a:defRPr>
                <a:solidFill>
                  <a:schemeClr val="tx1"/>
                </a:solidFill>
                <a:latin typeface="Arial" pitchFamily="34" charset="0"/>
                <a:ea typeface="Arial Unicode MS" pitchFamily="34" charset="-128"/>
                <a:cs typeface="Arial Unicode MS" pitchFamily="34" charset="-128"/>
              </a:defRPr>
            </a:lvl1pPr>
            <a:lvl2pPr marL="742950" indent="-285750" eaLnBrk="0" hangingPunct="0">
              <a:defRPr>
                <a:solidFill>
                  <a:schemeClr val="tx1"/>
                </a:solidFill>
                <a:latin typeface="Arial" pitchFamily="34" charset="0"/>
                <a:ea typeface="Arial Unicode MS" pitchFamily="34" charset="-128"/>
                <a:cs typeface="Arial Unicode MS" pitchFamily="34" charset="-128"/>
              </a:defRPr>
            </a:lvl2pPr>
            <a:lvl3pPr marL="1143000" indent="-228600" eaLnBrk="0" hangingPunct="0">
              <a:defRPr>
                <a:solidFill>
                  <a:schemeClr val="tx1"/>
                </a:solidFill>
                <a:latin typeface="Arial" pitchFamily="34" charset="0"/>
                <a:ea typeface="Arial Unicode MS" pitchFamily="34" charset="-128"/>
                <a:cs typeface="Arial Unicode MS" pitchFamily="34" charset="-128"/>
              </a:defRPr>
            </a:lvl3pPr>
            <a:lvl4pPr marL="1600200" indent="-228600" eaLnBrk="0" hangingPunct="0">
              <a:defRPr>
                <a:solidFill>
                  <a:schemeClr val="tx1"/>
                </a:solidFill>
                <a:latin typeface="Arial" pitchFamily="34" charset="0"/>
                <a:ea typeface="Arial Unicode MS" pitchFamily="34" charset="-128"/>
                <a:cs typeface="Arial Unicode MS" pitchFamily="34" charset="-128"/>
              </a:defRPr>
            </a:lvl4pPr>
            <a:lvl5pPr marL="2057400" indent="-228600" eaLnBrk="0" hangingPunct="0">
              <a:defRPr>
                <a:solidFill>
                  <a:schemeClr val="tx1"/>
                </a:solidFill>
                <a:latin typeface="Arial" pitchFamily="34" charset="0"/>
                <a:ea typeface="Arial Unicode MS" pitchFamily="34" charset="-128"/>
                <a:cs typeface="Arial Unicode MS" pitchFamily="34" charset="-128"/>
              </a:defRPr>
            </a:lvl5pPr>
            <a:lvl6pPr marL="25146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6pPr>
            <a:lvl7pPr marL="29718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7pPr>
            <a:lvl8pPr marL="34290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8pPr>
            <a:lvl9pPr marL="3886200" indent="-228600" defTabSz="911225" eaLnBrk="0" fontAlgn="base" hangingPunct="0">
              <a:spcBef>
                <a:spcPct val="0"/>
              </a:spcBef>
              <a:spcAft>
                <a:spcPct val="0"/>
              </a:spcAft>
              <a:defRPr>
                <a:solidFill>
                  <a:schemeClr val="tx1"/>
                </a:solidFill>
                <a:latin typeface="Arial" pitchFamily="34" charset="0"/>
                <a:ea typeface="Arial Unicode MS" pitchFamily="34" charset="-128"/>
                <a:cs typeface="Arial Unicode MS" pitchFamily="34" charset="-128"/>
              </a:defRPr>
            </a:lvl9pPr>
          </a:lstStyle>
          <a:p>
            <a:pPr defTabSz="342722" eaLnBrk="1" hangingPunct="1"/>
            <a:r>
              <a:rPr lang="id-ID" altLang="id-ID" sz="2000" b="1">
                <a:solidFill>
                  <a:srgbClr val="0070C0"/>
                </a:solidFill>
                <a:latin typeface="Maiandra GD" pitchFamily="34" charset="0"/>
                <a:cs typeface="Arial" pitchFamily="34" charset="0"/>
              </a:rPr>
              <a:t>Paling lambat </a:t>
            </a:r>
            <a:r>
              <a:rPr lang="id-ID" altLang="id-ID" sz="2000" b="1" dirty="0">
                <a:solidFill>
                  <a:srgbClr val="0070C0"/>
                </a:solidFill>
                <a:latin typeface="Maiandra GD" pitchFamily="34" charset="0"/>
                <a:cs typeface="Arial" pitchFamily="34" charset="0"/>
              </a:rPr>
              <a:t>J</a:t>
            </a:r>
            <a:r>
              <a:rPr lang="id-ID" altLang="id-ID" sz="2000" b="1">
                <a:solidFill>
                  <a:srgbClr val="0070C0"/>
                </a:solidFill>
                <a:latin typeface="Maiandra GD" pitchFamily="34" charset="0"/>
                <a:cs typeface="Arial" pitchFamily="34" charset="0"/>
              </a:rPr>
              <a:t>uli </a:t>
            </a:r>
            <a:r>
              <a:rPr lang="id-ID" altLang="id-ID" sz="2000" b="1" dirty="0">
                <a:solidFill>
                  <a:srgbClr val="0070C0"/>
                </a:solidFill>
                <a:latin typeface="Maiandra GD" pitchFamily="34" charset="0"/>
                <a:cs typeface="Arial" pitchFamily="34" charset="0"/>
              </a:rPr>
              <a:t>2022</a:t>
            </a:r>
            <a:endParaRPr lang="en-US" altLang="id-ID" sz="2000" b="1" dirty="0">
              <a:solidFill>
                <a:srgbClr val="0070C0"/>
              </a:solidFill>
              <a:latin typeface="Maiandra GD" pitchFamily="34" charset="0"/>
              <a:cs typeface="Arial" pitchFamily="34" charset="0"/>
            </a:endParaRPr>
          </a:p>
        </p:txBody>
      </p:sp>
      <p:pic>
        <p:nvPicPr>
          <p:cNvPr id="12" name="Picture 17">
            <a:extLst>
              <a:ext uri="{FF2B5EF4-FFF2-40B4-BE49-F238E27FC236}">
                <a16:creationId xmlns:a16="http://schemas.microsoft.com/office/drawing/2014/main" id="{B644F750-6C91-4051-A950-8CD82D1FA2D9}"/>
              </a:ext>
            </a:extLst>
          </p:cNvPr>
          <p:cNvPicPr>
            <a:picLocks noChangeAspect="1"/>
          </p:cNvPicPr>
          <p:nvPr/>
        </p:nvPicPr>
        <p:blipFill>
          <a:blip r:embed="rId3">
            <a:extLst>
              <a:ext uri="{28A0092B-C50C-407E-A947-70E740481C1C}">
                <a14:useLocalDpi xmlns:a14="http://schemas.microsoft.com/office/drawing/2010/main" val="0"/>
              </a:ext>
            </a:extLst>
          </a:blip>
          <a:srcRect l="21130" r="18599"/>
          <a:stretch>
            <a:fillRect/>
          </a:stretch>
        </p:blipFill>
        <p:spPr bwMode="auto">
          <a:xfrm>
            <a:off x="4027490" y="2192339"/>
            <a:ext cx="5619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2439917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959A48-E5B1-4F65-97BE-CA17599CAFA0}"/>
              </a:ext>
            </a:extLst>
          </p:cNvPr>
          <p:cNvSpPr>
            <a:spLocks noGrp="1"/>
          </p:cNvSpPr>
          <p:nvPr>
            <p:ph type="title"/>
          </p:nvPr>
        </p:nvSpPr>
        <p:spPr>
          <a:xfrm>
            <a:off x="221442" y="212563"/>
            <a:ext cx="8505642" cy="649939"/>
          </a:xfrm>
        </p:spPr>
        <p:txBody>
          <a:bodyPr>
            <a:normAutofit/>
          </a:bodyPr>
          <a:lstStyle/>
          <a:p>
            <a:pPr defTabSz="966289" fontAlgn="base" latinLnBrk="1">
              <a:lnSpc>
                <a:spcPct val="100000"/>
              </a:lnSpc>
              <a:spcAft>
                <a:spcPct val="0"/>
              </a:spcAft>
              <a:defRPr/>
            </a:pPr>
            <a:r>
              <a:rPr lang="en-ID" sz="1350" dirty="0" err="1">
                <a:latin typeface="+mn-lt"/>
              </a:rPr>
              <a:t>Kondisi</a:t>
            </a:r>
            <a:r>
              <a:rPr lang="en-ID" sz="1350" dirty="0">
                <a:latin typeface="+mn-lt"/>
              </a:rPr>
              <a:t> </a:t>
            </a:r>
            <a:r>
              <a:rPr lang="en-ID" sz="1350" dirty="0" err="1">
                <a:latin typeface="+mn-lt"/>
              </a:rPr>
              <a:t>Saat</a:t>
            </a:r>
            <a:r>
              <a:rPr lang="en-ID" sz="1350" dirty="0">
                <a:latin typeface="+mn-lt"/>
              </a:rPr>
              <a:t> </a:t>
            </a:r>
            <a:r>
              <a:rPr lang="en-ID" sz="1350" dirty="0" err="1">
                <a:latin typeface="+mn-lt"/>
              </a:rPr>
              <a:t>Ini</a:t>
            </a:r>
            <a:r>
              <a:rPr lang="en-ID" sz="1350" dirty="0">
                <a:latin typeface="+mn-lt"/>
              </a:rPr>
              <a:t> </a:t>
            </a:r>
            <a:r>
              <a:rPr lang="en-ID" sz="1350" dirty="0" err="1">
                <a:latin typeface="+mn-lt"/>
              </a:rPr>
              <a:t>Penyelenggaraan</a:t>
            </a:r>
            <a:r>
              <a:rPr lang="en-ID" sz="1350" dirty="0">
                <a:latin typeface="+mn-lt"/>
              </a:rPr>
              <a:t> Uji </a:t>
            </a:r>
            <a:r>
              <a:rPr lang="en-ID" sz="1350" dirty="0" err="1">
                <a:latin typeface="+mn-lt"/>
              </a:rPr>
              <a:t>Kompetensi</a:t>
            </a:r>
            <a:br>
              <a:rPr lang="en-ID" sz="1350" dirty="0">
                <a:latin typeface="+mn-lt"/>
              </a:rPr>
            </a:br>
            <a:r>
              <a:rPr lang="en-ID" sz="1350" dirty="0" err="1">
                <a:latin typeface="+mn-lt"/>
              </a:rPr>
              <a:t>Jabatan</a:t>
            </a:r>
            <a:r>
              <a:rPr lang="en-ID" sz="1350" dirty="0">
                <a:latin typeface="+mn-lt"/>
              </a:rPr>
              <a:t> </a:t>
            </a:r>
            <a:r>
              <a:rPr lang="en-ID" sz="1350" dirty="0" err="1">
                <a:latin typeface="+mn-lt"/>
              </a:rPr>
              <a:t>Fungsional</a:t>
            </a:r>
            <a:r>
              <a:rPr lang="en-ID" sz="1350" dirty="0">
                <a:latin typeface="+mn-lt"/>
              </a:rPr>
              <a:t> Kesehatan</a:t>
            </a:r>
            <a:r>
              <a:rPr lang="id-ID" sz="1350" dirty="0">
                <a:latin typeface="+mn-lt"/>
              </a:rPr>
              <a:t> Tahun 2018 s.d 202</a:t>
            </a:r>
            <a:r>
              <a:rPr lang="en-US" sz="1350" dirty="0">
                <a:latin typeface="+mn-lt"/>
              </a:rPr>
              <a:t>2</a:t>
            </a:r>
            <a:endParaRPr lang="en-ID" sz="1350" dirty="0">
              <a:latin typeface="+mn-lt"/>
            </a:endParaRPr>
          </a:p>
        </p:txBody>
      </p:sp>
      <p:sp>
        <p:nvSpPr>
          <p:cNvPr id="18" name="TextBox 58">
            <a:extLst>
              <a:ext uri="{FF2B5EF4-FFF2-40B4-BE49-F238E27FC236}">
                <a16:creationId xmlns:a16="http://schemas.microsoft.com/office/drawing/2014/main" id="{D8192564-606F-4D6B-828D-70A1432F251D}"/>
              </a:ext>
            </a:extLst>
          </p:cNvPr>
          <p:cNvSpPr>
            <a:spLocks noChangeArrowheads="1"/>
          </p:cNvSpPr>
          <p:nvPr/>
        </p:nvSpPr>
        <p:spPr bwMode="auto">
          <a:xfrm>
            <a:off x="7092280" y="4683504"/>
            <a:ext cx="1868882" cy="213955"/>
          </a:xfrm>
          <a:prstGeom prst="roundRect">
            <a:avLst>
              <a:gd name="adj" fmla="val 16667"/>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wrap="square" lIns="54350" tIns="27176" rIns="54350" bIns="27176">
            <a:spAutoFit/>
          </a:bodyPr>
          <a:lstStyle>
            <a:lvl1pPr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724735" eaLnBrk="1" fontAlgn="base" hangingPunct="1">
              <a:spcBef>
                <a:spcPct val="0"/>
              </a:spcBef>
              <a:spcAft>
                <a:spcPct val="0"/>
              </a:spcAft>
              <a:buClr>
                <a:srgbClr val="000000"/>
              </a:buClr>
              <a:defRPr/>
            </a:pPr>
            <a:r>
              <a:rPr lang="en-US" altLang="en-US" sz="900" b="1" i="1" dirty="0">
                <a:solidFill>
                  <a:prstClr val="black"/>
                </a:solidFill>
              </a:rPr>
              <a:t>Update data</a:t>
            </a:r>
            <a:r>
              <a:rPr lang="id-ID" altLang="en-US" sz="900" b="1" i="1" dirty="0">
                <a:solidFill>
                  <a:prstClr val="black"/>
                </a:solidFill>
              </a:rPr>
              <a:t> </a:t>
            </a:r>
            <a:r>
              <a:rPr lang="en-US" altLang="en-US" sz="900" b="1" i="1" dirty="0">
                <a:solidFill>
                  <a:prstClr val="black"/>
                </a:solidFill>
              </a:rPr>
              <a:t>Mei 2022</a:t>
            </a:r>
          </a:p>
        </p:txBody>
      </p:sp>
      <p:grpSp>
        <p:nvGrpSpPr>
          <p:cNvPr id="17" name="Group 16">
            <a:extLst>
              <a:ext uri="{FF2B5EF4-FFF2-40B4-BE49-F238E27FC236}">
                <a16:creationId xmlns:a16="http://schemas.microsoft.com/office/drawing/2014/main" id="{DD20C0D1-76BB-4C89-AC8E-1FD4039570B3}"/>
              </a:ext>
            </a:extLst>
          </p:cNvPr>
          <p:cNvGrpSpPr/>
          <p:nvPr/>
        </p:nvGrpSpPr>
        <p:grpSpPr>
          <a:xfrm>
            <a:off x="221442" y="1150481"/>
            <a:ext cx="6726822" cy="3077453"/>
            <a:chOff x="295256" y="1533972"/>
            <a:chExt cx="11340856" cy="4231049"/>
          </a:xfrm>
        </p:grpSpPr>
        <p:grpSp>
          <p:nvGrpSpPr>
            <p:cNvPr id="15" name="Group 14">
              <a:extLst>
                <a:ext uri="{FF2B5EF4-FFF2-40B4-BE49-F238E27FC236}">
                  <a16:creationId xmlns:a16="http://schemas.microsoft.com/office/drawing/2014/main" id="{D25B5398-8F96-4EAB-9D1B-C28F2237CE25}"/>
                </a:ext>
              </a:extLst>
            </p:cNvPr>
            <p:cNvGrpSpPr/>
            <p:nvPr/>
          </p:nvGrpSpPr>
          <p:grpSpPr>
            <a:xfrm>
              <a:off x="295256" y="1533972"/>
              <a:ext cx="2731787" cy="4212319"/>
              <a:chOff x="295256" y="1533972"/>
              <a:chExt cx="2731787" cy="4212319"/>
            </a:xfrm>
          </p:grpSpPr>
          <p:sp>
            <p:nvSpPr>
              <p:cNvPr id="4" name="Rectangle 3">
                <a:extLst>
                  <a:ext uri="{FF2B5EF4-FFF2-40B4-BE49-F238E27FC236}">
                    <a16:creationId xmlns:a16="http://schemas.microsoft.com/office/drawing/2014/main" id="{7E4EAEDE-983E-4880-838F-C8BD324F780B}"/>
                  </a:ext>
                </a:extLst>
              </p:cNvPr>
              <p:cNvSpPr/>
              <p:nvPr/>
            </p:nvSpPr>
            <p:spPr>
              <a:xfrm>
                <a:off x="295256" y="1533972"/>
                <a:ext cx="2731787" cy="4212319"/>
              </a:xfrm>
              <a:prstGeom prst="rect">
                <a:avLst/>
              </a:prstGeom>
              <a:solidFill>
                <a:srgbClr val="C7EDEB"/>
              </a:solidFill>
            </p:spPr>
            <p:style>
              <a:lnRef idx="2">
                <a:schemeClr val="lt1">
                  <a:hueOff val="0"/>
                  <a:satOff val="0"/>
                  <a:lumOff val="0"/>
                  <a:alphaOff val="0"/>
                </a:schemeClr>
              </a:lnRef>
              <a:fillRef idx="1">
                <a:schemeClr val="accent2">
                  <a:tint val="50000"/>
                  <a:hueOff val="0"/>
                  <a:satOff val="0"/>
                  <a:lumOff val="0"/>
                  <a:alphaOff val="0"/>
                </a:schemeClr>
              </a:fillRef>
              <a:effectRef idx="0">
                <a:schemeClr val="accent2">
                  <a:tint val="50000"/>
                  <a:hueOff val="0"/>
                  <a:satOff val="0"/>
                  <a:lumOff val="0"/>
                  <a:alphaOff val="0"/>
                </a:schemeClr>
              </a:effectRef>
              <a:fontRef idx="minor">
                <a:schemeClr val="lt1">
                  <a:hueOff val="0"/>
                  <a:satOff val="0"/>
                  <a:lumOff val="0"/>
                  <a:alphaOff val="0"/>
                </a:schemeClr>
              </a:fontRef>
            </p:style>
          </p:sp>
          <p:sp>
            <p:nvSpPr>
              <p:cNvPr id="5" name="Freeform: Shape 4">
                <a:extLst>
                  <a:ext uri="{FF2B5EF4-FFF2-40B4-BE49-F238E27FC236}">
                    <a16:creationId xmlns:a16="http://schemas.microsoft.com/office/drawing/2014/main" id="{B44CDE60-657A-4348-A7FB-CF1FACBECBAC}"/>
                  </a:ext>
                </a:extLst>
              </p:cNvPr>
              <p:cNvSpPr/>
              <p:nvPr/>
            </p:nvSpPr>
            <p:spPr>
              <a:xfrm>
                <a:off x="498135" y="4887899"/>
                <a:ext cx="2326027" cy="683808"/>
              </a:xfrm>
              <a:custGeom>
                <a:avLst/>
                <a:gdLst>
                  <a:gd name="connsiteX0" fmla="*/ 0 w 2326027"/>
                  <a:gd name="connsiteY0" fmla="*/ 0 h 683808"/>
                  <a:gd name="connsiteX1" fmla="*/ 1356849 w 2326027"/>
                  <a:gd name="connsiteY1" fmla="*/ 0 h 683808"/>
                  <a:gd name="connsiteX2" fmla="*/ 1634034 w 2326027"/>
                  <a:gd name="connsiteY2" fmla="*/ -73167 h 683808"/>
                  <a:gd name="connsiteX3" fmla="*/ 1938356 w 2326027"/>
                  <a:gd name="connsiteY3" fmla="*/ 0 h 683808"/>
                  <a:gd name="connsiteX4" fmla="*/ 2326027 w 2326027"/>
                  <a:gd name="connsiteY4" fmla="*/ 0 h 683808"/>
                  <a:gd name="connsiteX5" fmla="*/ 2326027 w 2326027"/>
                  <a:gd name="connsiteY5" fmla="*/ 113968 h 683808"/>
                  <a:gd name="connsiteX6" fmla="*/ 2326027 w 2326027"/>
                  <a:gd name="connsiteY6" fmla="*/ 113968 h 683808"/>
                  <a:gd name="connsiteX7" fmla="*/ 2326027 w 2326027"/>
                  <a:gd name="connsiteY7" fmla="*/ 284920 h 683808"/>
                  <a:gd name="connsiteX8" fmla="*/ 2326027 w 2326027"/>
                  <a:gd name="connsiteY8" fmla="*/ 683808 h 683808"/>
                  <a:gd name="connsiteX9" fmla="*/ 1938356 w 2326027"/>
                  <a:gd name="connsiteY9" fmla="*/ 683808 h 683808"/>
                  <a:gd name="connsiteX10" fmla="*/ 1356849 w 2326027"/>
                  <a:gd name="connsiteY10" fmla="*/ 683808 h 683808"/>
                  <a:gd name="connsiteX11" fmla="*/ 1356849 w 2326027"/>
                  <a:gd name="connsiteY11" fmla="*/ 683808 h 683808"/>
                  <a:gd name="connsiteX12" fmla="*/ 0 w 2326027"/>
                  <a:gd name="connsiteY12" fmla="*/ 683808 h 683808"/>
                  <a:gd name="connsiteX13" fmla="*/ 0 w 2326027"/>
                  <a:gd name="connsiteY13" fmla="*/ 284920 h 683808"/>
                  <a:gd name="connsiteX14" fmla="*/ 0 w 2326027"/>
                  <a:gd name="connsiteY14" fmla="*/ 113968 h 683808"/>
                  <a:gd name="connsiteX15" fmla="*/ 0 w 2326027"/>
                  <a:gd name="connsiteY15" fmla="*/ 113968 h 683808"/>
                  <a:gd name="connsiteX16" fmla="*/ 0 w 2326027"/>
                  <a:gd name="connsiteY16" fmla="*/ 0 h 683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6027" h="683808">
                    <a:moveTo>
                      <a:pt x="0" y="0"/>
                    </a:moveTo>
                    <a:lnTo>
                      <a:pt x="1356849" y="0"/>
                    </a:lnTo>
                    <a:lnTo>
                      <a:pt x="1634034" y="-73167"/>
                    </a:lnTo>
                    <a:lnTo>
                      <a:pt x="1938356" y="0"/>
                    </a:lnTo>
                    <a:lnTo>
                      <a:pt x="2326027" y="0"/>
                    </a:lnTo>
                    <a:lnTo>
                      <a:pt x="2326027" y="113968"/>
                    </a:lnTo>
                    <a:lnTo>
                      <a:pt x="2326027" y="113968"/>
                    </a:lnTo>
                    <a:lnTo>
                      <a:pt x="2326027" y="284920"/>
                    </a:lnTo>
                    <a:lnTo>
                      <a:pt x="2326027" y="683808"/>
                    </a:lnTo>
                    <a:lnTo>
                      <a:pt x="1938356" y="683808"/>
                    </a:lnTo>
                    <a:lnTo>
                      <a:pt x="1356849" y="683808"/>
                    </a:lnTo>
                    <a:lnTo>
                      <a:pt x="1356849" y="683808"/>
                    </a:lnTo>
                    <a:lnTo>
                      <a:pt x="0" y="683808"/>
                    </a:lnTo>
                    <a:lnTo>
                      <a:pt x="0" y="284920"/>
                    </a:lnTo>
                    <a:lnTo>
                      <a:pt x="0" y="113968"/>
                    </a:lnTo>
                    <a:lnTo>
                      <a:pt x="0" y="113968"/>
                    </a:lnTo>
                    <a:lnTo>
                      <a:pt x="0" y="0"/>
                    </a:lnTo>
                    <a:close/>
                  </a:path>
                </a:pathLst>
              </a:custGeom>
              <a:solidFill>
                <a:srgbClr val="00B3AC"/>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80010" tIns="80010" rIns="80010" bIns="80010" numCol="1" spcCol="1270" anchor="ctr" anchorCtr="0">
                <a:noAutofit/>
              </a:bodyPr>
              <a:lstStyle/>
              <a:p>
                <a:pPr algn="ctr" defTabSz="933450">
                  <a:lnSpc>
                    <a:spcPct val="90000"/>
                  </a:lnSpc>
                  <a:spcBef>
                    <a:spcPct val="0"/>
                  </a:spcBef>
                  <a:spcAft>
                    <a:spcPct val="35000"/>
                  </a:spcAft>
                </a:pPr>
                <a:r>
                  <a:rPr lang="id-ID" altLang="en-US" dirty="0">
                    <a:solidFill>
                      <a:prstClr val="black"/>
                    </a:solidFill>
                    <a:latin typeface="Cooper Black" panose="0208090404030B020404" pitchFamily="18" charset="0"/>
                  </a:rPr>
                  <a:t>Tahun 2018</a:t>
                </a:r>
                <a:endParaRPr lang="id-ID" dirty="0"/>
              </a:p>
            </p:txBody>
          </p:sp>
          <p:sp>
            <p:nvSpPr>
              <p:cNvPr id="19" name="Rectangle 52">
                <a:extLst>
                  <a:ext uri="{FF2B5EF4-FFF2-40B4-BE49-F238E27FC236}">
                    <a16:creationId xmlns:a16="http://schemas.microsoft.com/office/drawing/2014/main" id="{D760A288-F8D8-47B5-AF7C-CDD7164050FE}"/>
                  </a:ext>
                </a:extLst>
              </p:cNvPr>
              <p:cNvSpPr>
                <a:spLocks noChangeArrowheads="1"/>
              </p:cNvSpPr>
              <p:nvPr/>
            </p:nvSpPr>
            <p:spPr bwMode="auto">
              <a:xfrm>
                <a:off x="476549" y="1682140"/>
                <a:ext cx="2522882" cy="1523316"/>
              </a:xfrm>
              <a:prstGeom prst="rect">
                <a:avLst/>
              </a:prstGeom>
              <a:solidFill>
                <a:srgbClr val="005050"/>
              </a:solidFill>
              <a:ln>
                <a:noFill/>
              </a:ln>
            </p:spPr>
            <p:style>
              <a:lnRef idx="1">
                <a:schemeClr val="accent2"/>
              </a:lnRef>
              <a:fillRef idx="2">
                <a:schemeClr val="accent2"/>
              </a:fillRef>
              <a:effectRef idx="1">
                <a:schemeClr val="accent2"/>
              </a:effectRef>
              <a:fontRef idx="minor">
                <a:schemeClr val="dk1"/>
              </a:fontRef>
            </p:style>
            <p:txBody>
              <a:bodyPr wrap="square" lIns="91428" tIns="45714" rIns="91428" bIns="45714" anchor="ctr">
                <a:spAutoFit/>
              </a:bodyPr>
              <a:lstStyle>
                <a:lvl1pPr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180975" indent="-180975"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defTabSz="724735" eaLnBrk="1" fontAlgn="base" hangingPunct="1">
                  <a:spcBef>
                    <a:spcPct val="0"/>
                  </a:spcBef>
                  <a:spcAft>
                    <a:spcPct val="0"/>
                  </a:spcAft>
                  <a:buClr>
                    <a:srgbClr val="000000"/>
                  </a:buClr>
                  <a:defRPr/>
                </a:pPr>
                <a:r>
                  <a:rPr lang="id-ID" altLang="en-US" sz="1000" b="1" dirty="0">
                    <a:solidFill>
                      <a:schemeClr val="bg1"/>
                    </a:solidFill>
                    <a:latin typeface="+mj-lt"/>
                  </a:rPr>
                  <a:t>391</a:t>
                </a:r>
                <a:r>
                  <a:rPr lang="en-US" altLang="en-US" sz="1000" b="1" dirty="0">
                    <a:solidFill>
                      <a:schemeClr val="bg1"/>
                    </a:solidFill>
                    <a:latin typeface="+mj-lt"/>
                  </a:rPr>
                  <a:t> </a:t>
                </a:r>
                <a:r>
                  <a:rPr lang="id-ID" altLang="en-US" sz="1000" b="1" dirty="0">
                    <a:solidFill>
                      <a:schemeClr val="bg1"/>
                    </a:solidFill>
                  </a:rPr>
                  <a:t>INSTANSI</a:t>
                </a:r>
                <a:endParaRPr lang="id-ID" altLang="en-US" sz="1000" b="1" dirty="0">
                  <a:solidFill>
                    <a:schemeClr val="bg1"/>
                  </a:solidFill>
                  <a:latin typeface="+mj-lt"/>
                </a:endParaRPr>
              </a:p>
              <a:p>
                <a:pPr marL="135731" lvl="1" indent="-135731" defTabSz="724735" eaLnBrk="1" fontAlgn="base" hangingPunct="1">
                  <a:spcBef>
                    <a:spcPct val="0"/>
                  </a:spcBef>
                  <a:spcAft>
                    <a:spcPct val="0"/>
                  </a:spcAft>
                  <a:buFont typeface="Wingdings" panose="05000000000000000000" pitchFamily="2" charset="2"/>
                  <a:buChar char="q"/>
                  <a:defRPr/>
                </a:pPr>
                <a:r>
                  <a:rPr lang="en-US" altLang="en-US" sz="800" b="1" dirty="0">
                    <a:solidFill>
                      <a:schemeClr val="bg1"/>
                    </a:solidFill>
                    <a:latin typeface="+mj-lt"/>
                  </a:rPr>
                  <a:t>7 Kementerian/Lembaga</a:t>
                </a:r>
              </a:p>
              <a:p>
                <a:pPr marL="135731" lvl="1" indent="-135731" defTabSz="724735" eaLnBrk="1" fontAlgn="base" hangingPunct="1">
                  <a:spcBef>
                    <a:spcPct val="0"/>
                  </a:spcBef>
                  <a:spcAft>
                    <a:spcPct val="0"/>
                  </a:spcAft>
                  <a:buFont typeface="Wingdings" panose="05000000000000000000" pitchFamily="2" charset="2"/>
                  <a:buChar char="q"/>
                  <a:defRPr/>
                </a:pPr>
                <a:r>
                  <a:rPr lang="id-ID" altLang="en-US" sz="800" b="1" dirty="0">
                    <a:solidFill>
                      <a:schemeClr val="bg1"/>
                    </a:solidFill>
                    <a:latin typeface="+mj-lt"/>
                  </a:rPr>
                  <a:t>43</a:t>
                </a:r>
                <a:r>
                  <a:rPr lang="en-US" altLang="en-US" sz="800" b="1" dirty="0">
                    <a:solidFill>
                      <a:schemeClr val="bg1"/>
                    </a:solidFill>
                    <a:latin typeface="+mj-lt"/>
                  </a:rPr>
                  <a:t> </a:t>
                </a:r>
                <a:r>
                  <a:rPr lang="id-ID" altLang="en-US" sz="800" b="1" dirty="0">
                    <a:solidFill>
                      <a:schemeClr val="bg1"/>
                    </a:solidFill>
                    <a:latin typeface="+mj-lt"/>
                  </a:rPr>
                  <a:t>Rumah Sakit</a:t>
                </a:r>
                <a:endParaRPr lang="en-US" altLang="en-US" sz="800" b="1" dirty="0">
                  <a:solidFill>
                    <a:schemeClr val="bg1"/>
                  </a:solidFill>
                  <a:latin typeface="+mj-lt"/>
                </a:endParaRPr>
              </a:p>
              <a:p>
                <a:pPr marL="135731" lvl="1" indent="-135731" defTabSz="724735" eaLnBrk="1" fontAlgn="base" hangingPunct="1">
                  <a:spcBef>
                    <a:spcPct val="0"/>
                  </a:spcBef>
                  <a:spcAft>
                    <a:spcPct val="0"/>
                  </a:spcAft>
                  <a:buFont typeface="Wingdings" panose="05000000000000000000" pitchFamily="2" charset="2"/>
                  <a:buChar char="q"/>
                  <a:defRPr/>
                </a:pPr>
                <a:r>
                  <a:rPr lang="en-US" altLang="en-US" sz="800" b="1" dirty="0">
                    <a:solidFill>
                      <a:schemeClr val="bg1"/>
                    </a:solidFill>
                    <a:latin typeface="+mj-lt"/>
                  </a:rPr>
                  <a:t>3</a:t>
                </a:r>
                <a:r>
                  <a:rPr lang="id-ID" altLang="en-US" sz="800" b="1" dirty="0">
                    <a:solidFill>
                      <a:schemeClr val="bg1"/>
                    </a:solidFill>
                    <a:latin typeface="+mj-lt"/>
                  </a:rPr>
                  <a:t>4 </a:t>
                </a:r>
                <a:r>
                  <a:rPr lang="en-US" altLang="en-US" sz="800" b="1" dirty="0" err="1">
                    <a:solidFill>
                      <a:schemeClr val="bg1"/>
                    </a:solidFill>
                    <a:latin typeface="+mj-lt"/>
                  </a:rPr>
                  <a:t>Dinas</a:t>
                </a:r>
                <a:r>
                  <a:rPr lang="en-US" altLang="en-US" sz="800" b="1" dirty="0">
                    <a:solidFill>
                      <a:schemeClr val="bg1"/>
                    </a:solidFill>
                    <a:latin typeface="+mj-lt"/>
                  </a:rPr>
                  <a:t> </a:t>
                </a:r>
                <a:r>
                  <a:rPr lang="en-US" altLang="en-US" sz="800" b="1" dirty="0" err="1">
                    <a:solidFill>
                      <a:schemeClr val="bg1"/>
                    </a:solidFill>
                    <a:latin typeface="+mj-lt"/>
                  </a:rPr>
                  <a:t>Kesehatan</a:t>
                </a:r>
                <a:r>
                  <a:rPr lang="en-US" altLang="en-US" sz="800" b="1" dirty="0">
                    <a:solidFill>
                      <a:schemeClr val="bg1"/>
                    </a:solidFill>
                    <a:latin typeface="+mj-lt"/>
                  </a:rPr>
                  <a:t> </a:t>
                </a:r>
                <a:r>
                  <a:rPr lang="en-US" altLang="en-US" sz="800" b="1" dirty="0" err="1">
                    <a:solidFill>
                      <a:schemeClr val="bg1"/>
                    </a:solidFill>
                    <a:latin typeface="+mj-lt"/>
                  </a:rPr>
                  <a:t>Provinsi</a:t>
                </a:r>
                <a:endParaRPr lang="en-US" altLang="en-US" sz="800" b="1" dirty="0">
                  <a:solidFill>
                    <a:schemeClr val="bg1"/>
                  </a:solidFill>
                  <a:latin typeface="+mj-lt"/>
                </a:endParaRPr>
              </a:p>
              <a:p>
                <a:pPr marL="135731" lvl="1" indent="-135731" defTabSz="724735" eaLnBrk="1" fontAlgn="base" hangingPunct="1">
                  <a:spcBef>
                    <a:spcPct val="0"/>
                  </a:spcBef>
                  <a:spcAft>
                    <a:spcPct val="0"/>
                  </a:spcAft>
                  <a:buFont typeface="Wingdings" panose="05000000000000000000" pitchFamily="2" charset="2"/>
                  <a:buChar char="q"/>
                  <a:defRPr/>
                </a:pPr>
                <a:r>
                  <a:rPr lang="id-ID" altLang="en-US" sz="800" b="1" dirty="0">
                    <a:solidFill>
                      <a:schemeClr val="bg1"/>
                    </a:solidFill>
                    <a:latin typeface="+mj-lt"/>
                  </a:rPr>
                  <a:t>307 </a:t>
                </a:r>
                <a:r>
                  <a:rPr lang="en-US" altLang="en-US" sz="800" b="1" dirty="0" err="1">
                    <a:solidFill>
                      <a:schemeClr val="bg1"/>
                    </a:solidFill>
                    <a:latin typeface="+mj-lt"/>
                  </a:rPr>
                  <a:t>Dinas</a:t>
                </a:r>
                <a:r>
                  <a:rPr lang="en-US" altLang="en-US" sz="800" b="1" dirty="0">
                    <a:solidFill>
                      <a:schemeClr val="bg1"/>
                    </a:solidFill>
                    <a:latin typeface="+mj-lt"/>
                  </a:rPr>
                  <a:t> </a:t>
                </a:r>
                <a:r>
                  <a:rPr lang="en-US" altLang="en-US" sz="800" b="1" dirty="0" err="1">
                    <a:solidFill>
                      <a:schemeClr val="bg1"/>
                    </a:solidFill>
                    <a:latin typeface="+mj-lt"/>
                  </a:rPr>
                  <a:t>Keseh</a:t>
                </a:r>
                <a:r>
                  <a:rPr lang="id-ID" altLang="en-US" sz="800" b="1" dirty="0">
                    <a:solidFill>
                      <a:schemeClr val="bg1"/>
                    </a:solidFill>
                    <a:latin typeface="+mj-lt"/>
                  </a:rPr>
                  <a:t>a</a:t>
                </a:r>
                <a:r>
                  <a:rPr lang="en-US" altLang="en-US" sz="800" b="1" dirty="0">
                    <a:solidFill>
                      <a:schemeClr val="bg1"/>
                    </a:solidFill>
                    <a:latin typeface="+mj-lt"/>
                  </a:rPr>
                  <a:t>tan </a:t>
                </a:r>
                <a:r>
                  <a:rPr lang="en-US" altLang="en-US" sz="800" b="1" dirty="0" err="1">
                    <a:solidFill>
                      <a:schemeClr val="bg1"/>
                    </a:solidFill>
                    <a:latin typeface="+mj-lt"/>
                  </a:rPr>
                  <a:t>Kab</a:t>
                </a:r>
                <a:r>
                  <a:rPr lang="en-US" altLang="en-US" sz="800" b="1" dirty="0">
                    <a:solidFill>
                      <a:schemeClr val="bg1"/>
                    </a:solidFill>
                    <a:latin typeface="+mj-lt"/>
                  </a:rPr>
                  <a:t>/</a:t>
                </a:r>
                <a:r>
                  <a:rPr lang="en-US" altLang="en-US" sz="800" b="1" dirty="0" err="1">
                    <a:solidFill>
                      <a:schemeClr val="bg1"/>
                    </a:solidFill>
                    <a:latin typeface="+mj-lt"/>
                  </a:rPr>
                  <a:t>kota</a:t>
                </a:r>
                <a:endParaRPr lang="en-US" altLang="en-US" sz="800" b="1" dirty="0">
                  <a:solidFill>
                    <a:schemeClr val="bg1"/>
                  </a:solidFill>
                  <a:latin typeface="+mj-lt"/>
                </a:endParaRPr>
              </a:p>
            </p:txBody>
          </p:sp>
          <p:sp>
            <p:nvSpPr>
              <p:cNvPr id="20" name="Rectangle 56">
                <a:extLst>
                  <a:ext uri="{FF2B5EF4-FFF2-40B4-BE49-F238E27FC236}">
                    <a16:creationId xmlns:a16="http://schemas.microsoft.com/office/drawing/2014/main" id="{1CF60066-4153-4B3D-89FA-1C70331E96AF}"/>
                  </a:ext>
                </a:extLst>
              </p:cNvPr>
              <p:cNvSpPr>
                <a:spLocks noChangeArrowheads="1"/>
              </p:cNvSpPr>
              <p:nvPr/>
            </p:nvSpPr>
            <p:spPr bwMode="auto">
              <a:xfrm>
                <a:off x="478043" y="3658758"/>
                <a:ext cx="2443197" cy="634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8" tIns="45714" rIns="91428" bIns="45714">
                <a:spAutoFit/>
              </a:bodyPr>
              <a:lstStyle>
                <a:lvl1pPr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724735" eaLnBrk="1" fontAlgn="base" hangingPunct="1">
                  <a:spcBef>
                    <a:spcPct val="0"/>
                  </a:spcBef>
                  <a:spcAft>
                    <a:spcPct val="0"/>
                  </a:spcAft>
                  <a:buClr>
                    <a:srgbClr val="000000"/>
                  </a:buClr>
                  <a:defRPr/>
                </a:pPr>
                <a:r>
                  <a:rPr lang="id-ID" altLang="en-US" sz="1200" b="1" dirty="0">
                    <a:solidFill>
                      <a:prstClr val="black"/>
                    </a:solidFill>
                    <a:latin typeface="Book Antiqua" panose="02040602050305030304" pitchFamily="18" charset="0"/>
                  </a:rPr>
                  <a:t>Total </a:t>
                </a:r>
                <a:r>
                  <a:rPr lang="en-US" altLang="en-US" sz="1200" b="1" dirty="0">
                    <a:solidFill>
                      <a:prstClr val="black"/>
                    </a:solidFill>
                    <a:latin typeface="Book Antiqua" panose="02040602050305030304" pitchFamily="18" charset="0"/>
                  </a:rPr>
                  <a:t>2</a:t>
                </a:r>
                <a:r>
                  <a:rPr lang="id-ID" altLang="en-US" sz="1200" b="1" dirty="0">
                    <a:solidFill>
                      <a:prstClr val="black"/>
                    </a:solidFill>
                    <a:latin typeface="Book Antiqua" panose="02040602050305030304" pitchFamily="18" charset="0"/>
                  </a:rPr>
                  <a:t>0.759</a:t>
                </a:r>
                <a:r>
                  <a:rPr lang="en-US" altLang="en-US" sz="1200" b="1" dirty="0">
                    <a:solidFill>
                      <a:prstClr val="black"/>
                    </a:solidFill>
                    <a:latin typeface="Book Antiqua" panose="02040602050305030304" pitchFamily="18" charset="0"/>
                  </a:rPr>
                  <a:t> </a:t>
                </a:r>
                <a:r>
                  <a:rPr lang="en-US" altLang="en-US" sz="1200" b="1" dirty="0" err="1">
                    <a:solidFill>
                      <a:prstClr val="black"/>
                    </a:solidFill>
                    <a:latin typeface="Book Antiqua" panose="02040602050305030304" pitchFamily="18" charset="0"/>
                  </a:rPr>
                  <a:t>Peserta</a:t>
                </a:r>
                <a:r>
                  <a:rPr lang="en-US" altLang="en-US" sz="1200" b="1" dirty="0">
                    <a:solidFill>
                      <a:prstClr val="black"/>
                    </a:solidFill>
                    <a:latin typeface="Book Antiqua" panose="02040602050305030304" pitchFamily="18" charset="0"/>
                  </a:rPr>
                  <a:t> Uji</a:t>
                </a:r>
                <a:endParaRPr lang="id-ID" altLang="en-US" sz="1200" b="1" dirty="0">
                  <a:solidFill>
                    <a:prstClr val="black"/>
                  </a:solidFill>
                  <a:latin typeface="Book Antiqua" panose="02040602050305030304" pitchFamily="18" charset="0"/>
                </a:endParaRPr>
              </a:p>
            </p:txBody>
          </p:sp>
        </p:grpSp>
        <p:grpSp>
          <p:nvGrpSpPr>
            <p:cNvPr id="14" name="Group 13">
              <a:extLst>
                <a:ext uri="{FF2B5EF4-FFF2-40B4-BE49-F238E27FC236}">
                  <a16:creationId xmlns:a16="http://schemas.microsoft.com/office/drawing/2014/main" id="{B2A49D17-D9B4-480C-AA52-99A69EE31B84}"/>
                </a:ext>
              </a:extLst>
            </p:cNvPr>
            <p:cNvGrpSpPr/>
            <p:nvPr/>
          </p:nvGrpSpPr>
          <p:grpSpPr>
            <a:xfrm>
              <a:off x="3173416" y="1550906"/>
              <a:ext cx="2709719" cy="4212318"/>
              <a:chOff x="3173416" y="1550906"/>
              <a:chExt cx="2709719" cy="4212318"/>
            </a:xfrm>
          </p:grpSpPr>
          <p:sp>
            <p:nvSpPr>
              <p:cNvPr id="6" name="Rectangle 5">
                <a:extLst>
                  <a:ext uri="{FF2B5EF4-FFF2-40B4-BE49-F238E27FC236}">
                    <a16:creationId xmlns:a16="http://schemas.microsoft.com/office/drawing/2014/main" id="{DD9E78E0-C887-46E2-AD45-04EBD9A7BC20}"/>
                  </a:ext>
                </a:extLst>
              </p:cNvPr>
              <p:cNvSpPr/>
              <p:nvPr/>
            </p:nvSpPr>
            <p:spPr>
              <a:xfrm>
                <a:off x="3173416" y="1550906"/>
                <a:ext cx="2709719" cy="4212318"/>
              </a:xfrm>
              <a:prstGeom prst="rect">
                <a:avLst/>
              </a:prstGeom>
              <a:solidFill>
                <a:srgbClr val="C7EDEB"/>
              </a:solidFill>
            </p:spPr>
            <p:style>
              <a:lnRef idx="2">
                <a:schemeClr val="lt1">
                  <a:hueOff val="0"/>
                  <a:satOff val="0"/>
                  <a:lumOff val="0"/>
                  <a:alphaOff val="0"/>
                </a:schemeClr>
              </a:lnRef>
              <a:fillRef idx="1">
                <a:schemeClr val="accent2">
                  <a:tint val="50000"/>
                  <a:hueOff val="0"/>
                  <a:satOff val="0"/>
                  <a:lumOff val="2327"/>
                  <a:alphaOff val="0"/>
                </a:schemeClr>
              </a:fillRef>
              <a:effectRef idx="0">
                <a:schemeClr val="accent2">
                  <a:tint val="50000"/>
                  <a:hueOff val="0"/>
                  <a:satOff val="0"/>
                  <a:lumOff val="2327"/>
                  <a:alphaOff val="0"/>
                </a:schemeClr>
              </a:effectRef>
              <a:fontRef idx="minor">
                <a:schemeClr val="lt1">
                  <a:hueOff val="0"/>
                  <a:satOff val="0"/>
                  <a:lumOff val="0"/>
                  <a:alphaOff val="0"/>
                </a:schemeClr>
              </a:fontRef>
            </p:style>
          </p:sp>
          <p:sp>
            <p:nvSpPr>
              <p:cNvPr id="7" name="Freeform: Shape 6">
                <a:extLst>
                  <a:ext uri="{FF2B5EF4-FFF2-40B4-BE49-F238E27FC236}">
                    <a16:creationId xmlns:a16="http://schemas.microsoft.com/office/drawing/2014/main" id="{0EADACFE-5F05-4CBE-8F24-1B40CE2387DB}"/>
                  </a:ext>
                </a:extLst>
              </p:cNvPr>
              <p:cNvSpPr/>
              <p:nvPr/>
            </p:nvSpPr>
            <p:spPr>
              <a:xfrm>
                <a:off x="3375630" y="4855838"/>
                <a:ext cx="2326027" cy="731784"/>
              </a:xfrm>
              <a:custGeom>
                <a:avLst/>
                <a:gdLst>
                  <a:gd name="connsiteX0" fmla="*/ 0 w 2326027"/>
                  <a:gd name="connsiteY0" fmla="*/ 0 h 731784"/>
                  <a:gd name="connsiteX1" fmla="*/ 1356849 w 2326027"/>
                  <a:gd name="connsiteY1" fmla="*/ 0 h 731784"/>
                  <a:gd name="connsiteX2" fmla="*/ 1634034 w 2326027"/>
                  <a:gd name="connsiteY2" fmla="*/ -78301 h 731784"/>
                  <a:gd name="connsiteX3" fmla="*/ 1938356 w 2326027"/>
                  <a:gd name="connsiteY3" fmla="*/ 0 h 731784"/>
                  <a:gd name="connsiteX4" fmla="*/ 2326027 w 2326027"/>
                  <a:gd name="connsiteY4" fmla="*/ 0 h 731784"/>
                  <a:gd name="connsiteX5" fmla="*/ 2326027 w 2326027"/>
                  <a:gd name="connsiteY5" fmla="*/ 121964 h 731784"/>
                  <a:gd name="connsiteX6" fmla="*/ 2326027 w 2326027"/>
                  <a:gd name="connsiteY6" fmla="*/ 121964 h 731784"/>
                  <a:gd name="connsiteX7" fmla="*/ 2326027 w 2326027"/>
                  <a:gd name="connsiteY7" fmla="*/ 304910 h 731784"/>
                  <a:gd name="connsiteX8" fmla="*/ 2326027 w 2326027"/>
                  <a:gd name="connsiteY8" fmla="*/ 731784 h 731784"/>
                  <a:gd name="connsiteX9" fmla="*/ 1938356 w 2326027"/>
                  <a:gd name="connsiteY9" fmla="*/ 731784 h 731784"/>
                  <a:gd name="connsiteX10" fmla="*/ 1356849 w 2326027"/>
                  <a:gd name="connsiteY10" fmla="*/ 731784 h 731784"/>
                  <a:gd name="connsiteX11" fmla="*/ 1356849 w 2326027"/>
                  <a:gd name="connsiteY11" fmla="*/ 731784 h 731784"/>
                  <a:gd name="connsiteX12" fmla="*/ 0 w 2326027"/>
                  <a:gd name="connsiteY12" fmla="*/ 731784 h 731784"/>
                  <a:gd name="connsiteX13" fmla="*/ 0 w 2326027"/>
                  <a:gd name="connsiteY13" fmla="*/ 304910 h 731784"/>
                  <a:gd name="connsiteX14" fmla="*/ 0 w 2326027"/>
                  <a:gd name="connsiteY14" fmla="*/ 121964 h 731784"/>
                  <a:gd name="connsiteX15" fmla="*/ 0 w 2326027"/>
                  <a:gd name="connsiteY15" fmla="*/ 121964 h 731784"/>
                  <a:gd name="connsiteX16" fmla="*/ 0 w 2326027"/>
                  <a:gd name="connsiteY16" fmla="*/ 0 h 73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6027" h="731784">
                    <a:moveTo>
                      <a:pt x="0" y="0"/>
                    </a:moveTo>
                    <a:lnTo>
                      <a:pt x="1356849" y="0"/>
                    </a:lnTo>
                    <a:lnTo>
                      <a:pt x="1634034" y="-78301"/>
                    </a:lnTo>
                    <a:lnTo>
                      <a:pt x="1938356" y="0"/>
                    </a:lnTo>
                    <a:lnTo>
                      <a:pt x="2326027" y="0"/>
                    </a:lnTo>
                    <a:lnTo>
                      <a:pt x="2326027" y="121964"/>
                    </a:lnTo>
                    <a:lnTo>
                      <a:pt x="2326027" y="121964"/>
                    </a:lnTo>
                    <a:lnTo>
                      <a:pt x="2326027" y="304910"/>
                    </a:lnTo>
                    <a:lnTo>
                      <a:pt x="2326027" y="731784"/>
                    </a:lnTo>
                    <a:lnTo>
                      <a:pt x="1938356" y="731784"/>
                    </a:lnTo>
                    <a:lnTo>
                      <a:pt x="1356849" y="731784"/>
                    </a:lnTo>
                    <a:lnTo>
                      <a:pt x="1356849" y="731784"/>
                    </a:lnTo>
                    <a:lnTo>
                      <a:pt x="0" y="731784"/>
                    </a:lnTo>
                    <a:lnTo>
                      <a:pt x="0" y="304910"/>
                    </a:lnTo>
                    <a:lnTo>
                      <a:pt x="0" y="121964"/>
                    </a:lnTo>
                    <a:lnTo>
                      <a:pt x="0" y="121964"/>
                    </a:lnTo>
                    <a:lnTo>
                      <a:pt x="0" y="0"/>
                    </a:lnTo>
                    <a:close/>
                  </a:path>
                </a:pathLst>
              </a:custGeom>
              <a:solidFill>
                <a:srgbClr val="00B3AC"/>
              </a:solidFill>
            </p:spPr>
            <p:style>
              <a:lnRef idx="2">
                <a:schemeClr val="lt1">
                  <a:hueOff val="0"/>
                  <a:satOff val="0"/>
                  <a:lumOff val="0"/>
                  <a:alphaOff val="0"/>
                </a:schemeClr>
              </a:lnRef>
              <a:fillRef idx="1">
                <a:schemeClr val="accent2">
                  <a:hueOff val="0"/>
                  <a:satOff val="0"/>
                  <a:lumOff val="-3660"/>
                  <a:alphaOff val="0"/>
                </a:schemeClr>
              </a:fillRef>
              <a:effectRef idx="0">
                <a:schemeClr val="accent2">
                  <a:hueOff val="0"/>
                  <a:satOff val="0"/>
                  <a:lumOff val="-3660"/>
                  <a:alphaOff val="0"/>
                </a:schemeClr>
              </a:effectRef>
              <a:fontRef idx="minor">
                <a:schemeClr val="lt1"/>
              </a:fontRef>
            </p:style>
            <p:txBody>
              <a:bodyPr spcFirstLastPara="0" vert="horz" wrap="square" lIns="80010" tIns="80010" rIns="80010" bIns="80010" numCol="1" spcCol="1270" anchor="ctr" anchorCtr="0">
                <a:noAutofit/>
              </a:bodyPr>
              <a:lstStyle/>
              <a:p>
                <a:pPr algn="ctr" defTabSz="933450">
                  <a:lnSpc>
                    <a:spcPct val="90000"/>
                  </a:lnSpc>
                  <a:spcBef>
                    <a:spcPct val="0"/>
                  </a:spcBef>
                  <a:spcAft>
                    <a:spcPct val="35000"/>
                  </a:spcAft>
                </a:pPr>
                <a:r>
                  <a:rPr lang="id-ID" altLang="en-US" dirty="0">
                    <a:solidFill>
                      <a:prstClr val="black"/>
                    </a:solidFill>
                    <a:latin typeface="Cooper Black" panose="0208090404030B020404" pitchFamily="18" charset="0"/>
                  </a:rPr>
                  <a:t>Tahun 2019</a:t>
                </a:r>
                <a:endParaRPr lang="id-ID" dirty="0"/>
              </a:p>
            </p:txBody>
          </p:sp>
          <p:sp>
            <p:nvSpPr>
              <p:cNvPr id="21" name="Rectangle 44">
                <a:extLst>
                  <a:ext uri="{FF2B5EF4-FFF2-40B4-BE49-F238E27FC236}">
                    <a16:creationId xmlns:a16="http://schemas.microsoft.com/office/drawing/2014/main" id="{6786A77B-01DC-4768-A319-2133D91253E2}"/>
                  </a:ext>
                </a:extLst>
              </p:cNvPr>
              <p:cNvSpPr>
                <a:spLocks noChangeArrowheads="1"/>
              </p:cNvSpPr>
              <p:nvPr/>
            </p:nvSpPr>
            <p:spPr bwMode="auto">
              <a:xfrm rot="21599113">
                <a:off x="3364319" y="3750208"/>
                <a:ext cx="2425635" cy="634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8" tIns="45719" rIns="91438" bIns="45719" anchor="ctr">
                <a:spAutoFit/>
              </a:bodyPr>
              <a:lstStyle>
                <a:lvl1pPr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724735" eaLnBrk="1" fontAlgn="base" hangingPunct="1">
                  <a:spcBef>
                    <a:spcPct val="0"/>
                  </a:spcBef>
                  <a:spcAft>
                    <a:spcPct val="0"/>
                  </a:spcAft>
                  <a:buClr>
                    <a:srgbClr val="000000"/>
                  </a:buClr>
                  <a:defRPr/>
                </a:pPr>
                <a:r>
                  <a:rPr lang="en-US" altLang="en-US" sz="1200" b="1" dirty="0">
                    <a:solidFill>
                      <a:prstClr val="black"/>
                    </a:solidFill>
                    <a:latin typeface="Book Antiqua" panose="02040602050305030304" pitchFamily="18" charset="0"/>
                  </a:rPr>
                  <a:t>Total </a:t>
                </a:r>
                <a:r>
                  <a:rPr lang="id-ID" altLang="en-US" sz="1200" b="1" dirty="0">
                    <a:solidFill>
                      <a:prstClr val="black"/>
                    </a:solidFill>
                    <a:latin typeface="Book Antiqua" panose="02040602050305030304" pitchFamily="18" charset="0"/>
                  </a:rPr>
                  <a:t>22.000 </a:t>
                </a:r>
                <a:r>
                  <a:rPr lang="en-US" altLang="en-US" sz="1200" b="1" dirty="0" err="1">
                    <a:solidFill>
                      <a:prstClr val="black"/>
                    </a:solidFill>
                    <a:latin typeface="Book Antiqua" panose="02040602050305030304" pitchFamily="18" charset="0"/>
                  </a:rPr>
                  <a:t>Peserta</a:t>
                </a:r>
                <a:r>
                  <a:rPr lang="en-US" altLang="en-US" sz="1200" b="1" dirty="0">
                    <a:solidFill>
                      <a:prstClr val="black"/>
                    </a:solidFill>
                    <a:latin typeface="Book Antiqua" panose="02040602050305030304" pitchFamily="18" charset="0"/>
                  </a:rPr>
                  <a:t> Uji</a:t>
                </a:r>
                <a:endParaRPr lang="id-ID" altLang="en-US" sz="1200" b="1" dirty="0">
                  <a:solidFill>
                    <a:prstClr val="black"/>
                  </a:solidFill>
                  <a:latin typeface="Book Antiqua" panose="02040602050305030304" pitchFamily="18" charset="0"/>
                </a:endParaRPr>
              </a:p>
            </p:txBody>
          </p:sp>
          <p:sp>
            <p:nvSpPr>
              <p:cNvPr id="22" name="Rectangle 46">
                <a:extLst>
                  <a:ext uri="{FF2B5EF4-FFF2-40B4-BE49-F238E27FC236}">
                    <a16:creationId xmlns:a16="http://schemas.microsoft.com/office/drawing/2014/main" id="{DA8C0384-F0C3-4643-AD01-B56245C24E41}"/>
                  </a:ext>
                </a:extLst>
              </p:cNvPr>
              <p:cNvSpPr>
                <a:spLocks noChangeArrowheads="1"/>
              </p:cNvSpPr>
              <p:nvPr/>
            </p:nvSpPr>
            <p:spPr bwMode="auto">
              <a:xfrm rot="21599113">
                <a:off x="3294832" y="1701696"/>
                <a:ext cx="2555245" cy="1523330"/>
              </a:xfrm>
              <a:prstGeom prst="rect">
                <a:avLst/>
              </a:prstGeom>
              <a:solidFill>
                <a:srgbClr val="005050"/>
              </a:solidFill>
              <a:ln>
                <a:noFill/>
              </a:ln>
            </p:spPr>
            <p:style>
              <a:lnRef idx="1">
                <a:schemeClr val="accent5"/>
              </a:lnRef>
              <a:fillRef idx="2">
                <a:schemeClr val="accent5"/>
              </a:fillRef>
              <a:effectRef idx="1">
                <a:schemeClr val="accent5"/>
              </a:effectRef>
              <a:fontRef idx="minor">
                <a:schemeClr val="dk1"/>
              </a:fontRef>
            </p:style>
            <p:txBody>
              <a:bodyPr wrap="square" lIns="91438" tIns="45719" rIns="91438" bIns="45719" anchor="ctr">
                <a:spAutoFit/>
              </a:bodyPr>
              <a:lstStyle>
                <a:lvl1pPr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indent="180975"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defTabSz="724735" eaLnBrk="1" fontAlgn="base" hangingPunct="1">
                  <a:spcBef>
                    <a:spcPct val="0"/>
                  </a:spcBef>
                  <a:spcAft>
                    <a:spcPct val="0"/>
                  </a:spcAft>
                  <a:buClr>
                    <a:srgbClr val="000000"/>
                  </a:buClr>
                  <a:defRPr/>
                </a:pPr>
                <a:r>
                  <a:rPr lang="en-US" altLang="en-US" sz="1000" b="1" dirty="0">
                    <a:solidFill>
                      <a:schemeClr val="bg1"/>
                    </a:solidFill>
                    <a:latin typeface="+mj-lt"/>
                  </a:rPr>
                  <a:t> </a:t>
                </a:r>
                <a:r>
                  <a:rPr lang="id-ID" altLang="en-US" sz="1000" b="1" dirty="0">
                    <a:solidFill>
                      <a:schemeClr val="bg1"/>
                    </a:solidFill>
                    <a:latin typeface="+mj-lt"/>
                  </a:rPr>
                  <a:t>386 </a:t>
                </a:r>
                <a:r>
                  <a:rPr lang="id-ID" altLang="en-US" sz="1000" b="1" dirty="0">
                    <a:solidFill>
                      <a:schemeClr val="bg1"/>
                    </a:solidFill>
                  </a:rPr>
                  <a:t>INSTANSI</a:t>
                </a:r>
                <a:endParaRPr lang="en-US" altLang="en-US" sz="1000" b="1" dirty="0">
                  <a:solidFill>
                    <a:schemeClr val="bg1"/>
                  </a:solidFill>
                  <a:latin typeface="+mj-lt"/>
                </a:endParaRPr>
              </a:p>
              <a:p>
                <a:pPr marL="0" lvl="1" defTabSz="724735" eaLnBrk="1" fontAlgn="base" hangingPunct="1">
                  <a:spcBef>
                    <a:spcPct val="0"/>
                  </a:spcBef>
                  <a:spcAft>
                    <a:spcPct val="0"/>
                  </a:spcAft>
                  <a:buFont typeface="Wingdings" panose="05000000000000000000" pitchFamily="2" charset="2"/>
                  <a:buChar char="q"/>
                  <a:defRPr/>
                </a:pPr>
                <a:r>
                  <a:rPr lang="id-ID" altLang="en-US" sz="800" b="1" dirty="0">
                    <a:solidFill>
                      <a:schemeClr val="bg1"/>
                    </a:solidFill>
                    <a:latin typeface="+mj-lt"/>
                  </a:rPr>
                  <a:t>4</a:t>
                </a:r>
                <a:r>
                  <a:rPr lang="en-US" altLang="en-US" sz="800" b="1" dirty="0">
                    <a:solidFill>
                      <a:schemeClr val="bg1"/>
                    </a:solidFill>
                    <a:latin typeface="+mj-lt"/>
                  </a:rPr>
                  <a:t> Kementerian/Lembaga</a:t>
                </a:r>
                <a:endParaRPr lang="id-ID" altLang="en-US" sz="800" b="1" dirty="0">
                  <a:solidFill>
                    <a:schemeClr val="bg1"/>
                  </a:solidFill>
                  <a:latin typeface="+mj-lt"/>
                </a:endParaRPr>
              </a:p>
              <a:p>
                <a:pPr marL="0" lvl="1" defTabSz="724735" eaLnBrk="1" fontAlgn="base" hangingPunct="1">
                  <a:spcBef>
                    <a:spcPct val="0"/>
                  </a:spcBef>
                  <a:spcAft>
                    <a:spcPct val="0"/>
                  </a:spcAft>
                  <a:buFont typeface="Wingdings" panose="05000000000000000000" pitchFamily="2" charset="2"/>
                  <a:buChar char="q"/>
                  <a:defRPr/>
                </a:pPr>
                <a:r>
                  <a:rPr lang="id-ID" altLang="en-US" sz="800" b="1" dirty="0">
                    <a:solidFill>
                      <a:schemeClr val="bg1"/>
                    </a:solidFill>
                    <a:latin typeface="+mj-lt"/>
                  </a:rPr>
                  <a:t>33 Rumah Sakit</a:t>
                </a:r>
                <a:endParaRPr lang="en-US" altLang="en-US" sz="800" b="1" dirty="0">
                  <a:solidFill>
                    <a:schemeClr val="bg1"/>
                  </a:solidFill>
                  <a:latin typeface="+mj-lt"/>
                </a:endParaRPr>
              </a:p>
              <a:p>
                <a:pPr marL="0" lvl="1" defTabSz="724735" eaLnBrk="1" fontAlgn="base" hangingPunct="1">
                  <a:spcBef>
                    <a:spcPct val="0"/>
                  </a:spcBef>
                  <a:spcAft>
                    <a:spcPct val="0"/>
                  </a:spcAft>
                  <a:buFont typeface="Wingdings" panose="05000000000000000000" pitchFamily="2" charset="2"/>
                  <a:buChar char="q"/>
                  <a:defRPr/>
                </a:pPr>
                <a:r>
                  <a:rPr lang="id-ID" altLang="en-US" sz="800" b="1" dirty="0">
                    <a:solidFill>
                      <a:schemeClr val="bg1"/>
                    </a:solidFill>
                    <a:latin typeface="+mj-lt"/>
                  </a:rPr>
                  <a:t>34 Dinas Kesehatan Provinsi</a:t>
                </a:r>
                <a:endParaRPr lang="en-US" altLang="en-US" sz="800" b="1" dirty="0">
                  <a:solidFill>
                    <a:schemeClr val="bg1"/>
                  </a:solidFill>
                  <a:latin typeface="+mj-lt"/>
                </a:endParaRPr>
              </a:p>
              <a:p>
                <a:pPr marL="0" lvl="1" defTabSz="724735" eaLnBrk="1" fontAlgn="base" hangingPunct="1">
                  <a:spcBef>
                    <a:spcPct val="0"/>
                  </a:spcBef>
                  <a:spcAft>
                    <a:spcPct val="0"/>
                  </a:spcAft>
                  <a:buFont typeface="Wingdings" panose="05000000000000000000" pitchFamily="2" charset="2"/>
                  <a:buChar char="q"/>
                  <a:defRPr/>
                </a:pPr>
                <a:r>
                  <a:rPr lang="id-ID" altLang="en-US" sz="800" b="1" dirty="0">
                    <a:solidFill>
                      <a:schemeClr val="bg1"/>
                    </a:solidFill>
                    <a:latin typeface="+mj-lt"/>
                  </a:rPr>
                  <a:t>315 Dinas Kesehatan Kab/Kota</a:t>
                </a:r>
                <a:endParaRPr lang="en-US" altLang="en-US" sz="800" b="1" dirty="0">
                  <a:solidFill>
                    <a:schemeClr val="bg1"/>
                  </a:solidFill>
                  <a:latin typeface="+mj-lt"/>
                </a:endParaRPr>
              </a:p>
            </p:txBody>
          </p:sp>
        </p:grpSp>
        <p:grpSp>
          <p:nvGrpSpPr>
            <p:cNvPr id="13" name="Group 12">
              <a:extLst>
                <a:ext uri="{FF2B5EF4-FFF2-40B4-BE49-F238E27FC236}">
                  <a16:creationId xmlns:a16="http://schemas.microsoft.com/office/drawing/2014/main" id="{94F4DEAF-3C99-44E5-B710-09B6EFADEDB2}"/>
                </a:ext>
              </a:extLst>
            </p:cNvPr>
            <p:cNvGrpSpPr/>
            <p:nvPr/>
          </p:nvGrpSpPr>
          <p:grpSpPr>
            <a:xfrm>
              <a:off x="6070834" y="1552703"/>
              <a:ext cx="2709669" cy="4212318"/>
              <a:chOff x="6070834" y="1552703"/>
              <a:chExt cx="2709669" cy="4212318"/>
            </a:xfrm>
          </p:grpSpPr>
          <p:sp>
            <p:nvSpPr>
              <p:cNvPr id="8" name="Rectangle 7">
                <a:extLst>
                  <a:ext uri="{FF2B5EF4-FFF2-40B4-BE49-F238E27FC236}">
                    <a16:creationId xmlns:a16="http://schemas.microsoft.com/office/drawing/2014/main" id="{3CD2C41A-DF85-4BF0-BD3F-21142B24EA33}"/>
                  </a:ext>
                </a:extLst>
              </p:cNvPr>
              <p:cNvSpPr/>
              <p:nvPr/>
            </p:nvSpPr>
            <p:spPr>
              <a:xfrm>
                <a:off x="6070834" y="1552703"/>
                <a:ext cx="2709669" cy="4212318"/>
              </a:xfrm>
              <a:prstGeom prst="rect">
                <a:avLst/>
              </a:prstGeom>
              <a:solidFill>
                <a:srgbClr val="C7EDEB"/>
              </a:solidFill>
            </p:spPr>
            <p:style>
              <a:lnRef idx="2">
                <a:schemeClr val="lt1">
                  <a:hueOff val="0"/>
                  <a:satOff val="0"/>
                  <a:lumOff val="0"/>
                  <a:alphaOff val="0"/>
                </a:schemeClr>
              </a:lnRef>
              <a:fillRef idx="1">
                <a:schemeClr val="accent2">
                  <a:tint val="50000"/>
                  <a:hueOff val="0"/>
                  <a:satOff val="0"/>
                  <a:lumOff val="4653"/>
                  <a:alphaOff val="0"/>
                </a:schemeClr>
              </a:fillRef>
              <a:effectRef idx="0">
                <a:schemeClr val="accent2">
                  <a:tint val="50000"/>
                  <a:hueOff val="0"/>
                  <a:satOff val="0"/>
                  <a:lumOff val="4653"/>
                  <a:alphaOff val="0"/>
                </a:schemeClr>
              </a:effectRef>
              <a:fontRef idx="minor">
                <a:schemeClr val="lt1">
                  <a:hueOff val="0"/>
                  <a:satOff val="0"/>
                  <a:lumOff val="0"/>
                  <a:alphaOff val="0"/>
                </a:schemeClr>
              </a:fontRef>
            </p:style>
          </p:sp>
          <p:sp>
            <p:nvSpPr>
              <p:cNvPr id="9" name="Freeform: Shape 8">
                <a:extLst>
                  <a:ext uri="{FF2B5EF4-FFF2-40B4-BE49-F238E27FC236}">
                    <a16:creationId xmlns:a16="http://schemas.microsoft.com/office/drawing/2014/main" id="{A58C9F70-B910-41C3-8E99-5CD322AADD02}"/>
                  </a:ext>
                </a:extLst>
              </p:cNvPr>
              <p:cNvSpPr/>
              <p:nvPr/>
            </p:nvSpPr>
            <p:spPr>
              <a:xfrm>
                <a:off x="6224159" y="4837701"/>
                <a:ext cx="2326027" cy="731784"/>
              </a:xfrm>
              <a:custGeom>
                <a:avLst/>
                <a:gdLst>
                  <a:gd name="connsiteX0" fmla="*/ 0 w 2326027"/>
                  <a:gd name="connsiteY0" fmla="*/ 0 h 731784"/>
                  <a:gd name="connsiteX1" fmla="*/ 1356849 w 2326027"/>
                  <a:gd name="connsiteY1" fmla="*/ 0 h 731784"/>
                  <a:gd name="connsiteX2" fmla="*/ 1634034 w 2326027"/>
                  <a:gd name="connsiteY2" fmla="*/ -78301 h 731784"/>
                  <a:gd name="connsiteX3" fmla="*/ 1938356 w 2326027"/>
                  <a:gd name="connsiteY3" fmla="*/ 0 h 731784"/>
                  <a:gd name="connsiteX4" fmla="*/ 2326027 w 2326027"/>
                  <a:gd name="connsiteY4" fmla="*/ 0 h 731784"/>
                  <a:gd name="connsiteX5" fmla="*/ 2326027 w 2326027"/>
                  <a:gd name="connsiteY5" fmla="*/ 121964 h 731784"/>
                  <a:gd name="connsiteX6" fmla="*/ 2326027 w 2326027"/>
                  <a:gd name="connsiteY6" fmla="*/ 121964 h 731784"/>
                  <a:gd name="connsiteX7" fmla="*/ 2326027 w 2326027"/>
                  <a:gd name="connsiteY7" fmla="*/ 304910 h 731784"/>
                  <a:gd name="connsiteX8" fmla="*/ 2326027 w 2326027"/>
                  <a:gd name="connsiteY8" fmla="*/ 731784 h 731784"/>
                  <a:gd name="connsiteX9" fmla="*/ 1938356 w 2326027"/>
                  <a:gd name="connsiteY9" fmla="*/ 731784 h 731784"/>
                  <a:gd name="connsiteX10" fmla="*/ 1356849 w 2326027"/>
                  <a:gd name="connsiteY10" fmla="*/ 731784 h 731784"/>
                  <a:gd name="connsiteX11" fmla="*/ 1356849 w 2326027"/>
                  <a:gd name="connsiteY11" fmla="*/ 731784 h 731784"/>
                  <a:gd name="connsiteX12" fmla="*/ 0 w 2326027"/>
                  <a:gd name="connsiteY12" fmla="*/ 731784 h 731784"/>
                  <a:gd name="connsiteX13" fmla="*/ 0 w 2326027"/>
                  <a:gd name="connsiteY13" fmla="*/ 304910 h 731784"/>
                  <a:gd name="connsiteX14" fmla="*/ 0 w 2326027"/>
                  <a:gd name="connsiteY14" fmla="*/ 121964 h 731784"/>
                  <a:gd name="connsiteX15" fmla="*/ 0 w 2326027"/>
                  <a:gd name="connsiteY15" fmla="*/ 121964 h 731784"/>
                  <a:gd name="connsiteX16" fmla="*/ 0 w 2326027"/>
                  <a:gd name="connsiteY16" fmla="*/ 0 h 73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6027" h="731784">
                    <a:moveTo>
                      <a:pt x="0" y="0"/>
                    </a:moveTo>
                    <a:lnTo>
                      <a:pt x="1356849" y="0"/>
                    </a:lnTo>
                    <a:lnTo>
                      <a:pt x="1634034" y="-78301"/>
                    </a:lnTo>
                    <a:lnTo>
                      <a:pt x="1938356" y="0"/>
                    </a:lnTo>
                    <a:lnTo>
                      <a:pt x="2326027" y="0"/>
                    </a:lnTo>
                    <a:lnTo>
                      <a:pt x="2326027" y="121964"/>
                    </a:lnTo>
                    <a:lnTo>
                      <a:pt x="2326027" y="121964"/>
                    </a:lnTo>
                    <a:lnTo>
                      <a:pt x="2326027" y="304910"/>
                    </a:lnTo>
                    <a:lnTo>
                      <a:pt x="2326027" y="731784"/>
                    </a:lnTo>
                    <a:lnTo>
                      <a:pt x="1938356" y="731784"/>
                    </a:lnTo>
                    <a:lnTo>
                      <a:pt x="1356849" y="731784"/>
                    </a:lnTo>
                    <a:lnTo>
                      <a:pt x="1356849" y="731784"/>
                    </a:lnTo>
                    <a:lnTo>
                      <a:pt x="0" y="731784"/>
                    </a:lnTo>
                    <a:lnTo>
                      <a:pt x="0" y="304910"/>
                    </a:lnTo>
                    <a:lnTo>
                      <a:pt x="0" y="121964"/>
                    </a:lnTo>
                    <a:lnTo>
                      <a:pt x="0" y="121964"/>
                    </a:lnTo>
                    <a:lnTo>
                      <a:pt x="0" y="0"/>
                    </a:lnTo>
                    <a:close/>
                  </a:path>
                </a:pathLst>
              </a:custGeom>
              <a:solidFill>
                <a:srgbClr val="00B3AC"/>
              </a:solidFill>
            </p:spPr>
            <p:style>
              <a:lnRef idx="2">
                <a:schemeClr val="lt1">
                  <a:hueOff val="0"/>
                  <a:satOff val="0"/>
                  <a:lumOff val="0"/>
                  <a:alphaOff val="0"/>
                </a:schemeClr>
              </a:lnRef>
              <a:fillRef idx="1">
                <a:schemeClr val="accent2">
                  <a:hueOff val="0"/>
                  <a:satOff val="0"/>
                  <a:lumOff val="-7320"/>
                  <a:alphaOff val="0"/>
                </a:schemeClr>
              </a:fillRef>
              <a:effectRef idx="0">
                <a:schemeClr val="accent2">
                  <a:hueOff val="0"/>
                  <a:satOff val="0"/>
                  <a:lumOff val="-7320"/>
                  <a:alphaOff val="0"/>
                </a:schemeClr>
              </a:effectRef>
              <a:fontRef idx="minor">
                <a:schemeClr val="lt1"/>
              </a:fontRef>
            </p:style>
            <p:txBody>
              <a:bodyPr spcFirstLastPara="0" vert="horz" wrap="square" lIns="80010" tIns="80010" rIns="80010" bIns="80010" numCol="1" spcCol="1270" anchor="ctr" anchorCtr="0">
                <a:noAutofit/>
              </a:bodyPr>
              <a:lstStyle/>
              <a:p>
                <a:pPr algn="ctr" defTabSz="933450">
                  <a:lnSpc>
                    <a:spcPct val="90000"/>
                  </a:lnSpc>
                  <a:spcBef>
                    <a:spcPct val="0"/>
                  </a:spcBef>
                  <a:spcAft>
                    <a:spcPct val="35000"/>
                  </a:spcAft>
                </a:pPr>
                <a:r>
                  <a:rPr lang="id-ID" altLang="en-US" dirty="0">
                    <a:solidFill>
                      <a:prstClr val="black"/>
                    </a:solidFill>
                    <a:latin typeface="Cooper Black" panose="0208090404030B020404" pitchFamily="18" charset="0"/>
                  </a:rPr>
                  <a:t>Tahun 2020</a:t>
                </a:r>
                <a:endParaRPr lang="id-ID" dirty="0"/>
              </a:p>
            </p:txBody>
          </p:sp>
          <p:sp>
            <p:nvSpPr>
              <p:cNvPr id="23" name="Rectangle 44">
                <a:extLst>
                  <a:ext uri="{FF2B5EF4-FFF2-40B4-BE49-F238E27FC236}">
                    <a16:creationId xmlns:a16="http://schemas.microsoft.com/office/drawing/2014/main" id="{C9E2CEB9-5013-43D4-B499-A4DE0DE7245F}"/>
                  </a:ext>
                </a:extLst>
              </p:cNvPr>
              <p:cNvSpPr>
                <a:spLocks noChangeArrowheads="1"/>
              </p:cNvSpPr>
              <p:nvPr/>
            </p:nvSpPr>
            <p:spPr bwMode="auto">
              <a:xfrm rot="21599113">
                <a:off x="6167547" y="3772277"/>
                <a:ext cx="2512978" cy="634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8" tIns="45719" rIns="91438" bIns="45719" anchor="ctr">
                <a:spAutoFit/>
              </a:bodyPr>
              <a:lstStyle>
                <a:lvl1pPr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724735" eaLnBrk="1" fontAlgn="base" hangingPunct="1">
                  <a:spcBef>
                    <a:spcPct val="0"/>
                  </a:spcBef>
                  <a:spcAft>
                    <a:spcPct val="0"/>
                  </a:spcAft>
                  <a:buClr>
                    <a:srgbClr val="000000"/>
                  </a:buClr>
                  <a:defRPr/>
                </a:pPr>
                <a:r>
                  <a:rPr lang="en-US" altLang="en-US" sz="1200" b="1" dirty="0">
                    <a:solidFill>
                      <a:prstClr val="black"/>
                    </a:solidFill>
                    <a:latin typeface="Book Antiqua" panose="02040602050305030304" pitchFamily="18" charset="0"/>
                  </a:rPr>
                  <a:t>Total</a:t>
                </a:r>
                <a:r>
                  <a:rPr lang="id-ID" altLang="en-US" sz="1200" b="1" dirty="0">
                    <a:solidFill>
                      <a:prstClr val="black"/>
                    </a:solidFill>
                    <a:latin typeface="Book Antiqua" panose="02040602050305030304" pitchFamily="18" charset="0"/>
                  </a:rPr>
                  <a:t>  18.994 </a:t>
                </a:r>
                <a:r>
                  <a:rPr lang="en-US" altLang="en-US" sz="1200" b="1" dirty="0" err="1">
                    <a:solidFill>
                      <a:prstClr val="black"/>
                    </a:solidFill>
                    <a:latin typeface="Book Antiqua" panose="02040602050305030304" pitchFamily="18" charset="0"/>
                  </a:rPr>
                  <a:t>Peserta</a:t>
                </a:r>
                <a:r>
                  <a:rPr lang="en-US" altLang="en-US" sz="1200" b="1" dirty="0">
                    <a:solidFill>
                      <a:prstClr val="black"/>
                    </a:solidFill>
                    <a:latin typeface="Book Antiqua" panose="02040602050305030304" pitchFamily="18" charset="0"/>
                  </a:rPr>
                  <a:t> Uji</a:t>
                </a:r>
                <a:endParaRPr lang="id-ID" altLang="en-US" sz="1200" b="1" dirty="0">
                  <a:solidFill>
                    <a:prstClr val="black"/>
                  </a:solidFill>
                  <a:latin typeface="Book Antiqua" panose="02040602050305030304" pitchFamily="18" charset="0"/>
                </a:endParaRPr>
              </a:p>
            </p:txBody>
          </p:sp>
          <p:sp>
            <p:nvSpPr>
              <p:cNvPr id="24" name="Rectangle 46">
                <a:extLst>
                  <a:ext uri="{FF2B5EF4-FFF2-40B4-BE49-F238E27FC236}">
                    <a16:creationId xmlns:a16="http://schemas.microsoft.com/office/drawing/2014/main" id="{50EFC5FA-AF8E-4C9C-B715-865DEE838D23}"/>
                  </a:ext>
                </a:extLst>
              </p:cNvPr>
              <p:cNvSpPr>
                <a:spLocks noChangeArrowheads="1"/>
              </p:cNvSpPr>
              <p:nvPr/>
            </p:nvSpPr>
            <p:spPr bwMode="auto">
              <a:xfrm rot="21599113">
                <a:off x="6167669" y="1788632"/>
                <a:ext cx="2512673" cy="1354070"/>
              </a:xfrm>
              <a:prstGeom prst="rect">
                <a:avLst/>
              </a:prstGeom>
              <a:solidFill>
                <a:srgbClr val="005050"/>
              </a:solidFill>
              <a:ln>
                <a:noFill/>
              </a:ln>
            </p:spPr>
            <p:style>
              <a:lnRef idx="1">
                <a:schemeClr val="accent6"/>
              </a:lnRef>
              <a:fillRef idx="2">
                <a:schemeClr val="accent6"/>
              </a:fillRef>
              <a:effectRef idx="1">
                <a:schemeClr val="accent6"/>
              </a:effectRef>
              <a:fontRef idx="minor">
                <a:schemeClr val="dk1"/>
              </a:fontRef>
            </p:style>
            <p:txBody>
              <a:bodyPr wrap="square" lIns="91438" tIns="45719" rIns="91438" bIns="45719" anchor="ctr">
                <a:spAutoFit/>
              </a:bodyPr>
              <a:lstStyle>
                <a:lvl1pPr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indent="180975"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defTabSz="724735" eaLnBrk="1" fontAlgn="base" hangingPunct="1">
                  <a:spcBef>
                    <a:spcPct val="0"/>
                  </a:spcBef>
                  <a:spcAft>
                    <a:spcPct val="0"/>
                  </a:spcAft>
                  <a:buClr>
                    <a:srgbClr val="000000"/>
                  </a:buClr>
                  <a:defRPr/>
                </a:pPr>
                <a:r>
                  <a:rPr lang="en-US" altLang="en-US" sz="800" b="1" dirty="0">
                    <a:solidFill>
                      <a:schemeClr val="bg1"/>
                    </a:solidFill>
                    <a:latin typeface="+mj-lt"/>
                  </a:rPr>
                  <a:t> </a:t>
                </a:r>
                <a:r>
                  <a:rPr lang="id-ID" altLang="en-US" sz="1000" b="1">
                    <a:solidFill>
                      <a:schemeClr val="bg1"/>
                    </a:solidFill>
                    <a:latin typeface="+mj-lt"/>
                  </a:rPr>
                  <a:t>376 </a:t>
                </a:r>
                <a:r>
                  <a:rPr lang="id-ID" altLang="en-US" sz="1000" b="1">
                    <a:solidFill>
                      <a:schemeClr val="bg1"/>
                    </a:solidFill>
                  </a:rPr>
                  <a:t>INSTANSI</a:t>
                </a:r>
                <a:endParaRPr lang="en-US"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id-ID" altLang="en-US" sz="800" b="1" dirty="0">
                    <a:solidFill>
                      <a:schemeClr val="bg1"/>
                    </a:solidFill>
                    <a:latin typeface="+mj-lt"/>
                  </a:rPr>
                  <a:t>6 </a:t>
                </a:r>
                <a:r>
                  <a:rPr lang="en-US" altLang="en-US" sz="800" b="1" dirty="0" err="1">
                    <a:solidFill>
                      <a:schemeClr val="bg1"/>
                    </a:solidFill>
                    <a:latin typeface="+mj-lt"/>
                  </a:rPr>
                  <a:t>Kementerian</a:t>
                </a:r>
                <a:r>
                  <a:rPr lang="en-US" altLang="en-US" sz="800" b="1" dirty="0">
                    <a:solidFill>
                      <a:schemeClr val="bg1"/>
                    </a:solidFill>
                    <a:latin typeface="+mj-lt"/>
                  </a:rPr>
                  <a:t>/</a:t>
                </a:r>
                <a:r>
                  <a:rPr lang="en-US" altLang="en-US" sz="800" b="1" dirty="0" err="1">
                    <a:solidFill>
                      <a:schemeClr val="bg1"/>
                    </a:solidFill>
                    <a:latin typeface="+mj-lt"/>
                  </a:rPr>
                  <a:t>Lembaga</a:t>
                </a:r>
                <a:endParaRPr lang="id-ID"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id-ID" altLang="en-US" sz="800" b="1" dirty="0">
                    <a:solidFill>
                      <a:schemeClr val="bg1"/>
                    </a:solidFill>
                    <a:latin typeface="+mj-lt"/>
                  </a:rPr>
                  <a:t>35</a:t>
                </a:r>
                <a:r>
                  <a:rPr lang="en-US" altLang="en-US" sz="800" b="1" dirty="0">
                    <a:solidFill>
                      <a:schemeClr val="bg1"/>
                    </a:solidFill>
                    <a:latin typeface="+mj-lt"/>
                  </a:rPr>
                  <a:t> </a:t>
                </a:r>
                <a:r>
                  <a:rPr lang="id-ID" altLang="en-US" sz="800" b="1" dirty="0">
                    <a:solidFill>
                      <a:schemeClr val="bg1"/>
                    </a:solidFill>
                    <a:latin typeface="+mj-lt"/>
                  </a:rPr>
                  <a:t>Rumah Sakit</a:t>
                </a:r>
                <a:endParaRPr lang="en-US"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id-ID" altLang="en-US" sz="800" b="1" dirty="0">
                    <a:solidFill>
                      <a:schemeClr val="bg1"/>
                    </a:solidFill>
                    <a:latin typeface="+mj-lt"/>
                  </a:rPr>
                  <a:t>34 Dinas Kesehatan Provinsi</a:t>
                </a:r>
                <a:endParaRPr lang="en-US"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en-US" altLang="en-US" sz="800" b="1" dirty="0">
                    <a:solidFill>
                      <a:schemeClr val="bg1"/>
                    </a:solidFill>
                    <a:latin typeface="+mj-lt"/>
                  </a:rPr>
                  <a:t> </a:t>
                </a:r>
                <a:r>
                  <a:rPr lang="id-ID" altLang="en-US" sz="800" b="1" dirty="0">
                    <a:solidFill>
                      <a:schemeClr val="bg1"/>
                    </a:solidFill>
                    <a:latin typeface="+mj-lt"/>
                  </a:rPr>
                  <a:t>301 Dinas Kesehatan Kab/Kota</a:t>
                </a:r>
                <a:endParaRPr lang="en-US" altLang="en-US" sz="800" b="1" dirty="0">
                  <a:solidFill>
                    <a:schemeClr val="bg1"/>
                  </a:solidFill>
                  <a:latin typeface="+mj-lt"/>
                </a:endParaRPr>
              </a:p>
            </p:txBody>
          </p:sp>
        </p:grpSp>
        <p:grpSp>
          <p:nvGrpSpPr>
            <p:cNvPr id="12" name="Group 11">
              <a:extLst>
                <a:ext uri="{FF2B5EF4-FFF2-40B4-BE49-F238E27FC236}">
                  <a16:creationId xmlns:a16="http://schemas.microsoft.com/office/drawing/2014/main" id="{4BA8C35E-A89A-4486-BB7E-81047A63E2E5}"/>
                </a:ext>
              </a:extLst>
            </p:cNvPr>
            <p:cNvGrpSpPr/>
            <p:nvPr/>
          </p:nvGrpSpPr>
          <p:grpSpPr>
            <a:xfrm>
              <a:off x="8964936" y="1547827"/>
              <a:ext cx="2671176" cy="4212319"/>
              <a:chOff x="8964936" y="1547827"/>
              <a:chExt cx="2671176" cy="4212319"/>
            </a:xfrm>
          </p:grpSpPr>
          <p:sp>
            <p:nvSpPr>
              <p:cNvPr id="10" name="Rectangle 9">
                <a:extLst>
                  <a:ext uri="{FF2B5EF4-FFF2-40B4-BE49-F238E27FC236}">
                    <a16:creationId xmlns:a16="http://schemas.microsoft.com/office/drawing/2014/main" id="{90F9F599-ED5A-4308-A86D-3924760A8FAD}"/>
                  </a:ext>
                </a:extLst>
              </p:cNvPr>
              <p:cNvSpPr/>
              <p:nvPr/>
            </p:nvSpPr>
            <p:spPr>
              <a:xfrm>
                <a:off x="8964936" y="1547827"/>
                <a:ext cx="2671176" cy="4212319"/>
              </a:xfrm>
              <a:prstGeom prst="rect">
                <a:avLst/>
              </a:prstGeom>
              <a:solidFill>
                <a:srgbClr val="C7EDEB"/>
              </a:solidFill>
            </p:spPr>
            <p:style>
              <a:lnRef idx="2">
                <a:schemeClr val="lt1">
                  <a:hueOff val="0"/>
                  <a:satOff val="0"/>
                  <a:lumOff val="0"/>
                  <a:alphaOff val="0"/>
                </a:schemeClr>
              </a:lnRef>
              <a:fillRef idx="1">
                <a:schemeClr val="accent2">
                  <a:tint val="50000"/>
                  <a:hueOff val="0"/>
                  <a:satOff val="0"/>
                  <a:lumOff val="6980"/>
                  <a:alphaOff val="0"/>
                </a:schemeClr>
              </a:fillRef>
              <a:effectRef idx="0">
                <a:schemeClr val="accent2">
                  <a:tint val="50000"/>
                  <a:hueOff val="0"/>
                  <a:satOff val="0"/>
                  <a:lumOff val="6980"/>
                  <a:alphaOff val="0"/>
                </a:schemeClr>
              </a:effectRef>
              <a:fontRef idx="minor">
                <a:schemeClr val="lt1">
                  <a:hueOff val="0"/>
                  <a:satOff val="0"/>
                  <a:lumOff val="0"/>
                  <a:alphaOff val="0"/>
                </a:schemeClr>
              </a:fontRef>
            </p:style>
          </p:sp>
          <p:sp>
            <p:nvSpPr>
              <p:cNvPr id="11" name="Freeform: Shape 10">
                <a:extLst>
                  <a:ext uri="{FF2B5EF4-FFF2-40B4-BE49-F238E27FC236}">
                    <a16:creationId xmlns:a16="http://schemas.microsoft.com/office/drawing/2014/main" id="{CA383DB4-15F8-43AA-ABE8-EEB34BF7E93D}"/>
                  </a:ext>
                </a:extLst>
              </p:cNvPr>
              <p:cNvSpPr/>
              <p:nvPr/>
            </p:nvSpPr>
            <p:spPr>
              <a:xfrm>
                <a:off x="9111978" y="4816114"/>
                <a:ext cx="2326027" cy="731784"/>
              </a:xfrm>
              <a:custGeom>
                <a:avLst/>
                <a:gdLst>
                  <a:gd name="connsiteX0" fmla="*/ 0 w 2326027"/>
                  <a:gd name="connsiteY0" fmla="*/ 0 h 731784"/>
                  <a:gd name="connsiteX1" fmla="*/ 1356849 w 2326027"/>
                  <a:gd name="connsiteY1" fmla="*/ 0 h 731784"/>
                  <a:gd name="connsiteX2" fmla="*/ 1634034 w 2326027"/>
                  <a:gd name="connsiteY2" fmla="*/ -78301 h 731784"/>
                  <a:gd name="connsiteX3" fmla="*/ 1938356 w 2326027"/>
                  <a:gd name="connsiteY3" fmla="*/ 0 h 731784"/>
                  <a:gd name="connsiteX4" fmla="*/ 2326027 w 2326027"/>
                  <a:gd name="connsiteY4" fmla="*/ 0 h 731784"/>
                  <a:gd name="connsiteX5" fmla="*/ 2326027 w 2326027"/>
                  <a:gd name="connsiteY5" fmla="*/ 121964 h 731784"/>
                  <a:gd name="connsiteX6" fmla="*/ 2326027 w 2326027"/>
                  <a:gd name="connsiteY6" fmla="*/ 121964 h 731784"/>
                  <a:gd name="connsiteX7" fmla="*/ 2326027 w 2326027"/>
                  <a:gd name="connsiteY7" fmla="*/ 304910 h 731784"/>
                  <a:gd name="connsiteX8" fmla="*/ 2326027 w 2326027"/>
                  <a:gd name="connsiteY8" fmla="*/ 731784 h 731784"/>
                  <a:gd name="connsiteX9" fmla="*/ 1938356 w 2326027"/>
                  <a:gd name="connsiteY9" fmla="*/ 731784 h 731784"/>
                  <a:gd name="connsiteX10" fmla="*/ 1356849 w 2326027"/>
                  <a:gd name="connsiteY10" fmla="*/ 731784 h 731784"/>
                  <a:gd name="connsiteX11" fmla="*/ 1356849 w 2326027"/>
                  <a:gd name="connsiteY11" fmla="*/ 731784 h 731784"/>
                  <a:gd name="connsiteX12" fmla="*/ 0 w 2326027"/>
                  <a:gd name="connsiteY12" fmla="*/ 731784 h 731784"/>
                  <a:gd name="connsiteX13" fmla="*/ 0 w 2326027"/>
                  <a:gd name="connsiteY13" fmla="*/ 304910 h 731784"/>
                  <a:gd name="connsiteX14" fmla="*/ 0 w 2326027"/>
                  <a:gd name="connsiteY14" fmla="*/ 121964 h 731784"/>
                  <a:gd name="connsiteX15" fmla="*/ 0 w 2326027"/>
                  <a:gd name="connsiteY15" fmla="*/ 121964 h 731784"/>
                  <a:gd name="connsiteX16" fmla="*/ 0 w 2326027"/>
                  <a:gd name="connsiteY16" fmla="*/ 0 h 73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6027" h="731784">
                    <a:moveTo>
                      <a:pt x="0" y="0"/>
                    </a:moveTo>
                    <a:lnTo>
                      <a:pt x="1356849" y="0"/>
                    </a:lnTo>
                    <a:lnTo>
                      <a:pt x="1634034" y="-78301"/>
                    </a:lnTo>
                    <a:lnTo>
                      <a:pt x="1938356" y="0"/>
                    </a:lnTo>
                    <a:lnTo>
                      <a:pt x="2326027" y="0"/>
                    </a:lnTo>
                    <a:lnTo>
                      <a:pt x="2326027" y="121964"/>
                    </a:lnTo>
                    <a:lnTo>
                      <a:pt x="2326027" y="121964"/>
                    </a:lnTo>
                    <a:lnTo>
                      <a:pt x="2326027" y="304910"/>
                    </a:lnTo>
                    <a:lnTo>
                      <a:pt x="2326027" y="731784"/>
                    </a:lnTo>
                    <a:lnTo>
                      <a:pt x="1938356" y="731784"/>
                    </a:lnTo>
                    <a:lnTo>
                      <a:pt x="1356849" y="731784"/>
                    </a:lnTo>
                    <a:lnTo>
                      <a:pt x="1356849" y="731784"/>
                    </a:lnTo>
                    <a:lnTo>
                      <a:pt x="0" y="731784"/>
                    </a:lnTo>
                    <a:lnTo>
                      <a:pt x="0" y="304910"/>
                    </a:lnTo>
                    <a:lnTo>
                      <a:pt x="0" y="121964"/>
                    </a:lnTo>
                    <a:lnTo>
                      <a:pt x="0" y="121964"/>
                    </a:lnTo>
                    <a:lnTo>
                      <a:pt x="0" y="0"/>
                    </a:lnTo>
                    <a:close/>
                  </a:path>
                </a:pathLst>
              </a:custGeom>
              <a:solidFill>
                <a:srgbClr val="00B3AC"/>
              </a:solidFill>
            </p:spPr>
            <p:style>
              <a:lnRef idx="2">
                <a:schemeClr val="lt1">
                  <a:hueOff val="0"/>
                  <a:satOff val="0"/>
                  <a:lumOff val="0"/>
                  <a:alphaOff val="0"/>
                </a:schemeClr>
              </a:lnRef>
              <a:fillRef idx="1">
                <a:schemeClr val="accent2">
                  <a:hueOff val="0"/>
                  <a:satOff val="0"/>
                  <a:lumOff val="-10980"/>
                  <a:alphaOff val="0"/>
                </a:schemeClr>
              </a:fillRef>
              <a:effectRef idx="0">
                <a:schemeClr val="accent2">
                  <a:hueOff val="0"/>
                  <a:satOff val="0"/>
                  <a:lumOff val="-10980"/>
                  <a:alphaOff val="0"/>
                </a:schemeClr>
              </a:effectRef>
              <a:fontRef idx="minor">
                <a:schemeClr val="lt1"/>
              </a:fontRef>
            </p:style>
            <p:txBody>
              <a:bodyPr spcFirstLastPara="0" vert="horz" wrap="square" lIns="80010" tIns="80010" rIns="80010" bIns="80010" numCol="1" spcCol="1270" anchor="ctr" anchorCtr="0">
                <a:noAutofit/>
              </a:bodyPr>
              <a:lstStyle/>
              <a:p>
                <a:pPr algn="ctr" defTabSz="933450">
                  <a:lnSpc>
                    <a:spcPct val="90000"/>
                  </a:lnSpc>
                  <a:spcBef>
                    <a:spcPct val="0"/>
                  </a:spcBef>
                  <a:spcAft>
                    <a:spcPct val="35000"/>
                  </a:spcAft>
                </a:pPr>
                <a:r>
                  <a:rPr lang="id-ID" altLang="en-US" dirty="0">
                    <a:solidFill>
                      <a:prstClr val="black"/>
                    </a:solidFill>
                    <a:latin typeface="Cooper Black" panose="0208090404030B020404" pitchFamily="18" charset="0"/>
                  </a:rPr>
                  <a:t>Tahun 2021</a:t>
                </a:r>
                <a:endParaRPr lang="id-ID" b="1" dirty="0"/>
              </a:p>
            </p:txBody>
          </p:sp>
          <p:sp>
            <p:nvSpPr>
              <p:cNvPr id="25" name="Rectangle 46">
                <a:extLst>
                  <a:ext uri="{FF2B5EF4-FFF2-40B4-BE49-F238E27FC236}">
                    <a16:creationId xmlns:a16="http://schemas.microsoft.com/office/drawing/2014/main" id="{770E64D2-EED5-4B96-858A-79D36A13DC3C}"/>
                  </a:ext>
                </a:extLst>
              </p:cNvPr>
              <p:cNvSpPr>
                <a:spLocks noChangeArrowheads="1"/>
              </p:cNvSpPr>
              <p:nvPr/>
            </p:nvSpPr>
            <p:spPr bwMode="auto">
              <a:xfrm rot="21599113">
                <a:off x="9052169" y="1814892"/>
                <a:ext cx="2512897" cy="1354070"/>
              </a:xfrm>
              <a:prstGeom prst="rect">
                <a:avLst/>
              </a:prstGeom>
              <a:solidFill>
                <a:srgbClr val="005050"/>
              </a:solidFill>
              <a:ln>
                <a:noFill/>
              </a:ln>
            </p:spPr>
            <p:style>
              <a:lnRef idx="1">
                <a:schemeClr val="accent6"/>
              </a:lnRef>
              <a:fillRef idx="2">
                <a:schemeClr val="accent6"/>
              </a:fillRef>
              <a:effectRef idx="1">
                <a:schemeClr val="accent6"/>
              </a:effectRef>
              <a:fontRef idx="minor">
                <a:schemeClr val="dk1"/>
              </a:fontRef>
            </p:style>
            <p:txBody>
              <a:bodyPr wrap="square" lIns="91438" tIns="45719" rIns="91438" bIns="45719" anchor="ctr">
                <a:spAutoFit/>
              </a:bodyPr>
              <a:lstStyle>
                <a:lvl1pPr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indent="180975"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defTabSz="724735" eaLnBrk="1" fontAlgn="base" hangingPunct="1">
                  <a:spcBef>
                    <a:spcPct val="0"/>
                  </a:spcBef>
                  <a:spcAft>
                    <a:spcPct val="0"/>
                  </a:spcAft>
                  <a:buClr>
                    <a:srgbClr val="000000"/>
                  </a:buClr>
                  <a:defRPr/>
                </a:pPr>
                <a:r>
                  <a:rPr lang="en-US" altLang="en-US" sz="800" b="1" dirty="0">
                    <a:solidFill>
                      <a:schemeClr val="bg1"/>
                    </a:solidFill>
                    <a:latin typeface="+mj-lt"/>
                  </a:rPr>
                  <a:t> </a:t>
                </a:r>
                <a:r>
                  <a:rPr lang="en-ID" altLang="en-US" sz="1000" b="1" dirty="0">
                    <a:solidFill>
                      <a:schemeClr val="bg1"/>
                    </a:solidFill>
                    <a:latin typeface="+mj-lt"/>
                  </a:rPr>
                  <a:t>3</a:t>
                </a:r>
                <a:r>
                  <a:rPr lang="id-ID" altLang="en-US" sz="1000" b="1" dirty="0">
                    <a:solidFill>
                      <a:schemeClr val="bg1"/>
                    </a:solidFill>
                    <a:latin typeface="+mj-lt"/>
                  </a:rPr>
                  <a:t>97 INSTANSI</a:t>
                </a:r>
                <a:endParaRPr lang="en-US"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id-ID" altLang="en-US" sz="800" b="1" dirty="0">
                    <a:solidFill>
                      <a:schemeClr val="bg1"/>
                    </a:solidFill>
                    <a:latin typeface="+mj-lt"/>
                  </a:rPr>
                  <a:t>4 </a:t>
                </a:r>
                <a:r>
                  <a:rPr lang="en-US" altLang="en-US" sz="800" b="1" dirty="0" err="1">
                    <a:solidFill>
                      <a:schemeClr val="bg1"/>
                    </a:solidFill>
                    <a:latin typeface="+mj-lt"/>
                  </a:rPr>
                  <a:t>Kementerian</a:t>
                </a:r>
                <a:r>
                  <a:rPr lang="en-US" altLang="en-US" sz="800" b="1" dirty="0">
                    <a:solidFill>
                      <a:schemeClr val="bg1"/>
                    </a:solidFill>
                    <a:latin typeface="+mj-lt"/>
                  </a:rPr>
                  <a:t>/</a:t>
                </a:r>
                <a:r>
                  <a:rPr lang="en-US" altLang="en-US" sz="800" b="1" dirty="0" err="1">
                    <a:solidFill>
                      <a:schemeClr val="bg1"/>
                    </a:solidFill>
                    <a:latin typeface="+mj-lt"/>
                  </a:rPr>
                  <a:t>Lembaga</a:t>
                </a:r>
                <a:endParaRPr lang="id-ID"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id-ID" altLang="en-US" sz="800" b="1" dirty="0">
                    <a:solidFill>
                      <a:schemeClr val="bg1"/>
                    </a:solidFill>
                    <a:latin typeface="+mj-lt"/>
                  </a:rPr>
                  <a:t>39</a:t>
                </a:r>
                <a:r>
                  <a:rPr lang="en-US" altLang="en-US" sz="800" b="1" dirty="0">
                    <a:solidFill>
                      <a:schemeClr val="bg1"/>
                    </a:solidFill>
                    <a:latin typeface="+mj-lt"/>
                  </a:rPr>
                  <a:t> </a:t>
                </a:r>
                <a:r>
                  <a:rPr lang="id-ID" altLang="en-US" sz="800" b="1" dirty="0">
                    <a:solidFill>
                      <a:schemeClr val="bg1"/>
                    </a:solidFill>
                    <a:latin typeface="+mj-lt"/>
                  </a:rPr>
                  <a:t>Rumah Sakit</a:t>
                </a:r>
                <a:endParaRPr lang="en-US"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id-ID" altLang="en-US" sz="800" b="1" dirty="0">
                    <a:solidFill>
                      <a:schemeClr val="bg1"/>
                    </a:solidFill>
                    <a:latin typeface="+mj-lt"/>
                  </a:rPr>
                  <a:t>34 Dinas Kesehatan Provinsi</a:t>
                </a:r>
                <a:endParaRPr lang="en-US"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id-ID" altLang="en-US" sz="800" b="1" dirty="0">
                    <a:solidFill>
                      <a:schemeClr val="bg1"/>
                    </a:solidFill>
                    <a:latin typeface="+mj-lt"/>
                  </a:rPr>
                  <a:t>320 Dinas Kesehatan Kab/Kota</a:t>
                </a:r>
                <a:endParaRPr lang="en-US" altLang="en-US" sz="800" b="1" dirty="0">
                  <a:solidFill>
                    <a:schemeClr val="bg1"/>
                  </a:solidFill>
                  <a:latin typeface="+mj-lt"/>
                </a:endParaRPr>
              </a:p>
            </p:txBody>
          </p:sp>
          <p:sp>
            <p:nvSpPr>
              <p:cNvPr id="26" name="Rectangle 44">
                <a:extLst>
                  <a:ext uri="{FF2B5EF4-FFF2-40B4-BE49-F238E27FC236}">
                    <a16:creationId xmlns:a16="http://schemas.microsoft.com/office/drawing/2014/main" id="{CACCCABE-3705-434A-B441-65505A0988EC}"/>
                  </a:ext>
                </a:extLst>
              </p:cNvPr>
              <p:cNvSpPr>
                <a:spLocks noChangeArrowheads="1"/>
              </p:cNvSpPr>
              <p:nvPr/>
            </p:nvSpPr>
            <p:spPr bwMode="auto">
              <a:xfrm rot="21599113">
                <a:off x="9065187" y="3702311"/>
                <a:ext cx="2419610" cy="719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8" tIns="45719" rIns="91438" bIns="45719" anchor="ctr">
                <a:spAutoFit/>
              </a:bodyPr>
              <a:lstStyle>
                <a:lvl1pPr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724735" eaLnBrk="1" fontAlgn="base" hangingPunct="1">
                  <a:spcBef>
                    <a:spcPct val="0"/>
                  </a:spcBef>
                  <a:spcAft>
                    <a:spcPct val="0"/>
                  </a:spcAft>
                  <a:buClr>
                    <a:srgbClr val="000000"/>
                  </a:buClr>
                  <a:defRPr/>
                </a:pPr>
                <a:r>
                  <a:rPr lang="en-US" altLang="en-US" sz="1400" b="1" dirty="0">
                    <a:solidFill>
                      <a:prstClr val="black"/>
                    </a:solidFill>
                    <a:latin typeface="Book Antiqua" panose="02040602050305030304" pitchFamily="18" charset="0"/>
                  </a:rPr>
                  <a:t>Total</a:t>
                </a:r>
                <a:r>
                  <a:rPr lang="id-ID" altLang="en-US" sz="1400" b="1" dirty="0">
                    <a:solidFill>
                      <a:prstClr val="black"/>
                    </a:solidFill>
                    <a:latin typeface="Book Antiqua" panose="02040602050305030304" pitchFamily="18" charset="0"/>
                  </a:rPr>
                  <a:t> 20.240 </a:t>
                </a:r>
                <a:r>
                  <a:rPr lang="en-US" altLang="en-US" sz="1400" b="1" dirty="0" err="1">
                    <a:solidFill>
                      <a:prstClr val="black"/>
                    </a:solidFill>
                    <a:latin typeface="Book Antiqua" panose="02040602050305030304" pitchFamily="18" charset="0"/>
                  </a:rPr>
                  <a:t>Peserta</a:t>
                </a:r>
                <a:r>
                  <a:rPr lang="en-US" altLang="en-US" sz="1400" b="1" dirty="0">
                    <a:solidFill>
                      <a:prstClr val="black"/>
                    </a:solidFill>
                    <a:latin typeface="Book Antiqua" panose="02040602050305030304" pitchFamily="18" charset="0"/>
                  </a:rPr>
                  <a:t> Uji</a:t>
                </a:r>
                <a:endParaRPr lang="id-ID" altLang="en-US" sz="1400" b="1" dirty="0">
                  <a:solidFill>
                    <a:prstClr val="black"/>
                  </a:solidFill>
                  <a:latin typeface="Book Antiqua" panose="02040602050305030304" pitchFamily="18" charset="0"/>
                </a:endParaRPr>
              </a:p>
            </p:txBody>
          </p:sp>
        </p:grpSp>
      </p:grpSp>
      <p:sp>
        <p:nvSpPr>
          <p:cNvPr id="3" name="TextBox 2">
            <a:extLst>
              <a:ext uri="{FF2B5EF4-FFF2-40B4-BE49-F238E27FC236}">
                <a16:creationId xmlns:a16="http://schemas.microsoft.com/office/drawing/2014/main" id="{A5A0CCEE-E6A0-420C-8059-7545BFF2DA3F}"/>
              </a:ext>
            </a:extLst>
          </p:cNvPr>
          <p:cNvSpPr txBox="1"/>
          <p:nvPr/>
        </p:nvSpPr>
        <p:spPr>
          <a:xfrm>
            <a:off x="373601" y="4426892"/>
            <a:ext cx="7720434" cy="415498"/>
          </a:xfrm>
          <a:prstGeom prst="rect">
            <a:avLst/>
          </a:prstGeom>
          <a:noFill/>
        </p:spPr>
        <p:txBody>
          <a:bodyPr wrap="square" rtlCol="0">
            <a:spAutoFit/>
          </a:bodyPr>
          <a:lstStyle/>
          <a:p>
            <a:r>
              <a:rPr lang="en-US" sz="1050" dirty="0"/>
              <a:t>* </a:t>
            </a:r>
            <a:r>
              <a:rPr lang="en-US" sz="1050" dirty="0" err="1"/>
              <a:t>Penyelenggaraan</a:t>
            </a:r>
            <a:r>
              <a:rPr lang="en-US" sz="1050" dirty="0"/>
              <a:t> uji </a:t>
            </a:r>
            <a:r>
              <a:rPr lang="en-US" sz="1050" dirty="0" err="1"/>
              <a:t>masih</a:t>
            </a:r>
            <a:r>
              <a:rPr lang="en-US" sz="1050" dirty="0"/>
              <a:t> </a:t>
            </a:r>
            <a:r>
              <a:rPr lang="en-US" sz="1050" dirty="0" err="1"/>
              <a:t>menggunakan</a:t>
            </a:r>
            <a:r>
              <a:rPr lang="en-US" sz="1050" dirty="0"/>
              <a:t> </a:t>
            </a:r>
            <a:r>
              <a:rPr lang="en-US" sz="1050" dirty="0" err="1"/>
              <a:t>Rekomendasi</a:t>
            </a:r>
            <a:r>
              <a:rPr lang="en-US" sz="1050" dirty="0"/>
              <a:t> </a:t>
            </a:r>
            <a:r>
              <a:rPr lang="en-US" sz="1050" dirty="0" err="1"/>
              <a:t>Penyelenggaraan</a:t>
            </a:r>
            <a:r>
              <a:rPr lang="en-US" sz="1050" dirty="0"/>
              <a:t> </a:t>
            </a:r>
            <a:r>
              <a:rPr lang="en-US" sz="1050" dirty="0" err="1"/>
              <a:t>belum</a:t>
            </a:r>
            <a:r>
              <a:rPr lang="en-US" sz="1050" dirty="0"/>
              <a:t> </a:t>
            </a:r>
            <a:r>
              <a:rPr lang="en-US" sz="1050" dirty="0" err="1"/>
              <a:t>menggunakan</a:t>
            </a:r>
            <a:r>
              <a:rPr lang="en-US" sz="1050" dirty="0"/>
              <a:t> </a:t>
            </a:r>
            <a:r>
              <a:rPr lang="en-US" sz="1050" dirty="0" err="1"/>
              <a:t>akreditasi</a:t>
            </a:r>
            <a:r>
              <a:rPr lang="en-US" sz="1050" dirty="0"/>
              <a:t> </a:t>
            </a:r>
            <a:r>
              <a:rPr lang="en-US" sz="1050" dirty="0" err="1"/>
              <a:t>sebagai</a:t>
            </a:r>
            <a:r>
              <a:rPr lang="en-US" sz="1050" dirty="0"/>
              <a:t> </a:t>
            </a:r>
            <a:r>
              <a:rPr lang="en-US" sz="1050" dirty="0" err="1"/>
              <a:t>syarat</a:t>
            </a:r>
            <a:r>
              <a:rPr lang="en-US" sz="1050" dirty="0"/>
              <a:t> </a:t>
            </a:r>
            <a:r>
              <a:rPr lang="en-US" sz="1050" dirty="0" err="1"/>
              <a:t>penyelenggaraan</a:t>
            </a:r>
            <a:r>
              <a:rPr lang="en-US" sz="1050" dirty="0"/>
              <a:t> </a:t>
            </a:r>
          </a:p>
        </p:txBody>
      </p:sp>
      <p:sp>
        <p:nvSpPr>
          <p:cNvPr id="27" name="Rectangle 26">
            <a:extLst>
              <a:ext uri="{FF2B5EF4-FFF2-40B4-BE49-F238E27FC236}">
                <a16:creationId xmlns:a16="http://schemas.microsoft.com/office/drawing/2014/main" id="{F235846F-103C-A000-784F-13F3F10238F7}"/>
              </a:ext>
            </a:extLst>
          </p:cNvPr>
          <p:cNvSpPr/>
          <p:nvPr/>
        </p:nvSpPr>
        <p:spPr>
          <a:xfrm>
            <a:off x="7191827" y="1150481"/>
            <a:ext cx="1584406" cy="3063830"/>
          </a:xfrm>
          <a:prstGeom prst="rect">
            <a:avLst/>
          </a:prstGeom>
          <a:solidFill>
            <a:srgbClr val="C7EDEB"/>
          </a:solidFill>
        </p:spPr>
        <p:style>
          <a:lnRef idx="2">
            <a:schemeClr val="lt1">
              <a:hueOff val="0"/>
              <a:satOff val="0"/>
              <a:lumOff val="0"/>
              <a:alphaOff val="0"/>
            </a:schemeClr>
          </a:lnRef>
          <a:fillRef idx="1">
            <a:schemeClr val="accent2">
              <a:tint val="50000"/>
              <a:hueOff val="0"/>
              <a:satOff val="0"/>
              <a:lumOff val="6980"/>
              <a:alphaOff val="0"/>
            </a:schemeClr>
          </a:fillRef>
          <a:effectRef idx="0">
            <a:schemeClr val="accent2">
              <a:tint val="50000"/>
              <a:hueOff val="0"/>
              <a:satOff val="0"/>
              <a:lumOff val="6980"/>
              <a:alphaOff val="0"/>
            </a:schemeClr>
          </a:effectRef>
          <a:fontRef idx="minor">
            <a:schemeClr val="lt1">
              <a:hueOff val="0"/>
              <a:satOff val="0"/>
              <a:lumOff val="0"/>
              <a:alphaOff val="0"/>
            </a:schemeClr>
          </a:fontRef>
        </p:style>
      </p:sp>
      <p:sp>
        <p:nvSpPr>
          <p:cNvPr id="28" name="Freeform: Shape 27">
            <a:extLst>
              <a:ext uri="{FF2B5EF4-FFF2-40B4-BE49-F238E27FC236}">
                <a16:creationId xmlns:a16="http://schemas.microsoft.com/office/drawing/2014/main" id="{8A92E512-90DD-7BC0-3B1D-86D51A4B0FE1}"/>
              </a:ext>
            </a:extLst>
          </p:cNvPr>
          <p:cNvSpPr/>
          <p:nvPr/>
        </p:nvSpPr>
        <p:spPr>
          <a:xfrm>
            <a:off x="7279045" y="3527669"/>
            <a:ext cx="1379681" cy="532263"/>
          </a:xfrm>
          <a:custGeom>
            <a:avLst/>
            <a:gdLst>
              <a:gd name="connsiteX0" fmla="*/ 0 w 2326027"/>
              <a:gd name="connsiteY0" fmla="*/ 0 h 731784"/>
              <a:gd name="connsiteX1" fmla="*/ 1356849 w 2326027"/>
              <a:gd name="connsiteY1" fmla="*/ 0 h 731784"/>
              <a:gd name="connsiteX2" fmla="*/ 1634034 w 2326027"/>
              <a:gd name="connsiteY2" fmla="*/ -78301 h 731784"/>
              <a:gd name="connsiteX3" fmla="*/ 1938356 w 2326027"/>
              <a:gd name="connsiteY3" fmla="*/ 0 h 731784"/>
              <a:gd name="connsiteX4" fmla="*/ 2326027 w 2326027"/>
              <a:gd name="connsiteY4" fmla="*/ 0 h 731784"/>
              <a:gd name="connsiteX5" fmla="*/ 2326027 w 2326027"/>
              <a:gd name="connsiteY5" fmla="*/ 121964 h 731784"/>
              <a:gd name="connsiteX6" fmla="*/ 2326027 w 2326027"/>
              <a:gd name="connsiteY6" fmla="*/ 121964 h 731784"/>
              <a:gd name="connsiteX7" fmla="*/ 2326027 w 2326027"/>
              <a:gd name="connsiteY7" fmla="*/ 304910 h 731784"/>
              <a:gd name="connsiteX8" fmla="*/ 2326027 w 2326027"/>
              <a:gd name="connsiteY8" fmla="*/ 731784 h 731784"/>
              <a:gd name="connsiteX9" fmla="*/ 1938356 w 2326027"/>
              <a:gd name="connsiteY9" fmla="*/ 731784 h 731784"/>
              <a:gd name="connsiteX10" fmla="*/ 1356849 w 2326027"/>
              <a:gd name="connsiteY10" fmla="*/ 731784 h 731784"/>
              <a:gd name="connsiteX11" fmla="*/ 1356849 w 2326027"/>
              <a:gd name="connsiteY11" fmla="*/ 731784 h 731784"/>
              <a:gd name="connsiteX12" fmla="*/ 0 w 2326027"/>
              <a:gd name="connsiteY12" fmla="*/ 731784 h 731784"/>
              <a:gd name="connsiteX13" fmla="*/ 0 w 2326027"/>
              <a:gd name="connsiteY13" fmla="*/ 304910 h 731784"/>
              <a:gd name="connsiteX14" fmla="*/ 0 w 2326027"/>
              <a:gd name="connsiteY14" fmla="*/ 121964 h 731784"/>
              <a:gd name="connsiteX15" fmla="*/ 0 w 2326027"/>
              <a:gd name="connsiteY15" fmla="*/ 121964 h 731784"/>
              <a:gd name="connsiteX16" fmla="*/ 0 w 2326027"/>
              <a:gd name="connsiteY16" fmla="*/ 0 h 73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6027" h="731784">
                <a:moveTo>
                  <a:pt x="0" y="0"/>
                </a:moveTo>
                <a:lnTo>
                  <a:pt x="1356849" y="0"/>
                </a:lnTo>
                <a:lnTo>
                  <a:pt x="1634034" y="-78301"/>
                </a:lnTo>
                <a:lnTo>
                  <a:pt x="1938356" y="0"/>
                </a:lnTo>
                <a:lnTo>
                  <a:pt x="2326027" y="0"/>
                </a:lnTo>
                <a:lnTo>
                  <a:pt x="2326027" y="121964"/>
                </a:lnTo>
                <a:lnTo>
                  <a:pt x="2326027" y="121964"/>
                </a:lnTo>
                <a:lnTo>
                  <a:pt x="2326027" y="304910"/>
                </a:lnTo>
                <a:lnTo>
                  <a:pt x="2326027" y="731784"/>
                </a:lnTo>
                <a:lnTo>
                  <a:pt x="1938356" y="731784"/>
                </a:lnTo>
                <a:lnTo>
                  <a:pt x="1356849" y="731784"/>
                </a:lnTo>
                <a:lnTo>
                  <a:pt x="1356849" y="731784"/>
                </a:lnTo>
                <a:lnTo>
                  <a:pt x="0" y="731784"/>
                </a:lnTo>
                <a:lnTo>
                  <a:pt x="0" y="304910"/>
                </a:lnTo>
                <a:lnTo>
                  <a:pt x="0" y="121964"/>
                </a:lnTo>
                <a:lnTo>
                  <a:pt x="0" y="121964"/>
                </a:lnTo>
                <a:lnTo>
                  <a:pt x="0" y="0"/>
                </a:lnTo>
                <a:close/>
              </a:path>
            </a:pathLst>
          </a:custGeom>
          <a:solidFill>
            <a:srgbClr val="00B3AC"/>
          </a:solidFill>
        </p:spPr>
        <p:style>
          <a:lnRef idx="2">
            <a:schemeClr val="lt1">
              <a:hueOff val="0"/>
              <a:satOff val="0"/>
              <a:lumOff val="0"/>
              <a:alphaOff val="0"/>
            </a:schemeClr>
          </a:lnRef>
          <a:fillRef idx="1">
            <a:schemeClr val="accent2">
              <a:hueOff val="0"/>
              <a:satOff val="0"/>
              <a:lumOff val="-10980"/>
              <a:alphaOff val="0"/>
            </a:schemeClr>
          </a:fillRef>
          <a:effectRef idx="0">
            <a:schemeClr val="accent2">
              <a:hueOff val="0"/>
              <a:satOff val="0"/>
              <a:lumOff val="-10980"/>
              <a:alphaOff val="0"/>
            </a:schemeClr>
          </a:effectRef>
          <a:fontRef idx="minor">
            <a:schemeClr val="lt1"/>
          </a:fontRef>
        </p:style>
        <p:txBody>
          <a:bodyPr spcFirstLastPara="0" vert="horz" wrap="square" lIns="80010" tIns="80010" rIns="80010" bIns="80010" numCol="1" spcCol="1270" anchor="ctr" anchorCtr="0">
            <a:noAutofit/>
          </a:bodyPr>
          <a:lstStyle/>
          <a:p>
            <a:pPr algn="ctr" defTabSz="933450">
              <a:lnSpc>
                <a:spcPct val="90000"/>
              </a:lnSpc>
              <a:spcBef>
                <a:spcPct val="0"/>
              </a:spcBef>
              <a:spcAft>
                <a:spcPct val="35000"/>
              </a:spcAft>
            </a:pPr>
            <a:r>
              <a:rPr lang="id-ID" altLang="en-US" dirty="0">
                <a:solidFill>
                  <a:prstClr val="black"/>
                </a:solidFill>
                <a:latin typeface="Cooper Black" panose="0208090404030B020404" pitchFamily="18" charset="0"/>
              </a:rPr>
              <a:t>Tahun 202</a:t>
            </a:r>
            <a:r>
              <a:rPr lang="en-US" altLang="en-US" dirty="0">
                <a:solidFill>
                  <a:prstClr val="black"/>
                </a:solidFill>
                <a:latin typeface="Cooper Black" panose="0208090404030B020404" pitchFamily="18" charset="0"/>
              </a:rPr>
              <a:t>2</a:t>
            </a:r>
            <a:endParaRPr lang="id-ID" b="1" dirty="0"/>
          </a:p>
        </p:txBody>
      </p:sp>
      <p:sp>
        <p:nvSpPr>
          <p:cNvPr id="29" name="Rectangle 46">
            <a:extLst>
              <a:ext uri="{FF2B5EF4-FFF2-40B4-BE49-F238E27FC236}">
                <a16:creationId xmlns:a16="http://schemas.microsoft.com/office/drawing/2014/main" id="{AA9DB9C4-A2A0-42B2-1DD4-29F999B62710}"/>
              </a:ext>
            </a:extLst>
          </p:cNvPr>
          <p:cNvSpPr>
            <a:spLocks noChangeArrowheads="1"/>
          </p:cNvSpPr>
          <p:nvPr/>
        </p:nvSpPr>
        <p:spPr bwMode="auto">
          <a:xfrm rot="21599113">
            <a:off x="7243569" y="1344731"/>
            <a:ext cx="1490523" cy="984883"/>
          </a:xfrm>
          <a:prstGeom prst="rect">
            <a:avLst/>
          </a:prstGeom>
          <a:solidFill>
            <a:srgbClr val="005050"/>
          </a:solidFill>
          <a:ln>
            <a:noFill/>
          </a:ln>
        </p:spPr>
        <p:style>
          <a:lnRef idx="1">
            <a:schemeClr val="accent6"/>
          </a:lnRef>
          <a:fillRef idx="2">
            <a:schemeClr val="accent6"/>
          </a:fillRef>
          <a:effectRef idx="1">
            <a:schemeClr val="accent6"/>
          </a:effectRef>
          <a:fontRef idx="minor">
            <a:schemeClr val="dk1"/>
          </a:fontRef>
        </p:style>
        <p:txBody>
          <a:bodyPr wrap="square" lIns="91438" tIns="45719" rIns="91438" bIns="45719" anchor="ctr">
            <a:spAutoFit/>
          </a:bodyPr>
          <a:lstStyle>
            <a:lvl1pPr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indent="180975"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defTabSz="724735" eaLnBrk="1" fontAlgn="base" hangingPunct="1">
              <a:spcBef>
                <a:spcPct val="0"/>
              </a:spcBef>
              <a:spcAft>
                <a:spcPct val="0"/>
              </a:spcAft>
              <a:buClr>
                <a:srgbClr val="000000"/>
              </a:buClr>
              <a:defRPr/>
            </a:pPr>
            <a:r>
              <a:rPr lang="en-US" altLang="en-US" sz="800" b="1" dirty="0">
                <a:solidFill>
                  <a:schemeClr val="bg1"/>
                </a:solidFill>
                <a:latin typeface="+mj-lt"/>
              </a:rPr>
              <a:t> </a:t>
            </a:r>
            <a:r>
              <a:rPr lang="en-ID" altLang="en-US" sz="1000" b="1" dirty="0">
                <a:solidFill>
                  <a:schemeClr val="bg1"/>
                </a:solidFill>
                <a:latin typeface="+mj-lt"/>
              </a:rPr>
              <a:t>89</a:t>
            </a:r>
            <a:r>
              <a:rPr lang="id-ID" altLang="en-US" sz="1000" b="1" dirty="0">
                <a:solidFill>
                  <a:schemeClr val="bg1"/>
                </a:solidFill>
                <a:latin typeface="+mj-lt"/>
              </a:rPr>
              <a:t> INSTANSI</a:t>
            </a:r>
            <a:endParaRPr lang="en-US"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en-US" altLang="en-US" sz="800" b="1" dirty="0">
                <a:solidFill>
                  <a:schemeClr val="bg1"/>
                </a:solidFill>
                <a:latin typeface="+mj-lt"/>
              </a:rPr>
              <a:t>2</a:t>
            </a:r>
            <a:r>
              <a:rPr lang="id-ID" altLang="en-US" sz="800" b="1" dirty="0">
                <a:solidFill>
                  <a:schemeClr val="bg1"/>
                </a:solidFill>
                <a:latin typeface="+mj-lt"/>
              </a:rPr>
              <a:t> </a:t>
            </a:r>
            <a:r>
              <a:rPr lang="en-US" altLang="en-US" sz="800" b="1" dirty="0" err="1">
                <a:solidFill>
                  <a:schemeClr val="bg1"/>
                </a:solidFill>
                <a:latin typeface="+mj-lt"/>
              </a:rPr>
              <a:t>Kementerian</a:t>
            </a:r>
            <a:r>
              <a:rPr lang="en-US" altLang="en-US" sz="800" b="1" dirty="0">
                <a:solidFill>
                  <a:schemeClr val="bg1"/>
                </a:solidFill>
                <a:latin typeface="+mj-lt"/>
              </a:rPr>
              <a:t>/</a:t>
            </a:r>
            <a:r>
              <a:rPr lang="en-US" altLang="en-US" sz="800" b="1" dirty="0" err="1">
                <a:solidFill>
                  <a:schemeClr val="bg1"/>
                </a:solidFill>
                <a:latin typeface="+mj-lt"/>
              </a:rPr>
              <a:t>Lembaga</a:t>
            </a:r>
            <a:endParaRPr lang="id-ID"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en-US" altLang="en-US" sz="800" b="1" dirty="0">
                <a:solidFill>
                  <a:schemeClr val="bg1"/>
                </a:solidFill>
                <a:latin typeface="+mj-lt"/>
              </a:rPr>
              <a:t>11 </a:t>
            </a:r>
            <a:r>
              <a:rPr lang="id-ID" altLang="en-US" sz="800" b="1" dirty="0">
                <a:solidFill>
                  <a:schemeClr val="bg1"/>
                </a:solidFill>
                <a:latin typeface="+mj-lt"/>
              </a:rPr>
              <a:t>Rumah Sakit</a:t>
            </a:r>
            <a:endParaRPr lang="en-US"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en-US" altLang="en-US" sz="800" b="1" dirty="0">
                <a:solidFill>
                  <a:schemeClr val="bg1"/>
                </a:solidFill>
                <a:latin typeface="+mj-lt"/>
              </a:rPr>
              <a:t>10</a:t>
            </a:r>
            <a:r>
              <a:rPr lang="id-ID" altLang="en-US" sz="800" b="1" dirty="0">
                <a:solidFill>
                  <a:schemeClr val="bg1"/>
                </a:solidFill>
                <a:latin typeface="+mj-lt"/>
              </a:rPr>
              <a:t> Dinas Kesehatan Provinsi</a:t>
            </a:r>
            <a:endParaRPr lang="en-US" altLang="en-US" sz="800" b="1" dirty="0">
              <a:solidFill>
                <a:schemeClr val="bg1"/>
              </a:solidFill>
              <a:latin typeface="+mj-lt"/>
            </a:endParaRPr>
          </a:p>
          <a:p>
            <a:pPr marL="125016" lvl="1" indent="-125016" defTabSz="724735" eaLnBrk="1" fontAlgn="base" hangingPunct="1">
              <a:spcBef>
                <a:spcPct val="0"/>
              </a:spcBef>
              <a:spcAft>
                <a:spcPct val="0"/>
              </a:spcAft>
              <a:buFont typeface="Wingdings" panose="05000000000000000000" pitchFamily="2" charset="2"/>
              <a:buChar char="q"/>
              <a:tabLst>
                <a:tab pos="957507" algn="l"/>
              </a:tabLst>
              <a:defRPr/>
            </a:pPr>
            <a:r>
              <a:rPr lang="en-US" altLang="en-US" sz="800" b="1" dirty="0">
                <a:solidFill>
                  <a:schemeClr val="bg1"/>
                </a:solidFill>
                <a:latin typeface="+mj-lt"/>
              </a:rPr>
              <a:t>66</a:t>
            </a:r>
            <a:r>
              <a:rPr lang="id-ID" altLang="en-US" sz="800" b="1" dirty="0">
                <a:solidFill>
                  <a:schemeClr val="bg1"/>
                </a:solidFill>
                <a:latin typeface="+mj-lt"/>
              </a:rPr>
              <a:t> Dinas Kesehatan Kab/Kota</a:t>
            </a:r>
            <a:endParaRPr lang="en-US" altLang="en-US" sz="800" b="1" dirty="0">
              <a:solidFill>
                <a:schemeClr val="bg1"/>
              </a:solidFill>
              <a:latin typeface="+mj-lt"/>
            </a:endParaRPr>
          </a:p>
        </p:txBody>
      </p:sp>
      <p:sp>
        <p:nvSpPr>
          <p:cNvPr id="30" name="Rectangle 44">
            <a:extLst>
              <a:ext uri="{FF2B5EF4-FFF2-40B4-BE49-F238E27FC236}">
                <a16:creationId xmlns:a16="http://schemas.microsoft.com/office/drawing/2014/main" id="{67B543FC-9688-A589-EFE7-D74EDDAAA3C0}"/>
              </a:ext>
            </a:extLst>
          </p:cNvPr>
          <p:cNvSpPr>
            <a:spLocks noChangeArrowheads="1"/>
          </p:cNvSpPr>
          <p:nvPr/>
        </p:nvSpPr>
        <p:spPr bwMode="auto">
          <a:xfrm rot="21599113">
            <a:off x="7251291" y="2717545"/>
            <a:ext cx="1435190" cy="523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8" tIns="45719" rIns="91438" bIns="45719" anchor="ctr">
            <a:spAutoFit/>
          </a:bodyPr>
          <a:lstStyle>
            <a:lvl1pPr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1pPr>
            <a:lvl2pPr marL="742950" indent="-28575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2pPr>
            <a:lvl3pPr marL="11430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3pPr>
            <a:lvl4pPr marL="16002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4pPr>
            <a:lvl5pPr marL="2057400" indent="-228600" eaLnBrk="0" hangingPunct="0">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defTabSz="724735" eaLnBrk="1" fontAlgn="base" hangingPunct="1">
              <a:spcBef>
                <a:spcPct val="0"/>
              </a:spcBef>
              <a:spcAft>
                <a:spcPct val="0"/>
              </a:spcAft>
              <a:buClr>
                <a:srgbClr val="000000"/>
              </a:buClr>
              <a:defRPr/>
            </a:pPr>
            <a:r>
              <a:rPr lang="en-US" altLang="en-US" sz="1400" b="1" dirty="0">
                <a:solidFill>
                  <a:prstClr val="black"/>
                </a:solidFill>
                <a:latin typeface="Book Antiqua" panose="02040602050305030304" pitchFamily="18" charset="0"/>
              </a:rPr>
              <a:t>Total</a:t>
            </a:r>
            <a:r>
              <a:rPr lang="id-ID" altLang="en-US" sz="1400" b="1" dirty="0">
                <a:solidFill>
                  <a:prstClr val="black"/>
                </a:solidFill>
                <a:latin typeface="Book Antiqua" panose="02040602050305030304" pitchFamily="18" charset="0"/>
              </a:rPr>
              <a:t> </a:t>
            </a:r>
            <a:r>
              <a:rPr lang="en-US" altLang="en-US" sz="1400" b="1" dirty="0">
                <a:solidFill>
                  <a:prstClr val="black"/>
                </a:solidFill>
                <a:latin typeface="Book Antiqua" panose="02040602050305030304" pitchFamily="18" charset="0"/>
              </a:rPr>
              <a:t>6.886</a:t>
            </a:r>
            <a:r>
              <a:rPr lang="id-ID" altLang="en-US" sz="1400" b="1" dirty="0">
                <a:solidFill>
                  <a:prstClr val="black"/>
                </a:solidFill>
                <a:latin typeface="Book Antiqua" panose="02040602050305030304" pitchFamily="18" charset="0"/>
              </a:rPr>
              <a:t> </a:t>
            </a:r>
            <a:r>
              <a:rPr lang="en-US" altLang="en-US" sz="1400" b="1" dirty="0" err="1">
                <a:solidFill>
                  <a:prstClr val="black"/>
                </a:solidFill>
                <a:latin typeface="Book Antiqua" panose="02040602050305030304" pitchFamily="18" charset="0"/>
              </a:rPr>
              <a:t>Peserta</a:t>
            </a:r>
            <a:r>
              <a:rPr lang="en-US" altLang="en-US" sz="1400" b="1" dirty="0">
                <a:solidFill>
                  <a:prstClr val="black"/>
                </a:solidFill>
                <a:latin typeface="Book Antiqua" panose="02040602050305030304" pitchFamily="18" charset="0"/>
              </a:rPr>
              <a:t> Uji</a:t>
            </a:r>
            <a:endParaRPr lang="id-ID" altLang="en-US" sz="1400" b="1" dirty="0">
              <a:solidFill>
                <a:prstClr val="black"/>
              </a:solidFill>
              <a:latin typeface="Book Antiqua" panose="02040602050305030304" pitchFamily="18" charset="0"/>
            </a:endParaRPr>
          </a:p>
        </p:txBody>
      </p:sp>
    </p:spTree>
    <p:extLst>
      <p:ext uri="{BB962C8B-B14F-4D97-AF65-F5344CB8AC3E}">
        <p14:creationId xmlns:p14="http://schemas.microsoft.com/office/powerpoint/2010/main" val="346797268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7">
            <a:extLst>
              <a:ext uri="{FF2B5EF4-FFF2-40B4-BE49-F238E27FC236}">
                <a16:creationId xmlns:a16="http://schemas.microsoft.com/office/drawing/2014/main" id="{7AC4898F-0EC1-CA4B-8576-E7C45C811C61}"/>
              </a:ext>
            </a:extLst>
          </p:cNvPr>
          <p:cNvGrpSpPr/>
          <p:nvPr/>
        </p:nvGrpSpPr>
        <p:grpSpPr>
          <a:xfrm rot="16200000">
            <a:off x="3234769" y="200942"/>
            <a:ext cx="2753936" cy="4723983"/>
            <a:chOff x="0" y="-770096"/>
            <a:chExt cx="3671915" cy="8398192"/>
          </a:xfrm>
        </p:grpSpPr>
        <p:grpSp>
          <p:nvGrpSpPr>
            <p:cNvPr id="7" name="Group 6">
              <a:extLst>
                <a:ext uri="{FF2B5EF4-FFF2-40B4-BE49-F238E27FC236}">
                  <a16:creationId xmlns:a16="http://schemas.microsoft.com/office/drawing/2014/main" id="{44E17D8F-0134-ED4D-82CC-4C2AC5A51D0E}"/>
                </a:ext>
              </a:extLst>
            </p:cNvPr>
            <p:cNvGrpSpPr/>
            <p:nvPr/>
          </p:nvGrpSpPr>
          <p:grpSpPr>
            <a:xfrm>
              <a:off x="0" y="-770096"/>
              <a:ext cx="1825201" cy="8398192"/>
              <a:chOff x="0" y="-1828800"/>
              <a:chExt cx="1825201" cy="8398192"/>
            </a:xfrm>
          </p:grpSpPr>
          <p:grpSp>
            <p:nvGrpSpPr>
              <p:cNvPr id="99" name="Group 256">
                <a:extLst>
                  <a:ext uri="{FF2B5EF4-FFF2-40B4-BE49-F238E27FC236}">
                    <a16:creationId xmlns:a16="http://schemas.microsoft.com/office/drawing/2014/main" id="{458443A5-E3B3-964E-9614-44150D437862}"/>
                  </a:ext>
                </a:extLst>
              </p:cNvPr>
              <p:cNvGrpSpPr/>
              <p:nvPr/>
            </p:nvGrpSpPr>
            <p:grpSpPr>
              <a:xfrm rot="5400000">
                <a:off x="-491703" y="-1337097"/>
                <a:ext cx="2808606" cy="1825200"/>
                <a:chOff x="1060585" y="5645150"/>
                <a:chExt cx="1700213" cy="1104900"/>
              </a:xfrm>
            </p:grpSpPr>
            <p:sp>
              <p:nvSpPr>
                <p:cNvPr id="154" name="Freeform 1">
                  <a:extLst>
                    <a:ext uri="{FF2B5EF4-FFF2-40B4-BE49-F238E27FC236}">
                      <a16:creationId xmlns:a16="http://schemas.microsoft.com/office/drawing/2014/main" id="{672640A8-8B5B-B64B-925B-7E77D2CDC7A9}"/>
                    </a:ext>
                  </a:extLst>
                </p:cNvPr>
                <p:cNvSpPr>
                  <a:spLocks noChangeArrowheads="1"/>
                </p:cNvSpPr>
                <p:nvPr/>
              </p:nvSpPr>
              <p:spPr bwMode="auto">
                <a:xfrm>
                  <a:off x="2690948" y="6470650"/>
                  <a:ext cx="68262" cy="111125"/>
                </a:xfrm>
                <a:custGeom>
                  <a:avLst/>
                  <a:gdLst>
                    <a:gd name="T0" fmla="*/ 59 w 191"/>
                    <a:gd name="T1" fmla="*/ 153 h 307"/>
                    <a:gd name="T2" fmla="*/ 59 w 191"/>
                    <a:gd name="T3" fmla="*/ 153 h 307"/>
                    <a:gd name="T4" fmla="*/ 11 w 191"/>
                    <a:gd name="T5" fmla="*/ 248 h 307"/>
                    <a:gd name="T6" fmla="*/ 11 w 191"/>
                    <a:gd name="T7" fmla="*/ 248 h 307"/>
                    <a:gd name="T8" fmla="*/ 59 w 191"/>
                    <a:gd name="T9" fmla="*/ 306 h 307"/>
                    <a:gd name="T10" fmla="*/ 190 w 191"/>
                    <a:gd name="T11" fmla="*/ 306 h 307"/>
                    <a:gd name="T12" fmla="*/ 190 w 191"/>
                    <a:gd name="T13" fmla="*/ 0 h 307"/>
                    <a:gd name="T14" fmla="*/ 125 w 191"/>
                    <a:gd name="T15" fmla="*/ 76 h 307"/>
                    <a:gd name="T16" fmla="*/ 59 w 191"/>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307">
                      <a:moveTo>
                        <a:pt x="59" y="153"/>
                      </a:moveTo>
                      <a:lnTo>
                        <a:pt x="59" y="153"/>
                      </a:lnTo>
                      <a:cubicBezTo>
                        <a:pt x="37" y="178"/>
                        <a:pt x="21" y="211"/>
                        <a:pt x="11" y="248"/>
                      </a:cubicBezTo>
                      <a:lnTo>
                        <a:pt x="11" y="248"/>
                      </a:lnTo>
                      <a:cubicBezTo>
                        <a:pt x="0" y="286"/>
                        <a:pt x="16" y="306"/>
                        <a:pt x="59" y="306"/>
                      </a:cubicBezTo>
                      <a:lnTo>
                        <a:pt x="190" y="306"/>
                      </a:lnTo>
                      <a:lnTo>
                        <a:pt x="190" y="0"/>
                      </a:lnTo>
                      <a:lnTo>
                        <a:pt x="125" y="76"/>
                      </a:lnTo>
                      <a:lnTo>
                        <a:pt x="59" y="153"/>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5" name="Freeform 2">
                  <a:extLst>
                    <a:ext uri="{FF2B5EF4-FFF2-40B4-BE49-F238E27FC236}">
                      <a16:creationId xmlns:a16="http://schemas.microsoft.com/office/drawing/2014/main" id="{351BD21F-7CAA-1840-9C48-52B52541F218}"/>
                    </a:ext>
                  </a:extLst>
                </p:cNvPr>
                <p:cNvSpPr>
                  <a:spLocks noChangeArrowheads="1"/>
                </p:cNvSpPr>
                <p:nvPr/>
              </p:nvSpPr>
              <p:spPr bwMode="auto">
                <a:xfrm>
                  <a:off x="1060585" y="6253163"/>
                  <a:ext cx="493713" cy="328612"/>
                </a:xfrm>
                <a:custGeom>
                  <a:avLst/>
                  <a:gdLst>
                    <a:gd name="T0" fmla="*/ 0 w 1373"/>
                    <a:gd name="T1" fmla="*/ 605 h 912"/>
                    <a:gd name="T2" fmla="*/ 66 w 1373"/>
                    <a:gd name="T3" fmla="*/ 528 h 912"/>
                    <a:gd name="T4" fmla="*/ 263 w 1373"/>
                    <a:gd name="T5" fmla="*/ 299 h 912"/>
                    <a:gd name="T6" fmla="*/ 328 w 1373"/>
                    <a:gd name="T7" fmla="*/ 222 h 912"/>
                    <a:gd name="T8" fmla="*/ 394 w 1373"/>
                    <a:gd name="T9" fmla="*/ 146 h 912"/>
                    <a:gd name="T10" fmla="*/ 459 w 1373"/>
                    <a:gd name="T11" fmla="*/ 70 h 912"/>
                    <a:gd name="T12" fmla="*/ 459 w 1373"/>
                    <a:gd name="T13" fmla="*/ 70 h 912"/>
                    <a:gd name="T14" fmla="*/ 541 w 1373"/>
                    <a:gd name="T15" fmla="*/ 12 h 912"/>
                    <a:gd name="T16" fmla="*/ 541 w 1373"/>
                    <a:gd name="T17" fmla="*/ 12 h 912"/>
                    <a:gd name="T18" fmla="*/ 640 w 1373"/>
                    <a:gd name="T19" fmla="*/ 12 h 912"/>
                    <a:gd name="T20" fmla="*/ 640 w 1373"/>
                    <a:gd name="T21" fmla="*/ 12 h 912"/>
                    <a:gd name="T22" fmla="*/ 722 w 1373"/>
                    <a:gd name="T23" fmla="*/ 70 h 912"/>
                    <a:gd name="T24" fmla="*/ 787 w 1373"/>
                    <a:gd name="T25" fmla="*/ 146 h 912"/>
                    <a:gd name="T26" fmla="*/ 853 w 1373"/>
                    <a:gd name="T27" fmla="*/ 222 h 912"/>
                    <a:gd name="T28" fmla="*/ 918 w 1373"/>
                    <a:gd name="T29" fmla="*/ 299 h 912"/>
                    <a:gd name="T30" fmla="*/ 1115 w 1373"/>
                    <a:gd name="T31" fmla="*/ 528 h 912"/>
                    <a:gd name="T32" fmla="*/ 1181 w 1373"/>
                    <a:gd name="T33" fmla="*/ 605 h 912"/>
                    <a:gd name="T34" fmla="*/ 1246 w 1373"/>
                    <a:gd name="T35" fmla="*/ 681 h 912"/>
                    <a:gd name="T36" fmla="*/ 1311 w 1373"/>
                    <a:gd name="T37" fmla="*/ 758 h 912"/>
                    <a:gd name="T38" fmla="*/ 1311 w 1373"/>
                    <a:gd name="T39" fmla="*/ 758 h 912"/>
                    <a:gd name="T40" fmla="*/ 1360 w 1373"/>
                    <a:gd name="T41" fmla="*/ 853 h 912"/>
                    <a:gd name="T42" fmla="*/ 1360 w 1373"/>
                    <a:gd name="T43" fmla="*/ 853 h 912"/>
                    <a:gd name="T44" fmla="*/ 1311 w 1373"/>
                    <a:gd name="T45" fmla="*/ 911 h 912"/>
                    <a:gd name="T46" fmla="*/ 0 w 1373"/>
                    <a:gd name="T47" fmla="*/ 911 h 912"/>
                    <a:gd name="T48" fmla="*/ 0 w 1373"/>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3" h="912">
                      <a:moveTo>
                        <a:pt x="0" y="605"/>
                      </a:moveTo>
                      <a:lnTo>
                        <a:pt x="66" y="528"/>
                      </a:lnTo>
                      <a:lnTo>
                        <a:pt x="263" y="299"/>
                      </a:lnTo>
                      <a:lnTo>
                        <a:pt x="328" y="222"/>
                      </a:lnTo>
                      <a:lnTo>
                        <a:pt x="394" y="146"/>
                      </a:lnTo>
                      <a:lnTo>
                        <a:pt x="459" y="70"/>
                      </a:lnTo>
                      <a:lnTo>
                        <a:pt x="459" y="70"/>
                      </a:lnTo>
                      <a:cubicBezTo>
                        <a:pt x="481" y="44"/>
                        <a:pt x="508" y="25"/>
                        <a:pt x="541" y="12"/>
                      </a:cubicBezTo>
                      <a:lnTo>
                        <a:pt x="541" y="12"/>
                      </a:lnTo>
                      <a:cubicBezTo>
                        <a:pt x="574" y="0"/>
                        <a:pt x="607" y="0"/>
                        <a:pt x="640" y="12"/>
                      </a:cubicBezTo>
                      <a:lnTo>
                        <a:pt x="640" y="12"/>
                      </a:lnTo>
                      <a:cubicBezTo>
                        <a:pt x="673" y="25"/>
                        <a:pt x="700" y="44"/>
                        <a:pt x="722" y="70"/>
                      </a:cubicBezTo>
                      <a:lnTo>
                        <a:pt x="787" y="146"/>
                      </a:lnTo>
                      <a:lnTo>
                        <a:pt x="853" y="222"/>
                      </a:lnTo>
                      <a:lnTo>
                        <a:pt x="918" y="299"/>
                      </a:lnTo>
                      <a:lnTo>
                        <a:pt x="1115" y="528"/>
                      </a:lnTo>
                      <a:lnTo>
                        <a:pt x="1181" y="605"/>
                      </a:lnTo>
                      <a:lnTo>
                        <a:pt x="1246" y="681"/>
                      </a:lnTo>
                      <a:lnTo>
                        <a:pt x="1311" y="758"/>
                      </a:lnTo>
                      <a:lnTo>
                        <a:pt x="1311" y="758"/>
                      </a:lnTo>
                      <a:cubicBezTo>
                        <a:pt x="1334" y="783"/>
                        <a:pt x="1350" y="816"/>
                        <a:pt x="1360" y="853"/>
                      </a:cubicBezTo>
                      <a:lnTo>
                        <a:pt x="1360" y="853"/>
                      </a:lnTo>
                      <a:cubicBezTo>
                        <a:pt x="1372" y="891"/>
                        <a:pt x="1356" y="911"/>
                        <a:pt x="1311" y="911"/>
                      </a:cubicBezTo>
                      <a:lnTo>
                        <a:pt x="0" y="911"/>
                      </a:lnTo>
                      <a:lnTo>
                        <a:pt x="0" y="605"/>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6" name="Freeform 3">
                  <a:extLst>
                    <a:ext uri="{FF2B5EF4-FFF2-40B4-BE49-F238E27FC236}">
                      <a16:creationId xmlns:a16="http://schemas.microsoft.com/office/drawing/2014/main" id="{195E79B1-8EC1-3940-9D1D-1965196F1097}"/>
                    </a:ext>
                  </a:extLst>
                </p:cNvPr>
                <p:cNvSpPr>
                  <a:spLocks noChangeArrowheads="1"/>
                </p:cNvSpPr>
                <p:nvPr/>
              </p:nvSpPr>
              <p:spPr bwMode="auto">
                <a:xfrm>
                  <a:off x="1143135" y="6362700"/>
                  <a:ext cx="260350" cy="163513"/>
                </a:xfrm>
                <a:custGeom>
                  <a:avLst/>
                  <a:gdLst>
                    <a:gd name="T0" fmla="*/ 0 w 722"/>
                    <a:gd name="T1" fmla="*/ 376 h 454"/>
                    <a:gd name="T2" fmla="*/ 0 w 722"/>
                    <a:gd name="T3" fmla="*/ 376 h 454"/>
                    <a:gd name="T4" fmla="*/ 49 w 722"/>
                    <a:gd name="T5" fmla="*/ 434 h 454"/>
                    <a:gd name="T6" fmla="*/ 49 w 722"/>
                    <a:gd name="T7" fmla="*/ 434 h 454"/>
                    <a:gd name="T8" fmla="*/ 164 w 722"/>
                    <a:gd name="T9" fmla="*/ 453 h 454"/>
                    <a:gd name="T10" fmla="*/ 557 w 722"/>
                    <a:gd name="T11" fmla="*/ 453 h 454"/>
                    <a:gd name="T12" fmla="*/ 557 w 722"/>
                    <a:gd name="T13" fmla="*/ 453 h 454"/>
                    <a:gd name="T14" fmla="*/ 672 w 722"/>
                    <a:gd name="T15" fmla="*/ 434 h 454"/>
                    <a:gd name="T16" fmla="*/ 672 w 722"/>
                    <a:gd name="T17" fmla="*/ 434 h 454"/>
                    <a:gd name="T18" fmla="*/ 721 w 722"/>
                    <a:gd name="T19" fmla="*/ 376 h 454"/>
                    <a:gd name="T20" fmla="*/ 721 w 722"/>
                    <a:gd name="T21" fmla="*/ 376 h 454"/>
                    <a:gd name="T22" fmla="*/ 688 w 722"/>
                    <a:gd name="T23" fmla="*/ 300 h 454"/>
                    <a:gd name="T24" fmla="*/ 623 w 722"/>
                    <a:gd name="T25" fmla="*/ 223 h 454"/>
                    <a:gd name="T26" fmla="*/ 557 w 722"/>
                    <a:gd name="T27" fmla="*/ 148 h 454"/>
                    <a:gd name="T28" fmla="*/ 492 w 722"/>
                    <a:gd name="T29" fmla="*/ 70 h 454"/>
                    <a:gd name="T30" fmla="*/ 492 w 722"/>
                    <a:gd name="T31" fmla="*/ 70 h 454"/>
                    <a:gd name="T32" fmla="*/ 410 w 722"/>
                    <a:gd name="T33" fmla="*/ 13 h 454"/>
                    <a:gd name="T34" fmla="*/ 410 w 722"/>
                    <a:gd name="T35" fmla="*/ 13 h 454"/>
                    <a:gd name="T36" fmla="*/ 311 w 722"/>
                    <a:gd name="T37" fmla="*/ 13 h 454"/>
                    <a:gd name="T38" fmla="*/ 311 w 722"/>
                    <a:gd name="T39" fmla="*/ 13 h 454"/>
                    <a:gd name="T40" fmla="*/ 229 w 722"/>
                    <a:gd name="T41" fmla="*/ 70 h 454"/>
                    <a:gd name="T42" fmla="*/ 164 w 722"/>
                    <a:gd name="T43" fmla="*/ 148 h 454"/>
                    <a:gd name="T44" fmla="*/ 98 w 722"/>
                    <a:gd name="T45" fmla="*/ 223 h 454"/>
                    <a:gd name="T46" fmla="*/ 33 w 722"/>
                    <a:gd name="T47" fmla="*/ 300 h 454"/>
                    <a:gd name="T48" fmla="*/ 33 w 722"/>
                    <a:gd name="T49" fmla="*/ 300 h 454"/>
                    <a:gd name="T50" fmla="*/ 0 w 722"/>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2" h="454">
                      <a:moveTo>
                        <a:pt x="0" y="376"/>
                      </a:moveTo>
                      <a:lnTo>
                        <a:pt x="0" y="376"/>
                      </a:lnTo>
                      <a:cubicBezTo>
                        <a:pt x="0" y="402"/>
                        <a:pt x="16" y="421"/>
                        <a:pt x="49" y="434"/>
                      </a:cubicBezTo>
                      <a:lnTo>
                        <a:pt x="49" y="434"/>
                      </a:lnTo>
                      <a:cubicBezTo>
                        <a:pt x="82" y="447"/>
                        <a:pt x="120" y="453"/>
                        <a:pt x="164" y="453"/>
                      </a:cubicBezTo>
                      <a:lnTo>
                        <a:pt x="557" y="453"/>
                      </a:lnTo>
                      <a:lnTo>
                        <a:pt x="557" y="453"/>
                      </a:lnTo>
                      <a:cubicBezTo>
                        <a:pt x="601" y="453"/>
                        <a:pt x="639" y="447"/>
                        <a:pt x="672" y="434"/>
                      </a:cubicBezTo>
                      <a:lnTo>
                        <a:pt x="672" y="434"/>
                      </a:lnTo>
                      <a:cubicBezTo>
                        <a:pt x="705" y="421"/>
                        <a:pt x="721" y="402"/>
                        <a:pt x="721" y="376"/>
                      </a:cubicBezTo>
                      <a:lnTo>
                        <a:pt x="721" y="376"/>
                      </a:lnTo>
                      <a:cubicBezTo>
                        <a:pt x="721" y="351"/>
                        <a:pt x="710" y="326"/>
                        <a:pt x="688" y="300"/>
                      </a:cubicBezTo>
                      <a:lnTo>
                        <a:pt x="623" y="223"/>
                      </a:lnTo>
                      <a:lnTo>
                        <a:pt x="557" y="148"/>
                      </a:lnTo>
                      <a:lnTo>
                        <a:pt x="492" y="70"/>
                      </a:lnTo>
                      <a:lnTo>
                        <a:pt x="492" y="70"/>
                      </a:lnTo>
                      <a:cubicBezTo>
                        <a:pt x="470" y="45"/>
                        <a:pt x="443" y="25"/>
                        <a:pt x="410" y="13"/>
                      </a:cubicBezTo>
                      <a:lnTo>
                        <a:pt x="410" y="13"/>
                      </a:lnTo>
                      <a:cubicBezTo>
                        <a:pt x="377" y="0"/>
                        <a:pt x="344" y="0"/>
                        <a:pt x="311" y="13"/>
                      </a:cubicBezTo>
                      <a:lnTo>
                        <a:pt x="311" y="13"/>
                      </a:lnTo>
                      <a:cubicBezTo>
                        <a:pt x="278" y="25"/>
                        <a:pt x="251" y="45"/>
                        <a:pt x="229" y="70"/>
                      </a:cubicBezTo>
                      <a:lnTo>
                        <a:pt x="164" y="148"/>
                      </a:lnTo>
                      <a:lnTo>
                        <a:pt x="98" y="223"/>
                      </a:lnTo>
                      <a:lnTo>
                        <a:pt x="33" y="300"/>
                      </a:lnTo>
                      <a:lnTo>
                        <a:pt x="33" y="300"/>
                      </a:lnTo>
                      <a:cubicBezTo>
                        <a:pt x="11" y="326"/>
                        <a:pt x="0" y="351"/>
                        <a:pt x="0" y="376"/>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7" name="Freeform 4">
                  <a:extLst>
                    <a:ext uri="{FF2B5EF4-FFF2-40B4-BE49-F238E27FC236}">
                      <a16:creationId xmlns:a16="http://schemas.microsoft.com/office/drawing/2014/main" id="{BFCA52E4-E513-B64F-906D-994E499E80C9}"/>
                    </a:ext>
                  </a:extLst>
                </p:cNvPr>
                <p:cNvSpPr>
                  <a:spLocks noChangeArrowheads="1"/>
                </p:cNvSpPr>
                <p:nvPr/>
              </p:nvSpPr>
              <p:spPr bwMode="auto">
                <a:xfrm>
                  <a:off x="1427298" y="5645150"/>
                  <a:ext cx="1333500" cy="936625"/>
                </a:xfrm>
                <a:custGeom>
                  <a:avLst/>
                  <a:gdLst>
                    <a:gd name="T0" fmla="*/ 3130 w 3704"/>
                    <a:gd name="T1" fmla="*/ 1014 h 2602"/>
                    <a:gd name="T2" fmla="*/ 2655 w 3704"/>
                    <a:gd name="T3" fmla="*/ 651 h 2602"/>
                    <a:gd name="T4" fmla="*/ 2599 w 3704"/>
                    <a:gd name="T5" fmla="*/ 816 h 2602"/>
                    <a:gd name="T6" fmla="*/ 3048 w 3704"/>
                    <a:gd name="T7" fmla="*/ 1071 h 2602"/>
                    <a:gd name="T8" fmla="*/ 3343 w 3704"/>
                    <a:gd name="T9" fmla="*/ 1300 h 2602"/>
                    <a:gd name="T10" fmla="*/ 3106 w 3704"/>
                    <a:gd name="T11" fmla="*/ 1548 h 2602"/>
                    <a:gd name="T12" fmla="*/ 3474 w 3704"/>
                    <a:gd name="T13" fmla="*/ 1300 h 2602"/>
                    <a:gd name="T14" fmla="*/ 2409 w 3704"/>
                    <a:gd name="T15" fmla="*/ 1052 h 2602"/>
                    <a:gd name="T16" fmla="*/ 1885 w 3704"/>
                    <a:gd name="T17" fmla="*/ 785 h 2602"/>
                    <a:gd name="T18" fmla="*/ 1360 w 3704"/>
                    <a:gd name="T19" fmla="*/ 1091 h 2602"/>
                    <a:gd name="T20" fmla="*/ 1196 w 3704"/>
                    <a:gd name="T21" fmla="*/ 1396 h 2602"/>
                    <a:gd name="T22" fmla="*/ 1721 w 3704"/>
                    <a:gd name="T23" fmla="*/ 1702 h 2602"/>
                    <a:gd name="T24" fmla="*/ 2146 w 3704"/>
                    <a:gd name="T25" fmla="*/ 1702 h 2602"/>
                    <a:gd name="T26" fmla="*/ 2671 w 3704"/>
                    <a:gd name="T27" fmla="*/ 1396 h 2602"/>
                    <a:gd name="T28" fmla="*/ 1868 w 3704"/>
                    <a:gd name="T29" fmla="*/ 2143 h 2602"/>
                    <a:gd name="T30" fmla="*/ 1285 w 3704"/>
                    <a:gd name="T31" fmla="*/ 765 h 2602"/>
                    <a:gd name="T32" fmla="*/ 1213 w 3704"/>
                    <a:gd name="T33" fmla="*/ 651 h 2602"/>
                    <a:gd name="T34" fmla="*/ 737 w 3704"/>
                    <a:gd name="T35" fmla="*/ 1014 h 2602"/>
                    <a:gd name="T36" fmla="*/ 492 w 3704"/>
                    <a:gd name="T37" fmla="*/ 1454 h 2602"/>
                    <a:gd name="T38" fmla="*/ 764 w 3704"/>
                    <a:gd name="T39" fmla="*/ 1546 h 2602"/>
                    <a:gd name="T40" fmla="*/ 524 w 3704"/>
                    <a:gd name="T41" fmla="*/ 1300 h 2602"/>
                    <a:gd name="T42" fmla="*/ 873 w 3704"/>
                    <a:gd name="T43" fmla="*/ 1057 h 2602"/>
                    <a:gd name="T44" fmla="*/ 1344 w 3704"/>
                    <a:gd name="T45" fmla="*/ 765 h 2602"/>
                    <a:gd name="T46" fmla="*/ 2524 w 3704"/>
                    <a:gd name="T47" fmla="*/ 765 h 2602"/>
                    <a:gd name="T48" fmla="*/ 3703 w 3704"/>
                    <a:gd name="T49" fmla="*/ 1683 h 2602"/>
                    <a:gd name="T50" fmla="*/ 3343 w 3704"/>
                    <a:gd name="T51" fmla="*/ 1912 h 2602"/>
                    <a:gd name="T52" fmla="*/ 2786 w 3704"/>
                    <a:gd name="T53" fmla="*/ 2143 h 2602"/>
                    <a:gd name="T54" fmla="*/ 2277 w 3704"/>
                    <a:gd name="T55" fmla="*/ 2276 h 2602"/>
                    <a:gd name="T56" fmla="*/ 2605 w 3704"/>
                    <a:gd name="T57" fmla="*/ 1893 h 2602"/>
                    <a:gd name="T58" fmla="*/ 2966 w 3704"/>
                    <a:gd name="T59" fmla="*/ 1587 h 2602"/>
                    <a:gd name="T60" fmla="*/ 2770 w 3704"/>
                    <a:gd name="T61" fmla="*/ 1664 h 2602"/>
                    <a:gd name="T62" fmla="*/ 2415 w 3704"/>
                    <a:gd name="T63" fmla="*/ 1862 h 2602"/>
                    <a:gd name="T64" fmla="*/ 2053 w 3704"/>
                    <a:gd name="T65" fmla="*/ 2156 h 2602"/>
                    <a:gd name="T66" fmla="*/ 2261 w 3704"/>
                    <a:gd name="T67" fmla="*/ 2448 h 2602"/>
                    <a:gd name="T68" fmla="*/ 1737 w 3704"/>
                    <a:gd name="T69" fmla="*/ 2295 h 2602"/>
                    <a:gd name="T70" fmla="*/ 1792 w 3704"/>
                    <a:gd name="T71" fmla="*/ 2092 h 2602"/>
                    <a:gd name="T72" fmla="*/ 1344 w 3704"/>
                    <a:gd name="T73" fmla="*/ 1836 h 2602"/>
                    <a:gd name="T74" fmla="*/ 1016 w 3704"/>
                    <a:gd name="T75" fmla="*/ 1607 h 2602"/>
                    <a:gd name="T76" fmla="*/ 950 w 3704"/>
                    <a:gd name="T77" fmla="*/ 1683 h 2602"/>
                    <a:gd name="T78" fmla="*/ 1426 w 3704"/>
                    <a:gd name="T79" fmla="*/ 1893 h 2602"/>
                    <a:gd name="T80" fmla="*/ 1475 w 3704"/>
                    <a:gd name="T81" fmla="*/ 2295 h 2602"/>
                    <a:gd name="T82" fmla="*/ 1114 w 3704"/>
                    <a:gd name="T83" fmla="*/ 2065 h 2602"/>
                    <a:gd name="T84" fmla="*/ 557 w 3704"/>
                    <a:gd name="T85" fmla="*/ 1836 h 2602"/>
                    <a:gd name="T86" fmla="*/ 49 w 3704"/>
                    <a:gd name="T87" fmla="*/ 1664 h 2602"/>
                    <a:gd name="T88" fmla="*/ 33 w 3704"/>
                    <a:gd name="T89" fmla="*/ 1071 h 2602"/>
                    <a:gd name="T90" fmla="*/ 540 w 3704"/>
                    <a:gd name="T91" fmla="*/ 900 h 2602"/>
                    <a:gd name="T92" fmla="*/ 950 w 3704"/>
                    <a:gd name="T93" fmla="*/ 613 h 2602"/>
                    <a:gd name="T94" fmla="*/ 1098 w 3704"/>
                    <a:gd name="T95" fmla="*/ 326 h 2602"/>
                    <a:gd name="T96" fmla="*/ 1540 w 3704"/>
                    <a:gd name="T97" fmla="*/ 535 h 2602"/>
                    <a:gd name="T98" fmla="*/ 1452 w 3704"/>
                    <a:gd name="T99" fmla="*/ 739 h 2602"/>
                    <a:gd name="T100" fmla="*/ 1815 w 3704"/>
                    <a:gd name="T101" fmla="*/ 445 h 2602"/>
                    <a:gd name="T102" fmla="*/ 1606 w 3704"/>
                    <a:gd name="T103" fmla="*/ 0 h 2602"/>
                    <a:gd name="T104" fmla="*/ 2081 w 3704"/>
                    <a:gd name="T105" fmla="*/ 402 h 2602"/>
                    <a:gd name="T106" fmla="*/ 2327 w 3704"/>
                    <a:gd name="T107" fmla="*/ 689 h 2602"/>
                    <a:gd name="T108" fmla="*/ 2441 w 3704"/>
                    <a:gd name="T109" fmla="*/ 708 h 2602"/>
                    <a:gd name="T110" fmla="*/ 2655 w 3704"/>
                    <a:gd name="T111" fmla="*/ 306 h 2602"/>
                    <a:gd name="T112" fmla="*/ 2802 w 3704"/>
                    <a:gd name="T113" fmla="*/ 593 h 2602"/>
                    <a:gd name="T114" fmla="*/ 3310 w 3704"/>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4" h="2602">
                      <a:moveTo>
                        <a:pt x="3474" y="1300"/>
                      </a:moveTo>
                      <a:lnTo>
                        <a:pt x="3474" y="1300"/>
                      </a:lnTo>
                      <a:cubicBezTo>
                        <a:pt x="3474" y="1275"/>
                        <a:pt x="3463" y="1250"/>
                        <a:pt x="3441" y="1224"/>
                      </a:cubicBezTo>
                      <a:lnTo>
                        <a:pt x="3310" y="1071"/>
                      </a:lnTo>
                      <a:lnTo>
                        <a:pt x="3244" y="995"/>
                      </a:lnTo>
                      <a:lnTo>
                        <a:pt x="3244" y="995"/>
                      </a:lnTo>
                      <a:cubicBezTo>
                        <a:pt x="3223" y="969"/>
                        <a:pt x="3201" y="956"/>
                        <a:pt x="3179" y="956"/>
                      </a:cubicBezTo>
                      <a:lnTo>
                        <a:pt x="3179" y="956"/>
                      </a:lnTo>
                      <a:cubicBezTo>
                        <a:pt x="3157" y="956"/>
                        <a:pt x="3141" y="975"/>
                        <a:pt x="3130" y="1014"/>
                      </a:cubicBezTo>
                      <a:lnTo>
                        <a:pt x="3130" y="1014"/>
                      </a:lnTo>
                      <a:cubicBezTo>
                        <a:pt x="3119" y="1052"/>
                        <a:pt x="3092" y="1071"/>
                        <a:pt x="3048" y="1071"/>
                      </a:cubicBezTo>
                      <a:lnTo>
                        <a:pt x="3048" y="1071"/>
                      </a:lnTo>
                      <a:cubicBezTo>
                        <a:pt x="3005" y="1071"/>
                        <a:pt x="2977" y="1052"/>
                        <a:pt x="2966" y="1014"/>
                      </a:cubicBezTo>
                      <a:lnTo>
                        <a:pt x="2966" y="1014"/>
                      </a:lnTo>
                      <a:cubicBezTo>
                        <a:pt x="2955" y="975"/>
                        <a:pt x="2939" y="943"/>
                        <a:pt x="2916" y="918"/>
                      </a:cubicBezTo>
                      <a:lnTo>
                        <a:pt x="2851" y="842"/>
                      </a:lnTo>
                      <a:lnTo>
                        <a:pt x="2786" y="765"/>
                      </a:lnTo>
                      <a:lnTo>
                        <a:pt x="2720" y="689"/>
                      </a:lnTo>
                      <a:lnTo>
                        <a:pt x="2720" y="689"/>
                      </a:lnTo>
                      <a:cubicBezTo>
                        <a:pt x="2698" y="663"/>
                        <a:pt x="2677" y="651"/>
                        <a:pt x="2655" y="651"/>
                      </a:cubicBezTo>
                      <a:lnTo>
                        <a:pt x="2655" y="651"/>
                      </a:lnTo>
                      <a:cubicBezTo>
                        <a:pt x="2633" y="651"/>
                        <a:pt x="2616" y="669"/>
                        <a:pt x="2605" y="708"/>
                      </a:cubicBezTo>
                      <a:lnTo>
                        <a:pt x="2605" y="708"/>
                      </a:lnTo>
                      <a:cubicBezTo>
                        <a:pt x="2600" y="726"/>
                        <a:pt x="2591" y="740"/>
                        <a:pt x="2578" y="749"/>
                      </a:cubicBezTo>
                      <a:lnTo>
                        <a:pt x="2577" y="750"/>
                      </a:lnTo>
                      <a:lnTo>
                        <a:pt x="2578" y="750"/>
                      </a:lnTo>
                      <a:lnTo>
                        <a:pt x="2578" y="750"/>
                      </a:lnTo>
                      <a:cubicBezTo>
                        <a:pt x="2578" y="750"/>
                        <a:pt x="2577" y="750"/>
                        <a:pt x="2577" y="751"/>
                      </a:cubicBezTo>
                      <a:lnTo>
                        <a:pt x="2582" y="765"/>
                      </a:lnTo>
                      <a:lnTo>
                        <a:pt x="2599" y="816"/>
                      </a:lnTo>
                      <a:lnTo>
                        <a:pt x="2599" y="816"/>
                      </a:lnTo>
                      <a:cubicBezTo>
                        <a:pt x="2615" y="859"/>
                        <a:pt x="2638" y="887"/>
                        <a:pt x="2671" y="900"/>
                      </a:cubicBezTo>
                      <a:lnTo>
                        <a:pt x="2770" y="937"/>
                      </a:lnTo>
                      <a:lnTo>
                        <a:pt x="2770" y="937"/>
                      </a:lnTo>
                      <a:cubicBezTo>
                        <a:pt x="2802" y="950"/>
                        <a:pt x="2830" y="969"/>
                        <a:pt x="2851" y="995"/>
                      </a:cubicBezTo>
                      <a:lnTo>
                        <a:pt x="2851" y="995"/>
                      </a:lnTo>
                      <a:cubicBezTo>
                        <a:pt x="2873" y="1020"/>
                        <a:pt x="2902" y="1037"/>
                        <a:pt x="2940" y="1045"/>
                      </a:cubicBezTo>
                      <a:lnTo>
                        <a:pt x="2995" y="1057"/>
                      </a:lnTo>
                      <a:lnTo>
                        <a:pt x="2995" y="1057"/>
                      </a:lnTo>
                      <a:cubicBezTo>
                        <a:pt x="3008" y="1067"/>
                        <a:pt x="3026" y="1071"/>
                        <a:pt x="3048" y="1071"/>
                      </a:cubicBezTo>
                      <a:lnTo>
                        <a:pt x="3048" y="1071"/>
                      </a:lnTo>
                      <a:cubicBezTo>
                        <a:pt x="3070" y="1071"/>
                        <a:pt x="3087" y="1067"/>
                        <a:pt x="3101" y="1057"/>
                      </a:cubicBezTo>
                      <a:lnTo>
                        <a:pt x="3106" y="1071"/>
                      </a:lnTo>
                      <a:lnTo>
                        <a:pt x="3124" y="1121"/>
                      </a:lnTo>
                      <a:lnTo>
                        <a:pt x="3124" y="1121"/>
                      </a:lnTo>
                      <a:cubicBezTo>
                        <a:pt x="3139" y="1164"/>
                        <a:pt x="3163" y="1192"/>
                        <a:pt x="3196" y="1204"/>
                      </a:cubicBezTo>
                      <a:lnTo>
                        <a:pt x="3294" y="1243"/>
                      </a:lnTo>
                      <a:lnTo>
                        <a:pt x="3294" y="1243"/>
                      </a:lnTo>
                      <a:cubicBezTo>
                        <a:pt x="3326" y="1255"/>
                        <a:pt x="3343" y="1275"/>
                        <a:pt x="3343" y="1300"/>
                      </a:cubicBezTo>
                      <a:lnTo>
                        <a:pt x="3343" y="1300"/>
                      </a:lnTo>
                      <a:cubicBezTo>
                        <a:pt x="3343" y="1326"/>
                        <a:pt x="3326" y="1345"/>
                        <a:pt x="3294" y="1358"/>
                      </a:cubicBezTo>
                      <a:lnTo>
                        <a:pt x="3196" y="1396"/>
                      </a:lnTo>
                      <a:lnTo>
                        <a:pt x="3196" y="1396"/>
                      </a:lnTo>
                      <a:cubicBezTo>
                        <a:pt x="3163" y="1409"/>
                        <a:pt x="3139" y="1437"/>
                        <a:pt x="3124" y="1480"/>
                      </a:cubicBezTo>
                      <a:lnTo>
                        <a:pt x="3106" y="1530"/>
                      </a:lnTo>
                      <a:lnTo>
                        <a:pt x="3101" y="1544"/>
                      </a:lnTo>
                      <a:lnTo>
                        <a:pt x="3101" y="1544"/>
                      </a:lnTo>
                      <a:cubicBezTo>
                        <a:pt x="3102" y="1545"/>
                        <a:pt x="3103" y="1546"/>
                        <a:pt x="3104" y="1547"/>
                      </a:cubicBezTo>
                      <a:lnTo>
                        <a:pt x="3101" y="1545"/>
                      </a:lnTo>
                      <a:lnTo>
                        <a:pt x="3106" y="1548"/>
                      </a:lnTo>
                      <a:lnTo>
                        <a:pt x="3106" y="1548"/>
                      </a:lnTo>
                      <a:cubicBezTo>
                        <a:pt x="3117" y="1557"/>
                        <a:pt x="3125" y="1570"/>
                        <a:pt x="3130" y="1587"/>
                      </a:cubicBezTo>
                      <a:lnTo>
                        <a:pt x="3130" y="1587"/>
                      </a:lnTo>
                      <a:cubicBezTo>
                        <a:pt x="3141" y="1625"/>
                        <a:pt x="3157" y="1645"/>
                        <a:pt x="3179" y="1645"/>
                      </a:cubicBezTo>
                      <a:lnTo>
                        <a:pt x="3179" y="1645"/>
                      </a:lnTo>
                      <a:cubicBezTo>
                        <a:pt x="3201" y="1645"/>
                        <a:pt x="3223" y="1632"/>
                        <a:pt x="3244" y="1607"/>
                      </a:cubicBezTo>
                      <a:lnTo>
                        <a:pt x="3376" y="1454"/>
                      </a:lnTo>
                      <a:lnTo>
                        <a:pt x="3441" y="1377"/>
                      </a:lnTo>
                      <a:lnTo>
                        <a:pt x="3441" y="1377"/>
                      </a:lnTo>
                      <a:cubicBezTo>
                        <a:pt x="3463" y="1351"/>
                        <a:pt x="3474" y="1326"/>
                        <a:pt x="3474" y="1300"/>
                      </a:cubicBezTo>
                      <a:close/>
                      <a:moveTo>
                        <a:pt x="2819" y="1300"/>
                      </a:moveTo>
                      <a:lnTo>
                        <a:pt x="2819" y="1300"/>
                      </a:lnTo>
                      <a:cubicBezTo>
                        <a:pt x="2819" y="1275"/>
                        <a:pt x="2802" y="1255"/>
                        <a:pt x="2770" y="1243"/>
                      </a:cubicBezTo>
                      <a:lnTo>
                        <a:pt x="2671" y="1204"/>
                      </a:lnTo>
                      <a:lnTo>
                        <a:pt x="2671" y="1204"/>
                      </a:lnTo>
                      <a:cubicBezTo>
                        <a:pt x="2638" y="1192"/>
                        <a:pt x="2611" y="1173"/>
                        <a:pt x="2589" y="1147"/>
                      </a:cubicBezTo>
                      <a:lnTo>
                        <a:pt x="2589" y="1147"/>
                      </a:lnTo>
                      <a:cubicBezTo>
                        <a:pt x="2567" y="1122"/>
                        <a:pt x="2540" y="1103"/>
                        <a:pt x="2507" y="1091"/>
                      </a:cubicBezTo>
                      <a:lnTo>
                        <a:pt x="2409" y="1052"/>
                      </a:lnTo>
                      <a:lnTo>
                        <a:pt x="2409" y="1052"/>
                      </a:lnTo>
                      <a:cubicBezTo>
                        <a:pt x="2376" y="1039"/>
                        <a:pt x="2348" y="1020"/>
                        <a:pt x="2327" y="995"/>
                      </a:cubicBezTo>
                      <a:lnTo>
                        <a:pt x="2327" y="995"/>
                      </a:lnTo>
                      <a:cubicBezTo>
                        <a:pt x="2305" y="969"/>
                        <a:pt x="2277" y="950"/>
                        <a:pt x="2245" y="937"/>
                      </a:cubicBezTo>
                      <a:lnTo>
                        <a:pt x="2146" y="900"/>
                      </a:lnTo>
                      <a:lnTo>
                        <a:pt x="2146" y="900"/>
                      </a:lnTo>
                      <a:cubicBezTo>
                        <a:pt x="2114" y="887"/>
                        <a:pt x="2086" y="867"/>
                        <a:pt x="2064" y="842"/>
                      </a:cubicBezTo>
                      <a:lnTo>
                        <a:pt x="2064" y="842"/>
                      </a:lnTo>
                      <a:cubicBezTo>
                        <a:pt x="2043" y="816"/>
                        <a:pt x="2015" y="797"/>
                        <a:pt x="1983" y="785"/>
                      </a:cubicBezTo>
                      <a:lnTo>
                        <a:pt x="1983" y="785"/>
                      </a:lnTo>
                      <a:cubicBezTo>
                        <a:pt x="1950" y="772"/>
                        <a:pt x="1918" y="772"/>
                        <a:pt x="1885" y="785"/>
                      </a:cubicBezTo>
                      <a:lnTo>
                        <a:pt x="1885" y="785"/>
                      </a:lnTo>
                      <a:cubicBezTo>
                        <a:pt x="1851" y="797"/>
                        <a:pt x="1825" y="816"/>
                        <a:pt x="1803" y="842"/>
                      </a:cubicBezTo>
                      <a:lnTo>
                        <a:pt x="1803" y="842"/>
                      </a:lnTo>
                      <a:cubicBezTo>
                        <a:pt x="1780" y="867"/>
                        <a:pt x="1754" y="887"/>
                        <a:pt x="1721" y="900"/>
                      </a:cubicBezTo>
                      <a:lnTo>
                        <a:pt x="1622" y="937"/>
                      </a:lnTo>
                      <a:lnTo>
                        <a:pt x="1622" y="937"/>
                      </a:lnTo>
                      <a:cubicBezTo>
                        <a:pt x="1590" y="950"/>
                        <a:pt x="1562" y="969"/>
                        <a:pt x="1540" y="995"/>
                      </a:cubicBezTo>
                      <a:lnTo>
                        <a:pt x="1540" y="995"/>
                      </a:lnTo>
                      <a:cubicBezTo>
                        <a:pt x="1519" y="1020"/>
                        <a:pt x="1491" y="1039"/>
                        <a:pt x="1458" y="1052"/>
                      </a:cubicBezTo>
                      <a:lnTo>
                        <a:pt x="1360" y="1091"/>
                      </a:lnTo>
                      <a:lnTo>
                        <a:pt x="1360" y="1091"/>
                      </a:lnTo>
                      <a:cubicBezTo>
                        <a:pt x="1327" y="1103"/>
                        <a:pt x="1300" y="1122"/>
                        <a:pt x="1278" y="1147"/>
                      </a:cubicBezTo>
                      <a:lnTo>
                        <a:pt x="1278" y="1147"/>
                      </a:lnTo>
                      <a:cubicBezTo>
                        <a:pt x="1256" y="1173"/>
                        <a:pt x="1229" y="1192"/>
                        <a:pt x="1196" y="1204"/>
                      </a:cubicBezTo>
                      <a:lnTo>
                        <a:pt x="1098" y="1243"/>
                      </a:lnTo>
                      <a:lnTo>
                        <a:pt x="1098" y="1243"/>
                      </a:lnTo>
                      <a:cubicBezTo>
                        <a:pt x="1065" y="1255"/>
                        <a:pt x="1048" y="1275"/>
                        <a:pt x="1048" y="1300"/>
                      </a:cubicBezTo>
                      <a:lnTo>
                        <a:pt x="1048" y="1300"/>
                      </a:lnTo>
                      <a:cubicBezTo>
                        <a:pt x="1048" y="1326"/>
                        <a:pt x="1065" y="1345"/>
                        <a:pt x="1098" y="1358"/>
                      </a:cubicBezTo>
                      <a:lnTo>
                        <a:pt x="1196" y="1396"/>
                      </a:lnTo>
                      <a:lnTo>
                        <a:pt x="1196" y="1396"/>
                      </a:lnTo>
                      <a:cubicBezTo>
                        <a:pt x="1229" y="1409"/>
                        <a:pt x="1256" y="1428"/>
                        <a:pt x="1278" y="1454"/>
                      </a:cubicBezTo>
                      <a:lnTo>
                        <a:pt x="1278" y="1454"/>
                      </a:lnTo>
                      <a:cubicBezTo>
                        <a:pt x="1300" y="1479"/>
                        <a:pt x="1327" y="1498"/>
                        <a:pt x="1360" y="1511"/>
                      </a:cubicBezTo>
                      <a:lnTo>
                        <a:pt x="1458" y="1549"/>
                      </a:lnTo>
                      <a:lnTo>
                        <a:pt x="1458" y="1549"/>
                      </a:lnTo>
                      <a:cubicBezTo>
                        <a:pt x="1491" y="1562"/>
                        <a:pt x="1519" y="1582"/>
                        <a:pt x="1540" y="1607"/>
                      </a:cubicBezTo>
                      <a:lnTo>
                        <a:pt x="1540" y="1607"/>
                      </a:lnTo>
                      <a:cubicBezTo>
                        <a:pt x="1562" y="1632"/>
                        <a:pt x="1590" y="1651"/>
                        <a:pt x="1622" y="1664"/>
                      </a:cubicBezTo>
                      <a:lnTo>
                        <a:pt x="1721" y="1702"/>
                      </a:lnTo>
                      <a:lnTo>
                        <a:pt x="1721" y="1702"/>
                      </a:lnTo>
                      <a:cubicBezTo>
                        <a:pt x="1754" y="1715"/>
                        <a:pt x="1780" y="1734"/>
                        <a:pt x="1803" y="1760"/>
                      </a:cubicBezTo>
                      <a:lnTo>
                        <a:pt x="1803" y="1760"/>
                      </a:lnTo>
                      <a:cubicBezTo>
                        <a:pt x="1825" y="1785"/>
                        <a:pt x="1851" y="1804"/>
                        <a:pt x="1885" y="1817"/>
                      </a:cubicBezTo>
                      <a:lnTo>
                        <a:pt x="1885" y="1817"/>
                      </a:lnTo>
                      <a:cubicBezTo>
                        <a:pt x="1918" y="1829"/>
                        <a:pt x="1950" y="1829"/>
                        <a:pt x="1983" y="1817"/>
                      </a:cubicBezTo>
                      <a:lnTo>
                        <a:pt x="1983" y="1817"/>
                      </a:lnTo>
                      <a:cubicBezTo>
                        <a:pt x="2015" y="1804"/>
                        <a:pt x="2043" y="1785"/>
                        <a:pt x="2064" y="1760"/>
                      </a:cubicBezTo>
                      <a:lnTo>
                        <a:pt x="2064" y="1760"/>
                      </a:lnTo>
                      <a:cubicBezTo>
                        <a:pt x="2086" y="1734"/>
                        <a:pt x="2114" y="1715"/>
                        <a:pt x="2146" y="1702"/>
                      </a:cubicBezTo>
                      <a:lnTo>
                        <a:pt x="2245" y="1664"/>
                      </a:lnTo>
                      <a:lnTo>
                        <a:pt x="2245" y="1664"/>
                      </a:lnTo>
                      <a:cubicBezTo>
                        <a:pt x="2277" y="1651"/>
                        <a:pt x="2305" y="1632"/>
                        <a:pt x="2327" y="1607"/>
                      </a:cubicBezTo>
                      <a:lnTo>
                        <a:pt x="2327" y="1607"/>
                      </a:lnTo>
                      <a:cubicBezTo>
                        <a:pt x="2348" y="1582"/>
                        <a:pt x="2376" y="1562"/>
                        <a:pt x="2409" y="1549"/>
                      </a:cubicBezTo>
                      <a:lnTo>
                        <a:pt x="2507" y="1511"/>
                      </a:lnTo>
                      <a:lnTo>
                        <a:pt x="2507" y="1511"/>
                      </a:lnTo>
                      <a:cubicBezTo>
                        <a:pt x="2540" y="1498"/>
                        <a:pt x="2567" y="1479"/>
                        <a:pt x="2589" y="1454"/>
                      </a:cubicBezTo>
                      <a:lnTo>
                        <a:pt x="2589" y="1454"/>
                      </a:lnTo>
                      <a:cubicBezTo>
                        <a:pt x="2611" y="1428"/>
                        <a:pt x="2638" y="1409"/>
                        <a:pt x="2671" y="1396"/>
                      </a:cubicBezTo>
                      <a:lnTo>
                        <a:pt x="2770" y="1358"/>
                      </a:lnTo>
                      <a:lnTo>
                        <a:pt x="2770" y="1358"/>
                      </a:lnTo>
                      <a:cubicBezTo>
                        <a:pt x="2802" y="1345"/>
                        <a:pt x="2819" y="1326"/>
                        <a:pt x="2819" y="1300"/>
                      </a:cubicBezTo>
                      <a:close/>
                      <a:moveTo>
                        <a:pt x="2046" y="2153"/>
                      </a:moveTo>
                      <a:lnTo>
                        <a:pt x="2046" y="2153"/>
                      </a:lnTo>
                      <a:cubicBezTo>
                        <a:pt x="2033" y="2146"/>
                        <a:pt x="2018" y="2143"/>
                        <a:pt x="1999" y="2143"/>
                      </a:cubicBezTo>
                      <a:lnTo>
                        <a:pt x="1999" y="2143"/>
                      </a:lnTo>
                      <a:cubicBezTo>
                        <a:pt x="2018" y="2143"/>
                        <a:pt x="2033" y="2146"/>
                        <a:pt x="2046" y="2153"/>
                      </a:cubicBezTo>
                      <a:close/>
                      <a:moveTo>
                        <a:pt x="1868" y="2143"/>
                      </a:moveTo>
                      <a:lnTo>
                        <a:pt x="1868" y="2143"/>
                      </a:lnTo>
                      <a:cubicBezTo>
                        <a:pt x="1851" y="2143"/>
                        <a:pt x="1837" y="2145"/>
                        <a:pt x="1824" y="2151"/>
                      </a:cubicBezTo>
                      <a:lnTo>
                        <a:pt x="1824" y="2151"/>
                      </a:lnTo>
                      <a:cubicBezTo>
                        <a:pt x="1837" y="2145"/>
                        <a:pt x="1851" y="2143"/>
                        <a:pt x="1868" y="2143"/>
                      </a:cubicBezTo>
                      <a:close/>
                      <a:moveTo>
                        <a:pt x="1016" y="995"/>
                      </a:moveTo>
                      <a:lnTo>
                        <a:pt x="1016" y="995"/>
                      </a:lnTo>
                      <a:cubicBezTo>
                        <a:pt x="1038" y="969"/>
                        <a:pt x="1065" y="950"/>
                        <a:pt x="1098" y="937"/>
                      </a:cubicBezTo>
                      <a:lnTo>
                        <a:pt x="1196" y="900"/>
                      </a:lnTo>
                      <a:lnTo>
                        <a:pt x="1196" y="900"/>
                      </a:lnTo>
                      <a:cubicBezTo>
                        <a:pt x="1229" y="887"/>
                        <a:pt x="1253" y="859"/>
                        <a:pt x="1267" y="816"/>
                      </a:cubicBezTo>
                      <a:lnTo>
                        <a:pt x="1285" y="765"/>
                      </a:lnTo>
                      <a:lnTo>
                        <a:pt x="1291" y="751"/>
                      </a:lnTo>
                      <a:lnTo>
                        <a:pt x="1291" y="751"/>
                      </a:lnTo>
                      <a:cubicBezTo>
                        <a:pt x="1290" y="750"/>
                        <a:pt x="1290" y="750"/>
                        <a:pt x="1289" y="750"/>
                      </a:cubicBezTo>
                      <a:lnTo>
                        <a:pt x="1291" y="750"/>
                      </a:lnTo>
                      <a:lnTo>
                        <a:pt x="1289" y="749"/>
                      </a:lnTo>
                      <a:lnTo>
                        <a:pt x="1289" y="749"/>
                      </a:lnTo>
                      <a:cubicBezTo>
                        <a:pt x="1276" y="740"/>
                        <a:pt x="1267" y="726"/>
                        <a:pt x="1262" y="708"/>
                      </a:cubicBezTo>
                      <a:lnTo>
                        <a:pt x="1262" y="708"/>
                      </a:lnTo>
                      <a:cubicBezTo>
                        <a:pt x="1251" y="669"/>
                        <a:pt x="1234" y="651"/>
                        <a:pt x="1213" y="651"/>
                      </a:cubicBezTo>
                      <a:lnTo>
                        <a:pt x="1213" y="651"/>
                      </a:lnTo>
                      <a:cubicBezTo>
                        <a:pt x="1190" y="651"/>
                        <a:pt x="1169" y="663"/>
                        <a:pt x="1147" y="689"/>
                      </a:cubicBezTo>
                      <a:lnTo>
                        <a:pt x="1081" y="765"/>
                      </a:lnTo>
                      <a:lnTo>
                        <a:pt x="1016" y="842"/>
                      </a:lnTo>
                      <a:lnTo>
                        <a:pt x="950" y="918"/>
                      </a:lnTo>
                      <a:lnTo>
                        <a:pt x="950" y="918"/>
                      </a:lnTo>
                      <a:cubicBezTo>
                        <a:pt x="928" y="943"/>
                        <a:pt x="912" y="975"/>
                        <a:pt x="901" y="1014"/>
                      </a:cubicBezTo>
                      <a:lnTo>
                        <a:pt x="901" y="1014"/>
                      </a:lnTo>
                      <a:cubicBezTo>
                        <a:pt x="890" y="1052"/>
                        <a:pt x="863" y="1071"/>
                        <a:pt x="819" y="1071"/>
                      </a:cubicBezTo>
                      <a:lnTo>
                        <a:pt x="819" y="1071"/>
                      </a:lnTo>
                      <a:cubicBezTo>
                        <a:pt x="775" y="1071"/>
                        <a:pt x="748" y="1052"/>
                        <a:pt x="737" y="1014"/>
                      </a:cubicBezTo>
                      <a:lnTo>
                        <a:pt x="737" y="1014"/>
                      </a:lnTo>
                      <a:cubicBezTo>
                        <a:pt x="726" y="975"/>
                        <a:pt x="710" y="956"/>
                        <a:pt x="688" y="956"/>
                      </a:cubicBezTo>
                      <a:lnTo>
                        <a:pt x="688" y="956"/>
                      </a:lnTo>
                      <a:cubicBezTo>
                        <a:pt x="666" y="956"/>
                        <a:pt x="645" y="969"/>
                        <a:pt x="622" y="995"/>
                      </a:cubicBezTo>
                      <a:lnTo>
                        <a:pt x="426" y="1224"/>
                      </a:lnTo>
                      <a:lnTo>
                        <a:pt x="426" y="1224"/>
                      </a:lnTo>
                      <a:cubicBezTo>
                        <a:pt x="404" y="1250"/>
                        <a:pt x="393" y="1275"/>
                        <a:pt x="393" y="1300"/>
                      </a:cubicBezTo>
                      <a:lnTo>
                        <a:pt x="393" y="1300"/>
                      </a:lnTo>
                      <a:cubicBezTo>
                        <a:pt x="393" y="1326"/>
                        <a:pt x="404" y="1351"/>
                        <a:pt x="426" y="1377"/>
                      </a:cubicBezTo>
                      <a:lnTo>
                        <a:pt x="492" y="1454"/>
                      </a:lnTo>
                      <a:lnTo>
                        <a:pt x="557" y="1530"/>
                      </a:lnTo>
                      <a:lnTo>
                        <a:pt x="622" y="1607"/>
                      </a:lnTo>
                      <a:lnTo>
                        <a:pt x="622" y="1607"/>
                      </a:lnTo>
                      <a:cubicBezTo>
                        <a:pt x="645" y="1632"/>
                        <a:pt x="666" y="1645"/>
                        <a:pt x="688" y="1645"/>
                      </a:cubicBezTo>
                      <a:lnTo>
                        <a:pt x="688" y="1645"/>
                      </a:lnTo>
                      <a:cubicBezTo>
                        <a:pt x="710" y="1645"/>
                        <a:pt x="726" y="1625"/>
                        <a:pt x="737" y="1587"/>
                      </a:cubicBezTo>
                      <a:lnTo>
                        <a:pt x="737" y="1587"/>
                      </a:lnTo>
                      <a:cubicBezTo>
                        <a:pt x="743" y="1569"/>
                        <a:pt x="752" y="1555"/>
                        <a:pt x="764" y="1546"/>
                      </a:cubicBezTo>
                      <a:lnTo>
                        <a:pt x="766" y="1545"/>
                      </a:lnTo>
                      <a:lnTo>
                        <a:pt x="764" y="1546"/>
                      </a:lnTo>
                      <a:lnTo>
                        <a:pt x="764" y="1546"/>
                      </a:lnTo>
                      <a:cubicBezTo>
                        <a:pt x="765" y="1545"/>
                        <a:pt x="765" y="1545"/>
                        <a:pt x="765" y="1545"/>
                      </a:cubicBezTo>
                      <a:lnTo>
                        <a:pt x="760" y="1530"/>
                      </a:lnTo>
                      <a:lnTo>
                        <a:pt x="744" y="1480"/>
                      </a:lnTo>
                      <a:lnTo>
                        <a:pt x="744" y="1480"/>
                      </a:lnTo>
                      <a:cubicBezTo>
                        <a:pt x="728" y="1437"/>
                        <a:pt x="704" y="1409"/>
                        <a:pt x="671" y="1396"/>
                      </a:cubicBezTo>
                      <a:lnTo>
                        <a:pt x="574" y="1358"/>
                      </a:lnTo>
                      <a:lnTo>
                        <a:pt x="574" y="1358"/>
                      </a:lnTo>
                      <a:cubicBezTo>
                        <a:pt x="540" y="1345"/>
                        <a:pt x="524" y="1326"/>
                        <a:pt x="524" y="1300"/>
                      </a:cubicBezTo>
                      <a:lnTo>
                        <a:pt x="524" y="1300"/>
                      </a:lnTo>
                      <a:cubicBezTo>
                        <a:pt x="524" y="1275"/>
                        <a:pt x="540" y="1255"/>
                        <a:pt x="574" y="1243"/>
                      </a:cubicBezTo>
                      <a:lnTo>
                        <a:pt x="671" y="1204"/>
                      </a:lnTo>
                      <a:lnTo>
                        <a:pt x="671" y="1204"/>
                      </a:lnTo>
                      <a:cubicBezTo>
                        <a:pt x="704" y="1192"/>
                        <a:pt x="728" y="1164"/>
                        <a:pt x="744" y="1121"/>
                      </a:cubicBezTo>
                      <a:lnTo>
                        <a:pt x="760" y="1071"/>
                      </a:lnTo>
                      <a:lnTo>
                        <a:pt x="766" y="1057"/>
                      </a:lnTo>
                      <a:lnTo>
                        <a:pt x="766" y="1057"/>
                      </a:lnTo>
                      <a:cubicBezTo>
                        <a:pt x="780" y="1067"/>
                        <a:pt x="797" y="1071"/>
                        <a:pt x="819" y="1071"/>
                      </a:cubicBezTo>
                      <a:lnTo>
                        <a:pt x="819" y="1071"/>
                      </a:lnTo>
                      <a:cubicBezTo>
                        <a:pt x="841" y="1071"/>
                        <a:pt x="858" y="1067"/>
                        <a:pt x="873" y="1057"/>
                      </a:cubicBezTo>
                      <a:lnTo>
                        <a:pt x="928" y="1045"/>
                      </a:lnTo>
                      <a:lnTo>
                        <a:pt x="928" y="1045"/>
                      </a:lnTo>
                      <a:cubicBezTo>
                        <a:pt x="965" y="1037"/>
                        <a:pt x="994" y="1020"/>
                        <a:pt x="1016" y="995"/>
                      </a:cubicBezTo>
                      <a:lnTo>
                        <a:pt x="1300" y="756"/>
                      </a:lnTo>
                      <a:lnTo>
                        <a:pt x="1300" y="756"/>
                      </a:lnTo>
                      <a:cubicBezTo>
                        <a:pt x="1312" y="762"/>
                        <a:pt x="1327" y="765"/>
                        <a:pt x="1344" y="765"/>
                      </a:cubicBezTo>
                      <a:lnTo>
                        <a:pt x="1344" y="765"/>
                      </a:lnTo>
                      <a:cubicBezTo>
                        <a:pt x="1362" y="765"/>
                        <a:pt x="1378" y="762"/>
                        <a:pt x="1390" y="755"/>
                      </a:cubicBezTo>
                      <a:lnTo>
                        <a:pt x="1390" y="755"/>
                      </a:lnTo>
                      <a:cubicBezTo>
                        <a:pt x="1378" y="761"/>
                        <a:pt x="1362" y="765"/>
                        <a:pt x="1344" y="765"/>
                      </a:cubicBezTo>
                      <a:lnTo>
                        <a:pt x="1344" y="765"/>
                      </a:lnTo>
                      <a:cubicBezTo>
                        <a:pt x="1327" y="765"/>
                        <a:pt x="1312" y="762"/>
                        <a:pt x="1300" y="756"/>
                      </a:cubicBezTo>
                      <a:lnTo>
                        <a:pt x="1016" y="995"/>
                      </a:lnTo>
                      <a:close/>
                      <a:moveTo>
                        <a:pt x="2480" y="756"/>
                      </a:moveTo>
                      <a:lnTo>
                        <a:pt x="2480" y="756"/>
                      </a:lnTo>
                      <a:cubicBezTo>
                        <a:pt x="2492" y="762"/>
                        <a:pt x="2507" y="765"/>
                        <a:pt x="2524" y="765"/>
                      </a:cubicBezTo>
                      <a:lnTo>
                        <a:pt x="2524" y="765"/>
                      </a:lnTo>
                      <a:cubicBezTo>
                        <a:pt x="2540" y="765"/>
                        <a:pt x="2555" y="762"/>
                        <a:pt x="2567" y="756"/>
                      </a:cubicBezTo>
                      <a:lnTo>
                        <a:pt x="2567" y="756"/>
                      </a:lnTo>
                      <a:cubicBezTo>
                        <a:pt x="2555" y="762"/>
                        <a:pt x="2540" y="765"/>
                        <a:pt x="2524" y="765"/>
                      </a:cubicBezTo>
                      <a:lnTo>
                        <a:pt x="2524" y="765"/>
                      </a:lnTo>
                      <a:cubicBezTo>
                        <a:pt x="2507" y="765"/>
                        <a:pt x="2492" y="762"/>
                        <a:pt x="2480" y="756"/>
                      </a:cubicBezTo>
                      <a:close/>
                      <a:moveTo>
                        <a:pt x="3441" y="918"/>
                      </a:moveTo>
                      <a:lnTo>
                        <a:pt x="3703" y="918"/>
                      </a:lnTo>
                      <a:lnTo>
                        <a:pt x="3703" y="1224"/>
                      </a:lnTo>
                      <a:lnTo>
                        <a:pt x="3703" y="1224"/>
                      </a:lnTo>
                      <a:cubicBezTo>
                        <a:pt x="3682" y="1250"/>
                        <a:pt x="3671" y="1275"/>
                        <a:pt x="3671" y="1300"/>
                      </a:cubicBezTo>
                      <a:lnTo>
                        <a:pt x="3671" y="1300"/>
                      </a:lnTo>
                      <a:cubicBezTo>
                        <a:pt x="3671" y="1326"/>
                        <a:pt x="3682" y="1351"/>
                        <a:pt x="3703" y="1377"/>
                      </a:cubicBezTo>
                      <a:lnTo>
                        <a:pt x="3703" y="1683"/>
                      </a:lnTo>
                      <a:lnTo>
                        <a:pt x="3441" y="1683"/>
                      </a:lnTo>
                      <a:lnTo>
                        <a:pt x="3441" y="1683"/>
                      </a:lnTo>
                      <a:cubicBezTo>
                        <a:pt x="3398" y="1683"/>
                        <a:pt x="3360" y="1690"/>
                        <a:pt x="3326" y="1702"/>
                      </a:cubicBezTo>
                      <a:lnTo>
                        <a:pt x="3326" y="1702"/>
                      </a:lnTo>
                      <a:cubicBezTo>
                        <a:pt x="3294" y="1715"/>
                        <a:pt x="3278" y="1734"/>
                        <a:pt x="3278" y="1760"/>
                      </a:cubicBezTo>
                      <a:lnTo>
                        <a:pt x="3278" y="1760"/>
                      </a:lnTo>
                      <a:cubicBezTo>
                        <a:pt x="3278" y="1785"/>
                        <a:pt x="3289" y="1811"/>
                        <a:pt x="3310" y="1836"/>
                      </a:cubicBezTo>
                      <a:lnTo>
                        <a:pt x="3310" y="1836"/>
                      </a:lnTo>
                      <a:cubicBezTo>
                        <a:pt x="3332" y="1861"/>
                        <a:pt x="3343" y="1887"/>
                        <a:pt x="3343" y="1912"/>
                      </a:cubicBezTo>
                      <a:lnTo>
                        <a:pt x="3343" y="1912"/>
                      </a:lnTo>
                      <a:cubicBezTo>
                        <a:pt x="3343" y="1938"/>
                        <a:pt x="3326" y="1957"/>
                        <a:pt x="3294" y="1970"/>
                      </a:cubicBezTo>
                      <a:lnTo>
                        <a:pt x="3294" y="1970"/>
                      </a:lnTo>
                      <a:cubicBezTo>
                        <a:pt x="3261" y="1983"/>
                        <a:pt x="3223" y="1989"/>
                        <a:pt x="3179" y="1989"/>
                      </a:cubicBezTo>
                      <a:lnTo>
                        <a:pt x="2916" y="1989"/>
                      </a:lnTo>
                      <a:lnTo>
                        <a:pt x="2916" y="1989"/>
                      </a:lnTo>
                      <a:cubicBezTo>
                        <a:pt x="2873" y="1989"/>
                        <a:pt x="2835" y="1995"/>
                        <a:pt x="2802" y="2008"/>
                      </a:cubicBezTo>
                      <a:lnTo>
                        <a:pt x="2802" y="2008"/>
                      </a:lnTo>
                      <a:cubicBezTo>
                        <a:pt x="2770" y="2020"/>
                        <a:pt x="2753" y="2040"/>
                        <a:pt x="2753" y="2065"/>
                      </a:cubicBezTo>
                      <a:lnTo>
                        <a:pt x="2753" y="2065"/>
                      </a:lnTo>
                      <a:cubicBezTo>
                        <a:pt x="2753" y="2091"/>
                        <a:pt x="2764" y="2116"/>
                        <a:pt x="2786" y="2143"/>
                      </a:cubicBezTo>
                      <a:lnTo>
                        <a:pt x="2786" y="2143"/>
                      </a:lnTo>
                      <a:cubicBezTo>
                        <a:pt x="2808" y="2168"/>
                        <a:pt x="2819" y="2193"/>
                        <a:pt x="2819" y="2218"/>
                      </a:cubicBezTo>
                      <a:lnTo>
                        <a:pt x="2819" y="2218"/>
                      </a:lnTo>
                      <a:cubicBezTo>
                        <a:pt x="2819" y="2244"/>
                        <a:pt x="2802" y="2264"/>
                        <a:pt x="2770" y="2276"/>
                      </a:cubicBezTo>
                      <a:lnTo>
                        <a:pt x="2770" y="2276"/>
                      </a:lnTo>
                      <a:cubicBezTo>
                        <a:pt x="2737" y="2289"/>
                        <a:pt x="2698" y="2295"/>
                        <a:pt x="2655" y="2295"/>
                      </a:cubicBezTo>
                      <a:lnTo>
                        <a:pt x="2392" y="2295"/>
                      </a:lnTo>
                      <a:lnTo>
                        <a:pt x="2392" y="2295"/>
                      </a:lnTo>
                      <a:cubicBezTo>
                        <a:pt x="2348" y="2295"/>
                        <a:pt x="2310" y="2289"/>
                        <a:pt x="2277" y="2276"/>
                      </a:cubicBezTo>
                      <a:lnTo>
                        <a:pt x="2277" y="2276"/>
                      </a:lnTo>
                      <a:cubicBezTo>
                        <a:pt x="2245" y="2264"/>
                        <a:pt x="2228" y="2244"/>
                        <a:pt x="2228" y="2218"/>
                      </a:cubicBezTo>
                      <a:lnTo>
                        <a:pt x="2228" y="2218"/>
                      </a:lnTo>
                      <a:cubicBezTo>
                        <a:pt x="2228" y="2193"/>
                        <a:pt x="2239" y="2168"/>
                        <a:pt x="2261" y="2143"/>
                      </a:cubicBezTo>
                      <a:lnTo>
                        <a:pt x="2392" y="1989"/>
                      </a:lnTo>
                      <a:lnTo>
                        <a:pt x="2392" y="1989"/>
                      </a:lnTo>
                      <a:cubicBezTo>
                        <a:pt x="2414" y="1964"/>
                        <a:pt x="2431" y="1932"/>
                        <a:pt x="2441" y="1893"/>
                      </a:cubicBezTo>
                      <a:lnTo>
                        <a:pt x="2441" y="1893"/>
                      </a:lnTo>
                      <a:cubicBezTo>
                        <a:pt x="2453" y="1855"/>
                        <a:pt x="2480" y="1836"/>
                        <a:pt x="2524" y="1836"/>
                      </a:cubicBezTo>
                      <a:lnTo>
                        <a:pt x="2524" y="1836"/>
                      </a:lnTo>
                      <a:cubicBezTo>
                        <a:pt x="2567" y="1836"/>
                        <a:pt x="2595" y="1855"/>
                        <a:pt x="2605" y="1893"/>
                      </a:cubicBezTo>
                      <a:lnTo>
                        <a:pt x="2605" y="1893"/>
                      </a:lnTo>
                      <a:cubicBezTo>
                        <a:pt x="2616" y="1932"/>
                        <a:pt x="2633" y="1951"/>
                        <a:pt x="2655" y="1951"/>
                      </a:cubicBezTo>
                      <a:lnTo>
                        <a:pt x="2655" y="1951"/>
                      </a:lnTo>
                      <a:cubicBezTo>
                        <a:pt x="2677" y="1951"/>
                        <a:pt x="2698" y="1938"/>
                        <a:pt x="2720" y="1912"/>
                      </a:cubicBezTo>
                      <a:lnTo>
                        <a:pt x="2786" y="1836"/>
                      </a:lnTo>
                      <a:lnTo>
                        <a:pt x="2851" y="1760"/>
                      </a:lnTo>
                      <a:lnTo>
                        <a:pt x="2916" y="1683"/>
                      </a:lnTo>
                      <a:lnTo>
                        <a:pt x="2916" y="1683"/>
                      </a:lnTo>
                      <a:cubicBezTo>
                        <a:pt x="2939" y="1657"/>
                        <a:pt x="2955" y="1625"/>
                        <a:pt x="2966" y="1587"/>
                      </a:cubicBezTo>
                      <a:lnTo>
                        <a:pt x="2966" y="1587"/>
                      </a:lnTo>
                      <a:cubicBezTo>
                        <a:pt x="2971" y="1570"/>
                        <a:pt x="2979" y="1557"/>
                        <a:pt x="2991" y="1547"/>
                      </a:cubicBezTo>
                      <a:lnTo>
                        <a:pt x="2995" y="1545"/>
                      </a:lnTo>
                      <a:lnTo>
                        <a:pt x="2992" y="1547"/>
                      </a:lnTo>
                      <a:lnTo>
                        <a:pt x="2992" y="1547"/>
                      </a:lnTo>
                      <a:cubicBezTo>
                        <a:pt x="2992" y="1546"/>
                        <a:pt x="2993" y="1546"/>
                        <a:pt x="2994" y="1545"/>
                      </a:cubicBezTo>
                      <a:lnTo>
                        <a:pt x="2940" y="1557"/>
                      </a:lnTo>
                      <a:lnTo>
                        <a:pt x="2940" y="1557"/>
                      </a:lnTo>
                      <a:cubicBezTo>
                        <a:pt x="2902" y="1564"/>
                        <a:pt x="2873" y="1582"/>
                        <a:pt x="2851" y="1607"/>
                      </a:cubicBezTo>
                      <a:lnTo>
                        <a:pt x="2851" y="1607"/>
                      </a:lnTo>
                      <a:cubicBezTo>
                        <a:pt x="2830" y="1632"/>
                        <a:pt x="2802" y="1651"/>
                        <a:pt x="2770" y="1664"/>
                      </a:cubicBezTo>
                      <a:lnTo>
                        <a:pt x="2671" y="1702"/>
                      </a:lnTo>
                      <a:lnTo>
                        <a:pt x="2671" y="1702"/>
                      </a:lnTo>
                      <a:cubicBezTo>
                        <a:pt x="2638" y="1715"/>
                        <a:pt x="2615" y="1742"/>
                        <a:pt x="2599" y="1786"/>
                      </a:cubicBezTo>
                      <a:lnTo>
                        <a:pt x="2582" y="1836"/>
                      </a:lnTo>
                      <a:lnTo>
                        <a:pt x="2577" y="1850"/>
                      </a:lnTo>
                      <a:lnTo>
                        <a:pt x="2577" y="1850"/>
                      </a:lnTo>
                      <a:cubicBezTo>
                        <a:pt x="2563" y="1841"/>
                        <a:pt x="2545" y="1836"/>
                        <a:pt x="2524" y="1836"/>
                      </a:cubicBezTo>
                      <a:lnTo>
                        <a:pt x="2524" y="1836"/>
                      </a:lnTo>
                      <a:cubicBezTo>
                        <a:pt x="2502" y="1836"/>
                        <a:pt x="2484" y="1841"/>
                        <a:pt x="2471" y="1850"/>
                      </a:cubicBezTo>
                      <a:lnTo>
                        <a:pt x="2415" y="1862"/>
                      </a:lnTo>
                      <a:lnTo>
                        <a:pt x="2415" y="1862"/>
                      </a:lnTo>
                      <a:cubicBezTo>
                        <a:pt x="2378" y="1871"/>
                        <a:pt x="2348" y="1887"/>
                        <a:pt x="2327" y="1912"/>
                      </a:cubicBezTo>
                      <a:lnTo>
                        <a:pt x="2327" y="1912"/>
                      </a:lnTo>
                      <a:cubicBezTo>
                        <a:pt x="2305" y="1938"/>
                        <a:pt x="2277" y="1957"/>
                        <a:pt x="2245" y="1970"/>
                      </a:cubicBezTo>
                      <a:lnTo>
                        <a:pt x="2146" y="2008"/>
                      </a:lnTo>
                      <a:lnTo>
                        <a:pt x="2146" y="2008"/>
                      </a:lnTo>
                      <a:cubicBezTo>
                        <a:pt x="2114" y="2020"/>
                        <a:pt x="2090" y="2049"/>
                        <a:pt x="2075" y="2092"/>
                      </a:cubicBezTo>
                      <a:lnTo>
                        <a:pt x="2057" y="2143"/>
                      </a:lnTo>
                      <a:lnTo>
                        <a:pt x="2053" y="2156"/>
                      </a:lnTo>
                      <a:lnTo>
                        <a:pt x="2053" y="2156"/>
                      </a:lnTo>
                      <a:cubicBezTo>
                        <a:pt x="2053" y="2156"/>
                        <a:pt x="2053" y="2156"/>
                        <a:pt x="2053" y="2157"/>
                      </a:cubicBezTo>
                      <a:lnTo>
                        <a:pt x="2053" y="2156"/>
                      </a:lnTo>
                      <a:lnTo>
                        <a:pt x="2053" y="2157"/>
                      </a:lnTo>
                      <a:lnTo>
                        <a:pt x="2053" y="2157"/>
                      </a:lnTo>
                      <a:cubicBezTo>
                        <a:pt x="2067" y="2166"/>
                        <a:pt x="2076" y="2181"/>
                        <a:pt x="2081" y="2199"/>
                      </a:cubicBezTo>
                      <a:lnTo>
                        <a:pt x="2081" y="2199"/>
                      </a:lnTo>
                      <a:cubicBezTo>
                        <a:pt x="2092" y="2238"/>
                        <a:pt x="2108" y="2269"/>
                        <a:pt x="2131" y="2295"/>
                      </a:cubicBezTo>
                      <a:lnTo>
                        <a:pt x="2196" y="2371"/>
                      </a:lnTo>
                      <a:lnTo>
                        <a:pt x="2261" y="2448"/>
                      </a:lnTo>
                      <a:lnTo>
                        <a:pt x="2261" y="2448"/>
                      </a:lnTo>
                      <a:cubicBezTo>
                        <a:pt x="2283" y="2473"/>
                        <a:pt x="2299" y="2506"/>
                        <a:pt x="2310" y="2543"/>
                      </a:cubicBezTo>
                      <a:lnTo>
                        <a:pt x="2310" y="2543"/>
                      </a:lnTo>
                      <a:cubicBezTo>
                        <a:pt x="2322" y="2581"/>
                        <a:pt x="2305" y="2601"/>
                        <a:pt x="2261" y="2601"/>
                      </a:cubicBezTo>
                      <a:lnTo>
                        <a:pt x="1606" y="2601"/>
                      </a:lnTo>
                      <a:lnTo>
                        <a:pt x="1606" y="2601"/>
                      </a:lnTo>
                      <a:cubicBezTo>
                        <a:pt x="1562" y="2601"/>
                        <a:pt x="1546" y="2581"/>
                        <a:pt x="1557" y="2543"/>
                      </a:cubicBezTo>
                      <a:lnTo>
                        <a:pt x="1557" y="2543"/>
                      </a:lnTo>
                      <a:cubicBezTo>
                        <a:pt x="1568" y="2506"/>
                        <a:pt x="1584" y="2473"/>
                        <a:pt x="1606" y="2448"/>
                      </a:cubicBezTo>
                      <a:lnTo>
                        <a:pt x="1671" y="2371"/>
                      </a:lnTo>
                      <a:lnTo>
                        <a:pt x="1737" y="2295"/>
                      </a:lnTo>
                      <a:lnTo>
                        <a:pt x="1737" y="2295"/>
                      </a:lnTo>
                      <a:cubicBezTo>
                        <a:pt x="1758" y="2269"/>
                        <a:pt x="1775" y="2238"/>
                        <a:pt x="1786" y="2199"/>
                      </a:cubicBezTo>
                      <a:lnTo>
                        <a:pt x="1786" y="2199"/>
                      </a:lnTo>
                      <a:cubicBezTo>
                        <a:pt x="1791" y="2181"/>
                        <a:pt x="1800" y="2167"/>
                        <a:pt x="1813" y="2158"/>
                      </a:cubicBezTo>
                      <a:lnTo>
                        <a:pt x="1815" y="2156"/>
                      </a:lnTo>
                      <a:lnTo>
                        <a:pt x="1813" y="2157"/>
                      </a:lnTo>
                      <a:lnTo>
                        <a:pt x="1813" y="2157"/>
                      </a:lnTo>
                      <a:cubicBezTo>
                        <a:pt x="1814" y="2157"/>
                        <a:pt x="1814" y="2156"/>
                        <a:pt x="1815" y="2156"/>
                      </a:cubicBezTo>
                      <a:lnTo>
                        <a:pt x="1810" y="2143"/>
                      </a:lnTo>
                      <a:lnTo>
                        <a:pt x="1792" y="2092"/>
                      </a:lnTo>
                      <a:lnTo>
                        <a:pt x="1792" y="2092"/>
                      </a:lnTo>
                      <a:cubicBezTo>
                        <a:pt x="1777" y="2049"/>
                        <a:pt x="1754" y="2020"/>
                        <a:pt x="1721" y="2008"/>
                      </a:cubicBezTo>
                      <a:lnTo>
                        <a:pt x="1622" y="1970"/>
                      </a:lnTo>
                      <a:lnTo>
                        <a:pt x="1622" y="1970"/>
                      </a:lnTo>
                      <a:cubicBezTo>
                        <a:pt x="1590" y="1957"/>
                        <a:pt x="1562" y="1938"/>
                        <a:pt x="1540" y="1912"/>
                      </a:cubicBezTo>
                      <a:lnTo>
                        <a:pt x="1540" y="1912"/>
                      </a:lnTo>
                      <a:cubicBezTo>
                        <a:pt x="1519" y="1887"/>
                        <a:pt x="1489" y="1871"/>
                        <a:pt x="1452" y="1862"/>
                      </a:cubicBezTo>
                      <a:lnTo>
                        <a:pt x="1396" y="1850"/>
                      </a:lnTo>
                      <a:lnTo>
                        <a:pt x="1396" y="1850"/>
                      </a:lnTo>
                      <a:cubicBezTo>
                        <a:pt x="1384" y="1841"/>
                        <a:pt x="1365" y="1836"/>
                        <a:pt x="1344" y="1836"/>
                      </a:cubicBezTo>
                      <a:lnTo>
                        <a:pt x="1344" y="1836"/>
                      </a:lnTo>
                      <a:cubicBezTo>
                        <a:pt x="1322" y="1836"/>
                        <a:pt x="1304" y="1841"/>
                        <a:pt x="1291" y="1850"/>
                      </a:cubicBezTo>
                      <a:lnTo>
                        <a:pt x="1285" y="1836"/>
                      </a:lnTo>
                      <a:lnTo>
                        <a:pt x="1267" y="1786"/>
                      </a:lnTo>
                      <a:lnTo>
                        <a:pt x="1267" y="1786"/>
                      </a:lnTo>
                      <a:cubicBezTo>
                        <a:pt x="1253" y="1742"/>
                        <a:pt x="1229" y="1715"/>
                        <a:pt x="1196" y="1702"/>
                      </a:cubicBezTo>
                      <a:lnTo>
                        <a:pt x="1098" y="1664"/>
                      </a:lnTo>
                      <a:lnTo>
                        <a:pt x="1098" y="1664"/>
                      </a:lnTo>
                      <a:cubicBezTo>
                        <a:pt x="1065" y="1651"/>
                        <a:pt x="1038" y="1632"/>
                        <a:pt x="1016" y="1607"/>
                      </a:cubicBezTo>
                      <a:lnTo>
                        <a:pt x="1016" y="1607"/>
                      </a:lnTo>
                      <a:cubicBezTo>
                        <a:pt x="994" y="1582"/>
                        <a:pt x="965" y="1564"/>
                        <a:pt x="928" y="1557"/>
                      </a:cubicBezTo>
                      <a:lnTo>
                        <a:pt x="873" y="1545"/>
                      </a:lnTo>
                      <a:lnTo>
                        <a:pt x="873" y="1545"/>
                      </a:lnTo>
                      <a:cubicBezTo>
                        <a:pt x="875" y="1546"/>
                        <a:pt x="875" y="1546"/>
                        <a:pt x="876" y="1547"/>
                      </a:cubicBezTo>
                      <a:lnTo>
                        <a:pt x="873" y="1545"/>
                      </a:lnTo>
                      <a:lnTo>
                        <a:pt x="876" y="1547"/>
                      </a:lnTo>
                      <a:lnTo>
                        <a:pt x="876" y="1547"/>
                      </a:lnTo>
                      <a:cubicBezTo>
                        <a:pt x="888" y="1557"/>
                        <a:pt x="896" y="1570"/>
                        <a:pt x="901" y="1587"/>
                      </a:cubicBezTo>
                      <a:lnTo>
                        <a:pt x="901" y="1587"/>
                      </a:lnTo>
                      <a:cubicBezTo>
                        <a:pt x="912" y="1625"/>
                        <a:pt x="928" y="1657"/>
                        <a:pt x="950" y="1683"/>
                      </a:cubicBezTo>
                      <a:lnTo>
                        <a:pt x="1081" y="1836"/>
                      </a:lnTo>
                      <a:lnTo>
                        <a:pt x="1147" y="1912"/>
                      </a:lnTo>
                      <a:lnTo>
                        <a:pt x="1147" y="1912"/>
                      </a:lnTo>
                      <a:cubicBezTo>
                        <a:pt x="1169" y="1938"/>
                        <a:pt x="1190" y="1951"/>
                        <a:pt x="1213" y="1951"/>
                      </a:cubicBezTo>
                      <a:lnTo>
                        <a:pt x="1213" y="1951"/>
                      </a:lnTo>
                      <a:cubicBezTo>
                        <a:pt x="1234" y="1951"/>
                        <a:pt x="1251" y="1932"/>
                        <a:pt x="1262" y="1893"/>
                      </a:cubicBezTo>
                      <a:lnTo>
                        <a:pt x="1262" y="1893"/>
                      </a:lnTo>
                      <a:cubicBezTo>
                        <a:pt x="1273" y="1855"/>
                        <a:pt x="1300" y="1836"/>
                        <a:pt x="1344" y="1836"/>
                      </a:cubicBezTo>
                      <a:lnTo>
                        <a:pt x="1344" y="1836"/>
                      </a:lnTo>
                      <a:cubicBezTo>
                        <a:pt x="1387" y="1836"/>
                        <a:pt x="1415" y="1855"/>
                        <a:pt x="1426" y="1893"/>
                      </a:cubicBezTo>
                      <a:lnTo>
                        <a:pt x="1426" y="1893"/>
                      </a:lnTo>
                      <a:cubicBezTo>
                        <a:pt x="1436" y="1932"/>
                        <a:pt x="1452" y="1964"/>
                        <a:pt x="1475" y="1989"/>
                      </a:cubicBezTo>
                      <a:lnTo>
                        <a:pt x="1540" y="2065"/>
                      </a:lnTo>
                      <a:lnTo>
                        <a:pt x="1606" y="2143"/>
                      </a:lnTo>
                      <a:lnTo>
                        <a:pt x="1606" y="2143"/>
                      </a:lnTo>
                      <a:cubicBezTo>
                        <a:pt x="1628" y="2168"/>
                        <a:pt x="1639" y="2193"/>
                        <a:pt x="1639" y="2218"/>
                      </a:cubicBezTo>
                      <a:lnTo>
                        <a:pt x="1639" y="2218"/>
                      </a:lnTo>
                      <a:cubicBezTo>
                        <a:pt x="1639" y="2244"/>
                        <a:pt x="1622" y="2264"/>
                        <a:pt x="1590" y="2276"/>
                      </a:cubicBezTo>
                      <a:lnTo>
                        <a:pt x="1590" y="2276"/>
                      </a:lnTo>
                      <a:cubicBezTo>
                        <a:pt x="1557" y="2289"/>
                        <a:pt x="1519" y="2295"/>
                        <a:pt x="1475" y="2295"/>
                      </a:cubicBezTo>
                      <a:lnTo>
                        <a:pt x="1213" y="2295"/>
                      </a:lnTo>
                      <a:lnTo>
                        <a:pt x="1213" y="2295"/>
                      </a:lnTo>
                      <a:cubicBezTo>
                        <a:pt x="1169" y="2295"/>
                        <a:pt x="1130" y="2289"/>
                        <a:pt x="1098" y="2276"/>
                      </a:cubicBezTo>
                      <a:lnTo>
                        <a:pt x="1098" y="2276"/>
                      </a:lnTo>
                      <a:cubicBezTo>
                        <a:pt x="1065" y="2264"/>
                        <a:pt x="1048" y="2244"/>
                        <a:pt x="1048" y="2218"/>
                      </a:cubicBezTo>
                      <a:lnTo>
                        <a:pt x="1048" y="2218"/>
                      </a:lnTo>
                      <a:cubicBezTo>
                        <a:pt x="1048" y="2193"/>
                        <a:pt x="1059" y="2168"/>
                        <a:pt x="1081" y="2143"/>
                      </a:cubicBezTo>
                      <a:lnTo>
                        <a:pt x="1081" y="2143"/>
                      </a:lnTo>
                      <a:cubicBezTo>
                        <a:pt x="1103" y="2116"/>
                        <a:pt x="1114" y="2091"/>
                        <a:pt x="1114" y="2065"/>
                      </a:cubicBezTo>
                      <a:lnTo>
                        <a:pt x="1114" y="2065"/>
                      </a:lnTo>
                      <a:cubicBezTo>
                        <a:pt x="1114" y="2040"/>
                        <a:pt x="1098" y="2020"/>
                        <a:pt x="1065" y="2008"/>
                      </a:cubicBezTo>
                      <a:lnTo>
                        <a:pt x="1065" y="2008"/>
                      </a:lnTo>
                      <a:cubicBezTo>
                        <a:pt x="1032" y="1995"/>
                        <a:pt x="994" y="1989"/>
                        <a:pt x="950" y="1989"/>
                      </a:cubicBezTo>
                      <a:lnTo>
                        <a:pt x="688" y="1989"/>
                      </a:lnTo>
                      <a:lnTo>
                        <a:pt x="688" y="1989"/>
                      </a:lnTo>
                      <a:cubicBezTo>
                        <a:pt x="645" y="1989"/>
                        <a:pt x="606" y="1983"/>
                        <a:pt x="574" y="1970"/>
                      </a:cubicBezTo>
                      <a:lnTo>
                        <a:pt x="574" y="1970"/>
                      </a:lnTo>
                      <a:cubicBezTo>
                        <a:pt x="540" y="1957"/>
                        <a:pt x="524" y="1938"/>
                        <a:pt x="524" y="1912"/>
                      </a:cubicBezTo>
                      <a:lnTo>
                        <a:pt x="524" y="1912"/>
                      </a:lnTo>
                      <a:cubicBezTo>
                        <a:pt x="524" y="1887"/>
                        <a:pt x="535" y="1861"/>
                        <a:pt x="557" y="1836"/>
                      </a:cubicBezTo>
                      <a:lnTo>
                        <a:pt x="557" y="1836"/>
                      </a:lnTo>
                      <a:cubicBezTo>
                        <a:pt x="578" y="1811"/>
                        <a:pt x="590" y="1785"/>
                        <a:pt x="590" y="1760"/>
                      </a:cubicBezTo>
                      <a:lnTo>
                        <a:pt x="590" y="1760"/>
                      </a:lnTo>
                      <a:cubicBezTo>
                        <a:pt x="590" y="1734"/>
                        <a:pt x="574" y="1715"/>
                        <a:pt x="540" y="1702"/>
                      </a:cubicBezTo>
                      <a:lnTo>
                        <a:pt x="540" y="1702"/>
                      </a:lnTo>
                      <a:cubicBezTo>
                        <a:pt x="507" y="1690"/>
                        <a:pt x="469" y="1683"/>
                        <a:pt x="426" y="1683"/>
                      </a:cubicBezTo>
                      <a:lnTo>
                        <a:pt x="164" y="1683"/>
                      </a:lnTo>
                      <a:lnTo>
                        <a:pt x="164" y="1683"/>
                      </a:lnTo>
                      <a:cubicBezTo>
                        <a:pt x="120" y="1683"/>
                        <a:pt x="82" y="1677"/>
                        <a:pt x="49" y="1664"/>
                      </a:cubicBezTo>
                      <a:lnTo>
                        <a:pt x="49" y="1664"/>
                      </a:lnTo>
                      <a:cubicBezTo>
                        <a:pt x="16" y="1651"/>
                        <a:pt x="0" y="1632"/>
                        <a:pt x="0" y="1607"/>
                      </a:cubicBezTo>
                      <a:lnTo>
                        <a:pt x="0" y="1607"/>
                      </a:lnTo>
                      <a:cubicBezTo>
                        <a:pt x="0" y="1582"/>
                        <a:pt x="11" y="1556"/>
                        <a:pt x="33" y="1530"/>
                      </a:cubicBezTo>
                      <a:lnTo>
                        <a:pt x="98"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2" y="924"/>
                        <a:pt x="120" y="918"/>
                        <a:pt x="164" y="918"/>
                      </a:cubicBezTo>
                      <a:lnTo>
                        <a:pt x="426" y="918"/>
                      </a:lnTo>
                      <a:lnTo>
                        <a:pt x="426" y="918"/>
                      </a:lnTo>
                      <a:cubicBezTo>
                        <a:pt x="469" y="918"/>
                        <a:pt x="507" y="912"/>
                        <a:pt x="540" y="900"/>
                      </a:cubicBezTo>
                      <a:lnTo>
                        <a:pt x="540" y="900"/>
                      </a:lnTo>
                      <a:cubicBezTo>
                        <a:pt x="574" y="887"/>
                        <a:pt x="590" y="867"/>
                        <a:pt x="590" y="842"/>
                      </a:cubicBezTo>
                      <a:lnTo>
                        <a:pt x="590" y="842"/>
                      </a:lnTo>
                      <a:cubicBezTo>
                        <a:pt x="590" y="816"/>
                        <a:pt x="578" y="791"/>
                        <a:pt x="557" y="765"/>
                      </a:cubicBezTo>
                      <a:lnTo>
                        <a:pt x="557" y="765"/>
                      </a:lnTo>
                      <a:cubicBezTo>
                        <a:pt x="535" y="739"/>
                        <a:pt x="524" y="714"/>
                        <a:pt x="524" y="689"/>
                      </a:cubicBezTo>
                      <a:lnTo>
                        <a:pt x="524" y="689"/>
                      </a:lnTo>
                      <a:cubicBezTo>
                        <a:pt x="524" y="663"/>
                        <a:pt x="540" y="644"/>
                        <a:pt x="574" y="631"/>
                      </a:cubicBezTo>
                      <a:lnTo>
                        <a:pt x="574" y="631"/>
                      </a:lnTo>
                      <a:cubicBezTo>
                        <a:pt x="606" y="618"/>
                        <a:pt x="645" y="613"/>
                        <a:pt x="688" y="613"/>
                      </a:cubicBezTo>
                      <a:lnTo>
                        <a:pt x="950" y="613"/>
                      </a:lnTo>
                      <a:lnTo>
                        <a:pt x="950" y="613"/>
                      </a:lnTo>
                      <a:cubicBezTo>
                        <a:pt x="994" y="613"/>
                        <a:pt x="1032" y="605"/>
                        <a:pt x="1065" y="593"/>
                      </a:cubicBezTo>
                      <a:lnTo>
                        <a:pt x="1065" y="593"/>
                      </a:lnTo>
                      <a:cubicBezTo>
                        <a:pt x="1098" y="580"/>
                        <a:pt x="1114" y="561"/>
                        <a:pt x="1114" y="535"/>
                      </a:cubicBezTo>
                      <a:lnTo>
                        <a:pt x="1114" y="535"/>
                      </a:lnTo>
                      <a:cubicBezTo>
                        <a:pt x="1114" y="510"/>
                        <a:pt x="1103" y="485"/>
                        <a:pt x="1081" y="459"/>
                      </a:cubicBezTo>
                      <a:lnTo>
                        <a:pt x="1081" y="459"/>
                      </a:lnTo>
                      <a:cubicBezTo>
                        <a:pt x="1059" y="434"/>
                        <a:pt x="1048" y="409"/>
                        <a:pt x="1048" y="382"/>
                      </a:cubicBezTo>
                      <a:lnTo>
                        <a:pt x="1048" y="382"/>
                      </a:lnTo>
                      <a:cubicBezTo>
                        <a:pt x="1048" y="357"/>
                        <a:pt x="1065" y="338"/>
                        <a:pt x="1098" y="326"/>
                      </a:cubicBezTo>
                      <a:lnTo>
                        <a:pt x="1098" y="326"/>
                      </a:lnTo>
                      <a:cubicBezTo>
                        <a:pt x="1130" y="313"/>
                        <a:pt x="1169" y="306"/>
                        <a:pt x="1213" y="306"/>
                      </a:cubicBezTo>
                      <a:lnTo>
                        <a:pt x="1475" y="306"/>
                      </a:lnTo>
                      <a:lnTo>
                        <a:pt x="1475" y="306"/>
                      </a:lnTo>
                      <a:cubicBezTo>
                        <a:pt x="1519" y="306"/>
                        <a:pt x="1557" y="313"/>
                        <a:pt x="1590" y="326"/>
                      </a:cubicBezTo>
                      <a:lnTo>
                        <a:pt x="1590" y="326"/>
                      </a:lnTo>
                      <a:cubicBezTo>
                        <a:pt x="1622" y="338"/>
                        <a:pt x="1639" y="357"/>
                        <a:pt x="1639" y="382"/>
                      </a:cubicBezTo>
                      <a:lnTo>
                        <a:pt x="1639" y="382"/>
                      </a:lnTo>
                      <a:cubicBezTo>
                        <a:pt x="1639" y="409"/>
                        <a:pt x="1628" y="434"/>
                        <a:pt x="1606" y="459"/>
                      </a:cubicBezTo>
                      <a:lnTo>
                        <a:pt x="1540" y="535"/>
                      </a:lnTo>
                      <a:lnTo>
                        <a:pt x="1475" y="613"/>
                      </a:lnTo>
                      <a:lnTo>
                        <a:pt x="1475" y="613"/>
                      </a:lnTo>
                      <a:cubicBezTo>
                        <a:pt x="1452" y="638"/>
                        <a:pt x="1436" y="669"/>
                        <a:pt x="1426" y="708"/>
                      </a:cubicBezTo>
                      <a:lnTo>
                        <a:pt x="1426" y="708"/>
                      </a:lnTo>
                      <a:cubicBezTo>
                        <a:pt x="1420" y="726"/>
                        <a:pt x="1411" y="740"/>
                        <a:pt x="1398" y="750"/>
                      </a:cubicBezTo>
                      <a:lnTo>
                        <a:pt x="1396" y="750"/>
                      </a:lnTo>
                      <a:lnTo>
                        <a:pt x="1398" y="750"/>
                      </a:lnTo>
                      <a:lnTo>
                        <a:pt x="1398" y="750"/>
                      </a:lnTo>
                      <a:lnTo>
                        <a:pt x="1397" y="750"/>
                      </a:lnTo>
                      <a:lnTo>
                        <a:pt x="1452" y="739"/>
                      </a:lnTo>
                      <a:lnTo>
                        <a:pt x="1452" y="739"/>
                      </a:lnTo>
                      <a:cubicBezTo>
                        <a:pt x="1489" y="731"/>
                        <a:pt x="1519" y="714"/>
                        <a:pt x="1540" y="689"/>
                      </a:cubicBezTo>
                      <a:lnTo>
                        <a:pt x="1540" y="689"/>
                      </a:lnTo>
                      <a:cubicBezTo>
                        <a:pt x="1562" y="663"/>
                        <a:pt x="1590" y="644"/>
                        <a:pt x="1622" y="631"/>
                      </a:cubicBezTo>
                      <a:lnTo>
                        <a:pt x="1721" y="593"/>
                      </a:lnTo>
                      <a:lnTo>
                        <a:pt x="1721" y="593"/>
                      </a:lnTo>
                      <a:cubicBezTo>
                        <a:pt x="1754" y="580"/>
                        <a:pt x="1777" y="553"/>
                        <a:pt x="1792" y="510"/>
                      </a:cubicBezTo>
                      <a:lnTo>
                        <a:pt x="1810" y="459"/>
                      </a:lnTo>
                      <a:lnTo>
                        <a:pt x="1815" y="445"/>
                      </a:lnTo>
                      <a:lnTo>
                        <a:pt x="1815" y="445"/>
                      </a:lnTo>
                      <a:cubicBezTo>
                        <a:pt x="1818" y="447"/>
                        <a:pt x="1820" y="449"/>
                        <a:pt x="1823" y="450"/>
                      </a:cubicBezTo>
                      <a:lnTo>
                        <a:pt x="1823" y="450"/>
                      </a:lnTo>
                      <a:cubicBezTo>
                        <a:pt x="1805" y="441"/>
                        <a:pt x="1792" y="424"/>
                        <a:pt x="1786" y="402"/>
                      </a:cubicBezTo>
                      <a:lnTo>
                        <a:pt x="1786" y="402"/>
                      </a:lnTo>
                      <a:cubicBezTo>
                        <a:pt x="1775" y="364"/>
                        <a:pt x="1758" y="332"/>
                        <a:pt x="1737" y="306"/>
                      </a:cubicBezTo>
                      <a:lnTo>
                        <a:pt x="1606" y="153"/>
                      </a:lnTo>
                      <a:lnTo>
                        <a:pt x="1606" y="153"/>
                      </a:lnTo>
                      <a:cubicBezTo>
                        <a:pt x="1584" y="127"/>
                        <a:pt x="1568" y="96"/>
                        <a:pt x="1557" y="57"/>
                      </a:cubicBezTo>
                      <a:lnTo>
                        <a:pt x="1557" y="57"/>
                      </a:lnTo>
                      <a:cubicBezTo>
                        <a:pt x="1546" y="19"/>
                        <a:pt x="1562" y="0"/>
                        <a:pt x="1606" y="0"/>
                      </a:cubicBezTo>
                      <a:lnTo>
                        <a:pt x="2261" y="0"/>
                      </a:lnTo>
                      <a:lnTo>
                        <a:pt x="2261" y="0"/>
                      </a:lnTo>
                      <a:cubicBezTo>
                        <a:pt x="2305" y="0"/>
                        <a:pt x="2322" y="19"/>
                        <a:pt x="2310" y="57"/>
                      </a:cubicBezTo>
                      <a:lnTo>
                        <a:pt x="2310" y="57"/>
                      </a:lnTo>
                      <a:cubicBezTo>
                        <a:pt x="2299" y="96"/>
                        <a:pt x="2283" y="127"/>
                        <a:pt x="2261" y="153"/>
                      </a:cubicBezTo>
                      <a:lnTo>
                        <a:pt x="2196" y="230"/>
                      </a:lnTo>
                      <a:lnTo>
                        <a:pt x="2131" y="306"/>
                      </a:lnTo>
                      <a:lnTo>
                        <a:pt x="2131" y="306"/>
                      </a:lnTo>
                      <a:cubicBezTo>
                        <a:pt x="2108" y="332"/>
                        <a:pt x="2092" y="364"/>
                        <a:pt x="2081" y="402"/>
                      </a:cubicBezTo>
                      <a:lnTo>
                        <a:pt x="2081" y="402"/>
                      </a:lnTo>
                      <a:cubicBezTo>
                        <a:pt x="2075" y="422"/>
                        <a:pt x="2064" y="437"/>
                        <a:pt x="2049" y="447"/>
                      </a:cubicBezTo>
                      <a:lnTo>
                        <a:pt x="2049" y="447"/>
                      </a:lnTo>
                      <a:cubicBezTo>
                        <a:pt x="2050" y="446"/>
                        <a:pt x="2051" y="446"/>
                        <a:pt x="2053" y="445"/>
                      </a:cubicBezTo>
                      <a:lnTo>
                        <a:pt x="2057" y="459"/>
                      </a:lnTo>
                      <a:lnTo>
                        <a:pt x="2075" y="510"/>
                      </a:lnTo>
                      <a:lnTo>
                        <a:pt x="2075" y="510"/>
                      </a:lnTo>
                      <a:cubicBezTo>
                        <a:pt x="2090" y="553"/>
                        <a:pt x="2114" y="580"/>
                        <a:pt x="2146" y="593"/>
                      </a:cubicBezTo>
                      <a:lnTo>
                        <a:pt x="2245" y="631"/>
                      </a:lnTo>
                      <a:lnTo>
                        <a:pt x="2245" y="631"/>
                      </a:lnTo>
                      <a:cubicBezTo>
                        <a:pt x="2277" y="644"/>
                        <a:pt x="2305" y="663"/>
                        <a:pt x="2327" y="689"/>
                      </a:cubicBezTo>
                      <a:lnTo>
                        <a:pt x="2327" y="689"/>
                      </a:lnTo>
                      <a:cubicBezTo>
                        <a:pt x="2348" y="714"/>
                        <a:pt x="2378" y="731"/>
                        <a:pt x="2415" y="739"/>
                      </a:cubicBezTo>
                      <a:lnTo>
                        <a:pt x="2470" y="750"/>
                      </a:lnTo>
                      <a:lnTo>
                        <a:pt x="2470" y="750"/>
                      </a:lnTo>
                      <a:cubicBezTo>
                        <a:pt x="2469" y="750"/>
                        <a:pt x="2469" y="750"/>
                        <a:pt x="2469" y="750"/>
                      </a:cubicBezTo>
                      <a:lnTo>
                        <a:pt x="2471" y="750"/>
                      </a:lnTo>
                      <a:lnTo>
                        <a:pt x="2469" y="749"/>
                      </a:lnTo>
                      <a:lnTo>
                        <a:pt x="2469" y="749"/>
                      </a:lnTo>
                      <a:cubicBezTo>
                        <a:pt x="2456" y="740"/>
                        <a:pt x="2447" y="726"/>
                        <a:pt x="2441" y="708"/>
                      </a:cubicBezTo>
                      <a:lnTo>
                        <a:pt x="2441" y="708"/>
                      </a:lnTo>
                      <a:cubicBezTo>
                        <a:pt x="2431" y="669"/>
                        <a:pt x="2414" y="638"/>
                        <a:pt x="2392" y="613"/>
                      </a:cubicBezTo>
                      <a:lnTo>
                        <a:pt x="2327" y="535"/>
                      </a:lnTo>
                      <a:lnTo>
                        <a:pt x="2261" y="459"/>
                      </a:lnTo>
                      <a:lnTo>
                        <a:pt x="2261" y="459"/>
                      </a:lnTo>
                      <a:cubicBezTo>
                        <a:pt x="2239" y="434"/>
                        <a:pt x="2228" y="409"/>
                        <a:pt x="2228" y="382"/>
                      </a:cubicBezTo>
                      <a:lnTo>
                        <a:pt x="2228" y="382"/>
                      </a:lnTo>
                      <a:cubicBezTo>
                        <a:pt x="2228" y="357"/>
                        <a:pt x="2245" y="338"/>
                        <a:pt x="2277" y="326"/>
                      </a:cubicBezTo>
                      <a:lnTo>
                        <a:pt x="2277" y="326"/>
                      </a:lnTo>
                      <a:cubicBezTo>
                        <a:pt x="2310" y="313"/>
                        <a:pt x="2348" y="306"/>
                        <a:pt x="2392" y="306"/>
                      </a:cubicBezTo>
                      <a:lnTo>
                        <a:pt x="2655" y="306"/>
                      </a:lnTo>
                      <a:lnTo>
                        <a:pt x="2655" y="306"/>
                      </a:lnTo>
                      <a:cubicBezTo>
                        <a:pt x="2698" y="306"/>
                        <a:pt x="2737" y="313"/>
                        <a:pt x="2770" y="326"/>
                      </a:cubicBezTo>
                      <a:lnTo>
                        <a:pt x="2770" y="326"/>
                      </a:lnTo>
                      <a:cubicBezTo>
                        <a:pt x="2802" y="338"/>
                        <a:pt x="2819" y="357"/>
                        <a:pt x="2819" y="382"/>
                      </a:cubicBezTo>
                      <a:lnTo>
                        <a:pt x="2819" y="382"/>
                      </a:lnTo>
                      <a:cubicBezTo>
                        <a:pt x="2819" y="409"/>
                        <a:pt x="2808" y="434"/>
                        <a:pt x="2786" y="459"/>
                      </a:cubicBezTo>
                      <a:lnTo>
                        <a:pt x="2786" y="459"/>
                      </a:lnTo>
                      <a:cubicBezTo>
                        <a:pt x="2764" y="485"/>
                        <a:pt x="2753" y="510"/>
                        <a:pt x="2753" y="535"/>
                      </a:cubicBezTo>
                      <a:lnTo>
                        <a:pt x="2753" y="535"/>
                      </a:lnTo>
                      <a:cubicBezTo>
                        <a:pt x="2753" y="561"/>
                        <a:pt x="2770" y="580"/>
                        <a:pt x="2802" y="593"/>
                      </a:cubicBezTo>
                      <a:lnTo>
                        <a:pt x="2802" y="593"/>
                      </a:lnTo>
                      <a:cubicBezTo>
                        <a:pt x="2835" y="605"/>
                        <a:pt x="2873" y="613"/>
                        <a:pt x="2916" y="613"/>
                      </a:cubicBezTo>
                      <a:lnTo>
                        <a:pt x="3179" y="613"/>
                      </a:lnTo>
                      <a:lnTo>
                        <a:pt x="3179" y="613"/>
                      </a:lnTo>
                      <a:cubicBezTo>
                        <a:pt x="3223" y="613"/>
                        <a:pt x="3261" y="618"/>
                        <a:pt x="3294" y="631"/>
                      </a:cubicBezTo>
                      <a:lnTo>
                        <a:pt x="3294" y="631"/>
                      </a:lnTo>
                      <a:cubicBezTo>
                        <a:pt x="3326" y="644"/>
                        <a:pt x="3343" y="663"/>
                        <a:pt x="3343" y="689"/>
                      </a:cubicBezTo>
                      <a:lnTo>
                        <a:pt x="3343" y="689"/>
                      </a:lnTo>
                      <a:cubicBezTo>
                        <a:pt x="3343" y="714"/>
                        <a:pt x="3332" y="739"/>
                        <a:pt x="3310" y="765"/>
                      </a:cubicBezTo>
                      <a:lnTo>
                        <a:pt x="3310" y="765"/>
                      </a:lnTo>
                      <a:cubicBezTo>
                        <a:pt x="3289" y="791"/>
                        <a:pt x="3278" y="816"/>
                        <a:pt x="3278" y="842"/>
                      </a:cubicBezTo>
                      <a:lnTo>
                        <a:pt x="3278" y="842"/>
                      </a:lnTo>
                      <a:cubicBezTo>
                        <a:pt x="3278" y="867"/>
                        <a:pt x="3294" y="887"/>
                        <a:pt x="3326" y="900"/>
                      </a:cubicBezTo>
                      <a:lnTo>
                        <a:pt x="3326" y="900"/>
                      </a:lnTo>
                      <a:cubicBezTo>
                        <a:pt x="3360" y="912"/>
                        <a:pt x="3398" y="918"/>
                        <a:pt x="3441" y="918"/>
                      </a:cubicBez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8" name="Freeform 5">
                  <a:extLst>
                    <a:ext uri="{FF2B5EF4-FFF2-40B4-BE49-F238E27FC236}">
                      <a16:creationId xmlns:a16="http://schemas.microsoft.com/office/drawing/2014/main" id="{844CCE4D-3D00-7443-BC18-59C428E1B69D}"/>
                    </a:ext>
                  </a:extLst>
                </p:cNvPr>
                <p:cNvSpPr>
                  <a:spLocks noChangeArrowheads="1"/>
                </p:cNvSpPr>
                <p:nvPr/>
              </p:nvSpPr>
              <p:spPr bwMode="auto">
                <a:xfrm>
                  <a:off x="1716223" y="5868988"/>
                  <a:ext cx="814387" cy="487362"/>
                </a:xfrm>
                <a:custGeom>
                  <a:avLst/>
                  <a:gdLst>
                    <a:gd name="T0" fmla="*/ 2261 w 2262"/>
                    <a:gd name="T1" fmla="*/ 675 h 1352"/>
                    <a:gd name="T2" fmla="*/ 2072 w 2262"/>
                    <a:gd name="T3" fmla="*/ 553 h 1352"/>
                    <a:gd name="T4" fmla="*/ 1967 w 2262"/>
                    <a:gd name="T5" fmla="*/ 480 h 1352"/>
                    <a:gd name="T6" fmla="*/ 1863 w 2262"/>
                    <a:gd name="T7" fmla="*/ 407 h 1352"/>
                    <a:gd name="T8" fmla="*/ 1737 w 2262"/>
                    <a:gd name="T9" fmla="*/ 357 h 1352"/>
                    <a:gd name="T10" fmla="*/ 1633 w 2262"/>
                    <a:gd name="T11" fmla="*/ 285 h 1352"/>
                    <a:gd name="T12" fmla="*/ 1402 w 2262"/>
                    <a:gd name="T13" fmla="*/ 163 h 1352"/>
                    <a:gd name="T14" fmla="*/ 1298 w 2262"/>
                    <a:gd name="T15" fmla="*/ 90 h 1352"/>
                    <a:gd name="T16" fmla="*/ 1193 w 2262"/>
                    <a:gd name="T17" fmla="*/ 16 h 1352"/>
                    <a:gd name="T18" fmla="*/ 1068 w 2262"/>
                    <a:gd name="T19" fmla="*/ 16 h 1352"/>
                    <a:gd name="T20" fmla="*/ 964 w 2262"/>
                    <a:gd name="T21" fmla="*/ 90 h 1352"/>
                    <a:gd name="T22" fmla="*/ 859 w 2262"/>
                    <a:gd name="T23" fmla="*/ 163 h 1352"/>
                    <a:gd name="T24" fmla="*/ 733 w 2262"/>
                    <a:gd name="T25" fmla="*/ 212 h 1352"/>
                    <a:gd name="T26" fmla="*/ 628 w 2262"/>
                    <a:gd name="T27" fmla="*/ 285 h 1352"/>
                    <a:gd name="T28" fmla="*/ 397 w 2262"/>
                    <a:gd name="T29" fmla="*/ 407 h 1352"/>
                    <a:gd name="T30" fmla="*/ 293 w 2262"/>
                    <a:gd name="T31" fmla="*/ 480 h 1352"/>
                    <a:gd name="T32" fmla="*/ 188 w 2262"/>
                    <a:gd name="T33" fmla="*/ 553 h 1352"/>
                    <a:gd name="T34" fmla="*/ 63 w 2262"/>
                    <a:gd name="T35" fmla="*/ 602 h 1352"/>
                    <a:gd name="T36" fmla="*/ 0 w 2262"/>
                    <a:gd name="T37" fmla="*/ 675 h 1352"/>
                    <a:gd name="T38" fmla="*/ 188 w 2262"/>
                    <a:gd name="T39" fmla="*/ 798 h 1352"/>
                    <a:gd name="T40" fmla="*/ 293 w 2262"/>
                    <a:gd name="T41" fmla="*/ 871 h 1352"/>
                    <a:gd name="T42" fmla="*/ 397 w 2262"/>
                    <a:gd name="T43" fmla="*/ 944 h 1352"/>
                    <a:gd name="T44" fmla="*/ 524 w 2262"/>
                    <a:gd name="T45" fmla="*/ 993 h 1352"/>
                    <a:gd name="T46" fmla="*/ 628 w 2262"/>
                    <a:gd name="T47" fmla="*/ 1066 h 1352"/>
                    <a:gd name="T48" fmla="*/ 859 w 2262"/>
                    <a:gd name="T49" fmla="*/ 1188 h 1352"/>
                    <a:gd name="T50" fmla="*/ 964 w 2262"/>
                    <a:gd name="T51" fmla="*/ 1262 h 1352"/>
                    <a:gd name="T52" fmla="*/ 1068 w 2262"/>
                    <a:gd name="T53" fmla="*/ 1334 h 1352"/>
                    <a:gd name="T54" fmla="*/ 1193 w 2262"/>
                    <a:gd name="T55" fmla="*/ 1334 h 1352"/>
                    <a:gd name="T56" fmla="*/ 1298 w 2262"/>
                    <a:gd name="T57" fmla="*/ 1262 h 1352"/>
                    <a:gd name="T58" fmla="*/ 1402 w 2262"/>
                    <a:gd name="T59" fmla="*/ 1188 h 1352"/>
                    <a:gd name="T60" fmla="*/ 1529 w 2262"/>
                    <a:gd name="T61" fmla="*/ 1140 h 1352"/>
                    <a:gd name="T62" fmla="*/ 1633 w 2262"/>
                    <a:gd name="T63" fmla="*/ 1066 h 1352"/>
                    <a:gd name="T64" fmla="*/ 1863 w 2262"/>
                    <a:gd name="T65" fmla="*/ 944 h 1352"/>
                    <a:gd name="T66" fmla="*/ 1967 w 2262"/>
                    <a:gd name="T67" fmla="*/ 871 h 1352"/>
                    <a:gd name="T68" fmla="*/ 2072 w 2262"/>
                    <a:gd name="T69" fmla="*/ 798 h 1352"/>
                    <a:gd name="T70" fmla="*/ 2198 w 2262"/>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2" h="1352">
                      <a:moveTo>
                        <a:pt x="2261" y="675"/>
                      </a:moveTo>
                      <a:lnTo>
                        <a:pt x="2261" y="675"/>
                      </a:lnTo>
                      <a:cubicBezTo>
                        <a:pt x="2261" y="643"/>
                        <a:pt x="2240" y="618"/>
                        <a:pt x="2198" y="602"/>
                      </a:cubicBezTo>
                      <a:lnTo>
                        <a:pt x="2072" y="553"/>
                      </a:lnTo>
                      <a:lnTo>
                        <a:pt x="2072" y="553"/>
                      </a:lnTo>
                      <a:cubicBezTo>
                        <a:pt x="2030" y="537"/>
                        <a:pt x="1996" y="513"/>
                        <a:pt x="1967" y="480"/>
                      </a:cubicBezTo>
                      <a:lnTo>
                        <a:pt x="1967" y="480"/>
                      </a:lnTo>
                      <a:cubicBezTo>
                        <a:pt x="1940" y="447"/>
                        <a:pt x="1906" y="424"/>
                        <a:pt x="1863" y="407"/>
                      </a:cubicBezTo>
                      <a:lnTo>
                        <a:pt x="1737" y="357"/>
                      </a:lnTo>
                      <a:lnTo>
                        <a:pt x="1737" y="357"/>
                      </a:lnTo>
                      <a:cubicBezTo>
                        <a:pt x="1696" y="342"/>
                        <a:pt x="1661" y="317"/>
                        <a:pt x="1633" y="285"/>
                      </a:cubicBezTo>
                      <a:lnTo>
                        <a:pt x="1633" y="285"/>
                      </a:lnTo>
                      <a:cubicBezTo>
                        <a:pt x="1605" y="252"/>
                        <a:pt x="1570" y="228"/>
                        <a:pt x="1529" y="212"/>
                      </a:cubicBezTo>
                      <a:lnTo>
                        <a:pt x="1402" y="163"/>
                      </a:lnTo>
                      <a:lnTo>
                        <a:pt x="1402" y="163"/>
                      </a:lnTo>
                      <a:cubicBezTo>
                        <a:pt x="1361" y="147"/>
                        <a:pt x="1325" y="123"/>
                        <a:pt x="1298" y="90"/>
                      </a:cubicBezTo>
                      <a:lnTo>
                        <a:pt x="1298" y="90"/>
                      </a:lnTo>
                      <a:cubicBezTo>
                        <a:pt x="1270" y="57"/>
                        <a:pt x="1235" y="33"/>
                        <a:pt x="1193" y="16"/>
                      </a:cubicBezTo>
                      <a:lnTo>
                        <a:pt x="1193" y="16"/>
                      </a:lnTo>
                      <a:cubicBezTo>
                        <a:pt x="1151" y="0"/>
                        <a:pt x="1110" y="0"/>
                        <a:pt x="1068" y="16"/>
                      </a:cubicBezTo>
                      <a:lnTo>
                        <a:pt x="1068" y="16"/>
                      </a:lnTo>
                      <a:cubicBezTo>
                        <a:pt x="1025" y="33"/>
                        <a:pt x="991" y="57"/>
                        <a:pt x="964" y="90"/>
                      </a:cubicBezTo>
                      <a:lnTo>
                        <a:pt x="964" y="90"/>
                      </a:lnTo>
                      <a:cubicBezTo>
                        <a:pt x="935" y="123"/>
                        <a:pt x="901" y="147"/>
                        <a:pt x="859" y="163"/>
                      </a:cubicBezTo>
                      <a:lnTo>
                        <a:pt x="733" y="212"/>
                      </a:lnTo>
                      <a:lnTo>
                        <a:pt x="733" y="212"/>
                      </a:lnTo>
                      <a:cubicBezTo>
                        <a:pt x="691" y="228"/>
                        <a:pt x="656" y="252"/>
                        <a:pt x="628" y="285"/>
                      </a:cubicBezTo>
                      <a:lnTo>
                        <a:pt x="628" y="285"/>
                      </a:lnTo>
                      <a:cubicBezTo>
                        <a:pt x="601" y="317"/>
                        <a:pt x="565" y="342"/>
                        <a:pt x="524" y="357"/>
                      </a:cubicBezTo>
                      <a:lnTo>
                        <a:pt x="397" y="407"/>
                      </a:lnTo>
                      <a:lnTo>
                        <a:pt x="397" y="407"/>
                      </a:lnTo>
                      <a:cubicBezTo>
                        <a:pt x="356" y="424"/>
                        <a:pt x="322" y="447"/>
                        <a:pt x="293" y="480"/>
                      </a:cubicBezTo>
                      <a:lnTo>
                        <a:pt x="293" y="480"/>
                      </a:lnTo>
                      <a:cubicBezTo>
                        <a:pt x="265" y="513"/>
                        <a:pt x="231" y="537"/>
                        <a:pt x="188" y="553"/>
                      </a:cubicBezTo>
                      <a:lnTo>
                        <a:pt x="63" y="602"/>
                      </a:lnTo>
                      <a:lnTo>
                        <a:pt x="63" y="602"/>
                      </a:lnTo>
                      <a:cubicBezTo>
                        <a:pt x="22" y="618"/>
                        <a:pt x="0" y="643"/>
                        <a:pt x="0" y="675"/>
                      </a:cubicBezTo>
                      <a:lnTo>
                        <a:pt x="0" y="675"/>
                      </a:lnTo>
                      <a:cubicBezTo>
                        <a:pt x="0" y="708"/>
                        <a:pt x="22" y="733"/>
                        <a:pt x="63" y="749"/>
                      </a:cubicBezTo>
                      <a:lnTo>
                        <a:pt x="188" y="798"/>
                      </a:lnTo>
                      <a:lnTo>
                        <a:pt x="188" y="798"/>
                      </a:lnTo>
                      <a:cubicBezTo>
                        <a:pt x="231" y="814"/>
                        <a:pt x="265" y="839"/>
                        <a:pt x="293" y="871"/>
                      </a:cubicBezTo>
                      <a:lnTo>
                        <a:pt x="293" y="871"/>
                      </a:lnTo>
                      <a:cubicBezTo>
                        <a:pt x="322" y="904"/>
                        <a:pt x="356" y="928"/>
                        <a:pt x="397" y="944"/>
                      </a:cubicBezTo>
                      <a:lnTo>
                        <a:pt x="524" y="993"/>
                      </a:lnTo>
                      <a:lnTo>
                        <a:pt x="524" y="993"/>
                      </a:lnTo>
                      <a:cubicBezTo>
                        <a:pt x="565" y="1009"/>
                        <a:pt x="601" y="1034"/>
                        <a:pt x="628" y="1066"/>
                      </a:cubicBezTo>
                      <a:lnTo>
                        <a:pt x="628" y="1066"/>
                      </a:lnTo>
                      <a:cubicBezTo>
                        <a:pt x="656" y="1099"/>
                        <a:pt x="691" y="1124"/>
                        <a:pt x="733" y="1140"/>
                      </a:cubicBezTo>
                      <a:lnTo>
                        <a:pt x="859" y="1188"/>
                      </a:lnTo>
                      <a:lnTo>
                        <a:pt x="859" y="1188"/>
                      </a:lnTo>
                      <a:cubicBezTo>
                        <a:pt x="901" y="1205"/>
                        <a:pt x="935" y="1228"/>
                        <a:pt x="964" y="1262"/>
                      </a:cubicBezTo>
                      <a:lnTo>
                        <a:pt x="964" y="1262"/>
                      </a:lnTo>
                      <a:cubicBezTo>
                        <a:pt x="991" y="1294"/>
                        <a:pt x="1025" y="1318"/>
                        <a:pt x="1068" y="1334"/>
                      </a:cubicBezTo>
                      <a:lnTo>
                        <a:pt x="1068" y="1334"/>
                      </a:lnTo>
                      <a:cubicBezTo>
                        <a:pt x="1110" y="1351"/>
                        <a:pt x="1151" y="1351"/>
                        <a:pt x="1193" y="1334"/>
                      </a:cubicBezTo>
                      <a:lnTo>
                        <a:pt x="1193" y="1334"/>
                      </a:lnTo>
                      <a:cubicBezTo>
                        <a:pt x="1235" y="1318"/>
                        <a:pt x="1270" y="1294"/>
                        <a:pt x="1298" y="1262"/>
                      </a:cubicBezTo>
                      <a:lnTo>
                        <a:pt x="1298" y="1262"/>
                      </a:lnTo>
                      <a:cubicBezTo>
                        <a:pt x="1325" y="1228"/>
                        <a:pt x="1361" y="1205"/>
                        <a:pt x="1402" y="1188"/>
                      </a:cubicBezTo>
                      <a:lnTo>
                        <a:pt x="1529" y="1140"/>
                      </a:lnTo>
                      <a:lnTo>
                        <a:pt x="1529" y="1140"/>
                      </a:lnTo>
                      <a:cubicBezTo>
                        <a:pt x="1570" y="1124"/>
                        <a:pt x="1605" y="1099"/>
                        <a:pt x="1633" y="1066"/>
                      </a:cubicBezTo>
                      <a:lnTo>
                        <a:pt x="1633" y="1066"/>
                      </a:lnTo>
                      <a:cubicBezTo>
                        <a:pt x="1661" y="1034"/>
                        <a:pt x="1696" y="1009"/>
                        <a:pt x="1737" y="993"/>
                      </a:cubicBezTo>
                      <a:lnTo>
                        <a:pt x="1863" y="944"/>
                      </a:lnTo>
                      <a:lnTo>
                        <a:pt x="1863" y="944"/>
                      </a:lnTo>
                      <a:cubicBezTo>
                        <a:pt x="1906" y="928"/>
                        <a:pt x="1940" y="904"/>
                        <a:pt x="1967" y="871"/>
                      </a:cubicBezTo>
                      <a:lnTo>
                        <a:pt x="1967" y="871"/>
                      </a:lnTo>
                      <a:cubicBezTo>
                        <a:pt x="1996" y="839"/>
                        <a:pt x="2030" y="814"/>
                        <a:pt x="2072" y="798"/>
                      </a:cubicBezTo>
                      <a:lnTo>
                        <a:pt x="2198" y="749"/>
                      </a:lnTo>
                      <a:lnTo>
                        <a:pt x="2198" y="749"/>
                      </a:lnTo>
                      <a:cubicBezTo>
                        <a:pt x="2240" y="733"/>
                        <a:pt x="2261" y="708"/>
                        <a:pt x="2261" y="675"/>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9" name="Freeform 6">
                  <a:extLst>
                    <a:ext uri="{FF2B5EF4-FFF2-40B4-BE49-F238E27FC236}">
                      <a16:creationId xmlns:a16="http://schemas.microsoft.com/office/drawing/2014/main" id="{1FBE721B-DA26-AD4C-BEFD-F74096DBE0F9}"/>
                    </a:ext>
                  </a:extLst>
                </p:cNvPr>
                <p:cNvSpPr>
                  <a:spLocks noChangeArrowheads="1"/>
                </p:cNvSpPr>
                <p:nvPr/>
              </p:nvSpPr>
              <p:spPr bwMode="auto">
                <a:xfrm>
                  <a:off x="1803535" y="5921375"/>
                  <a:ext cx="641350" cy="382588"/>
                </a:xfrm>
                <a:custGeom>
                  <a:avLst/>
                  <a:gdLst>
                    <a:gd name="T0" fmla="*/ 1779 w 1780"/>
                    <a:gd name="T1" fmla="*/ 531 h 1064"/>
                    <a:gd name="T2" fmla="*/ 1631 w 1780"/>
                    <a:gd name="T3" fmla="*/ 435 h 1064"/>
                    <a:gd name="T4" fmla="*/ 1548 w 1780"/>
                    <a:gd name="T5" fmla="*/ 377 h 1064"/>
                    <a:gd name="T6" fmla="*/ 1465 w 1780"/>
                    <a:gd name="T7" fmla="*/ 320 h 1064"/>
                    <a:gd name="T8" fmla="*/ 1367 w 1780"/>
                    <a:gd name="T9" fmla="*/ 282 h 1064"/>
                    <a:gd name="T10" fmla="*/ 1285 w 1780"/>
                    <a:gd name="T11" fmla="*/ 225 h 1064"/>
                    <a:gd name="T12" fmla="*/ 1104 w 1780"/>
                    <a:gd name="T13" fmla="*/ 128 h 1064"/>
                    <a:gd name="T14" fmla="*/ 1021 w 1780"/>
                    <a:gd name="T15" fmla="*/ 71 h 1064"/>
                    <a:gd name="T16" fmla="*/ 939 w 1780"/>
                    <a:gd name="T17" fmla="*/ 13 h 1064"/>
                    <a:gd name="T18" fmla="*/ 841 w 1780"/>
                    <a:gd name="T19" fmla="*/ 13 h 1064"/>
                    <a:gd name="T20" fmla="*/ 758 w 1780"/>
                    <a:gd name="T21" fmla="*/ 71 h 1064"/>
                    <a:gd name="T22" fmla="*/ 675 w 1780"/>
                    <a:gd name="T23" fmla="*/ 128 h 1064"/>
                    <a:gd name="T24" fmla="*/ 577 w 1780"/>
                    <a:gd name="T25" fmla="*/ 167 h 1064"/>
                    <a:gd name="T26" fmla="*/ 494 w 1780"/>
                    <a:gd name="T27" fmla="*/ 225 h 1064"/>
                    <a:gd name="T28" fmla="*/ 312 w 1780"/>
                    <a:gd name="T29" fmla="*/ 320 h 1064"/>
                    <a:gd name="T30" fmla="*/ 230 w 1780"/>
                    <a:gd name="T31" fmla="*/ 377 h 1064"/>
                    <a:gd name="T32" fmla="*/ 148 w 1780"/>
                    <a:gd name="T33" fmla="*/ 435 h 1064"/>
                    <a:gd name="T34" fmla="*/ 49 w 1780"/>
                    <a:gd name="T35" fmla="*/ 474 h 1064"/>
                    <a:gd name="T36" fmla="*/ 0 w 1780"/>
                    <a:gd name="T37" fmla="*/ 531 h 1064"/>
                    <a:gd name="T38" fmla="*/ 148 w 1780"/>
                    <a:gd name="T39" fmla="*/ 627 h 1064"/>
                    <a:gd name="T40" fmla="*/ 230 w 1780"/>
                    <a:gd name="T41" fmla="*/ 685 h 1064"/>
                    <a:gd name="T42" fmla="*/ 312 w 1780"/>
                    <a:gd name="T43" fmla="*/ 743 h 1064"/>
                    <a:gd name="T44" fmla="*/ 412 w 1780"/>
                    <a:gd name="T45" fmla="*/ 781 h 1064"/>
                    <a:gd name="T46" fmla="*/ 494 w 1780"/>
                    <a:gd name="T47" fmla="*/ 839 h 1064"/>
                    <a:gd name="T48" fmla="*/ 675 w 1780"/>
                    <a:gd name="T49" fmla="*/ 935 h 1064"/>
                    <a:gd name="T50" fmla="*/ 758 w 1780"/>
                    <a:gd name="T51" fmla="*/ 993 h 1064"/>
                    <a:gd name="T52" fmla="*/ 841 w 1780"/>
                    <a:gd name="T53" fmla="*/ 1050 h 1064"/>
                    <a:gd name="T54" fmla="*/ 939 w 1780"/>
                    <a:gd name="T55" fmla="*/ 1050 h 1064"/>
                    <a:gd name="T56" fmla="*/ 1021 w 1780"/>
                    <a:gd name="T57" fmla="*/ 993 h 1064"/>
                    <a:gd name="T58" fmla="*/ 1104 w 1780"/>
                    <a:gd name="T59" fmla="*/ 935 h 1064"/>
                    <a:gd name="T60" fmla="*/ 1202 w 1780"/>
                    <a:gd name="T61" fmla="*/ 897 h 1064"/>
                    <a:gd name="T62" fmla="*/ 1285 w 1780"/>
                    <a:gd name="T63" fmla="*/ 839 h 1064"/>
                    <a:gd name="T64" fmla="*/ 1465 w 1780"/>
                    <a:gd name="T65" fmla="*/ 743 h 1064"/>
                    <a:gd name="T66" fmla="*/ 1548 w 1780"/>
                    <a:gd name="T67" fmla="*/ 685 h 1064"/>
                    <a:gd name="T68" fmla="*/ 1631 w 1780"/>
                    <a:gd name="T69" fmla="*/ 627 h 1064"/>
                    <a:gd name="T70" fmla="*/ 1730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30" y="474"/>
                      </a:cubicBezTo>
                      <a:lnTo>
                        <a:pt x="1631" y="435"/>
                      </a:lnTo>
                      <a:lnTo>
                        <a:pt x="1631" y="435"/>
                      </a:lnTo>
                      <a:cubicBezTo>
                        <a:pt x="1597" y="423"/>
                        <a:pt x="1571" y="404"/>
                        <a:pt x="1548" y="377"/>
                      </a:cubicBezTo>
                      <a:lnTo>
                        <a:pt x="1548" y="377"/>
                      </a:lnTo>
                      <a:cubicBezTo>
                        <a:pt x="1526" y="352"/>
                        <a:pt x="1500" y="333"/>
                        <a:pt x="1465" y="320"/>
                      </a:cubicBezTo>
                      <a:lnTo>
                        <a:pt x="1367" y="282"/>
                      </a:lnTo>
                      <a:lnTo>
                        <a:pt x="1367" y="282"/>
                      </a:lnTo>
                      <a:cubicBezTo>
                        <a:pt x="1334" y="269"/>
                        <a:pt x="1307" y="250"/>
                        <a:pt x="1285" y="225"/>
                      </a:cubicBezTo>
                      <a:lnTo>
                        <a:pt x="1285" y="225"/>
                      </a:lnTo>
                      <a:cubicBezTo>
                        <a:pt x="1263" y="198"/>
                        <a:pt x="1235" y="179"/>
                        <a:pt x="1202" y="167"/>
                      </a:cubicBezTo>
                      <a:lnTo>
                        <a:pt x="1104" y="128"/>
                      </a:lnTo>
                      <a:lnTo>
                        <a:pt x="1104" y="128"/>
                      </a:lnTo>
                      <a:cubicBezTo>
                        <a:pt x="1071" y="115"/>
                        <a:pt x="1043" y="96"/>
                        <a:pt x="1021" y="71"/>
                      </a:cubicBezTo>
                      <a:lnTo>
                        <a:pt x="1021" y="71"/>
                      </a:lnTo>
                      <a:cubicBezTo>
                        <a:pt x="999" y="45"/>
                        <a:pt x="972" y="26"/>
                        <a:pt x="939" y="13"/>
                      </a:cubicBezTo>
                      <a:lnTo>
                        <a:pt x="939" y="13"/>
                      </a:lnTo>
                      <a:cubicBezTo>
                        <a:pt x="906" y="0"/>
                        <a:pt x="874" y="0"/>
                        <a:pt x="841" y="13"/>
                      </a:cubicBezTo>
                      <a:lnTo>
                        <a:pt x="841" y="13"/>
                      </a:lnTo>
                      <a:cubicBezTo>
                        <a:pt x="807" y="26"/>
                        <a:pt x="780" y="45"/>
                        <a:pt x="758" y="71"/>
                      </a:cubicBezTo>
                      <a:lnTo>
                        <a:pt x="758" y="71"/>
                      </a:lnTo>
                      <a:cubicBezTo>
                        <a:pt x="735" y="96"/>
                        <a:pt x="708" y="115"/>
                        <a:pt x="675" y="128"/>
                      </a:cubicBezTo>
                      <a:lnTo>
                        <a:pt x="577" y="167"/>
                      </a:lnTo>
                      <a:lnTo>
                        <a:pt x="577" y="167"/>
                      </a:lnTo>
                      <a:cubicBezTo>
                        <a:pt x="544" y="179"/>
                        <a:pt x="516" y="198"/>
                        <a:pt x="494" y="225"/>
                      </a:cubicBezTo>
                      <a:lnTo>
                        <a:pt x="494" y="225"/>
                      </a:lnTo>
                      <a:cubicBezTo>
                        <a:pt x="472" y="250"/>
                        <a:pt x="445" y="269"/>
                        <a:pt x="412" y="282"/>
                      </a:cubicBezTo>
                      <a:lnTo>
                        <a:pt x="312" y="320"/>
                      </a:lnTo>
                      <a:lnTo>
                        <a:pt x="312" y="320"/>
                      </a:lnTo>
                      <a:cubicBezTo>
                        <a:pt x="280" y="333"/>
                        <a:pt x="253" y="352"/>
                        <a:pt x="230" y="377"/>
                      </a:cubicBezTo>
                      <a:lnTo>
                        <a:pt x="230" y="377"/>
                      </a:lnTo>
                      <a:cubicBezTo>
                        <a:pt x="209" y="404"/>
                        <a:pt x="182" y="423"/>
                        <a:pt x="148" y="435"/>
                      </a:cubicBezTo>
                      <a:lnTo>
                        <a:pt x="49" y="474"/>
                      </a:lnTo>
                      <a:lnTo>
                        <a:pt x="49" y="474"/>
                      </a:lnTo>
                      <a:cubicBezTo>
                        <a:pt x="17" y="486"/>
                        <a:pt x="0" y="506"/>
                        <a:pt x="0" y="531"/>
                      </a:cubicBezTo>
                      <a:lnTo>
                        <a:pt x="0" y="531"/>
                      </a:lnTo>
                      <a:cubicBezTo>
                        <a:pt x="0" y="557"/>
                        <a:pt x="17" y="576"/>
                        <a:pt x="49" y="589"/>
                      </a:cubicBezTo>
                      <a:lnTo>
                        <a:pt x="148" y="627"/>
                      </a:lnTo>
                      <a:lnTo>
                        <a:pt x="148" y="627"/>
                      </a:lnTo>
                      <a:cubicBezTo>
                        <a:pt x="182" y="640"/>
                        <a:pt x="209" y="660"/>
                        <a:pt x="230" y="685"/>
                      </a:cubicBezTo>
                      <a:lnTo>
                        <a:pt x="230" y="685"/>
                      </a:lnTo>
                      <a:cubicBezTo>
                        <a:pt x="253" y="711"/>
                        <a:pt x="280" y="730"/>
                        <a:pt x="312" y="743"/>
                      </a:cubicBezTo>
                      <a:lnTo>
                        <a:pt x="412" y="781"/>
                      </a:lnTo>
                      <a:lnTo>
                        <a:pt x="412" y="781"/>
                      </a:lnTo>
                      <a:cubicBezTo>
                        <a:pt x="445" y="794"/>
                        <a:pt x="472" y="814"/>
                        <a:pt x="494" y="839"/>
                      </a:cubicBezTo>
                      <a:lnTo>
                        <a:pt x="494" y="839"/>
                      </a:lnTo>
                      <a:cubicBezTo>
                        <a:pt x="516" y="865"/>
                        <a:pt x="544" y="884"/>
                        <a:pt x="577" y="897"/>
                      </a:cubicBezTo>
                      <a:lnTo>
                        <a:pt x="675" y="935"/>
                      </a:lnTo>
                      <a:lnTo>
                        <a:pt x="675" y="935"/>
                      </a:lnTo>
                      <a:cubicBezTo>
                        <a:pt x="708" y="948"/>
                        <a:pt x="735" y="967"/>
                        <a:pt x="758" y="993"/>
                      </a:cubicBezTo>
                      <a:lnTo>
                        <a:pt x="758" y="993"/>
                      </a:lnTo>
                      <a:cubicBezTo>
                        <a:pt x="780" y="1019"/>
                        <a:pt x="807" y="1038"/>
                        <a:pt x="841" y="1050"/>
                      </a:cubicBezTo>
                      <a:lnTo>
                        <a:pt x="841" y="1050"/>
                      </a:lnTo>
                      <a:cubicBezTo>
                        <a:pt x="874" y="1063"/>
                        <a:pt x="906" y="1063"/>
                        <a:pt x="939" y="1050"/>
                      </a:cubicBezTo>
                      <a:lnTo>
                        <a:pt x="939" y="1050"/>
                      </a:lnTo>
                      <a:cubicBezTo>
                        <a:pt x="972" y="1038"/>
                        <a:pt x="999" y="1019"/>
                        <a:pt x="1021" y="993"/>
                      </a:cubicBezTo>
                      <a:lnTo>
                        <a:pt x="1021" y="993"/>
                      </a:lnTo>
                      <a:cubicBezTo>
                        <a:pt x="1043" y="967"/>
                        <a:pt x="1071" y="948"/>
                        <a:pt x="1104" y="935"/>
                      </a:cubicBezTo>
                      <a:lnTo>
                        <a:pt x="1202" y="897"/>
                      </a:lnTo>
                      <a:lnTo>
                        <a:pt x="1202" y="897"/>
                      </a:lnTo>
                      <a:cubicBezTo>
                        <a:pt x="1235" y="884"/>
                        <a:pt x="1263" y="865"/>
                        <a:pt x="1285" y="839"/>
                      </a:cubicBezTo>
                      <a:lnTo>
                        <a:pt x="1285" y="839"/>
                      </a:lnTo>
                      <a:cubicBezTo>
                        <a:pt x="1307" y="814"/>
                        <a:pt x="1334" y="794"/>
                        <a:pt x="1367" y="781"/>
                      </a:cubicBezTo>
                      <a:lnTo>
                        <a:pt x="1465" y="743"/>
                      </a:lnTo>
                      <a:lnTo>
                        <a:pt x="1465" y="743"/>
                      </a:lnTo>
                      <a:cubicBezTo>
                        <a:pt x="1500" y="730"/>
                        <a:pt x="1526" y="711"/>
                        <a:pt x="1548" y="685"/>
                      </a:cubicBezTo>
                      <a:lnTo>
                        <a:pt x="1548" y="685"/>
                      </a:lnTo>
                      <a:cubicBezTo>
                        <a:pt x="1571" y="660"/>
                        <a:pt x="1597" y="640"/>
                        <a:pt x="1631" y="627"/>
                      </a:cubicBezTo>
                      <a:lnTo>
                        <a:pt x="1730" y="589"/>
                      </a:lnTo>
                      <a:lnTo>
                        <a:pt x="1730" y="589"/>
                      </a:lnTo>
                      <a:cubicBezTo>
                        <a:pt x="1762" y="576"/>
                        <a:pt x="1779" y="557"/>
                        <a:pt x="1779" y="531"/>
                      </a:cubicBezTo>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0" name="Freeform 7">
                  <a:extLst>
                    <a:ext uri="{FF2B5EF4-FFF2-40B4-BE49-F238E27FC236}">
                      <a16:creationId xmlns:a16="http://schemas.microsoft.com/office/drawing/2014/main" id="{A270E25A-AEA2-D648-B8C9-DF8A6342959D}"/>
                    </a:ext>
                  </a:extLst>
                </p:cNvPr>
                <p:cNvSpPr>
                  <a:spLocks noChangeArrowheads="1"/>
                </p:cNvSpPr>
                <p:nvPr/>
              </p:nvSpPr>
              <p:spPr bwMode="auto">
                <a:xfrm>
                  <a:off x="1060585" y="5975350"/>
                  <a:ext cx="58738"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5 w 165"/>
                    <a:gd name="T11" fmla="*/ 19 h 307"/>
                    <a:gd name="T12" fmla="*/ 115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4" y="128"/>
                        <a:pt x="164" y="102"/>
                        <a:pt x="164" y="77"/>
                      </a:cubicBezTo>
                      <a:lnTo>
                        <a:pt x="164" y="77"/>
                      </a:lnTo>
                      <a:cubicBezTo>
                        <a:pt x="164" y="51"/>
                        <a:pt x="148" y="32"/>
                        <a:pt x="115" y="19"/>
                      </a:cubicBezTo>
                      <a:lnTo>
                        <a:pt x="115" y="19"/>
                      </a:lnTo>
                      <a:cubicBezTo>
                        <a:pt x="82" y="7"/>
                        <a:pt x="44" y="0"/>
                        <a:pt x="0" y="0"/>
                      </a:cubicBez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1" name="Freeform 8">
                  <a:extLst>
                    <a:ext uri="{FF2B5EF4-FFF2-40B4-BE49-F238E27FC236}">
                      <a16:creationId xmlns:a16="http://schemas.microsoft.com/office/drawing/2014/main" id="{E04A1274-C9F2-0444-A1B3-7DC4A5695565}"/>
                    </a:ext>
                  </a:extLst>
                </p:cNvPr>
                <p:cNvSpPr>
                  <a:spLocks noChangeArrowheads="1"/>
                </p:cNvSpPr>
                <p:nvPr/>
              </p:nvSpPr>
              <p:spPr bwMode="auto">
                <a:xfrm>
                  <a:off x="1060585" y="6140450"/>
                  <a:ext cx="58738" cy="111125"/>
                </a:xfrm>
                <a:custGeom>
                  <a:avLst/>
                  <a:gdLst>
                    <a:gd name="T0" fmla="*/ 0 w 165"/>
                    <a:gd name="T1" fmla="*/ 306 h 307"/>
                    <a:gd name="T2" fmla="*/ 0 w 165"/>
                    <a:gd name="T3" fmla="*/ 306 h 307"/>
                    <a:gd name="T4" fmla="*/ 115 w 165"/>
                    <a:gd name="T5" fmla="*/ 287 h 307"/>
                    <a:gd name="T6" fmla="*/ 115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4" y="306"/>
                        <a:pt x="82" y="300"/>
                        <a:pt x="115" y="287"/>
                      </a:cubicBezTo>
                      <a:lnTo>
                        <a:pt x="115" y="287"/>
                      </a:lnTo>
                      <a:cubicBezTo>
                        <a:pt x="148" y="274"/>
                        <a:pt x="164" y="255"/>
                        <a:pt x="164" y="230"/>
                      </a:cubicBezTo>
                      <a:lnTo>
                        <a:pt x="164" y="230"/>
                      </a:lnTo>
                      <a:cubicBezTo>
                        <a:pt x="164" y="205"/>
                        <a:pt x="154" y="179"/>
                        <a:pt x="131" y="153"/>
                      </a:cubicBezTo>
                      <a:lnTo>
                        <a:pt x="66" y="77"/>
                      </a:lnTo>
                      <a:lnTo>
                        <a:pt x="0" y="0"/>
                      </a:ln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2" name="Freeform 9">
                  <a:extLst>
                    <a:ext uri="{FF2B5EF4-FFF2-40B4-BE49-F238E27FC236}">
                      <a16:creationId xmlns:a16="http://schemas.microsoft.com/office/drawing/2014/main" id="{525FD75A-F9FD-3A49-A27F-AF486A837065}"/>
                    </a:ext>
                  </a:extLst>
                </p:cNvPr>
                <p:cNvSpPr>
                  <a:spLocks noChangeArrowheads="1"/>
                </p:cNvSpPr>
                <p:nvPr/>
              </p:nvSpPr>
              <p:spPr bwMode="auto">
                <a:xfrm>
                  <a:off x="1994035"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1 w 723"/>
                    <a:gd name="T19" fmla="*/ 376 h 447"/>
                    <a:gd name="T20" fmla="*/ 491 w 723"/>
                    <a:gd name="T21" fmla="*/ 376 h 447"/>
                    <a:gd name="T22" fmla="*/ 573 w 723"/>
                    <a:gd name="T23" fmla="*/ 318 h 447"/>
                    <a:gd name="T24" fmla="*/ 672 w 723"/>
                    <a:gd name="T25" fmla="*/ 280 h 447"/>
                    <a:gd name="T26" fmla="*/ 672 w 723"/>
                    <a:gd name="T27" fmla="*/ 280 h 447"/>
                    <a:gd name="T28" fmla="*/ 722 w 723"/>
                    <a:gd name="T29" fmla="*/ 222 h 447"/>
                    <a:gd name="T30" fmla="*/ 722 w 723"/>
                    <a:gd name="T31" fmla="*/ 222 h 447"/>
                    <a:gd name="T32" fmla="*/ 672 w 723"/>
                    <a:gd name="T33" fmla="*/ 165 h 447"/>
                    <a:gd name="T34" fmla="*/ 573 w 723"/>
                    <a:gd name="T35" fmla="*/ 126 h 447"/>
                    <a:gd name="T36" fmla="*/ 573 w 723"/>
                    <a:gd name="T37" fmla="*/ 126 h 447"/>
                    <a:gd name="T38" fmla="*/ 491 w 723"/>
                    <a:gd name="T39" fmla="*/ 69 h 447"/>
                    <a:gd name="T40" fmla="*/ 491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7" y="350"/>
                        <a:pt x="230" y="376"/>
                      </a:cubicBezTo>
                      <a:lnTo>
                        <a:pt x="230" y="376"/>
                      </a:lnTo>
                      <a:cubicBezTo>
                        <a:pt x="252" y="401"/>
                        <a:pt x="278" y="420"/>
                        <a:pt x="312" y="433"/>
                      </a:cubicBezTo>
                      <a:lnTo>
                        <a:pt x="312" y="433"/>
                      </a:lnTo>
                      <a:cubicBezTo>
                        <a:pt x="345" y="446"/>
                        <a:pt x="377" y="446"/>
                        <a:pt x="410" y="433"/>
                      </a:cubicBezTo>
                      <a:lnTo>
                        <a:pt x="410" y="433"/>
                      </a:lnTo>
                      <a:cubicBezTo>
                        <a:pt x="442" y="420"/>
                        <a:pt x="470" y="401"/>
                        <a:pt x="491" y="376"/>
                      </a:cubicBezTo>
                      <a:lnTo>
                        <a:pt x="491" y="376"/>
                      </a:lnTo>
                      <a:cubicBezTo>
                        <a:pt x="513" y="350"/>
                        <a:pt x="541" y="331"/>
                        <a:pt x="573" y="318"/>
                      </a:cubicBezTo>
                      <a:lnTo>
                        <a:pt x="672" y="280"/>
                      </a:lnTo>
                      <a:lnTo>
                        <a:pt x="672" y="280"/>
                      </a:lnTo>
                      <a:cubicBezTo>
                        <a:pt x="704" y="267"/>
                        <a:pt x="722" y="248"/>
                        <a:pt x="722" y="222"/>
                      </a:cubicBezTo>
                      <a:lnTo>
                        <a:pt x="722" y="222"/>
                      </a:lnTo>
                      <a:cubicBezTo>
                        <a:pt x="722" y="197"/>
                        <a:pt x="704" y="177"/>
                        <a:pt x="672" y="165"/>
                      </a:cubicBezTo>
                      <a:lnTo>
                        <a:pt x="573" y="126"/>
                      </a:lnTo>
                      <a:lnTo>
                        <a:pt x="573" y="126"/>
                      </a:lnTo>
                      <a:cubicBezTo>
                        <a:pt x="541" y="114"/>
                        <a:pt x="513" y="95"/>
                        <a:pt x="491" y="69"/>
                      </a:cubicBezTo>
                      <a:lnTo>
                        <a:pt x="491" y="69"/>
                      </a:lnTo>
                      <a:cubicBezTo>
                        <a:pt x="470" y="44"/>
                        <a:pt x="442" y="25"/>
                        <a:pt x="410" y="13"/>
                      </a:cubicBezTo>
                      <a:lnTo>
                        <a:pt x="410" y="13"/>
                      </a:lnTo>
                      <a:cubicBezTo>
                        <a:pt x="377" y="0"/>
                        <a:pt x="345" y="0"/>
                        <a:pt x="312" y="13"/>
                      </a:cubicBezTo>
                      <a:lnTo>
                        <a:pt x="312" y="13"/>
                      </a:lnTo>
                      <a:cubicBezTo>
                        <a:pt x="278" y="25"/>
                        <a:pt x="252" y="44"/>
                        <a:pt x="230" y="69"/>
                      </a:cubicBezTo>
                      <a:lnTo>
                        <a:pt x="230" y="69"/>
                      </a:lnTo>
                      <a:cubicBezTo>
                        <a:pt x="207"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3" name="Freeform 10">
                  <a:extLst>
                    <a:ext uri="{FF2B5EF4-FFF2-40B4-BE49-F238E27FC236}">
                      <a16:creationId xmlns:a16="http://schemas.microsoft.com/office/drawing/2014/main" id="{805F4E2B-B6F0-7145-BD42-82E64ABB6980}"/>
                    </a:ext>
                  </a:extLst>
                </p:cNvPr>
                <p:cNvSpPr>
                  <a:spLocks noChangeArrowheads="1"/>
                </p:cNvSpPr>
                <p:nvPr/>
              </p:nvSpPr>
              <p:spPr bwMode="auto">
                <a:xfrm>
                  <a:off x="1190760" y="6032500"/>
                  <a:ext cx="165100" cy="160338"/>
                </a:xfrm>
                <a:custGeom>
                  <a:avLst/>
                  <a:gdLst>
                    <a:gd name="T0" fmla="*/ 328 w 460"/>
                    <a:gd name="T1" fmla="*/ 222 h 447"/>
                    <a:gd name="T2" fmla="*/ 328 w 460"/>
                    <a:gd name="T3" fmla="*/ 222 h 447"/>
                    <a:gd name="T4" fmla="*/ 279 w 460"/>
                    <a:gd name="T5" fmla="*/ 165 h 447"/>
                    <a:gd name="T6" fmla="*/ 279 w 460"/>
                    <a:gd name="T7" fmla="*/ 165 h 447"/>
                    <a:gd name="T8" fmla="*/ 180 w 460"/>
                    <a:gd name="T9" fmla="*/ 165 h 447"/>
                    <a:gd name="T10" fmla="*/ 180 w 460"/>
                    <a:gd name="T11" fmla="*/ 165 h 447"/>
                    <a:gd name="T12" fmla="*/ 131 w 460"/>
                    <a:gd name="T13" fmla="*/ 222 h 447"/>
                    <a:gd name="T14" fmla="*/ 131 w 460"/>
                    <a:gd name="T15" fmla="*/ 222 h 447"/>
                    <a:gd name="T16" fmla="*/ 180 w 460"/>
                    <a:gd name="T17" fmla="*/ 280 h 447"/>
                    <a:gd name="T18" fmla="*/ 180 w 460"/>
                    <a:gd name="T19" fmla="*/ 280 h 447"/>
                    <a:gd name="T20" fmla="*/ 279 w 460"/>
                    <a:gd name="T21" fmla="*/ 280 h 447"/>
                    <a:gd name="T22" fmla="*/ 279 w 460"/>
                    <a:gd name="T23" fmla="*/ 280 h 447"/>
                    <a:gd name="T24" fmla="*/ 328 w 460"/>
                    <a:gd name="T25" fmla="*/ 222 h 447"/>
                    <a:gd name="T26" fmla="*/ 426 w 460"/>
                    <a:gd name="T27" fmla="*/ 146 h 447"/>
                    <a:gd name="T28" fmla="*/ 426 w 460"/>
                    <a:gd name="T29" fmla="*/ 146 h 447"/>
                    <a:gd name="T30" fmla="*/ 459 w 460"/>
                    <a:gd name="T31" fmla="*/ 222 h 447"/>
                    <a:gd name="T32" fmla="*/ 459 w 460"/>
                    <a:gd name="T33" fmla="*/ 222 h 447"/>
                    <a:gd name="T34" fmla="*/ 426 w 460"/>
                    <a:gd name="T35" fmla="*/ 299 h 447"/>
                    <a:gd name="T36" fmla="*/ 361 w 460"/>
                    <a:gd name="T37" fmla="*/ 376 h 447"/>
                    <a:gd name="T38" fmla="*/ 361 w 460"/>
                    <a:gd name="T39" fmla="*/ 376 h 447"/>
                    <a:gd name="T40" fmla="*/ 279 w 460"/>
                    <a:gd name="T41" fmla="*/ 433 h 447"/>
                    <a:gd name="T42" fmla="*/ 279 w 460"/>
                    <a:gd name="T43" fmla="*/ 433 h 447"/>
                    <a:gd name="T44" fmla="*/ 180 w 460"/>
                    <a:gd name="T45" fmla="*/ 433 h 447"/>
                    <a:gd name="T46" fmla="*/ 180 w 460"/>
                    <a:gd name="T47" fmla="*/ 433 h 447"/>
                    <a:gd name="T48" fmla="*/ 98 w 460"/>
                    <a:gd name="T49" fmla="*/ 376 h 447"/>
                    <a:gd name="T50" fmla="*/ 33 w 460"/>
                    <a:gd name="T51" fmla="*/ 299 h 447"/>
                    <a:gd name="T52" fmla="*/ 33 w 460"/>
                    <a:gd name="T53" fmla="*/ 299 h 447"/>
                    <a:gd name="T54" fmla="*/ 0 w 460"/>
                    <a:gd name="T55" fmla="*/ 222 h 447"/>
                    <a:gd name="T56" fmla="*/ 0 w 460"/>
                    <a:gd name="T57" fmla="*/ 222 h 447"/>
                    <a:gd name="T58" fmla="*/ 33 w 460"/>
                    <a:gd name="T59" fmla="*/ 146 h 447"/>
                    <a:gd name="T60" fmla="*/ 98 w 460"/>
                    <a:gd name="T61" fmla="*/ 69 h 447"/>
                    <a:gd name="T62" fmla="*/ 98 w 460"/>
                    <a:gd name="T63" fmla="*/ 69 h 447"/>
                    <a:gd name="T64" fmla="*/ 180 w 460"/>
                    <a:gd name="T65" fmla="*/ 13 h 447"/>
                    <a:gd name="T66" fmla="*/ 180 w 460"/>
                    <a:gd name="T67" fmla="*/ 13 h 447"/>
                    <a:gd name="T68" fmla="*/ 279 w 460"/>
                    <a:gd name="T69" fmla="*/ 13 h 447"/>
                    <a:gd name="T70" fmla="*/ 279 w 460"/>
                    <a:gd name="T71" fmla="*/ 13 h 447"/>
                    <a:gd name="T72" fmla="*/ 361 w 460"/>
                    <a:gd name="T73" fmla="*/ 69 h 447"/>
                    <a:gd name="T74" fmla="*/ 426 w 460"/>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0" h="447">
                      <a:moveTo>
                        <a:pt x="328" y="222"/>
                      </a:moveTo>
                      <a:lnTo>
                        <a:pt x="328" y="222"/>
                      </a:lnTo>
                      <a:cubicBezTo>
                        <a:pt x="328" y="197"/>
                        <a:pt x="312" y="177"/>
                        <a:pt x="279" y="165"/>
                      </a:cubicBezTo>
                      <a:lnTo>
                        <a:pt x="279" y="165"/>
                      </a:lnTo>
                      <a:cubicBezTo>
                        <a:pt x="246" y="152"/>
                        <a:pt x="213" y="152"/>
                        <a:pt x="180" y="165"/>
                      </a:cubicBezTo>
                      <a:lnTo>
                        <a:pt x="180" y="165"/>
                      </a:lnTo>
                      <a:cubicBezTo>
                        <a:pt x="147" y="177"/>
                        <a:pt x="131" y="197"/>
                        <a:pt x="131" y="222"/>
                      </a:cubicBezTo>
                      <a:lnTo>
                        <a:pt x="131" y="222"/>
                      </a:lnTo>
                      <a:cubicBezTo>
                        <a:pt x="131" y="248"/>
                        <a:pt x="147" y="267"/>
                        <a:pt x="180" y="280"/>
                      </a:cubicBezTo>
                      <a:lnTo>
                        <a:pt x="180" y="280"/>
                      </a:lnTo>
                      <a:cubicBezTo>
                        <a:pt x="213" y="293"/>
                        <a:pt x="246" y="293"/>
                        <a:pt x="279" y="280"/>
                      </a:cubicBezTo>
                      <a:lnTo>
                        <a:pt x="279" y="280"/>
                      </a:lnTo>
                      <a:cubicBezTo>
                        <a:pt x="312" y="267"/>
                        <a:pt x="328" y="248"/>
                        <a:pt x="328" y="222"/>
                      </a:cubicBezTo>
                      <a:close/>
                      <a:moveTo>
                        <a:pt x="426" y="146"/>
                      </a:moveTo>
                      <a:lnTo>
                        <a:pt x="426" y="146"/>
                      </a:lnTo>
                      <a:cubicBezTo>
                        <a:pt x="448" y="172"/>
                        <a:pt x="459" y="197"/>
                        <a:pt x="459" y="222"/>
                      </a:cubicBezTo>
                      <a:lnTo>
                        <a:pt x="459" y="222"/>
                      </a:lnTo>
                      <a:cubicBezTo>
                        <a:pt x="459" y="248"/>
                        <a:pt x="448" y="273"/>
                        <a:pt x="426" y="299"/>
                      </a:cubicBezTo>
                      <a:lnTo>
                        <a:pt x="361" y="376"/>
                      </a:lnTo>
                      <a:lnTo>
                        <a:pt x="361" y="376"/>
                      </a:lnTo>
                      <a:cubicBezTo>
                        <a:pt x="339" y="401"/>
                        <a:pt x="312" y="420"/>
                        <a:pt x="279" y="433"/>
                      </a:cubicBezTo>
                      <a:lnTo>
                        <a:pt x="279" y="433"/>
                      </a:lnTo>
                      <a:cubicBezTo>
                        <a:pt x="246" y="446"/>
                        <a:pt x="213" y="446"/>
                        <a:pt x="180" y="433"/>
                      </a:cubicBezTo>
                      <a:lnTo>
                        <a:pt x="180" y="433"/>
                      </a:lnTo>
                      <a:cubicBezTo>
                        <a:pt x="147" y="420"/>
                        <a:pt x="120" y="401"/>
                        <a:pt x="98" y="376"/>
                      </a:cubicBezTo>
                      <a:lnTo>
                        <a:pt x="33" y="299"/>
                      </a:lnTo>
                      <a:lnTo>
                        <a:pt x="33" y="299"/>
                      </a:lnTo>
                      <a:cubicBezTo>
                        <a:pt x="11" y="273"/>
                        <a:pt x="0" y="248"/>
                        <a:pt x="0" y="222"/>
                      </a:cubicBezTo>
                      <a:lnTo>
                        <a:pt x="0" y="222"/>
                      </a:lnTo>
                      <a:cubicBezTo>
                        <a:pt x="0" y="197"/>
                        <a:pt x="11" y="172"/>
                        <a:pt x="33" y="146"/>
                      </a:cubicBezTo>
                      <a:lnTo>
                        <a:pt x="98" y="69"/>
                      </a:lnTo>
                      <a:lnTo>
                        <a:pt x="98" y="69"/>
                      </a:lnTo>
                      <a:cubicBezTo>
                        <a:pt x="120" y="44"/>
                        <a:pt x="147" y="25"/>
                        <a:pt x="180" y="13"/>
                      </a:cubicBezTo>
                      <a:lnTo>
                        <a:pt x="180" y="13"/>
                      </a:lnTo>
                      <a:cubicBezTo>
                        <a:pt x="213" y="0"/>
                        <a:pt x="246" y="0"/>
                        <a:pt x="279" y="13"/>
                      </a:cubicBezTo>
                      <a:lnTo>
                        <a:pt x="279" y="13"/>
                      </a:lnTo>
                      <a:cubicBezTo>
                        <a:pt x="312" y="25"/>
                        <a:pt x="339" y="44"/>
                        <a:pt x="361" y="69"/>
                      </a:cubicBezTo>
                      <a:lnTo>
                        <a:pt x="426" y="146"/>
                      </a:ln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4" name="Freeform 11">
                  <a:extLst>
                    <a:ext uri="{FF2B5EF4-FFF2-40B4-BE49-F238E27FC236}">
                      <a16:creationId xmlns:a16="http://schemas.microsoft.com/office/drawing/2014/main" id="{6F4613DD-114B-8042-94EC-8385544E5914}"/>
                    </a:ext>
                  </a:extLst>
                </p:cNvPr>
                <p:cNvSpPr>
                  <a:spLocks noChangeArrowheads="1"/>
                </p:cNvSpPr>
                <p:nvPr/>
              </p:nvSpPr>
              <p:spPr bwMode="auto">
                <a:xfrm>
                  <a:off x="2690948" y="5645150"/>
                  <a:ext cx="68262" cy="111125"/>
                </a:xfrm>
                <a:custGeom>
                  <a:avLst/>
                  <a:gdLst>
                    <a:gd name="T0" fmla="*/ 11 w 191"/>
                    <a:gd name="T1" fmla="*/ 57 h 307"/>
                    <a:gd name="T2" fmla="*/ 11 w 191"/>
                    <a:gd name="T3" fmla="*/ 57 h 307"/>
                    <a:gd name="T4" fmla="*/ 59 w 191"/>
                    <a:gd name="T5" fmla="*/ 153 h 307"/>
                    <a:gd name="T6" fmla="*/ 190 w 191"/>
                    <a:gd name="T7" fmla="*/ 306 h 307"/>
                    <a:gd name="T8" fmla="*/ 190 w 191"/>
                    <a:gd name="T9" fmla="*/ 0 h 307"/>
                    <a:gd name="T10" fmla="*/ 59 w 191"/>
                    <a:gd name="T11" fmla="*/ 0 h 307"/>
                    <a:gd name="T12" fmla="*/ 59 w 191"/>
                    <a:gd name="T13" fmla="*/ 0 h 307"/>
                    <a:gd name="T14" fmla="*/ 11 w 191"/>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307">
                      <a:moveTo>
                        <a:pt x="11" y="57"/>
                      </a:moveTo>
                      <a:lnTo>
                        <a:pt x="11" y="57"/>
                      </a:lnTo>
                      <a:cubicBezTo>
                        <a:pt x="21" y="96"/>
                        <a:pt x="37" y="127"/>
                        <a:pt x="59" y="153"/>
                      </a:cubicBezTo>
                      <a:lnTo>
                        <a:pt x="190" y="306"/>
                      </a:lnTo>
                      <a:lnTo>
                        <a:pt x="190" y="0"/>
                      </a:lnTo>
                      <a:lnTo>
                        <a:pt x="59" y="0"/>
                      </a:lnTo>
                      <a:lnTo>
                        <a:pt x="59" y="0"/>
                      </a:lnTo>
                      <a:cubicBezTo>
                        <a:pt x="16" y="0"/>
                        <a:pt x="0" y="19"/>
                        <a:pt x="11" y="57"/>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5" name="Freeform 12">
                  <a:extLst>
                    <a:ext uri="{FF2B5EF4-FFF2-40B4-BE49-F238E27FC236}">
                      <a16:creationId xmlns:a16="http://schemas.microsoft.com/office/drawing/2014/main" id="{17BCAC2C-47CA-2646-87DD-120C1CA264B4}"/>
                    </a:ext>
                  </a:extLst>
                </p:cNvPr>
                <p:cNvSpPr>
                  <a:spLocks noChangeArrowheads="1"/>
                </p:cNvSpPr>
                <p:nvPr/>
              </p:nvSpPr>
              <p:spPr bwMode="auto">
                <a:xfrm>
                  <a:off x="1060585" y="5645150"/>
                  <a:ext cx="493713" cy="328613"/>
                </a:xfrm>
                <a:custGeom>
                  <a:avLst/>
                  <a:gdLst>
                    <a:gd name="T0" fmla="*/ 0 w 1373"/>
                    <a:gd name="T1" fmla="*/ 0 h 913"/>
                    <a:gd name="T2" fmla="*/ 1311 w 1373"/>
                    <a:gd name="T3" fmla="*/ 0 h 913"/>
                    <a:gd name="T4" fmla="*/ 1311 w 1373"/>
                    <a:gd name="T5" fmla="*/ 0 h 913"/>
                    <a:gd name="T6" fmla="*/ 1360 w 1373"/>
                    <a:gd name="T7" fmla="*/ 57 h 913"/>
                    <a:gd name="T8" fmla="*/ 1360 w 1373"/>
                    <a:gd name="T9" fmla="*/ 57 h 913"/>
                    <a:gd name="T10" fmla="*/ 1311 w 1373"/>
                    <a:gd name="T11" fmla="*/ 153 h 913"/>
                    <a:gd name="T12" fmla="*/ 1246 w 1373"/>
                    <a:gd name="T13" fmla="*/ 230 h 913"/>
                    <a:gd name="T14" fmla="*/ 1181 w 1373"/>
                    <a:gd name="T15" fmla="*/ 306 h 913"/>
                    <a:gd name="T16" fmla="*/ 1115 w 1373"/>
                    <a:gd name="T17" fmla="*/ 382 h 913"/>
                    <a:gd name="T18" fmla="*/ 1050 w 1373"/>
                    <a:gd name="T19" fmla="*/ 459 h 913"/>
                    <a:gd name="T20" fmla="*/ 983 w 1373"/>
                    <a:gd name="T21" fmla="*/ 535 h 913"/>
                    <a:gd name="T22" fmla="*/ 918 w 1373"/>
                    <a:gd name="T23" fmla="*/ 613 h 913"/>
                    <a:gd name="T24" fmla="*/ 853 w 1373"/>
                    <a:gd name="T25" fmla="*/ 689 h 913"/>
                    <a:gd name="T26" fmla="*/ 787 w 1373"/>
                    <a:gd name="T27" fmla="*/ 765 h 913"/>
                    <a:gd name="T28" fmla="*/ 722 w 1373"/>
                    <a:gd name="T29" fmla="*/ 842 h 913"/>
                    <a:gd name="T30" fmla="*/ 722 w 1373"/>
                    <a:gd name="T31" fmla="*/ 842 h 913"/>
                    <a:gd name="T32" fmla="*/ 640 w 1373"/>
                    <a:gd name="T33" fmla="*/ 900 h 913"/>
                    <a:gd name="T34" fmla="*/ 640 w 1373"/>
                    <a:gd name="T35" fmla="*/ 900 h 913"/>
                    <a:gd name="T36" fmla="*/ 541 w 1373"/>
                    <a:gd name="T37" fmla="*/ 900 h 913"/>
                    <a:gd name="T38" fmla="*/ 541 w 1373"/>
                    <a:gd name="T39" fmla="*/ 900 h 913"/>
                    <a:gd name="T40" fmla="*/ 459 w 1373"/>
                    <a:gd name="T41" fmla="*/ 842 h 913"/>
                    <a:gd name="T42" fmla="*/ 394 w 1373"/>
                    <a:gd name="T43" fmla="*/ 765 h 913"/>
                    <a:gd name="T44" fmla="*/ 328 w 1373"/>
                    <a:gd name="T45" fmla="*/ 689 h 913"/>
                    <a:gd name="T46" fmla="*/ 263 w 1373"/>
                    <a:gd name="T47" fmla="*/ 613 h 913"/>
                    <a:gd name="T48" fmla="*/ 198 w 1373"/>
                    <a:gd name="T49" fmla="*/ 535 h 913"/>
                    <a:gd name="T50" fmla="*/ 131 w 1373"/>
                    <a:gd name="T51" fmla="*/ 459 h 913"/>
                    <a:gd name="T52" fmla="*/ 66 w 1373"/>
                    <a:gd name="T53" fmla="*/ 382 h 913"/>
                    <a:gd name="T54" fmla="*/ 0 w 1373"/>
                    <a:gd name="T55" fmla="*/ 306 h 913"/>
                    <a:gd name="T56" fmla="*/ 0 w 1373"/>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3" h="913">
                      <a:moveTo>
                        <a:pt x="0" y="0"/>
                      </a:moveTo>
                      <a:lnTo>
                        <a:pt x="1311" y="0"/>
                      </a:lnTo>
                      <a:lnTo>
                        <a:pt x="1311" y="0"/>
                      </a:lnTo>
                      <a:cubicBezTo>
                        <a:pt x="1356" y="0"/>
                        <a:pt x="1372" y="19"/>
                        <a:pt x="1360" y="57"/>
                      </a:cubicBezTo>
                      <a:lnTo>
                        <a:pt x="1360" y="57"/>
                      </a:lnTo>
                      <a:cubicBezTo>
                        <a:pt x="1350" y="96"/>
                        <a:pt x="1334" y="127"/>
                        <a:pt x="1311" y="153"/>
                      </a:cubicBezTo>
                      <a:lnTo>
                        <a:pt x="1246" y="230"/>
                      </a:lnTo>
                      <a:lnTo>
                        <a:pt x="1181" y="306"/>
                      </a:lnTo>
                      <a:lnTo>
                        <a:pt x="1115" y="382"/>
                      </a:lnTo>
                      <a:lnTo>
                        <a:pt x="1050" y="459"/>
                      </a:lnTo>
                      <a:lnTo>
                        <a:pt x="983" y="535"/>
                      </a:lnTo>
                      <a:lnTo>
                        <a:pt x="918" y="613"/>
                      </a:lnTo>
                      <a:lnTo>
                        <a:pt x="853" y="689"/>
                      </a:lnTo>
                      <a:lnTo>
                        <a:pt x="787" y="765"/>
                      </a:lnTo>
                      <a:lnTo>
                        <a:pt x="722" y="842"/>
                      </a:lnTo>
                      <a:lnTo>
                        <a:pt x="722" y="842"/>
                      </a:lnTo>
                      <a:cubicBezTo>
                        <a:pt x="700" y="867"/>
                        <a:pt x="673" y="887"/>
                        <a:pt x="640" y="900"/>
                      </a:cubicBezTo>
                      <a:lnTo>
                        <a:pt x="640" y="900"/>
                      </a:lnTo>
                      <a:cubicBezTo>
                        <a:pt x="607" y="912"/>
                        <a:pt x="574" y="912"/>
                        <a:pt x="541" y="900"/>
                      </a:cubicBezTo>
                      <a:lnTo>
                        <a:pt x="541" y="900"/>
                      </a:lnTo>
                      <a:cubicBezTo>
                        <a:pt x="508" y="887"/>
                        <a:pt x="481" y="867"/>
                        <a:pt x="459" y="842"/>
                      </a:cubicBezTo>
                      <a:lnTo>
                        <a:pt x="394" y="765"/>
                      </a:lnTo>
                      <a:lnTo>
                        <a:pt x="328" y="689"/>
                      </a:lnTo>
                      <a:lnTo>
                        <a:pt x="263" y="613"/>
                      </a:lnTo>
                      <a:lnTo>
                        <a:pt x="198" y="535"/>
                      </a:lnTo>
                      <a:lnTo>
                        <a:pt x="131" y="459"/>
                      </a:lnTo>
                      <a:lnTo>
                        <a:pt x="66" y="382"/>
                      </a:lnTo>
                      <a:lnTo>
                        <a:pt x="0" y="306"/>
                      </a:lnTo>
                      <a:lnTo>
                        <a:pt x="0" y="0"/>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6" name="Freeform 13">
                  <a:extLst>
                    <a:ext uri="{FF2B5EF4-FFF2-40B4-BE49-F238E27FC236}">
                      <a16:creationId xmlns:a16="http://schemas.microsoft.com/office/drawing/2014/main" id="{5C1F03F2-AF57-2049-B2D2-8B84D739BA73}"/>
                    </a:ext>
                  </a:extLst>
                </p:cNvPr>
                <p:cNvSpPr>
                  <a:spLocks noChangeArrowheads="1"/>
                </p:cNvSpPr>
                <p:nvPr/>
              </p:nvSpPr>
              <p:spPr bwMode="auto">
                <a:xfrm>
                  <a:off x="1143135" y="5699125"/>
                  <a:ext cx="260350" cy="163513"/>
                </a:xfrm>
                <a:custGeom>
                  <a:avLst/>
                  <a:gdLst>
                    <a:gd name="T0" fmla="*/ 0 w 722"/>
                    <a:gd name="T1" fmla="*/ 77 h 453"/>
                    <a:gd name="T2" fmla="*/ 0 w 722"/>
                    <a:gd name="T3" fmla="*/ 77 h 453"/>
                    <a:gd name="T4" fmla="*/ 33 w 722"/>
                    <a:gd name="T5" fmla="*/ 153 h 453"/>
                    <a:gd name="T6" fmla="*/ 229 w 722"/>
                    <a:gd name="T7" fmla="*/ 382 h 453"/>
                    <a:gd name="T8" fmla="*/ 229 w 722"/>
                    <a:gd name="T9" fmla="*/ 382 h 453"/>
                    <a:gd name="T10" fmla="*/ 311 w 722"/>
                    <a:gd name="T11" fmla="*/ 440 h 453"/>
                    <a:gd name="T12" fmla="*/ 311 w 722"/>
                    <a:gd name="T13" fmla="*/ 440 h 453"/>
                    <a:gd name="T14" fmla="*/ 410 w 722"/>
                    <a:gd name="T15" fmla="*/ 440 h 453"/>
                    <a:gd name="T16" fmla="*/ 410 w 722"/>
                    <a:gd name="T17" fmla="*/ 440 h 453"/>
                    <a:gd name="T18" fmla="*/ 492 w 722"/>
                    <a:gd name="T19" fmla="*/ 382 h 453"/>
                    <a:gd name="T20" fmla="*/ 688 w 722"/>
                    <a:gd name="T21" fmla="*/ 153 h 453"/>
                    <a:gd name="T22" fmla="*/ 688 w 722"/>
                    <a:gd name="T23" fmla="*/ 153 h 453"/>
                    <a:gd name="T24" fmla="*/ 721 w 722"/>
                    <a:gd name="T25" fmla="*/ 77 h 453"/>
                    <a:gd name="T26" fmla="*/ 721 w 722"/>
                    <a:gd name="T27" fmla="*/ 77 h 453"/>
                    <a:gd name="T28" fmla="*/ 672 w 722"/>
                    <a:gd name="T29" fmla="*/ 19 h 453"/>
                    <a:gd name="T30" fmla="*/ 672 w 722"/>
                    <a:gd name="T31" fmla="*/ 19 h 453"/>
                    <a:gd name="T32" fmla="*/ 557 w 722"/>
                    <a:gd name="T33" fmla="*/ 0 h 453"/>
                    <a:gd name="T34" fmla="*/ 164 w 722"/>
                    <a:gd name="T35" fmla="*/ 0 h 453"/>
                    <a:gd name="T36" fmla="*/ 164 w 722"/>
                    <a:gd name="T37" fmla="*/ 0 h 453"/>
                    <a:gd name="T38" fmla="*/ 49 w 722"/>
                    <a:gd name="T39" fmla="*/ 19 h 453"/>
                    <a:gd name="T40" fmla="*/ 49 w 722"/>
                    <a:gd name="T41" fmla="*/ 19 h 453"/>
                    <a:gd name="T42" fmla="*/ 0 w 722"/>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2" h="453">
                      <a:moveTo>
                        <a:pt x="0" y="77"/>
                      </a:moveTo>
                      <a:lnTo>
                        <a:pt x="0" y="77"/>
                      </a:lnTo>
                      <a:cubicBezTo>
                        <a:pt x="0" y="102"/>
                        <a:pt x="11" y="128"/>
                        <a:pt x="33" y="153"/>
                      </a:cubicBezTo>
                      <a:lnTo>
                        <a:pt x="229" y="382"/>
                      </a:lnTo>
                      <a:lnTo>
                        <a:pt x="229" y="382"/>
                      </a:lnTo>
                      <a:cubicBezTo>
                        <a:pt x="251" y="408"/>
                        <a:pt x="278" y="427"/>
                        <a:pt x="311" y="440"/>
                      </a:cubicBezTo>
                      <a:lnTo>
                        <a:pt x="311" y="440"/>
                      </a:lnTo>
                      <a:cubicBezTo>
                        <a:pt x="344" y="452"/>
                        <a:pt x="377" y="452"/>
                        <a:pt x="410" y="440"/>
                      </a:cubicBezTo>
                      <a:lnTo>
                        <a:pt x="410" y="440"/>
                      </a:lnTo>
                      <a:cubicBezTo>
                        <a:pt x="443" y="427"/>
                        <a:pt x="470" y="408"/>
                        <a:pt x="492" y="382"/>
                      </a:cubicBezTo>
                      <a:lnTo>
                        <a:pt x="688" y="153"/>
                      </a:lnTo>
                      <a:lnTo>
                        <a:pt x="688" y="153"/>
                      </a:lnTo>
                      <a:cubicBezTo>
                        <a:pt x="710" y="128"/>
                        <a:pt x="721" y="102"/>
                        <a:pt x="721" y="77"/>
                      </a:cubicBezTo>
                      <a:lnTo>
                        <a:pt x="721" y="77"/>
                      </a:lnTo>
                      <a:cubicBezTo>
                        <a:pt x="721" y="51"/>
                        <a:pt x="705" y="32"/>
                        <a:pt x="672" y="19"/>
                      </a:cubicBezTo>
                      <a:lnTo>
                        <a:pt x="672" y="19"/>
                      </a:lnTo>
                      <a:cubicBezTo>
                        <a:pt x="639" y="7"/>
                        <a:pt x="601" y="0"/>
                        <a:pt x="557" y="0"/>
                      </a:cubicBezTo>
                      <a:lnTo>
                        <a:pt x="164" y="0"/>
                      </a:lnTo>
                      <a:lnTo>
                        <a:pt x="164" y="0"/>
                      </a:lnTo>
                      <a:cubicBezTo>
                        <a:pt x="120" y="0"/>
                        <a:pt x="82" y="7"/>
                        <a:pt x="49" y="19"/>
                      </a:cubicBezTo>
                      <a:lnTo>
                        <a:pt x="49" y="19"/>
                      </a:lnTo>
                      <a:cubicBezTo>
                        <a:pt x="16" y="32"/>
                        <a:pt x="0" y="51"/>
                        <a:pt x="0" y="7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7" name="Freeform 14">
                  <a:extLst>
                    <a:ext uri="{FF2B5EF4-FFF2-40B4-BE49-F238E27FC236}">
                      <a16:creationId xmlns:a16="http://schemas.microsoft.com/office/drawing/2014/main" id="{FA9B1F05-C778-6540-B9B9-09A240E0A977}"/>
                    </a:ext>
                  </a:extLst>
                </p:cNvPr>
                <p:cNvSpPr>
                  <a:spLocks noChangeArrowheads="1"/>
                </p:cNvSpPr>
                <p:nvPr/>
              </p:nvSpPr>
              <p:spPr bwMode="auto">
                <a:xfrm>
                  <a:off x="2641735" y="6619875"/>
                  <a:ext cx="117475" cy="130175"/>
                </a:xfrm>
                <a:custGeom>
                  <a:avLst/>
                  <a:gdLst>
                    <a:gd name="T0" fmla="*/ 196 w 328"/>
                    <a:gd name="T1" fmla="*/ 98 h 361"/>
                    <a:gd name="T2" fmla="*/ 131 w 328"/>
                    <a:gd name="T3" fmla="*/ 164 h 361"/>
                    <a:gd name="T4" fmla="*/ 65 w 328"/>
                    <a:gd name="T5" fmla="*/ 229 h 361"/>
                    <a:gd name="T6" fmla="*/ 65 w 328"/>
                    <a:gd name="T7" fmla="*/ 229 h 361"/>
                    <a:gd name="T8" fmla="*/ 16 w 328"/>
                    <a:gd name="T9" fmla="*/ 311 h 361"/>
                    <a:gd name="T10" fmla="*/ 0 w 328"/>
                    <a:gd name="T11" fmla="*/ 360 h 361"/>
                    <a:gd name="T12" fmla="*/ 262 w 328"/>
                    <a:gd name="T13" fmla="*/ 360 h 361"/>
                    <a:gd name="T14" fmla="*/ 278 w 328"/>
                    <a:gd name="T15" fmla="*/ 311 h 361"/>
                    <a:gd name="T16" fmla="*/ 278 w 328"/>
                    <a:gd name="T17" fmla="*/ 311 h 361"/>
                    <a:gd name="T18" fmla="*/ 327 w 328"/>
                    <a:gd name="T19" fmla="*/ 262 h 361"/>
                    <a:gd name="T20" fmla="*/ 327 w 328"/>
                    <a:gd name="T21" fmla="*/ 0 h 361"/>
                    <a:gd name="T22" fmla="*/ 327 w 328"/>
                    <a:gd name="T23" fmla="*/ 0 h 361"/>
                    <a:gd name="T24" fmla="*/ 262 w 328"/>
                    <a:gd name="T25" fmla="*/ 33 h 361"/>
                    <a:gd name="T26" fmla="*/ 196 w 328"/>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361">
                      <a:moveTo>
                        <a:pt x="196" y="98"/>
                      </a:moveTo>
                      <a:lnTo>
                        <a:pt x="131" y="164"/>
                      </a:lnTo>
                      <a:lnTo>
                        <a:pt x="65" y="229"/>
                      </a:lnTo>
                      <a:lnTo>
                        <a:pt x="65" y="229"/>
                      </a:lnTo>
                      <a:cubicBezTo>
                        <a:pt x="43" y="251"/>
                        <a:pt x="27" y="279"/>
                        <a:pt x="16" y="311"/>
                      </a:cubicBezTo>
                      <a:lnTo>
                        <a:pt x="0" y="360"/>
                      </a:lnTo>
                      <a:lnTo>
                        <a:pt x="262" y="360"/>
                      </a:lnTo>
                      <a:lnTo>
                        <a:pt x="278" y="311"/>
                      </a:lnTo>
                      <a:lnTo>
                        <a:pt x="278" y="311"/>
                      </a:lnTo>
                      <a:cubicBezTo>
                        <a:pt x="289" y="279"/>
                        <a:pt x="306" y="262"/>
                        <a:pt x="327" y="262"/>
                      </a:cubicBezTo>
                      <a:lnTo>
                        <a:pt x="327" y="0"/>
                      </a:lnTo>
                      <a:lnTo>
                        <a:pt x="327" y="0"/>
                      </a:lnTo>
                      <a:cubicBezTo>
                        <a:pt x="306" y="0"/>
                        <a:pt x="284" y="11"/>
                        <a:pt x="262" y="33"/>
                      </a:cubicBezTo>
                      <a:lnTo>
                        <a:pt x="196"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8" name="Freeform 15">
                  <a:extLst>
                    <a:ext uri="{FF2B5EF4-FFF2-40B4-BE49-F238E27FC236}">
                      <a16:creationId xmlns:a16="http://schemas.microsoft.com/office/drawing/2014/main" id="{83375024-9286-5843-BDD7-B0C1180C76D2}"/>
                    </a:ext>
                  </a:extLst>
                </p:cNvPr>
                <p:cNvSpPr>
                  <a:spLocks noChangeArrowheads="1"/>
                </p:cNvSpPr>
                <p:nvPr/>
              </p:nvSpPr>
              <p:spPr bwMode="auto">
                <a:xfrm>
                  <a:off x="2359160" y="6619875"/>
                  <a:ext cx="236538" cy="130175"/>
                </a:xfrm>
                <a:custGeom>
                  <a:avLst/>
                  <a:gdLst>
                    <a:gd name="T0" fmla="*/ 590 w 656"/>
                    <a:gd name="T1" fmla="*/ 229 h 361"/>
                    <a:gd name="T2" fmla="*/ 394 w 656"/>
                    <a:gd name="T3" fmla="*/ 33 h 361"/>
                    <a:gd name="T4" fmla="*/ 394 w 656"/>
                    <a:gd name="T5" fmla="*/ 33 h 361"/>
                    <a:gd name="T6" fmla="*/ 327 w 656"/>
                    <a:gd name="T7" fmla="*/ 0 h 361"/>
                    <a:gd name="T8" fmla="*/ 327 w 656"/>
                    <a:gd name="T9" fmla="*/ 0 h 361"/>
                    <a:gd name="T10" fmla="*/ 262 w 656"/>
                    <a:gd name="T11" fmla="*/ 33 h 361"/>
                    <a:gd name="T12" fmla="*/ 66 w 656"/>
                    <a:gd name="T13" fmla="*/ 229 h 361"/>
                    <a:gd name="T14" fmla="*/ 66 w 656"/>
                    <a:gd name="T15" fmla="*/ 229 h 361"/>
                    <a:gd name="T16" fmla="*/ 16 w 656"/>
                    <a:gd name="T17" fmla="*/ 311 h 361"/>
                    <a:gd name="T18" fmla="*/ 0 w 656"/>
                    <a:gd name="T19" fmla="*/ 360 h 361"/>
                    <a:gd name="T20" fmla="*/ 262 w 656"/>
                    <a:gd name="T21" fmla="*/ 360 h 361"/>
                    <a:gd name="T22" fmla="*/ 279 w 656"/>
                    <a:gd name="T23" fmla="*/ 311 h 361"/>
                    <a:gd name="T24" fmla="*/ 279 w 656"/>
                    <a:gd name="T25" fmla="*/ 311 h 361"/>
                    <a:gd name="T26" fmla="*/ 327 w 656"/>
                    <a:gd name="T27" fmla="*/ 262 h 361"/>
                    <a:gd name="T28" fmla="*/ 327 w 656"/>
                    <a:gd name="T29" fmla="*/ 262 h 361"/>
                    <a:gd name="T30" fmla="*/ 377 w 656"/>
                    <a:gd name="T31" fmla="*/ 311 h 361"/>
                    <a:gd name="T32" fmla="*/ 394 w 656"/>
                    <a:gd name="T33" fmla="*/ 360 h 361"/>
                    <a:gd name="T34" fmla="*/ 655 w 656"/>
                    <a:gd name="T35" fmla="*/ 360 h 361"/>
                    <a:gd name="T36" fmla="*/ 639 w 656"/>
                    <a:gd name="T37" fmla="*/ 311 h 361"/>
                    <a:gd name="T38" fmla="*/ 639 w 656"/>
                    <a:gd name="T39" fmla="*/ 311 h 361"/>
                    <a:gd name="T40" fmla="*/ 590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90" y="229"/>
                      </a:moveTo>
                      <a:lnTo>
                        <a:pt x="394" y="33"/>
                      </a:lnTo>
                      <a:lnTo>
                        <a:pt x="394" y="33"/>
                      </a:lnTo>
                      <a:cubicBezTo>
                        <a:pt x="372" y="11"/>
                        <a:pt x="350" y="0"/>
                        <a:pt x="327" y="0"/>
                      </a:cubicBezTo>
                      <a:lnTo>
                        <a:pt x="327" y="0"/>
                      </a:lnTo>
                      <a:cubicBezTo>
                        <a:pt x="306" y="0"/>
                        <a:pt x="284" y="11"/>
                        <a:pt x="262" y="33"/>
                      </a:cubicBezTo>
                      <a:lnTo>
                        <a:pt x="66" y="229"/>
                      </a:lnTo>
                      <a:lnTo>
                        <a:pt x="66" y="229"/>
                      </a:lnTo>
                      <a:cubicBezTo>
                        <a:pt x="44" y="251"/>
                        <a:pt x="27" y="279"/>
                        <a:pt x="16" y="311"/>
                      </a:cubicBezTo>
                      <a:lnTo>
                        <a:pt x="0" y="360"/>
                      </a:lnTo>
                      <a:lnTo>
                        <a:pt x="262" y="360"/>
                      </a:lnTo>
                      <a:lnTo>
                        <a:pt x="279" y="311"/>
                      </a:lnTo>
                      <a:lnTo>
                        <a:pt x="279" y="311"/>
                      </a:lnTo>
                      <a:cubicBezTo>
                        <a:pt x="290" y="279"/>
                        <a:pt x="306" y="262"/>
                        <a:pt x="327" y="262"/>
                      </a:cubicBezTo>
                      <a:lnTo>
                        <a:pt x="327" y="262"/>
                      </a:lnTo>
                      <a:cubicBezTo>
                        <a:pt x="350" y="262"/>
                        <a:pt x="366" y="279"/>
                        <a:pt x="377" y="311"/>
                      </a:cubicBezTo>
                      <a:lnTo>
                        <a:pt x="394" y="360"/>
                      </a:lnTo>
                      <a:lnTo>
                        <a:pt x="655"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9" name="Freeform 16">
                  <a:extLst>
                    <a:ext uri="{FF2B5EF4-FFF2-40B4-BE49-F238E27FC236}">
                      <a16:creationId xmlns:a16="http://schemas.microsoft.com/office/drawing/2014/main" id="{35B0A28B-EAB0-5C48-B403-13F9A1C6C0F6}"/>
                    </a:ext>
                  </a:extLst>
                </p:cNvPr>
                <p:cNvSpPr>
                  <a:spLocks noChangeArrowheads="1"/>
                </p:cNvSpPr>
                <p:nvPr/>
              </p:nvSpPr>
              <p:spPr bwMode="auto">
                <a:xfrm>
                  <a:off x="2076585" y="6619875"/>
                  <a:ext cx="236538" cy="130175"/>
                </a:xfrm>
                <a:custGeom>
                  <a:avLst/>
                  <a:gdLst>
                    <a:gd name="T0" fmla="*/ 589 w 656"/>
                    <a:gd name="T1" fmla="*/ 229 h 361"/>
                    <a:gd name="T2" fmla="*/ 393 w 656"/>
                    <a:gd name="T3" fmla="*/ 33 h 361"/>
                    <a:gd name="T4" fmla="*/ 393 w 656"/>
                    <a:gd name="T5" fmla="*/ 33 h 361"/>
                    <a:gd name="T6" fmla="*/ 328 w 656"/>
                    <a:gd name="T7" fmla="*/ 0 h 361"/>
                    <a:gd name="T8" fmla="*/ 328 w 656"/>
                    <a:gd name="T9" fmla="*/ 0 h 361"/>
                    <a:gd name="T10" fmla="*/ 261 w 656"/>
                    <a:gd name="T11" fmla="*/ 33 h 361"/>
                    <a:gd name="T12" fmla="*/ 65 w 656"/>
                    <a:gd name="T13" fmla="*/ 229 h 361"/>
                    <a:gd name="T14" fmla="*/ 65 w 656"/>
                    <a:gd name="T15" fmla="*/ 229 h 361"/>
                    <a:gd name="T16" fmla="*/ 16 w 656"/>
                    <a:gd name="T17" fmla="*/ 311 h 361"/>
                    <a:gd name="T18" fmla="*/ 0 w 656"/>
                    <a:gd name="T19" fmla="*/ 360 h 361"/>
                    <a:gd name="T20" fmla="*/ 261 w 656"/>
                    <a:gd name="T21" fmla="*/ 360 h 361"/>
                    <a:gd name="T22" fmla="*/ 278 w 656"/>
                    <a:gd name="T23" fmla="*/ 311 h 361"/>
                    <a:gd name="T24" fmla="*/ 278 w 656"/>
                    <a:gd name="T25" fmla="*/ 311 h 361"/>
                    <a:gd name="T26" fmla="*/ 328 w 656"/>
                    <a:gd name="T27" fmla="*/ 262 h 361"/>
                    <a:gd name="T28" fmla="*/ 328 w 656"/>
                    <a:gd name="T29" fmla="*/ 262 h 361"/>
                    <a:gd name="T30" fmla="*/ 376 w 656"/>
                    <a:gd name="T31" fmla="*/ 311 h 361"/>
                    <a:gd name="T32" fmla="*/ 393 w 656"/>
                    <a:gd name="T33" fmla="*/ 360 h 361"/>
                    <a:gd name="T34" fmla="*/ 655 w 656"/>
                    <a:gd name="T35" fmla="*/ 360 h 361"/>
                    <a:gd name="T36" fmla="*/ 638 w 656"/>
                    <a:gd name="T37" fmla="*/ 311 h 361"/>
                    <a:gd name="T38" fmla="*/ 638 w 656"/>
                    <a:gd name="T39" fmla="*/ 311 h 361"/>
                    <a:gd name="T40" fmla="*/ 589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89" y="229"/>
                      </a:moveTo>
                      <a:lnTo>
                        <a:pt x="393" y="33"/>
                      </a:lnTo>
                      <a:lnTo>
                        <a:pt x="393" y="33"/>
                      </a:lnTo>
                      <a:cubicBezTo>
                        <a:pt x="371" y="11"/>
                        <a:pt x="349" y="0"/>
                        <a:pt x="328" y="0"/>
                      </a:cubicBezTo>
                      <a:lnTo>
                        <a:pt x="328" y="0"/>
                      </a:lnTo>
                      <a:cubicBezTo>
                        <a:pt x="305" y="0"/>
                        <a:pt x="283" y="11"/>
                        <a:pt x="261" y="33"/>
                      </a:cubicBezTo>
                      <a:lnTo>
                        <a:pt x="65" y="229"/>
                      </a:lnTo>
                      <a:lnTo>
                        <a:pt x="65" y="229"/>
                      </a:lnTo>
                      <a:cubicBezTo>
                        <a:pt x="44" y="251"/>
                        <a:pt x="26" y="279"/>
                        <a:pt x="16" y="311"/>
                      </a:cubicBezTo>
                      <a:lnTo>
                        <a:pt x="0" y="360"/>
                      </a:lnTo>
                      <a:lnTo>
                        <a:pt x="261" y="360"/>
                      </a:lnTo>
                      <a:lnTo>
                        <a:pt x="278" y="311"/>
                      </a:lnTo>
                      <a:lnTo>
                        <a:pt x="278" y="311"/>
                      </a:lnTo>
                      <a:cubicBezTo>
                        <a:pt x="289" y="279"/>
                        <a:pt x="305" y="262"/>
                        <a:pt x="328" y="262"/>
                      </a:cubicBezTo>
                      <a:lnTo>
                        <a:pt x="328" y="262"/>
                      </a:lnTo>
                      <a:cubicBezTo>
                        <a:pt x="349" y="262"/>
                        <a:pt x="365" y="279"/>
                        <a:pt x="376" y="311"/>
                      </a:cubicBezTo>
                      <a:lnTo>
                        <a:pt x="393" y="360"/>
                      </a:lnTo>
                      <a:lnTo>
                        <a:pt x="655" y="360"/>
                      </a:lnTo>
                      <a:lnTo>
                        <a:pt x="638" y="311"/>
                      </a:lnTo>
                      <a:lnTo>
                        <a:pt x="638" y="311"/>
                      </a:lnTo>
                      <a:cubicBezTo>
                        <a:pt x="628" y="279"/>
                        <a:pt x="611" y="251"/>
                        <a:pt x="589"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0" name="Freeform 17">
                  <a:extLst>
                    <a:ext uri="{FF2B5EF4-FFF2-40B4-BE49-F238E27FC236}">
                      <a16:creationId xmlns:a16="http://schemas.microsoft.com/office/drawing/2014/main" id="{3BADB693-ECD9-074F-910B-AC9712631648}"/>
                    </a:ext>
                  </a:extLst>
                </p:cNvPr>
                <p:cNvSpPr>
                  <a:spLocks noChangeArrowheads="1"/>
                </p:cNvSpPr>
                <p:nvPr/>
              </p:nvSpPr>
              <p:spPr bwMode="auto">
                <a:xfrm>
                  <a:off x="1792423" y="6619875"/>
                  <a:ext cx="236537" cy="130175"/>
                </a:xfrm>
                <a:custGeom>
                  <a:avLst/>
                  <a:gdLst>
                    <a:gd name="T0" fmla="*/ 590 w 656"/>
                    <a:gd name="T1" fmla="*/ 229 h 361"/>
                    <a:gd name="T2" fmla="*/ 524 w 656"/>
                    <a:gd name="T3" fmla="*/ 164 h 361"/>
                    <a:gd name="T4" fmla="*/ 459 w 656"/>
                    <a:gd name="T5" fmla="*/ 98 h 361"/>
                    <a:gd name="T6" fmla="*/ 393 w 656"/>
                    <a:gd name="T7" fmla="*/ 33 h 361"/>
                    <a:gd name="T8" fmla="*/ 393 w 656"/>
                    <a:gd name="T9" fmla="*/ 33 h 361"/>
                    <a:gd name="T10" fmla="*/ 328 w 656"/>
                    <a:gd name="T11" fmla="*/ 0 h 361"/>
                    <a:gd name="T12" fmla="*/ 328 w 656"/>
                    <a:gd name="T13" fmla="*/ 0 h 361"/>
                    <a:gd name="T14" fmla="*/ 262 w 656"/>
                    <a:gd name="T15" fmla="*/ 33 h 361"/>
                    <a:gd name="T16" fmla="*/ 197 w 656"/>
                    <a:gd name="T17" fmla="*/ 98 h 361"/>
                    <a:gd name="T18" fmla="*/ 131 w 656"/>
                    <a:gd name="T19" fmla="*/ 164 h 361"/>
                    <a:gd name="T20" fmla="*/ 65 w 656"/>
                    <a:gd name="T21" fmla="*/ 229 h 361"/>
                    <a:gd name="T22" fmla="*/ 65 w 656"/>
                    <a:gd name="T23" fmla="*/ 229 h 361"/>
                    <a:gd name="T24" fmla="*/ 16 w 656"/>
                    <a:gd name="T25" fmla="*/ 311 h 361"/>
                    <a:gd name="T26" fmla="*/ 0 w 656"/>
                    <a:gd name="T27" fmla="*/ 360 h 361"/>
                    <a:gd name="T28" fmla="*/ 262 w 656"/>
                    <a:gd name="T29" fmla="*/ 360 h 361"/>
                    <a:gd name="T30" fmla="*/ 278 w 656"/>
                    <a:gd name="T31" fmla="*/ 311 h 361"/>
                    <a:gd name="T32" fmla="*/ 278 w 656"/>
                    <a:gd name="T33" fmla="*/ 311 h 361"/>
                    <a:gd name="T34" fmla="*/ 328 w 656"/>
                    <a:gd name="T35" fmla="*/ 262 h 361"/>
                    <a:gd name="T36" fmla="*/ 328 w 656"/>
                    <a:gd name="T37" fmla="*/ 262 h 361"/>
                    <a:gd name="T38" fmla="*/ 377 w 656"/>
                    <a:gd name="T39" fmla="*/ 311 h 361"/>
                    <a:gd name="T40" fmla="*/ 393 w 656"/>
                    <a:gd name="T41" fmla="*/ 360 h 361"/>
                    <a:gd name="T42" fmla="*/ 655 w 656"/>
                    <a:gd name="T43" fmla="*/ 360 h 361"/>
                    <a:gd name="T44" fmla="*/ 639 w 656"/>
                    <a:gd name="T45" fmla="*/ 311 h 361"/>
                    <a:gd name="T46" fmla="*/ 639 w 656"/>
                    <a:gd name="T47" fmla="*/ 311 h 361"/>
                    <a:gd name="T48" fmla="*/ 590 w 656"/>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6" h="361">
                      <a:moveTo>
                        <a:pt x="590" y="229"/>
                      </a:moveTo>
                      <a:lnTo>
                        <a:pt x="524" y="164"/>
                      </a:lnTo>
                      <a:lnTo>
                        <a:pt x="459" y="98"/>
                      </a:lnTo>
                      <a:lnTo>
                        <a:pt x="393" y="33"/>
                      </a:lnTo>
                      <a:lnTo>
                        <a:pt x="393" y="33"/>
                      </a:lnTo>
                      <a:cubicBezTo>
                        <a:pt x="371" y="11"/>
                        <a:pt x="349" y="0"/>
                        <a:pt x="328" y="0"/>
                      </a:cubicBezTo>
                      <a:lnTo>
                        <a:pt x="328" y="0"/>
                      </a:lnTo>
                      <a:cubicBezTo>
                        <a:pt x="306" y="0"/>
                        <a:pt x="284" y="11"/>
                        <a:pt x="262" y="33"/>
                      </a:cubicBezTo>
                      <a:lnTo>
                        <a:pt x="197" y="98"/>
                      </a:lnTo>
                      <a:lnTo>
                        <a:pt x="131" y="164"/>
                      </a:lnTo>
                      <a:lnTo>
                        <a:pt x="65" y="229"/>
                      </a:lnTo>
                      <a:lnTo>
                        <a:pt x="65" y="229"/>
                      </a:lnTo>
                      <a:cubicBezTo>
                        <a:pt x="43" y="251"/>
                        <a:pt x="27" y="279"/>
                        <a:pt x="16" y="311"/>
                      </a:cubicBezTo>
                      <a:lnTo>
                        <a:pt x="0" y="360"/>
                      </a:lnTo>
                      <a:lnTo>
                        <a:pt x="262" y="360"/>
                      </a:lnTo>
                      <a:lnTo>
                        <a:pt x="278" y="311"/>
                      </a:lnTo>
                      <a:lnTo>
                        <a:pt x="278" y="311"/>
                      </a:lnTo>
                      <a:cubicBezTo>
                        <a:pt x="289" y="279"/>
                        <a:pt x="306" y="262"/>
                        <a:pt x="328" y="262"/>
                      </a:cubicBezTo>
                      <a:lnTo>
                        <a:pt x="328" y="262"/>
                      </a:lnTo>
                      <a:cubicBezTo>
                        <a:pt x="349" y="262"/>
                        <a:pt x="366" y="279"/>
                        <a:pt x="377" y="311"/>
                      </a:cubicBezTo>
                      <a:lnTo>
                        <a:pt x="393" y="360"/>
                      </a:lnTo>
                      <a:lnTo>
                        <a:pt x="655" y="360"/>
                      </a:lnTo>
                      <a:lnTo>
                        <a:pt x="639" y="311"/>
                      </a:lnTo>
                      <a:lnTo>
                        <a:pt x="639" y="311"/>
                      </a:lnTo>
                      <a:cubicBezTo>
                        <a:pt x="628" y="279"/>
                        <a:pt x="612" y="251"/>
                        <a:pt x="590"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1" name="Freeform 18">
                  <a:extLst>
                    <a:ext uri="{FF2B5EF4-FFF2-40B4-BE49-F238E27FC236}">
                      <a16:creationId xmlns:a16="http://schemas.microsoft.com/office/drawing/2014/main" id="{3AC4D865-A4F5-F94B-8903-457C842DD49D}"/>
                    </a:ext>
                  </a:extLst>
                </p:cNvPr>
                <p:cNvSpPr>
                  <a:spLocks noChangeArrowheads="1"/>
                </p:cNvSpPr>
                <p:nvPr/>
              </p:nvSpPr>
              <p:spPr bwMode="auto">
                <a:xfrm>
                  <a:off x="1509848" y="6619875"/>
                  <a:ext cx="236537" cy="130175"/>
                </a:xfrm>
                <a:custGeom>
                  <a:avLst/>
                  <a:gdLst>
                    <a:gd name="T0" fmla="*/ 590 w 656"/>
                    <a:gd name="T1" fmla="*/ 229 h 361"/>
                    <a:gd name="T2" fmla="*/ 525 w 656"/>
                    <a:gd name="T3" fmla="*/ 164 h 361"/>
                    <a:gd name="T4" fmla="*/ 459 w 656"/>
                    <a:gd name="T5" fmla="*/ 98 h 361"/>
                    <a:gd name="T6" fmla="*/ 393 w 656"/>
                    <a:gd name="T7" fmla="*/ 33 h 361"/>
                    <a:gd name="T8" fmla="*/ 393 w 656"/>
                    <a:gd name="T9" fmla="*/ 33 h 361"/>
                    <a:gd name="T10" fmla="*/ 328 w 656"/>
                    <a:gd name="T11" fmla="*/ 0 h 361"/>
                    <a:gd name="T12" fmla="*/ 328 w 656"/>
                    <a:gd name="T13" fmla="*/ 0 h 361"/>
                    <a:gd name="T14" fmla="*/ 263 w 656"/>
                    <a:gd name="T15" fmla="*/ 33 h 361"/>
                    <a:gd name="T16" fmla="*/ 197 w 656"/>
                    <a:gd name="T17" fmla="*/ 98 h 361"/>
                    <a:gd name="T18" fmla="*/ 132 w 656"/>
                    <a:gd name="T19" fmla="*/ 164 h 361"/>
                    <a:gd name="T20" fmla="*/ 65 w 656"/>
                    <a:gd name="T21" fmla="*/ 229 h 361"/>
                    <a:gd name="T22" fmla="*/ 65 w 656"/>
                    <a:gd name="T23" fmla="*/ 229 h 361"/>
                    <a:gd name="T24" fmla="*/ 17 w 656"/>
                    <a:gd name="T25" fmla="*/ 311 h 361"/>
                    <a:gd name="T26" fmla="*/ 0 w 656"/>
                    <a:gd name="T27" fmla="*/ 360 h 361"/>
                    <a:gd name="T28" fmla="*/ 263 w 656"/>
                    <a:gd name="T29" fmla="*/ 360 h 361"/>
                    <a:gd name="T30" fmla="*/ 278 w 656"/>
                    <a:gd name="T31" fmla="*/ 311 h 361"/>
                    <a:gd name="T32" fmla="*/ 278 w 656"/>
                    <a:gd name="T33" fmla="*/ 311 h 361"/>
                    <a:gd name="T34" fmla="*/ 328 w 656"/>
                    <a:gd name="T35" fmla="*/ 262 h 361"/>
                    <a:gd name="T36" fmla="*/ 328 w 656"/>
                    <a:gd name="T37" fmla="*/ 262 h 361"/>
                    <a:gd name="T38" fmla="*/ 377 w 656"/>
                    <a:gd name="T39" fmla="*/ 311 h 361"/>
                    <a:gd name="T40" fmla="*/ 393 w 656"/>
                    <a:gd name="T41" fmla="*/ 360 h 361"/>
                    <a:gd name="T42" fmla="*/ 655 w 656"/>
                    <a:gd name="T43" fmla="*/ 360 h 361"/>
                    <a:gd name="T44" fmla="*/ 639 w 656"/>
                    <a:gd name="T45" fmla="*/ 311 h 361"/>
                    <a:gd name="T46" fmla="*/ 639 w 656"/>
                    <a:gd name="T47" fmla="*/ 311 h 361"/>
                    <a:gd name="T48" fmla="*/ 590 w 656"/>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6" h="361">
                      <a:moveTo>
                        <a:pt x="590" y="229"/>
                      </a:moveTo>
                      <a:lnTo>
                        <a:pt x="525" y="164"/>
                      </a:lnTo>
                      <a:lnTo>
                        <a:pt x="459" y="98"/>
                      </a:lnTo>
                      <a:lnTo>
                        <a:pt x="393" y="33"/>
                      </a:lnTo>
                      <a:lnTo>
                        <a:pt x="393" y="33"/>
                      </a:lnTo>
                      <a:cubicBezTo>
                        <a:pt x="372" y="11"/>
                        <a:pt x="349" y="0"/>
                        <a:pt x="328" y="0"/>
                      </a:cubicBezTo>
                      <a:lnTo>
                        <a:pt x="328" y="0"/>
                      </a:lnTo>
                      <a:cubicBezTo>
                        <a:pt x="306" y="0"/>
                        <a:pt x="284" y="11"/>
                        <a:pt x="263" y="33"/>
                      </a:cubicBezTo>
                      <a:lnTo>
                        <a:pt x="197" y="98"/>
                      </a:lnTo>
                      <a:lnTo>
                        <a:pt x="132" y="164"/>
                      </a:lnTo>
                      <a:lnTo>
                        <a:pt x="65" y="229"/>
                      </a:lnTo>
                      <a:lnTo>
                        <a:pt x="65" y="229"/>
                      </a:lnTo>
                      <a:cubicBezTo>
                        <a:pt x="43" y="251"/>
                        <a:pt x="28" y="279"/>
                        <a:pt x="17" y="311"/>
                      </a:cubicBezTo>
                      <a:lnTo>
                        <a:pt x="0" y="360"/>
                      </a:lnTo>
                      <a:lnTo>
                        <a:pt x="263" y="360"/>
                      </a:lnTo>
                      <a:lnTo>
                        <a:pt x="278" y="311"/>
                      </a:lnTo>
                      <a:lnTo>
                        <a:pt x="278" y="311"/>
                      </a:lnTo>
                      <a:cubicBezTo>
                        <a:pt x="290" y="279"/>
                        <a:pt x="306" y="262"/>
                        <a:pt x="328" y="262"/>
                      </a:cubicBezTo>
                      <a:lnTo>
                        <a:pt x="328" y="262"/>
                      </a:lnTo>
                      <a:cubicBezTo>
                        <a:pt x="349" y="262"/>
                        <a:pt x="366" y="279"/>
                        <a:pt x="377" y="311"/>
                      </a:cubicBezTo>
                      <a:lnTo>
                        <a:pt x="393" y="360"/>
                      </a:lnTo>
                      <a:lnTo>
                        <a:pt x="655"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2" name="Freeform 19">
                  <a:extLst>
                    <a:ext uri="{FF2B5EF4-FFF2-40B4-BE49-F238E27FC236}">
                      <a16:creationId xmlns:a16="http://schemas.microsoft.com/office/drawing/2014/main" id="{20F96603-10D8-E64F-8F1D-065207531DB9}"/>
                    </a:ext>
                  </a:extLst>
                </p:cNvPr>
                <p:cNvSpPr>
                  <a:spLocks noChangeArrowheads="1"/>
                </p:cNvSpPr>
                <p:nvPr/>
              </p:nvSpPr>
              <p:spPr bwMode="auto">
                <a:xfrm>
                  <a:off x="1225685" y="6619875"/>
                  <a:ext cx="236538" cy="130175"/>
                </a:xfrm>
                <a:custGeom>
                  <a:avLst/>
                  <a:gdLst>
                    <a:gd name="T0" fmla="*/ 591 w 657"/>
                    <a:gd name="T1" fmla="*/ 229 h 361"/>
                    <a:gd name="T2" fmla="*/ 524 w 657"/>
                    <a:gd name="T3" fmla="*/ 164 h 361"/>
                    <a:gd name="T4" fmla="*/ 459 w 657"/>
                    <a:gd name="T5" fmla="*/ 98 h 361"/>
                    <a:gd name="T6" fmla="*/ 394 w 657"/>
                    <a:gd name="T7" fmla="*/ 33 h 361"/>
                    <a:gd name="T8" fmla="*/ 394 w 657"/>
                    <a:gd name="T9" fmla="*/ 33 h 361"/>
                    <a:gd name="T10" fmla="*/ 328 w 657"/>
                    <a:gd name="T11" fmla="*/ 0 h 361"/>
                    <a:gd name="T12" fmla="*/ 328 w 657"/>
                    <a:gd name="T13" fmla="*/ 0 h 361"/>
                    <a:gd name="T14" fmla="*/ 263 w 657"/>
                    <a:gd name="T15" fmla="*/ 33 h 361"/>
                    <a:gd name="T16" fmla="*/ 197 w 657"/>
                    <a:gd name="T17" fmla="*/ 98 h 361"/>
                    <a:gd name="T18" fmla="*/ 131 w 657"/>
                    <a:gd name="T19" fmla="*/ 164 h 361"/>
                    <a:gd name="T20" fmla="*/ 66 w 657"/>
                    <a:gd name="T21" fmla="*/ 229 h 361"/>
                    <a:gd name="T22" fmla="*/ 66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8 w 657"/>
                    <a:gd name="T39" fmla="*/ 311 h 361"/>
                    <a:gd name="T40" fmla="*/ 394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4" y="164"/>
                      </a:lnTo>
                      <a:lnTo>
                        <a:pt x="459" y="98"/>
                      </a:lnTo>
                      <a:lnTo>
                        <a:pt x="394" y="33"/>
                      </a:lnTo>
                      <a:lnTo>
                        <a:pt x="394" y="33"/>
                      </a:lnTo>
                      <a:cubicBezTo>
                        <a:pt x="372" y="11"/>
                        <a:pt x="350" y="0"/>
                        <a:pt x="328" y="0"/>
                      </a:cubicBezTo>
                      <a:lnTo>
                        <a:pt x="328" y="0"/>
                      </a:lnTo>
                      <a:cubicBezTo>
                        <a:pt x="306" y="0"/>
                        <a:pt x="285" y="11"/>
                        <a:pt x="263" y="33"/>
                      </a:cubicBezTo>
                      <a:lnTo>
                        <a:pt x="197" y="98"/>
                      </a:lnTo>
                      <a:lnTo>
                        <a:pt x="131" y="164"/>
                      </a:lnTo>
                      <a:lnTo>
                        <a:pt x="66" y="229"/>
                      </a:lnTo>
                      <a:lnTo>
                        <a:pt x="66"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6" y="279"/>
                        <a:pt x="378" y="311"/>
                      </a:cubicBezTo>
                      <a:lnTo>
                        <a:pt x="394" y="360"/>
                      </a:lnTo>
                      <a:lnTo>
                        <a:pt x="656" y="360"/>
                      </a:lnTo>
                      <a:lnTo>
                        <a:pt x="640" y="311"/>
                      </a:lnTo>
                      <a:lnTo>
                        <a:pt x="640" y="311"/>
                      </a:lnTo>
                      <a:cubicBezTo>
                        <a:pt x="629" y="279"/>
                        <a:pt x="613" y="251"/>
                        <a:pt x="591"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3" name="Freeform 20">
                  <a:extLst>
                    <a:ext uri="{FF2B5EF4-FFF2-40B4-BE49-F238E27FC236}">
                      <a16:creationId xmlns:a16="http://schemas.microsoft.com/office/drawing/2014/main" id="{51FEE8BA-1A22-C74F-A218-96DE57769F60}"/>
                    </a:ext>
                  </a:extLst>
                </p:cNvPr>
                <p:cNvSpPr>
                  <a:spLocks noChangeArrowheads="1"/>
                </p:cNvSpPr>
                <p:nvPr/>
              </p:nvSpPr>
              <p:spPr bwMode="auto">
                <a:xfrm>
                  <a:off x="1060585" y="6619875"/>
                  <a:ext cx="119063" cy="130175"/>
                </a:xfrm>
                <a:custGeom>
                  <a:avLst/>
                  <a:gdLst>
                    <a:gd name="T0" fmla="*/ 263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50 w 329"/>
                    <a:gd name="T13" fmla="*/ 311 h 361"/>
                    <a:gd name="T14" fmla="*/ 66 w 329"/>
                    <a:gd name="T15" fmla="*/ 360 h 361"/>
                    <a:gd name="T16" fmla="*/ 328 w 329"/>
                    <a:gd name="T17" fmla="*/ 360 h 361"/>
                    <a:gd name="T18" fmla="*/ 312 w 329"/>
                    <a:gd name="T19" fmla="*/ 311 h 361"/>
                    <a:gd name="T20" fmla="*/ 312 w 329"/>
                    <a:gd name="T21" fmla="*/ 311 h 361"/>
                    <a:gd name="T22" fmla="*/ 263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3" y="229"/>
                      </a:moveTo>
                      <a:lnTo>
                        <a:pt x="66" y="33"/>
                      </a:lnTo>
                      <a:lnTo>
                        <a:pt x="66" y="33"/>
                      </a:lnTo>
                      <a:cubicBezTo>
                        <a:pt x="44" y="11"/>
                        <a:pt x="23" y="0"/>
                        <a:pt x="0" y="0"/>
                      </a:cubicBezTo>
                      <a:lnTo>
                        <a:pt x="0" y="262"/>
                      </a:lnTo>
                      <a:lnTo>
                        <a:pt x="0" y="262"/>
                      </a:lnTo>
                      <a:cubicBezTo>
                        <a:pt x="23" y="262"/>
                        <a:pt x="39" y="279"/>
                        <a:pt x="50" y="311"/>
                      </a:cubicBezTo>
                      <a:lnTo>
                        <a:pt x="66" y="360"/>
                      </a:lnTo>
                      <a:lnTo>
                        <a:pt x="328" y="360"/>
                      </a:lnTo>
                      <a:lnTo>
                        <a:pt x="312" y="311"/>
                      </a:lnTo>
                      <a:lnTo>
                        <a:pt x="312" y="311"/>
                      </a:lnTo>
                      <a:cubicBezTo>
                        <a:pt x="301" y="279"/>
                        <a:pt x="285" y="251"/>
                        <a:pt x="263"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4" name="Freeform 21">
                  <a:extLst>
                    <a:ext uri="{FF2B5EF4-FFF2-40B4-BE49-F238E27FC236}">
                      <a16:creationId xmlns:a16="http://schemas.microsoft.com/office/drawing/2014/main" id="{D489BBA3-45F8-D642-A6BC-ED3E9696AAEF}"/>
                    </a:ext>
                  </a:extLst>
                </p:cNvPr>
                <p:cNvSpPr>
                  <a:spLocks noChangeArrowheads="1"/>
                </p:cNvSpPr>
                <p:nvPr/>
              </p:nvSpPr>
              <p:spPr bwMode="auto">
                <a:xfrm>
                  <a:off x="2606810"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1" y="0"/>
                        <a:pt x="0" y="11"/>
                        <a:pt x="0" y="33"/>
                      </a:cubicBezTo>
                      <a:lnTo>
                        <a:pt x="0" y="33"/>
                      </a:lnTo>
                      <a:cubicBezTo>
                        <a:pt x="0" y="54"/>
                        <a:pt x="11"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5" name="Freeform 22">
                  <a:extLst>
                    <a:ext uri="{FF2B5EF4-FFF2-40B4-BE49-F238E27FC236}">
                      <a16:creationId xmlns:a16="http://schemas.microsoft.com/office/drawing/2014/main" id="{48BFCC43-F1BB-D747-88AD-91BAE335283C}"/>
                    </a:ext>
                  </a:extLst>
                </p:cNvPr>
                <p:cNvSpPr>
                  <a:spLocks noChangeArrowheads="1"/>
                </p:cNvSpPr>
                <p:nvPr/>
              </p:nvSpPr>
              <p:spPr bwMode="auto">
                <a:xfrm>
                  <a:off x="2324235"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4" y="65"/>
                        <a:pt x="65" y="54"/>
                        <a:pt x="65" y="33"/>
                      </a:cubicBezTo>
                      <a:lnTo>
                        <a:pt x="65" y="33"/>
                      </a:lnTo>
                      <a:cubicBezTo>
                        <a:pt x="65" y="11"/>
                        <a:pt x="54"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6" name="Freeform 23">
                  <a:extLst>
                    <a:ext uri="{FF2B5EF4-FFF2-40B4-BE49-F238E27FC236}">
                      <a16:creationId xmlns:a16="http://schemas.microsoft.com/office/drawing/2014/main" id="{F624AD95-C86A-D748-804C-CE5320C77805}"/>
                    </a:ext>
                  </a:extLst>
                </p:cNvPr>
                <p:cNvSpPr>
                  <a:spLocks noChangeArrowheads="1"/>
                </p:cNvSpPr>
                <p:nvPr/>
              </p:nvSpPr>
              <p:spPr bwMode="auto">
                <a:xfrm>
                  <a:off x="2040073"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4" y="65"/>
                        <a:pt x="65" y="54"/>
                        <a:pt x="65" y="33"/>
                      </a:cubicBezTo>
                      <a:lnTo>
                        <a:pt x="65" y="33"/>
                      </a:lnTo>
                      <a:cubicBezTo>
                        <a:pt x="65" y="11"/>
                        <a:pt x="54"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7" name="Freeform 24">
                  <a:extLst>
                    <a:ext uri="{FF2B5EF4-FFF2-40B4-BE49-F238E27FC236}">
                      <a16:creationId xmlns:a16="http://schemas.microsoft.com/office/drawing/2014/main" id="{BF46AEA8-4EDB-1F4D-897F-1383D5CE0BB6}"/>
                    </a:ext>
                  </a:extLst>
                </p:cNvPr>
                <p:cNvSpPr>
                  <a:spLocks noChangeArrowheads="1"/>
                </p:cNvSpPr>
                <p:nvPr/>
              </p:nvSpPr>
              <p:spPr bwMode="auto">
                <a:xfrm>
                  <a:off x="175749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8" name="Freeform 25">
                  <a:extLst>
                    <a:ext uri="{FF2B5EF4-FFF2-40B4-BE49-F238E27FC236}">
                      <a16:creationId xmlns:a16="http://schemas.microsoft.com/office/drawing/2014/main" id="{D3E76AEB-809B-0F49-9EFE-E4B33D602AE6}"/>
                    </a:ext>
                  </a:extLst>
                </p:cNvPr>
                <p:cNvSpPr>
                  <a:spLocks noChangeArrowheads="1"/>
                </p:cNvSpPr>
                <p:nvPr/>
              </p:nvSpPr>
              <p:spPr bwMode="auto">
                <a:xfrm>
                  <a:off x="1473335" y="6619875"/>
                  <a:ext cx="23813" cy="23813"/>
                </a:xfrm>
                <a:custGeom>
                  <a:avLst/>
                  <a:gdLst>
                    <a:gd name="T0" fmla="*/ 34 w 68"/>
                    <a:gd name="T1" fmla="*/ 0 h 66"/>
                    <a:gd name="T2" fmla="*/ 34 w 68"/>
                    <a:gd name="T3" fmla="*/ 0 h 66"/>
                    <a:gd name="T4" fmla="*/ 0 w 68"/>
                    <a:gd name="T5" fmla="*/ 33 h 66"/>
                    <a:gd name="T6" fmla="*/ 0 w 68"/>
                    <a:gd name="T7" fmla="*/ 33 h 66"/>
                    <a:gd name="T8" fmla="*/ 34 w 68"/>
                    <a:gd name="T9" fmla="*/ 65 h 66"/>
                    <a:gd name="T10" fmla="*/ 34 w 68"/>
                    <a:gd name="T11" fmla="*/ 65 h 66"/>
                    <a:gd name="T12" fmla="*/ 67 w 68"/>
                    <a:gd name="T13" fmla="*/ 33 h 66"/>
                    <a:gd name="T14" fmla="*/ 67 w 68"/>
                    <a:gd name="T15" fmla="*/ 33 h 66"/>
                    <a:gd name="T16" fmla="*/ 34 w 6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34" y="0"/>
                      </a:moveTo>
                      <a:lnTo>
                        <a:pt x="34" y="0"/>
                      </a:lnTo>
                      <a:cubicBezTo>
                        <a:pt x="11" y="0"/>
                        <a:pt x="0" y="11"/>
                        <a:pt x="0" y="33"/>
                      </a:cubicBezTo>
                      <a:lnTo>
                        <a:pt x="0" y="33"/>
                      </a:lnTo>
                      <a:cubicBezTo>
                        <a:pt x="0" y="54"/>
                        <a:pt x="11" y="65"/>
                        <a:pt x="34" y="65"/>
                      </a:cubicBezTo>
                      <a:lnTo>
                        <a:pt x="34" y="65"/>
                      </a:lnTo>
                      <a:cubicBezTo>
                        <a:pt x="56" y="65"/>
                        <a:pt x="67" y="54"/>
                        <a:pt x="67" y="33"/>
                      </a:cubicBezTo>
                      <a:lnTo>
                        <a:pt x="67" y="33"/>
                      </a:lnTo>
                      <a:cubicBezTo>
                        <a:pt x="67" y="11"/>
                        <a:pt x="56" y="0"/>
                        <a:pt x="34"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9" name="Freeform 26">
                  <a:extLst>
                    <a:ext uri="{FF2B5EF4-FFF2-40B4-BE49-F238E27FC236}">
                      <a16:creationId xmlns:a16="http://schemas.microsoft.com/office/drawing/2014/main" id="{1DB689AC-B61E-2B41-9CF4-62029FE789F4}"/>
                    </a:ext>
                  </a:extLst>
                </p:cNvPr>
                <p:cNvSpPr>
                  <a:spLocks noChangeArrowheads="1"/>
                </p:cNvSpPr>
                <p:nvPr/>
              </p:nvSpPr>
              <p:spPr bwMode="auto">
                <a:xfrm>
                  <a:off x="1190760" y="6619875"/>
                  <a:ext cx="23813"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00" name="Group 283">
                <a:extLst>
                  <a:ext uri="{FF2B5EF4-FFF2-40B4-BE49-F238E27FC236}">
                    <a16:creationId xmlns:a16="http://schemas.microsoft.com/office/drawing/2014/main" id="{0830F491-52E4-0747-94FB-5C264BB5017A}"/>
                  </a:ext>
                </a:extLst>
              </p:cNvPr>
              <p:cNvGrpSpPr/>
              <p:nvPr/>
            </p:nvGrpSpPr>
            <p:grpSpPr>
              <a:xfrm rot="5400000">
                <a:off x="-490391" y="1445196"/>
                <a:ext cx="2805983" cy="1825200"/>
                <a:chOff x="2754313" y="5645150"/>
                <a:chExt cx="1698625" cy="1104900"/>
              </a:xfrm>
            </p:grpSpPr>
            <p:sp>
              <p:nvSpPr>
                <p:cNvPr id="128" name="Freeform 146">
                  <a:extLst>
                    <a:ext uri="{FF2B5EF4-FFF2-40B4-BE49-F238E27FC236}">
                      <a16:creationId xmlns:a16="http://schemas.microsoft.com/office/drawing/2014/main" id="{98BB660D-6454-3E48-9EA0-7EA1214E3BAF}"/>
                    </a:ext>
                  </a:extLst>
                </p:cNvPr>
                <p:cNvSpPr>
                  <a:spLocks noChangeArrowheads="1"/>
                </p:cNvSpPr>
                <p:nvPr/>
              </p:nvSpPr>
              <p:spPr bwMode="auto">
                <a:xfrm>
                  <a:off x="4384675" y="6470650"/>
                  <a:ext cx="68263" cy="111125"/>
                </a:xfrm>
                <a:custGeom>
                  <a:avLst/>
                  <a:gdLst>
                    <a:gd name="T0" fmla="*/ 59 w 191"/>
                    <a:gd name="T1" fmla="*/ 153 h 307"/>
                    <a:gd name="T2" fmla="*/ 59 w 191"/>
                    <a:gd name="T3" fmla="*/ 153 h 307"/>
                    <a:gd name="T4" fmla="*/ 11 w 191"/>
                    <a:gd name="T5" fmla="*/ 248 h 307"/>
                    <a:gd name="T6" fmla="*/ 11 w 191"/>
                    <a:gd name="T7" fmla="*/ 248 h 307"/>
                    <a:gd name="T8" fmla="*/ 59 w 191"/>
                    <a:gd name="T9" fmla="*/ 306 h 307"/>
                    <a:gd name="T10" fmla="*/ 190 w 191"/>
                    <a:gd name="T11" fmla="*/ 306 h 307"/>
                    <a:gd name="T12" fmla="*/ 190 w 191"/>
                    <a:gd name="T13" fmla="*/ 0 h 307"/>
                    <a:gd name="T14" fmla="*/ 126 w 191"/>
                    <a:gd name="T15" fmla="*/ 76 h 307"/>
                    <a:gd name="T16" fmla="*/ 59 w 191"/>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307">
                      <a:moveTo>
                        <a:pt x="59" y="153"/>
                      </a:moveTo>
                      <a:lnTo>
                        <a:pt x="59" y="153"/>
                      </a:lnTo>
                      <a:cubicBezTo>
                        <a:pt x="37" y="178"/>
                        <a:pt x="22" y="211"/>
                        <a:pt x="11" y="248"/>
                      </a:cubicBezTo>
                      <a:lnTo>
                        <a:pt x="11" y="248"/>
                      </a:lnTo>
                      <a:cubicBezTo>
                        <a:pt x="0" y="286"/>
                        <a:pt x="16" y="306"/>
                        <a:pt x="59" y="306"/>
                      </a:cubicBezTo>
                      <a:lnTo>
                        <a:pt x="190" y="306"/>
                      </a:lnTo>
                      <a:lnTo>
                        <a:pt x="190" y="0"/>
                      </a:lnTo>
                      <a:lnTo>
                        <a:pt x="126" y="76"/>
                      </a:lnTo>
                      <a:lnTo>
                        <a:pt x="59" y="153"/>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9" name="Freeform 147">
                  <a:extLst>
                    <a:ext uri="{FF2B5EF4-FFF2-40B4-BE49-F238E27FC236}">
                      <a16:creationId xmlns:a16="http://schemas.microsoft.com/office/drawing/2014/main" id="{5D41452D-723B-D84B-A703-27E4945FF9C6}"/>
                    </a:ext>
                  </a:extLst>
                </p:cNvPr>
                <p:cNvSpPr>
                  <a:spLocks noChangeArrowheads="1"/>
                </p:cNvSpPr>
                <p:nvPr/>
              </p:nvSpPr>
              <p:spPr bwMode="auto">
                <a:xfrm>
                  <a:off x="2754313" y="6253163"/>
                  <a:ext cx="493712" cy="328612"/>
                </a:xfrm>
                <a:custGeom>
                  <a:avLst/>
                  <a:gdLst>
                    <a:gd name="T0" fmla="*/ 0 w 1373"/>
                    <a:gd name="T1" fmla="*/ 605 h 912"/>
                    <a:gd name="T2" fmla="*/ 66 w 1373"/>
                    <a:gd name="T3" fmla="*/ 528 h 912"/>
                    <a:gd name="T4" fmla="*/ 263 w 1373"/>
                    <a:gd name="T5" fmla="*/ 299 h 912"/>
                    <a:gd name="T6" fmla="*/ 328 w 1373"/>
                    <a:gd name="T7" fmla="*/ 222 h 912"/>
                    <a:gd name="T8" fmla="*/ 394 w 1373"/>
                    <a:gd name="T9" fmla="*/ 146 h 912"/>
                    <a:gd name="T10" fmla="*/ 459 w 1373"/>
                    <a:gd name="T11" fmla="*/ 70 h 912"/>
                    <a:gd name="T12" fmla="*/ 459 w 1373"/>
                    <a:gd name="T13" fmla="*/ 70 h 912"/>
                    <a:gd name="T14" fmla="*/ 541 w 1373"/>
                    <a:gd name="T15" fmla="*/ 12 h 912"/>
                    <a:gd name="T16" fmla="*/ 541 w 1373"/>
                    <a:gd name="T17" fmla="*/ 12 h 912"/>
                    <a:gd name="T18" fmla="*/ 640 w 1373"/>
                    <a:gd name="T19" fmla="*/ 12 h 912"/>
                    <a:gd name="T20" fmla="*/ 640 w 1373"/>
                    <a:gd name="T21" fmla="*/ 12 h 912"/>
                    <a:gd name="T22" fmla="*/ 722 w 1373"/>
                    <a:gd name="T23" fmla="*/ 70 h 912"/>
                    <a:gd name="T24" fmla="*/ 788 w 1373"/>
                    <a:gd name="T25" fmla="*/ 146 h 912"/>
                    <a:gd name="T26" fmla="*/ 853 w 1373"/>
                    <a:gd name="T27" fmla="*/ 222 h 912"/>
                    <a:gd name="T28" fmla="*/ 919 w 1373"/>
                    <a:gd name="T29" fmla="*/ 299 h 912"/>
                    <a:gd name="T30" fmla="*/ 1115 w 1373"/>
                    <a:gd name="T31" fmla="*/ 528 h 912"/>
                    <a:gd name="T32" fmla="*/ 1181 w 1373"/>
                    <a:gd name="T33" fmla="*/ 605 h 912"/>
                    <a:gd name="T34" fmla="*/ 1246 w 1373"/>
                    <a:gd name="T35" fmla="*/ 681 h 912"/>
                    <a:gd name="T36" fmla="*/ 1311 w 1373"/>
                    <a:gd name="T37" fmla="*/ 758 h 912"/>
                    <a:gd name="T38" fmla="*/ 1311 w 1373"/>
                    <a:gd name="T39" fmla="*/ 758 h 912"/>
                    <a:gd name="T40" fmla="*/ 1361 w 1373"/>
                    <a:gd name="T41" fmla="*/ 853 h 912"/>
                    <a:gd name="T42" fmla="*/ 1361 w 1373"/>
                    <a:gd name="T43" fmla="*/ 853 h 912"/>
                    <a:gd name="T44" fmla="*/ 1311 w 1373"/>
                    <a:gd name="T45" fmla="*/ 911 h 912"/>
                    <a:gd name="T46" fmla="*/ 0 w 1373"/>
                    <a:gd name="T47" fmla="*/ 911 h 912"/>
                    <a:gd name="T48" fmla="*/ 0 w 1373"/>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3" h="912">
                      <a:moveTo>
                        <a:pt x="0" y="605"/>
                      </a:moveTo>
                      <a:lnTo>
                        <a:pt x="66" y="528"/>
                      </a:lnTo>
                      <a:lnTo>
                        <a:pt x="263" y="299"/>
                      </a:lnTo>
                      <a:lnTo>
                        <a:pt x="328" y="222"/>
                      </a:lnTo>
                      <a:lnTo>
                        <a:pt x="394" y="146"/>
                      </a:lnTo>
                      <a:lnTo>
                        <a:pt x="459" y="70"/>
                      </a:lnTo>
                      <a:lnTo>
                        <a:pt x="459" y="70"/>
                      </a:lnTo>
                      <a:cubicBezTo>
                        <a:pt x="482" y="44"/>
                        <a:pt x="508" y="25"/>
                        <a:pt x="541" y="12"/>
                      </a:cubicBezTo>
                      <a:lnTo>
                        <a:pt x="541" y="12"/>
                      </a:lnTo>
                      <a:cubicBezTo>
                        <a:pt x="574" y="0"/>
                        <a:pt x="607" y="0"/>
                        <a:pt x="640" y="12"/>
                      </a:cubicBezTo>
                      <a:lnTo>
                        <a:pt x="640" y="12"/>
                      </a:lnTo>
                      <a:cubicBezTo>
                        <a:pt x="673" y="25"/>
                        <a:pt x="700" y="44"/>
                        <a:pt x="722" y="70"/>
                      </a:cubicBezTo>
                      <a:lnTo>
                        <a:pt x="788" y="146"/>
                      </a:lnTo>
                      <a:lnTo>
                        <a:pt x="853" y="222"/>
                      </a:lnTo>
                      <a:lnTo>
                        <a:pt x="919" y="299"/>
                      </a:lnTo>
                      <a:lnTo>
                        <a:pt x="1115" y="528"/>
                      </a:lnTo>
                      <a:lnTo>
                        <a:pt x="1181" y="605"/>
                      </a:lnTo>
                      <a:lnTo>
                        <a:pt x="1246" y="681"/>
                      </a:lnTo>
                      <a:lnTo>
                        <a:pt x="1311" y="758"/>
                      </a:lnTo>
                      <a:lnTo>
                        <a:pt x="1311" y="758"/>
                      </a:lnTo>
                      <a:cubicBezTo>
                        <a:pt x="1334" y="783"/>
                        <a:pt x="1350" y="816"/>
                        <a:pt x="1361" y="853"/>
                      </a:cubicBezTo>
                      <a:lnTo>
                        <a:pt x="1361" y="853"/>
                      </a:lnTo>
                      <a:cubicBezTo>
                        <a:pt x="1372" y="891"/>
                        <a:pt x="1356" y="911"/>
                        <a:pt x="1311" y="911"/>
                      </a:cubicBezTo>
                      <a:lnTo>
                        <a:pt x="0" y="911"/>
                      </a:lnTo>
                      <a:lnTo>
                        <a:pt x="0" y="605"/>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0" name="Freeform 148">
                  <a:extLst>
                    <a:ext uri="{FF2B5EF4-FFF2-40B4-BE49-F238E27FC236}">
                      <a16:creationId xmlns:a16="http://schemas.microsoft.com/office/drawing/2014/main" id="{DC227F8A-341F-CC4A-A1C2-D21A486E7AF1}"/>
                    </a:ext>
                  </a:extLst>
                </p:cNvPr>
                <p:cNvSpPr>
                  <a:spLocks noChangeArrowheads="1"/>
                </p:cNvSpPr>
                <p:nvPr/>
              </p:nvSpPr>
              <p:spPr bwMode="auto">
                <a:xfrm>
                  <a:off x="2836863" y="6362700"/>
                  <a:ext cx="260350" cy="163513"/>
                </a:xfrm>
                <a:custGeom>
                  <a:avLst/>
                  <a:gdLst>
                    <a:gd name="T0" fmla="*/ 0 w 722"/>
                    <a:gd name="T1" fmla="*/ 376 h 454"/>
                    <a:gd name="T2" fmla="*/ 0 w 722"/>
                    <a:gd name="T3" fmla="*/ 376 h 454"/>
                    <a:gd name="T4" fmla="*/ 50 w 722"/>
                    <a:gd name="T5" fmla="*/ 434 h 454"/>
                    <a:gd name="T6" fmla="*/ 50 w 722"/>
                    <a:gd name="T7" fmla="*/ 434 h 454"/>
                    <a:gd name="T8" fmla="*/ 164 w 722"/>
                    <a:gd name="T9" fmla="*/ 453 h 454"/>
                    <a:gd name="T10" fmla="*/ 558 w 722"/>
                    <a:gd name="T11" fmla="*/ 453 h 454"/>
                    <a:gd name="T12" fmla="*/ 558 w 722"/>
                    <a:gd name="T13" fmla="*/ 453 h 454"/>
                    <a:gd name="T14" fmla="*/ 672 w 722"/>
                    <a:gd name="T15" fmla="*/ 434 h 454"/>
                    <a:gd name="T16" fmla="*/ 672 w 722"/>
                    <a:gd name="T17" fmla="*/ 434 h 454"/>
                    <a:gd name="T18" fmla="*/ 721 w 722"/>
                    <a:gd name="T19" fmla="*/ 376 h 454"/>
                    <a:gd name="T20" fmla="*/ 721 w 722"/>
                    <a:gd name="T21" fmla="*/ 376 h 454"/>
                    <a:gd name="T22" fmla="*/ 689 w 722"/>
                    <a:gd name="T23" fmla="*/ 300 h 454"/>
                    <a:gd name="T24" fmla="*/ 623 w 722"/>
                    <a:gd name="T25" fmla="*/ 223 h 454"/>
                    <a:gd name="T26" fmla="*/ 558 w 722"/>
                    <a:gd name="T27" fmla="*/ 148 h 454"/>
                    <a:gd name="T28" fmla="*/ 492 w 722"/>
                    <a:gd name="T29" fmla="*/ 70 h 454"/>
                    <a:gd name="T30" fmla="*/ 492 w 722"/>
                    <a:gd name="T31" fmla="*/ 70 h 454"/>
                    <a:gd name="T32" fmla="*/ 410 w 722"/>
                    <a:gd name="T33" fmla="*/ 13 h 454"/>
                    <a:gd name="T34" fmla="*/ 410 w 722"/>
                    <a:gd name="T35" fmla="*/ 13 h 454"/>
                    <a:gd name="T36" fmla="*/ 311 w 722"/>
                    <a:gd name="T37" fmla="*/ 13 h 454"/>
                    <a:gd name="T38" fmla="*/ 311 w 722"/>
                    <a:gd name="T39" fmla="*/ 13 h 454"/>
                    <a:gd name="T40" fmla="*/ 229 w 722"/>
                    <a:gd name="T41" fmla="*/ 70 h 454"/>
                    <a:gd name="T42" fmla="*/ 164 w 722"/>
                    <a:gd name="T43" fmla="*/ 148 h 454"/>
                    <a:gd name="T44" fmla="*/ 98 w 722"/>
                    <a:gd name="T45" fmla="*/ 223 h 454"/>
                    <a:gd name="T46" fmla="*/ 33 w 722"/>
                    <a:gd name="T47" fmla="*/ 300 h 454"/>
                    <a:gd name="T48" fmla="*/ 33 w 722"/>
                    <a:gd name="T49" fmla="*/ 300 h 454"/>
                    <a:gd name="T50" fmla="*/ 0 w 722"/>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2" h="454">
                      <a:moveTo>
                        <a:pt x="0" y="376"/>
                      </a:moveTo>
                      <a:lnTo>
                        <a:pt x="0" y="376"/>
                      </a:lnTo>
                      <a:cubicBezTo>
                        <a:pt x="0" y="402"/>
                        <a:pt x="16" y="421"/>
                        <a:pt x="50" y="434"/>
                      </a:cubicBezTo>
                      <a:lnTo>
                        <a:pt x="50" y="434"/>
                      </a:lnTo>
                      <a:cubicBezTo>
                        <a:pt x="82" y="447"/>
                        <a:pt x="121" y="453"/>
                        <a:pt x="164" y="453"/>
                      </a:cubicBezTo>
                      <a:lnTo>
                        <a:pt x="558" y="453"/>
                      </a:lnTo>
                      <a:lnTo>
                        <a:pt x="558" y="453"/>
                      </a:lnTo>
                      <a:cubicBezTo>
                        <a:pt x="601" y="453"/>
                        <a:pt x="639" y="447"/>
                        <a:pt x="672" y="434"/>
                      </a:cubicBezTo>
                      <a:lnTo>
                        <a:pt x="672" y="434"/>
                      </a:lnTo>
                      <a:cubicBezTo>
                        <a:pt x="706" y="421"/>
                        <a:pt x="721" y="402"/>
                        <a:pt x="721" y="376"/>
                      </a:cubicBezTo>
                      <a:lnTo>
                        <a:pt x="721" y="376"/>
                      </a:lnTo>
                      <a:cubicBezTo>
                        <a:pt x="721" y="351"/>
                        <a:pt x="710" y="326"/>
                        <a:pt x="689" y="300"/>
                      </a:cubicBezTo>
                      <a:lnTo>
                        <a:pt x="623" y="223"/>
                      </a:lnTo>
                      <a:lnTo>
                        <a:pt x="558" y="148"/>
                      </a:lnTo>
                      <a:lnTo>
                        <a:pt x="492" y="70"/>
                      </a:lnTo>
                      <a:lnTo>
                        <a:pt x="492" y="70"/>
                      </a:lnTo>
                      <a:cubicBezTo>
                        <a:pt x="470" y="45"/>
                        <a:pt x="443" y="25"/>
                        <a:pt x="410" y="13"/>
                      </a:cubicBezTo>
                      <a:lnTo>
                        <a:pt x="410" y="13"/>
                      </a:lnTo>
                      <a:cubicBezTo>
                        <a:pt x="377" y="0"/>
                        <a:pt x="344" y="0"/>
                        <a:pt x="311" y="13"/>
                      </a:cubicBezTo>
                      <a:lnTo>
                        <a:pt x="311" y="13"/>
                      </a:lnTo>
                      <a:cubicBezTo>
                        <a:pt x="278" y="25"/>
                        <a:pt x="252" y="45"/>
                        <a:pt x="229" y="70"/>
                      </a:cubicBezTo>
                      <a:lnTo>
                        <a:pt x="164" y="148"/>
                      </a:lnTo>
                      <a:lnTo>
                        <a:pt x="98" y="223"/>
                      </a:lnTo>
                      <a:lnTo>
                        <a:pt x="33" y="300"/>
                      </a:lnTo>
                      <a:lnTo>
                        <a:pt x="33" y="300"/>
                      </a:lnTo>
                      <a:cubicBezTo>
                        <a:pt x="11" y="326"/>
                        <a:pt x="0" y="351"/>
                        <a:pt x="0" y="376"/>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1" name="Freeform 149">
                  <a:extLst>
                    <a:ext uri="{FF2B5EF4-FFF2-40B4-BE49-F238E27FC236}">
                      <a16:creationId xmlns:a16="http://schemas.microsoft.com/office/drawing/2014/main" id="{CCBC1F48-AF75-4B4F-9746-AE9D1AEDB7EB}"/>
                    </a:ext>
                  </a:extLst>
                </p:cNvPr>
                <p:cNvSpPr>
                  <a:spLocks noChangeArrowheads="1"/>
                </p:cNvSpPr>
                <p:nvPr/>
              </p:nvSpPr>
              <p:spPr bwMode="auto">
                <a:xfrm>
                  <a:off x="3119438" y="5645150"/>
                  <a:ext cx="1333500" cy="936625"/>
                </a:xfrm>
                <a:custGeom>
                  <a:avLst/>
                  <a:gdLst>
                    <a:gd name="T0" fmla="*/ 3130 w 3704"/>
                    <a:gd name="T1" fmla="*/ 1014 h 2602"/>
                    <a:gd name="T2" fmla="*/ 2655 w 3704"/>
                    <a:gd name="T3" fmla="*/ 651 h 2602"/>
                    <a:gd name="T4" fmla="*/ 2600 w 3704"/>
                    <a:gd name="T5" fmla="*/ 816 h 2602"/>
                    <a:gd name="T6" fmla="*/ 3048 w 3704"/>
                    <a:gd name="T7" fmla="*/ 1071 h 2602"/>
                    <a:gd name="T8" fmla="*/ 3343 w 3704"/>
                    <a:gd name="T9" fmla="*/ 1300 h 2602"/>
                    <a:gd name="T10" fmla="*/ 3106 w 3704"/>
                    <a:gd name="T11" fmla="*/ 1548 h 2602"/>
                    <a:gd name="T12" fmla="*/ 3475 w 3704"/>
                    <a:gd name="T13" fmla="*/ 1300 h 2602"/>
                    <a:gd name="T14" fmla="*/ 2409 w 3704"/>
                    <a:gd name="T15" fmla="*/ 1052 h 2602"/>
                    <a:gd name="T16" fmla="*/ 1885 w 3704"/>
                    <a:gd name="T17" fmla="*/ 785 h 2602"/>
                    <a:gd name="T18" fmla="*/ 1360 w 3704"/>
                    <a:gd name="T19" fmla="*/ 1091 h 2602"/>
                    <a:gd name="T20" fmla="*/ 1196 w 3704"/>
                    <a:gd name="T21" fmla="*/ 1396 h 2602"/>
                    <a:gd name="T22" fmla="*/ 1721 w 3704"/>
                    <a:gd name="T23" fmla="*/ 1702 h 2602"/>
                    <a:gd name="T24" fmla="*/ 2147 w 3704"/>
                    <a:gd name="T25" fmla="*/ 1702 h 2602"/>
                    <a:gd name="T26" fmla="*/ 2671 w 3704"/>
                    <a:gd name="T27" fmla="*/ 1396 h 2602"/>
                    <a:gd name="T28" fmla="*/ 1868 w 3704"/>
                    <a:gd name="T29" fmla="*/ 2143 h 2602"/>
                    <a:gd name="T30" fmla="*/ 1286 w 3704"/>
                    <a:gd name="T31" fmla="*/ 765 h 2602"/>
                    <a:gd name="T32" fmla="*/ 1213 w 3704"/>
                    <a:gd name="T33" fmla="*/ 651 h 2602"/>
                    <a:gd name="T34" fmla="*/ 738 w 3704"/>
                    <a:gd name="T35" fmla="*/ 1014 h 2602"/>
                    <a:gd name="T36" fmla="*/ 492 w 3704"/>
                    <a:gd name="T37" fmla="*/ 1454 h 2602"/>
                    <a:gd name="T38" fmla="*/ 764 w 3704"/>
                    <a:gd name="T39" fmla="*/ 1546 h 2602"/>
                    <a:gd name="T40" fmla="*/ 525 w 3704"/>
                    <a:gd name="T41" fmla="*/ 1300 h 2602"/>
                    <a:gd name="T42" fmla="*/ 873 w 3704"/>
                    <a:gd name="T43" fmla="*/ 1057 h 2602"/>
                    <a:gd name="T44" fmla="*/ 1344 w 3704"/>
                    <a:gd name="T45" fmla="*/ 765 h 2602"/>
                    <a:gd name="T46" fmla="*/ 2524 w 3704"/>
                    <a:gd name="T47" fmla="*/ 765 h 2602"/>
                    <a:gd name="T48" fmla="*/ 3703 w 3704"/>
                    <a:gd name="T49" fmla="*/ 1683 h 2602"/>
                    <a:gd name="T50" fmla="*/ 3343 w 3704"/>
                    <a:gd name="T51" fmla="*/ 1912 h 2602"/>
                    <a:gd name="T52" fmla="*/ 2786 w 3704"/>
                    <a:gd name="T53" fmla="*/ 2143 h 2602"/>
                    <a:gd name="T54" fmla="*/ 2278 w 3704"/>
                    <a:gd name="T55" fmla="*/ 2276 h 2602"/>
                    <a:gd name="T56" fmla="*/ 2605 w 3704"/>
                    <a:gd name="T57" fmla="*/ 1893 h 2602"/>
                    <a:gd name="T58" fmla="*/ 2966 w 3704"/>
                    <a:gd name="T59" fmla="*/ 1587 h 2602"/>
                    <a:gd name="T60" fmla="*/ 2770 w 3704"/>
                    <a:gd name="T61" fmla="*/ 1664 h 2602"/>
                    <a:gd name="T62" fmla="*/ 2415 w 3704"/>
                    <a:gd name="T63" fmla="*/ 1862 h 2602"/>
                    <a:gd name="T64" fmla="*/ 2053 w 3704"/>
                    <a:gd name="T65" fmla="*/ 2156 h 2602"/>
                    <a:gd name="T66" fmla="*/ 2261 w 3704"/>
                    <a:gd name="T67" fmla="*/ 2448 h 2602"/>
                    <a:gd name="T68" fmla="*/ 1737 w 3704"/>
                    <a:gd name="T69" fmla="*/ 2295 h 2602"/>
                    <a:gd name="T70" fmla="*/ 1793 w 3704"/>
                    <a:gd name="T71" fmla="*/ 2092 h 2602"/>
                    <a:gd name="T72" fmla="*/ 1344 w 3704"/>
                    <a:gd name="T73" fmla="*/ 1836 h 2602"/>
                    <a:gd name="T74" fmla="*/ 1016 w 3704"/>
                    <a:gd name="T75" fmla="*/ 1607 h 2602"/>
                    <a:gd name="T76" fmla="*/ 950 w 3704"/>
                    <a:gd name="T77" fmla="*/ 1683 h 2602"/>
                    <a:gd name="T78" fmla="*/ 1426 w 3704"/>
                    <a:gd name="T79" fmla="*/ 1893 h 2602"/>
                    <a:gd name="T80" fmla="*/ 1475 w 3704"/>
                    <a:gd name="T81" fmla="*/ 2295 h 2602"/>
                    <a:gd name="T82" fmla="*/ 1114 w 3704"/>
                    <a:gd name="T83" fmla="*/ 2065 h 2602"/>
                    <a:gd name="T84" fmla="*/ 557 w 3704"/>
                    <a:gd name="T85" fmla="*/ 1836 h 2602"/>
                    <a:gd name="T86" fmla="*/ 49 w 3704"/>
                    <a:gd name="T87" fmla="*/ 1664 h 2602"/>
                    <a:gd name="T88" fmla="*/ 33 w 3704"/>
                    <a:gd name="T89" fmla="*/ 1071 h 2602"/>
                    <a:gd name="T90" fmla="*/ 540 w 3704"/>
                    <a:gd name="T91" fmla="*/ 900 h 2602"/>
                    <a:gd name="T92" fmla="*/ 950 w 3704"/>
                    <a:gd name="T93" fmla="*/ 613 h 2602"/>
                    <a:gd name="T94" fmla="*/ 1098 w 3704"/>
                    <a:gd name="T95" fmla="*/ 326 h 2602"/>
                    <a:gd name="T96" fmla="*/ 1541 w 3704"/>
                    <a:gd name="T97" fmla="*/ 535 h 2602"/>
                    <a:gd name="T98" fmla="*/ 1452 w 3704"/>
                    <a:gd name="T99" fmla="*/ 739 h 2602"/>
                    <a:gd name="T100" fmla="*/ 1815 w 3704"/>
                    <a:gd name="T101" fmla="*/ 445 h 2602"/>
                    <a:gd name="T102" fmla="*/ 1606 w 3704"/>
                    <a:gd name="T103" fmla="*/ 0 h 2602"/>
                    <a:gd name="T104" fmla="*/ 2081 w 3704"/>
                    <a:gd name="T105" fmla="*/ 402 h 2602"/>
                    <a:gd name="T106" fmla="*/ 2327 w 3704"/>
                    <a:gd name="T107" fmla="*/ 689 h 2602"/>
                    <a:gd name="T108" fmla="*/ 2442 w 3704"/>
                    <a:gd name="T109" fmla="*/ 708 h 2602"/>
                    <a:gd name="T110" fmla="*/ 2655 w 3704"/>
                    <a:gd name="T111" fmla="*/ 306 h 2602"/>
                    <a:gd name="T112" fmla="*/ 2802 w 3704"/>
                    <a:gd name="T113" fmla="*/ 593 h 2602"/>
                    <a:gd name="T114" fmla="*/ 3311 w 3704"/>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4" h="2602">
                      <a:moveTo>
                        <a:pt x="3475" y="1300"/>
                      </a:moveTo>
                      <a:lnTo>
                        <a:pt x="3475" y="1300"/>
                      </a:lnTo>
                      <a:cubicBezTo>
                        <a:pt x="3475" y="1275"/>
                        <a:pt x="3464" y="1250"/>
                        <a:pt x="3442" y="1224"/>
                      </a:cubicBezTo>
                      <a:lnTo>
                        <a:pt x="3311" y="1071"/>
                      </a:lnTo>
                      <a:lnTo>
                        <a:pt x="3244" y="995"/>
                      </a:lnTo>
                      <a:lnTo>
                        <a:pt x="3244" y="995"/>
                      </a:lnTo>
                      <a:cubicBezTo>
                        <a:pt x="3223" y="969"/>
                        <a:pt x="3201" y="956"/>
                        <a:pt x="3179" y="956"/>
                      </a:cubicBezTo>
                      <a:lnTo>
                        <a:pt x="3179" y="956"/>
                      </a:lnTo>
                      <a:cubicBezTo>
                        <a:pt x="3158" y="956"/>
                        <a:pt x="3141" y="975"/>
                        <a:pt x="3130" y="1014"/>
                      </a:cubicBezTo>
                      <a:lnTo>
                        <a:pt x="3130" y="1014"/>
                      </a:lnTo>
                      <a:cubicBezTo>
                        <a:pt x="3119" y="1052"/>
                        <a:pt x="3092" y="1071"/>
                        <a:pt x="3048" y="1071"/>
                      </a:cubicBezTo>
                      <a:lnTo>
                        <a:pt x="3048" y="1071"/>
                      </a:lnTo>
                      <a:cubicBezTo>
                        <a:pt x="3005" y="1071"/>
                        <a:pt x="2977" y="1052"/>
                        <a:pt x="2966" y="1014"/>
                      </a:cubicBezTo>
                      <a:lnTo>
                        <a:pt x="2966" y="1014"/>
                      </a:lnTo>
                      <a:cubicBezTo>
                        <a:pt x="2956" y="975"/>
                        <a:pt x="2939" y="943"/>
                        <a:pt x="2917" y="918"/>
                      </a:cubicBezTo>
                      <a:lnTo>
                        <a:pt x="2851" y="842"/>
                      </a:lnTo>
                      <a:lnTo>
                        <a:pt x="2786" y="765"/>
                      </a:lnTo>
                      <a:lnTo>
                        <a:pt x="2720" y="689"/>
                      </a:lnTo>
                      <a:lnTo>
                        <a:pt x="2720" y="689"/>
                      </a:lnTo>
                      <a:cubicBezTo>
                        <a:pt x="2698" y="663"/>
                        <a:pt x="2677" y="651"/>
                        <a:pt x="2655" y="651"/>
                      </a:cubicBezTo>
                      <a:lnTo>
                        <a:pt x="2655" y="651"/>
                      </a:lnTo>
                      <a:cubicBezTo>
                        <a:pt x="2633" y="651"/>
                        <a:pt x="2617" y="669"/>
                        <a:pt x="2605" y="708"/>
                      </a:cubicBezTo>
                      <a:lnTo>
                        <a:pt x="2605" y="708"/>
                      </a:lnTo>
                      <a:cubicBezTo>
                        <a:pt x="2601" y="726"/>
                        <a:pt x="2591" y="740"/>
                        <a:pt x="2578" y="749"/>
                      </a:cubicBezTo>
                      <a:lnTo>
                        <a:pt x="2577" y="750"/>
                      </a:lnTo>
                      <a:lnTo>
                        <a:pt x="2578" y="750"/>
                      </a:lnTo>
                      <a:lnTo>
                        <a:pt x="2578" y="750"/>
                      </a:lnTo>
                      <a:cubicBezTo>
                        <a:pt x="2578" y="750"/>
                        <a:pt x="2577" y="750"/>
                        <a:pt x="2577" y="751"/>
                      </a:cubicBezTo>
                      <a:lnTo>
                        <a:pt x="2582" y="765"/>
                      </a:lnTo>
                      <a:lnTo>
                        <a:pt x="2600" y="816"/>
                      </a:lnTo>
                      <a:lnTo>
                        <a:pt x="2600" y="816"/>
                      </a:lnTo>
                      <a:cubicBezTo>
                        <a:pt x="2615" y="859"/>
                        <a:pt x="2638" y="887"/>
                        <a:pt x="2671" y="900"/>
                      </a:cubicBezTo>
                      <a:lnTo>
                        <a:pt x="2770" y="937"/>
                      </a:lnTo>
                      <a:lnTo>
                        <a:pt x="2770" y="937"/>
                      </a:lnTo>
                      <a:cubicBezTo>
                        <a:pt x="2802" y="950"/>
                        <a:pt x="2830" y="969"/>
                        <a:pt x="2851" y="995"/>
                      </a:cubicBezTo>
                      <a:lnTo>
                        <a:pt x="2851" y="995"/>
                      </a:lnTo>
                      <a:cubicBezTo>
                        <a:pt x="2873" y="1020"/>
                        <a:pt x="2903" y="1037"/>
                        <a:pt x="2940" y="1045"/>
                      </a:cubicBezTo>
                      <a:lnTo>
                        <a:pt x="2995" y="1057"/>
                      </a:lnTo>
                      <a:lnTo>
                        <a:pt x="2995" y="1057"/>
                      </a:lnTo>
                      <a:cubicBezTo>
                        <a:pt x="3008" y="1067"/>
                        <a:pt x="3027" y="1071"/>
                        <a:pt x="3048" y="1071"/>
                      </a:cubicBezTo>
                      <a:lnTo>
                        <a:pt x="3048" y="1071"/>
                      </a:lnTo>
                      <a:cubicBezTo>
                        <a:pt x="3070" y="1071"/>
                        <a:pt x="3088" y="1067"/>
                        <a:pt x="3101" y="1057"/>
                      </a:cubicBezTo>
                      <a:lnTo>
                        <a:pt x="3106" y="1071"/>
                      </a:lnTo>
                      <a:lnTo>
                        <a:pt x="3124" y="1121"/>
                      </a:lnTo>
                      <a:lnTo>
                        <a:pt x="3124" y="1121"/>
                      </a:lnTo>
                      <a:cubicBezTo>
                        <a:pt x="3139" y="1164"/>
                        <a:pt x="3163" y="1192"/>
                        <a:pt x="3196" y="1204"/>
                      </a:cubicBezTo>
                      <a:lnTo>
                        <a:pt x="3294" y="1243"/>
                      </a:lnTo>
                      <a:lnTo>
                        <a:pt x="3294" y="1243"/>
                      </a:lnTo>
                      <a:cubicBezTo>
                        <a:pt x="3327" y="1255"/>
                        <a:pt x="3343" y="1275"/>
                        <a:pt x="3343" y="1300"/>
                      </a:cubicBezTo>
                      <a:lnTo>
                        <a:pt x="3343" y="1300"/>
                      </a:lnTo>
                      <a:cubicBezTo>
                        <a:pt x="3343" y="1326"/>
                        <a:pt x="3327" y="1345"/>
                        <a:pt x="3294" y="1358"/>
                      </a:cubicBezTo>
                      <a:lnTo>
                        <a:pt x="3196" y="1396"/>
                      </a:lnTo>
                      <a:lnTo>
                        <a:pt x="3196" y="1396"/>
                      </a:lnTo>
                      <a:cubicBezTo>
                        <a:pt x="3163" y="1409"/>
                        <a:pt x="3139" y="1437"/>
                        <a:pt x="3124" y="1480"/>
                      </a:cubicBezTo>
                      <a:lnTo>
                        <a:pt x="3106" y="1530"/>
                      </a:lnTo>
                      <a:lnTo>
                        <a:pt x="3101" y="1544"/>
                      </a:lnTo>
                      <a:lnTo>
                        <a:pt x="3101" y="1544"/>
                      </a:lnTo>
                      <a:cubicBezTo>
                        <a:pt x="3102" y="1545"/>
                        <a:pt x="3103" y="1546"/>
                        <a:pt x="3105" y="1547"/>
                      </a:cubicBezTo>
                      <a:lnTo>
                        <a:pt x="3101" y="1545"/>
                      </a:lnTo>
                      <a:lnTo>
                        <a:pt x="3106" y="1548"/>
                      </a:lnTo>
                      <a:lnTo>
                        <a:pt x="3106" y="1548"/>
                      </a:lnTo>
                      <a:cubicBezTo>
                        <a:pt x="3117" y="1557"/>
                        <a:pt x="3125" y="1570"/>
                        <a:pt x="3130" y="1587"/>
                      </a:cubicBezTo>
                      <a:lnTo>
                        <a:pt x="3130" y="1587"/>
                      </a:lnTo>
                      <a:cubicBezTo>
                        <a:pt x="3141" y="1625"/>
                        <a:pt x="3158" y="1645"/>
                        <a:pt x="3179" y="1645"/>
                      </a:cubicBezTo>
                      <a:lnTo>
                        <a:pt x="3179" y="1645"/>
                      </a:lnTo>
                      <a:cubicBezTo>
                        <a:pt x="3201" y="1645"/>
                        <a:pt x="3223" y="1632"/>
                        <a:pt x="3244" y="1607"/>
                      </a:cubicBezTo>
                      <a:lnTo>
                        <a:pt x="3376" y="1454"/>
                      </a:lnTo>
                      <a:lnTo>
                        <a:pt x="3442" y="1377"/>
                      </a:lnTo>
                      <a:lnTo>
                        <a:pt x="3442" y="1377"/>
                      </a:lnTo>
                      <a:cubicBezTo>
                        <a:pt x="3464" y="1351"/>
                        <a:pt x="3475" y="1326"/>
                        <a:pt x="3475" y="1300"/>
                      </a:cubicBezTo>
                      <a:close/>
                      <a:moveTo>
                        <a:pt x="2819" y="1300"/>
                      </a:moveTo>
                      <a:lnTo>
                        <a:pt x="2819" y="1300"/>
                      </a:lnTo>
                      <a:cubicBezTo>
                        <a:pt x="2819" y="1275"/>
                        <a:pt x="2802" y="1255"/>
                        <a:pt x="2770" y="1243"/>
                      </a:cubicBezTo>
                      <a:lnTo>
                        <a:pt x="2671" y="1204"/>
                      </a:lnTo>
                      <a:lnTo>
                        <a:pt x="2671" y="1204"/>
                      </a:lnTo>
                      <a:cubicBezTo>
                        <a:pt x="2638" y="1192"/>
                        <a:pt x="2611" y="1173"/>
                        <a:pt x="2589" y="1147"/>
                      </a:cubicBezTo>
                      <a:lnTo>
                        <a:pt x="2589" y="1147"/>
                      </a:lnTo>
                      <a:cubicBezTo>
                        <a:pt x="2567" y="1122"/>
                        <a:pt x="2540" y="1103"/>
                        <a:pt x="2507" y="1091"/>
                      </a:cubicBezTo>
                      <a:lnTo>
                        <a:pt x="2409" y="1052"/>
                      </a:lnTo>
                      <a:lnTo>
                        <a:pt x="2409" y="1052"/>
                      </a:lnTo>
                      <a:cubicBezTo>
                        <a:pt x="2376" y="1039"/>
                        <a:pt x="2349" y="1020"/>
                        <a:pt x="2327" y="995"/>
                      </a:cubicBezTo>
                      <a:lnTo>
                        <a:pt x="2327" y="995"/>
                      </a:lnTo>
                      <a:cubicBezTo>
                        <a:pt x="2305" y="969"/>
                        <a:pt x="2278" y="950"/>
                        <a:pt x="2245" y="937"/>
                      </a:cubicBezTo>
                      <a:lnTo>
                        <a:pt x="2147" y="900"/>
                      </a:lnTo>
                      <a:lnTo>
                        <a:pt x="2147" y="900"/>
                      </a:lnTo>
                      <a:cubicBezTo>
                        <a:pt x="2114" y="887"/>
                        <a:pt x="2086" y="867"/>
                        <a:pt x="2065" y="842"/>
                      </a:cubicBezTo>
                      <a:lnTo>
                        <a:pt x="2065" y="842"/>
                      </a:lnTo>
                      <a:cubicBezTo>
                        <a:pt x="2043" y="816"/>
                        <a:pt x="2015" y="797"/>
                        <a:pt x="1983" y="785"/>
                      </a:cubicBezTo>
                      <a:lnTo>
                        <a:pt x="1983" y="785"/>
                      </a:lnTo>
                      <a:cubicBezTo>
                        <a:pt x="1950" y="772"/>
                        <a:pt x="1918" y="772"/>
                        <a:pt x="1885" y="785"/>
                      </a:cubicBezTo>
                      <a:lnTo>
                        <a:pt x="1885" y="785"/>
                      </a:lnTo>
                      <a:cubicBezTo>
                        <a:pt x="1851" y="797"/>
                        <a:pt x="1824" y="816"/>
                        <a:pt x="1803" y="842"/>
                      </a:cubicBezTo>
                      <a:lnTo>
                        <a:pt x="1803" y="842"/>
                      </a:lnTo>
                      <a:cubicBezTo>
                        <a:pt x="1780" y="867"/>
                        <a:pt x="1754" y="887"/>
                        <a:pt x="1721" y="900"/>
                      </a:cubicBezTo>
                      <a:lnTo>
                        <a:pt x="1622" y="937"/>
                      </a:lnTo>
                      <a:lnTo>
                        <a:pt x="1622" y="937"/>
                      </a:lnTo>
                      <a:cubicBezTo>
                        <a:pt x="1590" y="950"/>
                        <a:pt x="1562" y="969"/>
                        <a:pt x="1541" y="995"/>
                      </a:cubicBezTo>
                      <a:lnTo>
                        <a:pt x="1541" y="995"/>
                      </a:lnTo>
                      <a:cubicBezTo>
                        <a:pt x="1519" y="1020"/>
                        <a:pt x="1491" y="1039"/>
                        <a:pt x="1459" y="1052"/>
                      </a:cubicBezTo>
                      <a:lnTo>
                        <a:pt x="1360" y="1091"/>
                      </a:lnTo>
                      <a:lnTo>
                        <a:pt x="1360" y="1091"/>
                      </a:lnTo>
                      <a:cubicBezTo>
                        <a:pt x="1328" y="1103"/>
                        <a:pt x="1300" y="1122"/>
                        <a:pt x="1278" y="1147"/>
                      </a:cubicBezTo>
                      <a:lnTo>
                        <a:pt x="1278" y="1147"/>
                      </a:lnTo>
                      <a:cubicBezTo>
                        <a:pt x="1257" y="1173"/>
                        <a:pt x="1229" y="1192"/>
                        <a:pt x="1196" y="1204"/>
                      </a:cubicBezTo>
                      <a:lnTo>
                        <a:pt x="1098" y="1243"/>
                      </a:lnTo>
                      <a:lnTo>
                        <a:pt x="1098" y="1243"/>
                      </a:lnTo>
                      <a:cubicBezTo>
                        <a:pt x="1066" y="1255"/>
                        <a:pt x="1048" y="1275"/>
                        <a:pt x="1048" y="1300"/>
                      </a:cubicBezTo>
                      <a:lnTo>
                        <a:pt x="1048" y="1300"/>
                      </a:lnTo>
                      <a:cubicBezTo>
                        <a:pt x="1048" y="1326"/>
                        <a:pt x="1066" y="1345"/>
                        <a:pt x="1098" y="1358"/>
                      </a:cubicBezTo>
                      <a:lnTo>
                        <a:pt x="1196" y="1396"/>
                      </a:lnTo>
                      <a:lnTo>
                        <a:pt x="1196" y="1396"/>
                      </a:lnTo>
                      <a:cubicBezTo>
                        <a:pt x="1229" y="1409"/>
                        <a:pt x="1257" y="1428"/>
                        <a:pt x="1278" y="1454"/>
                      </a:cubicBezTo>
                      <a:lnTo>
                        <a:pt x="1278" y="1454"/>
                      </a:lnTo>
                      <a:cubicBezTo>
                        <a:pt x="1300" y="1479"/>
                        <a:pt x="1328" y="1498"/>
                        <a:pt x="1360" y="1511"/>
                      </a:cubicBezTo>
                      <a:lnTo>
                        <a:pt x="1459" y="1549"/>
                      </a:lnTo>
                      <a:lnTo>
                        <a:pt x="1459" y="1549"/>
                      </a:lnTo>
                      <a:cubicBezTo>
                        <a:pt x="1491" y="1562"/>
                        <a:pt x="1519" y="1582"/>
                        <a:pt x="1541" y="1607"/>
                      </a:cubicBezTo>
                      <a:lnTo>
                        <a:pt x="1541" y="1607"/>
                      </a:lnTo>
                      <a:cubicBezTo>
                        <a:pt x="1562" y="1632"/>
                        <a:pt x="1590" y="1651"/>
                        <a:pt x="1622" y="1664"/>
                      </a:cubicBezTo>
                      <a:lnTo>
                        <a:pt x="1721" y="1702"/>
                      </a:lnTo>
                      <a:lnTo>
                        <a:pt x="1721" y="1702"/>
                      </a:lnTo>
                      <a:cubicBezTo>
                        <a:pt x="1754" y="1715"/>
                        <a:pt x="1780" y="1734"/>
                        <a:pt x="1803" y="1760"/>
                      </a:cubicBezTo>
                      <a:lnTo>
                        <a:pt x="1803" y="1760"/>
                      </a:lnTo>
                      <a:cubicBezTo>
                        <a:pt x="1824" y="1785"/>
                        <a:pt x="1851" y="1804"/>
                        <a:pt x="1885" y="1817"/>
                      </a:cubicBezTo>
                      <a:lnTo>
                        <a:pt x="1885" y="1817"/>
                      </a:lnTo>
                      <a:cubicBezTo>
                        <a:pt x="1918" y="1829"/>
                        <a:pt x="1950" y="1829"/>
                        <a:pt x="1983" y="1817"/>
                      </a:cubicBezTo>
                      <a:lnTo>
                        <a:pt x="1983" y="1817"/>
                      </a:lnTo>
                      <a:cubicBezTo>
                        <a:pt x="2015" y="1804"/>
                        <a:pt x="2043" y="1785"/>
                        <a:pt x="2065" y="1760"/>
                      </a:cubicBezTo>
                      <a:lnTo>
                        <a:pt x="2065" y="1760"/>
                      </a:lnTo>
                      <a:cubicBezTo>
                        <a:pt x="2086" y="1734"/>
                        <a:pt x="2114" y="1715"/>
                        <a:pt x="2147" y="1702"/>
                      </a:cubicBezTo>
                      <a:lnTo>
                        <a:pt x="2245" y="1664"/>
                      </a:lnTo>
                      <a:lnTo>
                        <a:pt x="2245" y="1664"/>
                      </a:lnTo>
                      <a:cubicBezTo>
                        <a:pt x="2278" y="1651"/>
                        <a:pt x="2305" y="1632"/>
                        <a:pt x="2327" y="1607"/>
                      </a:cubicBezTo>
                      <a:lnTo>
                        <a:pt x="2327" y="1607"/>
                      </a:lnTo>
                      <a:cubicBezTo>
                        <a:pt x="2349" y="1582"/>
                        <a:pt x="2376" y="1562"/>
                        <a:pt x="2409" y="1549"/>
                      </a:cubicBezTo>
                      <a:lnTo>
                        <a:pt x="2507" y="1511"/>
                      </a:lnTo>
                      <a:lnTo>
                        <a:pt x="2507" y="1511"/>
                      </a:lnTo>
                      <a:cubicBezTo>
                        <a:pt x="2540" y="1498"/>
                        <a:pt x="2567" y="1479"/>
                        <a:pt x="2589" y="1454"/>
                      </a:cubicBezTo>
                      <a:lnTo>
                        <a:pt x="2589" y="1454"/>
                      </a:lnTo>
                      <a:cubicBezTo>
                        <a:pt x="2611" y="1428"/>
                        <a:pt x="2638" y="1409"/>
                        <a:pt x="2671" y="1396"/>
                      </a:cubicBezTo>
                      <a:lnTo>
                        <a:pt x="2770" y="1358"/>
                      </a:lnTo>
                      <a:lnTo>
                        <a:pt x="2770" y="1358"/>
                      </a:lnTo>
                      <a:cubicBezTo>
                        <a:pt x="2802" y="1345"/>
                        <a:pt x="2819" y="1326"/>
                        <a:pt x="2819" y="1300"/>
                      </a:cubicBezTo>
                      <a:close/>
                      <a:moveTo>
                        <a:pt x="2046" y="2153"/>
                      </a:moveTo>
                      <a:lnTo>
                        <a:pt x="2046" y="2153"/>
                      </a:lnTo>
                      <a:cubicBezTo>
                        <a:pt x="2033" y="2146"/>
                        <a:pt x="2018" y="2143"/>
                        <a:pt x="1999" y="2143"/>
                      </a:cubicBezTo>
                      <a:lnTo>
                        <a:pt x="1999" y="2143"/>
                      </a:lnTo>
                      <a:cubicBezTo>
                        <a:pt x="2018" y="2143"/>
                        <a:pt x="2033" y="2146"/>
                        <a:pt x="2046" y="2153"/>
                      </a:cubicBezTo>
                      <a:close/>
                      <a:moveTo>
                        <a:pt x="1868" y="2143"/>
                      </a:moveTo>
                      <a:lnTo>
                        <a:pt x="1868" y="2143"/>
                      </a:lnTo>
                      <a:cubicBezTo>
                        <a:pt x="1851" y="2143"/>
                        <a:pt x="1837" y="2145"/>
                        <a:pt x="1824" y="2151"/>
                      </a:cubicBezTo>
                      <a:lnTo>
                        <a:pt x="1824" y="2151"/>
                      </a:lnTo>
                      <a:cubicBezTo>
                        <a:pt x="1837" y="2145"/>
                        <a:pt x="1851" y="2143"/>
                        <a:pt x="1868" y="2143"/>
                      </a:cubicBezTo>
                      <a:close/>
                      <a:moveTo>
                        <a:pt x="1016" y="995"/>
                      </a:moveTo>
                      <a:lnTo>
                        <a:pt x="1016" y="995"/>
                      </a:lnTo>
                      <a:cubicBezTo>
                        <a:pt x="1038" y="969"/>
                        <a:pt x="1066" y="950"/>
                        <a:pt x="1098" y="937"/>
                      </a:cubicBezTo>
                      <a:lnTo>
                        <a:pt x="1196" y="900"/>
                      </a:lnTo>
                      <a:lnTo>
                        <a:pt x="1196" y="900"/>
                      </a:lnTo>
                      <a:cubicBezTo>
                        <a:pt x="1229" y="887"/>
                        <a:pt x="1253" y="859"/>
                        <a:pt x="1268" y="816"/>
                      </a:cubicBezTo>
                      <a:lnTo>
                        <a:pt x="1286" y="765"/>
                      </a:lnTo>
                      <a:lnTo>
                        <a:pt x="1291" y="751"/>
                      </a:lnTo>
                      <a:lnTo>
                        <a:pt x="1291" y="751"/>
                      </a:lnTo>
                      <a:cubicBezTo>
                        <a:pt x="1290" y="750"/>
                        <a:pt x="1290" y="750"/>
                        <a:pt x="1289" y="750"/>
                      </a:cubicBezTo>
                      <a:lnTo>
                        <a:pt x="1291" y="750"/>
                      </a:lnTo>
                      <a:lnTo>
                        <a:pt x="1289" y="749"/>
                      </a:lnTo>
                      <a:lnTo>
                        <a:pt x="1289" y="749"/>
                      </a:lnTo>
                      <a:cubicBezTo>
                        <a:pt x="1276" y="740"/>
                        <a:pt x="1267" y="726"/>
                        <a:pt x="1262" y="708"/>
                      </a:cubicBezTo>
                      <a:lnTo>
                        <a:pt x="1262" y="708"/>
                      </a:lnTo>
                      <a:cubicBezTo>
                        <a:pt x="1251" y="669"/>
                        <a:pt x="1235" y="651"/>
                        <a:pt x="1213" y="651"/>
                      </a:cubicBezTo>
                      <a:lnTo>
                        <a:pt x="1213" y="651"/>
                      </a:lnTo>
                      <a:cubicBezTo>
                        <a:pt x="1191" y="651"/>
                        <a:pt x="1169" y="663"/>
                        <a:pt x="1147" y="689"/>
                      </a:cubicBezTo>
                      <a:lnTo>
                        <a:pt x="1081" y="765"/>
                      </a:lnTo>
                      <a:lnTo>
                        <a:pt x="1016" y="842"/>
                      </a:lnTo>
                      <a:lnTo>
                        <a:pt x="950" y="918"/>
                      </a:lnTo>
                      <a:lnTo>
                        <a:pt x="950" y="918"/>
                      </a:lnTo>
                      <a:cubicBezTo>
                        <a:pt x="929" y="943"/>
                        <a:pt x="912" y="975"/>
                        <a:pt x="902" y="1014"/>
                      </a:cubicBezTo>
                      <a:lnTo>
                        <a:pt x="902" y="1014"/>
                      </a:lnTo>
                      <a:cubicBezTo>
                        <a:pt x="891" y="1052"/>
                        <a:pt x="863" y="1071"/>
                        <a:pt x="819" y="1071"/>
                      </a:cubicBezTo>
                      <a:lnTo>
                        <a:pt x="819" y="1071"/>
                      </a:lnTo>
                      <a:cubicBezTo>
                        <a:pt x="775" y="1071"/>
                        <a:pt x="748" y="1052"/>
                        <a:pt x="738" y="1014"/>
                      </a:cubicBezTo>
                      <a:lnTo>
                        <a:pt x="738" y="1014"/>
                      </a:lnTo>
                      <a:cubicBezTo>
                        <a:pt x="727" y="975"/>
                        <a:pt x="710" y="956"/>
                        <a:pt x="689" y="956"/>
                      </a:cubicBezTo>
                      <a:lnTo>
                        <a:pt x="689" y="956"/>
                      </a:lnTo>
                      <a:cubicBezTo>
                        <a:pt x="667" y="956"/>
                        <a:pt x="645" y="969"/>
                        <a:pt x="622" y="995"/>
                      </a:cubicBezTo>
                      <a:lnTo>
                        <a:pt x="426" y="1224"/>
                      </a:lnTo>
                      <a:lnTo>
                        <a:pt x="426" y="1224"/>
                      </a:lnTo>
                      <a:cubicBezTo>
                        <a:pt x="404" y="1250"/>
                        <a:pt x="393" y="1275"/>
                        <a:pt x="393" y="1300"/>
                      </a:cubicBezTo>
                      <a:lnTo>
                        <a:pt x="393" y="1300"/>
                      </a:lnTo>
                      <a:cubicBezTo>
                        <a:pt x="393" y="1326"/>
                        <a:pt x="404" y="1351"/>
                        <a:pt x="426" y="1377"/>
                      </a:cubicBezTo>
                      <a:lnTo>
                        <a:pt x="492" y="1454"/>
                      </a:lnTo>
                      <a:lnTo>
                        <a:pt x="557" y="1530"/>
                      </a:lnTo>
                      <a:lnTo>
                        <a:pt x="622" y="1607"/>
                      </a:lnTo>
                      <a:lnTo>
                        <a:pt x="622" y="1607"/>
                      </a:lnTo>
                      <a:cubicBezTo>
                        <a:pt x="645" y="1632"/>
                        <a:pt x="667" y="1645"/>
                        <a:pt x="689" y="1645"/>
                      </a:cubicBezTo>
                      <a:lnTo>
                        <a:pt x="689" y="1645"/>
                      </a:lnTo>
                      <a:cubicBezTo>
                        <a:pt x="710" y="1645"/>
                        <a:pt x="727" y="1625"/>
                        <a:pt x="738" y="1587"/>
                      </a:cubicBezTo>
                      <a:lnTo>
                        <a:pt x="738" y="1587"/>
                      </a:lnTo>
                      <a:cubicBezTo>
                        <a:pt x="743" y="1569"/>
                        <a:pt x="752" y="1555"/>
                        <a:pt x="764" y="1546"/>
                      </a:cubicBezTo>
                      <a:lnTo>
                        <a:pt x="766" y="1545"/>
                      </a:lnTo>
                      <a:lnTo>
                        <a:pt x="764" y="1546"/>
                      </a:lnTo>
                      <a:lnTo>
                        <a:pt x="764" y="1546"/>
                      </a:lnTo>
                      <a:cubicBezTo>
                        <a:pt x="765" y="1545"/>
                        <a:pt x="765" y="1545"/>
                        <a:pt x="765" y="1545"/>
                      </a:cubicBezTo>
                      <a:lnTo>
                        <a:pt x="761" y="1530"/>
                      </a:lnTo>
                      <a:lnTo>
                        <a:pt x="744" y="1480"/>
                      </a:lnTo>
                      <a:lnTo>
                        <a:pt x="744" y="1480"/>
                      </a:lnTo>
                      <a:cubicBezTo>
                        <a:pt x="728" y="1437"/>
                        <a:pt x="704" y="1409"/>
                        <a:pt x="671" y="1396"/>
                      </a:cubicBezTo>
                      <a:lnTo>
                        <a:pt x="574" y="1358"/>
                      </a:lnTo>
                      <a:lnTo>
                        <a:pt x="574" y="1358"/>
                      </a:lnTo>
                      <a:cubicBezTo>
                        <a:pt x="540" y="1345"/>
                        <a:pt x="525" y="1326"/>
                        <a:pt x="525" y="1300"/>
                      </a:cubicBezTo>
                      <a:lnTo>
                        <a:pt x="525" y="1300"/>
                      </a:lnTo>
                      <a:cubicBezTo>
                        <a:pt x="525" y="1275"/>
                        <a:pt x="540" y="1255"/>
                        <a:pt x="574" y="1243"/>
                      </a:cubicBezTo>
                      <a:lnTo>
                        <a:pt x="671" y="1204"/>
                      </a:lnTo>
                      <a:lnTo>
                        <a:pt x="671" y="1204"/>
                      </a:lnTo>
                      <a:cubicBezTo>
                        <a:pt x="704" y="1192"/>
                        <a:pt x="728" y="1164"/>
                        <a:pt x="744" y="1121"/>
                      </a:cubicBezTo>
                      <a:lnTo>
                        <a:pt x="761" y="1071"/>
                      </a:lnTo>
                      <a:lnTo>
                        <a:pt x="766" y="1057"/>
                      </a:lnTo>
                      <a:lnTo>
                        <a:pt x="766" y="1057"/>
                      </a:lnTo>
                      <a:cubicBezTo>
                        <a:pt x="780" y="1067"/>
                        <a:pt x="797" y="1071"/>
                        <a:pt x="819" y="1071"/>
                      </a:cubicBezTo>
                      <a:lnTo>
                        <a:pt x="819" y="1071"/>
                      </a:lnTo>
                      <a:cubicBezTo>
                        <a:pt x="841" y="1071"/>
                        <a:pt x="859" y="1067"/>
                        <a:pt x="873" y="1057"/>
                      </a:cubicBezTo>
                      <a:lnTo>
                        <a:pt x="928" y="1045"/>
                      </a:lnTo>
                      <a:lnTo>
                        <a:pt x="928" y="1045"/>
                      </a:lnTo>
                      <a:cubicBezTo>
                        <a:pt x="965" y="1037"/>
                        <a:pt x="995" y="1020"/>
                        <a:pt x="1016" y="995"/>
                      </a:cubicBezTo>
                      <a:lnTo>
                        <a:pt x="1300" y="756"/>
                      </a:lnTo>
                      <a:lnTo>
                        <a:pt x="1300" y="756"/>
                      </a:lnTo>
                      <a:cubicBezTo>
                        <a:pt x="1312" y="762"/>
                        <a:pt x="1327" y="765"/>
                        <a:pt x="1344" y="765"/>
                      </a:cubicBezTo>
                      <a:lnTo>
                        <a:pt x="1344" y="765"/>
                      </a:lnTo>
                      <a:cubicBezTo>
                        <a:pt x="1363" y="765"/>
                        <a:pt x="1378" y="762"/>
                        <a:pt x="1390" y="755"/>
                      </a:cubicBezTo>
                      <a:lnTo>
                        <a:pt x="1390" y="755"/>
                      </a:lnTo>
                      <a:cubicBezTo>
                        <a:pt x="1378" y="761"/>
                        <a:pt x="1362" y="765"/>
                        <a:pt x="1344" y="765"/>
                      </a:cubicBezTo>
                      <a:lnTo>
                        <a:pt x="1344" y="765"/>
                      </a:lnTo>
                      <a:cubicBezTo>
                        <a:pt x="1327" y="765"/>
                        <a:pt x="1312" y="762"/>
                        <a:pt x="1300" y="756"/>
                      </a:cubicBezTo>
                      <a:lnTo>
                        <a:pt x="1016" y="995"/>
                      </a:lnTo>
                      <a:close/>
                      <a:moveTo>
                        <a:pt x="2480" y="756"/>
                      </a:moveTo>
                      <a:lnTo>
                        <a:pt x="2480" y="756"/>
                      </a:lnTo>
                      <a:cubicBezTo>
                        <a:pt x="2492" y="762"/>
                        <a:pt x="2507" y="765"/>
                        <a:pt x="2524" y="765"/>
                      </a:cubicBezTo>
                      <a:lnTo>
                        <a:pt x="2524" y="765"/>
                      </a:lnTo>
                      <a:cubicBezTo>
                        <a:pt x="2541" y="765"/>
                        <a:pt x="2556" y="762"/>
                        <a:pt x="2567" y="756"/>
                      </a:cubicBezTo>
                      <a:lnTo>
                        <a:pt x="2567" y="756"/>
                      </a:lnTo>
                      <a:cubicBezTo>
                        <a:pt x="2555" y="762"/>
                        <a:pt x="2541" y="765"/>
                        <a:pt x="2524" y="765"/>
                      </a:cubicBezTo>
                      <a:lnTo>
                        <a:pt x="2524" y="765"/>
                      </a:lnTo>
                      <a:cubicBezTo>
                        <a:pt x="2507" y="765"/>
                        <a:pt x="2492" y="762"/>
                        <a:pt x="2480" y="756"/>
                      </a:cubicBezTo>
                      <a:close/>
                      <a:moveTo>
                        <a:pt x="3442" y="918"/>
                      </a:moveTo>
                      <a:lnTo>
                        <a:pt x="3703" y="918"/>
                      </a:lnTo>
                      <a:lnTo>
                        <a:pt x="3703" y="1224"/>
                      </a:lnTo>
                      <a:lnTo>
                        <a:pt x="3703" y="1224"/>
                      </a:lnTo>
                      <a:cubicBezTo>
                        <a:pt x="3682" y="1250"/>
                        <a:pt x="3671" y="1275"/>
                        <a:pt x="3671" y="1300"/>
                      </a:cubicBezTo>
                      <a:lnTo>
                        <a:pt x="3671" y="1300"/>
                      </a:lnTo>
                      <a:cubicBezTo>
                        <a:pt x="3671" y="1326"/>
                        <a:pt x="3682" y="1351"/>
                        <a:pt x="3703" y="1377"/>
                      </a:cubicBezTo>
                      <a:lnTo>
                        <a:pt x="3703" y="1683"/>
                      </a:lnTo>
                      <a:lnTo>
                        <a:pt x="3442" y="1683"/>
                      </a:lnTo>
                      <a:lnTo>
                        <a:pt x="3442" y="1683"/>
                      </a:lnTo>
                      <a:cubicBezTo>
                        <a:pt x="3398" y="1683"/>
                        <a:pt x="3360" y="1690"/>
                        <a:pt x="3327" y="1702"/>
                      </a:cubicBezTo>
                      <a:lnTo>
                        <a:pt x="3327" y="1702"/>
                      </a:lnTo>
                      <a:cubicBezTo>
                        <a:pt x="3294" y="1715"/>
                        <a:pt x="3278" y="1734"/>
                        <a:pt x="3278" y="1760"/>
                      </a:cubicBezTo>
                      <a:lnTo>
                        <a:pt x="3278" y="1760"/>
                      </a:lnTo>
                      <a:cubicBezTo>
                        <a:pt x="3278" y="1785"/>
                        <a:pt x="3289" y="1811"/>
                        <a:pt x="3311" y="1836"/>
                      </a:cubicBezTo>
                      <a:lnTo>
                        <a:pt x="3311" y="1836"/>
                      </a:lnTo>
                      <a:cubicBezTo>
                        <a:pt x="3333" y="1861"/>
                        <a:pt x="3343" y="1887"/>
                        <a:pt x="3343" y="1912"/>
                      </a:cubicBezTo>
                      <a:lnTo>
                        <a:pt x="3343" y="1912"/>
                      </a:lnTo>
                      <a:cubicBezTo>
                        <a:pt x="3343" y="1938"/>
                        <a:pt x="3327" y="1957"/>
                        <a:pt x="3294" y="1970"/>
                      </a:cubicBezTo>
                      <a:lnTo>
                        <a:pt x="3294" y="1970"/>
                      </a:lnTo>
                      <a:cubicBezTo>
                        <a:pt x="3262" y="1983"/>
                        <a:pt x="3223" y="1989"/>
                        <a:pt x="3179" y="1989"/>
                      </a:cubicBezTo>
                      <a:lnTo>
                        <a:pt x="2917" y="1989"/>
                      </a:lnTo>
                      <a:lnTo>
                        <a:pt x="2917" y="1989"/>
                      </a:lnTo>
                      <a:cubicBezTo>
                        <a:pt x="2873" y="1989"/>
                        <a:pt x="2835" y="1995"/>
                        <a:pt x="2802" y="2008"/>
                      </a:cubicBezTo>
                      <a:lnTo>
                        <a:pt x="2802" y="2008"/>
                      </a:lnTo>
                      <a:cubicBezTo>
                        <a:pt x="2770" y="2020"/>
                        <a:pt x="2753" y="2040"/>
                        <a:pt x="2753" y="2065"/>
                      </a:cubicBezTo>
                      <a:lnTo>
                        <a:pt x="2753" y="2065"/>
                      </a:lnTo>
                      <a:cubicBezTo>
                        <a:pt x="2753" y="2091"/>
                        <a:pt x="2764" y="2116"/>
                        <a:pt x="2786" y="2143"/>
                      </a:cubicBezTo>
                      <a:lnTo>
                        <a:pt x="2786" y="2143"/>
                      </a:lnTo>
                      <a:cubicBezTo>
                        <a:pt x="2808" y="2168"/>
                        <a:pt x="2819" y="2193"/>
                        <a:pt x="2819" y="2218"/>
                      </a:cubicBezTo>
                      <a:lnTo>
                        <a:pt x="2819" y="2218"/>
                      </a:lnTo>
                      <a:cubicBezTo>
                        <a:pt x="2819" y="2244"/>
                        <a:pt x="2802" y="2264"/>
                        <a:pt x="2770" y="2276"/>
                      </a:cubicBezTo>
                      <a:lnTo>
                        <a:pt x="2770" y="2276"/>
                      </a:lnTo>
                      <a:cubicBezTo>
                        <a:pt x="2737" y="2289"/>
                        <a:pt x="2698" y="2295"/>
                        <a:pt x="2655" y="2295"/>
                      </a:cubicBezTo>
                      <a:lnTo>
                        <a:pt x="2392" y="2295"/>
                      </a:lnTo>
                      <a:lnTo>
                        <a:pt x="2392" y="2295"/>
                      </a:lnTo>
                      <a:cubicBezTo>
                        <a:pt x="2349" y="2295"/>
                        <a:pt x="2311" y="2289"/>
                        <a:pt x="2278" y="2276"/>
                      </a:cubicBezTo>
                      <a:lnTo>
                        <a:pt x="2278" y="2276"/>
                      </a:lnTo>
                      <a:cubicBezTo>
                        <a:pt x="2245" y="2264"/>
                        <a:pt x="2229" y="2244"/>
                        <a:pt x="2229" y="2218"/>
                      </a:cubicBezTo>
                      <a:lnTo>
                        <a:pt x="2229" y="2218"/>
                      </a:lnTo>
                      <a:cubicBezTo>
                        <a:pt x="2229" y="2193"/>
                        <a:pt x="2240" y="2168"/>
                        <a:pt x="2261" y="2143"/>
                      </a:cubicBezTo>
                      <a:lnTo>
                        <a:pt x="2392" y="1989"/>
                      </a:lnTo>
                      <a:lnTo>
                        <a:pt x="2392" y="1989"/>
                      </a:lnTo>
                      <a:cubicBezTo>
                        <a:pt x="2415" y="1964"/>
                        <a:pt x="2431" y="1932"/>
                        <a:pt x="2442" y="1893"/>
                      </a:cubicBezTo>
                      <a:lnTo>
                        <a:pt x="2442" y="1893"/>
                      </a:lnTo>
                      <a:cubicBezTo>
                        <a:pt x="2453" y="1855"/>
                        <a:pt x="2480" y="1836"/>
                        <a:pt x="2524" y="1836"/>
                      </a:cubicBezTo>
                      <a:lnTo>
                        <a:pt x="2524" y="1836"/>
                      </a:lnTo>
                      <a:cubicBezTo>
                        <a:pt x="2567" y="1836"/>
                        <a:pt x="2595" y="1855"/>
                        <a:pt x="2605" y="1893"/>
                      </a:cubicBezTo>
                      <a:lnTo>
                        <a:pt x="2605" y="1893"/>
                      </a:lnTo>
                      <a:cubicBezTo>
                        <a:pt x="2617" y="1932"/>
                        <a:pt x="2633" y="1951"/>
                        <a:pt x="2655" y="1951"/>
                      </a:cubicBezTo>
                      <a:lnTo>
                        <a:pt x="2655" y="1951"/>
                      </a:lnTo>
                      <a:cubicBezTo>
                        <a:pt x="2677" y="1951"/>
                        <a:pt x="2698" y="1938"/>
                        <a:pt x="2720" y="1912"/>
                      </a:cubicBezTo>
                      <a:lnTo>
                        <a:pt x="2786" y="1836"/>
                      </a:lnTo>
                      <a:lnTo>
                        <a:pt x="2851" y="1760"/>
                      </a:lnTo>
                      <a:lnTo>
                        <a:pt x="2917" y="1683"/>
                      </a:lnTo>
                      <a:lnTo>
                        <a:pt x="2917" y="1683"/>
                      </a:lnTo>
                      <a:cubicBezTo>
                        <a:pt x="2939" y="1657"/>
                        <a:pt x="2956" y="1625"/>
                        <a:pt x="2966" y="1587"/>
                      </a:cubicBezTo>
                      <a:lnTo>
                        <a:pt x="2966" y="1587"/>
                      </a:lnTo>
                      <a:cubicBezTo>
                        <a:pt x="2971" y="1570"/>
                        <a:pt x="2980" y="1557"/>
                        <a:pt x="2991" y="1547"/>
                      </a:cubicBezTo>
                      <a:lnTo>
                        <a:pt x="2995" y="1545"/>
                      </a:lnTo>
                      <a:lnTo>
                        <a:pt x="2992" y="1547"/>
                      </a:lnTo>
                      <a:lnTo>
                        <a:pt x="2992" y="1547"/>
                      </a:lnTo>
                      <a:cubicBezTo>
                        <a:pt x="2992" y="1546"/>
                        <a:pt x="2993" y="1546"/>
                        <a:pt x="2994" y="1545"/>
                      </a:cubicBezTo>
                      <a:lnTo>
                        <a:pt x="2940" y="1557"/>
                      </a:lnTo>
                      <a:lnTo>
                        <a:pt x="2940" y="1557"/>
                      </a:lnTo>
                      <a:cubicBezTo>
                        <a:pt x="2903" y="1564"/>
                        <a:pt x="2873" y="1582"/>
                        <a:pt x="2851" y="1607"/>
                      </a:cubicBezTo>
                      <a:lnTo>
                        <a:pt x="2851" y="1607"/>
                      </a:lnTo>
                      <a:cubicBezTo>
                        <a:pt x="2830" y="1632"/>
                        <a:pt x="2802" y="1651"/>
                        <a:pt x="2770" y="1664"/>
                      </a:cubicBezTo>
                      <a:lnTo>
                        <a:pt x="2671" y="1702"/>
                      </a:lnTo>
                      <a:lnTo>
                        <a:pt x="2671" y="1702"/>
                      </a:lnTo>
                      <a:cubicBezTo>
                        <a:pt x="2638" y="1715"/>
                        <a:pt x="2615" y="1742"/>
                        <a:pt x="2600" y="1786"/>
                      </a:cubicBezTo>
                      <a:lnTo>
                        <a:pt x="2582" y="1836"/>
                      </a:lnTo>
                      <a:lnTo>
                        <a:pt x="2577" y="1850"/>
                      </a:lnTo>
                      <a:lnTo>
                        <a:pt x="2577" y="1850"/>
                      </a:lnTo>
                      <a:cubicBezTo>
                        <a:pt x="2563" y="1841"/>
                        <a:pt x="2546" y="1836"/>
                        <a:pt x="2524" y="1836"/>
                      </a:cubicBezTo>
                      <a:lnTo>
                        <a:pt x="2524" y="1836"/>
                      </a:lnTo>
                      <a:cubicBezTo>
                        <a:pt x="2502" y="1836"/>
                        <a:pt x="2484" y="1841"/>
                        <a:pt x="2471" y="1850"/>
                      </a:cubicBezTo>
                      <a:lnTo>
                        <a:pt x="2415" y="1862"/>
                      </a:lnTo>
                      <a:lnTo>
                        <a:pt x="2415" y="1862"/>
                      </a:lnTo>
                      <a:cubicBezTo>
                        <a:pt x="2378" y="1871"/>
                        <a:pt x="2349" y="1887"/>
                        <a:pt x="2327" y="1912"/>
                      </a:cubicBezTo>
                      <a:lnTo>
                        <a:pt x="2327" y="1912"/>
                      </a:lnTo>
                      <a:cubicBezTo>
                        <a:pt x="2305" y="1938"/>
                        <a:pt x="2278" y="1957"/>
                        <a:pt x="2245" y="1970"/>
                      </a:cubicBezTo>
                      <a:lnTo>
                        <a:pt x="2147" y="2008"/>
                      </a:lnTo>
                      <a:lnTo>
                        <a:pt x="2147" y="2008"/>
                      </a:lnTo>
                      <a:cubicBezTo>
                        <a:pt x="2114" y="2020"/>
                        <a:pt x="2090" y="2049"/>
                        <a:pt x="2075" y="2092"/>
                      </a:cubicBezTo>
                      <a:lnTo>
                        <a:pt x="2058" y="2143"/>
                      </a:lnTo>
                      <a:lnTo>
                        <a:pt x="2053" y="2156"/>
                      </a:lnTo>
                      <a:lnTo>
                        <a:pt x="2053" y="2156"/>
                      </a:lnTo>
                      <a:cubicBezTo>
                        <a:pt x="2053" y="2156"/>
                        <a:pt x="2053" y="2156"/>
                        <a:pt x="2053" y="2157"/>
                      </a:cubicBezTo>
                      <a:lnTo>
                        <a:pt x="2053" y="2156"/>
                      </a:lnTo>
                      <a:lnTo>
                        <a:pt x="2053" y="2157"/>
                      </a:lnTo>
                      <a:lnTo>
                        <a:pt x="2053" y="2157"/>
                      </a:lnTo>
                      <a:cubicBezTo>
                        <a:pt x="2067" y="2166"/>
                        <a:pt x="2076" y="2181"/>
                        <a:pt x="2081" y="2199"/>
                      </a:cubicBezTo>
                      <a:lnTo>
                        <a:pt x="2081" y="2199"/>
                      </a:lnTo>
                      <a:cubicBezTo>
                        <a:pt x="2092" y="2238"/>
                        <a:pt x="2109" y="2269"/>
                        <a:pt x="2131" y="2295"/>
                      </a:cubicBezTo>
                      <a:lnTo>
                        <a:pt x="2196" y="2371"/>
                      </a:lnTo>
                      <a:lnTo>
                        <a:pt x="2261" y="2448"/>
                      </a:lnTo>
                      <a:lnTo>
                        <a:pt x="2261" y="2448"/>
                      </a:lnTo>
                      <a:cubicBezTo>
                        <a:pt x="2284" y="2473"/>
                        <a:pt x="2300" y="2506"/>
                        <a:pt x="2311" y="2543"/>
                      </a:cubicBezTo>
                      <a:lnTo>
                        <a:pt x="2311" y="2543"/>
                      </a:lnTo>
                      <a:cubicBezTo>
                        <a:pt x="2322" y="2581"/>
                        <a:pt x="2305" y="2601"/>
                        <a:pt x="2261" y="2601"/>
                      </a:cubicBezTo>
                      <a:lnTo>
                        <a:pt x="1606" y="2601"/>
                      </a:lnTo>
                      <a:lnTo>
                        <a:pt x="1606" y="2601"/>
                      </a:lnTo>
                      <a:cubicBezTo>
                        <a:pt x="1562" y="2601"/>
                        <a:pt x="1546" y="2581"/>
                        <a:pt x="1557" y="2543"/>
                      </a:cubicBezTo>
                      <a:lnTo>
                        <a:pt x="1557" y="2543"/>
                      </a:lnTo>
                      <a:cubicBezTo>
                        <a:pt x="1568" y="2506"/>
                        <a:pt x="1584" y="2473"/>
                        <a:pt x="1606" y="2448"/>
                      </a:cubicBezTo>
                      <a:lnTo>
                        <a:pt x="1672" y="2371"/>
                      </a:lnTo>
                      <a:lnTo>
                        <a:pt x="1737" y="2295"/>
                      </a:lnTo>
                      <a:lnTo>
                        <a:pt x="1737" y="2295"/>
                      </a:lnTo>
                      <a:cubicBezTo>
                        <a:pt x="1758" y="2269"/>
                        <a:pt x="1776" y="2238"/>
                        <a:pt x="1786" y="2199"/>
                      </a:cubicBezTo>
                      <a:lnTo>
                        <a:pt x="1786" y="2199"/>
                      </a:lnTo>
                      <a:cubicBezTo>
                        <a:pt x="1791" y="2181"/>
                        <a:pt x="1801" y="2167"/>
                        <a:pt x="1813" y="2158"/>
                      </a:cubicBezTo>
                      <a:lnTo>
                        <a:pt x="1815" y="2156"/>
                      </a:lnTo>
                      <a:lnTo>
                        <a:pt x="1814" y="2157"/>
                      </a:lnTo>
                      <a:lnTo>
                        <a:pt x="1814" y="2157"/>
                      </a:lnTo>
                      <a:cubicBezTo>
                        <a:pt x="1814" y="2157"/>
                        <a:pt x="1814" y="2156"/>
                        <a:pt x="1815" y="2156"/>
                      </a:cubicBezTo>
                      <a:lnTo>
                        <a:pt x="1810" y="2143"/>
                      </a:lnTo>
                      <a:lnTo>
                        <a:pt x="1793" y="2092"/>
                      </a:lnTo>
                      <a:lnTo>
                        <a:pt x="1793" y="2092"/>
                      </a:lnTo>
                      <a:cubicBezTo>
                        <a:pt x="1777" y="2049"/>
                        <a:pt x="1754" y="2020"/>
                        <a:pt x="1721" y="2008"/>
                      </a:cubicBezTo>
                      <a:lnTo>
                        <a:pt x="1622" y="1970"/>
                      </a:lnTo>
                      <a:lnTo>
                        <a:pt x="1622" y="1970"/>
                      </a:lnTo>
                      <a:cubicBezTo>
                        <a:pt x="1590" y="1957"/>
                        <a:pt x="1562" y="1938"/>
                        <a:pt x="1541" y="1912"/>
                      </a:cubicBezTo>
                      <a:lnTo>
                        <a:pt x="1541" y="1912"/>
                      </a:lnTo>
                      <a:cubicBezTo>
                        <a:pt x="1519" y="1887"/>
                        <a:pt x="1489" y="1871"/>
                        <a:pt x="1452" y="1862"/>
                      </a:cubicBezTo>
                      <a:lnTo>
                        <a:pt x="1397" y="1850"/>
                      </a:lnTo>
                      <a:lnTo>
                        <a:pt x="1397" y="1850"/>
                      </a:lnTo>
                      <a:cubicBezTo>
                        <a:pt x="1384" y="1841"/>
                        <a:pt x="1366" y="1836"/>
                        <a:pt x="1344" y="1836"/>
                      </a:cubicBezTo>
                      <a:lnTo>
                        <a:pt x="1344" y="1836"/>
                      </a:lnTo>
                      <a:cubicBezTo>
                        <a:pt x="1322" y="1836"/>
                        <a:pt x="1305" y="1841"/>
                        <a:pt x="1291" y="1850"/>
                      </a:cubicBezTo>
                      <a:lnTo>
                        <a:pt x="1286" y="1836"/>
                      </a:lnTo>
                      <a:lnTo>
                        <a:pt x="1268" y="1786"/>
                      </a:lnTo>
                      <a:lnTo>
                        <a:pt x="1268" y="1786"/>
                      </a:lnTo>
                      <a:cubicBezTo>
                        <a:pt x="1253" y="1742"/>
                        <a:pt x="1229" y="1715"/>
                        <a:pt x="1196" y="1702"/>
                      </a:cubicBezTo>
                      <a:lnTo>
                        <a:pt x="1098" y="1664"/>
                      </a:lnTo>
                      <a:lnTo>
                        <a:pt x="1098" y="1664"/>
                      </a:lnTo>
                      <a:cubicBezTo>
                        <a:pt x="1066" y="1651"/>
                        <a:pt x="1038" y="1632"/>
                        <a:pt x="1016" y="1607"/>
                      </a:cubicBezTo>
                      <a:lnTo>
                        <a:pt x="1016" y="1607"/>
                      </a:lnTo>
                      <a:cubicBezTo>
                        <a:pt x="995" y="1582"/>
                        <a:pt x="965" y="1564"/>
                        <a:pt x="928" y="1557"/>
                      </a:cubicBezTo>
                      <a:lnTo>
                        <a:pt x="874" y="1545"/>
                      </a:lnTo>
                      <a:lnTo>
                        <a:pt x="874" y="1545"/>
                      </a:lnTo>
                      <a:cubicBezTo>
                        <a:pt x="875" y="1546"/>
                        <a:pt x="875" y="1546"/>
                        <a:pt x="876" y="1547"/>
                      </a:cubicBezTo>
                      <a:lnTo>
                        <a:pt x="873" y="1545"/>
                      </a:lnTo>
                      <a:lnTo>
                        <a:pt x="876" y="1547"/>
                      </a:lnTo>
                      <a:lnTo>
                        <a:pt x="876" y="1547"/>
                      </a:lnTo>
                      <a:cubicBezTo>
                        <a:pt x="888" y="1557"/>
                        <a:pt x="896" y="1570"/>
                        <a:pt x="902" y="1587"/>
                      </a:cubicBezTo>
                      <a:lnTo>
                        <a:pt x="902" y="1587"/>
                      </a:lnTo>
                      <a:cubicBezTo>
                        <a:pt x="912" y="1625"/>
                        <a:pt x="929" y="1657"/>
                        <a:pt x="950" y="1683"/>
                      </a:cubicBezTo>
                      <a:lnTo>
                        <a:pt x="1081" y="1836"/>
                      </a:lnTo>
                      <a:lnTo>
                        <a:pt x="1147" y="1912"/>
                      </a:lnTo>
                      <a:lnTo>
                        <a:pt x="1147" y="1912"/>
                      </a:lnTo>
                      <a:cubicBezTo>
                        <a:pt x="1169" y="1938"/>
                        <a:pt x="1191" y="1951"/>
                        <a:pt x="1213" y="1951"/>
                      </a:cubicBezTo>
                      <a:lnTo>
                        <a:pt x="1213" y="1951"/>
                      </a:lnTo>
                      <a:cubicBezTo>
                        <a:pt x="1235" y="1951"/>
                        <a:pt x="1251" y="1932"/>
                        <a:pt x="1262" y="1893"/>
                      </a:cubicBezTo>
                      <a:lnTo>
                        <a:pt x="1262" y="1893"/>
                      </a:lnTo>
                      <a:cubicBezTo>
                        <a:pt x="1273" y="1855"/>
                        <a:pt x="1300" y="1836"/>
                        <a:pt x="1344" y="1836"/>
                      </a:cubicBezTo>
                      <a:lnTo>
                        <a:pt x="1344" y="1836"/>
                      </a:lnTo>
                      <a:cubicBezTo>
                        <a:pt x="1387" y="1836"/>
                        <a:pt x="1415" y="1855"/>
                        <a:pt x="1426" y="1893"/>
                      </a:cubicBezTo>
                      <a:lnTo>
                        <a:pt x="1426" y="1893"/>
                      </a:lnTo>
                      <a:cubicBezTo>
                        <a:pt x="1437" y="1932"/>
                        <a:pt x="1453" y="1964"/>
                        <a:pt x="1475" y="1989"/>
                      </a:cubicBezTo>
                      <a:lnTo>
                        <a:pt x="1541" y="2065"/>
                      </a:lnTo>
                      <a:lnTo>
                        <a:pt x="1606" y="2143"/>
                      </a:lnTo>
                      <a:lnTo>
                        <a:pt x="1606" y="2143"/>
                      </a:lnTo>
                      <a:cubicBezTo>
                        <a:pt x="1628" y="2168"/>
                        <a:pt x="1639" y="2193"/>
                        <a:pt x="1639" y="2218"/>
                      </a:cubicBezTo>
                      <a:lnTo>
                        <a:pt x="1639" y="2218"/>
                      </a:lnTo>
                      <a:cubicBezTo>
                        <a:pt x="1639" y="2244"/>
                        <a:pt x="1622" y="2264"/>
                        <a:pt x="1590" y="2276"/>
                      </a:cubicBezTo>
                      <a:lnTo>
                        <a:pt x="1590" y="2276"/>
                      </a:lnTo>
                      <a:cubicBezTo>
                        <a:pt x="1557" y="2289"/>
                        <a:pt x="1519" y="2295"/>
                        <a:pt x="1475" y="2295"/>
                      </a:cubicBezTo>
                      <a:lnTo>
                        <a:pt x="1213" y="2295"/>
                      </a:lnTo>
                      <a:lnTo>
                        <a:pt x="1213" y="2295"/>
                      </a:lnTo>
                      <a:cubicBezTo>
                        <a:pt x="1169" y="2295"/>
                        <a:pt x="1131" y="2289"/>
                        <a:pt x="1098" y="2276"/>
                      </a:cubicBezTo>
                      <a:lnTo>
                        <a:pt x="1098" y="2276"/>
                      </a:lnTo>
                      <a:cubicBezTo>
                        <a:pt x="1066" y="2264"/>
                        <a:pt x="1048" y="2244"/>
                        <a:pt x="1048" y="2218"/>
                      </a:cubicBezTo>
                      <a:lnTo>
                        <a:pt x="1048" y="2218"/>
                      </a:lnTo>
                      <a:cubicBezTo>
                        <a:pt x="1048" y="2193"/>
                        <a:pt x="1060" y="2168"/>
                        <a:pt x="1081" y="2143"/>
                      </a:cubicBezTo>
                      <a:lnTo>
                        <a:pt x="1081" y="2143"/>
                      </a:lnTo>
                      <a:cubicBezTo>
                        <a:pt x="1103" y="2116"/>
                        <a:pt x="1114" y="2091"/>
                        <a:pt x="1114" y="2065"/>
                      </a:cubicBezTo>
                      <a:lnTo>
                        <a:pt x="1114" y="2065"/>
                      </a:lnTo>
                      <a:cubicBezTo>
                        <a:pt x="1114" y="2040"/>
                        <a:pt x="1098" y="2020"/>
                        <a:pt x="1066" y="2008"/>
                      </a:cubicBezTo>
                      <a:lnTo>
                        <a:pt x="1066" y="2008"/>
                      </a:lnTo>
                      <a:cubicBezTo>
                        <a:pt x="1032" y="1995"/>
                        <a:pt x="995" y="1989"/>
                        <a:pt x="950" y="1989"/>
                      </a:cubicBezTo>
                      <a:lnTo>
                        <a:pt x="689" y="1989"/>
                      </a:lnTo>
                      <a:lnTo>
                        <a:pt x="689" y="1989"/>
                      </a:lnTo>
                      <a:cubicBezTo>
                        <a:pt x="645" y="1989"/>
                        <a:pt x="606" y="1983"/>
                        <a:pt x="574" y="1970"/>
                      </a:cubicBezTo>
                      <a:lnTo>
                        <a:pt x="574" y="1970"/>
                      </a:lnTo>
                      <a:cubicBezTo>
                        <a:pt x="540" y="1957"/>
                        <a:pt x="525" y="1938"/>
                        <a:pt x="525" y="1912"/>
                      </a:cubicBezTo>
                      <a:lnTo>
                        <a:pt x="525" y="1912"/>
                      </a:lnTo>
                      <a:cubicBezTo>
                        <a:pt x="525" y="1887"/>
                        <a:pt x="535" y="1861"/>
                        <a:pt x="557" y="1836"/>
                      </a:cubicBezTo>
                      <a:lnTo>
                        <a:pt x="557" y="1836"/>
                      </a:lnTo>
                      <a:cubicBezTo>
                        <a:pt x="579" y="1811"/>
                        <a:pt x="590" y="1785"/>
                        <a:pt x="590" y="1760"/>
                      </a:cubicBezTo>
                      <a:lnTo>
                        <a:pt x="590" y="1760"/>
                      </a:lnTo>
                      <a:cubicBezTo>
                        <a:pt x="590" y="1734"/>
                        <a:pt x="574" y="1715"/>
                        <a:pt x="540" y="1702"/>
                      </a:cubicBezTo>
                      <a:lnTo>
                        <a:pt x="540" y="1702"/>
                      </a:lnTo>
                      <a:cubicBezTo>
                        <a:pt x="508" y="1690"/>
                        <a:pt x="469" y="1683"/>
                        <a:pt x="426" y="1683"/>
                      </a:cubicBezTo>
                      <a:lnTo>
                        <a:pt x="164" y="1683"/>
                      </a:lnTo>
                      <a:lnTo>
                        <a:pt x="164" y="1683"/>
                      </a:lnTo>
                      <a:cubicBezTo>
                        <a:pt x="120" y="1683"/>
                        <a:pt x="82" y="1677"/>
                        <a:pt x="49" y="1664"/>
                      </a:cubicBezTo>
                      <a:lnTo>
                        <a:pt x="49" y="1664"/>
                      </a:lnTo>
                      <a:cubicBezTo>
                        <a:pt x="16" y="1651"/>
                        <a:pt x="0" y="1632"/>
                        <a:pt x="0" y="1607"/>
                      </a:cubicBezTo>
                      <a:lnTo>
                        <a:pt x="0" y="1607"/>
                      </a:lnTo>
                      <a:cubicBezTo>
                        <a:pt x="0" y="1582"/>
                        <a:pt x="11" y="1556"/>
                        <a:pt x="33" y="1530"/>
                      </a:cubicBezTo>
                      <a:lnTo>
                        <a:pt x="98"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2" y="924"/>
                        <a:pt x="120" y="918"/>
                        <a:pt x="164" y="918"/>
                      </a:cubicBezTo>
                      <a:lnTo>
                        <a:pt x="426" y="918"/>
                      </a:lnTo>
                      <a:lnTo>
                        <a:pt x="426" y="918"/>
                      </a:lnTo>
                      <a:cubicBezTo>
                        <a:pt x="469" y="918"/>
                        <a:pt x="508" y="912"/>
                        <a:pt x="540" y="900"/>
                      </a:cubicBezTo>
                      <a:lnTo>
                        <a:pt x="540" y="900"/>
                      </a:lnTo>
                      <a:cubicBezTo>
                        <a:pt x="574" y="887"/>
                        <a:pt x="590" y="867"/>
                        <a:pt x="590" y="842"/>
                      </a:cubicBezTo>
                      <a:lnTo>
                        <a:pt x="590" y="842"/>
                      </a:lnTo>
                      <a:cubicBezTo>
                        <a:pt x="590" y="816"/>
                        <a:pt x="579" y="791"/>
                        <a:pt x="557" y="765"/>
                      </a:cubicBezTo>
                      <a:lnTo>
                        <a:pt x="557" y="765"/>
                      </a:lnTo>
                      <a:cubicBezTo>
                        <a:pt x="535" y="739"/>
                        <a:pt x="525" y="714"/>
                        <a:pt x="525" y="689"/>
                      </a:cubicBezTo>
                      <a:lnTo>
                        <a:pt x="525" y="689"/>
                      </a:lnTo>
                      <a:cubicBezTo>
                        <a:pt x="525" y="663"/>
                        <a:pt x="540" y="644"/>
                        <a:pt x="574" y="631"/>
                      </a:cubicBezTo>
                      <a:lnTo>
                        <a:pt x="574" y="631"/>
                      </a:lnTo>
                      <a:cubicBezTo>
                        <a:pt x="606" y="618"/>
                        <a:pt x="645" y="613"/>
                        <a:pt x="689" y="613"/>
                      </a:cubicBezTo>
                      <a:lnTo>
                        <a:pt x="950" y="613"/>
                      </a:lnTo>
                      <a:lnTo>
                        <a:pt x="950" y="613"/>
                      </a:lnTo>
                      <a:cubicBezTo>
                        <a:pt x="995" y="613"/>
                        <a:pt x="1032" y="605"/>
                        <a:pt x="1066" y="593"/>
                      </a:cubicBezTo>
                      <a:lnTo>
                        <a:pt x="1066" y="593"/>
                      </a:lnTo>
                      <a:cubicBezTo>
                        <a:pt x="1098" y="580"/>
                        <a:pt x="1114" y="561"/>
                        <a:pt x="1114" y="535"/>
                      </a:cubicBezTo>
                      <a:lnTo>
                        <a:pt x="1114" y="535"/>
                      </a:lnTo>
                      <a:cubicBezTo>
                        <a:pt x="1114" y="510"/>
                        <a:pt x="1103" y="485"/>
                        <a:pt x="1081" y="459"/>
                      </a:cubicBezTo>
                      <a:lnTo>
                        <a:pt x="1081" y="459"/>
                      </a:lnTo>
                      <a:cubicBezTo>
                        <a:pt x="1060" y="434"/>
                        <a:pt x="1048" y="409"/>
                        <a:pt x="1048" y="382"/>
                      </a:cubicBezTo>
                      <a:lnTo>
                        <a:pt x="1048" y="382"/>
                      </a:lnTo>
                      <a:cubicBezTo>
                        <a:pt x="1048" y="357"/>
                        <a:pt x="1066" y="338"/>
                        <a:pt x="1098" y="326"/>
                      </a:cubicBezTo>
                      <a:lnTo>
                        <a:pt x="1098" y="326"/>
                      </a:lnTo>
                      <a:cubicBezTo>
                        <a:pt x="1131" y="313"/>
                        <a:pt x="1169" y="306"/>
                        <a:pt x="1213" y="306"/>
                      </a:cubicBezTo>
                      <a:lnTo>
                        <a:pt x="1475" y="306"/>
                      </a:lnTo>
                      <a:lnTo>
                        <a:pt x="1475" y="306"/>
                      </a:lnTo>
                      <a:cubicBezTo>
                        <a:pt x="1519" y="306"/>
                        <a:pt x="1557" y="313"/>
                        <a:pt x="1590" y="326"/>
                      </a:cubicBezTo>
                      <a:lnTo>
                        <a:pt x="1590" y="326"/>
                      </a:lnTo>
                      <a:cubicBezTo>
                        <a:pt x="1622" y="338"/>
                        <a:pt x="1639" y="357"/>
                        <a:pt x="1639" y="382"/>
                      </a:cubicBezTo>
                      <a:lnTo>
                        <a:pt x="1639" y="382"/>
                      </a:lnTo>
                      <a:cubicBezTo>
                        <a:pt x="1639" y="409"/>
                        <a:pt x="1628" y="434"/>
                        <a:pt x="1606" y="459"/>
                      </a:cubicBezTo>
                      <a:lnTo>
                        <a:pt x="1541" y="535"/>
                      </a:lnTo>
                      <a:lnTo>
                        <a:pt x="1475" y="613"/>
                      </a:lnTo>
                      <a:lnTo>
                        <a:pt x="1475" y="613"/>
                      </a:lnTo>
                      <a:cubicBezTo>
                        <a:pt x="1453" y="638"/>
                        <a:pt x="1437" y="669"/>
                        <a:pt x="1426" y="708"/>
                      </a:cubicBezTo>
                      <a:lnTo>
                        <a:pt x="1426" y="708"/>
                      </a:lnTo>
                      <a:cubicBezTo>
                        <a:pt x="1420" y="726"/>
                        <a:pt x="1411" y="740"/>
                        <a:pt x="1398" y="750"/>
                      </a:cubicBezTo>
                      <a:lnTo>
                        <a:pt x="1397" y="750"/>
                      </a:lnTo>
                      <a:lnTo>
                        <a:pt x="1398" y="750"/>
                      </a:lnTo>
                      <a:lnTo>
                        <a:pt x="1398" y="750"/>
                      </a:lnTo>
                      <a:lnTo>
                        <a:pt x="1397" y="750"/>
                      </a:lnTo>
                      <a:lnTo>
                        <a:pt x="1452" y="739"/>
                      </a:lnTo>
                      <a:lnTo>
                        <a:pt x="1452" y="739"/>
                      </a:lnTo>
                      <a:cubicBezTo>
                        <a:pt x="1489" y="731"/>
                        <a:pt x="1519" y="714"/>
                        <a:pt x="1541" y="689"/>
                      </a:cubicBezTo>
                      <a:lnTo>
                        <a:pt x="1541" y="689"/>
                      </a:lnTo>
                      <a:cubicBezTo>
                        <a:pt x="1562" y="663"/>
                        <a:pt x="1590" y="644"/>
                        <a:pt x="1622" y="631"/>
                      </a:cubicBezTo>
                      <a:lnTo>
                        <a:pt x="1721" y="593"/>
                      </a:lnTo>
                      <a:lnTo>
                        <a:pt x="1721" y="593"/>
                      </a:lnTo>
                      <a:cubicBezTo>
                        <a:pt x="1754" y="580"/>
                        <a:pt x="1777" y="553"/>
                        <a:pt x="1793" y="510"/>
                      </a:cubicBezTo>
                      <a:lnTo>
                        <a:pt x="1810" y="459"/>
                      </a:lnTo>
                      <a:lnTo>
                        <a:pt x="1815" y="445"/>
                      </a:lnTo>
                      <a:lnTo>
                        <a:pt x="1815" y="445"/>
                      </a:lnTo>
                      <a:cubicBezTo>
                        <a:pt x="1818" y="447"/>
                        <a:pt x="1821" y="449"/>
                        <a:pt x="1824" y="450"/>
                      </a:cubicBezTo>
                      <a:lnTo>
                        <a:pt x="1824" y="450"/>
                      </a:lnTo>
                      <a:cubicBezTo>
                        <a:pt x="1806" y="441"/>
                        <a:pt x="1793" y="424"/>
                        <a:pt x="1786" y="402"/>
                      </a:cubicBezTo>
                      <a:lnTo>
                        <a:pt x="1786" y="402"/>
                      </a:lnTo>
                      <a:cubicBezTo>
                        <a:pt x="1776" y="364"/>
                        <a:pt x="1758" y="332"/>
                        <a:pt x="1737" y="306"/>
                      </a:cubicBezTo>
                      <a:lnTo>
                        <a:pt x="1606" y="153"/>
                      </a:lnTo>
                      <a:lnTo>
                        <a:pt x="1606" y="153"/>
                      </a:lnTo>
                      <a:cubicBezTo>
                        <a:pt x="1584" y="127"/>
                        <a:pt x="1568" y="96"/>
                        <a:pt x="1557" y="57"/>
                      </a:cubicBezTo>
                      <a:lnTo>
                        <a:pt x="1557" y="57"/>
                      </a:lnTo>
                      <a:cubicBezTo>
                        <a:pt x="1546" y="19"/>
                        <a:pt x="1562" y="0"/>
                        <a:pt x="1606" y="0"/>
                      </a:cubicBezTo>
                      <a:lnTo>
                        <a:pt x="2261" y="0"/>
                      </a:lnTo>
                      <a:lnTo>
                        <a:pt x="2261" y="0"/>
                      </a:lnTo>
                      <a:cubicBezTo>
                        <a:pt x="2305" y="0"/>
                        <a:pt x="2322" y="19"/>
                        <a:pt x="2311" y="57"/>
                      </a:cubicBezTo>
                      <a:lnTo>
                        <a:pt x="2311" y="57"/>
                      </a:lnTo>
                      <a:cubicBezTo>
                        <a:pt x="2300" y="96"/>
                        <a:pt x="2284" y="127"/>
                        <a:pt x="2261" y="153"/>
                      </a:cubicBezTo>
                      <a:lnTo>
                        <a:pt x="2196" y="230"/>
                      </a:lnTo>
                      <a:lnTo>
                        <a:pt x="2131" y="306"/>
                      </a:lnTo>
                      <a:lnTo>
                        <a:pt x="2131" y="306"/>
                      </a:lnTo>
                      <a:cubicBezTo>
                        <a:pt x="2109" y="332"/>
                        <a:pt x="2092" y="364"/>
                        <a:pt x="2081" y="402"/>
                      </a:cubicBezTo>
                      <a:lnTo>
                        <a:pt x="2081" y="402"/>
                      </a:lnTo>
                      <a:cubicBezTo>
                        <a:pt x="2076" y="422"/>
                        <a:pt x="2065" y="437"/>
                        <a:pt x="2049" y="447"/>
                      </a:cubicBezTo>
                      <a:lnTo>
                        <a:pt x="2049" y="447"/>
                      </a:lnTo>
                      <a:cubicBezTo>
                        <a:pt x="2050" y="446"/>
                        <a:pt x="2051" y="446"/>
                        <a:pt x="2053" y="445"/>
                      </a:cubicBezTo>
                      <a:lnTo>
                        <a:pt x="2058" y="459"/>
                      </a:lnTo>
                      <a:lnTo>
                        <a:pt x="2075" y="510"/>
                      </a:lnTo>
                      <a:lnTo>
                        <a:pt x="2075" y="510"/>
                      </a:lnTo>
                      <a:cubicBezTo>
                        <a:pt x="2090" y="553"/>
                        <a:pt x="2114" y="580"/>
                        <a:pt x="2147" y="593"/>
                      </a:cubicBezTo>
                      <a:lnTo>
                        <a:pt x="2245" y="631"/>
                      </a:lnTo>
                      <a:lnTo>
                        <a:pt x="2245" y="631"/>
                      </a:lnTo>
                      <a:cubicBezTo>
                        <a:pt x="2278" y="644"/>
                        <a:pt x="2305" y="663"/>
                        <a:pt x="2327" y="689"/>
                      </a:cubicBezTo>
                      <a:lnTo>
                        <a:pt x="2327" y="689"/>
                      </a:lnTo>
                      <a:cubicBezTo>
                        <a:pt x="2349" y="714"/>
                        <a:pt x="2378" y="731"/>
                        <a:pt x="2415" y="739"/>
                      </a:cubicBezTo>
                      <a:lnTo>
                        <a:pt x="2470" y="750"/>
                      </a:lnTo>
                      <a:lnTo>
                        <a:pt x="2470" y="750"/>
                      </a:lnTo>
                      <a:cubicBezTo>
                        <a:pt x="2470" y="750"/>
                        <a:pt x="2470" y="750"/>
                        <a:pt x="2469" y="750"/>
                      </a:cubicBezTo>
                      <a:lnTo>
                        <a:pt x="2471" y="750"/>
                      </a:lnTo>
                      <a:lnTo>
                        <a:pt x="2469" y="749"/>
                      </a:lnTo>
                      <a:lnTo>
                        <a:pt x="2469" y="749"/>
                      </a:lnTo>
                      <a:cubicBezTo>
                        <a:pt x="2456" y="740"/>
                        <a:pt x="2447" y="726"/>
                        <a:pt x="2442" y="708"/>
                      </a:cubicBezTo>
                      <a:lnTo>
                        <a:pt x="2442" y="708"/>
                      </a:lnTo>
                      <a:cubicBezTo>
                        <a:pt x="2431" y="669"/>
                        <a:pt x="2415" y="638"/>
                        <a:pt x="2392" y="613"/>
                      </a:cubicBezTo>
                      <a:lnTo>
                        <a:pt x="2327" y="535"/>
                      </a:lnTo>
                      <a:lnTo>
                        <a:pt x="2261" y="459"/>
                      </a:lnTo>
                      <a:lnTo>
                        <a:pt x="2261" y="459"/>
                      </a:lnTo>
                      <a:cubicBezTo>
                        <a:pt x="2240" y="434"/>
                        <a:pt x="2229" y="409"/>
                        <a:pt x="2229" y="382"/>
                      </a:cubicBezTo>
                      <a:lnTo>
                        <a:pt x="2229" y="382"/>
                      </a:lnTo>
                      <a:cubicBezTo>
                        <a:pt x="2229" y="357"/>
                        <a:pt x="2245" y="338"/>
                        <a:pt x="2278" y="326"/>
                      </a:cubicBezTo>
                      <a:lnTo>
                        <a:pt x="2278" y="326"/>
                      </a:lnTo>
                      <a:cubicBezTo>
                        <a:pt x="2311" y="313"/>
                        <a:pt x="2349" y="306"/>
                        <a:pt x="2392" y="306"/>
                      </a:cubicBezTo>
                      <a:lnTo>
                        <a:pt x="2655" y="306"/>
                      </a:lnTo>
                      <a:lnTo>
                        <a:pt x="2655" y="306"/>
                      </a:lnTo>
                      <a:cubicBezTo>
                        <a:pt x="2698" y="306"/>
                        <a:pt x="2737" y="313"/>
                        <a:pt x="2770" y="326"/>
                      </a:cubicBezTo>
                      <a:lnTo>
                        <a:pt x="2770" y="326"/>
                      </a:lnTo>
                      <a:cubicBezTo>
                        <a:pt x="2802" y="338"/>
                        <a:pt x="2819" y="357"/>
                        <a:pt x="2819" y="382"/>
                      </a:cubicBezTo>
                      <a:lnTo>
                        <a:pt x="2819" y="382"/>
                      </a:lnTo>
                      <a:cubicBezTo>
                        <a:pt x="2819" y="409"/>
                        <a:pt x="2808" y="434"/>
                        <a:pt x="2786" y="459"/>
                      </a:cubicBezTo>
                      <a:lnTo>
                        <a:pt x="2786" y="459"/>
                      </a:lnTo>
                      <a:cubicBezTo>
                        <a:pt x="2764" y="485"/>
                        <a:pt x="2753" y="510"/>
                        <a:pt x="2753" y="535"/>
                      </a:cubicBezTo>
                      <a:lnTo>
                        <a:pt x="2753" y="535"/>
                      </a:lnTo>
                      <a:cubicBezTo>
                        <a:pt x="2753" y="561"/>
                        <a:pt x="2770" y="580"/>
                        <a:pt x="2802" y="593"/>
                      </a:cubicBezTo>
                      <a:lnTo>
                        <a:pt x="2802" y="593"/>
                      </a:lnTo>
                      <a:cubicBezTo>
                        <a:pt x="2835" y="605"/>
                        <a:pt x="2873" y="613"/>
                        <a:pt x="2917" y="613"/>
                      </a:cubicBezTo>
                      <a:lnTo>
                        <a:pt x="3179" y="613"/>
                      </a:lnTo>
                      <a:lnTo>
                        <a:pt x="3179" y="613"/>
                      </a:lnTo>
                      <a:cubicBezTo>
                        <a:pt x="3223" y="613"/>
                        <a:pt x="3262" y="618"/>
                        <a:pt x="3294" y="631"/>
                      </a:cubicBezTo>
                      <a:lnTo>
                        <a:pt x="3294" y="631"/>
                      </a:lnTo>
                      <a:cubicBezTo>
                        <a:pt x="3327" y="644"/>
                        <a:pt x="3343" y="663"/>
                        <a:pt x="3343" y="689"/>
                      </a:cubicBezTo>
                      <a:lnTo>
                        <a:pt x="3343" y="689"/>
                      </a:lnTo>
                      <a:cubicBezTo>
                        <a:pt x="3343" y="714"/>
                        <a:pt x="3333" y="739"/>
                        <a:pt x="3311" y="765"/>
                      </a:cubicBezTo>
                      <a:lnTo>
                        <a:pt x="3311" y="765"/>
                      </a:lnTo>
                      <a:cubicBezTo>
                        <a:pt x="3289" y="791"/>
                        <a:pt x="3278" y="816"/>
                        <a:pt x="3278" y="842"/>
                      </a:cubicBezTo>
                      <a:lnTo>
                        <a:pt x="3278" y="842"/>
                      </a:lnTo>
                      <a:cubicBezTo>
                        <a:pt x="3278" y="867"/>
                        <a:pt x="3294" y="887"/>
                        <a:pt x="3327" y="900"/>
                      </a:cubicBezTo>
                      <a:lnTo>
                        <a:pt x="3327" y="900"/>
                      </a:lnTo>
                      <a:cubicBezTo>
                        <a:pt x="3360" y="912"/>
                        <a:pt x="3398" y="918"/>
                        <a:pt x="3442" y="918"/>
                      </a:cubicBez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2" name="Freeform 150">
                  <a:extLst>
                    <a:ext uri="{FF2B5EF4-FFF2-40B4-BE49-F238E27FC236}">
                      <a16:creationId xmlns:a16="http://schemas.microsoft.com/office/drawing/2014/main" id="{B4873030-3E37-0545-894B-AC7D28E5A5F3}"/>
                    </a:ext>
                  </a:extLst>
                </p:cNvPr>
                <p:cNvSpPr>
                  <a:spLocks noChangeArrowheads="1"/>
                </p:cNvSpPr>
                <p:nvPr/>
              </p:nvSpPr>
              <p:spPr bwMode="auto">
                <a:xfrm>
                  <a:off x="3409950" y="5868988"/>
                  <a:ext cx="814388" cy="487362"/>
                </a:xfrm>
                <a:custGeom>
                  <a:avLst/>
                  <a:gdLst>
                    <a:gd name="T0" fmla="*/ 2260 w 2261"/>
                    <a:gd name="T1" fmla="*/ 675 h 1352"/>
                    <a:gd name="T2" fmla="*/ 2071 w 2261"/>
                    <a:gd name="T3" fmla="*/ 553 h 1352"/>
                    <a:gd name="T4" fmla="*/ 1966 w 2261"/>
                    <a:gd name="T5" fmla="*/ 480 h 1352"/>
                    <a:gd name="T6" fmla="*/ 1862 w 2261"/>
                    <a:gd name="T7" fmla="*/ 407 h 1352"/>
                    <a:gd name="T8" fmla="*/ 1737 w 2261"/>
                    <a:gd name="T9" fmla="*/ 357 h 1352"/>
                    <a:gd name="T10" fmla="*/ 1632 w 2261"/>
                    <a:gd name="T11" fmla="*/ 285 h 1352"/>
                    <a:gd name="T12" fmla="*/ 1401 w 2261"/>
                    <a:gd name="T13" fmla="*/ 163 h 1352"/>
                    <a:gd name="T14" fmla="*/ 1297 w 2261"/>
                    <a:gd name="T15" fmla="*/ 90 h 1352"/>
                    <a:gd name="T16" fmla="*/ 1193 w 2261"/>
                    <a:gd name="T17" fmla="*/ 16 h 1352"/>
                    <a:gd name="T18" fmla="*/ 1067 w 2261"/>
                    <a:gd name="T19" fmla="*/ 16 h 1352"/>
                    <a:gd name="T20" fmla="*/ 963 w 2261"/>
                    <a:gd name="T21" fmla="*/ 90 h 1352"/>
                    <a:gd name="T22" fmla="*/ 858 w 2261"/>
                    <a:gd name="T23" fmla="*/ 163 h 1352"/>
                    <a:gd name="T24" fmla="*/ 732 w 2261"/>
                    <a:gd name="T25" fmla="*/ 212 h 1352"/>
                    <a:gd name="T26" fmla="*/ 627 w 2261"/>
                    <a:gd name="T27" fmla="*/ 285 h 1352"/>
                    <a:gd name="T28" fmla="*/ 397 w 2261"/>
                    <a:gd name="T29" fmla="*/ 407 h 1352"/>
                    <a:gd name="T30" fmla="*/ 292 w 2261"/>
                    <a:gd name="T31" fmla="*/ 480 h 1352"/>
                    <a:gd name="T32" fmla="*/ 188 w 2261"/>
                    <a:gd name="T33" fmla="*/ 553 h 1352"/>
                    <a:gd name="T34" fmla="*/ 62 w 2261"/>
                    <a:gd name="T35" fmla="*/ 602 h 1352"/>
                    <a:gd name="T36" fmla="*/ 0 w 2261"/>
                    <a:gd name="T37" fmla="*/ 675 h 1352"/>
                    <a:gd name="T38" fmla="*/ 188 w 2261"/>
                    <a:gd name="T39" fmla="*/ 798 h 1352"/>
                    <a:gd name="T40" fmla="*/ 292 w 2261"/>
                    <a:gd name="T41" fmla="*/ 871 h 1352"/>
                    <a:gd name="T42" fmla="*/ 397 w 2261"/>
                    <a:gd name="T43" fmla="*/ 944 h 1352"/>
                    <a:gd name="T44" fmla="*/ 523 w 2261"/>
                    <a:gd name="T45" fmla="*/ 993 h 1352"/>
                    <a:gd name="T46" fmla="*/ 627 w 2261"/>
                    <a:gd name="T47" fmla="*/ 1066 h 1352"/>
                    <a:gd name="T48" fmla="*/ 858 w 2261"/>
                    <a:gd name="T49" fmla="*/ 1188 h 1352"/>
                    <a:gd name="T50" fmla="*/ 963 w 2261"/>
                    <a:gd name="T51" fmla="*/ 1262 h 1352"/>
                    <a:gd name="T52" fmla="*/ 1067 w 2261"/>
                    <a:gd name="T53" fmla="*/ 1334 h 1352"/>
                    <a:gd name="T54" fmla="*/ 1193 w 2261"/>
                    <a:gd name="T55" fmla="*/ 1334 h 1352"/>
                    <a:gd name="T56" fmla="*/ 1297 w 2261"/>
                    <a:gd name="T57" fmla="*/ 1262 h 1352"/>
                    <a:gd name="T58" fmla="*/ 1401 w 2261"/>
                    <a:gd name="T59" fmla="*/ 1188 h 1352"/>
                    <a:gd name="T60" fmla="*/ 1528 w 2261"/>
                    <a:gd name="T61" fmla="*/ 1140 h 1352"/>
                    <a:gd name="T62" fmla="*/ 1632 w 2261"/>
                    <a:gd name="T63" fmla="*/ 1066 h 1352"/>
                    <a:gd name="T64" fmla="*/ 1862 w 2261"/>
                    <a:gd name="T65" fmla="*/ 944 h 1352"/>
                    <a:gd name="T66" fmla="*/ 1966 w 2261"/>
                    <a:gd name="T67" fmla="*/ 871 h 1352"/>
                    <a:gd name="T68" fmla="*/ 2071 w 2261"/>
                    <a:gd name="T69" fmla="*/ 798 h 1352"/>
                    <a:gd name="T70" fmla="*/ 2197 w 2261"/>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1" h="1352">
                      <a:moveTo>
                        <a:pt x="2260" y="675"/>
                      </a:moveTo>
                      <a:lnTo>
                        <a:pt x="2260" y="675"/>
                      </a:lnTo>
                      <a:cubicBezTo>
                        <a:pt x="2260" y="643"/>
                        <a:pt x="2239" y="618"/>
                        <a:pt x="2197" y="602"/>
                      </a:cubicBezTo>
                      <a:lnTo>
                        <a:pt x="2071" y="553"/>
                      </a:lnTo>
                      <a:lnTo>
                        <a:pt x="2071" y="553"/>
                      </a:lnTo>
                      <a:cubicBezTo>
                        <a:pt x="2029" y="537"/>
                        <a:pt x="1995" y="513"/>
                        <a:pt x="1966" y="480"/>
                      </a:cubicBezTo>
                      <a:lnTo>
                        <a:pt x="1966" y="480"/>
                      </a:lnTo>
                      <a:cubicBezTo>
                        <a:pt x="1939" y="447"/>
                        <a:pt x="1904" y="424"/>
                        <a:pt x="1862" y="407"/>
                      </a:cubicBezTo>
                      <a:lnTo>
                        <a:pt x="1737" y="357"/>
                      </a:lnTo>
                      <a:lnTo>
                        <a:pt x="1737" y="357"/>
                      </a:lnTo>
                      <a:cubicBezTo>
                        <a:pt x="1695" y="342"/>
                        <a:pt x="1660" y="317"/>
                        <a:pt x="1632" y="285"/>
                      </a:cubicBezTo>
                      <a:lnTo>
                        <a:pt x="1632" y="285"/>
                      </a:lnTo>
                      <a:cubicBezTo>
                        <a:pt x="1604" y="252"/>
                        <a:pt x="1569" y="228"/>
                        <a:pt x="1528" y="212"/>
                      </a:cubicBezTo>
                      <a:lnTo>
                        <a:pt x="1401" y="163"/>
                      </a:lnTo>
                      <a:lnTo>
                        <a:pt x="1401" y="163"/>
                      </a:lnTo>
                      <a:cubicBezTo>
                        <a:pt x="1360" y="147"/>
                        <a:pt x="1325" y="123"/>
                        <a:pt x="1297" y="90"/>
                      </a:cubicBezTo>
                      <a:lnTo>
                        <a:pt x="1297" y="90"/>
                      </a:lnTo>
                      <a:cubicBezTo>
                        <a:pt x="1269" y="57"/>
                        <a:pt x="1234" y="33"/>
                        <a:pt x="1193" y="16"/>
                      </a:cubicBezTo>
                      <a:lnTo>
                        <a:pt x="1193" y="16"/>
                      </a:lnTo>
                      <a:cubicBezTo>
                        <a:pt x="1151" y="0"/>
                        <a:pt x="1109" y="0"/>
                        <a:pt x="1067" y="16"/>
                      </a:cubicBezTo>
                      <a:lnTo>
                        <a:pt x="1067" y="16"/>
                      </a:lnTo>
                      <a:cubicBezTo>
                        <a:pt x="1024" y="33"/>
                        <a:pt x="990" y="57"/>
                        <a:pt x="963" y="90"/>
                      </a:cubicBezTo>
                      <a:lnTo>
                        <a:pt x="963" y="90"/>
                      </a:lnTo>
                      <a:cubicBezTo>
                        <a:pt x="934" y="123"/>
                        <a:pt x="900" y="147"/>
                        <a:pt x="858" y="163"/>
                      </a:cubicBezTo>
                      <a:lnTo>
                        <a:pt x="732" y="212"/>
                      </a:lnTo>
                      <a:lnTo>
                        <a:pt x="732" y="212"/>
                      </a:lnTo>
                      <a:cubicBezTo>
                        <a:pt x="690" y="228"/>
                        <a:pt x="655" y="252"/>
                        <a:pt x="627" y="285"/>
                      </a:cubicBezTo>
                      <a:lnTo>
                        <a:pt x="627" y="285"/>
                      </a:lnTo>
                      <a:cubicBezTo>
                        <a:pt x="600" y="317"/>
                        <a:pt x="565" y="342"/>
                        <a:pt x="523" y="357"/>
                      </a:cubicBezTo>
                      <a:lnTo>
                        <a:pt x="397" y="407"/>
                      </a:lnTo>
                      <a:lnTo>
                        <a:pt x="397" y="407"/>
                      </a:lnTo>
                      <a:cubicBezTo>
                        <a:pt x="355" y="424"/>
                        <a:pt x="321" y="447"/>
                        <a:pt x="292" y="480"/>
                      </a:cubicBezTo>
                      <a:lnTo>
                        <a:pt x="292" y="480"/>
                      </a:lnTo>
                      <a:cubicBezTo>
                        <a:pt x="264" y="513"/>
                        <a:pt x="231" y="537"/>
                        <a:pt x="188" y="553"/>
                      </a:cubicBezTo>
                      <a:lnTo>
                        <a:pt x="62" y="602"/>
                      </a:lnTo>
                      <a:lnTo>
                        <a:pt x="62" y="602"/>
                      </a:lnTo>
                      <a:cubicBezTo>
                        <a:pt x="21" y="618"/>
                        <a:pt x="0" y="643"/>
                        <a:pt x="0" y="675"/>
                      </a:cubicBezTo>
                      <a:lnTo>
                        <a:pt x="0" y="675"/>
                      </a:lnTo>
                      <a:cubicBezTo>
                        <a:pt x="0" y="708"/>
                        <a:pt x="21" y="733"/>
                        <a:pt x="62" y="749"/>
                      </a:cubicBezTo>
                      <a:lnTo>
                        <a:pt x="188" y="798"/>
                      </a:lnTo>
                      <a:lnTo>
                        <a:pt x="188" y="798"/>
                      </a:lnTo>
                      <a:cubicBezTo>
                        <a:pt x="231" y="814"/>
                        <a:pt x="264" y="839"/>
                        <a:pt x="292" y="871"/>
                      </a:cubicBezTo>
                      <a:lnTo>
                        <a:pt x="292" y="871"/>
                      </a:lnTo>
                      <a:cubicBezTo>
                        <a:pt x="321" y="904"/>
                        <a:pt x="355" y="928"/>
                        <a:pt x="397" y="944"/>
                      </a:cubicBezTo>
                      <a:lnTo>
                        <a:pt x="523" y="993"/>
                      </a:lnTo>
                      <a:lnTo>
                        <a:pt x="523" y="993"/>
                      </a:lnTo>
                      <a:cubicBezTo>
                        <a:pt x="565" y="1009"/>
                        <a:pt x="600" y="1034"/>
                        <a:pt x="627" y="1066"/>
                      </a:cubicBezTo>
                      <a:lnTo>
                        <a:pt x="627" y="1066"/>
                      </a:lnTo>
                      <a:cubicBezTo>
                        <a:pt x="655" y="1099"/>
                        <a:pt x="690" y="1124"/>
                        <a:pt x="732" y="1140"/>
                      </a:cubicBezTo>
                      <a:lnTo>
                        <a:pt x="858" y="1188"/>
                      </a:lnTo>
                      <a:lnTo>
                        <a:pt x="858" y="1188"/>
                      </a:lnTo>
                      <a:cubicBezTo>
                        <a:pt x="900" y="1205"/>
                        <a:pt x="934" y="1228"/>
                        <a:pt x="963" y="1262"/>
                      </a:cubicBezTo>
                      <a:lnTo>
                        <a:pt x="963" y="1262"/>
                      </a:lnTo>
                      <a:cubicBezTo>
                        <a:pt x="990" y="1294"/>
                        <a:pt x="1024" y="1318"/>
                        <a:pt x="1067" y="1334"/>
                      </a:cubicBezTo>
                      <a:lnTo>
                        <a:pt x="1067" y="1334"/>
                      </a:lnTo>
                      <a:cubicBezTo>
                        <a:pt x="1109" y="1351"/>
                        <a:pt x="1151" y="1351"/>
                        <a:pt x="1193" y="1334"/>
                      </a:cubicBezTo>
                      <a:lnTo>
                        <a:pt x="1193" y="1334"/>
                      </a:lnTo>
                      <a:cubicBezTo>
                        <a:pt x="1234" y="1318"/>
                        <a:pt x="1269" y="1294"/>
                        <a:pt x="1297" y="1262"/>
                      </a:cubicBezTo>
                      <a:lnTo>
                        <a:pt x="1297" y="1262"/>
                      </a:lnTo>
                      <a:cubicBezTo>
                        <a:pt x="1325" y="1228"/>
                        <a:pt x="1360" y="1205"/>
                        <a:pt x="1401" y="1188"/>
                      </a:cubicBezTo>
                      <a:lnTo>
                        <a:pt x="1528" y="1140"/>
                      </a:lnTo>
                      <a:lnTo>
                        <a:pt x="1528" y="1140"/>
                      </a:lnTo>
                      <a:cubicBezTo>
                        <a:pt x="1569" y="1124"/>
                        <a:pt x="1604" y="1099"/>
                        <a:pt x="1632" y="1066"/>
                      </a:cubicBezTo>
                      <a:lnTo>
                        <a:pt x="1632" y="1066"/>
                      </a:lnTo>
                      <a:cubicBezTo>
                        <a:pt x="1660" y="1034"/>
                        <a:pt x="1695" y="1009"/>
                        <a:pt x="1737" y="993"/>
                      </a:cubicBezTo>
                      <a:lnTo>
                        <a:pt x="1862" y="944"/>
                      </a:lnTo>
                      <a:lnTo>
                        <a:pt x="1862" y="944"/>
                      </a:lnTo>
                      <a:cubicBezTo>
                        <a:pt x="1904" y="928"/>
                        <a:pt x="1939" y="904"/>
                        <a:pt x="1966" y="871"/>
                      </a:cubicBezTo>
                      <a:lnTo>
                        <a:pt x="1966" y="871"/>
                      </a:lnTo>
                      <a:cubicBezTo>
                        <a:pt x="1995" y="839"/>
                        <a:pt x="2029" y="814"/>
                        <a:pt x="2071" y="798"/>
                      </a:cubicBezTo>
                      <a:lnTo>
                        <a:pt x="2197" y="749"/>
                      </a:lnTo>
                      <a:lnTo>
                        <a:pt x="2197" y="749"/>
                      </a:lnTo>
                      <a:cubicBezTo>
                        <a:pt x="2239" y="733"/>
                        <a:pt x="2260" y="708"/>
                        <a:pt x="2260" y="675"/>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3" name="Freeform 151">
                  <a:extLst>
                    <a:ext uri="{FF2B5EF4-FFF2-40B4-BE49-F238E27FC236}">
                      <a16:creationId xmlns:a16="http://schemas.microsoft.com/office/drawing/2014/main" id="{DDAF0AFA-2ADE-3A40-9957-206711004625}"/>
                    </a:ext>
                  </a:extLst>
                </p:cNvPr>
                <p:cNvSpPr>
                  <a:spLocks noChangeArrowheads="1"/>
                </p:cNvSpPr>
                <p:nvPr/>
              </p:nvSpPr>
              <p:spPr bwMode="auto">
                <a:xfrm>
                  <a:off x="3495675" y="5921375"/>
                  <a:ext cx="641350" cy="382588"/>
                </a:xfrm>
                <a:custGeom>
                  <a:avLst/>
                  <a:gdLst>
                    <a:gd name="T0" fmla="*/ 1779 w 1780"/>
                    <a:gd name="T1" fmla="*/ 531 h 1064"/>
                    <a:gd name="T2" fmla="*/ 1631 w 1780"/>
                    <a:gd name="T3" fmla="*/ 435 h 1064"/>
                    <a:gd name="T4" fmla="*/ 1549 w 1780"/>
                    <a:gd name="T5" fmla="*/ 377 h 1064"/>
                    <a:gd name="T6" fmla="*/ 1466 w 1780"/>
                    <a:gd name="T7" fmla="*/ 320 h 1064"/>
                    <a:gd name="T8" fmla="*/ 1368 w 1780"/>
                    <a:gd name="T9" fmla="*/ 282 h 1064"/>
                    <a:gd name="T10" fmla="*/ 1286 w 1780"/>
                    <a:gd name="T11" fmla="*/ 225 h 1064"/>
                    <a:gd name="T12" fmla="*/ 1104 w 1780"/>
                    <a:gd name="T13" fmla="*/ 128 h 1064"/>
                    <a:gd name="T14" fmla="*/ 1021 w 1780"/>
                    <a:gd name="T15" fmla="*/ 71 h 1064"/>
                    <a:gd name="T16" fmla="*/ 939 w 1780"/>
                    <a:gd name="T17" fmla="*/ 13 h 1064"/>
                    <a:gd name="T18" fmla="*/ 841 w 1780"/>
                    <a:gd name="T19" fmla="*/ 13 h 1064"/>
                    <a:gd name="T20" fmla="*/ 759 w 1780"/>
                    <a:gd name="T21" fmla="*/ 71 h 1064"/>
                    <a:gd name="T22" fmla="*/ 676 w 1780"/>
                    <a:gd name="T23" fmla="*/ 128 h 1064"/>
                    <a:gd name="T24" fmla="*/ 577 w 1780"/>
                    <a:gd name="T25" fmla="*/ 167 h 1064"/>
                    <a:gd name="T26" fmla="*/ 494 w 1780"/>
                    <a:gd name="T27" fmla="*/ 225 h 1064"/>
                    <a:gd name="T28" fmla="*/ 313 w 1780"/>
                    <a:gd name="T29" fmla="*/ 320 h 1064"/>
                    <a:gd name="T30" fmla="*/ 231 w 1780"/>
                    <a:gd name="T31" fmla="*/ 377 h 1064"/>
                    <a:gd name="T32" fmla="*/ 148 w 1780"/>
                    <a:gd name="T33" fmla="*/ 435 h 1064"/>
                    <a:gd name="T34" fmla="*/ 50 w 1780"/>
                    <a:gd name="T35" fmla="*/ 474 h 1064"/>
                    <a:gd name="T36" fmla="*/ 0 w 1780"/>
                    <a:gd name="T37" fmla="*/ 531 h 1064"/>
                    <a:gd name="T38" fmla="*/ 148 w 1780"/>
                    <a:gd name="T39" fmla="*/ 627 h 1064"/>
                    <a:gd name="T40" fmla="*/ 231 w 1780"/>
                    <a:gd name="T41" fmla="*/ 685 h 1064"/>
                    <a:gd name="T42" fmla="*/ 313 w 1780"/>
                    <a:gd name="T43" fmla="*/ 743 h 1064"/>
                    <a:gd name="T44" fmla="*/ 412 w 1780"/>
                    <a:gd name="T45" fmla="*/ 781 h 1064"/>
                    <a:gd name="T46" fmla="*/ 494 w 1780"/>
                    <a:gd name="T47" fmla="*/ 839 h 1064"/>
                    <a:gd name="T48" fmla="*/ 676 w 1780"/>
                    <a:gd name="T49" fmla="*/ 935 h 1064"/>
                    <a:gd name="T50" fmla="*/ 759 w 1780"/>
                    <a:gd name="T51" fmla="*/ 993 h 1064"/>
                    <a:gd name="T52" fmla="*/ 841 w 1780"/>
                    <a:gd name="T53" fmla="*/ 1050 h 1064"/>
                    <a:gd name="T54" fmla="*/ 939 w 1780"/>
                    <a:gd name="T55" fmla="*/ 1050 h 1064"/>
                    <a:gd name="T56" fmla="*/ 1021 w 1780"/>
                    <a:gd name="T57" fmla="*/ 993 h 1064"/>
                    <a:gd name="T58" fmla="*/ 1104 w 1780"/>
                    <a:gd name="T59" fmla="*/ 935 h 1064"/>
                    <a:gd name="T60" fmla="*/ 1203 w 1780"/>
                    <a:gd name="T61" fmla="*/ 897 h 1064"/>
                    <a:gd name="T62" fmla="*/ 1286 w 1780"/>
                    <a:gd name="T63" fmla="*/ 839 h 1064"/>
                    <a:gd name="T64" fmla="*/ 1466 w 1780"/>
                    <a:gd name="T65" fmla="*/ 743 h 1064"/>
                    <a:gd name="T66" fmla="*/ 1549 w 1780"/>
                    <a:gd name="T67" fmla="*/ 685 h 1064"/>
                    <a:gd name="T68" fmla="*/ 1631 w 1780"/>
                    <a:gd name="T69" fmla="*/ 627 h 1064"/>
                    <a:gd name="T70" fmla="*/ 1730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30" y="474"/>
                      </a:cubicBezTo>
                      <a:lnTo>
                        <a:pt x="1631" y="435"/>
                      </a:lnTo>
                      <a:lnTo>
                        <a:pt x="1631" y="435"/>
                      </a:lnTo>
                      <a:cubicBezTo>
                        <a:pt x="1598" y="423"/>
                        <a:pt x="1571" y="404"/>
                        <a:pt x="1549" y="377"/>
                      </a:cubicBezTo>
                      <a:lnTo>
                        <a:pt x="1549" y="377"/>
                      </a:lnTo>
                      <a:cubicBezTo>
                        <a:pt x="1527" y="352"/>
                        <a:pt x="1500" y="333"/>
                        <a:pt x="1466" y="320"/>
                      </a:cubicBezTo>
                      <a:lnTo>
                        <a:pt x="1368" y="282"/>
                      </a:lnTo>
                      <a:lnTo>
                        <a:pt x="1368" y="282"/>
                      </a:lnTo>
                      <a:cubicBezTo>
                        <a:pt x="1335" y="269"/>
                        <a:pt x="1307" y="250"/>
                        <a:pt x="1286" y="225"/>
                      </a:cubicBezTo>
                      <a:lnTo>
                        <a:pt x="1286" y="225"/>
                      </a:lnTo>
                      <a:cubicBezTo>
                        <a:pt x="1263" y="198"/>
                        <a:pt x="1236" y="179"/>
                        <a:pt x="1203" y="167"/>
                      </a:cubicBezTo>
                      <a:lnTo>
                        <a:pt x="1104" y="128"/>
                      </a:lnTo>
                      <a:lnTo>
                        <a:pt x="1104" y="128"/>
                      </a:lnTo>
                      <a:cubicBezTo>
                        <a:pt x="1071" y="115"/>
                        <a:pt x="1044" y="96"/>
                        <a:pt x="1021" y="71"/>
                      </a:cubicBezTo>
                      <a:lnTo>
                        <a:pt x="1021" y="71"/>
                      </a:lnTo>
                      <a:cubicBezTo>
                        <a:pt x="999" y="45"/>
                        <a:pt x="972" y="26"/>
                        <a:pt x="939" y="13"/>
                      </a:cubicBezTo>
                      <a:lnTo>
                        <a:pt x="939" y="13"/>
                      </a:lnTo>
                      <a:cubicBezTo>
                        <a:pt x="906" y="0"/>
                        <a:pt x="874" y="0"/>
                        <a:pt x="841" y="13"/>
                      </a:cubicBezTo>
                      <a:lnTo>
                        <a:pt x="841" y="13"/>
                      </a:lnTo>
                      <a:cubicBezTo>
                        <a:pt x="807" y="26"/>
                        <a:pt x="780" y="45"/>
                        <a:pt x="759" y="71"/>
                      </a:cubicBezTo>
                      <a:lnTo>
                        <a:pt x="759" y="71"/>
                      </a:lnTo>
                      <a:cubicBezTo>
                        <a:pt x="736" y="96"/>
                        <a:pt x="709" y="115"/>
                        <a:pt x="676" y="128"/>
                      </a:cubicBezTo>
                      <a:lnTo>
                        <a:pt x="577" y="167"/>
                      </a:lnTo>
                      <a:lnTo>
                        <a:pt x="577" y="167"/>
                      </a:lnTo>
                      <a:cubicBezTo>
                        <a:pt x="544" y="179"/>
                        <a:pt x="517" y="198"/>
                        <a:pt x="494" y="225"/>
                      </a:cubicBezTo>
                      <a:lnTo>
                        <a:pt x="494" y="225"/>
                      </a:lnTo>
                      <a:cubicBezTo>
                        <a:pt x="473" y="250"/>
                        <a:pt x="445" y="269"/>
                        <a:pt x="412" y="282"/>
                      </a:cubicBezTo>
                      <a:lnTo>
                        <a:pt x="313" y="320"/>
                      </a:lnTo>
                      <a:lnTo>
                        <a:pt x="313" y="320"/>
                      </a:lnTo>
                      <a:cubicBezTo>
                        <a:pt x="280" y="333"/>
                        <a:pt x="253" y="352"/>
                        <a:pt x="231" y="377"/>
                      </a:cubicBezTo>
                      <a:lnTo>
                        <a:pt x="231" y="377"/>
                      </a:lnTo>
                      <a:cubicBezTo>
                        <a:pt x="209" y="404"/>
                        <a:pt x="182" y="423"/>
                        <a:pt x="148" y="435"/>
                      </a:cubicBezTo>
                      <a:lnTo>
                        <a:pt x="50" y="474"/>
                      </a:lnTo>
                      <a:lnTo>
                        <a:pt x="50" y="474"/>
                      </a:lnTo>
                      <a:cubicBezTo>
                        <a:pt x="17" y="486"/>
                        <a:pt x="0" y="506"/>
                        <a:pt x="0" y="531"/>
                      </a:cubicBezTo>
                      <a:lnTo>
                        <a:pt x="0" y="531"/>
                      </a:lnTo>
                      <a:cubicBezTo>
                        <a:pt x="0" y="557"/>
                        <a:pt x="17" y="576"/>
                        <a:pt x="50" y="589"/>
                      </a:cubicBezTo>
                      <a:lnTo>
                        <a:pt x="148" y="627"/>
                      </a:lnTo>
                      <a:lnTo>
                        <a:pt x="148" y="627"/>
                      </a:lnTo>
                      <a:cubicBezTo>
                        <a:pt x="182" y="640"/>
                        <a:pt x="209" y="660"/>
                        <a:pt x="231" y="685"/>
                      </a:cubicBezTo>
                      <a:lnTo>
                        <a:pt x="231" y="685"/>
                      </a:lnTo>
                      <a:cubicBezTo>
                        <a:pt x="253" y="711"/>
                        <a:pt x="280" y="730"/>
                        <a:pt x="313" y="743"/>
                      </a:cubicBezTo>
                      <a:lnTo>
                        <a:pt x="412" y="781"/>
                      </a:lnTo>
                      <a:lnTo>
                        <a:pt x="412" y="781"/>
                      </a:lnTo>
                      <a:cubicBezTo>
                        <a:pt x="445" y="794"/>
                        <a:pt x="473" y="814"/>
                        <a:pt x="494" y="839"/>
                      </a:cubicBezTo>
                      <a:lnTo>
                        <a:pt x="494" y="839"/>
                      </a:lnTo>
                      <a:cubicBezTo>
                        <a:pt x="517" y="865"/>
                        <a:pt x="544" y="884"/>
                        <a:pt x="577" y="897"/>
                      </a:cubicBezTo>
                      <a:lnTo>
                        <a:pt x="676" y="935"/>
                      </a:lnTo>
                      <a:lnTo>
                        <a:pt x="676" y="935"/>
                      </a:lnTo>
                      <a:cubicBezTo>
                        <a:pt x="709" y="948"/>
                        <a:pt x="736" y="967"/>
                        <a:pt x="759" y="993"/>
                      </a:cubicBezTo>
                      <a:lnTo>
                        <a:pt x="759" y="993"/>
                      </a:lnTo>
                      <a:cubicBezTo>
                        <a:pt x="780" y="1019"/>
                        <a:pt x="807" y="1038"/>
                        <a:pt x="841" y="1050"/>
                      </a:cubicBezTo>
                      <a:lnTo>
                        <a:pt x="841" y="1050"/>
                      </a:lnTo>
                      <a:cubicBezTo>
                        <a:pt x="874" y="1063"/>
                        <a:pt x="906" y="1063"/>
                        <a:pt x="939" y="1050"/>
                      </a:cubicBezTo>
                      <a:lnTo>
                        <a:pt x="939" y="1050"/>
                      </a:lnTo>
                      <a:cubicBezTo>
                        <a:pt x="972" y="1038"/>
                        <a:pt x="999" y="1019"/>
                        <a:pt x="1021" y="993"/>
                      </a:cubicBezTo>
                      <a:lnTo>
                        <a:pt x="1021" y="993"/>
                      </a:lnTo>
                      <a:cubicBezTo>
                        <a:pt x="1044" y="967"/>
                        <a:pt x="1071" y="948"/>
                        <a:pt x="1104" y="935"/>
                      </a:cubicBezTo>
                      <a:lnTo>
                        <a:pt x="1203" y="897"/>
                      </a:lnTo>
                      <a:lnTo>
                        <a:pt x="1203" y="897"/>
                      </a:lnTo>
                      <a:cubicBezTo>
                        <a:pt x="1236" y="884"/>
                        <a:pt x="1263" y="865"/>
                        <a:pt x="1286" y="839"/>
                      </a:cubicBezTo>
                      <a:lnTo>
                        <a:pt x="1286" y="839"/>
                      </a:lnTo>
                      <a:cubicBezTo>
                        <a:pt x="1307" y="814"/>
                        <a:pt x="1335" y="794"/>
                        <a:pt x="1368" y="781"/>
                      </a:cubicBezTo>
                      <a:lnTo>
                        <a:pt x="1466" y="743"/>
                      </a:lnTo>
                      <a:lnTo>
                        <a:pt x="1466" y="743"/>
                      </a:lnTo>
                      <a:cubicBezTo>
                        <a:pt x="1500" y="730"/>
                        <a:pt x="1527" y="711"/>
                        <a:pt x="1549" y="685"/>
                      </a:cubicBezTo>
                      <a:lnTo>
                        <a:pt x="1549" y="685"/>
                      </a:lnTo>
                      <a:cubicBezTo>
                        <a:pt x="1571" y="660"/>
                        <a:pt x="1598" y="640"/>
                        <a:pt x="1631" y="627"/>
                      </a:cubicBezTo>
                      <a:lnTo>
                        <a:pt x="1730" y="589"/>
                      </a:lnTo>
                      <a:lnTo>
                        <a:pt x="1730" y="589"/>
                      </a:lnTo>
                      <a:cubicBezTo>
                        <a:pt x="1762" y="576"/>
                        <a:pt x="1779" y="557"/>
                        <a:pt x="1779" y="531"/>
                      </a:cubicBezTo>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4" name="Freeform 152">
                  <a:extLst>
                    <a:ext uri="{FF2B5EF4-FFF2-40B4-BE49-F238E27FC236}">
                      <a16:creationId xmlns:a16="http://schemas.microsoft.com/office/drawing/2014/main" id="{D303AAE8-C44D-7B42-B9C9-BFE63AA920FF}"/>
                    </a:ext>
                  </a:extLst>
                </p:cNvPr>
                <p:cNvSpPr>
                  <a:spLocks noChangeArrowheads="1"/>
                </p:cNvSpPr>
                <p:nvPr/>
              </p:nvSpPr>
              <p:spPr bwMode="auto">
                <a:xfrm>
                  <a:off x="2754313" y="5975350"/>
                  <a:ext cx="58737"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6 w 165"/>
                    <a:gd name="T11" fmla="*/ 19 h 307"/>
                    <a:gd name="T12" fmla="*/ 116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3" y="128"/>
                        <a:pt x="164" y="102"/>
                        <a:pt x="164" y="77"/>
                      </a:cubicBezTo>
                      <a:lnTo>
                        <a:pt x="164" y="77"/>
                      </a:lnTo>
                      <a:cubicBezTo>
                        <a:pt x="164" y="51"/>
                        <a:pt x="149" y="32"/>
                        <a:pt x="116" y="19"/>
                      </a:cubicBezTo>
                      <a:lnTo>
                        <a:pt x="116" y="19"/>
                      </a:lnTo>
                      <a:cubicBezTo>
                        <a:pt x="82" y="7"/>
                        <a:pt x="45" y="0"/>
                        <a:pt x="0" y="0"/>
                      </a:cubicBez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5" name="Freeform 153">
                  <a:extLst>
                    <a:ext uri="{FF2B5EF4-FFF2-40B4-BE49-F238E27FC236}">
                      <a16:creationId xmlns:a16="http://schemas.microsoft.com/office/drawing/2014/main" id="{7652A025-482D-D843-9A8C-3F5E32FD4EDA}"/>
                    </a:ext>
                  </a:extLst>
                </p:cNvPr>
                <p:cNvSpPr>
                  <a:spLocks noChangeArrowheads="1"/>
                </p:cNvSpPr>
                <p:nvPr/>
              </p:nvSpPr>
              <p:spPr bwMode="auto">
                <a:xfrm>
                  <a:off x="2754313" y="6140450"/>
                  <a:ext cx="58737" cy="111125"/>
                </a:xfrm>
                <a:custGeom>
                  <a:avLst/>
                  <a:gdLst>
                    <a:gd name="T0" fmla="*/ 0 w 165"/>
                    <a:gd name="T1" fmla="*/ 306 h 307"/>
                    <a:gd name="T2" fmla="*/ 0 w 165"/>
                    <a:gd name="T3" fmla="*/ 306 h 307"/>
                    <a:gd name="T4" fmla="*/ 116 w 165"/>
                    <a:gd name="T5" fmla="*/ 287 h 307"/>
                    <a:gd name="T6" fmla="*/ 116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5" y="306"/>
                        <a:pt x="82" y="300"/>
                        <a:pt x="116" y="287"/>
                      </a:cubicBezTo>
                      <a:lnTo>
                        <a:pt x="116" y="287"/>
                      </a:lnTo>
                      <a:cubicBezTo>
                        <a:pt x="149" y="274"/>
                        <a:pt x="164" y="255"/>
                        <a:pt x="164" y="230"/>
                      </a:cubicBezTo>
                      <a:lnTo>
                        <a:pt x="164" y="230"/>
                      </a:lnTo>
                      <a:cubicBezTo>
                        <a:pt x="164" y="205"/>
                        <a:pt x="153" y="179"/>
                        <a:pt x="131" y="153"/>
                      </a:cubicBezTo>
                      <a:lnTo>
                        <a:pt x="66" y="77"/>
                      </a:lnTo>
                      <a:lnTo>
                        <a:pt x="0" y="0"/>
                      </a:ln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6" name="Freeform 154">
                  <a:extLst>
                    <a:ext uri="{FF2B5EF4-FFF2-40B4-BE49-F238E27FC236}">
                      <a16:creationId xmlns:a16="http://schemas.microsoft.com/office/drawing/2014/main" id="{9B44CBDF-671F-8B42-BEDD-5494A7282F1C}"/>
                    </a:ext>
                  </a:extLst>
                </p:cNvPr>
                <p:cNvSpPr>
                  <a:spLocks noChangeArrowheads="1"/>
                </p:cNvSpPr>
                <p:nvPr/>
              </p:nvSpPr>
              <p:spPr bwMode="auto">
                <a:xfrm>
                  <a:off x="3686175"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2 w 723"/>
                    <a:gd name="T19" fmla="*/ 376 h 447"/>
                    <a:gd name="T20" fmla="*/ 492 w 723"/>
                    <a:gd name="T21" fmla="*/ 376 h 447"/>
                    <a:gd name="T22" fmla="*/ 574 w 723"/>
                    <a:gd name="T23" fmla="*/ 318 h 447"/>
                    <a:gd name="T24" fmla="*/ 672 w 723"/>
                    <a:gd name="T25" fmla="*/ 280 h 447"/>
                    <a:gd name="T26" fmla="*/ 672 w 723"/>
                    <a:gd name="T27" fmla="*/ 280 h 447"/>
                    <a:gd name="T28" fmla="*/ 722 w 723"/>
                    <a:gd name="T29" fmla="*/ 222 h 447"/>
                    <a:gd name="T30" fmla="*/ 722 w 723"/>
                    <a:gd name="T31" fmla="*/ 222 h 447"/>
                    <a:gd name="T32" fmla="*/ 672 w 723"/>
                    <a:gd name="T33" fmla="*/ 165 h 447"/>
                    <a:gd name="T34" fmla="*/ 574 w 723"/>
                    <a:gd name="T35" fmla="*/ 126 h 447"/>
                    <a:gd name="T36" fmla="*/ 574 w 723"/>
                    <a:gd name="T37" fmla="*/ 126 h 447"/>
                    <a:gd name="T38" fmla="*/ 492 w 723"/>
                    <a:gd name="T39" fmla="*/ 69 h 447"/>
                    <a:gd name="T40" fmla="*/ 492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7" y="350"/>
                        <a:pt x="230" y="376"/>
                      </a:cubicBezTo>
                      <a:lnTo>
                        <a:pt x="230" y="376"/>
                      </a:lnTo>
                      <a:cubicBezTo>
                        <a:pt x="251" y="401"/>
                        <a:pt x="278" y="420"/>
                        <a:pt x="312" y="433"/>
                      </a:cubicBezTo>
                      <a:lnTo>
                        <a:pt x="312" y="433"/>
                      </a:lnTo>
                      <a:cubicBezTo>
                        <a:pt x="345" y="446"/>
                        <a:pt x="377" y="446"/>
                        <a:pt x="410" y="433"/>
                      </a:cubicBezTo>
                      <a:lnTo>
                        <a:pt x="410" y="433"/>
                      </a:lnTo>
                      <a:cubicBezTo>
                        <a:pt x="442" y="420"/>
                        <a:pt x="470" y="401"/>
                        <a:pt x="492" y="376"/>
                      </a:cubicBezTo>
                      <a:lnTo>
                        <a:pt x="492" y="376"/>
                      </a:lnTo>
                      <a:cubicBezTo>
                        <a:pt x="513" y="350"/>
                        <a:pt x="541" y="331"/>
                        <a:pt x="574" y="318"/>
                      </a:cubicBezTo>
                      <a:lnTo>
                        <a:pt x="672" y="280"/>
                      </a:lnTo>
                      <a:lnTo>
                        <a:pt x="672" y="280"/>
                      </a:lnTo>
                      <a:cubicBezTo>
                        <a:pt x="705" y="267"/>
                        <a:pt x="722" y="248"/>
                        <a:pt x="722" y="222"/>
                      </a:cubicBezTo>
                      <a:lnTo>
                        <a:pt x="722" y="222"/>
                      </a:lnTo>
                      <a:cubicBezTo>
                        <a:pt x="722" y="197"/>
                        <a:pt x="705" y="177"/>
                        <a:pt x="672" y="165"/>
                      </a:cubicBezTo>
                      <a:lnTo>
                        <a:pt x="574" y="126"/>
                      </a:lnTo>
                      <a:lnTo>
                        <a:pt x="574" y="126"/>
                      </a:lnTo>
                      <a:cubicBezTo>
                        <a:pt x="541" y="114"/>
                        <a:pt x="513" y="95"/>
                        <a:pt x="492" y="69"/>
                      </a:cubicBezTo>
                      <a:lnTo>
                        <a:pt x="492" y="69"/>
                      </a:lnTo>
                      <a:cubicBezTo>
                        <a:pt x="470" y="44"/>
                        <a:pt x="442" y="25"/>
                        <a:pt x="410" y="13"/>
                      </a:cubicBezTo>
                      <a:lnTo>
                        <a:pt x="410" y="13"/>
                      </a:lnTo>
                      <a:cubicBezTo>
                        <a:pt x="377" y="0"/>
                        <a:pt x="345" y="0"/>
                        <a:pt x="312" y="13"/>
                      </a:cubicBezTo>
                      <a:lnTo>
                        <a:pt x="312" y="13"/>
                      </a:lnTo>
                      <a:cubicBezTo>
                        <a:pt x="278" y="25"/>
                        <a:pt x="251" y="44"/>
                        <a:pt x="230" y="69"/>
                      </a:cubicBezTo>
                      <a:lnTo>
                        <a:pt x="230" y="69"/>
                      </a:lnTo>
                      <a:cubicBezTo>
                        <a:pt x="207"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7" name="Freeform 155">
                  <a:extLst>
                    <a:ext uri="{FF2B5EF4-FFF2-40B4-BE49-F238E27FC236}">
                      <a16:creationId xmlns:a16="http://schemas.microsoft.com/office/drawing/2014/main" id="{29842E48-4817-F348-9AD0-4B0C9976E0B4}"/>
                    </a:ext>
                  </a:extLst>
                </p:cNvPr>
                <p:cNvSpPr>
                  <a:spLocks noChangeArrowheads="1"/>
                </p:cNvSpPr>
                <p:nvPr/>
              </p:nvSpPr>
              <p:spPr bwMode="auto">
                <a:xfrm>
                  <a:off x="2884488" y="6032500"/>
                  <a:ext cx="165100" cy="160338"/>
                </a:xfrm>
                <a:custGeom>
                  <a:avLst/>
                  <a:gdLst>
                    <a:gd name="T0" fmla="*/ 327 w 459"/>
                    <a:gd name="T1" fmla="*/ 222 h 447"/>
                    <a:gd name="T2" fmla="*/ 327 w 459"/>
                    <a:gd name="T3" fmla="*/ 222 h 447"/>
                    <a:gd name="T4" fmla="*/ 278 w 459"/>
                    <a:gd name="T5" fmla="*/ 165 h 447"/>
                    <a:gd name="T6" fmla="*/ 278 w 459"/>
                    <a:gd name="T7" fmla="*/ 165 h 447"/>
                    <a:gd name="T8" fmla="*/ 179 w 459"/>
                    <a:gd name="T9" fmla="*/ 165 h 447"/>
                    <a:gd name="T10" fmla="*/ 179 w 459"/>
                    <a:gd name="T11" fmla="*/ 165 h 447"/>
                    <a:gd name="T12" fmla="*/ 130 w 459"/>
                    <a:gd name="T13" fmla="*/ 222 h 447"/>
                    <a:gd name="T14" fmla="*/ 130 w 459"/>
                    <a:gd name="T15" fmla="*/ 222 h 447"/>
                    <a:gd name="T16" fmla="*/ 179 w 459"/>
                    <a:gd name="T17" fmla="*/ 280 h 447"/>
                    <a:gd name="T18" fmla="*/ 179 w 459"/>
                    <a:gd name="T19" fmla="*/ 280 h 447"/>
                    <a:gd name="T20" fmla="*/ 278 w 459"/>
                    <a:gd name="T21" fmla="*/ 280 h 447"/>
                    <a:gd name="T22" fmla="*/ 278 w 459"/>
                    <a:gd name="T23" fmla="*/ 280 h 447"/>
                    <a:gd name="T24" fmla="*/ 327 w 459"/>
                    <a:gd name="T25" fmla="*/ 222 h 447"/>
                    <a:gd name="T26" fmla="*/ 426 w 459"/>
                    <a:gd name="T27" fmla="*/ 146 h 447"/>
                    <a:gd name="T28" fmla="*/ 426 w 459"/>
                    <a:gd name="T29" fmla="*/ 146 h 447"/>
                    <a:gd name="T30" fmla="*/ 458 w 459"/>
                    <a:gd name="T31" fmla="*/ 222 h 447"/>
                    <a:gd name="T32" fmla="*/ 458 w 459"/>
                    <a:gd name="T33" fmla="*/ 222 h 447"/>
                    <a:gd name="T34" fmla="*/ 426 w 459"/>
                    <a:gd name="T35" fmla="*/ 299 h 447"/>
                    <a:gd name="T36" fmla="*/ 360 w 459"/>
                    <a:gd name="T37" fmla="*/ 376 h 447"/>
                    <a:gd name="T38" fmla="*/ 360 w 459"/>
                    <a:gd name="T39" fmla="*/ 376 h 447"/>
                    <a:gd name="T40" fmla="*/ 278 w 459"/>
                    <a:gd name="T41" fmla="*/ 433 h 447"/>
                    <a:gd name="T42" fmla="*/ 278 w 459"/>
                    <a:gd name="T43" fmla="*/ 433 h 447"/>
                    <a:gd name="T44" fmla="*/ 179 w 459"/>
                    <a:gd name="T45" fmla="*/ 433 h 447"/>
                    <a:gd name="T46" fmla="*/ 179 w 459"/>
                    <a:gd name="T47" fmla="*/ 433 h 447"/>
                    <a:gd name="T48" fmla="*/ 97 w 459"/>
                    <a:gd name="T49" fmla="*/ 376 h 447"/>
                    <a:gd name="T50" fmla="*/ 32 w 459"/>
                    <a:gd name="T51" fmla="*/ 299 h 447"/>
                    <a:gd name="T52" fmla="*/ 32 w 459"/>
                    <a:gd name="T53" fmla="*/ 299 h 447"/>
                    <a:gd name="T54" fmla="*/ 0 w 459"/>
                    <a:gd name="T55" fmla="*/ 222 h 447"/>
                    <a:gd name="T56" fmla="*/ 0 w 459"/>
                    <a:gd name="T57" fmla="*/ 222 h 447"/>
                    <a:gd name="T58" fmla="*/ 32 w 459"/>
                    <a:gd name="T59" fmla="*/ 146 h 447"/>
                    <a:gd name="T60" fmla="*/ 97 w 459"/>
                    <a:gd name="T61" fmla="*/ 69 h 447"/>
                    <a:gd name="T62" fmla="*/ 97 w 459"/>
                    <a:gd name="T63" fmla="*/ 69 h 447"/>
                    <a:gd name="T64" fmla="*/ 179 w 459"/>
                    <a:gd name="T65" fmla="*/ 13 h 447"/>
                    <a:gd name="T66" fmla="*/ 179 w 459"/>
                    <a:gd name="T67" fmla="*/ 13 h 447"/>
                    <a:gd name="T68" fmla="*/ 278 w 459"/>
                    <a:gd name="T69" fmla="*/ 13 h 447"/>
                    <a:gd name="T70" fmla="*/ 278 w 459"/>
                    <a:gd name="T71" fmla="*/ 13 h 447"/>
                    <a:gd name="T72" fmla="*/ 360 w 459"/>
                    <a:gd name="T73" fmla="*/ 69 h 447"/>
                    <a:gd name="T74" fmla="*/ 426 w 459"/>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9" h="447">
                      <a:moveTo>
                        <a:pt x="327" y="222"/>
                      </a:moveTo>
                      <a:lnTo>
                        <a:pt x="327" y="222"/>
                      </a:lnTo>
                      <a:cubicBezTo>
                        <a:pt x="327" y="197"/>
                        <a:pt x="311" y="177"/>
                        <a:pt x="278" y="165"/>
                      </a:cubicBezTo>
                      <a:lnTo>
                        <a:pt x="278" y="165"/>
                      </a:lnTo>
                      <a:cubicBezTo>
                        <a:pt x="245" y="152"/>
                        <a:pt x="212" y="152"/>
                        <a:pt x="179" y="165"/>
                      </a:cubicBezTo>
                      <a:lnTo>
                        <a:pt x="179" y="165"/>
                      </a:lnTo>
                      <a:cubicBezTo>
                        <a:pt x="146" y="177"/>
                        <a:pt x="130" y="197"/>
                        <a:pt x="130" y="222"/>
                      </a:cubicBezTo>
                      <a:lnTo>
                        <a:pt x="130" y="222"/>
                      </a:lnTo>
                      <a:cubicBezTo>
                        <a:pt x="130" y="248"/>
                        <a:pt x="146" y="267"/>
                        <a:pt x="179" y="280"/>
                      </a:cubicBezTo>
                      <a:lnTo>
                        <a:pt x="179" y="280"/>
                      </a:lnTo>
                      <a:cubicBezTo>
                        <a:pt x="212" y="293"/>
                        <a:pt x="245" y="293"/>
                        <a:pt x="278" y="280"/>
                      </a:cubicBezTo>
                      <a:lnTo>
                        <a:pt x="278" y="280"/>
                      </a:lnTo>
                      <a:cubicBezTo>
                        <a:pt x="311" y="267"/>
                        <a:pt x="327" y="248"/>
                        <a:pt x="327" y="222"/>
                      </a:cubicBezTo>
                      <a:close/>
                      <a:moveTo>
                        <a:pt x="426" y="146"/>
                      </a:moveTo>
                      <a:lnTo>
                        <a:pt x="426" y="146"/>
                      </a:lnTo>
                      <a:cubicBezTo>
                        <a:pt x="447" y="172"/>
                        <a:pt x="458" y="197"/>
                        <a:pt x="458" y="222"/>
                      </a:cubicBezTo>
                      <a:lnTo>
                        <a:pt x="458" y="222"/>
                      </a:lnTo>
                      <a:cubicBezTo>
                        <a:pt x="458" y="248"/>
                        <a:pt x="447" y="273"/>
                        <a:pt x="426" y="299"/>
                      </a:cubicBezTo>
                      <a:lnTo>
                        <a:pt x="360" y="376"/>
                      </a:lnTo>
                      <a:lnTo>
                        <a:pt x="360" y="376"/>
                      </a:lnTo>
                      <a:cubicBezTo>
                        <a:pt x="338" y="401"/>
                        <a:pt x="311" y="420"/>
                        <a:pt x="278" y="433"/>
                      </a:cubicBezTo>
                      <a:lnTo>
                        <a:pt x="278" y="433"/>
                      </a:lnTo>
                      <a:cubicBezTo>
                        <a:pt x="245" y="446"/>
                        <a:pt x="212" y="446"/>
                        <a:pt x="179" y="433"/>
                      </a:cubicBezTo>
                      <a:lnTo>
                        <a:pt x="179" y="433"/>
                      </a:lnTo>
                      <a:cubicBezTo>
                        <a:pt x="146" y="420"/>
                        <a:pt x="120" y="401"/>
                        <a:pt x="97" y="376"/>
                      </a:cubicBezTo>
                      <a:lnTo>
                        <a:pt x="32" y="299"/>
                      </a:lnTo>
                      <a:lnTo>
                        <a:pt x="32" y="299"/>
                      </a:lnTo>
                      <a:cubicBezTo>
                        <a:pt x="10" y="273"/>
                        <a:pt x="0" y="248"/>
                        <a:pt x="0" y="222"/>
                      </a:cubicBezTo>
                      <a:lnTo>
                        <a:pt x="0" y="222"/>
                      </a:lnTo>
                      <a:cubicBezTo>
                        <a:pt x="0" y="197"/>
                        <a:pt x="10" y="172"/>
                        <a:pt x="32" y="146"/>
                      </a:cubicBezTo>
                      <a:lnTo>
                        <a:pt x="97" y="69"/>
                      </a:lnTo>
                      <a:lnTo>
                        <a:pt x="97" y="69"/>
                      </a:lnTo>
                      <a:cubicBezTo>
                        <a:pt x="120" y="44"/>
                        <a:pt x="146" y="25"/>
                        <a:pt x="179" y="13"/>
                      </a:cubicBezTo>
                      <a:lnTo>
                        <a:pt x="179" y="13"/>
                      </a:lnTo>
                      <a:cubicBezTo>
                        <a:pt x="212" y="0"/>
                        <a:pt x="245" y="0"/>
                        <a:pt x="278" y="13"/>
                      </a:cubicBezTo>
                      <a:lnTo>
                        <a:pt x="278" y="13"/>
                      </a:lnTo>
                      <a:cubicBezTo>
                        <a:pt x="311" y="25"/>
                        <a:pt x="338" y="44"/>
                        <a:pt x="360" y="69"/>
                      </a:cubicBezTo>
                      <a:lnTo>
                        <a:pt x="426" y="146"/>
                      </a:ln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8" name="Freeform 156">
                  <a:extLst>
                    <a:ext uri="{FF2B5EF4-FFF2-40B4-BE49-F238E27FC236}">
                      <a16:creationId xmlns:a16="http://schemas.microsoft.com/office/drawing/2014/main" id="{2F1224EF-AF86-2A4D-81E4-01900FB562B7}"/>
                    </a:ext>
                  </a:extLst>
                </p:cNvPr>
                <p:cNvSpPr>
                  <a:spLocks noChangeArrowheads="1"/>
                </p:cNvSpPr>
                <p:nvPr/>
              </p:nvSpPr>
              <p:spPr bwMode="auto">
                <a:xfrm>
                  <a:off x="4384675" y="5645150"/>
                  <a:ext cx="68263" cy="111125"/>
                </a:xfrm>
                <a:custGeom>
                  <a:avLst/>
                  <a:gdLst>
                    <a:gd name="T0" fmla="*/ 11 w 191"/>
                    <a:gd name="T1" fmla="*/ 57 h 307"/>
                    <a:gd name="T2" fmla="*/ 11 w 191"/>
                    <a:gd name="T3" fmla="*/ 57 h 307"/>
                    <a:gd name="T4" fmla="*/ 59 w 191"/>
                    <a:gd name="T5" fmla="*/ 153 h 307"/>
                    <a:gd name="T6" fmla="*/ 190 w 191"/>
                    <a:gd name="T7" fmla="*/ 306 h 307"/>
                    <a:gd name="T8" fmla="*/ 190 w 191"/>
                    <a:gd name="T9" fmla="*/ 0 h 307"/>
                    <a:gd name="T10" fmla="*/ 59 w 191"/>
                    <a:gd name="T11" fmla="*/ 0 h 307"/>
                    <a:gd name="T12" fmla="*/ 59 w 191"/>
                    <a:gd name="T13" fmla="*/ 0 h 307"/>
                    <a:gd name="T14" fmla="*/ 11 w 191"/>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307">
                      <a:moveTo>
                        <a:pt x="11" y="57"/>
                      </a:moveTo>
                      <a:lnTo>
                        <a:pt x="11" y="57"/>
                      </a:lnTo>
                      <a:cubicBezTo>
                        <a:pt x="22" y="96"/>
                        <a:pt x="37" y="127"/>
                        <a:pt x="59" y="153"/>
                      </a:cubicBezTo>
                      <a:lnTo>
                        <a:pt x="190" y="306"/>
                      </a:lnTo>
                      <a:lnTo>
                        <a:pt x="190" y="0"/>
                      </a:lnTo>
                      <a:lnTo>
                        <a:pt x="59" y="0"/>
                      </a:lnTo>
                      <a:lnTo>
                        <a:pt x="59" y="0"/>
                      </a:lnTo>
                      <a:cubicBezTo>
                        <a:pt x="16" y="0"/>
                        <a:pt x="0" y="19"/>
                        <a:pt x="11" y="57"/>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9" name="Freeform 157">
                  <a:extLst>
                    <a:ext uri="{FF2B5EF4-FFF2-40B4-BE49-F238E27FC236}">
                      <a16:creationId xmlns:a16="http://schemas.microsoft.com/office/drawing/2014/main" id="{6A522A40-AF1B-3043-B31F-0B6FF9E598F9}"/>
                    </a:ext>
                  </a:extLst>
                </p:cNvPr>
                <p:cNvSpPr>
                  <a:spLocks noChangeArrowheads="1"/>
                </p:cNvSpPr>
                <p:nvPr/>
              </p:nvSpPr>
              <p:spPr bwMode="auto">
                <a:xfrm>
                  <a:off x="2754313" y="5645150"/>
                  <a:ext cx="493712" cy="328613"/>
                </a:xfrm>
                <a:custGeom>
                  <a:avLst/>
                  <a:gdLst>
                    <a:gd name="T0" fmla="*/ 0 w 1373"/>
                    <a:gd name="T1" fmla="*/ 0 h 913"/>
                    <a:gd name="T2" fmla="*/ 1311 w 1373"/>
                    <a:gd name="T3" fmla="*/ 0 h 913"/>
                    <a:gd name="T4" fmla="*/ 1311 w 1373"/>
                    <a:gd name="T5" fmla="*/ 0 h 913"/>
                    <a:gd name="T6" fmla="*/ 1361 w 1373"/>
                    <a:gd name="T7" fmla="*/ 57 h 913"/>
                    <a:gd name="T8" fmla="*/ 1361 w 1373"/>
                    <a:gd name="T9" fmla="*/ 57 h 913"/>
                    <a:gd name="T10" fmla="*/ 1311 w 1373"/>
                    <a:gd name="T11" fmla="*/ 153 h 913"/>
                    <a:gd name="T12" fmla="*/ 1246 w 1373"/>
                    <a:gd name="T13" fmla="*/ 230 h 913"/>
                    <a:gd name="T14" fmla="*/ 1181 w 1373"/>
                    <a:gd name="T15" fmla="*/ 306 h 913"/>
                    <a:gd name="T16" fmla="*/ 1115 w 1373"/>
                    <a:gd name="T17" fmla="*/ 382 h 913"/>
                    <a:gd name="T18" fmla="*/ 1050 w 1373"/>
                    <a:gd name="T19" fmla="*/ 459 h 913"/>
                    <a:gd name="T20" fmla="*/ 984 w 1373"/>
                    <a:gd name="T21" fmla="*/ 535 h 913"/>
                    <a:gd name="T22" fmla="*/ 919 w 1373"/>
                    <a:gd name="T23" fmla="*/ 613 h 913"/>
                    <a:gd name="T24" fmla="*/ 853 w 1373"/>
                    <a:gd name="T25" fmla="*/ 689 h 913"/>
                    <a:gd name="T26" fmla="*/ 788 w 1373"/>
                    <a:gd name="T27" fmla="*/ 765 h 913"/>
                    <a:gd name="T28" fmla="*/ 722 w 1373"/>
                    <a:gd name="T29" fmla="*/ 842 h 913"/>
                    <a:gd name="T30" fmla="*/ 722 w 1373"/>
                    <a:gd name="T31" fmla="*/ 842 h 913"/>
                    <a:gd name="T32" fmla="*/ 640 w 1373"/>
                    <a:gd name="T33" fmla="*/ 900 h 913"/>
                    <a:gd name="T34" fmla="*/ 640 w 1373"/>
                    <a:gd name="T35" fmla="*/ 900 h 913"/>
                    <a:gd name="T36" fmla="*/ 541 w 1373"/>
                    <a:gd name="T37" fmla="*/ 900 h 913"/>
                    <a:gd name="T38" fmla="*/ 541 w 1373"/>
                    <a:gd name="T39" fmla="*/ 900 h 913"/>
                    <a:gd name="T40" fmla="*/ 459 w 1373"/>
                    <a:gd name="T41" fmla="*/ 842 h 913"/>
                    <a:gd name="T42" fmla="*/ 394 w 1373"/>
                    <a:gd name="T43" fmla="*/ 765 h 913"/>
                    <a:gd name="T44" fmla="*/ 328 w 1373"/>
                    <a:gd name="T45" fmla="*/ 689 h 913"/>
                    <a:gd name="T46" fmla="*/ 263 w 1373"/>
                    <a:gd name="T47" fmla="*/ 613 h 913"/>
                    <a:gd name="T48" fmla="*/ 198 w 1373"/>
                    <a:gd name="T49" fmla="*/ 535 h 913"/>
                    <a:gd name="T50" fmla="*/ 131 w 1373"/>
                    <a:gd name="T51" fmla="*/ 459 h 913"/>
                    <a:gd name="T52" fmla="*/ 66 w 1373"/>
                    <a:gd name="T53" fmla="*/ 382 h 913"/>
                    <a:gd name="T54" fmla="*/ 0 w 1373"/>
                    <a:gd name="T55" fmla="*/ 306 h 913"/>
                    <a:gd name="T56" fmla="*/ 0 w 1373"/>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3" h="913">
                      <a:moveTo>
                        <a:pt x="0" y="0"/>
                      </a:moveTo>
                      <a:lnTo>
                        <a:pt x="1311" y="0"/>
                      </a:lnTo>
                      <a:lnTo>
                        <a:pt x="1311" y="0"/>
                      </a:lnTo>
                      <a:cubicBezTo>
                        <a:pt x="1356" y="0"/>
                        <a:pt x="1372" y="19"/>
                        <a:pt x="1361" y="57"/>
                      </a:cubicBezTo>
                      <a:lnTo>
                        <a:pt x="1361" y="57"/>
                      </a:lnTo>
                      <a:cubicBezTo>
                        <a:pt x="1350" y="96"/>
                        <a:pt x="1334" y="127"/>
                        <a:pt x="1311" y="153"/>
                      </a:cubicBezTo>
                      <a:lnTo>
                        <a:pt x="1246" y="230"/>
                      </a:lnTo>
                      <a:lnTo>
                        <a:pt x="1181" y="306"/>
                      </a:lnTo>
                      <a:lnTo>
                        <a:pt x="1115" y="382"/>
                      </a:lnTo>
                      <a:lnTo>
                        <a:pt x="1050" y="459"/>
                      </a:lnTo>
                      <a:lnTo>
                        <a:pt x="984" y="535"/>
                      </a:lnTo>
                      <a:lnTo>
                        <a:pt x="919" y="613"/>
                      </a:lnTo>
                      <a:lnTo>
                        <a:pt x="853" y="689"/>
                      </a:lnTo>
                      <a:lnTo>
                        <a:pt x="788" y="765"/>
                      </a:lnTo>
                      <a:lnTo>
                        <a:pt x="722" y="842"/>
                      </a:lnTo>
                      <a:lnTo>
                        <a:pt x="722" y="842"/>
                      </a:lnTo>
                      <a:cubicBezTo>
                        <a:pt x="700" y="867"/>
                        <a:pt x="673" y="887"/>
                        <a:pt x="640" y="900"/>
                      </a:cubicBezTo>
                      <a:lnTo>
                        <a:pt x="640" y="900"/>
                      </a:lnTo>
                      <a:cubicBezTo>
                        <a:pt x="607" y="912"/>
                        <a:pt x="574" y="912"/>
                        <a:pt x="541" y="900"/>
                      </a:cubicBezTo>
                      <a:lnTo>
                        <a:pt x="541" y="900"/>
                      </a:lnTo>
                      <a:cubicBezTo>
                        <a:pt x="508" y="887"/>
                        <a:pt x="482" y="867"/>
                        <a:pt x="459" y="842"/>
                      </a:cubicBezTo>
                      <a:lnTo>
                        <a:pt x="394" y="765"/>
                      </a:lnTo>
                      <a:lnTo>
                        <a:pt x="328" y="689"/>
                      </a:lnTo>
                      <a:lnTo>
                        <a:pt x="263" y="613"/>
                      </a:lnTo>
                      <a:lnTo>
                        <a:pt x="198" y="535"/>
                      </a:lnTo>
                      <a:lnTo>
                        <a:pt x="131" y="459"/>
                      </a:lnTo>
                      <a:lnTo>
                        <a:pt x="66" y="382"/>
                      </a:lnTo>
                      <a:lnTo>
                        <a:pt x="0" y="306"/>
                      </a:lnTo>
                      <a:lnTo>
                        <a:pt x="0" y="0"/>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0" name="Freeform 158">
                  <a:extLst>
                    <a:ext uri="{FF2B5EF4-FFF2-40B4-BE49-F238E27FC236}">
                      <a16:creationId xmlns:a16="http://schemas.microsoft.com/office/drawing/2014/main" id="{32198624-D1B8-114F-819E-89D1033B7E19}"/>
                    </a:ext>
                  </a:extLst>
                </p:cNvPr>
                <p:cNvSpPr>
                  <a:spLocks noChangeArrowheads="1"/>
                </p:cNvSpPr>
                <p:nvPr/>
              </p:nvSpPr>
              <p:spPr bwMode="auto">
                <a:xfrm>
                  <a:off x="2836863" y="5699125"/>
                  <a:ext cx="260350" cy="163513"/>
                </a:xfrm>
                <a:custGeom>
                  <a:avLst/>
                  <a:gdLst>
                    <a:gd name="T0" fmla="*/ 0 w 722"/>
                    <a:gd name="T1" fmla="*/ 77 h 453"/>
                    <a:gd name="T2" fmla="*/ 0 w 722"/>
                    <a:gd name="T3" fmla="*/ 77 h 453"/>
                    <a:gd name="T4" fmla="*/ 33 w 722"/>
                    <a:gd name="T5" fmla="*/ 153 h 453"/>
                    <a:gd name="T6" fmla="*/ 229 w 722"/>
                    <a:gd name="T7" fmla="*/ 382 h 453"/>
                    <a:gd name="T8" fmla="*/ 229 w 722"/>
                    <a:gd name="T9" fmla="*/ 382 h 453"/>
                    <a:gd name="T10" fmla="*/ 311 w 722"/>
                    <a:gd name="T11" fmla="*/ 440 h 453"/>
                    <a:gd name="T12" fmla="*/ 311 w 722"/>
                    <a:gd name="T13" fmla="*/ 440 h 453"/>
                    <a:gd name="T14" fmla="*/ 410 w 722"/>
                    <a:gd name="T15" fmla="*/ 440 h 453"/>
                    <a:gd name="T16" fmla="*/ 410 w 722"/>
                    <a:gd name="T17" fmla="*/ 440 h 453"/>
                    <a:gd name="T18" fmla="*/ 492 w 722"/>
                    <a:gd name="T19" fmla="*/ 382 h 453"/>
                    <a:gd name="T20" fmla="*/ 689 w 722"/>
                    <a:gd name="T21" fmla="*/ 153 h 453"/>
                    <a:gd name="T22" fmla="*/ 689 w 722"/>
                    <a:gd name="T23" fmla="*/ 153 h 453"/>
                    <a:gd name="T24" fmla="*/ 721 w 722"/>
                    <a:gd name="T25" fmla="*/ 77 h 453"/>
                    <a:gd name="T26" fmla="*/ 721 w 722"/>
                    <a:gd name="T27" fmla="*/ 77 h 453"/>
                    <a:gd name="T28" fmla="*/ 672 w 722"/>
                    <a:gd name="T29" fmla="*/ 19 h 453"/>
                    <a:gd name="T30" fmla="*/ 672 w 722"/>
                    <a:gd name="T31" fmla="*/ 19 h 453"/>
                    <a:gd name="T32" fmla="*/ 558 w 722"/>
                    <a:gd name="T33" fmla="*/ 0 h 453"/>
                    <a:gd name="T34" fmla="*/ 164 w 722"/>
                    <a:gd name="T35" fmla="*/ 0 h 453"/>
                    <a:gd name="T36" fmla="*/ 164 w 722"/>
                    <a:gd name="T37" fmla="*/ 0 h 453"/>
                    <a:gd name="T38" fmla="*/ 50 w 722"/>
                    <a:gd name="T39" fmla="*/ 19 h 453"/>
                    <a:gd name="T40" fmla="*/ 50 w 722"/>
                    <a:gd name="T41" fmla="*/ 19 h 453"/>
                    <a:gd name="T42" fmla="*/ 0 w 722"/>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2" h="453">
                      <a:moveTo>
                        <a:pt x="0" y="77"/>
                      </a:moveTo>
                      <a:lnTo>
                        <a:pt x="0" y="77"/>
                      </a:lnTo>
                      <a:cubicBezTo>
                        <a:pt x="0" y="102"/>
                        <a:pt x="11" y="128"/>
                        <a:pt x="33" y="153"/>
                      </a:cubicBezTo>
                      <a:lnTo>
                        <a:pt x="229" y="382"/>
                      </a:lnTo>
                      <a:lnTo>
                        <a:pt x="229" y="382"/>
                      </a:lnTo>
                      <a:cubicBezTo>
                        <a:pt x="252" y="408"/>
                        <a:pt x="278" y="427"/>
                        <a:pt x="311" y="440"/>
                      </a:cubicBezTo>
                      <a:lnTo>
                        <a:pt x="311" y="440"/>
                      </a:lnTo>
                      <a:cubicBezTo>
                        <a:pt x="344" y="452"/>
                        <a:pt x="377" y="452"/>
                        <a:pt x="410" y="440"/>
                      </a:cubicBezTo>
                      <a:lnTo>
                        <a:pt x="410" y="440"/>
                      </a:lnTo>
                      <a:cubicBezTo>
                        <a:pt x="443" y="427"/>
                        <a:pt x="470" y="408"/>
                        <a:pt x="492" y="382"/>
                      </a:cubicBezTo>
                      <a:lnTo>
                        <a:pt x="689" y="153"/>
                      </a:lnTo>
                      <a:lnTo>
                        <a:pt x="689" y="153"/>
                      </a:lnTo>
                      <a:cubicBezTo>
                        <a:pt x="710" y="128"/>
                        <a:pt x="721" y="102"/>
                        <a:pt x="721" y="77"/>
                      </a:cubicBezTo>
                      <a:lnTo>
                        <a:pt x="721" y="77"/>
                      </a:lnTo>
                      <a:cubicBezTo>
                        <a:pt x="721" y="51"/>
                        <a:pt x="706" y="32"/>
                        <a:pt x="672" y="19"/>
                      </a:cubicBezTo>
                      <a:lnTo>
                        <a:pt x="672" y="19"/>
                      </a:lnTo>
                      <a:cubicBezTo>
                        <a:pt x="639" y="7"/>
                        <a:pt x="601" y="0"/>
                        <a:pt x="558" y="0"/>
                      </a:cubicBezTo>
                      <a:lnTo>
                        <a:pt x="164" y="0"/>
                      </a:lnTo>
                      <a:lnTo>
                        <a:pt x="164" y="0"/>
                      </a:lnTo>
                      <a:cubicBezTo>
                        <a:pt x="121" y="0"/>
                        <a:pt x="82" y="7"/>
                        <a:pt x="50" y="19"/>
                      </a:cubicBezTo>
                      <a:lnTo>
                        <a:pt x="50" y="19"/>
                      </a:lnTo>
                      <a:cubicBezTo>
                        <a:pt x="16" y="32"/>
                        <a:pt x="0" y="51"/>
                        <a:pt x="0" y="7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1" name="Freeform 159">
                  <a:extLst>
                    <a:ext uri="{FF2B5EF4-FFF2-40B4-BE49-F238E27FC236}">
                      <a16:creationId xmlns:a16="http://schemas.microsoft.com/office/drawing/2014/main" id="{592338B0-5C8E-BC44-8937-22C1EB36D8E8}"/>
                    </a:ext>
                  </a:extLst>
                </p:cNvPr>
                <p:cNvSpPr>
                  <a:spLocks noChangeArrowheads="1"/>
                </p:cNvSpPr>
                <p:nvPr/>
              </p:nvSpPr>
              <p:spPr bwMode="auto">
                <a:xfrm>
                  <a:off x="4335463" y="6619875"/>
                  <a:ext cx="117475" cy="130175"/>
                </a:xfrm>
                <a:custGeom>
                  <a:avLst/>
                  <a:gdLst>
                    <a:gd name="T0" fmla="*/ 196 w 328"/>
                    <a:gd name="T1" fmla="*/ 98 h 361"/>
                    <a:gd name="T2" fmla="*/ 131 w 328"/>
                    <a:gd name="T3" fmla="*/ 164 h 361"/>
                    <a:gd name="T4" fmla="*/ 66 w 328"/>
                    <a:gd name="T5" fmla="*/ 229 h 361"/>
                    <a:gd name="T6" fmla="*/ 66 w 328"/>
                    <a:gd name="T7" fmla="*/ 229 h 361"/>
                    <a:gd name="T8" fmla="*/ 17 w 328"/>
                    <a:gd name="T9" fmla="*/ 311 h 361"/>
                    <a:gd name="T10" fmla="*/ 0 w 328"/>
                    <a:gd name="T11" fmla="*/ 360 h 361"/>
                    <a:gd name="T12" fmla="*/ 263 w 328"/>
                    <a:gd name="T13" fmla="*/ 360 h 361"/>
                    <a:gd name="T14" fmla="*/ 278 w 328"/>
                    <a:gd name="T15" fmla="*/ 311 h 361"/>
                    <a:gd name="T16" fmla="*/ 278 w 328"/>
                    <a:gd name="T17" fmla="*/ 311 h 361"/>
                    <a:gd name="T18" fmla="*/ 327 w 328"/>
                    <a:gd name="T19" fmla="*/ 262 h 361"/>
                    <a:gd name="T20" fmla="*/ 327 w 328"/>
                    <a:gd name="T21" fmla="*/ 0 h 361"/>
                    <a:gd name="T22" fmla="*/ 327 w 328"/>
                    <a:gd name="T23" fmla="*/ 0 h 361"/>
                    <a:gd name="T24" fmla="*/ 263 w 328"/>
                    <a:gd name="T25" fmla="*/ 33 h 361"/>
                    <a:gd name="T26" fmla="*/ 196 w 328"/>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361">
                      <a:moveTo>
                        <a:pt x="196" y="98"/>
                      </a:moveTo>
                      <a:lnTo>
                        <a:pt x="131" y="164"/>
                      </a:lnTo>
                      <a:lnTo>
                        <a:pt x="66" y="229"/>
                      </a:lnTo>
                      <a:lnTo>
                        <a:pt x="66" y="229"/>
                      </a:lnTo>
                      <a:cubicBezTo>
                        <a:pt x="43" y="251"/>
                        <a:pt x="28" y="279"/>
                        <a:pt x="17" y="311"/>
                      </a:cubicBezTo>
                      <a:lnTo>
                        <a:pt x="0" y="360"/>
                      </a:lnTo>
                      <a:lnTo>
                        <a:pt x="263" y="360"/>
                      </a:lnTo>
                      <a:lnTo>
                        <a:pt x="278" y="311"/>
                      </a:lnTo>
                      <a:lnTo>
                        <a:pt x="278" y="311"/>
                      </a:lnTo>
                      <a:cubicBezTo>
                        <a:pt x="290" y="279"/>
                        <a:pt x="306" y="262"/>
                        <a:pt x="327" y="262"/>
                      </a:cubicBezTo>
                      <a:lnTo>
                        <a:pt x="327" y="0"/>
                      </a:lnTo>
                      <a:lnTo>
                        <a:pt x="327" y="0"/>
                      </a:lnTo>
                      <a:cubicBezTo>
                        <a:pt x="306" y="0"/>
                        <a:pt x="284" y="11"/>
                        <a:pt x="263" y="33"/>
                      </a:cubicBezTo>
                      <a:lnTo>
                        <a:pt x="196"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2" name="Freeform 160">
                  <a:extLst>
                    <a:ext uri="{FF2B5EF4-FFF2-40B4-BE49-F238E27FC236}">
                      <a16:creationId xmlns:a16="http://schemas.microsoft.com/office/drawing/2014/main" id="{FECC714F-C5B6-7F4F-A648-70C090109001}"/>
                    </a:ext>
                  </a:extLst>
                </p:cNvPr>
                <p:cNvSpPr>
                  <a:spLocks noChangeArrowheads="1"/>
                </p:cNvSpPr>
                <p:nvPr/>
              </p:nvSpPr>
              <p:spPr bwMode="auto">
                <a:xfrm>
                  <a:off x="4051300" y="6619875"/>
                  <a:ext cx="236538" cy="130175"/>
                </a:xfrm>
                <a:custGeom>
                  <a:avLst/>
                  <a:gdLst>
                    <a:gd name="T0" fmla="*/ 590 w 656"/>
                    <a:gd name="T1" fmla="*/ 229 h 361"/>
                    <a:gd name="T2" fmla="*/ 394 w 656"/>
                    <a:gd name="T3" fmla="*/ 33 h 361"/>
                    <a:gd name="T4" fmla="*/ 394 w 656"/>
                    <a:gd name="T5" fmla="*/ 33 h 361"/>
                    <a:gd name="T6" fmla="*/ 328 w 656"/>
                    <a:gd name="T7" fmla="*/ 0 h 361"/>
                    <a:gd name="T8" fmla="*/ 328 w 656"/>
                    <a:gd name="T9" fmla="*/ 0 h 361"/>
                    <a:gd name="T10" fmla="*/ 262 w 656"/>
                    <a:gd name="T11" fmla="*/ 33 h 361"/>
                    <a:gd name="T12" fmla="*/ 66 w 656"/>
                    <a:gd name="T13" fmla="*/ 229 h 361"/>
                    <a:gd name="T14" fmla="*/ 66 w 656"/>
                    <a:gd name="T15" fmla="*/ 229 h 361"/>
                    <a:gd name="T16" fmla="*/ 16 w 656"/>
                    <a:gd name="T17" fmla="*/ 311 h 361"/>
                    <a:gd name="T18" fmla="*/ 0 w 656"/>
                    <a:gd name="T19" fmla="*/ 360 h 361"/>
                    <a:gd name="T20" fmla="*/ 262 w 656"/>
                    <a:gd name="T21" fmla="*/ 360 h 361"/>
                    <a:gd name="T22" fmla="*/ 279 w 656"/>
                    <a:gd name="T23" fmla="*/ 311 h 361"/>
                    <a:gd name="T24" fmla="*/ 279 w 656"/>
                    <a:gd name="T25" fmla="*/ 311 h 361"/>
                    <a:gd name="T26" fmla="*/ 328 w 656"/>
                    <a:gd name="T27" fmla="*/ 262 h 361"/>
                    <a:gd name="T28" fmla="*/ 328 w 656"/>
                    <a:gd name="T29" fmla="*/ 262 h 361"/>
                    <a:gd name="T30" fmla="*/ 377 w 656"/>
                    <a:gd name="T31" fmla="*/ 311 h 361"/>
                    <a:gd name="T32" fmla="*/ 394 w 656"/>
                    <a:gd name="T33" fmla="*/ 360 h 361"/>
                    <a:gd name="T34" fmla="*/ 655 w 656"/>
                    <a:gd name="T35" fmla="*/ 360 h 361"/>
                    <a:gd name="T36" fmla="*/ 640 w 656"/>
                    <a:gd name="T37" fmla="*/ 311 h 361"/>
                    <a:gd name="T38" fmla="*/ 640 w 656"/>
                    <a:gd name="T39" fmla="*/ 311 h 361"/>
                    <a:gd name="T40" fmla="*/ 590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90" y="229"/>
                      </a:moveTo>
                      <a:lnTo>
                        <a:pt x="394" y="33"/>
                      </a:lnTo>
                      <a:lnTo>
                        <a:pt x="394" y="33"/>
                      </a:lnTo>
                      <a:cubicBezTo>
                        <a:pt x="372" y="11"/>
                        <a:pt x="350" y="0"/>
                        <a:pt x="328" y="0"/>
                      </a:cubicBezTo>
                      <a:lnTo>
                        <a:pt x="328" y="0"/>
                      </a:lnTo>
                      <a:cubicBezTo>
                        <a:pt x="306" y="0"/>
                        <a:pt x="284" y="11"/>
                        <a:pt x="262" y="33"/>
                      </a:cubicBezTo>
                      <a:lnTo>
                        <a:pt x="66" y="229"/>
                      </a:lnTo>
                      <a:lnTo>
                        <a:pt x="66" y="229"/>
                      </a:lnTo>
                      <a:cubicBezTo>
                        <a:pt x="44" y="251"/>
                        <a:pt x="28" y="279"/>
                        <a:pt x="16" y="311"/>
                      </a:cubicBezTo>
                      <a:lnTo>
                        <a:pt x="0" y="360"/>
                      </a:lnTo>
                      <a:lnTo>
                        <a:pt x="262" y="360"/>
                      </a:lnTo>
                      <a:lnTo>
                        <a:pt x="279" y="311"/>
                      </a:lnTo>
                      <a:lnTo>
                        <a:pt x="279" y="311"/>
                      </a:lnTo>
                      <a:cubicBezTo>
                        <a:pt x="290" y="279"/>
                        <a:pt x="306" y="262"/>
                        <a:pt x="328" y="262"/>
                      </a:cubicBezTo>
                      <a:lnTo>
                        <a:pt x="328" y="262"/>
                      </a:lnTo>
                      <a:cubicBezTo>
                        <a:pt x="350" y="262"/>
                        <a:pt x="367" y="279"/>
                        <a:pt x="377" y="311"/>
                      </a:cubicBezTo>
                      <a:lnTo>
                        <a:pt x="394" y="360"/>
                      </a:lnTo>
                      <a:lnTo>
                        <a:pt x="655" y="360"/>
                      </a:lnTo>
                      <a:lnTo>
                        <a:pt x="640" y="311"/>
                      </a:lnTo>
                      <a:lnTo>
                        <a:pt x="640"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3" name="Freeform 161">
                  <a:extLst>
                    <a:ext uri="{FF2B5EF4-FFF2-40B4-BE49-F238E27FC236}">
                      <a16:creationId xmlns:a16="http://schemas.microsoft.com/office/drawing/2014/main" id="{A3B2A3E7-05F2-FF46-B3E3-C5D1DEDD0DE8}"/>
                    </a:ext>
                  </a:extLst>
                </p:cNvPr>
                <p:cNvSpPr>
                  <a:spLocks noChangeArrowheads="1"/>
                </p:cNvSpPr>
                <p:nvPr/>
              </p:nvSpPr>
              <p:spPr bwMode="auto">
                <a:xfrm>
                  <a:off x="3768725" y="6619875"/>
                  <a:ext cx="236538" cy="130175"/>
                </a:xfrm>
                <a:custGeom>
                  <a:avLst/>
                  <a:gdLst>
                    <a:gd name="T0" fmla="*/ 589 w 657"/>
                    <a:gd name="T1" fmla="*/ 229 h 361"/>
                    <a:gd name="T2" fmla="*/ 393 w 657"/>
                    <a:gd name="T3" fmla="*/ 33 h 361"/>
                    <a:gd name="T4" fmla="*/ 393 w 657"/>
                    <a:gd name="T5" fmla="*/ 33 h 361"/>
                    <a:gd name="T6" fmla="*/ 328 w 657"/>
                    <a:gd name="T7" fmla="*/ 0 h 361"/>
                    <a:gd name="T8" fmla="*/ 328 w 657"/>
                    <a:gd name="T9" fmla="*/ 0 h 361"/>
                    <a:gd name="T10" fmla="*/ 262 w 657"/>
                    <a:gd name="T11" fmla="*/ 33 h 361"/>
                    <a:gd name="T12" fmla="*/ 65 w 657"/>
                    <a:gd name="T13" fmla="*/ 229 h 361"/>
                    <a:gd name="T14" fmla="*/ 65 w 657"/>
                    <a:gd name="T15" fmla="*/ 229 h 361"/>
                    <a:gd name="T16" fmla="*/ 16 w 657"/>
                    <a:gd name="T17" fmla="*/ 311 h 361"/>
                    <a:gd name="T18" fmla="*/ 0 w 657"/>
                    <a:gd name="T19" fmla="*/ 360 h 361"/>
                    <a:gd name="T20" fmla="*/ 262 w 657"/>
                    <a:gd name="T21" fmla="*/ 360 h 361"/>
                    <a:gd name="T22" fmla="*/ 278 w 657"/>
                    <a:gd name="T23" fmla="*/ 311 h 361"/>
                    <a:gd name="T24" fmla="*/ 278 w 657"/>
                    <a:gd name="T25" fmla="*/ 311 h 361"/>
                    <a:gd name="T26" fmla="*/ 328 w 657"/>
                    <a:gd name="T27" fmla="*/ 262 h 361"/>
                    <a:gd name="T28" fmla="*/ 328 w 657"/>
                    <a:gd name="T29" fmla="*/ 262 h 361"/>
                    <a:gd name="T30" fmla="*/ 376 w 657"/>
                    <a:gd name="T31" fmla="*/ 311 h 361"/>
                    <a:gd name="T32" fmla="*/ 393 w 657"/>
                    <a:gd name="T33" fmla="*/ 360 h 361"/>
                    <a:gd name="T34" fmla="*/ 656 w 657"/>
                    <a:gd name="T35" fmla="*/ 360 h 361"/>
                    <a:gd name="T36" fmla="*/ 639 w 657"/>
                    <a:gd name="T37" fmla="*/ 311 h 361"/>
                    <a:gd name="T38" fmla="*/ 639 w 657"/>
                    <a:gd name="T39" fmla="*/ 311 h 361"/>
                    <a:gd name="T40" fmla="*/ 589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89" y="229"/>
                      </a:moveTo>
                      <a:lnTo>
                        <a:pt x="393" y="33"/>
                      </a:lnTo>
                      <a:lnTo>
                        <a:pt x="393" y="33"/>
                      </a:lnTo>
                      <a:cubicBezTo>
                        <a:pt x="371" y="11"/>
                        <a:pt x="350" y="0"/>
                        <a:pt x="328" y="0"/>
                      </a:cubicBezTo>
                      <a:lnTo>
                        <a:pt x="328" y="0"/>
                      </a:lnTo>
                      <a:cubicBezTo>
                        <a:pt x="306" y="0"/>
                        <a:pt x="283" y="11"/>
                        <a:pt x="262" y="33"/>
                      </a:cubicBezTo>
                      <a:lnTo>
                        <a:pt x="65" y="229"/>
                      </a:lnTo>
                      <a:lnTo>
                        <a:pt x="65" y="229"/>
                      </a:lnTo>
                      <a:cubicBezTo>
                        <a:pt x="44" y="251"/>
                        <a:pt x="27" y="279"/>
                        <a:pt x="16" y="311"/>
                      </a:cubicBezTo>
                      <a:lnTo>
                        <a:pt x="0" y="360"/>
                      </a:lnTo>
                      <a:lnTo>
                        <a:pt x="262" y="360"/>
                      </a:lnTo>
                      <a:lnTo>
                        <a:pt x="278" y="311"/>
                      </a:lnTo>
                      <a:lnTo>
                        <a:pt x="278" y="311"/>
                      </a:lnTo>
                      <a:cubicBezTo>
                        <a:pt x="289" y="279"/>
                        <a:pt x="306" y="262"/>
                        <a:pt x="328" y="262"/>
                      </a:cubicBezTo>
                      <a:lnTo>
                        <a:pt x="328" y="262"/>
                      </a:lnTo>
                      <a:cubicBezTo>
                        <a:pt x="350" y="262"/>
                        <a:pt x="366" y="279"/>
                        <a:pt x="376" y="311"/>
                      </a:cubicBezTo>
                      <a:lnTo>
                        <a:pt x="393" y="360"/>
                      </a:lnTo>
                      <a:lnTo>
                        <a:pt x="656" y="360"/>
                      </a:lnTo>
                      <a:lnTo>
                        <a:pt x="639" y="311"/>
                      </a:lnTo>
                      <a:lnTo>
                        <a:pt x="639" y="311"/>
                      </a:lnTo>
                      <a:cubicBezTo>
                        <a:pt x="628" y="279"/>
                        <a:pt x="612" y="251"/>
                        <a:pt x="589"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4" name="Freeform 162">
                  <a:extLst>
                    <a:ext uri="{FF2B5EF4-FFF2-40B4-BE49-F238E27FC236}">
                      <a16:creationId xmlns:a16="http://schemas.microsoft.com/office/drawing/2014/main" id="{0618ED1E-9786-5F4B-840B-F62CF8439218}"/>
                    </a:ext>
                  </a:extLst>
                </p:cNvPr>
                <p:cNvSpPr>
                  <a:spLocks noChangeArrowheads="1"/>
                </p:cNvSpPr>
                <p:nvPr/>
              </p:nvSpPr>
              <p:spPr bwMode="auto">
                <a:xfrm>
                  <a:off x="3486150" y="6619875"/>
                  <a:ext cx="236538" cy="130175"/>
                </a:xfrm>
                <a:custGeom>
                  <a:avLst/>
                  <a:gdLst>
                    <a:gd name="T0" fmla="*/ 590 w 657"/>
                    <a:gd name="T1" fmla="*/ 229 h 361"/>
                    <a:gd name="T2" fmla="*/ 525 w 657"/>
                    <a:gd name="T3" fmla="*/ 164 h 361"/>
                    <a:gd name="T4" fmla="*/ 459 w 657"/>
                    <a:gd name="T5" fmla="*/ 98 h 361"/>
                    <a:gd name="T6" fmla="*/ 393 w 657"/>
                    <a:gd name="T7" fmla="*/ 33 h 361"/>
                    <a:gd name="T8" fmla="*/ 393 w 657"/>
                    <a:gd name="T9" fmla="*/ 33 h 361"/>
                    <a:gd name="T10" fmla="*/ 328 w 657"/>
                    <a:gd name="T11" fmla="*/ 0 h 361"/>
                    <a:gd name="T12" fmla="*/ 328 w 657"/>
                    <a:gd name="T13" fmla="*/ 0 h 361"/>
                    <a:gd name="T14" fmla="*/ 262 w 657"/>
                    <a:gd name="T15" fmla="*/ 33 h 361"/>
                    <a:gd name="T16" fmla="*/ 196 w 657"/>
                    <a:gd name="T17" fmla="*/ 98 h 361"/>
                    <a:gd name="T18" fmla="*/ 131 w 657"/>
                    <a:gd name="T19" fmla="*/ 164 h 361"/>
                    <a:gd name="T20" fmla="*/ 65 w 657"/>
                    <a:gd name="T21" fmla="*/ 229 h 361"/>
                    <a:gd name="T22" fmla="*/ 65 w 657"/>
                    <a:gd name="T23" fmla="*/ 229 h 361"/>
                    <a:gd name="T24" fmla="*/ 16 w 657"/>
                    <a:gd name="T25" fmla="*/ 311 h 361"/>
                    <a:gd name="T26" fmla="*/ 0 w 657"/>
                    <a:gd name="T27" fmla="*/ 360 h 361"/>
                    <a:gd name="T28" fmla="*/ 262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59" y="98"/>
                      </a:lnTo>
                      <a:lnTo>
                        <a:pt x="393" y="33"/>
                      </a:lnTo>
                      <a:lnTo>
                        <a:pt x="393" y="33"/>
                      </a:lnTo>
                      <a:cubicBezTo>
                        <a:pt x="371" y="11"/>
                        <a:pt x="350" y="0"/>
                        <a:pt x="328" y="0"/>
                      </a:cubicBezTo>
                      <a:lnTo>
                        <a:pt x="328" y="0"/>
                      </a:lnTo>
                      <a:cubicBezTo>
                        <a:pt x="306" y="0"/>
                        <a:pt x="284" y="11"/>
                        <a:pt x="262" y="33"/>
                      </a:cubicBezTo>
                      <a:lnTo>
                        <a:pt x="196" y="98"/>
                      </a:lnTo>
                      <a:lnTo>
                        <a:pt x="131" y="164"/>
                      </a:lnTo>
                      <a:lnTo>
                        <a:pt x="65" y="229"/>
                      </a:lnTo>
                      <a:lnTo>
                        <a:pt x="65" y="229"/>
                      </a:lnTo>
                      <a:cubicBezTo>
                        <a:pt x="44" y="251"/>
                        <a:pt x="27" y="279"/>
                        <a:pt x="16" y="311"/>
                      </a:cubicBezTo>
                      <a:lnTo>
                        <a:pt x="0" y="360"/>
                      </a:lnTo>
                      <a:lnTo>
                        <a:pt x="262" y="360"/>
                      </a:lnTo>
                      <a:lnTo>
                        <a:pt x="279" y="311"/>
                      </a:lnTo>
                      <a:lnTo>
                        <a:pt x="279" y="311"/>
                      </a:lnTo>
                      <a:cubicBezTo>
                        <a:pt x="289" y="279"/>
                        <a:pt x="306" y="262"/>
                        <a:pt x="328" y="262"/>
                      </a:cubicBezTo>
                      <a:lnTo>
                        <a:pt x="328" y="262"/>
                      </a:lnTo>
                      <a:cubicBezTo>
                        <a:pt x="350" y="262"/>
                        <a:pt x="366" y="279"/>
                        <a:pt x="377" y="311"/>
                      </a:cubicBezTo>
                      <a:lnTo>
                        <a:pt x="393" y="360"/>
                      </a:lnTo>
                      <a:lnTo>
                        <a:pt x="656" y="360"/>
                      </a:lnTo>
                      <a:lnTo>
                        <a:pt x="639" y="311"/>
                      </a:lnTo>
                      <a:lnTo>
                        <a:pt x="639" y="311"/>
                      </a:lnTo>
                      <a:cubicBezTo>
                        <a:pt x="628" y="279"/>
                        <a:pt x="612" y="251"/>
                        <a:pt x="590"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5" name="Freeform 163">
                  <a:extLst>
                    <a:ext uri="{FF2B5EF4-FFF2-40B4-BE49-F238E27FC236}">
                      <a16:creationId xmlns:a16="http://schemas.microsoft.com/office/drawing/2014/main" id="{E289E987-F439-F644-8193-9CB53C3AA98B}"/>
                    </a:ext>
                  </a:extLst>
                </p:cNvPr>
                <p:cNvSpPr>
                  <a:spLocks noChangeArrowheads="1"/>
                </p:cNvSpPr>
                <p:nvPr/>
              </p:nvSpPr>
              <p:spPr bwMode="auto">
                <a:xfrm>
                  <a:off x="3201988" y="6619875"/>
                  <a:ext cx="236537" cy="130175"/>
                </a:xfrm>
                <a:custGeom>
                  <a:avLst/>
                  <a:gdLst>
                    <a:gd name="T0" fmla="*/ 590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3 w 657"/>
                    <a:gd name="T15" fmla="*/ 33 h 361"/>
                    <a:gd name="T16" fmla="*/ 197 w 657"/>
                    <a:gd name="T17" fmla="*/ 98 h 361"/>
                    <a:gd name="T18" fmla="*/ 132 w 657"/>
                    <a:gd name="T19" fmla="*/ 164 h 361"/>
                    <a:gd name="T20" fmla="*/ 65 w 657"/>
                    <a:gd name="T21" fmla="*/ 229 h 361"/>
                    <a:gd name="T22" fmla="*/ 65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60" y="98"/>
                      </a:lnTo>
                      <a:lnTo>
                        <a:pt x="393" y="33"/>
                      </a:lnTo>
                      <a:lnTo>
                        <a:pt x="393" y="33"/>
                      </a:lnTo>
                      <a:cubicBezTo>
                        <a:pt x="372" y="11"/>
                        <a:pt x="350" y="0"/>
                        <a:pt x="328" y="0"/>
                      </a:cubicBezTo>
                      <a:lnTo>
                        <a:pt x="328" y="0"/>
                      </a:lnTo>
                      <a:cubicBezTo>
                        <a:pt x="306" y="0"/>
                        <a:pt x="284" y="11"/>
                        <a:pt x="263" y="33"/>
                      </a:cubicBezTo>
                      <a:lnTo>
                        <a:pt x="197" y="98"/>
                      </a:lnTo>
                      <a:lnTo>
                        <a:pt x="132" y="164"/>
                      </a:lnTo>
                      <a:lnTo>
                        <a:pt x="65" y="229"/>
                      </a:lnTo>
                      <a:lnTo>
                        <a:pt x="65"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7" y="279"/>
                        <a:pt x="377" y="311"/>
                      </a:cubicBezTo>
                      <a:lnTo>
                        <a:pt x="393" y="360"/>
                      </a:lnTo>
                      <a:lnTo>
                        <a:pt x="656"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6" name="Freeform 164">
                  <a:extLst>
                    <a:ext uri="{FF2B5EF4-FFF2-40B4-BE49-F238E27FC236}">
                      <a16:creationId xmlns:a16="http://schemas.microsoft.com/office/drawing/2014/main" id="{24A523C7-4F40-0247-A0C6-313B80349016}"/>
                    </a:ext>
                  </a:extLst>
                </p:cNvPr>
                <p:cNvSpPr>
                  <a:spLocks noChangeArrowheads="1"/>
                </p:cNvSpPr>
                <p:nvPr/>
              </p:nvSpPr>
              <p:spPr bwMode="auto">
                <a:xfrm>
                  <a:off x="2919413" y="6619875"/>
                  <a:ext cx="236537" cy="130175"/>
                </a:xfrm>
                <a:custGeom>
                  <a:avLst/>
                  <a:gdLst>
                    <a:gd name="T0" fmla="*/ 591 w 657"/>
                    <a:gd name="T1" fmla="*/ 229 h 361"/>
                    <a:gd name="T2" fmla="*/ 525 w 657"/>
                    <a:gd name="T3" fmla="*/ 164 h 361"/>
                    <a:gd name="T4" fmla="*/ 460 w 657"/>
                    <a:gd name="T5" fmla="*/ 98 h 361"/>
                    <a:gd name="T6" fmla="*/ 394 w 657"/>
                    <a:gd name="T7" fmla="*/ 33 h 361"/>
                    <a:gd name="T8" fmla="*/ 394 w 657"/>
                    <a:gd name="T9" fmla="*/ 33 h 361"/>
                    <a:gd name="T10" fmla="*/ 329 w 657"/>
                    <a:gd name="T11" fmla="*/ 0 h 361"/>
                    <a:gd name="T12" fmla="*/ 329 w 657"/>
                    <a:gd name="T13" fmla="*/ 0 h 361"/>
                    <a:gd name="T14" fmla="*/ 263 w 657"/>
                    <a:gd name="T15" fmla="*/ 33 h 361"/>
                    <a:gd name="T16" fmla="*/ 197 w 657"/>
                    <a:gd name="T17" fmla="*/ 98 h 361"/>
                    <a:gd name="T18" fmla="*/ 132 w 657"/>
                    <a:gd name="T19" fmla="*/ 164 h 361"/>
                    <a:gd name="T20" fmla="*/ 67 w 657"/>
                    <a:gd name="T21" fmla="*/ 229 h 361"/>
                    <a:gd name="T22" fmla="*/ 67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9 w 657"/>
                    <a:gd name="T35" fmla="*/ 262 h 361"/>
                    <a:gd name="T36" fmla="*/ 329 w 657"/>
                    <a:gd name="T37" fmla="*/ 262 h 361"/>
                    <a:gd name="T38" fmla="*/ 378 w 657"/>
                    <a:gd name="T39" fmla="*/ 311 h 361"/>
                    <a:gd name="T40" fmla="*/ 394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5" y="164"/>
                      </a:lnTo>
                      <a:lnTo>
                        <a:pt x="460" y="98"/>
                      </a:lnTo>
                      <a:lnTo>
                        <a:pt x="394" y="33"/>
                      </a:lnTo>
                      <a:lnTo>
                        <a:pt x="394" y="33"/>
                      </a:lnTo>
                      <a:cubicBezTo>
                        <a:pt x="372" y="11"/>
                        <a:pt x="350" y="0"/>
                        <a:pt x="329" y="0"/>
                      </a:cubicBezTo>
                      <a:lnTo>
                        <a:pt x="329" y="0"/>
                      </a:lnTo>
                      <a:cubicBezTo>
                        <a:pt x="306" y="0"/>
                        <a:pt x="285" y="11"/>
                        <a:pt x="263" y="33"/>
                      </a:cubicBezTo>
                      <a:lnTo>
                        <a:pt x="197" y="98"/>
                      </a:lnTo>
                      <a:lnTo>
                        <a:pt x="132" y="164"/>
                      </a:lnTo>
                      <a:lnTo>
                        <a:pt x="67" y="229"/>
                      </a:lnTo>
                      <a:lnTo>
                        <a:pt x="67" y="229"/>
                      </a:lnTo>
                      <a:cubicBezTo>
                        <a:pt x="44" y="251"/>
                        <a:pt x="28" y="279"/>
                        <a:pt x="17" y="311"/>
                      </a:cubicBezTo>
                      <a:lnTo>
                        <a:pt x="0" y="360"/>
                      </a:lnTo>
                      <a:lnTo>
                        <a:pt x="263" y="360"/>
                      </a:lnTo>
                      <a:lnTo>
                        <a:pt x="279" y="311"/>
                      </a:lnTo>
                      <a:lnTo>
                        <a:pt x="279" y="311"/>
                      </a:lnTo>
                      <a:cubicBezTo>
                        <a:pt x="290" y="279"/>
                        <a:pt x="306" y="262"/>
                        <a:pt x="329" y="262"/>
                      </a:cubicBezTo>
                      <a:lnTo>
                        <a:pt x="329" y="262"/>
                      </a:lnTo>
                      <a:cubicBezTo>
                        <a:pt x="350" y="262"/>
                        <a:pt x="367" y="279"/>
                        <a:pt x="378" y="311"/>
                      </a:cubicBezTo>
                      <a:lnTo>
                        <a:pt x="394" y="360"/>
                      </a:lnTo>
                      <a:lnTo>
                        <a:pt x="656" y="360"/>
                      </a:lnTo>
                      <a:lnTo>
                        <a:pt x="640" y="311"/>
                      </a:lnTo>
                      <a:lnTo>
                        <a:pt x="640" y="311"/>
                      </a:lnTo>
                      <a:cubicBezTo>
                        <a:pt x="629" y="279"/>
                        <a:pt x="613" y="251"/>
                        <a:pt x="591"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7" name="Freeform 165">
                  <a:extLst>
                    <a:ext uri="{FF2B5EF4-FFF2-40B4-BE49-F238E27FC236}">
                      <a16:creationId xmlns:a16="http://schemas.microsoft.com/office/drawing/2014/main" id="{0F4F68B2-BD3B-CD49-9930-FA061D0DFB95}"/>
                    </a:ext>
                  </a:extLst>
                </p:cNvPr>
                <p:cNvSpPr>
                  <a:spLocks noChangeArrowheads="1"/>
                </p:cNvSpPr>
                <p:nvPr/>
              </p:nvSpPr>
              <p:spPr bwMode="auto">
                <a:xfrm>
                  <a:off x="2754313" y="6619875"/>
                  <a:ext cx="119062" cy="130175"/>
                </a:xfrm>
                <a:custGeom>
                  <a:avLst/>
                  <a:gdLst>
                    <a:gd name="T0" fmla="*/ 263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50 w 329"/>
                    <a:gd name="T13" fmla="*/ 311 h 361"/>
                    <a:gd name="T14" fmla="*/ 66 w 329"/>
                    <a:gd name="T15" fmla="*/ 360 h 361"/>
                    <a:gd name="T16" fmla="*/ 328 w 329"/>
                    <a:gd name="T17" fmla="*/ 360 h 361"/>
                    <a:gd name="T18" fmla="*/ 312 w 329"/>
                    <a:gd name="T19" fmla="*/ 311 h 361"/>
                    <a:gd name="T20" fmla="*/ 312 w 329"/>
                    <a:gd name="T21" fmla="*/ 311 h 361"/>
                    <a:gd name="T22" fmla="*/ 263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3" y="229"/>
                      </a:moveTo>
                      <a:lnTo>
                        <a:pt x="66" y="33"/>
                      </a:lnTo>
                      <a:lnTo>
                        <a:pt x="66" y="33"/>
                      </a:lnTo>
                      <a:cubicBezTo>
                        <a:pt x="45" y="11"/>
                        <a:pt x="23" y="0"/>
                        <a:pt x="0" y="0"/>
                      </a:cubicBezTo>
                      <a:lnTo>
                        <a:pt x="0" y="262"/>
                      </a:lnTo>
                      <a:lnTo>
                        <a:pt x="0" y="262"/>
                      </a:lnTo>
                      <a:cubicBezTo>
                        <a:pt x="23" y="262"/>
                        <a:pt x="39" y="279"/>
                        <a:pt x="50" y="311"/>
                      </a:cubicBezTo>
                      <a:lnTo>
                        <a:pt x="66" y="360"/>
                      </a:lnTo>
                      <a:lnTo>
                        <a:pt x="328" y="360"/>
                      </a:lnTo>
                      <a:lnTo>
                        <a:pt x="312" y="311"/>
                      </a:lnTo>
                      <a:lnTo>
                        <a:pt x="312" y="311"/>
                      </a:lnTo>
                      <a:cubicBezTo>
                        <a:pt x="301" y="279"/>
                        <a:pt x="285" y="251"/>
                        <a:pt x="263"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8" name="Freeform 166">
                  <a:extLst>
                    <a:ext uri="{FF2B5EF4-FFF2-40B4-BE49-F238E27FC236}">
                      <a16:creationId xmlns:a16="http://schemas.microsoft.com/office/drawing/2014/main" id="{BA6B4944-D1C6-B844-BC11-31119DC8F62A}"/>
                    </a:ext>
                  </a:extLst>
                </p:cNvPr>
                <p:cNvSpPr>
                  <a:spLocks noChangeArrowheads="1"/>
                </p:cNvSpPr>
                <p:nvPr/>
              </p:nvSpPr>
              <p:spPr bwMode="auto">
                <a:xfrm>
                  <a:off x="4300538"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9" name="Freeform 167">
                  <a:extLst>
                    <a:ext uri="{FF2B5EF4-FFF2-40B4-BE49-F238E27FC236}">
                      <a16:creationId xmlns:a16="http://schemas.microsoft.com/office/drawing/2014/main" id="{C0CA3E97-4B4E-0048-AAD0-16F54FC35BA6}"/>
                    </a:ext>
                  </a:extLst>
                </p:cNvPr>
                <p:cNvSpPr>
                  <a:spLocks noChangeArrowheads="1"/>
                </p:cNvSpPr>
                <p:nvPr/>
              </p:nvSpPr>
              <p:spPr bwMode="auto">
                <a:xfrm>
                  <a:off x="4016375"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0" name="Freeform 168">
                  <a:extLst>
                    <a:ext uri="{FF2B5EF4-FFF2-40B4-BE49-F238E27FC236}">
                      <a16:creationId xmlns:a16="http://schemas.microsoft.com/office/drawing/2014/main" id="{6E22E2BA-D9A9-A744-BA93-96E35B4BCAD9}"/>
                    </a:ext>
                  </a:extLst>
                </p:cNvPr>
                <p:cNvSpPr>
                  <a:spLocks noChangeArrowheads="1"/>
                </p:cNvSpPr>
                <p:nvPr/>
              </p:nvSpPr>
              <p:spPr bwMode="auto">
                <a:xfrm>
                  <a:off x="3733800"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3" y="65"/>
                        <a:pt x="65" y="54"/>
                        <a:pt x="65" y="33"/>
                      </a:cubicBezTo>
                      <a:lnTo>
                        <a:pt x="65" y="33"/>
                      </a:lnTo>
                      <a:cubicBezTo>
                        <a:pt x="65" y="11"/>
                        <a:pt x="53"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1" name="Freeform 169">
                  <a:extLst>
                    <a:ext uri="{FF2B5EF4-FFF2-40B4-BE49-F238E27FC236}">
                      <a16:creationId xmlns:a16="http://schemas.microsoft.com/office/drawing/2014/main" id="{250504B1-E454-FD47-99F5-DC203C87412B}"/>
                    </a:ext>
                  </a:extLst>
                </p:cNvPr>
                <p:cNvSpPr>
                  <a:spLocks noChangeArrowheads="1"/>
                </p:cNvSpPr>
                <p:nvPr/>
              </p:nvSpPr>
              <p:spPr bwMode="auto">
                <a:xfrm>
                  <a:off x="344963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2" y="0"/>
                        <a:pt x="0" y="11"/>
                        <a:pt x="0" y="33"/>
                      </a:cubicBezTo>
                      <a:lnTo>
                        <a:pt x="0" y="33"/>
                      </a:lnTo>
                      <a:cubicBezTo>
                        <a:pt x="0" y="54"/>
                        <a:pt x="12" y="65"/>
                        <a:pt x="33" y="65"/>
                      </a:cubicBezTo>
                      <a:lnTo>
                        <a:pt x="33" y="65"/>
                      </a:lnTo>
                      <a:cubicBezTo>
                        <a:pt x="56" y="65"/>
                        <a:pt x="66" y="54"/>
                        <a:pt x="66" y="33"/>
                      </a:cubicBezTo>
                      <a:lnTo>
                        <a:pt x="66" y="33"/>
                      </a:lnTo>
                      <a:cubicBezTo>
                        <a:pt x="66" y="11"/>
                        <a:pt x="56"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2" name="Freeform 170">
                  <a:extLst>
                    <a:ext uri="{FF2B5EF4-FFF2-40B4-BE49-F238E27FC236}">
                      <a16:creationId xmlns:a16="http://schemas.microsoft.com/office/drawing/2014/main" id="{D140DE9C-489E-8A4D-B731-7F6BA574A7B8}"/>
                    </a:ext>
                  </a:extLst>
                </p:cNvPr>
                <p:cNvSpPr>
                  <a:spLocks noChangeArrowheads="1"/>
                </p:cNvSpPr>
                <p:nvPr/>
              </p:nvSpPr>
              <p:spPr bwMode="auto">
                <a:xfrm>
                  <a:off x="3167063"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3" name="Freeform 171">
                  <a:extLst>
                    <a:ext uri="{FF2B5EF4-FFF2-40B4-BE49-F238E27FC236}">
                      <a16:creationId xmlns:a16="http://schemas.microsoft.com/office/drawing/2014/main" id="{A3269360-F666-E047-AA4E-384C8EC7C38E}"/>
                    </a:ext>
                  </a:extLst>
                </p:cNvPr>
                <p:cNvSpPr>
                  <a:spLocks noChangeArrowheads="1"/>
                </p:cNvSpPr>
                <p:nvPr/>
              </p:nvSpPr>
              <p:spPr bwMode="auto">
                <a:xfrm>
                  <a:off x="2884488" y="6619875"/>
                  <a:ext cx="23812"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01" name="Group 310">
                <a:extLst>
                  <a:ext uri="{FF2B5EF4-FFF2-40B4-BE49-F238E27FC236}">
                    <a16:creationId xmlns:a16="http://schemas.microsoft.com/office/drawing/2014/main" id="{2539F72F-4524-FE46-B9B4-58062FFBC9CD}"/>
                  </a:ext>
                </a:extLst>
              </p:cNvPr>
              <p:cNvGrpSpPr/>
              <p:nvPr/>
            </p:nvGrpSpPr>
            <p:grpSpPr>
              <a:xfrm rot="5400000">
                <a:off x="-491702" y="4252490"/>
                <a:ext cx="2808604" cy="1825200"/>
                <a:chOff x="4452938" y="5645150"/>
                <a:chExt cx="1700212" cy="1104900"/>
              </a:xfrm>
            </p:grpSpPr>
            <p:sp>
              <p:nvSpPr>
                <p:cNvPr id="102" name="Freeform 291">
                  <a:extLst>
                    <a:ext uri="{FF2B5EF4-FFF2-40B4-BE49-F238E27FC236}">
                      <a16:creationId xmlns:a16="http://schemas.microsoft.com/office/drawing/2014/main" id="{20CBB53B-215F-D849-A247-A8A9470F960F}"/>
                    </a:ext>
                  </a:extLst>
                </p:cNvPr>
                <p:cNvSpPr>
                  <a:spLocks noChangeArrowheads="1"/>
                </p:cNvSpPr>
                <p:nvPr/>
              </p:nvSpPr>
              <p:spPr bwMode="auto">
                <a:xfrm>
                  <a:off x="6083300" y="6470650"/>
                  <a:ext cx="69850" cy="111125"/>
                </a:xfrm>
                <a:custGeom>
                  <a:avLst/>
                  <a:gdLst>
                    <a:gd name="T0" fmla="*/ 60 w 192"/>
                    <a:gd name="T1" fmla="*/ 153 h 307"/>
                    <a:gd name="T2" fmla="*/ 60 w 192"/>
                    <a:gd name="T3" fmla="*/ 153 h 307"/>
                    <a:gd name="T4" fmla="*/ 11 w 192"/>
                    <a:gd name="T5" fmla="*/ 248 h 307"/>
                    <a:gd name="T6" fmla="*/ 11 w 192"/>
                    <a:gd name="T7" fmla="*/ 248 h 307"/>
                    <a:gd name="T8" fmla="*/ 60 w 192"/>
                    <a:gd name="T9" fmla="*/ 306 h 307"/>
                    <a:gd name="T10" fmla="*/ 191 w 192"/>
                    <a:gd name="T11" fmla="*/ 306 h 307"/>
                    <a:gd name="T12" fmla="*/ 191 w 192"/>
                    <a:gd name="T13" fmla="*/ 0 h 307"/>
                    <a:gd name="T14" fmla="*/ 126 w 192"/>
                    <a:gd name="T15" fmla="*/ 76 h 307"/>
                    <a:gd name="T16" fmla="*/ 60 w 192"/>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307">
                      <a:moveTo>
                        <a:pt x="60" y="153"/>
                      </a:moveTo>
                      <a:lnTo>
                        <a:pt x="60" y="153"/>
                      </a:lnTo>
                      <a:cubicBezTo>
                        <a:pt x="38" y="178"/>
                        <a:pt x="22" y="211"/>
                        <a:pt x="11" y="248"/>
                      </a:cubicBezTo>
                      <a:lnTo>
                        <a:pt x="11" y="248"/>
                      </a:lnTo>
                      <a:cubicBezTo>
                        <a:pt x="0" y="286"/>
                        <a:pt x="16" y="306"/>
                        <a:pt x="60" y="306"/>
                      </a:cubicBezTo>
                      <a:lnTo>
                        <a:pt x="191" y="306"/>
                      </a:lnTo>
                      <a:lnTo>
                        <a:pt x="191" y="0"/>
                      </a:lnTo>
                      <a:lnTo>
                        <a:pt x="126" y="76"/>
                      </a:lnTo>
                      <a:lnTo>
                        <a:pt x="60" y="153"/>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3" name="Freeform 292">
                  <a:extLst>
                    <a:ext uri="{FF2B5EF4-FFF2-40B4-BE49-F238E27FC236}">
                      <a16:creationId xmlns:a16="http://schemas.microsoft.com/office/drawing/2014/main" id="{23BC746C-7C7D-9F45-A8D1-389C4F8C3951}"/>
                    </a:ext>
                  </a:extLst>
                </p:cNvPr>
                <p:cNvSpPr>
                  <a:spLocks noChangeArrowheads="1"/>
                </p:cNvSpPr>
                <p:nvPr/>
              </p:nvSpPr>
              <p:spPr bwMode="auto">
                <a:xfrm>
                  <a:off x="4452938" y="6253163"/>
                  <a:ext cx="493712" cy="328612"/>
                </a:xfrm>
                <a:custGeom>
                  <a:avLst/>
                  <a:gdLst>
                    <a:gd name="T0" fmla="*/ 0 w 1372"/>
                    <a:gd name="T1" fmla="*/ 605 h 912"/>
                    <a:gd name="T2" fmla="*/ 66 w 1372"/>
                    <a:gd name="T3" fmla="*/ 528 h 912"/>
                    <a:gd name="T4" fmla="*/ 262 w 1372"/>
                    <a:gd name="T5" fmla="*/ 299 h 912"/>
                    <a:gd name="T6" fmla="*/ 328 w 1372"/>
                    <a:gd name="T7" fmla="*/ 222 h 912"/>
                    <a:gd name="T8" fmla="*/ 393 w 1372"/>
                    <a:gd name="T9" fmla="*/ 146 h 912"/>
                    <a:gd name="T10" fmla="*/ 459 w 1372"/>
                    <a:gd name="T11" fmla="*/ 70 h 912"/>
                    <a:gd name="T12" fmla="*/ 459 w 1372"/>
                    <a:gd name="T13" fmla="*/ 70 h 912"/>
                    <a:gd name="T14" fmla="*/ 541 w 1372"/>
                    <a:gd name="T15" fmla="*/ 12 h 912"/>
                    <a:gd name="T16" fmla="*/ 541 w 1372"/>
                    <a:gd name="T17" fmla="*/ 12 h 912"/>
                    <a:gd name="T18" fmla="*/ 639 w 1372"/>
                    <a:gd name="T19" fmla="*/ 12 h 912"/>
                    <a:gd name="T20" fmla="*/ 639 w 1372"/>
                    <a:gd name="T21" fmla="*/ 12 h 912"/>
                    <a:gd name="T22" fmla="*/ 721 w 1372"/>
                    <a:gd name="T23" fmla="*/ 70 h 912"/>
                    <a:gd name="T24" fmla="*/ 787 w 1372"/>
                    <a:gd name="T25" fmla="*/ 146 h 912"/>
                    <a:gd name="T26" fmla="*/ 853 w 1372"/>
                    <a:gd name="T27" fmla="*/ 222 h 912"/>
                    <a:gd name="T28" fmla="*/ 918 w 1372"/>
                    <a:gd name="T29" fmla="*/ 299 h 912"/>
                    <a:gd name="T30" fmla="*/ 1115 w 1372"/>
                    <a:gd name="T31" fmla="*/ 528 h 912"/>
                    <a:gd name="T32" fmla="*/ 1180 w 1372"/>
                    <a:gd name="T33" fmla="*/ 605 h 912"/>
                    <a:gd name="T34" fmla="*/ 1245 w 1372"/>
                    <a:gd name="T35" fmla="*/ 681 h 912"/>
                    <a:gd name="T36" fmla="*/ 1311 w 1372"/>
                    <a:gd name="T37" fmla="*/ 758 h 912"/>
                    <a:gd name="T38" fmla="*/ 1311 w 1372"/>
                    <a:gd name="T39" fmla="*/ 758 h 912"/>
                    <a:gd name="T40" fmla="*/ 1360 w 1372"/>
                    <a:gd name="T41" fmla="*/ 853 h 912"/>
                    <a:gd name="T42" fmla="*/ 1360 w 1372"/>
                    <a:gd name="T43" fmla="*/ 853 h 912"/>
                    <a:gd name="T44" fmla="*/ 1311 w 1372"/>
                    <a:gd name="T45" fmla="*/ 911 h 912"/>
                    <a:gd name="T46" fmla="*/ 0 w 1372"/>
                    <a:gd name="T47" fmla="*/ 911 h 912"/>
                    <a:gd name="T48" fmla="*/ 0 w 1372"/>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2" h="912">
                      <a:moveTo>
                        <a:pt x="0" y="605"/>
                      </a:moveTo>
                      <a:lnTo>
                        <a:pt x="66" y="528"/>
                      </a:lnTo>
                      <a:lnTo>
                        <a:pt x="262" y="299"/>
                      </a:lnTo>
                      <a:lnTo>
                        <a:pt x="328" y="222"/>
                      </a:lnTo>
                      <a:lnTo>
                        <a:pt x="393" y="146"/>
                      </a:lnTo>
                      <a:lnTo>
                        <a:pt x="459" y="70"/>
                      </a:lnTo>
                      <a:lnTo>
                        <a:pt x="459" y="70"/>
                      </a:lnTo>
                      <a:cubicBezTo>
                        <a:pt x="481" y="44"/>
                        <a:pt x="508" y="25"/>
                        <a:pt x="541" y="12"/>
                      </a:cubicBezTo>
                      <a:lnTo>
                        <a:pt x="541" y="12"/>
                      </a:lnTo>
                      <a:cubicBezTo>
                        <a:pt x="573" y="0"/>
                        <a:pt x="606" y="0"/>
                        <a:pt x="639" y="12"/>
                      </a:cubicBezTo>
                      <a:lnTo>
                        <a:pt x="639" y="12"/>
                      </a:lnTo>
                      <a:cubicBezTo>
                        <a:pt x="672" y="25"/>
                        <a:pt x="699" y="44"/>
                        <a:pt x="721" y="70"/>
                      </a:cubicBezTo>
                      <a:lnTo>
                        <a:pt x="787" y="146"/>
                      </a:lnTo>
                      <a:lnTo>
                        <a:pt x="853" y="222"/>
                      </a:lnTo>
                      <a:lnTo>
                        <a:pt x="918" y="299"/>
                      </a:lnTo>
                      <a:lnTo>
                        <a:pt x="1115" y="528"/>
                      </a:lnTo>
                      <a:lnTo>
                        <a:pt x="1180" y="605"/>
                      </a:lnTo>
                      <a:lnTo>
                        <a:pt x="1245" y="681"/>
                      </a:lnTo>
                      <a:lnTo>
                        <a:pt x="1311" y="758"/>
                      </a:lnTo>
                      <a:lnTo>
                        <a:pt x="1311" y="758"/>
                      </a:lnTo>
                      <a:cubicBezTo>
                        <a:pt x="1333" y="783"/>
                        <a:pt x="1349" y="816"/>
                        <a:pt x="1360" y="853"/>
                      </a:cubicBezTo>
                      <a:lnTo>
                        <a:pt x="1360" y="853"/>
                      </a:lnTo>
                      <a:cubicBezTo>
                        <a:pt x="1371" y="891"/>
                        <a:pt x="1355" y="911"/>
                        <a:pt x="1311" y="911"/>
                      </a:cubicBezTo>
                      <a:lnTo>
                        <a:pt x="0" y="911"/>
                      </a:lnTo>
                      <a:lnTo>
                        <a:pt x="0" y="605"/>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4" name="Freeform 293">
                  <a:extLst>
                    <a:ext uri="{FF2B5EF4-FFF2-40B4-BE49-F238E27FC236}">
                      <a16:creationId xmlns:a16="http://schemas.microsoft.com/office/drawing/2014/main" id="{9D906E2F-156E-B548-8078-90F86D66C52C}"/>
                    </a:ext>
                  </a:extLst>
                </p:cNvPr>
                <p:cNvSpPr>
                  <a:spLocks noChangeArrowheads="1"/>
                </p:cNvSpPr>
                <p:nvPr/>
              </p:nvSpPr>
              <p:spPr bwMode="auto">
                <a:xfrm>
                  <a:off x="4535488" y="6362700"/>
                  <a:ext cx="260350" cy="163513"/>
                </a:xfrm>
                <a:custGeom>
                  <a:avLst/>
                  <a:gdLst>
                    <a:gd name="T0" fmla="*/ 0 w 723"/>
                    <a:gd name="T1" fmla="*/ 376 h 454"/>
                    <a:gd name="T2" fmla="*/ 0 w 723"/>
                    <a:gd name="T3" fmla="*/ 376 h 454"/>
                    <a:gd name="T4" fmla="*/ 50 w 723"/>
                    <a:gd name="T5" fmla="*/ 434 h 454"/>
                    <a:gd name="T6" fmla="*/ 50 w 723"/>
                    <a:gd name="T7" fmla="*/ 434 h 454"/>
                    <a:gd name="T8" fmla="*/ 164 w 723"/>
                    <a:gd name="T9" fmla="*/ 453 h 454"/>
                    <a:gd name="T10" fmla="*/ 558 w 723"/>
                    <a:gd name="T11" fmla="*/ 453 h 454"/>
                    <a:gd name="T12" fmla="*/ 558 w 723"/>
                    <a:gd name="T13" fmla="*/ 453 h 454"/>
                    <a:gd name="T14" fmla="*/ 672 w 723"/>
                    <a:gd name="T15" fmla="*/ 434 h 454"/>
                    <a:gd name="T16" fmla="*/ 672 w 723"/>
                    <a:gd name="T17" fmla="*/ 434 h 454"/>
                    <a:gd name="T18" fmla="*/ 722 w 723"/>
                    <a:gd name="T19" fmla="*/ 376 h 454"/>
                    <a:gd name="T20" fmla="*/ 722 w 723"/>
                    <a:gd name="T21" fmla="*/ 376 h 454"/>
                    <a:gd name="T22" fmla="*/ 689 w 723"/>
                    <a:gd name="T23" fmla="*/ 300 h 454"/>
                    <a:gd name="T24" fmla="*/ 624 w 723"/>
                    <a:gd name="T25" fmla="*/ 223 h 454"/>
                    <a:gd name="T26" fmla="*/ 558 w 723"/>
                    <a:gd name="T27" fmla="*/ 148 h 454"/>
                    <a:gd name="T28" fmla="*/ 492 w 723"/>
                    <a:gd name="T29" fmla="*/ 70 h 454"/>
                    <a:gd name="T30" fmla="*/ 492 w 723"/>
                    <a:gd name="T31" fmla="*/ 70 h 454"/>
                    <a:gd name="T32" fmla="*/ 410 w 723"/>
                    <a:gd name="T33" fmla="*/ 13 h 454"/>
                    <a:gd name="T34" fmla="*/ 410 w 723"/>
                    <a:gd name="T35" fmla="*/ 13 h 454"/>
                    <a:gd name="T36" fmla="*/ 312 w 723"/>
                    <a:gd name="T37" fmla="*/ 13 h 454"/>
                    <a:gd name="T38" fmla="*/ 312 w 723"/>
                    <a:gd name="T39" fmla="*/ 13 h 454"/>
                    <a:gd name="T40" fmla="*/ 230 w 723"/>
                    <a:gd name="T41" fmla="*/ 70 h 454"/>
                    <a:gd name="T42" fmla="*/ 164 w 723"/>
                    <a:gd name="T43" fmla="*/ 148 h 454"/>
                    <a:gd name="T44" fmla="*/ 99 w 723"/>
                    <a:gd name="T45" fmla="*/ 223 h 454"/>
                    <a:gd name="T46" fmla="*/ 33 w 723"/>
                    <a:gd name="T47" fmla="*/ 300 h 454"/>
                    <a:gd name="T48" fmla="*/ 33 w 723"/>
                    <a:gd name="T49" fmla="*/ 300 h 454"/>
                    <a:gd name="T50" fmla="*/ 0 w 723"/>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3" h="454">
                      <a:moveTo>
                        <a:pt x="0" y="376"/>
                      </a:moveTo>
                      <a:lnTo>
                        <a:pt x="0" y="376"/>
                      </a:lnTo>
                      <a:cubicBezTo>
                        <a:pt x="0" y="402"/>
                        <a:pt x="16" y="421"/>
                        <a:pt x="50" y="434"/>
                      </a:cubicBezTo>
                      <a:lnTo>
                        <a:pt x="50" y="434"/>
                      </a:lnTo>
                      <a:cubicBezTo>
                        <a:pt x="82" y="447"/>
                        <a:pt x="121" y="453"/>
                        <a:pt x="164" y="453"/>
                      </a:cubicBezTo>
                      <a:lnTo>
                        <a:pt x="558" y="453"/>
                      </a:lnTo>
                      <a:lnTo>
                        <a:pt x="558" y="453"/>
                      </a:lnTo>
                      <a:cubicBezTo>
                        <a:pt x="601" y="453"/>
                        <a:pt x="639" y="447"/>
                        <a:pt x="672" y="434"/>
                      </a:cubicBezTo>
                      <a:lnTo>
                        <a:pt x="672" y="434"/>
                      </a:lnTo>
                      <a:cubicBezTo>
                        <a:pt x="706" y="421"/>
                        <a:pt x="722" y="402"/>
                        <a:pt x="722" y="376"/>
                      </a:cubicBezTo>
                      <a:lnTo>
                        <a:pt x="722" y="376"/>
                      </a:lnTo>
                      <a:cubicBezTo>
                        <a:pt x="722" y="351"/>
                        <a:pt x="710" y="326"/>
                        <a:pt x="689" y="300"/>
                      </a:cubicBezTo>
                      <a:lnTo>
                        <a:pt x="624" y="223"/>
                      </a:lnTo>
                      <a:lnTo>
                        <a:pt x="558" y="148"/>
                      </a:lnTo>
                      <a:lnTo>
                        <a:pt x="492" y="70"/>
                      </a:lnTo>
                      <a:lnTo>
                        <a:pt x="492" y="70"/>
                      </a:lnTo>
                      <a:cubicBezTo>
                        <a:pt x="470" y="45"/>
                        <a:pt x="443" y="25"/>
                        <a:pt x="410" y="13"/>
                      </a:cubicBezTo>
                      <a:lnTo>
                        <a:pt x="410" y="13"/>
                      </a:lnTo>
                      <a:cubicBezTo>
                        <a:pt x="377" y="0"/>
                        <a:pt x="344" y="0"/>
                        <a:pt x="312" y="13"/>
                      </a:cubicBezTo>
                      <a:lnTo>
                        <a:pt x="312" y="13"/>
                      </a:lnTo>
                      <a:cubicBezTo>
                        <a:pt x="279" y="25"/>
                        <a:pt x="252" y="45"/>
                        <a:pt x="230" y="70"/>
                      </a:cubicBezTo>
                      <a:lnTo>
                        <a:pt x="164" y="148"/>
                      </a:lnTo>
                      <a:lnTo>
                        <a:pt x="99" y="223"/>
                      </a:lnTo>
                      <a:lnTo>
                        <a:pt x="33" y="300"/>
                      </a:lnTo>
                      <a:lnTo>
                        <a:pt x="33" y="300"/>
                      </a:lnTo>
                      <a:cubicBezTo>
                        <a:pt x="11" y="326"/>
                        <a:pt x="0" y="351"/>
                        <a:pt x="0" y="376"/>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5" name="Freeform 294">
                  <a:extLst>
                    <a:ext uri="{FF2B5EF4-FFF2-40B4-BE49-F238E27FC236}">
                      <a16:creationId xmlns:a16="http://schemas.microsoft.com/office/drawing/2014/main" id="{F5FEB6B3-DE18-8145-A701-09C8E27C7B5C}"/>
                    </a:ext>
                  </a:extLst>
                </p:cNvPr>
                <p:cNvSpPr>
                  <a:spLocks noChangeArrowheads="1"/>
                </p:cNvSpPr>
                <p:nvPr/>
              </p:nvSpPr>
              <p:spPr bwMode="auto">
                <a:xfrm>
                  <a:off x="4818063" y="5645150"/>
                  <a:ext cx="1333500" cy="936625"/>
                </a:xfrm>
                <a:custGeom>
                  <a:avLst/>
                  <a:gdLst>
                    <a:gd name="T0" fmla="*/ 3130 w 3705"/>
                    <a:gd name="T1" fmla="*/ 1014 h 2602"/>
                    <a:gd name="T2" fmla="*/ 2655 w 3705"/>
                    <a:gd name="T3" fmla="*/ 651 h 2602"/>
                    <a:gd name="T4" fmla="*/ 2600 w 3705"/>
                    <a:gd name="T5" fmla="*/ 816 h 2602"/>
                    <a:gd name="T6" fmla="*/ 3049 w 3705"/>
                    <a:gd name="T7" fmla="*/ 1071 h 2602"/>
                    <a:gd name="T8" fmla="*/ 3343 w 3705"/>
                    <a:gd name="T9" fmla="*/ 1300 h 2602"/>
                    <a:gd name="T10" fmla="*/ 3106 w 3705"/>
                    <a:gd name="T11" fmla="*/ 1548 h 2602"/>
                    <a:gd name="T12" fmla="*/ 3475 w 3705"/>
                    <a:gd name="T13" fmla="*/ 1300 h 2602"/>
                    <a:gd name="T14" fmla="*/ 2410 w 3705"/>
                    <a:gd name="T15" fmla="*/ 1052 h 2602"/>
                    <a:gd name="T16" fmla="*/ 1885 w 3705"/>
                    <a:gd name="T17" fmla="*/ 785 h 2602"/>
                    <a:gd name="T18" fmla="*/ 1360 w 3705"/>
                    <a:gd name="T19" fmla="*/ 1091 h 2602"/>
                    <a:gd name="T20" fmla="*/ 1196 w 3705"/>
                    <a:gd name="T21" fmla="*/ 1396 h 2602"/>
                    <a:gd name="T22" fmla="*/ 1721 w 3705"/>
                    <a:gd name="T23" fmla="*/ 1702 h 2602"/>
                    <a:gd name="T24" fmla="*/ 2147 w 3705"/>
                    <a:gd name="T25" fmla="*/ 1702 h 2602"/>
                    <a:gd name="T26" fmla="*/ 2671 w 3705"/>
                    <a:gd name="T27" fmla="*/ 1396 h 2602"/>
                    <a:gd name="T28" fmla="*/ 1869 w 3705"/>
                    <a:gd name="T29" fmla="*/ 2143 h 2602"/>
                    <a:gd name="T30" fmla="*/ 1286 w 3705"/>
                    <a:gd name="T31" fmla="*/ 765 h 2602"/>
                    <a:gd name="T32" fmla="*/ 1213 w 3705"/>
                    <a:gd name="T33" fmla="*/ 651 h 2602"/>
                    <a:gd name="T34" fmla="*/ 738 w 3705"/>
                    <a:gd name="T35" fmla="*/ 1014 h 2602"/>
                    <a:gd name="T36" fmla="*/ 492 w 3705"/>
                    <a:gd name="T37" fmla="*/ 1454 h 2602"/>
                    <a:gd name="T38" fmla="*/ 764 w 3705"/>
                    <a:gd name="T39" fmla="*/ 1546 h 2602"/>
                    <a:gd name="T40" fmla="*/ 525 w 3705"/>
                    <a:gd name="T41" fmla="*/ 1300 h 2602"/>
                    <a:gd name="T42" fmla="*/ 873 w 3705"/>
                    <a:gd name="T43" fmla="*/ 1057 h 2602"/>
                    <a:gd name="T44" fmla="*/ 1344 w 3705"/>
                    <a:gd name="T45" fmla="*/ 765 h 2602"/>
                    <a:gd name="T46" fmla="*/ 2524 w 3705"/>
                    <a:gd name="T47" fmla="*/ 765 h 2602"/>
                    <a:gd name="T48" fmla="*/ 3704 w 3705"/>
                    <a:gd name="T49" fmla="*/ 1683 h 2602"/>
                    <a:gd name="T50" fmla="*/ 3343 w 3705"/>
                    <a:gd name="T51" fmla="*/ 1912 h 2602"/>
                    <a:gd name="T52" fmla="*/ 2787 w 3705"/>
                    <a:gd name="T53" fmla="*/ 2143 h 2602"/>
                    <a:gd name="T54" fmla="*/ 2278 w 3705"/>
                    <a:gd name="T55" fmla="*/ 2276 h 2602"/>
                    <a:gd name="T56" fmla="*/ 2606 w 3705"/>
                    <a:gd name="T57" fmla="*/ 1893 h 2602"/>
                    <a:gd name="T58" fmla="*/ 2966 w 3705"/>
                    <a:gd name="T59" fmla="*/ 1587 h 2602"/>
                    <a:gd name="T60" fmla="*/ 2770 w 3705"/>
                    <a:gd name="T61" fmla="*/ 1664 h 2602"/>
                    <a:gd name="T62" fmla="*/ 2415 w 3705"/>
                    <a:gd name="T63" fmla="*/ 1862 h 2602"/>
                    <a:gd name="T64" fmla="*/ 2053 w 3705"/>
                    <a:gd name="T65" fmla="*/ 2156 h 2602"/>
                    <a:gd name="T66" fmla="*/ 2261 w 3705"/>
                    <a:gd name="T67" fmla="*/ 2448 h 2602"/>
                    <a:gd name="T68" fmla="*/ 1737 w 3705"/>
                    <a:gd name="T69" fmla="*/ 2295 h 2602"/>
                    <a:gd name="T70" fmla="*/ 1793 w 3705"/>
                    <a:gd name="T71" fmla="*/ 2092 h 2602"/>
                    <a:gd name="T72" fmla="*/ 1344 w 3705"/>
                    <a:gd name="T73" fmla="*/ 1836 h 2602"/>
                    <a:gd name="T74" fmla="*/ 1016 w 3705"/>
                    <a:gd name="T75" fmla="*/ 1607 h 2602"/>
                    <a:gd name="T76" fmla="*/ 950 w 3705"/>
                    <a:gd name="T77" fmla="*/ 1683 h 2602"/>
                    <a:gd name="T78" fmla="*/ 1426 w 3705"/>
                    <a:gd name="T79" fmla="*/ 1893 h 2602"/>
                    <a:gd name="T80" fmla="*/ 1476 w 3705"/>
                    <a:gd name="T81" fmla="*/ 2295 h 2602"/>
                    <a:gd name="T82" fmla="*/ 1115 w 3705"/>
                    <a:gd name="T83" fmla="*/ 2065 h 2602"/>
                    <a:gd name="T84" fmla="*/ 557 w 3705"/>
                    <a:gd name="T85" fmla="*/ 1836 h 2602"/>
                    <a:gd name="T86" fmla="*/ 49 w 3705"/>
                    <a:gd name="T87" fmla="*/ 1664 h 2602"/>
                    <a:gd name="T88" fmla="*/ 33 w 3705"/>
                    <a:gd name="T89" fmla="*/ 1071 h 2602"/>
                    <a:gd name="T90" fmla="*/ 541 w 3705"/>
                    <a:gd name="T91" fmla="*/ 900 h 2602"/>
                    <a:gd name="T92" fmla="*/ 950 w 3705"/>
                    <a:gd name="T93" fmla="*/ 613 h 2602"/>
                    <a:gd name="T94" fmla="*/ 1098 w 3705"/>
                    <a:gd name="T95" fmla="*/ 326 h 2602"/>
                    <a:gd name="T96" fmla="*/ 1541 w 3705"/>
                    <a:gd name="T97" fmla="*/ 535 h 2602"/>
                    <a:gd name="T98" fmla="*/ 1452 w 3705"/>
                    <a:gd name="T99" fmla="*/ 739 h 2602"/>
                    <a:gd name="T100" fmla="*/ 1815 w 3705"/>
                    <a:gd name="T101" fmla="*/ 445 h 2602"/>
                    <a:gd name="T102" fmla="*/ 1606 w 3705"/>
                    <a:gd name="T103" fmla="*/ 0 h 2602"/>
                    <a:gd name="T104" fmla="*/ 2082 w 3705"/>
                    <a:gd name="T105" fmla="*/ 402 h 2602"/>
                    <a:gd name="T106" fmla="*/ 2327 w 3705"/>
                    <a:gd name="T107" fmla="*/ 689 h 2602"/>
                    <a:gd name="T108" fmla="*/ 2442 w 3705"/>
                    <a:gd name="T109" fmla="*/ 708 h 2602"/>
                    <a:gd name="T110" fmla="*/ 2655 w 3705"/>
                    <a:gd name="T111" fmla="*/ 306 h 2602"/>
                    <a:gd name="T112" fmla="*/ 2803 w 3705"/>
                    <a:gd name="T113" fmla="*/ 593 h 2602"/>
                    <a:gd name="T114" fmla="*/ 3311 w 3705"/>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5" h="2602">
                      <a:moveTo>
                        <a:pt x="3475" y="1300"/>
                      </a:moveTo>
                      <a:lnTo>
                        <a:pt x="3475" y="1300"/>
                      </a:lnTo>
                      <a:cubicBezTo>
                        <a:pt x="3475" y="1275"/>
                        <a:pt x="3464" y="1250"/>
                        <a:pt x="3442" y="1224"/>
                      </a:cubicBezTo>
                      <a:lnTo>
                        <a:pt x="3311" y="1071"/>
                      </a:lnTo>
                      <a:lnTo>
                        <a:pt x="3245" y="995"/>
                      </a:lnTo>
                      <a:lnTo>
                        <a:pt x="3245" y="995"/>
                      </a:lnTo>
                      <a:cubicBezTo>
                        <a:pt x="3223" y="969"/>
                        <a:pt x="3201" y="956"/>
                        <a:pt x="3180" y="956"/>
                      </a:cubicBezTo>
                      <a:lnTo>
                        <a:pt x="3180" y="956"/>
                      </a:lnTo>
                      <a:cubicBezTo>
                        <a:pt x="3158" y="956"/>
                        <a:pt x="3141" y="975"/>
                        <a:pt x="3130" y="1014"/>
                      </a:cubicBezTo>
                      <a:lnTo>
                        <a:pt x="3130" y="1014"/>
                      </a:lnTo>
                      <a:cubicBezTo>
                        <a:pt x="3120" y="1052"/>
                        <a:pt x="3092" y="1071"/>
                        <a:pt x="3049" y="1071"/>
                      </a:cubicBezTo>
                      <a:lnTo>
                        <a:pt x="3049" y="1071"/>
                      </a:lnTo>
                      <a:cubicBezTo>
                        <a:pt x="3005" y="1071"/>
                        <a:pt x="2977" y="1052"/>
                        <a:pt x="2966" y="1014"/>
                      </a:cubicBezTo>
                      <a:lnTo>
                        <a:pt x="2966" y="1014"/>
                      </a:lnTo>
                      <a:cubicBezTo>
                        <a:pt x="2956" y="975"/>
                        <a:pt x="2939" y="943"/>
                        <a:pt x="2917" y="918"/>
                      </a:cubicBezTo>
                      <a:lnTo>
                        <a:pt x="2852" y="842"/>
                      </a:lnTo>
                      <a:lnTo>
                        <a:pt x="2787" y="765"/>
                      </a:lnTo>
                      <a:lnTo>
                        <a:pt x="2720" y="689"/>
                      </a:lnTo>
                      <a:lnTo>
                        <a:pt x="2720" y="689"/>
                      </a:lnTo>
                      <a:cubicBezTo>
                        <a:pt x="2698" y="663"/>
                        <a:pt x="2677" y="651"/>
                        <a:pt x="2655" y="651"/>
                      </a:cubicBezTo>
                      <a:lnTo>
                        <a:pt x="2655" y="651"/>
                      </a:lnTo>
                      <a:cubicBezTo>
                        <a:pt x="2633" y="651"/>
                        <a:pt x="2617" y="669"/>
                        <a:pt x="2606" y="708"/>
                      </a:cubicBezTo>
                      <a:lnTo>
                        <a:pt x="2606" y="708"/>
                      </a:lnTo>
                      <a:cubicBezTo>
                        <a:pt x="2601" y="726"/>
                        <a:pt x="2592" y="740"/>
                        <a:pt x="2579" y="749"/>
                      </a:cubicBezTo>
                      <a:lnTo>
                        <a:pt x="2577" y="750"/>
                      </a:lnTo>
                      <a:lnTo>
                        <a:pt x="2579" y="750"/>
                      </a:lnTo>
                      <a:lnTo>
                        <a:pt x="2579" y="750"/>
                      </a:lnTo>
                      <a:cubicBezTo>
                        <a:pt x="2578" y="750"/>
                        <a:pt x="2578" y="750"/>
                        <a:pt x="2577" y="751"/>
                      </a:cubicBezTo>
                      <a:lnTo>
                        <a:pt x="2582" y="765"/>
                      </a:lnTo>
                      <a:lnTo>
                        <a:pt x="2600" y="816"/>
                      </a:lnTo>
                      <a:lnTo>
                        <a:pt x="2600" y="816"/>
                      </a:lnTo>
                      <a:cubicBezTo>
                        <a:pt x="2615" y="859"/>
                        <a:pt x="2639" y="887"/>
                        <a:pt x="2671" y="900"/>
                      </a:cubicBezTo>
                      <a:lnTo>
                        <a:pt x="2770" y="937"/>
                      </a:lnTo>
                      <a:lnTo>
                        <a:pt x="2770" y="937"/>
                      </a:lnTo>
                      <a:cubicBezTo>
                        <a:pt x="2803" y="950"/>
                        <a:pt x="2830" y="969"/>
                        <a:pt x="2852" y="995"/>
                      </a:cubicBezTo>
                      <a:lnTo>
                        <a:pt x="2852" y="995"/>
                      </a:lnTo>
                      <a:cubicBezTo>
                        <a:pt x="2874" y="1020"/>
                        <a:pt x="2903" y="1037"/>
                        <a:pt x="2940" y="1045"/>
                      </a:cubicBezTo>
                      <a:lnTo>
                        <a:pt x="2995" y="1057"/>
                      </a:lnTo>
                      <a:lnTo>
                        <a:pt x="2995" y="1057"/>
                      </a:lnTo>
                      <a:cubicBezTo>
                        <a:pt x="3009" y="1067"/>
                        <a:pt x="3026" y="1071"/>
                        <a:pt x="3049" y="1071"/>
                      </a:cubicBezTo>
                      <a:lnTo>
                        <a:pt x="3049" y="1071"/>
                      </a:lnTo>
                      <a:cubicBezTo>
                        <a:pt x="3070" y="1071"/>
                        <a:pt x="3088" y="1067"/>
                        <a:pt x="3101" y="1057"/>
                      </a:cubicBezTo>
                      <a:lnTo>
                        <a:pt x="3107" y="1071"/>
                      </a:lnTo>
                      <a:lnTo>
                        <a:pt x="3124" y="1121"/>
                      </a:lnTo>
                      <a:lnTo>
                        <a:pt x="3124" y="1121"/>
                      </a:lnTo>
                      <a:cubicBezTo>
                        <a:pt x="3139" y="1164"/>
                        <a:pt x="3163" y="1192"/>
                        <a:pt x="3197" y="1204"/>
                      </a:cubicBezTo>
                      <a:lnTo>
                        <a:pt x="3294" y="1243"/>
                      </a:lnTo>
                      <a:lnTo>
                        <a:pt x="3294" y="1243"/>
                      </a:lnTo>
                      <a:cubicBezTo>
                        <a:pt x="3327" y="1255"/>
                        <a:pt x="3343" y="1275"/>
                        <a:pt x="3343" y="1300"/>
                      </a:cubicBezTo>
                      <a:lnTo>
                        <a:pt x="3343" y="1300"/>
                      </a:lnTo>
                      <a:cubicBezTo>
                        <a:pt x="3343" y="1326"/>
                        <a:pt x="3327" y="1345"/>
                        <a:pt x="3294" y="1358"/>
                      </a:cubicBezTo>
                      <a:lnTo>
                        <a:pt x="3197" y="1396"/>
                      </a:lnTo>
                      <a:lnTo>
                        <a:pt x="3197" y="1396"/>
                      </a:lnTo>
                      <a:cubicBezTo>
                        <a:pt x="3163" y="1409"/>
                        <a:pt x="3139" y="1437"/>
                        <a:pt x="3124" y="1480"/>
                      </a:cubicBezTo>
                      <a:lnTo>
                        <a:pt x="3107" y="1530"/>
                      </a:lnTo>
                      <a:lnTo>
                        <a:pt x="3101" y="1544"/>
                      </a:lnTo>
                      <a:lnTo>
                        <a:pt x="3101" y="1544"/>
                      </a:lnTo>
                      <a:cubicBezTo>
                        <a:pt x="3102" y="1545"/>
                        <a:pt x="3104" y="1546"/>
                        <a:pt x="3105" y="1547"/>
                      </a:cubicBezTo>
                      <a:lnTo>
                        <a:pt x="3101" y="1545"/>
                      </a:lnTo>
                      <a:lnTo>
                        <a:pt x="3106" y="1548"/>
                      </a:lnTo>
                      <a:lnTo>
                        <a:pt x="3106" y="1548"/>
                      </a:lnTo>
                      <a:cubicBezTo>
                        <a:pt x="3117" y="1557"/>
                        <a:pt x="3126" y="1570"/>
                        <a:pt x="3130" y="1587"/>
                      </a:cubicBezTo>
                      <a:lnTo>
                        <a:pt x="3130" y="1587"/>
                      </a:lnTo>
                      <a:cubicBezTo>
                        <a:pt x="3141" y="1625"/>
                        <a:pt x="3158" y="1645"/>
                        <a:pt x="3180" y="1645"/>
                      </a:cubicBezTo>
                      <a:lnTo>
                        <a:pt x="3180" y="1645"/>
                      </a:lnTo>
                      <a:cubicBezTo>
                        <a:pt x="3201" y="1645"/>
                        <a:pt x="3223" y="1632"/>
                        <a:pt x="3245" y="1607"/>
                      </a:cubicBezTo>
                      <a:lnTo>
                        <a:pt x="3376" y="1454"/>
                      </a:lnTo>
                      <a:lnTo>
                        <a:pt x="3442" y="1377"/>
                      </a:lnTo>
                      <a:lnTo>
                        <a:pt x="3442" y="1377"/>
                      </a:lnTo>
                      <a:cubicBezTo>
                        <a:pt x="3464" y="1351"/>
                        <a:pt x="3475" y="1326"/>
                        <a:pt x="3475" y="1300"/>
                      </a:cubicBezTo>
                      <a:close/>
                      <a:moveTo>
                        <a:pt x="2819" y="1300"/>
                      </a:moveTo>
                      <a:lnTo>
                        <a:pt x="2819" y="1300"/>
                      </a:lnTo>
                      <a:cubicBezTo>
                        <a:pt x="2819" y="1275"/>
                        <a:pt x="2803" y="1255"/>
                        <a:pt x="2770" y="1243"/>
                      </a:cubicBezTo>
                      <a:lnTo>
                        <a:pt x="2671" y="1204"/>
                      </a:lnTo>
                      <a:lnTo>
                        <a:pt x="2671" y="1204"/>
                      </a:lnTo>
                      <a:cubicBezTo>
                        <a:pt x="2639" y="1192"/>
                        <a:pt x="2612" y="1173"/>
                        <a:pt x="2589" y="1147"/>
                      </a:cubicBezTo>
                      <a:lnTo>
                        <a:pt x="2589" y="1147"/>
                      </a:lnTo>
                      <a:cubicBezTo>
                        <a:pt x="2568" y="1122"/>
                        <a:pt x="2541" y="1103"/>
                        <a:pt x="2507" y="1091"/>
                      </a:cubicBezTo>
                      <a:lnTo>
                        <a:pt x="2410" y="1052"/>
                      </a:lnTo>
                      <a:lnTo>
                        <a:pt x="2410" y="1052"/>
                      </a:lnTo>
                      <a:cubicBezTo>
                        <a:pt x="2377" y="1039"/>
                        <a:pt x="2349" y="1020"/>
                        <a:pt x="2327" y="995"/>
                      </a:cubicBezTo>
                      <a:lnTo>
                        <a:pt x="2327" y="995"/>
                      </a:lnTo>
                      <a:cubicBezTo>
                        <a:pt x="2306" y="969"/>
                        <a:pt x="2278" y="950"/>
                        <a:pt x="2246" y="937"/>
                      </a:cubicBezTo>
                      <a:lnTo>
                        <a:pt x="2147" y="900"/>
                      </a:lnTo>
                      <a:lnTo>
                        <a:pt x="2147" y="900"/>
                      </a:lnTo>
                      <a:cubicBezTo>
                        <a:pt x="2114" y="887"/>
                        <a:pt x="2087" y="867"/>
                        <a:pt x="2065" y="842"/>
                      </a:cubicBezTo>
                      <a:lnTo>
                        <a:pt x="2065" y="842"/>
                      </a:lnTo>
                      <a:cubicBezTo>
                        <a:pt x="2043" y="816"/>
                        <a:pt x="2015" y="797"/>
                        <a:pt x="1983" y="785"/>
                      </a:cubicBezTo>
                      <a:lnTo>
                        <a:pt x="1983" y="785"/>
                      </a:lnTo>
                      <a:cubicBezTo>
                        <a:pt x="1950" y="772"/>
                        <a:pt x="1918" y="772"/>
                        <a:pt x="1885" y="785"/>
                      </a:cubicBezTo>
                      <a:lnTo>
                        <a:pt x="1885" y="785"/>
                      </a:lnTo>
                      <a:cubicBezTo>
                        <a:pt x="1852" y="797"/>
                        <a:pt x="1825" y="816"/>
                        <a:pt x="1803" y="842"/>
                      </a:cubicBezTo>
                      <a:lnTo>
                        <a:pt x="1803" y="842"/>
                      </a:lnTo>
                      <a:cubicBezTo>
                        <a:pt x="1781" y="867"/>
                        <a:pt x="1754" y="887"/>
                        <a:pt x="1721" y="900"/>
                      </a:cubicBezTo>
                      <a:lnTo>
                        <a:pt x="1622" y="937"/>
                      </a:lnTo>
                      <a:lnTo>
                        <a:pt x="1622" y="937"/>
                      </a:lnTo>
                      <a:cubicBezTo>
                        <a:pt x="1590" y="950"/>
                        <a:pt x="1563" y="969"/>
                        <a:pt x="1541" y="995"/>
                      </a:cubicBezTo>
                      <a:lnTo>
                        <a:pt x="1541" y="995"/>
                      </a:lnTo>
                      <a:cubicBezTo>
                        <a:pt x="1519" y="1020"/>
                        <a:pt x="1491" y="1039"/>
                        <a:pt x="1459" y="1052"/>
                      </a:cubicBezTo>
                      <a:lnTo>
                        <a:pt x="1360" y="1091"/>
                      </a:lnTo>
                      <a:lnTo>
                        <a:pt x="1360" y="1091"/>
                      </a:lnTo>
                      <a:cubicBezTo>
                        <a:pt x="1328" y="1103"/>
                        <a:pt x="1301" y="1122"/>
                        <a:pt x="1278" y="1147"/>
                      </a:cubicBezTo>
                      <a:lnTo>
                        <a:pt x="1278" y="1147"/>
                      </a:lnTo>
                      <a:cubicBezTo>
                        <a:pt x="1257" y="1173"/>
                        <a:pt x="1230" y="1192"/>
                        <a:pt x="1196" y="1204"/>
                      </a:cubicBezTo>
                      <a:lnTo>
                        <a:pt x="1098" y="1243"/>
                      </a:lnTo>
                      <a:lnTo>
                        <a:pt x="1098" y="1243"/>
                      </a:lnTo>
                      <a:cubicBezTo>
                        <a:pt x="1066" y="1255"/>
                        <a:pt x="1049" y="1275"/>
                        <a:pt x="1049" y="1300"/>
                      </a:cubicBezTo>
                      <a:lnTo>
                        <a:pt x="1049" y="1300"/>
                      </a:lnTo>
                      <a:cubicBezTo>
                        <a:pt x="1049" y="1326"/>
                        <a:pt x="1066" y="1345"/>
                        <a:pt x="1098" y="1358"/>
                      </a:cubicBezTo>
                      <a:lnTo>
                        <a:pt x="1196" y="1396"/>
                      </a:lnTo>
                      <a:lnTo>
                        <a:pt x="1196" y="1396"/>
                      </a:lnTo>
                      <a:cubicBezTo>
                        <a:pt x="1230" y="1409"/>
                        <a:pt x="1257" y="1428"/>
                        <a:pt x="1278" y="1454"/>
                      </a:cubicBezTo>
                      <a:lnTo>
                        <a:pt x="1278" y="1454"/>
                      </a:lnTo>
                      <a:cubicBezTo>
                        <a:pt x="1301" y="1479"/>
                        <a:pt x="1328" y="1498"/>
                        <a:pt x="1360" y="1511"/>
                      </a:cubicBezTo>
                      <a:lnTo>
                        <a:pt x="1459" y="1549"/>
                      </a:lnTo>
                      <a:lnTo>
                        <a:pt x="1459" y="1549"/>
                      </a:lnTo>
                      <a:cubicBezTo>
                        <a:pt x="1491" y="1562"/>
                        <a:pt x="1519" y="1582"/>
                        <a:pt x="1541" y="1607"/>
                      </a:cubicBezTo>
                      <a:lnTo>
                        <a:pt x="1541" y="1607"/>
                      </a:lnTo>
                      <a:cubicBezTo>
                        <a:pt x="1563" y="1632"/>
                        <a:pt x="1590" y="1651"/>
                        <a:pt x="1622" y="1664"/>
                      </a:cubicBezTo>
                      <a:lnTo>
                        <a:pt x="1721" y="1702"/>
                      </a:lnTo>
                      <a:lnTo>
                        <a:pt x="1721" y="1702"/>
                      </a:lnTo>
                      <a:cubicBezTo>
                        <a:pt x="1754" y="1715"/>
                        <a:pt x="1781" y="1734"/>
                        <a:pt x="1803" y="1760"/>
                      </a:cubicBezTo>
                      <a:lnTo>
                        <a:pt x="1803" y="1760"/>
                      </a:lnTo>
                      <a:cubicBezTo>
                        <a:pt x="1825" y="1785"/>
                        <a:pt x="1852" y="1804"/>
                        <a:pt x="1885" y="1817"/>
                      </a:cubicBezTo>
                      <a:lnTo>
                        <a:pt x="1885" y="1817"/>
                      </a:lnTo>
                      <a:cubicBezTo>
                        <a:pt x="1918" y="1829"/>
                        <a:pt x="1950" y="1829"/>
                        <a:pt x="1983" y="1817"/>
                      </a:cubicBezTo>
                      <a:lnTo>
                        <a:pt x="1983" y="1817"/>
                      </a:lnTo>
                      <a:cubicBezTo>
                        <a:pt x="2015" y="1804"/>
                        <a:pt x="2043" y="1785"/>
                        <a:pt x="2065" y="1760"/>
                      </a:cubicBezTo>
                      <a:lnTo>
                        <a:pt x="2065" y="1760"/>
                      </a:lnTo>
                      <a:cubicBezTo>
                        <a:pt x="2087" y="1734"/>
                        <a:pt x="2114" y="1715"/>
                        <a:pt x="2147" y="1702"/>
                      </a:cubicBezTo>
                      <a:lnTo>
                        <a:pt x="2246" y="1664"/>
                      </a:lnTo>
                      <a:lnTo>
                        <a:pt x="2246" y="1664"/>
                      </a:lnTo>
                      <a:cubicBezTo>
                        <a:pt x="2278" y="1651"/>
                        <a:pt x="2306" y="1632"/>
                        <a:pt x="2327" y="1607"/>
                      </a:cubicBezTo>
                      <a:lnTo>
                        <a:pt x="2327" y="1607"/>
                      </a:lnTo>
                      <a:cubicBezTo>
                        <a:pt x="2349" y="1582"/>
                        <a:pt x="2377" y="1562"/>
                        <a:pt x="2410" y="1549"/>
                      </a:cubicBezTo>
                      <a:lnTo>
                        <a:pt x="2507" y="1511"/>
                      </a:lnTo>
                      <a:lnTo>
                        <a:pt x="2507" y="1511"/>
                      </a:lnTo>
                      <a:cubicBezTo>
                        <a:pt x="2541" y="1498"/>
                        <a:pt x="2568" y="1479"/>
                        <a:pt x="2589" y="1454"/>
                      </a:cubicBezTo>
                      <a:lnTo>
                        <a:pt x="2589" y="1454"/>
                      </a:lnTo>
                      <a:cubicBezTo>
                        <a:pt x="2612" y="1428"/>
                        <a:pt x="2639" y="1409"/>
                        <a:pt x="2671" y="1396"/>
                      </a:cubicBezTo>
                      <a:lnTo>
                        <a:pt x="2770" y="1358"/>
                      </a:lnTo>
                      <a:lnTo>
                        <a:pt x="2770" y="1358"/>
                      </a:lnTo>
                      <a:cubicBezTo>
                        <a:pt x="2803" y="1345"/>
                        <a:pt x="2819" y="1326"/>
                        <a:pt x="2819" y="1300"/>
                      </a:cubicBezTo>
                      <a:close/>
                      <a:moveTo>
                        <a:pt x="2047" y="2153"/>
                      </a:moveTo>
                      <a:lnTo>
                        <a:pt x="2047" y="2153"/>
                      </a:lnTo>
                      <a:cubicBezTo>
                        <a:pt x="2034" y="2146"/>
                        <a:pt x="2018" y="2143"/>
                        <a:pt x="2000" y="2143"/>
                      </a:cubicBezTo>
                      <a:lnTo>
                        <a:pt x="2000" y="2143"/>
                      </a:lnTo>
                      <a:cubicBezTo>
                        <a:pt x="2018" y="2143"/>
                        <a:pt x="2034" y="2146"/>
                        <a:pt x="2047" y="2153"/>
                      </a:cubicBezTo>
                      <a:close/>
                      <a:moveTo>
                        <a:pt x="1869" y="2143"/>
                      </a:moveTo>
                      <a:lnTo>
                        <a:pt x="1869" y="2143"/>
                      </a:lnTo>
                      <a:cubicBezTo>
                        <a:pt x="1852" y="2143"/>
                        <a:pt x="1837" y="2145"/>
                        <a:pt x="1825" y="2151"/>
                      </a:cubicBezTo>
                      <a:lnTo>
                        <a:pt x="1825" y="2151"/>
                      </a:lnTo>
                      <a:cubicBezTo>
                        <a:pt x="1837" y="2145"/>
                        <a:pt x="1852" y="2143"/>
                        <a:pt x="1869" y="2143"/>
                      </a:cubicBezTo>
                      <a:close/>
                      <a:moveTo>
                        <a:pt x="1016" y="995"/>
                      </a:moveTo>
                      <a:lnTo>
                        <a:pt x="1016" y="995"/>
                      </a:lnTo>
                      <a:cubicBezTo>
                        <a:pt x="1038" y="969"/>
                        <a:pt x="1066" y="950"/>
                        <a:pt x="1098" y="937"/>
                      </a:cubicBezTo>
                      <a:lnTo>
                        <a:pt x="1196" y="900"/>
                      </a:lnTo>
                      <a:lnTo>
                        <a:pt x="1196" y="900"/>
                      </a:lnTo>
                      <a:cubicBezTo>
                        <a:pt x="1230" y="887"/>
                        <a:pt x="1253" y="859"/>
                        <a:pt x="1268" y="816"/>
                      </a:cubicBezTo>
                      <a:lnTo>
                        <a:pt x="1286" y="765"/>
                      </a:lnTo>
                      <a:lnTo>
                        <a:pt x="1291" y="751"/>
                      </a:lnTo>
                      <a:lnTo>
                        <a:pt x="1291" y="751"/>
                      </a:lnTo>
                      <a:cubicBezTo>
                        <a:pt x="1291" y="750"/>
                        <a:pt x="1290" y="750"/>
                        <a:pt x="1289" y="750"/>
                      </a:cubicBezTo>
                      <a:lnTo>
                        <a:pt x="1291" y="750"/>
                      </a:lnTo>
                      <a:lnTo>
                        <a:pt x="1289" y="749"/>
                      </a:lnTo>
                      <a:lnTo>
                        <a:pt x="1289" y="749"/>
                      </a:lnTo>
                      <a:cubicBezTo>
                        <a:pt x="1277" y="740"/>
                        <a:pt x="1267" y="726"/>
                        <a:pt x="1262" y="708"/>
                      </a:cubicBezTo>
                      <a:lnTo>
                        <a:pt x="1262" y="708"/>
                      </a:lnTo>
                      <a:cubicBezTo>
                        <a:pt x="1251" y="669"/>
                        <a:pt x="1235" y="651"/>
                        <a:pt x="1213" y="651"/>
                      </a:cubicBezTo>
                      <a:lnTo>
                        <a:pt x="1213" y="651"/>
                      </a:lnTo>
                      <a:cubicBezTo>
                        <a:pt x="1191" y="651"/>
                        <a:pt x="1169" y="663"/>
                        <a:pt x="1147" y="689"/>
                      </a:cubicBezTo>
                      <a:lnTo>
                        <a:pt x="1082" y="765"/>
                      </a:lnTo>
                      <a:lnTo>
                        <a:pt x="1016" y="842"/>
                      </a:lnTo>
                      <a:lnTo>
                        <a:pt x="950" y="918"/>
                      </a:lnTo>
                      <a:lnTo>
                        <a:pt x="950" y="918"/>
                      </a:lnTo>
                      <a:cubicBezTo>
                        <a:pt x="929" y="943"/>
                        <a:pt x="912" y="975"/>
                        <a:pt x="902" y="1014"/>
                      </a:cubicBezTo>
                      <a:lnTo>
                        <a:pt x="902" y="1014"/>
                      </a:lnTo>
                      <a:cubicBezTo>
                        <a:pt x="891" y="1052"/>
                        <a:pt x="863" y="1071"/>
                        <a:pt x="820" y="1071"/>
                      </a:cubicBezTo>
                      <a:lnTo>
                        <a:pt x="820" y="1071"/>
                      </a:lnTo>
                      <a:cubicBezTo>
                        <a:pt x="776" y="1071"/>
                        <a:pt x="749" y="1052"/>
                        <a:pt x="738" y="1014"/>
                      </a:cubicBezTo>
                      <a:lnTo>
                        <a:pt x="738" y="1014"/>
                      </a:lnTo>
                      <a:cubicBezTo>
                        <a:pt x="727" y="975"/>
                        <a:pt x="710" y="956"/>
                        <a:pt x="689" y="956"/>
                      </a:cubicBezTo>
                      <a:lnTo>
                        <a:pt x="689" y="956"/>
                      </a:lnTo>
                      <a:cubicBezTo>
                        <a:pt x="667" y="956"/>
                        <a:pt x="645" y="969"/>
                        <a:pt x="622" y="995"/>
                      </a:cubicBezTo>
                      <a:lnTo>
                        <a:pt x="426" y="1224"/>
                      </a:lnTo>
                      <a:lnTo>
                        <a:pt x="426" y="1224"/>
                      </a:lnTo>
                      <a:cubicBezTo>
                        <a:pt x="405" y="1250"/>
                        <a:pt x="393" y="1275"/>
                        <a:pt x="393" y="1300"/>
                      </a:cubicBezTo>
                      <a:lnTo>
                        <a:pt x="393" y="1300"/>
                      </a:lnTo>
                      <a:cubicBezTo>
                        <a:pt x="393" y="1326"/>
                        <a:pt x="405" y="1351"/>
                        <a:pt x="426" y="1377"/>
                      </a:cubicBezTo>
                      <a:lnTo>
                        <a:pt x="492" y="1454"/>
                      </a:lnTo>
                      <a:lnTo>
                        <a:pt x="557" y="1530"/>
                      </a:lnTo>
                      <a:lnTo>
                        <a:pt x="622" y="1607"/>
                      </a:lnTo>
                      <a:lnTo>
                        <a:pt x="622" y="1607"/>
                      </a:lnTo>
                      <a:cubicBezTo>
                        <a:pt x="645" y="1632"/>
                        <a:pt x="667" y="1645"/>
                        <a:pt x="689" y="1645"/>
                      </a:cubicBezTo>
                      <a:lnTo>
                        <a:pt x="689" y="1645"/>
                      </a:lnTo>
                      <a:cubicBezTo>
                        <a:pt x="710" y="1645"/>
                        <a:pt x="727" y="1625"/>
                        <a:pt x="738" y="1587"/>
                      </a:cubicBezTo>
                      <a:lnTo>
                        <a:pt x="738" y="1587"/>
                      </a:lnTo>
                      <a:cubicBezTo>
                        <a:pt x="743" y="1569"/>
                        <a:pt x="752" y="1555"/>
                        <a:pt x="764" y="1546"/>
                      </a:cubicBezTo>
                      <a:lnTo>
                        <a:pt x="766" y="1545"/>
                      </a:lnTo>
                      <a:lnTo>
                        <a:pt x="764" y="1546"/>
                      </a:lnTo>
                      <a:lnTo>
                        <a:pt x="764" y="1546"/>
                      </a:lnTo>
                      <a:cubicBezTo>
                        <a:pt x="765" y="1545"/>
                        <a:pt x="766" y="1545"/>
                        <a:pt x="766" y="1545"/>
                      </a:cubicBezTo>
                      <a:lnTo>
                        <a:pt x="761" y="1530"/>
                      </a:lnTo>
                      <a:lnTo>
                        <a:pt x="744" y="1480"/>
                      </a:lnTo>
                      <a:lnTo>
                        <a:pt x="744" y="1480"/>
                      </a:lnTo>
                      <a:cubicBezTo>
                        <a:pt x="729" y="1437"/>
                        <a:pt x="705" y="1409"/>
                        <a:pt x="672" y="1396"/>
                      </a:cubicBezTo>
                      <a:lnTo>
                        <a:pt x="574" y="1358"/>
                      </a:lnTo>
                      <a:lnTo>
                        <a:pt x="574" y="1358"/>
                      </a:lnTo>
                      <a:cubicBezTo>
                        <a:pt x="541" y="1345"/>
                        <a:pt x="525" y="1326"/>
                        <a:pt x="525" y="1300"/>
                      </a:cubicBezTo>
                      <a:lnTo>
                        <a:pt x="525" y="1300"/>
                      </a:lnTo>
                      <a:cubicBezTo>
                        <a:pt x="525" y="1275"/>
                        <a:pt x="541" y="1255"/>
                        <a:pt x="574" y="1243"/>
                      </a:cubicBezTo>
                      <a:lnTo>
                        <a:pt x="672" y="1204"/>
                      </a:lnTo>
                      <a:lnTo>
                        <a:pt x="672" y="1204"/>
                      </a:lnTo>
                      <a:cubicBezTo>
                        <a:pt x="705" y="1192"/>
                        <a:pt x="729" y="1164"/>
                        <a:pt x="744" y="1121"/>
                      </a:cubicBezTo>
                      <a:lnTo>
                        <a:pt x="761" y="1071"/>
                      </a:lnTo>
                      <a:lnTo>
                        <a:pt x="766" y="1057"/>
                      </a:lnTo>
                      <a:lnTo>
                        <a:pt x="766" y="1057"/>
                      </a:lnTo>
                      <a:cubicBezTo>
                        <a:pt x="780" y="1067"/>
                        <a:pt x="797" y="1071"/>
                        <a:pt x="820" y="1071"/>
                      </a:cubicBezTo>
                      <a:lnTo>
                        <a:pt x="820" y="1071"/>
                      </a:lnTo>
                      <a:cubicBezTo>
                        <a:pt x="841" y="1071"/>
                        <a:pt x="859" y="1067"/>
                        <a:pt x="873" y="1057"/>
                      </a:cubicBezTo>
                      <a:lnTo>
                        <a:pt x="928" y="1045"/>
                      </a:lnTo>
                      <a:lnTo>
                        <a:pt x="928" y="1045"/>
                      </a:lnTo>
                      <a:cubicBezTo>
                        <a:pt x="965" y="1037"/>
                        <a:pt x="995" y="1020"/>
                        <a:pt x="1016" y="995"/>
                      </a:cubicBezTo>
                      <a:lnTo>
                        <a:pt x="1301" y="756"/>
                      </a:lnTo>
                      <a:lnTo>
                        <a:pt x="1301" y="756"/>
                      </a:lnTo>
                      <a:cubicBezTo>
                        <a:pt x="1312" y="762"/>
                        <a:pt x="1327" y="765"/>
                        <a:pt x="1344" y="765"/>
                      </a:cubicBezTo>
                      <a:lnTo>
                        <a:pt x="1344" y="765"/>
                      </a:lnTo>
                      <a:cubicBezTo>
                        <a:pt x="1362" y="765"/>
                        <a:pt x="1378" y="762"/>
                        <a:pt x="1390" y="755"/>
                      </a:cubicBezTo>
                      <a:lnTo>
                        <a:pt x="1390" y="755"/>
                      </a:lnTo>
                      <a:cubicBezTo>
                        <a:pt x="1378" y="761"/>
                        <a:pt x="1362" y="765"/>
                        <a:pt x="1344" y="765"/>
                      </a:cubicBezTo>
                      <a:lnTo>
                        <a:pt x="1344" y="765"/>
                      </a:lnTo>
                      <a:cubicBezTo>
                        <a:pt x="1327" y="765"/>
                        <a:pt x="1312" y="762"/>
                        <a:pt x="1301" y="756"/>
                      </a:cubicBezTo>
                      <a:lnTo>
                        <a:pt x="1016" y="995"/>
                      </a:lnTo>
                      <a:close/>
                      <a:moveTo>
                        <a:pt x="2481" y="756"/>
                      </a:moveTo>
                      <a:lnTo>
                        <a:pt x="2481" y="756"/>
                      </a:lnTo>
                      <a:cubicBezTo>
                        <a:pt x="2492" y="762"/>
                        <a:pt x="2507" y="765"/>
                        <a:pt x="2524" y="765"/>
                      </a:cubicBezTo>
                      <a:lnTo>
                        <a:pt x="2524" y="765"/>
                      </a:lnTo>
                      <a:cubicBezTo>
                        <a:pt x="2541" y="765"/>
                        <a:pt x="2556" y="762"/>
                        <a:pt x="2568" y="756"/>
                      </a:cubicBezTo>
                      <a:lnTo>
                        <a:pt x="2568" y="756"/>
                      </a:lnTo>
                      <a:cubicBezTo>
                        <a:pt x="2555" y="762"/>
                        <a:pt x="2541" y="765"/>
                        <a:pt x="2524" y="765"/>
                      </a:cubicBezTo>
                      <a:lnTo>
                        <a:pt x="2524" y="765"/>
                      </a:lnTo>
                      <a:cubicBezTo>
                        <a:pt x="2507" y="765"/>
                        <a:pt x="2492" y="762"/>
                        <a:pt x="2481" y="756"/>
                      </a:cubicBezTo>
                      <a:close/>
                      <a:moveTo>
                        <a:pt x="3442" y="918"/>
                      </a:moveTo>
                      <a:lnTo>
                        <a:pt x="3704" y="918"/>
                      </a:lnTo>
                      <a:lnTo>
                        <a:pt x="3704" y="1224"/>
                      </a:lnTo>
                      <a:lnTo>
                        <a:pt x="3704" y="1224"/>
                      </a:lnTo>
                      <a:cubicBezTo>
                        <a:pt x="3682" y="1250"/>
                        <a:pt x="3671" y="1275"/>
                        <a:pt x="3671" y="1300"/>
                      </a:cubicBezTo>
                      <a:lnTo>
                        <a:pt x="3671" y="1300"/>
                      </a:lnTo>
                      <a:cubicBezTo>
                        <a:pt x="3671" y="1326"/>
                        <a:pt x="3682" y="1351"/>
                        <a:pt x="3704" y="1377"/>
                      </a:cubicBezTo>
                      <a:lnTo>
                        <a:pt x="3704" y="1683"/>
                      </a:lnTo>
                      <a:lnTo>
                        <a:pt x="3442" y="1683"/>
                      </a:lnTo>
                      <a:lnTo>
                        <a:pt x="3442" y="1683"/>
                      </a:lnTo>
                      <a:cubicBezTo>
                        <a:pt x="3398" y="1683"/>
                        <a:pt x="3360" y="1690"/>
                        <a:pt x="3327" y="1702"/>
                      </a:cubicBezTo>
                      <a:lnTo>
                        <a:pt x="3327" y="1702"/>
                      </a:lnTo>
                      <a:cubicBezTo>
                        <a:pt x="3294" y="1715"/>
                        <a:pt x="3278" y="1734"/>
                        <a:pt x="3278" y="1760"/>
                      </a:cubicBezTo>
                      <a:lnTo>
                        <a:pt x="3278" y="1760"/>
                      </a:lnTo>
                      <a:cubicBezTo>
                        <a:pt x="3278" y="1785"/>
                        <a:pt x="3289" y="1811"/>
                        <a:pt x="3311" y="1836"/>
                      </a:cubicBezTo>
                      <a:lnTo>
                        <a:pt x="3311" y="1836"/>
                      </a:lnTo>
                      <a:cubicBezTo>
                        <a:pt x="3333" y="1861"/>
                        <a:pt x="3343" y="1887"/>
                        <a:pt x="3343" y="1912"/>
                      </a:cubicBezTo>
                      <a:lnTo>
                        <a:pt x="3343" y="1912"/>
                      </a:lnTo>
                      <a:cubicBezTo>
                        <a:pt x="3343" y="1938"/>
                        <a:pt x="3327" y="1957"/>
                        <a:pt x="3294" y="1970"/>
                      </a:cubicBezTo>
                      <a:lnTo>
                        <a:pt x="3294" y="1970"/>
                      </a:lnTo>
                      <a:cubicBezTo>
                        <a:pt x="3262" y="1983"/>
                        <a:pt x="3223" y="1989"/>
                        <a:pt x="3180" y="1989"/>
                      </a:cubicBezTo>
                      <a:lnTo>
                        <a:pt x="2917" y="1989"/>
                      </a:lnTo>
                      <a:lnTo>
                        <a:pt x="2917" y="1989"/>
                      </a:lnTo>
                      <a:cubicBezTo>
                        <a:pt x="2874" y="1989"/>
                        <a:pt x="2835" y="1995"/>
                        <a:pt x="2803" y="2008"/>
                      </a:cubicBezTo>
                      <a:lnTo>
                        <a:pt x="2803" y="2008"/>
                      </a:lnTo>
                      <a:cubicBezTo>
                        <a:pt x="2770" y="2020"/>
                        <a:pt x="2753" y="2040"/>
                        <a:pt x="2753" y="2065"/>
                      </a:cubicBezTo>
                      <a:lnTo>
                        <a:pt x="2753" y="2065"/>
                      </a:lnTo>
                      <a:cubicBezTo>
                        <a:pt x="2753" y="2091"/>
                        <a:pt x="2764" y="2116"/>
                        <a:pt x="2787" y="2143"/>
                      </a:cubicBezTo>
                      <a:lnTo>
                        <a:pt x="2787" y="2143"/>
                      </a:lnTo>
                      <a:cubicBezTo>
                        <a:pt x="2808" y="2168"/>
                        <a:pt x="2819" y="2193"/>
                        <a:pt x="2819" y="2218"/>
                      </a:cubicBezTo>
                      <a:lnTo>
                        <a:pt x="2819" y="2218"/>
                      </a:lnTo>
                      <a:cubicBezTo>
                        <a:pt x="2819" y="2244"/>
                        <a:pt x="2803" y="2264"/>
                        <a:pt x="2770" y="2276"/>
                      </a:cubicBezTo>
                      <a:lnTo>
                        <a:pt x="2770" y="2276"/>
                      </a:lnTo>
                      <a:cubicBezTo>
                        <a:pt x="2737" y="2289"/>
                        <a:pt x="2698" y="2295"/>
                        <a:pt x="2655" y="2295"/>
                      </a:cubicBezTo>
                      <a:lnTo>
                        <a:pt x="2392" y="2295"/>
                      </a:lnTo>
                      <a:lnTo>
                        <a:pt x="2392" y="2295"/>
                      </a:lnTo>
                      <a:cubicBezTo>
                        <a:pt x="2349" y="2295"/>
                        <a:pt x="2311" y="2289"/>
                        <a:pt x="2278" y="2276"/>
                      </a:cubicBezTo>
                      <a:lnTo>
                        <a:pt x="2278" y="2276"/>
                      </a:lnTo>
                      <a:cubicBezTo>
                        <a:pt x="2246" y="2264"/>
                        <a:pt x="2229" y="2244"/>
                        <a:pt x="2229" y="2218"/>
                      </a:cubicBezTo>
                      <a:lnTo>
                        <a:pt x="2229" y="2218"/>
                      </a:lnTo>
                      <a:cubicBezTo>
                        <a:pt x="2229" y="2193"/>
                        <a:pt x="2240" y="2168"/>
                        <a:pt x="2261" y="2143"/>
                      </a:cubicBezTo>
                      <a:lnTo>
                        <a:pt x="2392" y="1989"/>
                      </a:lnTo>
                      <a:lnTo>
                        <a:pt x="2392" y="1989"/>
                      </a:lnTo>
                      <a:cubicBezTo>
                        <a:pt x="2414" y="1964"/>
                        <a:pt x="2431" y="1932"/>
                        <a:pt x="2442" y="1893"/>
                      </a:cubicBezTo>
                      <a:lnTo>
                        <a:pt x="2442" y="1893"/>
                      </a:lnTo>
                      <a:cubicBezTo>
                        <a:pt x="2453" y="1855"/>
                        <a:pt x="2481" y="1836"/>
                        <a:pt x="2524" y="1836"/>
                      </a:cubicBezTo>
                      <a:lnTo>
                        <a:pt x="2524" y="1836"/>
                      </a:lnTo>
                      <a:cubicBezTo>
                        <a:pt x="2568" y="1836"/>
                        <a:pt x="2595" y="1855"/>
                        <a:pt x="2606" y="1893"/>
                      </a:cubicBezTo>
                      <a:lnTo>
                        <a:pt x="2606" y="1893"/>
                      </a:lnTo>
                      <a:cubicBezTo>
                        <a:pt x="2617" y="1932"/>
                        <a:pt x="2633" y="1951"/>
                        <a:pt x="2655" y="1951"/>
                      </a:cubicBezTo>
                      <a:lnTo>
                        <a:pt x="2655" y="1951"/>
                      </a:lnTo>
                      <a:cubicBezTo>
                        <a:pt x="2677" y="1951"/>
                        <a:pt x="2698" y="1938"/>
                        <a:pt x="2720" y="1912"/>
                      </a:cubicBezTo>
                      <a:lnTo>
                        <a:pt x="2787" y="1836"/>
                      </a:lnTo>
                      <a:lnTo>
                        <a:pt x="2852" y="1760"/>
                      </a:lnTo>
                      <a:lnTo>
                        <a:pt x="2917" y="1683"/>
                      </a:lnTo>
                      <a:lnTo>
                        <a:pt x="2917" y="1683"/>
                      </a:lnTo>
                      <a:cubicBezTo>
                        <a:pt x="2939" y="1657"/>
                        <a:pt x="2956" y="1625"/>
                        <a:pt x="2966" y="1587"/>
                      </a:cubicBezTo>
                      <a:lnTo>
                        <a:pt x="2966" y="1587"/>
                      </a:lnTo>
                      <a:cubicBezTo>
                        <a:pt x="2971" y="1570"/>
                        <a:pt x="2980" y="1557"/>
                        <a:pt x="2991" y="1547"/>
                      </a:cubicBezTo>
                      <a:lnTo>
                        <a:pt x="2995" y="1545"/>
                      </a:lnTo>
                      <a:lnTo>
                        <a:pt x="2992" y="1547"/>
                      </a:lnTo>
                      <a:lnTo>
                        <a:pt x="2992" y="1547"/>
                      </a:lnTo>
                      <a:cubicBezTo>
                        <a:pt x="2993" y="1546"/>
                        <a:pt x="2993" y="1546"/>
                        <a:pt x="2994" y="1545"/>
                      </a:cubicBezTo>
                      <a:lnTo>
                        <a:pt x="2940" y="1557"/>
                      </a:lnTo>
                      <a:lnTo>
                        <a:pt x="2940" y="1557"/>
                      </a:lnTo>
                      <a:cubicBezTo>
                        <a:pt x="2903" y="1564"/>
                        <a:pt x="2874" y="1582"/>
                        <a:pt x="2852" y="1607"/>
                      </a:cubicBezTo>
                      <a:lnTo>
                        <a:pt x="2852" y="1607"/>
                      </a:lnTo>
                      <a:cubicBezTo>
                        <a:pt x="2830" y="1632"/>
                        <a:pt x="2803" y="1651"/>
                        <a:pt x="2770" y="1664"/>
                      </a:cubicBezTo>
                      <a:lnTo>
                        <a:pt x="2671" y="1702"/>
                      </a:lnTo>
                      <a:lnTo>
                        <a:pt x="2671" y="1702"/>
                      </a:lnTo>
                      <a:cubicBezTo>
                        <a:pt x="2639" y="1715"/>
                        <a:pt x="2615" y="1742"/>
                        <a:pt x="2600" y="1786"/>
                      </a:cubicBezTo>
                      <a:lnTo>
                        <a:pt x="2582" y="1836"/>
                      </a:lnTo>
                      <a:lnTo>
                        <a:pt x="2577" y="1850"/>
                      </a:lnTo>
                      <a:lnTo>
                        <a:pt x="2577" y="1850"/>
                      </a:lnTo>
                      <a:cubicBezTo>
                        <a:pt x="2563" y="1841"/>
                        <a:pt x="2546" y="1836"/>
                        <a:pt x="2524" y="1836"/>
                      </a:cubicBezTo>
                      <a:lnTo>
                        <a:pt x="2524" y="1836"/>
                      </a:lnTo>
                      <a:cubicBezTo>
                        <a:pt x="2502" y="1836"/>
                        <a:pt x="2484" y="1841"/>
                        <a:pt x="2471" y="1850"/>
                      </a:cubicBezTo>
                      <a:lnTo>
                        <a:pt x="2415" y="1862"/>
                      </a:lnTo>
                      <a:lnTo>
                        <a:pt x="2415" y="1862"/>
                      </a:lnTo>
                      <a:cubicBezTo>
                        <a:pt x="2378" y="1871"/>
                        <a:pt x="2349" y="1887"/>
                        <a:pt x="2327" y="1912"/>
                      </a:cubicBezTo>
                      <a:lnTo>
                        <a:pt x="2327" y="1912"/>
                      </a:lnTo>
                      <a:cubicBezTo>
                        <a:pt x="2306" y="1938"/>
                        <a:pt x="2278" y="1957"/>
                        <a:pt x="2246" y="1970"/>
                      </a:cubicBezTo>
                      <a:lnTo>
                        <a:pt x="2147" y="2008"/>
                      </a:lnTo>
                      <a:lnTo>
                        <a:pt x="2147" y="2008"/>
                      </a:lnTo>
                      <a:cubicBezTo>
                        <a:pt x="2114" y="2020"/>
                        <a:pt x="2091" y="2049"/>
                        <a:pt x="2075" y="2092"/>
                      </a:cubicBezTo>
                      <a:lnTo>
                        <a:pt x="2058" y="2143"/>
                      </a:lnTo>
                      <a:lnTo>
                        <a:pt x="2053" y="2156"/>
                      </a:lnTo>
                      <a:lnTo>
                        <a:pt x="2053" y="2156"/>
                      </a:lnTo>
                      <a:cubicBezTo>
                        <a:pt x="2053" y="2156"/>
                        <a:pt x="2054" y="2156"/>
                        <a:pt x="2054" y="2157"/>
                      </a:cubicBezTo>
                      <a:lnTo>
                        <a:pt x="2053" y="2156"/>
                      </a:lnTo>
                      <a:lnTo>
                        <a:pt x="2054" y="2157"/>
                      </a:lnTo>
                      <a:lnTo>
                        <a:pt x="2054" y="2157"/>
                      </a:lnTo>
                      <a:cubicBezTo>
                        <a:pt x="2067" y="2166"/>
                        <a:pt x="2077" y="2181"/>
                        <a:pt x="2082" y="2199"/>
                      </a:cubicBezTo>
                      <a:lnTo>
                        <a:pt x="2082" y="2199"/>
                      </a:lnTo>
                      <a:cubicBezTo>
                        <a:pt x="2092" y="2238"/>
                        <a:pt x="2109" y="2269"/>
                        <a:pt x="2131" y="2295"/>
                      </a:cubicBezTo>
                      <a:lnTo>
                        <a:pt x="2196" y="2371"/>
                      </a:lnTo>
                      <a:lnTo>
                        <a:pt x="2261" y="2448"/>
                      </a:lnTo>
                      <a:lnTo>
                        <a:pt x="2261" y="2448"/>
                      </a:lnTo>
                      <a:cubicBezTo>
                        <a:pt x="2284" y="2473"/>
                        <a:pt x="2300" y="2506"/>
                        <a:pt x="2311" y="2543"/>
                      </a:cubicBezTo>
                      <a:lnTo>
                        <a:pt x="2311" y="2543"/>
                      </a:lnTo>
                      <a:cubicBezTo>
                        <a:pt x="2322" y="2581"/>
                        <a:pt x="2306" y="2601"/>
                        <a:pt x="2261" y="2601"/>
                      </a:cubicBezTo>
                      <a:lnTo>
                        <a:pt x="1606" y="2601"/>
                      </a:lnTo>
                      <a:lnTo>
                        <a:pt x="1606" y="2601"/>
                      </a:lnTo>
                      <a:cubicBezTo>
                        <a:pt x="1563" y="2601"/>
                        <a:pt x="1546" y="2581"/>
                        <a:pt x="1557" y="2543"/>
                      </a:cubicBezTo>
                      <a:lnTo>
                        <a:pt x="1557" y="2543"/>
                      </a:lnTo>
                      <a:cubicBezTo>
                        <a:pt x="1568" y="2506"/>
                        <a:pt x="1584" y="2473"/>
                        <a:pt x="1606" y="2448"/>
                      </a:cubicBezTo>
                      <a:lnTo>
                        <a:pt x="1672" y="2371"/>
                      </a:lnTo>
                      <a:lnTo>
                        <a:pt x="1737" y="2295"/>
                      </a:lnTo>
                      <a:lnTo>
                        <a:pt x="1737" y="2295"/>
                      </a:lnTo>
                      <a:cubicBezTo>
                        <a:pt x="1759" y="2269"/>
                        <a:pt x="1776" y="2238"/>
                        <a:pt x="1786" y="2199"/>
                      </a:cubicBezTo>
                      <a:lnTo>
                        <a:pt x="1786" y="2199"/>
                      </a:lnTo>
                      <a:cubicBezTo>
                        <a:pt x="1792" y="2181"/>
                        <a:pt x="1801" y="2167"/>
                        <a:pt x="1813" y="2158"/>
                      </a:cubicBezTo>
                      <a:lnTo>
                        <a:pt x="1815" y="2156"/>
                      </a:lnTo>
                      <a:lnTo>
                        <a:pt x="1814" y="2157"/>
                      </a:lnTo>
                      <a:lnTo>
                        <a:pt x="1814" y="2157"/>
                      </a:lnTo>
                      <a:cubicBezTo>
                        <a:pt x="1815" y="2157"/>
                        <a:pt x="1815" y="2156"/>
                        <a:pt x="1815" y="2156"/>
                      </a:cubicBezTo>
                      <a:lnTo>
                        <a:pt x="1811" y="2143"/>
                      </a:lnTo>
                      <a:lnTo>
                        <a:pt x="1793" y="2092"/>
                      </a:lnTo>
                      <a:lnTo>
                        <a:pt x="1793" y="2092"/>
                      </a:lnTo>
                      <a:cubicBezTo>
                        <a:pt x="1778" y="2049"/>
                        <a:pt x="1754" y="2020"/>
                        <a:pt x="1721" y="2008"/>
                      </a:cubicBezTo>
                      <a:lnTo>
                        <a:pt x="1622" y="1970"/>
                      </a:lnTo>
                      <a:lnTo>
                        <a:pt x="1622" y="1970"/>
                      </a:lnTo>
                      <a:cubicBezTo>
                        <a:pt x="1590" y="1957"/>
                        <a:pt x="1563" y="1938"/>
                        <a:pt x="1541" y="1912"/>
                      </a:cubicBezTo>
                      <a:lnTo>
                        <a:pt x="1541" y="1912"/>
                      </a:lnTo>
                      <a:cubicBezTo>
                        <a:pt x="1519" y="1887"/>
                        <a:pt x="1489" y="1871"/>
                        <a:pt x="1452" y="1862"/>
                      </a:cubicBezTo>
                      <a:lnTo>
                        <a:pt x="1397" y="1850"/>
                      </a:lnTo>
                      <a:lnTo>
                        <a:pt x="1397" y="1850"/>
                      </a:lnTo>
                      <a:cubicBezTo>
                        <a:pt x="1384" y="1841"/>
                        <a:pt x="1366" y="1836"/>
                        <a:pt x="1344" y="1836"/>
                      </a:cubicBezTo>
                      <a:lnTo>
                        <a:pt x="1344" y="1836"/>
                      </a:lnTo>
                      <a:cubicBezTo>
                        <a:pt x="1322" y="1836"/>
                        <a:pt x="1304" y="1841"/>
                        <a:pt x="1291" y="1850"/>
                      </a:cubicBezTo>
                      <a:lnTo>
                        <a:pt x="1286" y="1836"/>
                      </a:lnTo>
                      <a:lnTo>
                        <a:pt x="1268" y="1786"/>
                      </a:lnTo>
                      <a:lnTo>
                        <a:pt x="1268" y="1786"/>
                      </a:lnTo>
                      <a:cubicBezTo>
                        <a:pt x="1253" y="1742"/>
                        <a:pt x="1230" y="1715"/>
                        <a:pt x="1196" y="1702"/>
                      </a:cubicBezTo>
                      <a:lnTo>
                        <a:pt x="1098" y="1664"/>
                      </a:lnTo>
                      <a:lnTo>
                        <a:pt x="1098" y="1664"/>
                      </a:lnTo>
                      <a:cubicBezTo>
                        <a:pt x="1066" y="1651"/>
                        <a:pt x="1038" y="1632"/>
                        <a:pt x="1016" y="1607"/>
                      </a:cubicBezTo>
                      <a:lnTo>
                        <a:pt x="1016" y="1607"/>
                      </a:lnTo>
                      <a:cubicBezTo>
                        <a:pt x="995" y="1582"/>
                        <a:pt x="965" y="1564"/>
                        <a:pt x="928" y="1557"/>
                      </a:cubicBezTo>
                      <a:lnTo>
                        <a:pt x="874" y="1545"/>
                      </a:lnTo>
                      <a:lnTo>
                        <a:pt x="874" y="1545"/>
                      </a:lnTo>
                      <a:cubicBezTo>
                        <a:pt x="875" y="1546"/>
                        <a:pt x="875" y="1546"/>
                        <a:pt x="876" y="1547"/>
                      </a:cubicBezTo>
                      <a:lnTo>
                        <a:pt x="873" y="1545"/>
                      </a:lnTo>
                      <a:lnTo>
                        <a:pt x="877" y="1547"/>
                      </a:lnTo>
                      <a:lnTo>
                        <a:pt x="877" y="1547"/>
                      </a:lnTo>
                      <a:cubicBezTo>
                        <a:pt x="888" y="1557"/>
                        <a:pt x="897" y="1570"/>
                        <a:pt x="902" y="1587"/>
                      </a:cubicBezTo>
                      <a:lnTo>
                        <a:pt x="902" y="1587"/>
                      </a:lnTo>
                      <a:cubicBezTo>
                        <a:pt x="912" y="1625"/>
                        <a:pt x="929" y="1657"/>
                        <a:pt x="950" y="1683"/>
                      </a:cubicBezTo>
                      <a:lnTo>
                        <a:pt x="1082" y="1836"/>
                      </a:lnTo>
                      <a:lnTo>
                        <a:pt x="1147" y="1912"/>
                      </a:lnTo>
                      <a:lnTo>
                        <a:pt x="1147" y="1912"/>
                      </a:lnTo>
                      <a:cubicBezTo>
                        <a:pt x="1169" y="1938"/>
                        <a:pt x="1191" y="1951"/>
                        <a:pt x="1213" y="1951"/>
                      </a:cubicBezTo>
                      <a:lnTo>
                        <a:pt x="1213" y="1951"/>
                      </a:lnTo>
                      <a:cubicBezTo>
                        <a:pt x="1235" y="1951"/>
                        <a:pt x="1251" y="1932"/>
                        <a:pt x="1262" y="1893"/>
                      </a:cubicBezTo>
                      <a:lnTo>
                        <a:pt x="1262" y="1893"/>
                      </a:lnTo>
                      <a:cubicBezTo>
                        <a:pt x="1273" y="1855"/>
                        <a:pt x="1301" y="1836"/>
                        <a:pt x="1344" y="1836"/>
                      </a:cubicBezTo>
                      <a:lnTo>
                        <a:pt x="1344" y="1836"/>
                      </a:lnTo>
                      <a:cubicBezTo>
                        <a:pt x="1388" y="1836"/>
                        <a:pt x="1415" y="1855"/>
                        <a:pt x="1426" y="1893"/>
                      </a:cubicBezTo>
                      <a:lnTo>
                        <a:pt x="1426" y="1893"/>
                      </a:lnTo>
                      <a:cubicBezTo>
                        <a:pt x="1437" y="1932"/>
                        <a:pt x="1453" y="1964"/>
                        <a:pt x="1476" y="1989"/>
                      </a:cubicBezTo>
                      <a:lnTo>
                        <a:pt x="1541" y="2065"/>
                      </a:lnTo>
                      <a:lnTo>
                        <a:pt x="1606" y="2143"/>
                      </a:lnTo>
                      <a:lnTo>
                        <a:pt x="1606" y="2143"/>
                      </a:lnTo>
                      <a:cubicBezTo>
                        <a:pt x="1629" y="2168"/>
                        <a:pt x="1640" y="2193"/>
                        <a:pt x="1640" y="2218"/>
                      </a:cubicBezTo>
                      <a:lnTo>
                        <a:pt x="1640" y="2218"/>
                      </a:lnTo>
                      <a:cubicBezTo>
                        <a:pt x="1640" y="2244"/>
                        <a:pt x="1622" y="2264"/>
                        <a:pt x="1590" y="2276"/>
                      </a:cubicBezTo>
                      <a:lnTo>
                        <a:pt x="1590" y="2276"/>
                      </a:lnTo>
                      <a:cubicBezTo>
                        <a:pt x="1557" y="2289"/>
                        <a:pt x="1519" y="2295"/>
                        <a:pt x="1476" y="2295"/>
                      </a:cubicBezTo>
                      <a:lnTo>
                        <a:pt x="1213" y="2295"/>
                      </a:lnTo>
                      <a:lnTo>
                        <a:pt x="1213" y="2295"/>
                      </a:lnTo>
                      <a:cubicBezTo>
                        <a:pt x="1169" y="2295"/>
                        <a:pt x="1131" y="2289"/>
                        <a:pt x="1098" y="2276"/>
                      </a:cubicBezTo>
                      <a:lnTo>
                        <a:pt x="1098" y="2276"/>
                      </a:lnTo>
                      <a:cubicBezTo>
                        <a:pt x="1066" y="2264"/>
                        <a:pt x="1049" y="2244"/>
                        <a:pt x="1049" y="2218"/>
                      </a:cubicBezTo>
                      <a:lnTo>
                        <a:pt x="1049" y="2218"/>
                      </a:lnTo>
                      <a:cubicBezTo>
                        <a:pt x="1049" y="2193"/>
                        <a:pt x="1060" y="2168"/>
                        <a:pt x="1082" y="2143"/>
                      </a:cubicBezTo>
                      <a:lnTo>
                        <a:pt x="1082" y="2143"/>
                      </a:lnTo>
                      <a:cubicBezTo>
                        <a:pt x="1103" y="2116"/>
                        <a:pt x="1115" y="2091"/>
                        <a:pt x="1115" y="2065"/>
                      </a:cubicBezTo>
                      <a:lnTo>
                        <a:pt x="1115" y="2065"/>
                      </a:lnTo>
                      <a:cubicBezTo>
                        <a:pt x="1115" y="2040"/>
                        <a:pt x="1098" y="2020"/>
                        <a:pt x="1066" y="2008"/>
                      </a:cubicBezTo>
                      <a:lnTo>
                        <a:pt x="1066" y="2008"/>
                      </a:lnTo>
                      <a:cubicBezTo>
                        <a:pt x="1032" y="1995"/>
                        <a:pt x="995" y="1989"/>
                        <a:pt x="950" y="1989"/>
                      </a:cubicBezTo>
                      <a:lnTo>
                        <a:pt x="689" y="1989"/>
                      </a:lnTo>
                      <a:lnTo>
                        <a:pt x="689" y="1989"/>
                      </a:lnTo>
                      <a:cubicBezTo>
                        <a:pt x="645" y="1989"/>
                        <a:pt x="607" y="1983"/>
                        <a:pt x="574" y="1970"/>
                      </a:cubicBezTo>
                      <a:lnTo>
                        <a:pt x="574" y="1970"/>
                      </a:lnTo>
                      <a:cubicBezTo>
                        <a:pt x="541" y="1957"/>
                        <a:pt x="525" y="1938"/>
                        <a:pt x="525" y="1912"/>
                      </a:cubicBezTo>
                      <a:lnTo>
                        <a:pt x="525" y="1912"/>
                      </a:lnTo>
                      <a:cubicBezTo>
                        <a:pt x="525" y="1887"/>
                        <a:pt x="536" y="1861"/>
                        <a:pt x="557" y="1836"/>
                      </a:cubicBezTo>
                      <a:lnTo>
                        <a:pt x="557" y="1836"/>
                      </a:lnTo>
                      <a:cubicBezTo>
                        <a:pt x="579" y="1811"/>
                        <a:pt x="590" y="1785"/>
                        <a:pt x="590" y="1760"/>
                      </a:cubicBezTo>
                      <a:lnTo>
                        <a:pt x="590" y="1760"/>
                      </a:lnTo>
                      <a:cubicBezTo>
                        <a:pt x="590" y="1734"/>
                        <a:pt x="574" y="1715"/>
                        <a:pt x="541" y="1702"/>
                      </a:cubicBezTo>
                      <a:lnTo>
                        <a:pt x="541" y="1702"/>
                      </a:lnTo>
                      <a:cubicBezTo>
                        <a:pt x="508" y="1690"/>
                        <a:pt x="470" y="1683"/>
                        <a:pt x="426" y="1683"/>
                      </a:cubicBezTo>
                      <a:lnTo>
                        <a:pt x="164" y="1683"/>
                      </a:lnTo>
                      <a:lnTo>
                        <a:pt x="164" y="1683"/>
                      </a:lnTo>
                      <a:cubicBezTo>
                        <a:pt x="120" y="1683"/>
                        <a:pt x="83" y="1677"/>
                        <a:pt x="49" y="1664"/>
                      </a:cubicBezTo>
                      <a:lnTo>
                        <a:pt x="49" y="1664"/>
                      </a:lnTo>
                      <a:cubicBezTo>
                        <a:pt x="16" y="1651"/>
                        <a:pt x="0" y="1632"/>
                        <a:pt x="0" y="1607"/>
                      </a:cubicBezTo>
                      <a:lnTo>
                        <a:pt x="0" y="1607"/>
                      </a:lnTo>
                      <a:cubicBezTo>
                        <a:pt x="0" y="1582"/>
                        <a:pt x="11" y="1556"/>
                        <a:pt x="33" y="1530"/>
                      </a:cubicBezTo>
                      <a:lnTo>
                        <a:pt x="99"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3" y="924"/>
                        <a:pt x="120" y="918"/>
                        <a:pt x="164" y="918"/>
                      </a:cubicBezTo>
                      <a:lnTo>
                        <a:pt x="426" y="918"/>
                      </a:lnTo>
                      <a:lnTo>
                        <a:pt x="426" y="918"/>
                      </a:lnTo>
                      <a:cubicBezTo>
                        <a:pt x="470" y="918"/>
                        <a:pt x="508" y="912"/>
                        <a:pt x="541" y="900"/>
                      </a:cubicBezTo>
                      <a:lnTo>
                        <a:pt x="541" y="900"/>
                      </a:lnTo>
                      <a:cubicBezTo>
                        <a:pt x="574" y="887"/>
                        <a:pt x="590" y="867"/>
                        <a:pt x="590" y="842"/>
                      </a:cubicBezTo>
                      <a:lnTo>
                        <a:pt x="590" y="842"/>
                      </a:lnTo>
                      <a:cubicBezTo>
                        <a:pt x="590" y="816"/>
                        <a:pt x="579" y="791"/>
                        <a:pt x="557" y="765"/>
                      </a:cubicBezTo>
                      <a:lnTo>
                        <a:pt x="557" y="765"/>
                      </a:lnTo>
                      <a:cubicBezTo>
                        <a:pt x="536" y="739"/>
                        <a:pt x="525" y="714"/>
                        <a:pt x="525" y="689"/>
                      </a:cubicBezTo>
                      <a:lnTo>
                        <a:pt x="525" y="689"/>
                      </a:lnTo>
                      <a:cubicBezTo>
                        <a:pt x="525" y="663"/>
                        <a:pt x="541" y="644"/>
                        <a:pt x="574" y="631"/>
                      </a:cubicBezTo>
                      <a:lnTo>
                        <a:pt x="574" y="631"/>
                      </a:lnTo>
                      <a:cubicBezTo>
                        <a:pt x="607" y="618"/>
                        <a:pt x="645" y="613"/>
                        <a:pt x="689" y="613"/>
                      </a:cubicBezTo>
                      <a:lnTo>
                        <a:pt x="950" y="613"/>
                      </a:lnTo>
                      <a:lnTo>
                        <a:pt x="950" y="613"/>
                      </a:lnTo>
                      <a:cubicBezTo>
                        <a:pt x="995" y="613"/>
                        <a:pt x="1032" y="605"/>
                        <a:pt x="1066" y="593"/>
                      </a:cubicBezTo>
                      <a:lnTo>
                        <a:pt x="1066" y="593"/>
                      </a:lnTo>
                      <a:cubicBezTo>
                        <a:pt x="1098" y="580"/>
                        <a:pt x="1115" y="561"/>
                        <a:pt x="1115" y="535"/>
                      </a:cubicBezTo>
                      <a:lnTo>
                        <a:pt x="1115" y="535"/>
                      </a:lnTo>
                      <a:cubicBezTo>
                        <a:pt x="1115" y="510"/>
                        <a:pt x="1103" y="485"/>
                        <a:pt x="1082" y="459"/>
                      </a:cubicBezTo>
                      <a:lnTo>
                        <a:pt x="1082" y="459"/>
                      </a:lnTo>
                      <a:cubicBezTo>
                        <a:pt x="1060" y="434"/>
                        <a:pt x="1049" y="409"/>
                        <a:pt x="1049" y="382"/>
                      </a:cubicBezTo>
                      <a:lnTo>
                        <a:pt x="1049" y="382"/>
                      </a:lnTo>
                      <a:cubicBezTo>
                        <a:pt x="1049" y="357"/>
                        <a:pt x="1066" y="338"/>
                        <a:pt x="1098" y="326"/>
                      </a:cubicBezTo>
                      <a:lnTo>
                        <a:pt x="1098" y="326"/>
                      </a:lnTo>
                      <a:cubicBezTo>
                        <a:pt x="1131" y="313"/>
                        <a:pt x="1169" y="306"/>
                        <a:pt x="1213" y="306"/>
                      </a:cubicBezTo>
                      <a:lnTo>
                        <a:pt x="1476" y="306"/>
                      </a:lnTo>
                      <a:lnTo>
                        <a:pt x="1476" y="306"/>
                      </a:lnTo>
                      <a:cubicBezTo>
                        <a:pt x="1519" y="306"/>
                        <a:pt x="1557" y="313"/>
                        <a:pt x="1590" y="326"/>
                      </a:cubicBezTo>
                      <a:lnTo>
                        <a:pt x="1590" y="326"/>
                      </a:lnTo>
                      <a:cubicBezTo>
                        <a:pt x="1622" y="338"/>
                        <a:pt x="1640" y="357"/>
                        <a:pt x="1640" y="382"/>
                      </a:cubicBezTo>
                      <a:lnTo>
                        <a:pt x="1640" y="382"/>
                      </a:lnTo>
                      <a:cubicBezTo>
                        <a:pt x="1640" y="409"/>
                        <a:pt x="1629" y="434"/>
                        <a:pt x="1606" y="459"/>
                      </a:cubicBezTo>
                      <a:lnTo>
                        <a:pt x="1541" y="535"/>
                      </a:lnTo>
                      <a:lnTo>
                        <a:pt x="1476" y="613"/>
                      </a:lnTo>
                      <a:lnTo>
                        <a:pt x="1476" y="613"/>
                      </a:lnTo>
                      <a:cubicBezTo>
                        <a:pt x="1453" y="638"/>
                        <a:pt x="1437" y="669"/>
                        <a:pt x="1426" y="708"/>
                      </a:cubicBezTo>
                      <a:lnTo>
                        <a:pt x="1426" y="708"/>
                      </a:lnTo>
                      <a:cubicBezTo>
                        <a:pt x="1420" y="726"/>
                        <a:pt x="1412" y="740"/>
                        <a:pt x="1398" y="750"/>
                      </a:cubicBezTo>
                      <a:lnTo>
                        <a:pt x="1397" y="750"/>
                      </a:lnTo>
                      <a:lnTo>
                        <a:pt x="1398" y="750"/>
                      </a:lnTo>
                      <a:lnTo>
                        <a:pt x="1398" y="750"/>
                      </a:lnTo>
                      <a:lnTo>
                        <a:pt x="1398" y="750"/>
                      </a:lnTo>
                      <a:lnTo>
                        <a:pt x="1452" y="739"/>
                      </a:lnTo>
                      <a:lnTo>
                        <a:pt x="1452" y="739"/>
                      </a:lnTo>
                      <a:cubicBezTo>
                        <a:pt x="1489" y="731"/>
                        <a:pt x="1519" y="714"/>
                        <a:pt x="1541" y="689"/>
                      </a:cubicBezTo>
                      <a:lnTo>
                        <a:pt x="1541" y="689"/>
                      </a:lnTo>
                      <a:cubicBezTo>
                        <a:pt x="1563" y="663"/>
                        <a:pt x="1590" y="644"/>
                        <a:pt x="1622" y="631"/>
                      </a:cubicBezTo>
                      <a:lnTo>
                        <a:pt x="1721" y="593"/>
                      </a:lnTo>
                      <a:lnTo>
                        <a:pt x="1721" y="593"/>
                      </a:lnTo>
                      <a:cubicBezTo>
                        <a:pt x="1754" y="580"/>
                        <a:pt x="1778" y="553"/>
                        <a:pt x="1793" y="510"/>
                      </a:cubicBezTo>
                      <a:lnTo>
                        <a:pt x="1811" y="459"/>
                      </a:lnTo>
                      <a:lnTo>
                        <a:pt x="1815" y="445"/>
                      </a:lnTo>
                      <a:lnTo>
                        <a:pt x="1815" y="445"/>
                      </a:lnTo>
                      <a:cubicBezTo>
                        <a:pt x="1818" y="447"/>
                        <a:pt x="1821" y="449"/>
                        <a:pt x="1824" y="450"/>
                      </a:cubicBezTo>
                      <a:lnTo>
                        <a:pt x="1824" y="450"/>
                      </a:lnTo>
                      <a:cubicBezTo>
                        <a:pt x="1806" y="441"/>
                        <a:pt x="1793" y="424"/>
                        <a:pt x="1786" y="402"/>
                      </a:cubicBezTo>
                      <a:lnTo>
                        <a:pt x="1786" y="402"/>
                      </a:lnTo>
                      <a:cubicBezTo>
                        <a:pt x="1776" y="364"/>
                        <a:pt x="1759" y="332"/>
                        <a:pt x="1737" y="306"/>
                      </a:cubicBezTo>
                      <a:lnTo>
                        <a:pt x="1606" y="153"/>
                      </a:lnTo>
                      <a:lnTo>
                        <a:pt x="1606" y="153"/>
                      </a:lnTo>
                      <a:cubicBezTo>
                        <a:pt x="1584" y="127"/>
                        <a:pt x="1568" y="96"/>
                        <a:pt x="1557" y="57"/>
                      </a:cubicBezTo>
                      <a:lnTo>
                        <a:pt x="1557" y="57"/>
                      </a:lnTo>
                      <a:cubicBezTo>
                        <a:pt x="1546" y="19"/>
                        <a:pt x="1563" y="0"/>
                        <a:pt x="1606" y="0"/>
                      </a:cubicBezTo>
                      <a:lnTo>
                        <a:pt x="2261" y="0"/>
                      </a:lnTo>
                      <a:lnTo>
                        <a:pt x="2261" y="0"/>
                      </a:lnTo>
                      <a:cubicBezTo>
                        <a:pt x="2306" y="0"/>
                        <a:pt x="2322" y="19"/>
                        <a:pt x="2311" y="57"/>
                      </a:cubicBezTo>
                      <a:lnTo>
                        <a:pt x="2311" y="57"/>
                      </a:lnTo>
                      <a:cubicBezTo>
                        <a:pt x="2300" y="96"/>
                        <a:pt x="2284" y="127"/>
                        <a:pt x="2261" y="153"/>
                      </a:cubicBezTo>
                      <a:lnTo>
                        <a:pt x="2196" y="230"/>
                      </a:lnTo>
                      <a:lnTo>
                        <a:pt x="2131" y="306"/>
                      </a:lnTo>
                      <a:lnTo>
                        <a:pt x="2131" y="306"/>
                      </a:lnTo>
                      <a:cubicBezTo>
                        <a:pt x="2109" y="332"/>
                        <a:pt x="2092" y="364"/>
                        <a:pt x="2082" y="402"/>
                      </a:cubicBezTo>
                      <a:lnTo>
                        <a:pt x="2082" y="402"/>
                      </a:lnTo>
                      <a:cubicBezTo>
                        <a:pt x="2076" y="422"/>
                        <a:pt x="2065" y="437"/>
                        <a:pt x="2049" y="447"/>
                      </a:cubicBezTo>
                      <a:lnTo>
                        <a:pt x="2049" y="447"/>
                      </a:lnTo>
                      <a:cubicBezTo>
                        <a:pt x="2051" y="446"/>
                        <a:pt x="2052" y="446"/>
                        <a:pt x="2053" y="445"/>
                      </a:cubicBezTo>
                      <a:lnTo>
                        <a:pt x="2058" y="459"/>
                      </a:lnTo>
                      <a:lnTo>
                        <a:pt x="2075" y="510"/>
                      </a:lnTo>
                      <a:lnTo>
                        <a:pt x="2075" y="510"/>
                      </a:lnTo>
                      <a:cubicBezTo>
                        <a:pt x="2091" y="553"/>
                        <a:pt x="2114" y="580"/>
                        <a:pt x="2147" y="593"/>
                      </a:cubicBezTo>
                      <a:lnTo>
                        <a:pt x="2246" y="631"/>
                      </a:lnTo>
                      <a:lnTo>
                        <a:pt x="2246" y="631"/>
                      </a:lnTo>
                      <a:cubicBezTo>
                        <a:pt x="2278" y="644"/>
                        <a:pt x="2306" y="663"/>
                        <a:pt x="2327" y="689"/>
                      </a:cubicBezTo>
                      <a:lnTo>
                        <a:pt x="2327" y="689"/>
                      </a:lnTo>
                      <a:cubicBezTo>
                        <a:pt x="2349" y="714"/>
                        <a:pt x="2378" y="731"/>
                        <a:pt x="2415" y="739"/>
                      </a:cubicBezTo>
                      <a:lnTo>
                        <a:pt x="2471" y="750"/>
                      </a:lnTo>
                      <a:lnTo>
                        <a:pt x="2471" y="750"/>
                      </a:lnTo>
                      <a:cubicBezTo>
                        <a:pt x="2470" y="750"/>
                        <a:pt x="2470" y="750"/>
                        <a:pt x="2470" y="750"/>
                      </a:cubicBezTo>
                      <a:lnTo>
                        <a:pt x="2471" y="750"/>
                      </a:lnTo>
                      <a:lnTo>
                        <a:pt x="2469" y="749"/>
                      </a:lnTo>
                      <a:lnTo>
                        <a:pt x="2469" y="749"/>
                      </a:lnTo>
                      <a:cubicBezTo>
                        <a:pt x="2457" y="740"/>
                        <a:pt x="2447" y="726"/>
                        <a:pt x="2442" y="708"/>
                      </a:cubicBezTo>
                      <a:lnTo>
                        <a:pt x="2442" y="708"/>
                      </a:lnTo>
                      <a:cubicBezTo>
                        <a:pt x="2431" y="669"/>
                        <a:pt x="2414" y="638"/>
                        <a:pt x="2392" y="613"/>
                      </a:cubicBezTo>
                      <a:lnTo>
                        <a:pt x="2327" y="535"/>
                      </a:lnTo>
                      <a:lnTo>
                        <a:pt x="2261" y="459"/>
                      </a:lnTo>
                      <a:lnTo>
                        <a:pt x="2261" y="459"/>
                      </a:lnTo>
                      <a:cubicBezTo>
                        <a:pt x="2240" y="434"/>
                        <a:pt x="2229" y="409"/>
                        <a:pt x="2229" y="382"/>
                      </a:cubicBezTo>
                      <a:lnTo>
                        <a:pt x="2229" y="382"/>
                      </a:lnTo>
                      <a:cubicBezTo>
                        <a:pt x="2229" y="357"/>
                        <a:pt x="2246" y="338"/>
                        <a:pt x="2278" y="326"/>
                      </a:cubicBezTo>
                      <a:lnTo>
                        <a:pt x="2278" y="326"/>
                      </a:lnTo>
                      <a:cubicBezTo>
                        <a:pt x="2311" y="313"/>
                        <a:pt x="2349" y="306"/>
                        <a:pt x="2392" y="306"/>
                      </a:cubicBezTo>
                      <a:lnTo>
                        <a:pt x="2655" y="306"/>
                      </a:lnTo>
                      <a:lnTo>
                        <a:pt x="2655" y="306"/>
                      </a:lnTo>
                      <a:cubicBezTo>
                        <a:pt x="2698" y="306"/>
                        <a:pt x="2737" y="313"/>
                        <a:pt x="2770" y="326"/>
                      </a:cubicBezTo>
                      <a:lnTo>
                        <a:pt x="2770" y="326"/>
                      </a:lnTo>
                      <a:cubicBezTo>
                        <a:pt x="2803" y="338"/>
                        <a:pt x="2819" y="357"/>
                        <a:pt x="2819" y="382"/>
                      </a:cubicBezTo>
                      <a:lnTo>
                        <a:pt x="2819" y="382"/>
                      </a:lnTo>
                      <a:cubicBezTo>
                        <a:pt x="2819" y="409"/>
                        <a:pt x="2808" y="434"/>
                        <a:pt x="2787" y="459"/>
                      </a:cubicBezTo>
                      <a:lnTo>
                        <a:pt x="2787" y="459"/>
                      </a:lnTo>
                      <a:cubicBezTo>
                        <a:pt x="2764" y="485"/>
                        <a:pt x="2753" y="510"/>
                        <a:pt x="2753" y="535"/>
                      </a:cubicBezTo>
                      <a:lnTo>
                        <a:pt x="2753" y="535"/>
                      </a:lnTo>
                      <a:cubicBezTo>
                        <a:pt x="2753" y="561"/>
                        <a:pt x="2770" y="580"/>
                        <a:pt x="2803" y="593"/>
                      </a:cubicBezTo>
                      <a:lnTo>
                        <a:pt x="2803" y="593"/>
                      </a:lnTo>
                      <a:cubicBezTo>
                        <a:pt x="2835" y="605"/>
                        <a:pt x="2874" y="613"/>
                        <a:pt x="2917" y="613"/>
                      </a:cubicBezTo>
                      <a:lnTo>
                        <a:pt x="3180" y="613"/>
                      </a:lnTo>
                      <a:lnTo>
                        <a:pt x="3180" y="613"/>
                      </a:lnTo>
                      <a:cubicBezTo>
                        <a:pt x="3223" y="613"/>
                        <a:pt x="3262" y="618"/>
                        <a:pt x="3294" y="631"/>
                      </a:cubicBezTo>
                      <a:lnTo>
                        <a:pt x="3294" y="631"/>
                      </a:lnTo>
                      <a:cubicBezTo>
                        <a:pt x="3327" y="644"/>
                        <a:pt x="3343" y="663"/>
                        <a:pt x="3343" y="689"/>
                      </a:cubicBezTo>
                      <a:lnTo>
                        <a:pt x="3343" y="689"/>
                      </a:lnTo>
                      <a:cubicBezTo>
                        <a:pt x="3343" y="714"/>
                        <a:pt x="3333" y="739"/>
                        <a:pt x="3311" y="765"/>
                      </a:cubicBezTo>
                      <a:lnTo>
                        <a:pt x="3311" y="765"/>
                      </a:lnTo>
                      <a:cubicBezTo>
                        <a:pt x="3289" y="791"/>
                        <a:pt x="3278" y="816"/>
                        <a:pt x="3278" y="842"/>
                      </a:cubicBezTo>
                      <a:lnTo>
                        <a:pt x="3278" y="842"/>
                      </a:lnTo>
                      <a:cubicBezTo>
                        <a:pt x="3278" y="867"/>
                        <a:pt x="3294" y="887"/>
                        <a:pt x="3327" y="900"/>
                      </a:cubicBezTo>
                      <a:lnTo>
                        <a:pt x="3327" y="900"/>
                      </a:lnTo>
                      <a:cubicBezTo>
                        <a:pt x="3360" y="912"/>
                        <a:pt x="3398" y="918"/>
                        <a:pt x="3442" y="918"/>
                      </a:cubicBez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6" name="Freeform 295">
                  <a:extLst>
                    <a:ext uri="{FF2B5EF4-FFF2-40B4-BE49-F238E27FC236}">
                      <a16:creationId xmlns:a16="http://schemas.microsoft.com/office/drawing/2014/main" id="{3004C1A6-B5F0-2945-B917-268FA26DDC87}"/>
                    </a:ext>
                  </a:extLst>
                </p:cNvPr>
                <p:cNvSpPr>
                  <a:spLocks noChangeArrowheads="1"/>
                </p:cNvSpPr>
                <p:nvPr/>
              </p:nvSpPr>
              <p:spPr bwMode="auto">
                <a:xfrm>
                  <a:off x="5108575" y="5868988"/>
                  <a:ext cx="814388" cy="487362"/>
                </a:xfrm>
                <a:custGeom>
                  <a:avLst/>
                  <a:gdLst>
                    <a:gd name="T0" fmla="*/ 2260 w 2261"/>
                    <a:gd name="T1" fmla="*/ 675 h 1352"/>
                    <a:gd name="T2" fmla="*/ 2071 w 2261"/>
                    <a:gd name="T3" fmla="*/ 553 h 1352"/>
                    <a:gd name="T4" fmla="*/ 1967 w 2261"/>
                    <a:gd name="T5" fmla="*/ 480 h 1352"/>
                    <a:gd name="T6" fmla="*/ 1862 w 2261"/>
                    <a:gd name="T7" fmla="*/ 407 h 1352"/>
                    <a:gd name="T8" fmla="*/ 1737 w 2261"/>
                    <a:gd name="T9" fmla="*/ 357 h 1352"/>
                    <a:gd name="T10" fmla="*/ 1633 w 2261"/>
                    <a:gd name="T11" fmla="*/ 285 h 1352"/>
                    <a:gd name="T12" fmla="*/ 1402 w 2261"/>
                    <a:gd name="T13" fmla="*/ 163 h 1352"/>
                    <a:gd name="T14" fmla="*/ 1297 w 2261"/>
                    <a:gd name="T15" fmla="*/ 90 h 1352"/>
                    <a:gd name="T16" fmla="*/ 1193 w 2261"/>
                    <a:gd name="T17" fmla="*/ 16 h 1352"/>
                    <a:gd name="T18" fmla="*/ 1068 w 2261"/>
                    <a:gd name="T19" fmla="*/ 16 h 1352"/>
                    <a:gd name="T20" fmla="*/ 963 w 2261"/>
                    <a:gd name="T21" fmla="*/ 90 h 1352"/>
                    <a:gd name="T22" fmla="*/ 858 w 2261"/>
                    <a:gd name="T23" fmla="*/ 163 h 1352"/>
                    <a:gd name="T24" fmla="*/ 732 w 2261"/>
                    <a:gd name="T25" fmla="*/ 212 h 1352"/>
                    <a:gd name="T26" fmla="*/ 628 w 2261"/>
                    <a:gd name="T27" fmla="*/ 285 h 1352"/>
                    <a:gd name="T28" fmla="*/ 397 w 2261"/>
                    <a:gd name="T29" fmla="*/ 407 h 1352"/>
                    <a:gd name="T30" fmla="*/ 292 w 2261"/>
                    <a:gd name="T31" fmla="*/ 480 h 1352"/>
                    <a:gd name="T32" fmla="*/ 188 w 2261"/>
                    <a:gd name="T33" fmla="*/ 553 h 1352"/>
                    <a:gd name="T34" fmla="*/ 63 w 2261"/>
                    <a:gd name="T35" fmla="*/ 602 h 1352"/>
                    <a:gd name="T36" fmla="*/ 0 w 2261"/>
                    <a:gd name="T37" fmla="*/ 675 h 1352"/>
                    <a:gd name="T38" fmla="*/ 188 w 2261"/>
                    <a:gd name="T39" fmla="*/ 798 h 1352"/>
                    <a:gd name="T40" fmla="*/ 292 w 2261"/>
                    <a:gd name="T41" fmla="*/ 871 h 1352"/>
                    <a:gd name="T42" fmla="*/ 397 w 2261"/>
                    <a:gd name="T43" fmla="*/ 944 h 1352"/>
                    <a:gd name="T44" fmla="*/ 523 w 2261"/>
                    <a:gd name="T45" fmla="*/ 993 h 1352"/>
                    <a:gd name="T46" fmla="*/ 628 w 2261"/>
                    <a:gd name="T47" fmla="*/ 1066 h 1352"/>
                    <a:gd name="T48" fmla="*/ 858 w 2261"/>
                    <a:gd name="T49" fmla="*/ 1188 h 1352"/>
                    <a:gd name="T50" fmla="*/ 963 w 2261"/>
                    <a:gd name="T51" fmla="*/ 1262 h 1352"/>
                    <a:gd name="T52" fmla="*/ 1068 w 2261"/>
                    <a:gd name="T53" fmla="*/ 1334 h 1352"/>
                    <a:gd name="T54" fmla="*/ 1193 w 2261"/>
                    <a:gd name="T55" fmla="*/ 1334 h 1352"/>
                    <a:gd name="T56" fmla="*/ 1297 w 2261"/>
                    <a:gd name="T57" fmla="*/ 1262 h 1352"/>
                    <a:gd name="T58" fmla="*/ 1402 w 2261"/>
                    <a:gd name="T59" fmla="*/ 1188 h 1352"/>
                    <a:gd name="T60" fmla="*/ 1528 w 2261"/>
                    <a:gd name="T61" fmla="*/ 1140 h 1352"/>
                    <a:gd name="T62" fmla="*/ 1633 w 2261"/>
                    <a:gd name="T63" fmla="*/ 1066 h 1352"/>
                    <a:gd name="T64" fmla="*/ 1862 w 2261"/>
                    <a:gd name="T65" fmla="*/ 944 h 1352"/>
                    <a:gd name="T66" fmla="*/ 1967 w 2261"/>
                    <a:gd name="T67" fmla="*/ 871 h 1352"/>
                    <a:gd name="T68" fmla="*/ 2071 w 2261"/>
                    <a:gd name="T69" fmla="*/ 798 h 1352"/>
                    <a:gd name="T70" fmla="*/ 2197 w 2261"/>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1" h="1352">
                      <a:moveTo>
                        <a:pt x="2260" y="675"/>
                      </a:moveTo>
                      <a:lnTo>
                        <a:pt x="2260" y="675"/>
                      </a:lnTo>
                      <a:cubicBezTo>
                        <a:pt x="2260" y="643"/>
                        <a:pt x="2239" y="618"/>
                        <a:pt x="2197" y="602"/>
                      </a:cubicBezTo>
                      <a:lnTo>
                        <a:pt x="2071" y="553"/>
                      </a:lnTo>
                      <a:lnTo>
                        <a:pt x="2071" y="553"/>
                      </a:lnTo>
                      <a:cubicBezTo>
                        <a:pt x="2030" y="537"/>
                        <a:pt x="1995" y="513"/>
                        <a:pt x="1967" y="480"/>
                      </a:cubicBezTo>
                      <a:lnTo>
                        <a:pt x="1967" y="480"/>
                      </a:lnTo>
                      <a:cubicBezTo>
                        <a:pt x="1939" y="447"/>
                        <a:pt x="1904" y="424"/>
                        <a:pt x="1862" y="407"/>
                      </a:cubicBezTo>
                      <a:lnTo>
                        <a:pt x="1737" y="357"/>
                      </a:lnTo>
                      <a:lnTo>
                        <a:pt x="1737" y="357"/>
                      </a:lnTo>
                      <a:cubicBezTo>
                        <a:pt x="1696" y="342"/>
                        <a:pt x="1660" y="317"/>
                        <a:pt x="1633" y="285"/>
                      </a:cubicBezTo>
                      <a:lnTo>
                        <a:pt x="1633" y="285"/>
                      </a:lnTo>
                      <a:cubicBezTo>
                        <a:pt x="1604" y="252"/>
                        <a:pt x="1570" y="228"/>
                        <a:pt x="1528" y="212"/>
                      </a:cubicBezTo>
                      <a:lnTo>
                        <a:pt x="1402" y="163"/>
                      </a:lnTo>
                      <a:lnTo>
                        <a:pt x="1402" y="163"/>
                      </a:lnTo>
                      <a:cubicBezTo>
                        <a:pt x="1360" y="147"/>
                        <a:pt x="1325" y="123"/>
                        <a:pt x="1297" y="90"/>
                      </a:cubicBezTo>
                      <a:lnTo>
                        <a:pt x="1297" y="90"/>
                      </a:lnTo>
                      <a:cubicBezTo>
                        <a:pt x="1270" y="57"/>
                        <a:pt x="1234" y="33"/>
                        <a:pt x="1193" y="16"/>
                      </a:cubicBezTo>
                      <a:lnTo>
                        <a:pt x="1193" y="16"/>
                      </a:lnTo>
                      <a:cubicBezTo>
                        <a:pt x="1151" y="0"/>
                        <a:pt x="1109" y="0"/>
                        <a:pt x="1068" y="16"/>
                      </a:cubicBezTo>
                      <a:lnTo>
                        <a:pt x="1068" y="16"/>
                      </a:lnTo>
                      <a:cubicBezTo>
                        <a:pt x="1025" y="33"/>
                        <a:pt x="991" y="57"/>
                        <a:pt x="963" y="90"/>
                      </a:cubicBezTo>
                      <a:lnTo>
                        <a:pt x="963" y="90"/>
                      </a:lnTo>
                      <a:cubicBezTo>
                        <a:pt x="934" y="123"/>
                        <a:pt x="900" y="147"/>
                        <a:pt x="858" y="163"/>
                      </a:cubicBezTo>
                      <a:lnTo>
                        <a:pt x="732" y="212"/>
                      </a:lnTo>
                      <a:lnTo>
                        <a:pt x="732" y="212"/>
                      </a:lnTo>
                      <a:cubicBezTo>
                        <a:pt x="691" y="228"/>
                        <a:pt x="655" y="252"/>
                        <a:pt x="628" y="285"/>
                      </a:cubicBezTo>
                      <a:lnTo>
                        <a:pt x="628" y="285"/>
                      </a:lnTo>
                      <a:cubicBezTo>
                        <a:pt x="600" y="317"/>
                        <a:pt x="565" y="342"/>
                        <a:pt x="523" y="357"/>
                      </a:cubicBezTo>
                      <a:lnTo>
                        <a:pt x="397" y="407"/>
                      </a:lnTo>
                      <a:lnTo>
                        <a:pt x="397" y="407"/>
                      </a:lnTo>
                      <a:cubicBezTo>
                        <a:pt x="355" y="424"/>
                        <a:pt x="321" y="447"/>
                        <a:pt x="292" y="480"/>
                      </a:cubicBezTo>
                      <a:lnTo>
                        <a:pt x="292" y="480"/>
                      </a:lnTo>
                      <a:cubicBezTo>
                        <a:pt x="265" y="513"/>
                        <a:pt x="231" y="537"/>
                        <a:pt x="188" y="553"/>
                      </a:cubicBezTo>
                      <a:lnTo>
                        <a:pt x="63" y="602"/>
                      </a:lnTo>
                      <a:lnTo>
                        <a:pt x="63" y="602"/>
                      </a:lnTo>
                      <a:cubicBezTo>
                        <a:pt x="21" y="618"/>
                        <a:pt x="0" y="643"/>
                        <a:pt x="0" y="675"/>
                      </a:cubicBezTo>
                      <a:lnTo>
                        <a:pt x="0" y="675"/>
                      </a:lnTo>
                      <a:cubicBezTo>
                        <a:pt x="0" y="708"/>
                        <a:pt x="21" y="733"/>
                        <a:pt x="63" y="749"/>
                      </a:cubicBezTo>
                      <a:lnTo>
                        <a:pt x="188" y="798"/>
                      </a:lnTo>
                      <a:lnTo>
                        <a:pt x="188" y="798"/>
                      </a:lnTo>
                      <a:cubicBezTo>
                        <a:pt x="231" y="814"/>
                        <a:pt x="265" y="839"/>
                        <a:pt x="292" y="871"/>
                      </a:cubicBezTo>
                      <a:lnTo>
                        <a:pt x="292" y="871"/>
                      </a:lnTo>
                      <a:cubicBezTo>
                        <a:pt x="321" y="904"/>
                        <a:pt x="355" y="928"/>
                        <a:pt x="397" y="944"/>
                      </a:cubicBezTo>
                      <a:lnTo>
                        <a:pt x="523" y="993"/>
                      </a:lnTo>
                      <a:lnTo>
                        <a:pt x="523" y="993"/>
                      </a:lnTo>
                      <a:cubicBezTo>
                        <a:pt x="565" y="1009"/>
                        <a:pt x="600" y="1034"/>
                        <a:pt x="628" y="1066"/>
                      </a:cubicBezTo>
                      <a:lnTo>
                        <a:pt x="628" y="1066"/>
                      </a:lnTo>
                      <a:cubicBezTo>
                        <a:pt x="655" y="1099"/>
                        <a:pt x="691" y="1124"/>
                        <a:pt x="732" y="1140"/>
                      </a:cubicBezTo>
                      <a:lnTo>
                        <a:pt x="858" y="1188"/>
                      </a:lnTo>
                      <a:lnTo>
                        <a:pt x="858" y="1188"/>
                      </a:lnTo>
                      <a:cubicBezTo>
                        <a:pt x="900" y="1205"/>
                        <a:pt x="934" y="1228"/>
                        <a:pt x="963" y="1262"/>
                      </a:cubicBezTo>
                      <a:lnTo>
                        <a:pt x="963" y="1262"/>
                      </a:lnTo>
                      <a:cubicBezTo>
                        <a:pt x="991" y="1294"/>
                        <a:pt x="1025" y="1318"/>
                        <a:pt x="1068" y="1334"/>
                      </a:cubicBezTo>
                      <a:lnTo>
                        <a:pt x="1068" y="1334"/>
                      </a:lnTo>
                      <a:cubicBezTo>
                        <a:pt x="1109" y="1351"/>
                        <a:pt x="1151" y="1351"/>
                        <a:pt x="1193" y="1334"/>
                      </a:cubicBezTo>
                      <a:lnTo>
                        <a:pt x="1193" y="1334"/>
                      </a:lnTo>
                      <a:cubicBezTo>
                        <a:pt x="1234" y="1318"/>
                        <a:pt x="1270" y="1294"/>
                        <a:pt x="1297" y="1262"/>
                      </a:cubicBezTo>
                      <a:lnTo>
                        <a:pt x="1297" y="1262"/>
                      </a:lnTo>
                      <a:cubicBezTo>
                        <a:pt x="1325" y="1228"/>
                        <a:pt x="1360" y="1205"/>
                        <a:pt x="1402" y="1188"/>
                      </a:cubicBezTo>
                      <a:lnTo>
                        <a:pt x="1528" y="1140"/>
                      </a:lnTo>
                      <a:lnTo>
                        <a:pt x="1528" y="1140"/>
                      </a:lnTo>
                      <a:cubicBezTo>
                        <a:pt x="1570" y="1124"/>
                        <a:pt x="1604" y="1099"/>
                        <a:pt x="1633" y="1066"/>
                      </a:cubicBezTo>
                      <a:lnTo>
                        <a:pt x="1633" y="1066"/>
                      </a:lnTo>
                      <a:cubicBezTo>
                        <a:pt x="1660" y="1034"/>
                        <a:pt x="1696" y="1009"/>
                        <a:pt x="1737" y="993"/>
                      </a:cubicBezTo>
                      <a:lnTo>
                        <a:pt x="1862" y="944"/>
                      </a:lnTo>
                      <a:lnTo>
                        <a:pt x="1862" y="944"/>
                      </a:lnTo>
                      <a:cubicBezTo>
                        <a:pt x="1904" y="928"/>
                        <a:pt x="1939" y="904"/>
                        <a:pt x="1967" y="871"/>
                      </a:cubicBezTo>
                      <a:lnTo>
                        <a:pt x="1967" y="871"/>
                      </a:lnTo>
                      <a:cubicBezTo>
                        <a:pt x="1995" y="839"/>
                        <a:pt x="2030" y="814"/>
                        <a:pt x="2071" y="798"/>
                      </a:cubicBezTo>
                      <a:lnTo>
                        <a:pt x="2197" y="749"/>
                      </a:lnTo>
                      <a:lnTo>
                        <a:pt x="2197" y="749"/>
                      </a:lnTo>
                      <a:cubicBezTo>
                        <a:pt x="2239" y="733"/>
                        <a:pt x="2260" y="708"/>
                        <a:pt x="2260" y="675"/>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7" name="Freeform 296">
                  <a:extLst>
                    <a:ext uri="{FF2B5EF4-FFF2-40B4-BE49-F238E27FC236}">
                      <a16:creationId xmlns:a16="http://schemas.microsoft.com/office/drawing/2014/main" id="{1956A08B-EE0B-E84A-A119-9C82FBB82421}"/>
                    </a:ext>
                  </a:extLst>
                </p:cNvPr>
                <p:cNvSpPr>
                  <a:spLocks noChangeArrowheads="1"/>
                </p:cNvSpPr>
                <p:nvPr/>
              </p:nvSpPr>
              <p:spPr bwMode="auto">
                <a:xfrm>
                  <a:off x="5194300" y="5921375"/>
                  <a:ext cx="641350" cy="382588"/>
                </a:xfrm>
                <a:custGeom>
                  <a:avLst/>
                  <a:gdLst>
                    <a:gd name="T0" fmla="*/ 1779 w 1780"/>
                    <a:gd name="T1" fmla="*/ 531 h 1064"/>
                    <a:gd name="T2" fmla="*/ 1630 w 1780"/>
                    <a:gd name="T3" fmla="*/ 435 h 1064"/>
                    <a:gd name="T4" fmla="*/ 1548 w 1780"/>
                    <a:gd name="T5" fmla="*/ 377 h 1064"/>
                    <a:gd name="T6" fmla="*/ 1465 w 1780"/>
                    <a:gd name="T7" fmla="*/ 320 h 1064"/>
                    <a:gd name="T8" fmla="*/ 1367 w 1780"/>
                    <a:gd name="T9" fmla="*/ 282 h 1064"/>
                    <a:gd name="T10" fmla="*/ 1285 w 1780"/>
                    <a:gd name="T11" fmla="*/ 225 h 1064"/>
                    <a:gd name="T12" fmla="*/ 1103 w 1780"/>
                    <a:gd name="T13" fmla="*/ 128 h 1064"/>
                    <a:gd name="T14" fmla="*/ 1020 w 1780"/>
                    <a:gd name="T15" fmla="*/ 71 h 1064"/>
                    <a:gd name="T16" fmla="*/ 938 w 1780"/>
                    <a:gd name="T17" fmla="*/ 13 h 1064"/>
                    <a:gd name="T18" fmla="*/ 840 w 1780"/>
                    <a:gd name="T19" fmla="*/ 13 h 1064"/>
                    <a:gd name="T20" fmla="*/ 758 w 1780"/>
                    <a:gd name="T21" fmla="*/ 71 h 1064"/>
                    <a:gd name="T22" fmla="*/ 675 w 1780"/>
                    <a:gd name="T23" fmla="*/ 128 h 1064"/>
                    <a:gd name="T24" fmla="*/ 576 w 1780"/>
                    <a:gd name="T25" fmla="*/ 167 h 1064"/>
                    <a:gd name="T26" fmla="*/ 494 w 1780"/>
                    <a:gd name="T27" fmla="*/ 225 h 1064"/>
                    <a:gd name="T28" fmla="*/ 312 w 1780"/>
                    <a:gd name="T29" fmla="*/ 320 h 1064"/>
                    <a:gd name="T30" fmla="*/ 230 w 1780"/>
                    <a:gd name="T31" fmla="*/ 377 h 1064"/>
                    <a:gd name="T32" fmla="*/ 148 w 1780"/>
                    <a:gd name="T33" fmla="*/ 435 h 1064"/>
                    <a:gd name="T34" fmla="*/ 49 w 1780"/>
                    <a:gd name="T35" fmla="*/ 474 h 1064"/>
                    <a:gd name="T36" fmla="*/ 0 w 1780"/>
                    <a:gd name="T37" fmla="*/ 531 h 1064"/>
                    <a:gd name="T38" fmla="*/ 148 w 1780"/>
                    <a:gd name="T39" fmla="*/ 627 h 1064"/>
                    <a:gd name="T40" fmla="*/ 230 w 1780"/>
                    <a:gd name="T41" fmla="*/ 685 h 1064"/>
                    <a:gd name="T42" fmla="*/ 312 w 1780"/>
                    <a:gd name="T43" fmla="*/ 743 h 1064"/>
                    <a:gd name="T44" fmla="*/ 411 w 1780"/>
                    <a:gd name="T45" fmla="*/ 781 h 1064"/>
                    <a:gd name="T46" fmla="*/ 494 w 1780"/>
                    <a:gd name="T47" fmla="*/ 839 h 1064"/>
                    <a:gd name="T48" fmla="*/ 675 w 1780"/>
                    <a:gd name="T49" fmla="*/ 935 h 1064"/>
                    <a:gd name="T50" fmla="*/ 758 w 1780"/>
                    <a:gd name="T51" fmla="*/ 993 h 1064"/>
                    <a:gd name="T52" fmla="*/ 840 w 1780"/>
                    <a:gd name="T53" fmla="*/ 1050 h 1064"/>
                    <a:gd name="T54" fmla="*/ 938 w 1780"/>
                    <a:gd name="T55" fmla="*/ 1050 h 1064"/>
                    <a:gd name="T56" fmla="*/ 1020 w 1780"/>
                    <a:gd name="T57" fmla="*/ 993 h 1064"/>
                    <a:gd name="T58" fmla="*/ 1103 w 1780"/>
                    <a:gd name="T59" fmla="*/ 935 h 1064"/>
                    <a:gd name="T60" fmla="*/ 1202 w 1780"/>
                    <a:gd name="T61" fmla="*/ 897 h 1064"/>
                    <a:gd name="T62" fmla="*/ 1285 w 1780"/>
                    <a:gd name="T63" fmla="*/ 839 h 1064"/>
                    <a:gd name="T64" fmla="*/ 1465 w 1780"/>
                    <a:gd name="T65" fmla="*/ 743 h 1064"/>
                    <a:gd name="T66" fmla="*/ 1548 w 1780"/>
                    <a:gd name="T67" fmla="*/ 685 h 1064"/>
                    <a:gd name="T68" fmla="*/ 1630 w 1780"/>
                    <a:gd name="T69" fmla="*/ 627 h 1064"/>
                    <a:gd name="T70" fmla="*/ 1729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29" y="474"/>
                      </a:cubicBezTo>
                      <a:lnTo>
                        <a:pt x="1630" y="435"/>
                      </a:lnTo>
                      <a:lnTo>
                        <a:pt x="1630" y="435"/>
                      </a:lnTo>
                      <a:cubicBezTo>
                        <a:pt x="1597" y="423"/>
                        <a:pt x="1570" y="404"/>
                        <a:pt x="1548" y="377"/>
                      </a:cubicBezTo>
                      <a:lnTo>
                        <a:pt x="1548" y="377"/>
                      </a:lnTo>
                      <a:cubicBezTo>
                        <a:pt x="1526" y="352"/>
                        <a:pt x="1499" y="333"/>
                        <a:pt x="1465" y="320"/>
                      </a:cubicBezTo>
                      <a:lnTo>
                        <a:pt x="1367" y="282"/>
                      </a:lnTo>
                      <a:lnTo>
                        <a:pt x="1367" y="282"/>
                      </a:lnTo>
                      <a:cubicBezTo>
                        <a:pt x="1334" y="269"/>
                        <a:pt x="1306" y="250"/>
                        <a:pt x="1285" y="225"/>
                      </a:cubicBezTo>
                      <a:lnTo>
                        <a:pt x="1285" y="225"/>
                      </a:lnTo>
                      <a:cubicBezTo>
                        <a:pt x="1262" y="198"/>
                        <a:pt x="1235" y="179"/>
                        <a:pt x="1202" y="167"/>
                      </a:cubicBezTo>
                      <a:lnTo>
                        <a:pt x="1103" y="128"/>
                      </a:lnTo>
                      <a:lnTo>
                        <a:pt x="1103" y="128"/>
                      </a:lnTo>
                      <a:cubicBezTo>
                        <a:pt x="1070" y="115"/>
                        <a:pt x="1043" y="96"/>
                        <a:pt x="1020" y="71"/>
                      </a:cubicBezTo>
                      <a:lnTo>
                        <a:pt x="1020" y="71"/>
                      </a:lnTo>
                      <a:cubicBezTo>
                        <a:pt x="999" y="45"/>
                        <a:pt x="971" y="26"/>
                        <a:pt x="938" y="13"/>
                      </a:cubicBezTo>
                      <a:lnTo>
                        <a:pt x="938" y="13"/>
                      </a:lnTo>
                      <a:cubicBezTo>
                        <a:pt x="905" y="0"/>
                        <a:pt x="873" y="0"/>
                        <a:pt x="840" y="13"/>
                      </a:cubicBezTo>
                      <a:lnTo>
                        <a:pt x="840" y="13"/>
                      </a:lnTo>
                      <a:cubicBezTo>
                        <a:pt x="807" y="26"/>
                        <a:pt x="780" y="45"/>
                        <a:pt x="758" y="71"/>
                      </a:cubicBezTo>
                      <a:lnTo>
                        <a:pt x="758" y="71"/>
                      </a:lnTo>
                      <a:cubicBezTo>
                        <a:pt x="735" y="96"/>
                        <a:pt x="708" y="115"/>
                        <a:pt x="675" y="128"/>
                      </a:cubicBezTo>
                      <a:lnTo>
                        <a:pt x="576" y="167"/>
                      </a:lnTo>
                      <a:lnTo>
                        <a:pt x="576" y="167"/>
                      </a:lnTo>
                      <a:cubicBezTo>
                        <a:pt x="544" y="179"/>
                        <a:pt x="516" y="198"/>
                        <a:pt x="494" y="225"/>
                      </a:cubicBezTo>
                      <a:lnTo>
                        <a:pt x="494" y="225"/>
                      </a:lnTo>
                      <a:cubicBezTo>
                        <a:pt x="472" y="250"/>
                        <a:pt x="444" y="269"/>
                        <a:pt x="411" y="282"/>
                      </a:cubicBezTo>
                      <a:lnTo>
                        <a:pt x="312" y="320"/>
                      </a:lnTo>
                      <a:lnTo>
                        <a:pt x="312" y="320"/>
                      </a:lnTo>
                      <a:cubicBezTo>
                        <a:pt x="279" y="333"/>
                        <a:pt x="252" y="352"/>
                        <a:pt x="230" y="377"/>
                      </a:cubicBezTo>
                      <a:lnTo>
                        <a:pt x="230" y="377"/>
                      </a:lnTo>
                      <a:cubicBezTo>
                        <a:pt x="208" y="404"/>
                        <a:pt x="181" y="423"/>
                        <a:pt x="148" y="435"/>
                      </a:cubicBezTo>
                      <a:lnTo>
                        <a:pt x="49" y="474"/>
                      </a:lnTo>
                      <a:lnTo>
                        <a:pt x="49" y="474"/>
                      </a:lnTo>
                      <a:cubicBezTo>
                        <a:pt x="17" y="486"/>
                        <a:pt x="0" y="506"/>
                        <a:pt x="0" y="531"/>
                      </a:cubicBezTo>
                      <a:lnTo>
                        <a:pt x="0" y="531"/>
                      </a:lnTo>
                      <a:cubicBezTo>
                        <a:pt x="0" y="557"/>
                        <a:pt x="17" y="576"/>
                        <a:pt x="49" y="589"/>
                      </a:cubicBezTo>
                      <a:lnTo>
                        <a:pt x="148" y="627"/>
                      </a:lnTo>
                      <a:lnTo>
                        <a:pt x="148" y="627"/>
                      </a:lnTo>
                      <a:cubicBezTo>
                        <a:pt x="181" y="640"/>
                        <a:pt x="208" y="660"/>
                        <a:pt x="230" y="685"/>
                      </a:cubicBezTo>
                      <a:lnTo>
                        <a:pt x="230" y="685"/>
                      </a:lnTo>
                      <a:cubicBezTo>
                        <a:pt x="252" y="711"/>
                        <a:pt x="279" y="730"/>
                        <a:pt x="312" y="743"/>
                      </a:cubicBezTo>
                      <a:lnTo>
                        <a:pt x="411" y="781"/>
                      </a:lnTo>
                      <a:lnTo>
                        <a:pt x="411" y="781"/>
                      </a:lnTo>
                      <a:cubicBezTo>
                        <a:pt x="444" y="794"/>
                        <a:pt x="472" y="814"/>
                        <a:pt x="494" y="839"/>
                      </a:cubicBezTo>
                      <a:lnTo>
                        <a:pt x="494" y="839"/>
                      </a:lnTo>
                      <a:cubicBezTo>
                        <a:pt x="516" y="865"/>
                        <a:pt x="544" y="884"/>
                        <a:pt x="576" y="897"/>
                      </a:cubicBezTo>
                      <a:lnTo>
                        <a:pt x="675" y="935"/>
                      </a:lnTo>
                      <a:lnTo>
                        <a:pt x="675" y="935"/>
                      </a:lnTo>
                      <a:cubicBezTo>
                        <a:pt x="708" y="948"/>
                        <a:pt x="735" y="967"/>
                        <a:pt x="758" y="993"/>
                      </a:cubicBezTo>
                      <a:lnTo>
                        <a:pt x="758" y="993"/>
                      </a:lnTo>
                      <a:cubicBezTo>
                        <a:pt x="780" y="1019"/>
                        <a:pt x="807" y="1038"/>
                        <a:pt x="840" y="1050"/>
                      </a:cubicBezTo>
                      <a:lnTo>
                        <a:pt x="840" y="1050"/>
                      </a:lnTo>
                      <a:cubicBezTo>
                        <a:pt x="873" y="1063"/>
                        <a:pt x="905" y="1063"/>
                        <a:pt x="938" y="1050"/>
                      </a:cubicBezTo>
                      <a:lnTo>
                        <a:pt x="938" y="1050"/>
                      </a:lnTo>
                      <a:cubicBezTo>
                        <a:pt x="971" y="1038"/>
                        <a:pt x="999" y="1019"/>
                        <a:pt x="1020" y="993"/>
                      </a:cubicBezTo>
                      <a:lnTo>
                        <a:pt x="1020" y="993"/>
                      </a:lnTo>
                      <a:cubicBezTo>
                        <a:pt x="1043" y="967"/>
                        <a:pt x="1070" y="948"/>
                        <a:pt x="1103" y="935"/>
                      </a:cubicBezTo>
                      <a:lnTo>
                        <a:pt x="1202" y="897"/>
                      </a:lnTo>
                      <a:lnTo>
                        <a:pt x="1202" y="897"/>
                      </a:lnTo>
                      <a:cubicBezTo>
                        <a:pt x="1235" y="884"/>
                        <a:pt x="1262" y="865"/>
                        <a:pt x="1285" y="839"/>
                      </a:cubicBezTo>
                      <a:lnTo>
                        <a:pt x="1285" y="839"/>
                      </a:lnTo>
                      <a:cubicBezTo>
                        <a:pt x="1306" y="814"/>
                        <a:pt x="1334" y="794"/>
                        <a:pt x="1367" y="781"/>
                      </a:cubicBezTo>
                      <a:lnTo>
                        <a:pt x="1465" y="743"/>
                      </a:lnTo>
                      <a:lnTo>
                        <a:pt x="1465" y="743"/>
                      </a:lnTo>
                      <a:cubicBezTo>
                        <a:pt x="1499" y="730"/>
                        <a:pt x="1526" y="711"/>
                        <a:pt x="1548" y="685"/>
                      </a:cubicBezTo>
                      <a:lnTo>
                        <a:pt x="1548" y="685"/>
                      </a:lnTo>
                      <a:cubicBezTo>
                        <a:pt x="1570" y="660"/>
                        <a:pt x="1597" y="640"/>
                        <a:pt x="1630" y="627"/>
                      </a:cubicBezTo>
                      <a:lnTo>
                        <a:pt x="1729" y="589"/>
                      </a:lnTo>
                      <a:lnTo>
                        <a:pt x="1729" y="589"/>
                      </a:lnTo>
                      <a:cubicBezTo>
                        <a:pt x="1762" y="576"/>
                        <a:pt x="1779" y="557"/>
                        <a:pt x="1779" y="531"/>
                      </a:cubicBezTo>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8" name="Freeform 297">
                  <a:extLst>
                    <a:ext uri="{FF2B5EF4-FFF2-40B4-BE49-F238E27FC236}">
                      <a16:creationId xmlns:a16="http://schemas.microsoft.com/office/drawing/2014/main" id="{D8330944-70A7-3E44-9FE8-151F8CB583CC}"/>
                    </a:ext>
                  </a:extLst>
                </p:cNvPr>
                <p:cNvSpPr>
                  <a:spLocks noChangeArrowheads="1"/>
                </p:cNvSpPr>
                <p:nvPr/>
              </p:nvSpPr>
              <p:spPr bwMode="auto">
                <a:xfrm>
                  <a:off x="4452938" y="5975350"/>
                  <a:ext cx="58737"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5 w 165"/>
                    <a:gd name="T11" fmla="*/ 19 h 307"/>
                    <a:gd name="T12" fmla="*/ 115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2" y="128"/>
                        <a:pt x="164" y="102"/>
                        <a:pt x="164" y="77"/>
                      </a:cubicBezTo>
                      <a:lnTo>
                        <a:pt x="164" y="77"/>
                      </a:lnTo>
                      <a:cubicBezTo>
                        <a:pt x="164" y="51"/>
                        <a:pt x="148" y="32"/>
                        <a:pt x="115" y="19"/>
                      </a:cubicBezTo>
                      <a:lnTo>
                        <a:pt x="115" y="19"/>
                      </a:lnTo>
                      <a:cubicBezTo>
                        <a:pt x="81" y="7"/>
                        <a:pt x="44" y="0"/>
                        <a:pt x="0" y="0"/>
                      </a:cubicBez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9" name="Freeform 298">
                  <a:extLst>
                    <a:ext uri="{FF2B5EF4-FFF2-40B4-BE49-F238E27FC236}">
                      <a16:creationId xmlns:a16="http://schemas.microsoft.com/office/drawing/2014/main" id="{A2610B51-7397-8D45-A820-8960A075F046}"/>
                    </a:ext>
                  </a:extLst>
                </p:cNvPr>
                <p:cNvSpPr>
                  <a:spLocks noChangeArrowheads="1"/>
                </p:cNvSpPr>
                <p:nvPr/>
              </p:nvSpPr>
              <p:spPr bwMode="auto">
                <a:xfrm>
                  <a:off x="4452938" y="6140450"/>
                  <a:ext cx="58737" cy="111125"/>
                </a:xfrm>
                <a:custGeom>
                  <a:avLst/>
                  <a:gdLst>
                    <a:gd name="T0" fmla="*/ 0 w 165"/>
                    <a:gd name="T1" fmla="*/ 306 h 307"/>
                    <a:gd name="T2" fmla="*/ 0 w 165"/>
                    <a:gd name="T3" fmla="*/ 306 h 307"/>
                    <a:gd name="T4" fmla="*/ 115 w 165"/>
                    <a:gd name="T5" fmla="*/ 287 h 307"/>
                    <a:gd name="T6" fmla="*/ 115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4" y="306"/>
                        <a:pt x="81" y="300"/>
                        <a:pt x="115" y="287"/>
                      </a:cubicBezTo>
                      <a:lnTo>
                        <a:pt x="115" y="287"/>
                      </a:lnTo>
                      <a:cubicBezTo>
                        <a:pt x="148" y="274"/>
                        <a:pt x="164" y="255"/>
                        <a:pt x="164" y="230"/>
                      </a:cubicBezTo>
                      <a:lnTo>
                        <a:pt x="164" y="230"/>
                      </a:lnTo>
                      <a:cubicBezTo>
                        <a:pt x="164" y="205"/>
                        <a:pt x="152" y="179"/>
                        <a:pt x="131" y="153"/>
                      </a:cubicBezTo>
                      <a:lnTo>
                        <a:pt x="66" y="77"/>
                      </a:lnTo>
                      <a:lnTo>
                        <a:pt x="0" y="0"/>
                      </a:ln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0" name="Freeform 299">
                  <a:extLst>
                    <a:ext uri="{FF2B5EF4-FFF2-40B4-BE49-F238E27FC236}">
                      <a16:creationId xmlns:a16="http://schemas.microsoft.com/office/drawing/2014/main" id="{32B7B1F9-D220-FE4B-AA90-AFB01D31A053}"/>
                    </a:ext>
                  </a:extLst>
                </p:cNvPr>
                <p:cNvSpPr>
                  <a:spLocks noChangeArrowheads="1"/>
                </p:cNvSpPr>
                <p:nvPr/>
              </p:nvSpPr>
              <p:spPr bwMode="auto">
                <a:xfrm>
                  <a:off x="5384800"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2 w 723"/>
                    <a:gd name="T19" fmla="*/ 376 h 447"/>
                    <a:gd name="T20" fmla="*/ 492 w 723"/>
                    <a:gd name="T21" fmla="*/ 376 h 447"/>
                    <a:gd name="T22" fmla="*/ 574 w 723"/>
                    <a:gd name="T23" fmla="*/ 318 h 447"/>
                    <a:gd name="T24" fmla="*/ 673 w 723"/>
                    <a:gd name="T25" fmla="*/ 280 h 447"/>
                    <a:gd name="T26" fmla="*/ 673 w 723"/>
                    <a:gd name="T27" fmla="*/ 280 h 447"/>
                    <a:gd name="T28" fmla="*/ 722 w 723"/>
                    <a:gd name="T29" fmla="*/ 222 h 447"/>
                    <a:gd name="T30" fmla="*/ 722 w 723"/>
                    <a:gd name="T31" fmla="*/ 222 h 447"/>
                    <a:gd name="T32" fmla="*/ 673 w 723"/>
                    <a:gd name="T33" fmla="*/ 165 h 447"/>
                    <a:gd name="T34" fmla="*/ 574 w 723"/>
                    <a:gd name="T35" fmla="*/ 126 h 447"/>
                    <a:gd name="T36" fmla="*/ 574 w 723"/>
                    <a:gd name="T37" fmla="*/ 126 h 447"/>
                    <a:gd name="T38" fmla="*/ 492 w 723"/>
                    <a:gd name="T39" fmla="*/ 69 h 447"/>
                    <a:gd name="T40" fmla="*/ 492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8" y="350"/>
                        <a:pt x="230" y="376"/>
                      </a:cubicBezTo>
                      <a:lnTo>
                        <a:pt x="230" y="376"/>
                      </a:lnTo>
                      <a:cubicBezTo>
                        <a:pt x="252" y="401"/>
                        <a:pt x="279" y="420"/>
                        <a:pt x="312" y="433"/>
                      </a:cubicBezTo>
                      <a:lnTo>
                        <a:pt x="312" y="433"/>
                      </a:lnTo>
                      <a:cubicBezTo>
                        <a:pt x="345" y="446"/>
                        <a:pt x="377" y="446"/>
                        <a:pt x="410" y="433"/>
                      </a:cubicBezTo>
                      <a:lnTo>
                        <a:pt x="410" y="433"/>
                      </a:lnTo>
                      <a:cubicBezTo>
                        <a:pt x="442" y="420"/>
                        <a:pt x="470" y="401"/>
                        <a:pt x="492" y="376"/>
                      </a:cubicBezTo>
                      <a:lnTo>
                        <a:pt x="492" y="376"/>
                      </a:lnTo>
                      <a:cubicBezTo>
                        <a:pt x="514" y="350"/>
                        <a:pt x="541" y="331"/>
                        <a:pt x="574" y="318"/>
                      </a:cubicBezTo>
                      <a:lnTo>
                        <a:pt x="673" y="280"/>
                      </a:lnTo>
                      <a:lnTo>
                        <a:pt x="673" y="280"/>
                      </a:lnTo>
                      <a:cubicBezTo>
                        <a:pt x="705" y="267"/>
                        <a:pt x="722" y="248"/>
                        <a:pt x="722" y="222"/>
                      </a:cubicBezTo>
                      <a:lnTo>
                        <a:pt x="722" y="222"/>
                      </a:lnTo>
                      <a:cubicBezTo>
                        <a:pt x="722" y="197"/>
                        <a:pt x="705" y="177"/>
                        <a:pt x="673" y="165"/>
                      </a:cubicBezTo>
                      <a:lnTo>
                        <a:pt x="574" y="126"/>
                      </a:lnTo>
                      <a:lnTo>
                        <a:pt x="574" y="126"/>
                      </a:lnTo>
                      <a:cubicBezTo>
                        <a:pt x="541" y="114"/>
                        <a:pt x="514" y="95"/>
                        <a:pt x="492" y="69"/>
                      </a:cubicBezTo>
                      <a:lnTo>
                        <a:pt x="492" y="69"/>
                      </a:lnTo>
                      <a:cubicBezTo>
                        <a:pt x="470" y="44"/>
                        <a:pt x="442" y="25"/>
                        <a:pt x="410" y="13"/>
                      </a:cubicBezTo>
                      <a:lnTo>
                        <a:pt x="410" y="13"/>
                      </a:lnTo>
                      <a:cubicBezTo>
                        <a:pt x="377" y="0"/>
                        <a:pt x="345" y="0"/>
                        <a:pt x="312" y="13"/>
                      </a:cubicBezTo>
                      <a:lnTo>
                        <a:pt x="312" y="13"/>
                      </a:lnTo>
                      <a:cubicBezTo>
                        <a:pt x="279" y="25"/>
                        <a:pt x="252" y="44"/>
                        <a:pt x="230" y="69"/>
                      </a:cubicBezTo>
                      <a:lnTo>
                        <a:pt x="230" y="69"/>
                      </a:lnTo>
                      <a:cubicBezTo>
                        <a:pt x="208"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1" name="Freeform 300">
                  <a:extLst>
                    <a:ext uri="{FF2B5EF4-FFF2-40B4-BE49-F238E27FC236}">
                      <a16:creationId xmlns:a16="http://schemas.microsoft.com/office/drawing/2014/main" id="{552B67E6-F8B9-8A4E-96B4-BECEF7C6A679}"/>
                    </a:ext>
                  </a:extLst>
                </p:cNvPr>
                <p:cNvSpPr>
                  <a:spLocks noChangeArrowheads="1"/>
                </p:cNvSpPr>
                <p:nvPr/>
              </p:nvSpPr>
              <p:spPr bwMode="auto">
                <a:xfrm>
                  <a:off x="4583113" y="6032500"/>
                  <a:ext cx="165100" cy="160338"/>
                </a:xfrm>
                <a:custGeom>
                  <a:avLst/>
                  <a:gdLst>
                    <a:gd name="T0" fmla="*/ 328 w 459"/>
                    <a:gd name="T1" fmla="*/ 222 h 447"/>
                    <a:gd name="T2" fmla="*/ 328 w 459"/>
                    <a:gd name="T3" fmla="*/ 222 h 447"/>
                    <a:gd name="T4" fmla="*/ 278 w 459"/>
                    <a:gd name="T5" fmla="*/ 165 h 447"/>
                    <a:gd name="T6" fmla="*/ 278 w 459"/>
                    <a:gd name="T7" fmla="*/ 165 h 447"/>
                    <a:gd name="T8" fmla="*/ 180 w 459"/>
                    <a:gd name="T9" fmla="*/ 165 h 447"/>
                    <a:gd name="T10" fmla="*/ 180 w 459"/>
                    <a:gd name="T11" fmla="*/ 165 h 447"/>
                    <a:gd name="T12" fmla="*/ 130 w 459"/>
                    <a:gd name="T13" fmla="*/ 222 h 447"/>
                    <a:gd name="T14" fmla="*/ 130 w 459"/>
                    <a:gd name="T15" fmla="*/ 222 h 447"/>
                    <a:gd name="T16" fmla="*/ 180 w 459"/>
                    <a:gd name="T17" fmla="*/ 280 h 447"/>
                    <a:gd name="T18" fmla="*/ 180 w 459"/>
                    <a:gd name="T19" fmla="*/ 280 h 447"/>
                    <a:gd name="T20" fmla="*/ 278 w 459"/>
                    <a:gd name="T21" fmla="*/ 280 h 447"/>
                    <a:gd name="T22" fmla="*/ 278 w 459"/>
                    <a:gd name="T23" fmla="*/ 280 h 447"/>
                    <a:gd name="T24" fmla="*/ 328 w 459"/>
                    <a:gd name="T25" fmla="*/ 222 h 447"/>
                    <a:gd name="T26" fmla="*/ 426 w 459"/>
                    <a:gd name="T27" fmla="*/ 146 h 447"/>
                    <a:gd name="T28" fmla="*/ 426 w 459"/>
                    <a:gd name="T29" fmla="*/ 146 h 447"/>
                    <a:gd name="T30" fmla="*/ 458 w 459"/>
                    <a:gd name="T31" fmla="*/ 222 h 447"/>
                    <a:gd name="T32" fmla="*/ 458 w 459"/>
                    <a:gd name="T33" fmla="*/ 222 h 447"/>
                    <a:gd name="T34" fmla="*/ 426 w 459"/>
                    <a:gd name="T35" fmla="*/ 299 h 447"/>
                    <a:gd name="T36" fmla="*/ 360 w 459"/>
                    <a:gd name="T37" fmla="*/ 376 h 447"/>
                    <a:gd name="T38" fmla="*/ 360 w 459"/>
                    <a:gd name="T39" fmla="*/ 376 h 447"/>
                    <a:gd name="T40" fmla="*/ 278 w 459"/>
                    <a:gd name="T41" fmla="*/ 433 h 447"/>
                    <a:gd name="T42" fmla="*/ 278 w 459"/>
                    <a:gd name="T43" fmla="*/ 433 h 447"/>
                    <a:gd name="T44" fmla="*/ 180 w 459"/>
                    <a:gd name="T45" fmla="*/ 433 h 447"/>
                    <a:gd name="T46" fmla="*/ 180 w 459"/>
                    <a:gd name="T47" fmla="*/ 433 h 447"/>
                    <a:gd name="T48" fmla="*/ 98 w 459"/>
                    <a:gd name="T49" fmla="*/ 376 h 447"/>
                    <a:gd name="T50" fmla="*/ 32 w 459"/>
                    <a:gd name="T51" fmla="*/ 299 h 447"/>
                    <a:gd name="T52" fmla="*/ 32 w 459"/>
                    <a:gd name="T53" fmla="*/ 299 h 447"/>
                    <a:gd name="T54" fmla="*/ 0 w 459"/>
                    <a:gd name="T55" fmla="*/ 222 h 447"/>
                    <a:gd name="T56" fmla="*/ 0 w 459"/>
                    <a:gd name="T57" fmla="*/ 222 h 447"/>
                    <a:gd name="T58" fmla="*/ 32 w 459"/>
                    <a:gd name="T59" fmla="*/ 146 h 447"/>
                    <a:gd name="T60" fmla="*/ 98 w 459"/>
                    <a:gd name="T61" fmla="*/ 69 h 447"/>
                    <a:gd name="T62" fmla="*/ 98 w 459"/>
                    <a:gd name="T63" fmla="*/ 69 h 447"/>
                    <a:gd name="T64" fmla="*/ 180 w 459"/>
                    <a:gd name="T65" fmla="*/ 13 h 447"/>
                    <a:gd name="T66" fmla="*/ 180 w 459"/>
                    <a:gd name="T67" fmla="*/ 13 h 447"/>
                    <a:gd name="T68" fmla="*/ 278 w 459"/>
                    <a:gd name="T69" fmla="*/ 13 h 447"/>
                    <a:gd name="T70" fmla="*/ 278 w 459"/>
                    <a:gd name="T71" fmla="*/ 13 h 447"/>
                    <a:gd name="T72" fmla="*/ 360 w 459"/>
                    <a:gd name="T73" fmla="*/ 69 h 447"/>
                    <a:gd name="T74" fmla="*/ 426 w 459"/>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9" h="447">
                      <a:moveTo>
                        <a:pt x="328" y="222"/>
                      </a:moveTo>
                      <a:lnTo>
                        <a:pt x="328" y="222"/>
                      </a:lnTo>
                      <a:cubicBezTo>
                        <a:pt x="328" y="197"/>
                        <a:pt x="311" y="177"/>
                        <a:pt x="278" y="165"/>
                      </a:cubicBezTo>
                      <a:lnTo>
                        <a:pt x="278" y="165"/>
                      </a:lnTo>
                      <a:cubicBezTo>
                        <a:pt x="245" y="152"/>
                        <a:pt x="212" y="152"/>
                        <a:pt x="180" y="165"/>
                      </a:cubicBezTo>
                      <a:lnTo>
                        <a:pt x="180" y="165"/>
                      </a:lnTo>
                      <a:cubicBezTo>
                        <a:pt x="147" y="177"/>
                        <a:pt x="130" y="197"/>
                        <a:pt x="130" y="222"/>
                      </a:cubicBezTo>
                      <a:lnTo>
                        <a:pt x="130" y="222"/>
                      </a:lnTo>
                      <a:cubicBezTo>
                        <a:pt x="130" y="248"/>
                        <a:pt x="147" y="267"/>
                        <a:pt x="180" y="280"/>
                      </a:cubicBezTo>
                      <a:lnTo>
                        <a:pt x="180" y="280"/>
                      </a:lnTo>
                      <a:cubicBezTo>
                        <a:pt x="212" y="293"/>
                        <a:pt x="245" y="293"/>
                        <a:pt x="278" y="280"/>
                      </a:cubicBezTo>
                      <a:lnTo>
                        <a:pt x="278" y="280"/>
                      </a:lnTo>
                      <a:cubicBezTo>
                        <a:pt x="311" y="267"/>
                        <a:pt x="328" y="248"/>
                        <a:pt x="328" y="222"/>
                      </a:cubicBezTo>
                      <a:close/>
                      <a:moveTo>
                        <a:pt x="426" y="146"/>
                      </a:moveTo>
                      <a:lnTo>
                        <a:pt x="426" y="146"/>
                      </a:lnTo>
                      <a:cubicBezTo>
                        <a:pt x="447" y="172"/>
                        <a:pt x="458" y="197"/>
                        <a:pt x="458" y="222"/>
                      </a:cubicBezTo>
                      <a:lnTo>
                        <a:pt x="458" y="222"/>
                      </a:lnTo>
                      <a:cubicBezTo>
                        <a:pt x="458" y="248"/>
                        <a:pt x="447" y="273"/>
                        <a:pt x="426" y="299"/>
                      </a:cubicBezTo>
                      <a:lnTo>
                        <a:pt x="360" y="376"/>
                      </a:lnTo>
                      <a:lnTo>
                        <a:pt x="360" y="376"/>
                      </a:lnTo>
                      <a:cubicBezTo>
                        <a:pt x="338" y="401"/>
                        <a:pt x="311" y="420"/>
                        <a:pt x="278" y="433"/>
                      </a:cubicBezTo>
                      <a:lnTo>
                        <a:pt x="278" y="433"/>
                      </a:lnTo>
                      <a:cubicBezTo>
                        <a:pt x="245" y="446"/>
                        <a:pt x="212" y="446"/>
                        <a:pt x="180" y="433"/>
                      </a:cubicBezTo>
                      <a:lnTo>
                        <a:pt x="180" y="433"/>
                      </a:lnTo>
                      <a:cubicBezTo>
                        <a:pt x="147" y="420"/>
                        <a:pt x="120" y="401"/>
                        <a:pt x="98" y="376"/>
                      </a:cubicBezTo>
                      <a:lnTo>
                        <a:pt x="32" y="299"/>
                      </a:lnTo>
                      <a:lnTo>
                        <a:pt x="32" y="299"/>
                      </a:lnTo>
                      <a:cubicBezTo>
                        <a:pt x="10" y="273"/>
                        <a:pt x="0" y="248"/>
                        <a:pt x="0" y="222"/>
                      </a:cubicBezTo>
                      <a:lnTo>
                        <a:pt x="0" y="222"/>
                      </a:lnTo>
                      <a:cubicBezTo>
                        <a:pt x="0" y="197"/>
                        <a:pt x="10" y="172"/>
                        <a:pt x="32" y="146"/>
                      </a:cubicBezTo>
                      <a:lnTo>
                        <a:pt x="98" y="69"/>
                      </a:lnTo>
                      <a:lnTo>
                        <a:pt x="98" y="69"/>
                      </a:lnTo>
                      <a:cubicBezTo>
                        <a:pt x="120" y="44"/>
                        <a:pt x="147" y="25"/>
                        <a:pt x="180" y="13"/>
                      </a:cubicBezTo>
                      <a:lnTo>
                        <a:pt x="180" y="13"/>
                      </a:lnTo>
                      <a:cubicBezTo>
                        <a:pt x="212" y="0"/>
                        <a:pt x="245" y="0"/>
                        <a:pt x="278" y="13"/>
                      </a:cubicBezTo>
                      <a:lnTo>
                        <a:pt x="278" y="13"/>
                      </a:lnTo>
                      <a:cubicBezTo>
                        <a:pt x="311" y="25"/>
                        <a:pt x="338" y="44"/>
                        <a:pt x="360" y="69"/>
                      </a:cubicBezTo>
                      <a:lnTo>
                        <a:pt x="426" y="146"/>
                      </a:ln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2" name="Freeform 301">
                  <a:extLst>
                    <a:ext uri="{FF2B5EF4-FFF2-40B4-BE49-F238E27FC236}">
                      <a16:creationId xmlns:a16="http://schemas.microsoft.com/office/drawing/2014/main" id="{F9293F0A-BB51-4D4F-9E03-A20E85E32DA2}"/>
                    </a:ext>
                  </a:extLst>
                </p:cNvPr>
                <p:cNvSpPr>
                  <a:spLocks noChangeArrowheads="1"/>
                </p:cNvSpPr>
                <p:nvPr/>
              </p:nvSpPr>
              <p:spPr bwMode="auto">
                <a:xfrm>
                  <a:off x="6083300" y="5645150"/>
                  <a:ext cx="69850" cy="111125"/>
                </a:xfrm>
                <a:custGeom>
                  <a:avLst/>
                  <a:gdLst>
                    <a:gd name="T0" fmla="*/ 11 w 192"/>
                    <a:gd name="T1" fmla="*/ 57 h 307"/>
                    <a:gd name="T2" fmla="*/ 11 w 192"/>
                    <a:gd name="T3" fmla="*/ 57 h 307"/>
                    <a:gd name="T4" fmla="*/ 60 w 192"/>
                    <a:gd name="T5" fmla="*/ 153 h 307"/>
                    <a:gd name="T6" fmla="*/ 191 w 192"/>
                    <a:gd name="T7" fmla="*/ 306 h 307"/>
                    <a:gd name="T8" fmla="*/ 191 w 192"/>
                    <a:gd name="T9" fmla="*/ 0 h 307"/>
                    <a:gd name="T10" fmla="*/ 60 w 192"/>
                    <a:gd name="T11" fmla="*/ 0 h 307"/>
                    <a:gd name="T12" fmla="*/ 60 w 192"/>
                    <a:gd name="T13" fmla="*/ 0 h 307"/>
                    <a:gd name="T14" fmla="*/ 11 w 192"/>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307">
                      <a:moveTo>
                        <a:pt x="11" y="57"/>
                      </a:moveTo>
                      <a:lnTo>
                        <a:pt x="11" y="57"/>
                      </a:lnTo>
                      <a:cubicBezTo>
                        <a:pt x="22" y="96"/>
                        <a:pt x="38" y="127"/>
                        <a:pt x="60" y="153"/>
                      </a:cubicBezTo>
                      <a:lnTo>
                        <a:pt x="191" y="306"/>
                      </a:lnTo>
                      <a:lnTo>
                        <a:pt x="191" y="0"/>
                      </a:lnTo>
                      <a:lnTo>
                        <a:pt x="60" y="0"/>
                      </a:lnTo>
                      <a:lnTo>
                        <a:pt x="60" y="0"/>
                      </a:lnTo>
                      <a:cubicBezTo>
                        <a:pt x="16" y="0"/>
                        <a:pt x="0" y="19"/>
                        <a:pt x="11" y="57"/>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3" name="Freeform 302">
                  <a:extLst>
                    <a:ext uri="{FF2B5EF4-FFF2-40B4-BE49-F238E27FC236}">
                      <a16:creationId xmlns:a16="http://schemas.microsoft.com/office/drawing/2014/main" id="{2D7A4FE3-EB2A-4546-9FB7-EBA5D1DB2EDA}"/>
                    </a:ext>
                  </a:extLst>
                </p:cNvPr>
                <p:cNvSpPr>
                  <a:spLocks noChangeArrowheads="1"/>
                </p:cNvSpPr>
                <p:nvPr/>
              </p:nvSpPr>
              <p:spPr bwMode="auto">
                <a:xfrm>
                  <a:off x="4452938" y="5645150"/>
                  <a:ext cx="493712" cy="328613"/>
                </a:xfrm>
                <a:custGeom>
                  <a:avLst/>
                  <a:gdLst>
                    <a:gd name="T0" fmla="*/ 0 w 1372"/>
                    <a:gd name="T1" fmla="*/ 0 h 913"/>
                    <a:gd name="T2" fmla="*/ 1311 w 1372"/>
                    <a:gd name="T3" fmla="*/ 0 h 913"/>
                    <a:gd name="T4" fmla="*/ 1311 w 1372"/>
                    <a:gd name="T5" fmla="*/ 0 h 913"/>
                    <a:gd name="T6" fmla="*/ 1360 w 1372"/>
                    <a:gd name="T7" fmla="*/ 57 h 913"/>
                    <a:gd name="T8" fmla="*/ 1360 w 1372"/>
                    <a:gd name="T9" fmla="*/ 57 h 913"/>
                    <a:gd name="T10" fmla="*/ 1311 w 1372"/>
                    <a:gd name="T11" fmla="*/ 153 h 913"/>
                    <a:gd name="T12" fmla="*/ 1245 w 1372"/>
                    <a:gd name="T13" fmla="*/ 230 h 913"/>
                    <a:gd name="T14" fmla="*/ 1180 w 1372"/>
                    <a:gd name="T15" fmla="*/ 306 h 913"/>
                    <a:gd name="T16" fmla="*/ 1115 w 1372"/>
                    <a:gd name="T17" fmla="*/ 382 h 913"/>
                    <a:gd name="T18" fmla="*/ 1049 w 1372"/>
                    <a:gd name="T19" fmla="*/ 459 h 913"/>
                    <a:gd name="T20" fmla="*/ 983 w 1372"/>
                    <a:gd name="T21" fmla="*/ 535 h 913"/>
                    <a:gd name="T22" fmla="*/ 918 w 1372"/>
                    <a:gd name="T23" fmla="*/ 613 h 913"/>
                    <a:gd name="T24" fmla="*/ 853 w 1372"/>
                    <a:gd name="T25" fmla="*/ 689 h 913"/>
                    <a:gd name="T26" fmla="*/ 787 w 1372"/>
                    <a:gd name="T27" fmla="*/ 765 h 913"/>
                    <a:gd name="T28" fmla="*/ 721 w 1372"/>
                    <a:gd name="T29" fmla="*/ 842 h 913"/>
                    <a:gd name="T30" fmla="*/ 721 w 1372"/>
                    <a:gd name="T31" fmla="*/ 842 h 913"/>
                    <a:gd name="T32" fmla="*/ 639 w 1372"/>
                    <a:gd name="T33" fmla="*/ 900 h 913"/>
                    <a:gd name="T34" fmla="*/ 639 w 1372"/>
                    <a:gd name="T35" fmla="*/ 900 h 913"/>
                    <a:gd name="T36" fmla="*/ 541 w 1372"/>
                    <a:gd name="T37" fmla="*/ 900 h 913"/>
                    <a:gd name="T38" fmla="*/ 541 w 1372"/>
                    <a:gd name="T39" fmla="*/ 900 h 913"/>
                    <a:gd name="T40" fmla="*/ 459 w 1372"/>
                    <a:gd name="T41" fmla="*/ 842 h 913"/>
                    <a:gd name="T42" fmla="*/ 393 w 1372"/>
                    <a:gd name="T43" fmla="*/ 765 h 913"/>
                    <a:gd name="T44" fmla="*/ 328 w 1372"/>
                    <a:gd name="T45" fmla="*/ 689 h 913"/>
                    <a:gd name="T46" fmla="*/ 262 w 1372"/>
                    <a:gd name="T47" fmla="*/ 613 h 913"/>
                    <a:gd name="T48" fmla="*/ 197 w 1372"/>
                    <a:gd name="T49" fmla="*/ 535 h 913"/>
                    <a:gd name="T50" fmla="*/ 131 w 1372"/>
                    <a:gd name="T51" fmla="*/ 459 h 913"/>
                    <a:gd name="T52" fmla="*/ 66 w 1372"/>
                    <a:gd name="T53" fmla="*/ 382 h 913"/>
                    <a:gd name="T54" fmla="*/ 0 w 1372"/>
                    <a:gd name="T55" fmla="*/ 306 h 913"/>
                    <a:gd name="T56" fmla="*/ 0 w 1372"/>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2" h="913">
                      <a:moveTo>
                        <a:pt x="0" y="0"/>
                      </a:moveTo>
                      <a:lnTo>
                        <a:pt x="1311" y="0"/>
                      </a:lnTo>
                      <a:lnTo>
                        <a:pt x="1311" y="0"/>
                      </a:lnTo>
                      <a:cubicBezTo>
                        <a:pt x="1355" y="0"/>
                        <a:pt x="1371" y="19"/>
                        <a:pt x="1360" y="57"/>
                      </a:cubicBezTo>
                      <a:lnTo>
                        <a:pt x="1360" y="57"/>
                      </a:lnTo>
                      <a:cubicBezTo>
                        <a:pt x="1349" y="96"/>
                        <a:pt x="1333" y="127"/>
                        <a:pt x="1311" y="153"/>
                      </a:cubicBezTo>
                      <a:lnTo>
                        <a:pt x="1245" y="230"/>
                      </a:lnTo>
                      <a:lnTo>
                        <a:pt x="1180" y="306"/>
                      </a:lnTo>
                      <a:lnTo>
                        <a:pt x="1115" y="382"/>
                      </a:lnTo>
                      <a:lnTo>
                        <a:pt x="1049" y="459"/>
                      </a:lnTo>
                      <a:lnTo>
                        <a:pt x="983" y="535"/>
                      </a:lnTo>
                      <a:lnTo>
                        <a:pt x="918" y="613"/>
                      </a:lnTo>
                      <a:lnTo>
                        <a:pt x="853" y="689"/>
                      </a:lnTo>
                      <a:lnTo>
                        <a:pt x="787" y="765"/>
                      </a:lnTo>
                      <a:lnTo>
                        <a:pt x="721" y="842"/>
                      </a:lnTo>
                      <a:lnTo>
                        <a:pt x="721" y="842"/>
                      </a:lnTo>
                      <a:cubicBezTo>
                        <a:pt x="699" y="867"/>
                        <a:pt x="672" y="887"/>
                        <a:pt x="639" y="900"/>
                      </a:cubicBezTo>
                      <a:lnTo>
                        <a:pt x="639" y="900"/>
                      </a:lnTo>
                      <a:cubicBezTo>
                        <a:pt x="606" y="912"/>
                        <a:pt x="573" y="912"/>
                        <a:pt x="541" y="900"/>
                      </a:cubicBezTo>
                      <a:lnTo>
                        <a:pt x="541" y="900"/>
                      </a:lnTo>
                      <a:cubicBezTo>
                        <a:pt x="508" y="887"/>
                        <a:pt x="481" y="867"/>
                        <a:pt x="459" y="842"/>
                      </a:cubicBezTo>
                      <a:lnTo>
                        <a:pt x="393" y="765"/>
                      </a:lnTo>
                      <a:lnTo>
                        <a:pt x="328" y="689"/>
                      </a:lnTo>
                      <a:lnTo>
                        <a:pt x="262" y="613"/>
                      </a:lnTo>
                      <a:lnTo>
                        <a:pt x="197" y="535"/>
                      </a:lnTo>
                      <a:lnTo>
                        <a:pt x="131" y="459"/>
                      </a:lnTo>
                      <a:lnTo>
                        <a:pt x="66" y="382"/>
                      </a:lnTo>
                      <a:lnTo>
                        <a:pt x="0" y="306"/>
                      </a:lnTo>
                      <a:lnTo>
                        <a:pt x="0" y="0"/>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4" name="Freeform 303">
                  <a:extLst>
                    <a:ext uri="{FF2B5EF4-FFF2-40B4-BE49-F238E27FC236}">
                      <a16:creationId xmlns:a16="http://schemas.microsoft.com/office/drawing/2014/main" id="{65415F94-7883-704B-9D6F-54E1C4C6E06E}"/>
                    </a:ext>
                  </a:extLst>
                </p:cNvPr>
                <p:cNvSpPr>
                  <a:spLocks noChangeArrowheads="1"/>
                </p:cNvSpPr>
                <p:nvPr/>
              </p:nvSpPr>
              <p:spPr bwMode="auto">
                <a:xfrm>
                  <a:off x="4535488" y="5699125"/>
                  <a:ext cx="260350" cy="163513"/>
                </a:xfrm>
                <a:custGeom>
                  <a:avLst/>
                  <a:gdLst>
                    <a:gd name="T0" fmla="*/ 0 w 723"/>
                    <a:gd name="T1" fmla="*/ 77 h 453"/>
                    <a:gd name="T2" fmla="*/ 0 w 723"/>
                    <a:gd name="T3" fmla="*/ 77 h 453"/>
                    <a:gd name="T4" fmla="*/ 33 w 723"/>
                    <a:gd name="T5" fmla="*/ 153 h 453"/>
                    <a:gd name="T6" fmla="*/ 230 w 723"/>
                    <a:gd name="T7" fmla="*/ 382 h 453"/>
                    <a:gd name="T8" fmla="*/ 230 w 723"/>
                    <a:gd name="T9" fmla="*/ 382 h 453"/>
                    <a:gd name="T10" fmla="*/ 312 w 723"/>
                    <a:gd name="T11" fmla="*/ 440 h 453"/>
                    <a:gd name="T12" fmla="*/ 312 w 723"/>
                    <a:gd name="T13" fmla="*/ 440 h 453"/>
                    <a:gd name="T14" fmla="*/ 410 w 723"/>
                    <a:gd name="T15" fmla="*/ 440 h 453"/>
                    <a:gd name="T16" fmla="*/ 410 w 723"/>
                    <a:gd name="T17" fmla="*/ 440 h 453"/>
                    <a:gd name="T18" fmla="*/ 492 w 723"/>
                    <a:gd name="T19" fmla="*/ 382 h 453"/>
                    <a:gd name="T20" fmla="*/ 689 w 723"/>
                    <a:gd name="T21" fmla="*/ 153 h 453"/>
                    <a:gd name="T22" fmla="*/ 689 w 723"/>
                    <a:gd name="T23" fmla="*/ 153 h 453"/>
                    <a:gd name="T24" fmla="*/ 722 w 723"/>
                    <a:gd name="T25" fmla="*/ 77 h 453"/>
                    <a:gd name="T26" fmla="*/ 722 w 723"/>
                    <a:gd name="T27" fmla="*/ 77 h 453"/>
                    <a:gd name="T28" fmla="*/ 672 w 723"/>
                    <a:gd name="T29" fmla="*/ 19 h 453"/>
                    <a:gd name="T30" fmla="*/ 672 w 723"/>
                    <a:gd name="T31" fmla="*/ 19 h 453"/>
                    <a:gd name="T32" fmla="*/ 558 w 723"/>
                    <a:gd name="T33" fmla="*/ 0 h 453"/>
                    <a:gd name="T34" fmla="*/ 164 w 723"/>
                    <a:gd name="T35" fmla="*/ 0 h 453"/>
                    <a:gd name="T36" fmla="*/ 164 w 723"/>
                    <a:gd name="T37" fmla="*/ 0 h 453"/>
                    <a:gd name="T38" fmla="*/ 50 w 723"/>
                    <a:gd name="T39" fmla="*/ 19 h 453"/>
                    <a:gd name="T40" fmla="*/ 50 w 723"/>
                    <a:gd name="T41" fmla="*/ 19 h 453"/>
                    <a:gd name="T42" fmla="*/ 0 w 723"/>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3" h="453">
                      <a:moveTo>
                        <a:pt x="0" y="77"/>
                      </a:moveTo>
                      <a:lnTo>
                        <a:pt x="0" y="77"/>
                      </a:lnTo>
                      <a:cubicBezTo>
                        <a:pt x="0" y="102"/>
                        <a:pt x="11" y="128"/>
                        <a:pt x="33" y="153"/>
                      </a:cubicBezTo>
                      <a:lnTo>
                        <a:pt x="230" y="382"/>
                      </a:lnTo>
                      <a:lnTo>
                        <a:pt x="230" y="382"/>
                      </a:lnTo>
                      <a:cubicBezTo>
                        <a:pt x="252" y="408"/>
                        <a:pt x="279" y="427"/>
                        <a:pt x="312" y="440"/>
                      </a:cubicBezTo>
                      <a:lnTo>
                        <a:pt x="312" y="440"/>
                      </a:lnTo>
                      <a:cubicBezTo>
                        <a:pt x="344" y="452"/>
                        <a:pt x="377" y="452"/>
                        <a:pt x="410" y="440"/>
                      </a:cubicBezTo>
                      <a:lnTo>
                        <a:pt x="410" y="440"/>
                      </a:lnTo>
                      <a:cubicBezTo>
                        <a:pt x="443" y="427"/>
                        <a:pt x="470" y="408"/>
                        <a:pt x="492" y="382"/>
                      </a:cubicBezTo>
                      <a:lnTo>
                        <a:pt x="689" y="153"/>
                      </a:lnTo>
                      <a:lnTo>
                        <a:pt x="689" y="153"/>
                      </a:lnTo>
                      <a:cubicBezTo>
                        <a:pt x="710" y="128"/>
                        <a:pt x="722" y="102"/>
                        <a:pt x="722" y="77"/>
                      </a:cubicBezTo>
                      <a:lnTo>
                        <a:pt x="722" y="77"/>
                      </a:lnTo>
                      <a:cubicBezTo>
                        <a:pt x="722" y="51"/>
                        <a:pt x="706" y="32"/>
                        <a:pt x="672" y="19"/>
                      </a:cubicBezTo>
                      <a:lnTo>
                        <a:pt x="672" y="19"/>
                      </a:lnTo>
                      <a:cubicBezTo>
                        <a:pt x="639" y="7"/>
                        <a:pt x="601" y="0"/>
                        <a:pt x="558" y="0"/>
                      </a:cubicBezTo>
                      <a:lnTo>
                        <a:pt x="164" y="0"/>
                      </a:lnTo>
                      <a:lnTo>
                        <a:pt x="164" y="0"/>
                      </a:lnTo>
                      <a:cubicBezTo>
                        <a:pt x="121" y="0"/>
                        <a:pt x="82" y="7"/>
                        <a:pt x="50" y="19"/>
                      </a:cubicBezTo>
                      <a:lnTo>
                        <a:pt x="50" y="19"/>
                      </a:lnTo>
                      <a:cubicBezTo>
                        <a:pt x="16" y="32"/>
                        <a:pt x="0" y="51"/>
                        <a:pt x="0" y="7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5" name="Freeform 304">
                  <a:extLst>
                    <a:ext uri="{FF2B5EF4-FFF2-40B4-BE49-F238E27FC236}">
                      <a16:creationId xmlns:a16="http://schemas.microsoft.com/office/drawing/2014/main" id="{E05C5AA4-5C73-0B45-B4E7-99ED4514CD1C}"/>
                    </a:ext>
                  </a:extLst>
                </p:cNvPr>
                <p:cNvSpPr>
                  <a:spLocks noChangeArrowheads="1"/>
                </p:cNvSpPr>
                <p:nvPr/>
              </p:nvSpPr>
              <p:spPr bwMode="auto">
                <a:xfrm>
                  <a:off x="6034088" y="6619875"/>
                  <a:ext cx="119062" cy="130175"/>
                </a:xfrm>
                <a:custGeom>
                  <a:avLst/>
                  <a:gdLst>
                    <a:gd name="T0" fmla="*/ 197 w 329"/>
                    <a:gd name="T1" fmla="*/ 98 h 361"/>
                    <a:gd name="T2" fmla="*/ 131 w 329"/>
                    <a:gd name="T3" fmla="*/ 164 h 361"/>
                    <a:gd name="T4" fmla="*/ 66 w 329"/>
                    <a:gd name="T5" fmla="*/ 229 h 361"/>
                    <a:gd name="T6" fmla="*/ 66 w 329"/>
                    <a:gd name="T7" fmla="*/ 229 h 361"/>
                    <a:gd name="T8" fmla="*/ 17 w 329"/>
                    <a:gd name="T9" fmla="*/ 311 h 361"/>
                    <a:gd name="T10" fmla="*/ 0 w 329"/>
                    <a:gd name="T11" fmla="*/ 360 h 361"/>
                    <a:gd name="T12" fmla="*/ 263 w 329"/>
                    <a:gd name="T13" fmla="*/ 360 h 361"/>
                    <a:gd name="T14" fmla="*/ 279 w 329"/>
                    <a:gd name="T15" fmla="*/ 311 h 361"/>
                    <a:gd name="T16" fmla="*/ 279 w 329"/>
                    <a:gd name="T17" fmla="*/ 311 h 361"/>
                    <a:gd name="T18" fmla="*/ 328 w 329"/>
                    <a:gd name="T19" fmla="*/ 262 h 361"/>
                    <a:gd name="T20" fmla="*/ 328 w 329"/>
                    <a:gd name="T21" fmla="*/ 0 h 361"/>
                    <a:gd name="T22" fmla="*/ 328 w 329"/>
                    <a:gd name="T23" fmla="*/ 0 h 361"/>
                    <a:gd name="T24" fmla="*/ 263 w 329"/>
                    <a:gd name="T25" fmla="*/ 33 h 361"/>
                    <a:gd name="T26" fmla="*/ 197 w 329"/>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9" h="361">
                      <a:moveTo>
                        <a:pt x="197" y="98"/>
                      </a:moveTo>
                      <a:lnTo>
                        <a:pt x="131" y="164"/>
                      </a:lnTo>
                      <a:lnTo>
                        <a:pt x="66" y="229"/>
                      </a:lnTo>
                      <a:lnTo>
                        <a:pt x="66" y="229"/>
                      </a:lnTo>
                      <a:cubicBezTo>
                        <a:pt x="44" y="251"/>
                        <a:pt x="28" y="279"/>
                        <a:pt x="17" y="311"/>
                      </a:cubicBezTo>
                      <a:lnTo>
                        <a:pt x="0" y="360"/>
                      </a:lnTo>
                      <a:lnTo>
                        <a:pt x="263" y="360"/>
                      </a:lnTo>
                      <a:lnTo>
                        <a:pt x="279" y="311"/>
                      </a:lnTo>
                      <a:lnTo>
                        <a:pt x="279" y="311"/>
                      </a:lnTo>
                      <a:cubicBezTo>
                        <a:pt x="289" y="279"/>
                        <a:pt x="306" y="262"/>
                        <a:pt x="328" y="262"/>
                      </a:cubicBezTo>
                      <a:lnTo>
                        <a:pt x="328" y="0"/>
                      </a:lnTo>
                      <a:lnTo>
                        <a:pt x="328" y="0"/>
                      </a:lnTo>
                      <a:cubicBezTo>
                        <a:pt x="306" y="0"/>
                        <a:pt x="285" y="11"/>
                        <a:pt x="263" y="33"/>
                      </a:cubicBezTo>
                      <a:lnTo>
                        <a:pt x="197"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6" name="Freeform 305">
                  <a:extLst>
                    <a:ext uri="{FF2B5EF4-FFF2-40B4-BE49-F238E27FC236}">
                      <a16:creationId xmlns:a16="http://schemas.microsoft.com/office/drawing/2014/main" id="{E528E908-B421-5E41-891A-B8E328138385}"/>
                    </a:ext>
                  </a:extLst>
                </p:cNvPr>
                <p:cNvSpPr>
                  <a:spLocks noChangeArrowheads="1"/>
                </p:cNvSpPr>
                <p:nvPr/>
              </p:nvSpPr>
              <p:spPr bwMode="auto">
                <a:xfrm>
                  <a:off x="5749925" y="6619875"/>
                  <a:ext cx="236538" cy="130175"/>
                </a:xfrm>
                <a:custGeom>
                  <a:avLst/>
                  <a:gdLst>
                    <a:gd name="T0" fmla="*/ 591 w 657"/>
                    <a:gd name="T1" fmla="*/ 229 h 361"/>
                    <a:gd name="T2" fmla="*/ 394 w 657"/>
                    <a:gd name="T3" fmla="*/ 33 h 361"/>
                    <a:gd name="T4" fmla="*/ 394 w 657"/>
                    <a:gd name="T5" fmla="*/ 33 h 361"/>
                    <a:gd name="T6" fmla="*/ 328 w 657"/>
                    <a:gd name="T7" fmla="*/ 0 h 361"/>
                    <a:gd name="T8" fmla="*/ 328 w 657"/>
                    <a:gd name="T9" fmla="*/ 0 h 361"/>
                    <a:gd name="T10" fmla="*/ 263 w 657"/>
                    <a:gd name="T11" fmla="*/ 33 h 361"/>
                    <a:gd name="T12" fmla="*/ 66 w 657"/>
                    <a:gd name="T13" fmla="*/ 229 h 361"/>
                    <a:gd name="T14" fmla="*/ 66 w 657"/>
                    <a:gd name="T15" fmla="*/ 229 h 361"/>
                    <a:gd name="T16" fmla="*/ 17 w 657"/>
                    <a:gd name="T17" fmla="*/ 311 h 361"/>
                    <a:gd name="T18" fmla="*/ 0 w 657"/>
                    <a:gd name="T19" fmla="*/ 360 h 361"/>
                    <a:gd name="T20" fmla="*/ 263 w 657"/>
                    <a:gd name="T21" fmla="*/ 360 h 361"/>
                    <a:gd name="T22" fmla="*/ 279 w 657"/>
                    <a:gd name="T23" fmla="*/ 311 h 361"/>
                    <a:gd name="T24" fmla="*/ 279 w 657"/>
                    <a:gd name="T25" fmla="*/ 311 h 361"/>
                    <a:gd name="T26" fmla="*/ 328 w 657"/>
                    <a:gd name="T27" fmla="*/ 262 h 361"/>
                    <a:gd name="T28" fmla="*/ 328 w 657"/>
                    <a:gd name="T29" fmla="*/ 262 h 361"/>
                    <a:gd name="T30" fmla="*/ 377 w 657"/>
                    <a:gd name="T31" fmla="*/ 311 h 361"/>
                    <a:gd name="T32" fmla="*/ 394 w 657"/>
                    <a:gd name="T33" fmla="*/ 360 h 361"/>
                    <a:gd name="T34" fmla="*/ 656 w 657"/>
                    <a:gd name="T35" fmla="*/ 360 h 361"/>
                    <a:gd name="T36" fmla="*/ 640 w 657"/>
                    <a:gd name="T37" fmla="*/ 311 h 361"/>
                    <a:gd name="T38" fmla="*/ 640 w 657"/>
                    <a:gd name="T39" fmla="*/ 311 h 361"/>
                    <a:gd name="T40" fmla="*/ 591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91" y="229"/>
                      </a:moveTo>
                      <a:lnTo>
                        <a:pt x="394" y="33"/>
                      </a:lnTo>
                      <a:lnTo>
                        <a:pt x="394" y="33"/>
                      </a:lnTo>
                      <a:cubicBezTo>
                        <a:pt x="372" y="11"/>
                        <a:pt x="350" y="0"/>
                        <a:pt x="328" y="0"/>
                      </a:cubicBezTo>
                      <a:lnTo>
                        <a:pt x="328" y="0"/>
                      </a:lnTo>
                      <a:cubicBezTo>
                        <a:pt x="306" y="0"/>
                        <a:pt x="285" y="11"/>
                        <a:pt x="263" y="33"/>
                      </a:cubicBezTo>
                      <a:lnTo>
                        <a:pt x="66" y="229"/>
                      </a:lnTo>
                      <a:lnTo>
                        <a:pt x="66"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7" y="279"/>
                        <a:pt x="377" y="311"/>
                      </a:cubicBezTo>
                      <a:lnTo>
                        <a:pt x="394" y="360"/>
                      </a:lnTo>
                      <a:lnTo>
                        <a:pt x="656" y="360"/>
                      </a:lnTo>
                      <a:lnTo>
                        <a:pt x="640" y="311"/>
                      </a:lnTo>
                      <a:lnTo>
                        <a:pt x="640" y="311"/>
                      </a:lnTo>
                      <a:cubicBezTo>
                        <a:pt x="629" y="279"/>
                        <a:pt x="612" y="251"/>
                        <a:pt x="591"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7" name="Freeform 306">
                  <a:extLst>
                    <a:ext uri="{FF2B5EF4-FFF2-40B4-BE49-F238E27FC236}">
                      <a16:creationId xmlns:a16="http://schemas.microsoft.com/office/drawing/2014/main" id="{6DF9AE7D-B111-C945-A337-1CFFF228BA09}"/>
                    </a:ext>
                  </a:extLst>
                </p:cNvPr>
                <p:cNvSpPr>
                  <a:spLocks noChangeArrowheads="1"/>
                </p:cNvSpPr>
                <p:nvPr/>
              </p:nvSpPr>
              <p:spPr bwMode="auto">
                <a:xfrm>
                  <a:off x="5467350" y="6619875"/>
                  <a:ext cx="236538" cy="130175"/>
                </a:xfrm>
                <a:custGeom>
                  <a:avLst/>
                  <a:gdLst>
                    <a:gd name="T0" fmla="*/ 589 w 657"/>
                    <a:gd name="T1" fmla="*/ 229 h 361"/>
                    <a:gd name="T2" fmla="*/ 393 w 657"/>
                    <a:gd name="T3" fmla="*/ 33 h 361"/>
                    <a:gd name="T4" fmla="*/ 393 w 657"/>
                    <a:gd name="T5" fmla="*/ 33 h 361"/>
                    <a:gd name="T6" fmla="*/ 328 w 657"/>
                    <a:gd name="T7" fmla="*/ 0 h 361"/>
                    <a:gd name="T8" fmla="*/ 328 w 657"/>
                    <a:gd name="T9" fmla="*/ 0 h 361"/>
                    <a:gd name="T10" fmla="*/ 262 w 657"/>
                    <a:gd name="T11" fmla="*/ 33 h 361"/>
                    <a:gd name="T12" fmla="*/ 66 w 657"/>
                    <a:gd name="T13" fmla="*/ 229 h 361"/>
                    <a:gd name="T14" fmla="*/ 66 w 657"/>
                    <a:gd name="T15" fmla="*/ 229 h 361"/>
                    <a:gd name="T16" fmla="*/ 16 w 657"/>
                    <a:gd name="T17" fmla="*/ 311 h 361"/>
                    <a:gd name="T18" fmla="*/ 0 w 657"/>
                    <a:gd name="T19" fmla="*/ 360 h 361"/>
                    <a:gd name="T20" fmla="*/ 262 w 657"/>
                    <a:gd name="T21" fmla="*/ 360 h 361"/>
                    <a:gd name="T22" fmla="*/ 279 w 657"/>
                    <a:gd name="T23" fmla="*/ 311 h 361"/>
                    <a:gd name="T24" fmla="*/ 279 w 657"/>
                    <a:gd name="T25" fmla="*/ 311 h 361"/>
                    <a:gd name="T26" fmla="*/ 328 w 657"/>
                    <a:gd name="T27" fmla="*/ 262 h 361"/>
                    <a:gd name="T28" fmla="*/ 328 w 657"/>
                    <a:gd name="T29" fmla="*/ 262 h 361"/>
                    <a:gd name="T30" fmla="*/ 376 w 657"/>
                    <a:gd name="T31" fmla="*/ 311 h 361"/>
                    <a:gd name="T32" fmla="*/ 393 w 657"/>
                    <a:gd name="T33" fmla="*/ 360 h 361"/>
                    <a:gd name="T34" fmla="*/ 656 w 657"/>
                    <a:gd name="T35" fmla="*/ 360 h 361"/>
                    <a:gd name="T36" fmla="*/ 639 w 657"/>
                    <a:gd name="T37" fmla="*/ 311 h 361"/>
                    <a:gd name="T38" fmla="*/ 639 w 657"/>
                    <a:gd name="T39" fmla="*/ 311 h 361"/>
                    <a:gd name="T40" fmla="*/ 589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89" y="229"/>
                      </a:moveTo>
                      <a:lnTo>
                        <a:pt x="393" y="33"/>
                      </a:lnTo>
                      <a:lnTo>
                        <a:pt x="393" y="33"/>
                      </a:lnTo>
                      <a:cubicBezTo>
                        <a:pt x="372" y="11"/>
                        <a:pt x="350" y="0"/>
                        <a:pt x="328" y="0"/>
                      </a:cubicBezTo>
                      <a:lnTo>
                        <a:pt x="328" y="0"/>
                      </a:lnTo>
                      <a:cubicBezTo>
                        <a:pt x="305" y="0"/>
                        <a:pt x="284" y="11"/>
                        <a:pt x="262" y="33"/>
                      </a:cubicBezTo>
                      <a:lnTo>
                        <a:pt x="66" y="229"/>
                      </a:lnTo>
                      <a:lnTo>
                        <a:pt x="66" y="229"/>
                      </a:lnTo>
                      <a:cubicBezTo>
                        <a:pt x="44" y="251"/>
                        <a:pt x="27" y="279"/>
                        <a:pt x="16" y="311"/>
                      </a:cubicBezTo>
                      <a:lnTo>
                        <a:pt x="0" y="360"/>
                      </a:lnTo>
                      <a:lnTo>
                        <a:pt x="262" y="360"/>
                      </a:lnTo>
                      <a:lnTo>
                        <a:pt x="279" y="311"/>
                      </a:lnTo>
                      <a:lnTo>
                        <a:pt x="279" y="311"/>
                      </a:lnTo>
                      <a:cubicBezTo>
                        <a:pt x="289" y="279"/>
                        <a:pt x="305" y="262"/>
                        <a:pt x="328" y="262"/>
                      </a:cubicBezTo>
                      <a:lnTo>
                        <a:pt x="328" y="262"/>
                      </a:lnTo>
                      <a:cubicBezTo>
                        <a:pt x="350" y="262"/>
                        <a:pt x="366" y="279"/>
                        <a:pt x="376" y="311"/>
                      </a:cubicBezTo>
                      <a:lnTo>
                        <a:pt x="393" y="360"/>
                      </a:lnTo>
                      <a:lnTo>
                        <a:pt x="656" y="360"/>
                      </a:lnTo>
                      <a:lnTo>
                        <a:pt x="639" y="311"/>
                      </a:lnTo>
                      <a:lnTo>
                        <a:pt x="639" y="311"/>
                      </a:lnTo>
                      <a:cubicBezTo>
                        <a:pt x="628" y="279"/>
                        <a:pt x="611" y="251"/>
                        <a:pt x="589"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8" name="Freeform 307">
                  <a:extLst>
                    <a:ext uri="{FF2B5EF4-FFF2-40B4-BE49-F238E27FC236}">
                      <a16:creationId xmlns:a16="http://schemas.microsoft.com/office/drawing/2014/main" id="{9291D0AA-7759-E346-891E-BBB966B2FA33}"/>
                    </a:ext>
                  </a:extLst>
                </p:cNvPr>
                <p:cNvSpPr>
                  <a:spLocks noChangeArrowheads="1"/>
                </p:cNvSpPr>
                <p:nvPr/>
              </p:nvSpPr>
              <p:spPr bwMode="auto">
                <a:xfrm>
                  <a:off x="5184775" y="6619875"/>
                  <a:ext cx="236538" cy="130175"/>
                </a:xfrm>
                <a:custGeom>
                  <a:avLst/>
                  <a:gdLst>
                    <a:gd name="T0" fmla="*/ 590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2 w 657"/>
                    <a:gd name="T15" fmla="*/ 33 h 361"/>
                    <a:gd name="T16" fmla="*/ 197 w 657"/>
                    <a:gd name="T17" fmla="*/ 98 h 361"/>
                    <a:gd name="T18" fmla="*/ 131 w 657"/>
                    <a:gd name="T19" fmla="*/ 164 h 361"/>
                    <a:gd name="T20" fmla="*/ 66 w 657"/>
                    <a:gd name="T21" fmla="*/ 229 h 361"/>
                    <a:gd name="T22" fmla="*/ 66 w 657"/>
                    <a:gd name="T23" fmla="*/ 229 h 361"/>
                    <a:gd name="T24" fmla="*/ 16 w 657"/>
                    <a:gd name="T25" fmla="*/ 311 h 361"/>
                    <a:gd name="T26" fmla="*/ 0 w 657"/>
                    <a:gd name="T27" fmla="*/ 360 h 361"/>
                    <a:gd name="T28" fmla="*/ 262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60" y="98"/>
                      </a:lnTo>
                      <a:lnTo>
                        <a:pt x="393" y="33"/>
                      </a:lnTo>
                      <a:lnTo>
                        <a:pt x="393" y="33"/>
                      </a:lnTo>
                      <a:cubicBezTo>
                        <a:pt x="372" y="11"/>
                        <a:pt x="350" y="0"/>
                        <a:pt x="328" y="0"/>
                      </a:cubicBezTo>
                      <a:lnTo>
                        <a:pt x="328" y="0"/>
                      </a:lnTo>
                      <a:cubicBezTo>
                        <a:pt x="306" y="0"/>
                        <a:pt x="285" y="11"/>
                        <a:pt x="262" y="33"/>
                      </a:cubicBezTo>
                      <a:lnTo>
                        <a:pt x="197" y="98"/>
                      </a:lnTo>
                      <a:lnTo>
                        <a:pt x="131" y="164"/>
                      </a:lnTo>
                      <a:lnTo>
                        <a:pt x="66" y="229"/>
                      </a:lnTo>
                      <a:lnTo>
                        <a:pt x="66" y="229"/>
                      </a:lnTo>
                      <a:cubicBezTo>
                        <a:pt x="44" y="251"/>
                        <a:pt x="27" y="279"/>
                        <a:pt x="16" y="311"/>
                      </a:cubicBezTo>
                      <a:lnTo>
                        <a:pt x="0" y="360"/>
                      </a:lnTo>
                      <a:lnTo>
                        <a:pt x="262" y="360"/>
                      </a:lnTo>
                      <a:lnTo>
                        <a:pt x="279" y="311"/>
                      </a:lnTo>
                      <a:lnTo>
                        <a:pt x="279" y="311"/>
                      </a:lnTo>
                      <a:cubicBezTo>
                        <a:pt x="289" y="279"/>
                        <a:pt x="306" y="262"/>
                        <a:pt x="328" y="262"/>
                      </a:cubicBezTo>
                      <a:lnTo>
                        <a:pt x="328" y="262"/>
                      </a:lnTo>
                      <a:cubicBezTo>
                        <a:pt x="350" y="262"/>
                        <a:pt x="366" y="279"/>
                        <a:pt x="377" y="311"/>
                      </a:cubicBezTo>
                      <a:lnTo>
                        <a:pt x="393" y="360"/>
                      </a:lnTo>
                      <a:lnTo>
                        <a:pt x="656" y="360"/>
                      </a:lnTo>
                      <a:lnTo>
                        <a:pt x="639" y="311"/>
                      </a:lnTo>
                      <a:lnTo>
                        <a:pt x="639" y="311"/>
                      </a:lnTo>
                      <a:cubicBezTo>
                        <a:pt x="628" y="279"/>
                        <a:pt x="613" y="251"/>
                        <a:pt x="590"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9" name="Freeform 308">
                  <a:extLst>
                    <a:ext uri="{FF2B5EF4-FFF2-40B4-BE49-F238E27FC236}">
                      <a16:creationId xmlns:a16="http://schemas.microsoft.com/office/drawing/2014/main" id="{55B4D6DA-F7B6-744E-A5E9-ED9FE3609C8C}"/>
                    </a:ext>
                  </a:extLst>
                </p:cNvPr>
                <p:cNvSpPr>
                  <a:spLocks noChangeArrowheads="1"/>
                </p:cNvSpPr>
                <p:nvPr/>
              </p:nvSpPr>
              <p:spPr bwMode="auto">
                <a:xfrm>
                  <a:off x="4900613" y="6619875"/>
                  <a:ext cx="236537" cy="130175"/>
                </a:xfrm>
                <a:custGeom>
                  <a:avLst/>
                  <a:gdLst>
                    <a:gd name="T0" fmla="*/ 591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3 w 657"/>
                    <a:gd name="T15" fmla="*/ 33 h 361"/>
                    <a:gd name="T16" fmla="*/ 197 w 657"/>
                    <a:gd name="T17" fmla="*/ 98 h 361"/>
                    <a:gd name="T18" fmla="*/ 132 w 657"/>
                    <a:gd name="T19" fmla="*/ 164 h 361"/>
                    <a:gd name="T20" fmla="*/ 66 w 657"/>
                    <a:gd name="T21" fmla="*/ 229 h 361"/>
                    <a:gd name="T22" fmla="*/ 66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8 w 657"/>
                    <a:gd name="T39" fmla="*/ 311 h 361"/>
                    <a:gd name="T40" fmla="*/ 393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5" y="164"/>
                      </a:lnTo>
                      <a:lnTo>
                        <a:pt x="460" y="98"/>
                      </a:lnTo>
                      <a:lnTo>
                        <a:pt x="393" y="33"/>
                      </a:lnTo>
                      <a:lnTo>
                        <a:pt x="393" y="33"/>
                      </a:lnTo>
                      <a:cubicBezTo>
                        <a:pt x="372" y="11"/>
                        <a:pt x="350" y="0"/>
                        <a:pt x="328" y="0"/>
                      </a:cubicBezTo>
                      <a:lnTo>
                        <a:pt x="328" y="0"/>
                      </a:lnTo>
                      <a:cubicBezTo>
                        <a:pt x="307" y="0"/>
                        <a:pt x="285" y="11"/>
                        <a:pt x="263" y="33"/>
                      </a:cubicBezTo>
                      <a:lnTo>
                        <a:pt x="197" y="98"/>
                      </a:lnTo>
                      <a:lnTo>
                        <a:pt x="132" y="164"/>
                      </a:lnTo>
                      <a:lnTo>
                        <a:pt x="66" y="229"/>
                      </a:lnTo>
                      <a:lnTo>
                        <a:pt x="66" y="229"/>
                      </a:lnTo>
                      <a:cubicBezTo>
                        <a:pt x="44" y="251"/>
                        <a:pt x="28" y="279"/>
                        <a:pt x="17" y="311"/>
                      </a:cubicBezTo>
                      <a:lnTo>
                        <a:pt x="0" y="360"/>
                      </a:lnTo>
                      <a:lnTo>
                        <a:pt x="263" y="360"/>
                      </a:lnTo>
                      <a:lnTo>
                        <a:pt x="279" y="311"/>
                      </a:lnTo>
                      <a:lnTo>
                        <a:pt x="279" y="311"/>
                      </a:lnTo>
                      <a:cubicBezTo>
                        <a:pt x="290" y="279"/>
                        <a:pt x="307" y="262"/>
                        <a:pt x="328" y="262"/>
                      </a:cubicBezTo>
                      <a:lnTo>
                        <a:pt x="328" y="262"/>
                      </a:lnTo>
                      <a:cubicBezTo>
                        <a:pt x="350" y="262"/>
                        <a:pt x="367" y="279"/>
                        <a:pt x="378" y="311"/>
                      </a:cubicBezTo>
                      <a:lnTo>
                        <a:pt x="393" y="360"/>
                      </a:lnTo>
                      <a:lnTo>
                        <a:pt x="656" y="360"/>
                      </a:lnTo>
                      <a:lnTo>
                        <a:pt x="640" y="311"/>
                      </a:lnTo>
                      <a:lnTo>
                        <a:pt x="640" y="311"/>
                      </a:lnTo>
                      <a:cubicBezTo>
                        <a:pt x="628" y="279"/>
                        <a:pt x="612" y="251"/>
                        <a:pt x="591"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0" name="Freeform 309">
                  <a:extLst>
                    <a:ext uri="{FF2B5EF4-FFF2-40B4-BE49-F238E27FC236}">
                      <a16:creationId xmlns:a16="http://schemas.microsoft.com/office/drawing/2014/main" id="{DC7A3F3C-7196-5942-B6A6-8CB17DA7F0F3}"/>
                    </a:ext>
                  </a:extLst>
                </p:cNvPr>
                <p:cNvSpPr>
                  <a:spLocks noChangeArrowheads="1"/>
                </p:cNvSpPr>
                <p:nvPr/>
              </p:nvSpPr>
              <p:spPr bwMode="auto">
                <a:xfrm>
                  <a:off x="4618038" y="6619875"/>
                  <a:ext cx="236537" cy="130175"/>
                </a:xfrm>
                <a:custGeom>
                  <a:avLst/>
                  <a:gdLst>
                    <a:gd name="T0" fmla="*/ 590 w 657"/>
                    <a:gd name="T1" fmla="*/ 229 h 361"/>
                    <a:gd name="T2" fmla="*/ 524 w 657"/>
                    <a:gd name="T3" fmla="*/ 164 h 361"/>
                    <a:gd name="T4" fmla="*/ 459 w 657"/>
                    <a:gd name="T5" fmla="*/ 98 h 361"/>
                    <a:gd name="T6" fmla="*/ 394 w 657"/>
                    <a:gd name="T7" fmla="*/ 33 h 361"/>
                    <a:gd name="T8" fmla="*/ 394 w 657"/>
                    <a:gd name="T9" fmla="*/ 33 h 361"/>
                    <a:gd name="T10" fmla="*/ 328 w 657"/>
                    <a:gd name="T11" fmla="*/ 0 h 361"/>
                    <a:gd name="T12" fmla="*/ 328 w 657"/>
                    <a:gd name="T13" fmla="*/ 0 h 361"/>
                    <a:gd name="T14" fmla="*/ 262 w 657"/>
                    <a:gd name="T15" fmla="*/ 33 h 361"/>
                    <a:gd name="T16" fmla="*/ 196 w 657"/>
                    <a:gd name="T17" fmla="*/ 98 h 361"/>
                    <a:gd name="T18" fmla="*/ 131 w 657"/>
                    <a:gd name="T19" fmla="*/ 164 h 361"/>
                    <a:gd name="T20" fmla="*/ 66 w 657"/>
                    <a:gd name="T21" fmla="*/ 229 h 361"/>
                    <a:gd name="T22" fmla="*/ 66 w 657"/>
                    <a:gd name="T23" fmla="*/ 229 h 361"/>
                    <a:gd name="T24" fmla="*/ 16 w 657"/>
                    <a:gd name="T25" fmla="*/ 311 h 361"/>
                    <a:gd name="T26" fmla="*/ 0 w 657"/>
                    <a:gd name="T27" fmla="*/ 360 h 361"/>
                    <a:gd name="T28" fmla="*/ 262 w 657"/>
                    <a:gd name="T29" fmla="*/ 360 h 361"/>
                    <a:gd name="T30" fmla="*/ 278 w 657"/>
                    <a:gd name="T31" fmla="*/ 311 h 361"/>
                    <a:gd name="T32" fmla="*/ 278 w 657"/>
                    <a:gd name="T33" fmla="*/ 311 h 361"/>
                    <a:gd name="T34" fmla="*/ 328 w 657"/>
                    <a:gd name="T35" fmla="*/ 262 h 361"/>
                    <a:gd name="T36" fmla="*/ 328 w 657"/>
                    <a:gd name="T37" fmla="*/ 262 h 361"/>
                    <a:gd name="T38" fmla="*/ 377 w 657"/>
                    <a:gd name="T39" fmla="*/ 311 h 361"/>
                    <a:gd name="T40" fmla="*/ 394 w 657"/>
                    <a:gd name="T41" fmla="*/ 360 h 361"/>
                    <a:gd name="T42" fmla="*/ 656 w 657"/>
                    <a:gd name="T43" fmla="*/ 360 h 361"/>
                    <a:gd name="T44" fmla="*/ 640 w 657"/>
                    <a:gd name="T45" fmla="*/ 311 h 361"/>
                    <a:gd name="T46" fmla="*/ 640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4" y="164"/>
                      </a:lnTo>
                      <a:lnTo>
                        <a:pt x="459" y="98"/>
                      </a:lnTo>
                      <a:lnTo>
                        <a:pt x="394" y="33"/>
                      </a:lnTo>
                      <a:lnTo>
                        <a:pt x="394" y="33"/>
                      </a:lnTo>
                      <a:cubicBezTo>
                        <a:pt x="371" y="11"/>
                        <a:pt x="349" y="0"/>
                        <a:pt x="328" y="0"/>
                      </a:cubicBezTo>
                      <a:lnTo>
                        <a:pt x="328" y="0"/>
                      </a:lnTo>
                      <a:cubicBezTo>
                        <a:pt x="305" y="0"/>
                        <a:pt x="284" y="11"/>
                        <a:pt x="262" y="33"/>
                      </a:cubicBezTo>
                      <a:lnTo>
                        <a:pt x="196" y="98"/>
                      </a:lnTo>
                      <a:lnTo>
                        <a:pt x="131" y="164"/>
                      </a:lnTo>
                      <a:lnTo>
                        <a:pt x="66" y="229"/>
                      </a:lnTo>
                      <a:lnTo>
                        <a:pt x="66" y="229"/>
                      </a:lnTo>
                      <a:cubicBezTo>
                        <a:pt x="43" y="251"/>
                        <a:pt x="27" y="279"/>
                        <a:pt x="16" y="311"/>
                      </a:cubicBezTo>
                      <a:lnTo>
                        <a:pt x="0" y="360"/>
                      </a:lnTo>
                      <a:lnTo>
                        <a:pt x="262" y="360"/>
                      </a:lnTo>
                      <a:lnTo>
                        <a:pt x="278" y="311"/>
                      </a:lnTo>
                      <a:lnTo>
                        <a:pt x="278" y="311"/>
                      </a:lnTo>
                      <a:cubicBezTo>
                        <a:pt x="289" y="279"/>
                        <a:pt x="305" y="262"/>
                        <a:pt x="328" y="262"/>
                      </a:cubicBezTo>
                      <a:lnTo>
                        <a:pt x="328" y="262"/>
                      </a:lnTo>
                      <a:cubicBezTo>
                        <a:pt x="349" y="262"/>
                        <a:pt x="366" y="279"/>
                        <a:pt x="377" y="311"/>
                      </a:cubicBezTo>
                      <a:lnTo>
                        <a:pt x="394" y="360"/>
                      </a:lnTo>
                      <a:lnTo>
                        <a:pt x="656" y="360"/>
                      </a:lnTo>
                      <a:lnTo>
                        <a:pt x="640" y="311"/>
                      </a:lnTo>
                      <a:lnTo>
                        <a:pt x="640" y="311"/>
                      </a:lnTo>
                      <a:cubicBezTo>
                        <a:pt x="628" y="279"/>
                        <a:pt x="612" y="251"/>
                        <a:pt x="590"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1" name="Freeform 310">
                  <a:extLst>
                    <a:ext uri="{FF2B5EF4-FFF2-40B4-BE49-F238E27FC236}">
                      <a16:creationId xmlns:a16="http://schemas.microsoft.com/office/drawing/2014/main" id="{F9B863D0-BDFE-FB4F-B86D-05624F48D5A4}"/>
                    </a:ext>
                  </a:extLst>
                </p:cNvPr>
                <p:cNvSpPr>
                  <a:spLocks noChangeArrowheads="1"/>
                </p:cNvSpPr>
                <p:nvPr/>
              </p:nvSpPr>
              <p:spPr bwMode="auto">
                <a:xfrm>
                  <a:off x="4452938" y="6619875"/>
                  <a:ext cx="119062" cy="130175"/>
                </a:xfrm>
                <a:custGeom>
                  <a:avLst/>
                  <a:gdLst>
                    <a:gd name="T0" fmla="*/ 262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49 w 329"/>
                    <a:gd name="T13" fmla="*/ 311 h 361"/>
                    <a:gd name="T14" fmla="*/ 66 w 329"/>
                    <a:gd name="T15" fmla="*/ 360 h 361"/>
                    <a:gd name="T16" fmla="*/ 328 w 329"/>
                    <a:gd name="T17" fmla="*/ 360 h 361"/>
                    <a:gd name="T18" fmla="*/ 311 w 329"/>
                    <a:gd name="T19" fmla="*/ 311 h 361"/>
                    <a:gd name="T20" fmla="*/ 311 w 329"/>
                    <a:gd name="T21" fmla="*/ 311 h 361"/>
                    <a:gd name="T22" fmla="*/ 262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2" y="229"/>
                      </a:moveTo>
                      <a:lnTo>
                        <a:pt x="66" y="33"/>
                      </a:lnTo>
                      <a:lnTo>
                        <a:pt x="66" y="33"/>
                      </a:lnTo>
                      <a:cubicBezTo>
                        <a:pt x="44" y="11"/>
                        <a:pt x="22" y="0"/>
                        <a:pt x="0" y="0"/>
                      </a:cubicBezTo>
                      <a:lnTo>
                        <a:pt x="0" y="262"/>
                      </a:lnTo>
                      <a:lnTo>
                        <a:pt x="0" y="262"/>
                      </a:lnTo>
                      <a:cubicBezTo>
                        <a:pt x="22" y="262"/>
                        <a:pt x="38" y="279"/>
                        <a:pt x="49" y="311"/>
                      </a:cubicBezTo>
                      <a:lnTo>
                        <a:pt x="66" y="360"/>
                      </a:lnTo>
                      <a:lnTo>
                        <a:pt x="328" y="360"/>
                      </a:lnTo>
                      <a:lnTo>
                        <a:pt x="311" y="311"/>
                      </a:lnTo>
                      <a:lnTo>
                        <a:pt x="311" y="311"/>
                      </a:lnTo>
                      <a:cubicBezTo>
                        <a:pt x="300" y="279"/>
                        <a:pt x="284" y="251"/>
                        <a:pt x="262"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2" name="Freeform 311">
                  <a:extLst>
                    <a:ext uri="{FF2B5EF4-FFF2-40B4-BE49-F238E27FC236}">
                      <a16:creationId xmlns:a16="http://schemas.microsoft.com/office/drawing/2014/main" id="{38CCEB40-EF2B-664C-9EA2-6B8AB445318B}"/>
                    </a:ext>
                  </a:extLst>
                </p:cNvPr>
                <p:cNvSpPr>
                  <a:spLocks noChangeArrowheads="1"/>
                </p:cNvSpPr>
                <p:nvPr/>
              </p:nvSpPr>
              <p:spPr bwMode="auto">
                <a:xfrm>
                  <a:off x="5999163"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3" name="Freeform 312">
                  <a:extLst>
                    <a:ext uri="{FF2B5EF4-FFF2-40B4-BE49-F238E27FC236}">
                      <a16:creationId xmlns:a16="http://schemas.microsoft.com/office/drawing/2014/main" id="{B6730BD1-895E-1A47-B6D1-FEEE7E4116A0}"/>
                    </a:ext>
                  </a:extLst>
                </p:cNvPr>
                <p:cNvSpPr>
                  <a:spLocks noChangeArrowheads="1"/>
                </p:cNvSpPr>
                <p:nvPr/>
              </p:nvSpPr>
              <p:spPr bwMode="auto">
                <a:xfrm>
                  <a:off x="5715000"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4" name="Freeform 313">
                  <a:extLst>
                    <a:ext uri="{FF2B5EF4-FFF2-40B4-BE49-F238E27FC236}">
                      <a16:creationId xmlns:a16="http://schemas.microsoft.com/office/drawing/2014/main" id="{079B5AC8-1C91-0D4D-95F7-5C474A76A19D}"/>
                    </a:ext>
                  </a:extLst>
                </p:cNvPr>
                <p:cNvSpPr>
                  <a:spLocks noChangeArrowheads="1"/>
                </p:cNvSpPr>
                <p:nvPr/>
              </p:nvSpPr>
              <p:spPr bwMode="auto">
                <a:xfrm>
                  <a:off x="5432425"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5" name="Freeform 314">
                  <a:extLst>
                    <a:ext uri="{FF2B5EF4-FFF2-40B4-BE49-F238E27FC236}">
                      <a16:creationId xmlns:a16="http://schemas.microsoft.com/office/drawing/2014/main" id="{C430AA24-497C-AC40-8A92-230079DEFD51}"/>
                    </a:ext>
                  </a:extLst>
                </p:cNvPr>
                <p:cNvSpPr>
                  <a:spLocks noChangeArrowheads="1"/>
                </p:cNvSpPr>
                <p:nvPr/>
              </p:nvSpPr>
              <p:spPr bwMode="auto">
                <a:xfrm>
                  <a:off x="5149850" y="6619875"/>
                  <a:ext cx="23813" cy="23813"/>
                </a:xfrm>
                <a:custGeom>
                  <a:avLst/>
                  <a:gdLst>
                    <a:gd name="T0" fmla="*/ 32 w 67"/>
                    <a:gd name="T1" fmla="*/ 0 h 66"/>
                    <a:gd name="T2" fmla="*/ 32 w 67"/>
                    <a:gd name="T3" fmla="*/ 0 h 66"/>
                    <a:gd name="T4" fmla="*/ 0 w 67"/>
                    <a:gd name="T5" fmla="*/ 33 h 66"/>
                    <a:gd name="T6" fmla="*/ 0 w 67"/>
                    <a:gd name="T7" fmla="*/ 33 h 66"/>
                    <a:gd name="T8" fmla="*/ 32 w 67"/>
                    <a:gd name="T9" fmla="*/ 65 h 66"/>
                    <a:gd name="T10" fmla="*/ 32 w 67"/>
                    <a:gd name="T11" fmla="*/ 65 h 66"/>
                    <a:gd name="T12" fmla="*/ 66 w 67"/>
                    <a:gd name="T13" fmla="*/ 33 h 66"/>
                    <a:gd name="T14" fmla="*/ 66 w 67"/>
                    <a:gd name="T15" fmla="*/ 33 h 66"/>
                    <a:gd name="T16" fmla="*/ 32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2" y="0"/>
                      </a:moveTo>
                      <a:lnTo>
                        <a:pt x="32" y="0"/>
                      </a:lnTo>
                      <a:cubicBezTo>
                        <a:pt x="11" y="0"/>
                        <a:pt x="0" y="11"/>
                        <a:pt x="0" y="33"/>
                      </a:cubicBezTo>
                      <a:lnTo>
                        <a:pt x="0" y="33"/>
                      </a:lnTo>
                      <a:cubicBezTo>
                        <a:pt x="0" y="54"/>
                        <a:pt x="11" y="65"/>
                        <a:pt x="32" y="65"/>
                      </a:cubicBezTo>
                      <a:lnTo>
                        <a:pt x="32" y="65"/>
                      </a:lnTo>
                      <a:cubicBezTo>
                        <a:pt x="55" y="65"/>
                        <a:pt x="66" y="54"/>
                        <a:pt x="66" y="33"/>
                      </a:cubicBezTo>
                      <a:lnTo>
                        <a:pt x="66" y="33"/>
                      </a:lnTo>
                      <a:cubicBezTo>
                        <a:pt x="66" y="11"/>
                        <a:pt x="55"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6" name="Freeform 315">
                  <a:extLst>
                    <a:ext uri="{FF2B5EF4-FFF2-40B4-BE49-F238E27FC236}">
                      <a16:creationId xmlns:a16="http://schemas.microsoft.com/office/drawing/2014/main" id="{D080D4EF-A57B-1444-B7A2-A456D75E6749}"/>
                    </a:ext>
                  </a:extLst>
                </p:cNvPr>
                <p:cNvSpPr>
                  <a:spLocks noChangeArrowheads="1"/>
                </p:cNvSpPr>
                <p:nvPr/>
              </p:nvSpPr>
              <p:spPr bwMode="auto">
                <a:xfrm>
                  <a:off x="486568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7" name="Freeform 316">
                  <a:extLst>
                    <a:ext uri="{FF2B5EF4-FFF2-40B4-BE49-F238E27FC236}">
                      <a16:creationId xmlns:a16="http://schemas.microsoft.com/office/drawing/2014/main" id="{412E32B3-92F4-044C-ACF5-4FF450BA1F0F}"/>
                    </a:ext>
                  </a:extLst>
                </p:cNvPr>
                <p:cNvSpPr>
                  <a:spLocks noChangeArrowheads="1"/>
                </p:cNvSpPr>
                <p:nvPr/>
              </p:nvSpPr>
              <p:spPr bwMode="auto">
                <a:xfrm>
                  <a:off x="4583113" y="6619875"/>
                  <a:ext cx="23812"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5" y="65"/>
                        <a:pt x="65" y="54"/>
                        <a:pt x="65" y="33"/>
                      </a:cubicBezTo>
                      <a:lnTo>
                        <a:pt x="65" y="33"/>
                      </a:lnTo>
                      <a:cubicBezTo>
                        <a:pt x="65" y="11"/>
                        <a:pt x="55"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8" name="Group 5">
              <a:extLst>
                <a:ext uri="{FF2B5EF4-FFF2-40B4-BE49-F238E27FC236}">
                  <a16:creationId xmlns:a16="http://schemas.microsoft.com/office/drawing/2014/main" id="{631ED19F-1D19-EB4C-8FA2-5879AFA54F9B}"/>
                </a:ext>
              </a:extLst>
            </p:cNvPr>
            <p:cNvGrpSpPr>
              <a:grpSpLocks noChangeAspect="1"/>
            </p:cNvGrpSpPr>
            <p:nvPr/>
          </p:nvGrpSpPr>
          <p:grpSpPr>
            <a:xfrm>
              <a:off x="2051915" y="-176464"/>
              <a:ext cx="1620000" cy="7666640"/>
              <a:chOff x="1955663" y="-888984"/>
              <a:chExt cx="1440000" cy="6814791"/>
            </a:xfrm>
          </p:grpSpPr>
          <p:grpSp>
            <p:nvGrpSpPr>
              <p:cNvPr id="9" name="Group 545">
                <a:extLst>
                  <a:ext uri="{FF2B5EF4-FFF2-40B4-BE49-F238E27FC236}">
                    <a16:creationId xmlns:a16="http://schemas.microsoft.com/office/drawing/2014/main" id="{D7FB3FD8-390D-7543-BA90-9AD08CAA3D5C}"/>
                  </a:ext>
                </a:extLst>
              </p:cNvPr>
              <p:cNvGrpSpPr/>
              <p:nvPr/>
            </p:nvGrpSpPr>
            <p:grpSpPr>
              <a:xfrm rot="5400000">
                <a:off x="2521377" y="-1416379"/>
                <a:ext cx="338824" cy="1393613"/>
                <a:chOff x="1054100" y="1865313"/>
                <a:chExt cx="266700" cy="1096962"/>
              </a:xfrm>
            </p:grpSpPr>
            <p:sp>
              <p:nvSpPr>
                <p:cNvPr id="94" name="Freeform 39">
                  <a:extLst>
                    <a:ext uri="{FF2B5EF4-FFF2-40B4-BE49-F238E27FC236}">
                      <a16:creationId xmlns:a16="http://schemas.microsoft.com/office/drawing/2014/main" id="{E7577771-40B6-5E46-9C31-56CAA0AD1FF6}"/>
                    </a:ext>
                  </a:extLst>
                </p:cNvPr>
                <p:cNvSpPr>
                  <a:spLocks noChangeArrowheads="1"/>
                </p:cNvSpPr>
                <p:nvPr/>
              </p:nvSpPr>
              <p:spPr bwMode="auto">
                <a:xfrm>
                  <a:off x="1054100" y="1865313"/>
                  <a:ext cx="266700" cy="1096962"/>
                </a:xfrm>
                <a:custGeom>
                  <a:avLst/>
                  <a:gdLst>
                    <a:gd name="T0" fmla="*/ 279 w 739"/>
                    <a:gd name="T1" fmla="*/ 2442 h 3049"/>
                    <a:gd name="T2" fmla="*/ 312 w 739"/>
                    <a:gd name="T3" fmla="*/ 2376 h 3049"/>
                    <a:gd name="T4" fmla="*/ 344 w 739"/>
                    <a:gd name="T5" fmla="*/ 2376 h 3049"/>
                    <a:gd name="T6" fmla="*/ 213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1 w 739"/>
                    <a:gd name="T19" fmla="*/ 541 h 3049"/>
                    <a:gd name="T20" fmla="*/ 148 w 739"/>
                    <a:gd name="T21" fmla="*/ 475 h 3049"/>
                    <a:gd name="T22" fmla="*/ 115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2 w 739"/>
                    <a:gd name="T35" fmla="*/ 672 h 3049"/>
                    <a:gd name="T36" fmla="*/ 721 w 739"/>
                    <a:gd name="T37" fmla="*/ 1557 h 3049"/>
                    <a:gd name="T38" fmla="*/ 492 w 739"/>
                    <a:gd name="T39" fmla="*/ 1786 h 3049"/>
                    <a:gd name="T40" fmla="*/ 197 w 739"/>
                    <a:gd name="T41" fmla="*/ 2081 h 3049"/>
                    <a:gd name="T42" fmla="*/ 50 w 739"/>
                    <a:gd name="T43" fmla="*/ 2245 h 3049"/>
                    <a:gd name="T44" fmla="*/ 459 w 739"/>
                    <a:gd name="T45" fmla="*/ 2278 h 3049"/>
                    <a:gd name="T46" fmla="*/ 525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8 w 739"/>
                    <a:gd name="T73" fmla="*/ 1590 h 3049"/>
                    <a:gd name="T74" fmla="*/ 590 w 739"/>
                    <a:gd name="T75" fmla="*/ 1491 h 3049"/>
                    <a:gd name="T76" fmla="*/ 131 w 739"/>
                    <a:gd name="T77" fmla="*/ 704 h 3049"/>
                    <a:gd name="T78" fmla="*/ 213 w 739"/>
                    <a:gd name="T79" fmla="*/ 672 h 3049"/>
                    <a:gd name="T80" fmla="*/ 66 w 739"/>
                    <a:gd name="T81" fmla="*/ 508 h 3049"/>
                    <a:gd name="T82" fmla="*/ 0 w 739"/>
                    <a:gd name="T83" fmla="*/ 360 h 3049"/>
                    <a:gd name="T84" fmla="*/ 0 w 739"/>
                    <a:gd name="T85" fmla="*/ 0 h 3049"/>
                    <a:gd name="T86" fmla="*/ 148 w 739"/>
                    <a:gd name="T87" fmla="*/ 147 h 3049"/>
                    <a:gd name="T88" fmla="*/ 50 w 739"/>
                    <a:gd name="T89" fmla="*/ 213 h 3049"/>
                    <a:gd name="T90" fmla="*/ 230 w 739"/>
                    <a:gd name="T91" fmla="*/ 409 h 3049"/>
                    <a:gd name="T92" fmla="*/ 459 w 739"/>
                    <a:gd name="T93" fmla="*/ 639 h 3049"/>
                    <a:gd name="T94" fmla="*/ 517 w 739"/>
                    <a:gd name="T95" fmla="*/ 762 h 3049"/>
                    <a:gd name="T96" fmla="*/ 74 w 739"/>
                    <a:gd name="T97" fmla="*/ 778 h 3049"/>
                    <a:gd name="T98" fmla="*/ 98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6" y="2442"/>
                      </a:moveTo>
                      <a:lnTo>
                        <a:pt x="246" y="2442"/>
                      </a:lnTo>
                      <a:cubicBezTo>
                        <a:pt x="246" y="2452"/>
                        <a:pt x="252" y="2458"/>
                        <a:pt x="262" y="2458"/>
                      </a:cubicBezTo>
                      <a:lnTo>
                        <a:pt x="262" y="2458"/>
                      </a:lnTo>
                      <a:cubicBezTo>
                        <a:pt x="273" y="2458"/>
                        <a:pt x="279" y="2452"/>
                        <a:pt x="279" y="2442"/>
                      </a:cubicBezTo>
                      <a:lnTo>
                        <a:pt x="279" y="2442"/>
                      </a:lnTo>
                      <a:cubicBezTo>
                        <a:pt x="279" y="2431"/>
                        <a:pt x="273" y="2425"/>
                        <a:pt x="262" y="2425"/>
                      </a:cubicBezTo>
                      <a:lnTo>
                        <a:pt x="262" y="2425"/>
                      </a:lnTo>
                      <a:cubicBezTo>
                        <a:pt x="252" y="2425"/>
                        <a:pt x="246" y="2431"/>
                        <a:pt x="246" y="2442"/>
                      </a:cubicBezTo>
                      <a:close/>
                      <a:moveTo>
                        <a:pt x="312" y="2376"/>
                      </a:moveTo>
                      <a:lnTo>
                        <a:pt x="312" y="2376"/>
                      </a:lnTo>
                      <a:cubicBezTo>
                        <a:pt x="312" y="2387"/>
                        <a:pt x="317" y="2393"/>
                        <a:pt x="328" y="2393"/>
                      </a:cubicBezTo>
                      <a:lnTo>
                        <a:pt x="328" y="2393"/>
                      </a:lnTo>
                      <a:cubicBezTo>
                        <a:pt x="339" y="2393"/>
                        <a:pt x="344" y="2387"/>
                        <a:pt x="344" y="2376"/>
                      </a:cubicBezTo>
                      <a:lnTo>
                        <a:pt x="344" y="2376"/>
                      </a:lnTo>
                      <a:cubicBezTo>
                        <a:pt x="344" y="2365"/>
                        <a:pt x="339" y="2360"/>
                        <a:pt x="328" y="2360"/>
                      </a:cubicBezTo>
                      <a:lnTo>
                        <a:pt x="328" y="2360"/>
                      </a:lnTo>
                      <a:cubicBezTo>
                        <a:pt x="317" y="2360"/>
                        <a:pt x="312" y="2365"/>
                        <a:pt x="312" y="2376"/>
                      </a:cubicBezTo>
                      <a:close/>
                      <a:moveTo>
                        <a:pt x="213" y="2507"/>
                      </a:moveTo>
                      <a:lnTo>
                        <a:pt x="213" y="2507"/>
                      </a:lnTo>
                      <a:cubicBezTo>
                        <a:pt x="213" y="2496"/>
                        <a:pt x="208" y="2491"/>
                        <a:pt x="197" y="2491"/>
                      </a:cubicBezTo>
                      <a:lnTo>
                        <a:pt x="197" y="2491"/>
                      </a:lnTo>
                      <a:cubicBezTo>
                        <a:pt x="186" y="2491"/>
                        <a:pt x="181" y="2496"/>
                        <a:pt x="181" y="2507"/>
                      </a:cubicBezTo>
                      <a:lnTo>
                        <a:pt x="181" y="2507"/>
                      </a:lnTo>
                      <a:cubicBezTo>
                        <a:pt x="181" y="2518"/>
                        <a:pt x="186" y="2524"/>
                        <a:pt x="197" y="2524"/>
                      </a:cubicBezTo>
                      <a:lnTo>
                        <a:pt x="197" y="2524"/>
                      </a:lnTo>
                      <a:cubicBezTo>
                        <a:pt x="208" y="2524"/>
                        <a:pt x="213" y="2518"/>
                        <a:pt x="213" y="2507"/>
                      </a:cubicBezTo>
                      <a:close/>
                      <a:moveTo>
                        <a:pt x="148" y="2573"/>
                      </a:moveTo>
                      <a:lnTo>
                        <a:pt x="148" y="2573"/>
                      </a:lnTo>
                      <a:cubicBezTo>
                        <a:pt x="148" y="2562"/>
                        <a:pt x="142" y="2556"/>
                        <a:pt x="131" y="2556"/>
                      </a:cubicBezTo>
                      <a:lnTo>
                        <a:pt x="131" y="2556"/>
                      </a:lnTo>
                      <a:cubicBezTo>
                        <a:pt x="121" y="2556"/>
                        <a:pt x="115" y="2562"/>
                        <a:pt x="115" y="2573"/>
                      </a:cubicBezTo>
                      <a:lnTo>
                        <a:pt x="115" y="2573"/>
                      </a:lnTo>
                      <a:cubicBezTo>
                        <a:pt x="115" y="2584"/>
                        <a:pt x="121" y="2589"/>
                        <a:pt x="131" y="2589"/>
                      </a:cubicBezTo>
                      <a:lnTo>
                        <a:pt x="131" y="2589"/>
                      </a:lnTo>
                      <a:cubicBezTo>
                        <a:pt x="142" y="2589"/>
                        <a:pt x="148" y="2584"/>
                        <a:pt x="148" y="2573"/>
                      </a:cubicBezTo>
                      <a:close/>
                      <a:moveTo>
                        <a:pt x="82" y="2638"/>
                      </a:moveTo>
                      <a:lnTo>
                        <a:pt x="82" y="2638"/>
                      </a:lnTo>
                      <a:cubicBezTo>
                        <a:pt x="82" y="2627"/>
                        <a:pt x="77" y="2622"/>
                        <a:pt x="66" y="2622"/>
                      </a:cubicBezTo>
                      <a:lnTo>
                        <a:pt x="66" y="2622"/>
                      </a:lnTo>
                      <a:cubicBezTo>
                        <a:pt x="55" y="2622"/>
                        <a:pt x="50" y="2627"/>
                        <a:pt x="50" y="2638"/>
                      </a:cubicBezTo>
                      <a:lnTo>
                        <a:pt x="50" y="2638"/>
                      </a:lnTo>
                      <a:cubicBezTo>
                        <a:pt x="50" y="2650"/>
                        <a:pt x="55" y="2655"/>
                        <a:pt x="66" y="2655"/>
                      </a:cubicBezTo>
                      <a:lnTo>
                        <a:pt x="66" y="2655"/>
                      </a:lnTo>
                      <a:cubicBezTo>
                        <a:pt x="77" y="2655"/>
                        <a:pt x="82" y="2650"/>
                        <a:pt x="82" y="2638"/>
                      </a:cubicBezTo>
                      <a:close/>
                      <a:moveTo>
                        <a:pt x="213" y="541"/>
                      </a:moveTo>
                      <a:lnTo>
                        <a:pt x="213" y="541"/>
                      </a:lnTo>
                      <a:cubicBezTo>
                        <a:pt x="213" y="529"/>
                        <a:pt x="208" y="524"/>
                        <a:pt x="197" y="524"/>
                      </a:cubicBezTo>
                      <a:lnTo>
                        <a:pt x="197" y="524"/>
                      </a:lnTo>
                      <a:cubicBezTo>
                        <a:pt x="186" y="524"/>
                        <a:pt x="181" y="529"/>
                        <a:pt x="181" y="541"/>
                      </a:cubicBezTo>
                      <a:lnTo>
                        <a:pt x="181" y="541"/>
                      </a:lnTo>
                      <a:cubicBezTo>
                        <a:pt x="181" y="551"/>
                        <a:pt x="186" y="557"/>
                        <a:pt x="197" y="557"/>
                      </a:cubicBezTo>
                      <a:lnTo>
                        <a:pt x="197" y="557"/>
                      </a:lnTo>
                      <a:cubicBezTo>
                        <a:pt x="208" y="557"/>
                        <a:pt x="213" y="551"/>
                        <a:pt x="213" y="541"/>
                      </a:cubicBezTo>
                      <a:close/>
                      <a:moveTo>
                        <a:pt x="148" y="475"/>
                      </a:moveTo>
                      <a:lnTo>
                        <a:pt x="148" y="475"/>
                      </a:lnTo>
                      <a:cubicBezTo>
                        <a:pt x="148" y="464"/>
                        <a:pt x="142" y="458"/>
                        <a:pt x="131" y="458"/>
                      </a:cubicBezTo>
                      <a:lnTo>
                        <a:pt x="131" y="458"/>
                      </a:lnTo>
                      <a:cubicBezTo>
                        <a:pt x="121" y="458"/>
                        <a:pt x="115" y="464"/>
                        <a:pt x="115" y="475"/>
                      </a:cubicBezTo>
                      <a:lnTo>
                        <a:pt x="115" y="475"/>
                      </a:lnTo>
                      <a:cubicBezTo>
                        <a:pt x="115" y="486"/>
                        <a:pt x="121" y="491"/>
                        <a:pt x="131" y="491"/>
                      </a:cubicBezTo>
                      <a:lnTo>
                        <a:pt x="131" y="491"/>
                      </a:lnTo>
                      <a:cubicBezTo>
                        <a:pt x="142" y="491"/>
                        <a:pt x="148" y="486"/>
                        <a:pt x="148" y="475"/>
                      </a:cubicBezTo>
                      <a:close/>
                      <a:moveTo>
                        <a:pt x="82" y="409"/>
                      </a:moveTo>
                      <a:lnTo>
                        <a:pt x="82" y="409"/>
                      </a:lnTo>
                      <a:cubicBezTo>
                        <a:pt x="82" y="398"/>
                        <a:pt x="77" y="393"/>
                        <a:pt x="66" y="393"/>
                      </a:cubicBezTo>
                      <a:lnTo>
                        <a:pt x="66" y="393"/>
                      </a:lnTo>
                      <a:cubicBezTo>
                        <a:pt x="55" y="393"/>
                        <a:pt x="50" y="398"/>
                        <a:pt x="50" y="409"/>
                      </a:cubicBezTo>
                      <a:lnTo>
                        <a:pt x="50" y="409"/>
                      </a:lnTo>
                      <a:cubicBezTo>
                        <a:pt x="50" y="420"/>
                        <a:pt x="55" y="426"/>
                        <a:pt x="66" y="426"/>
                      </a:cubicBezTo>
                      <a:lnTo>
                        <a:pt x="66" y="426"/>
                      </a:lnTo>
                      <a:cubicBezTo>
                        <a:pt x="77" y="426"/>
                        <a:pt x="82" y="420"/>
                        <a:pt x="82" y="409"/>
                      </a:cubicBezTo>
                      <a:close/>
                      <a:moveTo>
                        <a:pt x="246" y="606"/>
                      </a:moveTo>
                      <a:lnTo>
                        <a:pt x="246" y="606"/>
                      </a:lnTo>
                      <a:cubicBezTo>
                        <a:pt x="246" y="617"/>
                        <a:pt x="252" y="622"/>
                        <a:pt x="262" y="622"/>
                      </a:cubicBezTo>
                      <a:lnTo>
                        <a:pt x="262" y="622"/>
                      </a:lnTo>
                      <a:cubicBezTo>
                        <a:pt x="273" y="622"/>
                        <a:pt x="279" y="617"/>
                        <a:pt x="279" y="606"/>
                      </a:cubicBezTo>
                      <a:lnTo>
                        <a:pt x="279" y="606"/>
                      </a:lnTo>
                      <a:cubicBezTo>
                        <a:pt x="279" y="595"/>
                        <a:pt x="273" y="589"/>
                        <a:pt x="262" y="589"/>
                      </a:cubicBezTo>
                      <a:lnTo>
                        <a:pt x="262" y="589"/>
                      </a:lnTo>
                      <a:cubicBezTo>
                        <a:pt x="252" y="589"/>
                        <a:pt x="246" y="595"/>
                        <a:pt x="246" y="606"/>
                      </a:cubicBezTo>
                      <a:close/>
                      <a:moveTo>
                        <a:pt x="312" y="672"/>
                      </a:moveTo>
                      <a:lnTo>
                        <a:pt x="312" y="672"/>
                      </a:lnTo>
                      <a:cubicBezTo>
                        <a:pt x="312" y="683"/>
                        <a:pt x="317" y="688"/>
                        <a:pt x="328" y="688"/>
                      </a:cubicBezTo>
                      <a:lnTo>
                        <a:pt x="328" y="688"/>
                      </a:lnTo>
                      <a:cubicBezTo>
                        <a:pt x="339" y="688"/>
                        <a:pt x="344" y="683"/>
                        <a:pt x="344" y="672"/>
                      </a:cubicBezTo>
                      <a:lnTo>
                        <a:pt x="344" y="672"/>
                      </a:lnTo>
                      <a:cubicBezTo>
                        <a:pt x="344" y="660"/>
                        <a:pt x="339" y="655"/>
                        <a:pt x="328" y="655"/>
                      </a:cubicBezTo>
                      <a:lnTo>
                        <a:pt x="328" y="655"/>
                      </a:lnTo>
                      <a:cubicBezTo>
                        <a:pt x="317" y="655"/>
                        <a:pt x="312" y="660"/>
                        <a:pt x="312" y="672"/>
                      </a:cubicBezTo>
                      <a:close/>
                      <a:moveTo>
                        <a:pt x="721" y="1491"/>
                      </a:moveTo>
                      <a:lnTo>
                        <a:pt x="721" y="1491"/>
                      </a:lnTo>
                      <a:cubicBezTo>
                        <a:pt x="732" y="1502"/>
                        <a:pt x="738" y="1513"/>
                        <a:pt x="738" y="1524"/>
                      </a:cubicBezTo>
                      <a:lnTo>
                        <a:pt x="738" y="1524"/>
                      </a:lnTo>
                      <a:cubicBezTo>
                        <a:pt x="738" y="1535"/>
                        <a:pt x="732" y="1545"/>
                        <a:pt x="721" y="1557"/>
                      </a:cubicBezTo>
                      <a:lnTo>
                        <a:pt x="689" y="1590"/>
                      </a:lnTo>
                      <a:lnTo>
                        <a:pt x="656" y="1623"/>
                      </a:lnTo>
                      <a:lnTo>
                        <a:pt x="558" y="1721"/>
                      </a:lnTo>
                      <a:lnTo>
                        <a:pt x="525" y="1754"/>
                      </a:lnTo>
                      <a:lnTo>
                        <a:pt x="492" y="1786"/>
                      </a:lnTo>
                      <a:lnTo>
                        <a:pt x="394" y="1885"/>
                      </a:lnTo>
                      <a:lnTo>
                        <a:pt x="361" y="1917"/>
                      </a:lnTo>
                      <a:lnTo>
                        <a:pt x="328" y="1950"/>
                      </a:lnTo>
                      <a:lnTo>
                        <a:pt x="230" y="2048"/>
                      </a:lnTo>
                      <a:lnTo>
                        <a:pt x="197" y="2081"/>
                      </a:lnTo>
                      <a:lnTo>
                        <a:pt x="164" y="2114"/>
                      </a:lnTo>
                      <a:lnTo>
                        <a:pt x="66" y="2212"/>
                      </a:lnTo>
                      <a:lnTo>
                        <a:pt x="66" y="2212"/>
                      </a:lnTo>
                      <a:cubicBezTo>
                        <a:pt x="55" y="2223"/>
                        <a:pt x="50" y="2234"/>
                        <a:pt x="50" y="2245"/>
                      </a:cubicBezTo>
                      <a:lnTo>
                        <a:pt x="50" y="2245"/>
                      </a:lnTo>
                      <a:cubicBezTo>
                        <a:pt x="50" y="2256"/>
                        <a:pt x="57" y="2264"/>
                        <a:pt x="74" y="2270"/>
                      </a:cubicBezTo>
                      <a:lnTo>
                        <a:pt x="74" y="2270"/>
                      </a:lnTo>
                      <a:cubicBezTo>
                        <a:pt x="91" y="2275"/>
                        <a:pt x="110" y="2278"/>
                        <a:pt x="131" y="2278"/>
                      </a:cubicBezTo>
                      <a:lnTo>
                        <a:pt x="459" y="2278"/>
                      </a:lnTo>
                      <a:lnTo>
                        <a:pt x="459" y="2278"/>
                      </a:lnTo>
                      <a:cubicBezTo>
                        <a:pt x="481" y="2278"/>
                        <a:pt x="500" y="2281"/>
                        <a:pt x="517" y="2286"/>
                      </a:cubicBezTo>
                      <a:lnTo>
                        <a:pt x="517" y="2286"/>
                      </a:lnTo>
                      <a:cubicBezTo>
                        <a:pt x="533" y="2291"/>
                        <a:pt x="541" y="2300"/>
                        <a:pt x="541" y="2310"/>
                      </a:cubicBezTo>
                      <a:lnTo>
                        <a:pt x="541" y="2310"/>
                      </a:lnTo>
                      <a:cubicBezTo>
                        <a:pt x="541" y="2321"/>
                        <a:pt x="536" y="2333"/>
                        <a:pt x="525" y="2344"/>
                      </a:cubicBezTo>
                      <a:lnTo>
                        <a:pt x="492"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8" y="2769"/>
                      </a:lnTo>
                      <a:lnTo>
                        <a:pt x="66" y="2802"/>
                      </a:lnTo>
                      <a:lnTo>
                        <a:pt x="66" y="2802"/>
                      </a:lnTo>
                      <a:cubicBezTo>
                        <a:pt x="55" y="2814"/>
                        <a:pt x="50" y="2824"/>
                        <a:pt x="50" y="2835"/>
                      </a:cubicBezTo>
                      <a:lnTo>
                        <a:pt x="50" y="2835"/>
                      </a:lnTo>
                      <a:cubicBezTo>
                        <a:pt x="50" y="2846"/>
                        <a:pt x="57" y="2854"/>
                        <a:pt x="74" y="2860"/>
                      </a:cubicBezTo>
                      <a:lnTo>
                        <a:pt x="123" y="2877"/>
                      </a:lnTo>
                      <a:lnTo>
                        <a:pt x="123" y="2877"/>
                      </a:lnTo>
                      <a:cubicBezTo>
                        <a:pt x="140" y="2882"/>
                        <a:pt x="148" y="2889"/>
                        <a:pt x="148" y="2901"/>
                      </a:cubicBezTo>
                      <a:lnTo>
                        <a:pt x="148" y="2901"/>
                      </a:lnTo>
                      <a:cubicBezTo>
                        <a:pt x="148" y="2912"/>
                        <a:pt x="142" y="2923"/>
                        <a:pt x="131" y="2933"/>
                      </a:cubicBezTo>
                      <a:lnTo>
                        <a:pt x="98" y="2966"/>
                      </a:lnTo>
                      <a:lnTo>
                        <a:pt x="66" y="2999"/>
                      </a:lnTo>
                      <a:lnTo>
                        <a:pt x="33" y="3032"/>
                      </a:lnTo>
                      <a:lnTo>
                        <a:pt x="33" y="3032"/>
                      </a:lnTo>
                      <a:cubicBezTo>
                        <a:pt x="22" y="3043"/>
                        <a:pt x="11" y="3048"/>
                        <a:pt x="0" y="3048"/>
                      </a:cubicBezTo>
                      <a:lnTo>
                        <a:pt x="0" y="2720"/>
                      </a:lnTo>
                      <a:lnTo>
                        <a:pt x="0" y="2720"/>
                      </a:lnTo>
                      <a:cubicBezTo>
                        <a:pt x="11" y="2720"/>
                        <a:pt x="17" y="2715"/>
                        <a:pt x="17" y="2704"/>
                      </a:cubicBezTo>
                      <a:lnTo>
                        <a:pt x="17" y="2704"/>
                      </a:lnTo>
                      <a:cubicBezTo>
                        <a:pt x="17"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8" y="2398"/>
                        <a:pt x="213" y="2387"/>
                        <a:pt x="213" y="2376"/>
                      </a:cubicBezTo>
                      <a:lnTo>
                        <a:pt x="213" y="2376"/>
                      </a:lnTo>
                      <a:cubicBezTo>
                        <a:pt x="213" y="2365"/>
                        <a:pt x="205" y="2357"/>
                        <a:pt x="189" y="2351"/>
                      </a:cubicBezTo>
                      <a:lnTo>
                        <a:pt x="189" y="2351"/>
                      </a:lnTo>
                      <a:cubicBezTo>
                        <a:pt x="172" y="2346"/>
                        <a:pt x="153" y="2344"/>
                        <a:pt x="131" y="2344"/>
                      </a:cubicBezTo>
                      <a:lnTo>
                        <a:pt x="0" y="2344"/>
                      </a:lnTo>
                      <a:lnTo>
                        <a:pt x="0" y="2131"/>
                      </a:lnTo>
                      <a:lnTo>
                        <a:pt x="0" y="2131"/>
                      </a:lnTo>
                      <a:cubicBezTo>
                        <a:pt x="11" y="2131"/>
                        <a:pt x="22" y="2125"/>
                        <a:pt x="33" y="2114"/>
                      </a:cubicBezTo>
                      <a:lnTo>
                        <a:pt x="66" y="2081"/>
                      </a:lnTo>
                      <a:lnTo>
                        <a:pt x="98"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2" y="1655"/>
                      </a:lnTo>
                      <a:lnTo>
                        <a:pt x="525" y="1623"/>
                      </a:lnTo>
                      <a:lnTo>
                        <a:pt x="558"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9" y="696"/>
                      </a:cubicBezTo>
                      <a:lnTo>
                        <a:pt x="189" y="696"/>
                      </a:lnTo>
                      <a:cubicBezTo>
                        <a:pt x="205" y="691"/>
                        <a:pt x="213" y="683"/>
                        <a:pt x="213" y="672"/>
                      </a:cubicBezTo>
                      <a:lnTo>
                        <a:pt x="213" y="672"/>
                      </a:lnTo>
                      <a:cubicBezTo>
                        <a:pt x="213" y="660"/>
                        <a:pt x="208" y="650"/>
                        <a:pt x="197" y="639"/>
                      </a:cubicBezTo>
                      <a:lnTo>
                        <a:pt x="164" y="606"/>
                      </a:lnTo>
                      <a:lnTo>
                        <a:pt x="131" y="573"/>
                      </a:lnTo>
                      <a:lnTo>
                        <a:pt x="98" y="541"/>
                      </a:lnTo>
                      <a:lnTo>
                        <a:pt x="66" y="508"/>
                      </a:lnTo>
                      <a:lnTo>
                        <a:pt x="33" y="475"/>
                      </a:lnTo>
                      <a:lnTo>
                        <a:pt x="33" y="475"/>
                      </a:lnTo>
                      <a:cubicBezTo>
                        <a:pt x="22" y="464"/>
                        <a:pt x="11" y="458"/>
                        <a:pt x="0" y="458"/>
                      </a:cubicBezTo>
                      <a:lnTo>
                        <a:pt x="0" y="360"/>
                      </a:lnTo>
                      <a:lnTo>
                        <a:pt x="0" y="360"/>
                      </a:lnTo>
                      <a:cubicBezTo>
                        <a:pt x="11" y="360"/>
                        <a:pt x="17" y="355"/>
                        <a:pt x="17" y="344"/>
                      </a:cubicBezTo>
                      <a:lnTo>
                        <a:pt x="17" y="344"/>
                      </a:lnTo>
                      <a:cubicBezTo>
                        <a:pt x="17" y="333"/>
                        <a:pt x="11" y="327"/>
                        <a:pt x="0" y="327"/>
                      </a:cubicBezTo>
                      <a:lnTo>
                        <a:pt x="0" y="0"/>
                      </a:lnTo>
                      <a:lnTo>
                        <a:pt x="0" y="0"/>
                      </a:lnTo>
                      <a:cubicBezTo>
                        <a:pt x="11" y="0"/>
                        <a:pt x="22" y="5"/>
                        <a:pt x="33" y="15"/>
                      </a:cubicBezTo>
                      <a:lnTo>
                        <a:pt x="66" y="49"/>
                      </a:lnTo>
                      <a:lnTo>
                        <a:pt x="131" y="114"/>
                      </a:lnTo>
                      <a:lnTo>
                        <a:pt x="131" y="114"/>
                      </a:lnTo>
                      <a:cubicBezTo>
                        <a:pt x="142" y="125"/>
                        <a:pt x="148" y="136"/>
                        <a:pt x="148" y="147"/>
                      </a:cubicBezTo>
                      <a:lnTo>
                        <a:pt x="148" y="147"/>
                      </a:lnTo>
                      <a:cubicBezTo>
                        <a:pt x="148" y="158"/>
                        <a:pt x="140" y="166"/>
                        <a:pt x="123" y="172"/>
                      </a:cubicBezTo>
                      <a:lnTo>
                        <a:pt x="74" y="188"/>
                      </a:lnTo>
                      <a:lnTo>
                        <a:pt x="74" y="188"/>
                      </a:lnTo>
                      <a:cubicBezTo>
                        <a:pt x="57" y="194"/>
                        <a:pt x="50" y="202"/>
                        <a:pt x="50" y="213"/>
                      </a:cubicBezTo>
                      <a:lnTo>
                        <a:pt x="50" y="213"/>
                      </a:lnTo>
                      <a:cubicBezTo>
                        <a:pt x="50" y="224"/>
                        <a:pt x="55" y="235"/>
                        <a:pt x="66" y="245"/>
                      </a:cubicBezTo>
                      <a:lnTo>
                        <a:pt x="98" y="279"/>
                      </a:lnTo>
                      <a:lnTo>
                        <a:pt x="131" y="311"/>
                      </a:lnTo>
                      <a:lnTo>
                        <a:pt x="230" y="409"/>
                      </a:lnTo>
                      <a:lnTo>
                        <a:pt x="262" y="442"/>
                      </a:lnTo>
                      <a:lnTo>
                        <a:pt x="295" y="475"/>
                      </a:lnTo>
                      <a:lnTo>
                        <a:pt x="394" y="573"/>
                      </a:lnTo>
                      <a:lnTo>
                        <a:pt x="426" y="606"/>
                      </a:lnTo>
                      <a:lnTo>
                        <a:pt x="459" y="639"/>
                      </a:lnTo>
                      <a:lnTo>
                        <a:pt x="525" y="704"/>
                      </a:lnTo>
                      <a:lnTo>
                        <a:pt x="525" y="704"/>
                      </a:lnTo>
                      <a:cubicBezTo>
                        <a:pt x="536" y="715"/>
                        <a:pt x="541" y="726"/>
                        <a:pt x="541" y="737"/>
                      </a:cubicBezTo>
                      <a:lnTo>
                        <a:pt x="541" y="737"/>
                      </a:lnTo>
                      <a:cubicBezTo>
                        <a:pt x="541" y="748"/>
                        <a:pt x="533" y="756"/>
                        <a:pt x="517" y="762"/>
                      </a:cubicBezTo>
                      <a:lnTo>
                        <a:pt x="517" y="762"/>
                      </a:lnTo>
                      <a:cubicBezTo>
                        <a:pt x="500" y="767"/>
                        <a:pt x="481" y="770"/>
                        <a:pt x="459" y="770"/>
                      </a:cubicBezTo>
                      <a:lnTo>
                        <a:pt x="131" y="770"/>
                      </a:lnTo>
                      <a:lnTo>
                        <a:pt x="131" y="770"/>
                      </a:lnTo>
                      <a:cubicBezTo>
                        <a:pt x="110" y="770"/>
                        <a:pt x="91" y="773"/>
                        <a:pt x="74" y="778"/>
                      </a:cubicBezTo>
                      <a:lnTo>
                        <a:pt x="74" y="778"/>
                      </a:lnTo>
                      <a:cubicBezTo>
                        <a:pt x="57" y="784"/>
                        <a:pt x="50" y="792"/>
                        <a:pt x="50" y="803"/>
                      </a:cubicBezTo>
                      <a:lnTo>
                        <a:pt x="50" y="803"/>
                      </a:lnTo>
                      <a:cubicBezTo>
                        <a:pt x="50" y="814"/>
                        <a:pt x="55" y="824"/>
                        <a:pt x="66" y="835"/>
                      </a:cubicBezTo>
                      <a:lnTo>
                        <a:pt x="98"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2" y="1262"/>
                      </a:lnTo>
                      <a:lnTo>
                        <a:pt x="525" y="1294"/>
                      </a:lnTo>
                      <a:lnTo>
                        <a:pt x="558" y="1327"/>
                      </a:lnTo>
                      <a:lnTo>
                        <a:pt x="590" y="1360"/>
                      </a:lnTo>
                      <a:lnTo>
                        <a:pt x="623" y="1393"/>
                      </a:lnTo>
                      <a:lnTo>
                        <a:pt x="656" y="1426"/>
                      </a:lnTo>
                      <a:lnTo>
                        <a:pt x="689" y="1458"/>
                      </a:lnTo>
                      <a:lnTo>
                        <a:pt x="721"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5" name="Freeform 48">
                  <a:extLst>
                    <a:ext uri="{FF2B5EF4-FFF2-40B4-BE49-F238E27FC236}">
                      <a16:creationId xmlns:a16="http://schemas.microsoft.com/office/drawing/2014/main" id="{E38AC99D-877A-BA43-97D2-33EFC45CB1CA}"/>
                    </a:ext>
                  </a:extLst>
                </p:cNvPr>
                <p:cNvSpPr>
                  <a:spLocks noChangeArrowheads="1"/>
                </p:cNvSpPr>
                <p:nvPr/>
              </p:nvSpPr>
              <p:spPr bwMode="auto">
                <a:xfrm>
                  <a:off x="1054100"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4 w 476"/>
                    <a:gd name="T13" fmla="*/ 377 h 952"/>
                    <a:gd name="T14" fmla="*/ 361 w 476"/>
                    <a:gd name="T15" fmla="*/ 344 h 952"/>
                    <a:gd name="T16" fmla="*/ 328 w 476"/>
                    <a:gd name="T17" fmla="*/ 311 h 952"/>
                    <a:gd name="T18" fmla="*/ 295 w 476"/>
                    <a:gd name="T19" fmla="*/ 278 h 952"/>
                    <a:gd name="T20" fmla="*/ 262 w 476"/>
                    <a:gd name="T21" fmla="*/ 245 h 952"/>
                    <a:gd name="T22" fmla="*/ 230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30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30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8"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8" y="213"/>
                      </a:lnTo>
                      <a:lnTo>
                        <a:pt x="131" y="245"/>
                      </a:lnTo>
                      <a:lnTo>
                        <a:pt x="230" y="344"/>
                      </a:lnTo>
                      <a:lnTo>
                        <a:pt x="262" y="377"/>
                      </a:lnTo>
                      <a:lnTo>
                        <a:pt x="295" y="409"/>
                      </a:lnTo>
                      <a:lnTo>
                        <a:pt x="328" y="442"/>
                      </a:lnTo>
                      <a:lnTo>
                        <a:pt x="328" y="442"/>
                      </a:lnTo>
                      <a:cubicBezTo>
                        <a:pt x="339" y="453"/>
                        <a:pt x="344" y="464"/>
                        <a:pt x="344" y="475"/>
                      </a:cubicBezTo>
                      <a:lnTo>
                        <a:pt x="344" y="475"/>
                      </a:lnTo>
                      <a:cubicBezTo>
                        <a:pt x="344" y="486"/>
                        <a:pt x="339" y="496"/>
                        <a:pt x="328" y="508"/>
                      </a:cubicBezTo>
                      <a:lnTo>
                        <a:pt x="295" y="541"/>
                      </a:lnTo>
                      <a:lnTo>
                        <a:pt x="262" y="574"/>
                      </a:lnTo>
                      <a:lnTo>
                        <a:pt x="230" y="606"/>
                      </a:lnTo>
                      <a:lnTo>
                        <a:pt x="197" y="639"/>
                      </a:lnTo>
                      <a:lnTo>
                        <a:pt x="164" y="672"/>
                      </a:lnTo>
                      <a:lnTo>
                        <a:pt x="131" y="705"/>
                      </a:lnTo>
                      <a:lnTo>
                        <a:pt x="98"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96" name="Group 656">
                  <a:extLst>
                    <a:ext uri="{FF2B5EF4-FFF2-40B4-BE49-F238E27FC236}">
                      <a16:creationId xmlns:a16="http://schemas.microsoft.com/office/drawing/2014/main" id="{F88C50EA-5916-754E-AE48-F31EF73774DA}"/>
                    </a:ext>
                  </a:extLst>
                </p:cNvPr>
                <p:cNvGrpSpPr/>
                <p:nvPr/>
              </p:nvGrpSpPr>
              <p:grpSpPr>
                <a:xfrm>
                  <a:off x="1066800" y="2360613"/>
                  <a:ext cx="41275" cy="107950"/>
                  <a:chOff x="1066800" y="2360613"/>
                  <a:chExt cx="41275" cy="107950"/>
                </a:xfrm>
                <a:solidFill>
                  <a:schemeClr val="accent2"/>
                </a:solidFill>
              </p:grpSpPr>
              <p:sp>
                <p:nvSpPr>
                  <p:cNvPr id="97" name="Freeform 54">
                    <a:extLst>
                      <a:ext uri="{FF2B5EF4-FFF2-40B4-BE49-F238E27FC236}">
                        <a16:creationId xmlns:a16="http://schemas.microsoft.com/office/drawing/2014/main" id="{2FFADB77-FA83-D846-820F-2E36E864231C}"/>
                      </a:ext>
                    </a:extLst>
                  </p:cNvPr>
                  <p:cNvSpPr>
                    <a:spLocks noChangeArrowheads="1"/>
                  </p:cNvSpPr>
                  <p:nvPr/>
                </p:nvSpPr>
                <p:spPr bwMode="auto">
                  <a:xfrm>
                    <a:off x="1066800" y="2360613"/>
                    <a:ext cx="41275" cy="41275"/>
                  </a:xfrm>
                  <a:custGeom>
                    <a:avLst/>
                    <a:gdLst>
                      <a:gd name="T0" fmla="*/ 39 w 114"/>
                      <a:gd name="T1" fmla="*/ 107 h 114"/>
                      <a:gd name="T2" fmla="*/ 39 w 114"/>
                      <a:gd name="T3" fmla="*/ 107 h 114"/>
                      <a:gd name="T4" fmla="*/ 88 w 114"/>
                      <a:gd name="T5" fmla="*/ 107 h 114"/>
                      <a:gd name="T6" fmla="*/ 88 w 114"/>
                      <a:gd name="T7" fmla="*/ 107 h 114"/>
                      <a:gd name="T8" fmla="*/ 113 w 114"/>
                      <a:gd name="T9" fmla="*/ 82 h 114"/>
                      <a:gd name="T10" fmla="*/ 113 w 114"/>
                      <a:gd name="T11" fmla="*/ 82 h 114"/>
                      <a:gd name="T12" fmla="*/ 96 w 114"/>
                      <a:gd name="T13" fmla="*/ 50 h 114"/>
                      <a:gd name="T14" fmla="*/ 63 w 114"/>
                      <a:gd name="T15" fmla="*/ 17 h 114"/>
                      <a:gd name="T16" fmla="*/ 63 w 114"/>
                      <a:gd name="T17" fmla="*/ 17 h 114"/>
                      <a:gd name="T18" fmla="*/ 31 w 114"/>
                      <a:gd name="T19" fmla="*/ 0 h 114"/>
                      <a:gd name="T20" fmla="*/ 31 w 114"/>
                      <a:gd name="T21" fmla="*/ 0 h 114"/>
                      <a:gd name="T22" fmla="*/ 6 w 114"/>
                      <a:gd name="T23" fmla="*/ 25 h 114"/>
                      <a:gd name="T24" fmla="*/ 6 w 114"/>
                      <a:gd name="T25" fmla="*/ 25 h 114"/>
                      <a:gd name="T26" fmla="*/ 6 w 114"/>
                      <a:gd name="T27" fmla="*/ 74 h 114"/>
                      <a:gd name="T28" fmla="*/ 6 w 114"/>
                      <a:gd name="T29" fmla="*/ 74 h 114"/>
                      <a:gd name="T30" fmla="*/ 39 w 114"/>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14">
                        <a:moveTo>
                          <a:pt x="39" y="107"/>
                        </a:moveTo>
                        <a:lnTo>
                          <a:pt x="39" y="107"/>
                        </a:lnTo>
                        <a:cubicBezTo>
                          <a:pt x="56" y="113"/>
                          <a:pt x="71" y="113"/>
                          <a:pt x="88" y="107"/>
                        </a:cubicBezTo>
                        <a:lnTo>
                          <a:pt x="88" y="107"/>
                        </a:lnTo>
                        <a:cubicBezTo>
                          <a:pt x="105" y="101"/>
                          <a:pt x="113" y="93"/>
                          <a:pt x="113" y="82"/>
                        </a:cubicBezTo>
                        <a:lnTo>
                          <a:pt x="113" y="82"/>
                        </a:lnTo>
                        <a:cubicBezTo>
                          <a:pt x="113" y="72"/>
                          <a:pt x="107" y="60"/>
                          <a:pt x="96" y="50"/>
                        </a:cubicBezTo>
                        <a:lnTo>
                          <a:pt x="63" y="17"/>
                        </a:lnTo>
                        <a:lnTo>
                          <a:pt x="63" y="17"/>
                        </a:lnTo>
                        <a:cubicBezTo>
                          <a:pt x="53" y="6"/>
                          <a:pt x="42" y="0"/>
                          <a:pt x="31" y="0"/>
                        </a:cubicBezTo>
                        <a:lnTo>
                          <a:pt x="31" y="0"/>
                        </a:lnTo>
                        <a:cubicBezTo>
                          <a:pt x="20" y="0"/>
                          <a:pt x="12" y="9"/>
                          <a:pt x="6" y="25"/>
                        </a:cubicBezTo>
                        <a:lnTo>
                          <a:pt x="6" y="25"/>
                        </a:lnTo>
                        <a:cubicBezTo>
                          <a:pt x="0" y="42"/>
                          <a:pt x="0" y="57"/>
                          <a:pt x="6" y="74"/>
                        </a:cubicBezTo>
                        <a:lnTo>
                          <a:pt x="6" y="74"/>
                        </a:lnTo>
                        <a:cubicBezTo>
                          <a:pt x="12"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8" name="Freeform 57">
                    <a:extLst>
                      <a:ext uri="{FF2B5EF4-FFF2-40B4-BE49-F238E27FC236}">
                        <a16:creationId xmlns:a16="http://schemas.microsoft.com/office/drawing/2014/main" id="{59D69414-341E-D845-85D2-ACE1D07D63B3}"/>
                      </a:ext>
                    </a:extLst>
                  </p:cNvPr>
                  <p:cNvSpPr>
                    <a:spLocks noChangeArrowheads="1"/>
                  </p:cNvSpPr>
                  <p:nvPr/>
                </p:nvSpPr>
                <p:spPr bwMode="auto">
                  <a:xfrm>
                    <a:off x="1066800" y="2427288"/>
                    <a:ext cx="41275" cy="41275"/>
                  </a:xfrm>
                  <a:custGeom>
                    <a:avLst/>
                    <a:gdLst>
                      <a:gd name="T0" fmla="*/ 6 w 114"/>
                      <a:gd name="T1" fmla="*/ 87 h 113"/>
                      <a:gd name="T2" fmla="*/ 6 w 114"/>
                      <a:gd name="T3" fmla="*/ 87 h 113"/>
                      <a:gd name="T4" fmla="*/ 31 w 114"/>
                      <a:gd name="T5" fmla="*/ 112 h 113"/>
                      <a:gd name="T6" fmla="*/ 31 w 114"/>
                      <a:gd name="T7" fmla="*/ 112 h 113"/>
                      <a:gd name="T8" fmla="*/ 63 w 114"/>
                      <a:gd name="T9" fmla="*/ 95 h 113"/>
                      <a:gd name="T10" fmla="*/ 96 w 114"/>
                      <a:gd name="T11" fmla="*/ 63 h 113"/>
                      <a:gd name="T12" fmla="*/ 96 w 114"/>
                      <a:gd name="T13" fmla="*/ 63 h 113"/>
                      <a:gd name="T14" fmla="*/ 113 w 114"/>
                      <a:gd name="T15" fmla="*/ 30 h 113"/>
                      <a:gd name="T16" fmla="*/ 113 w 114"/>
                      <a:gd name="T17" fmla="*/ 30 h 113"/>
                      <a:gd name="T18" fmla="*/ 88 w 114"/>
                      <a:gd name="T19" fmla="*/ 5 h 113"/>
                      <a:gd name="T20" fmla="*/ 88 w 114"/>
                      <a:gd name="T21" fmla="*/ 5 h 113"/>
                      <a:gd name="T22" fmla="*/ 39 w 114"/>
                      <a:gd name="T23" fmla="*/ 5 h 113"/>
                      <a:gd name="T24" fmla="*/ 39 w 114"/>
                      <a:gd name="T25" fmla="*/ 5 h 113"/>
                      <a:gd name="T26" fmla="*/ 6 w 114"/>
                      <a:gd name="T27" fmla="*/ 38 h 113"/>
                      <a:gd name="T28" fmla="*/ 6 w 114"/>
                      <a:gd name="T29" fmla="*/ 38 h 113"/>
                      <a:gd name="T30" fmla="*/ 6 w 114"/>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13">
                        <a:moveTo>
                          <a:pt x="6" y="87"/>
                        </a:moveTo>
                        <a:lnTo>
                          <a:pt x="6" y="87"/>
                        </a:lnTo>
                        <a:cubicBezTo>
                          <a:pt x="12" y="103"/>
                          <a:pt x="20" y="112"/>
                          <a:pt x="31" y="112"/>
                        </a:cubicBezTo>
                        <a:lnTo>
                          <a:pt x="31" y="112"/>
                        </a:lnTo>
                        <a:cubicBezTo>
                          <a:pt x="42" y="112"/>
                          <a:pt x="53" y="106"/>
                          <a:pt x="63" y="95"/>
                        </a:cubicBezTo>
                        <a:lnTo>
                          <a:pt x="96" y="63"/>
                        </a:lnTo>
                        <a:lnTo>
                          <a:pt x="96" y="63"/>
                        </a:lnTo>
                        <a:cubicBezTo>
                          <a:pt x="107" y="51"/>
                          <a:pt x="113" y="40"/>
                          <a:pt x="113" y="30"/>
                        </a:cubicBezTo>
                        <a:lnTo>
                          <a:pt x="113" y="30"/>
                        </a:lnTo>
                        <a:cubicBezTo>
                          <a:pt x="113" y="18"/>
                          <a:pt x="105" y="10"/>
                          <a:pt x="88" y="5"/>
                        </a:cubicBezTo>
                        <a:lnTo>
                          <a:pt x="88" y="5"/>
                        </a:lnTo>
                        <a:cubicBezTo>
                          <a:pt x="71" y="0"/>
                          <a:pt x="56" y="0"/>
                          <a:pt x="39" y="5"/>
                        </a:cubicBezTo>
                        <a:lnTo>
                          <a:pt x="39" y="5"/>
                        </a:lnTo>
                        <a:cubicBezTo>
                          <a:pt x="22" y="10"/>
                          <a:pt x="12"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0" name="Group 546">
                <a:extLst>
                  <a:ext uri="{FF2B5EF4-FFF2-40B4-BE49-F238E27FC236}">
                    <a16:creationId xmlns:a16="http://schemas.microsoft.com/office/drawing/2014/main" id="{B729FEA7-343F-384A-AC10-BB83119DDB1F}"/>
                  </a:ext>
                </a:extLst>
              </p:cNvPr>
              <p:cNvGrpSpPr/>
              <p:nvPr/>
            </p:nvGrpSpPr>
            <p:grpSpPr>
              <a:xfrm rot="5400000">
                <a:off x="2356085" y="570091"/>
                <a:ext cx="669408" cy="1393613"/>
                <a:chOff x="2487613" y="1865313"/>
                <a:chExt cx="526915" cy="1096962"/>
              </a:xfrm>
            </p:grpSpPr>
            <p:sp>
              <p:nvSpPr>
                <p:cNvPr id="85" name="Freeform 41">
                  <a:extLst>
                    <a:ext uri="{FF2B5EF4-FFF2-40B4-BE49-F238E27FC236}">
                      <a16:creationId xmlns:a16="http://schemas.microsoft.com/office/drawing/2014/main" id="{D951695E-E380-5C4B-BCEE-C411B9051C0A}"/>
                    </a:ext>
                  </a:extLst>
                </p:cNvPr>
                <p:cNvSpPr>
                  <a:spLocks noChangeArrowheads="1"/>
                </p:cNvSpPr>
                <p:nvPr/>
              </p:nvSpPr>
              <p:spPr bwMode="auto">
                <a:xfrm>
                  <a:off x="2487613" y="1865313"/>
                  <a:ext cx="265112" cy="1096962"/>
                </a:xfrm>
                <a:custGeom>
                  <a:avLst/>
                  <a:gdLst>
                    <a:gd name="T0" fmla="*/ 655 w 738"/>
                    <a:gd name="T1" fmla="*/ 409 h 3049"/>
                    <a:gd name="T2" fmla="*/ 622 w 738"/>
                    <a:gd name="T3" fmla="*/ 475 h 3049"/>
                    <a:gd name="T4" fmla="*/ 590 w 738"/>
                    <a:gd name="T5" fmla="*/ 475 h 3049"/>
                    <a:gd name="T6" fmla="*/ 557 w 738"/>
                    <a:gd name="T7" fmla="*/ 541 h 3049"/>
                    <a:gd name="T8" fmla="*/ 541 w 738"/>
                    <a:gd name="T9" fmla="*/ 557 h 3049"/>
                    <a:gd name="T10" fmla="*/ 541 w 738"/>
                    <a:gd name="T11" fmla="*/ 2524 h 3049"/>
                    <a:gd name="T12" fmla="*/ 541 w 738"/>
                    <a:gd name="T13" fmla="*/ 2491 h 3049"/>
                    <a:gd name="T14" fmla="*/ 606 w 738"/>
                    <a:gd name="T15" fmla="*/ 2589 h 3049"/>
                    <a:gd name="T16" fmla="*/ 590 w 738"/>
                    <a:gd name="T17" fmla="*/ 2573 h 3049"/>
                    <a:gd name="T18" fmla="*/ 688 w 738"/>
                    <a:gd name="T19" fmla="*/ 2638 h 3049"/>
                    <a:gd name="T20" fmla="*/ 491 w 738"/>
                    <a:gd name="T21" fmla="*/ 2442 h 3049"/>
                    <a:gd name="T22" fmla="*/ 459 w 738"/>
                    <a:gd name="T23" fmla="*/ 2442 h 3049"/>
                    <a:gd name="T24" fmla="*/ 426 w 738"/>
                    <a:gd name="T25" fmla="*/ 2376 h 3049"/>
                    <a:gd name="T26" fmla="*/ 410 w 738"/>
                    <a:gd name="T27" fmla="*/ 2393 h 3049"/>
                    <a:gd name="T28" fmla="*/ 475 w 738"/>
                    <a:gd name="T29" fmla="*/ 589 h 3049"/>
                    <a:gd name="T30" fmla="*/ 475 w 738"/>
                    <a:gd name="T31" fmla="*/ 622 h 3049"/>
                    <a:gd name="T32" fmla="*/ 410 w 738"/>
                    <a:gd name="T33" fmla="*/ 655 h 3049"/>
                    <a:gd name="T34" fmla="*/ 426 w 738"/>
                    <a:gd name="T35" fmla="*/ 672 h 3049"/>
                    <a:gd name="T36" fmla="*/ 737 w 738"/>
                    <a:gd name="T37" fmla="*/ 458 h 3049"/>
                    <a:gd name="T38" fmla="*/ 574 w 738"/>
                    <a:gd name="T39" fmla="*/ 606 h 3049"/>
                    <a:gd name="T40" fmla="*/ 549 w 738"/>
                    <a:gd name="T41" fmla="*/ 696 h 3049"/>
                    <a:gd name="T42" fmla="*/ 737 w 738"/>
                    <a:gd name="T43" fmla="*/ 917 h 3049"/>
                    <a:gd name="T44" fmla="*/ 131 w 738"/>
                    <a:gd name="T45" fmla="*/ 1524 h 3049"/>
                    <a:gd name="T46" fmla="*/ 278 w 738"/>
                    <a:gd name="T47" fmla="*/ 1688 h 3049"/>
                    <a:gd name="T48" fmla="*/ 442 w 738"/>
                    <a:gd name="T49" fmla="*/ 1852 h 3049"/>
                    <a:gd name="T50" fmla="*/ 606 w 738"/>
                    <a:gd name="T51" fmla="*/ 2016 h 3049"/>
                    <a:gd name="T52" fmla="*/ 737 w 738"/>
                    <a:gd name="T53" fmla="*/ 2131 h 3049"/>
                    <a:gd name="T54" fmla="*/ 549 w 738"/>
                    <a:gd name="T55" fmla="*/ 2351 h 3049"/>
                    <a:gd name="T56" fmla="*/ 672 w 738"/>
                    <a:gd name="T57" fmla="*/ 2540 h 3049"/>
                    <a:gd name="T58" fmla="*/ 737 w 738"/>
                    <a:gd name="T59" fmla="*/ 2687 h 3049"/>
                    <a:gd name="T60" fmla="*/ 737 w 738"/>
                    <a:gd name="T61" fmla="*/ 3048 h 3049"/>
                    <a:gd name="T62" fmla="*/ 606 w 738"/>
                    <a:gd name="T63" fmla="*/ 2933 h 3049"/>
                    <a:gd name="T64" fmla="*/ 664 w 738"/>
                    <a:gd name="T65" fmla="*/ 2860 h 3049"/>
                    <a:gd name="T66" fmla="*/ 606 w 738"/>
                    <a:gd name="T67" fmla="*/ 2737 h 3049"/>
                    <a:gd name="T68" fmla="*/ 442 w 738"/>
                    <a:gd name="T69" fmla="*/ 2573 h 3049"/>
                    <a:gd name="T70" fmla="*/ 278 w 738"/>
                    <a:gd name="T71" fmla="*/ 2409 h 3049"/>
                    <a:gd name="T72" fmla="*/ 197 w 738"/>
                    <a:gd name="T73" fmla="*/ 2310 h 3049"/>
                    <a:gd name="T74" fmla="*/ 606 w 738"/>
                    <a:gd name="T75" fmla="*/ 2278 h 3049"/>
                    <a:gd name="T76" fmla="*/ 672 w 738"/>
                    <a:gd name="T77" fmla="*/ 2212 h 3049"/>
                    <a:gd name="T78" fmla="*/ 377 w 738"/>
                    <a:gd name="T79" fmla="*/ 1917 h 3049"/>
                    <a:gd name="T80" fmla="*/ 82 w 738"/>
                    <a:gd name="T81" fmla="*/ 1623 h 3049"/>
                    <a:gd name="T82" fmla="*/ 0 w 738"/>
                    <a:gd name="T83" fmla="*/ 1524 h 3049"/>
                    <a:gd name="T84" fmla="*/ 147 w 738"/>
                    <a:gd name="T85" fmla="*/ 1360 h 3049"/>
                    <a:gd name="T86" fmla="*/ 311 w 738"/>
                    <a:gd name="T87" fmla="*/ 1196 h 3049"/>
                    <a:gd name="T88" fmla="*/ 475 w 738"/>
                    <a:gd name="T89" fmla="*/ 1032 h 3049"/>
                    <a:gd name="T90" fmla="*/ 639 w 738"/>
                    <a:gd name="T91" fmla="*/ 868 h 3049"/>
                    <a:gd name="T92" fmla="*/ 664 w 738"/>
                    <a:gd name="T93" fmla="*/ 778 h 3049"/>
                    <a:gd name="T94" fmla="*/ 221 w 738"/>
                    <a:gd name="T95" fmla="*/ 762 h 3049"/>
                    <a:gd name="T96" fmla="*/ 278 w 738"/>
                    <a:gd name="T97" fmla="*/ 639 h 3049"/>
                    <a:gd name="T98" fmla="*/ 508 w 738"/>
                    <a:gd name="T99" fmla="*/ 409 h 3049"/>
                    <a:gd name="T100" fmla="*/ 688 w 738"/>
                    <a:gd name="T101" fmla="*/ 213 h 3049"/>
                    <a:gd name="T102" fmla="*/ 590 w 738"/>
                    <a:gd name="T103" fmla="*/ 147 h 3049"/>
                    <a:gd name="T104" fmla="*/ 705 w 738"/>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688" y="409"/>
                      </a:moveTo>
                      <a:lnTo>
                        <a:pt x="688" y="409"/>
                      </a:lnTo>
                      <a:cubicBezTo>
                        <a:pt x="688" y="398"/>
                        <a:pt x="683" y="393"/>
                        <a:pt x="672" y="393"/>
                      </a:cubicBezTo>
                      <a:lnTo>
                        <a:pt x="672" y="393"/>
                      </a:lnTo>
                      <a:cubicBezTo>
                        <a:pt x="661" y="393"/>
                        <a:pt x="655" y="398"/>
                        <a:pt x="655" y="409"/>
                      </a:cubicBezTo>
                      <a:lnTo>
                        <a:pt x="655" y="409"/>
                      </a:lnTo>
                      <a:cubicBezTo>
                        <a:pt x="655" y="420"/>
                        <a:pt x="661" y="426"/>
                        <a:pt x="672" y="426"/>
                      </a:cubicBezTo>
                      <a:lnTo>
                        <a:pt x="672" y="426"/>
                      </a:lnTo>
                      <a:cubicBezTo>
                        <a:pt x="683" y="426"/>
                        <a:pt x="688" y="420"/>
                        <a:pt x="688" y="409"/>
                      </a:cubicBezTo>
                      <a:close/>
                      <a:moveTo>
                        <a:pt x="622" y="475"/>
                      </a:moveTo>
                      <a:lnTo>
                        <a:pt x="622" y="475"/>
                      </a:lnTo>
                      <a:cubicBezTo>
                        <a:pt x="622" y="464"/>
                        <a:pt x="617" y="458"/>
                        <a:pt x="606" y="458"/>
                      </a:cubicBezTo>
                      <a:lnTo>
                        <a:pt x="606" y="458"/>
                      </a:lnTo>
                      <a:cubicBezTo>
                        <a:pt x="595" y="458"/>
                        <a:pt x="590" y="464"/>
                        <a:pt x="590" y="475"/>
                      </a:cubicBezTo>
                      <a:lnTo>
                        <a:pt x="590" y="475"/>
                      </a:lnTo>
                      <a:cubicBezTo>
                        <a:pt x="590" y="486"/>
                        <a:pt x="595" y="491"/>
                        <a:pt x="606" y="491"/>
                      </a:cubicBezTo>
                      <a:lnTo>
                        <a:pt x="606" y="491"/>
                      </a:lnTo>
                      <a:cubicBezTo>
                        <a:pt x="617" y="491"/>
                        <a:pt x="622" y="486"/>
                        <a:pt x="622" y="475"/>
                      </a:cubicBezTo>
                      <a:close/>
                      <a:moveTo>
                        <a:pt x="557" y="541"/>
                      </a:moveTo>
                      <a:lnTo>
                        <a:pt x="557" y="541"/>
                      </a:lnTo>
                      <a:cubicBezTo>
                        <a:pt x="557" y="529"/>
                        <a:pt x="552" y="524"/>
                        <a:pt x="541" y="524"/>
                      </a:cubicBezTo>
                      <a:lnTo>
                        <a:pt x="541" y="524"/>
                      </a:lnTo>
                      <a:cubicBezTo>
                        <a:pt x="530" y="524"/>
                        <a:pt x="524" y="529"/>
                        <a:pt x="524" y="541"/>
                      </a:cubicBezTo>
                      <a:lnTo>
                        <a:pt x="524" y="541"/>
                      </a:lnTo>
                      <a:cubicBezTo>
                        <a:pt x="524" y="551"/>
                        <a:pt x="530" y="557"/>
                        <a:pt x="541" y="557"/>
                      </a:cubicBezTo>
                      <a:lnTo>
                        <a:pt x="541" y="557"/>
                      </a:lnTo>
                      <a:cubicBezTo>
                        <a:pt x="552" y="557"/>
                        <a:pt x="557" y="551"/>
                        <a:pt x="557" y="541"/>
                      </a:cubicBezTo>
                      <a:close/>
                      <a:moveTo>
                        <a:pt x="524" y="2507"/>
                      </a:moveTo>
                      <a:lnTo>
                        <a:pt x="524" y="2507"/>
                      </a:lnTo>
                      <a:cubicBezTo>
                        <a:pt x="524" y="2518"/>
                        <a:pt x="530" y="2524"/>
                        <a:pt x="541" y="2524"/>
                      </a:cubicBezTo>
                      <a:lnTo>
                        <a:pt x="541" y="2524"/>
                      </a:lnTo>
                      <a:cubicBezTo>
                        <a:pt x="552" y="2524"/>
                        <a:pt x="557" y="2518"/>
                        <a:pt x="557" y="2507"/>
                      </a:cubicBezTo>
                      <a:lnTo>
                        <a:pt x="557" y="2507"/>
                      </a:lnTo>
                      <a:cubicBezTo>
                        <a:pt x="557" y="2496"/>
                        <a:pt x="552" y="2491"/>
                        <a:pt x="541" y="2491"/>
                      </a:cubicBezTo>
                      <a:lnTo>
                        <a:pt x="541" y="2491"/>
                      </a:lnTo>
                      <a:cubicBezTo>
                        <a:pt x="530" y="2491"/>
                        <a:pt x="524" y="2496"/>
                        <a:pt x="524" y="2507"/>
                      </a:cubicBezTo>
                      <a:close/>
                      <a:moveTo>
                        <a:pt x="590" y="2573"/>
                      </a:moveTo>
                      <a:lnTo>
                        <a:pt x="590" y="2573"/>
                      </a:lnTo>
                      <a:cubicBezTo>
                        <a:pt x="590" y="2584"/>
                        <a:pt x="595" y="2589"/>
                        <a:pt x="606" y="2589"/>
                      </a:cubicBezTo>
                      <a:lnTo>
                        <a:pt x="606" y="2589"/>
                      </a:lnTo>
                      <a:cubicBezTo>
                        <a:pt x="617" y="2589"/>
                        <a:pt x="622" y="2584"/>
                        <a:pt x="622" y="2573"/>
                      </a:cubicBezTo>
                      <a:lnTo>
                        <a:pt x="622" y="2573"/>
                      </a:lnTo>
                      <a:cubicBezTo>
                        <a:pt x="622" y="2562"/>
                        <a:pt x="617" y="2556"/>
                        <a:pt x="606" y="2556"/>
                      </a:cubicBezTo>
                      <a:lnTo>
                        <a:pt x="606" y="2556"/>
                      </a:lnTo>
                      <a:cubicBezTo>
                        <a:pt x="595" y="2556"/>
                        <a:pt x="590" y="2562"/>
                        <a:pt x="590" y="2573"/>
                      </a:cubicBezTo>
                      <a:close/>
                      <a:moveTo>
                        <a:pt x="655" y="2638"/>
                      </a:moveTo>
                      <a:lnTo>
                        <a:pt x="655" y="2638"/>
                      </a:lnTo>
                      <a:cubicBezTo>
                        <a:pt x="655" y="2650"/>
                        <a:pt x="661" y="2655"/>
                        <a:pt x="672" y="2655"/>
                      </a:cubicBezTo>
                      <a:lnTo>
                        <a:pt x="672" y="2655"/>
                      </a:lnTo>
                      <a:cubicBezTo>
                        <a:pt x="683" y="2655"/>
                        <a:pt x="688" y="2650"/>
                        <a:pt x="688" y="2638"/>
                      </a:cubicBezTo>
                      <a:lnTo>
                        <a:pt x="688" y="2638"/>
                      </a:lnTo>
                      <a:cubicBezTo>
                        <a:pt x="688" y="2627"/>
                        <a:pt x="683" y="2622"/>
                        <a:pt x="672" y="2622"/>
                      </a:cubicBezTo>
                      <a:lnTo>
                        <a:pt x="672" y="2622"/>
                      </a:lnTo>
                      <a:cubicBezTo>
                        <a:pt x="661" y="2622"/>
                        <a:pt x="655" y="2627"/>
                        <a:pt x="655" y="2638"/>
                      </a:cubicBezTo>
                      <a:close/>
                      <a:moveTo>
                        <a:pt x="491" y="2442"/>
                      </a:moveTo>
                      <a:lnTo>
                        <a:pt x="491" y="2442"/>
                      </a:lnTo>
                      <a:cubicBezTo>
                        <a:pt x="491" y="2431"/>
                        <a:pt x="486" y="2425"/>
                        <a:pt x="475" y="2425"/>
                      </a:cubicBezTo>
                      <a:lnTo>
                        <a:pt x="475" y="2425"/>
                      </a:lnTo>
                      <a:cubicBezTo>
                        <a:pt x="464" y="2425"/>
                        <a:pt x="459" y="2431"/>
                        <a:pt x="459" y="2442"/>
                      </a:cubicBezTo>
                      <a:lnTo>
                        <a:pt x="459" y="2442"/>
                      </a:lnTo>
                      <a:cubicBezTo>
                        <a:pt x="459" y="2452"/>
                        <a:pt x="464" y="2458"/>
                        <a:pt x="475" y="2458"/>
                      </a:cubicBezTo>
                      <a:lnTo>
                        <a:pt x="475" y="2458"/>
                      </a:lnTo>
                      <a:cubicBezTo>
                        <a:pt x="486" y="2458"/>
                        <a:pt x="491" y="2452"/>
                        <a:pt x="491" y="2442"/>
                      </a:cubicBezTo>
                      <a:close/>
                      <a:moveTo>
                        <a:pt x="426" y="2376"/>
                      </a:moveTo>
                      <a:lnTo>
                        <a:pt x="426" y="2376"/>
                      </a:lnTo>
                      <a:cubicBezTo>
                        <a:pt x="426" y="2365"/>
                        <a:pt x="420" y="2360"/>
                        <a:pt x="410" y="2360"/>
                      </a:cubicBezTo>
                      <a:lnTo>
                        <a:pt x="410" y="2360"/>
                      </a:lnTo>
                      <a:cubicBezTo>
                        <a:pt x="399" y="2360"/>
                        <a:pt x="393" y="2365"/>
                        <a:pt x="393" y="2376"/>
                      </a:cubicBezTo>
                      <a:lnTo>
                        <a:pt x="393" y="2376"/>
                      </a:lnTo>
                      <a:cubicBezTo>
                        <a:pt x="393" y="2387"/>
                        <a:pt x="399" y="2393"/>
                        <a:pt x="410" y="2393"/>
                      </a:cubicBezTo>
                      <a:lnTo>
                        <a:pt x="410" y="2393"/>
                      </a:lnTo>
                      <a:cubicBezTo>
                        <a:pt x="420" y="2393"/>
                        <a:pt x="426" y="2387"/>
                        <a:pt x="426" y="2376"/>
                      </a:cubicBezTo>
                      <a:close/>
                      <a:moveTo>
                        <a:pt x="491" y="606"/>
                      </a:moveTo>
                      <a:lnTo>
                        <a:pt x="491" y="606"/>
                      </a:lnTo>
                      <a:cubicBezTo>
                        <a:pt x="491" y="595"/>
                        <a:pt x="486" y="589"/>
                        <a:pt x="475" y="589"/>
                      </a:cubicBezTo>
                      <a:lnTo>
                        <a:pt x="475" y="589"/>
                      </a:lnTo>
                      <a:cubicBezTo>
                        <a:pt x="464" y="589"/>
                        <a:pt x="459" y="595"/>
                        <a:pt x="459" y="606"/>
                      </a:cubicBezTo>
                      <a:lnTo>
                        <a:pt x="459" y="606"/>
                      </a:lnTo>
                      <a:cubicBezTo>
                        <a:pt x="459" y="617"/>
                        <a:pt x="464" y="622"/>
                        <a:pt x="475" y="622"/>
                      </a:cubicBezTo>
                      <a:lnTo>
                        <a:pt x="475" y="622"/>
                      </a:lnTo>
                      <a:cubicBezTo>
                        <a:pt x="486" y="622"/>
                        <a:pt x="491" y="617"/>
                        <a:pt x="491" y="606"/>
                      </a:cubicBezTo>
                      <a:close/>
                      <a:moveTo>
                        <a:pt x="426" y="672"/>
                      </a:moveTo>
                      <a:lnTo>
                        <a:pt x="426" y="672"/>
                      </a:lnTo>
                      <a:cubicBezTo>
                        <a:pt x="426" y="660"/>
                        <a:pt x="420" y="655"/>
                        <a:pt x="410" y="655"/>
                      </a:cubicBezTo>
                      <a:lnTo>
                        <a:pt x="410" y="655"/>
                      </a:lnTo>
                      <a:cubicBezTo>
                        <a:pt x="399" y="655"/>
                        <a:pt x="393" y="660"/>
                        <a:pt x="393" y="672"/>
                      </a:cubicBezTo>
                      <a:lnTo>
                        <a:pt x="393" y="672"/>
                      </a:lnTo>
                      <a:cubicBezTo>
                        <a:pt x="393" y="683"/>
                        <a:pt x="399" y="688"/>
                        <a:pt x="410" y="688"/>
                      </a:cubicBezTo>
                      <a:lnTo>
                        <a:pt x="410" y="688"/>
                      </a:lnTo>
                      <a:cubicBezTo>
                        <a:pt x="420" y="688"/>
                        <a:pt x="426" y="683"/>
                        <a:pt x="426" y="672"/>
                      </a:cubicBezTo>
                      <a:close/>
                      <a:moveTo>
                        <a:pt x="721" y="344"/>
                      </a:moveTo>
                      <a:lnTo>
                        <a:pt x="721" y="344"/>
                      </a:lnTo>
                      <a:cubicBezTo>
                        <a:pt x="721" y="355"/>
                        <a:pt x="726" y="360"/>
                        <a:pt x="737" y="360"/>
                      </a:cubicBezTo>
                      <a:lnTo>
                        <a:pt x="737" y="458"/>
                      </a:lnTo>
                      <a:lnTo>
                        <a:pt x="737" y="458"/>
                      </a:lnTo>
                      <a:cubicBezTo>
                        <a:pt x="726" y="458"/>
                        <a:pt x="716" y="464"/>
                        <a:pt x="705" y="475"/>
                      </a:cubicBezTo>
                      <a:lnTo>
                        <a:pt x="672" y="508"/>
                      </a:lnTo>
                      <a:lnTo>
                        <a:pt x="639" y="541"/>
                      </a:lnTo>
                      <a:lnTo>
                        <a:pt x="606" y="573"/>
                      </a:lnTo>
                      <a:lnTo>
                        <a:pt x="574" y="606"/>
                      </a:lnTo>
                      <a:lnTo>
                        <a:pt x="541" y="639"/>
                      </a:lnTo>
                      <a:lnTo>
                        <a:pt x="541" y="639"/>
                      </a:lnTo>
                      <a:cubicBezTo>
                        <a:pt x="530" y="650"/>
                        <a:pt x="524" y="660"/>
                        <a:pt x="524" y="672"/>
                      </a:cubicBezTo>
                      <a:lnTo>
                        <a:pt x="524" y="672"/>
                      </a:lnTo>
                      <a:cubicBezTo>
                        <a:pt x="524" y="683"/>
                        <a:pt x="533" y="691"/>
                        <a:pt x="549" y="696"/>
                      </a:cubicBezTo>
                      <a:lnTo>
                        <a:pt x="549" y="696"/>
                      </a:lnTo>
                      <a:cubicBezTo>
                        <a:pt x="565" y="702"/>
                        <a:pt x="584" y="704"/>
                        <a:pt x="606" y="704"/>
                      </a:cubicBezTo>
                      <a:lnTo>
                        <a:pt x="737" y="704"/>
                      </a:lnTo>
                      <a:lnTo>
                        <a:pt x="737" y="917"/>
                      </a:lnTo>
                      <a:lnTo>
                        <a:pt x="737" y="917"/>
                      </a:lnTo>
                      <a:cubicBezTo>
                        <a:pt x="726" y="917"/>
                        <a:pt x="716" y="923"/>
                        <a:pt x="705" y="934"/>
                      </a:cubicBezTo>
                      <a:lnTo>
                        <a:pt x="147" y="1491"/>
                      </a:lnTo>
                      <a:lnTo>
                        <a:pt x="147" y="1491"/>
                      </a:lnTo>
                      <a:cubicBezTo>
                        <a:pt x="136" y="1502"/>
                        <a:pt x="131" y="1513"/>
                        <a:pt x="131" y="1524"/>
                      </a:cubicBezTo>
                      <a:lnTo>
                        <a:pt x="131" y="1524"/>
                      </a:lnTo>
                      <a:cubicBezTo>
                        <a:pt x="131" y="1535"/>
                        <a:pt x="136" y="1545"/>
                        <a:pt x="147" y="1557"/>
                      </a:cubicBezTo>
                      <a:lnTo>
                        <a:pt x="180" y="1590"/>
                      </a:lnTo>
                      <a:lnTo>
                        <a:pt x="212" y="1623"/>
                      </a:lnTo>
                      <a:lnTo>
                        <a:pt x="246" y="1655"/>
                      </a:lnTo>
                      <a:lnTo>
                        <a:pt x="278" y="1688"/>
                      </a:lnTo>
                      <a:lnTo>
                        <a:pt x="311" y="1721"/>
                      </a:lnTo>
                      <a:lnTo>
                        <a:pt x="344" y="1754"/>
                      </a:lnTo>
                      <a:lnTo>
                        <a:pt x="377" y="1786"/>
                      </a:lnTo>
                      <a:lnTo>
                        <a:pt x="410" y="1819"/>
                      </a:lnTo>
                      <a:lnTo>
                        <a:pt x="442" y="1852"/>
                      </a:lnTo>
                      <a:lnTo>
                        <a:pt x="475" y="1885"/>
                      </a:lnTo>
                      <a:lnTo>
                        <a:pt x="508" y="1917"/>
                      </a:lnTo>
                      <a:lnTo>
                        <a:pt x="541" y="1950"/>
                      </a:lnTo>
                      <a:lnTo>
                        <a:pt x="574" y="1982"/>
                      </a:lnTo>
                      <a:lnTo>
                        <a:pt x="606" y="2016"/>
                      </a:lnTo>
                      <a:lnTo>
                        <a:pt x="639" y="2048"/>
                      </a:lnTo>
                      <a:lnTo>
                        <a:pt x="672" y="2081"/>
                      </a:lnTo>
                      <a:lnTo>
                        <a:pt x="705" y="2114"/>
                      </a:lnTo>
                      <a:lnTo>
                        <a:pt x="705" y="2114"/>
                      </a:lnTo>
                      <a:cubicBezTo>
                        <a:pt x="716" y="2125"/>
                        <a:pt x="726" y="2131"/>
                        <a:pt x="737" y="2131"/>
                      </a:cubicBezTo>
                      <a:lnTo>
                        <a:pt x="737" y="2344"/>
                      </a:lnTo>
                      <a:lnTo>
                        <a:pt x="606" y="2344"/>
                      </a:lnTo>
                      <a:lnTo>
                        <a:pt x="606" y="2344"/>
                      </a:lnTo>
                      <a:cubicBezTo>
                        <a:pt x="584" y="2344"/>
                        <a:pt x="565" y="2346"/>
                        <a:pt x="549" y="2351"/>
                      </a:cubicBezTo>
                      <a:lnTo>
                        <a:pt x="549" y="2351"/>
                      </a:lnTo>
                      <a:cubicBezTo>
                        <a:pt x="533" y="2357"/>
                        <a:pt x="524" y="2365"/>
                        <a:pt x="524" y="2376"/>
                      </a:cubicBezTo>
                      <a:lnTo>
                        <a:pt x="524" y="2376"/>
                      </a:lnTo>
                      <a:cubicBezTo>
                        <a:pt x="524" y="2387"/>
                        <a:pt x="530" y="2398"/>
                        <a:pt x="541" y="2409"/>
                      </a:cubicBezTo>
                      <a:lnTo>
                        <a:pt x="574" y="2442"/>
                      </a:lnTo>
                      <a:lnTo>
                        <a:pt x="672" y="2540"/>
                      </a:lnTo>
                      <a:lnTo>
                        <a:pt x="705" y="2573"/>
                      </a:lnTo>
                      <a:lnTo>
                        <a:pt x="705" y="2573"/>
                      </a:lnTo>
                      <a:cubicBezTo>
                        <a:pt x="716" y="2584"/>
                        <a:pt x="726" y="2589"/>
                        <a:pt x="737" y="2589"/>
                      </a:cubicBezTo>
                      <a:lnTo>
                        <a:pt x="737" y="2687"/>
                      </a:lnTo>
                      <a:lnTo>
                        <a:pt x="737" y="2687"/>
                      </a:lnTo>
                      <a:cubicBezTo>
                        <a:pt x="726" y="2687"/>
                        <a:pt x="721" y="2693"/>
                        <a:pt x="721" y="2704"/>
                      </a:cubicBezTo>
                      <a:lnTo>
                        <a:pt x="721" y="2704"/>
                      </a:lnTo>
                      <a:cubicBezTo>
                        <a:pt x="721" y="2715"/>
                        <a:pt x="726" y="2720"/>
                        <a:pt x="737" y="2720"/>
                      </a:cubicBezTo>
                      <a:lnTo>
                        <a:pt x="737" y="3048"/>
                      </a:lnTo>
                      <a:lnTo>
                        <a:pt x="737" y="3048"/>
                      </a:lnTo>
                      <a:cubicBezTo>
                        <a:pt x="726" y="3048"/>
                        <a:pt x="716" y="3043"/>
                        <a:pt x="705" y="3032"/>
                      </a:cubicBezTo>
                      <a:lnTo>
                        <a:pt x="672" y="2999"/>
                      </a:lnTo>
                      <a:lnTo>
                        <a:pt x="639" y="2966"/>
                      </a:lnTo>
                      <a:lnTo>
                        <a:pt x="606" y="2933"/>
                      </a:lnTo>
                      <a:lnTo>
                        <a:pt x="606" y="2933"/>
                      </a:lnTo>
                      <a:cubicBezTo>
                        <a:pt x="595" y="2923"/>
                        <a:pt x="590" y="2912"/>
                        <a:pt x="590" y="2901"/>
                      </a:cubicBezTo>
                      <a:lnTo>
                        <a:pt x="590" y="2901"/>
                      </a:lnTo>
                      <a:cubicBezTo>
                        <a:pt x="590" y="2889"/>
                        <a:pt x="598" y="2882"/>
                        <a:pt x="615" y="2877"/>
                      </a:cubicBezTo>
                      <a:lnTo>
                        <a:pt x="664" y="2860"/>
                      </a:lnTo>
                      <a:lnTo>
                        <a:pt x="664" y="2860"/>
                      </a:lnTo>
                      <a:cubicBezTo>
                        <a:pt x="680" y="2854"/>
                        <a:pt x="688" y="2846"/>
                        <a:pt x="688" y="2835"/>
                      </a:cubicBezTo>
                      <a:lnTo>
                        <a:pt x="688" y="2835"/>
                      </a:lnTo>
                      <a:cubicBezTo>
                        <a:pt x="688" y="2824"/>
                        <a:pt x="683" y="2814"/>
                        <a:pt x="672" y="2802"/>
                      </a:cubicBezTo>
                      <a:lnTo>
                        <a:pt x="639" y="2769"/>
                      </a:lnTo>
                      <a:lnTo>
                        <a:pt x="606" y="2737"/>
                      </a:lnTo>
                      <a:lnTo>
                        <a:pt x="574" y="2704"/>
                      </a:lnTo>
                      <a:lnTo>
                        <a:pt x="541" y="2671"/>
                      </a:lnTo>
                      <a:lnTo>
                        <a:pt x="508" y="2638"/>
                      </a:lnTo>
                      <a:lnTo>
                        <a:pt x="475" y="2606"/>
                      </a:lnTo>
                      <a:lnTo>
                        <a:pt x="442" y="2573"/>
                      </a:lnTo>
                      <a:lnTo>
                        <a:pt x="410" y="2540"/>
                      </a:lnTo>
                      <a:lnTo>
                        <a:pt x="377" y="2507"/>
                      </a:lnTo>
                      <a:lnTo>
                        <a:pt x="344" y="2474"/>
                      </a:lnTo>
                      <a:lnTo>
                        <a:pt x="311" y="2442"/>
                      </a:lnTo>
                      <a:lnTo>
                        <a:pt x="278" y="2409"/>
                      </a:lnTo>
                      <a:lnTo>
                        <a:pt x="246" y="2376"/>
                      </a:lnTo>
                      <a:lnTo>
                        <a:pt x="212" y="2344"/>
                      </a:lnTo>
                      <a:lnTo>
                        <a:pt x="212" y="2344"/>
                      </a:lnTo>
                      <a:cubicBezTo>
                        <a:pt x="202" y="2333"/>
                        <a:pt x="197" y="2321"/>
                        <a:pt x="197" y="2310"/>
                      </a:cubicBezTo>
                      <a:lnTo>
                        <a:pt x="197" y="2310"/>
                      </a:lnTo>
                      <a:cubicBezTo>
                        <a:pt x="197" y="2300"/>
                        <a:pt x="205" y="2291"/>
                        <a:pt x="221" y="2286"/>
                      </a:cubicBezTo>
                      <a:lnTo>
                        <a:pt x="221" y="2286"/>
                      </a:lnTo>
                      <a:cubicBezTo>
                        <a:pt x="237" y="2281"/>
                        <a:pt x="257" y="2278"/>
                        <a:pt x="278" y="2278"/>
                      </a:cubicBezTo>
                      <a:lnTo>
                        <a:pt x="606" y="2278"/>
                      </a:lnTo>
                      <a:lnTo>
                        <a:pt x="606" y="2278"/>
                      </a:lnTo>
                      <a:cubicBezTo>
                        <a:pt x="628" y="2278"/>
                        <a:pt x="647" y="2275"/>
                        <a:pt x="664" y="2270"/>
                      </a:cubicBezTo>
                      <a:lnTo>
                        <a:pt x="664" y="2270"/>
                      </a:lnTo>
                      <a:cubicBezTo>
                        <a:pt x="680" y="2264"/>
                        <a:pt x="688" y="2256"/>
                        <a:pt x="688" y="2245"/>
                      </a:cubicBezTo>
                      <a:lnTo>
                        <a:pt x="688" y="2245"/>
                      </a:lnTo>
                      <a:cubicBezTo>
                        <a:pt x="688" y="2234"/>
                        <a:pt x="683" y="2223"/>
                        <a:pt x="672" y="2212"/>
                      </a:cubicBezTo>
                      <a:lnTo>
                        <a:pt x="574" y="2114"/>
                      </a:lnTo>
                      <a:lnTo>
                        <a:pt x="541" y="2081"/>
                      </a:lnTo>
                      <a:lnTo>
                        <a:pt x="508" y="2048"/>
                      </a:lnTo>
                      <a:lnTo>
                        <a:pt x="410" y="1950"/>
                      </a:lnTo>
                      <a:lnTo>
                        <a:pt x="377" y="1917"/>
                      </a:lnTo>
                      <a:lnTo>
                        <a:pt x="344" y="1885"/>
                      </a:lnTo>
                      <a:lnTo>
                        <a:pt x="246" y="1786"/>
                      </a:lnTo>
                      <a:lnTo>
                        <a:pt x="212" y="1754"/>
                      </a:lnTo>
                      <a:lnTo>
                        <a:pt x="180" y="1721"/>
                      </a:lnTo>
                      <a:lnTo>
                        <a:pt x="82" y="1623"/>
                      </a:lnTo>
                      <a:lnTo>
                        <a:pt x="49" y="1590"/>
                      </a:lnTo>
                      <a:lnTo>
                        <a:pt x="16" y="1557"/>
                      </a:lnTo>
                      <a:lnTo>
                        <a:pt x="16" y="1557"/>
                      </a:lnTo>
                      <a:cubicBezTo>
                        <a:pt x="5" y="1545"/>
                        <a:pt x="0" y="1535"/>
                        <a:pt x="0" y="1524"/>
                      </a:cubicBezTo>
                      <a:lnTo>
                        <a:pt x="0" y="1524"/>
                      </a:lnTo>
                      <a:cubicBezTo>
                        <a:pt x="0" y="1513"/>
                        <a:pt x="5" y="1502"/>
                        <a:pt x="16" y="1491"/>
                      </a:cubicBezTo>
                      <a:lnTo>
                        <a:pt x="49" y="1458"/>
                      </a:lnTo>
                      <a:lnTo>
                        <a:pt x="82" y="1426"/>
                      </a:lnTo>
                      <a:lnTo>
                        <a:pt x="114" y="1393"/>
                      </a:lnTo>
                      <a:lnTo>
                        <a:pt x="147" y="1360"/>
                      </a:lnTo>
                      <a:lnTo>
                        <a:pt x="180" y="1327"/>
                      </a:lnTo>
                      <a:lnTo>
                        <a:pt x="212" y="1294"/>
                      </a:lnTo>
                      <a:lnTo>
                        <a:pt x="246" y="1262"/>
                      </a:lnTo>
                      <a:lnTo>
                        <a:pt x="278" y="1229"/>
                      </a:lnTo>
                      <a:lnTo>
                        <a:pt x="311" y="1196"/>
                      </a:lnTo>
                      <a:lnTo>
                        <a:pt x="344" y="1163"/>
                      </a:lnTo>
                      <a:lnTo>
                        <a:pt x="377" y="1130"/>
                      </a:lnTo>
                      <a:lnTo>
                        <a:pt x="410" y="1098"/>
                      </a:lnTo>
                      <a:lnTo>
                        <a:pt x="442" y="1065"/>
                      </a:lnTo>
                      <a:lnTo>
                        <a:pt x="475" y="1032"/>
                      </a:lnTo>
                      <a:lnTo>
                        <a:pt x="508" y="999"/>
                      </a:lnTo>
                      <a:lnTo>
                        <a:pt x="541" y="966"/>
                      </a:lnTo>
                      <a:lnTo>
                        <a:pt x="574" y="934"/>
                      </a:lnTo>
                      <a:lnTo>
                        <a:pt x="606" y="901"/>
                      </a:lnTo>
                      <a:lnTo>
                        <a:pt x="639" y="868"/>
                      </a:lnTo>
                      <a:lnTo>
                        <a:pt x="672" y="835"/>
                      </a:lnTo>
                      <a:lnTo>
                        <a:pt x="672" y="835"/>
                      </a:lnTo>
                      <a:cubicBezTo>
                        <a:pt x="683" y="824"/>
                        <a:pt x="688" y="814"/>
                        <a:pt x="688" y="803"/>
                      </a:cubicBezTo>
                      <a:lnTo>
                        <a:pt x="688" y="803"/>
                      </a:lnTo>
                      <a:cubicBezTo>
                        <a:pt x="688" y="792"/>
                        <a:pt x="680" y="784"/>
                        <a:pt x="664" y="778"/>
                      </a:cubicBezTo>
                      <a:lnTo>
                        <a:pt x="664" y="778"/>
                      </a:lnTo>
                      <a:cubicBezTo>
                        <a:pt x="647" y="773"/>
                        <a:pt x="628" y="770"/>
                        <a:pt x="606" y="770"/>
                      </a:cubicBezTo>
                      <a:lnTo>
                        <a:pt x="278" y="770"/>
                      </a:lnTo>
                      <a:lnTo>
                        <a:pt x="278" y="770"/>
                      </a:lnTo>
                      <a:cubicBezTo>
                        <a:pt x="257" y="770"/>
                        <a:pt x="237" y="767"/>
                        <a:pt x="221" y="762"/>
                      </a:cubicBezTo>
                      <a:lnTo>
                        <a:pt x="221" y="762"/>
                      </a:lnTo>
                      <a:cubicBezTo>
                        <a:pt x="205" y="756"/>
                        <a:pt x="197" y="748"/>
                        <a:pt x="197" y="737"/>
                      </a:cubicBezTo>
                      <a:lnTo>
                        <a:pt x="197" y="737"/>
                      </a:lnTo>
                      <a:cubicBezTo>
                        <a:pt x="197" y="726"/>
                        <a:pt x="202" y="715"/>
                        <a:pt x="212" y="704"/>
                      </a:cubicBezTo>
                      <a:lnTo>
                        <a:pt x="278" y="639"/>
                      </a:lnTo>
                      <a:lnTo>
                        <a:pt x="311" y="606"/>
                      </a:lnTo>
                      <a:lnTo>
                        <a:pt x="344" y="573"/>
                      </a:lnTo>
                      <a:lnTo>
                        <a:pt x="442" y="475"/>
                      </a:lnTo>
                      <a:lnTo>
                        <a:pt x="475" y="442"/>
                      </a:lnTo>
                      <a:lnTo>
                        <a:pt x="508" y="409"/>
                      </a:lnTo>
                      <a:lnTo>
                        <a:pt x="606" y="311"/>
                      </a:lnTo>
                      <a:lnTo>
                        <a:pt x="639" y="279"/>
                      </a:lnTo>
                      <a:lnTo>
                        <a:pt x="672" y="245"/>
                      </a:lnTo>
                      <a:lnTo>
                        <a:pt x="672" y="245"/>
                      </a:lnTo>
                      <a:cubicBezTo>
                        <a:pt x="683" y="235"/>
                        <a:pt x="688" y="224"/>
                        <a:pt x="688" y="213"/>
                      </a:cubicBezTo>
                      <a:lnTo>
                        <a:pt x="688" y="213"/>
                      </a:lnTo>
                      <a:cubicBezTo>
                        <a:pt x="688" y="202"/>
                        <a:pt x="680" y="194"/>
                        <a:pt x="664" y="188"/>
                      </a:cubicBezTo>
                      <a:lnTo>
                        <a:pt x="615" y="172"/>
                      </a:lnTo>
                      <a:lnTo>
                        <a:pt x="615" y="172"/>
                      </a:lnTo>
                      <a:cubicBezTo>
                        <a:pt x="598" y="166"/>
                        <a:pt x="590" y="158"/>
                        <a:pt x="590" y="147"/>
                      </a:cubicBezTo>
                      <a:lnTo>
                        <a:pt x="590" y="147"/>
                      </a:lnTo>
                      <a:cubicBezTo>
                        <a:pt x="590" y="136"/>
                        <a:pt x="595" y="125"/>
                        <a:pt x="606" y="114"/>
                      </a:cubicBezTo>
                      <a:lnTo>
                        <a:pt x="672" y="49"/>
                      </a:lnTo>
                      <a:lnTo>
                        <a:pt x="705" y="15"/>
                      </a:lnTo>
                      <a:lnTo>
                        <a:pt x="705" y="15"/>
                      </a:lnTo>
                      <a:cubicBezTo>
                        <a:pt x="716" y="5"/>
                        <a:pt x="726" y="0"/>
                        <a:pt x="737" y="0"/>
                      </a:cubicBezTo>
                      <a:lnTo>
                        <a:pt x="737" y="327"/>
                      </a:lnTo>
                      <a:lnTo>
                        <a:pt x="737" y="327"/>
                      </a:lnTo>
                      <a:cubicBezTo>
                        <a:pt x="726" y="327"/>
                        <a:pt x="721" y="333"/>
                        <a:pt x="721" y="344"/>
                      </a:cubicBez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6" name="Freeform 49">
                  <a:extLst>
                    <a:ext uri="{FF2B5EF4-FFF2-40B4-BE49-F238E27FC236}">
                      <a16:creationId xmlns:a16="http://schemas.microsoft.com/office/drawing/2014/main" id="{2A4432CD-A717-9F49-A0FB-6ED513076435}"/>
                    </a:ext>
                  </a:extLst>
                </p:cNvPr>
                <p:cNvSpPr>
                  <a:spLocks noChangeArrowheads="1"/>
                </p:cNvSpPr>
                <p:nvPr/>
              </p:nvSpPr>
              <p:spPr bwMode="auto">
                <a:xfrm>
                  <a:off x="2582863" y="2243138"/>
                  <a:ext cx="171450" cy="342900"/>
                </a:xfrm>
                <a:custGeom>
                  <a:avLst/>
                  <a:gdLst>
                    <a:gd name="T0" fmla="*/ 410 w 476"/>
                    <a:gd name="T1" fmla="*/ 49 h 952"/>
                    <a:gd name="T2" fmla="*/ 377 w 476"/>
                    <a:gd name="T3" fmla="*/ 81 h 952"/>
                    <a:gd name="T4" fmla="*/ 344 w 476"/>
                    <a:gd name="T5" fmla="*/ 114 h 952"/>
                    <a:gd name="T6" fmla="*/ 312 w 476"/>
                    <a:gd name="T7" fmla="*/ 147 h 952"/>
                    <a:gd name="T8" fmla="*/ 279 w 476"/>
                    <a:gd name="T9" fmla="*/ 180 h 952"/>
                    <a:gd name="T10" fmla="*/ 246 w 476"/>
                    <a:gd name="T11" fmla="*/ 213 h 952"/>
                    <a:gd name="T12" fmla="*/ 213 w 476"/>
                    <a:gd name="T13" fmla="*/ 245 h 952"/>
                    <a:gd name="T14" fmla="*/ 180 w 476"/>
                    <a:gd name="T15" fmla="*/ 278 h 952"/>
                    <a:gd name="T16" fmla="*/ 148 w 476"/>
                    <a:gd name="T17" fmla="*/ 311 h 952"/>
                    <a:gd name="T18" fmla="*/ 115 w 476"/>
                    <a:gd name="T19" fmla="*/ 344 h 952"/>
                    <a:gd name="T20" fmla="*/ 82 w 476"/>
                    <a:gd name="T21" fmla="*/ 377 h 952"/>
                    <a:gd name="T22" fmla="*/ 49 w 476"/>
                    <a:gd name="T23" fmla="*/ 409 h 952"/>
                    <a:gd name="T24" fmla="*/ 16 w 476"/>
                    <a:gd name="T25" fmla="*/ 442 h 952"/>
                    <a:gd name="T26" fmla="*/ 16 w 476"/>
                    <a:gd name="T27" fmla="*/ 442 h 952"/>
                    <a:gd name="T28" fmla="*/ 0 w 476"/>
                    <a:gd name="T29" fmla="*/ 475 h 952"/>
                    <a:gd name="T30" fmla="*/ 0 w 476"/>
                    <a:gd name="T31" fmla="*/ 475 h 952"/>
                    <a:gd name="T32" fmla="*/ 16 w 476"/>
                    <a:gd name="T33" fmla="*/ 508 h 952"/>
                    <a:gd name="T34" fmla="*/ 443 w 476"/>
                    <a:gd name="T35" fmla="*/ 933 h 952"/>
                    <a:gd name="T36" fmla="*/ 443 w 476"/>
                    <a:gd name="T37" fmla="*/ 933 h 952"/>
                    <a:gd name="T38" fmla="*/ 475 w 476"/>
                    <a:gd name="T39" fmla="*/ 951 h 952"/>
                    <a:gd name="T40" fmla="*/ 475 w 476"/>
                    <a:gd name="T41" fmla="*/ 819 h 952"/>
                    <a:gd name="T42" fmla="*/ 475 w 476"/>
                    <a:gd name="T43" fmla="*/ 819 h 952"/>
                    <a:gd name="T44" fmla="*/ 443 w 476"/>
                    <a:gd name="T45" fmla="*/ 803 h 952"/>
                    <a:gd name="T46" fmla="*/ 410 w 476"/>
                    <a:gd name="T47" fmla="*/ 770 h 952"/>
                    <a:gd name="T48" fmla="*/ 377 w 476"/>
                    <a:gd name="T49" fmla="*/ 737 h 952"/>
                    <a:gd name="T50" fmla="*/ 344 w 476"/>
                    <a:gd name="T51" fmla="*/ 705 h 952"/>
                    <a:gd name="T52" fmla="*/ 312 w 476"/>
                    <a:gd name="T53" fmla="*/ 672 h 952"/>
                    <a:gd name="T54" fmla="*/ 279 w 476"/>
                    <a:gd name="T55" fmla="*/ 639 h 952"/>
                    <a:gd name="T56" fmla="*/ 246 w 476"/>
                    <a:gd name="T57" fmla="*/ 606 h 952"/>
                    <a:gd name="T58" fmla="*/ 213 w 476"/>
                    <a:gd name="T59" fmla="*/ 574 h 952"/>
                    <a:gd name="T60" fmla="*/ 180 w 476"/>
                    <a:gd name="T61" fmla="*/ 541 h 952"/>
                    <a:gd name="T62" fmla="*/ 148 w 476"/>
                    <a:gd name="T63" fmla="*/ 508 h 952"/>
                    <a:gd name="T64" fmla="*/ 148 w 476"/>
                    <a:gd name="T65" fmla="*/ 508 h 952"/>
                    <a:gd name="T66" fmla="*/ 131 w 476"/>
                    <a:gd name="T67" fmla="*/ 475 h 952"/>
                    <a:gd name="T68" fmla="*/ 131 w 476"/>
                    <a:gd name="T69" fmla="*/ 475 h 952"/>
                    <a:gd name="T70" fmla="*/ 148 w 476"/>
                    <a:gd name="T71" fmla="*/ 442 h 952"/>
                    <a:gd name="T72" fmla="*/ 180 w 476"/>
                    <a:gd name="T73" fmla="*/ 409 h 952"/>
                    <a:gd name="T74" fmla="*/ 213 w 476"/>
                    <a:gd name="T75" fmla="*/ 377 h 952"/>
                    <a:gd name="T76" fmla="*/ 246 w 476"/>
                    <a:gd name="T77" fmla="*/ 344 h 952"/>
                    <a:gd name="T78" fmla="*/ 344 w 476"/>
                    <a:gd name="T79" fmla="*/ 245 h 952"/>
                    <a:gd name="T80" fmla="*/ 377 w 476"/>
                    <a:gd name="T81" fmla="*/ 213 h 952"/>
                    <a:gd name="T82" fmla="*/ 410 w 476"/>
                    <a:gd name="T83" fmla="*/ 180 h 952"/>
                    <a:gd name="T84" fmla="*/ 443 w 476"/>
                    <a:gd name="T85" fmla="*/ 147 h 952"/>
                    <a:gd name="T86" fmla="*/ 443 w 476"/>
                    <a:gd name="T87" fmla="*/ 147 h 952"/>
                    <a:gd name="T88" fmla="*/ 475 w 476"/>
                    <a:gd name="T89" fmla="*/ 131 h 952"/>
                    <a:gd name="T90" fmla="*/ 475 w 476"/>
                    <a:gd name="T91" fmla="*/ 0 h 952"/>
                    <a:gd name="T92" fmla="*/ 475 w 476"/>
                    <a:gd name="T93" fmla="*/ 0 h 952"/>
                    <a:gd name="T94" fmla="*/ 443 w 476"/>
                    <a:gd name="T95" fmla="*/ 16 h 952"/>
                    <a:gd name="T96" fmla="*/ 410 w 476"/>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10" y="49"/>
                      </a:moveTo>
                      <a:lnTo>
                        <a:pt x="377" y="81"/>
                      </a:lnTo>
                      <a:lnTo>
                        <a:pt x="344" y="114"/>
                      </a:lnTo>
                      <a:lnTo>
                        <a:pt x="312" y="147"/>
                      </a:lnTo>
                      <a:lnTo>
                        <a:pt x="279" y="180"/>
                      </a:lnTo>
                      <a:lnTo>
                        <a:pt x="246" y="213"/>
                      </a:lnTo>
                      <a:lnTo>
                        <a:pt x="213" y="245"/>
                      </a:lnTo>
                      <a:lnTo>
                        <a:pt x="180" y="278"/>
                      </a:lnTo>
                      <a:lnTo>
                        <a:pt x="148" y="311"/>
                      </a:lnTo>
                      <a:lnTo>
                        <a:pt x="115" y="344"/>
                      </a:lnTo>
                      <a:lnTo>
                        <a:pt x="82" y="377"/>
                      </a:lnTo>
                      <a:lnTo>
                        <a:pt x="49" y="409"/>
                      </a:lnTo>
                      <a:lnTo>
                        <a:pt x="16" y="442"/>
                      </a:lnTo>
                      <a:lnTo>
                        <a:pt x="16" y="442"/>
                      </a:lnTo>
                      <a:cubicBezTo>
                        <a:pt x="6" y="453"/>
                        <a:pt x="0" y="464"/>
                        <a:pt x="0" y="475"/>
                      </a:cubicBezTo>
                      <a:lnTo>
                        <a:pt x="0" y="475"/>
                      </a:lnTo>
                      <a:cubicBezTo>
                        <a:pt x="0" y="486"/>
                        <a:pt x="6" y="496"/>
                        <a:pt x="16" y="508"/>
                      </a:cubicBezTo>
                      <a:lnTo>
                        <a:pt x="443" y="933"/>
                      </a:lnTo>
                      <a:lnTo>
                        <a:pt x="443" y="933"/>
                      </a:lnTo>
                      <a:cubicBezTo>
                        <a:pt x="454" y="945"/>
                        <a:pt x="464" y="951"/>
                        <a:pt x="475" y="951"/>
                      </a:cubicBezTo>
                      <a:lnTo>
                        <a:pt x="475" y="819"/>
                      </a:lnTo>
                      <a:lnTo>
                        <a:pt x="475" y="819"/>
                      </a:lnTo>
                      <a:cubicBezTo>
                        <a:pt x="464" y="819"/>
                        <a:pt x="454" y="814"/>
                        <a:pt x="443" y="803"/>
                      </a:cubicBezTo>
                      <a:lnTo>
                        <a:pt x="410" y="770"/>
                      </a:lnTo>
                      <a:lnTo>
                        <a:pt x="377" y="737"/>
                      </a:lnTo>
                      <a:lnTo>
                        <a:pt x="344" y="705"/>
                      </a:lnTo>
                      <a:lnTo>
                        <a:pt x="312" y="672"/>
                      </a:lnTo>
                      <a:lnTo>
                        <a:pt x="279" y="639"/>
                      </a:lnTo>
                      <a:lnTo>
                        <a:pt x="246" y="606"/>
                      </a:lnTo>
                      <a:lnTo>
                        <a:pt x="213" y="574"/>
                      </a:lnTo>
                      <a:lnTo>
                        <a:pt x="180" y="541"/>
                      </a:lnTo>
                      <a:lnTo>
                        <a:pt x="148" y="508"/>
                      </a:lnTo>
                      <a:lnTo>
                        <a:pt x="148" y="508"/>
                      </a:lnTo>
                      <a:cubicBezTo>
                        <a:pt x="137" y="496"/>
                        <a:pt x="131" y="486"/>
                        <a:pt x="131" y="475"/>
                      </a:cubicBezTo>
                      <a:lnTo>
                        <a:pt x="131" y="475"/>
                      </a:lnTo>
                      <a:cubicBezTo>
                        <a:pt x="131" y="464"/>
                        <a:pt x="137" y="453"/>
                        <a:pt x="148" y="442"/>
                      </a:cubicBezTo>
                      <a:lnTo>
                        <a:pt x="180" y="409"/>
                      </a:lnTo>
                      <a:lnTo>
                        <a:pt x="213" y="377"/>
                      </a:lnTo>
                      <a:lnTo>
                        <a:pt x="246" y="344"/>
                      </a:lnTo>
                      <a:lnTo>
                        <a:pt x="344" y="245"/>
                      </a:lnTo>
                      <a:lnTo>
                        <a:pt x="377" y="213"/>
                      </a:lnTo>
                      <a:lnTo>
                        <a:pt x="410" y="180"/>
                      </a:lnTo>
                      <a:lnTo>
                        <a:pt x="443" y="147"/>
                      </a:lnTo>
                      <a:lnTo>
                        <a:pt x="443" y="147"/>
                      </a:lnTo>
                      <a:cubicBezTo>
                        <a:pt x="454" y="137"/>
                        <a:pt x="464" y="131"/>
                        <a:pt x="475" y="131"/>
                      </a:cubicBezTo>
                      <a:lnTo>
                        <a:pt x="475" y="0"/>
                      </a:lnTo>
                      <a:lnTo>
                        <a:pt x="475" y="0"/>
                      </a:lnTo>
                      <a:cubicBezTo>
                        <a:pt x="464" y="0"/>
                        <a:pt x="454" y="5"/>
                        <a:pt x="443" y="16"/>
                      </a:cubicBezTo>
                      <a:lnTo>
                        <a:pt x="410" y="4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7" name="Freeform 184">
                  <a:extLst>
                    <a:ext uri="{FF2B5EF4-FFF2-40B4-BE49-F238E27FC236}">
                      <a16:creationId xmlns:a16="http://schemas.microsoft.com/office/drawing/2014/main" id="{E605EF15-8CF8-E947-A1B0-B3CA4BFA748A}"/>
                    </a:ext>
                  </a:extLst>
                </p:cNvPr>
                <p:cNvSpPr>
                  <a:spLocks noChangeArrowheads="1"/>
                </p:cNvSpPr>
                <p:nvPr/>
              </p:nvSpPr>
              <p:spPr bwMode="auto">
                <a:xfrm>
                  <a:off x="2747828" y="1865313"/>
                  <a:ext cx="266700" cy="1096962"/>
                </a:xfrm>
                <a:custGeom>
                  <a:avLst/>
                  <a:gdLst>
                    <a:gd name="T0" fmla="*/ 280 w 739"/>
                    <a:gd name="T1" fmla="*/ 2442 h 3049"/>
                    <a:gd name="T2" fmla="*/ 312 w 739"/>
                    <a:gd name="T3" fmla="*/ 2376 h 3049"/>
                    <a:gd name="T4" fmla="*/ 345 w 739"/>
                    <a:gd name="T5" fmla="*/ 2376 h 3049"/>
                    <a:gd name="T6" fmla="*/ 214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1 w 739"/>
                    <a:gd name="T19" fmla="*/ 541 h 3049"/>
                    <a:gd name="T20" fmla="*/ 148 w 739"/>
                    <a:gd name="T21" fmla="*/ 475 h 3049"/>
                    <a:gd name="T22" fmla="*/ 116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2 w 739"/>
                    <a:gd name="T35" fmla="*/ 672 h 3049"/>
                    <a:gd name="T36" fmla="*/ 722 w 739"/>
                    <a:gd name="T37" fmla="*/ 1557 h 3049"/>
                    <a:gd name="T38" fmla="*/ 492 w 739"/>
                    <a:gd name="T39" fmla="*/ 1786 h 3049"/>
                    <a:gd name="T40" fmla="*/ 197 w 739"/>
                    <a:gd name="T41" fmla="*/ 2081 h 3049"/>
                    <a:gd name="T42" fmla="*/ 50 w 739"/>
                    <a:gd name="T43" fmla="*/ 2245 h 3049"/>
                    <a:gd name="T44" fmla="*/ 459 w 739"/>
                    <a:gd name="T45" fmla="*/ 2278 h 3049"/>
                    <a:gd name="T46" fmla="*/ 525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8 w 739"/>
                    <a:gd name="T73" fmla="*/ 1590 h 3049"/>
                    <a:gd name="T74" fmla="*/ 590 w 739"/>
                    <a:gd name="T75" fmla="*/ 1491 h 3049"/>
                    <a:gd name="T76" fmla="*/ 131 w 739"/>
                    <a:gd name="T77" fmla="*/ 704 h 3049"/>
                    <a:gd name="T78" fmla="*/ 214 w 739"/>
                    <a:gd name="T79" fmla="*/ 672 h 3049"/>
                    <a:gd name="T80" fmla="*/ 66 w 739"/>
                    <a:gd name="T81" fmla="*/ 508 h 3049"/>
                    <a:gd name="T82" fmla="*/ 0 w 739"/>
                    <a:gd name="T83" fmla="*/ 360 h 3049"/>
                    <a:gd name="T84" fmla="*/ 0 w 739"/>
                    <a:gd name="T85" fmla="*/ 0 h 3049"/>
                    <a:gd name="T86" fmla="*/ 148 w 739"/>
                    <a:gd name="T87" fmla="*/ 147 h 3049"/>
                    <a:gd name="T88" fmla="*/ 50 w 739"/>
                    <a:gd name="T89" fmla="*/ 213 h 3049"/>
                    <a:gd name="T90" fmla="*/ 230 w 739"/>
                    <a:gd name="T91" fmla="*/ 409 h 3049"/>
                    <a:gd name="T92" fmla="*/ 459 w 739"/>
                    <a:gd name="T93" fmla="*/ 639 h 3049"/>
                    <a:gd name="T94" fmla="*/ 517 w 739"/>
                    <a:gd name="T95" fmla="*/ 762 h 3049"/>
                    <a:gd name="T96" fmla="*/ 74 w 739"/>
                    <a:gd name="T97" fmla="*/ 778 h 3049"/>
                    <a:gd name="T98" fmla="*/ 99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6" y="2442"/>
                      </a:moveTo>
                      <a:lnTo>
                        <a:pt x="246" y="2442"/>
                      </a:lnTo>
                      <a:cubicBezTo>
                        <a:pt x="246" y="2452"/>
                        <a:pt x="252" y="2458"/>
                        <a:pt x="262" y="2458"/>
                      </a:cubicBezTo>
                      <a:lnTo>
                        <a:pt x="262" y="2458"/>
                      </a:lnTo>
                      <a:cubicBezTo>
                        <a:pt x="274" y="2458"/>
                        <a:pt x="280" y="2452"/>
                        <a:pt x="280" y="2442"/>
                      </a:cubicBezTo>
                      <a:lnTo>
                        <a:pt x="280" y="2442"/>
                      </a:lnTo>
                      <a:cubicBezTo>
                        <a:pt x="280" y="2431"/>
                        <a:pt x="274" y="2425"/>
                        <a:pt x="262" y="2425"/>
                      </a:cubicBezTo>
                      <a:lnTo>
                        <a:pt x="262" y="2425"/>
                      </a:lnTo>
                      <a:cubicBezTo>
                        <a:pt x="252" y="2425"/>
                        <a:pt x="246" y="2431"/>
                        <a:pt x="246" y="2442"/>
                      </a:cubicBezTo>
                      <a:close/>
                      <a:moveTo>
                        <a:pt x="312" y="2376"/>
                      </a:moveTo>
                      <a:lnTo>
                        <a:pt x="312" y="2376"/>
                      </a:lnTo>
                      <a:cubicBezTo>
                        <a:pt x="312" y="2387"/>
                        <a:pt x="317" y="2393"/>
                        <a:pt x="328" y="2393"/>
                      </a:cubicBezTo>
                      <a:lnTo>
                        <a:pt x="328" y="2393"/>
                      </a:lnTo>
                      <a:cubicBezTo>
                        <a:pt x="339" y="2393"/>
                        <a:pt x="345" y="2387"/>
                        <a:pt x="345" y="2376"/>
                      </a:cubicBezTo>
                      <a:lnTo>
                        <a:pt x="345" y="2376"/>
                      </a:lnTo>
                      <a:cubicBezTo>
                        <a:pt x="345" y="2365"/>
                        <a:pt x="339" y="2360"/>
                        <a:pt x="328" y="2360"/>
                      </a:cubicBezTo>
                      <a:lnTo>
                        <a:pt x="328" y="2360"/>
                      </a:lnTo>
                      <a:cubicBezTo>
                        <a:pt x="317" y="2360"/>
                        <a:pt x="312" y="2365"/>
                        <a:pt x="312" y="2376"/>
                      </a:cubicBezTo>
                      <a:close/>
                      <a:moveTo>
                        <a:pt x="214" y="2507"/>
                      </a:moveTo>
                      <a:lnTo>
                        <a:pt x="214" y="2507"/>
                      </a:lnTo>
                      <a:cubicBezTo>
                        <a:pt x="214" y="2496"/>
                        <a:pt x="209" y="2491"/>
                        <a:pt x="197" y="2491"/>
                      </a:cubicBezTo>
                      <a:lnTo>
                        <a:pt x="197" y="2491"/>
                      </a:lnTo>
                      <a:cubicBezTo>
                        <a:pt x="186" y="2491"/>
                        <a:pt x="181" y="2496"/>
                        <a:pt x="181" y="2507"/>
                      </a:cubicBezTo>
                      <a:lnTo>
                        <a:pt x="181" y="2507"/>
                      </a:lnTo>
                      <a:cubicBezTo>
                        <a:pt x="181" y="2518"/>
                        <a:pt x="186" y="2524"/>
                        <a:pt x="197" y="2524"/>
                      </a:cubicBezTo>
                      <a:lnTo>
                        <a:pt x="197" y="2524"/>
                      </a:lnTo>
                      <a:cubicBezTo>
                        <a:pt x="209" y="2524"/>
                        <a:pt x="214" y="2518"/>
                        <a:pt x="214" y="2507"/>
                      </a:cubicBezTo>
                      <a:close/>
                      <a:moveTo>
                        <a:pt x="148" y="2573"/>
                      </a:moveTo>
                      <a:lnTo>
                        <a:pt x="148" y="2573"/>
                      </a:lnTo>
                      <a:cubicBezTo>
                        <a:pt x="148" y="2562"/>
                        <a:pt x="143" y="2556"/>
                        <a:pt x="131" y="2556"/>
                      </a:cubicBezTo>
                      <a:lnTo>
                        <a:pt x="131" y="2556"/>
                      </a:lnTo>
                      <a:cubicBezTo>
                        <a:pt x="121" y="2556"/>
                        <a:pt x="116" y="2562"/>
                        <a:pt x="116" y="2573"/>
                      </a:cubicBezTo>
                      <a:lnTo>
                        <a:pt x="116" y="2573"/>
                      </a:lnTo>
                      <a:cubicBezTo>
                        <a:pt x="116" y="2584"/>
                        <a:pt x="121" y="2589"/>
                        <a:pt x="131" y="2589"/>
                      </a:cubicBezTo>
                      <a:lnTo>
                        <a:pt x="131" y="2589"/>
                      </a:lnTo>
                      <a:cubicBezTo>
                        <a:pt x="143" y="2589"/>
                        <a:pt x="148" y="2584"/>
                        <a:pt x="148" y="2573"/>
                      </a:cubicBezTo>
                      <a:close/>
                      <a:moveTo>
                        <a:pt x="82" y="2638"/>
                      </a:moveTo>
                      <a:lnTo>
                        <a:pt x="82" y="2638"/>
                      </a:lnTo>
                      <a:cubicBezTo>
                        <a:pt x="82" y="2627"/>
                        <a:pt x="77" y="2622"/>
                        <a:pt x="66" y="2622"/>
                      </a:cubicBezTo>
                      <a:lnTo>
                        <a:pt x="66" y="2622"/>
                      </a:lnTo>
                      <a:cubicBezTo>
                        <a:pt x="55" y="2622"/>
                        <a:pt x="50" y="2627"/>
                        <a:pt x="50" y="2638"/>
                      </a:cubicBezTo>
                      <a:lnTo>
                        <a:pt x="50" y="2638"/>
                      </a:lnTo>
                      <a:cubicBezTo>
                        <a:pt x="50" y="2650"/>
                        <a:pt x="55" y="2655"/>
                        <a:pt x="66" y="2655"/>
                      </a:cubicBezTo>
                      <a:lnTo>
                        <a:pt x="66" y="2655"/>
                      </a:lnTo>
                      <a:cubicBezTo>
                        <a:pt x="77" y="2655"/>
                        <a:pt x="82" y="2650"/>
                        <a:pt x="82" y="2638"/>
                      </a:cubicBezTo>
                      <a:close/>
                      <a:moveTo>
                        <a:pt x="214" y="541"/>
                      </a:moveTo>
                      <a:lnTo>
                        <a:pt x="214" y="541"/>
                      </a:lnTo>
                      <a:cubicBezTo>
                        <a:pt x="214" y="529"/>
                        <a:pt x="209" y="524"/>
                        <a:pt x="197" y="524"/>
                      </a:cubicBezTo>
                      <a:lnTo>
                        <a:pt x="197" y="524"/>
                      </a:lnTo>
                      <a:cubicBezTo>
                        <a:pt x="186" y="524"/>
                        <a:pt x="181" y="529"/>
                        <a:pt x="181" y="541"/>
                      </a:cubicBezTo>
                      <a:lnTo>
                        <a:pt x="181" y="541"/>
                      </a:lnTo>
                      <a:cubicBezTo>
                        <a:pt x="181" y="551"/>
                        <a:pt x="186" y="557"/>
                        <a:pt x="197" y="557"/>
                      </a:cubicBezTo>
                      <a:lnTo>
                        <a:pt x="197" y="557"/>
                      </a:lnTo>
                      <a:cubicBezTo>
                        <a:pt x="209" y="557"/>
                        <a:pt x="214" y="551"/>
                        <a:pt x="214" y="541"/>
                      </a:cubicBezTo>
                      <a:close/>
                      <a:moveTo>
                        <a:pt x="148" y="475"/>
                      </a:moveTo>
                      <a:lnTo>
                        <a:pt x="148" y="475"/>
                      </a:lnTo>
                      <a:cubicBezTo>
                        <a:pt x="148" y="464"/>
                        <a:pt x="143" y="458"/>
                        <a:pt x="131" y="458"/>
                      </a:cubicBezTo>
                      <a:lnTo>
                        <a:pt x="131" y="458"/>
                      </a:lnTo>
                      <a:cubicBezTo>
                        <a:pt x="121" y="458"/>
                        <a:pt x="116" y="464"/>
                        <a:pt x="116" y="475"/>
                      </a:cubicBezTo>
                      <a:lnTo>
                        <a:pt x="116" y="475"/>
                      </a:lnTo>
                      <a:cubicBezTo>
                        <a:pt x="116" y="486"/>
                        <a:pt x="121" y="491"/>
                        <a:pt x="131" y="491"/>
                      </a:cubicBezTo>
                      <a:lnTo>
                        <a:pt x="131" y="491"/>
                      </a:lnTo>
                      <a:cubicBezTo>
                        <a:pt x="143" y="491"/>
                        <a:pt x="148" y="486"/>
                        <a:pt x="148" y="475"/>
                      </a:cubicBezTo>
                      <a:close/>
                      <a:moveTo>
                        <a:pt x="82" y="409"/>
                      </a:moveTo>
                      <a:lnTo>
                        <a:pt x="82" y="409"/>
                      </a:lnTo>
                      <a:cubicBezTo>
                        <a:pt x="82" y="398"/>
                        <a:pt x="77" y="393"/>
                        <a:pt x="66" y="393"/>
                      </a:cubicBezTo>
                      <a:lnTo>
                        <a:pt x="66" y="393"/>
                      </a:lnTo>
                      <a:cubicBezTo>
                        <a:pt x="55" y="393"/>
                        <a:pt x="50" y="398"/>
                        <a:pt x="50" y="409"/>
                      </a:cubicBezTo>
                      <a:lnTo>
                        <a:pt x="50" y="409"/>
                      </a:lnTo>
                      <a:cubicBezTo>
                        <a:pt x="50" y="420"/>
                        <a:pt x="55" y="426"/>
                        <a:pt x="66" y="426"/>
                      </a:cubicBezTo>
                      <a:lnTo>
                        <a:pt x="66" y="426"/>
                      </a:lnTo>
                      <a:cubicBezTo>
                        <a:pt x="77" y="426"/>
                        <a:pt x="82" y="420"/>
                        <a:pt x="82" y="409"/>
                      </a:cubicBezTo>
                      <a:close/>
                      <a:moveTo>
                        <a:pt x="246" y="606"/>
                      </a:moveTo>
                      <a:lnTo>
                        <a:pt x="246" y="606"/>
                      </a:lnTo>
                      <a:cubicBezTo>
                        <a:pt x="246" y="617"/>
                        <a:pt x="252" y="622"/>
                        <a:pt x="262" y="622"/>
                      </a:cubicBezTo>
                      <a:lnTo>
                        <a:pt x="262" y="622"/>
                      </a:lnTo>
                      <a:cubicBezTo>
                        <a:pt x="274" y="622"/>
                        <a:pt x="280" y="617"/>
                        <a:pt x="280" y="606"/>
                      </a:cubicBezTo>
                      <a:lnTo>
                        <a:pt x="280" y="606"/>
                      </a:lnTo>
                      <a:cubicBezTo>
                        <a:pt x="280" y="595"/>
                        <a:pt x="274" y="589"/>
                        <a:pt x="262" y="589"/>
                      </a:cubicBezTo>
                      <a:lnTo>
                        <a:pt x="262" y="589"/>
                      </a:lnTo>
                      <a:cubicBezTo>
                        <a:pt x="252" y="589"/>
                        <a:pt x="246" y="595"/>
                        <a:pt x="246" y="606"/>
                      </a:cubicBezTo>
                      <a:close/>
                      <a:moveTo>
                        <a:pt x="312" y="672"/>
                      </a:moveTo>
                      <a:lnTo>
                        <a:pt x="312" y="672"/>
                      </a:lnTo>
                      <a:cubicBezTo>
                        <a:pt x="312" y="683"/>
                        <a:pt x="317" y="688"/>
                        <a:pt x="328" y="688"/>
                      </a:cubicBezTo>
                      <a:lnTo>
                        <a:pt x="328" y="688"/>
                      </a:lnTo>
                      <a:cubicBezTo>
                        <a:pt x="339" y="688"/>
                        <a:pt x="345" y="683"/>
                        <a:pt x="345" y="672"/>
                      </a:cubicBezTo>
                      <a:lnTo>
                        <a:pt x="345" y="672"/>
                      </a:lnTo>
                      <a:cubicBezTo>
                        <a:pt x="345" y="660"/>
                        <a:pt x="339" y="655"/>
                        <a:pt x="328" y="655"/>
                      </a:cubicBezTo>
                      <a:lnTo>
                        <a:pt x="328" y="655"/>
                      </a:lnTo>
                      <a:cubicBezTo>
                        <a:pt x="317" y="655"/>
                        <a:pt x="312" y="660"/>
                        <a:pt x="312" y="672"/>
                      </a:cubicBezTo>
                      <a:close/>
                      <a:moveTo>
                        <a:pt x="722" y="1491"/>
                      </a:moveTo>
                      <a:lnTo>
                        <a:pt x="722" y="1491"/>
                      </a:lnTo>
                      <a:cubicBezTo>
                        <a:pt x="732" y="1502"/>
                        <a:pt x="738" y="1513"/>
                        <a:pt x="738" y="1524"/>
                      </a:cubicBezTo>
                      <a:lnTo>
                        <a:pt x="738" y="1524"/>
                      </a:lnTo>
                      <a:cubicBezTo>
                        <a:pt x="738" y="1535"/>
                        <a:pt x="732" y="1545"/>
                        <a:pt x="722" y="1557"/>
                      </a:cubicBezTo>
                      <a:lnTo>
                        <a:pt x="689" y="1590"/>
                      </a:lnTo>
                      <a:lnTo>
                        <a:pt x="656" y="1623"/>
                      </a:lnTo>
                      <a:lnTo>
                        <a:pt x="558" y="1721"/>
                      </a:lnTo>
                      <a:lnTo>
                        <a:pt x="525" y="1754"/>
                      </a:lnTo>
                      <a:lnTo>
                        <a:pt x="492" y="1786"/>
                      </a:lnTo>
                      <a:lnTo>
                        <a:pt x="394" y="1885"/>
                      </a:lnTo>
                      <a:lnTo>
                        <a:pt x="361" y="1917"/>
                      </a:lnTo>
                      <a:lnTo>
                        <a:pt x="328" y="1950"/>
                      </a:lnTo>
                      <a:lnTo>
                        <a:pt x="230" y="2048"/>
                      </a:lnTo>
                      <a:lnTo>
                        <a:pt x="197" y="2081"/>
                      </a:lnTo>
                      <a:lnTo>
                        <a:pt x="164" y="2114"/>
                      </a:lnTo>
                      <a:lnTo>
                        <a:pt x="66" y="2212"/>
                      </a:lnTo>
                      <a:lnTo>
                        <a:pt x="66" y="2212"/>
                      </a:lnTo>
                      <a:cubicBezTo>
                        <a:pt x="55" y="2223"/>
                        <a:pt x="50" y="2234"/>
                        <a:pt x="50" y="2245"/>
                      </a:cubicBezTo>
                      <a:lnTo>
                        <a:pt x="50" y="2245"/>
                      </a:lnTo>
                      <a:cubicBezTo>
                        <a:pt x="50" y="2256"/>
                        <a:pt x="58" y="2264"/>
                        <a:pt x="74" y="2270"/>
                      </a:cubicBezTo>
                      <a:lnTo>
                        <a:pt x="74" y="2270"/>
                      </a:lnTo>
                      <a:cubicBezTo>
                        <a:pt x="91" y="2275"/>
                        <a:pt x="110" y="2278"/>
                        <a:pt x="131" y="2278"/>
                      </a:cubicBezTo>
                      <a:lnTo>
                        <a:pt x="459" y="2278"/>
                      </a:lnTo>
                      <a:lnTo>
                        <a:pt x="459" y="2278"/>
                      </a:lnTo>
                      <a:cubicBezTo>
                        <a:pt x="481" y="2278"/>
                        <a:pt x="500" y="2281"/>
                        <a:pt x="517" y="2286"/>
                      </a:cubicBezTo>
                      <a:lnTo>
                        <a:pt x="517" y="2286"/>
                      </a:lnTo>
                      <a:cubicBezTo>
                        <a:pt x="533" y="2291"/>
                        <a:pt x="541" y="2300"/>
                        <a:pt x="541" y="2310"/>
                      </a:cubicBezTo>
                      <a:lnTo>
                        <a:pt x="541" y="2310"/>
                      </a:lnTo>
                      <a:cubicBezTo>
                        <a:pt x="541" y="2321"/>
                        <a:pt x="536" y="2333"/>
                        <a:pt x="525" y="2344"/>
                      </a:cubicBezTo>
                      <a:lnTo>
                        <a:pt x="492"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9" y="2769"/>
                      </a:lnTo>
                      <a:lnTo>
                        <a:pt x="66" y="2802"/>
                      </a:lnTo>
                      <a:lnTo>
                        <a:pt x="66" y="2802"/>
                      </a:lnTo>
                      <a:cubicBezTo>
                        <a:pt x="55" y="2814"/>
                        <a:pt x="50" y="2824"/>
                        <a:pt x="50" y="2835"/>
                      </a:cubicBezTo>
                      <a:lnTo>
                        <a:pt x="50" y="2835"/>
                      </a:lnTo>
                      <a:cubicBezTo>
                        <a:pt x="50" y="2846"/>
                        <a:pt x="58" y="2854"/>
                        <a:pt x="74" y="2860"/>
                      </a:cubicBezTo>
                      <a:lnTo>
                        <a:pt x="123" y="2877"/>
                      </a:lnTo>
                      <a:lnTo>
                        <a:pt x="123" y="2877"/>
                      </a:lnTo>
                      <a:cubicBezTo>
                        <a:pt x="140" y="2882"/>
                        <a:pt x="148" y="2889"/>
                        <a:pt x="148" y="2901"/>
                      </a:cubicBezTo>
                      <a:lnTo>
                        <a:pt x="148" y="2901"/>
                      </a:lnTo>
                      <a:cubicBezTo>
                        <a:pt x="148" y="2912"/>
                        <a:pt x="143" y="2923"/>
                        <a:pt x="131" y="2933"/>
                      </a:cubicBezTo>
                      <a:lnTo>
                        <a:pt x="99" y="2966"/>
                      </a:lnTo>
                      <a:lnTo>
                        <a:pt x="66" y="2999"/>
                      </a:lnTo>
                      <a:lnTo>
                        <a:pt x="33" y="3032"/>
                      </a:lnTo>
                      <a:lnTo>
                        <a:pt x="33" y="3032"/>
                      </a:lnTo>
                      <a:cubicBezTo>
                        <a:pt x="22" y="3043"/>
                        <a:pt x="11" y="3048"/>
                        <a:pt x="0" y="3048"/>
                      </a:cubicBezTo>
                      <a:lnTo>
                        <a:pt x="0" y="2720"/>
                      </a:lnTo>
                      <a:lnTo>
                        <a:pt x="0" y="2720"/>
                      </a:lnTo>
                      <a:cubicBezTo>
                        <a:pt x="11" y="2720"/>
                        <a:pt x="17" y="2715"/>
                        <a:pt x="17" y="2704"/>
                      </a:cubicBezTo>
                      <a:lnTo>
                        <a:pt x="17" y="2704"/>
                      </a:lnTo>
                      <a:cubicBezTo>
                        <a:pt x="17"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9" y="2398"/>
                        <a:pt x="214" y="2387"/>
                        <a:pt x="214" y="2376"/>
                      </a:cubicBezTo>
                      <a:lnTo>
                        <a:pt x="214" y="2376"/>
                      </a:lnTo>
                      <a:cubicBezTo>
                        <a:pt x="214" y="2365"/>
                        <a:pt x="205" y="2357"/>
                        <a:pt x="189" y="2351"/>
                      </a:cubicBezTo>
                      <a:lnTo>
                        <a:pt x="189" y="2351"/>
                      </a:lnTo>
                      <a:cubicBezTo>
                        <a:pt x="172" y="2346"/>
                        <a:pt x="153" y="2344"/>
                        <a:pt x="131" y="2344"/>
                      </a:cubicBezTo>
                      <a:lnTo>
                        <a:pt x="0" y="2344"/>
                      </a:lnTo>
                      <a:lnTo>
                        <a:pt x="0" y="2131"/>
                      </a:lnTo>
                      <a:lnTo>
                        <a:pt x="0" y="2131"/>
                      </a:lnTo>
                      <a:cubicBezTo>
                        <a:pt x="11" y="2131"/>
                        <a:pt x="22" y="2125"/>
                        <a:pt x="33" y="2114"/>
                      </a:cubicBezTo>
                      <a:lnTo>
                        <a:pt x="66" y="2081"/>
                      </a:lnTo>
                      <a:lnTo>
                        <a:pt x="99"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2" y="1655"/>
                      </a:lnTo>
                      <a:lnTo>
                        <a:pt x="525" y="1623"/>
                      </a:lnTo>
                      <a:lnTo>
                        <a:pt x="558"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9" y="696"/>
                      </a:cubicBezTo>
                      <a:lnTo>
                        <a:pt x="189" y="696"/>
                      </a:lnTo>
                      <a:cubicBezTo>
                        <a:pt x="205" y="691"/>
                        <a:pt x="214" y="683"/>
                        <a:pt x="214" y="672"/>
                      </a:cubicBezTo>
                      <a:lnTo>
                        <a:pt x="214" y="672"/>
                      </a:lnTo>
                      <a:cubicBezTo>
                        <a:pt x="214" y="660"/>
                        <a:pt x="209" y="650"/>
                        <a:pt x="197" y="639"/>
                      </a:cubicBezTo>
                      <a:lnTo>
                        <a:pt x="164" y="606"/>
                      </a:lnTo>
                      <a:lnTo>
                        <a:pt x="131" y="573"/>
                      </a:lnTo>
                      <a:lnTo>
                        <a:pt x="99" y="541"/>
                      </a:lnTo>
                      <a:lnTo>
                        <a:pt x="66" y="508"/>
                      </a:lnTo>
                      <a:lnTo>
                        <a:pt x="33" y="475"/>
                      </a:lnTo>
                      <a:lnTo>
                        <a:pt x="33" y="475"/>
                      </a:lnTo>
                      <a:cubicBezTo>
                        <a:pt x="22" y="464"/>
                        <a:pt x="11" y="458"/>
                        <a:pt x="0" y="458"/>
                      </a:cubicBezTo>
                      <a:lnTo>
                        <a:pt x="0" y="360"/>
                      </a:lnTo>
                      <a:lnTo>
                        <a:pt x="0" y="360"/>
                      </a:lnTo>
                      <a:cubicBezTo>
                        <a:pt x="11" y="360"/>
                        <a:pt x="17" y="355"/>
                        <a:pt x="17" y="344"/>
                      </a:cubicBezTo>
                      <a:lnTo>
                        <a:pt x="17" y="344"/>
                      </a:lnTo>
                      <a:cubicBezTo>
                        <a:pt x="17" y="333"/>
                        <a:pt x="11" y="327"/>
                        <a:pt x="0" y="327"/>
                      </a:cubicBezTo>
                      <a:lnTo>
                        <a:pt x="0" y="0"/>
                      </a:lnTo>
                      <a:lnTo>
                        <a:pt x="0" y="0"/>
                      </a:lnTo>
                      <a:cubicBezTo>
                        <a:pt x="11" y="0"/>
                        <a:pt x="22" y="5"/>
                        <a:pt x="33" y="15"/>
                      </a:cubicBezTo>
                      <a:lnTo>
                        <a:pt x="66" y="49"/>
                      </a:lnTo>
                      <a:lnTo>
                        <a:pt x="131" y="114"/>
                      </a:lnTo>
                      <a:lnTo>
                        <a:pt x="131" y="114"/>
                      </a:lnTo>
                      <a:cubicBezTo>
                        <a:pt x="143" y="125"/>
                        <a:pt x="148" y="136"/>
                        <a:pt x="148" y="147"/>
                      </a:cubicBezTo>
                      <a:lnTo>
                        <a:pt x="148" y="147"/>
                      </a:lnTo>
                      <a:cubicBezTo>
                        <a:pt x="148" y="158"/>
                        <a:pt x="140" y="166"/>
                        <a:pt x="123" y="172"/>
                      </a:cubicBezTo>
                      <a:lnTo>
                        <a:pt x="74" y="188"/>
                      </a:lnTo>
                      <a:lnTo>
                        <a:pt x="74" y="188"/>
                      </a:lnTo>
                      <a:cubicBezTo>
                        <a:pt x="58" y="194"/>
                        <a:pt x="50" y="202"/>
                        <a:pt x="50" y="213"/>
                      </a:cubicBezTo>
                      <a:lnTo>
                        <a:pt x="50" y="213"/>
                      </a:lnTo>
                      <a:cubicBezTo>
                        <a:pt x="50" y="224"/>
                        <a:pt x="55" y="235"/>
                        <a:pt x="66" y="245"/>
                      </a:cubicBezTo>
                      <a:lnTo>
                        <a:pt x="99" y="279"/>
                      </a:lnTo>
                      <a:lnTo>
                        <a:pt x="131" y="311"/>
                      </a:lnTo>
                      <a:lnTo>
                        <a:pt x="230" y="409"/>
                      </a:lnTo>
                      <a:lnTo>
                        <a:pt x="262" y="442"/>
                      </a:lnTo>
                      <a:lnTo>
                        <a:pt x="295" y="475"/>
                      </a:lnTo>
                      <a:lnTo>
                        <a:pt x="394" y="573"/>
                      </a:lnTo>
                      <a:lnTo>
                        <a:pt x="426" y="606"/>
                      </a:lnTo>
                      <a:lnTo>
                        <a:pt x="459" y="639"/>
                      </a:lnTo>
                      <a:lnTo>
                        <a:pt x="525" y="704"/>
                      </a:lnTo>
                      <a:lnTo>
                        <a:pt x="525" y="704"/>
                      </a:lnTo>
                      <a:cubicBezTo>
                        <a:pt x="536" y="715"/>
                        <a:pt x="541" y="726"/>
                        <a:pt x="541" y="737"/>
                      </a:cubicBezTo>
                      <a:lnTo>
                        <a:pt x="541" y="737"/>
                      </a:lnTo>
                      <a:cubicBezTo>
                        <a:pt x="541" y="748"/>
                        <a:pt x="533" y="756"/>
                        <a:pt x="517" y="762"/>
                      </a:cubicBezTo>
                      <a:lnTo>
                        <a:pt x="517" y="762"/>
                      </a:lnTo>
                      <a:cubicBezTo>
                        <a:pt x="500" y="767"/>
                        <a:pt x="481" y="770"/>
                        <a:pt x="459" y="770"/>
                      </a:cubicBezTo>
                      <a:lnTo>
                        <a:pt x="131" y="770"/>
                      </a:lnTo>
                      <a:lnTo>
                        <a:pt x="131" y="770"/>
                      </a:lnTo>
                      <a:cubicBezTo>
                        <a:pt x="110" y="770"/>
                        <a:pt x="91" y="773"/>
                        <a:pt x="74" y="778"/>
                      </a:cubicBezTo>
                      <a:lnTo>
                        <a:pt x="74" y="778"/>
                      </a:lnTo>
                      <a:cubicBezTo>
                        <a:pt x="58" y="784"/>
                        <a:pt x="50" y="792"/>
                        <a:pt x="50" y="803"/>
                      </a:cubicBezTo>
                      <a:lnTo>
                        <a:pt x="50" y="803"/>
                      </a:lnTo>
                      <a:cubicBezTo>
                        <a:pt x="50" y="814"/>
                        <a:pt x="55" y="824"/>
                        <a:pt x="66" y="835"/>
                      </a:cubicBezTo>
                      <a:lnTo>
                        <a:pt x="99"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2" y="1262"/>
                      </a:lnTo>
                      <a:lnTo>
                        <a:pt x="525" y="1294"/>
                      </a:lnTo>
                      <a:lnTo>
                        <a:pt x="558" y="1327"/>
                      </a:lnTo>
                      <a:lnTo>
                        <a:pt x="590" y="1360"/>
                      </a:lnTo>
                      <a:lnTo>
                        <a:pt x="624" y="1393"/>
                      </a:lnTo>
                      <a:lnTo>
                        <a:pt x="656" y="1426"/>
                      </a:lnTo>
                      <a:lnTo>
                        <a:pt x="689" y="1458"/>
                      </a:lnTo>
                      <a:lnTo>
                        <a:pt x="722"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8" name="Freeform 193">
                  <a:extLst>
                    <a:ext uri="{FF2B5EF4-FFF2-40B4-BE49-F238E27FC236}">
                      <a16:creationId xmlns:a16="http://schemas.microsoft.com/office/drawing/2014/main" id="{E77A7D8B-345C-2E40-9083-73C8D5A1E533}"/>
                    </a:ext>
                  </a:extLst>
                </p:cNvPr>
                <p:cNvSpPr>
                  <a:spLocks noChangeArrowheads="1"/>
                </p:cNvSpPr>
                <p:nvPr/>
              </p:nvSpPr>
              <p:spPr bwMode="auto">
                <a:xfrm>
                  <a:off x="2754313" y="2243138"/>
                  <a:ext cx="171450" cy="342900"/>
                </a:xfrm>
                <a:custGeom>
                  <a:avLst/>
                  <a:gdLst>
                    <a:gd name="T0" fmla="*/ 459 w 477"/>
                    <a:gd name="T1" fmla="*/ 508 h 952"/>
                    <a:gd name="T2" fmla="*/ 459 w 477"/>
                    <a:gd name="T3" fmla="*/ 508 h 952"/>
                    <a:gd name="T4" fmla="*/ 476 w 477"/>
                    <a:gd name="T5" fmla="*/ 475 h 952"/>
                    <a:gd name="T6" fmla="*/ 476 w 477"/>
                    <a:gd name="T7" fmla="*/ 475 h 952"/>
                    <a:gd name="T8" fmla="*/ 459 w 477"/>
                    <a:gd name="T9" fmla="*/ 442 h 952"/>
                    <a:gd name="T10" fmla="*/ 426 w 477"/>
                    <a:gd name="T11" fmla="*/ 409 h 952"/>
                    <a:gd name="T12" fmla="*/ 394 w 477"/>
                    <a:gd name="T13" fmla="*/ 377 h 952"/>
                    <a:gd name="T14" fmla="*/ 361 w 477"/>
                    <a:gd name="T15" fmla="*/ 344 h 952"/>
                    <a:gd name="T16" fmla="*/ 328 w 477"/>
                    <a:gd name="T17" fmla="*/ 311 h 952"/>
                    <a:gd name="T18" fmla="*/ 295 w 477"/>
                    <a:gd name="T19" fmla="*/ 278 h 952"/>
                    <a:gd name="T20" fmla="*/ 262 w 477"/>
                    <a:gd name="T21" fmla="*/ 245 h 952"/>
                    <a:gd name="T22" fmla="*/ 230 w 477"/>
                    <a:gd name="T23" fmla="*/ 213 h 952"/>
                    <a:gd name="T24" fmla="*/ 197 w 477"/>
                    <a:gd name="T25" fmla="*/ 180 h 952"/>
                    <a:gd name="T26" fmla="*/ 164 w 477"/>
                    <a:gd name="T27" fmla="*/ 147 h 952"/>
                    <a:gd name="T28" fmla="*/ 131 w 477"/>
                    <a:gd name="T29" fmla="*/ 114 h 952"/>
                    <a:gd name="T30" fmla="*/ 99 w 477"/>
                    <a:gd name="T31" fmla="*/ 81 h 952"/>
                    <a:gd name="T32" fmla="*/ 66 w 477"/>
                    <a:gd name="T33" fmla="*/ 49 h 952"/>
                    <a:gd name="T34" fmla="*/ 33 w 477"/>
                    <a:gd name="T35" fmla="*/ 16 h 952"/>
                    <a:gd name="T36" fmla="*/ 33 w 477"/>
                    <a:gd name="T37" fmla="*/ 16 h 952"/>
                    <a:gd name="T38" fmla="*/ 0 w 477"/>
                    <a:gd name="T39" fmla="*/ 0 h 952"/>
                    <a:gd name="T40" fmla="*/ 0 w 477"/>
                    <a:gd name="T41" fmla="*/ 131 h 952"/>
                    <a:gd name="T42" fmla="*/ 0 w 477"/>
                    <a:gd name="T43" fmla="*/ 131 h 952"/>
                    <a:gd name="T44" fmla="*/ 33 w 477"/>
                    <a:gd name="T45" fmla="*/ 147 h 952"/>
                    <a:gd name="T46" fmla="*/ 66 w 477"/>
                    <a:gd name="T47" fmla="*/ 180 h 952"/>
                    <a:gd name="T48" fmla="*/ 99 w 477"/>
                    <a:gd name="T49" fmla="*/ 213 h 952"/>
                    <a:gd name="T50" fmla="*/ 131 w 477"/>
                    <a:gd name="T51" fmla="*/ 245 h 952"/>
                    <a:gd name="T52" fmla="*/ 230 w 477"/>
                    <a:gd name="T53" fmla="*/ 344 h 952"/>
                    <a:gd name="T54" fmla="*/ 262 w 477"/>
                    <a:gd name="T55" fmla="*/ 377 h 952"/>
                    <a:gd name="T56" fmla="*/ 295 w 477"/>
                    <a:gd name="T57" fmla="*/ 409 h 952"/>
                    <a:gd name="T58" fmla="*/ 328 w 477"/>
                    <a:gd name="T59" fmla="*/ 442 h 952"/>
                    <a:gd name="T60" fmla="*/ 328 w 477"/>
                    <a:gd name="T61" fmla="*/ 442 h 952"/>
                    <a:gd name="T62" fmla="*/ 345 w 477"/>
                    <a:gd name="T63" fmla="*/ 475 h 952"/>
                    <a:gd name="T64" fmla="*/ 345 w 477"/>
                    <a:gd name="T65" fmla="*/ 475 h 952"/>
                    <a:gd name="T66" fmla="*/ 328 w 477"/>
                    <a:gd name="T67" fmla="*/ 508 h 952"/>
                    <a:gd name="T68" fmla="*/ 295 w 477"/>
                    <a:gd name="T69" fmla="*/ 541 h 952"/>
                    <a:gd name="T70" fmla="*/ 262 w 477"/>
                    <a:gd name="T71" fmla="*/ 574 h 952"/>
                    <a:gd name="T72" fmla="*/ 230 w 477"/>
                    <a:gd name="T73" fmla="*/ 606 h 952"/>
                    <a:gd name="T74" fmla="*/ 197 w 477"/>
                    <a:gd name="T75" fmla="*/ 639 h 952"/>
                    <a:gd name="T76" fmla="*/ 164 w 477"/>
                    <a:gd name="T77" fmla="*/ 672 h 952"/>
                    <a:gd name="T78" fmla="*/ 131 w 477"/>
                    <a:gd name="T79" fmla="*/ 705 h 952"/>
                    <a:gd name="T80" fmla="*/ 99 w 477"/>
                    <a:gd name="T81" fmla="*/ 737 h 952"/>
                    <a:gd name="T82" fmla="*/ 66 w 477"/>
                    <a:gd name="T83" fmla="*/ 770 h 952"/>
                    <a:gd name="T84" fmla="*/ 33 w 477"/>
                    <a:gd name="T85" fmla="*/ 803 h 952"/>
                    <a:gd name="T86" fmla="*/ 33 w 477"/>
                    <a:gd name="T87" fmla="*/ 803 h 952"/>
                    <a:gd name="T88" fmla="*/ 0 w 477"/>
                    <a:gd name="T89" fmla="*/ 819 h 952"/>
                    <a:gd name="T90" fmla="*/ 0 w 477"/>
                    <a:gd name="T91" fmla="*/ 951 h 952"/>
                    <a:gd name="T92" fmla="*/ 0 w 477"/>
                    <a:gd name="T93" fmla="*/ 951 h 952"/>
                    <a:gd name="T94" fmla="*/ 33 w 477"/>
                    <a:gd name="T95" fmla="*/ 933 h 952"/>
                    <a:gd name="T96" fmla="*/ 459 w 477"/>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7" h="952">
                      <a:moveTo>
                        <a:pt x="459" y="508"/>
                      </a:moveTo>
                      <a:lnTo>
                        <a:pt x="459" y="508"/>
                      </a:lnTo>
                      <a:cubicBezTo>
                        <a:pt x="470" y="496"/>
                        <a:pt x="476" y="486"/>
                        <a:pt x="476" y="475"/>
                      </a:cubicBezTo>
                      <a:lnTo>
                        <a:pt x="476" y="475"/>
                      </a:lnTo>
                      <a:cubicBezTo>
                        <a:pt x="476"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9"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9" y="213"/>
                      </a:lnTo>
                      <a:lnTo>
                        <a:pt x="131" y="245"/>
                      </a:lnTo>
                      <a:lnTo>
                        <a:pt x="230" y="344"/>
                      </a:lnTo>
                      <a:lnTo>
                        <a:pt x="262" y="377"/>
                      </a:lnTo>
                      <a:lnTo>
                        <a:pt x="295" y="409"/>
                      </a:lnTo>
                      <a:lnTo>
                        <a:pt x="328" y="442"/>
                      </a:lnTo>
                      <a:lnTo>
                        <a:pt x="328" y="442"/>
                      </a:lnTo>
                      <a:cubicBezTo>
                        <a:pt x="339" y="453"/>
                        <a:pt x="345" y="464"/>
                        <a:pt x="345" y="475"/>
                      </a:cubicBezTo>
                      <a:lnTo>
                        <a:pt x="345" y="475"/>
                      </a:lnTo>
                      <a:cubicBezTo>
                        <a:pt x="345" y="486"/>
                        <a:pt x="339" y="496"/>
                        <a:pt x="328" y="508"/>
                      </a:cubicBezTo>
                      <a:lnTo>
                        <a:pt x="295" y="541"/>
                      </a:lnTo>
                      <a:lnTo>
                        <a:pt x="262" y="574"/>
                      </a:lnTo>
                      <a:lnTo>
                        <a:pt x="230" y="606"/>
                      </a:lnTo>
                      <a:lnTo>
                        <a:pt x="197" y="639"/>
                      </a:lnTo>
                      <a:lnTo>
                        <a:pt x="164" y="672"/>
                      </a:lnTo>
                      <a:lnTo>
                        <a:pt x="131" y="705"/>
                      </a:lnTo>
                      <a:lnTo>
                        <a:pt x="99"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89" name="Group 649">
                  <a:extLst>
                    <a:ext uri="{FF2B5EF4-FFF2-40B4-BE49-F238E27FC236}">
                      <a16:creationId xmlns:a16="http://schemas.microsoft.com/office/drawing/2014/main" id="{725C5462-DD03-FB4F-B657-3A678ADBCFEC}"/>
                    </a:ext>
                  </a:extLst>
                </p:cNvPr>
                <p:cNvGrpSpPr/>
                <p:nvPr/>
              </p:nvGrpSpPr>
              <p:grpSpPr>
                <a:xfrm>
                  <a:off x="2700338" y="2360613"/>
                  <a:ext cx="107950" cy="107950"/>
                  <a:chOff x="2700338" y="2360613"/>
                  <a:chExt cx="107950" cy="107950"/>
                </a:xfrm>
                <a:solidFill>
                  <a:schemeClr val="accent2"/>
                </a:solidFill>
              </p:grpSpPr>
              <p:sp>
                <p:nvSpPr>
                  <p:cNvPr id="90" name="Freeform 55">
                    <a:extLst>
                      <a:ext uri="{FF2B5EF4-FFF2-40B4-BE49-F238E27FC236}">
                        <a16:creationId xmlns:a16="http://schemas.microsoft.com/office/drawing/2014/main" id="{388CC705-53CC-794B-8BE6-045DF4CE1B5D}"/>
                      </a:ext>
                    </a:extLst>
                  </p:cNvPr>
                  <p:cNvSpPr>
                    <a:spLocks noChangeArrowheads="1"/>
                  </p:cNvSpPr>
                  <p:nvPr/>
                </p:nvSpPr>
                <p:spPr bwMode="auto">
                  <a:xfrm>
                    <a:off x="2700338" y="2360613"/>
                    <a:ext cx="41275" cy="41275"/>
                  </a:xfrm>
                  <a:custGeom>
                    <a:avLst/>
                    <a:gdLst>
                      <a:gd name="T0" fmla="*/ 106 w 113"/>
                      <a:gd name="T1" fmla="*/ 25 h 114"/>
                      <a:gd name="T2" fmla="*/ 106 w 113"/>
                      <a:gd name="T3" fmla="*/ 25 h 114"/>
                      <a:gd name="T4" fmla="*/ 82 w 113"/>
                      <a:gd name="T5" fmla="*/ 0 h 114"/>
                      <a:gd name="T6" fmla="*/ 82 w 113"/>
                      <a:gd name="T7" fmla="*/ 0 h 114"/>
                      <a:gd name="T8" fmla="*/ 49 w 113"/>
                      <a:gd name="T9" fmla="*/ 17 h 114"/>
                      <a:gd name="T10" fmla="*/ 16 w 113"/>
                      <a:gd name="T11" fmla="*/ 50 h 114"/>
                      <a:gd name="T12" fmla="*/ 16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6 w 113"/>
                      <a:gd name="T27" fmla="*/ 74 h 114"/>
                      <a:gd name="T28" fmla="*/ 106 w 113"/>
                      <a:gd name="T29" fmla="*/ 74 h 114"/>
                      <a:gd name="T30" fmla="*/ 106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6" y="25"/>
                        </a:moveTo>
                        <a:lnTo>
                          <a:pt x="106" y="25"/>
                        </a:lnTo>
                        <a:cubicBezTo>
                          <a:pt x="101" y="9"/>
                          <a:pt x="93" y="0"/>
                          <a:pt x="82" y="0"/>
                        </a:cubicBezTo>
                        <a:lnTo>
                          <a:pt x="82" y="0"/>
                        </a:lnTo>
                        <a:cubicBezTo>
                          <a:pt x="71" y="0"/>
                          <a:pt x="60" y="6"/>
                          <a:pt x="49" y="17"/>
                        </a:cubicBezTo>
                        <a:lnTo>
                          <a:pt x="16" y="50"/>
                        </a:lnTo>
                        <a:lnTo>
                          <a:pt x="16" y="50"/>
                        </a:lnTo>
                        <a:cubicBezTo>
                          <a:pt x="5" y="60"/>
                          <a:pt x="0" y="72"/>
                          <a:pt x="0" y="82"/>
                        </a:cubicBezTo>
                        <a:lnTo>
                          <a:pt x="0" y="82"/>
                        </a:lnTo>
                        <a:cubicBezTo>
                          <a:pt x="0" y="93"/>
                          <a:pt x="8" y="101"/>
                          <a:pt x="25" y="107"/>
                        </a:cubicBezTo>
                        <a:lnTo>
                          <a:pt x="25" y="107"/>
                        </a:lnTo>
                        <a:cubicBezTo>
                          <a:pt x="41" y="113"/>
                          <a:pt x="57" y="113"/>
                          <a:pt x="74" y="107"/>
                        </a:cubicBezTo>
                        <a:lnTo>
                          <a:pt x="74" y="107"/>
                        </a:lnTo>
                        <a:cubicBezTo>
                          <a:pt x="90" y="101"/>
                          <a:pt x="101" y="91"/>
                          <a:pt x="106" y="74"/>
                        </a:cubicBezTo>
                        <a:lnTo>
                          <a:pt x="106" y="74"/>
                        </a:lnTo>
                        <a:cubicBezTo>
                          <a:pt x="112" y="57"/>
                          <a:pt x="112" y="42"/>
                          <a:pt x="106"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1" name="Freeform 58">
                    <a:extLst>
                      <a:ext uri="{FF2B5EF4-FFF2-40B4-BE49-F238E27FC236}">
                        <a16:creationId xmlns:a16="http://schemas.microsoft.com/office/drawing/2014/main" id="{A5C9AB67-805A-044A-90F4-29763C2130ED}"/>
                      </a:ext>
                    </a:extLst>
                  </p:cNvPr>
                  <p:cNvSpPr>
                    <a:spLocks noChangeArrowheads="1"/>
                  </p:cNvSpPr>
                  <p:nvPr/>
                </p:nvSpPr>
                <p:spPr bwMode="auto">
                  <a:xfrm>
                    <a:off x="2700338"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6 w 113"/>
                      <a:gd name="T13" fmla="*/ 63 h 113"/>
                      <a:gd name="T14" fmla="*/ 49 w 113"/>
                      <a:gd name="T15" fmla="*/ 95 h 113"/>
                      <a:gd name="T16" fmla="*/ 49 w 113"/>
                      <a:gd name="T17" fmla="*/ 95 h 113"/>
                      <a:gd name="T18" fmla="*/ 82 w 113"/>
                      <a:gd name="T19" fmla="*/ 112 h 113"/>
                      <a:gd name="T20" fmla="*/ 82 w 113"/>
                      <a:gd name="T21" fmla="*/ 112 h 113"/>
                      <a:gd name="T22" fmla="*/ 106 w 113"/>
                      <a:gd name="T23" fmla="*/ 87 h 113"/>
                      <a:gd name="T24" fmla="*/ 106 w 113"/>
                      <a:gd name="T25" fmla="*/ 87 h 113"/>
                      <a:gd name="T26" fmla="*/ 106 w 113"/>
                      <a:gd name="T27" fmla="*/ 38 h 113"/>
                      <a:gd name="T28" fmla="*/ 106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7" y="0"/>
                          <a:pt x="41" y="0"/>
                          <a:pt x="25" y="5"/>
                        </a:cubicBezTo>
                        <a:lnTo>
                          <a:pt x="25" y="5"/>
                        </a:lnTo>
                        <a:cubicBezTo>
                          <a:pt x="8" y="10"/>
                          <a:pt x="0" y="18"/>
                          <a:pt x="0" y="30"/>
                        </a:cubicBezTo>
                        <a:lnTo>
                          <a:pt x="0" y="30"/>
                        </a:lnTo>
                        <a:cubicBezTo>
                          <a:pt x="0" y="40"/>
                          <a:pt x="5" y="51"/>
                          <a:pt x="16" y="63"/>
                        </a:cubicBezTo>
                        <a:lnTo>
                          <a:pt x="49" y="95"/>
                        </a:lnTo>
                        <a:lnTo>
                          <a:pt x="49" y="95"/>
                        </a:lnTo>
                        <a:cubicBezTo>
                          <a:pt x="60" y="106"/>
                          <a:pt x="71" y="112"/>
                          <a:pt x="82" y="112"/>
                        </a:cubicBezTo>
                        <a:lnTo>
                          <a:pt x="82" y="112"/>
                        </a:lnTo>
                        <a:cubicBezTo>
                          <a:pt x="93" y="112"/>
                          <a:pt x="101" y="103"/>
                          <a:pt x="106" y="87"/>
                        </a:cubicBezTo>
                        <a:lnTo>
                          <a:pt x="106" y="87"/>
                        </a:lnTo>
                        <a:cubicBezTo>
                          <a:pt x="112" y="71"/>
                          <a:pt x="112" y="54"/>
                          <a:pt x="106" y="38"/>
                        </a:cubicBezTo>
                        <a:lnTo>
                          <a:pt x="106"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2" name="Freeform 199">
                    <a:extLst>
                      <a:ext uri="{FF2B5EF4-FFF2-40B4-BE49-F238E27FC236}">
                        <a16:creationId xmlns:a16="http://schemas.microsoft.com/office/drawing/2014/main" id="{25A89AB7-8E98-AB48-B73E-5B302A80BE8D}"/>
                      </a:ext>
                    </a:extLst>
                  </p:cNvPr>
                  <p:cNvSpPr>
                    <a:spLocks noChangeArrowheads="1"/>
                  </p:cNvSpPr>
                  <p:nvPr/>
                </p:nvSpPr>
                <p:spPr bwMode="auto">
                  <a:xfrm>
                    <a:off x="2767013" y="2360613"/>
                    <a:ext cx="41275" cy="41275"/>
                  </a:xfrm>
                  <a:custGeom>
                    <a:avLst/>
                    <a:gdLst>
                      <a:gd name="T0" fmla="*/ 38 w 113"/>
                      <a:gd name="T1" fmla="*/ 107 h 114"/>
                      <a:gd name="T2" fmla="*/ 38 w 113"/>
                      <a:gd name="T3" fmla="*/ 107 h 114"/>
                      <a:gd name="T4" fmla="*/ 87 w 113"/>
                      <a:gd name="T5" fmla="*/ 107 h 114"/>
                      <a:gd name="T6" fmla="*/ 87 w 113"/>
                      <a:gd name="T7" fmla="*/ 107 h 114"/>
                      <a:gd name="T8" fmla="*/ 112 w 113"/>
                      <a:gd name="T9" fmla="*/ 82 h 114"/>
                      <a:gd name="T10" fmla="*/ 112 w 113"/>
                      <a:gd name="T11" fmla="*/ 82 h 114"/>
                      <a:gd name="T12" fmla="*/ 95 w 113"/>
                      <a:gd name="T13" fmla="*/ 50 h 114"/>
                      <a:gd name="T14" fmla="*/ 63 w 113"/>
                      <a:gd name="T15" fmla="*/ 17 h 114"/>
                      <a:gd name="T16" fmla="*/ 63 w 113"/>
                      <a:gd name="T17" fmla="*/ 17 h 114"/>
                      <a:gd name="T18" fmla="*/ 30 w 113"/>
                      <a:gd name="T19" fmla="*/ 0 h 114"/>
                      <a:gd name="T20" fmla="*/ 30 w 113"/>
                      <a:gd name="T21" fmla="*/ 0 h 114"/>
                      <a:gd name="T22" fmla="*/ 5 w 113"/>
                      <a:gd name="T23" fmla="*/ 25 h 114"/>
                      <a:gd name="T24" fmla="*/ 5 w 113"/>
                      <a:gd name="T25" fmla="*/ 25 h 114"/>
                      <a:gd name="T26" fmla="*/ 5 w 113"/>
                      <a:gd name="T27" fmla="*/ 74 h 114"/>
                      <a:gd name="T28" fmla="*/ 5 w 113"/>
                      <a:gd name="T29" fmla="*/ 74 h 114"/>
                      <a:gd name="T30" fmla="*/ 38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8" y="107"/>
                        </a:moveTo>
                        <a:lnTo>
                          <a:pt x="38" y="107"/>
                        </a:lnTo>
                        <a:cubicBezTo>
                          <a:pt x="55" y="113"/>
                          <a:pt x="71" y="113"/>
                          <a:pt x="87" y="107"/>
                        </a:cubicBezTo>
                        <a:lnTo>
                          <a:pt x="87" y="107"/>
                        </a:lnTo>
                        <a:cubicBezTo>
                          <a:pt x="104" y="101"/>
                          <a:pt x="112" y="93"/>
                          <a:pt x="112" y="82"/>
                        </a:cubicBezTo>
                        <a:lnTo>
                          <a:pt x="112" y="82"/>
                        </a:lnTo>
                        <a:cubicBezTo>
                          <a:pt x="112" y="72"/>
                          <a:pt x="107" y="60"/>
                          <a:pt x="95" y="50"/>
                        </a:cubicBezTo>
                        <a:lnTo>
                          <a:pt x="63" y="17"/>
                        </a:lnTo>
                        <a:lnTo>
                          <a:pt x="63" y="17"/>
                        </a:lnTo>
                        <a:cubicBezTo>
                          <a:pt x="52" y="6"/>
                          <a:pt x="41" y="0"/>
                          <a:pt x="30" y="0"/>
                        </a:cubicBezTo>
                        <a:lnTo>
                          <a:pt x="30" y="0"/>
                        </a:lnTo>
                        <a:cubicBezTo>
                          <a:pt x="19" y="0"/>
                          <a:pt x="11" y="9"/>
                          <a:pt x="5" y="25"/>
                        </a:cubicBezTo>
                        <a:lnTo>
                          <a:pt x="5" y="25"/>
                        </a:lnTo>
                        <a:cubicBezTo>
                          <a:pt x="0" y="42"/>
                          <a:pt x="0" y="57"/>
                          <a:pt x="5" y="74"/>
                        </a:cubicBezTo>
                        <a:lnTo>
                          <a:pt x="5" y="74"/>
                        </a:lnTo>
                        <a:cubicBezTo>
                          <a:pt x="11" y="91"/>
                          <a:pt x="22" y="101"/>
                          <a:pt x="38"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3" name="Freeform 202">
                    <a:extLst>
                      <a:ext uri="{FF2B5EF4-FFF2-40B4-BE49-F238E27FC236}">
                        <a16:creationId xmlns:a16="http://schemas.microsoft.com/office/drawing/2014/main" id="{705465AC-7BD5-CB4F-8DBC-228CD0D9C0FA}"/>
                      </a:ext>
                    </a:extLst>
                  </p:cNvPr>
                  <p:cNvSpPr>
                    <a:spLocks noChangeArrowheads="1"/>
                  </p:cNvSpPr>
                  <p:nvPr/>
                </p:nvSpPr>
                <p:spPr bwMode="auto">
                  <a:xfrm>
                    <a:off x="2767013" y="2427288"/>
                    <a:ext cx="41275" cy="41275"/>
                  </a:xfrm>
                  <a:custGeom>
                    <a:avLst/>
                    <a:gdLst>
                      <a:gd name="T0" fmla="*/ 5 w 113"/>
                      <a:gd name="T1" fmla="*/ 87 h 113"/>
                      <a:gd name="T2" fmla="*/ 5 w 113"/>
                      <a:gd name="T3" fmla="*/ 87 h 113"/>
                      <a:gd name="T4" fmla="*/ 30 w 113"/>
                      <a:gd name="T5" fmla="*/ 112 h 113"/>
                      <a:gd name="T6" fmla="*/ 30 w 113"/>
                      <a:gd name="T7" fmla="*/ 112 h 113"/>
                      <a:gd name="T8" fmla="*/ 63 w 113"/>
                      <a:gd name="T9" fmla="*/ 95 h 113"/>
                      <a:gd name="T10" fmla="*/ 95 w 113"/>
                      <a:gd name="T11" fmla="*/ 63 h 113"/>
                      <a:gd name="T12" fmla="*/ 95 w 113"/>
                      <a:gd name="T13" fmla="*/ 63 h 113"/>
                      <a:gd name="T14" fmla="*/ 112 w 113"/>
                      <a:gd name="T15" fmla="*/ 30 h 113"/>
                      <a:gd name="T16" fmla="*/ 112 w 113"/>
                      <a:gd name="T17" fmla="*/ 30 h 113"/>
                      <a:gd name="T18" fmla="*/ 87 w 113"/>
                      <a:gd name="T19" fmla="*/ 5 h 113"/>
                      <a:gd name="T20" fmla="*/ 87 w 113"/>
                      <a:gd name="T21" fmla="*/ 5 h 113"/>
                      <a:gd name="T22" fmla="*/ 38 w 113"/>
                      <a:gd name="T23" fmla="*/ 5 h 113"/>
                      <a:gd name="T24" fmla="*/ 38 w 113"/>
                      <a:gd name="T25" fmla="*/ 5 h 113"/>
                      <a:gd name="T26" fmla="*/ 5 w 113"/>
                      <a:gd name="T27" fmla="*/ 38 h 113"/>
                      <a:gd name="T28" fmla="*/ 5 w 113"/>
                      <a:gd name="T29" fmla="*/ 38 h 113"/>
                      <a:gd name="T30" fmla="*/ 5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5" y="87"/>
                        </a:moveTo>
                        <a:lnTo>
                          <a:pt x="5" y="87"/>
                        </a:lnTo>
                        <a:cubicBezTo>
                          <a:pt x="11" y="103"/>
                          <a:pt x="19" y="112"/>
                          <a:pt x="30" y="112"/>
                        </a:cubicBezTo>
                        <a:lnTo>
                          <a:pt x="30" y="112"/>
                        </a:lnTo>
                        <a:cubicBezTo>
                          <a:pt x="41" y="112"/>
                          <a:pt x="52" y="106"/>
                          <a:pt x="63" y="95"/>
                        </a:cubicBezTo>
                        <a:lnTo>
                          <a:pt x="95" y="63"/>
                        </a:lnTo>
                        <a:lnTo>
                          <a:pt x="95" y="63"/>
                        </a:lnTo>
                        <a:cubicBezTo>
                          <a:pt x="107" y="51"/>
                          <a:pt x="112" y="40"/>
                          <a:pt x="112" y="30"/>
                        </a:cubicBezTo>
                        <a:lnTo>
                          <a:pt x="112" y="30"/>
                        </a:lnTo>
                        <a:cubicBezTo>
                          <a:pt x="112" y="18"/>
                          <a:pt x="104" y="10"/>
                          <a:pt x="87" y="5"/>
                        </a:cubicBezTo>
                        <a:lnTo>
                          <a:pt x="87" y="5"/>
                        </a:lnTo>
                        <a:cubicBezTo>
                          <a:pt x="71" y="0"/>
                          <a:pt x="55" y="0"/>
                          <a:pt x="38" y="5"/>
                        </a:cubicBezTo>
                        <a:lnTo>
                          <a:pt x="38" y="5"/>
                        </a:lnTo>
                        <a:cubicBezTo>
                          <a:pt x="22" y="10"/>
                          <a:pt x="11" y="21"/>
                          <a:pt x="5" y="38"/>
                        </a:cubicBezTo>
                        <a:lnTo>
                          <a:pt x="5" y="38"/>
                        </a:lnTo>
                        <a:cubicBezTo>
                          <a:pt x="0" y="54"/>
                          <a:pt x="0" y="71"/>
                          <a:pt x="5"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1" name="Group 547">
                <a:extLst>
                  <a:ext uri="{FF2B5EF4-FFF2-40B4-BE49-F238E27FC236}">
                    <a16:creationId xmlns:a16="http://schemas.microsoft.com/office/drawing/2014/main" id="{D0A51ABF-8AAD-ED48-831E-D0B1BBF3CC95}"/>
                  </a:ext>
                </a:extLst>
              </p:cNvPr>
              <p:cNvGrpSpPr/>
              <p:nvPr/>
            </p:nvGrpSpPr>
            <p:grpSpPr>
              <a:xfrm rot="5400000">
                <a:off x="1963730" y="1613874"/>
                <a:ext cx="1423866" cy="1440000"/>
                <a:chOff x="3030538" y="1858963"/>
                <a:chExt cx="1120775" cy="1133475"/>
              </a:xfrm>
            </p:grpSpPr>
            <p:sp>
              <p:nvSpPr>
                <p:cNvPr id="68" name="Freeform 185">
                  <a:extLst>
                    <a:ext uri="{FF2B5EF4-FFF2-40B4-BE49-F238E27FC236}">
                      <a16:creationId xmlns:a16="http://schemas.microsoft.com/office/drawing/2014/main" id="{00B7785E-37BF-BD40-AB10-7DF4350AD81C}"/>
                    </a:ext>
                  </a:extLst>
                </p:cNvPr>
                <p:cNvSpPr>
                  <a:spLocks noChangeArrowheads="1"/>
                </p:cNvSpPr>
                <p:nvPr/>
              </p:nvSpPr>
              <p:spPr bwMode="auto">
                <a:xfrm>
                  <a:off x="3455988" y="1858963"/>
                  <a:ext cx="271462" cy="141287"/>
                </a:xfrm>
                <a:custGeom>
                  <a:avLst/>
                  <a:gdLst>
                    <a:gd name="T0" fmla="*/ 49 w 754"/>
                    <a:gd name="T1" fmla="*/ 98 h 392"/>
                    <a:gd name="T2" fmla="*/ 82 w 754"/>
                    <a:gd name="T3" fmla="*/ 131 h 392"/>
                    <a:gd name="T4" fmla="*/ 114 w 754"/>
                    <a:gd name="T5" fmla="*/ 164 h 392"/>
                    <a:gd name="T6" fmla="*/ 147 w 754"/>
                    <a:gd name="T7" fmla="*/ 197 h 392"/>
                    <a:gd name="T8" fmla="*/ 180 w 754"/>
                    <a:gd name="T9" fmla="*/ 230 h 392"/>
                    <a:gd name="T10" fmla="*/ 213 w 754"/>
                    <a:gd name="T11" fmla="*/ 262 h 392"/>
                    <a:gd name="T12" fmla="*/ 245 w 754"/>
                    <a:gd name="T13" fmla="*/ 296 h 392"/>
                    <a:gd name="T14" fmla="*/ 278 w 754"/>
                    <a:gd name="T15" fmla="*/ 328 h 392"/>
                    <a:gd name="T16" fmla="*/ 311 w 754"/>
                    <a:gd name="T17" fmla="*/ 361 h 392"/>
                    <a:gd name="T18" fmla="*/ 311 w 754"/>
                    <a:gd name="T19" fmla="*/ 361 h 392"/>
                    <a:gd name="T20" fmla="*/ 352 w 754"/>
                    <a:gd name="T21" fmla="*/ 385 h 392"/>
                    <a:gd name="T22" fmla="*/ 352 w 754"/>
                    <a:gd name="T23" fmla="*/ 385 h 392"/>
                    <a:gd name="T24" fmla="*/ 401 w 754"/>
                    <a:gd name="T25" fmla="*/ 385 h 392"/>
                    <a:gd name="T26" fmla="*/ 401 w 754"/>
                    <a:gd name="T27" fmla="*/ 385 h 392"/>
                    <a:gd name="T28" fmla="*/ 409 w 754"/>
                    <a:gd name="T29" fmla="*/ 382 h 392"/>
                    <a:gd name="T30" fmla="*/ 409 w 754"/>
                    <a:gd name="T31" fmla="*/ 382 h 392"/>
                    <a:gd name="T32" fmla="*/ 442 w 754"/>
                    <a:gd name="T33" fmla="*/ 361 h 392"/>
                    <a:gd name="T34" fmla="*/ 475 w 754"/>
                    <a:gd name="T35" fmla="*/ 328 h 392"/>
                    <a:gd name="T36" fmla="*/ 573 w 754"/>
                    <a:gd name="T37" fmla="*/ 230 h 392"/>
                    <a:gd name="T38" fmla="*/ 606 w 754"/>
                    <a:gd name="T39" fmla="*/ 197 h 392"/>
                    <a:gd name="T40" fmla="*/ 639 w 754"/>
                    <a:gd name="T41" fmla="*/ 164 h 392"/>
                    <a:gd name="T42" fmla="*/ 737 w 754"/>
                    <a:gd name="T43" fmla="*/ 66 h 392"/>
                    <a:gd name="T44" fmla="*/ 737 w 754"/>
                    <a:gd name="T45" fmla="*/ 66 h 392"/>
                    <a:gd name="T46" fmla="*/ 753 w 754"/>
                    <a:gd name="T47" fmla="*/ 32 h 392"/>
                    <a:gd name="T48" fmla="*/ 753 w 754"/>
                    <a:gd name="T49" fmla="*/ 32 h 392"/>
                    <a:gd name="T50" fmla="*/ 729 w 754"/>
                    <a:gd name="T51" fmla="*/ 9 h 392"/>
                    <a:gd name="T52" fmla="*/ 729 w 754"/>
                    <a:gd name="T53" fmla="*/ 9 h 392"/>
                    <a:gd name="T54" fmla="*/ 672 w 754"/>
                    <a:gd name="T55" fmla="*/ 0 h 392"/>
                    <a:gd name="T56" fmla="*/ 409 w 754"/>
                    <a:gd name="T57" fmla="*/ 0 h 392"/>
                    <a:gd name="T58" fmla="*/ 82 w 754"/>
                    <a:gd name="T59" fmla="*/ 0 h 392"/>
                    <a:gd name="T60" fmla="*/ 82 w 754"/>
                    <a:gd name="T61" fmla="*/ 0 h 392"/>
                    <a:gd name="T62" fmla="*/ 24 w 754"/>
                    <a:gd name="T63" fmla="*/ 9 h 392"/>
                    <a:gd name="T64" fmla="*/ 24 w 754"/>
                    <a:gd name="T65" fmla="*/ 9 h 392"/>
                    <a:gd name="T66" fmla="*/ 0 w 754"/>
                    <a:gd name="T67" fmla="*/ 32 h 392"/>
                    <a:gd name="T68" fmla="*/ 0 w 754"/>
                    <a:gd name="T69" fmla="*/ 32 h 392"/>
                    <a:gd name="T70" fmla="*/ 16 w 754"/>
                    <a:gd name="T71" fmla="*/ 66 h 392"/>
                    <a:gd name="T72" fmla="*/ 49 w 754"/>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392">
                      <a:moveTo>
                        <a:pt x="49" y="98"/>
                      </a:moveTo>
                      <a:lnTo>
                        <a:pt x="82" y="131"/>
                      </a:lnTo>
                      <a:lnTo>
                        <a:pt x="114" y="164"/>
                      </a:lnTo>
                      <a:lnTo>
                        <a:pt x="147" y="197"/>
                      </a:lnTo>
                      <a:lnTo>
                        <a:pt x="180" y="230"/>
                      </a:lnTo>
                      <a:lnTo>
                        <a:pt x="213" y="262"/>
                      </a:lnTo>
                      <a:lnTo>
                        <a:pt x="245" y="296"/>
                      </a:lnTo>
                      <a:lnTo>
                        <a:pt x="278" y="328"/>
                      </a:lnTo>
                      <a:lnTo>
                        <a:pt x="311" y="361"/>
                      </a:lnTo>
                      <a:lnTo>
                        <a:pt x="311" y="361"/>
                      </a:lnTo>
                      <a:cubicBezTo>
                        <a:pt x="323" y="372"/>
                        <a:pt x="336" y="380"/>
                        <a:pt x="352" y="385"/>
                      </a:cubicBezTo>
                      <a:lnTo>
                        <a:pt x="352" y="385"/>
                      </a:lnTo>
                      <a:cubicBezTo>
                        <a:pt x="369" y="391"/>
                        <a:pt x="385" y="391"/>
                        <a:pt x="401" y="385"/>
                      </a:cubicBezTo>
                      <a:lnTo>
                        <a:pt x="401" y="385"/>
                      </a:lnTo>
                      <a:cubicBezTo>
                        <a:pt x="404" y="384"/>
                        <a:pt x="407" y="383"/>
                        <a:pt x="409" y="382"/>
                      </a:cubicBezTo>
                      <a:lnTo>
                        <a:pt x="409" y="382"/>
                      </a:lnTo>
                      <a:cubicBezTo>
                        <a:pt x="422" y="377"/>
                        <a:pt x="434" y="370"/>
                        <a:pt x="442" y="361"/>
                      </a:cubicBezTo>
                      <a:lnTo>
                        <a:pt x="475" y="328"/>
                      </a:lnTo>
                      <a:lnTo>
                        <a:pt x="573" y="230"/>
                      </a:lnTo>
                      <a:lnTo>
                        <a:pt x="606" y="197"/>
                      </a:lnTo>
                      <a:lnTo>
                        <a:pt x="639" y="164"/>
                      </a:lnTo>
                      <a:lnTo>
                        <a:pt x="737" y="66"/>
                      </a:lnTo>
                      <a:lnTo>
                        <a:pt x="737" y="66"/>
                      </a:lnTo>
                      <a:cubicBezTo>
                        <a:pt x="748" y="55"/>
                        <a:pt x="753" y="44"/>
                        <a:pt x="753" y="32"/>
                      </a:cubicBezTo>
                      <a:lnTo>
                        <a:pt x="753" y="32"/>
                      </a:lnTo>
                      <a:cubicBezTo>
                        <a:pt x="753" y="22"/>
                        <a:pt x="746" y="14"/>
                        <a:pt x="729" y="9"/>
                      </a:cubicBezTo>
                      <a:lnTo>
                        <a:pt x="729" y="9"/>
                      </a:lnTo>
                      <a:cubicBezTo>
                        <a:pt x="712" y="3"/>
                        <a:pt x="694" y="0"/>
                        <a:pt x="672" y="0"/>
                      </a:cubicBezTo>
                      <a:lnTo>
                        <a:pt x="409" y="0"/>
                      </a:lnTo>
                      <a:lnTo>
                        <a:pt x="82" y="0"/>
                      </a:lnTo>
                      <a:lnTo>
                        <a:pt x="82" y="0"/>
                      </a:lnTo>
                      <a:cubicBezTo>
                        <a:pt x="60" y="0"/>
                        <a:pt x="41" y="3"/>
                        <a:pt x="24" y="9"/>
                      </a:cubicBezTo>
                      <a:lnTo>
                        <a:pt x="24" y="9"/>
                      </a:lnTo>
                      <a:cubicBezTo>
                        <a:pt x="8" y="14"/>
                        <a:pt x="0" y="22"/>
                        <a:pt x="0" y="32"/>
                      </a:cubicBezTo>
                      <a:lnTo>
                        <a:pt x="0" y="32"/>
                      </a:lnTo>
                      <a:cubicBezTo>
                        <a:pt x="0" y="44"/>
                        <a:pt x="5" y="55"/>
                        <a:pt x="16" y="66"/>
                      </a:cubicBezTo>
                      <a:lnTo>
                        <a:pt x="49"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9" name="Freeform 187">
                  <a:extLst>
                    <a:ext uri="{FF2B5EF4-FFF2-40B4-BE49-F238E27FC236}">
                      <a16:creationId xmlns:a16="http://schemas.microsoft.com/office/drawing/2014/main" id="{24599834-593B-4E4E-948C-45398D0E454F}"/>
                    </a:ext>
                  </a:extLst>
                </p:cNvPr>
                <p:cNvSpPr>
                  <a:spLocks noChangeArrowheads="1"/>
                </p:cNvSpPr>
                <p:nvPr/>
              </p:nvSpPr>
              <p:spPr bwMode="auto">
                <a:xfrm>
                  <a:off x="3314700" y="2000250"/>
                  <a:ext cx="247650" cy="134938"/>
                </a:xfrm>
                <a:custGeom>
                  <a:avLst/>
                  <a:gdLst>
                    <a:gd name="T0" fmla="*/ 50 w 690"/>
                    <a:gd name="T1" fmla="*/ 98 h 377"/>
                    <a:gd name="T2" fmla="*/ 148 w 690"/>
                    <a:gd name="T3" fmla="*/ 196 h 377"/>
                    <a:gd name="T4" fmla="*/ 181 w 690"/>
                    <a:gd name="T5" fmla="*/ 229 h 377"/>
                    <a:gd name="T6" fmla="*/ 214 w 690"/>
                    <a:gd name="T7" fmla="*/ 262 h 377"/>
                    <a:gd name="T8" fmla="*/ 312 w 690"/>
                    <a:gd name="T9" fmla="*/ 360 h 377"/>
                    <a:gd name="T10" fmla="*/ 312 w 690"/>
                    <a:gd name="T11" fmla="*/ 360 h 377"/>
                    <a:gd name="T12" fmla="*/ 345 w 690"/>
                    <a:gd name="T13" fmla="*/ 376 h 377"/>
                    <a:gd name="T14" fmla="*/ 345 w 690"/>
                    <a:gd name="T15" fmla="*/ 376 h 377"/>
                    <a:gd name="T16" fmla="*/ 377 w 690"/>
                    <a:gd name="T17" fmla="*/ 360 h 377"/>
                    <a:gd name="T18" fmla="*/ 672 w 690"/>
                    <a:gd name="T19" fmla="*/ 65 h 377"/>
                    <a:gd name="T20" fmla="*/ 672 w 690"/>
                    <a:gd name="T21" fmla="*/ 65 h 377"/>
                    <a:gd name="T22" fmla="*/ 689 w 690"/>
                    <a:gd name="T23" fmla="*/ 32 h 377"/>
                    <a:gd name="T24" fmla="*/ 689 w 690"/>
                    <a:gd name="T25" fmla="*/ 32 h 377"/>
                    <a:gd name="T26" fmla="*/ 664 w 690"/>
                    <a:gd name="T27" fmla="*/ 7 h 377"/>
                    <a:gd name="T28" fmla="*/ 664 w 690"/>
                    <a:gd name="T29" fmla="*/ 7 h 377"/>
                    <a:gd name="T30" fmla="*/ 607 w 690"/>
                    <a:gd name="T31" fmla="*/ 0 h 377"/>
                    <a:gd name="T32" fmla="*/ 82 w 690"/>
                    <a:gd name="T33" fmla="*/ 0 h 377"/>
                    <a:gd name="T34" fmla="*/ 82 w 690"/>
                    <a:gd name="T35" fmla="*/ 0 h 377"/>
                    <a:gd name="T36" fmla="*/ 25 w 690"/>
                    <a:gd name="T37" fmla="*/ 7 h 377"/>
                    <a:gd name="T38" fmla="*/ 25 w 690"/>
                    <a:gd name="T39" fmla="*/ 7 h 377"/>
                    <a:gd name="T40" fmla="*/ 0 w 690"/>
                    <a:gd name="T41" fmla="*/ 32 h 377"/>
                    <a:gd name="T42" fmla="*/ 0 w 690"/>
                    <a:gd name="T43" fmla="*/ 32 h 377"/>
                    <a:gd name="T44" fmla="*/ 17 w 690"/>
                    <a:gd name="T45" fmla="*/ 65 h 377"/>
                    <a:gd name="T46" fmla="*/ 50 w 690"/>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7">
                      <a:moveTo>
                        <a:pt x="50" y="98"/>
                      </a:moveTo>
                      <a:lnTo>
                        <a:pt x="148" y="196"/>
                      </a:lnTo>
                      <a:lnTo>
                        <a:pt x="181" y="229"/>
                      </a:lnTo>
                      <a:lnTo>
                        <a:pt x="214" y="262"/>
                      </a:lnTo>
                      <a:lnTo>
                        <a:pt x="312" y="360"/>
                      </a:lnTo>
                      <a:lnTo>
                        <a:pt x="312" y="360"/>
                      </a:lnTo>
                      <a:cubicBezTo>
                        <a:pt x="323" y="371"/>
                        <a:pt x="334" y="376"/>
                        <a:pt x="345" y="376"/>
                      </a:cubicBezTo>
                      <a:lnTo>
                        <a:pt x="345" y="376"/>
                      </a:lnTo>
                      <a:cubicBezTo>
                        <a:pt x="356" y="376"/>
                        <a:pt x="366" y="371"/>
                        <a:pt x="377" y="360"/>
                      </a:cubicBez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2" y="0"/>
                      </a:lnTo>
                      <a:lnTo>
                        <a:pt x="82" y="0"/>
                      </a:lnTo>
                      <a:cubicBezTo>
                        <a:pt x="60" y="0"/>
                        <a:pt x="42" y="2"/>
                        <a:pt x="25" y="7"/>
                      </a:cubicBezTo>
                      <a:lnTo>
                        <a:pt x="25" y="7"/>
                      </a:lnTo>
                      <a:cubicBezTo>
                        <a:pt x="9" y="13"/>
                        <a:pt x="0" y="21"/>
                        <a:pt x="0" y="32"/>
                      </a:cubicBezTo>
                      <a:lnTo>
                        <a:pt x="0" y="32"/>
                      </a:lnTo>
                      <a:cubicBezTo>
                        <a:pt x="0" y="43"/>
                        <a:pt x="6" y="54"/>
                        <a:pt x="17" y="65"/>
                      </a:cubicBezTo>
                      <a:lnTo>
                        <a:pt x="50" y="98"/>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0" name="Freeform 188">
                  <a:extLst>
                    <a:ext uri="{FF2B5EF4-FFF2-40B4-BE49-F238E27FC236}">
                      <a16:creationId xmlns:a16="http://schemas.microsoft.com/office/drawing/2014/main" id="{D54124BE-2811-EF40-A421-A9B85EE9446A}"/>
                    </a:ext>
                  </a:extLst>
                </p:cNvPr>
                <p:cNvSpPr>
                  <a:spLocks noChangeArrowheads="1"/>
                </p:cNvSpPr>
                <p:nvPr/>
              </p:nvSpPr>
              <p:spPr bwMode="auto">
                <a:xfrm>
                  <a:off x="3621088" y="2000250"/>
                  <a:ext cx="247650" cy="134938"/>
                </a:xfrm>
                <a:custGeom>
                  <a:avLst/>
                  <a:gdLst>
                    <a:gd name="T0" fmla="*/ 24 w 689"/>
                    <a:gd name="T1" fmla="*/ 7 h 377"/>
                    <a:gd name="T2" fmla="*/ 24 w 689"/>
                    <a:gd name="T3" fmla="*/ 7 h 377"/>
                    <a:gd name="T4" fmla="*/ 0 w 689"/>
                    <a:gd name="T5" fmla="*/ 32 h 377"/>
                    <a:gd name="T6" fmla="*/ 0 w 689"/>
                    <a:gd name="T7" fmla="*/ 32 h 377"/>
                    <a:gd name="T8" fmla="*/ 16 w 689"/>
                    <a:gd name="T9" fmla="*/ 65 h 377"/>
                    <a:gd name="T10" fmla="*/ 49 w 689"/>
                    <a:gd name="T11" fmla="*/ 98 h 377"/>
                    <a:gd name="T12" fmla="*/ 82 w 689"/>
                    <a:gd name="T13" fmla="*/ 131 h 377"/>
                    <a:gd name="T14" fmla="*/ 114 w 689"/>
                    <a:gd name="T15" fmla="*/ 164 h 377"/>
                    <a:gd name="T16" fmla="*/ 213 w 689"/>
                    <a:gd name="T17" fmla="*/ 262 h 377"/>
                    <a:gd name="T18" fmla="*/ 246 w 689"/>
                    <a:gd name="T19" fmla="*/ 295 h 377"/>
                    <a:gd name="T20" fmla="*/ 278 w 689"/>
                    <a:gd name="T21" fmla="*/ 327 h 377"/>
                    <a:gd name="T22" fmla="*/ 311 w 689"/>
                    <a:gd name="T23" fmla="*/ 360 h 377"/>
                    <a:gd name="T24" fmla="*/ 311 w 689"/>
                    <a:gd name="T25" fmla="*/ 360 h 377"/>
                    <a:gd name="T26" fmla="*/ 344 w 689"/>
                    <a:gd name="T27" fmla="*/ 376 h 377"/>
                    <a:gd name="T28" fmla="*/ 344 w 689"/>
                    <a:gd name="T29" fmla="*/ 376 h 377"/>
                    <a:gd name="T30" fmla="*/ 377 w 689"/>
                    <a:gd name="T31" fmla="*/ 360 h 377"/>
                    <a:gd name="T32" fmla="*/ 410 w 689"/>
                    <a:gd name="T33" fmla="*/ 327 h 377"/>
                    <a:gd name="T34" fmla="*/ 442 w 689"/>
                    <a:gd name="T35" fmla="*/ 295 h 377"/>
                    <a:gd name="T36" fmla="*/ 475 w 689"/>
                    <a:gd name="T37" fmla="*/ 262 h 377"/>
                    <a:gd name="T38" fmla="*/ 508 w 689"/>
                    <a:gd name="T39" fmla="*/ 229 h 377"/>
                    <a:gd name="T40" fmla="*/ 541 w 689"/>
                    <a:gd name="T41" fmla="*/ 196 h 377"/>
                    <a:gd name="T42" fmla="*/ 574 w 689"/>
                    <a:gd name="T43" fmla="*/ 164 h 377"/>
                    <a:gd name="T44" fmla="*/ 606 w 689"/>
                    <a:gd name="T45" fmla="*/ 131 h 377"/>
                    <a:gd name="T46" fmla="*/ 639 w 689"/>
                    <a:gd name="T47" fmla="*/ 98 h 377"/>
                    <a:gd name="T48" fmla="*/ 672 w 689"/>
                    <a:gd name="T49" fmla="*/ 65 h 377"/>
                    <a:gd name="T50" fmla="*/ 672 w 689"/>
                    <a:gd name="T51" fmla="*/ 65 h 377"/>
                    <a:gd name="T52" fmla="*/ 688 w 689"/>
                    <a:gd name="T53" fmla="*/ 32 h 377"/>
                    <a:gd name="T54" fmla="*/ 688 w 689"/>
                    <a:gd name="T55" fmla="*/ 32 h 377"/>
                    <a:gd name="T56" fmla="*/ 663 w 689"/>
                    <a:gd name="T57" fmla="*/ 7 h 377"/>
                    <a:gd name="T58" fmla="*/ 663 w 689"/>
                    <a:gd name="T59" fmla="*/ 7 h 377"/>
                    <a:gd name="T60" fmla="*/ 606 w 689"/>
                    <a:gd name="T61" fmla="*/ 0 h 377"/>
                    <a:gd name="T62" fmla="*/ 82 w 689"/>
                    <a:gd name="T63" fmla="*/ 0 h 377"/>
                    <a:gd name="T64" fmla="*/ 82 w 689"/>
                    <a:gd name="T65" fmla="*/ 0 h 377"/>
                    <a:gd name="T66" fmla="*/ 24 w 689"/>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9" h="377">
                      <a:moveTo>
                        <a:pt x="24" y="7"/>
                      </a:moveTo>
                      <a:lnTo>
                        <a:pt x="24" y="7"/>
                      </a:lnTo>
                      <a:cubicBezTo>
                        <a:pt x="8" y="13"/>
                        <a:pt x="0" y="21"/>
                        <a:pt x="0" y="32"/>
                      </a:cubicBezTo>
                      <a:lnTo>
                        <a:pt x="0" y="32"/>
                      </a:lnTo>
                      <a:cubicBezTo>
                        <a:pt x="0" y="43"/>
                        <a:pt x="6" y="54"/>
                        <a:pt x="16" y="65"/>
                      </a:cubicBezTo>
                      <a:lnTo>
                        <a:pt x="49" y="98"/>
                      </a:lnTo>
                      <a:lnTo>
                        <a:pt x="82" y="131"/>
                      </a:lnTo>
                      <a:lnTo>
                        <a:pt x="114" y="164"/>
                      </a:lnTo>
                      <a:lnTo>
                        <a:pt x="213" y="262"/>
                      </a:lnTo>
                      <a:lnTo>
                        <a:pt x="246" y="295"/>
                      </a:lnTo>
                      <a:lnTo>
                        <a:pt x="278" y="327"/>
                      </a:lnTo>
                      <a:lnTo>
                        <a:pt x="311" y="360"/>
                      </a:lnTo>
                      <a:lnTo>
                        <a:pt x="311" y="360"/>
                      </a:lnTo>
                      <a:cubicBezTo>
                        <a:pt x="322" y="371"/>
                        <a:pt x="333" y="376"/>
                        <a:pt x="344" y="376"/>
                      </a:cubicBezTo>
                      <a:lnTo>
                        <a:pt x="344" y="376"/>
                      </a:lnTo>
                      <a:cubicBezTo>
                        <a:pt x="355" y="376"/>
                        <a:pt x="365" y="371"/>
                        <a:pt x="377" y="360"/>
                      </a:cubicBezTo>
                      <a:lnTo>
                        <a:pt x="410" y="327"/>
                      </a:lnTo>
                      <a:lnTo>
                        <a:pt x="442" y="295"/>
                      </a:lnTo>
                      <a:lnTo>
                        <a:pt x="475" y="262"/>
                      </a:lnTo>
                      <a:lnTo>
                        <a:pt x="508" y="229"/>
                      </a:lnTo>
                      <a:lnTo>
                        <a:pt x="541" y="196"/>
                      </a:lnTo>
                      <a:lnTo>
                        <a:pt x="574" y="164"/>
                      </a:lnTo>
                      <a:lnTo>
                        <a:pt x="606" y="131"/>
                      </a:lnTo>
                      <a:lnTo>
                        <a:pt x="639" y="98"/>
                      </a:lnTo>
                      <a:lnTo>
                        <a:pt x="672" y="65"/>
                      </a:lnTo>
                      <a:lnTo>
                        <a:pt x="672" y="65"/>
                      </a:lnTo>
                      <a:cubicBezTo>
                        <a:pt x="683" y="54"/>
                        <a:pt x="688" y="43"/>
                        <a:pt x="688" y="32"/>
                      </a:cubicBezTo>
                      <a:lnTo>
                        <a:pt x="688" y="32"/>
                      </a:lnTo>
                      <a:cubicBezTo>
                        <a:pt x="688" y="21"/>
                        <a:pt x="680" y="13"/>
                        <a:pt x="663" y="7"/>
                      </a:cubicBezTo>
                      <a:lnTo>
                        <a:pt x="663" y="7"/>
                      </a:lnTo>
                      <a:cubicBezTo>
                        <a:pt x="647" y="2"/>
                        <a:pt x="628" y="0"/>
                        <a:pt x="606" y="0"/>
                      </a:cubicBezTo>
                      <a:lnTo>
                        <a:pt x="82" y="0"/>
                      </a:lnTo>
                      <a:lnTo>
                        <a:pt x="82" y="0"/>
                      </a:lnTo>
                      <a:cubicBezTo>
                        <a:pt x="60" y="0"/>
                        <a:pt x="41" y="2"/>
                        <a:pt x="24" y="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1" name="Freeform 189">
                  <a:extLst>
                    <a:ext uri="{FF2B5EF4-FFF2-40B4-BE49-F238E27FC236}">
                      <a16:creationId xmlns:a16="http://schemas.microsoft.com/office/drawing/2014/main" id="{E066ACCE-5D41-304E-B925-518CA7012D54}"/>
                    </a:ext>
                  </a:extLst>
                </p:cNvPr>
                <p:cNvSpPr>
                  <a:spLocks noChangeArrowheads="1"/>
                </p:cNvSpPr>
                <p:nvPr/>
              </p:nvSpPr>
              <p:spPr bwMode="auto">
                <a:xfrm>
                  <a:off x="3238500" y="2073275"/>
                  <a:ext cx="706438" cy="706438"/>
                </a:xfrm>
                <a:custGeom>
                  <a:avLst/>
                  <a:gdLst>
                    <a:gd name="T0" fmla="*/ 1637 w 1962"/>
                    <a:gd name="T1" fmla="*/ 751 h 1962"/>
                    <a:gd name="T2" fmla="*/ 1473 w 1962"/>
                    <a:gd name="T3" fmla="*/ 587 h 1962"/>
                    <a:gd name="T4" fmla="*/ 1309 w 1962"/>
                    <a:gd name="T5" fmla="*/ 423 h 1962"/>
                    <a:gd name="T6" fmla="*/ 1145 w 1962"/>
                    <a:gd name="T7" fmla="*/ 259 h 1962"/>
                    <a:gd name="T8" fmla="*/ 1046 w 1962"/>
                    <a:gd name="T9" fmla="*/ 161 h 1962"/>
                    <a:gd name="T10" fmla="*/ 1005 w 1962"/>
                    <a:gd name="T11" fmla="*/ 136 h 1962"/>
                    <a:gd name="T12" fmla="*/ 956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89 w 1962"/>
                    <a:gd name="T25" fmla="*/ 1374 h 1962"/>
                    <a:gd name="T26" fmla="*/ 587 w 1962"/>
                    <a:gd name="T27" fmla="*/ 1472 h 1962"/>
                    <a:gd name="T28" fmla="*/ 686 w 1962"/>
                    <a:gd name="T29" fmla="*/ 1570 h 1962"/>
                    <a:gd name="T30" fmla="*/ 784 w 1962"/>
                    <a:gd name="T31" fmla="*/ 1669 h 1962"/>
                    <a:gd name="T32" fmla="*/ 882 w 1962"/>
                    <a:gd name="T33" fmla="*/ 1768 h 1962"/>
                    <a:gd name="T34" fmla="*/ 956 w 1962"/>
                    <a:gd name="T35" fmla="*/ 1825 h 1962"/>
                    <a:gd name="T36" fmla="*/ 1005 w 1962"/>
                    <a:gd name="T37" fmla="*/ 1825 h 1962"/>
                    <a:gd name="T38" fmla="*/ 1046 w 1962"/>
                    <a:gd name="T39" fmla="*/ 1800 h 1962"/>
                    <a:gd name="T40" fmla="*/ 1145 w 1962"/>
                    <a:gd name="T41" fmla="*/ 1702 h 1962"/>
                    <a:gd name="T42" fmla="*/ 1243 w 1962"/>
                    <a:gd name="T43" fmla="*/ 1604 h 1962"/>
                    <a:gd name="T44" fmla="*/ 1341 w 1962"/>
                    <a:gd name="T45" fmla="*/ 1505 h 1962"/>
                    <a:gd name="T46" fmla="*/ 1440 w 1962"/>
                    <a:gd name="T47" fmla="*/ 1406 h 1962"/>
                    <a:gd name="T48" fmla="*/ 1538 w 1962"/>
                    <a:gd name="T49" fmla="*/ 1309 h 1962"/>
                    <a:gd name="T50" fmla="*/ 1637 w 1962"/>
                    <a:gd name="T51" fmla="*/ 1210 h 1962"/>
                    <a:gd name="T52" fmla="*/ 1735 w 1962"/>
                    <a:gd name="T53" fmla="*/ 1112 h 1962"/>
                    <a:gd name="T54" fmla="*/ 1800 w 1962"/>
                    <a:gd name="T55" fmla="*/ 1047 h 1962"/>
                    <a:gd name="T56" fmla="*/ 1824 w 1962"/>
                    <a:gd name="T57" fmla="*/ 956 h 1962"/>
                    <a:gd name="T58" fmla="*/ 1768 w 1962"/>
                    <a:gd name="T59" fmla="*/ 882 h 1962"/>
                    <a:gd name="T60" fmla="*/ 1865 w 1962"/>
                    <a:gd name="T61" fmla="*/ 850 h 1962"/>
                    <a:gd name="T62" fmla="*/ 1931 w 1962"/>
                    <a:gd name="T63" fmla="*/ 915 h 1962"/>
                    <a:gd name="T64" fmla="*/ 1956 w 1962"/>
                    <a:gd name="T65" fmla="*/ 1005 h 1962"/>
                    <a:gd name="T66" fmla="*/ 1833 w 1962"/>
                    <a:gd name="T67" fmla="*/ 1145 h 1962"/>
                    <a:gd name="T68" fmla="*/ 1669 w 1962"/>
                    <a:gd name="T69" fmla="*/ 1309 h 1962"/>
                    <a:gd name="T70" fmla="*/ 1505 w 1962"/>
                    <a:gd name="T71" fmla="*/ 1472 h 1962"/>
                    <a:gd name="T72" fmla="*/ 1341 w 1962"/>
                    <a:gd name="T73" fmla="*/ 1636 h 1962"/>
                    <a:gd name="T74" fmla="*/ 1177 w 1962"/>
                    <a:gd name="T75" fmla="*/ 1800 h 1962"/>
                    <a:gd name="T76" fmla="*/ 1046 w 1962"/>
                    <a:gd name="T77" fmla="*/ 1931 h 1962"/>
                    <a:gd name="T78" fmla="*/ 1013 w 1962"/>
                    <a:gd name="T79" fmla="*/ 1953 h 1962"/>
                    <a:gd name="T80" fmla="*/ 956 w 1962"/>
                    <a:gd name="T81" fmla="*/ 1956 h 1962"/>
                    <a:gd name="T82" fmla="*/ 30 w 1962"/>
                    <a:gd name="T83" fmla="*/ 1047 h 1962"/>
                    <a:gd name="T84" fmla="*/ 6 w 1962"/>
                    <a:gd name="T85" fmla="*/ 1005 h 1962"/>
                    <a:gd name="T86" fmla="*/ 30 w 1962"/>
                    <a:gd name="T87" fmla="*/ 915 h 1962"/>
                    <a:gd name="T88" fmla="*/ 128 w 1962"/>
                    <a:gd name="T89" fmla="*/ 817 h 1962"/>
                    <a:gd name="T90" fmla="*/ 227 w 1962"/>
                    <a:gd name="T91" fmla="*/ 718 h 1962"/>
                    <a:gd name="T92" fmla="*/ 325 w 1962"/>
                    <a:gd name="T93" fmla="*/ 620 h 1962"/>
                    <a:gd name="T94" fmla="*/ 424 w 1962"/>
                    <a:gd name="T95" fmla="*/ 522 h 1962"/>
                    <a:gd name="T96" fmla="*/ 522 w 1962"/>
                    <a:gd name="T97" fmla="*/ 423 h 1962"/>
                    <a:gd name="T98" fmla="*/ 620 w 1962"/>
                    <a:gd name="T99" fmla="*/ 325 h 1962"/>
                    <a:gd name="T100" fmla="*/ 718 w 1962"/>
                    <a:gd name="T101" fmla="*/ 227 h 1962"/>
                    <a:gd name="T102" fmla="*/ 817 w 1962"/>
                    <a:gd name="T103" fmla="*/ 128 h 1962"/>
                    <a:gd name="T104" fmla="*/ 915 w 1962"/>
                    <a:gd name="T105" fmla="*/ 30 h 1962"/>
                    <a:gd name="T106" fmla="*/ 956 w 1962"/>
                    <a:gd name="T107" fmla="*/ 6 h 1962"/>
                    <a:gd name="T108" fmla="*/ 1013 w 1962"/>
                    <a:gd name="T109" fmla="*/ 9 h 1962"/>
                    <a:gd name="T110" fmla="*/ 1079 w 1962"/>
                    <a:gd name="T111" fmla="*/ 63 h 1962"/>
                    <a:gd name="T112" fmla="*/ 1243 w 1962"/>
                    <a:gd name="T113" fmla="*/ 227 h 1962"/>
                    <a:gd name="T114" fmla="*/ 1407 w 1962"/>
                    <a:gd name="T115" fmla="*/ 390 h 1962"/>
                    <a:gd name="T116" fmla="*/ 1571 w 1962"/>
                    <a:gd name="T117" fmla="*/ 554 h 1962"/>
                    <a:gd name="T118" fmla="*/ 1735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8" y="882"/>
                      </a:moveTo>
                      <a:lnTo>
                        <a:pt x="1669" y="784"/>
                      </a:lnTo>
                      <a:lnTo>
                        <a:pt x="1637" y="751"/>
                      </a:lnTo>
                      <a:lnTo>
                        <a:pt x="1604" y="718"/>
                      </a:lnTo>
                      <a:lnTo>
                        <a:pt x="1505" y="620"/>
                      </a:lnTo>
                      <a:lnTo>
                        <a:pt x="1473" y="587"/>
                      </a:lnTo>
                      <a:lnTo>
                        <a:pt x="1440" y="554"/>
                      </a:lnTo>
                      <a:lnTo>
                        <a:pt x="1341" y="456"/>
                      </a:lnTo>
                      <a:lnTo>
                        <a:pt x="1309" y="423"/>
                      </a:lnTo>
                      <a:lnTo>
                        <a:pt x="1276" y="390"/>
                      </a:lnTo>
                      <a:lnTo>
                        <a:pt x="1177" y="292"/>
                      </a:lnTo>
                      <a:lnTo>
                        <a:pt x="1145" y="259"/>
                      </a:lnTo>
                      <a:lnTo>
                        <a:pt x="1112" y="227"/>
                      </a:lnTo>
                      <a:lnTo>
                        <a:pt x="1046" y="161"/>
                      </a:lnTo>
                      <a:lnTo>
                        <a:pt x="1046" y="161"/>
                      </a:lnTo>
                      <a:cubicBezTo>
                        <a:pt x="1038" y="152"/>
                        <a:pt x="1026" y="145"/>
                        <a:pt x="1013" y="140"/>
                      </a:cubicBezTo>
                      <a:lnTo>
                        <a:pt x="1013" y="140"/>
                      </a:lnTo>
                      <a:cubicBezTo>
                        <a:pt x="1011" y="138"/>
                        <a:pt x="1008" y="137"/>
                        <a:pt x="1005" y="136"/>
                      </a:cubicBezTo>
                      <a:lnTo>
                        <a:pt x="1005" y="136"/>
                      </a:lnTo>
                      <a:cubicBezTo>
                        <a:pt x="989" y="131"/>
                        <a:pt x="973" y="131"/>
                        <a:pt x="956" y="136"/>
                      </a:cubicBezTo>
                      <a:lnTo>
                        <a:pt x="956" y="136"/>
                      </a:lnTo>
                      <a:cubicBezTo>
                        <a:pt x="940" y="142"/>
                        <a:pt x="927" y="150"/>
                        <a:pt x="915" y="161"/>
                      </a:cubicBezTo>
                      <a:lnTo>
                        <a:pt x="162" y="915"/>
                      </a:lnTo>
                      <a:lnTo>
                        <a:pt x="162" y="915"/>
                      </a:lnTo>
                      <a:cubicBezTo>
                        <a:pt x="150" y="926"/>
                        <a:pt x="142" y="939"/>
                        <a:pt x="137" y="956"/>
                      </a:cubicBezTo>
                      <a:lnTo>
                        <a:pt x="137" y="956"/>
                      </a:lnTo>
                      <a:cubicBezTo>
                        <a:pt x="131" y="973"/>
                        <a:pt x="131" y="989"/>
                        <a:pt x="137" y="1005"/>
                      </a:cubicBezTo>
                      <a:lnTo>
                        <a:pt x="137" y="1005"/>
                      </a:lnTo>
                      <a:cubicBezTo>
                        <a:pt x="142" y="1022"/>
                        <a:pt x="150" y="1035"/>
                        <a:pt x="162" y="1047"/>
                      </a:cubicBezTo>
                      <a:lnTo>
                        <a:pt x="194" y="1079"/>
                      </a:lnTo>
                      <a:lnTo>
                        <a:pt x="227" y="1112"/>
                      </a:lnTo>
                      <a:lnTo>
                        <a:pt x="260" y="1145"/>
                      </a:lnTo>
                      <a:lnTo>
                        <a:pt x="292" y="1178"/>
                      </a:lnTo>
                      <a:lnTo>
                        <a:pt x="325" y="1210"/>
                      </a:lnTo>
                      <a:lnTo>
                        <a:pt x="358" y="1243"/>
                      </a:lnTo>
                      <a:lnTo>
                        <a:pt x="391" y="1276"/>
                      </a:lnTo>
                      <a:lnTo>
                        <a:pt x="424" y="1309"/>
                      </a:lnTo>
                      <a:lnTo>
                        <a:pt x="456" y="1341"/>
                      </a:lnTo>
                      <a:lnTo>
                        <a:pt x="489" y="1374"/>
                      </a:lnTo>
                      <a:lnTo>
                        <a:pt x="522" y="1406"/>
                      </a:lnTo>
                      <a:lnTo>
                        <a:pt x="555" y="1440"/>
                      </a:lnTo>
                      <a:lnTo>
                        <a:pt x="587" y="1472"/>
                      </a:lnTo>
                      <a:lnTo>
                        <a:pt x="620" y="1505"/>
                      </a:lnTo>
                      <a:lnTo>
                        <a:pt x="653" y="1538"/>
                      </a:lnTo>
                      <a:lnTo>
                        <a:pt x="686" y="1570"/>
                      </a:lnTo>
                      <a:lnTo>
                        <a:pt x="718" y="1604"/>
                      </a:lnTo>
                      <a:lnTo>
                        <a:pt x="751" y="1636"/>
                      </a:lnTo>
                      <a:lnTo>
                        <a:pt x="784" y="1669"/>
                      </a:lnTo>
                      <a:lnTo>
                        <a:pt x="817" y="1702"/>
                      </a:lnTo>
                      <a:lnTo>
                        <a:pt x="849" y="1734"/>
                      </a:lnTo>
                      <a:lnTo>
                        <a:pt x="882" y="1768"/>
                      </a:lnTo>
                      <a:lnTo>
                        <a:pt x="915" y="1800"/>
                      </a:lnTo>
                      <a:lnTo>
                        <a:pt x="915" y="1800"/>
                      </a:lnTo>
                      <a:cubicBezTo>
                        <a:pt x="927" y="1811"/>
                        <a:pt x="940" y="1819"/>
                        <a:pt x="956" y="1825"/>
                      </a:cubicBezTo>
                      <a:lnTo>
                        <a:pt x="956" y="1825"/>
                      </a:lnTo>
                      <a:cubicBezTo>
                        <a:pt x="973" y="1830"/>
                        <a:pt x="989" y="1830"/>
                        <a:pt x="1005" y="1825"/>
                      </a:cubicBezTo>
                      <a:lnTo>
                        <a:pt x="1005" y="1825"/>
                      </a:lnTo>
                      <a:cubicBezTo>
                        <a:pt x="1008" y="1824"/>
                        <a:pt x="1011" y="1823"/>
                        <a:pt x="1013" y="1822"/>
                      </a:cubicBezTo>
                      <a:lnTo>
                        <a:pt x="1013" y="1822"/>
                      </a:lnTo>
                      <a:cubicBezTo>
                        <a:pt x="1026" y="1817"/>
                        <a:pt x="1038" y="1809"/>
                        <a:pt x="1046" y="1800"/>
                      </a:cubicBezTo>
                      <a:lnTo>
                        <a:pt x="1079" y="1768"/>
                      </a:lnTo>
                      <a:lnTo>
                        <a:pt x="1112" y="1734"/>
                      </a:lnTo>
                      <a:lnTo>
                        <a:pt x="1145" y="1702"/>
                      </a:lnTo>
                      <a:lnTo>
                        <a:pt x="1177" y="1669"/>
                      </a:lnTo>
                      <a:lnTo>
                        <a:pt x="1210" y="1636"/>
                      </a:lnTo>
                      <a:lnTo>
                        <a:pt x="1243" y="1604"/>
                      </a:lnTo>
                      <a:lnTo>
                        <a:pt x="1276" y="1570"/>
                      </a:lnTo>
                      <a:lnTo>
                        <a:pt x="1309" y="1538"/>
                      </a:lnTo>
                      <a:lnTo>
                        <a:pt x="1341" y="1505"/>
                      </a:lnTo>
                      <a:lnTo>
                        <a:pt x="1374" y="1472"/>
                      </a:lnTo>
                      <a:lnTo>
                        <a:pt x="1407" y="1440"/>
                      </a:lnTo>
                      <a:lnTo>
                        <a:pt x="1440" y="1406"/>
                      </a:lnTo>
                      <a:lnTo>
                        <a:pt x="1473" y="1374"/>
                      </a:lnTo>
                      <a:lnTo>
                        <a:pt x="1505" y="1341"/>
                      </a:lnTo>
                      <a:lnTo>
                        <a:pt x="1538" y="1309"/>
                      </a:lnTo>
                      <a:lnTo>
                        <a:pt x="1571" y="1276"/>
                      </a:lnTo>
                      <a:lnTo>
                        <a:pt x="1604" y="1243"/>
                      </a:lnTo>
                      <a:lnTo>
                        <a:pt x="1637" y="1210"/>
                      </a:lnTo>
                      <a:lnTo>
                        <a:pt x="1669" y="1178"/>
                      </a:lnTo>
                      <a:lnTo>
                        <a:pt x="1702" y="1145"/>
                      </a:lnTo>
                      <a:lnTo>
                        <a:pt x="1735" y="1112"/>
                      </a:lnTo>
                      <a:lnTo>
                        <a:pt x="1768" y="1079"/>
                      </a:lnTo>
                      <a:lnTo>
                        <a:pt x="1800" y="1047"/>
                      </a:lnTo>
                      <a:lnTo>
                        <a:pt x="1800" y="1047"/>
                      </a:lnTo>
                      <a:cubicBezTo>
                        <a:pt x="1811" y="1035"/>
                        <a:pt x="1819" y="1022"/>
                        <a:pt x="1824" y="1005"/>
                      </a:cubicBezTo>
                      <a:lnTo>
                        <a:pt x="1824" y="1005"/>
                      </a:lnTo>
                      <a:cubicBezTo>
                        <a:pt x="1830" y="989"/>
                        <a:pt x="1830" y="973"/>
                        <a:pt x="1824" y="956"/>
                      </a:cubicBezTo>
                      <a:lnTo>
                        <a:pt x="1824" y="956"/>
                      </a:lnTo>
                      <a:cubicBezTo>
                        <a:pt x="1819" y="939"/>
                        <a:pt x="1811" y="926"/>
                        <a:pt x="1800" y="915"/>
                      </a:cubicBezTo>
                      <a:lnTo>
                        <a:pt x="1768" y="882"/>
                      </a:lnTo>
                      <a:close/>
                      <a:moveTo>
                        <a:pt x="1735" y="718"/>
                      </a:moveTo>
                      <a:lnTo>
                        <a:pt x="1833" y="817"/>
                      </a:lnTo>
                      <a:lnTo>
                        <a:pt x="1865" y="850"/>
                      </a:lnTo>
                      <a:lnTo>
                        <a:pt x="1899" y="882"/>
                      </a:lnTo>
                      <a:lnTo>
                        <a:pt x="1931" y="915"/>
                      </a:lnTo>
                      <a:lnTo>
                        <a:pt x="1931" y="915"/>
                      </a:lnTo>
                      <a:cubicBezTo>
                        <a:pt x="1942" y="926"/>
                        <a:pt x="1951" y="939"/>
                        <a:pt x="1956" y="956"/>
                      </a:cubicBezTo>
                      <a:lnTo>
                        <a:pt x="1956" y="956"/>
                      </a:lnTo>
                      <a:cubicBezTo>
                        <a:pt x="1961" y="973"/>
                        <a:pt x="1961" y="989"/>
                        <a:pt x="1956" y="1005"/>
                      </a:cubicBezTo>
                      <a:lnTo>
                        <a:pt x="1956" y="1005"/>
                      </a:lnTo>
                      <a:cubicBezTo>
                        <a:pt x="1951" y="1022"/>
                        <a:pt x="1942" y="1035"/>
                        <a:pt x="1931" y="1047"/>
                      </a:cubicBezTo>
                      <a:lnTo>
                        <a:pt x="1833" y="1145"/>
                      </a:lnTo>
                      <a:lnTo>
                        <a:pt x="1800" y="1178"/>
                      </a:lnTo>
                      <a:lnTo>
                        <a:pt x="1768" y="1210"/>
                      </a:lnTo>
                      <a:lnTo>
                        <a:pt x="1669" y="1309"/>
                      </a:lnTo>
                      <a:lnTo>
                        <a:pt x="1637" y="1341"/>
                      </a:lnTo>
                      <a:lnTo>
                        <a:pt x="1604" y="1374"/>
                      </a:lnTo>
                      <a:lnTo>
                        <a:pt x="1505" y="1472"/>
                      </a:lnTo>
                      <a:lnTo>
                        <a:pt x="1473" y="1505"/>
                      </a:lnTo>
                      <a:lnTo>
                        <a:pt x="1440" y="1538"/>
                      </a:lnTo>
                      <a:lnTo>
                        <a:pt x="1341" y="1636"/>
                      </a:lnTo>
                      <a:lnTo>
                        <a:pt x="1309" y="1669"/>
                      </a:lnTo>
                      <a:lnTo>
                        <a:pt x="1276" y="1702"/>
                      </a:lnTo>
                      <a:lnTo>
                        <a:pt x="1177" y="1800"/>
                      </a:lnTo>
                      <a:lnTo>
                        <a:pt x="1145" y="1833"/>
                      </a:lnTo>
                      <a:lnTo>
                        <a:pt x="1112" y="1866"/>
                      </a:lnTo>
                      <a:lnTo>
                        <a:pt x="1046" y="1931"/>
                      </a:lnTo>
                      <a:lnTo>
                        <a:pt x="1046" y="1931"/>
                      </a:lnTo>
                      <a:cubicBezTo>
                        <a:pt x="1038" y="1940"/>
                        <a:pt x="1026" y="1948"/>
                        <a:pt x="1013" y="1953"/>
                      </a:cubicBezTo>
                      <a:lnTo>
                        <a:pt x="1013" y="1953"/>
                      </a:lnTo>
                      <a:cubicBezTo>
                        <a:pt x="1011" y="1954"/>
                        <a:pt x="1008" y="1955"/>
                        <a:pt x="1005" y="1956"/>
                      </a:cubicBezTo>
                      <a:lnTo>
                        <a:pt x="1005" y="1956"/>
                      </a:lnTo>
                      <a:cubicBezTo>
                        <a:pt x="989" y="1961"/>
                        <a:pt x="973" y="1961"/>
                        <a:pt x="956" y="1956"/>
                      </a:cubicBezTo>
                      <a:lnTo>
                        <a:pt x="956" y="1956"/>
                      </a:lnTo>
                      <a:cubicBezTo>
                        <a:pt x="940" y="1950"/>
                        <a:pt x="927" y="1942"/>
                        <a:pt x="915" y="1931"/>
                      </a:cubicBezTo>
                      <a:lnTo>
                        <a:pt x="30" y="1047"/>
                      </a:lnTo>
                      <a:lnTo>
                        <a:pt x="30" y="1047"/>
                      </a:lnTo>
                      <a:cubicBezTo>
                        <a:pt x="19" y="1035"/>
                        <a:pt x="11" y="1022"/>
                        <a:pt x="6" y="1005"/>
                      </a:cubicBezTo>
                      <a:lnTo>
                        <a:pt x="6" y="1005"/>
                      </a:lnTo>
                      <a:cubicBezTo>
                        <a:pt x="0" y="989"/>
                        <a:pt x="0" y="973"/>
                        <a:pt x="6" y="956"/>
                      </a:cubicBezTo>
                      <a:lnTo>
                        <a:pt x="6"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5" y="620"/>
                      </a:lnTo>
                      <a:lnTo>
                        <a:pt x="358" y="587"/>
                      </a:lnTo>
                      <a:lnTo>
                        <a:pt x="391" y="554"/>
                      </a:lnTo>
                      <a:lnTo>
                        <a:pt x="424" y="522"/>
                      </a:lnTo>
                      <a:lnTo>
                        <a:pt x="456" y="489"/>
                      </a:lnTo>
                      <a:lnTo>
                        <a:pt x="489" y="456"/>
                      </a:lnTo>
                      <a:lnTo>
                        <a:pt x="522" y="423"/>
                      </a:lnTo>
                      <a:lnTo>
                        <a:pt x="555" y="390"/>
                      </a:lnTo>
                      <a:lnTo>
                        <a:pt x="587" y="358"/>
                      </a:lnTo>
                      <a:lnTo>
                        <a:pt x="620" y="325"/>
                      </a:lnTo>
                      <a:lnTo>
                        <a:pt x="653" y="292"/>
                      </a:lnTo>
                      <a:lnTo>
                        <a:pt x="686" y="259"/>
                      </a:lnTo>
                      <a:lnTo>
                        <a:pt x="718" y="227"/>
                      </a:lnTo>
                      <a:lnTo>
                        <a:pt x="751" y="194"/>
                      </a:lnTo>
                      <a:lnTo>
                        <a:pt x="784" y="161"/>
                      </a:lnTo>
                      <a:lnTo>
                        <a:pt x="817" y="128"/>
                      </a:lnTo>
                      <a:lnTo>
                        <a:pt x="849" y="96"/>
                      </a:lnTo>
                      <a:lnTo>
                        <a:pt x="882" y="63"/>
                      </a:lnTo>
                      <a:lnTo>
                        <a:pt x="915" y="30"/>
                      </a:lnTo>
                      <a:lnTo>
                        <a:pt x="915" y="30"/>
                      </a:lnTo>
                      <a:cubicBezTo>
                        <a:pt x="927" y="19"/>
                        <a:pt x="940" y="11"/>
                        <a:pt x="956" y="6"/>
                      </a:cubicBezTo>
                      <a:lnTo>
                        <a:pt x="956" y="6"/>
                      </a:lnTo>
                      <a:cubicBezTo>
                        <a:pt x="973" y="0"/>
                        <a:pt x="989" y="0"/>
                        <a:pt x="1005" y="6"/>
                      </a:cubicBezTo>
                      <a:lnTo>
                        <a:pt x="1005" y="6"/>
                      </a:lnTo>
                      <a:cubicBezTo>
                        <a:pt x="1008" y="6"/>
                        <a:pt x="1011" y="7"/>
                        <a:pt x="1013" y="9"/>
                      </a:cubicBezTo>
                      <a:lnTo>
                        <a:pt x="1013" y="9"/>
                      </a:lnTo>
                      <a:cubicBezTo>
                        <a:pt x="1026" y="14"/>
                        <a:pt x="1038" y="21"/>
                        <a:pt x="1046" y="30"/>
                      </a:cubicBezTo>
                      <a:lnTo>
                        <a:pt x="1079" y="63"/>
                      </a:lnTo>
                      <a:lnTo>
                        <a:pt x="1177" y="161"/>
                      </a:lnTo>
                      <a:lnTo>
                        <a:pt x="1210" y="194"/>
                      </a:lnTo>
                      <a:lnTo>
                        <a:pt x="1243" y="227"/>
                      </a:lnTo>
                      <a:lnTo>
                        <a:pt x="1341" y="325"/>
                      </a:lnTo>
                      <a:lnTo>
                        <a:pt x="1374" y="358"/>
                      </a:lnTo>
                      <a:lnTo>
                        <a:pt x="1407" y="390"/>
                      </a:lnTo>
                      <a:lnTo>
                        <a:pt x="1505" y="489"/>
                      </a:lnTo>
                      <a:lnTo>
                        <a:pt x="1538" y="522"/>
                      </a:lnTo>
                      <a:lnTo>
                        <a:pt x="1571" y="554"/>
                      </a:lnTo>
                      <a:lnTo>
                        <a:pt x="1669" y="653"/>
                      </a:lnTo>
                      <a:lnTo>
                        <a:pt x="1702" y="686"/>
                      </a:lnTo>
                      <a:lnTo>
                        <a:pt x="1735" y="718"/>
                      </a:lnTo>
                      <a:close/>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70AD47"/>
                    </a:solidFill>
                    <a:latin typeface="Arial"/>
                    <a:cs typeface="Arial"/>
                    <a:sym typeface="Arial"/>
                  </a:endParaRPr>
                </a:p>
              </p:txBody>
            </p:sp>
            <p:sp>
              <p:nvSpPr>
                <p:cNvPr id="72" name="Freeform 190">
                  <a:extLst>
                    <a:ext uri="{FF2B5EF4-FFF2-40B4-BE49-F238E27FC236}">
                      <a16:creationId xmlns:a16="http://schemas.microsoft.com/office/drawing/2014/main" id="{B0E3357E-7459-C648-8DE9-C0EAFC046758}"/>
                    </a:ext>
                  </a:extLst>
                </p:cNvPr>
                <p:cNvSpPr>
                  <a:spLocks noChangeArrowheads="1"/>
                </p:cNvSpPr>
                <p:nvPr/>
              </p:nvSpPr>
              <p:spPr bwMode="auto">
                <a:xfrm>
                  <a:off x="3173413" y="2143125"/>
                  <a:ext cx="247650" cy="136525"/>
                </a:xfrm>
                <a:custGeom>
                  <a:avLst/>
                  <a:gdLst>
                    <a:gd name="T0" fmla="*/ 49 w 689"/>
                    <a:gd name="T1" fmla="*/ 98 h 378"/>
                    <a:gd name="T2" fmla="*/ 147 w 689"/>
                    <a:gd name="T3" fmla="*/ 196 h 378"/>
                    <a:gd name="T4" fmla="*/ 180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2 w 689"/>
                    <a:gd name="T19" fmla="*/ 65 h 378"/>
                    <a:gd name="T20" fmla="*/ 672 w 689"/>
                    <a:gd name="T21" fmla="*/ 65 h 378"/>
                    <a:gd name="T22" fmla="*/ 688 w 689"/>
                    <a:gd name="T23" fmla="*/ 33 h 378"/>
                    <a:gd name="T24" fmla="*/ 688 w 689"/>
                    <a:gd name="T25" fmla="*/ 33 h 378"/>
                    <a:gd name="T26" fmla="*/ 664 w 689"/>
                    <a:gd name="T27" fmla="*/ 8 h 378"/>
                    <a:gd name="T28" fmla="*/ 664 w 689"/>
                    <a:gd name="T29" fmla="*/ 8 h 378"/>
                    <a:gd name="T30" fmla="*/ 607 w 689"/>
                    <a:gd name="T31" fmla="*/ 0 h 378"/>
                    <a:gd name="T32" fmla="*/ 82 w 689"/>
                    <a:gd name="T33" fmla="*/ 0 h 378"/>
                    <a:gd name="T34" fmla="*/ 82 w 689"/>
                    <a:gd name="T35" fmla="*/ 0 h 378"/>
                    <a:gd name="T36" fmla="*/ 25 w 689"/>
                    <a:gd name="T37" fmla="*/ 8 h 378"/>
                    <a:gd name="T38" fmla="*/ 25 w 689"/>
                    <a:gd name="T39" fmla="*/ 8 h 378"/>
                    <a:gd name="T40" fmla="*/ 0 w 689"/>
                    <a:gd name="T41" fmla="*/ 33 h 378"/>
                    <a:gd name="T42" fmla="*/ 0 w 689"/>
                    <a:gd name="T43" fmla="*/ 33 h 378"/>
                    <a:gd name="T44" fmla="*/ 17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7" y="196"/>
                      </a:lnTo>
                      <a:lnTo>
                        <a:pt x="180" y="229"/>
                      </a:lnTo>
                      <a:lnTo>
                        <a:pt x="213" y="262"/>
                      </a:lnTo>
                      <a:lnTo>
                        <a:pt x="311" y="360"/>
                      </a:lnTo>
                      <a:lnTo>
                        <a:pt x="311" y="360"/>
                      </a:lnTo>
                      <a:cubicBezTo>
                        <a:pt x="322" y="371"/>
                        <a:pt x="333" y="377"/>
                        <a:pt x="345" y="377"/>
                      </a:cubicBezTo>
                      <a:lnTo>
                        <a:pt x="345" y="377"/>
                      </a:lnTo>
                      <a:cubicBezTo>
                        <a:pt x="355" y="377"/>
                        <a:pt x="366" y="371"/>
                        <a:pt x="377" y="360"/>
                      </a:cubicBezTo>
                      <a:lnTo>
                        <a:pt x="672" y="65"/>
                      </a:lnTo>
                      <a:lnTo>
                        <a:pt x="672" y="65"/>
                      </a:lnTo>
                      <a:cubicBezTo>
                        <a:pt x="683" y="54"/>
                        <a:pt x="688" y="44"/>
                        <a:pt x="688" y="33"/>
                      </a:cubicBezTo>
                      <a:lnTo>
                        <a:pt x="688" y="33"/>
                      </a:lnTo>
                      <a:cubicBezTo>
                        <a:pt x="688" y="22"/>
                        <a:pt x="680" y="14"/>
                        <a:pt x="664" y="8"/>
                      </a:cubicBezTo>
                      <a:lnTo>
                        <a:pt x="664" y="8"/>
                      </a:lnTo>
                      <a:cubicBezTo>
                        <a:pt x="648" y="3"/>
                        <a:pt x="628" y="0"/>
                        <a:pt x="607" y="0"/>
                      </a:cubicBezTo>
                      <a:lnTo>
                        <a:pt x="82" y="0"/>
                      </a:lnTo>
                      <a:lnTo>
                        <a:pt x="82" y="0"/>
                      </a:lnTo>
                      <a:cubicBezTo>
                        <a:pt x="60" y="0"/>
                        <a:pt x="41" y="3"/>
                        <a:pt x="25" y="8"/>
                      </a:cubicBezTo>
                      <a:lnTo>
                        <a:pt x="25" y="8"/>
                      </a:lnTo>
                      <a:cubicBezTo>
                        <a:pt x="8" y="14"/>
                        <a:pt x="0" y="22"/>
                        <a:pt x="0" y="33"/>
                      </a:cubicBezTo>
                      <a:lnTo>
                        <a:pt x="0" y="33"/>
                      </a:lnTo>
                      <a:cubicBezTo>
                        <a:pt x="0" y="44"/>
                        <a:pt x="5" y="54"/>
                        <a:pt x="17" y="65"/>
                      </a:cubicBezTo>
                      <a:lnTo>
                        <a:pt x="49" y="9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3" name="Freeform 191">
                  <a:extLst>
                    <a:ext uri="{FF2B5EF4-FFF2-40B4-BE49-F238E27FC236}">
                      <a16:creationId xmlns:a16="http://schemas.microsoft.com/office/drawing/2014/main" id="{23787467-881E-7C41-B6EC-D80C99A21EC8}"/>
                    </a:ext>
                  </a:extLst>
                </p:cNvPr>
                <p:cNvSpPr>
                  <a:spLocks noChangeArrowheads="1"/>
                </p:cNvSpPr>
                <p:nvPr/>
              </p:nvSpPr>
              <p:spPr bwMode="auto">
                <a:xfrm>
                  <a:off x="3762375" y="2143125"/>
                  <a:ext cx="247650" cy="136525"/>
                </a:xfrm>
                <a:custGeom>
                  <a:avLst/>
                  <a:gdLst>
                    <a:gd name="T0" fmla="*/ 24 w 689"/>
                    <a:gd name="T1" fmla="*/ 8 h 378"/>
                    <a:gd name="T2" fmla="*/ 24 w 689"/>
                    <a:gd name="T3" fmla="*/ 8 h 378"/>
                    <a:gd name="T4" fmla="*/ 0 w 689"/>
                    <a:gd name="T5" fmla="*/ 33 h 378"/>
                    <a:gd name="T6" fmla="*/ 0 w 689"/>
                    <a:gd name="T7" fmla="*/ 33 h 378"/>
                    <a:gd name="T8" fmla="*/ 17 w 689"/>
                    <a:gd name="T9" fmla="*/ 65 h 378"/>
                    <a:gd name="T10" fmla="*/ 49 w 689"/>
                    <a:gd name="T11" fmla="*/ 98 h 378"/>
                    <a:gd name="T12" fmla="*/ 148 w 689"/>
                    <a:gd name="T13" fmla="*/ 196 h 378"/>
                    <a:gd name="T14" fmla="*/ 181 w 689"/>
                    <a:gd name="T15" fmla="*/ 229 h 378"/>
                    <a:gd name="T16" fmla="*/ 213 w 689"/>
                    <a:gd name="T17" fmla="*/ 262 h 378"/>
                    <a:gd name="T18" fmla="*/ 312 w 689"/>
                    <a:gd name="T19" fmla="*/ 360 h 378"/>
                    <a:gd name="T20" fmla="*/ 312 w 689"/>
                    <a:gd name="T21" fmla="*/ 360 h 378"/>
                    <a:gd name="T22" fmla="*/ 344 w 689"/>
                    <a:gd name="T23" fmla="*/ 377 h 378"/>
                    <a:gd name="T24" fmla="*/ 344 w 689"/>
                    <a:gd name="T25" fmla="*/ 377 h 378"/>
                    <a:gd name="T26" fmla="*/ 377 w 689"/>
                    <a:gd name="T27" fmla="*/ 360 h 378"/>
                    <a:gd name="T28" fmla="*/ 672 w 689"/>
                    <a:gd name="T29" fmla="*/ 65 h 378"/>
                    <a:gd name="T30" fmla="*/ 672 w 689"/>
                    <a:gd name="T31" fmla="*/ 65 h 378"/>
                    <a:gd name="T32" fmla="*/ 688 w 689"/>
                    <a:gd name="T33" fmla="*/ 33 h 378"/>
                    <a:gd name="T34" fmla="*/ 688 w 689"/>
                    <a:gd name="T35" fmla="*/ 33 h 378"/>
                    <a:gd name="T36" fmla="*/ 664 w 689"/>
                    <a:gd name="T37" fmla="*/ 8 h 378"/>
                    <a:gd name="T38" fmla="*/ 664 w 689"/>
                    <a:gd name="T39" fmla="*/ 8 h 378"/>
                    <a:gd name="T40" fmla="*/ 606 w 689"/>
                    <a:gd name="T41" fmla="*/ 0 h 378"/>
                    <a:gd name="T42" fmla="*/ 82 w 689"/>
                    <a:gd name="T43" fmla="*/ 0 h 378"/>
                    <a:gd name="T44" fmla="*/ 82 w 689"/>
                    <a:gd name="T45" fmla="*/ 0 h 378"/>
                    <a:gd name="T46" fmla="*/ 24 w 689"/>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24" y="8"/>
                      </a:moveTo>
                      <a:lnTo>
                        <a:pt x="24" y="8"/>
                      </a:lnTo>
                      <a:cubicBezTo>
                        <a:pt x="8" y="14"/>
                        <a:pt x="0" y="22"/>
                        <a:pt x="0" y="33"/>
                      </a:cubicBezTo>
                      <a:lnTo>
                        <a:pt x="0" y="33"/>
                      </a:lnTo>
                      <a:cubicBezTo>
                        <a:pt x="0" y="44"/>
                        <a:pt x="5" y="54"/>
                        <a:pt x="17" y="65"/>
                      </a:cubicBezTo>
                      <a:lnTo>
                        <a:pt x="49" y="98"/>
                      </a:lnTo>
                      <a:lnTo>
                        <a:pt x="148" y="196"/>
                      </a:lnTo>
                      <a:lnTo>
                        <a:pt x="181" y="229"/>
                      </a:lnTo>
                      <a:lnTo>
                        <a:pt x="213" y="262"/>
                      </a:lnTo>
                      <a:lnTo>
                        <a:pt x="312" y="360"/>
                      </a:lnTo>
                      <a:lnTo>
                        <a:pt x="312" y="360"/>
                      </a:lnTo>
                      <a:cubicBezTo>
                        <a:pt x="322" y="371"/>
                        <a:pt x="333" y="377"/>
                        <a:pt x="344" y="377"/>
                      </a:cubicBezTo>
                      <a:lnTo>
                        <a:pt x="344" y="377"/>
                      </a:lnTo>
                      <a:cubicBezTo>
                        <a:pt x="355" y="377"/>
                        <a:pt x="366" y="371"/>
                        <a:pt x="377" y="360"/>
                      </a:cubicBezTo>
                      <a:lnTo>
                        <a:pt x="672" y="65"/>
                      </a:lnTo>
                      <a:lnTo>
                        <a:pt x="672" y="65"/>
                      </a:lnTo>
                      <a:cubicBezTo>
                        <a:pt x="683" y="54"/>
                        <a:pt x="688" y="44"/>
                        <a:pt x="688" y="33"/>
                      </a:cubicBezTo>
                      <a:lnTo>
                        <a:pt x="688" y="33"/>
                      </a:lnTo>
                      <a:cubicBezTo>
                        <a:pt x="688" y="22"/>
                        <a:pt x="680" y="14"/>
                        <a:pt x="664" y="8"/>
                      </a:cubicBezTo>
                      <a:lnTo>
                        <a:pt x="664" y="8"/>
                      </a:lnTo>
                      <a:cubicBezTo>
                        <a:pt x="647" y="3"/>
                        <a:pt x="628" y="0"/>
                        <a:pt x="606" y="0"/>
                      </a:cubicBezTo>
                      <a:lnTo>
                        <a:pt x="82" y="0"/>
                      </a:lnTo>
                      <a:lnTo>
                        <a:pt x="82" y="0"/>
                      </a:lnTo>
                      <a:cubicBezTo>
                        <a:pt x="60" y="0"/>
                        <a:pt x="41" y="3"/>
                        <a:pt x="24" y="8"/>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4" name="Freeform 192">
                  <a:extLst>
                    <a:ext uri="{FF2B5EF4-FFF2-40B4-BE49-F238E27FC236}">
                      <a16:creationId xmlns:a16="http://schemas.microsoft.com/office/drawing/2014/main" id="{F554BF7D-8183-A548-A542-3A4E2FADB9FF}"/>
                    </a:ext>
                  </a:extLst>
                </p:cNvPr>
                <p:cNvSpPr>
                  <a:spLocks noChangeArrowheads="1"/>
                </p:cNvSpPr>
                <p:nvPr/>
              </p:nvSpPr>
              <p:spPr bwMode="auto">
                <a:xfrm>
                  <a:off x="3332163" y="2166938"/>
                  <a:ext cx="517525" cy="517525"/>
                </a:xfrm>
                <a:custGeom>
                  <a:avLst/>
                  <a:gdLst>
                    <a:gd name="T0" fmla="*/ 1276 w 1438"/>
                    <a:gd name="T1" fmla="*/ 653 h 1438"/>
                    <a:gd name="T2" fmla="*/ 751 w 1438"/>
                    <a:gd name="T3" fmla="*/ 140 h 1438"/>
                    <a:gd name="T4" fmla="*/ 743 w 1438"/>
                    <a:gd name="T5" fmla="*/ 137 h 1438"/>
                    <a:gd name="T6" fmla="*/ 653 w 1438"/>
                    <a:gd name="T7" fmla="*/ 161 h 1438"/>
                    <a:gd name="T8" fmla="*/ 522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6 w 1438"/>
                    <a:gd name="T21" fmla="*/ 1079 h 1438"/>
                    <a:gd name="T22" fmla="*/ 620 w 1438"/>
                    <a:gd name="T23" fmla="*/ 1243 h 1438"/>
                    <a:gd name="T24" fmla="*/ 694 w 1438"/>
                    <a:gd name="T25" fmla="*/ 1301 h 1438"/>
                    <a:gd name="T26" fmla="*/ 743 w 1438"/>
                    <a:gd name="T27" fmla="*/ 1301 h 1438"/>
                    <a:gd name="T28" fmla="*/ 784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0 w 1438"/>
                    <a:gd name="T41" fmla="*/ 743 h 1438"/>
                    <a:gd name="T42" fmla="*/ 1407 w 1438"/>
                    <a:gd name="T43" fmla="*/ 653 h 1438"/>
                    <a:gd name="T44" fmla="*/ 1432 w 1438"/>
                    <a:gd name="T45" fmla="*/ 743 h 1438"/>
                    <a:gd name="T46" fmla="*/ 784 w 1438"/>
                    <a:gd name="T47" fmla="*/ 1407 h 1438"/>
                    <a:gd name="T48" fmla="*/ 751 w 1438"/>
                    <a:gd name="T49" fmla="*/ 1428 h 1438"/>
                    <a:gd name="T50" fmla="*/ 694 w 1438"/>
                    <a:gd name="T51" fmla="*/ 1432 h 1438"/>
                    <a:gd name="T52" fmla="*/ 587 w 1438"/>
                    <a:gd name="T53" fmla="*/ 1342 h 1438"/>
                    <a:gd name="T54" fmla="*/ 424 w 1438"/>
                    <a:gd name="T55" fmla="*/ 1178 h 1438"/>
                    <a:gd name="T56" fmla="*/ 260 w 1438"/>
                    <a:gd name="T57" fmla="*/ 1014 h 1438"/>
                    <a:gd name="T58" fmla="*/ 96 w 1438"/>
                    <a:gd name="T59" fmla="*/ 850 h 1438"/>
                    <a:gd name="T60" fmla="*/ 30 w 1438"/>
                    <a:gd name="T61" fmla="*/ 785 h 1438"/>
                    <a:gd name="T62" fmla="*/ 5 w 1438"/>
                    <a:gd name="T63" fmla="*/ 694 h 1438"/>
                    <a:gd name="T64" fmla="*/ 63 w 1438"/>
                    <a:gd name="T65" fmla="*/ 620 h 1438"/>
                    <a:gd name="T66" fmla="*/ 162 w 1438"/>
                    <a:gd name="T67" fmla="*/ 522 h 1438"/>
                    <a:gd name="T68" fmla="*/ 260 w 1438"/>
                    <a:gd name="T69" fmla="*/ 424 h 1438"/>
                    <a:gd name="T70" fmla="*/ 358 w 1438"/>
                    <a:gd name="T71" fmla="*/ 325 h 1438"/>
                    <a:gd name="T72" fmla="*/ 456 w 1438"/>
                    <a:gd name="T73" fmla="*/ 227 h 1438"/>
                    <a:gd name="T74" fmla="*/ 555 w 1438"/>
                    <a:gd name="T75" fmla="*/ 128 h 1438"/>
                    <a:gd name="T76" fmla="*/ 653 w 1438"/>
                    <a:gd name="T77" fmla="*/ 30 h 1438"/>
                    <a:gd name="T78" fmla="*/ 694 w 1438"/>
                    <a:gd name="T79" fmla="*/ 6 h 1438"/>
                    <a:gd name="T80" fmla="*/ 751 w 1438"/>
                    <a:gd name="T81" fmla="*/ 8 h 1438"/>
                    <a:gd name="T82" fmla="*/ 817 w 1438"/>
                    <a:gd name="T83" fmla="*/ 63 h 1438"/>
                    <a:gd name="T84" fmla="*/ 915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7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0" y="694"/>
                      </a:moveTo>
                      <a:lnTo>
                        <a:pt x="1300" y="694"/>
                      </a:lnTo>
                      <a:cubicBezTo>
                        <a:pt x="1295" y="677"/>
                        <a:pt x="1287" y="664"/>
                        <a:pt x="1276" y="653"/>
                      </a:cubicBezTo>
                      <a:lnTo>
                        <a:pt x="784" y="161"/>
                      </a:lnTo>
                      <a:lnTo>
                        <a:pt x="784" y="161"/>
                      </a:lnTo>
                      <a:cubicBezTo>
                        <a:pt x="776" y="153"/>
                        <a:pt x="764" y="146"/>
                        <a:pt x="751" y="140"/>
                      </a:cubicBezTo>
                      <a:lnTo>
                        <a:pt x="751" y="140"/>
                      </a:lnTo>
                      <a:cubicBezTo>
                        <a:pt x="749" y="139"/>
                        <a:pt x="746" y="138"/>
                        <a:pt x="743" y="137"/>
                      </a:cubicBezTo>
                      <a:lnTo>
                        <a:pt x="743" y="137"/>
                      </a:lnTo>
                      <a:cubicBezTo>
                        <a:pt x="727" y="131"/>
                        <a:pt x="711" y="131"/>
                        <a:pt x="694" y="137"/>
                      </a:cubicBezTo>
                      <a:lnTo>
                        <a:pt x="694" y="137"/>
                      </a:lnTo>
                      <a:cubicBezTo>
                        <a:pt x="678" y="143"/>
                        <a:pt x="665" y="150"/>
                        <a:pt x="653" y="161"/>
                      </a:cubicBezTo>
                      <a:lnTo>
                        <a:pt x="587" y="227"/>
                      </a:lnTo>
                      <a:lnTo>
                        <a:pt x="555" y="260"/>
                      </a:lnTo>
                      <a:lnTo>
                        <a:pt x="522" y="292"/>
                      </a:lnTo>
                      <a:lnTo>
                        <a:pt x="424" y="391"/>
                      </a:lnTo>
                      <a:lnTo>
                        <a:pt x="391" y="424"/>
                      </a:lnTo>
                      <a:lnTo>
                        <a:pt x="358" y="456"/>
                      </a:lnTo>
                      <a:lnTo>
                        <a:pt x="260" y="555"/>
                      </a:lnTo>
                      <a:lnTo>
                        <a:pt x="227"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5" y="948"/>
                      </a:lnTo>
                      <a:lnTo>
                        <a:pt x="424" y="1047"/>
                      </a:lnTo>
                      <a:lnTo>
                        <a:pt x="456" y="1079"/>
                      </a:lnTo>
                      <a:lnTo>
                        <a:pt x="489" y="1112"/>
                      </a:lnTo>
                      <a:lnTo>
                        <a:pt x="587" y="1210"/>
                      </a:lnTo>
                      <a:lnTo>
                        <a:pt x="620" y="1243"/>
                      </a:lnTo>
                      <a:lnTo>
                        <a:pt x="653" y="1276"/>
                      </a:lnTo>
                      <a:lnTo>
                        <a:pt x="653" y="1276"/>
                      </a:lnTo>
                      <a:cubicBezTo>
                        <a:pt x="665" y="1287"/>
                        <a:pt x="678" y="1295"/>
                        <a:pt x="694" y="1301"/>
                      </a:cubicBezTo>
                      <a:lnTo>
                        <a:pt x="694" y="1301"/>
                      </a:lnTo>
                      <a:cubicBezTo>
                        <a:pt x="711" y="1306"/>
                        <a:pt x="727" y="1306"/>
                        <a:pt x="743" y="1301"/>
                      </a:cubicBezTo>
                      <a:lnTo>
                        <a:pt x="743" y="1301"/>
                      </a:lnTo>
                      <a:cubicBezTo>
                        <a:pt x="746" y="1300"/>
                        <a:pt x="749" y="1298"/>
                        <a:pt x="751" y="1297"/>
                      </a:cubicBezTo>
                      <a:lnTo>
                        <a:pt x="751" y="1297"/>
                      </a:lnTo>
                      <a:cubicBezTo>
                        <a:pt x="764" y="1292"/>
                        <a:pt x="776" y="1285"/>
                        <a:pt x="784" y="1276"/>
                      </a:cubicBezTo>
                      <a:lnTo>
                        <a:pt x="817" y="1243"/>
                      </a:lnTo>
                      <a:lnTo>
                        <a:pt x="850" y="1210"/>
                      </a:lnTo>
                      <a:lnTo>
                        <a:pt x="883" y="1178"/>
                      </a:lnTo>
                      <a:lnTo>
                        <a:pt x="915"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0" y="743"/>
                      </a:cubicBezTo>
                      <a:lnTo>
                        <a:pt x="1300" y="743"/>
                      </a:lnTo>
                      <a:cubicBezTo>
                        <a:pt x="1306" y="727"/>
                        <a:pt x="1306" y="711"/>
                        <a:pt x="1300" y="694"/>
                      </a:cubicBezTo>
                      <a:close/>
                      <a:moveTo>
                        <a:pt x="1407" y="653"/>
                      </a:moveTo>
                      <a:lnTo>
                        <a:pt x="1407" y="653"/>
                      </a:lnTo>
                      <a:cubicBezTo>
                        <a:pt x="1418" y="664"/>
                        <a:pt x="1426" y="677"/>
                        <a:pt x="1432" y="694"/>
                      </a:cubicBezTo>
                      <a:lnTo>
                        <a:pt x="1432" y="694"/>
                      </a:lnTo>
                      <a:cubicBezTo>
                        <a:pt x="1437" y="711"/>
                        <a:pt x="1437" y="727"/>
                        <a:pt x="1432" y="743"/>
                      </a:cubicBezTo>
                      <a:lnTo>
                        <a:pt x="1432" y="743"/>
                      </a:lnTo>
                      <a:cubicBezTo>
                        <a:pt x="1426" y="760"/>
                        <a:pt x="1418" y="773"/>
                        <a:pt x="1407" y="785"/>
                      </a:cubicBezTo>
                      <a:lnTo>
                        <a:pt x="784" y="1407"/>
                      </a:lnTo>
                      <a:lnTo>
                        <a:pt x="784" y="1407"/>
                      </a:lnTo>
                      <a:cubicBezTo>
                        <a:pt x="776" y="1416"/>
                        <a:pt x="764" y="1423"/>
                        <a:pt x="751" y="1428"/>
                      </a:cubicBezTo>
                      <a:lnTo>
                        <a:pt x="751" y="1428"/>
                      </a:lnTo>
                      <a:cubicBezTo>
                        <a:pt x="749" y="1429"/>
                        <a:pt x="746" y="1431"/>
                        <a:pt x="743" y="1432"/>
                      </a:cubicBezTo>
                      <a:lnTo>
                        <a:pt x="743" y="1432"/>
                      </a:lnTo>
                      <a:cubicBezTo>
                        <a:pt x="727" y="1437"/>
                        <a:pt x="711" y="1437"/>
                        <a:pt x="694" y="1432"/>
                      </a:cubicBezTo>
                      <a:lnTo>
                        <a:pt x="694" y="1432"/>
                      </a:lnTo>
                      <a:cubicBezTo>
                        <a:pt x="678" y="1426"/>
                        <a:pt x="665" y="1418"/>
                        <a:pt x="653" y="1407"/>
                      </a:cubicBezTo>
                      <a:lnTo>
                        <a:pt x="587" y="1342"/>
                      </a:lnTo>
                      <a:lnTo>
                        <a:pt x="555" y="1308"/>
                      </a:lnTo>
                      <a:lnTo>
                        <a:pt x="522" y="1276"/>
                      </a:lnTo>
                      <a:lnTo>
                        <a:pt x="424" y="1178"/>
                      </a:lnTo>
                      <a:lnTo>
                        <a:pt x="391" y="1144"/>
                      </a:lnTo>
                      <a:lnTo>
                        <a:pt x="358" y="1112"/>
                      </a:lnTo>
                      <a:lnTo>
                        <a:pt x="260" y="1014"/>
                      </a:lnTo>
                      <a:lnTo>
                        <a:pt x="227" y="981"/>
                      </a:lnTo>
                      <a:lnTo>
                        <a:pt x="194" y="948"/>
                      </a:lnTo>
                      <a:lnTo>
                        <a:pt x="96" y="850"/>
                      </a:lnTo>
                      <a:lnTo>
                        <a:pt x="63" y="817"/>
                      </a:lnTo>
                      <a:lnTo>
                        <a:pt x="30" y="785"/>
                      </a:lnTo>
                      <a:lnTo>
                        <a:pt x="30" y="785"/>
                      </a:lnTo>
                      <a:cubicBezTo>
                        <a:pt x="20" y="773"/>
                        <a:pt x="11" y="760"/>
                        <a:pt x="5" y="743"/>
                      </a:cubicBezTo>
                      <a:lnTo>
                        <a:pt x="5" y="743"/>
                      </a:lnTo>
                      <a:cubicBezTo>
                        <a:pt x="0" y="727"/>
                        <a:pt x="0" y="711"/>
                        <a:pt x="5" y="694"/>
                      </a:cubicBezTo>
                      <a:lnTo>
                        <a:pt x="5" y="694"/>
                      </a:lnTo>
                      <a:cubicBezTo>
                        <a:pt x="11" y="677"/>
                        <a:pt x="20" y="664"/>
                        <a:pt x="30" y="653"/>
                      </a:cubicBezTo>
                      <a:lnTo>
                        <a:pt x="63" y="620"/>
                      </a:lnTo>
                      <a:lnTo>
                        <a:pt x="96" y="588"/>
                      </a:lnTo>
                      <a:lnTo>
                        <a:pt x="129" y="555"/>
                      </a:lnTo>
                      <a:lnTo>
                        <a:pt x="162" y="522"/>
                      </a:lnTo>
                      <a:lnTo>
                        <a:pt x="194" y="489"/>
                      </a:lnTo>
                      <a:lnTo>
                        <a:pt x="227" y="456"/>
                      </a:lnTo>
                      <a:lnTo>
                        <a:pt x="260" y="424"/>
                      </a:lnTo>
                      <a:lnTo>
                        <a:pt x="293" y="391"/>
                      </a:lnTo>
                      <a:lnTo>
                        <a:pt x="325" y="358"/>
                      </a:lnTo>
                      <a:lnTo>
                        <a:pt x="358" y="325"/>
                      </a:lnTo>
                      <a:lnTo>
                        <a:pt x="391" y="292"/>
                      </a:lnTo>
                      <a:lnTo>
                        <a:pt x="424" y="260"/>
                      </a:lnTo>
                      <a:lnTo>
                        <a:pt x="456" y="227"/>
                      </a:lnTo>
                      <a:lnTo>
                        <a:pt x="489" y="194"/>
                      </a:lnTo>
                      <a:lnTo>
                        <a:pt x="522" y="161"/>
                      </a:lnTo>
                      <a:lnTo>
                        <a:pt x="555" y="128"/>
                      </a:lnTo>
                      <a:lnTo>
                        <a:pt x="587" y="96"/>
                      </a:lnTo>
                      <a:lnTo>
                        <a:pt x="620" y="63"/>
                      </a:lnTo>
                      <a:lnTo>
                        <a:pt x="653" y="30"/>
                      </a:lnTo>
                      <a:lnTo>
                        <a:pt x="653" y="30"/>
                      </a:lnTo>
                      <a:cubicBezTo>
                        <a:pt x="665" y="19"/>
                        <a:pt x="678" y="11"/>
                        <a:pt x="694" y="6"/>
                      </a:cubicBezTo>
                      <a:lnTo>
                        <a:pt x="694" y="6"/>
                      </a:lnTo>
                      <a:cubicBezTo>
                        <a:pt x="711" y="0"/>
                        <a:pt x="727" y="0"/>
                        <a:pt x="743" y="6"/>
                      </a:cubicBezTo>
                      <a:lnTo>
                        <a:pt x="743" y="6"/>
                      </a:lnTo>
                      <a:cubicBezTo>
                        <a:pt x="746" y="7"/>
                        <a:pt x="749" y="7"/>
                        <a:pt x="751" y="8"/>
                      </a:cubicBezTo>
                      <a:lnTo>
                        <a:pt x="751" y="8"/>
                      </a:lnTo>
                      <a:cubicBezTo>
                        <a:pt x="764" y="14"/>
                        <a:pt x="776" y="22"/>
                        <a:pt x="784" y="30"/>
                      </a:cubicBezTo>
                      <a:lnTo>
                        <a:pt x="817" y="63"/>
                      </a:lnTo>
                      <a:lnTo>
                        <a:pt x="850" y="96"/>
                      </a:lnTo>
                      <a:lnTo>
                        <a:pt x="883" y="128"/>
                      </a:lnTo>
                      <a:lnTo>
                        <a:pt x="915"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7" y="653"/>
                      </a:ln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5" name="Freeform 195">
                  <a:extLst>
                    <a:ext uri="{FF2B5EF4-FFF2-40B4-BE49-F238E27FC236}">
                      <a16:creationId xmlns:a16="http://schemas.microsoft.com/office/drawing/2014/main" id="{3DFCE22F-FC6D-504F-8849-134EE12F97A5}"/>
                    </a:ext>
                  </a:extLst>
                </p:cNvPr>
                <p:cNvSpPr>
                  <a:spLocks noChangeArrowheads="1"/>
                </p:cNvSpPr>
                <p:nvPr/>
              </p:nvSpPr>
              <p:spPr bwMode="auto">
                <a:xfrm>
                  <a:off x="3427413" y="2260600"/>
                  <a:ext cx="328612" cy="328613"/>
                </a:xfrm>
                <a:custGeom>
                  <a:avLst/>
                  <a:gdLst>
                    <a:gd name="T0" fmla="*/ 776 w 913"/>
                    <a:gd name="T1" fmla="*/ 432 h 914"/>
                    <a:gd name="T2" fmla="*/ 718 w 913"/>
                    <a:gd name="T3" fmla="*/ 358 h 914"/>
                    <a:gd name="T4" fmla="*/ 652 w 913"/>
                    <a:gd name="T5" fmla="*/ 293 h 914"/>
                    <a:gd name="T6" fmla="*/ 521 w 913"/>
                    <a:gd name="T7" fmla="*/ 162 h 914"/>
                    <a:gd name="T8" fmla="*/ 488 w 913"/>
                    <a:gd name="T9" fmla="*/ 140 h 914"/>
                    <a:gd name="T10" fmla="*/ 480 w 913"/>
                    <a:gd name="T11" fmla="*/ 137 h 914"/>
                    <a:gd name="T12" fmla="*/ 431 w 913"/>
                    <a:gd name="T13" fmla="*/ 137 h 914"/>
                    <a:gd name="T14" fmla="*/ 390 w 913"/>
                    <a:gd name="T15" fmla="*/ 162 h 914"/>
                    <a:gd name="T16" fmla="*/ 324 w 913"/>
                    <a:gd name="T17" fmla="*/ 227 h 914"/>
                    <a:gd name="T18" fmla="*/ 259 w 913"/>
                    <a:gd name="T19" fmla="*/ 293 h 914"/>
                    <a:gd name="T20" fmla="*/ 193 w 913"/>
                    <a:gd name="T21" fmla="*/ 358 h 914"/>
                    <a:gd name="T22" fmla="*/ 161 w 913"/>
                    <a:gd name="T23" fmla="*/ 391 h 914"/>
                    <a:gd name="T24" fmla="*/ 136 w 913"/>
                    <a:gd name="T25" fmla="*/ 432 h 914"/>
                    <a:gd name="T26" fmla="*/ 136 w 913"/>
                    <a:gd name="T27" fmla="*/ 481 h 914"/>
                    <a:gd name="T28" fmla="*/ 390 w 913"/>
                    <a:gd name="T29" fmla="*/ 752 h 914"/>
                    <a:gd name="T30" fmla="*/ 431 w 913"/>
                    <a:gd name="T31" fmla="*/ 776 h 914"/>
                    <a:gd name="T32" fmla="*/ 480 w 913"/>
                    <a:gd name="T33" fmla="*/ 776 h 914"/>
                    <a:gd name="T34" fmla="*/ 488 w 913"/>
                    <a:gd name="T35" fmla="*/ 773 h 914"/>
                    <a:gd name="T36" fmla="*/ 521 w 913"/>
                    <a:gd name="T37" fmla="*/ 752 h 914"/>
                    <a:gd name="T38" fmla="*/ 620 w 913"/>
                    <a:gd name="T39" fmla="*/ 654 h 914"/>
                    <a:gd name="T40" fmla="*/ 751 w 913"/>
                    <a:gd name="T41" fmla="*/ 523 h 914"/>
                    <a:gd name="T42" fmla="*/ 776 w 913"/>
                    <a:gd name="T43" fmla="*/ 481 h 914"/>
                    <a:gd name="T44" fmla="*/ 776 w 913"/>
                    <a:gd name="T45" fmla="*/ 432 h 914"/>
                    <a:gd name="T46" fmla="*/ 907 w 913"/>
                    <a:gd name="T47" fmla="*/ 432 h 914"/>
                    <a:gd name="T48" fmla="*/ 907 w 913"/>
                    <a:gd name="T49" fmla="*/ 481 h 914"/>
                    <a:gd name="T50" fmla="*/ 849 w 913"/>
                    <a:gd name="T51" fmla="*/ 555 h 914"/>
                    <a:gd name="T52" fmla="*/ 718 w 913"/>
                    <a:gd name="T53" fmla="*/ 686 h 914"/>
                    <a:gd name="T54" fmla="*/ 652 w 913"/>
                    <a:gd name="T55" fmla="*/ 752 h 914"/>
                    <a:gd name="T56" fmla="*/ 521 w 913"/>
                    <a:gd name="T57" fmla="*/ 882 h 914"/>
                    <a:gd name="T58" fmla="*/ 488 w 913"/>
                    <a:gd name="T59" fmla="*/ 904 h 914"/>
                    <a:gd name="T60" fmla="*/ 480 w 913"/>
                    <a:gd name="T61" fmla="*/ 907 h 914"/>
                    <a:gd name="T62" fmla="*/ 431 w 913"/>
                    <a:gd name="T63" fmla="*/ 907 h 914"/>
                    <a:gd name="T64" fmla="*/ 390 w 913"/>
                    <a:gd name="T65" fmla="*/ 882 h 914"/>
                    <a:gd name="T66" fmla="*/ 324 w 913"/>
                    <a:gd name="T67" fmla="*/ 817 h 914"/>
                    <a:gd name="T68" fmla="*/ 259 w 913"/>
                    <a:gd name="T69" fmla="*/ 752 h 914"/>
                    <a:gd name="T70" fmla="*/ 193 w 913"/>
                    <a:gd name="T71" fmla="*/ 686 h 914"/>
                    <a:gd name="T72" fmla="*/ 128 w 913"/>
                    <a:gd name="T73" fmla="*/ 621 h 914"/>
                    <a:gd name="T74" fmla="*/ 62 w 913"/>
                    <a:gd name="T75" fmla="*/ 555 h 914"/>
                    <a:gd name="T76" fmla="*/ 30 w 913"/>
                    <a:gd name="T77" fmla="*/ 523 h 914"/>
                    <a:gd name="T78" fmla="*/ 5 w 913"/>
                    <a:gd name="T79" fmla="*/ 481 h 914"/>
                    <a:gd name="T80" fmla="*/ 5 w 913"/>
                    <a:gd name="T81" fmla="*/ 432 h 914"/>
                    <a:gd name="T82" fmla="*/ 62 w 913"/>
                    <a:gd name="T83" fmla="*/ 358 h 914"/>
                    <a:gd name="T84" fmla="*/ 193 w 913"/>
                    <a:gd name="T85" fmla="*/ 227 h 914"/>
                    <a:gd name="T86" fmla="*/ 324 w 913"/>
                    <a:gd name="T87" fmla="*/ 96 h 914"/>
                    <a:gd name="T88" fmla="*/ 390 w 913"/>
                    <a:gd name="T89" fmla="*/ 30 h 914"/>
                    <a:gd name="T90" fmla="*/ 431 w 913"/>
                    <a:gd name="T91" fmla="*/ 6 h 914"/>
                    <a:gd name="T92" fmla="*/ 480 w 913"/>
                    <a:gd name="T93" fmla="*/ 6 h 914"/>
                    <a:gd name="T94" fmla="*/ 488 w 913"/>
                    <a:gd name="T95" fmla="*/ 9 h 914"/>
                    <a:gd name="T96" fmla="*/ 521 w 913"/>
                    <a:gd name="T97" fmla="*/ 30 h 914"/>
                    <a:gd name="T98" fmla="*/ 587 w 913"/>
                    <a:gd name="T99" fmla="*/ 96 h 914"/>
                    <a:gd name="T100" fmla="*/ 652 w 913"/>
                    <a:gd name="T101" fmla="*/ 162 h 914"/>
                    <a:gd name="T102" fmla="*/ 718 w 913"/>
                    <a:gd name="T103" fmla="*/ 227 h 914"/>
                    <a:gd name="T104" fmla="*/ 784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6" y="432"/>
                      </a:moveTo>
                      <a:lnTo>
                        <a:pt x="776" y="432"/>
                      </a:lnTo>
                      <a:cubicBezTo>
                        <a:pt x="770" y="415"/>
                        <a:pt x="761" y="402"/>
                        <a:pt x="751" y="391"/>
                      </a:cubicBezTo>
                      <a:lnTo>
                        <a:pt x="718" y="358"/>
                      </a:lnTo>
                      <a:lnTo>
                        <a:pt x="685" y="326"/>
                      </a:lnTo>
                      <a:lnTo>
                        <a:pt x="652" y="293"/>
                      </a:lnTo>
                      <a:lnTo>
                        <a:pt x="554" y="194"/>
                      </a:lnTo>
                      <a:lnTo>
                        <a:pt x="521" y="162"/>
                      </a:lnTo>
                      <a:lnTo>
                        <a:pt x="521" y="162"/>
                      </a:lnTo>
                      <a:cubicBezTo>
                        <a:pt x="513" y="152"/>
                        <a:pt x="501" y="146"/>
                        <a:pt x="488" y="140"/>
                      </a:cubicBezTo>
                      <a:lnTo>
                        <a:pt x="488" y="140"/>
                      </a:lnTo>
                      <a:cubicBezTo>
                        <a:pt x="486" y="139"/>
                        <a:pt x="483" y="138"/>
                        <a:pt x="480" y="137"/>
                      </a:cubicBezTo>
                      <a:lnTo>
                        <a:pt x="480" y="137"/>
                      </a:lnTo>
                      <a:cubicBezTo>
                        <a:pt x="464" y="132"/>
                        <a:pt x="448" y="132"/>
                        <a:pt x="431" y="137"/>
                      </a:cubicBezTo>
                      <a:lnTo>
                        <a:pt x="431" y="137"/>
                      </a:lnTo>
                      <a:cubicBezTo>
                        <a:pt x="415" y="142"/>
                        <a:pt x="402" y="151"/>
                        <a:pt x="390" y="162"/>
                      </a:cubicBezTo>
                      <a:lnTo>
                        <a:pt x="357" y="194"/>
                      </a:lnTo>
                      <a:lnTo>
                        <a:pt x="324" y="227"/>
                      </a:lnTo>
                      <a:lnTo>
                        <a:pt x="292" y="260"/>
                      </a:lnTo>
                      <a:lnTo>
                        <a:pt x="259" y="293"/>
                      </a:lnTo>
                      <a:lnTo>
                        <a:pt x="226" y="326"/>
                      </a:lnTo>
                      <a:lnTo>
                        <a:pt x="193" y="358"/>
                      </a:lnTo>
                      <a:lnTo>
                        <a:pt x="161" y="391"/>
                      </a:lnTo>
                      <a:lnTo>
                        <a:pt x="161" y="391"/>
                      </a:lnTo>
                      <a:cubicBezTo>
                        <a:pt x="150" y="402"/>
                        <a:pt x="142" y="415"/>
                        <a:pt x="136" y="432"/>
                      </a:cubicBezTo>
                      <a:lnTo>
                        <a:pt x="136" y="432"/>
                      </a:lnTo>
                      <a:cubicBezTo>
                        <a:pt x="131" y="449"/>
                        <a:pt x="131" y="465"/>
                        <a:pt x="136" y="481"/>
                      </a:cubicBezTo>
                      <a:lnTo>
                        <a:pt x="136" y="481"/>
                      </a:lnTo>
                      <a:cubicBezTo>
                        <a:pt x="142" y="498"/>
                        <a:pt x="150" y="511"/>
                        <a:pt x="161" y="523"/>
                      </a:cubicBezTo>
                      <a:lnTo>
                        <a:pt x="390" y="752"/>
                      </a:lnTo>
                      <a:lnTo>
                        <a:pt x="390" y="752"/>
                      </a:lnTo>
                      <a:cubicBezTo>
                        <a:pt x="402" y="763"/>
                        <a:pt x="415" y="771"/>
                        <a:pt x="431" y="776"/>
                      </a:cubicBezTo>
                      <a:lnTo>
                        <a:pt x="431" y="776"/>
                      </a:lnTo>
                      <a:cubicBezTo>
                        <a:pt x="448" y="782"/>
                        <a:pt x="464" y="782"/>
                        <a:pt x="480" y="776"/>
                      </a:cubicBezTo>
                      <a:lnTo>
                        <a:pt x="480" y="776"/>
                      </a:lnTo>
                      <a:cubicBezTo>
                        <a:pt x="483" y="776"/>
                        <a:pt x="486" y="775"/>
                        <a:pt x="488" y="773"/>
                      </a:cubicBezTo>
                      <a:lnTo>
                        <a:pt x="488" y="773"/>
                      </a:lnTo>
                      <a:cubicBezTo>
                        <a:pt x="501" y="768"/>
                        <a:pt x="513" y="761"/>
                        <a:pt x="521" y="752"/>
                      </a:cubicBezTo>
                      <a:lnTo>
                        <a:pt x="587" y="686"/>
                      </a:lnTo>
                      <a:lnTo>
                        <a:pt x="620" y="654"/>
                      </a:lnTo>
                      <a:lnTo>
                        <a:pt x="652" y="621"/>
                      </a:lnTo>
                      <a:lnTo>
                        <a:pt x="751" y="523"/>
                      </a:lnTo>
                      <a:lnTo>
                        <a:pt x="751" y="523"/>
                      </a:lnTo>
                      <a:cubicBezTo>
                        <a:pt x="761" y="511"/>
                        <a:pt x="770" y="498"/>
                        <a:pt x="776" y="481"/>
                      </a:cubicBezTo>
                      <a:lnTo>
                        <a:pt x="776" y="481"/>
                      </a:lnTo>
                      <a:cubicBezTo>
                        <a:pt x="781" y="465"/>
                        <a:pt x="781" y="449"/>
                        <a:pt x="776" y="432"/>
                      </a:cubicBezTo>
                      <a:close/>
                      <a:moveTo>
                        <a:pt x="907" y="432"/>
                      </a:moveTo>
                      <a:lnTo>
                        <a:pt x="907" y="432"/>
                      </a:lnTo>
                      <a:cubicBezTo>
                        <a:pt x="912" y="449"/>
                        <a:pt x="912" y="465"/>
                        <a:pt x="907" y="481"/>
                      </a:cubicBezTo>
                      <a:lnTo>
                        <a:pt x="907" y="481"/>
                      </a:lnTo>
                      <a:cubicBezTo>
                        <a:pt x="901" y="498"/>
                        <a:pt x="893" y="511"/>
                        <a:pt x="882" y="523"/>
                      </a:cubicBezTo>
                      <a:lnTo>
                        <a:pt x="849" y="555"/>
                      </a:lnTo>
                      <a:lnTo>
                        <a:pt x="816" y="588"/>
                      </a:lnTo>
                      <a:lnTo>
                        <a:pt x="718" y="686"/>
                      </a:lnTo>
                      <a:lnTo>
                        <a:pt x="685" y="719"/>
                      </a:lnTo>
                      <a:lnTo>
                        <a:pt x="652" y="752"/>
                      </a:lnTo>
                      <a:lnTo>
                        <a:pt x="554" y="850"/>
                      </a:lnTo>
                      <a:lnTo>
                        <a:pt x="521" y="882"/>
                      </a:lnTo>
                      <a:lnTo>
                        <a:pt x="521" y="882"/>
                      </a:lnTo>
                      <a:cubicBezTo>
                        <a:pt x="513" y="892"/>
                        <a:pt x="501" y="899"/>
                        <a:pt x="488" y="904"/>
                      </a:cubicBezTo>
                      <a:lnTo>
                        <a:pt x="488" y="904"/>
                      </a:lnTo>
                      <a:cubicBezTo>
                        <a:pt x="486" y="906"/>
                        <a:pt x="483" y="907"/>
                        <a:pt x="480" y="907"/>
                      </a:cubicBezTo>
                      <a:lnTo>
                        <a:pt x="480" y="907"/>
                      </a:lnTo>
                      <a:cubicBezTo>
                        <a:pt x="464" y="913"/>
                        <a:pt x="448" y="913"/>
                        <a:pt x="431" y="907"/>
                      </a:cubicBezTo>
                      <a:lnTo>
                        <a:pt x="431" y="907"/>
                      </a:lnTo>
                      <a:cubicBezTo>
                        <a:pt x="415" y="902"/>
                        <a:pt x="402" y="894"/>
                        <a:pt x="390" y="882"/>
                      </a:cubicBezTo>
                      <a:lnTo>
                        <a:pt x="357" y="850"/>
                      </a:lnTo>
                      <a:lnTo>
                        <a:pt x="324" y="817"/>
                      </a:lnTo>
                      <a:lnTo>
                        <a:pt x="292" y="785"/>
                      </a:lnTo>
                      <a:lnTo>
                        <a:pt x="259" y="752"/>
                      </a:lnTo>
                      <a:lnTo>
                        <a:pt x="226" y="719"/>
                      </a:lnTo>
                      <a:lnTo>
                        <a:pt x="193" y="686"/>
                      </a:lnTo>
                      <a:lnTo>
                        <a:pt x="161" y="654"/>
                      </a:lnTo>
                      <a:lnTo>
                        <a:pt x="128" y="621"/>
                      </a:lnTo>
                      <a:lnTo>
                        <a:pt x="95" y="588"/>
                      </a:lnTo>
                      <a:lnTo>
                        <a:pt x="62" y="555"/>
                      </a:lnTo>
                      <a:lnTo>
                        <a:pt x="30" y="523"/>
                      </a:lnTo>
                      <a:lnTo>
                        <a:pt x="30" y="523"/>
                      </a:lnTo>
                      <a:cubicBezTo>
                        <a:pt x="19" y="511"/>
                        <a:pt x="11" y="498"/>
                        <a:pt x="5" y="481"/>
                      </a:cubicBezTo>
                      <a:lnTo>
                        <a:pt x="5" y="481"/>
                      </a:lnTo>
                      <a:cubicBezTo>
                        <a:pt x="0" y="465"/>
                        <a:pt x="0" y="449"/>
                        <a:pt x="5" y="432"/>
                      </a:cubicBezTo>
                      <a:lnTo>
                        <a:pt x="5" y="432"/>
                      </a:lnTo>
                      <a:cubicBezTo>
                        <a:pt x="11" y="415"/>
                        <a:pt x="19" y="402"/>
                        <a:pt x="30" y="391"/>
                      </a:cubicBezTo>
                      <a:lnTo>
                        <a:pt x="62" y="358"/>
                      </a:lnTo>
                      <a:lnTo>
                        <a:pt x="161" y="260"/>
                      </a:lnTo>
                      <a:lnTo>
                        <a:pt x="193" y="227"/>
                      </a:lnTo>
                      <a:lnTo>
                        <a:pt x="226" y="194"/>
                      </a:lnTo>
                      <a:lnTo>
                        <a:pt x="324" y="96"/>
                      </a:lnTo>
                      <a:lnTo>
                        <a:pt x="357" y="63"/>
                      </a:lnTo>
                      <a:lnTo>
                        <a:pt x="390" y="30"/>
                      </a:lnTo>
                      <a:lnTo>
                        <a:pt x="390" y="30"/>
                      </a:lnTo>
                      <a:cubicBezTo>
                        <a:pt x="402" y="20"/>
                        <a:pt x="415" y="11"/>
                        <a:pt x="431" y="6"/>
                      </a:cubicBezTo>
                      <a:lnTo>
                        <a:pt x="431" y="6"/>
                      </a:lnTo>
                      <a:cubicBezTo>
                        <a:pt x="448" y="0"/>
                        <a:pt x="464" y="0"/>
                        <a:pt x="480" y="6"/>
                      </a:cubicBezTo>
                      <a:lnTo>
                        <a:pt x="480" y="6"/>
                      </a:lnTo>
                      <a:cubicBezTo>
                        <a:pt x="483" y="7"/>
                        <a:pt x="486" y="8"/>
                        <a:pt x="488" y="9"/>
                      </a:cubicBezTo>
                      <a:lnTo>
                        <a:pt x="488" y="9"/>
                      </a:lnTo>
                      <a:cubicBezTo>
                        <a:pt x="501" y="15"/>
                        <a:pt x="513" y="21"/>
                        <a:pt x="521" y="30"/>
                      </a:cubicBezTo>
                      <a:lnTo>
                        <a:pt x="554" y="63"/>
                      </a:lnTo>
                      <a:lnTo>
                        <a:pt x="587" y="96"/>
                      </a:lnTo>
                      <a:lnTo>
                        <a:pt x="620" y="129"/>
                      </a:lnTo>
                      <a:lnTo>
                        <a:pt x="652" y="162"/>
                      </a:lnTo>
                      <a:lnTo>
                        <a:pt x="685" y="194"/>
                      </a:lnTo>
                      <a:lnTo>
                        <a:pt x="718" y="227"/>
                      </a:lnTo>
                      <a:lnTo>
                        <a:pt x="751" y="260"/>
                      </a:lnTo>
                      <a:lnTo>
                        <a:pt x="784" y="293"/>
                      </a:lnTo>
                      <a:lnTo>
                        <a:pt x="816" y="326"/>
                      </a:lnTo>
                      <a:lnTo>
                        <a:pt x="849" y="358"/>
                      </a:lnTo>
                      <a:lnTo>
                        <a:pt x="882" y="391"/>
                      </a:lnTo>
                      <a:lnTo>
                        <a:pt x="882" y="391"/>
                      </a:lnTo>
                      <a:cubicBezTo>
                        <a:pt x="893" y="402"/>
                        <a:pt x="901" y="415"/>
                        <a:pt x="907" y="432"/>
                      </a:cubicBez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6" name="Freeform 196">
                  <a:extLst>
                    <a:ext uri="{FF2B5EF4-FFF2-40B4-BE49-F238E27FC236}">
                      <a16:creationId xmlns:a16="http://schemas.microsoft.com/office/drawing/2014/main" id="{18BED190-0DF8-1041-A04B-F12FBF31B4CE}"/>
                    </a:ext>
                  </a:extLst>
                </p:cNvPr>
                <p:cNvSpPr>
                  <a:spLocks noChangeArrowheads="1"/>
                </p:cNvSpPr>
                <p:nvPr/>
              </p:nvSpPr>
              <p:spPr bwMode="auto">
                <a:xfrm>
                  <a:off x="3030538" y="2284413"/>
                  <a:ext cx="247650" cy="284162"/>
                </a:xfrm>
                <a:custGeom>
                  <a:avLst/>
                  <a:gdLst>
                    <a:gd name="T0" fmla="*/ 664 w 689"/>
                    <a:gd name="T1" fmla="*/ 778 h 788"/>
                    <a:gd name="T2" fmla="*/ 664 w 689"/>
                    <a:gd name="T3" fmla="*/ 778 h 788"/>
                    <a:gd name="T4" fmla="*/ 688 w 689"/>
                    <a:gd name="T5" fmla="*/ 754 h 788"/>
                    <a:gd name="T6" fmla="*/ 688 w 689"/>
                    <a:gd name="T7" fmla="*/ 754 h 788"/>
                    <a:gd name="T8" fmla="*/ 672 w 689"/>
                    <a:gd name="T9" fmla="*/ 722 h 788"/>
                    <a:gd name="T10" fmla="*/ 639 w 689"/>
                    <a:gd name="T11" fmla="*/ 689 h 788"/>
                    <a:gd name="T12" fmla="*/ 606 w 689"/>
                    <a:gd name="T13" fmla="*/ 656 h 788"/>
                    <a:gd name="T14" fmla="*/ 573 w 689"/>
                    <a:gd name="T15" fmla="*/ 623 h 788"/>
                    <a:gd name="T16" fmla="*/ 540 w 689"/>
                    <a:gd name="T17" fmla="*/ 591 h 788"/>
                    <a:gd name="T18" fmla="*/ 508 w 689"/>
                    <a:gd name="T19" fmla="*/ 558 h 788"/>
                    <a:gd name="T20" fmla="*/ 475 w 689"/>
                    <a:gd name="T21" fmla="*/ 525 h 788"/>
                    <a:gd name="T22" fmla="*/ 442 w 689"/>
                    <a:gd name="T23" fmla="*/ 492 h 788"/>
                    <a:gd name="T24" fmla="*/ 410 w 689"/>
                    <a:gd name="T25" fmla="*/ 460 h 788"/>
                    <a:gd name="T26" fmla="*/ 410 w 689"/>
                    <a:gd name="T27" fmla="*/ 460 h 788"/>
                    <a:gd name="T28" fmla="*/ 385 w 689"/>
                    <a:gd name="T29" fmla="*/ 418 h 788"/>
                    <a:gd name="T30" fmla="*/ 385 w 689"/>
                    <a:gd name="T31" fmla="*/ 418 h 788"/>
                    <a:gd name="T32" fmla="*/ 385 w 689"/>
                    <a:gd name="T33" fmla="*/ 369 h 788"/>
                    <a:gd name="T34" fmla="*/ 385 w 689"/>
                    <a:gd name="T35" fmla="*/ 369 h 788"/>
                    <a:gd name="T36" fmla="*/ 410 w 689"/>
                    <a:gd name="T37" fmla="*/ 328 h 788"/>
                    <a:gd name="T38" fmla="*/ 672 w 689"/>
                    <a:gd name="T39" fmla="*/ 66 h 788"/>
                    <a:gd name="T40" fmla="*/ 672 w 689"/>
                    <a:gd name="T41" fmla="*/ 66 h 788"/>
                    <a:gd name="T42" fmla="*/ 688 w 689"/>
                    <a:gd name="T43" fmla="*/ 33 h 788"/>
                    <a:gd name="T44" fmla="*/ 688 w 689"/>
                    <a:gd name="T45" fmla="*/ 33 h 788"/>
                    <a:gd name="T46" fmla="*/ 664 w 689"/>
                    <a:gd name="T47" fmla="*/ 8 h 788"/>
                    <a:gd name="T48" fmla="*/ 664 w 689"/>
                    <a:gd name="T49" fmla="*/ 8 h 788"/>
                    <a:gd name="T50" fmla="*/ 606 w 689"/>
                    <a:gd name="T51" fmla="*/ 0 h 788"/>
                    <a:gd name="T52" fmla="*/ 82 w 689"/>
                    <a:gd name="T53" fmla="*/ 0 h 788"/>
                    <a:gd name="T54" fmla="*/ 82 w 689"/>
                    <a:gd name="T55" fmla="*/ 0 h 788"/>
                    <a:gd name="T56" fmla="*/ 24 w 689"/>
                    <a:gd name="T57" fmla="*/ 8 h 788"/>
                    <a:gd name="T58" fmla="*/ 24 w 689"/>
                    <a:gd name="T59" fmla="*/ 8 h 788"/>
                    <a:gd name="T60" fmla="*/ 0 w 689"/>
                    <a:gd name="T61" fmla="*/ 33 h 788"/>
                    <a:gd name="T62" fmla="*/ 0 w 689"/>
                    <a:gd name="T63" fmla="*/ 33 h 788"/>
                    <a:gd name="T64" fmla="*/ 17 w 689"/>
                    <a:gd name="T65" fmla="*/ 66 h 788"/>
                    <a:gd name="T66" fmla="*/ 49 w 689"/>
                    <a:gd name="T67" fmla="*/ 99 h 788"/>
                    <a:gd name="T68" fmla="*/ 82 w 689"/>
                    <a:gd name="T69" fmla="*/ 131 h 788"/>
                    <a:gd name="T70" fmla="*/ 115 w 689"/>
                    <a:gd name="T71" fmla="*/ 164 h 788"/>
                    <a:gd name="T72" fmla="*/ 147 w 689"/>
                    <a:gd name="T73" fmla="*/ 197 h 788"/>
                    <a:gd name="T74" fmla="*/ 180 w 689"/>
                    <a:gd name="T75" fmla="*/ 230 h 788"/>
                    <a:gd name="T76" fmla="*/ 213 w 689"/>
                    <a:gd name="T77" fmla="*/ 263 h 788"/>
                    <a:gd name="T78" fmla="*/ 246 w 689"/>
                    <a:gd name="T79" fmla="*/ 296 h 788"/>
                    <a:gd name="T80" fmla="*/ 279 w 689"/>
                    <a:gd name="T81" fmla="*/ 328 h 788"/>
                    <a:gd name="T82" fmla="*/ 279 w 689"/>
                    <a:gd name="T83" fmla="*/ 328 h 788"/>
                    <a:gd name="T84" fmla="*/ 303 w 689"/>
                    <a:gd name="T85" fmla="*/ 369 h 788"/>
                    <a:gd name="T86" fmla="*/ 303 w 689"/>
                    <a:gd name="T87" fmla="*/ 369 h 788"/>
                    <a:gd name="T88" fmla="*/ 303 w 689"/>
                    <a:gd name="T89" fmla="*/ 418 h 788"/>
                    <a:gd name="T90" fmla="*/ 303 w 689"/>
                    <a:gd name="T91" fmla="*/ 418 h 788"/>
                    <a:gd name="T92" fmla="*/ 279 w 689"/>
                    <a:gd name="T93" fmla="*/ 460 h 788"/>
                    <a:gd name="T94" fmla="*/ 17 w 689"/>
                    <a:gd name="T95" fmla="*/ 722 h 788"/>
                    <a:gd name="T96" fmla="*/ 17 w 689"/>
                    <a:gd name="T97" fmla="*/ 722 h 788"/>
                    <a:gd name="T98" fmla="*/ 0 w 689"/>
                    <a:gd name="T99" fmla="*/ 754 h 788"/>
                    <a:gd name="T100" fmla="*/ 0 w 689"/>
                    <a:gd name="T101" fmla="*/ 754 h 788"/>
                    <a:gd name="T102" fmla="*/ 24 w 689"/>
                    <a:gd name="T103" fmla="*/ 778 h 788"/>
                    <a:gd name="T104" fmla="*/ 24 w 689"/>
                    <a:gd name="T105" fmla="*/ 778 h 788"/>
                    <a:gd name="T106" fmla="*/ 82 w 689"/>
                    <a:gd name="T107" fmla="*/ 787 h 788"/>
                    <a:gd name="T108" fmla="*/ 606 w 689"/>
                    <a:gd name="T109" fmla="*/ 787 h 788"/>
                    <a:gd name="T110" fmla="*/ 606 w 689"/>
                    <a:gd name="T111" fmla="*/ 787 h 788"/>
                    <a:gd name="T112" fmla="*/ 664 w 689"/>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788">
                      <a:moveTo>
                        <a:pt x="664" y="778"/>
                      </a:moveTo>
                      <a:lnTo>
                        <a:pt x="664" y="778"/>
                      </a:lnTo>
                      <a:cubicBezTo>
                        <a:pt x="680" y="773"/>
                        <a:pt x="688" y="765"/>
                        <a:pt x="688" y="754"/>
                      </a:cubicBezTo>
                      <a:lnTo>
                        <a:pt x="688" y="754"/>
                      </a:lnTo>
                      <a:cubicBezTo>
                        <a:pt x="688" y="743"/>
                        <a:pt x="683" y="732"/>
                        <a:pt x="672" y="722"/>
                      </a:cubicBezTo>
                      <a:lnTo>
                        <a:pt x="639" y="689"/>
                      </a:lnTo>
                      <a:lnTo>
                        <a:pt x="606" y="656"/>
                      </a:lnTo>
                      <a:lnTo>
                        <a:pt x="573" y="623"/>
                      </a:lnTo>
                      <a:lnTo>
                        <a:pt x="540" y="591"/>
                      </a:lnTo>
                      <a:lnTo>
                        <a:pt x="508" y="558"/>
                      </a:lnTo>
                      <a:lnTo>
                        <a:pt x="475" y="525"/>
                      </a:lnTo>
                      <a:lnTo>
                        <a:pt x="442" y="492"/>
                      </a:lnTo>
                      <a:lnTo>
                        <a:pt x="410" y="460"/>
                      </a:lnTo>
                      <a:lnTo>
                        <a:pt x="410" y="460"/>
                      </a:lnTo>
                      <a:cubicBezTo>
                        <a:pt x="398" y="448"/>
                        <a:pt x="391" y="435"/>
                        <a:pt x="385" y="418"/>
                      </a:cubicBezTo>
                      <a:lnTo>
                        <a:pt x="385" y="418"/>
                      </a:lnTo>
                      <a:cubicBezTo>
                        <a:pt x="380" y="402"/>
                        <a:pt x="380" y="386"/>
                        <a:pt x="385" y="369"/>
                      </a:cubicBezTo>
                      <a:lnTo>
                        <a:pt x="385" y="369"/>
                      </a:lnTo>
                      <a:cubicBezTo>
                        <a:pt x="391" y="352"/>
                        <a:pt x="398" y="339"/>
                        <a:pt x="410" y="328"/>
                      </a:cubicBezTo>
                      <a:lnTo>
                        <a:pt x="672" y="66"/>
                      </a:lnTo>
                      <a:lnTo>
                        <a:pt x="672" y="66"/>
                      </a:lnTo>
                      <a:cubicBezTo>
                        <a:pt x="683" y="55"/>
                        <a:pt x="688" y="44"/>
                        <a:pt x="688" y="33"/>
                      </a:cubicBezTo>
                      <a:lnTo>
                        <a:pt x="688" y="33"/>
                      </a:lnTo>
                      <a:cubicBezTo>
                        <a:pt x="688" y="23"/>
                        <a:pt x="680" y="14"/>
                        <a:pt x="664" y="8"/>
                      </a:cubicBezTo>
                      <a:lnTo>
                        <a:pt x="664" y="8"/>
                      </a:lnTo>
                      <a:cubicBezTo>
                        <a:pt x="647" y="3"/>
                        <a:pt x="628" y="0"/>
                        <a:pt x="606" y="0"/>
                      </a:cubicBezTo>
                      <a:lnTo>
                        <a:pt x="82" y="0"/>
                      </a:lnTo>
                      <a:lnTo>
                        <a:pt x="82" y="0"/>
                      </a:lnTo>
                      <a:cubicBezTo>
                        <a:pt x="60" y="0"/>
                        <a:pt x="41" y="3"/>
                        <a:pt x="24" y="8"/>
                      </a:cubicBezTo>
                      <a:lnTo>
                        <a:pt x="24" y="8"/>
                      </a:lnTo>
                      <a:cubicBezTo>
                        <a:pt x="8" y="14"/>
                        <a:pt x="0" y="23"/>
                        <a:pt x="0" y="33"/>
                      </a:cubicBezTo>
                      <a:lnTo>
                        <a:pt x="0" y="33"/>
                      </a:lnTo>
                      <a:cubicBezTo>
                        <a:pt x="0" y="44"/>
                        <a:pt x="5" y="55"/>
                        <a:pt x="17" y="66"/>
                      </a:cubicBezTo>
                      <a:lnTo>
                        <a:pt x="49" y="99"/>
                      </a:lnTo>
                      <a:lnTo>
                        <a:pt x="82" y="131"/>
                      </a:lnTo>
                      <a:lnTo>
                        <a:pt x="115" y="164"/>
                      </a:lnTo>
                      <a:lnTo>
                        <a:pt x="147" y="197"/>
                      </a:lnTo>
                      <a:lnTo>
                        <a:pt x="180" y="230"/>
                      </a:lnTo>
                      <a:lnTo>
                        <a:pt x="213" y="263"/>
                      </a:lnTo>
                      <a:lnTo>
                        <a:pt x="246" y="296"/>
                      </a:lnTo>
                      <a:lnTo>
                        <a:pt x="279" y="328"/>
                      </a:lnTo>
                      <a:lnTo>
                        <a:pt x="279" y="328"/>
                      </a:lnTo>
                      <a:cubicBezTo>
                        <a:pt x="289" y="339"/>
                        <a:pt x="298" y="352"/>
                        <a:pt x="303" y="369"/>
                      </a:cubicBezTo>
                      <a:lnTo>
                        <a:pt x="303" y="369"/>
                      </a:lnTo>
                      <a:cubicBezTo>
                        <a:pt x="309" y="386"/>
                        <a:pt x="309" y="402"/>
                        <a:pt x="303" y="418"/>
                      </a:cubicBezTo>
                      <a:lnTo>
                        <a:pt x="303" y="418"/>
                      </a:lnTo>
                      <a:cubicBezTo>
                        <a:pt x="298" y="435"/>
                        <a:pt x="289" y="448"/>
                        <a:pt x="279" y="460"/>
                      </a:cubicBezTo>
                      <a:lnTo>
                        <a:pt x="17" y="722"/>
                      </a:lnTo>
                      <a:lnTo>
                        <a:pt x="17" y="722"/>
                      </a:lnTo>
                      <a:cubicBezTo>
                        <a:pt x="5" y="732"/>
                        <a:pt x="0" y="743"/>
                        <a:pt x="0" y="754"/>
                      </a:cubicBezTo>
                      <a:lnTo>
                        <a:pt x="0" y="754"/>
                      </a:lnTo>
                      <a:cubicBezTo>
                        <a:pt x="0" y="765"/>
                        <a:pt x="8" y="773"/>
                        <a:pt x="24" y="778"/>
                      </a:cubicBezTo>
                      <a:lnTo>
                        <a:pt x="24" y="778"/>
                      </a:lnTo>
                      <a:cubicBezTo>
                        <a:pt x="41" y="784"/>
                        <a:pt x="60" y="787"/>
                        <a:pt x="82" y="787"/>
                      </a:cubicBezTo>
                      <a:lnTo>
                        <a:pt x="606" y="787"/>
                      </a:lnTo>
                      <a:lnTo>
                        <a:pt x="606" y="787"/>
                      </a:lnTo>
                      <a:cubicBezTo>
                        <a:pt x="628" y="787"/>
                        <a:pt x="647" y="784"/>
                        <a:pt x="664" y="77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7" name="Freeform 197">
                  <a:extLst>
                    <a:ext uri="{FF2B5EF4-FFF2-40B4-BE49-F238E27FC236}">
                      <a16:creationId xmlns:a16="http://schemas.microsoft.com/office/drawing/2014/main" id="{BBB6B7E1-E8B0-7241-82D6-1FFB048B815E}"/>
                    </a:ext>
                  </a:extLst>
                </p:cNvPr>
                <p:cNvSpPr>
                  <a:spLocks noChangeArrowheads="1"/>
                </p:cNvSpPr>
                <p:nvPr/>
              </p:nvSpPr>
              <p:spPr bwMode="auto">
                <a:xfrm>
                  <a:off x="3903663"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4 w 690"/>
                    <a:gd name="T13" fmla="*/ 8 h 788"/>
                    <a:gd name="T14" fmla="*/ 82 w 690"/>
                    <a:gd name="T15" fmla="*/ 0 h 788"/>
                    <a:gd name="T16" fmla="*/ 25 w 690"/>
                    <a:gd name="T17" fmla="*/ 8 h 788"/>
                    <a:gd name="T18" fmla="*/ 0 w 690"/>
                    <a:gd name="T19" fmla="*/ 33 h 788"/>
                    <a:gd name="T20" fmla="*/ 16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0 w 690"/>
                    <a:gd name="T35" fmla="*/ 558 h 788"/>
                    <a:gd name="T36" fmla="*/ 115 w 690"/>
                    <a:gd name="T37" fmla="*/ 623 h 788"/>
                    <a:gd name="T38" fmla="*/ 50 w 690"/>
                    <a:gd name="T39" fmla="*/ 689 h 788"/>
                    <a:gd name="T40" fmla="*/ 16 w 690"/>
                    <a:gd name="T41" fmla="*/ 722 h 788"/>
                    <a:gd name="T42" fmla="*/ 0 w 690"/>
                    <a:gd name="T43" fmla="*/ 754 h 788"/>
                    <a:gd name="T44" fmla="*/ 25 w 690"/>
                    <a:gd name="T45" fmla="*/ 778 h 788"/>
                    <a:gd name="T46" fmla="*/ 607 w 690"/>
                    <a:gd name="T47" fmla="*/ 787 h 788"/>
                    <a:gd name="T48" fmla="*/ 664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4" y="8"/>
                      </a:cubicBezTo>
                      <a:lnTo>
                        <a:pt x="664" y="8"/>
                      </a:lnTo>
                      <a:cubicBezTo>
                        <a:pt x="648" y="3"/>
                        <a:pt x="629" y="0"/>
                        <a:pt x="607" y="0"/>
                      </a:cubicBezTo>
                      <a:lnTo>
                        <a:pt x="82" y="0"/>
                      </a:lnTo>
                      <a:lnTo>
                        <a:pt x="82" y="0"/>
                      </a:lnTo>
                      <a:cubicBezTo>
                        <a:pt x="61" y="0"/>
                        <a:pt x="41" y="3"/>
                        <a:pt x="25" y="8"/>
                      </a:cubicBezTo>
                      <a:lnTo>
                        <a:pt x="25" y="8"/>
                      </a:lnTo>
                      <a:cubicBezTo>
                        <a:pt x="9" y="14"/>
                        <a:pt x="0" y="23"/>
                        <a:pt x="0" y="33"/>
                      </a:cubicBezTo>
                      <a:lnTo>
                        <a:pt x="0" y="33"/>
                      </a:lnTo>
                      <a:cubicBezTo>
                        <a:pt x="0" y="44"/>
                        <a:pt x="6" y="55"/>
                        <a:pt x="16" y="66"/>
                      </a:cubicBezTo>
                      <a:lnTo>
                        <a:pt x="82" y="131"/>
                      </a:lnTo>
                      <a:lnTo>
                        <a:pt x="115" y="164"/>
                      </a:lnTo>
                      <a:lnTo>
                        <a:pt x="148" y="197"/>
                      </a:lnTo>
                      <a:lnTo>
                        <a:pt x="246" y="295"/>
                      </a:lnTo>
                      <a:lnTo>
                        <a:pt x="279" y="328"/>
                      </a:lnTo>
                      <a:lnTo>
                        <a:pt x="279" y="328"/>
                      </a:lnTo>
                      <a:cubicBezTo>
                        <a:pt x="290" y="339"/>
                        <a:pt x="298" y="352"/>
                        <a:pt x="303" y="369"/>
                      </a:cubicBezTo>
                      <a:lnTo>
                        <a:pt x="303" y="369"/>
                      </a:lnTo>
                      <a:cubicBezTo>
                        <a:pt x="309" y="386"/>
                        <a:pt x="309" y="402"/>
                        <a:pt x="303" y="418"/>
                      </a:cubicBezTo>
                      <a:lnTo>
                        <a:pt x="303" y="418"/>
                      </a:lnTo>
                      <a:cubicBezTo>
                        <a:pt x="298" y="435"/>
                        <a:pt x="290" y="448"/>
                        <a:pt x="279" y="460"/>
                      </a:cubicBezTo>
                      <a:lnTo>
                        <a:pt x="246" y="492"/>
                      </a:lnTo>
                      <a:lnTo>
                        <a:pt x="213" y="525"/>
                      </a:lnTo>
                      <a:lnTo>
                        <a:pt x="180" y="558"/>
                      </a:lnTo>
                      <a:lnTo>
                        <a:pt x="148" y="591"/>
                      </a:lnTo>
                      <a:lnTo>
                        <a:pt x="115" y="623"/>
                      </a:lnTo>
                      <a:lnTo>
                        <a:pt x="82" y="656"/>
                      </a:lnTo>
                      <a:lnTo>
                        <a:pt x="50" y="689"/>
                      </a:lnTo>
                      <a:lnTo>
                        <a:pt x="16" y="722"/>
                      </a:lnTo>
                      <a:lnTo>
                        <a:pt x="16" y="722"/>
                      </a:lnTo>
                      <a:cubicBezTo>
                        <a:pt x="6" y="732"/>
                        <a:pt x="0" y="743"/>
                        <a:pt x="0" y="754"/>
                      </a:cubicBezTo>
                      <a:lnTo>
                        <a:pt x="0" y="754"/>
                      </a:lnTo>
                      <a:cubicBezTo>
                        <a:pt x="0" y="765"/>
                        <a:pt x="9" y="773"/>
                        <a:pt x="25" y="778"/>
                      </a:cubicBezTo>
                      <a:lnTo>
                        <a:pt x="25" y="778"/>
                      </a:lnTo>
                      <a:cubicBezTo>
                        <a:pt x="41" y="784"/>
                        <a:pt x="61" y="787"/>
                        <a:pt x="82" y="787"/>
                      </a:cubicBezTo>
                      <a:lnTo>
                        <a:pt x="607" y="787"/>
                      </a:lnTo>
                      <a:lnTo>
                        <a:pt x="607" y="787"/>
                      </a:lnTo>
                      <a:cubicBezTo>
                        <a:pt x="629" y="787"/>
                        <a:pt x="648" y="784"/>
                        <a:pt x="664" y="778"/>
                      </a:cubicBezTo>
                      <a:lnTo>
                        <a:pt x="664"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8" name="Freeform 198">
                  <a:extLst>
                    <a:ext uri="{FF2B5EF4-FFF2-40B4-BE49-F238E27FC236}">
                      <a16:creationId xmlns:a16="http://schemas.microsoft.com/office/drawing/2014/main" id="{8D2C5908-3DB5-A141-BABF-B740AF68FF26}"/>
                    </a:ext>
                  </a:extLst>
                </p:cNvPr>
                <p:cNvSpPr>
                  <a:spLocks noChangeArrowheads="1"/>
                </p:cNvSpPr>
                <p:nvPr/>
              </p:nvSpPr>
              <p:spPr bwMode="auto">
                <a:xfrm>
                  <a:off x="3498850" y="2332038"/>
                  <a:ext cx="187325" cy="187325"/>
                </a:xfrm>
                <a:custGeom>
                  <a:avLst/>
                  <a:gdLst>
                    <a:gd name="T0" fmla="*/ 383 w 520"/>
                    <a:gd name="T1" fmla="*/ 235 h 520"/>
                    <a:gd name="T2" fmla="*/ 325 w 520"/>
                    <a:gd name="T3" fmla="*/ 161 h 520"/>
                    <a:gd name="T4" fmla="*/ 292 w 520"/>
                    <a:gd name="T5" fmla="*/ 140 h 520"/>
                    <a:gd name="T6" fmla="*/ 284 w 520"/>
                    <a:gd name="T7" fmla="*/ 136 h 520"/>
                    <a:gd name="T8" fmla="*/ 235 w 520"/>
                    <a:gd name="T9" fmla="*/ 136 h 520"/>
                    <a:gd name="T10" fmla="*/ 194 w 520"/>
                    <a:gd name="T11" fmla="*/ 161 h 520"/>
                    <a:gd name="T12" fmla="*/ 161 w 520"/>
                    <a:gd name="T13" fmla="*/ 194 h 520"/>
                    <a:gd name="T14" fmla="*/ 137 w 520"/>
                    <a:gd name="T15" fmla="*/ 235 h 520"/>
                    <a:gd name="T16" fmla="*/ 137 w 520"/>
                    <a:gd name="T17" fmla="*/ 284 h 520"/>
                    <a:gd name="T18" fmla="*/ 194 w 520"/>
                    <a:gd name="T19" fmla="*/ 358 h 520"/>
                    <a:gd name="T20" fmla="*/ 235 w 520"/>
                    <a:gd name="T21" fmla="*/ 382 h 520"/>
                    <a:gd name="T22" fmla="*/ 284 w 520"/>
                    <a:gd name="T23" fmla="*/ 382 h 520"/>
                    <a:gd name="T24" fmla="*/ 292 w 520"/>
                    <a:gd name="T25" fmla="*/ 379 h 520"/>
                    <a:gd name="T26" fmla="*/ 325 w 520"/>
                    <a:gd name="T27" fmla="*/ 358 h 520"/>
                    <a:gd name="T28" fmla="*/ 358 w 520"/>
                    <a:gd name="T29" fmla="*/ 326 h 520"/>
                    <a:gd name="T30" fmla="*/ 383 w 520"/>
                    <a:gd name="T31" fmla="*/ 284 h 520"/>
                    <a:gd name="T32" fmla="*/ 514 w 520"/>
                    <a:gd name="T33" fmla="*/ 235 h 520"/>
                    <a:gd name="T34" fmla="*/ 514 w 520"/>
                    <a:gd name="T35" fmla="*/ 284 h 520"/>
                    <a:gd name="T36" fmla="*/ 489 w 520"/>
                    <a:gd name="T37" fmla="*/ 326 h 520"/>
                    <a:gd name="T38" fmla="*/ 424 w 520"/>
                    <a:gd name="T39" fmla="*/ 391 h 520"/>
                    <a:gd name="T40" fmla="*/ 358 w 520"/>
                    <a:gd name="T41" fmla="*/ 457 h 520"/>
                    <a:gd name="T42" fmla="*/ 325 w 520"/>
                    <a:gd name="T43" fmla="*/ 489 h 520"/>
                    <a:gd name="T44" fmla="*/ 292 w 520"/>
                    <a:gd name="T45" fmla="*/ 510 h 520"/>
                    <a:gd name="T46" fmla="*/ 284 w 520"/>
                    <a:gd name="T47" fmla="*/ 514 h 520"/>
                    <a:gd name="T48" fmla="*/ 235 w 520"/>
                    <a:gd name="T49" fmla="*/ 514 h 520"/>
                    <a:gd name="T50" fmla="*/ 161 w 520"/>
                    <a:gd name="T51" fmla="*/ 457 h 520"/>
                    <a:gd name="T52" fmla="*/ 30 w 520"/>
                    <a:gd name="T53" fmla="*/ 326 h 520"/>
                    <a:gd name="T54" fmla="*/ 6 w 520"/>
                    <a:gd name="T55" fmla="*/ 284 h 520"/>
                    <a:gd name="T56" fmla="*/ 6 w 520"/>
                    <a:gd name="T57" fmla="*/ 235 h 520"/>
                    <a:gd name="T58" fmla="*/ 30 w 520"/>
                    <a:gd name="T59" fmla="*/ 194 h 520"/>
                    <a:gd name="T60" fmla="*/ 96 w 520"/>
                    <a:gd name="T61" fmla="*/ 129 h 520"/>
                    <a:gd name="T62" fmla="*/ 194 w 520"/>
                    <a:gd name="T63" fmla="*/ 30 h 520"/>
                    <a:gd name="T64" fmla="*/ 235 w 520"/>
                    <a:gd name="T65" fmla="*/ 6 h 520"/>
                    <a:gd name="T66" fmla="*/ 284 w 520"/>
                    <a:gd name="T67" fmla="*/ 6 h 520"/>
                    <a:gd name="T68" fmla="*/ 292 w 520"/>
                    <a:gd name="T69" fmla="*/ 9 h 520"/>
                    <a:gd name="T70" fmla="*/ 325 w 520"/>
                    <a:gd name="T71" fmla="*/ 30 h 520"/>
                    <a:gd name="T72" fmla="*/ 489 w 520"/>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0" h="520">
                      <a:moveTo>
                        <a:pt x="383" y="235"/>
                      </a:moveTo>
                      <a:lnTo>
                        <a:pt x="383" y="235"/>
                      </a:lnTo>
                      <a:cubicBezTo>
                        <a:pt x="378" y="218"/>
                        <a:pt x="369" y="205"/>
                        <a:pt x="358" y="194"/>
                      </a:cubicBezTo>
                      <a:lnTo>
                        <a:pt x="325" y="161"/>
                      </a:lnTo>
                      <a:lnTo>
                        <a:pt x="325" y="161"/>
                      </a:lnTo>
                      <a:cubicBezTo>
                        <a:pt x="317" y="152"/>
                        <a:pt x="305" y="145"/>
                        <a:pt x="292" y="140"/>
                      </a:cubicBezTo>
                      <a:lnTo>
                        <a:pt x="292" y="140"/>
                      </a:lnTo>
                      <a:cubicBezTo>
                        <a:pt x="290" y="139"/>
                        <a:pt x="287" y="137"/>
                        <a:pt x="284" y="136"/>
                      </a:cubicBezTo>
                      <a:lnTo>
                        <a:pt x="284" y="136"/>
                      </a:lnTo>
                      <a:cubicBezTo>
                        <a:pt x="268" y="131"/>
                        <a:pt x="252" y="131"/>
                        <a:pt x="235" y="136"/>
                      </a:cubicBezTo>
                      <a:lnTo>
                        <a:pt x="235" y="136"/>
                      </a:lnTo>
                      <a:cubicBezTo>
                        <a:pt x="219" y="142"/>
                        <a:pt x="206" y="151"/>
                        <a:pt x="194" y="161"/>
                      </a:cubicBezTo>
                      <a:lnTo>
                        <a:pt x="161" y="194"/>
                      </a:lnTo>
                      <a:lnTo>
                        <a:pt x="161" y="194"/>
                      </a:lnTo>
                      <a:cubicBezTo>
                        <a:pt x="150" y="205"/>
                        <a:pt x="143" y="218"/>
                        <a:pt x="137" y="235"/>
                      </a:cubicBezTo>
                      <a:lnTo>
                        <a:pt x="137" y="235"/>
                      </a:lnTo>
                      <a:cubicBezTo>
                        <a:pt x="131" y="252"/>
                        <a:pt x="131" y="268"/>
                        <a:pt x="137" y="284"/>
                      </a:cubicBezTo>
                      <a:lnTo>
                        <a:pt x="137" y="284"/>
                      </a:lnTo>
                      <a:cubicBezTo>
                        <a:pt x="143" y="301"/>
                        <a:pt x="150" y="314"/>
                        <a:pt x="161" y="326"/>
                      </a:cubicBezTo>
                      <a:lnTo>
                        <a:pt x="194" y="358"/>
                      </a:lnTo>
                      <a:lnTo>
                        <a:pt x="194" y="358"/>
                      </a:lnTo>
                      <a:cubicBezTo>
                        <a:pt x="206" y="369"/>
                        <a:pt x="219" y="377"/>
                        <a:pt x="235" y="382"/>
                      </a:cubicBezTo>
                      <a:lnTo>
                        <a:pt x="235" y="382"/>
                      </a:lnTo>
                      <a:cubicBezTo>
                        <a:pt x="252" y="388"/>
                        <a:pt x="268" y="388"/>
                        <a:pt x="284" y="382"/>
                      </a:cubicBezTo>
                      <a:lnTo>
                        <a:pt x="284" y="382"/>
                      </a:lnTo>
                      <a:cubicBezTo>
                        <a:pt x="287" y="381"/>
                        <a:pt x="290" y="381"/>
                        <a:pt x="292" y="379"/>
                      </a:cubicBezTo>
                      <a:lnTo>
                        <a:pt x="292" y="379"/>
                      </a:lnTo>
                      <a:cubicBezTo>
                        <a:pt x="305" y="374"/>
                        <a:pt x="317" y="367"/>
                        <a:pt x="325" y="358"/>
                      </a:cubicBezTo>
                      <a:lnTo>
                        <a:pt x="358" y="326"/>
                      </a:lnTo>
                      <a:lnTo>
                        <a:pt x="358" y="326"/>
                      </a:lnTo>
                      <a:cubicBezTo>
                        <a:pt x="369" y="314"/>
                        <a:pt x="378" y="301"/>
                        <a:pt x="383" y="284"/>
                      </a:cubicBezTo>
                      <a:lnTo>
                        <a:pt x="383" y="284"/>
                      </a:lnTo>
                      <a:cubicBezTo>
                        <a:pt x="388" y="268"/>
                        <a:pt x="388" y="252"/>
                        <a:pt x="383" y="235"/>
                      </a:cubicBezTo>
                      <a:close/>
                      <a:moveTo>
                        <a:pt x="514" y="235"/>
                      </a:moveTo>
                      <a:lnTo>
                        <a:pt x="514" y="235"/>
                      </a:lnTo>
                      <a:cubicBezTo>
                        <a:pt x="519" y="252"/>
                        <a:pt x="519" y="268"/>
                        <a:pt x="514" y="284"/>
                      </a:cubicBezTo>
                      <a:lnTo>
                        <a:pt x="514" y="284"/>
                      </a:lnTo>
                      <a:cubicBezTo>
                        <a:pt x="509" y="301"/>
                        <a:pt x="500" y="314"/>
                        <a:pt x="489" y="326"/>
                      </a:cubicBezTo>
                      <a:lnTo>
                        <a:pt x="456" y="358"/>
                      </a:lnTo>
                      <a:lnTo>
                        <a:pt x="424" y="391"/>
                      </a:lnTo>
                      <a:lnTo>
                        <a:pt x="391" y="424"/>
                      </a:lnTo>
                      <a:lnTo>
                        <a:pt x="358" y="457"/>
                      </a:lnTo>
                      <a:lnTo>
                        <a:pt x="325" y="489"/>
                      </a:lnTo>
                      <a:lnTo>
                        <a:pt x="325" y="489"/>
                      </a:lnTo>
                      <a:cubicBezTo>
                        <a:pt x="317" y="498"/>
                        <a:pt x="305" y="505"/>
                        <a:pt x="292" y="510"/>
                      </a:cubicBezTo>
                      <a:lnTo>
                        <a:pt x="292" y="510"/>
                      </a:lnTo>
                      <a:cubicBezTo>
                        <a:pt x="290" y="512"/>
                        <a:pt x="287" y="513"/>
                        <a:pt x="284" y="514"/>
                      </a:cubicBezTo>
                      <a:lnTo>
                        <a:pt x="284" y="514"/>
                      </a:lnTo>
                      <a:cubicBezTo>
                        <a:pt x="268" y="519"/>
                        <a:pt x="252" y="519"/>
                        <a:pt x="235" y="514"/>
                      </a:cubicBezTo>
                      <a:lnTo>
                        <a:pt x="235" y="514"/>
                      </a:lnTo>
                      <a:cubicBezTo>
                        <a:pt x="219" y="508"/>
                        <a:pt x="206" y="500"/>
                        <a:pt x="194" y="489"/>
                      </a:cubicBezTo>
                      <a:lnTo>
                        <a:pt x="161" y="457"/>
                      </a:lnTo>
                      <a:lnTo>
                        <a:pt x="128" y="424"/>
                      </a:lnTo>
                      <a:lnTo>
                        <a:pt x="30" y="326"/>
                      </a:lnTo>
                      <a:lnTo>
                        <a:pt x="30" y="326"/>
                      </a:lnTo>
                      <a:cubicBezTo>
                        <a:pt x="19" y="314"/>
                        <a:pt x="11" y="301"/>
                        <a:pt x="6" y="284"/>
                      </a:cubicBezTo>
                      <a:lnTo>
                        <a:pt x="6" y="284"/>
                      </a:lnTo>
                      <a:cubicBezTo>
                        <a:pt x="0" y="268"/>
                        <a:pt x="0" y="252"/>
                        <a:pt x="6" y="235"/>
                      </a:cubicBezTo>
                      <a:lnTo>
                        <a:pt x="6" y="235"/>
                      </a:lnTo>
                      <a:cubicBezTo>
                        <a:pt x="11" y="218"/>
                        <a:pt x="19" y="205"/>
                        <a:pt x="30" y="194"/>
                      </a:cubicBezTo>
                      <a:lnTo>
                        <a:pt x="63" y="161"/>
                      </a:lnTo>
                      <a:lnTo>
                        <a:pt x="96" y="129"/>
                      </a:lnTo>
                      <a:lnTo>
                        <a:pt x="128" y="96"/>
                      </a:lnTo>
                      <a:lnTo>
                        <a:pt x="194" y="30"/>
                      </a:lnTo>
                      <a:lnTo>
                        <a:pt x="194" y="30"/>
                      </a:lnTo>
                      <a:cubicBezTo>
                        <a:pt x="206" y="20"/>
                        <a:pt x="219" y="11"/>
                        <a:pt x="235" y="6"/>
                      </a:cubicBezTo>
                      <a:lnTo>
                        <a:pt x="235" y="6"/>
                      </a:lnTo>
                      <a:cubicBezTo>
                        <a:pt x="252" y="0"/>
                        <a:pt x="268" y="0"/>
                        <a:pt x="284" y="6"/>
                      </a:cubicBezTo>
                      <a:lnTo>
                        <a:pt x="284" y="6"/>
                      </a:lnTo>
                      <a:cubicBezTo>
                        <a:pt x="287" y="7"/>
                        <a:pt x="290" y="8"/>
                        <a:pt x="292" y="9"/>
                      </a:cubicBezTo>
                      <a:lnTo>
                        <a:pt x="292" y="9"/>
                      </a:lnTo>
                      <a:cubicBezTo>
                        <a:pt x="305" y="14"/>
                        <a:pt x="317" y="21"/>
                        <a:pt x="325" y="30"/>
                      </a:cubicBezTo>
                      <a:lnTo>
                        <a:pt x="489" y="194"/>
                      </a:lnTo>
                      <a:lnTo>
                        <a:pt x="489" y="194"/>
                      </a:lnTo>
                      <a:cubicBezTo>
                        <a:pt x="500" y="205"/>
                        <a:pt x="509" y="218"/>
                        <a:pt x="514" y="235"/>
                      </a:cubicBezTo>
                      <a:close/>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9" name="Freeform 201">
                  <a:extLst>
                    <a:ext uri="{FF2B5EF4-FFF2-40B4-BE49-F238E27FC236}">
                      <a16:creationId xmlns:a16="http://schemas.microsoft.com/office/drawing/2014/main" id="{32EA553B-C753-244E-9CF2-DA923EEB9BC8}"/>
                    </a:ext>
                  </a:extLst>
                </p:cNvPr>
                <p:cNvSpPr>
                  <a:spLocks noChangeArrowheads="1"/>
                </p:cNvSpPr>
                <p:nvPr/>
              </p:nvSpPr>
              <p:spPr bwMode="auto">
                <a:xfrm>
                  <a:off x="3568700" y="2403475"/>
                  <a:ext cx="46038" cy="46038"/>
                </a:xfrm>
                <a:custGeom>
                  <a:avLst/>
                  <a:gdLst>
                    <a:gd name="T0" fmla="*/ 95 w 127"/>
                    <a:gd name="T1" fmla="*/ 9 h 127"/>
                    <a:gd name="T2" fmla="*/ 95 w 127"/>
                    <a:gd name="T3" fmla="*/ 9 h 127"/>
                    <a:gd name="T4" fmla="*/ 87 w 127"/>
                    <a:gd name="T5" fmla="*/ 5 h 127"/>
                    <a:gd name="T6" fmla="*/ 87 w 127"/>
                    <a:gd name="T7" fmla="*/ 5 h 127"/>
                    <a:gd name="T8" fmla="*/ 38 w 127"/>
                    <a:gd name="T9" fmla="*/ 5 h 127"/>
                    <a:gd name="T10" fmla="*/ 38 w 127"/>
                    <a:gd name="T11" fmla="*/ 5 h 127"/>
                    <a:gd name="T12" fmla="*/ 5 w 127"/>
                    <a:gd name="T13" fmla="*/ 38 h 127"/>
                    <a:gd name="T14" fmla="*/ 5 w 127"/>
                    <a:gd name="T15" fmla="*/ 38 h 127"/>
                    <a:gd name="T16" fmla="*/ 5 w 127"/>
                    <a:gd name="T17" fmla="*/ 87 h 127"/>
                    <a:gd name="T18" fmla="*/ 5 w 127"/>
                    <a:gd name="T19" fmla="*/ 87 h 127"/>
                    <a:gd name="T20" fmla="*/ 38 w 127"/>
                    <a:gd name="T21" fmla="*/ 120 h 127"/>
                    <a:gd name="T22" fmla="*/ 38 w 127"/>
                    <a:gd name="T23" fmla="*/ 120 h 127"/>
                    <a:gd name="T24" fmla="*/ 87 w 127"/>
                    <a:gd name="T25" fmla="*/ 120 h 127"/>
                    <a:gd name="T26" fmla="*/ 87 w 127"/>
                    <a:gd name="T27" fmla="*/ 120 h 127"/>
                    <a:gd name="T28" fmla="*/ 95 w 127"/>
                    <a:gd name="T29" fmla="*/ 116 h 127"/>
                    <a:gd name="T30" fmla="*/ 95 w 127"/>
                    <a:gd name="T31" fmla="*/ 116 h 127"/>
                    <a:gd name="T32" fmla="*/ 120 w 127"/>
                    <a:gd name="T33" fmla="*/ 87 h 127"/>
                    <a:gd name="T34" fmla="*/ 120 w 127"/>
                    <a:gd name="T35" fmla="*/ 87 h 127"/>
                    <a:gd name="T36" fmla="*/ 120 w 127"/>
                    <a:gd name="T37" fmla="*/ 38 h 127"/>
                    <a:gd name="T38" fmla="*/ 120 w 127"/>
                    <a:gd name="T39" fmla="*/ 38 h 127"/>
                    <a:gd name="T40" fmla="*/ 95 w 127"/>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95" y="9"/>
                      </a:moveTo>
                      <a:lnTo>
                        <a:pt x="95" y="9"/>
                      </a:lnTo>
                      <a:cubicBezTo>
                        <a:pt x="93" y="8"/>
                        <a:pt x="90" y="6"/>
                        <a:pt x="87" y="5"/>
                      </a:cubicBezTo>
                      <a:lnTo>
                        <a:pt x="87" y="5"/>
                      </a:lnTo>
                      <a:cubicBezTo>
                        <a:pt x="71" y="0"/>
                        <a:pt x="55" y="0"/>
                        <a:pt x="38" y="5"/>
                      </a:cubicBezTo>
                      <a:lnTo>
                        <a:pt x="38" y="5"/>
                      </a:lnTo>
                      <a:cubicBezTo>
                        <a:pt x="22" y="10"/>
                        <a:pt x="11" y="21"/>
                        <a:pt x="5" y="38"/>
                      </a:cubicBezTo>
                      <a:lnTo>
                        <a:pt x="5" y="38"/>
                      </a:lnTo>
                      <a:cubicBezTo>
                        <a:pt x="0" y="55"/>
                        <a:pt x="0" y="71"/>
                        <a:pt x="5" y="87"/>
                      </a:cubicBezTo>
                      <a:lnTo>
                        <a:pt x="5" y="87"/>
                      </a:lnTo>
                      <a:cubicBezTo>
                        <a:pt x="11" y="104"/>
                        <a:pt x="22" y="114"/>
                        <a:pt x="38" y="120"/>
                      </a:cubicBezTo>
                      <a:lnTo>
                        <a:pt x="38" y="120"/>
                      </a:lnTo>
                      <a:cubicBezTo>
                        <a:pt x="55" y="126"/>
                        <a:pt x="71" y="126"/>
                        <a:pt x="87" y="120"/>
                      </a:cubicBezTo>
                      <a:lnTo>
                        <a:pt x="87" y="120"/>
                      </a:lnTo>
                      <a:cubicBezTo>
                        <a:pt x="90" y="119"/>
                        <a:pt x="93" y="118"/>
                        <a:pt x="95" y="116"/>
                      </a:cubicBezTo>
                      <a:lnTo>
                        <a:pt x="95" y="116"/>
                      </a:lnTo>
                      <a:cubicBezTo>
                        <a:pt x="108" y="110"/>
                        <a:pt x="116" y="101"/>
                        <a:pt x="120" y="87"/>
                      </a:cubicBezTo>
                      <a:lnTo>
                        <a:pt x="120" y="87"/>
                      </a:lnTo>
                      <a:cubicBezTo>
                        <a:pt x="126" y="71"/>
                        <a:pt x="126" y="55"/>
                        <a:pt x="120" y="38"/>
                      </a:cubicBezTo>
                      <a:lnTo>
                        <a:pt x="120" y="38"/>
                      </a:lnTo>
                      <a:cubicBezTo>
                        <a:pt x="116" y="25"/>
                        <a:pt x="108" y="15"/>
                        <a:pt x="95" y="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0" name="Freeform 204">
                  <a:extLst>
                    <a:ext uri="{FF2B5EF4-FFF2-40B4-BE49-F238E27FC236}">
                      <a16:creationId xmlns:a16="http://schemas.microsoft.com/office/drawing/2014/main" id="{86719EFE-8660-E64F-8B2B-5FA1CE8D1135}"/>
                    </a:ext>
                  </a:extLst>
                </p:cNvPr>
                <p:cNvSpPr>
                  <a:spLocks noChangeArrowheads="1"/>
                </p:cNvSpPr>
                <p:nvPr/>
              </p:nvSpPr>
              <p:spPr bwMode="auto">
                <a:xfrm>
                  <a:off x="3173413" y="2573338"/>
                  <a:ext cx="247650" cy="136525"/>
                </a:xfrm>
                <a:custGeom>
                  <a:avLst/>
                  <a:gdLst>
                    <a:gd name="T0" fmla="*/ 664 w 689"/>
                    <a:gd name="T1" fmla="*/ 369 h 379"/>
                    <a:gd name="T2" fmla="*/ 664 w 689"/>
                    <a:gd name="T3" fmla="*/ 369 h 379"/>
                    <a:gd name="T4" fmla="*/ 688 w 689"/>
                    <a:gd name="T5" fmla="*/ 344 h 379"/>
                    <a:gd name="T6" fmla="*/ 688 w 689"/>
                    <a:gd name="T7" fmla="*/ 344 h 379"/>
                    <a:gd name="T8" fmla="*/ 672 w 689"/>
                    <a:gd name="T9" fmla="*/ 312 h 379"/>
                    <a:gd name="T10" fmla="*/ 639 w 689"/>
                    <a:gd name="T11" fmla="*/ 279 h 379"/>
                    <a:gd name="T12" fmla="*/ 607 w 689"/>
                    <a:gd name="T13" fmla="*/ 246 h 379"/>
                    <a:gd name="T14" fmla="*/ 574 w 689"/>
                    <a:gd name="T15" fmla="*/ 214 h 379"/>
                    <a:gd name="T16" fmla="*/ 541 w 689"/>
                    <a:gd name="T17" fmla="*/ 180 h 379"/>
                    <a:gd name="T18" fmla="*/ 508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0 w 689"/>
                    <a:gd name="T43" fmla="*/ 148 h 379"/>
                    <a:gd name="T44" fmla="*/ 147 w 689"/>
                    <a:gd name="T45" fmla="*/ 180 h 379"/>
                    <a:gd name="T46" fmla="*/ 115 w 689"/>
                    <a:gd name="T47" fmla="*/ 214 h 379"/>
                    <a:gd name="T48" fmla="*/ 82 w 689"/>
                    <a:gd name="T49" fmla="*/ 246 h 379"/>
                    <a:gd name="T50" fmla="*/ 49 w 689"/>
                    <a:gd name="T51" fmla="*/ 279 h 379"/>
                    <a:gd name="T52" fmla="*/ 17 w 689"/>
                    <a:gd name="T53" fmla="*/ 312 h 379"/>
                    <a:gd name="T54" fmla="*/ 17 w 689"/>
                    <a:gd name="T55" fmla="*/ 312 h 379"/>
                    <a:gd name="T56" fmla="*/ 0 w 689"/>
                    <a:gd name="T57" fmla="*/ 344 h 379"/>
                    <a:gd name="T58" fmla="*/ 0 w 689"/>
                    <a:gd name="T59" fmla="*/ 344 h 379"/>
                    <a:gd name="T60" fmla="*/ 25 w 689"/>
                    <a:gd name="T61" fmla="*/ 369 h 379"/>
                    <a:gd name="T62" fmla="*/ 25 w 689"/>
                    <a:gd name="T63" fmla="*/ 369 h 379"/>
                    <a:gd name="T64" fmla="*/ 82 w 689"/>
                    <a:gd name="T65" fmla="*/ 378 h 379"/>
                    <a:gd name="T66" fmla="*/ 607 w 689"/>
                    <a:gd name="T67" fmla="*/ 378 h 379"/>
                    <a:gd name="T68" fmla="*/ 607 w 689"/>
                    <a:gd name="T69" fmla="*/ 378 h 379"/>
                    <a:gd name="T70" fmla="*/ 664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4" y="369"/>
                      </a:moveTo>
                      <a:lnTo>
                        <a:pt x="664" y="369"/>
                      </a:lnTo>
                      <a:cubicBezTo>
                        <a:pt x="680" y="364"/>
                        <a:pt x="688" y="355"/>
                        <a:pt x="688" y="344"/>
                      </a:cubicBezTo>
                      <a:lnTo>
                        <a:pt x="688" y="344"/>
                      </a:lnTo>
                      <a:cubicBezTo>
                        <a:pt x="688" y="334"/>
                        <a:pt x="683" y="323"/>
                        <a:pt x="672" y="312"/>
                      </a:cubicBezTo>
                      <a:lnTo>
                        <a:pt x="639" y="279"/>
                      </a:lnTo>
                      <a:lnTo>
                        <a:pt x="607" y="246"/>
                      </a:lnTo>
                      <a:lnTo>
                        <a:pt x="574" y="214"/>
                      </a:lnTo>
                      <a:lnTo>
                        <a:pt x="541" y="180"/>
                      </a:lnTo>
                      <a:lnTo>
                        <a:pt x="508" y="148"/>
                      </a:lnTo>
                      <a:lnTo>
                        <a:pt x="475" y="115"/>
                      </a:lnTo>
                      <a:lnTo>
                        <a:pt x="443" y="82"/>
                      </a:lnTo>
                      <a:lnTo>
                        <a:pt x="410" y="50"/>
                      </a:lnTo>
                      <a:lnTo>
                        <a:pt x="377" y="16"/>
                      </a:lnTo>
                      <a:lnTo>
                        <a:pt x="377" y="16"/>
                      </a:lnTo>
                      <a:cubicBezTo>
                        <a:pt x="366" y="6"/>
                        <a:pt x="355" y="0"/>
                        <a:pt x="345" y="0"/>
                      </a:cubicBezTo>
                      <a:lnTo>
                        <a:pt x="345" y="0"/>
                      </a:lnTo>
                      <a:cubicBezTo>
                        <a:pt x="333" y="0"/>
                        <a:pt x="322" y="6"/>
                        <a:pt x="311" y="16"/>
                      </a:cubicBezTo>
                      <a:lnTo>
                        <a:pt x="279" y="50"/>
                      </a:lnTo>
                      <a:lnTo>
                        <a:pt x="246" y="82"/>
                      </a:lnTo>
                      <a:lnTo>
                        <a:pt x="213" y="115"/>
                      </a:lnTo>
                      <a:lnTo>
                        <a:pt x="180" y="148"/>
                      </a:lnTo>
                      <a:lnTo>
                        <a:pt x="147" y="180"/>
                      </a:lnTo>
                      <a:lnTo>
                        <a:pt x="115" y="214"/>
                      </a:lnTo>
                      <a:lnTo>
                        <a:pt x="82" y="246"/>
                      </a:lnTo>
                      <a:lnTo>
                        <a:pt x="49" y="279"/>
                      </a:lnTo>
                      <a:lnTo>
                        <a:pt x="17" y="312"/>
                      </a:lnTo>
                      <a:lnTo>
                        <a:pt x="17" y="312"/>
                      </a:lnTo>
                      <a:cubicBezTo>
                        <a:pt x="5" y="323"/>
                        <a:pt x="0" y="334"/>
                        <a:pt x="0" y="344"/>
                      </a:cubicBezTo>
                      <a:lnTo>
                        <a:pt x="0" y="344"/>
                      </a:lnTo>
                      <a:cubicBezTo>
                        <a:pt x="0" y="355"/>
                        <a:pt x="8" y="364"/>
                        <a:pt x="25" y="369"/>
                      </a:cubicBezTo>
                      <a:lnTo>
                        <a:pt x="25" y="369"/>
                      </a:lnTo>
                      <a:cubicBezTo>
                        <a:pt x="41" y="375"/>
                        <a:pt x="60" y="378"/>
                        <a:pt x="82" y="378"/>
                      </a:cubicBezTo>
                      <a:lnTo>
                        <a:pt x="607" y="378"/>
                      </a:lnTo>
                      <a:lnTo>
                        <a:pt x="607" y="378"/>
                      </a:lnTo>
                      <a:cubicBezTo>
                        <a:pt x="628" y="378"/>
                        <a:pt x="648" y="375"/>
                        <a:pt x="664" y="36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1" name="Freeform 205">
                  <a:extLst>
                    <a:ext uri="{FF2B5EF4-FFF2-40B4-BE49-F238E27FC236}">
                      <a16:creationId xmlns:a16="http://schemas.microsoft.com/office/drawing/2014/main" id="{F47DF0E1-093B-4E4B-9925-D8D6DEAD5858}"/>
                    </a:ext>
                  </a:extLst>
                </p:cNvPr>
                <p:cNvSpPr>
                  <a:spLocks noChangeArrowheads="1"/>
                </p:cNvSpPr>
                <p:nvPr/>
              </p:nvSpPr>
              <p:spPr bwMode="auto">
                <a:xfrm>
                  <a:off x="3762375" y="2573338"/>
                  <a:ext cx="247650" cy="136525"/>
                </a:xfrm>
                <a:custGeom>
                  <a:avLst/>
                  <a:gdLst>
                    <a:gd name="T0" fmla="*/ 639 w 689"/>
                    <a:gd name="T1" fmla="*/ 279 h 379"/>
                    <a:gd name="T2" fmla="*/ 606 w 689"/>
                    <a:gd name="T3" fmla="*/ 246 h 379"/>
                    <a:gd name="T4" fmla="*/ 573 w 689"/>
                    <a:gd name="T5" fmla="*/ 213 h 379"/>
                    <a:gd name="T6" fmla="*/ 541 w 689"/>
                    <a:gd name="T7" fmla="*/ 180 h 379"/>
                    <a:gd name="T8" fmla="*/ 508 w 689"/>
                    <a:gd name="T9" fmla="*/ 148 h 379"/>
                    <a:gd name="T10" fmla="*/ 475 w 689"/>
                    <a:gd name="T11" fmla="*/ 115 h 379"/>
                    <a:gd name="T12" fmla="*/ 443 w 689"/>
                    <a:gd name="T13" fmla="*/ 82 h 379"/>
                    <a:gd name="T14" fmla="*/ 409 w 689"/>
                    <a:gd name="T15" fmla="*/ 50 h 379"/>
                    <a:gd name="T16" fmla="*/ 377 w 689"/>
                    <a:gd name="T17" fmla="*/ 16 h 379"/>
                    <a:gd name="T18" fmla="*/ 377 w 689"/>
                    <a:gd name="T19" fmla="*/ 16 h 379"/>
                    <a:gd name="T20" fmla="*/ 344 w 689"/>
                    <a:gd name="T21" fmla="*/ 0 h 379"/>
                    <a:gd name="T22" fmla="*/ 344 w 689"/>
                    <a:gd name="T23" fmla="*/ 0 h 379"/>
                    <a:gd name="T24" fmla="*/ 312 w 689"/>
                    <a:gd name="T25" fmla="*/ 16 h 379"/>
                    <a:gd name="T26" fmla="*/ 279 w 689"/>
                    <a:gd name="T27" fmla="*/ 50 h 379"/>
                    <a:gd name="T28" fmla="*/ 246 w 689"/>
                    <a:gd name="T29" fmla="*/ 82 h 379"/>
                    <a:gd name="T30" fmla="*/ 213 w 689"/>
                    <a:gd name="T31" fmla="*/ 115 h 379"/>
                    <a:gd name="T32" fmla="*/ 181 w 689"/>
                    <a:gd name="T33" fmla="*/ 148 h 379"/>
                    <a:gd name="T34" fmla="*/ 148 w 689"/>
                    <a:gd name="T35" fmla="*/ 180 h 379"/>
                    <a:gd name="T36" fmla="*/ 115 w 689"/>
                    <a:gd name="T37" fmla="*/ 213 h 379"/>
                    <a:gd name="T38" fmla="*/ 82 w 689"/>
                    <a:gd name="T39" fmla="*/ 246 h 379"/>
                    <a:gd name="T40" fmla="*/ 49 w 689"/>
                    <a:gd name="T41" fmla="*/ 279 h 379"/>
                    <a:gd name="T42" fmla="*/ 17 w 689"/>
                    <a:gd name="T43" fmla="*/ 312 h 379"/>
                    <a:gd name="T44" fmla="*/ 17 w 689"/>
                    <a:gd name="T45" fmla="*/ 312 h 379"/>
                    <a:gd name="T46" fmla="*/ 0 w 689"/>
                    <a:gd name="T47" fmla="*/ 344 h 379"/>
                    <a:gd name="T48" fmla="*/ 0 w 689"/>
                    <a:gd name="T49" fmla="*/ 344 h 379"/>
                    <a:gd name="T50" fmla="*/ 24 w 689"/>
                    <a:gd name="T51" fmla="*/ 369 h 379"/>
                    <a:gd name="T52" fmla="*/ 24 w 689"/>
                    <a:gd name="T53" fmla="*/ 369 h 379"/>
                    <a:gd name="T54" fmla="*/ 82 w 689"/>
                    <a:gd name="T55" fmla="*/ 378 h 379"/>
                    <a:gd name="T56" fmla="*/ 606 w 689"/>
                    <a:gd name="T57" fmla="*/ 378 h 379"/>
                    <a:gd name="T58" fmla="*/ 606 w 689"/>
                    <a:gd name="T59" fmla="*/ 378 h 379"/>
                    <a:gd name="T60" fmla="*/ 664 w 689"/>
                    <a:gd name="T61" fmla="*/ 369 h 379"/>
                    <a:gd name="T62" fmla="*/ 664 w 689"/>
                    <a:gd name="T63" fmla="*/ 369 h 379"/>
                    <a:gd name="T64" fmla="*/ 688 w 689"/>
                    <a:gd name="T65" fmla="*/ 344 h 379"/>
                    <a:gd name="T66" fmla="*/ 688 w 689"/>
                    <a:gd name="T67" fmla="*/ 344 h 379"/>
                    <a:gd name="T68" fmla="*/ 672 w 689"/>
                    <a:gd name="T69" fmla="*/ 312 h 379"/>
                    <a:gd name="T70" fmla="*/ 639 w 689"/>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39" y="279"/>
                      </a:moveTo>
                      <a:lnTo>
                        <a:pt x="606" y="246"/>
                      </a:lnTo>
                      <a:lnTo>
                        <a:pt x="573" y="213"/>
                      </a:lnTo>
                      <a:lnTo>
                        <a:pt x="541" y="180"/>
                      </a:lnTo>
                      <a:lnTo>
                        <a:pt x="508" y="148"/>
                      </a:lnTo>
                      <a:lnTo>
                        <a:pt x="475" y="115"/>
                      </a:lnTo>
                      <a:lnTo>
                        <a:pt x="443" y="82"/>
                      </a:lnTo>
                      <a:lnTo>
                        <a:pt x="409" y="50"/>
                      </a:lnTo>
                      <a:lnTo>
                        <a:pt x="377" y="16"/>
                      </a:lnTo>
                      <a:lnTo>
                        <a:pt x="377" y="16"/>
                      </a:lnTo>
                      <a:cubicBezTo>
                        <a:pt x="366" y="6"/>
                        <a:pt x="355" y="0"/>
                        <a:pt x="344" y="0"/>
                      </a:cubicBezTo>
                      <a:lnTo>
                        <a:pt x="344" y="0"/>
                      </a:lnTo>
                      <a:cubicBezTo>
                        <a:pt x="333" y="0"/>
                        <a:pt x="322" y="6"/>
                        <a:pt x="312" y="16"/>
                      </a:cubicBezTo>
                      <a:lnTo>
                        <a:pt x="279" y="50"/>
                      </a:lnTo>
                      <a:lnTo>
                        <a:pt x="246" y="82"/>
                      </a:lnTo>
                      <a:lnTo>
                        <a:pt x="213" y="115"/>
                      </a:lnTo>
                      <a:lnTo>
                        <a:pt x="181" y="148"/>
                      </a:lnTo>
                      <a:lnTo>
                        <a:pt x="148" y="180"/>
                      </a:lnTo>
                      <a:lnTo>
                        <a:pt x="115" y="213"/>
                      </a:lnTo>
                      <a:lnTo>
                        <a:pt x="82" y="246"/>
                      </a:lnTo>
                      <a:lnTo>
                        <a:pt x="49" y="279"/>
                      </a:lnTo>
                      <a:lnTo>
                        <a:pt x="17" y="312"/>
                      </a:lnTo>
                      <a:lnTo>
                        <a:pt x="17" y="312"/>
                      </a:lnTo>
                      <a:cubicBezTo>
                        <a:pt x="5" y="323"/>
                        <a:pt x="0" y="334"/>
                        <a:pt x="0" y="344"/>
                      </a:cubicBezTo>
                      <a:lnTo>
                        <a:pt x="0" y="344"/>
                      </a:lnTo>
                      <a:cubicBezTo>
                        <a:pt x="0" y="355"/>
                        <a:pt x="8" y="364"/>
                        <a:pt x="24" y="369"/>
                      </a:cubicBezTo>
                      <a:lnTo>
                        <a:pt x="24" y="369"/>
                      </a:lnTo>
                      <a:cubicBezTo>
                        <a:pt x="41" y="375"/>
                        <a:pt x="60" y="378"/>
                        <a:pt x="82" y="378"/>
                      </a:cubicBezTo>
                      <a:lnTo>
                        <a:pt x="606" y="378"/>
                      </a:lnTo>
                      <a:lnTo>
                        <a:pt x="606" y="378"/>
                      </a:lnTo>
                      <a:cubicBezTo>
                        <a:pt x="628" y="378"/>
                        <a:pt x="647" y="375"/>
                        <a:pt x="664" y="369"/>
                      </a:cubicBezTo>
                      <a:lnTo>
                        <a:pt x="664" y="369"/>
                      </a:lnTo>
                      <a:cubicBezTo>
                        <a:pt x="680" y="364"/>
                        <a:pt x="688" y="355"/>
                        <a:pt x="688" y="344"/>
                      </a:cubicBezTo>
                      <a:lnTo>
                        <a:pt x="688" y="344"/>
                      </a:lnTo>
                      <a:cubicBezTo>
                        <a:pt x="688" y="334"/>
                        <a:pt x="683" y="323"/>
                        <a:pt x="672" y="312"/>
                      </a:cubicBezTo>
                      <a:lnTo>
                        <a:pt x="639" y="27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2" name="Freeform 206">
                  <a:extLst>
                    <a:ext uri="{FF2B5EF4-FFF2-40B4-BE49-F238E27FC236}">
                      <a16:creationId xmlns:a16="http://schemas.microsoft.com/office/drawing/2014/main" id="{B5515522-6154-5049-9C76-E8CBD261C13D}"/>
                    </a:ext>
                  </a:extLst>
                </p:cNvPr>
                <p:cNvSpPr>
                  <a:spLocks noChangeArrowheads="1"/>
                </p:cNvSpPr>
                <p:nvPr/>
              </p:nvSpPr>
              <p:spPr bwMode="auto">
                <a:xfrm>
                  <a:off x="3314700" y="2714625"/>
                  <a:ext cx="247650" cy="136525"/>
                </a:xfrm>
                <a:custGeom>
                  <a:avLst/>
                  <a:gdLst>
                    <a:gd name="T0" fmla="*/ 664 w 690"/>
                    <a:gd name="T1" fmla="*/ 368 h 378"/>
                    <a:gd name="T2" fmla="*/ 664 w 690"/>
                    <a:gd name="T3" fmla="*/ 368 h 378"/>
                    <a:gd name="T4" fmla="*/ 689 w 690"/>
                    <a:gd name="T5" fmla="*/ 344 h 378"/>
                    <a:gd name="T6" fmla="*/ 689 w 690"/>
                    <a:gd name="T7" fmla="*/ 344 h 378"/>
                    <a:gd name="T8" fmla="*/ 672 w 690"/>
                    <a:gd name="T9" fmla="*/ 311 h 378"/>
                    <a:gd name="T10" fmla="*/ 639 w 690"/>
                    <a:gd name="T11" fmla="*/ 278 h 378"/>
                    <a:gd name="T12" fmla="*/ 607 w 690"/>
                    <a:gd name="T13" fmla="*/ 246 h 378"/>
                    <a:gd name="T14" fmla="*/ 574 w 690"/>
                    <a:gd name="T15" fmla="*/ 213 h 378"/>
                    <a:gd name="T16" fmla="*/ 541 w 690"/>
                    <a:gd name="T17" fmla="*/ 180 h 378"/>
                    <a:gd name="T18" fmla="*/ 508 w 690"/>
                    <a:gd name="T19" fmla="*/ 147 h 378"/>
                    <a:gd name="T20" fmla="*/ 476 w 690"/>
                    <a:gd name="T21" fmla="*/ 114 h 378"/>
                    <a:gd name="T22" fmla="*/ 443 w 690"/>
                    <a:gd name="T23" fmla="*/ 82 h 378"/>
                    <a:gd name="T24" fmla="*/ 410 w 690"/>
                    <a:gd name="T25" fmla="*/ 49 h 378"/>
                    <a:gd name="T26" fmla="*/ 377 w 690"/>
                    <a:gd name="T27" fmla="*/ 16 h 378"/>
                    <a:gd name="T28" fmla="*/ 377 w 690"/>
                    <a:gd name="T29" fmla="*/ 16 h 378"/>
                    <a:gd name="T30" fmla="*/ 345 w 690"/>
                    <a:gd name="T31" fmla="*/ 0 h 378"/>
                    <a:gd name="T32" fmla="*/ 345 w 690"/>
                    <a:gd name="T33" fmla="*/ 0 h 378"/>
                    <a:gd name="T34" fmla="*/ 312 w 690"/>
                    <a:gd name="T35" fmla="*/ 16 h 378"/>
                    <a:gd name="T36" fmla="*/ 279 w 690"/>
                    <a:gd name="T37" fmla="*/ 49 h 378"/>
                    <a:gd name="T38" fmla="*/ 246 w 690"/>
                    <a:gd name="T39" fmla="*/ 82 h 378"/>
                    <a:gd name="T40" fmla="*/ 148 w 690"/>
                    <a:gd name="T41" fmla="*/ 180 h 378"/>
                    <a:gd name="T42" fmla="*/ 115 w 690"/>
                    <a:gd name="T43" fmla="*/ 213 h 378"/>
                    <a:gd name="T44" fmla="*/ 82 w 690"/>
                    <a:gd name="T45" fmla="*/ 246 h 378"/>
                    <a:gd name="T46" fmla="*/ 17 w 690"/>
                    <a:gd name="T47" fmla="*/ 311 h 378"/>
                    <a:gd name="T48" fmla="*/ 17 w 690"/>
                    <a:gd name="T49" fmla="*/ 311 h 378"/>
                    <a:gd name="T50" fmla="*/ 0 w 690"/>
                    <a:gd name="T51" fmla="*/ 344 h 378"/>
                    <a:gd name="T52" fmla="*/ 0 w 690"/>
                    <a:gd name="T53" fmla="*/ 344 h 378"/>
                    <a:gd name="T54" fmla="*/ 25 w 690"/>
                    <a:gd name="T55" fmla="*/ 368 h 378"/>
                    <a:gd name="T56" fmla="*/ 25 w 690"/>
                    <a:gd name="T57" fmla="*/ 368 h 378"/>
                    <a:gd name="T58" fmla="*/ 82 w 690"/>
                    <a:gd name="T59" fmla="*/ 377 h 378"/>
                    <a:gd name="T60" fmla="*/ 607 w 690"/>
                    <a:gd name="T61" fmla="*/ 377 h 378"/>
                    <a:gd name="T62" fmla="*/ 607 w 690"/>
                    <a:gd name="T63" fmla="*/ 377 h 378"/>
                    <a:gd name="T64" fmla="*/ 664 w 690"/>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378">
                      <a:moveTo>
                        <a:pt x="664" y="368"/>
                      </a:moveTo>
                      <a:lnTo>
                        <a:pt x="664" y="368"/>
                      </a:lnTo>
                      <a:cubicBezTo>
                        <a:pt x="680" y="363"/>
                        <a:pt x="689" y="355"/>
                        <a:pt x="689" y="344"/>
                      </a:cubicBezTo>
                      <a:lnTo>
                        <a:pt x="689" y="344"/>
                      </a:lnTo>
                      <a:cubicBezTo>
                        <a:pt x="689" y="333"/>
                        <a:pt x="683" y="322"/>
                        <a:pt x="672" y="311"/>
                      </a:cubicBezTo>
                      <a:lnTo>
                        <a:pt x="639" y="278"/>
                      </a:lnTo>
                      <a:lnTo>
                        <a:pt x="607" y="246"/>
                      </a:lnTo>
                      <a:lnTo>
                        <a:pt x="574" y="213"/>
                      </a:lnTo>
                      <a:lnTo>
                        <a:pt x="541" y="180"/>
                      </a:lnTo>
                      <a:lnTo>
                        <a:pt x="508" y="147"/>
                      </a:lnTo>
                      <a:lnTo>
                        <a:pt x="476" y="114"/>
                      </a:lnTo>
                      <a:lnTo>
                        <a:pt x="443" y="82"/>
                      </a:lnTo>
                      <a:lnTo>
                        <a:pt x="410" y="49"/>
                      </a:lnTo>
                      <a:lnTo>
                        <a:pt x="377" y="16"/>
                      </a:lnTo>
                      <a:lnTo>
                        <a:pt x="377" y="16"/>
                      </a:lnTo>
                      <a:cubicBezTo>
                        <a:pt x="366" y="5"/>
                        <a:pt x="356" y="0"/>
                        <a:pt x="345" y="0"/>
                      </a:cubicBezTo>
                      <a:lnTo>
                        <a:pt x="345" y="0"/>
                      </a:lnTo>
                      <a:cubicBezTo>
                        <a:pt x="334" y="0"/>
                        <a:pt x="323" y="5"/>
                        <a:pt x="312" y="16"/>
                      </a:cubicBezTo>
                      <a:lnTo>
                        <a:pt x="279" y="49"/>
                      </a:lnTo>
                      <a:lnTo>
                        <a:pt x="246" y="82"/>
                      </a:lnTo>
                      <a:lnTo>
                        <a:pt x="148" y="180"/>
                      </a:lnTo>
                      <a:lnTo>
                        <a:pt x="115" y="213"/>
                      </a:lnTo>
                      <a:lnTo>
                        <a:pt x="82" y="246"/>
                      </a:lnTo>
                      <a:lnTo>
                        <a:pt x="17" y="311"/>
                      </a:lnTo>
                      <a:lnTo>
                        <a:pt x="17" y="311"/>
                      </a:lnTo>
                      <a:cubicBezTo>
                        <a:pt x="6" y="322"/>
                        <a:pt x="0" y="333"/>
                        <a:pt x="0" y="344"/>
                      </a:cubicBezTo>
                      <a:lnTo>
                        <a:pt x="0" y="344"/>
                      </a:lnTo>
                      <a:cubicBezTo>
                        <a:pt x="0" y="355"/>
                        <a:pt x="9" y="363"/>
                        <a:pt x="25" y="368"/>
                      </a:cubicBezTo>
                      <a:lnTo>
                        <a:pt x="25" y="368"/>
                      </a:lnTo>
                      <a:cubicBezTo>
                        <a:pt x="42" y="374"/>
                        <a:pt x="60" y="377"/>
                        <a:pt x="82" y="377"/>
                      </a:cubicBezTo>
                      <a:lnTo>
                        <a:pt x="607" y="377"/>
                      </a:lnTo>
                      <a:lnTo>
                        <a:pt x="607" y="377"/>
                      </a:lnTo>
                      <a:cubicBezTo>
                        <a:pt x="629" y="377"/>
                        <a:pt x="648" y="374"/>
                        <a:pt x="664" y="368"/>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3" name="Freeform 207">
                  <a:extLst>
                    <a:ext uri="{FF2B5EF4-FFF2-40B4-BE49-F238E27FC236}">
                      <a16:creationId xmlns:a16="http://schemas.microsoft.com/office/drawing/2014/main" id="{9B105322-1E72-B049-98FA-027A3A7038EE}"/>
                    </a:ext>
                  </a:extLst>
                </p:cNvPr>
                <p:cNvSpPr>
                  <a:spLocks noChangeArrowheads="1"/>
                </p:cNvSpPr>
                <p:nvPr/>
              </p:nvSpPr>
              <p:spPr bwMode="auto">
                <a:xfrm>
                  <a:off x="3621088" y="2714625"/>
                  <a:ext cx="247650" cy="136525"/>
                </a:xfrm>
                <a:custGeom>
                  <a:avLst/>
                  <a:gdLst>
                    <a:gd name="T0" fmla="*/ 377 w 689"/>
                    <a:gd name="T1" fmla="*/ 16 h 378"/>
                    <a:gd name="T2" fmla="*/ 377 w 689"/>
                    <a:gd name="T3" fmla="*/ 16 h 378"/>
                    <a:gd name="T4" fmla="*/ 344 w 689"/>
                    <a:gd name="T5" fmla="*/ 0 h 378"/>
                    <a:gd name="T6" fmla="*/ 344 w 689"/>
                    <a:gd name="T7" fmla="*/ 0 h 378"/>
                    <a:gd name="T8" fmla="*/ 311 w 689"/>
                    <a:gd name="T9" fmla="*/ 16 h 378"/>
                    <a:gd name="T10" fmla="*/ 278 w 689"/>
                    <a:gd name="T11" fmla="*/ 49 h 378"/>
                    <a:gd name="T12" fmla="*/ 246 w 689"/>
                    <a:gd name="T13" fmla="*/ 82 h 378"/>
                    <a:gd name="T14" fmla="*/ 213 w 689"/>
                    <a:gd name="T15" fmla="*/ 114 h 378"/>
                    <a:gd name="T16" fmla="*/ 180 w 689"/>
                    <a:gd name="T17" fmla="*/ 147 h 378"/>
                    <a:gd name="T18" fmla="*/ 147 w 689"/>
                    <a:gd name="T19" fmla="*/ 180 h 378"/>
                    <a:gd name="T20" fmla="*/ 114 w 689"/>
                    <a:gd name="T21" fmla="*/ 213 h 378"/>
                    <a:gd name="T22" fmla="*/ 82 w 689"/>
                    <a:gd name="T23" fmla="*/ 246 h 378"/>
                    <a:gd name="T24" fmla="*/ 49 w 689"/>
                    <a:gd name="T25" fmla="*/ 278 h 378"/>
                    <a:gd name="T26" fmla="*/ 16 w 689"/>
                    <a:gd name="T27" fmla="*/ 311 h 378"/>
                    <a:gd name="T28" fmla="*/ 16 w 689"/>
                    <a:gd name="T29" fmla="*/ 311 h 378"/>
                    <a:gd name="T30" fmla="*/ 0 w 689"/>
                    <a:gd name="T31" fmla="*/ 344 h 378"/>
                    <a:gd name="T32" fmla="*/ 0 w 689"/>
                    <a:gd name="T33" fmla="*/ 344 h 378"/>
                    <a:gd name="T34" fmla="*/ 24 w 689"/>
                    <a:gd name="T35" fmla="*/ 368 h 378"/>
                    <a:gd name="T36" fmla="*/ 24 w 689"/>
                    <a:gd name="T37" fmla="*/ 368 h 378"/>
                    <a:gd name="T38" fmla="*/ 82 w 689"/>
                    <a:gd name="T39" fmla="*/ 377 h 378"/>
                    <a:gd name="T40" fmla="*/ 606 w 689"/>
                    <a:gd name="T41" fmla="*/ 377 h 378"/>
                    <a:gd name="T42" fmla="*/ 606 w 689"/>
                    <a:gd name="T43" fmla="*/ 377 h 378"/>
                    <a:gd name="T44" fmla="*/ 663 w 689"/>
                    <a:gd name="T45" fmla="*/ 368 h 378"/>
                    <a:gd name="T46" fmla="*/ 663 w 689"/>
                    <a:gd name="T47" fmla="*/ 368 h 378"/>
                    <a:gd name="T48" fmla="*/ 688 w 689"/>
                    <a:gd name="T49" fmla="*/ 344 h 378"/>
                    <a:gd name="T50" fmla="*/ 688 w 689"/>
                    <a:gd name="T51" fmla="*/ 344 h 378"/>
                    <a:gd name="T52" fmla="*/ 672 w 689"/>
                    <a:gd name="T53" fmla="*/ 311 h 378"/>
                    <a:gd name="T54" fmla="*/ 377 w 689"/>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9" h="378">
                      <a:moveTo>
                        <a:pt x="377" y="16"/>
                      </a:moveTo>
                      <a:lnTo>
                        <a:pt x="377" y="16"/>
                      </a:lnTo>
                      <a:cubicBezTo>
                        <a:pt x="365" y="5"/>
                        <a:pt x="355" y="0"/>
                        <a:pt x="344" y="0"/>
                      </a:cubicBezTo>
                      <a:lnTo>
                        <a:pt x="344" y="0"/>
                      </a:lnTo>
                      <a:cubicBezTo>
                        <a:pt x="333" y="0"/>
                        <a:pt x="322" y="5"/>
                        <a:pt x="311" y="16"/>
                      </a:cubicBezTo>
                      <a:lnTo>
                        <a:pt x="278" y="49"/>
                      </a:lnTo>
                      <a:lnTo>
                        <a:pt x="246" y="82"/>
                      </a:lnTo>
                      <a:lnTo>
                        <a:pt x="213" y="114"/>
                      </a:lnTo>
                      <a:lnTo>
                        <a:pt x="180" y="147"/>
                      </a:lnTo>
                      <a:lnTo>
                        <a:pt x="147" y="180"/>
                      </a:lnTo>
                      <a:lnTo>
                        <a:pt x="114" y="213"/>
                      </a:lnTo>
                      <a:lnTo>
                        <a:pt x="82" y="246"/>
                      </a:lnTo>
                      <a:lnTo>
                        <a:pt x="49" y="278"/>
                      </a:lnTo>
                      <a:lnTo>
                        <a:pt x="16" y="311"/>
                      </a:lnTo>
                      <a:lnTo>
                        <a:pt x="16" y="311"/>
                      </a:lnTo>
                      <a:cubicBezTo>
                        <a:pt x="6" y="322"/>
                        <a:pt x="0" y="333"/>
                        <a:pt x="0" y="344"/>
                      </a:cubicBezTo>
                      <a:lnTo>
                        <a:pt x="0" y="344"/>
                      </a:lnTo>
                      <a:cubicBezTo>
                        <a:pt x="0" y="355"/>
                        <a:pt x="8" y="363"/>
                        <a:pt x="24" y="368"/>
                      </a:cubicBezTo>
                      <a:lnTo>
                        <a:pt x="24" y="368"/>
                      </a:lnTo>
                      <a:cubicBezTo>
                        <a:pt x="41" y="374"/>
                        <a:pt x="60" y="377"/>
                        <a:pt x="82" y="377"/>
                      </a:cubicBezTo>
                      <a:lnTo>
                        <a:pt x="606" y="377"/>
                      </a:lnTo>
                      <a:lnTo>
                        <a:pt x="606" y="377"/>
                      </a:lnTo>
                      <a:cubicBezTo>
                        <a:pt x="628" y="377"/>
                        <a:pt x="647" y="374"/>
                        <a:pt x="663" y="368"/>
                      </a:cubicBezTo>
                      <a:lnTo>
                        <a:pt x="663" y="368"/>
                      </a:lnTo>
                      <a:cubicBezTo>
                        <a:pt x="680" y="363"/>
                        <a:pt x="688" y="355"/>
                        <a:pt x="688" y="344"/>
                      </a:cubicBezTo>
                      <a:lnTo>
                        <a:pt x="688" y="344"/>
                      </a:lnTo>
                      <a:cubicBezTo>
                        <a:pt x="688" y="333"/>
                        <a:pt x="683" y="322"/>
                        <a:pt x="672" y="311"/>
                      </a:cubicBezTo>
                      <a:lnTo>
                        <a:pt x="377" y="16"/>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4" name="Freeform 208">
                  <a:extLst>
                    <a:ext uri="{FF2B5EF4-FFF2-40B4-BE49-F238E27FC236}">
                      <a16:creationId xmlns:a16="http://schemas.microsoft.com/office/drawing/2014/main" id="{3C916E85-C176-874A-9A86-0E15BBF0A3B1}"/>
                    </a:ext>
                  </a:extLst>
                </p:cNvPr>
                <p:cNvSpPr>
                  <a:spLocks noChangeArrowheads="1"/>
                </p:cNvSpPr>
                <p:nvPr/>
              </p:nvSpPr>
              <p:spPr bwMode="auto">
                <a:xfrm>
                  <a:off x="3455988" y="2851150"/>
                  <a:ext cx="271462" cy="141288"/>
                </a:xfrm>
                <a:custGeom>
                  <a:avLst/>
                  <a:gdLst>
                    <a:gd name="T0" fmla="*/ 705 w 754"/>
                    <a:gd name="T1" fmla="*/ 292 h 391"/>
                    <a:gd name="T2" fmla="*/ 672 w 754"/>
                    <a:gd name="T3" fmla="*/ 259 h 391"/>
                    <a:gd name="T4" fmla="*/ 639 w 754"/>
                    <a:gd name="T5" fmla="*/ 226 h 391"/>
                    <a:gd name="T6" fmla="*/ 606 w 754"/>
                    <a:gd name="T7" fmla="*/ 193 h 391"/>
                    <a:gd name="T8" fmla="*/ 573 w 754"/>
                    <a:gd name="T9" fmla="*/ 161 h 391"/>
                    <a:gd name="T10" fmla="*/ 541 w 754"/>
                    <a:gd name="T11" fmla="*/ 128 h 391"/>
                    <a:gd name="T12" fmla="*/ 508 w 754"/>
                    <a:gd name="T13" fmla="*/ 95 h 391"/>
                    <a:gd name="T14" fmla="*/ 475 w 754"/>
                    <a:gd name="T15" fmla="*/ 62 h 391"/>
                    <a:gd name="T16" fmla="*/ 442 w 754"/>
                    <a:gd name="T17" fmla="*/ 29 h 391"/>
                    <a:gd name="T18" fmla="*/ 442 w 754"/>
                    <a:gd name="T19" fmla="*/ 29 h 391"/>
                    <a:gd name="T20" fmla="*/ 409 w 754"/>
                    <a:gd name="T21" fmla="*/ 8 h 391"/>
                    <a:gd name="T22" fmla="*/ 409 w 754"/>
                    <a:gd name="T23" fmla="*/ 8 h 391"/>
                    <a:gd name="T24" fmla="*/ 401 w 754"/>
                    <a:gd name="T25" fmla="*/ 5 h 391"/>
                    <a:gd name="T26" fmla="*/ 401 w 754"/>
                    <a:gd name="T27" fmla="*/ 5 h 391"/>
                    <a:gd name="T28" fmla="*/ 352 w 754"/>
                    <a:gd name="T29" fmla="*/ 5 h 391"/>
                    <a:gd name="T30" fmla="*/ 352 w 754"/>
                    <a:gd name="T31" fmla="*/ 5 h 391"/>
                    <a:gd name="T32" fmla="*/ 311 w 754"/>
                    <a:gd name="T33" fmla="*/ 29 h 391"/>
                    <a:gd name="T34" fmla="*/ 278 w 754"/>
                    <a:gd name="T35" fmla="*/ 62 h 391"/>
                    <a:gd name="T36" fmla="*/ 245 w 754"/>
                    <a:gd name="T37" fmla="*/ 95 h 391"/>
                    <a:gd name="T38" fmla="*/ 147 w 754"/>
                    <a:gd name="T39" fmla="*/ 193 h 391"/>
                    <a:gd name="T40" fmla="*/ 114 w 754"/>
                    <a:gd name="T41" fmla="*/ 226 h 391"/>
                    <a:gd name="T42" fmla="*/ 82 w 754"/>
                    <a:gd name="T43" fmla="*/ 259 h 391"/>
                    <a:gd name="T44" fmla="*/ 16 w 754"/>
                    <a:gd name="T45" fmla="*/ 325 h 391"/>
                    <a:gd name="T46" fmla="*/ 16 w 754"/>
                    <a:gd name="T47" fmla="*/ 325 h 391"/>
                    <a:gd name="T48" fmla="*/ 0 w 754"/>
                    <a:gd name="T49" fmla="*/ 357 h 391"/>
                    <a:gd name="T50" fmla="*/ 0 w 754"/>
                    <a:gd name="T51" fmla="*/ 357 h 391"/>
                    <a:gd name="T52" fmla="*/ 24 w 754"/>
                    <a:gd name="T53" fmla="*/ 382 h 391"/>
                    <a:gd name="T54" fmla="*/ 24 w 754"/>
                    <a:gd name="T55" fmla="*/ 382 h 391"/>
                    <a:gd name="T56" fmla="*/ 82 w 754"/>
                    <a:gd name="T57" fmla="*/ 390 h 391"/>
                    <a:gd name="T58" fmla="*/ 409 w 754"/>
                    <a:gd name="T59" fmla="*/ 390 h 391"/>
                    <a:gd name="T60" fmla="*/ 672 w 754"/>
                    <a:gd name="T61" fmla="*/ 390 h 391"/>
                    <a:gd name="T62" fmla="*/ 672 w 754"/>
                    <a:gd name="T63" fmla="*/ 390 h 391"/>
                    <a:gd name="T64" fmla="*/ 729 w 754"/>
                    <a:gd name="T65" fmla="*/ 382 h 391"/>
                    <a:gd name="T66" fmla="*/ 729 w 754"/>
                    <a:gd name="T67" fmla="*/ 382 h 391"/>
                    <a:gd name="T68" fmla="*/ 753 w 754"/>
                    <a:gd name="T69" fmla="*/ 357 h 391"/>
                    <a:gd name="T70" fmla="*/ 753 w 754"/>
                    <a:gd name="T71" fmla="*/ 357 h 391"/>
                    <a:gd name="T72" fmla="*/ 737 w 754"/>
                    <a:gd name="T73" fmla="*/ 325 h 391"/>
                    <a:gd name="T74" fmla="*/ 705 w 754"/>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4" h="391">
                      <a:moveTo>
                        <a:pt x="705" y="292"/>
                      </a:moveTo>
                      <a:lnTo>
                        <a:pt x="672" y="259"/>
                      </a:lnTo>
                      <a:lnTo>
                        <a:pt x="639" y="226"/>
                      </a:lnTo>
                      <a:lnTo>
                        <a:pt x="606" y="193"/>
                      </a:lnTo>
                      <a:lnTo>
                        <a:pt x="573" y="161"/>
                      </a:lnTo>
                      <a:lnTo>
                        <a:pt x="541" y="128"/>
                      </a:lnTo>
                      <a:lnTo>
                        <a:pt x="508" y="95"/>
                      </a:lnTo>
                      <a:lnTo>
                        <a:pt x="475" y="62"/>
                      </a:lnTo>
                      <a:lnTo>
                        <a:pt x="442" y="29"/>
                      </a:lnTo>
                      <a:lnTo>
                        <a:pt x="442" y="29"/>
                      </a:lnTo>
                      <a:cubicBezTo>
                        <a:pt x="434" y="21"/>
                        <a:pt x="422" y="13"/>
                        <a:pt x="409" y="8"/>
                      </a:cubicBezTo>
                      <a:lnTo>
                        <a:pt x="409" y="8"/>
                      </a:lnTo>
                      <a:cubicBezTo>
                        <a:pt x="407" y="7"/>
                        <a:pt x="404" y="6"/>
                        <a:pt x="401" y="5"/>
                      </a:cubicBezTo>
                      <a:lnTo>
                        <a:pt x="401" y="5"/>
                      </a:lnTo>
                      <a:cubicBezTo>
                        <a:pt x="385" y="0"/>
                        <a:pt x="369" y="0"/>
                        <a:pt x="352" y="5"/>
                      </a:cubicBezTo>
                      <a:lnTo>
                        <a:pt x="352" y="5"/>
                      </a:lnTo>
                      <a:cubicBezTo>
                        <a:pt x="336" y="10"/>
                        <a:pt x="323" y="18"/>
                        <a:pt x="311" y="29"/>
                      </a:cubicBezTo>
                      <a:lnTo>
                        <a:pt x="278" y="62"/>
                      </a:lnTo>
                      <a:lnTo>
                        <a:pt x="245" y="95"/>
                      </a:lnTo>
                      <a:lnTo>
                        <a:pt x="147" y="193"/>
                      </a:lnTo>
                      <a:lnTo>
                        <a:pt x="114" y="226"/>
                      </a:lnTo>
                      <a:lnTo>
                        <a:pt x="82" y="259"/>
                      </a:lnTo>
                      <a:lnTo>
                        <a:pt x="16" y="325"/>
                      </a:lnTo>
                      <a:lnTo>
                        <a:pt x="16" y="325"/>
                      </a:lnTo>
                      <a:cubicBezTo>
                        <a:pt x="5" y="335"/>
                        <a:pt x="0" y="347"/>
                        <a:pt x="0" y="357"/>
                      </a:cubicBezTo>
                      <a:lnTo>
                        <a:pt x="0" y="357"/>
                      </a:lnTo>
                      <a:cubicBezTo>
                        <a:pt x="0" y="369"/>
                        <a:pt x="8" y="377"/>
                        <a:pt x="24" y="382"/>
                      </a:cubicBezTo>
                      <a:lnTo>
                        <a:pt x="24" y="382"/>
                      </a:lnTo>
                      <a:cubicBezTo>
                        <a:pt x="41" y="387"/>
                        <a:pt x="60" y="390"/>
                        <a:pt x="82" y="390"/>
                      </a:cubicBezTo>
                      <a:lnTo>
                        <a:pt x="409" y="390"/>
                      </a:lnTo>
                      <a:lnTo>
                        <a:pt x="672" y="390"/>
                      </a:lnTo>
                      <a:lnTo>
                        <a:pt x="672" y="390"/>
                      </a:lnTo>
                      <a:cubicBezTo>
                        <a:pt x="694" y="390"/>
                        <a:pt x="712" y="387"/>
                        <a:pt x="729" y="382"/>
                      </a:cubicBezTo>
                      <a:lnTo>
                        <a:pt x="729" y="382"/>
                      </a:lnTo>
                      <a:cubicBezTo>
                        <a:pt x="746" y="377"/>
                        <a:pt x="753" y="369"/>
                        <a:pt x="753" y="357"/>
                      </a:cubicBezTo>
                      <a:lnTo>
                        <a:pt x="753" y="357"/>
                      </a:lnTo>
                      <a:cubicBezTo>
                        <a:pt x="753" y="347"/>
                        <a:pt x="748" y="335"/>
                        <a:pt x="737" y="325"/>
                      </a:cubicBezTo>
                      <a:lnTo>
                        <a:pt x="705" y="292"/>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2" name="Group 548">
                <a:extLst>
                  <a:ext uri="{FF2B5EF4-FFF2-40B4-BE49-F238E27FC236}">
                    <a16:creationId xmlns:a16="http://schemas.microsoft.com/office/drawing/2014/main" id="{7FB3B8E2-FEF7-1245-9913-3112EB9DB1E0}"/>
                  </a:ext>
                </a:extLst>
              </p:cNvPr>
              <p:cNvGrpSpPr/>
              <p:nvPr/>
            </p:nvGrpSpPr>
            <p:grpSpPr>
              <a:xfrm rot="5400000">
                <a:off x="2353982" y="2732193"/>
                <a:ext cx="673613" cy="1393613"/>
                <a:chOff x="4187825" y="1865313"/>
                <a:chExt cx="530225" cy="1096962"/>
              </a:xfrm>
            </p:grpSpPr>
            <p:sp>
              <p:nvSpPr>
                <p:cNvPr id="59" name="Freeform 186">
                  <a:extLst>
                    <a:ext uri="{FF2B5EF4-FFF2-40B4-BE49-F238E27FC236}">
                      <a16:creationId xmlns:a16="http://schemas.microsoft.com/office/drawing/2014/main" id="{A8E9C739-580C-CD48-8EBB-00AE647F248B}"/>
                    </a:ext>
                  </a:extLst>
                </p:cNvPr>
                <p:cNvSpPr>
                  <a:spLocks noChangeArrowheads="1"/>
                </p:cNvSpPr>
                <p:nvPr/>
              </p:nvSpPr>
              <p:spPr bwMode="auto">
                <a:xfrm>
                  <a:off x="4187825" y="1865313"/>
                  <a:ext cx="265113" cy="1096962"/>
                </a:xfrm>
                <a:custGeom>
                  <a:avLst/>
                  <a:gdLst>
                    <a:gd name="T0" fmla="*/ 655 w 738"/>
                    <a:gd name="T1" fmla="*/ 409 h 3049"/>
                    <a:gd name="T2" fmla="*/ 623 w 738"/>
                    <a:gd name="T3" fmla="*/ 475 h 3049"/>
                    <a:gd name="T4" fmla="*/ 590 w 738"/>
                    <a:gd name="T5" fmla="*/ 475 h 3049"/>
                    <a:gd name="T6" fmla="*/ 558 w 738"/>
                    <a:gd name="T7" fmla="*/ 541 h 3049"/>
                    <a:gd name="T8" fmla="*/ 541 w 738"/>
                    <a:gd name="T9" fmla="*/ 557 h 3049"/>
                    <a:gd name="T10" fmla="*/ 541 w 738"/>
                    <a:gd name="T11" fmla="*/ 2524 h 3049"/>
                    <a:gd name="T12" fmla="*/ 541 w 738"/>
                    <a:gd name="T13" fmla="*/ 2491 h 3049"/>
                    <a:gd name="T14" fmla="*/ 606 w 738"/>
                    <a:gd name="T15" fmla="*/ 2589 h 3049"/>
                    <a:gd name="T16" fmla="*/ 590 w 738"/>
                    <a:gd name="T17" fmla="*/ 2573 h 3049"/>
                    <a:gd name="T18" fmla="*/ 688 w 738"/>
                    <a:gd name="T19" fmla="*/ 2638 h 3049"/>
                    <a:gd name="T20" fmla="*/ 492 w 738"/>
                    <a:gd name="T21" fmla="*/ 2442 h 3049"/>
                    <a:gd name="T22" fmla="*/ 459 w 738"/>
                    <a:gd name="T23" fmla="*/ 2442 h 3049"/>
                    <a:gd name="T24" fmla="*/ 426 w 738"/>
                    <a:gd name="T25" fmla="*/ 2376 h 3049"/>
                    <a:gd name="T26" fmla="*/ 410 w 738"/>
                    <a:gd name="T27" fmla="*/ 2393 h 3049"/>
                    <a:gd name="T28" fmla="*/ 475 w 738"/>
                    <a:gd name="T29" fmla="*/ 589 h 3049"/>
                    <a:gd name="T30" fmla="*/ 475 w 738"/>
                    <a:gd name="T31" fmla="*/ 622 h 3049"/>
                    <a:gd name="T32" fmla="*/ 410 w 738"/>
                    <a:gd name="T33" fmla="*/ 655 h 3049"/>
                    <a:gd name="T34" fmla="*/ 426 w 738"/>
                    <a:gd name="T35" fmla="*/ 672 h 3049"/>
                    <a:gd name="T36" fmla="*/ 737 w 738"/>
                    <a:gd name="T37" fmla="*/ 458 h 3049"/>
                    <a:gd name="T38" fmla="*/ 574 w 738"/>
                    <a:gd name="T39" fmla="*/ 606 h 3049"/>
                    <a:gd name="T40" fmla="*/ 549 w 738"/>
                    <a:gd name="T41" fmla="*/ 696 h 3049"/>
                    <a:gd name="T42" fmla="*/ 737 w 738"/>
                    <a:gd name="T43" fmla="*/ 917 h 3049"/>
                    <a:gd name="T44" fmla="*/ 131 w 738"/>
                    <a:gd name="T45" fmla="*/ 1524 h 3049"/>
                    <a:gd name="T46" fmla="*/ 278 w 738"/>
                    <a:gd name="T47" fmla="*/ 1688 h 3049"/>
                    <a:gd name="T48" fmla="*/ 442 w 738"/>
                    <a:gd name="T49" fmla="*/ 1852 h 3049"/>
                    <a:gd name="T50" fmla="*/ 606 w 738"/>
                    <a:gd name="T51" fmla="*/ 2016 h 3049"/>
                    <a:gd name="T52" fmla="*/ 737 w 738"/>
                    <a:gd name="T53" fmla="*/ 2131 h 3049"/>
                    <a:gd name="T54" fmla="*/ 549 w 738"/>
                    <a:gd name="T55" fmla="*/ 2351 h 3049"/>
                    <a:gd name="T56" fmla="*/ 672 w 738"/>
                    <a:gd name="T57" fmla="*/ 2540 h 3049"/>
                    <a:gd name="T58" fmla="*/ 737 w 738"/>
                    <a:gd name="T59" fmla="*/ 2687 h 3049"/>
                    <a:gd name="T60" fmla="*/ 737 w 738"/>
                    <a:gd name="T61" fmla="*/ 3048 h 3049"/>
                    <a:gd name="T62" fmla="*/ 606 w 738"/>
                    <a:gd name="T63" fmla="*/ 2933 h 3049"/>
                    <a:gd name="T64" fmla="*/ 664 w 738"/>
                    <a:gd name="T65" fmla="*/ 2860 h 3049"/>
                    <a:gd name="T66" fmla="*/ 606 w 738"/>
                    <a:gd name="T67" fmla="*/ 2737 h 3049"/>
                    <a:gd name="T68" fmla="*/ 442 w 738"/>
                    <a:gd name="T69" fmla="*/ 2573 h 3049"/>
                    <a:gd name="T70" fmla="*/ 278 w 738"/>
                    <a:gd name="T71" fmla="*/ 2409 h 3049"/>
                    <a:gd name="T72" fmla="*/ 197 w 738"/>
                    <a:gd name="T73" fmla="*/ 2310 h 3049"/>
                    <a:gd name="T74" fmla="*/ 606 w 738"/>
                    <a:gd name="T75" fmla="*/ 2278 h 3049"/>
                    <a:gd name="T76" fmla="*/ 672 w 738"/>
                    <a:gd name="T77" fmla="*/ 2212 h 3049"/>
                    <a:gd name="T78" fmla="*/ 377 w 738"/>
                    <a:gd name="T79" fmla="*/ 1917 h 3049"/>
                    <a:gd name="T80" fmla="*/ 82 w 738"/>
                    <a:gd name="T81" fmla="*/ 1623 h 3049"/>
                    <a:gd name="T82" fmla="*/ 0 w 738"/>
                    <a:gd name="T83" fmla="*/ 1524 h 3049"/>
                    <a:gd name="T84" fmla="*/ 147 w 738"/>
                    <a:gd name="T85" fmla="*/ 1360 h 3049"/>
                    <a:gd name="T86" fmla="*/ 311 w 738"/>
                    <a:gd name="T87" fmla="*/ 1196 h 3049"/>
                    <a:gd name="T88" fmla="*/ 475 w 738"/>
                    <a:gd name="T89" fmla="*/ 1032 h 3049"/>
                    <a:gd name="T90" fmla="*/ 640 w 738"/>
                    <a:gd name="T91" fmla="*/ 868 h 3049"/>
                    <a:gd name="T92" fmla="*/ 664 w 738"/>
                    <a:gd name="T93" fmla="*/ 778 h 3049"/>
                    <a:gd name="T94" fmla="*/ 221 w 738"/>
                    <a:gd name="T95" fmla="*/ 762 h 3049"/>
                    <a:gd name="T96" fmla="*/ 278 w 738"/>
                    <a:gd name="T97" fmla="*/ 639 h 3049"/>
                    <a:gd name="T98" fmla="*/ 508 w 738"/>
                    <a:gd name="T99" fmla="*/ 409 h 3049"/>
                    <a:gd name="T100" fmla="*/ 688 w 738"/>
                    <a:gd name="T101" fmla="*/ 213 h 3049"/>
                    <a:gd name="T102" fmla="*/ 590 w 738"/>
                    <a:gd name="T103" fmla="*/ 147 h 3049"/>
                    <a:gd name="T104" fmla="*/ 705 w 738"/>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688" y="409"/>
                      </a:moveTo>
                      <a:lnTo>
                        <a:pt x="688" y="409"/>
                      </a:lnTo>
                      <a:cubicBezTo>
                        <a:pt x="688" y="398"/>
                        <a:pt x="683" y="393"/>
                        <a:pt x="672" y="393"/>
                      </a:cubicBezTo>
                      <a:lnTo>
                        <a:pt x="672" y="393"/>
                      </a:lnTo>
                      <a:cubicBezTo>
                        <a:pt x="661" y="393"/>
                        <a:pt x="655" y="398"/>
                        <a:pt x="655" y="409"/>
                      </a:cubicBezTo>
                      <a:lnTo>
                        <a:pt x="655" y="409"/>
                      </a:lnTo>
                      <a:cubicBezTo>
                        <a:pt x="655" y="420"/>
                        <a:pt x="661" y="426"/>
                        <a:pt x="672" y="426"/>
                      </a:cubicBezTo>
                      <a:lnTo>
                        <a:pt x="672" y="426"/>
                      </a:lnTo>
                      <a:cubicBezTo>
                        <a:pt x="683" y="426"/>
                        <a:pt x="688" y="420"/>
                        <a:pt x="688" y="409"/>
                      </a:cubicBezTo>
                      <a:close/>
                      <a:moveTo>
                        <a:pt x="623" y="475"/>
                      </a:moveTo>
                      <a:lnTo>
                        <a:pt x="623" y="475"/>
                      </a:lnTo>
                      <a:cubicBezTo>
                        <a:pt x="623" y="464"/>
                        <a:pt x="617" y="458"/>
                        <a:pt x="606" y="458"/>
                      </a:cubicBezTo>
                      <a:lnTo>
                        <a:pt x="606" y="458"/>
                      </a:lnTo>
                      <a:cubicBezTo>
                        <a:pt x="596" y="458"/>
                        <a:pt x="590" y="464"/>
                        <a:pt x="590" y="475"/>
                      </a:cubicBezTo>
                      <a:lnTo>
                        <a:pt x="590" y="475"/>
                      </a:lnTo>
                      <a:cubicBezTo>
                        <a:pt x="590" y="486"/>
                        <a:pt x="596" y="491"/>
                        <a:pt x="606" y="491"/>
                      </a:cubicBezTo>
                      <a:lnTo>
                        <a:pt x="606" y="491"/>
                      </a:lnTo>
                      <a:cubicBezTo>
                        <a:pt x="617" y="491"/>
                        <a:pt x="623" y="486"/>
                        <a:pt x="623" y="475"/>
                      </a:cubicBezTo>
                      <a:close/>
                      <a:moveTo>
                        <a:pt x="558" y="541"/>
                      </a:moveTo>
                      <a:lnTo>
                        <a:pt x="558" y="541"/>
                      </a:lnTo>
                      <a:cubicBezTo>
                        <a:pt x="558" y="529"/>
                        <a:pt x="552" y="524"/>
                        <a:pt x="541" y="524"/>
                      </a:cubicBezTo>
                      <a:lnTo>
                        <a:pt x="541" y="524"/>
                      </a:lnTo>
                      <a:cubicBezTo>
                        <a:pt x="530" y="524"/>
                        <a:pt x="524" y="529"/>
                        <a:pt x="524" y="541"/>
                      </a:cubicBezTo>
                      <a:lnTo>
                        <a:pt x="524" y="541"/>
                      </a:lnTo>
                      <a:cubicBezTo>
                        <a:pt x="524" y="551"/>
                        <a:pt x="530" y="557"/>
                        <a:pt x="541" y="557"/>
                      </a:cubicBezTo>
                      <a:lnTo>
                        <a:pt x="541" y="557"/>
                      </a:lnTo>
                      <a:cubicBezTo>
                        <a:pt x="552" y="557"/>
                        <a:pt x="558" y="551"/>
                        <a:pt x="558" y="541"/>
                      </a:cubicBezTo>
                      <a:close/>
                      <a:moveTo>
                        <a:pt x="524" y="2507"/>
                      </a:moveTo>
                      <a:lnTo>
                        <a:pt x="524" y="2507"/>
                      </a:lnTo>
                      <a:cubicBezTo>
                        <a:pt x="524" y="2518"/>
                        <a:pt x="530" y="2524"/>
                        <a:pt x="541" y="2524"/>
                      </a:cubicBezTo>
                      <a:lnTo>
                        <a:pt x="541" y="2524"/>
                      </a:lnTo>
                      <a:cubicBezTo>
                        <a:pt x="552" y="2524"/>
                        <a:pt x="558" y="2518"/>
                        <a:pt x="558" y="2507"/>
                      </a:cubicBezTo>
                      <a:lnTo>
                        <a:pt x="558" y="2507"/>
                      </a:lnTo>
                      <a:cubicBezTo>
                        <a:pt x="558" y="2496"/>
                        <a:pt x="552" y="2491"/>
                        <a:pt x="541" y="2491"/>
                      </a:cubicBezTo>
                      <a:lnTo>
                        <a:pt x="541" y="2491"/>
                      </a:lnTo>
                      <a:cubicBezTo>
                        <a:pt x="530" y="2491"/>
                        <a:pt x="524" y="2496"/>
                        <a:pt x="524" y="2507"/>
                      </a:cubicBezTo>
                      <a:close/>
                      <a:moveTo>
                        <a:pt x="590" y="2573"/>
                      </a:moveTo>
                      <a:lnTo>
                        <a:pt x="590" y="2573"/>
                      </a:lnTo>
                      <a:cubicBezTo>
                        <a:pt x="590" y="2584"/>
                        <a:pt x="596" y="2589"/>
                        <a:pt x="606" y="2589"/>
                      </a:cubicBezTo>
                      <a:lnTo>
                        <a:pt x="606" y="2589"/>
                      </a:lnTo>
                      <a:cubicBezTo>
                        <a:pt x="617" y="2589"/>
                        <a:pt x="623" y="2584"/>
                        <a:pt x="623" y="2573"/>
                      </a:cubicBezTo>
                      <a:lnTo>
                        <a:pt x="623" y="2573"/>
                      </a:lnTo>
                      <a:cubicBezTo>
                        <a:pt x="623" y="2562"/>
                        <a:pt x="617" y="2556"/>
                        <a:pt x="606" y="2556"/>
                      </a:cubicBezTo>
                      <a:lnTo>
                        <a:pt x="606" y="2556"/>
                      </a:lnTo>
                      <a:cubicBezTo>
                        <a:pt x="596" y="2556"/>
                        <a:pt x="590" y="2562"/>
                        <a:pt x="590" y="2573"/>
                      </a:cubicBezTo>
                      <a:close/>
                      <a:moveTo>
                        <a:pt x="655" y="2638"/>
                      </a:moveTo>
                      <a:lnTo>
                        <a:pt x="655" y="2638"/>
                      </a:lnTo>
                      <a:cubicBezTo>
                        <a:pt x="655" y="2650"/>
                        <a:pt x="661" y="2655"/>
                        <a:pt x="672" y="2655"/>
                      </a:cubicBezTo>
                      <a:lnTo>
                        <a:pt x="672" y="2655"/>
                      </a:lnTo>
                      <a:cubicBezTo>
                        <a:pt x="683" y="2655"/>
                        <a:pt x="688" y="2650"/>
                        <a:pt x="688" y="2638"/>
                      </a:cubicBezTo>
                      <a:lnTo>
                        <a:pt x="688" y="2638"/>
                      </a:lnTo>
                      <a:cubicBezTo>
                        <a:pt x="688" y="2627"/>
                        <a:pt x="683" y="2622"/>
                        <a:pt x="672" y="2622"/>
                      </a:cubicBezTo>
                      <a:lnTo>
                        <a:pt x="672" y="2622"/>
                      </a:lnTo>
                      <a:cubicBezTo>
                        <a:pt x="661" y="2622"/>
                        <a:pt x="655" y="2627"/>
                        <a:pt x="655" y="2638"/>
                      </a:cubicBezTo>
                      <a:close/>
                      <a:moveTo>
                        <a:pt x="492" y="2442"/>
                      </a:moveTo>
                      <a:lnTo>
                        <a:pt x="492" y="2442"/>
                      </a:lnTo>
                      <a:cubicBezTo>
                        <a:pt x="492" y="2431"/>
                        <a:pt x="486" y="2425"/>
                        <a:pt x="475" y="2425"/>
                      </a:cubicBezTo>
                      <a:lnTo>
                        <a:pt x="475" y="2425"/>
                      </a:lnTo>
                      <a:cubicBezTo>
                        <a:pt x="464" y="2425"/>
                        <a:pt x="459" y="2431"/>
                        <a:pt x="459" y="2442"/>
                      </a:cubicBezTo>
                      <a:lnTo>
                        <a:pt x="459" y="2442"/>
                      </a:lnTo>
                      <a:cubicBezTo>
                        <a:pt x="459" y="2452"/>
                        <a:pt x="464" y="2458"/>
                        <a:pt x="475" y="2458"/>
                      </a:cubicBezTo>
                      <a:lnTo>
                        <a:pt x="475" y="2458"/>
                      </a:lnTo>
                      <a:cubicBezTo>
                        <a:pt x="486" y="2458"/>
                        <a:pt x="492" y="2452"/>
                        <a:pt x="492" y="2442"/>
                      </a:cubicBezTo>
                      <a:close/>
                      <a:moveTo>
                        <a:pt x="426" y="2376"/>
                      </a:moveTo>
                      <a:lnTo>
                        <a:pt x="426" y="2376"/>
                      </a:lnTo>
                      <a:cubicBezTo>
                        <a:pt x="426" y="2365"/>
                        <a:pt x="421" y="2360"/>
                        <a:pt x="410" y="2360"/>
                      </a:cubicBezTo>
                      <a:lnTo>
                        <a:pt x="410" y="2360"/>
                      </a:lnTo>
                      <a:cubicBezTo>
                        <a:pt x="399" y="2360"/>
                        <a:pt x="394" y="2365"/>
                        <a:pt x="394" y="2376"/>
                      </a:cubicBezTo>
                      <a:lnTo>
                        <a:pt x="394" y="2376"/>
                      </a:lnTo>
                      <a:cubicBezTo>
                        <a:pt x="394" y="2387"/>
                        <a:pt x="399" y="2393"/>
                        <a:pt x="410" y="2393"/>
                      </a:cubicBezTo>
                      <a:lnTo>
                        <a:pt x="410" y="2393"/>
                      </a:lnTo>
                      <a:cubicBezTo>
                        <a:pt x="421" y="2393"/>
                        <a:pt x="426" y="2387"/>
                        <a:pt x="426" y="2376"/>
                      </a:cubicBezTo>
                      <a:close/>
                      <a:moveTo>
                        <a:pt x="492" y="606"/>
                      </a:moveTo>
                      <a:lnTo>
                        <a:pt x="492" y="606"/>
                      </a:lnTo>
                      <a:cubicBezTo>
                        <a:pt x="492" y="595"/>
                        <a:pt x="486" y="589"/>
                        <a:pt x="475" y="589"/>
                      </a:cubicBezTo>
                      <a:lnTo>
                        <a:pt x="475" y="589"/>
                      </a:lnTo>
                      <a:cubicBezTo>
                        <a:pt x="464" y="589"/>
                        <a:pt x="459" y="595"/>
                        <a:pt x="459" y="606"/>
                      </a:cubicBezTo>
                      <a:lnTo>
                        <a:pt x="459" y="606"/>
                      </a:lnTo>
                      <a:cubicBezTo>
                        <a:pt x="459" y="617"/>
                        <a:pt x="464" y="622"/>
                        <a:pt x="475" y="622"/>
                      </a:cubicBezTo>
                      <a:lnTo>
                        <a:pt x="475" y="622"/>
                      </a:lnTo>
                      <a:cubicBezTo>
                        <a:pt x="486" y="622"/>
                        <a:pt x="492" y="617"/>
                        <a:pt x="492" y="606"/>
                      </a:cubicBezTo>
                      <a:close/>
                      <a:moveTo>
                        <a:pt x="426" y="672"/>
                      </a:moveTo>
                      <a:lnTo>
                        <a:pt x="426" y="672"/>
                      </a:lnTo>
                      <a:cubicBezTo>
                        <a:pt x="426" y="660"/>
                        <a:pt x="421" y="655"/>
                        <a:pt x="410" y="655"/>
                      </a:cubicBezTo>
                      <a:lnTo>
                        <a:pt x="410" y="655"/>
                      </a:lnTo>
                      <a:cubicBezTo>
                        <a:pt x="399" y="655"/>
                        <a:pt x="394" y="660"/>
                        <a:pt x="394" y="672"/>
                      </a:cubicBezTo>
                      <a:lnTo>
                        <a:pt x="394" y="672"/>
                      </a:lnTo>
                      <a:cubicBezTo>
                        <a:pt x="394" y="683"/>
                        <a:pt x="399" y="688"/>
                        <a:pt x="410" y="688"/>
                      </a:cubicBezTo>
                      <a:lnTo>
                        <a:pt x="410" y="688"/>
                      </a:lnTo>
                      <a:cubicBezTo>
                        <a:pt x="421" y="688"/>
                        <a:pt x="426" y="683"/>
                        <a:pt x="426" y="672"/>
                      </a:cubicBezTo>
                      <a:close/>
                      <a:moveTo>
                        <a:pt x="721" y="344"/>
                      </a:moveTo>
                      <a:lnTo>
                        <a:pt x="721" y="344"/>
                      </a:lnTo>
                      <a:cubicBezTo>
                        <a:pt x="721" y="355"/>
                        <a:pt x="725" y="360"/>
                        <a:pt x="737" y="360"/>
                      </a:cubicBezTo>
                      <a:lnTo>
                        <a:pt x="737" y="458"/>
                      </a:lnTo>
                      <a:lnTo>
                        <a:pt x="737" y="458"/>
                      </a:lnTo>
                      <a:cubicBezTo>
                        <a:pt x="725" y="458"/>
                        <a:pt x="716" y="464"/>
                        <a:pt x="705" y="475"/>
                      </a:cubicBezTo>
                      <a:lnTo>
                        <a:pt x="672" y="508"/>
                      </a:lnTo>
                      <a:lnTo>
                        <a:pt x="640" y="541"/>
                      </a:lnTo>
                      <a:lnTo>
                        <a:pt x="606" y="573"/>
                      </a:lnTo>
                      <a:lnTo>
                        <a:pt x="574" y="606"/>
                      </a:lnTo>
                      <a:lnTo>
                        <a:pt x="541" y="639"/>
                      </a:lnTo>
                      <a:lnTo>
                        <a:pt x="541" y="639"/>
                      </a:lnTo>
                      <a:cubicBezTo>
                        <a:pt x="530" y="650"/>
                        <a:pt x="524" y="660"/>
                        <a:pt x="524" y="672"/>
                      </a:cubicBezTo>
                      <a:lnTo>
                        <a:pt x="524" y="672"/>
                      </a:lnTo>
                      <a:cubicBezTo>
                        <a:pt x="524" y="683"/>
                        <a:pt x="533" y="691"/>
                        <a:pt x="549" y="696"/>
                      </a:cubicBezTo>
                      <a:lnTo>
                        <a:pt x="549" y="696"/>
                      </a:lnTo>
                      <a:cubicBezTo>
                        <a:pt x="566" y="702"/>
                        <a:pt x="584" y="704"/>
                        <a:pt x="606" y="704"/>
                      </a:cubicBezTo>
                      <a:lnTo>
                        <a:pt x="737" y="704"/>
                      </a:lnTo>
                      <a:lnTo>
                        <a:pt x="737" y="917"/>
                      </a:lnTo>
                      <a:lnTo>
                        <a:pt x="737" y="917"/>
                      </a:lnTo>
                      <a:cubicBezTo>
                        <a:pt x="725" y="917"/>
                        <a:pt x="716" y="923"/>
                        <a:pt x="705" y="934"/>
                      </a:cubicBezTo>
                      <a:lnTo>
                        <a:pt x="147" y="1491"/>
                      </a:lnTo>
                      <a:lnTo>
                        <a:pt x="147" y="1491"/>
                      </a:lnTo>
                      <a:cubicBezTo>
                        <a:pt x="136" y="1502"/>
                        <a:pt x="131" y="1513"/>
                        <a:pt x="131" y="1524"/>
                      </a:cubicBezTo>
                      <a:lnTo>
                        <a:pt x="131" y="1524"/>
                      </a:lnTo>
                      <a:cubicBezTo>
                        <a:pt x="131" y="1535"/>
                        <a:pt x="136" y="1545"/>
                        <a:pt x="147" y="1557"/>
                      </a:cubicBezTo>
                      <a:lnTo>
                        <a:pt x="180" y="1590"/>
                      </a:lnTo>
                      <a:lnTo>
                        <a:pt x="213" y="1623"/>
                      </a:lnTo>
                      <a:lnTo>
                        <a:pt x="246" y="1655"/>
                      </a:lnTo>
                      <a:lnTo>
                        <a:pt x="278" y="1688"/>
                      </a:lnTo>
                      <a:lnTo>
                        <a:pt x="311" y="1721"/>
                      </a:lnTo>
                      <a:lnTo>
                        <a:pt x="344" y="1754"/>
                      </a:lnTo>
                      <a:lnTo>
                        <a:pt x="377" y="1786"/>
                      </a:lnTo>
                      <a:lnTo>
                        <a:pt x="410" y="1819"/>
                      </a:lnTo>
                      <a:lnTo>
                        <a:pt x="442" y="1852"/>
                      </a:lnTo>
                      <a:lnTo>
                        <a:pt x="475" y="1885"/>
                      </a:lnTo>
                      <a:lnTo>
                        <a:pt x="508" y="1917"/>
                      </a:lnTo>
                      <a:lnTo>
                        <a:pt x="541" y="1950"/>
                      </a:lnTo>
                      <a:lnTo>
                        <a:pt x="574" y="1982"/>
                      </a:lnTo>
                      <a:lnTo>
                        <a:pt x="606" y="2016"/>
                      </a:lnTo>
                      <a:lnTo>
                        <a:pt x="640" y="2048"/>
                      </a:lnTo>
                      <a:lnTo>
                        <a:pt x="672" y="2081"/>
                      </a:lnTo>
                      <a:lnTo>
                        <a:pt x="705" y="2114"/>
                      </a:lnTo>
                      <a:lnTo>
                        <a:pt x="705" y="2114"/>
                      </a:lnTo>
                      <a:cubicBezTo>
                        <a:pt x="716" y="2125"/>
                        <a:pt x="725" y="2131"/>
                        <a:pt x="737" y="2131"/>
                      </a:cubicBezTo>
                      <a:lnTo>
                        <a:pt x="737" y="2344"/>
                      </a:lnTo>
                      <a:lnTo>
                        <a:pt x="606" y="2344"/>
                      </a:lnTo>
                      <a:lnTo>
                        <a:pt x="606" y="2344"/>
                      </a:lnTo>
                      <a:cubicBezTo>
                        <a:pt x="584" y="2344"/>
                        <a:pt x="566" y="2346"/>
                        <a:pt x="549" y="2351"/>
                      </a:cubicBezTo>
                      <a:lnTo>
                        <a:pt x="549" y="2351"/>
                      </a:lnTo>
                      <a:cubicBezTo>
                        <a:pt x="533" y="2357"/>
                        <a:pt x="524" y="2365"/>
                        <a:pt x="524" y="2376"/>
                      </a:cubicBezTo>
                      <a:lnTo>
                        <a:pt x="524" y="2376"/>
                      </a:lnTo>
                      <a:cubicBezTo>
                        <a:pt x="524" y="2387"/>
                        <a:pt x="530" y="2398"/>
                        <a:pt x="541" y="2409"/>
                      </a:cubicBezTo>
                      <a:lnTo>
                        <a:pt x="574" y="2442"/>
                      </a:lnTo>
                      <a:lnTo>
                        <a:pt x="672" y="2540"/>
                      </a:lnTo>
                      <a:lnTo>
                        <a:pt x="705" y="2573"/>
                      </a:lnTo>
                      <a:lnTo>
                        <a:pt x="705" y="2573"/>
                      </a:lnTo>
                      <a:cubicBezTo>
                        <a:pt x="716" y="2584"/>
                        <a:pt x="725" y="2589"/>
                        <a:pt x="737" y="2589"/>
                      </a:cubicBezTo>
                      <a:lnTo>
                        <a:pt x="737" y="2687"/>
                      </a:lnTo>
                      <a:lnTo>
                        <a:pt x="737" y="2687"/>
                      </a:lnTo>
                      <a:cubicBezTo>
                        <a:pt x="725" y="2687"/>
                        <a:pt x="721" y="2693"/>
                        <a:pt x="721" y="2704"/>
                      </a:cubicBezTo>
                      <a:lnTo>
                        <a:pt x="721" y="2704"/>
                      </a:lnTo>
                      <a:cubicBezTo>
                        <a:pt x="721" y="2715"/>
                        <a:pt x="725" y="2720"/>
                        <a:pt x="737" y="2720"/>
                      </a:cubicBezTo>
                      <a:lnTo>
                        <a:pt x="737" y="3048"/>
                      </a:lnTo>
                      <a:lnTo>
                        <a:pt x="737" y="3048"/>
                      </a:lnTo>
                      <a:cubicBezTo>
                        <a:pt x="725" y="3048"/>
                        <a:pt x="716" y="3043"/>
                        <a:pt x="705" y="3032"/>
                      </a:cubicBezTo>
                      <a:lnTo>
                        <a:pt x="672" y="2999"/>
                      </a:lnTo>
                      <a:lnTo>
                        <a:pt x="640" y="2966"/>
                      </a:lnTo>
                      <a:lnTo>
                        <a:pt x="606" y="2933"/>
                      </a:lnTo>
                      <a:lnTo>
                        <a:pt x="606" y="2933"/>
                      </a:lnTo>
                      <a:cubicBezTo>
                        <a:pt x="596" y="2923"/>
                        <a:pt x="590" y="2912"/>
                        <a:pt x="590" y="2901"/>
                      </a:cubicBezTo>
                      <a:lnTo>
                        <a:pt x="590" y="2901"/>
                      </a:lnTo>
                      <a:cubicBezTo>
                        <a:pt x="590" y="2889"/>
                        <a:pt x="599" y="2882"/>
                        <a:pt x="615" y="2877"/>
                      </a:cubicBezTo>
                      <a:lnTo>
                        <a:pt x="664" y="2860"/>
                      </a:lnTo>
                      <a:lnTo>
                        <a:pt x="664" y="2860"/>
                      </a:lnTo>
                      <a:cubicBezTo>
                        <a:pt x="680" y="2854"/>
                        <a:pt x="688" y="2846"/>
                        <a:pt x="688" y="2835"/>
                      </a:cubicBezTo>
                      <a:lnTo>
                        <a:pt x="688" y="2835"/>
                      </a:lnTo>
                      <a:cubicBezTo>
                        <a:pt x="688" y="2824"/>
                        <a:pt x="683" y="2814"/>
                        <a:pt x="672" y="2802"/>
                      </a:cubicBezTo>
                      <a:lnTo>
                        <a:pt x="640" y="2769"/>
                      </a:lnTo>
                      <a:lnTo>
                        <a:pt x="606" y="2737"/>
                      </a:lnTo>
                      <a:lnTo>
                        <a:pt x="574" y="2704"/>
                      </a:lnTo>
                      <a:lnTo>
                        <a:pt x="541" y="2671"/>
                      </a:lnTo>
                      <a:lnTo>
                        <a:pt x="508" y="2638"/>
                      </a:lnTo>
                      <a:lnTo>
                        <a:pt x="475" y="2606"/>
                      </a:lnTo>
                      <a:lnTo>
                        <a:pt x="442" y="2573"/>
                      </a:lnTo>
                      <a:lnTo>
                        <a:pt x="410" y="2540"/>
                      </a:lnTo>
                      <a:lnTo>
                        <a:pt x="377" y="2507"/>
                      </a:lnTo>
                      <a:lnTo>
                        <a:pt x="344" y="2474"/>
                      </a:lnTo>
                      <a:lnTo>
                        <a:pt x="311" y="2442"/>
                      </a:lnTo>
                      <a:lnTo>
                        <a:pt x="278" y="2409"/>
                      </a:lnTo>
                      <a:lnTo>
                        <a:pt x="246" y="2376"/>
                      </a:lnTo>
                      <a:lnTo>
                        <a:pt x="213" y="2344"/>
                      </a:lnTo>
                      <a:lnTo>
                        <a:pt x="213" y="2344"/>
                      </a:lnTo>
                      <a:cubicBezTo>
                        <a:pt x="202" y="2333"/>
                        <a:pt x="197" y="2321"/>
                        <a:pt x="197" y="2310"/>
                      </a:cubicBezTo>
                      <a:lnTo>
                        <a:pt x="197" y="2310"/>
                      </a:lnTo>
                      <a:cubicBezTo>
                        <a:pt x="197" y="2300"/>
                        <a:pt x="205" y="2291"/>
                        <a:pt x="221" y="2286"/>
                      </a:cubicBezTo>
                      <a:lnTo>
                        <a:pt x="221" y="2286"/>
                      </a:lnTo>
                      <a:cubicBezTo>
                        <a:pt x="237" y="2281"/>
                        <a:pt x="257" y="2278"/>
                        <a:pt x="278" y="2278"/>
                      </a:cubicBezTo>
                      <a:lnTo>
                        <a:pt x="606" y="2278"/>
                      </a:lnTo>
                      <a:lnTo>
                        <a:pt x="606" y="2278"/>
                      </a:lnTo>
                      <a:cubicBezTo>
                        <a:pt x="628" y="2278"/>
                        <a:pt x="647" y="2275"/>
                        <a:pt x="664" y="2270"/>
                      </a:cubicBezTo>
                      <a:lnTo>
                        <a:pt x="664" y="2270"/>
                      </a:lnTo>
                      <a:cubicBezTo>
                        <a:pt x="680" y="2264"/>
                        <a:pt x="688" y="2256"/>
                        <a:pt x="688" y="2245"/>
                      </a:cubicBezTo>
                      <a:lnTo>
                        <a:pt x="688" y="2245"/>
                      </a:lnTo>
                      <a:cubicBezTo>
                        <a:pt x="688" y="2234"/>
                        <a:pt x="683" y="2223"/>
                        <a:pt x="672" y="2212"/>
                      </a:cubicBezTo>
                      <a:lnTo>
                        <a:pt x="574" y="2114"/>
                      </a:lnTo>
                      <a:lnTo>
                        <a:pt x="541" y="2081"/>
                      </a:lnTo>
                      <a:lnTo>
                        <a:pt x="508" y="2048"/>
                      </a:lnTo>
                      <a:lnTo>
                        <a:pt x="410" y="1950"/>
                      </a:lnTo>
                      <a:lnTo>
                        <a:pt x="377" y="1917"/>
                      </a:lnTo>
                      <a:lnTo>
                        <a:pt x="344" y="1885"/>
                      </a:lnTo>
                      <a:lnTo>
                        <a:pt x="246" y="1786"/>
                      </a:lnTo>
                      <a:lnTo>
                        <a:pt x="213" y="1754"/>
                      </a:lnTo>
                      <a:lnTo>
                        <a:pt x="180" y="1721"/>
                      </a:lnTo>
                      <a:lnTo>
                        <a:pt x="82" y="1623"/>
                      </a:lnTo>
                      <a:lnTo>
                        <a:pt x="49" y="1590"/>
                      </a:lnTo>
                      <a:lnTo>
                        <a:pt x="16" y="1557"/>
                      </a:lnTo>
                      <a:lnTo>
                        <a:pt x="16" y="1557"/>
                      </a:lnTo>
                      <a:cubicBezTo>
                        <a:pt x="5" y="1545"/>
                        <a:pt x="0" y="1535"/>
                        <a:pt x="0" y="1524"/>
                      </a:cubicBezTo>
                      <a:lnTo>
                        <a:pt x="0" y="1524"/>
                      </a:lnTo>
                      <a:cubicBezTo>
                        <a:pt x="0" y="1513"/>
                        <a:pt x="5" y="1502"/>
                        <a:pt x="16" y="1491"/>
                      </a:cubicBezTo>
                      <a:lnTo>
                        <a:pt x="49" y="1458"/>
                      </a:lnTo>
                      <a:lnTo>
                        <a:pt x="82" y="1426"/>
                      </a:lnTo>
                      <a:lnTo>
                        <a:pt x="115" y="1393"/>
                      </a:lnTo>
                      <a:lnTo>
                        <a:pt x="147" y="1360"/>
                      </a:lnTo>
                      <a:lnTo>
                        <a:pt x="180" y="1327"/>
                      </a:lnTo>
                      <a:lnTo>
                        <a:pt x="213" y="1294"/>
                      </a:lnTo>
                      <a:lnTo>
                        <a:pt x="246" y="1262"/>
                      </a:lnTo>
                      <a:lnTo>
                        <a:pt x="278" y="1229"/>
                      </a:lnTo>
                      <a:lnTo>
                        <a:pt x="311" y="1196"/>
                      </a:lnTo>
                      <a:lnTo>
                        <a:pt x="344" y="1163"/>
                      </a:lnTo>
                      <a:lnTo>
                        <a:pt x="377" y="1130"/>
                      </a:lnTo>
                      <a:lnTo>
                        <a:pt x="410" y="1098"/>
                      </a:lnTo>
                      <a:lnTo>
                        <a:pt x="442" y="1065"/>
                      </a:lnTo>
                      <a:lnTo>
                        <a:pt x="475" y="1032"/>
                      </a:lnTo>
                      <a:lnTo>
                        <a:pt x="508" y="999"/>
                      </a:lnTo>
                      <a:lnTo>
                        <a:pt x="541" y="966"/>
                      </a:lnTo>
                      <a:lnTo>
                        <a:pt x="574" y="934"/>
                      </a:lnTo>
                      <a:lnTo>
                        <a:pt x="606" y="901"/>
                      </a:lnTo>
                      <a:lnTo>
                        <a:pt x="640" y="868"/>
                      </a:lnTo>
                      <a:lnTo>
                        <a:pt x="672" y="835"/>
                      </a:lnTo>
                      <a:lnTo>
                        <a:pt x="672" y="835"/>
                      </a:lnTo>
                      <a:cubicBezTo>
                        <a:pt x="683" y="824"/>
                        <a:pt x="688" y="814"/>
                        <a:pt x="688" y="803"/>
                      </a:cubicBezTo>
                      <a:lnTo>
                        <a:pt x="688" y="803"/>
                      </a:lnTo>
                      <a:cubicBezTo>
                        <a:pt x="688" y="792"/>
                        <a:pt x="680" y="784"/>
                        <a:pt x="664" y="778"/>
                      </a:cubicBezTo>
                      <a:lnTo>
                        <a:pt x="664" y="778"/>
                      </a:lnTo>
                      <a:cubicBezTo>
                        <a:pt x="647" y="773"/>
                        <a:pt x="628" y="770"/>
                        <a:pt x="606" y="770"/>
                      </a:cubicBezTo>
                      <a:lnTo>
                        <a:pt x="278" y="770"/>
                      </a:lnTo>
                      <a:lnTo>
                        <a:pt x="278" y="770"/>
                      </a:lnTo>
                      <a:cubicBezTo>
                        <a:pt x="257" y="770"/>
                        <a:pt x="237" y="767"/>
                        <a:pt x="221" y="762"/>
                      </a:cubicBezTo>
                      <a:lnTo>
                        <a:pt x="221" y="762"/>
                      </a:lnTo>
                      <a:cubicBezTo>
                        <a:pt x="205" y="756"/>
                        <a:pt x="197" y="748"/>
                        <a:pt x="197" y="737"/>
                      </a:cubicBezTo>
                      <a:lnTo>
                        <a:pt x="197" y="737"/>
                      </a:lnTo>
                      <a:cubicBezTo>
                        <a:pt x="197" y="726"/>
                        <a:pt x="202" y="715"/>
                        <a:pt x="213" y="704"/>
                      </a:cubicBezTo>
                      <a:lnTo>
                        <a:pt x="278" y="639"/>
                      </a:lnTo>
                      <a:lnTo>
                        <a:pt x="311" y="606"/>
                      </a:lnTo>
                      <a:lnTo>
                        <a:pt x="344" y="573"/>
                      </a:lnTo>
                      <a:lnTo>
                        <a:pt x="442" y="475"/>
                      </a:lnTo>
                      <a:lnTo>
                        <a:pt x="475" y="442"/>
                      </a:lnTo>
                      <a:lnTo>
                        <a:pt x="508" y="409"/>
                      </a:lnTo>
                      <a:lnTo>
                        <a:pt x="606" y="311"/>
                      </a:lnTo>
                      <a:lnTo>
                        <a:pt x="640" y="279"/>
                      </a:lnTo>
                      <a:lnTo>
                        <a:pt x="672" y="245"/>
                      </a:lnTo>
                      <a:lnTo>
                        <a:pt x="672" y="245"/>
                      </a:lnTo>
                      <a:cubicBezTo>
                        <a:pt x="683" y="235"/>
                        <a:pt x="688" y="224"/>
                        <a:pt x="688" y="213"/>
                      </a:cubicBezTo>
                      <a:lnTo>
                        <a:pt x="688" y="213"/>
                      </a:lnTo>
                      <a:cubicBezTo>
                        <a:pt x="688" y="202"/>
                        <a:pt x="680" y="194"/>
                        <a:pt x="664" y="188"/>
                      </a:cubicBezTo>
                      <a:lnTo>
                        <a:pt x="615" y="172"/>
                      </a:lnTo>
                      <a:lnTo>
                        <a:pt x="615" y="172"/>
                      </a:lnTo>
                      <a:cubicBezTo>
                        <a:pt x="599" y="166"/>
                        <a:pt x="590" y="158"/>
                        <a:pt x="590" y="147"/>
                      </a:cubicBezTo>
                      <a:lnTo>
                        <a:pt x="590" y="147"/>
                      </a:lnTo>
                      <a:cubicBezTo>
                        <a:pt x="590" y="136"/>
                        <a:pt x="596" y="125"/>
                        <a:pt x="606" y="114"/>
                      </a:cubicBezTo>
                      <a:lnTo>
                        <a:pt x="672" y="49"/>
                      </a:lnTo>
                      <a:lnTo>
                        <a:pt x="705" y="15"/>
                      </a:lnTo>
                      <a:lnTo>
                        <a:pt x="705" y="15"/>
                      </a:lnTo>
                      <a:cubicBezTo>
                        <a:pt x="716" y="5"/>
                        <a:pt x="725" y="0"/>
                        <a:pt x="737" y="0"/>
                      </a:cubicBezTo>
                      <a:lnTo>
                        <a:pt x="737" y="327"/>
                      </a:lnTo>
                      <a:lnTo>
                        <a:pt x="737" y="327"/>
                      </a:lnTo>
                      <a:cubicBezTo>
                        <a:pt x="725" y="327"/>
                        <a:pt x="721" y="333"/>
                        <a:pt x="721" y="344"/>
                      </a:cubicBez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0" name="Freeform 194">
                  <a:extLst>
                    <a:ext uri="{FF2B5EF4-FFF2-40B4-BE49-F238E27FC236}">
                      <a16:creationId xmlns:a16="http://schemas.microsoft.com/office/drawing/2014/main" id="{205C33E8-4E52-A04B-B1C8-B06A4E244F6D}"/>
                    </a:ext>
                  </a:extLst>
                </p:cNvPr>
                <p:cNvSpPr>
                  <a:spLocks noChangeArrowheads="1"/>
                </p:cNvSpPr>
                <p:nvPr/>
              </p:nvSpPr>
              <p:spPr bwMode="auto">
                <a:xfrm>
                  <a:off x="4281488" y="2243138"/>
                  <a:ext cx="171450" cy="342900"/>
                </a:xfrm>
                <a:custGeom>
                  <a:avLst/>
                  <a:gdLst>
                    <a:gd name="T0" fmla="*/ 410 w 476"/>
                    <a:gd name="T1" fmla="*/ 49 h 952"/>
                    <a:gd name="T2" fmla="*/ 378 w 476"/>
                    <a:gd name="T3" fmla="*/ 81 h 952"/>
                    <a:gd name="T4" fmla="*/ 344 w 476"/>
                    <a:gd name="T5" fmla="*/ 114 h 952"/>
                    <a:gd name="T6" fmla="*/ 312 w 476"/>
                    <a:gd name="T7" fmla="*/ 147 h 952"/>
                    <a:gd name="T8" fmla="*/ 279 w 476"/>
                    <a:gd name="T9" fmla="*/ 180 h 952"/>
                    <a:gd name="T10" fmla="*/ 246 w 476"/>
                    <a:gd name="T11" fmla="*/ 213 h 952"/>
                    <a:gd name="T12" fmla="*/ 213 w 476"/>
                    <a:gd name="T13" fmla="*/ 245 h 952"/>
                    <a:gd name="T14" fmla="*/ 180 w 476"/>
                    <a:gd name="T15" fmla="*/ 278 h 952"/>
                    <a:gd name="T16" fmla="*/ 148 w 476"/>
                    <a:gd name="T17" fmla="*/ 311 h 952"/>
                    <a:gd name="T18" fmla="*/ 115 w 476"/>
                    <a:gd name="T19" fmla="*/ 344 h 952"/>
                    <a:gd name="T20" fmla="*/ 82 w 476"/>
                    <a:gd name="T21" fmla="*/ 377 h 952"/>
                    <a:gd name="T22" fmla="*/ 49 w 476"/>
                    <a:gd name="T23" fmla="*/ 409 h 952"/>
                    <a:gd name="T24" fmla="*/ 16 w 476"/>
                    <a:gd name="T25" fmla="*/ 442 h 952"/>
                    <a:gd name="T26" fmla="*/ 16 w 476"/>
                    <a:gd name="T27" fmla="*/ 442 h 952"/>
                    <a:gd name="T28" fmla="*/ 0 w 476"/>
                    <a:gd name="T29" fmla="*/ 475 h 952"/>
                    <a:gd name="T30" fmla="*/ 0 w 476"/>
                    <a:gd name="T31" fmla="*/ 475 h 952"/>
                    <a:gd name="T32" fmla="*/ 16 w 476"/>
                    <a:gd name="T33" fmla="*/ 508 h 952"/>
                    <a:gd name="T34" fmla="*/ 443 w 476"/>
                    <a:gd name="T35" fmla="*/ 933 h 952"/>
                    <a:gd name="T36" fmla="*/ 443 w 476"/>
                    <a:gd name="T37" fmla="*/ 933 h 952"/>
                    <a:gd name="T38" fmla="*/ 475 w 476"/>
                    <a:gd name="T39" fmla="*/ 951 h 952"/>
                    <a:gd name="T40" fmla="*/ 475 w 476"/>
                    <a:gd name="T41" fmla="*/ 819 h 952"/>
                    <a:gd name="T42" fmla="*/ 475 w 476"/>
                    <a:gd name="T43" fmla="*/ 819 h 952"/>
                    <a:gd name="T44" fmla="*/ 443 w 476"/>
                    <a:gd name="T45" fmla="*/ 803 h 952"/>
                    <a:gd name="T46" fmla="*/ 410 w 476"/>
                    <a:gd name="T47" fmla="*/ 770 h 952"/>
                    <a:gd name="T48" fmla="*/ 378 w 476"/>
                    <a:gd name="T49" fmla="*/ 737 h 952"/>
                    <a:gd name="T50" fmla="*/ 344 w 476"/>
                    <a:gd name="T51" fmla="*/ 705 h 952"/>
                    <a:gd name="T52" fmla="*/ 312 w 476"/>
                    <a:gd name="T53" fmla="*/ 672 h 952"/>
                    <a:gd name="T54" fmla="*/ 279 w 476"/>
                    <a:gd name="T55" fmla="*/ 639 h 952"/>
                    <a:gd name="T56" fmla="*/ 246 w 476"/>
                    <a:gd name="T57" fmla="*/ 606 h 952"/>
                    <a:gd name="T58" fmla="*/ 213 w 476"/>
                    <a:gd name="T59" fmla="*/ 574 h 952"/>
                    <a:gd name="T60" fmla="*/ 180 w 476"/>
                    <a:gd name="T61" fmla="*/ 541 h 952"/>
                    <a:gd name="T62" fmla="*/ 148 w 476"/>
                    <a:gd name="T63" fmla="*/ 508 h 952"/>
                    <a:gd name="T64" fmla="*/ 148 w 476"/>
                    <a:gd name="T65" fmla="*/ 508 h 952"/>
                    <a:gd name="T66" fmla="*/ 132 w 476"/>
                    <a:gd name="T67" fmla="*/ 475 h 952"/>
                    <a:gd name="T68" fmla="*/ 132 w 476"/>
                    <a:gd name="T69" fmla="*/ 475 h 952"/>
                    <a:gd name="T70" fmla="*/ 148 w 476"/>
                    <a:gd name="T71" fmla="*/ 442 h 952"/>
                    <a:gd name="T72" fmla="*/ 180 w 476"/>
                    <a:gd name="T73" fmla="*/ 409 h 952"/>
                    <a:gd name="T74" fmla="*/ 213 w 476"/>
                    <a:gd name="T75" fmla="*/ 377 h 952"/>
                    <a:gd name="T76" fmla="*/ 246 w 476"/>
                    <a:gd name="T77" fmla="*/ 344 h 952"/>
                    <a:gd name="T78" fmla="*/ 344 w 476"/>
                    <a:gd name="T79" fmla="*/ 245 h 952"/>
                    <a:gd name="T80" fmla="*/ 378 w 476"/>
                    <a:gd name="T81" fmla="*/ 213 h 952"/>
                    <a:gd name="T82" fmla="*/ 410 w 476"/>
                    <a:gd name="T83" fmla="*/ 180 h 952"/>
                    <a:gd name="T84" fmla="*/ 443 w 476"/>
                    <a:gd name="T85" fmla="*/ 147 h 952"/>
                    <a:gd name="T86" fmla="*/ 443 w 476"/>
                    <a:gd name="T87" fmla="*/ 147 h 952"/>
                    <a:gd name="T88" fmla="*/ 475 w 476"/>
                    <a:gd name="T89" fmla="*/ 131 h 952"/>
                    <a:gd name="T90" fmla="*/ 475 w 476"/>
                    <a:gd name="T91" fmla="*/ 0 h 952"/>
                    <a:gd name="T92" fmla="*/ 475 w 476"/>
                    <a:gd name="T93" fmla="*/ 0 h 952"/>
                    <a:gd name="T94" fmla="*/ 443 w 476"/>
                    <a:gd name="T95" fmla="*/ 16 h 952"/>
                    <a:gd name="T96" fmla="*/ 410 w 476"/>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10" y="49"/>
                      </a:moveTo>
                      <a:lnTo>
                        <a:pt x="378" y="81"/>
                      </a:lnTo>
                      <a:lnTo>
                        <a:pt x="344" y="114"/>
                      </a:lnTo>
                      <a:lnTo>
                        <a:pt x="312" y="147"/>
                      </a:lnTo>
                      <a:lnTo>
                        <a:pt x="279" y="180"/>
                      </a:lnTo>
                      <a:lnTo>
                        <a:pt x="246" y="213"/>
                      </a:lnTo>
                      <a:lnTo>
                        <a:pt x="213" y="245"/>
                      </a:lnTo>
                      <a:lnTo>
                        <a:pt x="180" y="278"/>
                      </a:lnTo>
                      <a:lnTo>
                        <a:pt x="148" y="311"/>
                      </a:lnTo>
                      <a:lnTo>
                        <a:pt x="115" y="344"/>
                      </a:lnTo>
                      <a:lnTo>
                        <a:pt x="82" y="377"/>
                      </a:lnTo>
                      <a:lnTo>
                        <a:pt x="49" y="409"/>
                      </a:lnTo>
                      <a:lnTo>
                        <a:pt x="16" y="442"/>
                      </a:lnTo>
                      <a:lnTo>
                        <a:pt x="16" y="442"/>
                      </a:lnTo>
                      <a:cubicBezTo>
                        <a:pt x="6" y="453"/>
                        <a:pt x="0" y="464"/>
                        <a:pt x="0" y="475"/>
                      </a:cubicBezTo>
                      <a:lnTo>
                        <a:pt x="0" y="475"/>
                      </a:lnTo>
                      <a:cubicBezTo>
                        <a:pt x="0" y="486"/>
                        <a:pt x="6" y="496"/>
                        <a:pt x="16" y="508"/>
                      </a:cubicBezTo>
                      <a:lnTo>
                        <a:pt x="443" y="933"/>
                      </a:lnTo>
                      <a:lnTo>
                        <a:pt x="443" y="933"/>
                      </a:lnTo>
                      <a:cubicBezTo>
                        <a:pt x="454" y="945"/>
                        <a:pt x="463" y="951"/>
                        <a:pt x="475" y="951"/>
                      </a:cubicBezTo>
                      <a:lnTo>
                        <a:pt x="475" y="819"/>
                      </a:lnTo>
                      <a:lnTo>
                        <a:pt x="475" y="819"/>
                      </a:lnTo>
                      <a:cubicBezTo>
                        <a:pt x="463" y="819"/>
                        <a:pt x="454" y="814"/>
                        <a:pt x="443" y="803"/>
                      </a:cubicBezTo>
                      <a:lnTo>
                        <a:pt x="410" y="770"/>
                      </a:lnTo>
                      <a:lnTo>
                        <a:pt x="378" y="737"/>
                      </a:lnTo>
                      <a:lnTo>
                        <a:pt x="344" y="705"/>
                      </a:lnTo>
                      <a:lnTo>
                        <a:pt x="312" y="672"/>
                      </a:lnTo>
                      <a:lnTo>
                        <a:pt x="279" y="639"/>
                      </a:lnTo>
                      <a:lnTo>
                        <a:pt x="246" y="606"/>
                      </a:lnTo>
                      <a:lnTo>
                        <a:pt x="213" y="574"/>
                      </a:lnTo>
                      <a:lnTo>
                        <a:pt x="180" y="541"/>
                      </a:lnTo>
                      <a:lnTo>
                        <a:pt x="148" y="508"/>
                      </a:lnTo>
                      <a:lnTo>
                        <a:pt x="148" y="508"/>
                      </a:lnTo>
                      <a:cubicBezTo>
                        <a:pt x="137" y="496"/>
                        <a:pt x="132" y="486"/>
                        <a:pt x="132" y="475"/>
                      </a:cubicBezTo>
                      <a:lnTo>
                        <a:pt x="132" y="475"/>
                      </a:lnTo>
                      <a:cubicBezTo>
                        <a:pt x="132" y="464"/>
                        <a:pt x="137" y="453"/>
                        <a:pt x="148" y="442"/>
                      </a:cubicBezTo>
                      <a:lnTo>
                        <a:pt x="180" y="409"/>
                      </a:lnTo>
                      <a:lnTo>
                        <a:pt x="213" y="377"/>
                      </a:lnTo>
                      <a:lnTo>
                        <a:pt x="246" y="344"/>
                      </a:lnTo>
                      <a:lnTo>
                        <a:pt x="344" y="245"/>
                      </a:lnTo>
                      <a:lnTo>
                        <a:pt x="378" y="213"/>
                      </a:lnTo>
                      <a:lnTo>
                        <a:pt x="410" y="180"/>
                      </a:lnTo>
                      <a:lnTo>
                        <a:pt x="443" y="147"/>
                      </a:lnTo>
                      <a:lnTo>
                        <a:pt x="443" y="147"/>
                      </a:lnTo>
                      <a:cubicBezTo>
                        <a:pt x="454" y="137"/>
                        <a:pt x="463" y="131"/>
                        <a:pt x="475" y="131"/>
                      </a:cubicBezTo>
                      <a:lnTo>
                        <a:pt x="475" y="0"/>
                      </a:lnTo>
                      <a:lnTo>
                        <a:pt x="475" y="0"/>
                      </a:lnTo>
                      <a:cubicBezTo>
                        <a:pt x="463" y="0"/>
                        <a:pt x="454" y="5"/>
                        <a:pt x="443" y="16"/>
                      </a:cubicBezTo>
                      <a:lnTo>
                        <a:pt x="410" y="4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1" name="Freeform 329">
                  <a:extLst>
                    <a:ext uri="{FF2B5EF4-FFF2-40B4-BE49-F238E27FC236}">
                      <a16:creationId xmlns:a16="http://schemas.microsoft.com/office/drawing/2014/main" id="{FFCAF569-F123-E640-ABF1-994DDF1D34E7}"/>
                    </a:ext>
                  </a:extLst>
                </p:cNvPr>
                <p:cNvSpPr>
                  <a:spLocks noChangeArrowheads="1"/>
                </p:cNvSpPr>
                <p:nvPr/>
              </p:nvSpPr>
              <p:spPr bwMode="auto">
                <a:xfrm>
                  <a:off x="4452938" y="1865313"/>
                  <a:ext cx="265112" cy="1096962"/>
                </a:xfrm>
                <a:custGeom>
                  <a:avLst/>
                  <a:gdLst>
                    <a:gd name="T0" fmla="*/ 279 w 738"/>
                    <a:gd name="T1" fmla="*/ 2442 h 3049"/>
                    <a:gd name="T2" fmla="*/ 311 w 738"/>
                    <a:gd name="T3" fmla="*/ 2376 h 3049"/>
                    <a:gd name="T4" fmla="*/ 344 w 738"/>
                    <a:gd name="T5" fmla="*/ 2376 h 3049"/>
                    <a:gd name="T6" fmla="*/ 213 w 738"/>
                    <a:gd name="T7" fmla="*/ 2507 h 3049"/>
                    <a:gd name="T8" fmla="*/ 197 w 738"/>
                    <a:gd name="T9" fmla="*/ 2524 h 3049"/>
                    <a:gd name="T10" fmla="*/ 131 w 738"/>
                    <a:gd name="T11" fmla="*/ 2556 h 3049"/>
                    <a:gd name="T12" fmla="*/ 131 w 738"/>
                    <a:gd name="T13" fmla="*/ 2589 h 3049"/>
                    <a:gd name="T14" fmla="*/ 66 w 738"/>
                    <a:gd name="T15" fmla="*/ 2622 h 3049"/>
                    <a:gd name="T16" fmla="*/ 81 w 738"/>
                    <a:gd name="T17" fmla="*/ 2638 h 3049"/>
                    <a:gd name="T18" fmla="*/ 180 w 738"/>
                    <a:gd name="T19" fmla="*/ 541 h 3049"/>
                    <a:gd name="T20" fmla="*/ 147 w 738"/>
                    <a:gd name="T21" fmla="*/ 475 h 3049"/>
                    <a:gd name="T22" fmla="*/ 115 w 738"/>
                    <a:gd name="T23" fmla="*/ 475 h 3049"/>
                    <a:gd name="T24" fmla="*/ 81 w 738"/>
                    <a:gd name="T25" fmla="*/ 409 h 3049"/>
                    <a:gd name="T26" fmla="*/ 66 w 738"/>
                    <a:gd name="T27" fmla="*/ 426 h 3049"/>
                    <a:gd name="T28" fmla="*/ 262 w 738"/>
                    <a:gd name="T29" fmla="*/ 622 h 3049"/>
                    <a:gd name="T30" fmla="*/ 262 w 738"/>
                    <a:gd name="T31" fmla="*/ 589 h 3049"/>
                    <a:gd name="T32" fmla="*/ 328 w 738"/>
                    <a:gd name="T33" fmla="*/ 688 h 3049"/>
                    <a:gd name="T34" fmla="*/ 311 w 738"/>
                    <a:gd name="T35" fmla="*/ 672 h 3049"/>
                    <a:gd name="T36" fmla="*/ 721 w 738"/>
                    <a:gd name="T37" fmla="*/ 1557 h 3049"/>
                    <a:gd name="T38" fmla="*/ 491 w 738"/>
                    <a:gd name="T39" fmla="*/ 1786 h 3049"/>
                    <a:gd name="T40" fmla="*/ 197 w 738"/>
                    <a:gd name="T41" fmla="*/ 2081 h 3049"/>
                    <a:gd name="T42" fmla="*/ 49 w 738"/>
                    <a:gd name="T43" fmla="*/ 2245 h 3049"/>
                    <a:gd name="T44" fmla="*/ 459 w 738"/>
                    <a:gd name="T45" fmla="*/ 2278 h 3049"/>
                    <a:gd name="T46" fmla="*/ 524 w 738"/>
                    <a:gd name="T47" fmla="*/ 2344 h 3049"/>
                    <a:gd name="T48" fmla="*/ 360 w 738"/>
                    <a:gd name="T49" fmla="*/ 2507 h 3049"/>
                    <a:gd name="T50" fmla="*/ 197 w 738"/>
                    <a:gd name="T51" fmla="*/ 2671 h 3049"/>
                    <a:gd name="T52" fmla="*/ 66 w 738"/>
                    <a:gd name="T53" fmla="*/ 2802 h 3049"/>
                    <a:gd name="T54" fmla="*/ 123 w 738"/>
                    <a:gd name="T55" fmla="*/ 2877 h 3049"/>
                    <a:gd name="T56" fmla="*/ 66 w 738"/>
                    <a:gd name="T57" fmla="*/ 2999 h 3049"/>
                    <a:gd name="T58" fmla="*/ 0 w 738"/>
                    <a:gd name="T59" fmla="*/ 2720 h 3049"/>
                    <a:gd name="T60" fmla="*/ 0 w 738"/>
                    <a:gd name="T61" fmla="*/ 2589 h 3049"/>
                    <a:gd name="T62" fmla="*/ 197 w 738"/>
                    <a:gd name="T63" fmla="*/ 2409 h 3049"/>
                    <a:gd name="T64" fmla="*/ 131 w 738"/>
                    <a:gd name="T65" fmla="*/ 2344 h 3049"/>
                    <a:gd name="T66" fmla="*/ 66 w 738"/>
                    <a:gd name="T67" fmla="*/ 2081 h 3049"/>
                    <a:gd name="T68" fmla="*/ 229 w 738"/>
                    <a:gd name="T69" fmla="*/ 1917 h 3049"/>
                    <a:gd name="T70" fmla="*/ 393 w 738"/>
                    <a:gd name="T71" fmla="*/ 1754 h 3049"/>
                    <a:gd name="T72" fmla="*/ 557 w 738"/>
                    <a:gd name="T73" fmla="*/ 1590 h 3049"/>
                    <a:gd name="T74" fmla="*/ 590 w 738"/>
                    <a:gd name="T75" fmla="*/ 1491 h 3049"/>
                    <a:gd name="T76" fmla="*/ 131 w 738"/>
                    <a:gd name="T77" fmla="*/ 704 h 3049"/>
                    <a:gd name="T78" fmla="*/ 213 w 738"/>
                    <a:gd name="T79" fmla="*/ 672 h 3049"/>
                    <a:gd name="T80" fmla="*/ 66 w 738"/>
                    <a:gd name="T81" fmla="*/ 508 h 3049"/>
                    <a:gd name="T82" fmla="*/ 0 w 738"/>
                    <a:gd name="T83" fmla="*/ 360 h 3049"/>
                    <a:gd name="T84" fmla="*/ 0 w 738"/>
                    <a:gd name="T85" fmla="*/ 0 h 3049"/>
                    <a:gd name="T86" fmla="*/ 147 w 738"/>
                    <a:gd name="T87" fmla="*/ 147 h 3049"/>
                    <a:gd name="T88" fmla="*/ 49 w 738"/>
                    <a:gd name="T89" fmla="*/ 213 h 3049"/>
                    <a:gd name="T90" fmla="*/ 229 w 738"/>
                    <a:gd name="T91" fmla="*/ 409 h 3049"/>
                    <a:gd name="T92" fmla="*/ 459 w 738"/>
                    <a:gd name="T93" fmla="*/ 639 h 3049"/>
                    <a:gd name="T94" fmla="*/ 516 w 738"/>
                    <a:gd name="T95" fmla="*/ 762 h 3049"/>
                    <a:gd name="T96" fmla="*/ 74 w 738"/>
                    <a:gd name="T97" fmla="*/ 778 h 3049"/>
                    <a:gd name="T98" fmla="*/ 98 w 738"/>
                    <a:gd name="T99" fmla="*/ 868 h 3049"/>
                    <a:gd name="T100" fmla="*/ 262 w 738"/>
                    <a:gd name="T101" fmla="*/ 1032 h 3049"/>
                    <a:gd name="T102" fmla="*/ 426 w 738"/>
                    <a:gd name="T103" fmla="*/ 1196 h 3049"/>
                    <a:gd name="T104" fmla="*/ 590 w 738"/>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245" y="2442"/>
                      </a:moveTo>
                      <a:lnTo>
                        <a:pt x="245" y="2442"/>
                      </a:lnTo>
                      <a:cubicBezTo>
                        <a:pt x="245" y="2452"/>
                        <a:pt x="251" y="2458"/>
                        <a:pt x="262" y="2458"/>
                      </a:cubicBezTo>
                      <a:lnTo>
                        <a:pt x="262" y="2458"/>
                      </a:lnTo>
                      <a:cubicBezTo>
                        <a:pt x="273" y="2458"/>
                        <a:pt x="279" y="2452"/>
                        <a:pt x="279" y="2442"/>
                      </a:cubicBezTo>
                      <a:lnTo>
                        <a:pt x="279" y="2442"/>
                      </a:lnTo>
                      <a:cubicBezTo>
                        <a:pt x="279" y="2431"/>
                        <a:pt x="273" y="2425"/>
                        <a:pt x="262" y="2425"/>
                      </a:cubicBezTo>
                      <a:lnTo>
                        <a:pt x="262" y="2425"/>
                      </a:lnTo>
                      <a:cubicBezTo>
                        <a:pt x="251" y="2425"/>
                        <a:pt x="245" y="2431"/>
                        <a:pt x="245" y="2442"/>
                      </a:cubicBezTo>
                      <a:close/>
                      <a:moveTo>
                        <a:pt x="311" y="2376"/>
                      </a:moveTo>
                      <a:lnTo>
                        <a:pt x="311" y="2376"/>
                      </a:lnTo>
                      <a:cubicBezTo>
                        <a:pt x="311" y="2387"/>
                        <a:pt x="316" y="2393"/>
                        <a:pt x="328" y="2393"/>
                      </a:cubicBezTo>
                      <a:lnTo>
                        <a:pt x="328" y="2393"/>
                      </a:lnTo>
                      <a:cubicBezTo>
                        <a:pt x="338" y="2393"/>
                        <a:pt x="344" y="2387"/>
                        <a:pt x="344" y="2376"/>
                      </a:cubicBezTo>
                      <a:lnTo>
                        <a:pt x="344" y="2376"/>
                      </a:lnTo>
                      <a:cubicBezTo>
                        <a:pt x="344" y="2365"/>
                        <a:pt x="338" y="2360"/>
                        <a:pt x="328" y="2360"/>
                      </a:cubicBezTo>
                      <a:lnTo>
                        <a:pt x="328" y="2360"/>
                      </a:lnTo>
                      <a:cubicBezTo>
                        <a:pt x="316" y="2360"/>
                        <a:pt x="311" y="2365"/>
                        <a:pt x="311" y="2376"/>
                      </a:cubicBezTo>
                      <a:close/>
                      <a:moveTo>
                        <a:pt x="213" y="2507"/>
                      </a:moveTo>
                      <a:lnTo>
                        <a:pt x="213" y="2507"/>
                      </a:lnTo>
                      <a:cubicBezTo>
                        <a:pt x="213" y="2496"/>
                        <a:pt x="208" y="2491"/>
                        <a:pt x="197" y="2491"/>
                      </a:cubicBezTo>
                      <a:lnTo>
                        <a:pt x="197" y="2491"/>
                      </a:lnTo>
                      <a:cubicBezTo>
                        <a:pt x="185" y="2491"/>
                        <a:pt x="180" y="2496"/>
                        <a:pt x="180" y="2507"/>
                      </a:cubicBezTo>
                      <a:lnTo>
                        <a:pt x="180" y="2507"/>
                      </a:lnTo>
                      <a:cubicBezTo>
                        <a:pt x="180" y="2518"/>
                        <a:pt x="185" y="2524"/>
                        <a:pt x="197" y="2524"/>
                      </a:cubicBezTo>
                      <a:lnTo>
                        <a:pt x="197" y="2524"/>
                      </a:lnTo>
                      <a:cubicBezTo>
                        <a:pt x="208" y="2524"/>
                        <a:pt x="213" y="2518"/>
                        <a:pt x="213" y="2507"/>
                      </a:cubicBezTo>
                      <a:close/>
                      <a:moveTo>
                        <a:pt x="147" y="2573"/>
                      </a:moveTo>
                      <a:lnTo>
                        <a:pt x="147" y="2573"/>
                      </a:lnTo>
                      <a:cubicBezTo>
                        <a:pt x="147" y="2562"/>
                        <a:pt x="142" y="2556"/>
                        <a:pt x="131" y="2556"/>
                      </a:cubicBezTo>
                      <a:lnTo>
                        <a:pt x="131" y="2556"/>
                      </a:lnTo>
                      <a:cubicBezTo>
                        <a:pt x="120" y="2556"/>
                        <a:pt x="115" y="2562"/>
                        <a:pt x="115" y="2573"/>
                      </a:cubicBezTo>
                      <a:lnTo>
                        <a:pt x="115" y="2573"/>
                      </a:lnTo>
                      <a:cubicBezTo>
                        <a:pt x="115" y="2584"/>
                        <a:pt x="120" y="2589"/>
                        <a:pt x="131" y="2589"/>
                      </a:cubicBezTo>
                      <a:lnTo>
                        <a:pt x="131" y="2589"/>
                      </a:lnTo>
                      <a:cubicBezTo>
                        <a:pt x="142" y="2589"/>
                        <a:pt x="147" y="2584"/>
                        <a:pt x="147" y="2573"/>
                      </a:cubicBezTo>
                      <a:close/>
                      <a:moveTo>
                        <a:pt x="81" y="2638"/>
                      </a:moveTo>
                      <a:lnTo>
                        <a:pt x="81" y="2638"/>
                      </a:lnTo>
                      <a:cubicBezTo>
                        <a:pt x="81" y="2627"/>
                        <a:pt x="76" y="2622"/>
                        <a:pt x="66" y="2622"/>
                      </a:cubicBezTo>
                      <a:lnTo>
                        <a:pt x="66" y="2622"/>
                      </a:lnTo>
                      <a:cubicBezTo>
                        <a:pt x="54" y="2622"/>
                        <a:pt x="49" y="2627"/>
                        <a:pt x="49" y="2638"/>
                      </a:cubicBezTo>
                      <a:lnTo>
                        <a:pt x="49" y="2638"/>
                      </a:lnTo>
                      <a:cubicBezTo>
                        <a:pt x="49" y="2650"/>
                        <a:pt x="54" y="2655"/>
                        <a:pt x="66" y="2655"/>
                      </a:cubicBezTo>
                      <a:lnTo>
                        <a:pt x="66" y="2655"/>
                      </a:lnTo>
                      <a:cubicBezTo>
                        <a:pt x="76" y="2655"/>
                        <a:pt x="81" y="2650"/>
                        <a:pt x="81" y="2638"/>
                      </a:cubicBezTo>
                      <a:close/>
                      <a:moveTo>
                        <a:pt x="213" y="541"/>
                      </a:moveTo>
                      <a:lnTo>
                        <a:pt x="213" y="541"/>
                      </a:lnTo>
                      <a:cubicBezTo>
                        <a:pt x="213" y="529"/>
                        <a:pt x="208" y="524"/>
                        <a:pt x="197" y="524"/>
                      </a:cubicBezTo>
                      <a:lnTo>
                        <a:pt x="197" y="524"/>
                      </a:lnTo>
                      <a:cubicBezTo>
                        <a:pt x="185" y="524"/>
                        <a:pt x="180" y="529"/>
                        <a:pt x="180" y="541"/>
                      </a:cubicBezTo>
                      <a:lnTo>
                        <a:pt x="180" y="541"/>
                      </a:lnTo>
                      <a:cubicBezTo>
                        <a:pt x="180" y="551"/>
                        <a:pt x="185" y="557"/>
                        <a:pt x="197" y="557"/>
                      </a:cubicBezTo>
                      <a:lnTo>
                        <a:pt x="197" y="557"/>
                      </a:lnTo>
                      <a:cubicBezTo>
                        <a:pt x="208" y="557"/>
                        <a:pt x="213" y="551"/>
                        <a:pt x="213" y="541"/>
                      </a:cubicBezTo>
                      <a:close/>
                      <a:moveTo>
                        <a:pt x="147" y="475"/>
                      </a:moveTo>
                      <a:lnTo>
                        <a:pt x="147" y="475"/>
                      </a:lnTo>
                      <a:cubicBezTo>
                        <a:pt x="147" y="464"/>
                        <a:pt x="142" y="458"/>
                        <a:pt x="131" y="458"/>
                      </a:cubicBezTo>
                      <a:lnTo>
                        <a:pt x="131" y="458"/>
                      </a:lnTo>
                      <a:cubicBezTo>
                        <a:pt x="120" y="458"/>
                        <a:pt x="115" y="464"/>
                        <a:pt x="115" y="475"/>
                      </a:cubicBezTo>
                      <a:lnTo>
                        <a:pt x="115" y="475"/>
                      </a:lnTo>
                      <a:cubicBezTo>
                        <a:pt x="115" y="486"/>
                        <a:pt x="120" y="491"/>
                        <a:pt x="131" y="491"/>
                      </a:cubicBezTo>
                      <a:lnTo>
                        <a:pt x="131" y="491"/>
                      </a:lnTo>
                      <a:cubicBezTo>
                        <a:pt x="142" y="491"/>
                        <a:pt x="147" y="486"/>
                        <a:pt x="147" y="475"/>
                      </a:cubicBezTo>
                      <a:close/>
                      <a:moveTo>
                        <a:pt x="81" y="409"/>
                      </a:moveTo>
                      <a:lnTo>
                        <a:pt x="81" y="409"/>
                      </a:lnTo>
                      <a:cubicBezTo>
                        <a:pt x="81" y="398"/>
                        <a:pt x="76" y="393"/>
                        <a:pt x="66" y="393"/>
                      </a:cubicBezTo>
                      <a:lnTo>
                        <a:pt x="66" y="393"/>
                      </a:lnTo>
                      <a:cubicBezTo>
                        <a:pt x="54" y="393"/>
                        <a:pt x="49" y="398"/>
                        <a:pt x="49" y="409"/>
                      </a:cubicBezTo>
                      <a:lnTo>
                        <a:pt x="49" y="409"/>
                      </a:lnTo>
                      <a:cubicBezTo>
                        <a:pt x="49" y="420"/>
                        <a:pt x="54" y="426"/>
                        <a:pt x="66" y="426"/>
                      </a:cubicBezTo>
                      <a:lnTo>
                        <a:pt x="66" y="426"/>
                      </a:lnTo>
                      <a:cubicBezTo>
                        <a:pt x="76" y="426"/>
                        <a:pt x="81" y="420"/>
                        <a:pt x="81" y="409"/>
                      </a:cubicBezTo>
                      <a:close/>
                      <a:moveTo>
                        <a:pt x="245" y="606"/>
                      </a:moveTo>
                      <a:lnTo>
                        <a:pt x="245" y="606"/>
                      </a:lnTo>
                      <a:cubicBezTo>
                        <a:pt x="245" y="617"/>
                        <a:pt x="251" y="622"/>
                        <a:pt x="262" y="622"/>
                      </a:cubicBezTo>
                      <a:lnTo>
                        <a:pt x="262" y="622"/>
                      </a:lnTo>
                      <a:cubicBezTo>
                        <a:pt x="273" y="622"/>
                        <a:pt x="279" y="617"/>
                        <a:pt x="279" y="606"/>
                      </a:cubicBezTo>
                      <a:lnTo>
                        <a:pt x="279" y="606"/>
                      </a:lnTo>
                      <a:cubicBezTo>
                        <a:pt x="279" y="595"/>
                        <a:pt x="273" y="589"/>
                        <a:pt x="262" y="589"/>
                      </a:cubicBezTo>
                      <a:lnTo>
                        <a:pt x="262" y="589"/>
                      </a:lnTo>
                      <a:cubicBezTo>
                        <a:pt x="251" y="589"/>
                        <a:pt x="245" y="595"/>
                        <a:pt x="245" y="606"/>
                      </a:cubicBezTo>
                      <a:close/>
                      <a:moveTo>
                        <a:pt x="311" y="672"/>
                      </a:moveTo>
                      <a:lnTo>
                        <a:pt x="311" y="672"/>
                      </a:lnTo>
                      <a:cubicBezTo>
                        <a:pt x="311" y="683"/>
                        <a:pt x="316" y="688"/>
                        <a:pt x="328" y="688"/>
                      </a:cubicBezTo>
                      <a:lnTo>
                        <a:pt x="328" y="688"/>
                      </a:lnTo>
                      <a:cubicBezTo>
                        <a:pt x="338" y="688"/>
                        <a:pt x="344" y="683"/>
                        <a:pt x="344" y="672"/>
                      </a:cubicBezTo>
                      <a:lnTo>
                        <a:pt x="344" y="672"/>
                      </a:lnTo>
                      <a:cubicBezTo>
                        <a:pt x="344" y="660"/>
                        <a:pt x="338" y="655"/>
                        <a:pt x="328" y="655"/>
                      </a:cubicBezTo>
                      <a:lnTo>
                        <a:pt x="328" y="655"/>
                      </a:lnTo>
                      <a:cubicBezTo>
                        <a:pt x="316" y="655"/>
                        <a:pt x="311" y="660"/>
                        <a:pt x="311" y="672"/>
                      </a:cubicBezTo>
                      <a:close/>
                      <a:moveTo>
                        <a:pt x="721" y="1491"/>
                      </a:moveTo>
                      <a:lnTo>
                        <a:pt x="721" y="1491"/>
                      </a:lnTo>
                      <a:cubicBezTo>
                        <a:pt x="732" y="1502"/>
                        <a:pt x="737" y="1513"/>
                        <a:pt x="737" y="1524"/>
                      </a:cubicBezTo>
                      <a:lnTo>
                        <a:pt x="737" y="1524"/>
                      </a:lnTo>
                      <a:cubicBezTo>
                        <a:pt x="737" y="1535"/>
                        <a:pt x="732" y="1545"/>
                        <a:pt x="721" y="1557"/>
                      </a:cubicBezTo>
                      <a:lnTo>
                        <a:pt x="688" y="1590"/>
                      </a:lnTo>
                      <a:lnTo>
                        <a:pt x="655" y="1623"/>
                      </a:lnTo>
                      <a:lnTo>
                        <a:pt x="557" y="1721"/>
                      </a:lnTo>
                      <a:lnTo>
                        <a:pt x="524" y="1754"/>
                      </a:lnTo>
                      <a:lnTo>
                        <a:pt x="491" y="1786"/>
                      </a:lnTo>
                      <a:lnTo>
                        <a:pt x="393" y="1885"/>
                      </a:lnTo>
                      <a:lnTo>
                        <a:pt x="360" y="1917"/>
                      </a:lnTo>
                      <a:lnTo>
                        <a:pt x="328" y="1950"/>
                      </a:lnTo>
                      <a:lnTo>
                        <a:pt x="229" y="2048"/>
                      </a:lnTo>
                      <a:lnTo>
                        <a:pt x="197" y="2081"/>
                      </a:lnTo>
                      <a:lnTo>
                        <a:pt x="164" y="2114"/>
                      </a:lnTo>
                      <a:lnTo>
                        <a:pt x="66" y="2212"/>
                      </a:lnTo>
                      <a:lnTo>
                        <a:pt x="66" y="2212"/>
                      </a:lnTo>
                      <a:cubicBezTo>
                        <a:pt x="54" y="2223"/>
                        <a:pt x="49" y="2234"/>
                        <a:pt x="49" y="2245"/>
                      </a:cubicBezTo>
                      <a:lnTo>
                        <a:pt x="49" y="2245"/>
                      </a:lnTo>
                      <a:cubicBezTo>
                        <a:pt x="49" y="2256"/>
                        <a:pt x="57" y="2264"/>
                        <a:pt x="74" y="2270"/>
                      </a:cubicBezTo>
                      <a:lnTo>
                        <a:pt x="74" y="2270"/>
                      </a:lnTo>
                      <a:cubicBezTo>
                        <a:pt x="90" y="2275"/>
                        <a:pt x="109" y="2278"/>
                        <a:pt x="131" y="2278"/>
                      </a:cubicBezTo>
                      <a:lnTo>
                        <a:pt x="459" y="2278"/>
                      </a:lnTo>
                      <a:lnTo>
                        <a:pt x="459" y="2278"/>
                      </a:lnTo>
                      <a:cubicBezTo>
                        <a:pt x="480" y="2278"/>
                        <a:pt x="500" y="2281"/>
                        <a:pt x="516" y="2286"/>
                      </a:cubicBezTo>
                      <a:lnTo>
                        <a:pt x="516" y="2286"/>
                      </a:lnTo>
                      <a:cubicBezTo>
                        <a:pt x="532" y="2291"/>
                        <a:pt x="541" y="2300"/>
                        <a:pt x="541" y="2310"/>
                      </a:cubicBezTo>
                      <a:lnTo>
                        <a:pt x="541" y="2310"/>
                      </a:lnTo>
                      <a:cubicBezTo>
                        <a:pt x="541" y="2321"/>
                        <a:pt x="535" y="2333"/>
                        <a:pt x="524" y="2344"/>
                      </a:cubicBezTo>
                      <a:lnTo>
                        <a:pt x="491" y="2376"/>
                      </a:lnTo>
                      <a:lnTo>
                        <a:pt x="459" y="2409"/>
                      </a:lnTo>
                      <a:lnTo>
                        <a:pt x="426" y="2442"/>
                      </a:lnTo>
                      <a:lnTo>
                        <a:pt x="393" y="2474"/>
                      </a:lnTo>
                      <a:lnTo>
                        <a:pt x="360" y="2507"/>
                      </a:lnTo>
                      <a:lnTo>
                        <a:pt x="328" y="2540"/>
                      </a:lnTo>
                      <a:lnTo>
                        <a:pt x="295" y="2573"/>
                      </a:lnTo>
                      <a:lnTo>
                        <a:pt x="262" y="2606"/>
                      </a:lnTo>
                      <a:lnTo>
                        <a:pt x="229" y="2638"/>
                      </a:lnTo>
                      <a:lnTo>
                        <a:pt x="197" y="2671"/>
                      </a:lnTo>
                      <a:lnTo>
                        <a:pt x="164" y="2704"/>
                      </a:lnTo>
                      <a:lnTo>
                        <a:pt x="131" y="2737"/>
                      </a:lnTo>
                      <a:lnTo>
                        <a:pt x="98" y="2769"/>
                      </a:lnTo>
                      <a:lnTo>
                        <a:pt x="66" y="2802"/>
                      </a:lnTo>
                      <a:lnTo>
                        <a:pt x="66" y="2802"/>
                      </a:lnTo>
                      <a:cubicBezTo>
                        <a:pt x="54" y="2814"/>
                        <a:pt x="49" y="2824"/>
                        <a:pt x="49" y="2835"/>
                      </a:cubicBezTo>
                      <a:lnTo>
                        <a:pt x="49" y="2835"/>
                      </a:lnTo>
                      <a:cubicBezTo>
                        <a:pt x="49" y="2846"/>
                        <a:pt x="57" y="2854"/>
                        <a:pt x="74" y="2860"/>
                      </a:cubicBezTo>
                      <a:lnTo>
                        <a:pt x="123" y="2877"/>
                      </a:lnTo>
                      <a:lnTo>
                        <a:pt x="123" y="2877"/>
                      </a:lnTo>
                      <a:cubicBezTo>
                        <a:pt x="139" y="2882"/>
                        <a:pt x="147" y="2889"/>
                        <a:pt x="147" y="2901"/>
                      </a:cubicBezTo>
                      <a:lnTo>
                        <a:pt x="147" y="2901"/>
                      </a:lnTo>
                      <a:cubicBezTo>
                        <a:pt x="147" y="2912"/>
                        <a:pt x="142" y="2923"/>
                        <a:pt x="131" y="2933"/>
                      </a:cubicBezTo>
                      <a:lnTo>
                        <a:pt x="98" y="2966"/>
                      </a:lnTo>
                      <a:lnTo>
                        <a:pt x="66" y="2999"/>
                      </a:lnTo>
                      <a:lnTo>
                        <a:pt x="33" y="3032"/>
                      </a:lnTo>
                      <a:lnTo>
                        <a:pt x="33" y="3032"/>
                      </a:lnTo>
                      <a:cubicBezTo>
                        <a:pt x="22" y="3043"/>
                        <a:pt x="10" y="3048"/>
                        <a:pt x="0" y="3048"/>
                      </a:cubicBezTo>
                      <a:lnTo>
                        <a:pt x="0" y="2720"/>
                      </a:lnTo>
                      <a:lnTo>
                        <a:pt x="0" y="2720"/>
                      </a:lnTo>
                      <a:cubicBezTo>
                        <a:pt x="10" y="2720"/>
                        <a:pt x="16" y="2715"/>
                        <a:pt x="16" y="2704"/>
                      </a:cubicBezTo>
                      <a:lnTo>
                        <a:pt x="16" y="2704"/>
                      </a:lnTo>
                      <a:cubicBezTo>
                        <a:pt x="16" y="2693"/>
                        <a:pt x="10" y="2687"/>
                        <a:pt x="0" y="2687"/>
                      </a:cubicBezTo>
                      <a:lnTo>
                        <a:pt x="0" y="2589"/>
                      </a:lnTo>
                      <a:lnTo>
                        <a:pt x="0" y="2589"/>
                      </a:lnTo>
                      <a:cubicBezTo>
                        <a:pt x="10" y="2589"/>
                        <a:pt x="22" y="2584"/>
                        <a:pt x="33" y="2573"/>
                      </a:cubicBezTo>
                      <a:lnTo>
                        <a:pt x="66" y="2540"/>
                      </a:lnTo>
                      <a:lnTo>
                        <a:pt x="164" y="2442"/>
                      </a:lnTo>
                      <a:lnTo>
                        <a:pt x="197" y="2409"/>
                      </a:lnTo>
                      <a:lnTo>
                        <a:pt x="197" y="2409"/>
                      </a:lnTo>
                      <a:cubicBezTo>
                        <a:pt x="208" y="2398"/>
                        <a:pt x="213" y="2387"/>
                        <a:pt x="213" y="2376"/>
                      </a:cubicBezTo>
                      <a:lnTo>
                        <a:pt x="213" y="2376"/>
                      </a:lnTo>
                      <a:cubicBezTo>
                        <a:pt x="213" y="2365"/>
                        <a:pt x="205" y="2357"/>
                        <a:pt x="188" y="2351"/>
                      </a:cubicBezTo>
                      <a:lnTo>
                        <a:pt x="188" y="2351"/>
                      </a:lnTo>
                      <a:cubicBezTo>
                        <a:pt x="172" y="2346"/>
                        <a:pt x="152" y="2344"/>
                        <a:pt x="131" y="2344"/>
                      </a:cubicBezTo>
                      <a:lnTo>
                        <a:pt x="0" y="2344"/>
                      </a:lnTo>
                      <a:lnTo>
                        <a:pt x="0" y="2131"/>
                      </a:lnTo>
                      <a:lnTo>
                        <a:pt x="0" y="2131"/>
                      </a:lnTo>
                      <a:cubicBezTo>
                        <a:pt x="10" y="2131"/>
                        <a:pt x="22" y="2125"/>
                        <a:pt x="33" y="2114"/>
                      </a:cubicBezTo>
                      <a:lnTo>
                        <a:pt x="66" y="2081"/>
                      </a:lnTo>
                      <a:lnTo>
                        <a:pt x="98" y="2048"/>
                      </a:lnTo>
                      <a:lnTo>
                        <a:pt x="131" y="2016"/>
                      </a:lnTo>
                      <a:lnTo>
                        <a:pt x="164" y="1982"/>
                      </a:lnTo>
                      <a:lnTo>
                        <a:pt x="197" y="1950"/>
                      </a:lnTo>
                      <a:lnTo>
                        <a:pt x="229" y="1917"/>
                      </a:lnTo>
                      <a:lnTo>
                        <a:pt x="262" y="1885"/>
                      </a:lnTo>
                      <a:lnTo>
                        <a:pt x="295" y="1852"/>
                      </a:lnTo>
                      <a:lnTo>
                        <a:pt x="328" y="1819"/>
                      </a:lnTo>
                      <a:lnTo>
                        <a:pt x="360" y="1786"/>
                      </a:lnTo>
                      <a:lnTo>
                        <a:pt x="393" y="1754"/>
                      </a:lnTo>
                      <a:lnTo>
                        <a:pt x="426" y="1721"/>
                      </a:lnTo>
                      <a:lnTo>
                        <a:pt x="459" y="1688"/>
                      </a:lnTo>
                      <a:lnTo>
                        <a:pt x="491" y="1655"/>
                      </a:lnTo>
                      <a:lnTo>
                        <a:pt x="524" y="1623"/>
                      </a:lnTo>
                      <a:lnTo>
                        <a:pt x="557" y="1590"/>
                      </a:lnTo>
                      <a:lnTo>
                        <a:pt x="590" y="1557"/>
                      </a:lnTo>
                      <a:lnTo>
                        <a:pt x="590" y="1557"/>
                      </a:lnTo>
                      <a:cubicBezTo>
                        <a:pt x="601" y="1545"/>
                        <a:pt x="606" y="1535"/>
                        <a:pt x="606" y="1524"/>
                      </a:cubicBezTo>
                      <a:lnTo>
                        <a:pt x="606" y="1524"/>
                      </a:lnTo>
                      <a:cubicBezTo>
                        <a:pt x="606" y="1513"/>
                        <a:pt x="601" y="1502"/>
                        <a:pt x="590" y="1491"/>
                      </a:cubicBezTo>
                      <a:lnTo>
                        <a:pt x="33" y="934"/>
                      </a:lnTo>
                      <a:lnTo>
                        <a:pt x="33" y="934"/>
                      </a:lnTo>
                      <a:cubicBezTo>
                        <a:pt x="22" y="923"/>
                        <a:pt x="10" y="917"/>
                        <a:pt x="0" y="917"/>
                      </a:cubicBezTo>
                      <a:lnTo>
                        <a:pt x="0" y="704"/>
                      </a:lnTo>
                      <a:lnTo>
                        <a:pt x="131" y="704"/>
                      </a:lnTo>
                      <a:lnTo>
                        <a:pt x="131" y="704"/>
                      </a:lnTo>
                      <a:cubicBezTo>
                        <a:pt x="152" y="704"/>
                        <a:pt x="172" y="702"/>
                        <a:pt x="188" y="696"/>
                      </a:cubicBezTo>
                      <a:lnTo>
                        <a:pt x="188" y="696"/>
                      </a:lnTo>
                      <a:cubicBezTo>
                        <a:pt x="205" y="691"/>
                        <a:pt x="213" y="683"/>
                        <a:pt x="213" y="672"/>
                      </a:cubicBezTo>
                      <a:lnTo>
                        <a:pt x="213" y="672"/>
                      </a:lnTo>
                      <a:cubicBezTo>
                        <a:pt x="213" y="660"/>
                        <a:pt x="208" y="650"/>
                        <a:pt x="197" y="639"/>
                      </a:cubicBezTo>
                      <a:lnTo>
                        <a:pt x="164" y="606"/>
                      </a:lnTo>
                      <a:lnTo>
                        <a:pt x="131" y="573"/>
                      </a:lnTo>
                      <a:lnTo>
                        <a:pt x="98" y="541"/>
                      </a:lnTo>
                      <a:lnTo>
                        <a:pt x="66" y="508"/>
                      </a:lnTo>
                      <a:lnTo>
                        <a:pt x="33" y="475"/>
                      </a:lnTo>
                      <a:lnTo>
                        <a:pt x="33" y="475"/>
                      </a:lnTo>
                      <a:cubicBezTo>
                        <a:pt x="22" y="464"/>
                        <a:pt x="10" y="458"/>
                        <a:pt x="0" y="458"/>
                      </a:cubicBezTo>
                      <a:lnTo>
                        <a:pt x="0" y="360"/>
                      </a:lnTo>
                      <a:lnTo>
                        <a:pt x="0" y="360"/>
                      </a:lnTo>
                      <a:cubicBezTo>
                        <a:pt x="10" y="360"/>
                        <a:pt x="16" y="355"/>
                        <a:pt x="16" y="344"/>
                      </a:cubicBezTo>
                      <a:lnTo>
                        <a:pt x="16" y="344"/>
                      </a:lnTo>
                      <a:cubicBezTo>
                        <a:pt x="16" y="333"/>
                        <a:pt x="10" y="327"/>
                        <a:pt x="0" y="327"/>
                      </a:cubicBezTo>
                      <a:lnTo>
                        <a:pt x="0" y="0"/>
                      </a:lnTo>
                      <a:lnTo>
                        <a:pt x="0" y="0"/>
                      </a:lnTo>
                      <a:cubicBezTo>
                        <a:pt x="10" y="0"/>
                        <a:pt x="22" y="5"/>
                        <a:pt x="33" y="15"/>
                      </a:cubicBezTo>
                      <a:lnTo>
                        <a:pt x="66" y="49"/>
                      </a:lnTo>
                      <a:lnTo>
                        <a:pt x="131" y="114"/>
                      </a:lnTo>
                      <a:lnTo>
                        <a:pt x="131" y="114"/>
                      </a:lnTo>
                      <a:cubicBezTo>
                        <a:pt x="142" y="125"/>
                        <a:pt x="147" y="136"/>
                        <a:pt x="147" y="147"/>
                      </a:cubicBezTo>
                      <a:lnTo>
                        <a:pt x="147" y="147"/>
                      </a:lnTo>
                      <a:cubicBezTo>
                        <a:pt x="147" y="158"/>
                        <a:pt x="139" y="166"/>
                        <a:pt x="123" y="172"/>
                      </a:cubicBezTo>
                      <a:lnTo>
                        <a:pt x="74" y="188"/>
                      </a:lnTo>
                      <a:lnTo>
                        <a:pt x="74" y="188"/>
                      </a:lnTo>
                      <a:cubicBezTo>
                        <a:pt x="57" y="194"/>
                        <a:pt x="49" y="202"/>
                        <a:pt x="49" y="213"/>
                      </a:cubicBezTo>
                      <a:lnTo>
                        <a:pt x="49" y="213"/>
                      </a:lnTo>
                      <a:cubicBezTo>
                        <a:pt x="49" y="224"/>
                        <a:pt x="54" y="235"/>
                        <a:pt x="66" y="245"/>
                      </a:cubicBezTo>
                      <a:lnTo>
                        <a:pt x="98" y="279"/>
                      </a:lnTo>
                      <a:lnTo>
                        <a:pt x="131" y="311"/>
                      </a:lnTo>
                      <a:lnTo>
                        <a:pt x="229" y="409"/>
                      </a:lnTo>
                      <a:lnTo>
                        <a:pt x="262" y="442"/>
                      </a:lnTo>
                      <a:lnTo>
                        <a:pt x="295" y="475"/>
                      </a:lnTo>
                      <a:lnTo>
                        <a:pt x="393" y="573"/>
                      </a:lnTo>
                      <a:lnTo>
                        <a:pt x="426" y="606"/>
                      </a:lnTo>
                      <a:lnTo>
                        <a:pt x="459" y="639"/>
                      </a:lnTo>
                      <a:lnTo>
                        <a:pt x="524" y="704"/>
                      </a:lnTo>
                      <a:lnTo>
                        <a:pt x="524" y="704"/>
                      </a:lnTo>
                      <a:cubicBezTo>
                        <a:pt x="535" y="715"/>
                        <a:pt x="541" y="726"/>
                        <a:pt x="541" y="737"/>
                      </a:cubicBezTo>
                      <a:lnTo>
                        <a:pt x="541" y="737"/>
                      </a:lnTo>
                      <a:cubicBezTo>
                        <a:pt x="541" y="748"/>
                        <a:pt x="532" y="756"/>
                        <a:pt x="516" y="762"/>
                      </a:cubicBezTo>
                      <a:lnTo>
                        <a:pt x="516" y="762"/>
                      </a:lnTo>
                      <a:cubicBezTo>
                        <a:pt x="500" y="767"/>
                        <a:pt x="480" y="770"/>
                        <a:pt x="459" y="770"/>
                      </a:cubicBezTo>
                      <a:lnTo>
                        <a:pt x="131" y="770"/>
                      </a:lnTo>
                      <a:lnTo>
                        <a:pt x="131" y="770"/>
                      </a:lnTo>
                      <a:cubicBezTo>
                        <a:pt x="109" y="770"/>
                        <a:pt x="90" y="773"/>
                        <a:pt x="74" y="778"/>
                      </a:cubicBezTo>
                      <a:lnTo>
                        <a:pt x="74" y="778"/>
                      </a:lnTo>
                      <a:cubicBezTo>
                        <a:pt x="57" y="784"/>
                        <a:pt x="49" y="792"/>
                        <a:pt x="49" y="803"/>
                      </a:cubicBezTo>
                      <a:lnTo>
                        <a:pt x="49" y="803"/>
                      </a:lnTo>
                      <a:cubicBezTo>
                        <a:pt x="49" y="814"/>
                        <a:pt x="54" y="824"/>
                        <a:pt x="66" y="835"/>
                      </a:cubicBezTo>
                      <a:lnTo>
                        <a:pt x="98" y="868"/>
                      </a:lnTo>
                      <a:lnTo>
                        <a:pt x="131" y="901"/>
                      </a:lnTo>
                      <a:lnTo>
                        <a:pt x="164" y="934"/>
                      </a:lnTo>
                      <a:lnTo>
                        <a:pt x="197" y="966"/>
                      </a:lnTo>
                      <a:lnTo>
                        <a:pt x="229" y="999"/>
                      </a:lnTo>
                      <a:lnTo>
                        <a:pt x="262" y="1032"/>
                      </a:lnTo>
                      <a:lnTo>
                        <a:pt x="295" y="1065"/>
                      </a:lnTo>
                      <a:lnTo>
                        <a:pt x="328" y="1098"/>
                      </a:lnTo>
                      <a:lnTo>
                        <a:pt x="360" y="1130"/>
                      </a:lnTo>
                      <a:lnTo>
                        <a:pt x="393" y="1163"/>
                      </a:lnTo>
                      <a:lnTo>
                        <a:pt x="426" y="1196"/>
                      </a:lnTo>
                      <a:lnTo>
                        <a:pt x="459" y="1229"/>
                      </a:lnTo>
                      <a:lnTo>
                        <a:pt x="491" y="1262"/>
                      </a:lnTo>
                      <a:lnTo>
                        <a:pt x="524" y="1294"/>
                      </a:lnTo>
                      <a:lnTo>
                        <a:pt x="557" y="1327"/>
                      </a:lnTo>
                      <a:lnTo>
                        <a:pt x="590" y="1360"/>
                      </a:lnTo>
                      <a:lnTo>
                        <a:pt x="622" y="1393"/>
                      </a:lnTo>
                      <a:lnTo>
                        <a:pt x="655" y="1426"/>
                      </a:lnTo>
                      <a:lnTo>
                        <a:pt x="688" y="1458"/>
                      </a:lnTo>
                      <a:lnTo>
                        <a:pt x="721"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2" name="Freeform 338">
                  <a:extLst>
                    <a:ext uri="{FF2B5EF4-FFF2-40B4-BE49-F238E27FC236}">
                      <a16:creationId xmlns:a16="http://schemas.microsoft.com/office/drawing/2014/main" id="{7CDB89C0-D548-C94A-9CBA-3D3930B75EF4}"/>
                    </a:ext>
                  </a:extLst>
                </p:cNvPr>
                <p:cNvSpPr>
                  <a:spLocks noChangeArrowheads="1"/>
                </p:cNvSpPr>
                <p:nvPr/>
              </p:nvSpPr>
              <p:spPr bwMode="auto">
                <a:xfrm>
                  <a:off x="4452938"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3 w 476"/>
                    <a:gd name="T13" fmla="*/ 377 h 952"/>
                    <a:gd name="T14" fmla="*/ 360 w 476"/>
                    <a:gd name="T15" fmla="*/ 344 h 952"/>
                    <a:gd name="T16" fmla="*/ 328 w 476"/>
                    <a:gd name="T17" fmla="*/ 311 h 952"/>
                    <a:gd name="T18" fmla="*/ 295 w 476"/>
                    <a:gd name="T19" fmla="*/ 278 h 952"/>
                    <a:gd name="T20" fmla="*/ 262 w 476"/>
                    <a:gd name="T21" fmla="*/ 245 h 952"/>
                    <a:gd name="T22" fmla="*/ 229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29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29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3" y="377"/>
                      </a:lnTo>
                      <a:lnTo>
                        <a:pt x="360" y="344"/>
                      </a:lnTo>
                      <a:lnTo>
                        <a:pt x="328" y="311"/>
                      </a:lnTo>
                      <a:lnTo>
                        <a:pt x="295" y="278"/>
                      </a:lnTo>
                      <a:lnTo>
                        <a:pt x="262" y="245"/>
                      </a:lnTo>
                      <a:lnTo>
                        <a:pt x="229" y="213"/>
                      </a:lnTo>
                      <a:lnTo>
                        <a:pt x="197" y="180"/>
                      </a:lnTo>
                      <a:lnTo>
                        <a:pt x="164" y="147"/>
                      </a:lnTo>
                      <a:lnTo>
                        <a:pt x="131" y="114"/>
                      </a:lnTo>
                      <a:lnTo>
                        <a:pt x="98" y="81"/>
                      </a:lnTo>
                      <a:lnTo>
                        <a:pt x="66" y="49"/>
                      </a:lnTo>
                      <a:lnTo>
                        <a:pt x="33" y="16"/>
                      </a:lnTo>
                      <a:lnTo>
                        <a:pt x="33" y="16"/>
                      </a:lnTo>
                      <a:cubicBezTo>
                        <a:pt x="22" y="5"/>
                        <a:pt x="10" y="0"/>
                        <a:pt x="0" y="0"/>
                      </a:cubicBezTo>
                      <a:lnTo>
                        <a:pt x="0" y="131"/>
                      </a:lnTo>
                      <a:lnTo>
                        <a:pt x="0" y="131"/>
                      </a:lnTo>
                      <a:cubicBezTo>
                        <a:pt x="10" y="131"/>
                        <a:pt x="22" y="137"/>
                        <a:pt x="33" y="147"/>
                      </a:cubicBezTo>
                      <a:lnTo>
                        <a:pt x="66" y="180"/>
                      </a:lnTo>
                      <a:lnTo>
                        <a:pt x="98" y="213"/>
                      </a:lnTo>
                      <a:lnTo>
                        <a:pt x="131" y="245"/>
                      </a:lnTo>
                      <a:lnTo>
                        <a:pt x="229" y="344"/>
                      </a:lnTo>
                      <a:lnTo>
                        <a:pt x="262" y="377"/>
                      </a:lnTo>
                      <a:lnTo>
                        <a:pt x="295" y="409"/>
                      </a:lnTo>
                      <a:lnTo>
                        <a:pt x="328" y="442"/>
                      </a:lnTo>
                      <a:lnTo>
                        <a:pt x="328" y="442"/>
                      </a:lnTo>
                      <a:cubicBezTo>
                        <a:pt x="338" y="453"/>
                        <a:pt x="344" y="464"/>
                        <a:pt x="344" y="475"/>
                      </a:cubicBezTo>
                      <a:lnTo>
                        <a:pt x="344" y="475"/>
                      </a:lnTo>
                      <a:cubicBezTo>
                        <a:pt x="344" y="486"/>
                        <a:pt x="338" y="496"/>
                        <a:pt x="328" y="508"/>
                      </a:cubicBezTo>
                      <a:lnTo>
                        <a:pt x="295" y="541"/>
                      </a:lnTo>
                      <a:lnTo>
                        <a:pt x="262" y="574"/>
                      </a:lnTo>
                      <a:lnTo>
                        <a:pt x="229" y="606"/>
                      </a:lnTo>
                      <a:lnTo>
                        <a:pt x="197" y="639"/>
                      </a:lnTo>
                      <a:lnTo>
                        <a:pt x="164" y="672"/>
                      </a:lnTo>
                      <a:lnTo>
                        <a:pt x="131" y="705"/>
                      </a:lnTo>
                      <a:lnTo>
                        <a:pt x="98" y="737"/>
                      </a:lnTo>
                      <a:lnTo>
                        <a:pt x="66" y="770"/>
                      </a:lnTo>
                      <a:lnTo>
                        <a:pt x="33" y="803"/>
                      </a:lnTo>
                      <a:lnTo>
                        <a:pt x="33" y="803"/>
                      </a:lnTo>
                      <a:cubicBezTo>
                        <a:pt x="22" y="814"/>
                        <a:pt x="10" y="819"/>
                        <a:pt x="0" y="819"/>
                      </a:cubicBezTo>
                      <a:lnTo>
                        <a:pt x="0" y="951"/>
                      </a:lnTo>
                      <a:lnTo>
                        <a:pt x="0" y="951"/>
                      </a:lnTo>
                      <a:cubicBezTo>
                        <a:pt x="10"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63" name="Group 623">
                  <a:extLst>
                    <a:ext uri="{FF2B5EF4-FFF2-40B4-BE49-F238E27FC236}">
                      <a16:creationId xmlns:a16="http://schemas.microsoft.com/office/drawing/2014/main" id="{946009A0-FDE6-3844-A67A-73C03E2DB8BB}"/>
                    </a:ext>
                  </a:extLst>
                </p:cNvPr>
                <p:cNvGrpSpPr/>
                <p:nvPr/>
              </p:nvGrpSpPr>
              <p:grpSpPr>
                <a:xfrm>
                  <a:off x="4400550" y="2360613"/>
                  <a:ext cx="106363" cy="107950"/>
                  <a:chOff x="4400550" y="2360613"/>
                  <a:chExt cx="106363" cy="107950"/>
                </a:xfrm>
                <a:solidFill>
                  <a:schemeClr val="accent2"/>
                </a:solidFill>
              </p:grpSpPr>
              <p:sp>
                <p:nvSpPr>
                  <p:cNvPr id="64" name="Freeform 200">
                    <a:extLst>
                      <a:ext uri="{FF2B5EF4-FFF2-40B4-BE49-F238E27FC236}">
                        <a16:creationId xmlns:a16="http://schemas.microsoft.com/office/drawing/2014/main" id="{94E172EC-2D8A-5040-909C-D5E692B21BF5}"/>
                      </a:ext>
                    </a:extLst>
                  </p:cNvPr>
                  <p:cNvSpPr>
                    <a:spLocks noChangeArrowheads="1"/>
                  </p:cNvSpPr>
                  <p:nvPr/>
                </p:nvSpPr>
                <p:spPr bwMode="auto">
                  <a:xfrm>
                    <a:off x="4400550" y="2360613"/>
                    <a:ext cx="41275" cy="41275"/>
                  </a:xfrm>
                  <a:custGeom>
                    <a:avLst/>
                    <a:gdLst>
                      <a:gd name="T0" fmla="*/ 107 w 113"/>
                      <a:gd name="T1" fmla="*/ 25 h 114"/>
                      <a:gd name="T2" fmla="*/ 107 w 113"/>
                      <a:gd name="T3" fmla="*/ 25 h 114"/>
                      <a:gd name="T4" fmla="*/ 82 w 113"/>
                      <a:gd name="T5" fmla="*/ 0 h 114"/>
                      <a:gd name="T6" fmla="*/ 82 w 113"/>
                      <a:gd name="T7" fmla="*/ 0 h 114"/>
                      <a:gd name="T8" fmla="*/ 50 w 113"/>
                      <a:gd name="T9" fmla="*/ 17 h 114"/>
                      <a:gd name="T10" fmla="*/ 16 w 113"/>
                      <a:gd name="T11" fmla="*/ 50 h 114"/>
                      <a:gd name="T12" fmla="*/ 16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7 w 113"/>
                      <a:gd name="T27" fmla="*/ 74 h 114"/>
                      <a:gd name="T28" fmla="*/ 107 w 113"/>
                      <a:gd name="T29" fmla="*/ 74 h 114"/>
                      <a:gd name="T30" fmla="*/ 107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7" y="25"/>
                        </a:moveTo>
                        <a:lnTo>
                          <a:pt x="107" y="25"/>
                        </a:lnTo>
                        <a:cubicBezTo>
                          <a:pt x="101" y="9"/>
                          <a:pt x="93" y="0"/>
                          <a:pt x="82" y="0"/>
                        </a:cubicBezTo>
                        <a:lnTo>
                          <a:pt x="82" y="0"/>
                        </a:lnTo>
                        <a:cubicBezTo>
                          <a:pt x="71" y="0"/>
                          <a:pt x="60" y="6"/>
                          <a:pt x="50" y="17"/>
                        </a:cubicBezTo>
                        <a:lnTo>
                          <a:pt x="16" y="50"/>
                        </a:lnTo>
                        <a:lnTo>
                          <a:pt x="16" y="50"/>
                        </a:lnTo>
                        <a:cubicBezTo>
                          <a:pt x="6" y="60"/>
                          <a:pt x="0" y="72"/>
                          <a:pt x="0" y="82"/>
                        </a:cubicBezTo>
                        <a:lnTo>
                          <a:pt x="0" y="82"/>
                        </a:lnTo>
                        <a:cubicBezTo>
                          <a:pt x="0" y="93"/>
                          <a:pt x="9" y="101"/>
                          <a:pt x="25" y="107"/>
                        </a:cubicBezTo>
                        <a:lnTo>
                          <a:pt x="25" y="107"/>
                        </a:lnTo>
                        <a:cubicBezTo>
                          <a:pt x="41" y="113"/>
                          <a:pt x="57" y="113"/>
                          <a:pt x="74" y="107"/>
                        </a:cubicBezTo>
                        <a:lnTo>
                          <a:pt x="74" y="107"/>
                        </a:lnTo>
                        <a:cubicBezTo>
                          <a:pt x="90" y="101"/>
                          <a:pt x="101" y="91"/>
                          <a:pt x="107" y="74"/>
                        </a:cubicBezTo>
                        <a:lnTo>
                          <a:pt x="107" y="74"/>
                        </a:lnTo>
                        <a:cubicBezTo>
                          <a:pt x="112" y="57"/>
                          <a:pt x="112" y="42"/>
                          <a:pt x="107"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5" name="Freeform 203">
                    <a:extLst>
                      <a:ext uri="{FF2B5EF4-FFF2-40B4-BE49-F238E27FC236}">
                        <a16:creationId xmlns:a16="http://schemas.microsoft.com/office/drawing/2014/main" id="{0727DF13-4513-A749-AD13-B9160D4C0306}"/>
                      </a:ext>
                    </a:extLst>
                  </p:cNvPr>
                  <p:cNvSpPr>
                    <a:spLocks noChangeArrowheads="1"/>
                  </p:cNvSpPr>
                  <p:nvPr/>
                </p:nvSpPr>
                <p:spPr bwMode="auto">
                  <a:xfrm>
                    <a:off x="4400550"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6 w 113"/>
                      <a:gd name="T13" fmla="*/ 63 h 113"/>
                      <a:gd name="T14" fmla="*/ 50 w 113"/>
                      <a:gd name="T15" fmla="*/ 95 h 113"/>
                      <a:gd name="T16" fmla="*/ 50 w 113"/>
                      <a:gd name="T17" fmla="*/ 95 h 113"/>
                      <a:gd name="T18" fmla="*/ 82 w 113"/>
                      <a:gd name="T19" fmla="*/ 112 h 113"/>
                      <a:gd name="T20" fmla="*/ 82 w 113"/>
                      <a:gd name="T21" fmla="*/ 112 h 113"/>
                      <a:gd name="T22" fmla="*/ 107 w 113"/>
                      <a:gd name="T23" fmla="*/ 87 h 113"/>
                      <a:gd name="T24" fmla="*/ 107 w 113"/>
                      <a:gd name="T25" fmla="*/ 87 h 113"/>
                      <a:gd name="T26" fmla="*/ 107 w 113"/>
                      <a:gd name="T27" fmla="*/ 38 h 113"/>
                      <a:gd name="T28" fmla="*/ 107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7" y="0"/>
                          <a:pt x="41" y="0"/>
                          <a:pt x="25" y="5"/>
                        </a:cubicBezTo>
                        <a:lnTo>
                          <a:pt x="25" y="5"/>
                        </a:lnTo>
                        <a:cubicBezTo>
                          <a:pt x="9" y="10"/>
                          <a:pt x="0" y="18"/>
                          <a:pt x="0" y="30"/>
                        </a:cubicBezTo>
                        <a:lnTo>
                          <a:pt x="0" y="30"/>
                        </a:lnTo>
                        <a:cubicBezTo>
                          <a:pt x="0" y="40"/>
                          <a:pt x="6" y="51"/>
                          <a:pt x="16" y="63"/>
                        </a:cubicBezTo>
                        <a:lnTo>
                          <a:pt x="50" y="95"/>
                        </a:lnTo>
                        <a:lnTo>
                          <a:pt x="50" y="95"/>
                        </a:lnTo>
                        <a:cubicBezTo>
                          <a:pt x="60" y="106"/>
                          <a:pt x="71" y="112"/>
                          <a:pt x="82" y="112"/>
                        </a:cubicBezTo>
                        <a:lnTo>
                          <a:pt x="82" y="112"/>
                        </a:lnTo>
                        <a:cubicBezTo>
                          <a:pt x="93" y="112"/>
                          <a:pt x="101" y="103"/>
                          <a:pt x="107" y="87"/>
                        </a:cubicBezTo>
                        <a:lnTo>
                          <a:pt x="107" y="87"/>
                        </a:lnTo>
                        <a:cubicBezTo>
                          <a:pt x="112" y="71"/>
                          <a:pt x="112" y="54"/>
                          <a:pt x="107" y="38"/>
                        </a:cubicBezTo>
                        <a:lnTo>
                          <a:pt x="107"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6" name="Freeform 344">
                    <a:extLst>
                      <a:ext uri="{FF2B5EF4-FFF2-40B4-BE49-F238E27FC236}">
                        <a16:creationId xmlns:a16="http://schemas.microsoft.com/office/drawing/2014/main" id="{94091945-0C44-3E46-870A-C95763FCF0D9}"/>
                      </a:ext>
                    </a:extLst>
                  </p:cNvPr>
                  <p:cNvSpPr>
                    <a:spLocks noChangeArrowheads="1"/>
                  </p:cNvSpPr>
                  <p:nvPr/>
                </p:nvSpPr>
                <p:spPr bwMode="auto">
                  <a:xfrm>
                    <a:off x="4465638" y="2360613"/>
                    <a:ext cx="41275" cy="41275"/>
                  </a:xfrm>
                  <a:custGeom>
                    <a:avLst/>
                    <a:gdLst>
                      <a:gd name="T0" fmla="*/ 39 w 113"/>
                      <a:gd name="T1" fmla="*/ 107 h 114"/>
                      <a:gd name="T2" fmla="*/ 39 w 113"/>
                      <a:gd name="T3" fmla="*/ 107 h 114"/>
                      <a:gd name="T4" fmla="*/ 88 w 113"/>
                      <a:gd name="T5" fmla="*/ 107 h 114"/>
                      <a:gd name="T6" fmla="*/ 88 w 113"/>
                      <a:gd name="T7" fmla="*/ 107 h 114"/>
                      <a:gd name="T8" fmla="*/ 112 w 113"/>
                      <a:gd name="T9" fmla="*/ 82 h 114"/>
                      <a:gd name="T10" fmla="*/ 112 w 113"/>
                      <a:gd name="T11" fmla="*/ 82 h 114"/>
                      <a:gd name="T12" fmla="*/ 96 w 113"/>
                      <a:gd name="T13" fmla="*/ 50 h 114"/>
                      <a:gd name="T14" fmla="*/ 63 w 113"/>
                      <a:gd name="T15" fmla="*/ 17 h 114"/>
                      <a:gd name="T16" fmla="*/ 63 w 113"/>
                      <a:gd name="T17" fmla="*/ 17 h 114"/>
                      <a:gd name="T18" fmla="*/ 31 w 113"/>
                      <a:gd name="T19" fmla="*/ 0 h 114"/>
                      <a:gd name="T20" fmla="*/ 31 w 113"/>
                      <a:gd name="T21" fmla="*/ 0 h 114"/>
                      <a:gd name="T22" fmla="*/ 6 w 113"/>
                      <a:gd name="T23" fmla="*/ 25 h 114"/>
                      <a:gd name="T24" fmla="*/ 6 w 113"/>
                      <a:gd name="T25" fmla="*/ 25 h 114"/>
                      <a:gd name="T26" fmla="*/ 6 w 113"/>
                      <a:gd name="T27" fmla="*/ 74 h 114"/>
                      <a:gd name="T28" fmla="*/ 6 w 113"/>
                      <a:gd name="T29" fmla="*/ 74 h 114"/>
                      <a:gd name="T30" fmla="*/ 39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9" y="107"/>
                        </a:moveTo>
                        <a:lnTo>
                          <a:pt x="39" y="107"/>
                        </a:lnTo>
                        <a:cubicBezTo>
                          <a:pt x="55" y="113"/>
                          <a:pt x="71" y="113"/>
                          <a:pt x="88" y="107"/>
                        </a:cubicBezTo>
                        <a:lnTo>
                          <a:pt x="88" y="107"/>
                        </a:lnTo>
                        <a:cubicBezTo>
                          <a:pt x="104" y="101"/>
                          <a:pt x="112" y="93"/>
                          <a:pt x="112" y="82"/>
                        </a:cubicBezTo>
                        <a:lnTo>
                          <a:pt x="112" y="82"/>
                        </a:lnTo>
                        <a:cubicBezTo>
                          <a:pt x="112" y="72"/>
                          <a:pt x="107" y="60"/>
                          <a:pt x="96" y="50"/>
                        </a:cubicBezTo>
                        <a:lnTo>
                          <a:pt x="63" y="17"/>
                        </a:lnTo>
                        <a:lnTo>
                          <a:pt x="63" y="17"/>
                        </a:lnTo>
                        <a:cubicBezTo>
                          <a:pt x="52" y="6"/>
                          <a:pt x="41" y="0"/>
                          <a:pt x="31" y="0"/>
                        </a:cubicBezTo>
                        <a:lnTo>
                          <a:pt x="31" y="0"/>
                        </a:lnTo>
                        <a:cubicBezTo>
                          <a:pt x="19" y="0"/>
                          <a:pt x="11" y="9"/>
                          <a:pt x="6" y="25"/>
                        </a:cubicBezTo>
                        <a:lnTo>
                          <a:pt x="6" y="25"/>
                        </a:lnTo>
                        <a:cubicBezTo>
                          <a:pt x="0" y="42"/>
                          <a:pt x="0" y="57"/>
                          <a:pt x="6" y="74"/>
                        </a:cubicBezTo>
                        <a:lnTo>
                          <a:pt x="6" y="74"/>
                        </a:lnTo>
                        <a:cubicBezTo>
                          <a:pt x="11"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7" name="Freeform 347">
                    <a:extLst>
                      <a:ext uri="{FF2B5EF4-FFF2-40B4-BE49-F238E27FC236}">
                        <a16:creationId xmlns:a16="http://schemas.microsoft.com/office/drawing/2014/main" id="{15114980-3533-4F41-B014-BF113AAAF18E}"/>
                      </a:ext>
                    </a:extLst>
                  </p:cNvPr>
                  <p:cNvSpPr>
                    <a:spLocks noChangeArrowheads="1"/>
                  </p:cNvSpPr>
                  <p:nvPr/>
                </p:nvSpPr>
                <p:spPr bwMode="auto">
                  <a:xfrm>
                    <a:off x="4465638" y="2427288"/>
                    <a:ext cx="41275" cy="41275"/>
                  </a:xfrm>
                  <a:custGeom>
                    <a:avLst/>
                    <a:gdLst>
                      <a:gd name="T0" fmla="*/ 6 w 113"/>
                      <a:gd name="T1" fmla="*/ 87 h 113"/>
                      <a:gd name="T2" fmla="*/ 6 w 113"/>
                      <a:gd name="T3" fmla="*/ 87 h 113"/>
                      <a:gd name="T4" fmla="*/ 31 w 113"/>
                      <a:gd name="T5" fmla="*/ 112 h 113"/>
                      <a:gd name="T6" fmla="*/ 31 w 113"/>
                      <a:gd name="T7" fmla="*/ 112 h 113"/>
                      <a:gd name="T8" fmla="*/ 63 w 113"/>
                      <a:gd name="T9" fmla="*/ 95 h 113"/>
                      <a:gd name="T10" fmla="*/ 96 w 113"/>
                      <a:gd name="T11" fmla="*/ 63 h 113"/>
                      <a:gd name="T12" fmla="*/ 96 w 113"/>
                      <a:gd name="T13" fmla="*/ 63 h 113"/>
                      <a:gd name="T14" fmla="*/ 112 w 113"/>
                      <a:gd name="T15" fmla="*/ 30 h 113"/>
                      <a:gd name="T16" fmla="*/ 112 w 113"/>
                      <a:gd name="T17" fmla="*/ 30 h 113"/>
                      <a:gd name="T18" fmla="*/ 88 w 113"/>
                      <a:gd name="T19" fmla="*/ 5 h 113"/>
                      <a:gd name="T20" fmla="*/ 88 w 113"/>
                      <a:gd name="T21" fmla="*/ 5 h 113"/>
                      <a:gd name="T22" fmla="*/ 39 w 113"/>
                      <a:gd name="T23" fmla="*/ 5 h 113"/>
                      <a:gd name="T24" fmla="*/ 39 w 113"/>
                      <a:gd name="T25" fmla="*/ 5 h 113"/>
                      <a:gd name="T26" fmla="*/ 6 w 113"/>
                      <a:gd name="T27" fmla="*/ 38 h 113"/>
                      <a:gd name="T28" fmla="*/ 6 w 113"/>
                      <a:gd name="T29" fmla="*/ 38 h 113"/>
                      <a:gd name="T30" fmla="*/ 6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6" y="87"/>
                        </a:moveTo>
                        <a:lnTo>
                          <a:pt x="6" y="87"/>
                        </a:lnTo>
                        <a:cubicBezTo>
                          <a:pt x="11" y="103"/>
                          <a:pt x="19" y="112"/>
                          <a:pt x="31" y="112"/>
                        </a:cubicBezTo>
                        <a:lnTo>
                          <a:pt x="31" y="112"/>
                        </a:lnTo>
                        <a:cubicBezTo>
                          <a:pt x="41" y="112"/>
                          <a:pt x="52" y="106"/>
                          <a:pt x="63" y="95"/>
                        </a:cubicBezTo>
                        <a:lnTo>
                          <a:pt x="96" y="63"/>
                        </a:lnTo>
                        <a:lnTo>
                          <a:pt x="96" y="63"/>
                        </a:lnTo>
                        <a:cubicBezTo>
                          <a:pt x="107" y="51"/>
                          <a:pt x="112" y="40"/>
                          <a:pt x="112" y="30"/>
                        </a:cubicBezTo>
                        <a:lnTo>
                          <a:pt x="112" y="30"/>
                        </a:lnTo>
                        <a:cubicBezTo>
                          <a:pt x="112" y="18"/>
                          <a:pt x="104" y="10"/>
                          <a:pt x="88" y="5"/>
                        </a:cubicBezTo>
                        <a:lnTo>
                          <a:pt x="88" y="5"/>
                        </a:lnTo>
                        <a:cubicBezTo>
                          <a:pt x="71" y="0"/>
                          <a:pt x="55" y="0"/>
                          <a:pt x="39" y="5"/>
                        </a:cubicBezTo>
                        <a:lnTo>
                          <a:pt x="39" y="5"/>
                        </a:lnTo>
                        <a:cubicBezTo>
                          <a:pt x="22" y="10"/>
                          <a:pt x="11"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3" name="Group 549">
                <a:extLst>
                  <a:ext uri="{FF2B5EF4-FFF2-40B4-BE49-F238E27FC236}">
                    <a16:creationId xmlns:a16="http://schemas.microsoft.com/office/drawing/2014/main" id="{A489FB5A-8061-7E42-B016-484230A0BA4D}"/>
                  </a:ext>
                </a:extLst>
              </p:cNvPr>
              <p:cNvGrpSpPr/>
              <p:nvPr/>
            </p:nvGrpSpPr>
            <p:grpSpPr>
              <a:xfrm rot="5400000">
                <a:off x="1964738" y="3772865"/>
                <a:ext cx="1421849" cy="1440000"/>
                <a:chOff x="4730750" y="1858963"/>
                <a:chExt cx="1119188" cy="1133475"/>
              </a:xfrm>
            </p:grpSpPr>
            <p:sp>
              <p:nvSpPr>
                <p:cNvPr id="42" name="Freeform 330">
                  <a:extLst>
                    <a:ext uri="{FF2B5EF4-FFF2-40B4-BE49-F238E27FC236}">
                      <a16:creationId xmlns:a16="http://schemas.microsoft.com/office/drawing/2014/main" id="{F0FBE9D5-EB45-3F4D-B41D-3BB2661EB85D}"/>
                    </a:ext>
                  </a:extLst>
                </p:cNvPr>
                <p:cNvSpPr>
                  <a:spLocks noChangeArrowheads="1"/>
                </p:cNvSpPr>
                <p:nvPr/>
              </p:nvSpPr>
              <p:spPr bwMode="auto">
                <a:xfrm>
                  <a:off x="5154613" y="1858963"/>
                  <a:ext cx="271462" cy="141287"/>
                </a:xfrm>
                <a:custGeom>
                  <a:avLst/>
                  <a:gdLst>
                    <a:gd name="T0" fmla="*/ 50 w 755"/>
                    <a:gd name="T1" fmla="*/ 98 h 392"/>
                    <a:gd name="T2" fmla="*/ 82 w 755"/>
                    <a:gd name="T3" fmla="*/ 131 h 392"/>
                    <a:gd name="T4" fmla="*/ 115 w 755"/>
                    <a:gd name="T5" fmla="*/ 164 h 392"/>
                    <a:gd name="T6" fmla="*/ 148 w 755"/>
                    <a:gd name="T7" fmla="*/ 197 h 392"/>
                    <a:gd name="T8" fmla="*/ 180 w 755"/>
                    <a:gd name="T9" fmla="*/ 230 h 392"/>
                    <a:gd name="T10" fmla="*/ 213 w 755"/>
                    <a:gd name="T11" fmla="*/ 262 h 392"/>
                    <a:gd name="T12" fmla="*/ 246 w 755"/>
                    <a:gd name="T13" fmla="*/ 296 h 392"/>
                    <a:gd name="T14" fmla="*/ 279 w 755"/>
                    <a:gd name="T15" fmla="*/ 328 h 392"/>
                    <a:gd name="T16" fmla="*/ 312 w 755"/>
                    <a:gd name="T17" fmla="*/ 361 h 392"/>
                    <a:gd name="T18" fmla="*/ 312 w 755"/>
                    <a:gd name="T19" fmla="*/ 361 h 392"/>
                    <a:gd name="T20" fmla="*/ 353 w 755"/>
                    <a:gd name="T21" fmla="*/ 385 h 392"/>
                    <a:gd name="T22" fmla="*/ 353 w 755"/>
                    <a:gd name="T23" fmla="*/ 385 h 392"/>
                    <a:gd name="T24" fmla="*/ 401 w 755"/>
                    <a:gd name="T25" fmla="*/ 385 h 392"/>
                    <a:gd name="T26" fmla="*/ 401 w 755"/>
                    <a:gd name="T27" fmla="*/ 385 h 392"/>
                    <a:gd name="T28" fmla="*/ 410 w 755"/>
                    <a:gd name="T29" fmla="*/ 382 h 392"/>
                    <a:gd name="T30" fmla="*/ 410 w 755"/>
                    <a:gd name="T31" fmla="*/ 382 h 392"/>
                    <a:gd name="T32" fmla="*/ 443 w 755"/>
                    <a:gd name="T33" fmla="*/ 361 h 392"/>
                    <a:gd name="T34" fmla="*/ 475 w 755"/>
                    <a:gd name="T35" fmla="*/ 328 h 392"/>
                    <a:gd name="T36" fmla="*/ 574 w 755"/>
                    <a:gd name="T37" fmla="*/ 230 h 392"/>
                    <a:gd name="T38" fmla="*/ 606 w 755"/>
                    <a:gd name="T39" fmla="*/ 197 h 392"/>
                    <a:gd name="T40" fmla="*/ 639 w 755"/>
                    <a:gd name="T41" fmla="*/ 164 h 392"/>
                    <a:gd name="T42" fmla="*/ 737 w 755"/>
                    <a:gd name="T43" fmla="*/ 66 h 392"/>
                    <a:gd name="T44" fmla="*/ 737 w 755"/>
                    <a:gd name="T45" fmla="*/ 66 h 392"/>
                    <a:gd name="T46" fmla="*/ 754 w 755"/>
                    <a:gd name="T47" fmla="*/ 32 h 392"/>
                    <a:gd name="T48" fmla="*/ 754 w 755"/>
                    <a:gd name="T49" fmla="*/ 32 h 392"/>
                    <a:gd name="T50" fmla="*/ 729 w 755"/>
                    <a:gd name="T51" fmla="*/ 9 h 392"/>
                    <a:gd name="T52" fmla="*/ 729 w 755"/>
                    <a:gd name="T53" fmla="*/ 9 h 392"/>
                    <a:gd name="T54" fmla="*/ 672 w 755"/>
                    <a:gd name="T55" fmla="*/ 0 h 392"/>
                    <a:gd name="T56" fmla="*/ 410 w 755"/>
                    <a:gd name="T57" fmla="*/ 0 h 392"/>
                    <a:gd name="T58" fmla="*/ 82 w 755"/>
                    <a:gd name="T59" fmla="*/ 0 h 392"/>
                    <a:gd name="T60" fmla="*/ 82 w 755"/>
                    <a:gd name="T61" fmla="*/ 0 h 392"/>
                    <a:gd name="T62" fmla="*/ 25 w 755"/>
                    <a:gd name="T63" fmla="*/ 9 h 392"/>
                    <a:gd name="T64" fmla="*/ 25 w 755"/>
                    <a:gd name="T65" fmla="*/ 9 h 392"/>
                    <a:gd name="T66" fmla="*/ 0 w 755"/>
                    <a:gd name="T67" fmla="*/ 32 h 392"/>
                    <a:gd name="T68" fmla="*/ 0 w 755"/>
                    <a:gd name="T69" fmla="*/ 32 h 392"/>
                    <a:gd name="T70" fmla="*/ 16 w 755"/>
                    <a:gd name="T71" fmla="*/ 66 h 392"/>
                    <a:gd name="T72" fmla="*/ 50 w 755"/>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5" h="392">
                      <a:moveTo>
                        <a:pt x="50" y="98"/>
                      </a:moveTo>
                      <a:lnTo>
                        <a:pt x="82" y="131"/>
                      </a:lnTo>
                      <a:lnTo>
                        <a:pt x="115" y="164"/>
                      </a:lnTo>
                      <a:lnTo>
                        <a:pt x="148" y="197"/>
                      </a:lnTo>
                      <a:lnTo>
                        <a:pt x="180" y="230"/>
                      </a:lnTo>
                      <a:lnTo>
                        <a:pt x="213" y="262"/>
                      </a:lnTo>
                      <a:lnTo>
                        <a:pt x="246" y="296"/>
                      </a:lnTo>
                      <a:lnTo>
                        <a:pt x="279" y="328"/>
                      </a:lnTo>
                      <a:lnTo>
                        <a:pt x="312" y="361"/>
                      </a:lnTo>
                      <a:lnTo>
                        <a:pt x="312" y="361"/>
                      </a:lnTo>
                      <a:cubicBezTo>
                        <a:pt x="323" y="372"/>
                        <a:pt x="336" y="380"/>
                        <a:pt x="353" y="385"/>
                      </a:cubicBezTo>
                      <a:lnTo>
                        <a:pt x="353" y="385"/>
                      </a:lnTo>
                      <a:cubicBezTo>
                        <a:pt x="369" y="391"/>
                        <a:pt x="385" y="391"/>
                        <a:pt x="401" y="385"/>
                      </a:cubicBezTo>
                      <a:lnTo>
                        <a:pt x="401" y="385"/>
                      </a:lnTo>
                      <a:cubicBezTo>
                        <a:pt x="404" y="384"/>
                        <a:pt x="407" y="383"/>
                        <a:pt x="410" y="382"/>
                      </a:cubicBezTo>
                      <a:lnTo>
                        <a:pt x="410" y="382"/>
                      </a:lnTo>
                      <a:cubicBezTo>
                        <a:pt x="423" y="377"/>
                        <a:pt x="434" y="370"/>
                        <a:pt x="443" y="361"/>
                      </a:cubicBezTo>
                      <a:lnTo>
                        <a:pt x="475" y="328"/>
                      </a:lnTo>
                      <a:lnTo>
                        <a:pt x="574" y="230"/>
                      </a:lnTo>
                      <a:lnTo>
                        <a:pt x="606" y="197"/>
                      </a:lnTo>
                      <a:lnTo>
                        <a:pt x="639" y="164"/>
                      </a:lnTo>
                      <a:lnTo>
                        <a:pt x="737" y="66"/>
                      </a:lnTo>
                      <a:lnTo>
                        <a:pt x="737" y="66"/>
                      </a:lnTo>
                      <a:cubicBezTo>
                        <a:pt x="748" y="55"/>
                        <a:pt x="754" y="44"/>
                        <a:pt x="754" y="32"/>
                      </a:cubicBezTo>
                      <a:lnTo>
                        <a:pt x="754" y="32"/>
                      </a:lnTo>
                      <a:cubicBezTo>
                        <a:pt x="754" y="22"/>
                        <a:pt x="746" y="14"/>
                        <a:pt x="729" y="9"/>
                      </a:cubicBezTo>
                      <a:lnTo>
                        <a:pt x="729" y="9"/>
                      </a:lnTo>
                      <a:cubicBezTo>
                        <a:pt x="713" y="3"/>
                        <a:pt x="694" y="0"/>
                        <a:pt x="672" y="0"/>
                      </a:cubicBezTo>
                      <a:lnTo>
                        <a:pt x="410" y="0"/>
                      </a:lnTo>
                      <a:lnTo>
                        <a:pt x="82" y="0"/>
                      </a:lnTo>
                      <a:lnTo>
                        <a:pt x="82" y="0"/>
                      </a:lnTo>
                      <a:cubicBezTo>
                        <a:pt x="60" y="0"/>
                        <a:pt x="41" y="3"/>
                        <a:pt x="25" y="9"/>
                      </a:cubicBezTo>
                      <a:lnTo>
                        <a:pt x="25" y="9"/>
                      </a:lnTo>
                      <a:cubicBezTo>
                        <a:pt x="8" y="14"/>
                        <a:pt x="0" y="22"/>
                        <a:pt x="0" y="32"/>
                      </a:cubicBezTo>
                      <a:lnTo>
                        <a:pt x="0" y="32"/>
                      </a:lnTo>
                      <a:cubicBezTo>
                        <a:pt x="0" y="44"/>
                        <a:pt x="6" y="55"/>
                        <a:pt x="16" y="66"/>
                      </a:cubicBezTo>
                      <a:lnTo>
                        <a:pt x="50"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3" name="Freeform 332">
                  <a:extLst>
                    <a:ext uri="{FF2B5EF4-FFF2-40B4-BE49-F238E27FC236}">
                      <a16:creationId xmlns:a16="http://schemas.microsoft.com/office/drawing/2014/main" id="{83359074-5EE8-314B-B68D-79D0EE0D3124}"/>
                    </a:ext>
                  </a:extLst>
                </p:cNvPr>
                <p:cNvSpPr>
                  <a:spLocks noChangeArrowheads="1"/>
                </p:cNvSpPr>
                <p:nvPr/>
              </p:nvSpPr>
              <p:spPr bwMode="auto">
                <a:xfrm>
                  <a:off x="5013325" y="2000250"/>
                  <a:ext cx="247650" cy="134938"/>
                </a:xfrm>
                <a:custGeom>
                  <a:avLst/>
                  <a:gdLst>
                    <a:gd name="T0" fmla="*/ 49 w 689"/>
                    <a:gd name="T1" fmla="*/ 98 h 377"/>
                    <a:gd name="T2" fmla="*/ 147 w 689"/>
                    <a:gd name="T3" fmla="*/ 196 h 377"/>
                    <a:gd name="T4" fmla="*/ 180 w 689"/>
                    <a:gd name="T5" fmla="*/ 229 h 377"/>
                    <a:gd name="T6" fmla="*/ 213 w 689"/>
                    <a:gd name="T7" fmla="*/ 262 h 377"/>
                    <a:gd name="T8" fmla="*/ 311 w 689"/>
                    <a:gd name="T9" fmla="*/ 360 h 377"/>
                    <a:gd name="T10" fmla="*/ 311 w 689"/>
                    <a:gd name="T11" fmla="*/ 360 h 377"/>
                    <a:gd name="T12" fmla="*/ 344 w 689"/>
                    <a:gd name="T13" fmla="*/ 376 h 377"/>
                    <a:gd name="T14" fmla="*/ 344 w 689"/>
                    <a:gd name="T15" fmla="*/ 376 h 377"/>
                    <a:gd name="T16" fmla="*/ 377 w 689"/>
                    <a:gd name="T17" fmla="*/ 360 h 377"/>
                    <a:gd name="T18" fmla="*/ 672 w 689"/>
                    <a:gd name="T19" fmla="*/ 65 h 377"/>
                    <a:gd name="T20" fmla="*/ 672 w 689"/>
                    <a:gd name="T21" fmla="*/ 65 h 377"/>
                    <a:gd name="T22" fmla="*/ 688 w 689"/>
                    <a:gd name="T23" fmla="*/ 32 h 377"/>
                    <a:gd name="T24" fmla="*/ 688 w 689"/>
                    <a:gd name="T25" fmla="*/ 32 h 377"/>
                    <a:gd name="T26" fmla="*/ 663 w 689"/>
                    <a:gd name="T27" fmla="*/ 7 h 377"/>
                    <a:gd name="T28" fmla="*/ 663 w 689"/>
                    <a:gd name="T29" fmla="*/ 7 h 377"/>
                    <a:gd name="T30" fmla="*/ 606 w 689"/>
                    <a:gd name="T31" fmla="*/ 0 h 377"/>
                    <a:gd name="T32" fmla="*/ 81 w 689"/>
                    <a:gd name="T33" fmla="*/ 0 h 377"/>
                    <a:gd name="T34" fmla="*/ 81 w 689"/>
                    <a:gd name="T35" fmla="*/ 0 h 377"/>
                    <a:gd name="T36" fmla="*/ 25 w 689"/>
                    <a:gd name="T37" fmla="*/ 7 h 377"/>
                    <a:gd name="T38" fmla="*/ 25 w 689"/>
                    <a:gd name="T39" fmla="*/ 7 h 377"/>
                    <a:gd name="T40" fmla="*/ 0 w 689"/>
                    <a:gd name="T41" fmla="*/ 32 h 377"/>
                    <a:gd name="T42" fmla="*/ 0 w 689"/>
                    <a:gd name="T43" fmla="*/ 32 h 377"/>
                    <a:gd name="T44" fmla="*/ 16 w 689"/>
                    <a:gd name="T45" fmla="*/ 65 h 377"/>
                    <a:gd name="T46" fmla="*/ 49 w 689"/>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7">
                      <a:moveTo>
                        <a:pt x="49" y="98"/>
                      </a:moveTo>
                      <a:lnTo>
                        <a:pt x="147" y="196"/>
                      </a:lnTo>
                      <a:lnTo>
                        <a:pt x="180" y="229"/>
                      </a:lnTo>
                      <a:lnTo>
                        <a:pt x="213" y="262"/>
                      </a:lnTo>
                      <a:lnTo>
                        <a:pt x="311" y="360"/>
                      </a:lnTo>
                      <a:lnTo>
                        <a:pt x="311" y="360"/>
                      </a:lnTo>
                      <a:cubicBezTo>
                        <a:pt x="322" y="371"/>
                        <a:pt x="333" y="376"/>
                        <a:pt x="344" y="376"/>
                      </a:cubicBezTo>
                      <a:lnTo>
                        <a:pt x="344" y="376"/>
                      </a:lnTo>
                      <a:cubicBezTo>
                        <a:pt x="355" y="376"/>
                        <a:pt x="366" y="371"/>
                        <a:pt x="377" y="360"/>
                      </a:cubicBezTo>
                      <a:lnTo>
                        <a:pt x="672" y="65"/>
                      </a:lnTo>
                      <a:lnTo>
                        <a:pt x="672" y="65"/>
                      </a:lnTo>
                      <a:cubicBezTo>
                        <a:pt x="683" y="54"/>
                        <a:pt x="688" y="43"/>
                        <a:pt x="688" y="32"/>
                      </a:cubicBezTo>
                      <a:lnTo>
                        <a:pt x="688" y="32"/>
                      </a:lnTo>
                      <a:cubicBezTo>
                        <a:pt x="688" y="21"/>
                        <a:pt x="680" y="13"/>
                        <a:pt x="663" y="7"/>
                      </a:cubicBezTo>
                      <a:lnTo>
                        <a:pt x="663" y="7"/>
                      </a:lnTo>
                      <a:cubicBezTo>
                        <a:pt x="647" y="2"/>
                        <a:pt x="628" y="0"/>
                        <a:pt x="606" y="0"/>
                      </a:cubicBezTo>
                      <a:lnTo>
                        <a:pt x="81" y="0"/>
                      </a:lnTo>
                      <a:lnTo>
                        <a:pt x="81" y="0"/>
                      </a:lnTo>
                      <a:cubicBezTo>
                        <a:pt x="60" y="0"/>
                        <a:pt x="41" y="2"/>
                        <a:pt x="25" y="7"/>
                      </a:cubicBezTo>
                      <a:lnTo>
                        <a:pt x="25" y="7"/>
                      </a:lnTo>
                      <a:cubicBezTo>
                        <a:pt x="8" y="13"/>
                        <a:pt x="0" y="21"/>
                        <a:pt x="0" y="32"/>
                      </a:cubicBezTo>
                      <a:lnTo>
                        <a:pt x="0" y="32"/>
                      </a:lnTo>
                      <a:cubicBezTo>
                        <a:pt x="0" y="43"/>
                        <a:pt x="5" y="54"/>
                        <a:pt x="16" y="65"/>
                      </a:cubicBezTo>
                      <a:lnTo>
                        <a:pt x="49" y="98"/>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4" name="Freeform 333">
                  <a:extLst>
                    <a:ext uri="{FF2B5EF4-FFF2-40B4-BE49-F238E27FC236}">
                      <a16:creationId xmlns:a16="http://schemas.microsoft.com/office/drawing/2014/main" id="{EBD7F165-711B-BD47-B919-C14D64BCBF38}"/>
                    </a:ext>
                  </a:extLst>
                </p:cNvPr>
                <p:cNvSpPr>
                  <a:spLocks noChangeArrowheads="1"/>
                </p:cNvSpPr>
                <p:nvPr/>
              </p:nvSpPr>
              <p:spPr bwMode="auto">
                <a:xfrm>
                  <a:off x="5319713" y="2000250"/>
                  <a:ext cx="247650" cy="134938"/>
                </a:xfrm>
                <a:custGeom>
                  <a:avLst/>
                  <a:gdLst>
                    <a:gd name="T0" fmla="*/ 25 w 689"/>
                    <a:gd name="T1" fmla="*/ 7 h 377"/>
                    <a:gd name="T2" fmla="*/ 25 w 689"/>
                    <a:gd name="T3" fmla="*/ 7 h 377"/>
                    <a:gd name="T4" fmla="*/ 0 w 689"/>
                    <a:gd name="T5" fmla="*/ 32 h 377"/>
                    <a:gd name="T6" fmla="*/ 0 w 689"/>
                    <a:gd name="T7" fmla="*/ 32 h 377"/>
                    <a:gd name="T8" fmla="*/ 16 w 689"/>
                    <a:gd name="T9" fmla="*/ 65 h 377"/>
                    <a:gd name="T10" fmla="*/ 49 w 689"/>
                    <a:gd name="T11" fmla="*/ 98 h 377"/>
                    <a:gd name="T12" fmla="*/ 82 w 689"/>
                    <a:gd name="T13" fmla="*/ 131 h 377"/>
                    <a:gd name="T14" fmla="*/ 115 w 689"/>
                    <a:gd name="T15" fmla="*/ 164 h 377"/>
                    <a:gd name="T16" fmla="*/ 213 w 689"/>
                    <a:gd name="T17" fmla="*/ 262 h 377"/>
                    <a:gd name="T18" fmla="*/ 246 w 689"/>
                    <a:gd name="T19" fmla="*/ 295 h 377"/>
                    <a:gd name="T20" fmla="*/ 278 w 689"/>
                    <a:gd name="T21" fmla="*/ 327 h 377"/>
                    <a:gd name="T22" fmla="*/ 311 w 689"/>
                    <a:gd name="T23" fmla="*/ 360 h 377"/>
                    <a:gd name="T24" fmla="*/ 311 w 689"/>
                    <a:gd name="T25" fmla="*/ 360 h 377"/>
                    <a:gd name="T26" fmla="*/ 344 w 689"/>
                    <a:gd name="T27" fmla="*/ 376 h 377"/>
                    <a:gd name="T28" fmla="*/ 344 w 689"/>
                    <a:gd name="T29" fmla="*/ 376 h 377"/>
                    <a:gd name="T30" fmla="*/ 377 w 689"/>
                    <a:gd name="T31" fmla="*/ 360 h 377"/>
                    <a:gd name="T32" fmla="*/ 410 w 689"/>
                    <a:gd name="T33" fmla="*/ 327 h 377"/>
                    <a:gd name="T34" fmla="*/ 442 w 689"/>
                    <a:gd name="T35" fmla="*/ 295 h 377"/>
                    <a:gd name="T36" fmla="*/ 475 w 689"/>
                    <a:gd name="T37" fmla="*/ 262 h 377"/>
                    <a:gd name="T38" fmla="*/ 508 w 689"/>
                    <a:gd name="T39" fmla="*/ 229 h 377"/>
                    <a:gd name="T40" fmla="*/ 541 w 689"/>
                    <a:gd name="T41" fmla="*/ 196 h 377"/>
                    <a:gd name="T42" fmla="*/ 574 w 689"/>
                    <a:gd name="T43" fmla="*/ 164 h 377"/>
                    <a:gd name="T44" fmla="*/ 607 w 689"/>
                    <a:gd name="T45" fmla="*/ 131 h 377"/>
                    <a:gd name="T46" fmla="*/ 639 w 689"/>
                    <a:gd name="T47" fmla="*/ 98 h 377"/>
                    <a:gd name="T48" fmla="*/ 672 w 689"/>
                    <a:gd name="T49" fmla="*/ 65 h 377"/>
                    <a:gd name="T50" fmla="*/ 672 w 689"/>
                    <a:gd name="T51" fmla="*/ 65 h 377"/>
                    <a:gd name="T52" fmla="*/ 688 w 689"/>
                    <a:gd name="T53" fmla="*/ 32 h 377"/>
                    <a:gd name="T54" fmla="*/ 688 w 689"/>
                    <a:gd name="T55" fmla="*/ 32 h 377"/>
                    <a:gd name="T56" fmla="*/ 664 w 689"/>
                    <a:gd name="T57" fmla="*/ 7 h 377"/>
                    <a:gd name="T58" fmla="*/ 664 w 689"/>
                    <a:gd name="T59" fmla="*/ 7 h 377"/>
                    <a:gd name="T60" fmla="*/ 607 w 689"/>
                    <a:gd name="T61" fmla="*/ 0 h 377"/>
                    <a:gd name="T62" fmla="*/ 82 w 689"/>
                    <a:gd name="T63" fmla="*/ 0 h 377"/>
                    <a:gd name="T64" fmla="*/ 82 w 689"/>
                    <a:gd name="T65" fmla="*/ 0 h 377"/>
                    <a:gd name="T66" fmla="*/ 25 w 689"/>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9" h="377">
                      <a:moveTo>
                        <a:pt x="25" y="7"/>
                      </a:moveTo>
                      <a:lnTo>
                        <a:pt x="25" y="7"/>
                      </a:lnTo>
                      <a:cubicBezTo>
                        <a:pt x="8" y="13"/>
                        <a:pt x="0" y="21"/>
                        <a:pt x="0" y="32"/>
                      </a:cubicBezTo>
                      <a:lnTo>
                        <a:pt x="0" y="32"/>
                      </a:lnTo>
                      <a:cubicBezTo>
                        <a:pt x="0" y="43"/>
                        <a:pt x="6" y="54"/>
                        <a:pt x="16" y="65"/>
                      </a:cubicBezTo>
                      <a:lnTo>
                        <a:pt x="49" y="98"/>
                      </a:lnTo>
                      <a:lnTo>
                        <a:pt x="82" y="131"/>
                      </a:lnTo>
                      <a:lnTo>
                        <a:pt x="115" y="164"/>
                      </a:lnTo>
                      <a:lnTo>
                        <a:pt x="213" y="262"/>
                      </a:lnTo>
                      <a:lnTo>
                        <a:pt x="246" y="295"/>
                      </a:lnTo>
                      <a:lnTo>
                        <a:pt x="278" y="327"/>
                      </a:lnTo>
                      <a:lnTo>
                        <a:pt x="311" y="360"/>
                      </a:lnTo>
                      <a:lnTo>
                        <a:pt x="311" y="360"/>
                      </a:lnTo>
                      <a:cubicBezTo>
                        <a:pt x="322" y="371"/>
                        <a:pt x="333" y="376"/>
                        <a:pt x="344" y="376"/>
                      </a:cubicBezTo>
                      <a:lnTo>
                        <a:pt x="344" y="376"/>
                      </a:lnTo>
                      <a:cubicBezTo>
                        <a:pt x="355" y="376"/>
                        <a:pt x="366" y="371"/>
                        <a:pt x="377" y="360"/>
                      </a:cubicBezTo>
                      <a:lnTo>
                        <a:pt x="410" y="327"/>
                      </a:lnTo>
                      <a:lnTo>
                        <a:pt x="442" y="295"/>
                      </a:lnTo>
                      <a:lnTo>
                        <a:pt x="475" y="262"/>
                      </a:lnTo>
                      <a:lnTo>
                        <a:pt x="508" y="229"/>
                      </a:lnTo>
                      <a:lnTo>
                        <a:pt x="541" y="196"/>
                      </a:lnTo>
                      <a:lnTo>
                        <a:pt x="574" y="164"/>
                      </a:lnTo>
                      <a:lnTo>
                        <a:pt x="607" y="131"/>
                      </a:lnTo>
                      <a:lnTo>
                        <a:pt x="639" y="98"/>
                      </a:lnTo>
                      <a:lnTo>
                        <a:pt x="672" y="65"/>
                      </a:lnTo>
                      <a:lnTo>
                        <a:pt x="672" y="65"/>
                      </a:lnTo>
                      <a:cubicBezTo>
                        <a:pt x="683" y="54"/>
                        <a:pt x="688" y="43"/>
                        <a:pt x="688" y="32"/>
                      </a:cubicBezTo>
                      <a:lnTo>
                        <a:pt x="688" y="32"/>
                      </a:lnTo>
                      <a:cubicBezTo>
                        <a:pt x="688" y="21"/>
                        <a:pt x="680" y="13"/>
                        <a:pt x="664" y="7"/>
                      </a:cubicBezTo>
                      <a:lnTo>
                        <a:pt x="664" y="7"/>
                      </a:lnTo>
                      <a:cubicBezTo>
                        <a:pt x="647" y="2"/>
                        <a:pt x="628" y="0"/>
                        <a:pt x="607" y="0"/>
                      </a:cubicBezTo>
                      <a:lnTo>
                        <a:pt x="82" y="0"/>
                      </a:lnTo>
                      <a:lnTo>
                        <a:pt x="82" y="0"/>
                      </a:lnTo>
                      <a:cubicBezTo>
                        <a:pt x="60" y="0"/>
                        <a:pt x="41" y="2"/>
                        <a:pt x="25" y="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5" name="Freeform 334">
                  <a:extLst>
                    <a:ext uri="{FF2B5EF4-FFF2-40B4-BE49-F238E27FC236}">
                      <a16:creationId xmlns:a16="http://schemas.microsoft.com/office/drawing/2014/main" id="{F457225F-4455-214F-AE51-124C4E41C420}"/>
                    </a:ext>
                  </a:extLst>
                </p:cNvPr>
                <p:cNvSpPr>
                  <a:spLocks noChangeArrowheads="1"/>
                </p:cNvSpPr>
                <p:nvPr/>
              </p:nvSpPr>
              <p:spPr bwMode="auto">
                <a:xfrm>
                  <a:off x="4937125" y="2073275"/>
                  <a:ext cx="706438" cy="706438"/>
                </a:xfrm>
                <a:custGeom>
                  <a:avLst/>
                  <a:gdLst>
                    <a:gd name="T0" fmla="*/ 1637 w 1962"/>
                    <a:gd name="T1" fmla="*/ 751 h 1962"/>
                    <a:gd name="T2" fmla="*/ 1473 w 1962"/>
                    <a:gd name="T3" fmla="*/ 587 h 1962"/>
                    <a:gd name="T4" fmla="*/ 1309 w 1962"/>
                    <a:gd name="T5" fmla="*/ 423 h 1962"/>
                    <a:gd name="T6" fmla="*/ 1145 w 1962"/>
                    <a:gd name="T7" fmla="*/ 259 h 1962"/>
                    <a:gd name="T8" fmla="*/ 1047 w 1962"/>
                    <a:gd name="T9" fmla="*/ 161 h 1962"/>
                    <a:gd name="T10" fmla="*/ 1005 w 1962"/>
                    <a:gd name="T11" fmla="*/ 136 h 1962"/>
                    <a:gd name="T12" fmla="*/ 957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90 w 1962"/>
                    <a:gd name="T25" fmla="*/ 1374 h 1962"/>
                    <a:gd name="T26" fmla="*/ 588 w 1962"/>
                    <a:gd name="T27" fmla="*/ 1472 h 1962"/>
                    <a:gd name="T28" fmla="*/ 686 w 1962"/>
                    <a:gd name="T29" fmla="*/ 1570 h 1962"/>
                    <a:gd name="T30" fmla="*/ 784 w 1962"/>
                    <a:gd name="T31" fmla="*/ 1669 h 1962"/>
                    <a:gd name="T32" fmla="*/ 883 w 1962"/>
                    <a:gd name="T33" fmla="*/ 1768 h 1962"/>
                    <a:gd name="T34" fmla="*/ 957 w 1962"/>
                    <a:gd name="T35" fmla="*/ 1825 h 1962"/>
                    <a:gd name="T36" fmla="*/ 1005 w 1962"/>
                    <a:gd name="T37" fmla="*/ 1825 h 1962"/>
                    <a:gd name="T38" fmla="*/ 1047 w 1962"/>
                    <a:gd name="T39" fmla="*/ 1800 h 1962"/>
                    <a:gd name="T40" fmla="*/ 1145 w 1962"/>
                    <a:gd name="T41" fmla="*/ 1702 h 1962"/>
                    <a:gd name="T42" fmla="*/ 1243 w 1962"/>
                    <a:gd name="T43" fmla="*/ 1604 h 1962"/>
                    <a:gd name="T44" fmla="*/ 1341 w 1962"/>
                    <a:gd name="T45" fmla="*/ 1505 h 1962"/>
                    <a:gd name="T46" fmla="*/ 1440 w 1962"/>
                    <a:gd name="T47" fmla="*/ 1406 h 1962"/>
                    <a:gd name="T48" fmla="*/ 1538 w 1962"/>
                    <a:gd name="T49" fmla="*/ 1309 h 1962"/>
                    <a:gd name="T50" fmla="*/ 1637 w 1962"/>
                    <a:gd name="T51" fmla="*/ 1210 h 1962"/>
                    <a:gd name="T52" fmla="*/ 1735 w 1962"/>
                    <a:gd name="T53" fmla="*/ 1112 h 1962"/>
                    <a:gd name="T54" fmla="*/ 1800 w 1962"/>
                    <a:gd name="T55" fmla="*/ 1047 h 1962"/>
                    <a:gd name="T56" fmla="*/ 1825 w 1962"/>
                    <a:gd name="T57" fmla="*/ 956 h 1962"/>
                    <a:gd name="T58" fmla="*/ 1768 w 1962"/>
                    <a:gd name="T59" fmla="*/ 882 h 1962"/>
                    <a:gd name="T60" fmla="*/ 1866 w 1962"/>
                    <a:gd name="T61" fmla="*/ 850 h 1962"/>
                    <a:gd name="T62" fmla="*/ 1931 w 1962"/>
                    <a:gd name="T63" fmla="*/ 915 h 1962"/>
                    <a:gd name="T64" fmla="*/ 1956 w 1962"/>
                    <a:gd name="T65" fmla="*/ 1005 h 1962"/>
                    <a:gd name="T66" fmla="*/ 1834 w 1962"/>
                    <a:gd name="T67" fmla="*/ 1145 h 1962"/>
                    <a:gd name="T68" fmla="*/ 1670 w 1962"/>
                    <a:gd name="T69" fmla="*/ 1309 h 1962"/>
                    <a:gd name="T70" fmla="*/ 1505 w 1962"/>
                    <a:gd name="T71" fmla="*/ 1472 h 1962"/>
                    <a:gd name="T72" fmla="*/ 1341 w 1962"/>
                    <a:gd name="T73" fmla="*/ 1636 h 1962"/>
                    <a:gd name="T74" fmla="*/ 1178 w 1962"/>
                    <a:gd name="T75" fmla="*/ 1800 h 1962"/>
                    <a:gd name="T76" fmla="*/ 1047 w 1962"/>
                    <a:gd name="T77" fmla="*/ 1931 h 1962"/>
                    <a:gd name="T78" fmla="*/ 1014 w 1962"/>
                    <a:gd name="T79" fmla="*/ 1953 h 1962"/>
                    <a:gd name="T80" fmla="*/ 957 w 1962"/>
                    <a:gd name="T81" fmla="*/ 1956 h 1962"/>
                    <a:gd name="T82" fmla="*/ 30 w 1962"/>
                    <a:gd name="T83" fmla="*/ 1047 h 1962"/>
                    <a:gd name="T84" fmla="*/ 6 w 1962"/>
                    <a:gd name="T85" fmla="*/ 1005 h 1962"/>
                    <a:gd name="T86" fmla="*/ 30 w 1962"/>
                    <a:gd name="T87" fmla="*/ 915 h 1962"/>
                    <a:gd name="T88" fmla="*/ 128 w 1962"/>
                    <a:gd name="T89" fmla="*/ 817 h 1962"/>
                    <a:gd name="T90" fmla="*/ 227 w 1962"/>
                    <a:gd name="T91" fmla="*/ 718 h 1962"/>
                    <a:gd name="T92" fmla="*/ 326 w 1962"/>
                    <a:gd name="T93" fmla="*/ 620 h 1962"/>
                    <a:gd name="T94" fmla="*/ 424 w 1962"/>
                    <a:gd name="T95" fmla="*/ 522 h 1962"/>
                    <a:gd name="T96" fmla="*/ 522 w 1962"/>
                    <a:gd name="T97" fmla="*/ 423 h 1962"/>
                    <a:gd name="T98" fmla="*/ 620 w 1962"/>
                    <a:gd name="T99" fmla="*/ 325 h 1962"/>
                    <a:gd name="T100" fmla="*/ 719 w 1962"/>
                    <a:gd name="T101" fmla="*/ 227 h 1962"/>
                    <a:gd name="T102" fmla="*/ 817 w 1962"/>
                    <a:gd name="T103" fmla="*/ 128 h 1962"/>
                    <a:gd name="T104" fmla="*/ 916 w 1962"/>
                    <a:gd name="T105" fmla="*/ 30 h 1962"/>
                    <a:gd name="T106" fmla="*/ 957 w 1962"/>
                    <a:gd name="T107" fmla="*/ 6 h 1962"/>
                    <a:gd name="T108" fmla="*/ 1014 w 1962"/>
                    <a:gd name="T109" fmla="*/ 9 h 1962"/>
                    <a:gd name="T110" fmla="*/ 1079 w 1962"/>
                    <a:gd name="T111" fmla="*/ 63 h 1962"/>
                    <a:gd name="T112" fmla="*/ 1243 w 1962"/>
                    <a:gd name="T113" fmla="*/ 227 h 1962"/>
                    <a:gd name="T114" fmla="*/ 1407 w 1962"/>
                    <a:gd name="T115" fmla="*/ 390 h 1962"/>
                    <a:gd name="T116" fmla="*/ 1571 w 1962"/>
                    <a:gd name="T117" fmla="*/ 554 h 1962"/>
                    <a:gd name="T118" fmla="*/ 1735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8" y="882"/>
                      </a:moveTo>
                      <a:lnTo>
                        <a:pt x="1670" y="784"/>
                      </a:lnTo>
                      <a:lnTo>
                        <a:pt x="1637" y="751"/>
                      </a:lnTo>
                      <a:lnTo>
                        <a:pt x="1604" y="718"/>
                      </a:lnTo>
                      <a:lnTo>
                        <a:pt x="1505" y="620"/>
                      </a:lnTo>
                      <a:lnTo>
                        <a:pt x="1473" y="587"/>
                      </a:lnTo>
                      <a:lnTo>
                        <a:pt x="1440" y="554"/>
                      </a:lnTo>
                      <a:lnTo>
                        <a:pt x="1341" y="456"/>
                      </a:lnTo>
                      <a:lnTo>
                        <a:pt x="1309" y="423"/>
                      </a:lnTo>
                      <a:lnTo>
                        <a:pt x="1276" y="390"/>
                      </a:lnTo>
                      <a:lnTo>
                        <a:pt x="1178" y="292"/>
                      </a:lnTo>
                      <a:lnTo>
                        <a:pt x="1145" y="259"/>
                      </a:lnTo>
                      <a:lnTo>
                        <a:pt x="1112" y="227"/>
                      </a:lnTo>
                      <a:lnTo>
                        <a:pt x="1047" y="161"/>
                      </a:lnTo>
                      <a:lnTo>
                        <a:pt x="1047" y="161"/>
                      </a:lnTo>
                      <a:cubicBezTo>
                        <a:pt x="1038" y="152"/>
                        <a:pt x="1027" y="145"/>
                        <a:pt x="1014" y="140"/>
                      </a:cubicBezTo>
                      <a:lnTo>
                        <a:pt x="1014" y="140"/>
                      </a:lnTo>
                      <a:cubicBezTo>
                        <a:pt x="1011" y="138"/>
                        <a:pt x="1008" y="137"/>
                        <a:pt x="1005" y="136"/>
                      </a:cubicBezTo>
                      <a:lnTo>
                        <a:pt x="1005" y="136"/>
                      </a:lnTo>
                      <a:cubicBezTo>
                        <a:pt x="989" y="131"/>
                        <a:pt x="973" y="131"/>
                        <a:pt x="957" y="136"/>
                      </a:cubicBezTo>
                      <a:lnTo>
                        <a:pt x="957" y="136"/>
                      </a:lnTo>
                      <a:cubicBezTo>
                        <a:pt x="940" y="142"/>
                        <a:pt x="927" y="150"/>
                        <a:pt x="916" y="161"/>
                      </a:cubicBezTo>
                      <a:lnTo>
                        <a:pt x="162" y="915"/>
                      </a:lnTo>
                      <a:lnTo>
                        <a:pt x="162" y="915"/>
                      </a:lnTo>
                      <a:cubicBezTo>
                        <a:pt x="150" y="926"/>
                        <a:pt x="143" y="939"/>
                        <a:pt x="137" y="956"/>
                      </a:cubicBezTo>
                      <a:lnTo>
                        <a:pt x="137" y="956"/>
                      </a:lnTo>
                      <a:cubicBezTo>
                        <a:pt x="131" y="973"/>
                        <a:pt x="131" y="989"/>
                        <a:pt x="137" y="1005"/>
                      </a:cubicBezTo>
                      <a:lnTo>
                        <a:pt x="137" y="1005"/>
                      </a:lnTo>
                      <a:cubicBezTo>
                        <a:pt x="143" y="1022"/>
                        <a:pt x="150" y="1035"/>
                        <a:pt x="162" y="1047"/>
                      </a:cubicBezTo>
                      <a:lnTo>
                        <a:pt x="194" y="1079"/>
                      </a:lnTo>
                      <a:lnTo>
                        <a:pt x="227" y="1112"/>
                      </a:lnTo>
                      <a:lnTo>
                        <a:pt x="260" y="1145"/>
                      </a:lnTo>
                      <a:lnTo>
                        <a:pt x="292" y="1178"/>
                      </a:lnTo>
                      <a:lnTo>
                        <a:pt x="326" y="1210"/>
                      </a:lnTo>
                      <a:lnTo>
                        <a:pt x="358" y="1243"/>
                      </a:lnTo>
                      <a:lnTo>
                        <a:pt x="391" y="1276"/>
                      </a:lnTo>
                      <a:lnTo>
                        <a:pt x="424" y="1309"/>
                      </a:lnTo>
                      <a:lnTo>
                        <a:pt x="456" y="1341"/>
                      </a:lnTo>
                      <a:lnTo>
                        <a:pt x="490" y="1374"/>
                      </a:lnTo>
                      <a:lnTo>
                        <a:pt x="522" y="1406"/>
                      </a:lnTo>
                      <a:lnTo>
                        <a:pt x="555" y="1440"/>
                      </a:lnTo>
                      <a:lnTo>
                        <a:pt x="588" y="1472"/>
                      </a:lnTo>
                      <a:lnTo>
                        <a:pt x="620" y="1505"/>
                      </a:lnTo>
                      <a:lnTo>
                        <a:pt x="654" y="1538"/>
                      </a:lnTo>
                      <a:lnTo>
                        <a:pt x="686" y="1570"/>
                      </a:lnTo>
                      <a:lnTo>
                        <a:pt x="719" y="1604"/>
                      </a:lnTo>
                      <a:lnTo>
                        <a:pt x="752" y="1636"/>
                      </a:lnTo>
                      <a:lnTo>
                        <a:pt x="784" y="1669"/>
                      </a:lnTo>
                      <a:lnTo>
                        <a:pt x="817" y="1702"/>
                      </a:lnTo>
                      <a:lnTo>
                        <a:pt x="850" y="1734"/>
                      </a:lnTo>
                      <a:lnTo>
                        <a:pt x="883" y="1768"/>
                      </a:lnTo>
                      <a:lnTo>
                        <a:pt x="916" y="1800"/>
                      </a:lnTo>
                      <a:lnTo>
                        <a:pt x="916" y="1800"/>
                      </a:lnTo>
                      <a:cubicBezTo>
                        <a:pt x="927" y="1811"/>
                        <a:pt x="940" y="1819"/>
                        <a:pt x="957" y="1825"/>
                      </a:cubicBezTo>
                      <a:lnTo>
                        <a:pt x="957" y="1825"/>
                      </a:lnTo>
                      <a:cubicBezTo>
                        <a:pt x="973" y="1830"/>
                        <a:pt x="989" y="1830"/>
                        <a:pt x="1005" y="1825"/>
                      </a:cubicBezTo>
                      <a:lnTo>
                        <a:pt x="1005" y="1825"/>
                      </a:lnTo>
                      <a:cubicBezTo>
                        <a:pt x="1008" y="1824"/>
                        <a:pt x="1011" y="1823"/>
                        <a:pt x="1014" y="1822"/>
                      </a:cubicBezTo>
                      <a:lnTo>
                        <a:pt x="1014" y="1822"/>
                      </a:lnTo>
                      <a:cubicBezTo>
                        <a:pt x="1027" y="1817"/>
                        <a:pt x="1038" y="1809"/>
                        <a:pt x="1047" y="1800"/>
                      </a:cubicBezTo>
                      <a:lnTo>
                        <a:pt x="1079" y="1768"/>
                      </a:lnTo>
                      <a:lnTo>
                        <a:pt x="1112" y="1734"/>
                      </a:lnTo>
                      <a:lnTo>
                        <a:pt x="1145" y="1702"/>
                      </a:lnTo>
                      <a:lnTo>
                        <a:pt x="1178" y="1669"/>
                      </a:lnTo>
                      <a:lnTo>
                        <a:pt x="1210" y="1636"/>
                      </a:lnTo>
                      <a:lnTo>
                        <a:pt x="1243" y="1604"/>
                      </a:lnTo>
                      <a:lnTo>
                        <a:pt x="1276" y="1570"/>
                      </a:lnTo>
                      <a:lnTo>
                        <a:pt x="1309" y="1538"/>
                      </a:lnTo>
                      <a:lnTo>
                        <a:pt x="1341" y="1505"/>
                      </a:lnTo>
                      <a:lnTo>
                        <a:pt x="1374" y="1472"/>
                      </a:lnTo>
                      <a:lnTo>
                        <a:pt x="1407" y="1440"/>
                      </a:lnTo>
                      <a:lnTo>
                        <a:pt x="1440" y="1406"/>
                      </a:lnTo>
                      <a:lnTo>
                        <a:pt x="1473" y="1374"/>
                      </a:lnTo>
                      <a:lnTo>
                        <a:pt x="1505" y="1341"/>
                      </a:lnTo>
                      <a:lnTo>
                        <a:pt x="1538" y="1309"/>
                      </a:lnTo>
                      <a:lnTo>
                        <a:pt x="1571" y="1276"/>
                      </a:lnTo>
                      <a:lnTo>
                        <a:pt x="1604" y="1243"/>
                      </a:lnTo>
                      <a:lnTo>
                        <a:pt x="1637" y="1210"/>
                      </a:lnTo>
                      <a:lnTo>
                        <a:pt x="1670" y="1178"/>
                      </a:lnTo>
                      <a:lnTo>
                        <a:pt x="1702" y="1145"/>
                      </a:lnTo>
                      <a:lnTo>
                        <a:pt x="1735" y="1112"/>
                      </a:lnTo>
                      <a:lnTo>
                        <a:pt x="1768" y="1079"/>
                      </a:lnTo>
                      <a:lnTo>
                        <a:pt x="1800" y="1047"/>
                      </a:lnTo>
                      <a:lnTo>
                        <a:pt x="1800" y="1047"/>
                      </a:lnTo>
                      <a:cubicBezTo>
                        <a:pt x="1811" y="1035"/>
                        <a:pt x="1819" y="1022"/>
                        <a:pt x="1825" y="1005"/>
                      </a:cubicBezTo>
                      <a:lnTo>
                        <a:pt x="1825" y="1005"/>
                      </a:lnTo>
                      <a:cubicBezTo>
                        <a:pt x="1830" y="989"/>
                        <a:pt x="1830" y="973"/>
                        <a:pt x="1825" y="956"/>
                      </a:cubicBezTo>
                      <a:lnTo>
                        <a:pt x="1825" y="956"/>
                      </a:lnTo>
                      <a:cubicBezTo>
                        <a:pt x="1819" y="939"/>
                        <a:pt x="1811" y="926"/>
                        <a:pt x="1800" y="915"/>
                      </a:cubicBezTo>
                      <a:lnTo>
                        <a:pt x="1768" y="882"/>
                      </a:lnTo>
                      <a:close/>
                      <a:moveTo>
                        <a:pt x="1735" y="718"/>
                      </a:moveTo>
                      <a:lnTo>
                        <a:pt x="1834" y="817"/>
                      </a:lnTo>
                      <a:lnTo>
                        <a:pt x="1866" y="850"/>
                      </a:lnTo>
                      <a:lnTo>
                        <a:pt x="1899" y="882"/>
                      </a:lnTo>
                      <a:lnTo>
                        <a:pt x="1931" y="915"/>
                      </a:lnTo>
                      <a:lnTo>
                        <a:pt x="1931" y="915"/>
                      </a:lnTo>
                      <a:cubicBezTo>
                        <a:pt x="1942" y="926"/>
                        <a:pt x="1951" y="939"/>
                        <a:pt x="1956" y="956"/>
                      </a:cubicBezTo>
                      <a:lnTo>
                        <a:pt x="1956" y="956"/>
                      </a:lnTo>
                      <a:cubicBezTo>
                        <a:pt x="1961" y="973"/>
                        <a:pt x="1961" y="989"/>
                        <a:pt x="1956" y="1005"/>
                      </a:cubicBezTo>
                      <a:lnTo>
                        <a:pt x="1956" y="1005"/>
                      </a:lnTo>
                      <a:cubicBezTo>
                        <a:pt x="1951" y="1022"/>
                        <a:pt x="1942" y="1035"/>
                        <a:pt x="1931" y="1047"/>
                      </a:cubicBezTo>
                      <a:lnTo>
                        <a:pt x="1834" y="1145"/>
                      </a:lnTo>
                      <a:lnTo>
                        <a:pt x="1800" y="1178"/>
                      </a:lnTo>
                      <a:lnTo>
                        <a:pt x="1768" y="1210"/>
                      </a:lnTo>
                      <a:lnTo>
                        <a:pt x="1670" y="1309"/>
                      </a:lnTo>
                      <a:lnTo>
                        <a:pt x="1637" y="1341"/>
                      </a:lnTo>
                      <a:lnTo>
                        <a:pt x="1604" y="1374"/>
                      </a:lnTo>
                      <a:lnTo>
                        <a:pt x="1505" y="1472"/>
                      </a:lnTo>
                      <a:lnTo>
                        <a:pt x="1473" y="1505"/>
                      </a:lnTo>
                      <a:lnTo>
                        <a:pt x="1440" y="1538"/>
                      </a:lnTo>
                      <a:lnTo>
                        <a:pt x="1341" y="1636"/>
                      </a:lnTo>
                      <a:lnTo>
                        <a:pt x="1309" y="1669"/>
                      </a:lnTo>
                      <a:lnTo>
                        <a:pt x="1276" y="1702"/>
                      </a:lnTo>
                      <a:lnTo>
                        <a:pt x="1178" y="1800"/>
                      </a:lnTo>
                      <a:lnTo>
                        <a:pt x="1145" y="1833"/>
                      </a:lnTo>
                      <a:lnTo>
                        <a:pt x="1112" y="1866"/>
                      </a:lnTo>
                      <a:lnTo>
                        <a:pt x="1047" y="1931"/>
                      </a:lnTo>
                      <a:lnTo>
                        <a:pt x="1047" y="1931"/>
                      </a:lnTo>
                      <a:cubicBezTo>
                        <a:pt x="1038" y="1940"/>
                        <a:pt x="1027" y="1948"/>
                        <a:pt x="1014" y="1953"/>
                      </a:cubicBezTo>
                      <a:lnTo>
                        <a:pt x="1014" y="1953"/>
                      </a:lnTo>
                      <a:cubicBezTo>
                        <a:pt x="1011" y="1954"/>
                        <a:pt x="1008" y="1955"/>
                        <a:pt x="1005" y="1956"/>
                      </a:cubicBezTo>
                      <a:lnTo>
                        <a:pt x="1005" y="1956"/>
                      </a:lnTo>
                      <a:cubicBezTo>
                        <a:pt x="989" y="1961"/>
                        <a:pt x="973" y="1961"/>
                        <a:pt x="957" y="1956"/>
                      </a:cubicBezTo>
                      <a:lnTo>
                        <a:pt x="957" y="1956"/>
                      </a:lnTo>
                      <a:cubicBezTo>
                        <a:pt x="940" y="1950"/>
                        <a:pt x="927" y="1942"/>
                        <a:pt x="916" y="1931"/>
                      </a:cubicBezTo>
                      <a:lnTo>
                        <a:pt x="30" y="1047"/>
                      </a:lnTo>
                      <a:lnTo>
                        <a:pt x="30" y="1047"/>
                      </a:lnTo>
                      <a:cubicBezTo>
                        <a:pt x="19" y="1035"/>
                        <a:pt x="11" y="1022"/>
                        <a:pt x="6" y="1005"/>
                      </a:cubicBezTo>
                      <a:lnTo>
                        <a:pt x="6" y="1005"/>
                      </a:lnTo>
                      <a:cubicBezTo>
                        <a:pt x="0" y="989"/>
                        <a:pt x="0" y="973"/>
                        <a:pt x="6" y="956"/>
                      </a:cubicBezTo>
                      <a:lnTo>
                        <a:pt x="6"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6" y="620"/>
                      </a:lnTo>
                      <a:lnTo>
                        <a:pt x="358" y="587"/>
                      </a:lnTo>
                      <a:lnTo>
                        <a:pt x="391" y="554"/>
                      </a:lnTo>
                      <a:lnTo>
                        <a:pt x="424" y="522"/>
                      </a:lnTo>
                      <a:lnTo>
                        <a:pt x="456" y="489"/>
                      </a:lnTo>
                      <a:lnTo>
                        <a:pt x="490" y="456"/>
                      </a:lnTo>
                      <a:lnTo>
                        <a:pt x="522" y="423"/>
                      </a:lnTo>
                      <a:lnTo>
                        <a:pt x="555" y="390"/>
                      </a:lnTo>
                      <a:lnTo>
                        <a:pt x="588" y="358"/>
                      </a:lnTo>
                      <a:lnTo>
                        <a:pt x="620" y="325"/>
                      </a:lnTo>
                      <a:lnTo>
                        <a:pt x="654" y="292"/>
                      </a:lnTo>
                      <a:lnTo>
                        <a:pt x="686" y="259"/>
                      </a:lnTo>
                      <a:lnTo>
                        <a:pt x="719" y="227"/>
                      </a:lnTo>
                      <a:lnTo>
                        <a:pt x="752" y="194"/>
                      </a:lnTo>
                      <a:lnTo>
                        <a:pt x="784" y="161"/>
                      </a:lnTo>
                      <a:lnTo>
                        <a:pt x="817" y="128"/>
                      </a:lnTo>
                      <a:lnTo>
                        <a:pt x="850" y="96"/>
                      </a:lnTo>
                      <a:lnTo>
                        <a:pt x="883" y="63"/>
                      </a:lnTo>
                      <a:lnTo>
                        <a:pt x="916" y="30"/>
                      </a:lnTo>
                      <a:lnTo>
                        <a:pt x="916" y="30"/>
                      </a:lnTo>
                      <a:cubicBezTo>
                        <a:pt x="927" y="19"/>
                        <a:pt x="940" y="11"/>
                        <a:pt x="957" y="6"/>
                      </a:cubicBezTo>
                      <a:lnTo>
                        <a:pt x="957" y="6"/>
                      </a:lnTo>
                      <a:cubicBezTo>
                        <a:pt x="973" y="0"/>
                        <a:pt x="989" y="0"/>
                        <a:pt x="1005" y="6"/>
                      </a:cubicBezTo>
                      <a:lnTo>
                        <a:pt x="1005" y="6"/>
                      </a:lnTo>
                      <a:cubicBezTo>
                        <a:pt x="1008" y="6"/>
                        <a:pt x="1011" y="7"/>
                        <a:pt x="1014" y="9"/>
                      </a:cubicBezTo>
                      <a:lnTo>
                        <a:pt x="1014" y="9"/>
                      </a:lnTo>
                      <a:cubicBezTo>
                        <a:pt x="1027" y="14"/>
                        <a:pt x="1038" y="21"/>
                        <a:pt x="1047" y="30"/>
                      </a:cubicBezTo>
                      <a:lnTo>
                        <a:pt x="1079" y="63"/>
                      </a:lnTo>
                      <a:lnTo>
                        <a:pt x="1178" y="161"/>
                      </a:lnTo>
                      <a:lnTo>
                        <a:pt x="1210" y="194"/>
                      </a:lnTo>
                      <a:lnTo>
                        <a:pt x="1243" y="227"/>
                      </a:lnTo>
                      <a:lnTo>
                        <a:pt x="1341" y="325"/>
                      </a:lnTo>
                      <a:lnTo>
                        <a:pt x="1374" y="358"/>
                      </a:lnTo>
                      <a:lnTo>
                        <a:pt x="1407" y="390"/>
                      </a:lnTo>
                      <a:lnTo>
                        <a:pt x="1505" y="489"/>
                      </a:lnTo>
                      <a:lnTo>
                        <a:pt x="1538" y="522"/>
                      </a:lnTo>
                      <a:lnTo>
                        <a:pt x="1571" y="554"/>
                      </a:lnTo>
                      <a:lnTo>
                        <a:pt x="1670" y="653"/>
                      </a:lnTo>
                      <a:lnTo>
                        <a:pt x="1702" y="686"/>
                      </a:lnTo>
                      <a:lnTo>
                        <a:pt x="1735" y="718"/>
                      </a:lnTo>
                      <a:close/>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70AD47"/>
                    </a:solidFill>
                    <a:latin typeface="Arial"/>
                    <a:cs typeface="Arial"/>
                    <a:sym typeface="Arial"/>
                  </a:endParaRPr>
                </a:p>
              </p:txBody>
            </p:sp>
            <p:sp>
              <p:nvSpPr>
                <p:cNvPr id="46" name="Freeform 335">
                  <a:extLst>
                    <a:ext uri="{FF2B5EF4-FFF2-40B4-BE49-F238E27FC236}">
                      <a16:creationId xmlns:a16="http://schemas.microsoft.com/office/drawing/2014/main" id="{5908E22B-0618-624D-865B-1F5B87958811}"/>
                    </a:ext>
                  </a:extLst>
                </p:cNvPr>
                <p:cNvSpPr>
                  <a:spLocks noChangeArrowheads="1"/>
                </p:cNvSpPr>
                <p:nvPr/>
              </p:nvSpPr>
              <p:spPr bwMode="auto">
                <a:xfrm>
                  <a:off x="4872038" y="2143125"/>
                  <a:ext cx="247650" cy="136525"/>
                </a:xfrm>
                <a:custGeom>
                  <a:avLst/>
                  <a:gdLst>
                    <a:gd name="T0" fmla="*/ 49 w 689"/>
                    <a:gd name="T1" fmla="*/ 98 h 378"/>
                    <a:gd name="T2" fmla="*/ 148 w 689"/>
                    <a:gd name="T3" fmla="*/ 196 h 378"/>
                    <a:gd name="T4" fmla="*/ 180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3 w 689"/>
                    <a:gd name="T19" fmla="*/ 65 h 378"/>
                    <a:gd name="T20" fmla="*/ 673 w 689"/>
                    <a:gd name="T21" fmla="*/ 65 h 378"/>
                    <a:gd name="T22" fmla="*/ 688 w 689"/>
                    <a:gd name="T23" fmla="*/ 33 h 378"/>
                    <a:gd name="T24" fmla="*/ 688 w 689"/>
                    <a:gd name="T25" fmla="*/ 33 h 378"/>
                    <a:gd name="T26" fmla="*/ 664 w 689"/>
                    <a:gd name="T27" fmla="*/ 8 h 378"/>
                    <a:gd name="T28" fmla="*/ 664 w 689"/>
                    <a:gd name="T29" fmla="*/ 8 h 378"/>
                    <a:gd name="T30" fmla="*/ 607 w 689"/>
                    <a:gd name="T31" fmla="*/ 0 h 378"/>
                    <a:gd name="T32" fmla="*/ 82 w 689"/>
                    <a:gd name="T33" fmla="*/ 0 h 378"/>
                    <a:gd name="T34" fmla="*/ 82 w 689"/>
                    <a:gd name="T35" fmla="*/ 0 h 378"/>
                    <a:gd name="T36" fmla="*/ 25 w 689"/>
                    <a:gd name="T37" fmla="*/ 8 h 378"/>
                    <a:gd name="T38" fmla="*/ 25 w 689"/>
                    <a:gd name="T39" fmla="*/ 8 h 378"/>
                    <a:gd name="T40" fmla="*/ 0 w 689"/>
                    <a:gd name="T41" fmla="*/ 33 h 378"/>
                    <a:gd name="T42" fmla="*/ 0 w 689"/>
                    <a:gd name="T43" fmla="*/ 33 h 378"/>
                    <a:gd name="T44" fmla="*/ 17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8" y="196"/>
                      </a:lnTo>
                      <a:lnTo>
                        <a:pt x="180" y="229"/>
                      </a:lnTo>
                      <a:lnTo>
                        <a:pt x="213" y="262"/>
                      </a:lnTo>
                      <a:lnTo>
                        <a:pt x="311" y="360"/>
                      </a:lnTo>
                      <a:lnTo>
                        <a:pt x="311" y="360"/>
                      </a:lnTo>
                      <a:cubicBezTo>
                        <a:pt x="323" y="371"/>
                        <a:pt x="333" y="377"/>
                        <a:pt x="345" y="377"/>
                      </a:cubicBezTo>
                      <a:lnTo>
                        <a:pt x="345" y="377"/>
                      </a:lnTo>
                      <a:cubicBezTo>
                        <a:pt x="356" y="377"/>
                        <a:pt x="366" y="371"/>
                        <a:pt x="377" y="360"/>
                      </a:cubicBezTo>
                      <a:lnTo>
                        <a:pt x="673" y="65"/>
                      </a:lnTo>
                      <a:lnTo>
                        <a:pt x="673" y="65"/>
                      </a:lnTo>
                      <a:cubicBezTo>
                        <a:pt x="683" y="54"/>
                        <a:pt x="688" y="44"/>
                        <a:pt x="688" y="33"/>
                      </a:cubicBezTo>
                      <a:lnTo>
                        <a:pt x="688" y="33"/>
                      </a:lnTo>
                      <a:cubicBezTo>
                        <a:pt x="688" y="22"/>
                        <a:pt x="680" y="14"/>
                        <a:pt x="664" y="8"/>
                      </a:cubicBezTo>
                      <a:lnTo>
                        <a:pt x="664" y="8"/>
                      </a:lnTo>
                      <a:cubicBezTo>
                        <a:pt x="648" y="3"/>
                        <a:pt x="629" y="0"/>
                        <a:pt x="607" y="0"/>
                      </a:cubicBezTo>
                      <a:lnTo>
                        <a:pt x="82" y="0"/>
                      </a:lnTo>
                      <a:lnTo>
                        <a:pt x="82" y="0"/>
                      </a:lnTo>
                      <a:cubicBezTo>
                        <a:pt x="60" y="0"/>
                        <a:pt x="41" y="3"/>
                        <a:pt x="25" y="8"/>
                      </a:cubicBezTo>
                      <a:lnTo>
                        <a:pt x="25" y="8"/>
                      </a:lnTo>
                      <a:cubicBezTo>
                        <a:pt x="8" y="14"/>
                        <a:pt x="0" y="22"/>
                        <a:pt x="0" y="33"/>
                      </a:cubicBezTo>
                      <a:lnTo>
                        <a:pt x="0" y="33"/>
                      </a:lnTo>
                      <a:cubicBezTo>
                        <a:pt x="0" y="44"/>
                        <a:pt x="6" y="54"/>
                        <a:pt x="17" y="65"/>
                      </a:cubicBezTo>
                      <a:lnTo>
                        <a:pt x="49" y="9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7" name="Freeform 336">
                  <a:extLst>
                    <a:ext uri="{FF2B5EF4-FFF2-40B4-BE49-F238E27FC236}">
                      <a16:creationId xmlns:a16="http://schemas.microsoft.com/office/drawing/2014/main" id="{F5F0DE5A-A52B-B04B-8EDC-660029749040}"/>
                    </a:ext>
                  </a:extLst>
                </p:cNvPr>
                <p:cNvSpPr>
                  <a:spLocks noChangeArrowheads="1"/>
                </p:cNvSpPr>
                <p:nvPr/>
              </p:nvSpPr>
              <p:spPr bwMode="auto">
                <a:xfrm>
                  <a:off x="5461000" y="2143125"/>
                  <a:ext cx="247650" cy="136525"/>
                </a:xfrm>
                <a:custGeom>
                  <a:avLst/>
                  <a:gdLst>
                    <a:gd name="T0" fmla="*/ 25 w 690"/>
                    <a:gd name="T1" fmla="*/ 8 h 378"/>
                    <a:gd name="T2" fmla="*/ 25 w 690"/>
                    <a:gd name="T3" fmla="*/ 8 h 378"/>
                    <a:gd name="T4" fmla="*/ 0 w 690"/>
                    <a:gd name="T5" fmla="*/ 33 h 378"/>
                    <a:gd name="T6" fmla="*/ 0 w 690"/>
                    <a:gd name="T7" fmla="*/ 33 h 378"/>
                    <a:gd name="T8" fmla="*/ 17 w 690"/>
                    <a:gd name="T9" fmla="*/ 65 h 378"/>
                    <a:gd name="T10" fmla="*/ 49 w 690"/>
                    <a:gd name="T11" fmla="*/ 98 h 378"/>
                    <a:gd name="T12" fmla="*/ 148 w 690"/>
                    <a:gd name="T13" fmla="*/ 196 h 378"/>
                    <a:gd name="T14" fmla="*/ 181 w 690"/>
                    <a:gd name="T15" fmla="*/ 229 h 378"/>
                    <a:gd name="T16" fmla="*/ 214 w 690"/>
                    <a:gd name="T17" fmla="*/ 262 h 378"/>
                    <a:gd name="T18" fmla="*/ 312 w 690"/>
                    <a:gd name="T19" fmla="*/ 360 h 378"/>
                    <a:gd name="T20" fmla="*/ 312 w 690"/>
                    <a:gd name="T21" fmla="*/ 360 h 378"/>
                    <a:gd name="T22" fmla="*/ 344 w 690"/>
                    <a:gd name="T23" fmla="*/ 377 h 378"/>
                    <a:gd name="T24" fmla="*/ 344 w 690"/>
                    <a:gd name="T25" fmla="*/ 377 h 378"/>
                    <a:gd name="T26" fmla="*/ 378 w 690"/>
                    <a:gd name="T27" fmla="*/ 360 h 378"/>
                    <a:gd name="T28" fmla="*/ 672 w 690"/>
                    <a:gd name="T29" fmla="*/ 65 h 378"/>
                    <a:gd name="T30" fmla="*/ 672 w 690"/>
                    <a:gd name="T31" fmla="*/ 65 h 378"/>
                    <a:gd name="T32" fmla="*/ 689 w 690"/>
                    <a:gd name="T33" fmla="*/ 33 h 378"/>
                    <a:gd name="T34" fmla="*/ 689 w 690"/>
                    <a:gd name="T35" fmla="*/ 33 h 378"/>
                    <a:gd name="T36" fmla="*/ 664 w 690"/>
                    <a:gd name="T37" fmla="*/ 8 h 378"/>
                    <a:gd name="T38" fmla="*/ 664 w 690"/>
                    <a:gd name="T39" fmla="*/ 8 h 378"/>
                    <a:gd name="T40" fmla="*/ 606 w 690"/>
                    <a:gd name="T41" fmla="*/ 0 h 378"/>
                    <a:gd name="T42" fmla="*/ 82 w 690"/>
                    <a:gd name="T43" fmla="*/ 0 h 378"/>
                    <a:gd name="T44" fmla="*/ 82 w 690"/>
                    <a:gd name="T45" fmla="*/ 0 h 378"/>
                    <a:gd name="T46" fmla="*/ 25 w 690"/>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8">
                      <a:moveTo>
                        <a:pt x="25" y="8"/>
                      </a:moveTo>
                      <a:lnTo>
                        <a:pt x="25" y="8"/>
                      </a:lnTo>
                      <a:cubicBezTo>
                        <a:pt x="9" y="14"/>
                        <a:pt x="0" y="22"/>
                        <a:pt x="0" y="33"/>
                      </a:cubicBezTo>
                      <a:lnTo>
                        <a:pt x="0" y="33"/>
                      </a:lnTo>
                      <a:cubicBezTo>
                        <a:pt x="0" y="44"/>
                        <a:pt x="6" y="54"/>
                        <a:pt x="17" y="65"/>
                      </a:cubicBezTo>
                      <a:lnTo>
                        <a:pt x="49" y="98"/>
                      </a:lnTo>
                      <a:lnTo>
                        <a:pt x="148" y="196"/>
                      </a:lnTo>
                      <a:lnTo>
                        <a:pt x="181" y="229"/>
                      </a:lnTo>
                      <a:lnTo>
                        <a:pt x="214" y="262"/>
                      </a:lnTo>
                      <a:lnTo>
                        <a:pt x="312" y="360"/>
                      </a:lnTo>
                      <a:lnTo>
                        <a:pt x="312" y="360"/>
                      </a:lnTo>
                      <a:cubicBezTo>
                        <a:pt x="322" y="371"/>
                        <a:pt x="333" y="377"/>
                        <a:pt x="344" y="377"/>
                      </a:cubicBezTo>
                      <a:lnTo>
                        <a:pt x="344" y="377"/>
                      </a:lnTo>
                      <a:cubicBezTo>
                        <a:pt x="355" y="377"/>
                        <a:pt x="366" y="371"/>
                        <a:pt x="378" y="360"/>
                      </a:cubicBezTo>
                      <a:lnTo>
                        <a:pt x="672" y="65"/>
                      </a:lnTo>
                      <a:lnTo>
                        <a:pt x="672" y="65"/>
                      </a:lnTo>
                      <a:cubicBezTo>
                        <a:pt x="684" y="54"/>
                        <a:pt x="689" y="44"/>
                        <a:pt x="689" y="33"/>
                      </a:cubicBezTo>
                      <a:lnTo>
                        <a:pt x="689" y="33"/>
                      </a:lnTo>
                      <a:cubicBezTo>
                        <a:pt x="689" y="22"/>
                        <a:pt x="681" y="14"/>
                        <a:pt x="664" y="8"/>
                      </a:cubicBezTo>
                      <a:lnTo>
                        <a:pt x="664" y="8"/>
                      </a:lnTo>
                      <a:cubicBezTo>
                        <a:pt x="647" y="3"/>
                        <a:pt x="628" y="0"/>
                        <a:pt x="606" y="0"/>
                      </a:cubicBezTo>
                      <a:lnTo>
                        <a:pt x="82" y="0"/>
                      </a:lnTo>
                      <a:lnTo>
                        <a:pt x="82" y="0"/>
                      </a:lnTo>
                      <a:cubicBezTo>
                        <a:pt x="60" y="0"/>
                        <a:pt x="41" y="3"/>
                        <a:pt x="25" y="8"/>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8" name="Freeform 337">
                  <a:extLst>
                    <a:ext uri="{FF2B5EF4-FFF2-40B4-BE49-F238E27FC236}">
                      <a16:creationId xmlns:a16="http://schemas.microsoft.com/office/drawing/2014/main" id="{B84AF894-FECC-5349-9081-0F2FFCCBCBAB}"/>
                    </a:ext>
                  </a:extLst>
                </p:cNvPr>
                <p:cNvSpPr>
                  <a:spLocks noChangeArrowheads="1"/>
                </p:cNvSpPr>
                <p:nvPr/>
              </p:nvSpPr>
              <p:spPr bwMode="auto">
                <a:xfrm>
                  <a:off x="5032375" y="2166938"/>
                  <a:ext cx="517525" cy="517525"/>
                </a:xfrm>
                <a:custGeom>
                  <a:avLst/>
                  <a:gdLst>
                    <a:gd name="T0" fmla="*/ 1276 w 1438"/>
                    <a:gd name="T1" fmla="*/ 653 h 1438"/>
                    <a:gd name="T2" fmla="*/ 752 w 1438"/>
                    <a:gd name="T3" fmla="*/ 140 h 1438"/>
                    <a:gd name="T4" fmla="*/ 743 w 1438"/>
                    <a:gd name="T5" fmla="*/ 137 h 1438"/>
                    <a:gd name="T6" fmla="*/ 654 w 1438"/>
                    <a:gd name="T7" fmla="*/ 161 h 1438"/>
                    <a:gd name="T8" fmla="*/ 523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7 w 1438"/>
                    <a:gd name="T21" fmla="*/ 1079 h 1438"/>
                    <a:gd name="T22" fmla="*/ 621 w 1438"/>
                    <a:gd name="T23" fmla="*/ 1243 h 1438"/>
                    <a:gd name="T24" fmla="*/ 695 w 1438"/>
                    <a:gd name="T25" fmla="*/ 1301 h 1438"/>
                    <a:gd name="T26" fmla="*/ 743 w 1438"/>
                    <a:gd name="T27" fmla="*/ 1301 h 1438"/>
                    <a:gd name="T28" fmla="*/ 785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1 w 1438"/>
                    <a:gd name="T41" fmla="*/ 743 h 1438"/>
                    <a:gd name="T42" fmla="*/ 1408 w 1438"/>
                    <a:gd name="T43" fmla="*/ 653 h 1438"/>
                    <a:gd name="T44" fmla="*/ 1432 w 1438"/>
                    <a:gd name="T45" fmla="*/ 743 h 1438"/>
                    <a:gd name="T46" fmla="*/ 785 w 1438"/>
                    <a:gd name="T47" fmla="*/ 1407 h 1438"/>
                    <a:gd name="T48" fmla="*/ 752 w 1438"/>
                    <a:gd name="T49" fmla="*/ 1428 h 1438"/>
                    <a:gd name="T50" fmla="*/ 695 w 1438"/>
                    <a:gd name="T51" fmla="*/ 1432 h 1438"/>
                    <a:gd name="T52" fmla="*/ 588 w 1438"/>
                    <a:gd name="T53" fmla="*/ 1342 h 1438"/>
                    <a:gd name="T54" fmla="*/ 424 w 1438"/>
                    <a:gd name="T55" fmla="*/ 1178 h 1438"/>
                    <a:gd name="T56" fmla="*/ 260 w 1438"/>
                    <a:gd name="T57" fmla="*/ 1014 h 1438"/>
                    <a:gd name="T58" fmla="*/ 96 w 1438"/>
                    <a:gd name="T59" fmla="*/ 850 h 1438"/>
                    <a:gd name="T60" fmla="*/ 30 w 1438"/>
                    <a:gd name="T61" fmla="*/ 785 h 1438"/>
                    <a:gd name="T62" fmla="*/ 6 w 1438"/>
                    <a:gd name="T63" fmla="*/ 694 h 1438"/>
                    <a:gd name="T64" fmla="*/ 64 w 1438"/>
                    <a:gd name="T65" fmla="*/ 620 h 1438"/>
                    <a:gd name="T66" fmla="*/ 162 w 1438"/>
                    <a:gd name="T67" fmla="*/ 522 h 1438"/>
                    <a:gd name="T68" fmla="*/ 260 w 1438"/>
                    <a:gd name="T69" fmla="*/ 424 h 1438"/>
                    <a:gd name="T70" fmla="*/ 358 w 1438"/>
                    <a:gd name="T71" fmla="*/ 325 h 1438"/>
                    <a:gd name="T72" fmla="*/ 457 w 1438"/>
                    <a:gd name="T73" fmla="*/ 227 h 1438"/>
                    <a:gd name="T74" fmla="*/ 555 w 1438"/>
                    <a:gd name="T75" fmla="*/ 128 h 1438"/>
                    <a:gd name="T76" fmla="*/ 654 w 1438"/>
                    <a:gd name="T77" fmla="*/ 30 h 1438"/>
                    <a:gd name="T78" fmla="*/ 695 w 1438"/>
                    <a:gd name="T79" fmla="*/ 6 h 1438"/>
                    <a:gd name="T80" fmla="*/ 752 w 1438"/>
                    <a:gd name="T81" fmla="*/ 8 h 1438"/>
                    <a:gd name="T82" fmla="*/ 817 w 1438"/>
                    <a:gd name="T83" fmla="*/ 63 h 1438"/>
                    <a:gd name="T84" fmla="*/ 916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8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1" y="694"/>
                      </a:moveTo>
                      <a:lnTo>
                        <a:pt x="1301" y="694"/>
                      </a:lnTo>
                      <a:cubicBezTo>
                        <a:pt x="1295" y="677"/>
                        <a:pt x="1287" y="664"/>
                        <a:pt x="1276" y="653"/>
                      </a:cubicBezTo>
                      <a:lnTo>
                        <a:pt x="785" y="161"/>
                      </a:lnTo>
                      <a:lnTo>
                        <a:pt x="785" y="161"/>
                      </a:lnTo>
                      <a:cubicBezTo>
                        <a:pt x="776" y="153"/>
                        <a:pt x="765" y="146"/>
                        <a:pt x="752" y="140"/>
                      </a:cubicBezTo>
                      <a:lnTo>
                        <a:pt x="752" y="140"/>
                      </a:lnTo>
                      <a:cubicBezTo>
                        <a:pt x="749" y="139"/>
                        <a:pt x="746" y="138"/>
                        <a:pt x="743" y="137"/>
                      </a:cubicBezTo>
                      <a:lnTo>
                        <a:pt x="743" y="137"/>
                      </a:lnTo>
                      <a:cubicBezTo>
                        <a:pt x="727" y="131"/>
                        <a:pt x="711" y="131"/>
                        <a:pt x="695" y="137"/>
                      </a:cubicBezTo>
                      <a:lnTo>
                        <a:pt x="695" y="137"/>
                      </a:lnTo>
                      <a:cubicBezTo>
                        <a:pt x="678" y="143"/>
                        <a:pt x="665" y="150"/>
                        <a:pt x="654" y="161"/>
                      </a:cubicBezTo>
                      <a:lnTo>
                        <a:pt x="588" y="227"/>
                      </a:lnTo>
                      <a:lnTo>
                        <a:pt x="555" y="260"/>
                      </a:lnTo>
                      <a:lnTo>
                        <a:pt x="523" y="292"/>
                      </a:lnTo>
                      <a:lnTo>
                        <a:pt x="424" y="391"/>
                      </a:lnTo>
                      <a:lnTo>
                        <a:pt x="392" y="424"/>
                      </a:lnTo>
                      <a:lnTo>
                        <a:pt x="358" y="456"/>
                      </a:lnTo>
                      <a:lnTo>
                        <a:pt x="260" y="555"/>
                      </a:lnTo>
                      <a:lnTo>
                        <a:pt x="228"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6" y="948"/>
                      </a:lnTo>
                      <a:lnTo>
                        <a:pt x="424" y="1047"/>
                      </a:lnTo>
                      <a:lnTo>
                        <a:pt x="457" y="1079"/>
                      </a:lnTo>
                      <a:lnTo>
                        <a:pt x="490" y="1112"/>
                      </a:lnTo>
                      <a:lnTo>
                        <a:pt x="588" y="1210"/>
                      </a:lnTo>
                      <a:lnTo>
                        <a:pt x="621" y="1243"/>
                      </a:lnTo>
                      <a:lnTo>
                        <a:pt x="654" y="1276"/>
                      </a:lnTo>
                      <a:lnTo>
                        <a:pt x="654" y="1276"/>
                      </a:lnTo>
                      <a:cubicBezTo>
                        <a:pt x="665" y="1287"/>
                        <a:pt x="678" y="1295"/>
                        <a:pt x="695" y="1301"/>
                      </a:cubicBezTo>
                      <a:lnTo>
                        <a:pt x="695" y="1301"/>
                      </a:lnTo>
                      <a:cubicBezTo>
                        <a:pt x="711" y="1306"/>
                        <a:pt x="727" y="1306"/>
                        <a:pt x="743" y="1301"/>
                      </a:cubicBezTo>
                      <a:lnTo>
                        <a:pt x="743" y="1301"/>
                      </a:lnTo>
                      <a:cubicBezTo>
                        <a:pt x="746" y="1300"/>
                        <a:pt x="749" y="1298"/>
                        <a:pt x="752" y="1297"/>
                      </a:cubicBezTo>
                      <a:lnTo>
                        <a:pt x="752" y="1297"/>
                      </a:lnTo>
                      <a:cubicBezTo>
                        <a:pt x="765" y="1292"/>
                        <a:pt x="776" y="1285"/>
                        <a:pt x="785" y="1276"/>
                      </a:cubicBezTo>
                      <a:lnTo>
                        <a:pt x="817" y="1243"/>
                      </a:lnTo>
                      <a:lnTo>
                        <a:pt x="850" y="1210"/>
                      </a:lnTo>
                      <a:lnTo>
                        <a:pt x="883" y="1178"/>
                      </a:lnTo>
                      <a:lnTo>
                        <a:pt x="916"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1" y="743"/>
                      </a:cubicBezTo>
                      <a:lnTo>
                        <a:pt x="1301" y="743"/>
                      </a:lnTo>
                      <a:cubicBezTo>
                        <a:pt x="1306" y="727"/>
                        <a:pt x="1306" y="711"/>
                        <a:pt x="1301" y="694"/>
                      </a:cubicBezTo>
                      <a:close/>
                      <a:moveTo>
                        <a:pt x="1408" y="653"/>
                      </a:moveTo>
                      <a:lnTo>
                        <a:pt x="1408" y="653"/>
                      </a:lnTo>
                      <a:cubicBezTo>
                        <a:pt x="1418" y="664"/>
                        <a:pt x="1426" y="677"/>
                        <a:pt x="1432" y="694"/>
                      </a:cubicBezTo>
                      <a:lnTo>
                        <a:pt x="1432" y="694"/>
                      </a:lnTo>
                      <a:cubicBezTo>
                        <a:pt x="1437" y="711"/>
                        <a:pt x="1437" y="727"/>
                        <a:pt x="1432" y="743"/>
                      </a:cubicBezTo>
                      <a:lnTo>
                        <a:pt x="1432" y="743"/>
                      </a:lnTo>
                      <a:cubicBezTo>
                        <a:pt x="1426" y="760"/>
                        <a:pt x="1418" y="773"/>
                        <a:pt x="1408" y="785"/>
                      </a:cubicBezTo>
                      <a:lnTo>
                        <a:pt x="785" y="1407"/>
                      </a:lnTo>
                      <a:lnTo>
                        <a:pt x="785" y="1407"/>
                      </a:lnTo>
                      <a:cubicBezTo>
                        <a:pt x="776" y="1416"/>
                        <a:pt x="765" y="1423"/>
                        <a:pt x="752" y="1428"/>
                      </a:cubicBezTo>
                      <a:lnTo>
                        <a:pt x="752" y="1428"/>
                      </a:lnTo>
                      <a:cubicBezTo>
                        <a:pt x="749" y="1429"/>
                        <a:pt x="746" y="1431"/>
                        <a:pt x="743" y="1432"/>
                      </a:cubicBezTo>
                      <a:lnTo>
                        <a:pt x="743" y="1432"/>
                      </a:lnTo>
                      <a:cubicBezTo>
                        <a:pt x="727" y="1437"/>
                        <a:pt x="711" y="1437"/>
                        <a:pt x="695" y="1432"/>
                      </a:cubicBezTo>
                      <a:lnTo>
                        <a:pt x="695" y="1432"/>
                      </a:lnTo>
                      <a:cubicBezTo>
                        <a:pt x="678" y="1426"/>
                        <a:pt x="665" y="1418"/>
                        <a:pt x="654" y="1407"/>
                      </a:cubicBezTo>
                      <a:lnTo>
                        <a:pt x="588" y="1342"/>
                      </a:lnTo>
                      <a:lnTo>
                        <a:pt x="555" y="1308"/>
                      </a:lnTo>
                      <a:lnTo>
                        <a:pt x="523" y="1276"/>
                      </a:lnTo>
                      <a:lnTo>
                        <a:pt x="424" y="1178"/>
                      </a:lnTo>
                      <a:lnTo>
                        <a:pt x="392" y="1144"/>
                      </a:lnTo>
                      <a:lnTo>
                        <a:pt x="358" y="1112"/>
                      </a:lnTo>
                      <a:lnTo>
                        <a:pt x="260" y="1014"/>
                      </a:lnTo>
                      <a:lnTo>
                        <a:pt x="228" y="981"/>
                      </a:lnTo>
                      <a:lnTo>
                        <a:pt x="194" y="948"/>
                      </a:lnTo>
                      <a:lnTo>
                        <a:pt x="96" y="850"/>
                      </a:lnTo>
                      <a:lnTo>
                        <a:pt x="64" y="817"/>
                      </a:lnTo>
                      <a:lnTo>
                        <a:pt x="30" y="785"/>
                      </a:lnTo>
                      <a:lnTo>
                        <a:pt x="30" y="785"/>
                      </a:lnTo>
                      <a:cubicBezTo>
                        <a:pt x="20" y="773"/>
                        <a:pt x="12" y="760"/>
                        <a:pt x="6" y="743"/>
                      </a:cubicBezTo>
                      <a:lnTo>
                        <a:pt x="6" y="743"/>
                      </a:lnTo>
                      <a:cubicBezTo>
                        <a:pt x="0" y="727"/>
                        <a:pt x="0" y="711"/>
                        <a:pt x="6" y="694"/>
                      </a:cubicBezTo>
                      <a:lnTo>
                        <a:pt x="6" y="694"/>
                      </a:lnTo>
                      <a:cubicBezTo>
                        <a:pt x="12" y="677"/>
                        <a:pt x="20" y="664"/>
                        <a:pt x="30" y="653"/>
                      </a:cubicBezTo>
                      <a:lnTo>
                        <a:pt x="64" y="620"/>
                      </a:lnTo>
                      <a:lnTo>
                        <a:pt x="96" y="588"/>
                      </a:lnTo>
                      <a:lnTo>
                        <a:pt x="129" y="555"/>
                      </a:lnTo>
                      <a:lnTo>
                        <a:pt x="162" y="522"/>
                      </a:lnTo>
                      <a:lnTo>
                        <a:pt x="194" y="489"/>
                      </a:lnTo>
                      <a:lnTo>
                        <a:pt x="228" y="456"/>
                      </a:lnTo>
                      <a:lnTo>
                        <a:pt x="260" y="424"/>
                      </a:lnTo>
                      <a:lnTo>
                        <a:pt x="293" y="391"/>
                      </a:lnTo>
                      <a:lnTo>
                        <a:pt x="326" y="358"/>
                      </a:lnTo>
                      <a:lnTo>
                        <a:pt x="358" y="325"/>
                      </a:lnTo>
                      <a:lnTo>
                        <a:pt x="392" y="292"/>
                      </a:lnTo>
                      <a:lnTo>
                        <a:pt x="424" y="260"/>
                      </a:lnTo>
                      <a:lnTo>
                        <a:pt x="457" y="227"/>
                      </a:lnTo>
                      <a:lnTo>
                        <a:pt x="490" y="194"/>
                      </a:lnTo>
                      <a:lnTo>
                        <a:pt x="523" y="161"/>
                      </a:lnTo>
                      <a:lnTo>
                        <a:pt x="555" y="128"/>
                      </a:lnTo>
                      <a:lnTo>
                        <a:pt x="588" y="96"/>
                      </a:lnTo>
                      <a:lnTo>
                        <a:pt x="621" y="63"/>
                      </a:lnTo>
                      <a:lnTo>
                        <a:pt x="654" y="30"/>
                      </a:lnTo>
                      <a:lnTo>
                        <a:pt x="654" y="30"/>
                      </a:lnTo>
                      <a:cubicBezTo>
                        <a:pt x="665" y="19"/>
                        <a:pt x="678" y="11"/>
                        <a:pt x="695" y="6"/>
                      </a:cubicBezTo>
                      <a:lnTo>
                        <a:pt x="695" y="6"/>
                      </a:lnTo>
                      <a:cubicBezTo>
                        <a:pt x="711" y="0"/>
                        <a:pt x="727" y="0"/>
                        <a:pt x="743" y="6"/>
                      </a:cubicBezTo>
                      <a:lnTo>
                        <a:pt x="743" y="6"/>
                      </a:lnTo>
                      <a:cubicBezTo>
                        <a:pt x="746" y="7"/>
                        <a:pt x="749" y="7"/>
                        <a:pt x="752" y="8"/>
                      </a:cubicBezTo>
                      <a:lnTo>
                        <a:pt x="752" y="8"/>
                      </a:lnTo>
                      <a:cubicBezTo>
                        <a:pt x="765" y="14"/>
                        <a:pt x="776" y="22"/>
                        <a:pt x="785" y="30"/>
                      </a:cubicBezTo>
                      <a:lnTo>
                        <a:pt x="817" y="63"/>
                      </a:lnTo>
                      <a:lnTo>
                        <a:pt x="850" y="96"/>
                      </a:lnTo>
                      <a:lnTo>
                        <a:pt x="883" y="128"/>
                      </a:lnTo>
                      <a:lnTo>
                        <a:pt x="916"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8" y="653"/>
                      </a:ln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9" name="Freeform 340">
                  <a:extLst>
                    <a:ext uri="{FF2B5EF4-FFF2-40B4-BE49-F238E27FC236}">
                      <a16:creationId xmlns:a16="http://schemas.microsoft.com/office/drawing/2014/main" id="{9EFA2254-5165-2046-A93A-7E3101105CB5}"/>
                    </a:ext>
                  </a:extLst>
                </p:cNvPr>
                <p:cNvSpPr>
                  <a:spLocks noChangeArrowheads="1"/>
                </p:cNvSpPr>
                <p:nvPr/>
              </p:nvSpPr>
              <p:spPr bwMode="auto">
                <a:xfrm>
                  <a:off x="5126038" y="2260600"/>
                  <a:ext cx="328612" cy="328613"/>
                </a:xfrm>
                <a:custGeom>
                  <a:avLst/>
                  <a:gdLst>
                    <a:gd name="T0" fmla="*/ 776 w 913"/>
                    <a:gd name="T1" fmla="*/ 432 h 914"/>
                    <a:gd name="T2" fmla="*/ 718 w 913"/>
                    <a:gd name="T3" fmla="*/ 358 h 914"/>
                    <a:gd name="T4" fmla="*/ 653 w 913"/>
                    <a:gd name="T5" fmla="*/ 293 h 914"/>
                    <a:gd name="T6" fmla="*/ 522 w 913"/>
                    <a:gd name="T7" fmla="*/ 162 h 914"/>
                    <a:gd name="T8" fmla="*/ 489 w 913"/>
                    <a:gd name="T9" fmla="*/ 140 h 914"/>
                    <a:gd name="T10" fmla="*/ 480 w 913"/>
                    <a:gd name="T11" fmla="*/ 137 h 914"/>
                    <a:gd name="T12" fmla="*/ 432 w 913"/>
                    <a:gd name="T13" fmla="*/ 137 h 914"/>
                    <a:gd name="T14" fmla="*/ 391 w 913"/>
                    <a:gd name="T15" fmla="*/ 162 h 914"/>
                    <a:gd name="T16" fmla="*/ 325 w 913"/>
                    <a:gd name="T17" fmla="*/ 227 h 914"/>
                    <a:gd name="T18" fmla="*/ 259 w 913"/>
                    <a:gd name="T19" fmla="*/ 293 h 914"/>
                    <a:gd name="T20" fmla="*/ 194 w 913"/>
                    <a:gd name="T21" fmla="*/ 358 h 914"/>
                    <a:gd name="T22" fmla="*/ 161 w 913"/>
                    <a:gd name="T23" fmla="*/ 391 h 914"/>
                    <a:gd name="T24" fmla="*/ 136 w 913"/>
                    <a:gd name="T25" fmla="*/ 432 h 914"/>
                    <a:gd name="T26" fmla="*/ 136 w 913"/>
                    <a:gd name="T27" fmla="*/ 481 h 914"/>
                    <a:gd name="T28" fmla="*/ 391 w 913"/>
                    <a:gd name="T29" fmla="*/ 752 h 914"/>
                    <a:gd name="T30" fmla="*/ 432 w 913"/>
                    <a:gd name="T31" fmla="*/ 776 h 914"/>
                    <a:gd name="T32" fmla="*/ 480 w 913"/>
                    <a:gd name="T33" fmla="*/ 776 h 914"/>
                    <a:gd name="T34" fmla="*/ 489 w 913"/>
                    <a:gd name="T35" fmla="*/ 773 h 914"/>
                    <a:gd name="T36" fmla="*/ 522 w 913"/>
                    <a:gd name="T37" fmla="*/ 752 h 914"/>
                    <a:gd name="T38" fmla="*/ 620 w 913"/>
                    <a:gd name="T39" fmla="*/ 654 h 914"/>
                    <a:gd name="T40" fmla="*/ 751 w 913"/>
                    <a:gd name="T41" fmla="*/ 523 h 914"/>
                    <a:gd name="T42" fmla="*/ 776 w 913"/>
                    <a:gd name="T43" fmla="*/ 481 h 914"/>
                    <a:gd name="T44" fmla="*/ 776 w 913"/>
                    <a:gd name="T45" fmla="*/ 432 h 914"/>
                    <a:gd name="T46" fmla="*/ 907 w 913"/>
                    <a:gd name="T47" fmla="*/ 432 h 914"/>
                    <a:gd name="T48" fmla="*/ 907 w 913"/>
                    <a:gd name="T49" fmla="*/ 481 h 914"/>
                    <a:gd name="T50" fmla="*/ 849 w 913"/>
                    <a:gd name="T51" fmla="*/ 555 h 914"/>
                    <a:gd name="T52" fmla="*/ 718 w 913"/>
                    <a:gd name="T53" fmla="*/ 686 h 914"/>
                    <a:gd name="T54" fmla="*/ 653 w 913"/>
                    <a:gd name="T55" fmla="*/ 752 h 914"/>
                    <a:gd name="T56" fmla="*/ 522 w 913"/>
                    <a:gd name="T57" fmla="*/ 882 h 914"/>
                    <a:gd name="T58" fmla="*/ 489 w 913"/>
                    <a:gd name="T59" fmla="*/ 904 h 914"/>
                    <a:gd name="T60" fmla="*/ 480 w 913"/>
                    <a:gd name="T61" fmla="*/ 907 h 914"/>
                    <a:gd name="T62" fmla="*/ 432 w 913"/>
                    <a:gd name="T63" fmla="*/ 907 h 914"/>
                    <a:gd name="T64" fmla="*/ 391 w 913"/>
                    <a:gd name="T65" fmla="*/ 882 h 914"/>
                    <a:gd name="T66" fmla="*/ 325 w 913"/>
                    <a:gd name="T67" fmla="*/ 817 h 914"/>
                    <a:gd name="T68" fmla="*/ 259 w 913"/>
                    <a:gd name="T69" fmla="*/ 752 h 914"/>
                    <a:gd name="T70" fmla="*/ 194 w 913"/>
                    <a:gd name="T71" fmla="*/ 686 h 914"/>
                    <a:gd name="T72" fmla="*/ 129 w 913"/>
                    <a:gd name="T73" fmla="*/ 621 h 914"/>
                    <a:gd name="T74" fmla="*/ 63 w 913"/>
                    <a:gd name="T75" fmla="*/ 555 h 914"/>
                    <a:gd name="T76" fmla="*/ 30 w 913"/>
                    <a:gd name="T77" fmla="*/ 523 h 914"/>
                    <a:gd name="T78" fmla="*/ 5 w 913"/>
                    <a:gd name="T79" fmla="*/ 481 h 914"/>
                    <a:gd name="T80" fmla="*/ 5 w 913"/>
                    <a:gd name="T81" fmla="*/ 432 h 914"/>
                    <a:gd name="T82" fmla="*/ 63 w 913"/>
                    <a:gd name="T83" fmla="*/ 358 h 914"/>
                    <a:gd name="T84" fmla="*/ 194 w 913"/>
                    <a:gd name="T85" fmla="*/ 227 h 914"/>
                    <a:gd name="T86" fmla="*/ 325 w 913"/>
                    <a:gd name="T87" fmla="*/ 96 h 914"/>
                    <a:gd name="T88" fmla="*/ 391 w 913"/>
                    <a:gd name="T89" fmla="*/ 30 h 914"/>
                    <a:gd name="T90" fmla="*/ 432 w 913"/>
                    <a:gd name="T91" fmla="*/ 6 h 914"/>
                    <a:gd name="T92" fmla="*/ 480 w 913"/>
                    <a:gd name="T93" fmla="*/ 6 h 914"/>
                    <a:gd name="T94" fmla="*/ 489 w 913"/>
                    <a:gd name="T95" fmla="*/ 9 h 914"/>
                    <a:gd name="T96" fmla="*/ 522 w 913"/>
                    <a:gd name="T97" fmla="*/ 30 h 914"/>
                    <a:gd name="T98" fmla="*/ 587 w 913"/>
                    <a:gd name="T99" fmla="*/ 96 h 914"/>
                    <a:gd name="T100" fmla="*/ 653 w 913"/>
                    <a:gd name="T101" fmla="*/ 162 h 914"/>
                    <a:gd name="T102" fmla="*/ 718 w 913"/>
                    <a:gd name="T103" fmla="*/ 227 h 914"/>
                    <a:gd name="T104" fmla="*/ 784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6" y="432"/>
                      </a:moveTo>
                      <a:lnTo>
                        <a:pt x="776" y="432"/>
                      </a:lnTo>
                      <a:cubicBezTo>
                        <a:pt x="770" y="415"/>
                        <a:pt x="762" y="402"/>
                        <a:pt x="751" y="391"/>
                      </a:cubicBezTo>
                      <a:lnTo>
                        <a:pt x="718" y="358"/>
                      </a:lnTo>
                      <a:lnTo>
                        <a:pt x="685" y="326"/>
                      </a:lnTo>
                      <a:lnTo>
                        <a:pt x="653" y="293"/>
                      </a:lnTo>
                      <a:lnTo>
                        <a:pt x="554" y="194"/>
                      </a:lnTo>
                      <a:lnTo>
                        <a:pt x="522" y="162"/>
                      </a:lnTo>
                      <a:lnTo>
                        <a:pt x="522" y="162"/>
                      </a:lnTo>
                      <a:cubicBezTo>
                        <a:pt x="513" y="152"/>
                        <a:pt x="502" y="146"/>
                        <a:pt x="489" y="140"/>
                      </a:cubicBezTo>
                      <a:lnTo>
                        <a:pt x="489" y="140"/>
                      </a:lnTo>
                      <a:cubicBezTo>
                        <a:pt x="486" y="139"/>
                        <a:pt x="483" y="138"/>
                        <a:pt x="480" y="137"/>
                      </a:cubicBezTo>
                      <a:lnTo>
                        <a:pt x="480" y="137"/>
                      </a:lnTo>
                      <a:cubicBezTo>
                        <a:pt x="464" y="132"/>
                        <a:pt x="448" y="132"/>
                        <a:pt x="432" y="137"/>
                      </a:cubicBezTo>
                      <a:lnTo>
                        <a:pt x="432" y="137"/>
                      </a:lnTo>
                      <a:cubicBezTo>
                        <a:pt x="415" y="142"/>
                        <a:pt x="402" y="151"/>
                        <a:pt x="391" y="162"/>
                      </a:cubicBezTo>
                      <a:lnTo>
                        <a:pt x="358" y="194"/>
                      </a:lnTo>
                      <a:lnTo>
                        <a:pt x="325" y="227"/>
                      </a:lnTo>
                      <a:lnTo>
                        <a:pt x="292" y="260"/>
                      </a:lnTo>
                      <a:lnTo>
                        <a:pt x="259" y="293"/>
                      </a:lnTo>
                      <a:lnTo>
                        <a:pt x="227" y="326"/>
                      </a:lnTo>
                      <a:lnTo>
                        <a:pt x="194" y="358"/>
                      </a:lnTo>
                      <a:lnTo>
                        <a:pt x="161" y="391"/>
                      </a:lnTo>
                      <a:lnTo>
                        <a:pt x="161" y="391"/>
                      </a:lnTo>
                      <a:cubicBezTo>
                        <a:pt x="150" y="402"/>
                        <a:pt x="142" y="415"/>
                        <a:pt x="136" y="432"/>
                      </a:cubicBezTo>
                      <a:lnTo>
                        <a:pt x="136" y="432"/>
                      </a:lnTo>
                      <a:cubicBezTo>
                        <a:pt x="131" y="449"/>
                        <a:pt x="131" y="465"/>
                        <a:pt x="136" y="481"/>
                      </a:cubicBezTo>
                      <a:lnTo>
                        <a:pt x="136" y="481"/>
                      </a:lnTo>
                      <a:cubicBezTo>
                        <a:pt x="142" y="498"/>
                        <a:pt x="150" y="511"/>
                        <a:pt x="161" y="523"/>
                      </a:cubicBezTo>
                      <a:lnTo>
                        <a:pt x="391" y="752"/>
                      </a:lnTo>
                      <a:lnTo>
                        <a:pt x="391" y="752"/>
                      </a:lnTo>
                      <a:cubicBezTo>
                        <a:pt x="402" y="763"/>
                        <a:pt x="415" y="771"/>
                        <a:pt x="432" y="776"/>
                      </a:cubicBezTo>
                      <a:lnTo>
                        <a:pt x="432" y="776"/>
                      </a:lnTo>
                      <a:cubicBezTo>
                        <a:pt x="448" y="782"/>
                        <a:pt x="464" y="782"/>
                        <a:pt x="480" y="776"/>
                      </a:cubicBezTo>
                      <a:lnTo>
                        <a:pt x="480" y="776"/>
                      </a:lnTo>
                      <a:cubicBezTo>
                        <a:pt x="483" y="776"/>
                        <a:pt x="486" y="775"/>
                        <a:pt x="489" y="773"/>
                      </a:cubicBezTo>
                      <a:lnTo>
                        <a:pt x="489" y="773"/>
                      </a:lnTo>
                      <a:cubicBezTo>
                        <a:pt x="502" y="768"/>
                        <a:pt x="513" y="761"/>
                        <a:pt x="522" y="752"/>
                      </a:cubicBezTo>
                      <a:lnTo>
                        <a:pt x="587" y="686"/>
                      </a:lnTo>
                      <a:lnTo>
                        <a:pt x="620" y="654"/>
                      </a:lnTo>
                      <a:lnTo>
                        <a:pt x="653" y="621"/>
                      </a:lnTo>
                      <a:lnTo>
                        <a:pt x="751" y="523"/>
                      </a:lnTo>
                      <a:lnTo>
                        <a:pt x="751" y="523"/>
                      </a:lnTo>
                      <a:cubicBezTo>
                        <a:pt x="762" y="511"/>
                        <a:pt x="770" y="498"/>
                        <a:pt x="776" y="481"/>
                      </a:cubicBezTo>
                      <a:lnTo>
                        <a:pt x="776" y="481"/>
                      </a:lnTo>
                      <a:cubicBezTo>
                        <a:pt x="781" y="465"/>
                        <a:pt x="781" y="449"/>
                        <a:pt x="776" y="432"/>
                      </a:cubicBezTo>
                      <a:close/>
                      <a:moveTo>
                        <a:pt x="907" y="432"/>
                      </a:moveTo>
                      <a:lnTo>
                        <a:pt x="907" y="432"/>
                      </a:lnTo>
                      <a:cubicBezTo>
                        <a:pt x="912" y="449"/>
                        <a:pt x="912" y="465"/>
                        <a:pt x="907" y="481"/>
                      </a:cubicBezTo>
                      <a:lnTo>
                        <a:pt x="907" y="481"/>
                      </a:lnTo>
                      <a:cubicBezTo>
                        <a:pt x="901" y="498"/>
                        <a:pt x="893" y="511"/>
                        <a:pt x="882" y="523"/>
                      </a:cubicBezTo>
                      <a:lnTo>
                        <a:pt x="849" y="555"/>
                      </a:lnTo>
                      <a:lnTo>
                        <a:pt x="816" y="588"/>
                      </a:lnTo>
                      <a:lnTo>
                        <a:pt x="718" y="686"/>
                      </a:lnTo>
                      <a:lnTo>
                        <a:pt x="685" y="719"/>
                      </a:lnTo>
                      <a:lnTo>
                        <a:pt x="653" y="752"/>
                      </a:lnTo>
                      <a:lnTo>
                        <a:pt x="554" y="850"/>
                      </a:lnTo>
                      <a:lnTo>
                        <a:pt x="522" y="882"/>
                      </a:lnTo>
                      <a:lnTo>
                        <a:pt x="522" y="882"/>
                      </a:lnTo>
                      <a:cubicBezTo>
                        <a:pt x="513" y="892"/>
                        <a:pt x="502" y="899"/>
                        <a:pt x="489" y="904"/>
                      </a:cubicBezTo>
                      <a:lnTo>
                        <a:pt x="489" y="904"/>
                      </a:lnTo>
                      <a:cubicBezTo>
                        <a:pt x="486" y="906"/>
                        <a:pt x="483" y="907"/>
                        <a:pt x="480" y="907"/>
                      </a:cubicBezTo>
                      <a:lnTo>
                        <a:pt x="480" y="907"/>
                      </a:lnTo>
                      <a:cubicBezTo>
                        <a:pt x="464" y="913"/>
                        <a:pt x="448" y="913"/>
                        <a:pt x="432" y="907"/>
                      </a:cubicBezTo>
                      <a:lnTo>
                        <a:pt x="432" y="907"/>
                      </a:lnTo>
                      <a:cubicBezTo>
                        <a:pt x="415" y="902"/>
                        <a:pt x="402" y="894"/>
                        <a:pt x="391" y="882"/>
                      </a:cubicBezTo>
                      <a:lnTo>
                        <a:pt x="358" y="850"/>
                      </a:lnTo>
                      <a:lnTo>
                        <a:pt x="325" y="817"/>
                      </a:lnTo>
                      <a:lnTo>
                        <a:pt x="292" y="785"/>
                      </a:lnTo>
                      <a:lnTo>
                        <a:pt x="259" y="752"/>
                      </a:lnTo>
                      <a:lnTo>
                        <a:pt x="227" y="719"/>
                      </a:lnTo>
                      <a:lnTo>
                        <a:pt x="194" y="686"/>
                      </a:lnTo>
                      <a:lnTo>
                        <a:pt x="161" y="654"/>
                      </a:lnTo>
                      <a:lnTo>
                        <a:pt x="129" y="621"/>
                      </a:lnTo>
                      <a:lnTo>
                        <a:pt x="95" y="588"/>
                      </a:lnTo>
                      <a:lnTo>
                        <a:pt x="63" y="555"/>
                      </a:lnTo>
                      <a:lnTo>
                        <a:pt x="30" y="523"/>
                      </a:lnTo>
                      <a:lnTo>
                        <a:pt x="30" y="523"/>
                      </a:lnTo>
                      <a:cubicBezTo>
                        <a:pt x="19" y="511"/>
                        <a:pt x="11" y="498"/>
                        <a:pt x="5" y="481"/>
                      </a:cubicBezTo>
                      <a:lnTo>
                        <a:pt x="5" y="481"/>
                      </a:lnTo>
                      <a:cubicBezTo>
                        <a:pt x="0" y="465"/>
                        <a:pt x="0" y="449"/>
                        <a:pt x="5" y="432"/>
                      </a:cubicBezTo>
                      <a:lnTo>
                        <a:pt x="5" y="432"/>
                      </a:lnTo>
                      <a:cubicBezTo>
                        <a:pt x="11" y="415"/>
                        <a:pt x="19" y="402"/>
                        <a:pt x="30" y="391"/>
                      </a:cubicBezTo>
                      <a:lnTo>
                        <a:pt x="63" y="358"/>
                      </a:lnTo>
                      <a:lnTo>
                        <a:pt x="161" y="260"/>
                      </a:lnTo>
                      <a:lnTo>
                        <a:pt x="194" y="227"/>
                      </a:lnTo>
                      <a:lnTo>
                        <a:pt x="227" y="194"/>
                      </a:lnTo>
                      <a:lnTo>
                        <a:pt x="325" y="96"/>
                      </a:lnTo>
                      <a:lnTo>
                        <a:pt x="358" y="63"/>
                      </a:lnTo>
                      <a:lnTo>
                        <a:pt x="391" y="30"/>
                      </a:lnTo>
                      <a:lnTo>
                        <a:pt x="391" y="30"/>
                      </a:lnTo>
                      <a:cubicBezTo>
                        <a:pt x="402" y="20"/>
                        <a:pt x="415" y="11"/>
                        <a:pt x="432" y="6"/>
                      </a:cubicBezTo>
                      <a:lnTo>
                        <a:pt x="432" y="6"/>
                      </a:lnTo>
                      <a:cubicBezTo>
                        <a:pt x="448" y="0"/>
                        <a:pt x="464" y="0"/>
                        <a:pt x="480" y="6"/>
                      </a:cubicBezTo>
                      <a:lnTo>
                        <a:pt x="480" y="6"/>
                      </a:lnTo>
                      <a:cubicBezTo>
                        <a:pt x="483" y="7"/>
                        <a:pt x="486" y="8"/>
                        <a:pt x="489" y="9"/>
                      </a:cubicBezTo>
                      <a:lnTo>
                        <a:pt x="489" y="9"/>
                      </a:lnTo>
                      <a:cubicBezTo>
                        <a:pt x="502" y="15"/>
                        <a:pt x="513" y="21"/>
                        <a:pt x="522" y="30"/>
                      </a:cubicBezTo>
                      <a:lnTo>
                        <a:pt x="554" y="63"/>
                      </a:lnTo>
                      <a:lnTo>
                        <a:pt x="587" y="96"/>
                      </a:lnTo>
                      <a:lnTo>
                        <a:pt x="620" y="129"/>
                      </a:lnTo>
                      <a:lnTo>
                        <a:pt x="653" y="162"/>
                      </a:lnTo>
                      <a:lnTo>
                        <a:pt x="685" y="194"/>
                      </a:lnTo>
                      <a:lnTo>
                        <a:pt x="718" y="227"/>
                      </a:lnTo>
                      <a:lnTo>
                        <a:pt x="751" y="260"/>
                      </a:lnTo>
                      <a:lnTo>
                        <a:pt x="784" y="293"/>
                      </a:lnTo>
                      <a:lnTo>
                        <a:pt x="816" y="326"/>
                      </a:lnTo>
                      <a:lnTo>
                        <a:pt x="849" y="358"/>
                      </a:lnTo>
                      <a:lnTo>
                        <a:pt x="882" y="391"/>
                      </a:lnTo>
                      <a:lnTo>
                        <a:pt x="882" y="391"/>
                      </a:lnTo>
                      <a:cubicBezTo>
                        <a:pt x="893" y="402"/>
                        <a:pt x="901" y="415"/>
                        <a:pt x="907" y="432"/>
                      </a:cubicBez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0" name="Freeform 341">
                  <a:extLst>
                    <a:ext uri="{FF2B5EF4-FFF2-40B4-BE49-F238E27FC236}">
                      <a16:creationId xmlns:a16="http://schemas.microsoft.com/office/drawing/2014/main" id="{69E713C0-E774-0845-8A04-43BD233B5B73}"/>
                    </a:ext>
                  </a:extLst>
                </p:cNvPr>
                <p:cNvSpPr>
                  <a:spLocks noChangeArrowheads="1"/>
                </p:cNvSpPr>
                <p:nvPr/>
              </p:nvSpPr>
              <p:spPr bwMode="auto">
                <a:xfrm>
                  <a:off x="4730750" y="2284413"/>
                  <a:ext cx="247650" cy="284162"/>
                </a:xfrm>
                <a:custGeom>
                  <a:avLst/>
                  <a:gdLst>
                    <a:gd name="T0" fmla="*/ 664 w 690"/>
                    <a:gd name="T1" fmla="*/ 778 h 788"/>
                    <a:gd name="T2" fmla="*/ 664 w 690"/>
                    <a:gd name="T3" fmla="*/ 778 h 788"/>
                    <a:gd name="T4" fmla="*/ 689 w 690"/>
                    <a:gd name="T5" fmla="*/ 754 h 788"/>
                    <a:gd name="T6" fmla="*/ 689 w 690"/>
                    <a:gd name="T7" fmla="*/ 754 h 788"/>
                    <a:gd name="T8" fmla="*/ 672 w 690"/>
                    <a:gd name="T9" fmla="*/ 722 h 788"/>
                    <a:gd name="T10" fmla="*/ 639 w 690"/>
                    <a:gd name="T11" fmla="*/ 689 h 788"/>
                    <a:gd name="T12" fmla="*/ 606 w 690"/>
                    <a:gd name="T13" fmla="*/ 656 h 788"/>
                    <a:gd name="T14" fmla="*/ 573 w 690"/>
                    <a:gd name="T15" fmla="*/ 623 h 788"/>
                    <a:gd name="T16" fmla="*/ 541 w 690"/>
                    <a:gd name="T17" fmla="*/ 591 h 788"/>
                    <a:gd name="T18" fmla="*/ 508 w 690"/>
                    <a:gd name="T19" fmla="*/ 558 h 788"/>
                    <a:gd name="T20" fmla="*/ 475 w 690"/>
                    <a:gd name="T21" fmla="*/ 525 h 788"/>
                    <a:gd name="T22" fmla="*/ 442 w 690"/>
                    <a:gd name="T23" fmla="*/ 492 h 788"/>
                    <a:gd name="T24" fmla="*/ 410 w 690"/>
                    <a:gd name="T25" fmla="*/ 460 h 788"/>
                    <a:gd name="T26" fmla="*/ 410 w 690"/>
                    <a:gd name="T27" fmla="*/ 460 h 788"/>
                    <a:gd name="T28" fmla="*/ 385 w 690"/>
                    <a:gd name="T29" fmla="*/ 418 h 788"/>
                    <a:gd name="T30" fmla="*/ 385 w 690"/>
                    <a:gd name="T31" fmla="*/ 418 h 788"/>
                    <a:gd name="T32" fmla="*/ 385 w 690"/>
                    <a:gd name="T33" fmla="*/ 369 h 788"/>
                    <a:gd name="T34" fmla="*/ 385 w 690"/>
                    <a:gd name="T35" fmla="*/ 369 h 788"/>
                    <a:gd name="T36" fmla="*/ 410 w 690"/>
                    <a:gd name="T37" fmla="*/ 328 h 788"/>
                    <a:gd name="T38" fmla="*/ 672 w 690"/>
                    <a:gd name="T39" fmla="*/ 66 h 788"/>
                    <a:gd name="T40" fmla="*/ 672 w 690"/>
                    <a:gd name="T41" fmla="*/ 66 h 788"/>
                    <a:gd name="T42" fmla="*/ 689 w 690"/>
                    <a:gd name="T43" fmla="*/ 33 h 788"/>
                    <a:gd name="T44" fmla="*/ 689 w 690"/>
                    <a:gd name="T45" fmla="*/ 33 h 788"/>
                    <a:gd name="T46" fmla="*/ 664 w 690"/>
                    <a:gd name="T47" fmla="*/ 8 h 788"/>
                    <a:gd name="T48" fmla="*/ 664 w 690"/>
                    <a:gd name="T49" fmla="*/ 8 h 788"/>
                    <a:gd name="T50" fmla="*/ 606 w 690"/>
                    <a:gd name="T51" fmla="*/ 0 h 788"/>
                    <a:gd name="T52" fmla="*/ 82 w 690"/>
                    <a:gd name="T53" fmla="*/ 0 h 788"/>
                    <a:gd name="T54" fmla="*/ 82 w 690"/>
                    <a:gd name="T55" fmla="*/ 0 h 788"/>
                    <a:gd name="T56" fmla="*/ 24 w 690"/>
                    <a:gd name="T57" fmla="*/ 8 h 788"/>
                    <a:gd name="T58" fmla="*/ 24 w 690"/>
                    <a:gd name="T59" fmla="*/ 8 h 788"/>
                    <a:gd name="T60" fmla="*/ 0 w 690"/>
                    <a:gd name="T61" fmla="*/ 33 h 788"/>
                    <a:gd name="T62" fmla="*/ 0 w 690"/>
                    <a:gd name="T63" fmla="*/ 33 h 788"/>
                    <a:gd name="T64" fmla="*/ 17 w 690"/>
                    <a:gd name="T65" fmla="*/ 66 h 788"/>
                    <a:gd name="T66" fmla="*/ 49 w 690"/>
                    <a:gd name="T67" fmla="*/ 99 h 788"/>
                    <a:gd name="T68" fmla="*/ 82 w 690"/>
                    <a:gd name="T69" fmla="*/ 131 h 788"/>
                    <a:gd name="T70" fmla="*/ 115 w 690"/>
                    <a:gd name="T71" fmla="*/ 164 h 788"/>
                    <a:gd name="T72" fmla="*/ 147 w 690"/>
                    <a:gd name="T73" fmla="*/ 197 h 788"/>
                    <a:gd name="T74" fmla="*/ 181 w 690"/>
                    <a:gd name="T75" fmla="*/ 230 h 788"/>
                    <a:gd name="T76" fmla="*/ 213 w 690"/>
                    <a:gd name="T77" fmla="*/ 263 h 788"/>
                    <a:gd name="T78" fmla="*/ 246 w 690"/>
                    <a:gd name="T79" fmla="*/ 296 h 788"/>
                    <a:gd name="T80" fmla="*/ 279 w 690"/>
                    <a:gd name="T81" fmla="*/ 328 h 788"/>
                    <a:gd name="T82" fmla="*/ 279 w 690"/>
                    <a:gd name="T83" fmla="*/ 328 h 788"/>
                    <a:gd name="T84" fmla="*/ 303 w 690"/>
                    <a:gd name="T85" fmla="*/ 369 h 788"/>
                    <a:gd name="T86" fmla="*/ 303 w 690"/>
                    <a:gd name="T87" fmla="*/ 369 h 788"/>
                    <a:gd name="T88" fmla="*/ 303 w 690"/>
                    <a:gd name="T89" fmla="*/ 418 h 788"/>
                    <a:gd name="T90" fmla="*/ 303 w 690"/>
                    <a:gd name="T91" fmla="*/ 418 h 788"/>
                    <a:gd name="T92" fmla="*/ 279 w 690"/>
                    <a:gd name="T93" fmla="*/ 460 h 788"/>
                    <a:gd name="T94" fmla="*/ 17 w 690"/>
                    <a:gd name="T95" fmla="*/ 722 h 788"/>
                    <a:gd name="T96" fmla="*/ 17 w 690"/>
                    <a:gd name="T97" fmla="*/ 722 h 788"/>
                    <a:gd name="T98" fmla="*/ 0 w 690"/>
                    <a:gd name="T99" fmla="*/ 754 h 788"/>
                    <a:gd name="T100" fmla="*/ 0 w 690"/>
                    <a:gd name="T101" fmla="*/ 754 h 788"/>
                    <a:gd name="T102" fmla="*/ 24 w 690"/>
                    <a:gd name="T103" fmla="*/ 778 h 788"/>
                    <a:gd name="T104" fmla="*/ 24 w 690"/>
                    <a:gd name="T105" fmla="*/ 778 h 788"/>
                    <a:gd name="T106" fmla="*/ 82 w 690"/>
                    <a:gd name="T107" fmla="*/ 787 h 788"/>
                    <a:gd name="T108" fmla="*/ 606 w 690"/>
                    <a:gd name="T109" fmla="*/ 787 h 788"/>
                    <a:gd name="T110" fmla="*/ 606 w 690"/>
                    <a:gd name="T111" fmla="*/ 787 h 788"/>
                    <a:gd name="T112" fmla="*/ 664 w 690"/>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0" h="788">
                      <a:moveTo>
                        <a:pt x="664" y="778"/>
                      </a:moveTo>
                      <a:lnTo>
                        <a:pt x="664" y="778"/>
                      </a:lnTo>
                      <a:cubicBezTo>
                        <a:pt x="680" y="773"/>
                        <a:pt x="689" y="765"/>
                        <a:pt x="689" y="754"/>
                      </a:cubicBezTo>
                      <a:lnTo>
                        <a:pt x="689" y="754"/>
                      </a:lnTo>
                      <a:cubicBezTo>
                        <a:pt x="689" y="743"/>
                        <a:pt x="683" y="732"/>
                        <a:pt x="672" y="722"/>
                      </a:cubicBezTo>
                      <a:lnTo>
                        <a:pt x="639" y="689"/>
                      </a:lnTo>
                      <a:lnTo>
                        <a:pt x="606" y="656"/>
                      </a:lnTo>
                      <a:lnTo>
                        <a:pt x="573" y="623"/>
                      </a:lnTo>
                      <a:lnTo>
                        <a:pt x="541" y="591"/>
                      </a:lnTo>
                      <a:lnTo>
                        <a:pt x="508" y="558"/>
                      </a:lnTo>
                      <a:lnTo>
                        <a:pt x="475" y="525"/>
                      </a:lnTo>
                      <a:lnTo>
                        <a:pt x="442"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lnTo>
                        <a:pt x="672" y="66"/>
                      </a:lnTo>
                      <a:lnTo>
                        <a:pt x="672" y="66"/>
                      </a:lnTo>
                      <a:cubicBezTo>
                        <a:pt x="683" y="55"/>
                        <a:pt x="689" y="44"/>
                        <a:pt x="689" y="33"/>
                      </a:cubicBezTo>
                      <a:lnTo>
                        <a:pt x="689" y="33"/>
                      </a:lnTo>
                      <a:cubicBezTo>
                        <a:pt x="689" y="23"/>
                        <a:pt x="680" y="14"/>
                        <a:pt x="664" y="8"/>
                      </a:cubicBezTo>
                      <a:lnTo>
                        <a:pt x="664" y="8"/>
                      </a:lnTo>
                      <a:cubicBezTo>
                        <a:pt x="648" y="3"/>
                        <a:pt x="628" y="0"/>
                        <a:pt x="606" y="0"/>
                      </a:cubicBezTo>
                      <a:lnTo>
                        <a:pt x="82" y="0"/>
                      </a:lnTo>
                      <a:lnTo>
                        <a:pt x="82" y="0"/>
                      </a:lnTo>
                      <a:cubicBezTo>
                        <a:pt x="60" y="0"/>
                        <a:pt x="41" y="3"/>
                        <a:pt x="24" y="8"/>
                      </a:cubicBezTo>
                      <a:lnTo>
                        <a:pt x="24" y="8"/>
                      </a:lnTo>
                      <a:cubicBezTo>
                        <a:pt x="8" y="14"/>
                        <a:pt x="0" y="23"/>
                        <a:pt x="0" y="33"/>
                      </a:cubicBezTo>
                      <a:lnTo>
                        <a:pt x="0" y="33"/>
                      </a:lnTo>
                      <a:cubicBezTo>
                        <a:pt x="0" y="44"/>
                        <a:pt x="6" y="55"/>
                        <a:pt x="17" y="66"/>
                      </a:cubicBezTo>
                      <a:lnTo>
                        <a:pt x="49" y="99"/>
                      </a:lnTo>
                      <a:lnTo>
                        <a:pt x="82" y="131"/>
                      </a:lnTo>
                      <a:lnTo>
                        <a:pt x="115" y="164"/>
                      </a:lnTo>
                      <a:lnTo>
                        <a:pt x="147" y="197"/>
                      </a:lnTo>
                      <a:lnTo>
                        <a:pt x="181" y="230"/>
                      </a:lnTo>
                      <a:lnTo>
                        <a:pt x="213" y="263"/>
                      </a:lnTo>
                      <a:lnTo>
                        <a:pt x="246" y="296"/>
                      </a:lnTo>
                      <a:lnTo>
                        <a:pt x="279" y="328"/>
                      </a:lnTo>
                      <a:lnTo>
                        <a:pt x="279" y="328"/>
                      </a:lnTo>
                      <a:cubicBezTo>
                        <a:pt x="289" y="339"/>
                        <a:pt x="298" y="352"/>
                        <a:pt x="303" y="369"/>
                      </a:cubicBezTo>
                      <a:lnTo>
                        <a:pt x="303" y="369"/>
                      </a:lnTo>
                      <a:cubicBezTo>
                        <a:pt x="309" y="386"/>
                        <a:pt x="309" y="402"/>
                        <a:pt x="303" y="418"/>
                      </a:cubicBezTo>
                      <a:lnTo>
                        <a:pt x="303" y="418"/>
                      </a:lnTo>
                      <a:cubicBezTo>
                        <a:pt x="298" y="435"/>
                        <a:pt x="289" y="448"/>
                        <a:pt x="279" y="460"/>
                      </a:cubicBezTo>
                      <a:lnTo>
                        <a:pt x="17" y="722"/>
                      </a:lnTo>
                      <a:lnTo>
                        <a:pt x="17" y="722"/>
                      </a:lnTo>
                      <a:cubicBezTo>
                        <a:pt x="6" y="732"/>
                        <a:pt x="0" y="743"/>
                        <a:pt x="0" y="754"/>
                      </a:cubicBezTo>
                      <a:lnTo>
                        <a:pt x="0" y="754"/>
                      </a:lnTo>
                      <a:cubicBezTo>
                        <a:pt x="0" y="765"/>
                        <a:pt x="8" y="773"/>
                        <a:pt x="24" y="778"/>
                      </a:cubicBezTo>
                      <a:lnTo>
                        <a:pt x="24" y="778"/>
                      </a:lnTo>
                      <a:cubicBezTo>
                        <a:pt x="41" y="784"/>
                        <a:pt x="60" y="787"/>
                        <a:pt x="82" y="787"/>
                      </a:cubicBezTo>
                      <a:lnTo>
                        <a:pt x="606" y="787"/>
                      </a:lnTo>
                      <a:lnTo>
                        <a:pt x="606" y="787"/>
                      </a:lnTo>
                      <a:cubicBezTo>
                        <a:pt x="628" y="787"/>
                        <a:pt x="648" y="784"/>
                        <a:pt x="664" y="77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1" name="Freeform 342">
                  <a:extLst>
                    <a:ext uri="{FF2B5EF4-FFF2-40B4-BE49-F238E27FC236}">
                      <a16:creationId xmlns:a16="http://schemas.microsoft.com/office/drawing/2014/main" id="{5D6938FE-872A-0C4E-AA3B-3438498C3BAE}"/>
                    </a:ext>
                  </a:extLst>
                </p:cNvPr>
                <p:cNvSpPr>
                  <a:spLocks noChangeArrowheads="1"/>
                </p:cNvSpPr>
                <p:nvPr/>
              </p:nvSpPr>
              <p:spPr bwMode="auto">
                <a:xfrm>
                  <a:off x="5602288"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5 w 690"/>
                    <a:gd name="T13" fmla="*/ 8 h 788"/>
                    <a:gd name="T14" fmla="*/ 82 w 690"/>
                    <a:gd name="T15" fmla="*/ 0 h 788"/>
                    <a:gd name="T16" fmla="*/ 25 w 690"/>
                    <a:gd name="T17" fmla="*/ 8 h 788"/>
                    <a:gd name="T18" fmla="*/ 0 w 690"/>
                    <a:gd name="T19" fmla="*/ 33 h 788"/>
                    <a:gd name="T20" fmla="*/ 17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1 w 690"/>
                    <a:gd name="T35" fmla="*/ 558 h 788"/>
                    <a:gd name="T36" fmla="*/ 115 w 690"/>
                    <a:gd name="T37" fmla="*/ 623 h 788"/>
                    <a:gd name="T38" fmla="*/ 50 w 690"/>
                    <a:gd name="T39" fmla="*/ 689 h 788"/>
                    <a:gd name="T40" fmla="*/ 17 w 690"/>
                    <a:gd name="T41" fmla="*/ 722 h 788"/>
                    <a:gd name="T42" fmla="*/ 0 w 690"/>
                    <a:gd name="T43" fmla="*/ 754 h 788"/>
                    <a:gd name="T44" fmla="*/ 25 w 690"/>
                    <a:gd name="T45" fmla="*/ 778 h 788"/>
                    <a:gd name="T46" fmla="*/ 607 w 690"/>
                    <a:gd name="T47" fmla="*/ 787 h 788"/>
                    <a:gd name="T48" fmla="*/ 665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5" y="8"/>
                      </a:cubicBezTo>
                      <a:lnTo>
                        <a:pt x="665" y="8"/>
                      </a:lnTo>
                      <a:cubicBezTo>
                        <a:pt x="648" y="3"/>
                        <a:pt x="629" y="0"/>
                        <a:pt x="607" y="0"/>
                      </a:cubicBezTo>
                      <a:lnTo>
                        <a:pt x="82" y="0"/>
                      </a:lnTo>
                      <a:lnTo>
                        <a:pt x="82" y="0"/>
                      </a:lnTo>
                      <a:cubicBezTo>
                        <a:pt x="61" y="0"/>
                        <a:pt x="41" y="3"/>
                        <a:pt x="25" y="8"/>
                      </a:cubicBezTo>
                      <a:lnTo>
                        <a:pt x="25" y="8"/>
                      </a:lnTo>
                      <a:cubicBezTo>
                        <a:pt x="9" y="14"/>
                        <a:pt x="0" y="23"/>
                        <a:pt x="0" y="33"/>
                      </a:cubicBezTo>
                      <a:lnTo>
                        <a:pt x="0" y="33"/>
                      </a:lnTo>
                      <a:cubicBezTo>
                        <a:pt x="0" y="44"/>
                        <a:pt x="6" y="55"/>
                        <a:pt x="17" y="66"/>
                      </a:cubicBezTo>
                      <a:lnTo>
                        <a:pt x="82" y="131"/>
                      </a:lnTo>
                      <a:lnTo>
                        <a:pt x="115" y="164"/>
                      </a:lnTo>
                      <a:lnTo>
                        <a:pt x="148" y="197"/>
                      </a:lnTo>
                      <a:lnTo>
                        <a:pt x="246" y="295"/>
                      </a:lnTo>
                      <a:lnTo>
                        <a:pt x="279" y="328"/>
                      </a:lnTo>
                      <a:lnTo>
                        <a:pt x="279" y="328"/>
                      </a:lnTo>
                      <a:cubicBezTo>
                        <a:pt x="291" y="339"/>
                        <a:pt x="298" y="352"/>
                        <a:pt x="303" y="369"/>
                      </a:cubicBezTo>
                      <a:lnTo>
                        <a:pt x="303" y="369"/>
                      </a:lnTo>
                      <a:cubicBezTo>
                        <a:pt x="309" y="386"/>
                        <a:pt x="309" y="402"/>
                        <a:pt x="303" y="418"/>
                      </a:cubicBezTo>
                      <a:lnTo>
                        <a:pt x="303" y="418"/>
                      </a:lnTo>
                      <a:cubicBezTo>
                        <a:pt x="298" y="435"/>
                        <a:pt x="291" y="448"/>
                        <a:pt x="279" y="460"/>
                      </a:cubicBezTo>
                      <a:lnTo>
                        <a:pt x="246" y="492"/>
                      </a:lnTo>
                      <a:lnTo>
                        <a:pt x="213" y="525"/>
                      </a:lnTo>
                      <a:lnTo>
                        <a:pt x="181" y="558"/>
                      </a:lnTo>
                      <a:lnTo>
                        <a:pt x="148" y="591"/>
                      </a:lnTo>
                      <a:lnTo>
                        <a:pt x="115" y="623"/>
                      </a:lnTo>
                      <a:lnTo>
                        <a:pt x="82" y="656"/>
                      </a:lnTo>
                      <a:lnTo>
                        <a:pt x="50" y="689"/>
                      </a:lnTo>
                      <a:lnTo>
                        <a:pt x="17" y="722"/>
                      </a:lnTo>
                      <a:lnTo>
                        <a:pt x="17" y="722"/>
                      </a:lnTo>
                      <a:cubicBezTo>
                        <a:pt x="6" y="732"/>
                        <a:pt x="0" y="743"/>
                        <a:pt x="0" y="754"/>
                      </a:cubicBezTo>
                      <a:lnTo>
                        <a:pt x="0" y="754"/>
                      </a:lnTo>
                      <a:cubicBezTo>
                        <a:pt x="0" y="765"/>
                        <a:pt x="9" y="773"/>
                        <a:pt x="25" y="778"/>
                      </a:cubicBezTo>
                      <a:lnTo>
                        <a:pt x="25" y="778"/>
                      </a:lnTo>
                      <a:cubicBezTo>
                        <a:pt x="41" y="784"/>
                        <a:pt x="61" y="787"/>
                        <a:pt x="82" y="787"/>
                      </a:cubicBezTo>
                      <a:lnTo>
                        <a:pt x="607" y="787"/>
                      </a:lnTo>
                      <a:lnTo>
                        <a:pt x="607" y="787"/>
                      </a:lnTo>
                      <a:cubicBezTo>
                        <a:pt x="629" y="787"/>
                        <a:pt x="648" y="784"/>
                        <a:pt x="665" y="778"/>
                      </a:cubicBezTo>
                      <a:lnTo>
                        <a:pt x="665"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2" name="Freeform 343">
                  <a:extLst>
                    <a:ext uri="{FF2B5EF4-FFF2-40B4-BE49-F238E27FC236}">
                      <a16:creationId xmlns:a16="http://schemas.microsoft.com/office/drawing/2014/main" id="{3B0FB950-50F6-8E40-9164-1418BBF8E4FE}"/>
                    </a:ext>
                  </a:extLst>
                </p:cNvPr>
                <p:cNvSpPr>
                  <a:spLocks noChangeArrowheads="1"/>
                </p:cNvSpPr>
                <p:nvPr/>
              </p:nvSpPr>
              <p:spPr bwMode="auto">
                <a:xfrm>
                  <a:off x="5197475" y="2332038"/>
                  <a:ext cx="187325" cy="187325"/>
                </a:xfrm>
                <a:custGeom>
                  <a:avLst/>
                  <a:gdLst>
                    <a:gd name="T0" fmla="*/ 382 w 519"/>
                    <a:gd name="T1" fmla="*/ 235 h 520"/>
                    <a:gd name="T2" fmla="*/ 325 w 519"/>
                    <a:gd name="T3" fmla="*/ 161 h 520"/>
                    <a:gd name="T4" fmla="*/ 292 w 519"/>
                    <a:gd name="T5" fmla="*/ 140 h 520"/>
                    <a:gd name="T6" fmla="*/ 283 w 519"/>
                    <a:gd name="T7" fmla="*/ 136 h 520"/>
                    <a:gd name="T8" fmla="*/ 235 w 519"/>
                    <a:gd name="T9" fmla="*/ 136 h 520"/>
                    <a:gd name="T10" fmla="*/ 194 w 519"/>
                    <a:gd name="T11" fmla="*/ 161 h 520"/>
                    <a:gd name="T12" fmla="*/ 161 w 519"/>
                    <a:gd name="T13" fmla="*/ 194 h 520"/>
                    <a:gd name="T14" fmla="*/ 136 w 519"/>
                    <a:gd name="T15" fmla="*/ 235 h 520"/>
                    <a:gd name="T16" fmla="*/ 136 w 519"/>
                    <a:gd name="T17" fmla="*/ 284 h 520"/>
                    <a:gd name="T18" fmla="*/ 194 w 519"/>
                    <a:gd name="T19" fmla="*/ 358 h 520"/>
                    <a:gd name="T20" fmla="*/ 235 w 519"/>
                    <a:gd name="T21" fmla="*/ 382 h 520"/>
                    <a:gd name="T22" fmla="*/ 283 w 519"/>
                    <a:gd name="T23" fmla="*/ 382 h 520"/>
                    <a:gd name="T24" fmla="*/ 292 w 519"/>
                    <a:gd name="T25" fmla="*/ 379 h 520"/>
                    <a:gd name="T26" fmla="*/ 325 w 519"/>
                    <a:gd name="T27" fmla="*/ 358 h 520"/>
                    <a:gd name="T28" fmla="*/ 357 w 519"/>
                    <a:gd name="T29" fmla="*/ 326 h 520"/>
                    <a:gd name="T30" fmla="*/ 382 w 519"/>
                    <a:gd name="T31" fmla="*/ 284 h 520"/>
                    <a:gd name="T32" fmla="*/ 513 w 519"/>
                    <a:gd name="T33" fmla="*/ 235 h 520"/>
                    <a:gd name="T34" fmla="*/ 513 w 519"/>
                    <a:gd name="T35" fmla="*/ 284 h 520"/>
                    <a:gd name="T36" fmla="*/ 488 w 519"/>
                    <a:gd name="T37" fmla="*/ 326 h 520"/>
                    <a:gd name="T38" fmla="*/ 423 w 519"/>
                    <a:gd name="T39" fmla="*/ 391 h 520"/>
                    <a:gd name="T40" fmla="*/ 357 w 519"/>
                    <a:gd name="T41" fmla="*/ 457 h 520"/>
                    <a:gd name="T42" fmla="*/ 325 w 519"/>
                    <a:gd name="T43" fmla="*/ 489 h 520"/>
                    <a:gd name="T44" fmla="*/ 292 w 519"/>
                    <a:gd name="T45" fmla="*/ 510 h 520"/>
                    <a:gd name="T46" fmla="*/ 283 w 519"/>
                    <a:gd name="T47" fmla="*/ 514 h 520"/>
                    <a:gd name="T48" fmla="*/ 235 w 519"/>
                    <a:gd name="T49" fmla="*/ 514 h 520"/>
                    <a:gd name="T50" fmla="*/ 161 w 519"/>
                    <a:gd name="T51" fmla="*/ 457 h 520"/>
                    <a:gd name="T52" fmla="*/ 30 w 519"/>
                    <a:gd name="T53" fmla="*/ 326 h 520"/>
                    <a:gd name="T54" fmla="*/ 5 w 519"/>
                    <a:gd name="T55" fmla="*/ 284 h 520"/>
                    <a:gd name="T56" fmla="*/ 5 w 519"/>
                    <a:gd name="T57" fmla="*/ 235 h 520"/>
                    <a:gd name="T58" fmla="*/ 30 w 519"/>
                    <a:gd name="T59" fmla="*/ 194 h 520"/>
                    <a:gd name="T60" fmla="*/ 95 w 519"/>
                    <a:gd name="T61" fmla="*/ 129 h 520"/>
                    <a:gd name="T62" fmla="*/ 194 w 519"/>
                    <a:gd name="T63" fmla="*/ 30 h 520"/>
                    <a:gd name="T64" fmla="*/ 235 w 519"/>
                    <a:gd name="T65" fmla="*/ 6 h 520"/>
                    <a:gd name="T66" fmla="*/ 283 w 519"/>
                    <a:gd name="T67" fmla="*/ 6 h 520"/>
                    <a:gd name="T68" fmla="*/ 292 w 519"/>
                    <a:gd name="T69" fmla="*/ 9 h 520"/>
                    <a:gd name="T70" fmla="*/ 325 w 519"/>
                    <a:gd name="T71" fmla="*/ 30 h 520"/>
                    <a:gd name="T72" fmla="*/ 488 w 519"/>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9" h="520">
                      <a:moveTo>
                        <a:pt x="382" y="235"/>
                      </a:moveTo>
                      <a:lnTo>
                        <a:pt x="382" y="235"/>
                      </a:lnTo>
                      <a:cubicBezTo>
                        <a:pt x="377" y="218"/>
                        <a:pt x="368" y="205"/>
                        <a:pt x="357" y="194"/>
                      </a:cubicBezTo>
                      <a:lnTo>
                        <a:pt x="325" y="161"/>
                      </a:lnTo>
                      <a:lnTo>
                        <a:pt x="325" y="161"/>
                      </a:lnTo>
                      <a:cubicBezTo>
                        <a:pt x="316" y="152"/>
                        <a:pt x="305" y="145"/>
                        <a:pt x="292" y="140"/>
                      </a:cubicBezTo>
                      <a:lnTo>
                        <a:pt x="292" y="140"/>
                      </a:lnTo>
                      <a:cubicBezTo>
                        <a:pt x="289" y="139"/>
                        <a:pt x="286" y="137"/>
                        <a:pt x="283" y="136"/>
                      </a:cubicBezTo>
                      <a:lnTo>
                        <a:pt x="283" y="136"/>
                      </a:lnTo>
                      <a:cubicBezTo>
                        <a:pt x="267" y="131"/>
                        <a:pt x="251" y="131"/>
                        <a:pt x="235" y="136"/>
                      </a:cubicBezTo>
                      <a:lnTo>
                        <a:pt x="235" y="136"/>
                      </a:lnTo>
                      <a:cubicBezTo>
                        <a:pt x="218" y="142"/>
                        <a:pt x="205" y="151"/>
                        <a:pt x="194" y="161"/>
                      </a:cubicBezTo>
                      <a:lnTo>
                        <a:pt x="161" y="194"/>
                      </a:lnTo>
                      <a:lnTo>
                        <a:pt x="161" y="194"/>
                      </a:lnTo>
                      <a:cubicBezTo>
                        <a:pt x="149" y="205"/>
                        <a:pt x="142" y="218"/>
                        <a:pt x="136" y="235"/>
                      </a:cubicBezTo>
                      <a:lnTo>
                        <a:pt x="136" y="235"/>
                      </a:lnTo>
                      <a:cubicBezTo>
                        <a:pt x="131" y="252"/>
                        <a:pt x="131" y="268"/>
                        <a:pt x="136" y="284"/>
                      </a:cubicBezTo>
                      <a:lnTo>
                        <a:pt x="136" y="284"/>
                      </a:lnTo>
                      <a:cubicBezTo>
                        <a:pt x="142" y="301"/>
                        <a:pt x="149" y="314"/>
                        <a:pt x="161" y="326"/>
                      </a:cubicBezTo>
                      <a:lnTo>
                        <a:pt x="194" y="358"/>
                      </a:lnTo>
                      <a:lnTo>
                        <a:pt x="194" y="358"/>
                      </a:lnTo>
                      <a:cubicBezTo>
                        <a:pt x="205" y="369"/>
                        <a:pt x="218" y="377"/>
                        <a:pt x="235" y="382"/>
                      </a:cubicBezTo>
                      <a:lnTo>
                        <a:pt x="235" y="382"/>
                      </a:lnTo>
                      <a:cubicBezTo>
                        <a:pt x="251" y="388"/>
                        <a:pt x="267" y="388"/>
                        <a:pt x="283" y="382"/>
                      </a:cubicBezTo>
                      <a:lnTo>
                        <a:pt x="283" y="382"/>
                      </a:lnTo>
                      <a:cubicBezTo>
                        <a:pt x="286" y="381"/>
                        <a:pt x="289" y="381"/>
                        <a:pt x="292" y="379"/>
                      </a:cubicBezTo>
                      <a:lnTo>
                        <a:pt x="292" y="379"/>
                      </a:lnTo>
                      <a:cubicBezTo>
                        <a:pt x="305" y="374"/>
                        <a:pt x="316" y="367"/>
                        <a:pt x="325" y="358"/>
                      </a:cubicBezTo>
                      <a:lnTo>
                        <a:pt x="357" y="326"/>
                      </a:lnTo>
                      <a:lnTo>
                        <a:pt x="357" y="326"/>
                      </a:lnTo>
                      <a:cubicBezTo>
                        <a:pt x="368" y="314"/>
                        <a:pt x="377" y="301"/>
                        <a:pt x="382" y="284"/>
                      </a:cubicBezTo>
                      <a:lnTo>
                        <a:pt x="382" y="284"/>
                      </a:lnTo>
                      <a:cubicBezTo>
                        <a:pt x="387" y="268"/>
                        <a:pt x="387" y="252"/>
                        <a:pt x="382" y="235"/>
                      </a:cubicBezTo>
                      <a:close/>
                      <a:moveTo>
                        <a:pt x="513" y="235"/>
                      </a:moveTo>
                      <a:lnTo>
                        <a:pt x="513" y="235"/>
                      </a:lnTo>
                      <a:cubicBezTo>
                        <a:pt x="518" y="252"/>
                        <a:pt x="518" y="268"/>
                        <a:pt x="513" y="284"/>
                      </a:cubicBezTo>
                      <a:lnTo>
                        <a:pt x="513" y="284"/>
                      </a:lnTo>
                      <a:cubicBezTo>
                        <a:pt x="508" y="301"/>
                        <a:pt x="499" y="314"/>
                        <a:pt x="488" y="326"/>
                      </a:cubicBezTo>
                      <a:lnTo>
                        <a:pt x="456" y="358"/>
                      </a:lnTo>
                      <a:lnTo>
                        <a:pt x="423" y="391"/>
                      </a:lnTo>
                      <a:lnTo>
                        <a:pt x="390" y="424"/>
                      </a:lnTo>
                      <a:lnTo>
                        <a:pt x="357" y="457"/>
                      </a:lnTo>
                      <a:lnTo>
                        <a:pt x="325" y="489"/>
                      </a:lnTo>
                      <a:lnTo>
                        <a:pt x="325" y="489"/>
                      </a:lnTo>
                      <a:cubicBezTo>
                        <a:pt x="316" y="498"/>
                        <a:pt x="305" y="505"/>
                        <a:pt x="292" y="510"/>
                      </a:cubicBezTo>
                      <a:lnTo>
                        <a:pt x="292" y="510"/>
                      </a:lnTo>
                      <a:cubicBezTo>
                        <a:pt x="289" y="512"/>
                        <a:pt x="286" y="513"/>
                        <a:pt x="283" y="514"/>
                      </a:cubicBezTo>
                      <a:lnTo>
                        <a:pt x="283" y="514"/>
                      </a:lnTo>
                      <a:cubicBezTo>
                        <a:pt x="267" y="519"/>
                        <a:pt x="251" y="519"/>
                        <a:pt x="235" y="514"/>
                      </a:cubicBezTo>
                      <a:lnTo>
                        <a:pt x="235" y="514"/>
                      </a:lnTo>
                      <a:cubicBezTo>
                        <a:pt x="218" y="508"/>
                        <a:pt x="205" y="500"/>
                        <a:pt x="194" y="489"/>
                      </a:cubicBezTo>
                      <a:lnTo>
                        <a:pt x="161" y="457"/>
                      </a:lnTo>
                      <a:lnTo>
                        <a:pt x="128" y="424"/>
                      </a:lnTo>
                      <a:lnTo>
                        <a:pt x="30" y="326"/>
                      </a:lnTo>
                      <a:lnTo>
                        <a:pt x="30" y="326"/>
                      </a:lnTo>
                      <a:cubicBezTo>
                        <a:pt x="19" y="314"/>
                        <a:pt x="10" y="301"/>
                        <a:pt x="5" y="284"/>
                      </a:cubicBezTo>
                      <a:lnTo>
                        <a:pt x="5" y="284"/>
                      </a:lnTo>
                      <a:cubicBezTo>
                        <a:pt x="0" y="268"/>
                        <a:pt x="0" y="252"/>
                        <a:pt x="5" y="235"/>
                      </a:cubicBezTo>
                      <a:lnTo>
                        <a:pt x="5" y="235"/>
                      </a:lnTo>
                      <a:cubicBezTo>
                        <a:pt x="10" y="218"/>
                        <a:pt x="19" y="205"/>
                        <a:pt x="30" y="194"/>
                      </a:cubicBezTo>
                      <a:lnTo>
                        <a:pt x="62" y="161"/>
                      </a:lnTo>
                      <a:lnTo>
                        <a:pt x="95" y="129"/>
                      </a:lnTo>
                      <a:lnTo>
                        <a:pt x="128" y="96"/>
                      </a:lnTo>
                      <a:lnTo>
                        <a:pt x="194" y="30"/>
                      </a:lnTo>
                      <a:lnTo>
                        <a:pt x="194" y="30"/>
                      </a:lnTo>
                      <a:cubicBezTo>
                        <a:pt x="205" y="20"/>
                        <a:pt x="218" y="11"/>
                        <a:pt x="235" y="6"/>
                      </a:cubicBezTo>
                      <a:lnTo>
                        <a:pt x="235" y="6"/>
                      </a:lnTo>
                      <a:cubicBezTo>
                        <a:pt x="251" y="0"/>
                        <a:pt x="267" y="0"/>
                        <a:pt x="283" y="6"/>
                      </a:cubicBezTo>
                      <a:lnTo>
                        <a:pt x="283" y="6"/>
                      </a:lnTo>
                      <a:cubicBezTo>
                        <a:pt x="286" y="7"/>
                        <a:pt x="289" y="8"/>
                        <a:pt x="292" y="9"/>
                      </a:cubicBezTo>
                      <a:lnTo>
                        <a:pt x="292" y="9"/>
                      </a:lnTo>
                      <a:cubicBezTo>
                        <a:pt x="305" y="14"/>
                        <a:pt x="316" y="21"/>
                        <a:pt x="325" y="30"/>
                      </a:cubicBezTo>
                      <a:lnTo>
                        <a:pt x="488" y="194"/>
                      </a:lnTo>
                      <a:lnTo>
                        <a:pt x="488" y="194"/>
                      </a:lnTo>
                      <a:cubicBezTo>
                        <a:pt x="499" y="205"/>
                        <a:pt x="508" y="218"/>
                        <a:pt x="513" y="235"/>
                      </a:cubicBezTo>
                      <a:close/>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3" name="Freeform 346">
                  <a:extLst>
                    <a:ext uri="{FF2B5EF4-FFF2-40B4-BE49-F238E27FC236}">
                      <a16:creationId xmlns:a16="http://schemas.microsoft.com/office/drawing/2014/main" id="{D31F04EA-DDC9-CA4E-8D77-EB09B5533B80}"/>
                    </a:ext>
                  </a:extLst>
                </p:cNvPr>
                <p:cNvSpPr>
                  <a:spLocks noChangeArrowheads="1"/>
                </p:cNvSpPr>
                <p:nvPr/>
              </p:nvSpPr>
              <p:spPr bwMode="auto">
                <a:xfrm>
                  <a:off x="5267325" y="2403475"/>
                  <a:ext cx="46038" cy="46038"/>
                </a:xfrm>
                <a:custGeom>
                  <a:avLst/>
                  <a:gdLst>
                    <a:gd name="T0" fmla="*/ 96 w 127"/>
                    <a:gd name="T1" fmla="*/ 9 h 127"/>
                    <a:gd name="T2" fmla="*/ 96 w 127"/>
                    <a:gd name="T3" fmla="*/ 9 h 127"/>
                    <a:gd name="T4" fmla="*/ 87 w 127"/>
                    <a:gd name="T5" fmla="*/ 5 h 127"/>
                    <a:gd name="T6" fmla="*/ 87 w 127"/>
                    <a:gd name="T7" fmla="*/ 5 h 127"/>
                    <a:gd name="T8" fmla="*/ 39 w 127"/>
                    <a:gd name="T9" fmla="*/ 5 h 127"/>
                    <a:gd name="T10" fmla="*/ 39 w 127"/>
                    <a:gd name="T11" fmla="*/ 5 h 127"/>
                    <a:gd name="T12" fmla="*/ 6 w 127"/>
                    <a:gd name="T13" fmla="*/ 38 h 127"/>
                    <a:gd name="T14" fmla="*/ 6 w 127"/>
                    <a:gd name="T15" fmla="*/ 38 h 127"/>
                    <a:gd name="T16" fmla="*/ 6 w 127"/>
                    <a:gd name="T17" fmla="*/ 87 h 127"/>
                    <a:gd name="T18" fmla="*/ 6 w 127"/>
                    <a:gd name="T19" fmla="*/ 87 h 127"/>
                    <a:gd name="T20" fmla="*/ 39 w 127"/>
                    <a:gd name="T21" fmla="*/ 120 h 127"/>
                    <a:gd name="T22" fmla="*/ 39 w 127"/>
                    <a:gd name="T23" fmla="*/ 120 h 127"/>
                    <a:gd name="T24" fmla="*/ 87 w 127"/>
                    <a:gd name="T25" fmla="*/ 120 h 127"/>
                    <a:gd name="T26" fmla="*/ 87 w 127"/>
                    <a:gd name="T27" fmla="*/ 120 h 127"/>
                    <a:gd name="T28" fmla="*/ 96 w 127"/>
                    <a:gd name="T29" fmla="*/ 116 h 127"/>
                    <a:gd name="T30" fmla="*/ 96 w 127"/>
                    <a:gd name="T31" fmla="*/ 116 h 127"/>
                    <a:gd name="T32" fmla="*/ 120 w 127"/>
                    <a:gd name="T33" fmla="*/ 87 h 127"/>
                    <a:gd name="T34" fmla="*/ 120 w 127"/>
                    <a:gd name="T35" fmla="*/ 87 h 127"/>
                    <a:gd name="T36" fmla="*/ 120 w 127"/>
                    <a:gd name="T37" fmla="*/ 38 h 127"/>
                    <a:gd name="T38" fmla="*/ 120 w 127"/>
                    <a:gd name="T39" fmla="*/ 38 h 127"/>
                    <a:gd name="T40" fmla="*/ 96 w 127"/>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96" y="9"/>
                      </a:moveTo>
                      <a:lnTo>
                        <a:pt x="96" y="9"/>
                      </a:lnTo>
                      <a:cubicBezTo>
                        <a:pt x="93" y="8"/>
                        <a:pt x="90" y="6"/>
                        <a:pt x="87" y="5"/>
                      </a:cubicBezTo>
                      <a:lnTo>
                        <a:pt x="87" y="5"/>
                      </a:lnTo>
                      <a:cubicBezTo>
                        <a:pt x="71" y="0"/>
                        <a:pt x="55" y="0"/>
                        <a:pt x="39" y="5"/>
                      </a:cubicBezTo>
                      <a:lnTo>
                        <a:pt x="39" y="5"/>
                      </a:lnTo>
                      <a:cubicBezTo>
                        <a:pt x="22" y="10"/>
                        <a:pt x="11" y="21"/>
                        <a:pt x="6" y="38"/>
                      </a:cubicBezTo>
                      <a:lnTo>
                        <a:pt x="6" y="38"/>
                      </a:lnTo>
                      <a:cubicBezTo>
                        <a:pt x="0" y="55"/>
                        <a:pt x="0" y="71"/>
                        <a:pt x="6" y="87"/>
                      </a:cubicBezTo>
                      <a:lnTo>
                        <a:pt x="6" y="87"/>
                      </a:lnTo>
                      <a:cubicBezTo>
                        <a:pt x="11" y="104"/>
                        <a:pt x="22" y="114"/>
                        <a:pt x="39" y="120"/>
                      </a:cubicBezTo>
                      <a:lnTo>
                        <a:pt x="39" y="120"/>
                      </a:lnTo>
                      <a:cubicBezTo>
                        <a:pt x="55" y="126"/>
                        <a:pt x="71" y="126"/>
                        <a:pt x="87" y="120"/>
                      </a:cubicBezTo>
                      <a:lnTo>
                        <a:pt x="87" y="120"/>
                      </a:lnTo>
                      <a:cubicBezTo>
                        <a:pt x="90" y="119"/>
                        <a:pt x="93" y="118"/>
                        <a:pt x="96" y="116"/>
                      </a:cubicBezTo>
                      <a:lnTo>
                        <a:pt x="96" y="116"/>
                      </a:lnTo>
                      <a:cubicBezTo>
                        <a:pt x="108" y="110"/>
                        <a:pt x="116" y="101"/>
                        <a:pt x="120" y="87"/>
                      </a:cubicBezTo>
                      <a:lnTo>
                        <a:pt x="120" y="87"/>
                      </a:lnTo>
                      <a:cubicBezTo>
                        <a:pt x="126" y="71"/>
                        <a:pt x="126" y="55"/>
                        <a:pt x="120" y="38"/>
                      </a:cubicBezTo>
                      <a:lnTo>
                        <a:pt x="120" y="38"/>
                      </a:lnTo>
                      <a:cubicBezTo>
                        <a:pt x="116" y="25"/>
                        <a:pt x="108" y="15"/>
                        <a:pt x="96" y="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4" name="Freeform 349">
                  <a:extLst>
                    <a:ext uri="{FF2B5EF4-FFF2-40B4-BE49-F238E27FC236}">
                      <a16:creationId xmlns:a16="http://schemas.microsoft.com/office/drawing/2014/main" id="{6A1FA795-7909-7746-805C-8D10AB550202}"/>
                    </a:ext>
                  </a:extLst>
                </p:cNvPr>
                <p:cNvSpPr>
                  <a:spLocks noChangeArrowheads="1"/>
                </p:cNvSpPr>
                <p:nvPr/>
              </p:nvSpPr>
              <p:spPr bwMode="auto">
                <a:xfrm>
                  <a:off x="4872038" y="2573338"/>
                  <a:ext cx="247650" cy="136525"/>
                </a:xfrm>
                <a:custGeom>
                  <a:avLst/>
                  <a:gdLst>
                    <a:gd name="T0" fmla="*/ 664 w 689"/>
                    <a:gd name="T1" fmla="*/ 369 h 379"/>
                    <a:gd name="T2" fmla="*/ 664 w 689"/>
                    <a:gd name="T3" fmla="*/ 369 h 379"/>
                    <a:gd name="T4" fmla="*/ 688 w 689"/>
                    <a:gd name="T5" fmla="*/ 344 h 379"/>
                    <a:gd name="T6" fmla="*/ 688 w 689"/>
                    <a:gd name="T7" fmla="*/ 344 h 379"/>
                    <a:gd name="T8" fmla="*/ 673 w 689"/>
                    <a:gd name="T9" fmla="*/ 312 h 379"/>
                    <a:gd name="T10" fmla="*/ 639 w 689"/>
                    <a:gd name="T11" fmla="*/ 279 h 379"/>
                    <a:gd name="T12" fmla="*/ 607 w 689"/>
                    <a:gd name="T13" fmla="*/ 246 h 379"/>
                    <a:gd name="T14" fmla="*/ 574 w 689"/>
                    <a:gd name="T15" fmla="*/ 214 h 379"/>
                    <a:gd name="T16" fmla="*/ 541 w 689"/>
                    <a:gd name="T17" fmla="*/ 180 h 379"/>
                    <a:gd name="T18" fmla="*/ 509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0 w 689"/>
                    <a:gd name="T43" fmla="*/ 148 h 379"/>
                    <a:gd name="T44" fmla="*/ 148 w 689"/>
                    <a:gd name="T45" fmla="*/ 180 h 379"/>
                    <a:gd name="T46" fmla="*/ 115 w 689"/>
                    <a:gd name="T47" fmla="*/ 214 h 379"/>
                    <a:gd name="T48" fmla="*/ 82 w 689"/>
                    <a:gd name="T49" fmla="*/ 246 h 379"/>
                    <a:gd name="T50" fmla="*/ 49 w 689"/>
                    <a:gd name="T51" fmla="*/ 279 h 379"/>
                    <a:gd name="T52" fmla="*/ 17 w 689"/>
                    <a:gd name="T53" fmla="*/ 312 h 379"/>
                    <a:gd name="T54" fmla="*/ 17 w 689"/>
                    <a:gd name="T55" fmla="*/ 312 h 379"/>
                    <a:gd name="T56" fmla="*/ 0 w 689"/>
                    <a:gd name="T57" fmla="*/ 344 h 379"/>
                    <a:gd name="T58" fmla="*/ 0 w 689"/>
                    <a:gd name="T59" fmla="*/ 344 h 379"/>
                    <a:gd name="T60" fmla="*/ 25 w 689"/>
                    <a:gd name="T61" fmla="*/ 369 h 379"/>
                    <a:gd name="T62" fmla="*/ 25 w 689"/>
                    <a:gd name="T63" fmla="*/ 369 h 379"/>
                    <a:gd name="T64" fmla="*/ 82 w 689"/>
                    <a:gd name="T65" fmla="*/ 378 h 379"/>
                    <a:gd name="T66" fmla="*/ 607 w 689"/>
                    <a:gd name="T67" fmla="*/ 378 h 379"/>
                    <a:gd name="T68" fmla="*/ 607 w 689"/>
                    <a:gd name="T69" fmla="*/ 378 h 379"/>
                    <a:gd name="T70" fmla="*/ 664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4" y="369"/>
                      </a:moveTo>
                      <a:lnTo>
                        <a:pt x="664" y="369"/>
                      </a:lnTo>
                      <a:cubicBezTo>
                        <a:pt x="680" y="364"/>
                        <a:pt x="688" y="355"/>
                        <a:pt x="688" y="344"/>
                      </a:cubicBezTo>
                      <a:lnTo>
                        <a:pt x="688" y="344"/>
                      </a:lnTo>
                      <a:cubicBezTo>
                        <a:pt x="688" y="334"/>
                        <a:pt x="683" y="323"/>
                        <a:pt x="673" y="312"/>
                      </a:cubicBezTo>
                      <a:lnTo>
                        <a:pt x="639" y="279"/>
                      </a:lnTo>
                      <a:lnTo>
                        <a:pt x="607" y="246"/>
                      </a:lnTo>
                      <a:lnTo>
                        <a:pt x="574" y="214"/>
                      </a:lnTo>
                      <a:lnTo>
                        <a:pt x="541" y="180"/>
                      </a:lnTo>
                      <a:lnTo>
                        <a:pt x="509" y="148"/>
                      </a:lnTo>
                      <a:lnTo>
                        <a:pt x="475" y="115"/>
                      </a:lnTo>
                      <a:lnTo>
                        <a:pt x="443" y="82"/>
                      </a:lnTo>
                      <a:lnTo>
                        <a:pt x="410" y="50"/>
                      </a:lnTo>
                      <a:lnTo>
                        <a:pt x="377" y="16"/>
                      </a:lnTo>
                      <a:lnTo>
                        <a:pt x="377" y="16"/>
                      </a:lnTo>
                      <a:cubicBezTo>
                        <a:pt x="366" y="6"/>
                        <a:pt x="356" y="0"/>
                        <a:pt x="345" y="0"/>
                      </a:cubicBezTo>
                      <a:lnTo>
                        <a:pt x="345" y="0"/>
                      </a:lnTo>
                      <a:cubicBezTo>
                        <a:pt x="333" y="0"/>
                        <a:pt x="323" y="6"/>
                        <a:pt x="311" y="16"/>
                      </a:cubicBezTo>
                      <a:lnTo>
                        <a:pt x="279" y="50"/>
                      </a:lnTo>
                      <a:lnTo>
                        <a:pt x="246" y="82"/>
                      </a:lnTo>
                      <a:lnTo>
                        <a:pt x="213" y="115"/>
                      </a:lnTo>
                      <a:lnTo>
                        <a:pt x="180" y="148"/>
                      </a:lnTo>
                      <a:lnTo>
                        <a:pt x="148" y="180"/>
                      </a:lnTo>
                      <a:lnTo>
                        <a:pt x="115" y="214"/>
                      </a:lnTo>
                      <a:lnTo>
                        <a:pt x="82" y="246"/>
                      </a:lnTo>
                      <a:lnTo>
                        <a:pt x="49" y="279"/>
                      </a:lnTo>
                      <a:lnTo>
                        <a:pt x="17" y="312"/>
                      </a:lnTo>
                      <a:lnTo>
                        <a:pt x="17" y="312"/>
                      </a:lnTo>
                      <a:cubicBezTo>
                        <a:pt x="6" y="323"/>
                        <a:pt x="0" y="334"/>
                        <a:pt x="0" y="344"/>
                      </a:cubicBezTo>
                      <a:lnTo>
                        <a:pt x="0" y="344"/>
                      </a:lnTo>
                      <a:cubicBezTo>
                        <a:pt x="0" y="355"/>
                        <a:pt x="8" y="364"/>
                        <a:pt x="25" y="369"/>
                      </a:cubicBezTo>
                      <a:lnTo>
                        <a:pt x="25" y="369"/>
                      </a:lnTo>
                      <a:cubicBezTo>
                        <a:pt x="41" y="375"/>
                        <a:pt x="61" y="378"/>
                        <a:pt x="82" y="378"/>
                      </a:cubicBezTo>
                      <a:lnTo>
                        <a:pt x="607" y="378"/>
                      </a:lnTo>
                      <a:lnTo>
                        <a:pt x="607" y="378"/>
                      </a:lnTo>
                      <a:cubicBezTo>
                        <a:pt x="629" y="378"/>
                        <a:pt x="648" y="375"/>
                        <a:pt x="664" y="36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5" name="Freeform 350">
                  <a:extLst>
                    <a:ext uri="{FF2B5EF4-FFF2-40B4-BE49-F238E27FC236}">
                      <a16:creationId xmlns:a16="http://schemas.microsoft.com/office/drawing/2014/main" id="{864E69E7-AB1D-6347-AFF5-036BA91E7528}"/>
                    </a:ext>
                  </a:extLst>
                </p:cNvPr>
                <p:cNvSpPr>
                  <a:spLocks noChangeArrowheads="1"/>
                </p:cNvSpPr>
                <p:nvPr/>
              </p:nvSpPr>
              <p:spPr bwMode="auto">
                <a:xfrm>
                  <a:off x="5461000" y="2573338"/>
                  <a:ext cx="247650" cy="136525"/>
                </a:xfrm>
                <a:custGeom>
                  <a:avLst/>
                  <a:gdLst>
                    <a:gd name="T0" fmla="*/ 639 w 690"/>
                    <a:gd name="T1" fmla="*/ 279 h 379"/>
                    <a:gd name="T2" fmla="*/ 606 w 690"/>
                    <a:gd name="T3" fmla="*/ 246 h 379"/>
                    <a:gd name="T4" fmla="*/ 574 w 690"/>
                    <a:gd name="T5" fmla="*/ 213 h 379"/>
                    <a:gd name="T6" fmla="*/ 541 w 690"/>
                    <a:gd name="T7" fmla="*/ 180 h 379"/>
                    <a:gd name="T8" fmla="*/ 508 w 690"/>
                    <a:gd name="T9" fmla="*/ 148 h 379"/>
                    <a:gd name="T10" fmla="*/ 475 w 690"/>
                    <a:gd name="T11" fmla="*/ 115 h 379"/>
                    <a:gd name="T12" fmla="*/ 443 w 690"/>
                    <a:gd name="T13" fmla="*/ 82 h 379"/>
                    <a:gd name="T14" fmla="*/ 410 w 690"/>
                    <a:gd name="T15" fmla="*/ 50 h 379"/>
                    <a:gd name="T16" fmla="*/ 378 w 690"/>
                    <a:gd name="T17" fmla="*/ 16 h 379"/>
                    <a:gd name="T18" fmla="*/ 378 w 690"/>
                    <a:gd name="T19" fmla="*/ 16 h 379"/>
                    <a:gd name="T20" fmla="*/ 344 w 690"/>
                    <a:gd name="T21" fmla="*/ 0 h 379"/>
                    <a:gd name="T22" fmla="*/ 344 w 690"/>
                    <a:gd name="T23" fmla="*/ 0 h 379"/>
                    <a:gd name="T24" fmla="*/ 312 w 690"/>
                    <a:gd name="T25" fmla="*/ 16 h 379"/>
                    <a:gd name="T26" fmla="*/ 279 w 690"/>
                    <a:gd name="T27" fmla="*/ 50 h 379"/>
                    <a:gd name="T28" fmla="*/ 246 w 690"/>
                    <a:gd name="T29" fmla="*/ 82 h 379"/>
                    <a:gd name="T30" fmla="*/ 214 w 690"/>
                    <a:gd name="T31" fmla="*/ 115 h 379"/>
                    <a:gd name="T32" fmla="*/ 181 w 690"/>
                    <a:gd name="T33" fmla="*/ 148 h 379"/>
                    <a:gd name="T34" fmla="*/ 148 w 690"/>
                    <a:gd name="T35" fmla="*/ 180 h 379"/>
                    <a:gd name="T36" fmla="*/ 115 w 690"/>
                    <a:gd name="T37" fmla="*/ 213 h 379"/>
                    <a:gd name="T38" fmla="*/ 82 w 690"/>
                    <a:gd name="T39" fmla="*/ 246 h 379"/>
                    <a:gd name="T40" fmla="*/ 49 w 690"/>
                    <a:gd name="T41" fmla="*/ 279 h 379"/>
                    <a:gd name="T42" fmla="*/ 17 w 690"/>
                    <a:gd name="T43" fmla="*/ 312 h 379"/>
                    <a:gd name="T44" fmla="*/ 17 w 690"/>
                    <a:gd name="T45" fmla="*/ 312 h 379"/>
                    <a:gd name="T46" fmla="*/ 0 w 690"/>
                    <a:gd name="T47" fmla="*/ 344 h 379"/>
                    <a:gd name="T48" fmla="*/ 0 w 690"/>
                    <a:gd name="T49" fmla="*/ 344 h 379"/>
                    <a:gd name="T50" fmla="*/ 25 w 690"/>
                    <a:gd name="T51" fmla="*/ 369 h 379"/>
                    <a:gd name="T52" fmla="*/ 25 w 690"/>
                    <a:gd name="T53" fmla="*/ 369 h 379"/>
                    <a:gd name="T54" fmla="*/ 82 w 690"/>
                    <a:gd name="T55" fmla="*/ 378 h 379"/>
                    <a:gd name="T56" fmla="*/ 606 w 690"/>
                    <a:gd name="T57" fmla="*/ 378 h 379"/>
                    <a:gd name="T58" fmla="*/ 606 w 690"/>
                    <a:gd name="T59" fmla="*/ 378 h 379"/>
                    <a:gd name="T60" fmla="*/ 664 w 690"/>
                    <a:gd name="T61" fmla="*/ 369 h 379"/>
                    <a:gd name="T62" fmla="*/ 664 w 690"/>
                    <a:gd name="T63" fmla="*/ 369 h 379"/>
                    <a:gd name="T64" fmla="*/ 689 w 690"/>
                    <a:gd name="T65" fmla="*/ 344 h 379"/>
                    <a:gd name="T66" fmla="*/ 689 w 690"/>
                    <a:gd name="T67" fmla="*/ 344 h 379"/>
                    <a:gd name="T68" fmla="*/ 672 w 690"/>
                    <a:gd name="T69" fmla="*/ 312 h 379"/>
                    <a:gd name="T70" fmla="*/ 639 w 690"/>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0" h="379">
                      <a:moveTo>
                        <a:pt x="639" y="279"/>
                      </a:moveTo>
                      <a:lnTo>
                        <a:pt x="606" y="246"/>
                      </a:lnTo>
                      <a:lnTo>
                        <a:pt x="574" y="213"/>
                      </a:lnTo>
                      <a:lnTo>
                        <a:pt x="541" y="180"/>
                      </a:lnTo>
                      <a:lnTo>
                        <a:pt x="508" y="148"/>
                      </a:lnTo>
                      <a:lnTo>
                        <a:pt x="475" y="115"/>
                      </a:lnTo>
                      <a:lnTo>
                        <a:pt x="443" y="82"/>
                      </a:lnTo>
                      <a:lnTo>
                        <a:pt x="410" y="50"/>
                      </a:lnTo>
                      <a:lnTo>
                        <a:pt x="378" y="16"/>
                      </a:lnTo>
                      <a:lnTo>
                        <a:pt x="378" y="16"/>
                      </a:lnTo>
                      <a:cubicBezTo>
                        <a:pt x="366" y="6"/>
                        <a:pt x="355" y="0"/>
                        <a:pt x="344" y="0"/>
                      </a:cubicBezTo>
                      <a:lnTo>
                        <a:pt x="344" y="0"/>
                      </a:lnTo>
                      <a:cubicBezTo>
                        <a:pt x="333" y="0"/>
                        <a:pt x="322" y="6"/>
                        <a:pt x="312" y="16"/>
                      </a:cubicBezTo>
                      <a:lnTo>
                        <a:pt x="279" y="50"/>
                      </a:lnTo>
                      <a:lnTo>
                        <a:pt x="246" y="82"/>
                      </a:lnTo>
                      <a:lnTo>
                        <a:pt x="214" y="115"/>
                      </a:lnTo>
                      <a:lnTo>
                        <a:pt x="181" y="148"/>
                      </a:lnTo>
                      <a:lnTo>
                        <a:pt x="148" y="180"/>
                      </a:lnTo>
                      <a:lnTo>
                        <a:pt x="115" y="213"/>
                      </a:lnTo>
                      <a:lnTo>
                        <a:pt x="82" y="246"/>
                      </a:lnTo>
                      <a:lnTo>
                        <a:pt x="49" y="279"/>
                      </a:lnTo>
                      <a:lnTo>
                        <a:pt x="17" y="312"/>
                      </a:lnTo>
                      <a:lnTo>
                        <a:pt x="17" y="312"/>
                      </a:lnTo>
                      <a:cubicBezTo>
                        <a:pt x="6" y="323"/>
                        <a:pt x="0" y="334"/>
                        <a:pt x="0" y="344"/>
                      </a:cubicBezTo>
                      <a:lnTo>
                        <a:pt x="0" y="344"/>
                      </a:lnTo>
                      <a:cubicBezTo>
                        <a:pt x="0" y="355"/>
                        <a:pt x="9" y="364"/>
                        <a:pt x="25" y="369"/>
                      </a:cubicBezTo>
                      <a:lnTo>
                        <a:pt x="25" y="369"/>
                      </a:lnTo>
                      <a:cubicBezTo>
                        <a:pt x="41" y="375"/>
                        <a:pt x="60" y="378"/>
                        <a:pt x="82" y="378"/>
                      </a:cubicBezTo>
                      <a:lnTo>
                        <a:pt x="606" y="378"/>
                      </a:lnTo>
                      <a:lnTo>
                        <a:pt x="606" y="378"/>
                      </a:lnTo>
                      <a:cubicBezTo>
                        <a:pt x="628" y="378"/>
                        <a:pt x="647" y="375"/>
                        <a:pt x="664" y="369"/>
                      </a:cubicBezTo>
                      <a:lnTo>
                        <a:pt x="664" y="369"/>
                      </a:lnTo>
                      <a:cubicBezTo>
                        <a:pt x="681" y="364"/>
                        <a:pt x="689" y="355"/>
                        <a:pt x="689" y="344"/>
                      </a:cubicBezTo>
                      <a:lnTo>
                        <a:pt x="689" y="344"/>
                      </a:lnTo>
                      <a:cubicBezTo>
                        <a:pt x="689" y="334"/>
                        <a:pt x="684" y="323"/>
                        <a:pt x="672" y="312"/>
                      </a:cubicBezTo>
                      <a:lnTo>
                        <a:pt x="639" y="27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6" name="Freeform 351">
                  <a:extLst>
                    <a:ext uri="{FF2B5EF4-FFF2-40B4-BE49-F238E27FC236}">
                      <a16:creationId xmlns:a16="http://schemas.microsoft.com/office/drawing/2014/main" id="{3DE2135E-F865-7543-95F0-7618E09C090B}"/>
                    </a:ext>
                  </a:extLst>
                </p:cNvPr>
                <p:cNvSpPr>
                  <a:spLocks noChangeArrowheads="1"/>
                </p:cNvSpPr>
                <p:nvPr/>
              </p:nvSpPr>
              <p:spPr bwMode="auto">
                <a:xfrm>
                  <a:off x="5013325" y="2714625"/>
                  <a:ext cx="247650" cy="136525"/>
                </a:xfrm>
                <a:custGeom>
                  <a:avLst/>
                  <a:gdLst>
                    <a:gd name="T0" fmla="*/ 663 w 689"/>
                    <a:gd name="T1" fmla="*/ 368 h 378"/>
                    <a:gd name="T2" fmla="*/ 663 w 689"/>
                    <a:gd name="T3" fmla="*/ 368 h 378"/>
                    <a:gd name="T4" fmla="*/ 688 w 689"/>
                    <a:gd name="T5" fmla="*/ 344 h 378"/>
                    <a:gd name="T6" fmla="*/ 688 w 689"/>
                    <a:gd name="T7" fmla="*/ 344 h 378"/>
                    <a:gd name="T8" fmla="*/ 672 w 689"/>
                    <a:gd name="T9" fmla="*/ 311 h 378"/>
                    <a:gd name="T10" fmla="*/ 639 w 689"/>
                    <a:gd name="T11" fmla="*/ 278 h 378"/>
                    <a:gd name="T12" fmla="*/ 606 w 689"/>
                    <a:gd name="T13" fmla="*/ 246 h 378"/>
                    <a:gd name="T14" fmla="*/ 573 w 689"/>
                    <a:gd name="T15" fmla="*/ 213 h 378"/>
                    <a:gd name="T16" fmla="*/ 541 w 689"/>
                    <a:gd name="T17" fmla="*/ 180 h 378"/>
                    <a:gd name="T18" fmla="*/ 508 w 689"/>
                    <a:gd name="T19" fmla="*/ 147 h 378"/>
                    <a:gd name="T20" fmla="*/ 475 w 689"/>
                    <a:gd name="T21" fmla="*/ 114 h 378"/>
                    <a:gd name="T22" fmla="*/ 443 w 689"/>
                    <a:gd name="T23" fmla="*/ 82 h 378"/>
                    <a:gd name="T24" fmla="*/ 409 w 689"/>
                    <a:gd name="T25" fmla="*/ 49 h 378"/>
                    <a:gd name="T26" fmla="*/ 377 w 689"/>
                    <a:gd name="T27" fmla="*/ 16 h 378"/>
                    <a:gd name="T28" fmla="*/ 377 w 689"/>
                    <a:gd name="T29" fmla="*/ 16 h 378"/>
                    <a:gd name="T30" fmla="*/ 344 w 689"/>
                    <a:gd name="T31" fmla="*/ 0 h 378"/>
                    <a:gd name="T32" fmla="*/ 344 w 689"/>
                    <a:gd name="T33" fmla="*/ 0 h 378"/>
                    <a:gd name="T34" fmla="*/ 311 w 689"/>
                    <a:gd name="T35" fmla="*/ 16 h 378"/>
                    <a:gd name="T36" fmla="*/ 279 w 689"/>
                    <a:gd name="T37" fmla="*/ 49 h 378"/>
                    <a:gd name="T38" fmla="*/ 245 w 689"/>
                    <a:gd name="T39" fmla="*/ 82 h 378"/>
                    <a:gd name="T40" fmla="*/ 147 w 689"/>
                    <a:gd name="T41" fmla="*/ 180 h 378"/>
                    <a:gd name="T42" fmla="*/ 115 w 689"/>
                    <a:gd name="T43" fmla="*/ 213 h 378"/>
                    <a:gd name="T44" fmla="*/ 81 w 689"/>
                    <a:gd name="T45" fmla="*/ 246 h 378"/>
                    <a:gd name="T46" fmla="*/ 16 w 689"/>
                    <a:gd name="T47" fmla="*/ 311 h 378"/>
                    <a:gd name="T48" fmla="*/ 16 w 689"/>
                    <a:gd name="T49" fmla="*/ 311 h 378"/>
                    <a:gd name="T50" fmla="*/ 0 w 689"/>
                    <a:gd name="T51" fmla="*/ 344 h 378"/>
                    <a:gd name="T52" fmla="*/ 0 w 689"/>
                    <a:gd name="T53" fmla="*/ 344 h 378"/>
                    <a:gd name="T54" fmla="*/ 25 w 689"/>
                    <a:gd name="T55" fmla="*/ 368 h 378"/>
                    <a:gd name="T56" fmla="*/ 25 w 689"/>
                    <a:gd name="T57" fmla="*/ 368 h 378"/>
                    <a:gd name="T58" fmla="*/ 81 w 689"/>
                    <a:gd name="T59" fmla="*/ 377 h 378"/>
                    <a:gd name="T60" fmla="*/ 606 w 689"/>
                    <a:gd name="T61" fmla="*/ 377 h 378"/>
                    <a:gd name="T62" fmla="*/ 606 w 689"/>
                    <a:gd name="T63" fmla="*/ 377 h 378"/>
                    <a:gd name="T64" fmla="*/ 663 w 689"/>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9" h="378">
                      <a:moveTo>
                        <a:pt x="663" y="368"/>
                      </a:moveTo>
                      <a:lnTo>
                        <a:pt x="663" y="368"/>
                      </a:lnTo>
                      <a:cubicBezTo>
                        <a:pt x="680" y="363"/>
                        <a:pt x="688" y="355"/>
                        <a:pt x="688" y="344"/>
                      </a:cubicBezTo>
                      <a:lnTo>
                        <a:pt x="688" y="344"/>
                      </a:lnTo>
                      <a:cubicBezTo>
                        <a:pt x="688" y="333"/>
                        <a:pt x="683" y="322"/>
                        <a:pt x="672" y="311"/>
                      </a:cubicBezTo>
                      <a:lnTo>
                        <a:pt x="639" y="278"/>
                      </a:lnTo>
                      <a:lnTo>
                        <a:pt x="606" y="246"/>
                      </a:lnTo>
                      <a:lnTo>
                        <a:pt x="573" y="213"/>
                      </a:lnTo>
                      <a:lnTo>
                        <a:pt x="541" y="180"/>
                      </a:lnTo>
                      <a:lnTo>
                        <a:pt x="508" y="147"/>
                      </a:lnTo>
                      <a:lnTo>
                        <a:pt x="475" y="114"/>
                      </a:lnTo>
                      <a:lnTo>
                        <a:pt x="443" y="82"/>
                      </a:lnTo>
                      <a:lnTo>
                        <a:pt x="409" y="49"/>
                      </a:lnTo>
                      <a:lnTo>
                        <a:pt x="377" y="16"/>
                      </a:lnTo>
                      <a:lnTo>
                        <a:pt x="377" y="16"/>
                      </a:lnTo>
                      <a:cubicBezTo>
                        <a:pt x="366" y="5"/>
                        <a:pt x="355" y="0"/>
                        <a:pt x="344" y="0"/>
                      </a:cubicBezTo>
                      <a:lnTo>
                        <a:pt x="344" y="0"/>
                      </a:lnTo>
                      <a:cubicBezTo>
                        <a:pt x="333" y="0"/>
                        <a:pt x="322" y="5"/>
                        <a:pt x="311" y="16"/>
                      </a:cubicBezTo>
                      <a:lnTo>
                        <a:pt x="279" y="49"/>
                      </a:lnTo>
                      <a:lnTo>
                        <a:pt x="245" y="82"/>
                      </a:lnTo>
                      <a:lnTo>
                        <a:pt x="147" y="180"/>
                      </a:lnTo>
                      <a:lnTo>
                        <a:pt x="115" y="213"/>
                      </a:lnTo>
                      <a:lnTo>
                        <a:pt x="81" y="246"/>
                      </a:lnTo>
                      <a:lnTo>
                        <a:pt x="16" y="311"/>
                      </a:lnTo>
                      <a:lnTo>
                        <a:pt x="16" y="311"/>
                      </a:lnTo>
                      <a:cubicBezTo>
                        <a:pt x="5" y="322"/>
                        <a:pt x="0" y="333"/>
                        <a:pt x="0" y="344"/>
                      </a:cubicBezTo>
                      <a:lnTo>
                        <a:pt x="0" y="344"/>
                      </a:lnTo>
                      <a:cubicBezTo>
                        <a:pt x="0" y="355"/>
                        <a:pt x="8" y="363"/>
                        <a:pt x="25" y="368"/>
                      </a:cubicBezTo>
                      <a:lnTo>
                        <a:pt x="25" y="368"/>
                      </a:lnTo>
                      <a:cubicBezTo>
                        <a:pt x="41" y="374"/>
                        <a:pt x="60" y="377"/>
                        <a:pt x="81" y="377"/>
                      </a:cubicBezTo>
                      <a:lnTo>
                        <a:pt x="606" y="377"/>
                      </a:lnTo>
                      <a:lnTo>
                        <a:pt x="606" y="377"/>
                      </a:lnTo>
                      <a:cubicBezTo>
                        <a:pt x="628" y="377"/>
                        <a:pt x="647" y="374"/>
                        <a:pt x="663" y="368"/>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7" name="Freeform 352">
                  <a:extLst>
                    <a:ext uri="{FF2B5EF4-FFF2-40B4-BE49-F238E27FC236}">
                      <a16:creationId xmlns:a16="http://schemas.microsoft.com/office/drawing/2014/main" id="{C953CC68-C5B2-D74D-9D25-CC33EA50CBA4}"/>
                    </a:ext>
                  </a:extLst>
                </p:cNvPr>
                <p:cNvSpPr>
                  <a:spLocks noChangeArrowheads="1"/>
                </p:cNvSpPr>
                <p:nvPr/>
              </p:nvSpPr>
              <p:spPr bwMode="auto">
                <a:xfrm>
                  <a:off x="5319713" y="2714625"/>
                  <a:ext cx="247650" cy="136525"/>
                </a:xfrm>
                <a:custGeom>
                  <a:avLst/>
                  <a:gdLst>
                    <a:gd name="T0" fmla="*/ 377 w 689"/>
                    <a:gd name="T1" fmla="*/ 16 h 378"/>
                    <a:gd name="T2" fmla="*/ 377 w 689"/>
                    <a:gd name="T3" fmla="*/ 16 h 378"/>
                    <a:gd name="T4" fmla="*/ 344 w 689"/>
                    <a:gd name="T5" fmla="*/ 0 h 378"/>
                    <a:gd name="T6" fmla="*/ 344 w 689"/>
                    <a:gd name="T7" fmla="*/ 0 h 378"/>
                    <a:gd name="T8" fmla="*/ 311 w 689"/>
                    <a:gd name="T9" fmla="*/ 16 h 378"/>
                    <a:gd name="T10" fmla="*/ 278 w 689"/>
                    <a:gd name="T11" fmla="*/ 49 h 378"/>
                    <a:gd name="T12" fmla="*/ 246 w 689"/>
                    <a:gd name="T13" fmla="*/ 82 h 378"/>
                    <a:gd name="T14" fmla="*/ 213 w 689"/>
                    <a:gd name="T15" fmla="*/ 114 h 378"/>
                    <a:gd name="T16" fmla="*/ 180 w 689"/>
                    <a:gd name="T17" fmla="*/ 147 h 378"/>
                    <a:gd name="T18" fmla="*/ 147 w 689"/>
                    <a:gd name="T19" fmla="*/ 180 h 378"/>
                    <a:gd name="T20" fmla="*/ 115 w 689"/>
                    <a:gd name="T21" fmla="*/ 213 h 378"/>
                    <a:gd name="T22" fmla="*/ 82 w 689"/>
                    <a:gd name="T23" fmla="*/ 246 h 378"/>
                    <a:gd name="T24" fmla="*/ 49 w 689"/>
                    <a:gd name="T25" fmla="*/ 278 h 378"/>
                    <a:gd name="T26" fmla="*/ 16 w 689"/>
                    <a:gd name="T27" fmla="*/ 311 h 378"/>
                    <a:gd name="T28" fmla="*/ 16 w 689"/>
                    <a:gd name="T29" fmla="*/ 311 h 378"/>
                    <a:gd name="T30" fmla="*/ 0 w 689"/>
                    <a:gd name="T31" fmla="*/ 344 h 378"/>
                    <a:gd name="T32" fmla="*/ 0 w 689"/>
                    <a:gd name="T33" fmla="*/ 344 h 378"/>
                    <a:gd name="T34" fmla="*/ 25 w 689"/>
                    <a:gd name="T35" fmla="*/ 368 h 378"/>
                    <a:gd name="T36" fmla="*/ 25 w 689"/>
                    <a:gd name="T37" fmla="*/ 368 h 378"/>
                    <a:gd name="T38" fmla="*/ 82 w 689"/>
                    <a:gd name="T39" fmla="*/ 377 h 378"/>
                    <a:gd name="T40" fmla="*/ 607 w 689"/>
                    <a:gd name="T41" fmla="*/ 377 h 378"/>
                    <a:gd name="T42" fmla="*/ 607 w 689"/>
                    <a:gd name="T43" fmla="*/ 377 h 378"/>
                    <a:gd name="T44" fmla="*/ 664 w 689"/>
                    <a:gd name="T45" fmla="*/ 368 h 378"/>
                    <a:gd name="T46" fmla="*/ 664 w 689"/>
                    <a:gd name="T47" fmla="*/ 368 h 378"/>
                    <a:gd name="T48" fmla="*/ 688 w 689"/>
                    <a:gd name="T49" fmla="*/ 344 h 378"/>
                    <a:gd name="T50" fmla="*/ 688 w 689"/>
                    <a:gd name="T51" fmla="*/ 344 h 378"/>
                    <a:gd name="T52" fmla="*/ 672 w 689"/>
                    <a:gd name="T53" fmla="*/ 311 h 378"/>
                    <a:gd name="T54" fmla="*/ 377 w 689"/>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9" h="378">
                      <a:moveTo>
                        <a:pt x="377" y="16"/>
                      </a:moveTo>
                      <a:lnTo>
                        <a:pt x="377" y="16"/>
                      </a:lnTo>
                      <a:cubicBezTo>
                        <a:pt x="366" y="5"/>
                        <a:pt x="355" y="0"/>
                        <a:pt x="344" y="0"/>
                      </a:cubicBezTo>
                      <a:lnTo>
                        <a:pt x="344" y="0"/>
                      </a:lnTo>
                      <a:cubicBezTo>
                        <a:pt x="333" y="0"/>
                        <a:pt x="322" y="5"/>
                        <a:pt x="311" y="16"/>
                      </a:cubicBezTo>
                      <a:lnTo>
                        <a:pt x="278" y="49"/>
                      </a:lnTo>
                      <a:lnTo>
                        <a:pt x="246" y="82"/>
                      </a:lnTo>
                      <a:lnTo>
                        <a:pt x="213" y="114"/>
                      </a:lnTo>
                      <a:lnTo>
                        <a:pt x="180" y="147"/>
                      </a:lnTo>
                      <a:lnTo>
                        <a:pt x="147" y="180"/>
                      </a:lnTo>
                      <a:lnTo>
                        <a:pt x="115" y="213"/>
                      </a:lnTo>
                      <a:lnTo>
                        <a:pt x="82" y="246"/>
                      </a:lnTo>
                      <a:lnTo>
                        <a:pt x="49" y="278"/>
                      </a:lnTo>
                      <a:lnTo>
                        <a:pt x="16" y="311"/>
                      </a:lnTo>
                      <a:lnTo>
                        <a:pt x="16" y="311"/>
                      </a:lnTo>
                      <a:cubicBezTo>
                        <a:pt x="6" y="322"/>
                        <a:pt x="0" y="333"/>
                        <a:pt x="0" y="344"/>
                      </a:cubicBezTo>
                      <a:lnTo>
                        <a:pt x="0" y="344"/>
                      </a:lnTo>
                      <a:cubicBezTo>
                        <a:pt x="0" y="355"/>
                        <a:pt x="8" y="363"/>
                        <a:pt x="25" y="368"/>
                      </a:cubicBezTo>
                      <a:lnTo>
                        <a:pt x="25" y="368"/>
                      </a:lnTo>
                      <a:cubicBezTo>
                        <a:pt x="41" y="374"/>
                        <a:pt x="60" y="377"/>
                        <a:pt x="82" y="377"/>
                      </a:cubicBezTo>
                      <a:lnTo>
                        <a:pt x="607" y="377"/>
                      </a:lnTo>
                      <a:lnTo>
                        <a:pt x="607" y="377"/>
                      </a:lnTo>
                      <a:cubicBezTo>
                        <a:pt x="628" y="377"/>
                        <a:pt x="647" y="374"/>
                        <a:pt x="664" y="368"/>
                      </a:cubicBezTo>
                      <a:lnTo>
                        <a:pt x="664" y="368"/>
                      </a:lnTo>
                      <a:cubicBezTo>
                        <a:pt x="680" y="363"/>
                        <a:pt x="688" y="355"/>
                        <a:pt x="688" y="344"/>
                      </a:cubicBezTo>
                      <a:lnTo>
                        <a:pt x="688" y="344"/>
                      </a:lnTo>
                      <a:cubicBezTo>
                        <a:pt x="688" y="333"/>
                        <a:pt x="683" y="322"/>
                        <a:pt x="672" y="311"/>
                      </a:cubicBezTo>
                      <a:lnTo>
                        <a:pt x="377" y="16"/>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8" name="Freeform 353">
                  <a:extLst>
                    <a:ext uri="{FF2B5EF4-FFF2-40B4-BE49-F238E27FC236}">
                      <a16:creationId xmlns:a16="http://schemas.microsoft.com/office/drawing/2014/main" id="{14E50DA4-63B3-AC42-AD63-8323A60B8C84}"/>
                    </a:ext>
                  </a:extLst>
                </p:cNvPr>
                <p:cNvSpPr>
                  <a:spLocks noChangeArrowheads="1"/>
                </p:cNvSpPr>
                <p:nvPr/>
              </p:nvSpPr>
              <p:spPr bwMode="auto">
                <a:xfrm>
                  <a:off x="5154613" y="2851150"/>
                  <a:ext cx="271462" cy="141288"/>
                </a:xfrm>
                <a:custGeom>
                  <a:avLst/>
                  <a:gdLst>
                    <a:gd name="T0" fmla="*/ 705 w 755"/>
                    <a:gd name="T1" fmla="*/ 292 h 391"/>
                    <a:gd name="T2" fmla="*/ 672 w 755"/>
                    <a:gd name="T3" fmla="*/ 259 h 391"/>
                    <a:gd name="T4" fmla="*/ 639 w 755"/>
                    <a:gd name="T5" fmla="*/ 226 h 391"/>
                    <a:gd name="T6" fmla="*/ 606 w 755"/>
                    <a:gd name="T7" fmla="*/ 193 h 391"/>
                    <a:gd name="T8" fmla="*/ 574 w 755"/>
                    <a:gd name="T9" fmla="*/ 161 h 391"/>
                    <a:gd name="T10" fmla="*/ 541 w 755"/>
                    <a:gd name="T11" fmla="*/ 128 h 391"/>
                    <a:gd name="T12" fmla="*/ 508 w 755"/>
                    <a:gd name="T13" fmla="*/ 95 h 391"/>
                    <a:gd name="T14" fmla="*/ 475 w 755"/>
                    <a:gd name="T15" fmla="*/ 62 h 391"/>
                    <a:gd name="T16" fmla="*/ 443 w 755"/>
                    <a:gd name="T17" fmla="*/ 29 h 391"/>
                    <a:gd name="T18" fmla="*/ 443 w 755"/>
                    <a:gd name="T19" fmla="*/ 29 h 391"/>
                    <a:gd name="T20" fmla="*/ 410 w 755"/>
                    <a:gd name="T21" fmla="*/ 8 h 391"/>
                    <a:gd name="T22" fmla="*/ 410 w 755"/>
                    <a:gd name="T23" fmla="*/ 8 h 391"/>
                    <a:gd name="T24" fmla="*/ 401 w 755"/>
                    <a:gd name="T25" fmla="*/ 5 h 391"/>
                    <a:gd name="T26" fmla="*/ 401 w 755"/>
                    <a:gd name="T27" fmla="*/ 5 h 391"/>
                    <a:gd name="T28" fmla="*/ 353 w 755"/>
                    <a:gd name="T29" fmla="*/ 5 h 391"/>
                    <a:gd name="T30" fmla="*/ 353 w 755"/>
                    <a:gd name="T31" fmla="*/ 5 h 391"/>
                    <a:gd name="T32" fmla="*/ 312 w 755"/>
                    <a:gd name="T33" fmla="*/ 29 h 391"/>
                    <a:gd name="T34" fmla="*/ 279 w 755"/>
                    <a:gd name="T35" fmla="*/ 62 h 391"/>
                    <a:gd name="T36" fmla="*/ 246 w 755"/>
                    <a:gd name="T37" fmla="*/ 95 h 391"/>
                    <a:gd name="T38" fmla="*/ 148 w 755"/>
                    <a:gd name="T39" fmla="*/ 193 h 391"/>
                    <a:gd name="T40" fmla="*/ 115 w 755"/>
                    <a:gd name="T41" fmla="*/ 226 h 391"/>
                    <a:gd name="T42" fmla="*/ 82 w 755"/>
                    <a:gd name="T43" fmla="*/ 259 h 391"/>
                    <a:gd name="T44" fmla="*/ 16 w 755"/>
                    <a:gd name="T45" fmla="*/ 325 h 391"/>
                    <a:gd name="T46" fmla="*/ 16 w 755"/>
                    <a:gd name="T47" fmla="*/ 325 h 391"/>
                    <a:gd name="T48" fmla="*/ 0 w 755"/>
                    <a:gd name="T49" fmla="*/ 357 h 391"/>
                    <a:gd name="T50" fmla="*/ 0 w 755"/>
                    <a:gd name="T51" fmla="*/ 357 h 391"/>
                    <a:gd name="T52" fmla="*/ 25 w 755"/>
                    <a:gd name="T53" fmla="*/ 382 h 391"/>
                    <a:gd name="T54" fmla="*/ 25 w 755"/>
                    <a:gd name="T55" fmla="*/ 382 h 391"/>
                    <a:gd name="T56" fmla="*/ 82 w 755"/>
                    <a:gd name="T57" fmla="*/ 390 h 391"/>
                    <a:gd name="T58" fmla="*/ 410 w 755"/>
                    <a:gd name="T59" fmla="*/ 390 h 391"/>
                    <a:gd name="T60" fmla="*/ 672 w 755"/>
                    <a:gd name="T61" fmla="*/ 390 h 391"/>
                    <a:gd name="T62" fmla="*/ 672 w 755"/>
                    <a:gd name="T63" fmla="*/ 390 h 391"/>
                    <a:gd name="T64" fmla="*/ 729 w 755"/>
                    <a:gd name="T65" fmla="*/ 382 h 391"/>
                    <a:gd name="T66" fmla="*/ 729 w 755"/>
                    <a:gd name="T67" fmla="*/ 382 h 391"/>
                    <a:gd name="T68" fmla="*/ 754 w 755"/>
                    <a:gd name="T69" fmla="*/ 357 h 391"/>
                    <a:gd name="T70" fmla="*/ 754 w 755"/>
                    <a:gd name="T71" fmla="*/ 357 h 391"/>
                    <a:gd name="T72" fmla="*/ 737 w 755"/>
                    <a:gd name="T73" fmla="*/ 325 h 391"/>
                    <a:gd name="T74" fmla="*/ 705 w 755"/>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5" h="391">
                      <a:moveTo>
                        <a:pt x="705" y="292"/>
                      </a:moveTo>
                      <a:lnTo>
                        <a:pt x="672" y="259"/>
                      </a:lnTo>
                      <a:lnTo>
                        <a:pt x="639" y="226"/>
                      </a:lnTo>
                      <a:lnTo>
                        <a:pt x="606" y="193"/>
                      </a:lnTo>
                      <a:lnTo>
                        <a:pt x="574" y="161"/>
                      </a:lnTo>
                      <a:lnTo>
                        <a:pt x="541" y="128"/>
                      </a:lnTo>
                      <a:lnTo>
                        <a:pt x="508" y="95"/>
                      </a:lnTo>
                      <a:lnTo>
                        <a:pt x="475" y="62"/>
                      </a:lnTo>
                      <a:lnTo>
                        <a:pt x="443" y="29"/>
                      </a:lnTo>
                      <a:lnTo>
                        <a:pt x="443" y="29"/>
                      </a:lnTo>
                      <a:cubicBezTo>
                        <a:pt x="434" y="21"/>
                        <a:pt x="423" y="13"/>
                        <a:pt x="410" y="8"/>
                      </a:cubicBezTo>
                      <a:lnTo>
                        <a:pt x="410" y="8"/>
                      </a:lnTo>
                      <a:cubicBezTo>
                        <a:pt x="407" y="7"/>
                        <a:pt x="404" y="6"/>
                        <a:pt x="401" y="5"/>
                      </a:cubicBezTo>
                      <a:lnTo>
                        <a:pt x="401" y="5"/>
                      </a:lnTo>
                      <a:cubicBezTo>
                        <a:pt x="385" y="0"/>
                        <a:pt x="369" y="0"/>
                        <a:pt x="353" y="5"/>
                      </a:cubicBezTo>
                      <a:lnTo>
                        <a:pt x="353" y="5"/>
                      </a:lnTo>
                      <a:cubicBezTo>
                        <a:pt x="336" y="10"/>
                        <a:pt x="323" y="18"/>
                        <a:pt x="312" y="29"/>
                      </a:cubicBezTo>
                      <a:lnTo>
                        <a:pt x="279" y="62"/>
                      </a:lnTo>
                      <a:lnTo>
                        <a:pt x="246" y="95"/>
                      </a:lnTo>
                      <a:lnTo>
                        <a:pt x="148" y="193"/>
                      </a:lnTo>
                      <a:lnTo>
                        <a:pt x="115" y="226"/>
                      </a:lnTo>
                      <a:lnTo>
                        <a:pt x="82" y="259"/>
                      </a:lnTo>
                      <a:lnTo>
                        <a:pt x="16" y="325"/>
                      </a:lnTo>
                      <a:lnTo>
                        <a:pt x="16" y="325"/>
                      </a:lnTo>
                      <a:cubicBezTo>
                        <a:pt x="6" y="335"/>
                        <a:pt x="0" y="347"/>
                        <a:pt x="0" y="357"/>
                      </a:cubicBezTo>
                      <a:lnTo>
                        <a:pt x="0" y="357"/>
                      </a:lnTo>
                      <a:cubicBezTo>
                        <a:pt x="0" y="369"/>
                        <a:pt x="8" y="377"/>
                        <a:pt x="25" y="382"/>
                      </a:cubicBezTo>
                      <a:lnTo>
                        <a:pt x="25" y="382"/>
                      </a:lnTo>
                      <a:cubicBezTo>
                        <a:pt x="41" y="387"/>
                        <a:pt x="60" y="390"/>
                        <a:pt x="82" y="390"/>
                      </a:cubicBezTo>
                      <a:lnTo>
                        <a:pt x="410" y="390"/>
                      </a:lnTo>
                      <a:lnTo>
                        <a:pt x="672" y="390"/>
                      </a:lnTo>
                      <a:lnTo>
                        <a:pt x="672" y="390"/>
                      </a:lnTo>
                      <a:cubicBezTo>
                        <a:pt x="694" y="390"/>
                        <a:pt x="713" y="387"/>
                        <a:pt x="729" y="382"/>
                      </a:cubicBezTo>
                      <a:lnTo>
                        <a:pt x="729" y="382"/>
                      </a:lnTo>
                      <a:cubicBezTo>
                        <a:pt x="746" y="377"/>
                        <a:pt x="754" y="369"/>
                        <a:pt x="754" y="357"/>
                      </a:cubicBezTo>
                      <a:lnTo>
                        <a:pt x="754" y="357"/>
                      </a:lnTo>
                      <a:cubicBezTo>
                        <a:pt x="754" y="347"/>
                        <a:pt x="748" y="335"/>
                        <a:pt x="737" y="325"/>
                      </a:cubicBezTo>
                      <a:lnTo>
                        <a:pt x="705" y="292"/>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4" name="Group 550">
                <a:extLst>
                  <a:ext uri="{FF2B5EF4-FFF2-40B4-BE49-F238E27FC236}">
                    <a16:creationId xmlns:a16="http://schemas.microsoft.com/office/drawing/2014/main" id="{A2875271-3128-7A42-90E0-F1B0B784F2C4}"/>
                  </a:ext>
                </a:extLst>
              </p:cNvPr>
              <p:cNvGrpSpPr/>
              <p:nvPr/>
            </p:nvGrpSpPr>
            <p:grpSpPr>
              <a:xfrm rot="5400000">
                <a:off x="2352973" y="4891185"/>
                <a:ext cx="675631" cy="1393613"/>
                <a:chOff x="5886450" y="1865313"/>
                <a:chExt cx="531813" cy="1096962"/>
              </a:xfrm>
            </p:grpSpPr>
            <p:sp>
              <p:nvSpPr>
                <p:cNvPr id="33" name="Freeform 331">
                  <a:extLst>
                    <a:ext uri="{FF2B5EF4-FFF2-40B4-BE49-F238E27FC236}">
                      <a16:creationId xmlns:a16="http://schemas.microsoft.com/office/drawing/2014/main" id="{A90F1C6B-DE22-ED45-8A7C-0E2C98265FB8}"/>
                    </a:ext>
                  </a:extLst>
                </p:cNvPr>
                <p:cNvSpPr>
                  <a:spLocks noChangeArrowheads="1"/>
                </p:cNvSpPr>
                <p:nvPr/>
              </p:nvSpPr>
              <p:spPr bwMode="auto">
                <a:xfrm>
                  <a:off x="5886450" y="1865313"/>
                  <a:ext cx="266700" cy="1096962"/>
                </a:xfrm>
                <a:custGeom>
                  <a:avLst/>
                  <a:gdLst>
                    <a:gd name="T0" fmla="*/ 656 w 739"/>
                    <a:gd name="T1" fmla="*/ 409 h 3049"/>
                    <a:gd name="T2" fmla="*/ 623 w 739"/>
                    <a:gd name="T3" fmla="*/ 475 h 3049"/>
                    <a:gd name="T4" fmla="*/ 590 w 739"/>
                    <a:gd name="T5" fmla="*/ 475 h 3049"/>
                    <a:gd name="T6" fmla="*/ 558 w 739"/>
                    <a:gd name="T7" fmla="*/ 541 h 3049"/>
                    <a:gd name="T8" fmla="*/ 541 w 739"/>
                    <a:gd name="T9" fmla="*/ 557 h 3049"/>
                    <a:gd name="T10" fmla="*/ 541 w 739"/>
                    <a:gd name="T11" fmla="*/ 2524 h 3049"/>
                    <a:gd name="T12" fmla="*/ 541 w 739"/>
                    <a:gd name="T13" fmla="*/ 2491 h 3049"/>
                    <a:gd name="T14" fmla="*/ 607 w 739"/>
                    <a:gd name="T15" fmla="*/ 2589 h 3049"/>
                    <a:gd name="T16" fmla="*/ 590 w 739"/>
                    <a:gd name="T17" fmla="*/ 2573 h 3049"/>
                    <a:gd name="T18" fmla="*/ 689 w 739"/>
                    <a:gd name="T19" fmla="*/ 2638 h 3049"/>
                    <a:gd name="T20" fmla="*/ 492 w 739"/>
                    <a:gd name="T21" fmla="*/ 2442 h 3049"/>
                    <a:gd name="T22" fmla="*/ 459 w 739"/>
                    <a:gd name="T23" fmla="*/ 2442 h 3049"/>
                    <a:gd name="T24" fmla="*/ 426 w 739"/>
                    <a:gd name="T25" fmla="*/ 2376 h 3049"/>
                    <a:gd name="T26" fmla="*/ 410 w 739"/>
                    <a:gd name="T27" fmla="*/ 2393 h 3049"/>
                    <a:gd name="T28" fmla="*/ 476 w 739"/>
                    <a:gd name="T29" fmla="*/ 589 h 3049"/>
                    <a:gd name="T30" fmla="*/ 476 w 739"/>
                    <a:gd name="T31" fmla="*/ 622 h 3049"/>
                    <a:gd name="T32" fmla="*/ 410 w 739"/>
                    <a:gd name="T33" fmla="*/ 655 h 3049"/>
                    <a:gd name="T34" fmla="*/ 426 w 739"/>
                    <a:gd name="T35" fmla="*/ 672 h 3049"/>
                    <a:gd name="T36" fmla="*/ 738 w 739"/>
                    <a:gd name="T37" fmla="*/ 458 h 3049"/>
                    <a:gd name="T38" fmla="*/ 574 w 739"/>
                    <a:gd name="T39" fmla="*/ 606 h 3049"/>
                    <a:gd name="T40" fmla="*/ 549 w 739"/>
                    <a:gd name="T41" fmla="*/ 696 h 3049"/>
                    <a:gd name="T42" fmla="*/ 738 w 739"/>
                    <a:gd name="T43" fmla="*/ 917 h 3049"/>
                    <a:gd name="T44" fmla="*/ 131 w 739"/>
                    <a:gd name="T45" fmla="*/ 1524 h 3049"/>
                    <a:gd name="T46" fmla="*/ 279 w 739"/>
                    <a:gd name="T47" fmla="*/ 1688 h 3049"/>
                    <a:gd name="T48" fmla="*/ 443 w 739"/>
                    <a:gd name="T49" fmla="*/ 1852 h 3049"/>
                    <a:gd name="T50" fmla="*/ 607 w 739"/>
                    <a:gd name="T51" fmla="*/ 2016 h 3049"/>
                    <a:gd name="T52" fmla="*/ 738 w 739"/>
                    <a:gd name="T53" fmla="*/ 2131 h 3049"/>
                    <a:gd name="T54" fmla="*/ 549 w 739"/>
                    <a:gd name="T55" fmla="*/ 2351 h 3049"/>
                    <a:gd name="T56" fmla="*/ 672 w 739"/>
                    <a:gd name="T57" fmla="*/ 2540 h 3049"/>
                    <a:gd name="T58" fmla="*/ 738 w 739"/>
                    <a:gd name="T59" fmla="*/ 2687 h 3049"/>
                    <a:gd name="T60" fmla="*/ 738 w 739"/>
                    <a:gd name="T61" fmla="*/ 3048 h 3049"/>
                    <a:gd name="T62" fmla="*/ 607 w 739"/>
                    <a:gd name="T63" fmla="*/ 2933 h 3049"/>
                    <a:gd name="T64" fmla="*/ 664 w 739"/>
                    <a:gd name="T65" fmla="*/ 2860 h 3049"/>
                    <a:gd name="T66" fmla="*/ 607 w 739"/>
                    <a:gd name="T67" fmla="*/ 2737 h 3049"/>
                    <a:gd name="T68" fmla="*/ 443 w 739"/>
                    <a:gd name="T69" fmla="*/ 2573 h 3049"/>
                    <a:gd name="T70" fmla="*/ 279 w 739"/>
                    <a:gd name="T71" fmla="*/ 2409 h 3049"/>
                    <a:gd name="T72" fmla="*/ 197 w 739"/>
                    <a:gd name="T73" fmla="*/ 2310 h 3049"/>
                    <a:gd name="T74" fmla="*/ 607 w 739"/>
                    <a:gd name="T75" fmla="*/ 2278 h 3049"/>
                    <a:gd name="T76" fmla="*/ 672 w 739"/>
                    <a:gd name="T77" fmla="*/ 2212 h 3049"/>
                    <a:gd name="T78" fmla="*/ 377 w 739"/>
                    <a:gd name="T79" fmla="*/ 1917 h 3049"/>
                    <a:gd name="T80" fmla="*/ 83 w 739"/>
                    <a:gd name="T81" fmla="*/ 1623 h 3049"/>
                    <a:gd name="T82" fmla="*/ 0 w 739"/>
                    <a:gd name="T83" fmla="*/ 1524 h 3049"/>
                    <a:gd name="T84" fmla="*/ 148 w 739"/>
                    <a:gd name="T85" fmla="*/ 1360 h 3049"/>
                    <a:gd name="T86" fmla="*/ 312 w 739"/>
                    <a:gd name="T87" fmla="*/ 1196 h 3049"/>
                    <a:gd name="T88" fmla="*/ 476 w 739"/>
                    <a:gd name="T89" fmla="*/ 1032 h 3049"/>
                    <a:gd name="T90" fmla="*/ 640 w 739"/>
                    <a:gd name="T91" fmla="*/ 868 h 3049"/>
                    <a:gd name="T92" fmla="*/ 664 w 739"/>
                    <a:gd name="T93" fmla="*/ 778 h 3049"/>
                    <a:gd name="T94" fmla="*/ 222 w 739"/>
                    <a:gd name="T95" fmla="*/ 762 h 3049"/>
                    <a:gd name="T96" fmla="*/ 279 w 739"/>
                    <a:gd name="T97" fmla="*/ 639 h 3049"/>
                    <a:gd name="T98" fmla="*/ 508 w 739"/>
                    <a:gd name="T99" fmla="*/ 409 h 3049"/>
                    <a:gd name="T100" fmla="*/ 689 w 739"/>
                    <a:gd name="T101" fmla="*/ 213 h 3049"/>
                    <a:gd name="T102" fmla="*/ 590 w 739"/>
                    <a:gd name="T103" fmla="*/ 147 h 3049"/>
                    <a:gd name="T104" fmla="*/ 705 w 739"/>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689" y="409"/>
                      </a:moveTo>
                      <a:lnTo>
                        <a:pt x="689" y="409"/>
                      </a:lnTo>
                      <a:cubicBezTo>
                        <a:pt x="689" y="398"/>
                        <a:pt x="683" y="393"/>
                        <a:pt x="672" y="393"/>
                      </a:cubicBezTo>
                      <a:lnTo>
                        <a:pt x="672" y="393"/>
                      </a:lnTo>
                      <a:cubicBezTo>
                        <a:pt x="661" y="393"/>
                        <a:pt x="656" y="398"/>
                        <a:pt x="656" y="409"/>
                      </a:cubicBezTo>
                      <a:lnTo>
                        <a:pt x="656" y="409"/>
                      </a:lnTo>
                      <a:cubicBezTo>
                        <a:pt x="656" y="420"/>
                        <a:pt x="661" y="426"/>
                        <a:pt x="672" y="426"/>
                      </a:cubicBezTo>
                      <a:lnTo>
                        <a:pt x="672" y="426"/>
                      </a:lnTo>
                      <a:cubicBezTo>
                        <a:pt x="683" y="426"/>
                        <a:pt x="689" y="420"/>
                        <a:pt x="689" y="409"/>
                      </a:cubicBezTo>
                      <a:close/>
                      <a:moveTo>
                        <a:pt x="623" y="475"/>
                      </a:moveTo>
                      <a:lnTo>
                        <a:pt x="623" y="475"/>
                      </a:lnTo>
                      <a:cubicBezTo>
                        <a:pt x="623" y="464"/>
                        <a:pt x="618" y="458"/>
                        <a:pt x="607" y="458"/>
                      </a:cubicBezTo>
                      <a:lnTo>
                        <a:pt x="607" y="458"/>
                      </a:lnTo>
                      <a:cubicBezTo>
                        <a:pt x="596" y="458"/>
                        <a:pt x="590" y="464"/>
                        <a:pt x="590" y="475"/>
                      </a:cubicBezTo>
                      <a:lnTo>
                        <a:pt x="590" y="475"/>
                      </a:lnTo>
                      <a:cubicBezTo>
                        <a:pt x="590" y="486"/>
                        <a:pt x="596" y="491"/>
                        <a:pt x="607" y="491"/>
                      </a:cubicBezTo>
                      <a:lnTo>
                        <a:pt x="607" y="491"/>
                      </a:lnTo>
                      <a:cubicBezTo>
                        <a:pt x="618" y="491"/>
                        <a:pt x="623" y="486"/>
                        <a:pt x="623" y="475"/>
                      </a:cubicBezTo>
                      <a:close/>
                      <a:moveTo>
                        <a:pt x="558" y="541"/>
                      </a:moveTo>
                      <a:lnTo>
                        <a:pt x="558" y="541"/>
                      </a:lnTo>
                      <a:cubicBezTo>
                        <a:pt x="558" y="529"/>
                        <a:pt x="552" y="524"/>
                        <a:pt x="541" y="524"/>
                      </a:cubicBezTo>
                      <a:lnTo>
                        <a:pt x="541" y="524"/>
                      </a:lnTo>
                      <a:cubicBezTo>
                        <a:pt x="530" y="524"/>
                        <a:pt x="525" y="529"/>
                        <a:pt x="525" y="541"/>
                      </a:cubicBezTo>
                      <a:lnTo>
                        <a:pt x="525" y="541"/>
                      </a:lnTo>
                      <a:cubicBezTo>
                        <a:pt x="525" y="551"/>
                        <a:pt x="530" y="557"/>
                        <a:pt x="541" y="557"/>
                      </a:cubicBezTo>
                      <a:lnTo>
                        <a:pt x="541" y="557"/>
                      </a:lnTo>
                      <a:cubicBezTo>
                        <a:pt x="552" y="557"/>
                        <a:pt x="558" y="551"/>
                        <a:pt x="558" y="541"/>
                      </a:cubicBezTo>
                      <a:close/>
                      <a:moveTo>
                        <a:pt x="525" y="2507"/>
                      </a:moveTo>
                      <a:lnTo>
                        <a:pt x="525" y="2507"/>
                      </a:lnTo>
                      <a:cubicBezTo>
                        <a:pt x="525" y="2518"/>
                        <a:pt x="530" y="2524"/>
                        <a:pt x="541" y="2524"/>
                      </a:cubicBezTo>
                      <a:lnTo>
                        <a:pt x="541" y="2524"/>
                      </a:lnTo>
                      <a:cubicBezTo>
                        <a:pt x="552" y="2524"/>
                        <a:pt x="558" y="2518"/>
                        <a:pt x="558" y="2507"/>
                      </a:cubicBezTo>
                      <a:lnTo>
                        <a:pt x="558" y="2507"/>
                      </a:lnTo>
                      <a:cubicBezTo>
                        <a:pt x="558" y="2496"/>
                        <a:pt x="552" y="2491"/>
                        <a:pt x="541" y="2491"/>
                      </a:cubicBezTo>
                      <a:lnTo>
                        <a:pt x="541" y="2491"/>
                      </a:lnTo>
                      <a:cubicBezTo>
                        <a:pt x="530" y="2491"/>
                        <a:pt x="525" y="2496"/>
                        <a:pt x="525" y="2507"/>
                      </a:cubicBezTo>
                      <a:close/>
                      <a:moveTo>
                        <a:pt x="590" y="2573"/>
                      </a:moveTo>
                      <a:lnTo>
                        <a:pt x="590" y="2573"/>
                      </a:lnTo>
                      <a:cubicBezTo>
                        <a:pt x="590" y="2584"/>
                        <a:pt x="596" y="2589"/>
                        <a:pt x="607" y="2589"/>
                      </a:cubicBezTo>
                      <a:lnTo>
                        <a:pt x="607" y="2589"/>
                      </a:lnTo>
                      <a:cubicBezTo>
                        <a:pt x="618" y="2589"/>
                        <a:pt x="623" y="2584"/>
                        <a:pt x="623" y="2573"/>
                      </a:cubicBezTo>
                      <a:lnTo>
                        <a:pt x="623" y="2573"/>
                      </a:lnTo>
                      <a:cubicBezTo>
                        <a:pt x="623" y="2562"/>
                        <a:pt x="618" y="2556"/>
                        <a:pt x="607" y="2556"/>
                      </a:cubicBezTo>
                      <a:lnTo>
                        <a:pt x="607" y="2556"/>
                      </a:lnTo>
                      <a:cubicBezTo>
                        <a:pt x="596" y="2556"/>
                        <a:pt x="590" y="2562"/>
                        <a:pt x="590" y="2573"/>
                      </a:cubicBezTo>
                      <a:close/>
                      <a:moveTo>
                        <a:pt x="656" y="2638"/>
                      </a:moveTo>
                      <a:lnTo>
                        <a:pt x="656" y="2638"/>
                      </a:lnTo>
                      <a:cubicBezTo>
                        <a:pt x="656" y="2650"/>
                        <a:pt x="661" y="2655"/>
                        <a:pt x="672" y="2655"/>
                      </a:cubicBezTo>
                      <a:lnTo>
                        <a:pt x="672" y="2655"/>
                      </a:lnTo>
                      <a:cubicBezTo>
                        <a:pt x="683" y="2655"/>
                        <a:pt x="689" y="2650"/>
                        <a:pt x="689" y="2638"/>
                      </a:cubicBezTo>
                      <a:lnTo>
                        <a:pt x="689" y="2638"/>
                      </a:lnTo>
                      <a:cubicBezTo>
                        <a:pt x="689" y="2627"/>
                        <a:pt x="683" y="2622"/>
                        <a:pt x="672" y="2622"/>
                      </a:cubicBezTo>
                      <a:lnTo>
                        <a:pt x="672" y="2622"/>
                      </a:lnTo>
                      <a:cubicBezTo>
                        <a:pt x="661" y="2622"/>
                        <a:pt x="656" y="2627"/>
                        <a:pt x="656" y="2638"/>
                      </a:cubicBezTo>
                      <a:close/>
                      <a:moveTo>
                        <a:pt x="492" y="2442"/>
                      </a:moveTo>
                      <a:lnTo>
                        <a:pt x="492" y="2442"/>
                      </a:lnTo>
                      <a:cubicBezTo>
                        <a:pt x="492" y="2431"/>
                        <a:pt x="487" y="2425"/>
                        <a:pt x="476" y="2425"/>
                      </a:cubicBezTo>
                      <a:lnTo>
                        <a:pt x="476" y="2425"/>
                      </a:lnTo>
                      <a:cubicBezTo>
                        <a:pt x="464" y="2425"/>
                        <a:pt x="459" y="2431"/>
                        <a:pt x="459" y="2442"/>
                      </a:cubicBezTo>
                      <a:lnTo>
                        <a:pt x="459" y="2442"/>
                      </a:lnTo>
                      <a:cubicBezTo>
                        <a:pt x="459" y="2452"/>
                        <a:pt x="464" y="2458"/>
                        <a:pt x="476" y="2458"/>
                      </a:cubicBezTo>
                      <a:lnTo>
                        <a:pt x="476" y="2458"/>
                      </a:lnTo>
                      <a:cubicBezTo>
                        <a:pt x="487" y="2458"/>
                        <a:pt x="492" y="2452"/>
                        <a:pt x="492" y="2442"/>
                      </a:cubicBezTo>
                      <a:close/>
                      <a:moveTo>
                        <a:pt x="426" y="2376"/>
                      </a:moveTo>
                      <a:lnTo>
                        <a:pt x="426" y="2376"/>
                      </a:lnTo>
                      <a:cubicBezTo>
                        <a:pt x="426" y="2365"/>
                        <a:pt x="421" y="2360"/>
                        <a:pt x="410" y="2360"/>
                      </a:cubicBezTo>
                      <a:lnTo>
                        <a:pt x="410" y="2360"/>
                      </a:lnTo>
                      <a:cubicBezTo>
                        <a:pt x="399" y="2360"/>
                        <a:pt x="394" y="2365"/>
                        <a:pt x="394" y="2376"/>
                      </a:cubicBezTo>
                      <a:lnTo>
                        <a:pt x="394" y="2376"/>
                      </a:lnTo>
                      <a:cubicBezTo>
                        <a:pt x="394" y="2387"/>
                        <a:pt x="399" y="2393"/>
                        <a:pt x="410" y="2393"/>
                      </a:cubicBezTo>
                      <a:lnTo>
                        <a:pt x="410" y="2393"/>
                      </a:lnTo>
                      <a:cubicBezTo>
                        <a:pt x="421" y="2393"/>
                        <a:pt x="426" y="2387"/>
                        <a:pt x="426" y="2376"/>
                      </a:cubicBezTo>
                      <a:close/>
                      <a:moveTo>
                        <a:pt x="492" y="606"/>
                      </a:moveTo>
                      <a:lnTo>
                        <a:pt x="492" y="606"/>
                      </a:lnTo>
                      <a:cubicBezTo>
                        <a:pt x="492" y="595"/>
                        <a:pt x="487" y="589"/>
                        <a:pt x="476" y="589"/>
                      </a:cubicBezTo>
                      <a:lnTo>
                        <a:pt x="476" y="589"/>
                      </a:lnTo>
                      <a:cubicBezTo>
                        <a:pt x="464" y="589"/>
                        <a:pt x="459" y="595"/>
                        <a:pt x="459" y="606"/>
                      </a:cubicBezTo>
                      <a:lnTo>
                        <a:pt x="459" y="606"/>
                      </a:lnTo>
                      <a:cubicBezTo>
                        <a:pt x="459" y="617"/>
                        <a:pt x="464" y="622"/>
                        <a:pt x="476" y="622"/>
                      </a:cubicBezTo>
                      <a:lnTo>
                        <a:pt x="476" y="622"/>
                      </a:lnTo>
                      <a:cubicBezTo>
                        <a:pt x="487" y="622"/>
                        <a:pt x="492" y="617"/>
                        <a:pt x="492" y="606"/>
                      </a:cubicBezTo>
                      <a:close/>
                      <a:moveTo>
                        <a:pt x="426" y="672"/>
                      </a:moveTo>
                      <a:lnTo>
                        <a:pt x="426" y="672"/>
                      </a:lnTo>
                      <a:cubicBezTo>
                        <a:pt x="426" y="660"/>
                        <a:pt x="421" y="655"/>
                        <a:pt x="410" y="655"/>
                      </a:cubicBezTo>
                      <a:lnTo>
                        <a:pt x="410" y="655"/>
                      </a:lnTo>
                      <a:cubicBezTo>
                        <a:pt x="399" y="655"/>
                        <a:pt x="394" y="660"/>
                        <a:pt x="394" y="672"/>
                      </a:cubicBezTo>
                      <a:lnTo>
                        <a:pt x="394" y="672"/>
                      </a:lnTo>
                      <a:cubicBezTo>
                        <a:pt x="394" y="683"/>
                        <a:pt x="399" y="688"/>
                        <a:pt x="410" y="688"/>
                      </a:cubicBezTo>
                      <a:lnTo>
                        <a:pt x="410" y="688"/>
                      </a:lnTo>
                      <a:cubicBezTo>
                        <a:pt x="421" y="688"/>
                        <a:pt x="426" y="683"/>
                        <a:pt x="426" y="672"/>
                      </a:cubicBezTo>
                      <a:close/>
                      <a:moveTo>
                        <a:pt x="721" y="344"/>
                      </a:moveTo>
                      <a:lnTo>
                        <a:pt x="721" y="344"/>
                      </a:lnTo>
                      <a:cubicBezTo>
                        <a:pt x="721" y="355"/>
                        <a:pt x="727" y="360"/>
                        <a:pt x="738" y="360"/>
                      </a:cubicBezTo>
                      <a:lnTo>
                        <a:pt x="738" y="458"/>
                      </a:lnTo>
                      <a:lnTo>
                        <a:pt x="738" y="458"/>
                      </a:lnTo>
                      <a:cubicBezTo>
                        <a:pt x="727" y="458"/>
                        <a:pt x="716" y="464"/>
                        <a:pt x="705" y="475"/>
                      </a:cubicBezTo>
                      <a:lnTo>
                        <a:pt x="672" y="508"/>
                      </a:lnTo>
                      <a:lnTo>
                        <a:pt x="640" y="541"/>
                      </a:lnTo>
                      <a:lnTo>
                        <a:pt x="607" y="573"/>
                      </a:lnTo>
                      <a:lnTo>
                        <a:pt x="574" y="606"/>
                      </a:lnTo>
                      <a:lnTo>
                        <a:pt x="541" y="639"/>
                      </a:lnTo>
                      <a:lnTo>
                        <a:pt x="541" y="639"/>
                      </a:lnTo>
                      <a:cubicBezTo>
                        <a:pt x="530" y="650"/>
                        <a:pt x="525" y="660"/>
                        <a:pt x="525" y="672"/>
                      </a:cubicBezTo>
                      <a:lnTo>
                        <a:pt x="525" y="672"/>
                      </a:lnTo>
                      <a:cubicBezTo>
                        <a:pt x="525" y="683"/>
                        <a:pt x="533" y="691"/>
                        <a:pt x="549" y="696"/>
                      </a:cubicBezTo>
                      <a:lnTo>
                        <a:pt x="549" y="696"/>
                      </a:lnTo>
                      <a:cubicBezTo>
                        <a:pt x="566" y="702"/>
                        <a:pt x="585" y="704"/>
                        <a:pt x="607" y="704"/>
                      </a:cubicBezTo>
                      <a:lnTo>
                        <a:pt x="738" y="704"/>
                      </a:lnTo>
                      <a:lnTo>
                        <a:pt x="738" y="917"/>
                      </a:lnTo>
                      <a:lnTo>
                        <a:pt x="738" y="917"/>
                      </a:lnTo>
                      <a:cubicBezTo>
                        <a:pt x="727" y="917"/>
                        <a:pt x="716" y="923"/>
                        <a:pt x="705" y="934"/>
                      </a:cubicBezTo>
                      <a:lnTo>
                        <a:pt x="148" y="1491"/>
                      </a:lnTo>
                      <a:lnTo>
                        <a:pt x="148" y="1491"/>
                      </a:lnTo>
                      <a:cubicBezTo>
                        <a:pt x="136" y="1502"/>
                        <a:pt x="131" y="1513"/>
                        <a:pt x="131" y="1524"/>
                      </a:cubicBezTo>
                      <a:lnTo>
                        <a:pt x="131" y="1524"/>
                      </a:lnTo>
                      <a:cubicBezTo>
                        <a:pt x="131" y="1535"/>
                        <a:pt x="136" y="1545"/>
                        <a:pt x="148" y="1557"/>
                      </a:cubicBezTo>
                      <a:lnTo>
                        <a:pt x="181" y="1590"/>
                      </a:lnTo>
                      <a:lnTo>
                        <a:pt x="213" y="1623"/>
                      </a:lnTo>
                      <a:lnTo>
                        <a:pt x="246" y="1655"/>
                      </a:lnTo>
                      <a:lnTo>
                        <a:pt x="279" y="1688"/>
                      </a:lnTo>
                      <a:lnTo>
                        <a:pt x="312" y="1721"/>
                      </a:lnTo>
                      <a:lnTo>
                        <a:pt x="345" y="1754"/>
                      </a:lnTo>
                      <a:lnTo>
                        <a:pt x="377" y="1786"/>
                      </a:lnTo>
                      <a:lnTo>
                        <a:pt x="410" y="1819"/>
                      </a:lnTo>
                      <a:lnTo>
                        <a:pt x="443" y="1852"/>
                      </a:lnTo>
                      <a:lnTo>
                        <a:pt x="476" y="1885"/>
                      </a:lnTo>
                      <a:lnTo>
                        <a:pt x="508" y="1917"/>
                      </a:lnTo>
                      <a:lnTo>
                        <a:pt x="541" y="1950"/>
                      </a:lnTo>
                      <a:lnTo>
                        <a:pt x="574" y="1982"/>
                      </a:lnTo>
                      <a:lnTo>
                        <a:pt x="607" y="2016"/>
                      </a:lnTo>
                      <a:lnTo>
                        <a:pt x="640" y="2048"/>
                      </a:lnTo>
                      <a:lnTo>
                        <a:pt x="672" y="2081"/>
                      </a:lnTo>
                      <a:lnTo>
                        <a:pt x="705" y="2114"/>
                      </a:lnTo>
                      <a:lnTo>
                        <a:pt x="705" y="2114"/>
                      </a:lnTo>
                      <a:cubicBezTo>
                        <a:pt x="716" y="2125"/>
                        <a:pt x="727" y="2131"/>
                        <a:pt x="738" y="2131"/>
                      </a:cubicBezTo>
                      <a:lnTo>
                        <a:pt x="738" y="2344"/>
                      </a:lnTo>
                      <a:lnTo>
                        <a:pt x="607" y="2344"/>
                      </a:lnTo>
                      <a:lnTo>
                        <a:pt x="607" y="2344"/>
                      </a:lnTo>
                      <a:cubicBezTo>
                        <a:pt x="585" y="2344"/>
                        <a:pt x="566" y="2346"/>
                        <a:pt x="549" y="2351"/>
                      </a:cubicBezTo>
                      <a:lnTo>
                        <a:pt x="549" y="2351"/>
                      </a:lnTo>
                      <a:cubicBezTo>
                        <a:pt x="533" y="2357"/>
                        <a:pt x="525" y="2365"/>
                        <a:pt x="525" y="2376"/>
                      </a:cubicBezTo>
                      <a:lnTo>
                        <a:pt x="525" y="2376"/>
                      </a:lnTo>
                      <a:cubicBezTo>
                        <a:pt x="525" y="2387"/>
                        <a:pt x="530" y="2398"/>
                        <a:pt x="541" y="2409"/>
                      </a:cubicBezTo>
                      <a:lnTo>
                        <a:pt x="574" y="2442"/>
                      </a:lnTo>
                      <a:lnTo>
                        <a:pt x="672" y="2540"/>
                      </a:lnTo>
                      <a:lnTo>
                        <a:pt x="705" y="2573"/>
                      </a:lnTo>
                      <a:lnTo>
                        <a:pt x="705" y="2573"/>
                      </a:lnTo>
                      <a:cubicBezTo>
                        <a:pt x="716" y="2584"/>
                        <a:pt x="727" y="2589"/>
                        <a:pt x="738" y="2589"/>
                      </a:cubicBezTo>
                      <a:lnTo>
                        <a:pt x="738" y="2687"/>
                      </a:lnTo>
                      <a:lnTo>
                        <a:pt x="738" y="2687"/>
                      </a:lnTo>
                      <a:cubicBezTo>
                        <a:pt x="727" y="2687"/>
                        <a:pt x="721" y="2693"/>
                        <a:pt x="721" y="2704"/>
                      </a:cubicBezTo>
                      <a:lnTo>
                        <a:pt x="721" y="2704"/>
                      </a:lnTo>
                      <a:cubicBezTo>
                        <a:pt x="721" y="2715"/>
                        <a:pt x="727" y="2720"/>
                        <a:pt x="738" y="2720"/>
                      </a:cubicBezTo>
                      <a:lnTo>
                        <a:pt x="738" y="3048"/>
                      </a:lnTo>
                      <a:lnTo>
                        <a:pt x="738" y="3048"/>
                      </a:lnTo>
                      <a:cubicBezTo>
                        <a:pt x="727" y="3048"/>
                        <a:pt x="716" y="3043"/>
                        <a:pt x="705" y="3032"/>
                      </a:cubicBezTo>
                      <a:lnTo>
                        <a:pt x="672" y="2999"/>
                      </a:lnTo>
                      <a:lnTo>
                        <a:pt x="640" y="2966"/>
                      </a:lnTo>
                      <a:lnTo>
                        <a:pt x="607" y="2933"/>
                      </a:lnTo>
                      <a:lnTo>
                        <a:pt x="607" y="2933"/>
                      </a:lnTo>
                      <a:cubicBezTo>
                        <a:pt x="596" y="2923"/>
                        <a:pt x="590" y="2912"/>
                        <a:pt x="590" y="2901"/>
                      </a:cubicBezTo>
                      <a:lnTo>
                        <a:pt x="590" y="2901"/>
                      </a:lnTo>
                      <a:cubicBezTo>
                        <a:pt x="590" y="2889"/>
                        <a:pt x="599" y="2882"/>
                        <a:pt x="615" y="2877"/>
                      </a:cubicBezTo>
                      <a:lnTo>
                        <a:pt x="664" y="2860"/>
                      </a:lnTo>
                      <a:lnTo>
                        <a:pt x="664" y="2860"/>
                      </a:lnTo>
                      <a:cubicBezTo>
                        <a:pt x="680" y="2854"/>
                        <a:pt x="689" y="2846"/>
                        <a:pt x="689" y="2835"/>
                      </a:cubicBezTo>
                      <a:lnTo>
                        <a:pt x="689" y="2835"/>
                      </a:lnTo>
                      <a:cubicBezTo>
                        <a:pt x="689" y="2824"/>
                        <a:pt x="683" y="2814"/>
                        <a:pt x="672" y="2802"/>
                      </a:cubicBezTo>
                      <a:lnTo>
                        <a:pt x="640" y="2769"/>
                      </a:lnTo>
                      <a:lnTo>
                        <a:pt x="607" y="2737"/>
                      </a:lnTo>
                      <a:lnTo>
                        <a:pt x="574" y="2704"/>
                      </a:lnTo>
                      <a:lnTo>
                        <a:pt x="541" y="2671"/>
                      </a:lnTo>
                      <a:lnTo>
                        <a:pt x="508" y="2638"/>
                      </a:lnTo>
                      <a:lnTo>
                        <a:pt x="476" y="2606"/>
                      </a:lnTo>
                      <a:lnTo>
                        <a:pt x="443" y="2573"/>
                      </a:lnTo>
                      <a:lnTo>
                        <a:pt x="410" y="2540"/>
                      </a:lnTo>
                      <a:lnTo>
                        <a:pt x="377" y="2507"/>
                      </a:lnTo>
                      <a:lnTo>
                        <a:pt x="345" y="2474"/>
                      </a:lnTo>
                      <a:lnTo>
                        <a:pt x="312" y="2442"/>
                      </a:lnTo>
                      <a:lnTo>
                        <a:pt x="279" y="2409"/>
                      </a:lnTo>
                      <a:lnTo>
                        <a:pt x="246" y="2376"/>
                      </a:lnTo>
                      <a:lnTo>
                        <a:pt x="213" y="2344"/>
                      </a:lnTo>
                      <a:lnTo>
                        <a:pt x="213" y="2344"/>
                      </a:lnTo>
                      <a:cubicBezTo>
                        <a:pt x="202" y="2333"/>
                        <a:pt x="197" y="2321"/>
                        <a:pt x="197" y="2310"/>
                      </a:cubicBezTo>
                      <a:lnTo>
                        <a:pt x="197" y="2310"/>
                      </a:lnTo>
                      <a:cubicBezTo>
                        <a:pt x="197" y="2300"/>
                        <a:pt x="205" y="2291"/>
                        <a:pt x="222" y="2286"/>
                      </a:cubicBezTo>
                      <a:lnTo>
                        <a:pt x="222" y="2286"/>
                      </a:lnTo>
                      <a:cubicBezTo>
                        <a:pt x="237" y="2281"/>
                        <a:pt x="257" y="2278"/>
                        <a:pt x="279" y="2278"/>
                      </a:cubicBezTo>
                      <a:lnTo>
                        <a:pt x="607" y="2278"/>
                      </a:lnTo>
                      <a:lnTo>
                        <a:pt x="607" y="2278"/>
                      </a:lnTo>
                      <a:cubicBezTo>
                        <a:pt x="628" y="2278"/>
                        <a:pt x="648" y="2275"/>
                        <a:pt x="664" y="2270"/>
                      </a:cubicBezTo>
                      <a:lnTo>
                        <a:pt x="664" y="2270"/>
                      </a:lnTo>
                      <a:cubicBezTo>
                        <a:pt x="680" y="2264"/>
                        <a:pt x="689" y="2256"/>
                        <a:pt x="689" y="2245"/>
                      </a:cubicBezTo>
                      <a:lnTo>
                        <a:pt x="689" y="2245"/>
                      </a:lnTo>
                      <a:cubicBezTo>
                        <a:pt x="689" y="2234"/>
                        <a:pt x="683" y="2223"/>
                        <a:pt x="672" y="2212"/>
                      </a:cubicBezTo>
                      <a:lnTo>
                        <a:pt x="574" y="2114"/>
                      </a:lnTo>
                      <a:lnTo>
                        <a:pt x="541" y="2081"/>
                      </a:lnTo>
                      <a:lnTo>
                        <a:pt x="508" y="2048"/>
                      </a:lnTo>
                      <a:lnTo>
                        <a:pt x="410" y="1950"/>
                      </a:lnTo>
                      <a:lnTo>
                        <a:pt x="377" y="1917"/>
                      </a:lnTo>
                      <a:lnTo>
                        <a:pt x="345" y="1885"/>
                      </a:lnTo>
                      <a:lnTo>
                        <a:pt x="246" y="1786"/>
                      </a:lnTo>
                      <a:lnTo>
                        <a:pt x="213" y="1754"/>
                      </a:lnTo>
                      <a:lnTo>
                        <a:pt x="181" y="1721"/>
                      </a:lnTo>
                      <a:lnTo>
                        <a:pt x="83" y="1623"/>
                      </a:lnTo>
                      <a:lnTo>
                        <a:pt x="49" y="1590"/>
                      </a:lnTo>
                      <a:lnTo>
                        <a:pt x="17" y="1557"/>
                      </a:lnTo>
                      <a:lnTo>
                        <a:pt x="17" y="1557"/>
                      </a:lnTo>
                      <a:cubicBezTo>
                        <a:pt x="6" y="1545"/>
                        <a:pt x="0" y="1535"/>
                        <a:pt x="0" y="1524"/>
                      </a:cubicBezTo>
                      <a:lnTo>
                        <a:pt x="0" y="1524"/>
                      </a:lnTo>
                      <a:cubicBezTo>
                        <a:pt x="0" y="1513"/>
                        <a:pt x="6" y="1502"/>
                        <a:pt x="17" y="1491"/>
                      </a:cubicBezTo>
                      <a:lnTo>
                        <a:pt x="49" y="1458"/>
                      </a:lnTo>
                      <a:lnTo>
                        <a:pt x="83" y="1426"/>
                      </a:lnTo>
                      <a:lnTo>
                        <a:pt x="115" y="1393"/>
                      </a:lnTo>
                      <a:lnTo>
                        <a:pt x="148" y="1360"/>
                      </a:lnTo>
                      <a:lnTo>
                        <a:pt x="181" y="1327"/>
                      </a:lnTo>
                      <a:lnTo>
                        <a:pt x="213" y="1294"/>
                      </a:lnTo>
                      <a:lnTo>
                        <a:pt x="246" y="1262"/>
                      </a:lnTo>
                      <a:lnTo>
                        <a:pt x="279" y="1229"/>
                      </a:lnTo>
                      <a:lnTo>
                        <a:pt x="312" y="1196"/>
                      </a:lnTo>
                      <a:lnTo>
                        <a:pt x="345" y="1163"/>
                      </a:lnTo>
                      <a:lnTo>
                        <a:pt x="377" y="1130"/>
                      </a:lnTo>
                      <a:lnTo>
                        <a:pt x="410" y="1098"/>
                      </a:lnTo>
                      <a:lnTo>
                        <a:pt x="443" y="1065"/>
                      </a:lnTo>
                      <a:lnTo>
                        <a:pt x="476" y="1032"/>
                      </a:lnTo>
                      <a:lnTo>
                        <a:pt x="508" y="999"/>
                      </a:lnTo>
                      <a:lnTo>
                        <a:pt x="541" y="966"/>
                      </a:lnTo>
                      <a:lnTo>
                        <a:pt x="574" y="934"/>
                      </a:lnTo>
                      <a:lnTo>
                        <a:pt x="607" y="901"/>
                      </a:lnTo>
                      <a:lnTo>
                        <a:pt x="640" y="868"/>
                      </a:lnTo>
                      <a:lnTo>
                        <a:pt x="672" y="835"/>
                      </a:lnTo>
                      <a:lnTo>
                        <a:pt x="672" y="835"/>
                      </a:lnTo>
                      <a:cubicBezTo>
                        <a:pt x="683" y="824"/>
                        <a:pt x="689" y="814"/>
                        <a:pt x="689" y="803"/>
                      </a:cubicBezTo>
                      <a:lnTo>
                        <a:pt x="689" y="803"/>
                      </a:lnTo>
                      <a:cubicBezTo>
                        <a:pt x="689" y="792"/>
                        <a:pt x="680" y="784"/>
                        <a:pt x="664" y="778"/>
                      </a:cubicBezTo>
                      <a:lnTo>
                        <a:pt x="664" y="778"/>
                      </a:lnTo>
                      <a:cubicBezTo>
                        <a:pt x="648" y="773"/>
                        <a:pt x="628" y="770"/>
                        <a:pt x="607" y="770"/>
                      </a:cubicBezTo>
                      <a:lnTo>
                        <a:pt x="279" y="770"/>
                      </a:lnTo>
                      <a:lnTo>
                        <a:pt x="279" y="770"/>
                      </a:lnTo>
                      <a:cubicBezTo>
                        <a:pt x="257" y="770"/>
                        <a:pt x="237" y="767"/>
                        <a:pt x="222" y="762"/>
                      </a:cubicBezTo>
                      <a:lnTo>
                        <a:pt x="222" y="762"/>
                      </a:lnTo>
                      <a:cubicBezTo>
                        <a:pt x="205" y="756"/>
                        <a:pt x="197" y="748"/>
                        <a:pt x="197" y="737"/>
                      </a:cubicBezTo>
                      <a:lnTo>
                        <a:pt x="197" y="737"/>
                      </a:lnTo>
                      <a:cubicBezTo>
                        <a:pt x="197" y="726"/>
                        <a:pt x="202" y="715"/>
                        <a:pt x="213" y="704"/>
                      </a:cubicBezTo>
                      <a:lnTo>
                        <a:pt x="279" y="639"/>
                      </a:lnTo>
                      <a:lnTo>
                        <a:pt x="312" y="606"/>
                      </a:lnTo>
                      <a:lnTo>
                        <a:pt x="345" y="573"/>
                      </a:lnTo>
                      <a:lnTo>
                        <a:pt x="443" y="475"/>
                      </a:lnTo>
                      <a:lnTo>
                        <a:pt x="476" y="442"/>
                      </a:lnTo>
                      <a:lnTo>
                        <a:pt x="508" y="409"/>
                      </a:lnTo>
                      <a:lnTo>
                        <a:pt x="607" y="311"/>
                      </a:lnTo>
                      <a:lnTo>
                        <a:pt x="640" y="279"/>
                      </a:lnTo>
                      <a:lnTo>
                        <a:pt x="672" y="245"/>
                      </a:lnTo>
                      <a:lnTo>
                        <a:pt x="672" y="245"/>
                      </a:lnTo>
                      <a:cubicBezTo>
                        <a:pt x="683" y="235"/>
                        <a:pt x="689" y="224"/>
                        <a:pt x="689" y="213"/>
                      </a:cubicBezTo>
                      <a:lnTo>
                        <a:pt x="689" y="213"/>
                      </a:lnTo>
                      <a:cubicBezTo>
                        <a:pt x="689" y="202"/>
                        <a:pt x="680" y="194"/>
                        <a:pt x="664" y="188"/>
                      </a:cubicBezTo>
                      <a:lnTo>
                        <a:pt x="615" y="172"/>
                      </a:lnTo>
                      <a:lnTo>
                        <a:pt x="615" y="172"/>
                      </a:lnTo>
                      <a:cubicBezTo>
                        <a:pt x="599" y="166"/>
                        <a:pt x="590" y="158"/>
                        <a:pt x="590" y="147"/>
                      </a:cubicBezTo>
                      <a:lnTo>
                        <a:pt x="590" y="147"/>
                      </a:lnTo>
                      <a:cubicBezTo>
                        <a:pt x="590" y="136"/>
                        <a:pt x="596" y="125"/>
                        <a:pt x="607" y="114"/>
                      </a:cubicBezTo>
                      <a:lnTo>
                        <a:pt x="672" y="49"/>
                      </a:lnTo>
                      <a:lnTo>
                        <a:pt x="705" y="15"/>
                      </a:lnTo>
                      <a:lnTo>
                        <a:pt x="705" y="15"/>
                      </a:lnTo>
                      <a:cubicBezTo>
                        <a:pt x="716" y="5"/>
                        <a:pt x="727" y="0"/>
                        <a:pt x="738" y="0"/>
                      </a:cubicBezTo>
                      <a:lnTo>
                        <a:pt x="738" y="327"/>
                      </a:lnTo>
                      <a:lnTo>
                        <a:pt x="738" y="327"/>
                      </a:lnTo>
                      <a:cubicBezTo>
                        <a:pt x="727" y="327"/>
                        <a:pt x="721" y="333"/>
                        <a:pt x="721" y="344"/>
                      </a:cubicBez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4" name="Freeform 339">
                  <a:extLst>
                    <a:ext uri="{FF2B5EF4-FFF2-40B4-BE49-F238E27FC236}">
                      <a16:creationId xmlns:a16="http://schemas.microsoft.com/office/drawing/2014/main" id="{8D4A5827-E2A1-0D4B-A41C-04A6F9860F64}"/>
                    </a:ext>
                  </a:extLst>
                </p:cNvPr>
                <p:cNvSpPr>
                  <a:spLocks noChangeArrowheads="1"/>
                </p:cNvSpPr>
                <p:nvPr/>
              </p:nvSpPr>
              <p:spPr bwMode="auto">
                <a:xfrm>
                  <a:off x="5980113" y="2243138"/>
                  <a:ext cx="171450" cy="342900"/>
                </a:xfrm>
                <a:custGeom>
                  <a:avLst/>
                  <a:gdLst>
                    <a:gd name="T0" fmla="*/ 410 w 477"/>
                    <a:gd name="T1" fmla="*/ 49 h 952"/>
                    <a:gd name="T2" fmla="*/ 378 w 477"/>
                    <a:gd name="T3" fmla="*/ 81 h 952"/>
                    <a:gd name="T4" fmla="*/ 345 w 477"/>
                    <a:gd name="T5" fmla="*/ 114 h 952"/>
                    <a:gd name="T6" fmla="*/ 312 w 477"/>
                    <a:gd name="T7" fmla="*/ 147 h 952"/>
                    <a:gd name="T8" fmla="*/ 279 w 477"/>
                    <a:gd name="T9" fmla="*/ 180 h 952"/>
                    <a:gd name="T10" fmla="*/ 246 w 477"/>
                    <a:gd name="T11" fmla="*/ 213 h 952"/>
                    <a:gd name="T12" fmla="*/ 214 w 477"/>
                    <a:gd name="T13" fmla="*/ 245 h 952"/>
                    <a:gd name="T14" fmla="*/ 181 w 477"/>
                    <a:gd name="T15" fmla="*/ 278 h 952"/>
                    <a:gd name="T16" fmla="*/ 148 w 477"/>
                    <a:gd name="T17" fmla="*/ 311 h 952"/>
                    <a:gd name="T18" fmla="*/ 115 w 477"/>
                    <a:gd name="T19" fmla="*/ 344 h 952"/>
                    <a:gd name="T20" fmla="*/ 83 w 477"/>
                    <a:gd name="T21" fmla="*/ 377 h 952"/>
                    <a:gd name="T22" fmla="*/ 50 w 477"/>
                    <a:gd name="T23" fmla="*/ 409 h 952"/>
                    <a:gd name="T24" fmla="*/ 17 w 477"/>
                    <a:gd name="T25" fmla="*/ 442 h 952"/>
                    <a:gd name="T26" fmla="*/ 17 w 477"/>
                    <a:gd name="T27" fmla="*/ 442 h 952"/>
                    <a:gd name="T28" fmla="*/ 0 w 477"/>
                    <a:gd name="T29" fmla="*/ 475 h 952"/>
                    <a:gd name="T30" fmla="*/ 0 w 477"/>
                    <a:gd name="T31" fmla="*/ 475 h 952"/>
                    <a:gd name="T32" fmla="*/ 17 w 477"/>
                    <a:gd name="T33" fmla="*/ 508 h 952"/>
                    <a:gd name="T34" fmla="*/ 443 w 477"/>
                    <a:gd name="T35" fmla="*/ 933 h 952"/>
                    <a:gd name="T36" fmla="*/ 443 w 477"/>
                    <a:gd name="T37" fmla="*/ 933 h 952"/>
                    <a:gd name="T38" fmla="*/ 476 w 477"/>
                    <a:gd name="T39" fmla="*/ 951 h 952"/>
                    <a:gd name="T40" fmla="*/ 476 w 477"/>
                    <a:gd name="T41" fmla="*/ 819 h 952"/>
                    <a:gd name="T42" fmla="*/ 476 w 477"/>
                    <a:gd name="T43" fmla="*/ 819 h 952"/>
                    <a:gd name="T44" fmla="*/ 443 w 477"/>
                    <a:gd name="T45" fmla="*/ 803 h 952"/>
                    <a:gd name="T46" fmla="*/ 410 w 477"/>
                    <a:gd name="T47" fmla="*/ 770 h 952"/>
                    <a:gd name="T48" fmla="*/ 378 w 477"/>
                    <a:gd name="T49" fmla="*/ 737 h 952"/>
                    <a:gd name="T50" fmla="*/ 345 w 477"/>
                    <a:gd name="T51" fmla="*/ 705 h 952"/>
                    <a:gd name="T52" fmla="*/ 312 w 477"/>
                    <a:gd name="T53" fmla="*/ 672 h 952"/>
                    <a:gd name="T54" fmla="*/ 279 w 477"/>
                    <a:gd name="T55" fmla="*/ 639 h 952"/>
                    <a:gd name="T56" fmla="*/ 246 w 477"/>
                    <a:gd name="T57" fmla="*/ 606 h 952"/>
                    <a:gd name="T58" fmla="*/ 214 w 477"/>
                    <a:gd name="T59" fmla="*/ 574 h 952"/>
                    <a:gd name="T60" fmla="*/ 181 w 477"/>
                    <a:gd name="T61" fmla="*/ 541 h 952"/>
                    <a:gd name="T62" fmla="*/ 148 w 477"/>
                    <a:gd name="T63" fmla="*/ 508 h 952"/>
                    <a:gd name="T64" fmla="*/ 148 w 477"/>
                    <a:gd name="T65" fmla="*/ 508 h 952"/>
                    <a:gd name="T66" fmla="*/ 132 w 477"/>
                    <a:gd name="T67" fmla="*/ 475 h 952"/>
                    <a:gd name="T68" fmla="*/ 132 w 477"/>
                    <a:gd name="T69" fmla="*/ 475 h 952"/>
                    <a:gd name="T70" fmla="*/ 148 w 477"/>
                    <a:gd name="T71" fmla="*/ 442 h 952"/>
                    <a:gd name="T72" fmla="*/ 181 w 477"/>
                    <a:gd name="T73" fmla="*/ 409 h 952"/>
                    <a:gd name="T74" fmla="*/ 214 w 477"/>
                    <a:gd name="T75" fmla="*/ 377 h 952"/>
                    <a:gd name="T76" fmla="*/ 246 w 477"/>
                    <a:gd name="T77" fmla="*/ 344 h 952"/>
                    <a:gd name="T78" fmla="*/ 345 w 477"/>
                    <a:gd name="T79" fmla="*/ 245 h 952"/>
                    <a:gd name="T80" fmla="*/ 378 w 477"/>
                    <a:gd name="T81" fmla="*/ 213 h 952"/>
                    <a:gd name="T82" fmla="*/ 410 w 477"/>
                    <a:gd name="T83" fmla="*/ 180 h 952"/>
                    <a:gd name="T84" fmla="*/ 443 w 477"/>
                    <a:gd name="T85" fmla="*/ 147 h 952"/>
                    <a:gd name="T86" fmla="*/ 443 w 477"/>
                    <a:gd name="T87" fmla="*/ 147 h 952"/>
                    <a:gd name="T88" fmla="*/ 476 w 477"/>
                    <a:gd name="T89" fmla="*/ 131 h 952"/>
                    <a:gd name="T90" fmla="*/ 476 w 477"/>
                    <a:gd name="T91" fmla="*/ 0 h 952"/>
                    <a:gd name="T92" fmla="*/ 476 w 477"/>
                    <a:gd name="T93" fmla="*/ 0 h 952"/>
                    <a:gd name="T94" fmla="*/ 443 w 477"/>
                    <a:gd name="T95" fmla="*/ 16 h 952"/>
                    <a:gd name="T96" fmla="*/ 410 w 477"/>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7" h="952">
                      <a:moveTo>
                        <a:pt x="410" y="49"/>
                      </a:moveTo>
                      <a:lnTo>
                        <a:pt x="378" y="81"/>
                      </a:lnTo>
                      <a:lnTo>
                        <a:pt x="345" y="114"/>
                      </a:lnTo>
                      <a:lnTo>
                        <a:pt x="312" y="147"/>
                      </a:lnTo>
                      <a:lnTo>
                        <a:pt x="279" y="180"/>
                      </a:lnTo>
                      <a:lnTo>
                        <a:pt x="246" y="213"/>
                      </a:lnTo>
                      <a:lnTo>
                        <a:pt x="214" y="245"/>
                      </a:lnTo>
                      <a:lnTo>
                        <a:pt x="181" y="278"/>
                      </a:lnTo>
                      <a:lnTo>
                        <a:pt x="148" y="311"/>
                      </a:lnTo>
                      <a:lnTo>
                        <a:pt x="115" y="344"/>
                      </a:lnTo>
                      <a:lnTo>
                        <a:pt x="83" y="377"/>
                      </a:lnTo>
                      <a:lnTo>
                        <a:pt x="50" y="409"/>
                      </a:lnTo>
                      <a:lnTo>
                        <a:pt x="17" y="442"/>
                      </a:lnTo>
                      <a:lnTo>
                        <a:pt x="17" y="442"/>
                      </a:lnTo>
                      <a:cubicBezTo>
                        <a:pt x="6" y="453"/>
                        <a:pt x="0" y="464"/>
                        <a:pt x="0" y="475"/>
                      </a:cubicBezTo>
                      <a:lnTo>
                        <a:pt x="0" y="475"/>
                      </a:lnTo>
                      <a:cubicBezTo>
                        <a:pt x="0" y="486"/>
                        <a:pt x="6" y="496"/>
                        <a:pt x="17" y="508"/>
                      </a:cubicBezTo>
                      <a:lnTo>
                        <a:pt x="443" y="933"/>
                      </a:lnTo>
                      <a:lnTo>
                        <a:pt x="443" y="933"/>
                      </a:lnTo>
                      <a:cubicBezTo>
                        <a:pt x="454" y="945"/>
                        <a:pt x="465" y="951"/>
                        <a:pt x="476" y="951"/>
                      </a:cubicBezTo>
                      <a:lnTo>
                        <a:pt x="476" y="819"/>
                      </a:lnTo>
                      <a:lnTo>
                        <a:pt x="476" y="819"/>
                      </a:lnTo>
                      <a:cubicBezTo>
                        <a:pt x="465" y="819"/>
                        <a:pt x="454" y="814"/>
                        <a:pt x="443" y="803"/>
                      </a:cubicBezTo>
                      <a:lnTo>
                        <a:pt x="410" y="770"/>
                      </a:lnTo>
                      <a:lnTo>
                        <a:pt x="378" y="737"/>
                      </a:lnTo>
                      <a:lnTo>
                        <a:pt x="345" y="705"/>
                      </a:lnTo>
                      <a:lnTo>
                        <a:pt x="312" y="672"/>
                      </a:lnTo>
                      <a:lnTo>
                        <a:pt x="279" y="639"/>
                      </a:lnTo>
                      <a:lnTo>
                        <a:pt x="246" y="606"/>
                      </a:lnTo>
                      <a:lnTo>
                        <a:pt x="214" y="574"/>
                      </a:lnTo>
                      <a:lnTo>
                        <a:pt x="181" y="541"/>
                      </a:lnTo>
                      <a:lnTo>
                        <a:pt x="148" y="508"/>
                      </a:lnTo>
                      <a:lnTo>
                        <a:pt x="148" y="508"/>
                      </a:lnTo>
                      <a:cubicBezTo>
                        <a:pt x="137" y="496"/>
                        <a:pt x="132" y="486"/>
                        <a:pt x="132" y="475"/>
                      </a:cubicBezTo>
                      <a:lnTo>
                        <a:pt x="132" y="475"/>
                      </a:lnTo>
                      <a:cubicBezTo>
                        <a:pt x="132" y="464"/>
                        <a:pt x="137" y="453"/>
                        <a:pt x="148" y="442"/>
                      </a:cubicBezTo>
                      <a:lnTo>
                        <a:pt x="181" y="409"/>
                      </a:lnTo>
                      <a:lnTo>
                        <a:pt x="214" y="377"/>
                      </a:lnTo>
                      <a:lnTo>
                        <a:pt x="246" y="344"/>
                      </a:lnTo>
                      <a:lnTo>
                        <a:pt x="345" y="245"/>
                      </a:lnTo>
                      <a:lnTo>
                        <a:pt x="378" y="213"/>
                      </a:lnTo>
                      <a:lnTo>
                        <a:pt x="410" y="180"/>
                      </a:lnTo>
                      <a:lnTo>
                        <a:pt x="443" y="147"/>
                      </a:lnTo>
                      <a:lnTo>
                        <a:pt x="443" y="147"/>
                      </a:lnTo>
                      <a:cubicBezTo>
                        <a:pt x="454" y="137"/>
                        <a:pt x="465" y="131"/>
                        <a:pt x="476" y="131"/>
                      </a:cubicBezTo>
                      <a:lnTo>
                        <a:pt x="476" y="0"/>
                      </a:lnTo>
                      <a:lnTo>
                        <a:pt x="476" y="0"/>
                      </a:lnTo>
                      <a:cubicBezTo>
                        <a:pt x="465" y="0"/>
                        <a:pt x="454" y="5"/>
                        <a:pt x="443" y="16"/>
                      </a:cubicBezTo>
                      <a:lnTo>
                        <a:pt x="410" y="4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5" name="Freeform 474">
                  <a:extLst>
                    <a:ext uri="{FF2B5EF4-FFF2-40B4-BE49-F238E27FC236}">
                      <a16:creationId xmlns:a16="http://schemas.microsoft.com/office/drawing/2014/main" id="{428C094B-982E-6744-B8F7-6E91644F92DA}"/>
                    </a:ext>
                  </a:extLst>
                </p:cNvPr>
                <p:cNvSpPr>
                  <a:spLocks noChangeArrowheads="1"/>
                </p:cNvSpPr>
                <p:nvPr/>
              </p:nvSpPr>
              <p:spPr bwMode="auto">
                <a:xfrm>
                  <a:off x="6151563" y="1865313"/>
                  <a:ext cx="266700" cy="1096962"/>
                </a:xfrm>
                <a:custGeom>
                  <a:avLst/>
                  <a:gdLst>
                    <a:gd name="T0" fmla="*/ 279 w 739"/>
                    <a:gd name="T1" fmla="*/ 2442 h 3049"/>
                    <a:gd name="T2" fmla="*/ 311 w 739"/>
                    <a:gd name="T3" fmla="*/ 2376 h 3049"/>
                    <a:gd name="T4" fmla="*/ 344 w 739"/>
                    <a:gd name="T5" fmla="*/ 2376 h 3049"/>
                    <a:gd name="T6" fmla="*/ 213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0 w 739"/>
                    <a:gd name="T19" fmla="*/ 541 h 3049"/>
                    <a:gd name="T20" fmla="*/ 147 w 739"/>
                    <a:gd name="T21" fmla="*/ 475 h 3049"/>
                    <a:gd name="T22" fmla="*/ 115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1 w 739"/>
                    <a:gd name="T35" fmla="*/ 672 h 3049"/>
                    <a:gd name="T36" fmla="*/ 721 w 739"/>
                    <a:gd name="T37" fmla="*/ 1557 h 3049"/>
                    <a:gd name="T38" fmla="*/ 491 w 739"/>
                    <a:gd name="T39" fmla="*/ 1786 h 3049"/>
                    <a:gd name="T40" fmla="*/ 197 w 739"/>
                    <a:gd name="T41" fmla="*/ 2081 h 3049"/>
                    <a:gd name="T42" fmla="*/ 49 w 739"/>
                    <a:gd name="T43" fmla="*/ 2245 h 3049"/>
                    <a:gd name="T44" fmla="*/ 459 w 739"/>
                    <a:gd name="T45" fmla="*/ 2278 h 3049"/>
                    <a:gd name="T46" fmla="*/ 524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7 w 739"/>
                    <a:gd name="T73" fmla="*/ 1590 h 3049"/>
                    <a:gd name="T74" fmla="*/ 590 w 739"/>
                    <a:gd name="T75" fmla="*/ 1491 h 3049"/>
                    <a:gd name="T76" fmla="*/ 131 w 739"/>
                    <a:gd name="T77" fmla="*/ 704 h 3049"/>
                    <a:gd name="T78" fmla="*/ 213 w 739"/>
                    <a:gd name="T79" fmla="*/ 672 h 3049"/>
                    <a:gd name="T80" fmla="*/ 66 w 739"/>
                    <a:gd name="T81" fmla="*/ 508 h 3049"/>
                    <a:gd name="T82" fmla="*/ 0 w 739"/>
                    <a:gd name="T83" fmla="*/ 360 h 3049"/>
                    <a:gd name="T84" fmla="*/ 0 w 739"/>
                    <a:gd name="T85" fmla="*/ 0 h 3049"/>
                    <a:gd name="T86" fmla="*/ 147 w 739"/>
                    <a:gd name="T87" fmla="*/ 147 h 3049"/>
                    <a:gd name="T88" fmla="*/ 49 w 739"/>
                    <a:gd name="T89" fmla="*/ 213 h 3049"/>
                    <a:gd name="T90" fmla="*/ 230 w 739"/>
                    <a:gd name="T91" fmla="*/ 409 h 3049"/>
                    <a:gd name="T92" fmla="*/ 459 w 739"/>
                    <a:gd name="T93" fmla="*/ 639 h 3049"/>
                    <a:gd name="T94" fmla="*/ 516 w 739"/>
                    <a:gd name="T95" fmla="*/ 762 h 3049"/>
                    <a:gd name="T96" fmla="*/ 74 w 739"/>
                    <a:gd name="T97" fmla="*/ 778 h 3049"/>
                    <a:gd name="T98" fmla="*/ 98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5" y="2442"/>
                      </a:moveTo>
                      <a:lnTo>
                        <a:pt x="245" y="2442"/>
                      </a:lnTo>
                      <a:cubicBezTo>
                        <a:pt x="245" y="2452"/>
                        <a:pt x="251" y="2458"/>
                        <a:pt x="262" y="2458"/>
                      </a:cubicBezTo>
                      <a:lnTo>
                        <a:pt x="262" y="2458"/>
                      </a:lnTo>
                      <a:cubicBezTo>
                        <a:pt x="273" y="2458"/>
                        <a:pt x="279" y="2452"/>
                        <a:pt x="279" y="2442"/>
                      </a:cubicBezTo>
                      <a:lnTo>
                        <a:pt x="279" y="2442"/>
                      </a:lnTo>
                      <a:cubicBezTo>
                        <a:pt x="279" y="2431"/>
                        <a:pt x="273" y="2425"/>
                        <a:pt x="262" y="2425"/>
                      </a:cubicBezTo>
                      <a:lnTo>
                        <a:pt x="262" y="2425"/>
                      </a:lnTo>
                      <a:cubicBezTo>
                        <a:pt x="251" y="2425"/>
                        <a:pt x="245" y="2431"/>
                        <a:pt x="245" y="2442"/>
                      </a:cubicBezTo>
                      <a:close/>
                      <a:moveTo>
                        <a:pt x="311" y="2376"/>
                      </a:moveTo>
                      <a:lnTo>
                        <a:pt x="311" y="2376"/>
                      </a:lnTo>
                      <a:cubicBezTo>
                        <a:pt x="311" y="2387"/>
                        <a:pt x="317" y="2393"/>
                        <a:pt x="328" y="2393"/>
                      </a:cubicBezTo>
                      <a:lnTo>
                        <a:pt x="328" y="2393"/>
                      </a:lnTo>
                      <a:cubicBezTo>
                        <a:pt x="338" y="2393"/>
                        <a:pt x="344" y="2387"/>
                        <a:pt x="344" y="2376"/>
                      </a:cubicBezTo>
                      <a:lnTo>
                        <a:pt x="344" y="2376"/>
                      </a:lnTo>
                      <a:cubicBezTo>
                        <a:pt x="344" y="2365"/>
                        <a:pt x="338" y="2360"/>
                        <a:pt x="328" y="2360"/>
                      </a:cubicBezTo>
                      <a:lnTo>
                        <a:pt x="328" y="2360"/>
                      </a:lnTo>
                      <a:cubicBezTo>
                        <a:pt x="317" y="2360"/>
                        <a:pt x="311" y="2365"/>
                        <a:pt x="311" y="2376"/>
                      </a:cubicBezTo>
                      <a:close/>
                      <a:moveTo>
                        <a:pt x="213" y="2507"/>
                      </a:moveTo>
                      <a:lnTo>
                        <a:pt x="213" y="2507"/>
                      </a:lnTo>
                      <a:cubicBezTo>
                        <a:pt x="213" y="2496"/>
                        <a:pt x="207" y="2491"/>
                        <a:pt x="197" y="2491"/>
                      </a:cubicBezTo>
                      <a:lnTo>
                        <a:pt x="197" y="2491"/>
                      </a:lnTo>
                      <a:cubicBezTo>
                        <a:pt x="186" y="2491"/>
                        <a:pt x="180" y="2496"/>
                        <a:pt x="180" y="2507"/>
                      </a:cubicBezTo>
                      <a:lnTo>
                        <a:pt x="180" y="2507"/>
                      </a:lnTo>
                      <a:cubicBezTo>
                        <a:pt x="180" y="2518"/>
                        <a:pt x="186" y="2524"/>
                        <a:pt x="197" y="2524"/>
                      </a:cubicBezTo>
                      <a:lnTo>
                        <a:pt x="197" y="2524"/>
                      </a:lnTo>
                      <a:cubicBezTo>
                        <a:pt x="207" y="2524"/>
                        <a:pt x="213" y="2518"/>
                        <a:pt x="213" y="2507"/>
                      </a:cubicBezTo>
                      <a:close/>
                      <a:moveTo>
                        <a:pt x="147" y="2573"/>
                      </a:moveTo>
                      <a:lnTo>
                        <a:pt x="147" y="2573"/>
                      </a:lnTo>
                      <a:cubicBezTo>
                        <a:pt x="147" y="2562"/>
                        <a:pt x="142" y="2556"/>
                        <a:pt x="131" y="2556"/>
                      </a:cubicBezTo>
                      <a:lnTo>
                        <a:pt x="131" y="2556"/>
                      </a:lnTo>
                      <a:cubicBezTo>
                        <a:pt x="120" y="2556"/>
                        <a:pt x="115" y="2562"/>
                        <a:pt x="115" y="2573"/>
                      </a:cubicBezTo>
                      <a:lnTo>
                        <a:pt x="115" y="2573"/>
                      </a:lnTo>
                      <a:cubicBezTo>
                        <a:pt x="115" y="2584"/>
                        <a:pt x="120" y="2589"/>
                        <a:pt x="131" y="2589"/>
                      </a:cubicBezTo>
                      <a:lnTo>
                        <a:pt x="131" y="2589"/>
                      </a:lnTo>
                      <a:cubicBezTo>
                        <a:pt x="142" y="2589"/>
                        <a:pt x="147" y="2584"/>
                        <a:pt x="147" y="2573"/>
                      </a:cubicBezTo>
                      <a:close/>
                      <a:moveTo>
                        <a:pt x="82" y="2638"/>
                      </a:moveTo>
                      <a:lnTo>
                        <a:pt x="82" y="2638"/>
                      </a:lnTo>
                      <a:cubicBezTo>
                        <a:pt x="82" y="2627"/>
                        <a:pt x="76" y="2622"/>
                        <a:pt x="66" y="2622"/>
                      </a:cubicBezTo>
                      <a:lnTo>
                        <a:pt x="66" y="2622"/>
                      </a:lnTo>
                      <a:cubicBezTo>
                        <a:pt x="55" y="2622"/>
                        <a:pt x="49" y="2627"/>
                        <a:pt x="49" y="2638"/>
                      </a:cubicBezTo>
                      <a:lnTo>
                        <a:pt x="49" y="2638"/>
                      </a:lnTo>
                      <a:cubicBezTo>
                        <a:pt x="49" y="2650"/>
                        <a:pt x="55" y="2655"/>
                        <a:pt x="66" y="2655"/>
                      </a:cubicBezTo>
                      <a:lnTo>
                        <a:pt x="66" y="2655"/>
                      </a:lnTo>
                      <a:cubicBezTo>
                        <a:pt x="76" y="2655"/>
                        <a:pt x="82" y="2650"/>
                        <a:pt x="82" y="2638"/>
                      </a:cubicBezTo>
                      <a:close/>
                      <a:moveTo>
                        <a:pt x="213" y="541"/>
                      </a:moveTo>
                      <a:lnTo>
                        <a:pt x="213" y="541"/>
                      </a:lnTo>
                      <a:cubicBezTo>
                        <a:pt x="213" y="529"/>
                        <a:pt x="207" y="524"/>
                        <a:pt x="197" y="524"/>
                      </a:cubicBezTo>
                      <a:lnTo>
                        <a:pt x="197" y="524"/>
                      </a:lnTo>
                      <a:cubicBezTo>
                        <a:pt x="186" y="524"/>
                        <a:pt x="180" y="529"/>
                        <a:pt x="180" y="541"/>
                      </a:cubicBezTo>
                      <a:lnTo>
                        <a:pt x="180" y="541"/>
                      </a:lnTo>
                      <a:cubicBezTo>
                        <a:pt x="180" y="551"/>
                        <a:pt x="186" y="557"/>
                        <a:pt x="197" y="557"/>
                      </a:cubicBezTo>
                      <a:lnTo>
                        <a:pt x="197" y="557"/>
                      </a:lnTo>
                      <a:cubicBezTo>
                        <a:pt x="207" y="557"/>
                        <a:pt x="213" y="551"/>
                        <a:pt x="213" y="541"/>
                      </a:cubicBezTo>
                      <a:close/>
                      <a:moveTo>
                        <a:pt x="147" y="475"/>
                      </a:moveTo>
                      <a:lnTo>
                        <a:pt x="147" y="475"/>
                      </a:lnTo>
                      <a:cubicBezTo>
                        <a:pt x="147" y="464"/>
                        <a:pt x="142" y="458"/>
                        <a:pt x="131" y="458"/>
                      </a:cubicBezTo>
                      <a:lnTo>
                        <a:pt x="131" y="458"/>
                      </a:lnTo>
                      <a:cubicBezTo>
                        <a:pt x="120" y="458"/>
                        <a:pt x="115" y="464"/>
                        <a:pt x="115" y="475"/>
                      </a:cubicBezTo>
                      <a:lnTo>
                        <a:pt x="115" y="475"/>
                      </a:lnTo>
                      <a:cubicBezTo>
                        <a:pt x="115" y="486"/>
                        <a:pt x="120" y="491"/>
                        <a:pt x="131" y="491"/>
                      </a:cubicBezTo>
                      <a:lnTo>
                        <a:pt x="131" y="491"/>
                      </a:lnTo>
                      <a:cubicBezTo>
                        <a:pt x="142" y="491"/>
                        <a:pt x="147" y="486"/>
                        <a:pt x="147" y="475"/>
                      </a:cubicBezTo>
                      <a:close/>
                      <a:moveTo>
                        <a:pt x="82" y="409"/>
                      </a:moveTo>
                      <a:lnTo>
                        <a:pt x="82" y="409"/>
                      </a:lnTo>
                      <a:cubicBezTo>
                        <a:pt x="82" y="398"/>
                        <a:pt x="76" y="393"/>
                        <a:pt x="66" y="393"/>
                      </a:cubicBezTo>
                      <a:lnTo>
                        <a:pt x="66" y="393"/>
                      </a:lnTo>
                      <a:cubicBezTo>
                        <a:pt x="55" y="393"/>
                        <a:pt x="49" y="398"/>
                        <a:pt x="49" y="409"/>
                      </a:cubicBezTo>
                      <a:lnTo>
                        <a:pt x="49" y="409"/>
                      </a:lnTo>
                      <a:cubicBezTo>
                        <a:pt x="49" y="420"/>
                        <a:pt x="55" y="426"/>
                        <a:pt x="66" y="426"/>
                      </a:cubicBezTo>
                      <a:lnTo>
                        <a:pt x="66" y="426"/>
                      </a:lnTo>
                      <a:cubicBezTo>
                        <a:pt x="76" y="426"/>
                        <a:pt x="82" y="420"/>
                        <a:pt x="82" y="409"/>
                      </a:cubicBezTo>
                      <a:close/>
                      <a:moveTo>
                        <a:pt x="245" y="606"/>
                      </a:moveTo>
                      <a:lnTo>
                        <a:pt x="245" y="606"/>
                      </a:lnTo>
                      <a:cubicBezTo>
                        <a:pt x="245" y="617"/>
                        <a:pt x="251" y="622"/>
                        <a:pt x="262" y="622"/>
                      </a:cubicBezTo>
                      <a:lnTo>
                        <a:pt x="262" y="622"/>
                      </a:lnTo>
                      <a:cubicBezTo>
                        <a:pt x="273" y="622"/>
                        <a:pt x="279" y="617"/>
                        <a:pt x="279" y="606"/>
                      </a:cubicBezTo>
                      <a:lnTo>
                        <a:pt x="279" y="606"/>
                      </a:lnTo>
                      <a:cubicBezTo>
                        <a:pt x="279" y="595"/>
                        <a:pt x="273" y="589"/>
                        <a:pt x="262" y="589"/>
                      </a:cubicBezTo>
                      <a:lnTo>
                        <a:pt x="262" y="589"/>
                      </a:lnTo>
                      <a:cubicBezTo>
                        <a:pt x="251" y="589"/>
                        <a:pt x="245" y="595"/>
                        <a:pt x="245" y="606"/>
                      </a:cubicBezTo>
                      <a:close/>
                      <a:moveTo>
                        <a:pt x="311" y="672"/>
                      </a:moveTo>
                      <a:lnTo>
                        <a:pt x="311" y="672"/>
                      </a:lnTo>
                      <a:cubicBezTo>
                        <a:pt x="311" y="683"/>
                        <a:pt x="317" y="688"/>
                        <a:pt x="328" y="688"/>
                      </a:cubicBezTo>
                      <a:lnTo>
                        <a:pt x="328" y="688"/>
                      </a:lnTo>
                      <a:cubicBezTo>
                        <a:pt x="338" y="688"/>
                        <a:pt x="344" y="683"/>
                        <a:pt x="344" y="672"/>
                      </a:cubicBezTo>
                      <a:lnTo>
                        <a:pt x="344" y="672"/>
                      </a:lnTo>
                      <a:cubicBezTo>
                        <a:pt x="344" y="660"/>
                        <a:pt x="338" y="655"/>
                        <a:pt x="328" y="655"/>
                      </a:cubicBezTo>
                      <a:lnTo>
                        <a:pt x="328" y="655"/>
                      </a:lnTo>
                      <a:cubicBezTo>
                        <a:pt x="317" y="655"/>
                        <a:pt x="311" y="660"/>
                        <a:pt x="311" y="672"/>
                      </a:cubicBezTo>
                      <a:close/>
                      <a:moveTo>
                        <a:pt x="721" y="1491"/>
                      </a:moveTo>
                      <a:lnTo>
                        <a:pt x="721" y="1491"/>
                      </a:lnTo>
                      <a:cubicBezTo>
                        <a:pt x="732" y="1502"/>
                        <a:pt x="738" y="1513"/>
                        <a:pt x="738" y="1524"/>
                      </a:cubicBezTo>
                      <a:lnTo>
                        <a:pt x="738" y="1524"/>
                      </a:lnTo>
                      <a:cubicBezTo>
                        <a:pt x="738" y="1535"/>
                        <a:pt x="732" y="1545"/>
                        <a:pt x="721" y="1557"/>
                      </a:cubicBezTo>
                      <a:lnTo>
                        <a:pt x="688" y="1590"/>
                      </a:lnTo>
                      <a:lnTo>
                        <a:pt x="655" y="1623"/>
                      </a:lnTo>
                      <a:lnTo>
                        <a:pt x="557" y="1721"/>
                      </a:lnTo>
                      <a:lnTo>
                        <a:pt x="524" y="1754"/>
                      </a:lnTo>
                      <a:lnTo>
                        <a:pt x="491" y="1786"/>
                      </a:lnTo>
                      <a:lnTo>
                        <a:pt x="394" y="1885"/>
                      </a:lnTo>
                      <a:lnTo>
                        <a:pt x="361" y="1917"/>
                      </a:lnTo>
                      <a:lnTo>
                        <a:pt x="328" y="1950"/>
                      </a:lnTo>
                      <a:lnTo>
                        <a:pt x="230" y="2048"/>
                      </a:lnTo>
                      <a:lnTo>
                        <a:pt x="197" y="2081"/>
                      </a:lnTo>
                      <a:lnTo>
                        <a:pt x="164" y="2114"/>
                      </a:lnTo>
                      <a:lnTo>
                        <a:pt x="66" y="2212"/>
                      </a:lnTo>
                      <a:lnTo>
                        <a:pt x="66" y="2212"/>
                      </a:lnTo>
                      <a:cubicBezTo>
                        <a:pt x="55" y="2223"/>
                        <a:pt x="49" y="2234"/>
                        <a:pt x="49" y="2245"/>
                      </a:cubicBezTo>
                      <a:lnTo>
                        <a:pt x="49" y="2245"/>
                      </a:lnTo>
                      <a:cubicBezTo>
                        <a:pt x="49" y="2256"/>
                        <a:pt x="57" y="2264"/>
                        <a:pt x="74" y="2270"/>
                      </a:cubicBezTo>
                      <a:lnTo>
                        <a:pt x="74" y="2270"/>
                      </a:lnTo>
                      <a:cubicBezTo>
                        <a:pt x="91" y="2275"/>
                        <a:pt x="109" y="2278"/>
                        <a:pt x="131" y="2278"/>
                      </a:cubicBezTo>
                      <a:lnTo>
                        <a:pt x="459" y="2278"/>
                      </a:lnTo>
                      <a:lnTo>
                        <a:pt x="459" y="2278"/>
                      </a:lnTo>
                      <a:cubicBezTo>
                        <a:pt x="480" y="2278"/>
                        <a:pt x="500" y="2281"/>
                        <a:pt x="516" y="2286"/>
                      </a:cubicBezTo>
                      <a:lnTo>
                        <a:pt x="516" y="2286"/>
                      </a:lnTo>
                      <a:cubicBezTo>
                        <a:pt x="533" y="2291"/>
                        <a:pt x="541" y="2300"/>
                        <a:pt x="541" y="2310"/>
                      </a:cubicBezTo>
                      <a:lnTo>
                        <a:pt x="541" y="2310"/>
                      </a:lnTo>
                      <a:cubicBezTo>
                        <a:pt x="541" y="2321"/>
                        <a:pt x="536" y="2333"/>
                        <a:pt x="524" y="2344"/>
                      </a:cubicBezTo>
                      <a:lnTo>
                        <a:pt x="491"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8" y="2769"/>
                      </a:lnTo>
                      <a:lnTo>
                        <a:pt x="66" y="2802"/>
                      </a:lnTo>
                      <a:lnTo>
                        <a:pt x="66" y="2802"/>
                      </a:lnTo>
                      <a:cubicBezTo>
                        <a:pt x="55" y="2814"/>
                        <a:pt x="49" y="2824"/>
                        <a:pt x="49" y="2835"/>
                      </a:cubicBezTo>
                      <a:lnTo>
                        <a:pt x="49" y="2835"/>
                      </a:lnTo>
                      <a:cubicBezTo>
                        <a:pt x="49" y="2846"/>
                        <a:pt x="57" y="2854"/>
                        <a:pt x="74" y="2860"/>
                      </a:cubicBezTo>
                      <a:lnTo>
                        <a:pt x="123" y="2877"/>
                      </a:lnTo>
                      <a:lnTo>
                        <a:pt x="123" y="2877"/>
                      </a:lnTo>
                      <a:cubicBezTo>
                        <a:pt x="139" y="2882"/>
                        <a:pt x="147" y="2889"/>
                        <a:pt x="147" y="2901"/>
                      </a:cubicBezTo>
                      <a:lnTo>
                        <a:pt x="147" y="2901"/>
                      </a:lnTo>
                      <a:cubicBezTo>
                        <a:pt x="147" y="2912"/>
                        <a:pt x="142" y="2923"/>
                        <a:pt x="131" y="2933"/>
                      </a:cubicBezTo>
                      <a:lnTo>
                        <a:pt x="98" y="2966"/>
                      </a:lnTo>
                      <a:lnTo>
                        <a:pt x="66" y="2999"/>
                      </a:lnTo>
                      <a:lnTo>
                        <a:pt x="33" y="3032"/>
                      </a:lnTo>
                      <a:lnTo>
                        <a:pt x="33" y="3032"/>
                      </a:lnTo>
                      <a:cubicBezTo>
                        <a:pt x="22" y="3043"/>
                        <a:pt x="11" y="3048"/>
                        <a:pt x="0" y="3048"/>
                      </a:cubicBezTo>
                      <a:lnTo>
                        <a:pt x="0" y="2720"/>
                      </a:lnTo>
                      <a:lnTo>
                        <a:pt x="0" y="2720"/>
                      </a:lnTo>
                      <a:cubicBezTo>
                        <a:pt x="11" y="2720"/>
                        <a:pt x="16" y="2715"/>
                        <a:pt x="16" y="2704"/>
                      </a:cubicBezTo>
                      <a:lnTo>
                        <a:pt x="16" y="2704"/>
                      </a:lnTo>
                      <a:cubicBezTo>
                        <a:pt x="16"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7" y="2398"/>
                        <a:pt x="213" y="2387"/>
                        <a:pt x="213" y="2376"/>
                      </a:cubicBezTo>
                      <a:lnTo>
                        <a:pt x="213" y="2376"/>
                      </a:lnTo>
                      <a:cubicBezTo>
                        <a:pt x="213" y="2365"/>
                        <a:pt x="205" y="2357"/>
                        <a:pt x="188" y="2351"/>
                      </a:cubicBezTo>
                      <a:lnTo>
                        <a:pt x="188" y="2351"/>
                      </a:lnTo>
                      <a:cubicBezTo>
                        <a:pt x="172" y="2346"/>
                        <a:pt x="153" y="2344"/>
                        <a:pt x="131" y="2344"/>
                      </a:cubicBezTo>
                      <a:lnTo>
                        <a:pt x="0" y="2344"/>
                      </a:lnTo>
                      <a:lnTo>
                        <a:pt x="0" y="2131"/>
                      </a:lnTo>
                      <a:lnTo>
                        <a:pt x="0" y="2131"/>
                      </a:lnTo>
                      <a:cubicBezTo>
                        <a:pt x="11" y="2131"/>
                        <a:pt x="22" y="2125"/>
                        <a:pt x="33" y="2114"/>
                      </a:cubicBezTo>
                      <a:lnTo>
                        <a:pt x="66" y="2081"/>
                      </a:lnTo>
                      <a:lnTo>
                        <a:pt x="98"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1" y="1655"/>
                      </a:lnTo>
                      <a:lnTo>
                        <a:pt x="524" y="1623"/>
                      </a:lnTo>
                      <a:lnTo>
                        <a:pt x="557"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8" y="696"/>
                      </a:cubicBezTo>
                      <a:lnTo>
                        <a:pt x="188" y="696"/>
                      </a:lnTo>
                      <a:cubicBezTo>
                        <a:pt x="205" y="691"/>
                        <a:pt x="213" y="683"/>
                        <a:pt x="213" y="672"/>
                      </a:cubicBezTo>
                      <a:lnTo>
                        <a:pt x="213" y="672"/>
                      </a:lnTo>
                      <a:cubicBezTo>
                        <a:pt x="213" y="660"/>
                        <a:pt x="207" y="650"/>
                        <a:pt x="197" y="639"/>
                      </a:cubicBezTo>
                      <a:lnTo>
                        <a:pt x="164" y="606"/>
                      </a:lnTo>
                      <a:lnTo>
                        <a:pt x="131" y="573"/>
                      </a:lnTo>
                      <a:lnTo>
                        <a:pt x="98" y="541"/>
                      </a:lnTo>
                      <a:lnTo>
                        <a:pt x="66" y="508"/>
                      </a:lnTo>
                      <a:lnTo>
                        <a:pt x="33" y="475"/>
                      </a:lnTo>
                      <a:lnTo>
                        <a:pt x="33" y="475"/>
                      </a:lnTo>
                      <a:cubicBezTo>
                        <a:pt x="22" y="464"/>
                        <a:pt x="11" y="458"/>
                        <a:pt x="0" y="458"/>
                      </a:cubicBezTo>
                      <a:lnTo>
                        <a:pt x="0" y="360"/>
                      </a:lnTo>
                      <a:lnTo>
                        <a:pt x="0" y="360"/>
                      </a:lnTo>
                      <a:cubicBezTo>
                        <a:pt x="11" y="360"/>
                        <a:pt x="16" y="355"/>
                        <a:pt x="16" y="344"/>
                      </a:cubicBezTo>
                      <a:lnTo>
                        <a:pt x="16" y="344"/>
                      </a:lnTo>
                      <a:cubicBezTo>
                        <a:pt x="16" y="333"/>
                        <a:pt x="11" y="327"/>
                        <a:pt x="0" y="327"/>
                      </a:cubicBezTo>
                      <a:lnTo>
                        <a:pt x="0" y="0"/>
                      </a:lnTo>
                      <a:lnTo>
                        <a:pt x="0" y="0"/>
                      </a:lnTo>
                      <a:cubicBezTo>
                        <a:pt x="11" y="0"/>
                        <a:pt x="22" y="5"/>
                        <a:pt x="33" y="15"/>
                      </a:cubicBezTo>
                      <a:lnTo>
                        <a:pt x="66" y="49"/>
                      </a:lnTo>
                      <a:lnTo>
                        <a:pt x="131" y="114"/>
                      </a:lnTo>
                      <a:lnTo>
                        <a:pt x="131" y="114"/>
                      </a:lnTo>
                      <a:cubicBezTo>
                        <a:pt x="142" y="125"/>
                        <a:pt x="147" y="136"/>
                        <a:pt x="147" y="147"/>
                      </a:cubicBezTo>
                      <a:lnTo>
                        <a:pt x="147" y="147"/>
                      </a:lnTo>
                      <a:cubicBezTo>
                        <a:pt x="147" y="158"/>
                        <a:pt x="139" y="166"/>
                        <a:pt x="123" y="172"/>
                      </a:cubicBezTo>
                      <a:lnTo>
                        <a:pt x="74" y="188"/>
                      </a:lnTo>
                      <a:lnTo>
                        <a:pt x="74" y="188"/>
                      </a:lnTo>
                      <a:cubicBezTo>
                        <a:pt x="57" y="194"/>
                        <a:pt x="49" y="202"/>
                        <a:pt x="49" y="213"/>
                      </a:cubicBezTo>
                      <a:lnTo>
                        <a:pt x="49" y="213"/>
                      </a:lnTo>
                      <a:cubicBezTo>
                        <a:pt x="49" y="224"/>
                        <a:pt x="55" y="235"/>
                        <a:pt x="66" y="245"/>
                      </a:cubicBezTo>
                      <a:lnTo>
                        <a:pt x="98" y="279"/>
                      </a:lnTo>
                      <a:lnTo>
                        <a:pt x="131" y="311"/>
                      </a:lnTo>
                      <a:lnTo>
                        <a:pt x="230" y="409"/>
                      </a:lnTo>
                      <a:lnTo>
                        <a:pt x="262" y="442"/>
                      </a:lnTo>
                      <a:lnTo>
                        <a:pt x="295" y="475"/>
                      </a:lnTo>
                      <a:lnTo>
                        <a:pt x="394" y="573"/>
                      </a:lnTo>
                      <a:lnTo>
                        <a:pt x="426" y="606"/>
                      </a:lnTo>
                      <a:lnTo>
                        <a:pt x="459" y="639"/>
                      </a:lnTo>
                      <a:lnTo>
                        <a:pt x="524" y="704"/>
                      </a:lnTo>
                      <a:lnTo>
                        <a:pt x="524" y="704"/>
                      </a:lnTo>
                      <a:cubicBezTo>
                        <a:pt x="536" y="715"/>
                        <a:pt x="541" y="726"/>
                        <a:pt x="541" y="737"/>
                      </a:cubicBezTo>
                      <a:lnTo>
                        <a:pt x="541" y="737"/>
                      </a:lnTo>
                      <a:cubicBezTo>
                        <a:pt x="541" y="748"/>
                        <a:pt x="533" y="756"/>
                        <a:pt x="516" y="762"/>
                      </a:cubicBezTo>
                      <a:lnTo>
                        <a:pt x="516" y="762"/>
                      </a:lnTo>
                      <a:cubicBezTo>
                        <a:pt x="500" y="767"/>
                        <a:pt x="480" y="770"/>
                        <a:pt x="459" y="770"/>
                      </a:cubicBezTo>
                      <a:lnTo>
                        <a:pt x="131" y="770"/>
                      </a:lnTo>
                      <a:lnTo>
                        <a:pt x="131" y="770"/>
                      </a:lnTo>
                      <a:cubicBezTo>
                        <a:pt x="109" y="770"/>
                        <a:pt x="91" y="773"/>
                        <a:pt x="74" y="778"/>
                      </a:cubicBezTo>
                      <a:lnTo>
                        <a:pt x="74" y="778"/>
                      </a:lnTo>
                      <a:cubicBezTo>
                        <a:pt x="57" y="784"/>
                        <a:pt x="49" y="792"/>
                        <a:pt x="49" y="803"/>
                      </a:cubicBezTo>
                      <a:lnTo>
                        <a:pt x="49" y="803"/>
                      </a:lnTo>
                      <a:cubicBezTo>
                        <a:pt x="49" y="814"/>
                        <a:pt x="55" y="824"/>
                        <a:pt x="66" y="835"/>
                      </a:cubicBezTo>
                      <a:lnTo>
                        <a:pt x="98"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1" y="1262"/>
                      </a:lnTo>
                      <a:lnTo>
                        <a:pt x="524" y="1294"/>
                      </a:lnTo>
                      <a:lnTo>
                        <a:pt x="557" y="1327"/>
                      </a:lnTo>
                      <a:lnTo>
                        <a:pt x="590" y="1360"/>
                      </a:lnTo>
                      <a:lnTo>
                        <a:pt x="622" y="1393"/>
                      </a:lnTo>
                      <a:lnTo>
                        <a:pt x="655" y="1426"/>
                      </a:lnTo>
                      <a:lnTo>
                        <a:pt x="688" y="1458"/>
                      </a:lnTo>
                      <a:lnTo>
                        <a:pt x="721"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6" name="Freeform 483">
                  <a:extLst>
                    <a:ext uri="{FF2B5EF4-FFF2-40B4-BE49-F238E27FC236}">
                      <a16:creationId xmlns:a16="http://schemas.microsoft.com/office/drawing/2014/main" id="{3ACD72C6-E385-FD42-BE3D-5563975A1EBB}"/>
                    </a:ext>
                  </a:extLst>
                </p:cNvPr>
                <p:cNvSpPr>
                  <a:spLocks noChangeArrowheads="1"/>
                </p:cNvSpPr>
                <p:nvPr/>
              </p:nvSpPr>
              <p:spPr bwMode="auto">
                <a:xfrm>
                  <a:off x="6151563"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4 w 476"/>
                    <a:gd name="T13" fmla="*/ 377 h 952"/>
                    <a:gd name="T14" fmla="*/ 361 w 476"/>
                    <a:gd name="T15" fmla="*/ 344 h 952"/>
                    <a:gd name="T16" fmla="*/ 328 w 476"/>
                    <a:gd name="T17" fmla="*/ 311 h 952"/>
                    <a:gd name="T18" fmla="*/ 295 w 476"/>
                    <a:gd name="T19" fmla="*/ 278 h 952"/>
                    <a:gd name="T20" fmla="*/ 262 w 476"/>
                    <a:gd name="T21" fmla="*/ 245 h 952"/>
                    <a:gd name="T22" fmla="*/ 230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30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30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8"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8" y="213"/>
                      </a:lnTo>
                      <a:lnTo>
                        <a:pt x="131" y="245"/>
                      </a:lnTo>
                      <a:lnTo>
                        <a:pt x="230" y="344"/>
                      </a:lnTo>
                      <a:lnTo>
                        <a:pt x="262" y="377"/>
                      </a:lnTo>
                      <a:lnTo>
                        <a:pt x="295" y="409"/>
                      </a:lnTo>
                      <a:lnTo>
                        <a:pt x="328" y="442"/>
                      </a:lnTo>
                      <a:lnTo>
                        <a:pt x="328" y="442"/>
                      </a:lnTo>
                      <a:cubicBezTo>
                        <a:pt x="338" y="453"/>
                        <a:pt x="344" y="464"/>
                        <a:pt x="344" y="475"/>
                      </a:cubicBezTo>
                      <a:lnTo>
                        <a:pt x="344" y="475"/>
                      </a:lnTo>
                      <a:cubicBezTo>
                        <a:pt x="344" y="486"/>
                        <a:pt x="338" y="496"/>
                        <a:pt x="328" y="508"/>
                      </a:cubicBezTo>
                      <a:lnTo>
                        <a:pt x="295" y="541"/>
                      </a:lnTo>
                      <a:lnTo>
                        <a:pt x="262" y="574"/>
                      </a:lnTo>
                      <a:lnTo>
                        <a:pt x="230" y="606"/>
                      </a:lnTo>
                      <a:lnTo>
                        <a:pt x="197" y="639"/>
                      </a:lnTo>
                      <a:lnTo>
                        <a:pt x="164" y="672"/>
                      </a:lnTo>
                      <a:lnTo>
                        <a:pt x="131" y="705"/>
                      </a:lnTo>
                      <a:lnTo>
                        <a:pt x="98"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37" name="Group 597">
                  <a:extLst>
                    <a:ext uri="{FF2B5EF4-FFF2-40B4-BE49-F238E27FC236}">
                      <a16:creationId xmlns:a16="http://schemas.microsoft.com/office/drawing/2014/main" id="{1AB7C410-4487-B043-931E-9702A0911711}"/>
                    </a:ext>
                  </a:extLst>
                </p:cNvPr>
                <p:cNvGrpSpPr/>
                <p:nvPr/>
              </p:nvGrpSpPr>
              <p:grpSpPr>
                <a:xfrm>
                  <a:off x="6099175" y="2360613"/>
                  <a:ext cx="106363" cy="107950"/>
                  <a:chOff x="6099175" y="2360613"/>
                  <a:chExt cx="106363" cy="107950"/>
                </a:xfrm>
                <a:solidFill>
                  <a:schemeClr val="accent2"/>
                </a:solidFill>
              </p:grpSpPr>
              <p:sp>
                <p:nvSpPr>
                  <p:cNvPr id="38" name="Freeform 345">
                    <a:extLst>
                      <a:ext uri="{FF2B5EF4-FFF2-40B4-BE49-F238E27FC236}">
                        <a16:creationId xmlns:a16="http://schemas.microsoft.com/office/drawing/2014/main" id="{6C95A5EA-3525-B940-9222-F8E7574E017D}"/>
                      </a:ext>
                    </a:extLst>
                  </p:cNvPr>
                  <p:cNvSpPr>
                    <a:spLocks noChangeArrowheads="1"/>
                  </p:cNvSpPr>
                  <p:nvPr/>
                </p:nvSpPr>
                <p:spPr bwMode="auto">
                  <a:xfrm>
                    <a:off x="6099175" y="2360613"/>
                    <a:ext cx="41275" cy="41275"/>
                  </a:xfrm>
                  <a:custGeom>
                    <a:avLst/>
                    <a:gdLst>
                      <a:gd name="T0" fmla="*/ 107 w 113"/>
                      <a:gd name="T1" fmla="*/ 25 h 114"/>
                      <a:gd name="T2" fmla="*/ 107 w 113"/>
                      <a:gd name="T3" fmla="*/ 25 h 114"/>
                      <a:gd name="T4" fmla="*/ 82 w 113"/>
                      <a:gd name="T5" fmla="*/ 0 h 114"/>
                      <a:gd name="T6" fmla="*/ 82 w 113"/>
                      <a:gd name="T7" fmla="*/ 0 h 114"/>
                      <a:gd name="T8" fmla="*/ 49 w 113"/>
                      <a:gd name="T9" fmla="*/ 17 h 114"/>
                      <a:gd name="T10" fmla="*/ 17 w 113"/>
                      <a:gd name="T11" fmla="*/ 50 h 114"/>
                      <a:gd name="T12" fmla="*/ 17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7 w 113"/>
                      <a:gd name="T27" fmla="*/ 74 h 114"/>
                      <a:gd name="T28" fmla="*/ 107 w 113"/>
                      <a:gd name="T29" fmla="*/ 74 h 114"/>
                      <a:gd name="T30" fmla="*/ 107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7" y="25"/>
                        </a:moveTo>
                        <a:lnTo>
                          <a:pt x="107" y="25"/>
                        </a:lnTo>
                        <a:cubicBezTo>
                          <a:pt x="101" y="9"/>
                          <a:pt x="93" y="0"/>
                          <a:pt x="82" y="0"/>
                        </a:cubicBezTo>
                        <a:lnTo>
                          <a:pt x="82" y="0"/>
                        </a:lnTo>
                        <a:cubicBezTo>
                          <a:pt x="71" y="0"/>
                          <a:pt x="60" y="6"/>
                          <a:pt x="49" y="17"/>
                        </a:cubicBezTo>
                        <a:lnTo>
                          <a:pt x="17" y="50"/>
                        </a:lnTo>
                        <a:lnTo>
                          <a:pt x="17" y="50"/>
                        </a:lnTo>
                        <a:cubicBezTo>
                          <a:pt x="6" y="60"/>
                          <a:pt x="0" y="72"/>
                          <a:pt x="0" y="82"/>
                        </a:cubicBezTo>
                        <a:lnTo>
                          <a:pt x="0" y="82"/>
                        </a:lnTo>
                        <a:cubicBezTo>
                          <a:pt x="0" y="93"/>
                          <a:pt x="9" y="101"/>
                          <a:pt x="25" y="107"/>
                        </a:cubicBezTo>
                        <a:lnTo>
                          <a:pt x="25" y="107"/>
                        </a:lnTo>
                        <a:cubicBezTo>
                          <a:pt x="41" y="113"/>
                          <a:pt x="58" y="113"/>
                          <a:pt x="74" y="107"/>
                        </a:cubicBezTo>
                        <a:lnTo>
                          <a:pt x="74" y="107"/>
                        </a:lnTo>
                        <a:cubicBezTo>
                          <a:pt x="90" y="101"/>
                          <a:pt x="101" y="91"/>
                          <a:pt x="107" y="74"/>
                        </a:cubicBezTo>
                        <a:lnTo>
                          <a:pt x="107" y="74"/>
                        </a:lnTo>
                        <a:cubicBezTo>
                          <a:pt x="112" y="57"/>
                          <a:pt x="112" y="42"/>
                          <a:pt x="107"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9" name="Freeform 348">
                    <a:extLst>
                      <a:ext uri="{FF2B5EF4-FFF2-40B4-BE49-F238E27FC236}">
                        <a16:creationId xmlns:a16="http://schemas.microsoft.com/office/drawing/2014/main" id="{04C33FCF-2AEB-544A-A0FF-5CA5ECC37A9B}"/>
                      </a:ext>
                    </a:extLst>
                  </p:cNvPr>
                  <p:cNvSpPr>
                    <a:spLocks noChangeArrowheads="1"/>
                  </p:cNvSpPr>
                  <p:nvPr/>
                </p:nvSpPr>
                <p:spPr bwMode="auto">
                  <a:xfrm>
                    <a:off x="6099175"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7 w 113"/>
                      <a:gd name="T13" fmla="*/ 63 h 113"/>
                      <a:gd name="T14" fmla="*/ 49 w 113"/>
                      <a:gd name="T15" fmla="*/ 95 h 113"/>
                      <a:gd name="T16" fmla="*/ 49 w 113"/>
                      <a:gd name="T17" fmla="*/ 95 h 113"/>
                      <a:gd name="T18" fmla="*/ 82 w 113"/>
                      <a:gd name="T19" fmla="*/ 112 h 113"/>
                      <a:gd name="T20" fmla="*/ 82 w 113"/>
                      <a:gd name="T21" fmla="*/ 112 h 113"/>
                      <a:gd name="T22" fmla="*/ 107 w 113"/>
                      <a:gd name="T23" fmla="*/ 87 h 113"/>
                      <a:gd name="T24" fmla="*/ 107 w 113"/>
                      <a:gd name="T25" fmla="*/ 87 h 113"/>
                      <a:gd name="T26" fmla="*/ 107 w 113"/>
                      <a:gd name="T27" fmla="*/ 38 h 113"/>
                      <a:gd name="T28" fmla="*/ 107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8" y="0"/>
                          <a:pt x="41" y="0"/>
                          <a:pt x="25" y="5"/>
                        </a:cubicBezTo>
                        <a:lnTo>
                          <a:pt x="25" y="5"/>
                        </a:lnTo>
                        <a:cubicBezTo>
                          <a:pt x="9" y="10"/>
                          <a:pt x="0" y="18"/>
                          <a:pt x="0" y="30"/>
                        </a:cubicBezTo>
                        <a:lnTo>
                          <a:pt x="0" y="30"/>
                        </a:lnTo>
                        <a:cubicBezTo>
                          <a:pt x="0" y="40"/>
                          <a:pt x="6" y="51"/>
                          <a:pt x="17" y="63"/>
                        </a:cubicBezTo>
                        <a:lnTo>
                          <a:pt x="49" y="95"/>
                        </a:lnTo>
                        <a:lnTo>
                          <a:pt x="49" y="95"/>
                        </a:lnTo>
                        <a:cubicBezTo>
                          <a:pt x="60" y="106"/>
                          <a:pt x="71" y="112"/>
                          <a:pt x="82" y="112"/>
                        </a:cubicBezTo>
                        <a:lnTo>
                          <a:pt x="82" y="112"/>
                        </a:lnTo>
                        <a:cubicBezTo>
                          <a:pt x="93" y="112"/>
                          <a:pt x="101" y="103"/>
                          <a:pt x="107" y="87"/>
                        </a:cubicBezTo>
                        <a:lnTo>
                          <a:pt x="107" y="87"/>
                        </a:lnTo>
                        <a:cubicBezTo>
                          <a:pt x="112" y="71"/>
                          <a:pt x="112" y="54"/>
                          <a:pt x="107" y="38"/>
                        </a:cubicBezTo>
                        <a:lnTo>
                          <a:pt x="107"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0" name="Freeform 489">
                    <a:extLst>
                      <a:ext uri="{FF2B5EF4-FFF2-40B4-BE49-F238E27FC236}">
                        <a16:creationId xmlns:a16="http://schemas.microsoft.com/office/drawing/2014/main" id="{02136A4F-13BB-0549-9D47-B647067011C3}"/>
                      </a:ext>
                    </a:extLst>
                  </p:cNvPr>
                  <p:cNvSpPr>
                    <a:spLocks noChangeArrowheads="1"/>
                  </p:cNvSpPr>
                  <p:nvPr/>
                </p:nvSpPr>
                <p:spPr bwMode="auto">
                  <a:xfrm>
                    <a:off x="6164263" y="2360613"/>
                    <a:ext cx="41275" cy="41275"/>
                  </a:xfrm>
                  <a:custGeom>
                    <a:avLst/>
                    <a:gdLst>
                      <a:gd name="T0" fmla="*/ 39 w 113"/>
                      <a:gd name="T1" fmla="*/ 107 h 114"/>
                      <a:gd name="T2" fmla="*/ 39 w 113"/>
                      <a:gd name="T3" fmla="*/ 107 h 114"/>
                      <a:gd name="T4" fmla="*/ 88 w 113"/>
                      <a:gd name="T5" fmla="*/ 107 h 114"/>
                      <a:gd name="T6" fmla="*/ 88 w 113"/>
                      <a:gd name="T7" fmla="*/ 107 h 114"/>
                      <a:gd name="T8" fmla="*/ 112 w 113"/>
                      <a:gd name="T9" fmla="*/ 82 h 114"/>
                      <a:gd name="T10" fmla="*/ 112 w 113"/>
                      <a:gd name="T11" fmla="*/ 82 h 114"/>
                      <a:gd name="T12" fmla="*/ 96 w 113"/>
                      <a:gd name="T13" fmla="*/ 50 h 114"/>
                      <a:gd name="T14" fmla="*/ 63 w 113"/>
                      <a:gd name="T15" fmla="*/ 17 h 114"/>
                      <a:gd name="T16" fmla="*/ 63 w 113"/>
                      <a:gd name="T17" fmla="*/ 17 h 114"/>
                      <a:gd name="T18" fmla="*/ 31 w 113"/>
                      <a:gd name="T19" fmla="*/ 0 h 114"/>
                      <a:gd name="T20" fmla="*/ 31 w 113"/>
                      <a:gd name="T21" fmla="*/ 0 h 114"/>
                      <a:gd name="T22" fmla="*/ 6 w 113"/>
                      <a:gd name="T23" fmla="*/ 25 h 114"/>
                      <a:gd name="T24" fmla="*/ 6 w 113"/>
                      <a:gd name="T25" fmla="*/ 25 h 114"/>
                      <a:gd name="T26" fmla="*/ 6 w 113"/>
                      <a:gd name="T27" fmla="*/ 74 h 114"/>
                      <a:gd name="T28" fmla="*/ 6 w 113"/>
                      <a:gd name="T29" fmla="*/ 74 h 114"/>
                      <a:gd name="T30" fmla="*/ 39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9" y="107"/>
                        </a:moveTo>
                        <a:lnTo>
                          <a:pt x="39" y="107"/>
                        </a:lnTo>
                        <a:cubicBezTo>
                          <a:pt x="56" y="113"/>
                          <a:pt x="71" y="113"/>
                          <a:pt x="88" y="107"/>
                        </a:cubicBezTo>
                        <a:lnTo>
                          <a:pt x="88" y="107"/>
                        </a:lnTo>
                        <a:cubicBezTo>
                          <a:pt x="104" y="101"/>
                          <a:pt x="112" y="93"/>
                          <a:pt x="112" y="82"/>
                        </a:cubicBezTo>
                        <a:lnTo>
                          <a:pt x="112" y="82"/>
                        </a:lnTo>
                        <a:cubicBezTo>
                          <a:pt x="112" y="72"/>
                          <a:pt x="107" y="60"/>
                          <a:pt x="96" y="50"/>
                        </a:cubicBezTo>
                        <a:lnTo>
                          <a:pt x="63" y="17"/>
                        </a:lnTo>
                        <a:lnTo>
                          <a:pt x="63" y="17"/>
                        </a:lnTo>
                        <a:cubicBezTo>
                          <a:pt x="52" y="6"/>
                          <a:pt x="41" y="0"/>
                          <a:pt x="31" y="0"/>
                        </a:cubicBezTo>
                        <a:lnTo>
                          <a:pt x="31" y="0"/>
                        </a:lnTo>
                        <a:cubicBezTo>
                          <a:pt x="20" y="0"/>
                          <a:pt x="11" y="9"/>
                          <a:pt x="6" y="25"/>
                        </a:cubicBezTo>
                        <a:lnTo>
                          <a:pt x="6" y="25"/>
                        </a:lnTo>
                        <a:cubicBezTo>
                          <a:pt x="0" y="42"/>
                          <a:pt x="0" y="57"/>
                          <a:pt x="6" y="74"/>
                        </a:cubicBezTo>
                        <a:lnTo>
                          <a:pt x="6" y="74"/>
                        </a:lnTo>
                        <a:cubicBezTo>
                          <a:pt x="11"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1" name="Freeform 492">
                    <a:extLst>
                      <a:ext uri="{FF2B5EF4-FFF2-40B4-BE49-F238E27FC236}">
                        <a16:creationId xmlns:a16="http://schemas.microsoft.com/office/drawing/2014/main" id="{E467C740-5997-C247-BF27-9D6E402D8E01}"/>
                      </a:ext>
                    </a:extLst>
                  </p:cNvPr>
                  <p:cNvSpPr>
                    <a:spLocks noChangeArrowheads="1"/>
                  </p:cNvSpPr>
                  <p:nvPr/>
                </p:nvSpPr>
                <p:spPr bwMode="auto">
                  <a:xfrm>
                    <a:off x="6164263" y="2427288"/>
                    <a:ext cx="41275" cy="41275"/>
                  </a:xfrm>
                  <a:custGeom>
                    <a:avLst/>
                    <a:gdLst>
                      <a:gd name="T0" fmla="*/ 6 w 113"/>
                      <a:gd name="T1" fmla="*/ 87 h 113"/>
                      <a:gd name="T2" fmla="*/ 6 w 113"/>
                      <a:gd name="T3" fmla="*/ 87 h 113"/>
                      <a:gd name="T4" fmla="*/ 31 w 113"/>
                      <a:gd name="T5" fmla="*/ 112 h 113"/>
                      <a:gd name="T6" fmla="*/ 31 w 113"/>
                      <a:gd name="T7" fmla="*/ 112 h 113"/>
                      <a:gd name="T8" fmla="*/ 63 w 113"/>
                      <a:gd name="T9" fmla="*/ 95 h 113"/>
                      <a:gd name="T10" fmla="*/ 96 w 113"/>
                      <a:gd name="T11" fmla="*/ 63 h 113"/>
                      <a:gd name="T12" fmla="*/ 96 w 113"/>
                      <a:gd name="T13" fmla="*/ 63 h 113"/>
                      <a:gd name="T14" fmla="*/ 112 w 113"/>
                      <a:gd name="T15" fmla="*/ 30 h 113"/>
                      <a:gd name="T16" fmla="*/ 112 w 113"/>
                      <a:gd name="T17" fmla="*/ 30 h 113"/>
                      <a:gd name="T18" fmla="*/ 88 w 113"/>
                      <a:gd name="T19" fmla="*/ 5 h 113"/>
                      <a:gd name="T20" fmla="*/ 88 w 113"/>
                      <a:gd name="T21" fmla="*/ 5 h 113"/>
                      <a:gd name="T22" fmla="*/ 39 w 113"/>
                      <a:gd name="T23" fmla="*/ 5 h 113"/>
                      <a:gd name="T24" fmla="*/ 39 w 113"/>
                      <a:gd name="T25" fmla="*/ 5 h 113"/>
                      <a:gd name="T26" fmla="*/ 6 w 113"/>
                      <a:gd name="T27" fmla="*/ 38 h 113"/>
                      <a:gd name="T28" fmla="*/ 6 w 113"/>
                      <a:gd name="T29" fmla="*/ 38 h 113"/>
                      <a:gd name="T30" fmla="*/ 6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6" y="87"/>
                        </a:moveTo>
                        <a:lnTo>
                          <a:pt x="6" y="87"/>
                        </a:lnTo>
                        <a:cubicBezTo>
                          <a:pt x="11" y="103"/>
                          <a:pt x="20" y="112"/>
                          <a:pt x="31" y="112"/>
                        </a:cubicBezTo>
                        <a:lnTo>
                          <a:pt x="31" y="112"/>
                        </a:lnTo>
                        <a:cubicBezTo>
                          <a:pt x="41" y="112"/>
                          <a:pt x="52" y="106"/>
                          <a:pt x="63" y="95"/>
                        </a:cubicBezTo>
                        <a:lnTo>
                          <a:pt x="96" y="63"/>
                        </a:lnTo>
                        <a:lnTo>
                          <a:pt x="96" y="63"/>
                        </a:lnTo>
                        <a:cubicBezTo>
                          <a:pt x="107" y="51"/>
                          <a:pt x="112" y="40"/>
                          <a:pt x="112" y="30"/>
                        </a:cubicBezTo>
                        <a:lnTo>
                          <a:pt x="112" y="30"/>
                        </a:lnTo>
                        <a:cubicBezTo>
                          <a:pt x="112" y="18"/>
                          <a:pt x="104" y="10"/>
                          <a:pt x="88" y="5"/>
                        </a:cubicBezTo>
                        <a:lnTo>
                          <a:pt x="88" y="5"/>
                        </a:lnTo>
                        <a:cubicBezTo>
                          <a:pt x="71" y="0"/>
                          <a:pt x="56" y="0"/>
                          <a:pt x="39" y="5"/>
                        </a:cubicBezTo>
                        <a:lnTo>
                          <a:pt x="39" y="5"/>
                        </a:lnTo>
                        <a:cubicBezTo>
                          <a:pt x="22" y="10"/>
                          <a:pt x="11"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5" name="Group 553">
                <a:extLst>
                  <a:ext uri="{FF2B5EF4-FFF2-40B4-BE49-F238E27FC236}">
                    <a16:creationId xmlns:a16="http://schemas.microsoft.com/office/drawing/2014/main" id="{E61A53C0-27B7-024B-A0F4-40E7F46B5591}"/>
                  </a:ext>
                </a:extLst>
              </p:cNvPr>
              <p:cNvGrpSpPr/>
              <p:nvPr/>
            </p:nvGrpSpPr>
            <p:grpSpPr>
              <a:xfrm rot="5400000">
                <a:off x="1963730" y="-544110"/>
                <a:ext cx="1423866" cy="1440000"/>
                <a:chOff x="1331913" y="1858963"/>
                <a:chExt cx="1120775" cy="1133475"/>
              </a:xfrm>
            </p:grpSpPr>
            <p:sp>
              <p:nvSpPr>
                <p:cNvPr id="16" name="Freeform 40">
                  <a:extLst>
                    <a:ext uri="{FF2B5EF4-FFF2-40B4-BE49-F238E27FC236}">
                      <a16:creationId xmlns:a16="http://schemas.microsoft.com/office/drawing/2014/main" id="{793558E1-EA52-BA45-A0CF-D0E667537D32}"/>
                    </a:ext>
                  </a:extLst>
                </p:cNvPr>
                <p:cNvSpPr>
                  <a:spLocks noChangeArrowheads="1"/>
                </p:cNvSpPr>
                <p:nvPr/>
              </p:nvSpPr>
              <p:spPr bwMode="auto">
                <a:xfrm>
                  <a:off x="1757363" y="1858963"/>
                  <a:ext cx="271462" cy="141287"/>
                </a:xfrm>
                <a:custGeom>
                  <a:avLst/>
                  <a:gdLst>
                    <a:gd name="T0" fmla="*/ 49 w 754"/>
                    <a:gd name="T1" fmla="*/ 98 h 392"/>
                    <a:gd name="T2" fmla="*/ 81 w 754"/>
                    <a:gd name="T3" fmla="*/ 131 h 392"/>
                    <a:gd name="T4" fmla="*/ 114 w 754"/>
                    <a:gd name="T5" fmla="*/ 164 h 392"/>
                    <a:gd name="T6" fmla="*/ 147 w 754"/>
                    <a:gd name="T7" fmla="*/ 197 h 392"/>
                    <a:gd name="T8" fmla="*/ 180 w 754"/>
                    <a:gd name="T9" fmla="*/ 230 h 392"/>
                    <a:gd name="T10" fmla="*/ 213 w 754"/>
                    <a:gd name="T11" fmla="*/ 262 h 392"/>
                    <a:gd name="T12" fmla="*/ 245 w 754"/>
                    <a:gd name="T13" fmla="*/ 296 h 392"/>
                    <a:gd name="T14" fmla="*/ 278 w 754"/>
                    <a:gd name="T15" fmla="*/ 328 h 392"/>
                    <a:gd name="T16" fmla="*/ 311 w 754"/>
                    <a:gd name="T17" fmla="*/ 361 h 392"/>
                    <a:gd name="T18" fmla="*/ 311 w 754"/>
                    <a:gd name="T19" fmla="*/ 361 h 392"/>
                    <a:gd name="T20" fmla="*/ 352 w 754"/>
                    <a:gd name="T21" fmla="*/ 385 h 392"/>
                    <a:gd name="T22" fmla="*/ 352 w 754"/>
                    <a:gd name="T23" fmla="*/ 385 h 392"/>
                    <a:gd name="T24" fmla="*/ 401 w 754"/>
                    <a:gd name="T25" fmla="*/ 385 h 392"/>
                    <a:gd name="T26" fmla="*/ 401 w 754"/>
                    <a:gd name="T27" fmla="*/ 385 h 392"/>
                    <a:gd name="T28" fmla="*/ 409 w 754"/>
                    <a:gd name="T29" fmla="*/ 382 h 392"/>
                    <a:gd name="T30" fmla="*/ 409 w 754"/>
                    <a:gd name="T31" fmla="*/ 382 h 392"/>
                    <a:gd name="T32" fmla="*/ 442 w 754"/>
                    <a:gd name="T33" fmla="*/ 361 h 392"/>
                    <a:gd name="T34" fmla="*/ 475 w 754"/>
                    <a:gd name="T35" fmla="*/ 328 h 392"/>
                    <a:gd name="T36" fmla="*/ 573 w 754"/>
                    <a:gd name="T37" fmla="*/ 230 h 392"/>
                    <a:gd name="T38" fmla="*/ 606 w 754"/>
                    <a:gd name="T39" fmla="*/ 197 h 392"/>
                    <a:gd name="T40" fmla="*/ 639 w 754"/>
                    <a:gd name="T41" fmla="*/ 164 h 392"/>
                    <a:gd name="T42" fmla="*/ 737 w 754"/>
                    <a:gd name="T43" fmla="*/ 66 h 392"/>
                    <a:gd name="T44" fmla="*/ 737 w 754"/>
                    <a:gd name="T45" fmla="*/ 66 h 392"/>
                    <a:gd name="T46" fmla="*/ 753 w 754"/>
                    <a:gd name="T47" fmla="*/ 32 h 392"/>
                    <a:gd name="T48" fmla="*/ 753 w 754"/>
                    <a:gd name="T49" fmla="*/ 32 h 392"/>
                    <a:gd name="T50" fmla="*/ 729 w 754"/>
                    <a:gd name="T51" fmla="*/ 9 h 392"/>
                    <a:gd name="T52" fmla="*/ 729 w 754"/>
                    <a:gd name="T53" fmla="*/ 9 h 392"/>
                    <a:gd name="T54" fmla="*/ 672 w 754"/>
                    <a:gd name="T55" fmla="*/ 0 h 392"/>
                    <a:gd name="T56" fmla="*/ 409 w 754"/>
                    <a:gd name="T57" fmla="*/ 0 h 392"/>
                    <a:gd name="T58" fmla="*/ 81 w 754"/>
                    <a:gd name="T59" fmla="*/ 0 h 392"/>
                    <a:gd name="T60" fmla="*/ 81 w 754"/>
                    <a:gd name="T61" fmla="*/ 0 h 392"/>
                    <a:gd name="T62" fmla="*/ 24 w 754"/>
                    <a:gd name="T63" fmla="*/ 9 h 392"/>
                    <a:gd name="T64" fmla="*/ 24 w 754"/>
                    <a:gd name="T65" fmla="*/ 9 h 392"/>
                    <a:gd name="T66" fmla="*/ 0 w 754"/>
                    <a:gd name="T67" fmla="*/ 32 h 392"/>
                    <a:gd name="T68" fmla="*/ 0 w 754"/>
                    <a:gd name="T69" fmla="*/ 32 h 392"/>
                    <a:gd name="T70" fmla="*/ 16 w 754"/>
                    <a:gd name="T71" fmla="*/ 66 h 392"/>
                    <a:gd name="T72" fmla="*/ 49 w 754"/>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392">
                      <a:moveTo>
                        <a:pt x="49" y="98"/>
                      </a:moveTo>
                      <a:lnTo>
                        <a:pt x="81" y="131"/>
                      </a:lnTo>
                      <a:lnTo>
                        <a:pt x="114" y="164"/>
                      </a:lnTo>
                      <a:lnTo>
                        <a:pt x="147" y="197"/>
                      </a:lnTo>
                      <a:lnTo>
                        <a:pt x="180" y="230"/>
                      </a:lnTo>
                      <a:lnTo>
                        <a:pt x="213" y="262"/>
                      </a:lnTo>
                      <a:lnTo>
                        <a:pt x="245" y="296"/>
                      </a:lnTo>
                      <a:lnTo>
                        <a:pt x="278" y="328"/>
                      </a:lnTo>
                      <a:lnTo>
                        <a:pt x="311" y="361"/>
                      </a:lnTo>
                      <a:lnTo>
                        <a:pt x="311" y="361"/>
                      </a:lnTo>
                      <a:cubicBezTo>
                        <a:pt x="322" y="372"/>
                        <a:pt x="336" y="380"/>
                        <a:pt x="352" y="385"/>
                      </a:cubicBezTo>
                      <a:lnTo>
                        <a:pt x="352" y="385"/>
                      </a:lnTo>
                      <a:cubicBezTo>
                        <a:pt x="369" y="391"/>
                        <a:pt x="384" y="391"/>
                        <a:pt x="401" y="385"/>
                      </a:cubicBezTo>
                      <a:lnTo>
                        <a:pt x="401" y="385"/>
                      </a:lnTo>
                      <a:cubicBezTo>
                        <a:pt x="404" y="384"/>
                        <a:pt x="407" y="383"/>
                        <a:pt x="409" y="382"/>
                      </a:cubicBezTo>
                      <a:lnTo>
                        <a:pt x="409" y="382"/>
                      </a:lnTo>
                      <a:cubicBezTo>
                        <a:pt x="422" y="377"/>
                        <a:pt x="433" y="370"/>
                        <a:pt x="442" y="361"/>
                      </a:cubicBezTo>
                      <a:lnTo>
                        <a:pt x="475" y="328"/>
                      </a:lnTo>
                      <a:lnTo>
                        <a:pt x="573" y="230"/>
                      </a:lnTo>
                      <a:lnTo>
                        <a:pt x="606" y="197"/>
                      </a:lnTo>
                      <a:lnTo>
                        <a:pt x="639" y="164"/>
                      </a:lnTo>
                      <a:lnTo>
                        <a:pt x="737" y="66"/>
                      </a:lnTo>
                      <a:lnTo>
                        <a:pt x="737" y="66"/>
                      </a:lnTo>
                      <a:cubicBezTo>
                        <a:pt x="748" y="55"/>
                        <a:pt x="753" y="44"/>
                        <a:pt x="753" y="32"/>
                      </a:cubicBezTo>
                      <a:lnTo>
                        <a:pt x="753" y="32"/>
                      </a:lnTo>
                      <a:cubicBezTo>
                        <a:pt x="753" y="22"/>
                        <a:pt x="745" y="14"/>
                        <a:pt x="729" y="9"/>
                      </a:cubicBezTo>
                      <a:lnTo>
                        <a:pt x="729" y="9"/>
                      </a:lnTo>
                      <a:cubicBezTo>
                        <a:pt x="712" y="3"/>
                        <a:pt x="693" y="0"/>
                        <a:pt x="672" y="0"/>
                      </a:cubicBezTo>
                      <a:lnTo>
                        <a:pt x="409" y="0"/>
                      </a:lnTo>
                      <a:lnTo>
                        <a:pt x="81" y="0"/>
                      </a:lnTo>
                      <a:lnTo>
                        <a:pt x="81" y="0"/>
                      </a:lnTo>
                      <a:cubicBezTo>
                        <a:pt x="60" y="0"/>
                        <a:pt x="40" y="3"/>
                        <a:pt x="24" y="9"/>
                      </a:cubicBezTo>
                      <a:lnTo>
                        <a:pt x="24" y="9"/>
                      </a:lnTo>
                      <a:cubicBezTo>
                        <a:pt x="8" y="14"/>
                        <a:pt x="0" y="22"/>
                        <a:pt x="0" y="32"/>
                      </a:cubicBezTo>
                      <a:lnTo>
                        <a:pt x="0" y="32"/>
                      </a:lnTo>
                      <a:cubicBezTo>
                        <a:pt x="0" y="44"/>
                        <a:pt x="5" y="55"/>
                        <a:pt x="16" y="66"/>
                      </a:cubicBezTo>
                      <a:lnTo>
                        <a:pt x="49" y="98"/>
                      </a:lnTo>
                    </a:path>
                  </a:pathLst>
                </a:custGeom>
                <a:solidFill>
                  <a:srgbClr val="388DB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 name="Freeform 42">
                  <a:extLst>
                    <a:ext uri="{FF2B5EF4-FFF2-40B4-BE49-F238E27FC236}">
                      <a16:creationId xmlns:a16="http://schemas.microsoft.com/office/drawing/2014/main" id="{4FD5506F-E4E2-4644-B980-4C25676D72CA}"/>
                    </a:ext>
                  </a:extLst>
                </p:cNvPr>
                <p:cNvSpPr>
                  <a:spLocks noChangeArrowheads="1"/>
                </p:cNvSpPr>
                <p:nvPr/>
              </p:nvSpPr>
              <p:spPr bwMode="auto">
                <a:xfrm>
                  <a:off x="1614488" y="2000250"/>
                  <a:ext cx="247650" cy="134938"/>
                </a:xfrm>
                <a:custGeom>
                  <a:avLst/>
                  <a:gdLst>
                    <a:gd name="T0" fmla="*/ 50 w 690"/>
                    <a:gd name="T1" fmla="*/ 98 h 377"/>
                    <a:gd name="T2" fmla="*/ 148 w 690"/>
                    <a:gd name="T3" fmla="*/ 196 h 377"/>
                    <a:gd name="T4" fmla="*/ 181 w 690"/>
                    <a:gd name="T5" fmla="*/ 229 h 377"/>
                    <a:gd name="T6" fmla="*/ 214 w 690"/>
                    <a:gd name="T7" fmla="*/ 262 h 377"/>
                    <a:gd name="T8" fmla="*/ 311 w 690"/>
                    <a:gd name="T9" fmla="*/ 360 h 377"/>
                    <a:gd name="T10" fmla="*/ 311 w 690"/>
                    <a:gd name="T11" fmla="*/ 360 h 377"/>
                    <a:gd name="T12" fmla="*/ 344 w 690"/>
                    <a:gd name="T13" fmla="*/ 376 h 377"/>
                    <a:gd name="T14" fmla="*/ 344 w 690"/>
                    <a:gd name="T15" fmla="*/ 376 h 377"/>
                    <a:gd name="T16" fmla="*/ 377 w 690"/>
                    <a:gd name="T17" fmla="*/ 360 h 377"/>
                    <a:gd name="T18" fmla="*/ 672 w 690"/>
                    <a:gd name="T19" fmla="*/ 65 h 377"/>
                    <a:gd name="T20" fmla="*/ 672 w 690"/>
                    <a:gd name="T21" fmla="*/ 65 h 377"/>
                    <a:gd name="T22" fmla="*/ 689 w 690"/>
                    <a:gd name="T23" fmla="*/ 32 h 377"/>
                    <a:gd name="T24" fmla="*/ 689 w 690"/>
                    <a:gd name="T25" fmla="*/ 32 h 377"/>
                    <a:gd name="T26" fmla="*/ 664 w 690"/>
                    <a:gd name="T27" fmla="*/ 7 h 377"/>
                    <a:gd name="T28" fmla="*/ 664 w 690"/>
                    <a:gd name="T29" fmla="*/ 7 h 377"/>
                    <a:gd name="T30" fmla="*/ 607 w 690"/>
                    <a:gd name="T31" fmla="*/ 0 h 377"/>
                    <a:gd name="T32" fmla="*/ 82 w 690"/>
                    <a:gd name="T33" fmla="*/ 0 h 377"/>
                    <a:gd name="T34" fmla="*/ 82 w 690"/>
                    <a:gd name="T35" fmla="*/ 0 h 377"/>
                    <a:gd name="T36" fmla="*/ 25 w 690"/>
                    <a:gd name="T37" fmla="*/ 7 h 377"/>
                    <a:gd name="T38" fmla="*/ 25 w 690"/>
                    <a:gd name="T39" fmla="*/ 7 h 377"/>
                    <a:gd name="T40" fmla="*/ 0 w 690"/>
                    <a:gd name="T41" fmla="*/ 32 h 377"/>
                    <a:gd name="T42" fmla="*/ 0 w 690"/>
                    <a:gd name="T43" fmla="*/ 32 h 377"/>
                    <a:gd name="T44" fmla="*/ 17 w 690"/>
                    <a:gd name="T45" fmla="*/ 65 h 377"/>
                    <a:gd name="T46" fmla="*/ 50 w 690"/>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7">
                      <a:moveTo>
                        <a:pt x="50" y="98"/>
                      </a:moveTo>
                      <a:lnTo>
                        <a:pt x="148" y="196"/>
                      </a:lnTo>
                      <a:lnTo>
                        <a:pt x="181" y="229"/>
                      </a:lnTo>
                      <a:lnTo>
                        <a:pt x="214" y="262"/>
                      </a:lnTo>
                      <a:lnTo>
                        <a:pt x="311" y="360"/>
                      </a:lnTo>
                      <a:lnTo>
                        <a:pt x="311" y="360"/>
                      </a:lnTo>
                      <a:cubicBezTo>
                        <a:pt x="323" y="371"/>
                        <a:pt x="333" y="376"/>
                        <a:pt x="344" y="376"/>
                      </a:cubicBezTo>
                      <a:lnTo>
                        <a:pt x="344" y="376"/>
                      </a:lnTo>
                      <a:cubicBezTo>
                        <a:pt x="356" y="376"/>
                        <a:pt x="366" y="371"/>
                        <a:pt x="377" y="360"/>
                      </a:cubicBez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2" y="0"/>
                      </a:lnTo>
                      <a:lnTo>
                        <a:pt x="82" y="0"/>
                      </a:lnTo>
                      <a:cubicBezTo>
                        <a:pt x="60" y="0"/>
                        <a:pt x="41" y="2"/>
                        <a:pt x="25" y="7"/>
                      </a:cubicBezTo>
                      <a:lnTo>
                        <a:pt x="25" y="7"/>
                      </a:lnTo>
                      <a:cubicBezTo>
                        <a:pt x="8" y="13"/>
                        <a:pt x="0" y="21"/>
                        <a:pt x="0" y="32"/>
                      </a:cubicBezTo>
                      <a:lnTo>
                        <a:pt x="0" y="32"/>
                      </a:lnTo>
                      <a:cubicBezTo>
                        <a:pt x="0" y="43"/>
                        <a:pt x="5" y="54"/>
                        <a:pt x="17" y="65"/>
                      </a:cubicBezTo>
                      <a:lnTo>
                        <a:pt x="50" y="98"/>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8" name="Freeform 43">
                  <a:extLst>
                    <a:ext uri="{FF2B5EF4-FFF2-40B4-BE49-F238E27FC236}">
                      <a16:creationId xmlns:a16="http://schemas.microsoft.com/office/drawing/2014/main" id="{01EAE7F4-BBDE-FF48-AD1A-972D40F2DD5B}"/>
                    </a:ext>
                  </a:extLst>
                </p:cNvPr>
                <p:cNvSpPr>
                  <a:spLocks noChangeArrowheads="1"/>
                </p:cNvSpPr>
                <p:nvPr/>
              </p:nvSpPr>
              <p:spPr bwMode="auto">
                <a:xfrm>
                  <a:off x="1922463" y="2000250"/>
                  <a:ext cx="247650" cy="134938"/>
                </a:xfrm>
                <a:custGeom>
                  <a:avLst/>
                  <a:gdLst>
                    <a:gd name="T0" fmla="*/ 25 w 690"/>
                    <a:gd name="T1" fmla="*/ 7 h 377"/>
                    <a:gd name="T2" fmla="*/ 25 w 690"/>
                    <a:gd name="T3" fmla="*/ 7 h 377"/>
                    <a:gd name="T4" fmla="*/ 0 w 690"/>
                    <a:gd name="T5" fmla="*/ 32 h 377"/>
                    <a:gd name="T6" fmla="*/ 0 w 690"/>
                    <a:gd name="T7" fmla="*/ 32 h 377"/>
                    <a:gd name="T8" fmla="*/ 17 w 690"/>
                    <a:gd name="T9" fmla="*/ 65 h 377"/>
                    <a:gd name="T10" fmla="*/ 50 w 690"/>
                    <a:gd name="T11" fmla="*/ 98 h 377"/>
                    <a:gd name="T12" fmla="*/ 83 w 690"/>
                    <a:gd name="T13" fmla="*/ 131 h 377"/>
                    <a:gd name="T14" fmla="*/ 115 w 690"/>
                    <a:gd name="T15" fmla="*/ 164 h 377"/>
                    <a:gd name="T16" fmla="*/ 214 w 690"/>
                    <a:gd name="T17" fmla="*/ 262 h 377"/>
                    <a:gd name="T18" fmla="*/ 246 w 690"/>
                    <a:gd name="T19" fmla="*/ 295 h 377"/>
                    <a:gd name="T20" fmla="*/ 279 w 690"/>
                    <a:gd name="T21" fmla="*/ 327 h 377"/>
                    <a:gd name="T22" fmla="*/ 312 w 690"/>
                    <a:gd name="T23" fmla="*/ 360 h 377"/>
                    <a:gd name="T24" fmla="*/ 312 w 690"/>
                    <a:gd name="T25" fmla="*/ 360 h 377"/>
                    <a:gd name="T26" fmla="*/ 345 w 690"/>
                    <a:gd name="T27" fmla="*/ 376 h 377"/>
                    <a:gd name="T28" fmla="*/ 345 w 690"/>
                    <a:gd name="T29" fmla="*/ 376 h 377"/>
                    <a:gd name="T30" fmla="*/ 377 w 690"/>
                    <a:gd name="T31" fmla="*/ 360 h 377"/>
                    <a:gd name="T32" fmla="*/ 410 w 690"/>
                    <a:gd name="T33" fmla="*/ 327 h 377"/>
                    <a:gd name="T34" fmla="*/ 443 w 690"/>
                    <a:gd name="T35" fmla="*/ 295 h 377"/>
                    <a:gd name="T36" fmla="*/ 476 w 690"/>
                    <a:gd name="T37" fmla="*/ 262 h 377"/>
                    <a:gd name="T38" fmla="*/ 508 w 690"/>
                    <a:gd name="T39" fmla="*/ 229 h 377"/>
                    <a:gd name="T40" fmla="*/ 541 w 690"/>
                    <a:gd name="T41" fmla="*/ 196 h 377"/>
                    <a:gd name="T42" fmla="*/ 574 w 690"/>
                    <a:gd name="T43" fmla="*/ 164 h 377"/>
                    <a:gd name="T44" fmla="*/ 607 w 690"/>
                    <a:gd name="T45" fmla="*/ 131 h 377"/>
                    <a:gd name="T46" fmla="*/ 639 w 690"/>
                    <a:gd name="T47" fmla="*/ 98 h 377"/>
                    <a:gd name="T48" fmla="*/ 672 w 690"/>
                    <a:gd name="T49" fmla="*/ 65 h 377"/>
                    <a:gd name="T50" fmla="*/ 672 w 690"/>
                    <a:gd name="T51" fmla="*/ 65 h 377"/>
                    <a:gd name="T52" fmla="*/ 689 w 690"/>
                    <a:gd name="T53" fmla="*/ 32 h 377"/>
                    <a:gd name="T54" fmla="*/ 689 w 690"/>
                    <a:gd name="T55" fmla="*/ 32 h 377"/>
                    <a:gd name="T56" fmla="*/ 664 w 690"/>
                    <a:gd name="T57" fmla="*/ 7 h 377"/>
                    <a:gd name="T58" fmla="*/ 664 w 690"/>
                    <a:gd name="T59" fmla="*/ 7 h 377"/>
                    <a:gd name="T60" fmla="*/ 607 w 690"/>
                    <a:gd name="T61" fmla="*/ 0 h 377"/>
                    <a:gd name="T62" fmla="*/ 83 w 690"/>
                    <a:gd name="T63" fmla="*/ 0 h 377"/>
                    <a:gd name="T64" fmla="*/ 83 w 690"/>
                    <a:gd name="T65" fmla="*/ 0 h 377"/>
                    <a:gd name="T66" fmla="*/ 25 w 690"/>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0" h="377">
                      <a:moveTo>
                        <a:pt x="25" y="7"/>
                      </a:moveTo>
                      <a:lnTo>
                        <a:pt x="25" y="7"/>
                      </a:lnTo>
                      <a:cubicBezTo>
                        <a:pt x="9" y="13"/>
                        <a:pt x="0" y="21"/>
                        <a:pt x="0" y="32"/>
                      </a:cubicBezTo>
                      <a:lnTo>
                        <a:pt x="0" y="32"/>
                      </a:lnTo>
                      <a:cubicBezTo>
                        <a:pt x="0" y="43"/>
                        <a:pt x="6" y="54"/>
                        <a:pt x="17" y="65"/>
                      </a:cubicBezTo>
                      <a:lnTo>
                        <a:pt x="50" y="98"/>
                      </a:lnTo>
                      <a:lnTo>
                        <a:pt x="83" y="131"/>
                      </a:lnTo>
                      <a:lnTo>
                        <a:pt x="115" y="164"/>
                      </a:lnTo>
                      <a:lnTo>
                        <a:pt x="214" y="262"/>
                      </a:lnTo>
                      <a:lnTo>
                        <a:pt x="246" y="295"/>
                      </a:lnTo>
                      <a:lnTo>
                        <a:pt x="279" y="327"/>
                      </a:lnTo>
                      <a:lnTo>
                        <a:pt x="312" y="360"/>
                      </a:lnTo>
                      <a:lnTo>
                        <a:pt x="312" y="360"/>
                      </a:lnTo>
                      <a:cubicBezTo>
                        <a:pt x="323" y="371"/>
                        <a:pt x="334" y="376"/>
                        <a:pt x="345" y="376"/>
                      </a:cubicBezTo>
                      <a:lnTo>
                        <a:pt x="345" y="376"/>
                      </a:lnTo>
                      <a:cubicBezTo>
                        <a:pt x="356" y="376"/>
                        <a:pt x="366" y="371"/>
                        <a:pt x="377" y="360"/>
                      </a:cubicBezTo>
                      <a:lnTo>
                        <a:pt x="410" y="327"/>
                      </a:lnTo>
                      <a:lnTo>
                        <a:pt x="443" y="295"/>
                      </a:lnTo>
                      <a:lnTo>
                        <a:pt x="476" y="262"/>
                      </a:lnTo>
                      <a:lnTo>
                        <a:pt x="508" y="229"/>
                      </a:lnTo>
                      <a:lnTo>
                        <a:pt x="541" y="196"/>
                      </a:lnTo>
                      <a:lnTo>
                        <a:pt x="574" y="164"/>
                      </a:lnTo>
                      <a:lnTo>
                        <a:pt x="607" y="131"/>
                      </a:lnTo>
                      <a:lnTo>
                        <a:pt x="639" y="98"/>
                      </a:ln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3" y="0"/>
                      </a:lnTo>
                      <a:lnTo>
                        <a:pt x="83" y="0"/>
                      </a:lnTo>
                      <a:cubicBezTo>
                        <a:pt x="60" y="0"/>
                        <a:pt x="42" y="2"/>
                        <a:pt x="25" y="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9" name="Freeform 44">
                  <a:extLst>
                    <a:ext uri="{FF2B5EF4-FFF2-40B4-BE49-F238E27FC236}">
                      <a16:creationId xmlns:a16="http://schemas.microsoft.com/office/drawing/2014/main" id="{E0739CEE-263F-A84A-BDC9-64DF9FACEF6F}"/>
                    </a:ext>
                  </a:extLst>
                </p:cNvPr>
                <p:cNvSpPr>
                  <a:spLocks noChangeArrowheads="1"/>
                </p:cNvSpPr>
                <p:nvPr/>
              </p:nvSpPr>
              <p:spPr bwMode="auto">
                <a:xfrm>
                  <a:off x="1539875" y="2073275"/>
                  <a:ext cx="706438" cy="706438"/>
                </a:xfrm>
                <a:custGeom>
                  <a:avLst/>
                  <a:gdLst>
                    <a:gd name="T0" fmla="*/ 1636 w 1962"/>
                    <a:gd name="T1" fmla="*/ 751 h 1962"/>
                    <a:gd name="T2" fmla="*/ 1472 w 1962"/>
                    <a:gd name="T3" fmla="*/ 587 h 1962"/>
                    <a:gd name="T4" fmla="*/ 1308 w 1962"/>
                    <a:gd name="T5" fmla="*/ 423 h 1962"/>
                    <a:gd name="T6" fmla="*/ 1145 w 1962"/>
                    <a:gd name="T7" fmla="*/ 259 h 1962"/>
                    <a:gd name="T8" fmla="*/ 1046 w 1962"/>
                    <a:gd name="T9" fmla="*/ 161 h 1962"/>
                    <a:gd name="T10" fmla="*/ 1005 w 1962"/>
                    <a:gd name="T11" fmla="*/ 136 h 1962"/>
                    <a:gd name="T12" fmla="*/ 956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89 w 1962"/>
                    <a:gd name="T25" fmla="*/ 1374 h 1962"/>
                    <a:gd name="T26" fmla="*/ 587 w 1962"/>
                    <a:gd name="T27" fmla="*/ 1472 h 1962"/>
                    <a:gd name="T28" fmla="*/ 685 w 1962"/>
                    <a:gd name="T29" fmla="*/ 1570 h 1962"/>
                    <a:gd name="T30" fmla="*/ 784 w 1962"/>
                    <a:gd name="T31" fmla="*/ 1669 h 1962"/>
                    <a:gd name="T32" fmla="*/ 882 w 1962"/>
                    <a:gd name="T33" fmla="*/ 1768 h 1962"/>
                    <a:gd name="T34" fmla="*/ 956 w 1962"/>
                    <a:gd name="T35" fmla="*/ 1825 h 1962"/>
                    <a:gd name="T36" fmla="*/ 1005 w 1962"/>
                    <a:gd name="T37" fmla="*/ 1825 h 1962"/>
                    <a:gd name="T38" fmla="*/ 1046 w 1962"/>
                    <a:gd name="T39" fmla="*/ 1800 h 1962"/>
                    <a:gd name="T40" fmla="*/ 1145 w 1962"/>
                    <a:gd name="T41" fmla="*/ 1702 h 1962"/>
                    <a:gd name="T42" fmla="*/ 1243 w 1962"/>
                    <a:gd name="T43" fmla="*/ 1604 h 1962"/>
                    <a:gd name="T44" fmla="*/ 1341 w 1962"/>
                    <a:gd name="T45" fmla="*/ 1505 h 1962"/>
                    <a:gd name="T46" fmla="*/ 1439 w 1962"/>
                    <a:gd name="T47" fmla="*/ 1406 h 1962"/>
                    <a:gd name="T48" fmla="*/ 1538 w 1962"/>
                    <a:gd name="T49" fmla="*/ 1309 h 1962"/>
                    <a:gd name="T50" fmla="*/ 1636 w 1962"/>
                    <a:gd name="T51" fmla="*/ 1210 h 1962"/>
                    <a:gd name="T52" fmla="*/ 1734 w 1962"/>
                    <a:gd name="T53" fmla="*/ 1112 h 1962"/>
                    <a:gd name="T54" fmla="*/ 1800 w 1962"/>
                    <a:gd name="T55" fmla="*/ 1047 h 1962"/>
                    <a:gd name="T56" fmla="*/ 1824 w 1962"/>
                    <a:gd name="T57" fmla="*/ 956 h 1962"/>
                    <a:gd name="T58" fmla="*/ 1767 w 1962"/>
                    <a:gd name="T59" fmla="*/ 882 h 1962"/>
                    <a:gd name="T60" fmla="*/ 1865 w 1962"/>
                    <a:gd name="T61" fmla="*/ 850 h 1962"/>
                    <a:gd name="T62" fmla="*/ 1931 w 1962"/>
                    <a:gd name="T63" fmla="*/ 915 h 1962"/>
                    <a:gd name="T64" fmla="*/ 1956 w 1962"/>
                    <a:gd name="T65" fmla="*/ 1005 h 1962"/>
                    <a:gd name="T66" fmla="*/ 1833 w 1962"/>
                    <a:gd name="T67" fmla="*/ 1145 h 1962"/>
                    <a:gd name="T68" fmla="*/ 1669 w 1962"/>
                    <a:gd name="T69" fmla="*/ 1309 h 1962"/>
                    <a:gd name="T70" fmla="*/ 1505 w 1962"/>
                    <a:gd name="T71" fmla="*/ 1472 h 1962"/>
                    <a:gd name="T72" fmla="*/ 1341 w 1962"/>
                    <a:gd name="T73" fmla="*/ 1636 h 1962"/>
                    <a:gd name="T74" fmla="*/ 1177 w 1962"/>
                    <a:gd name="T75" fmla="*/ 1800 h 1962"/>
                    <a:gd name="T76" fmla="*/ 1046 w 1962"/>
                    <a:gd name="T77" fmla="*/ 1931 h 1962"/>
                    <a:gd name="T78" fmla="*/ 1013 w 1962"/>
                    <a:gd name="T79" fmla="*/ 1953 h 1962"/>
                    <a:gd name="T80" fmla="*/ 956 w 1962"/>
                    <a:gd name="T81" fmla="*/ 1956 h 1962"/>
                    <a:gd name="T82" fmla="*/ 30 w 1962"/>
                    <a:gd name="T83" fmla="*/ 1047 h 1962"/>
                    <a:gd name="T84" fmla="*/ 5 w 1962"/>
                    <a:gd name="T85" fmla="*/ 1005 h 1962"/>
                    <a:gd name="T86" fmla="*/ 30 w 1962"/>
                    <a:gd name="T87" fmla="*/ 915 h 1962"/>
                    <a:gd name="T88" fmla="*/ 128 w 1962"/>
                    <a:gd name="T89" fmla="*/ 817 h 1962"/>
                    <a:gd name="T90" fmla="*/ 227 w 1962"/>
                    <a:gd name="T91" fmla="*/ 718 h 1962"/>
                    <a:gd name="T92" fmla="*/ 325 w 1962"/>
                    <a:gd name="T93" fmla="*/ 620 h 1962"/>
                    <a:gd name="T94" fmla="*/ 424 w 1962"/>
                    <a:gd name="T95" fmla="*/ 522 h 1962"/>
                    <a:gd name="T96" fmla="*/ 521 w 1962"/>
                    <a:gd name="T97" fmla="*/ 423 h 1962"/>
                    <a:gd name="T98" fmla="*/ 620 w 1962"/>
                    <a:gd name="T99" fmla="*/ 325 h 1962"/>
                    <a:gd name="T100" fmla="*/ 718 w 1962"/>
                    <a:gd name="T101" fmla="*/ 227 h 1962"/>
                    <a:gd name="T102" fmla="*/ 817 w 1962"/>
                    <a:gd name="T103" fmla="*/ 128 h 1962"/>
                    <a:gd name="T104" fmla="*/ 915 w 1962"/>
                    <a:gd name="T105" fmla="*/ 30 h 1962"/>
                    <a:gd name="T106" fmla="*/ 956 w 1962"/>
                    <a:gd name="T107" fmla="*/ 6 h 1962"/>
                    <a:gd name="T108" fmla="*/ 1013 w 1962"/>
                    <a:gd name="T109" fmla="*/ 9 h 1962"/>
                    <a:gd name="T110" fmla="*/ 1079 w 1962"/>
                    <a:gd name="T111" fmla="*/ 63 h 1962"/>
                    <a:gd name="T112" fmla="*/ 1243 w 1962"/>
                    <a:gd name="T113" fmla="*/ 227 h 1962"/>
                    <a:gd name="T114" fmla="*/ 1407 w 1962"/>
                    <a:gd name="T115" fmla="*/ 390 h 1962"/>
                    <a:gd name="T116" fmla="*/ 1570 w 1962"/>
                    <a:gd name="T117" fmla="*/ 554 h 1962"/>
                    <a:gd name="T118" fmla="*/ 1734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7" y="882"/>
                      </a:moveTo>
                      <a:lnTo>
                        <a:pt x="1669" y="784"/>
                      </a:lnTo>
                      <a:lnTo>
                        <a:pt x="1636" y="751"/>
                      </a:lnTo>
                      <a:lnTo>
                        <a:pt x="1603" y="718"/>
                      </a:lnTo>
                      <a:lnTo>
                        <a:pt x="1505" y="620"/>
                      </a:lnTo>
                      <a:lnTo>
                        <a:pt x="1472" y="587"/>
                      </a:lnTo>
                      <a:lnTo>
                        <a:pt x="1439" y="554"/>
                      </a:lnTo>
                      <a:lnTo>
                        <a:pt x="1341" y="456"/>
                      </a:lnTo>
                      <a:lnTo>
                        <a:pt x="1308" y="423"/>
                      </a:lnTo>
                      <a:lnTo>
                        <a:pt x="1276" y="390"/>
                      </a:lnTo>
                      <a:lnTo>
                        <a:pt x="1177" y="292"/>
                      </a:lnTo>
                      <a:lnTo>
                        <a:pt x="1145" y="259"/>
                      </a:lnTo>
                      <a:lnTo>
                        <a:pt x="1112" y="227"/>
                      </a:lnTo>
                      <a:lnTo>
                        <a:pt x="1046" y="161"/>
                      </a:lnTo>
                      <a:lnTo>
                        <a:pt x="1046" y="161"/>
                      </a:lnTo>
                      <a:cubicBezTo>
                        <a:pt x="1037" y="152"/>
                        <a:pt x="1026" y="145"/>
                        <a:pt x="1013" y="140"/>
                      </a:cubicBezTo>
                      <a:lnTo>
                        <a:pt x="1013" y="140"/>
                      </a:lnTo>
                      <a:cubicBezTo>
                        <a:pt x="1011" y="138"/>
                        <a:pt x="1008" y="137"/>
                        <a:pt x="1005" y="136"/>
                      </a:cubicBezTo>
                      <a:lnTo>
                        <a:pt x="1005" y="136"/>
                      </a:lnTo>
                      <a:cubicBezTo>
                        <a:pt x="988" y="131"/>
                        <a:pt x="973" y="131"/>
                        <a:pt x="956" y="136"/>
                      </a:cubicBezTo>
                      <a:lnTo>
                        <a:pt x="956" y="136"/>
                      </a:lnTo>
                      <a:cubicBezTo>
                        <a:pt x="940" y="142"/>
                        <a:pt x="926" y="150"/>
                        <a:pt x="915" y="161"/>
                      </a:cubicBezTo>
                      <a:lnTo>
                        <a:pt x="162" y="915"/>
                      </a:lnTo>
                      <a:lnTo>
                        <a:pt x="162" y="915"/>
                      </a:lnTo>
                      <a:cubicBezTo>
                        <a:pt x="150" y="926"/>
                        <a:pt x="142" y="939"/>
                        <a:pt x="137" y="956"/>
                      </a:cubicBezTo>
                      <a:lnTo>
                        <a:pt x="137" y="956"/>
                      </a:lnTo>
                      <a:cubicBezTo>
                        <a:pt x="131" y="973"/>
                        <a:pt x="131" y="989"/>
                        <a:pt x="137" y="1005"/>
                      </a:cubicBezTo>
                      <a:lnTo>
                        <a:pt x="137" y="1005"/>
                      </a:lnTo>
                      <a:cubicBezTo>
                        <a:pt x="142" y="1022"/>
                        <a:pt x="150" y="1035"/>
                        <a:pt x="162" y="1047"/>
                      </a:cubicBezTo>
                      <a:lnTo>
                        <a:pt x="194" y="1079"/>
                      </a:lnTo>
                      <a:lnTo>
                        <a:pt x="227" y="1112"/>
                      </a:lnTo>
                      <a:lnTo>
                        <a:pt x="260" y="1145"/>
                      </a:lnTo>
                      <a:lnTo>
                        <a:pt x="292" y="1178"/>
                      </a:lnTo>
                      <a:lnTo>
                        <a:pt x="325" y="1210"/>
                      </a:lnTo>
                      <a:lnTo>
                        <a:pt x="358" y="1243"/>
                      </a:lnTo>
                      <a:lnTo>
                        <a:pt x="391" y="1276"/>
                      </a:lnTo>
                      <a:lnTo>
                        <a:pt x="424" y="1309"/>
                      </a:lnTo>
                      <a:lnTo>
                        <a:pt x="456" y="1341"/>
                      </a:lnTo>
                      <a:lnTo>
                        <a:pt x="489" y="1374"/>
                      </a:lnTo>
                      <a:lnTo>
                        <a:pt x="521" y="1406"/>
                      </a:lnTo>
                      <a:lnTo>
                        <a:pt x="554" y="1440"/>
                      </a:lnTo>
                      <a:lnTo>
                        <a:pt x="587" y="1472"/>
                      </a:lnTo>
                      <a:lnTo>
                        <a:pt x="620" y="1505"/>
                      </a:lnTo>
                      <a:lnTo>
                        <a:pt x="653" y="1538"/>
                      </a:lnTo>
                      <a:lnTo>
                        <a:pt x="685" y="1570"/>
                      </a:lnTo>
                      <a:lnTo>
                        <a:pt x="718" y="1604"/>
                      </a:lnTo>
                      <a:lnTo>
                        <a:pt x="751" y="1636"/>
                      </a:lnTo>
                      <a:lnTo>
                        <a:pt x="784" y="1669"/>
                      </a:lnTo>
                      <a:lnTo>
                        <a:pt x="817" y="1702"/>
                      </a:lnTo>
                      <a:lnTo>
                        <a:pt x="849" y="1734"/>
                      </a:lnTo>
                      <a:lnTo>
                        <a:pt x="882" y="1768"/>
                      </a:lnTo>
                      <a:lnTo>
                        <a:pt x="915" y="1800"/>
                      </a:lnTo>
                      <a:lnTo>
                        <a:pt x="915" y="1800"/>
                      </a:lnTo>
                      <a:cubicBezTo>
                        <a:pt x="926" y="1811"/>
                        <a:pt x="940" y="1819"/>
                        <a:pt x="956" y="1825"/>
                      </a:cubicBezTo>
                      <a:lnTo>
                        <a:pt x="956" y="1825"/>
                      </a:lnTo>
                      <a:cubicBezTo>
                        <a:pt x="973" y="1830"/>
                        <a:pt x="988" y="1830"/>
                        <a:pt x="1005" y="1825"/>
                      </a:cubicBezTo>
                      <a:lnTo>
                        <a:pt x="1005" y="1825"/>
                      </a:lnTo>
                      <a:cubicBezTo>
                        <a:pt x="1008" y="1824"/>
                        <a:pt x="1011" y="1823"/>
                        <a:pt x="1013" y="1822"/>
                      </a:cubicBezTo>
                      <a:lnTo>
                        <a:pt x="1013" y="1822"/>
                      </a:lnTo>
                      <a:cubicBezTo>
                        <a:pt x="1026" y="1817"/>
                        <a:pt x="1037" y="1809"/>
                        <a:pt x="1046" y="1800"/>
                      </a:cubicBezTo>
                      <a:lnTo>
                        <a:pt x="1079" y="1768"/>
                      </a:lnTo>
                      <a:lnTo>
                        <a:pt x="1112" y="1734"/>
                      </a:lnTo>
                      <a:lnTo>
                        <a:pt x="1145" y="1702"/>
                      </a:lnTo>
                      <a:lnTo>
                        <a:pt x="1177" y="1669"/>
                      </a:lnTo>
                      <a:lnTo>
                        <a:pt x="1210" y="1636"/>
                      </a:lnTo>
                      <a:lnTo>
                        <a:pt x="1243" y="1604"/>
                      </a:lnTo>
                      <a:lnTo>
                        <a:pt x="1276" y="1570"/>
                      </a:lnTo>
                      <a:lnTo>
                        <a:pt x="1308" y="1538"/>
                      </a:lnTo>
                      <a:lnTo>
                        <a:pt x="1341" y="1505"/>
                      </a:lnTo>
                      <a:lnTo>
                        <a:pt x="1374" y="1472"/>
                      </a:lnTo>
                      <a:lnTo>
                        <a:pt x="1407" y="1440"/>
                      </a:lnTo>
                      <a:lnTo>
                        <a:pt x="1439" y="1406"/>
                      </a:lnTo>
                      <a:lnTo>
                        <a:pt x="1472" y="1374"/>
                      </a:lnTo>
                      <a:lnTo>
                        <a:pt x="1505" y="1341"/>
                      </a:lnTo>
                      <a:lnTo>
                        <a:pt x="1538" y="1309"/>
                      </a:lnTo>
                      <a:lnTo>
                        <a:pt x="1570" y="1276"/>
                      </a:lnTo>
                      <a:lnTo>
                        <a:pt x="1603" y="1243"/>
                      </a:lnTo>
                      <a:lnTo>
                        <a:pt x="1636" y="1210"/>
                      </a:lnTo>
                      <a:lnTo>
                        <a:pt x="1669" y="1178"/>
                      </a:lnTo>
                      <a:lnTo>
                        <a:pt x="1701" y="1145"/>
                      </a:lnTo>
                      <a:lnTo>
                        <a:pt x="1734" y="1112"/>
                      </a:lnTo>
                      <a:lnTo>
                        <a:pt x="1767" y="1079"/>
                      </a:lnTo>
                      <a:lnTo>
                        <a:pt x="1800" y="1047"/>
                      </a:lnTo>
                      <a:lnTo>
                        <a:pt x="1800" y="1047"/>
                      </a:lnTo>
                      <a:cubicBezTo>
                        <a:pt x="1811" y="1035"/>
                        <a:pt x="1819" y="1022"/>
                        <a:pt x="1824" y="1005"/>
                      </a:cubicBezTo>
                      <a:lnTo>
                        <a:pt x="1824" y="1005"/>
                      </a:lnTo>
                      <a:cubicBezTo>
                        <a:pt x="1830" y="989"/>
                        <a:pt x="1830" y="973"/>
                        <a:pt x="1824" y="956"/>
                      </a:cubicBezTo>
                      <a:lnTo>
                        <a:pt x="1824" y="956"/>
                      </a:lnTo>
                      <a:cubicBezTo>
                        <a:pt x="1819" y="939"/>
                        <a:pt x="1811" y="926"/>
                        <a:pt x="1800" y="915"/>
                      </a:cubicBezTo>
                      <a:lnTo>
                        <a:pt x="1767" y="882"/>
                      </a:lnTo>
                      <a:close/>
                      <a:moveTo>
                        <a:pt x="1734" y="718"/>
                      </a:moveTo>
                      <a:lnTo>
                        <a:pt x="1833" y="817"/>
                      </a:lnTo>
                      <a:lnTo>
                        <a:pt x="1865" y="850"/>
                      </a:lnTo>
                      <a:lnTo>
                        <a:pt x="1898" y="882"/>
                      </a:lnTo>
                      <a:lnTo>
                        <a:pt x="1931" y="915"/>
                      </a:lnTo>
                      <a:lnTo>
                        <a:pt x="1931" y="915"/>
                      </a:lnTo>
                      <a:cubicBezTo>
                        <a:pt x="1942" y="926"/>
                        <a:pt x="1950" y="939"/>
                        <a:pt x="1956" y="956"/>
                      </a:cubicBezTo>
                      <a:lnTo>
                        <a:pt x="1956" y="956"/>
                      </a:lnTo>
                      <a:cubicBezTo>
                        <a:pt x="1961" y="973"/>
                        <a:pt x="1961" y="989"/>
                        <a:pt x="1956" y="1005"/>
                      </a:cubicBezTo>
                      <a:lnTo>
                        <a:pt x="1956" y="1005"/>
                      </a:lnTo>
                      <a:cubicBezTo>
                        <a:pt x="1950" y="1022"/>
                        <a:pt x="1942" y="1035"/>
                        <a:pt x="1931" y="1047"/>
                      </a:cubicBezTo>
                      <a:lnTo>
                        <a:pt x="1833" y="1145"/>
                      </a:lnTo>
                      <a:lnTo>
                        <a:pt x="1800" y="1178"/>
                      </a:lnTo>
                      <a:lnTo>
                        <a:pt x="1767" y="1210"/>
                      </a:lnTo>
                      <a:lnTo>
                        <a:pt x="1669" y="1309"/>
                      </a:lnTo>
                      <a:lnTo>
                        <a:pt x="1636" y="1341"/>
                      </a:lnTo>
                      <a:lnTo>
                        <a:pt x="1603" y="1374"/>
                      </a:lnTo>
                      <a:lnTo>
                        <a:pt x="1505" y="1472"/>
                      </a:lnTo>
                      <a:lnTo>
                        <a:pt x="1472" y="1505"/>
                      </a:lnTo>
                      <a:lnTo>
                        <a:pt x="1439" y="1538"/>
                      </a:lnTo>
                      <a:lnTo>
                        <a:pt x="1341" y="1636"/>
                      </a:lnTo>
                      <a:lnTo>
                        <a:pt x="1308" y="1669"/>
                      </a:lnTo>
                      <a:lnTo>
                        <a:pt x="1276" y="1702"/>
                      </a:lnTo>
                      <a:lnTo>
                        <a:pt x="1177" y="1800"/>
                      </a:lnTo>
                      <a:lnTo>
                        <a:pt x="1145" y="1833"/>
                      </a:lnTo>
                      <a:lnTo>
                        <a:pt x="1112" y="1866"/>
                      </a:lnTo>
                      <a:lnTo>
                        <a:pt x="1046" y="1931"/>
                      </a:lnTo>
                      <a:lnTo>
                        <a:pt x="1046" y="1931"/>
                      </a:lnTo>
                      <a:cubicBezTo>
                        <a:pt x="1037" y="1940"/>
                        <a:pt x="1026" y="1948"/>
                        <a:pt x="1013" y="1953"/>
                      </a:cubicBezTo>
                      <a:lnTo>
                        <a:pt x="1013" y="1953"/>
                      </a:lnTo>
                      <a:cubicBezTo>
                        <a:pt x="1011" y="1954"/>
                        <a:pt x="1008" y="1955"/>
                        <a:pt x="1005" y="1956"/>
                      </a:cubicBezTo>
                      <a:lnTo>
                        <a:pt x="1005" y="1956"/>
                      </a:lnTo>
                      <a:cubicBezTo>
                        <a:pt x="988" y="1961"/>
                        <a:pt x="973" y="1961"/>
                        <a:pt x="956" y="1956"/>
                      </a:cubicBezTo>
                      <a:lnTo>
                        <a:pt x="956" y="1956"/>
                      </a:lnTo>
                      <a:cubicBezTo>
                        <a:pt x="940" y="1950"/>
                        <a:pt x="926" y="1942"/>
                        <a:pt x="915" y="1931"/>
                      </a:cubicBezTo>
                      <a:lnTo>
                        <a:pt x="30" y="1047"/>
                      </a:lnTo>
                      <a:lnTo>
                        <a:pt x="30" y="1047"/>
                      </a:lnTo>
                      <a:cubicBezTo>
                        <a:pt x="19" y="1035"/>
                        <a:pt x="11" y="1022"/>
                        <a:pt x="5" y="1005"/>
                      </a:cubicBezTo>
                      <a:lnTo>
                        <a:pt x="5" y="1005"/>
                      </a:lnTo>
                      <a:cubicBezTo>
                        <a:pt x="0" y="989"/>
                        <a:pt x="0" y="973"/>
                        <a:pt x="5" y="956"/>
                      </a:cubicBezTo>
                      <a:lnTo>
                        <a:pt x="5"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5" y="620"/>
                      </a:lnTo>
                      <a:lnTo>
                        <a:pt x="358" y="587"/>
                      </a:lnTo>
                      <a:lnTo>
                        <a:pt x="391" y="554"/>
                      </a:lnTo>
                      <a:lnTo>
                        <a:pt x="424" y="522"/>
                      </a:lnTo>
                      <a:lnTo>
                        <a:pt x="456" y="489"/>
                      </a:lnTo>
                      <a:lnTo>
                        <a:pt x="489" y="456"/>
                      </a:lnTo>
                      <a:lnTo>
                        <a:pt x="521" y="423"/>
                      </a:lnTo>
                      <a:lnTo>
                        <a:pt x="554" y="390"/>
                      </a:lnTo>
                      <a:lnTo>
                        <a:pt x="587" y="358"/>
                      </a:lnTo>
                      <a:lnTo>
                        <a:pt x="620" y="325"/>
                      </a:lnTo>
                      <a:lnTo>
                        <a:pt x="653" y="292"/>
                      </a:lnTo>
                      <a:lnTo>
                        <a:pt x="685" y="259"/>
                      </a:lnTo>
                      <a:lnTo>
                        <a:pt x="718" y="227"/>
                      </a:lnTo>
                      <a:lnTo>
                        <a:pt x="751" y="194"/>
                      </a:lnTo>
                      <a:lnTo>
                        <a:pt x="784" y="161"/>
                      </a:lnTo>
                      <a:lnTo>
                        <a:pt x="817" y="128"/>
                      </a:lnTo>
                      <a:lnTo>
                        <a:pt x="849" y="96"/>
                      </a:lnTo>
                      <a:lnTo>
                        <a:pt x="882" y="63"/>
                      </a:lnTo>
                      <a:lnTo>
                        <a:pt x="915" y="30"/>
                      </a:lnTo>
                      <a:lnTo>
                        <a:pt x="915" y="30"/>
                      </a:lnTo>
                      <a:cubicBezTo>
                        <a:pt x="926" y="19"/>
                        <a:pt x="940" y="11"/>
                        <a:pt x="956" y="6"/>
                      </a:cubicBezTo>
                      <a:lnTo>
                        <a:pt x="956" y="6"/>
                      </a:lnTo>
                      <a:cubicBezTo>
                        <a:pt x="973" y="0"/>
                        <a:pt x="988" y="0"/>
                        <a:pt x="1005" y="6"/>
                      </a:cubicBezTo>
                      <a:lnTo>
                        <a:pt x="1005" y="6"/>
                      </a:lnTo>
                      <a:cubicBezTo>
                        <a:pt x="1008" y="6"/>
                        <a:pt x="1011" y="7"/>
                        <a:pt x="1013" y="9"/>
                      </a:cubicBezTo>
                      <a:lnTo>
                        <a:pt x="1013" y="9"/>
                      </a:lnTo>
                      <a:cubicBezTo>
                        <a:pt x="1026" y="14"/>
                        <a:pt x="1037" y="21"/>
                        <a:pt x="1046" y="30"/>
                      </a:cubicBezTo>
                      <a:lnTo>
                        <a:pt x="1079" y="63"/>
                      </a:lnTo>
                      <a:lnTo>
                        <a:pt x="1177" y="161"/>
                      </a:lnTo>
                      <a:lnTo>
                        <a:pt x="1210" y="194"/>
                      </a:lnTo>
                      <a:lnTo>
                        <a:pt x="1243" y="227"/>
                      </a:lnTo>
                      <a:lnTo>
                        <a:pt x="1341" y="325"/>
                      </a:lnTo>
                      <a:lnTo>
                        <a:pt x="1374" y="358"/>
                      </a:lnTo>
                      <a:lnTo>
                        <a:pt x="1407" y="390"/>
                      </a:lnTo>
                      <a:lnTo>
                        <a:pt x="1505" y="489"/>
                      </a:lnTo>
                      <a:lnTo>
                        <a:pt x="1538" y="522"/>
                      </a:lnTo>
                      <a:lnTo>
                        <a:pt x="1570" y="554"/>
                      </a:lnTo>
                      <a:lnTo>
                        <a:pt x="1669" y="653"/>
                      </a:lnTo>
                      <a:lnTo>
                        <a:pt x="1701" y="686"/>
                      </a:lnTo>
                      <a:lnTo>
                        <a:pt x="1734" y="718"/>
                      </a:lnTo>
                      <a:close/>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70AD47"/>
                    </a:solidFill>
                    <a:latin typeface="Arial"/>
                    <a:cs typeface="Arial"/>
                    <a:sym typeface="Arial"/>
                  </a:endParaRPr>
                </a:p>
              </p:txBody>
            </p:sp>
            <p:sp>
              <p:nvSpPr>
                <p:cNvPr id="20" name="Freeform 45">
                  <a:extLst>
                    <a:ext uri="{FF2B5EF4-FFF2-40B4-BE49-F238E27FC236}">
                      <a16:creationId xmlns:a16="http://schemas.microsoft.com/office/drawing/2014/main" id="{19191AE0-2381-9046-816E-C5C08BC49F62}"/>
                    </a:ext>
                  </a:extLst>
                </p:cNvPr>
                <p:cNvSpPr>
                  <a:spLocks noChangeArrowheads="1"/>
                </p:cNvSpPr>
                <p:nvPr/>
              </p:nvSpPr>
              <p:spPr bwMode="auto">
                <a:xfrm>
                  <a:off x="1473200" y="2143125"/>
                  <a:ext cx="247650" cy="136525"/>
                </a:xfrm>
                <a:custGeom>
                  <a:avLst/>
                  <a:gdLst>
                    <a:gd name="T0" fmla="*/ 49 w 689"/>
                    <a:gd name="T1" fmla="*/ 98 h 378"/>
                    <a:gd name="T2" fmla="*/ 147 w 689"/>
                    <a:gd name="T3" fmla="*/ 196 h 378"/>
                    <a:gd name="T4" fmla="*/ 181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2 w 689"/>
                    <a:gd name="T19" fmla="*/ 65 h 378"/>
                    <a:gd name="T20" fmla="*/ 672 w 689"/>
                    <a:gd name="T21" fmla="*/ 65 h 378"/>
                    <a:gd name="T22" fmla="*/ 688 w 689"/>
                    <a:gd name="T23" fmla="*/ 33 h 378"/>
                    <a:gd name="T24" fmla="*/ 688 w 689"/>
                    <a:gd name="T25" fmla="*/ 33 h 378"/>
                    <a:gd name="T26" fmla="*/ 663 w 689"/>
                    <a:gd name="T27" fmla="*/ 8 h 378"/>
                    <a:gd name="T28" fmla="*/ 663 w 689"/>
                    <a:gd name="T29" fmla="*/ 8 h 378"/>
                    <a:gd name="T30" fmla="*/ 607 w 689"/>
                    <a:gd name="T31" fmla="*/ 0 h 378"/>
                    <a:gd name="T32" fmla="*/ 82 w 689"/>
                    <a:gd name="T33" fmla="*/ 0 h 378"/>
                    <a:gd name="T34" fmla="*/ 82 w 689"/>
                    <a:gd name="T35" fmla="*/ 0 h 378"/>
                    <a:gd name="T36" fmla="*/ 24 w 689"/>
                    <a:gd name="T37" fmla="*/ 8 h 378"/>
                    <a:gd name="T38" fmla="*/ 24 w 689"/>
                    <a:gd name="T39" fmla="*/ 8 h 378"/>
                    <a:gd name="T40" fmla="*/ 0 w 689"/>
                    <a:gd name="T41" fmla="*/ 33 h 378"/>
                    <a:gd name="T42" fmla="*/ 0 w 689"/>
                    <a:gd name="T43" fmla="*/ 33 h 378"/>
                    <a:gd name="T44" fmla="*/ 16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7" y="196"/>
                      </a:lnTo>
                      <a:lnTo>
                        <a:pt x="181" y="229"/>
                      </a:lnTo>
                      <a:lnTo>
                        <a:pt x="213" y="262"/>
                      </a:lnTo>
                      <a:lnTo>
                        <a:pt x="311" y="360"/>
                      </a:lnTo>
                      <a:lnTo>
                        <a:pt x="311" y="360"/>
                      </a:lnTo>
                      <a:cubicBezTo>
                        <a:pt x="322" y="371"/>
                        <a:pt x="333" y="377"/>
                        <a:pt x="345" y="377"/>
                      </a:cubicBezTo>
                      <a:lnTo>
                        <a:pt x="345" y="377"/>
                      </a:lnTo>
                      <a:cubicBezTo>
                        <a:pt x="355" y="377"/>
                        <a:pt x="366" y="371"/>
                        <a:pt x="377" y="360"/>
                      </a:cubicBezTo>
                      <a:lnTo>
                        <a:pt x="672" y="65"/>
                      </a:lnTo>
                      <a:lnTo>
                        <a:pt x="672" y="65"/>
                      </a:lnTo>
                      <a:cubicBezTo>
                        <a:pt x="683" y="54"/>
                        <a:pt x="688" y="44"/>
                        <a:pt x="688" y="33"/>
                      </a:cubicBezTo>
                      <a:lnTo>
                        <a:pt x="688" y="33"/>
                      </a:lnTo>
                      <a:cubicBezTo>
                        <a:pt x="688" y="22"/>
                        <a:pt x="680" y="14"/>
                        <a:pt x="663" y="8"/>
                      </a:cubicBezTo>
                      <a:lnTo>
                        <a:pt x="663" y="8"/>
                      </a:lnTo>
                      <a:cubicBezTo>
                        <a:pt x="648" y="3"/>
                        <a:pt x="628" y="0"/>
                        <a:pt x="607" y="0"/>
                      </a:cubicBezTo>
                      <a:lnTo>
                        <a:pt x="82" y="0"/>
                      </a:lnTo>
                      <a:lnTo>
                        <a:pt x="82" y="0"/>
                      </a:lnTo>
                      <a:cubicBezTo>
                        <a:pt x="60" y="0"/>
                        <a:pt x="41" y="3"/>
                        <a:pt x="24" y="8"/>
                      </a:cubicBezTo>
                      <a:lnTo>
                        <a:pt x="24" y="8"/>
                      </a:lnTo>
                      <a:cubicBezTo>
                        <a:pt x="8" y="14"/>
                        <a:pt x="0" y="22"/>
                        <a:pt x="0" y="33"/>
                      </a:cubicBezTo>
                      <a:lnTo>
                        <a:pt x="0" y="33"/>
                      </a:lnTo>
                      <a:cubicBezTo>
                        <a:pt x="0" y="44"/>
                        <a:pt x="5" y="54"/>
                        <a:pt x="16" y="65"/>
                      </a:cubicBezTo>
                      <a:lnTo>
                        <a:pt x="49" y="9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1" name="Freeform 46">
                  <a:extLst>
                    <a:ext uri="{FF2B5EF4-FFF2-40B4-BE49-F238E27FC236}">
                      <a16:creationId xmlns:a16="http://schemas.microsoft.com/office/drawing/2014/main" id="{9038BEF6-7F60-EC45-A263-A4DD31F2C52A}"/>
                    </a:ext>
                  </a:extLst>
                </p:cNvPr>
                <p:cNvSpPr>
                  <a:spLocks noChangeArrowheads="1"/>
                </p:cNvSpPr>
                <p:nvPr/>
              </p:nvSpPr>
              <p:spPr bwMode="auto">
                <a:xfrm>
                  <a:off x="2063750" y="2143125"/>
                  <a:ext cx="247650" cy="136525"/>
                </a:xfrm>
                <a:custGeom>
                  <a:avLst/>
                  <a:gdLst>
                    <a:gd name="T0" fmla="*/ 24 w 689"/>
                    <a:gd name="T1" fmla="*/ 8 h 378"/>
                    <a:gd name="T2" fmla="*/ 24 w 689"/>
                    <a:gd name="T3" fmla="*/ 8 h 378"/>
                    <a:gd name="T4" fmla="*/ 0 w 689"/>
                    <a:gd name="T5" fmla="*/ 33 h 378"/>
                    <a:gd name="T6" fmla="*/ 0 w 689"/>
                    <a:gd name="T7" fmla="*/ 33 h 378"/>
                    <a:gd name="T8" fmla="*/ 16 w 689"/>
                    <a:gd name="T9" fmla="*/ 65 h 378"/>
                    <a:gd name="T10" fmla="*/ 49 w 689"/>
                    <a:gd name="T11" fmla="*/ 98 h 378"/>
                    <a:gd name="T12" fmla="*/ 147 w 689"/>
                    <a:gd name="T13" fmla="*/ 196 h 378"/>
                    <a:gd name="T14" fmla="*/ 180 w 689"/>
                    <a:gd name="T15" fmla="*/ 229 h 378"/>
                    <a:gd name="T16" fmla="*/ 213 w 689"/>
                    <a:gd name="T17" fmla="*/ 262 h 378"/>
                    <a:gd name="T18" fmla="*/ 311 w 689"/>
                    <a:gd name="T19" fmla="*/ 360 h 378"/>
                    <a:gd name="T20" fmla="*/ 311 w 689"/>
                    <a:gd name="T21" fmla="*/ 360 h 378"/>
                    <a:gd name="T22" fmla="*/ 344 w 689"/>
                    <a:gd name="T23" fmla="*/ 377 h 378"/>
                    <a:gd name="T24" fmla="*/ 344 w 689"/>
                    <a:gd name="T25" fmla="*/ 377 h 378"/>
                    <a:gd name="T26" fmla="*/ 377 w 689"/>
                    <a:gd name="T27" fmla="*/ 360 h 378"/>
                    <a:gd name="T28" fmla="*/ 672 w 689"/>
                    <a:gd name="T29" fmla="*/ 65 h 378"/>
                    <a:gd name="T30" fmla="*/ 672 w 689"/>
                    <a:gd name="T31" fmla="*/ 65 h 378"/>
                    <a:gd name="T32" fmla="*/ 688 w 689"/>
                    <a:gd name="T33" fmla="*/ 33 h 378"/>
                    <a:gd name="T34" fmla="*/ 688 w 689"/>
                    <a:gd name="T35" fmla="*/ 33 h 378"/>
                    <a:gd name="T36" fmla="*/ 663 w 689"/>
                    <a:gd name="T37" fmla="*/ 8 h 378"/>
                    <a:gd name="T38" fmla="*/ 663 w 689"/>
                    <a:gd name="T39" fmla="*/ 8 h 378"/>
                    <a:gd name="T40" fmla="*/ 606 w 689"/>
                    <a:gd name="T41" fmla="*/ 0 h 378"/>
                    <a:gd name="T42" fmla="*/ 82 w 689"/>
                    <a:gd name="T43" fmla="*/ 0 h 378"/>
                    <a:gd name="T44" fmla="*/ 82 w 689"/>
                    <a:gd name="T45" fmla="*/ 0 h 378"/>
                    <a:gd name="T46" fmla="*/ 24 w 689"/>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24" y="8"/>
                      </a:moveTo>
                      <a:lnTo>
                        <a:pt x="24" y="8"/>
                      </a:lnTo>
                      <a:cubicBezTo>
                        <a:pt x="8" y="14"/>
                        <a:pt x="0" y="22"/>
                        <a:pt x="0" y="33"/>
                      </a:cubicBezTo>
                      <a:lnTo>
                        <a:pt x="0" y="33"/>
                      </a:lnTo>
                      <a:cubicBezTo>
                        <a:pt x="0" y="44"/>
                        <a:pt x="5" y="54"/>
                        <a:pt x="16" y="65"/>
                      </a:cubicBezTo>
                      <a:lnTo>
                        <a:pt x="49" y="98"/>
                      </a:lnTo>
                      <a:lnTo>
                        <a:pt x="147" y="196"/>
                      </a:lnTo>
                      <a:lnTo>
                        <a:pt x="180" y="229"/>
                      </a:lnTo>
                      <a:lnTo>
                        <a:pt x="213" y="262"/>
                      </a:lnTo>
                      <a:lnTo>
                        <a:pt x="311" y="360"/>
                      </a:lnTo>
                      <a:lnTo>
                        <a:pt x="311" y="360"/>
                      </a:lnTo>
                      <a:cubicBezTo>
                        <a:pt x="322" y="371"/>
                        <a:pt x="333" y="377"/>
                        <a:pt x="344" y="377"/>
                      </a:cubicBezTo>
                      <a:lnTo>
                        <a:pt x="344" y="377"/>
                      </a:lnTo>
                      <a:cubicBezTo>
                        <a:pt x="355" y="377"/>
                        <a:pt x="366" y="371"/>
                        <a:pt x="377" y="360"/>
                      </a:cubicBezTo>
                      <a:lnTo>
                        <a:pt x="672" y="65"/>
                      </a:lnTo>
                      <a:lnTo>
                        <a:pt x="672" y="65"/>
                      </a:lnTo>
                      <a:cubicBezTo>
                        <a:pt x="683" y="54"/>
                        <a:pt x="688" y="44"/>
                        <a:pt x="688" y="33"/>
                      </a:cubicBezTo>
                      <a:lnTo>
                        <a:pt x="688" y="33"/>
                      </a:lnTo>
                      <a:cubicBezTo>
                        <a:pt x="688" y="22"/>
                        <a:pt x="680" y="14"/>
                        <a:pt x="663" y="8"/>
                      </a:cubicBezTo>
                      <a:lnTo>
                        <a:pt x="663" y="8"/>
                      </a:lnTo>
                      <a:cubicBezTo>
                        <a:pt x="647" y="3"/>
                        <a:pt x="628" y="0"/>
                        <a:pt x="606" y="0"/>
                      </a:cubicBezTo>
                      <a:lnTo>
                        <a:pt x="82" y="0"/>
                      </a:lnTo>
                      <a:lnTo>
                        <a:pt x="82" y="0"/>
                      </a:lnTo>
                      <a:cubicBezTo>
                        <a:pt x="60" y="0"/>
                        <a:pt x="41" y="3"/>
                        <a:pt x="24" y="8"/>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2" name="Freeform 50">
                  <a:extLst>
                    <a:ext uri="{FF2B5EF4-FFF2-40B4-BE49-F238E27FC236}">
                      <a16:creationId xmlns:a16="http://schemas.microsoft.com/office/drawing/2014/main" id="{BB42233C-35B5-CD4A-AAC6-564E977330D6}"/>
                    </a:ext>
                  </a:extLst>
                </p:cNvPr>
                <p:cNvSpPr>
                  <a:spLocks noChangeArrowheads="1"/>
                </p:cNvSpPr>
                <p:nvPr/>
              </p:nvSpPr>
              <p:spPr bwMode="auto">
                <a:xfrm>
                  <a:off x="1728788" y="2260600"/>
                  <a:ext cx="328612" cy="328613"/>
                </a:xfrm>
                <a:custGeom>
                  <a:avLst/>
                  <a:gdLst>
                    <a:gd name="T0" fmla="*/ 775 w 913"/>
                    <a:gd name="T1" fmla="*/ 432 h 914"/>
                    <a:gd name="T2" fmla="*/ 718 w 913"/>
                    <a:gd name="T3" fmla="*/ 358 h 914"/>
                    <a:gd name="T4" fmla="*/ 652 w 913"/>
                    <a:gd name="T5" fmla="*/ 293 h 914"/>
                    <a:gd name="T6" fmla="*/ 521 w 913"/>
                    <a:gd name="T7" fmla="*/ 162 h 914"/>
                    <a:gd name="T8" fmla="*/ 488 w 913"/>
                    <a:gd name="T9" fmla="*/ 140 h 914"/>
                    <a:gd name="T10" fmla="*/ 480 w 913"/>
                    <a:gd name="T11" fmla="*/ 137 h 914"/>
                    <a:gd name="T12" fmla="*/ 431 w 913"/>
                    <a:gd name="T13" fmla="*/ 137 h 914"/>
                    <a:gd name="T14" fmla="*/ 390 w 913"/>
                    <a:gd name="T15" fmla="*/ 162 h 914"/>
                    <a:gd name="T16" fmla="*/ 324 w 913"/>
                    <a:gd name="T17" fmla="*/ 227 h 914"/>
                    <a:gd name="T18" fmla="*/ 259 w 913"/>
                    <a:gd name="T19" fmla="*/ 293 h 914"/>
                    <a:gd name="T20" fmla="*/ 193 w 913"/>
                    <a:gd name="T21" fmla="*/ 358 h 914"/>
                    <a:gd name="T22" fmla="*/ 160 w 913"/>
                    <a:gd name="T23" fmla="*/ 391 h 914"/>
                    <a:gd name="T24" fmla="*/ 136 w 913"/>
                    <a:gd name="T25" fmla="*/ 432 h 914"/>
                    <a:gd name="T26" fmla="*/ 136 w 913"/>
                    <a:gd name="T27" fmla="*/ 481 h 914"/>
                    <a:gd name="T28" fmla="*/ 390 w 913"/>
                    <a:gd name="T29" fmla="*/ 752 h 914"/>
                    <a:gd name="T30" fmla="*/ 431 w 913"/>
                    <a:gd name="T31" fmla="*/ 776 h 914"/>
                    <a:gd name="T32" fmla="*/ 480 w 913"/>
                    <a:gd name="T33" fmla="*/ 776 h 914"/>
                    <a:gd name="T34" fmla="*/ 488 w 913"/>
                    <a:gd name="T35" fmla="*/ 773 h 914"/>
                    <a:gd name="T36" fmla="*/ 521 w 913"/>
                    <a:gd name="T37" fmla="*/ 752 h 914"/>
                    <a:gd name="T38" fmla="*/ 620 w 913"/>
                    <a:gd name="T39" fmla="*/ 654 h 914"/>
                    <a:gd name="T40" fmla="*/ 751 w 913"/>
                    <a:gd name="T41" fmla="*/ 523 h 914"/>
                    <a:gd name="T42" fmla="*/ 775 w 913"/>
                    <a:gd name="T43" fmla="*/ 481 h 914"/>
                    <a:gd name="T44" fmla="*/ 775 w 913"/>
                    <a:gd name="T45" fmla="*/ 432 h 914"/>
                    <a:gd name="T46" fmla="*/ 906 w 913"/>
                    <a:gd name="T47" fmla="*/ 432 h 914"/>
                    <a:gd name="T48" fmla="*/ 906 w 913"/>
                    <a:gd name="T49" fmla="*/ 481 h 914"/>
                    <a:gd name="T50" fmla="*/ 849 w 913"/>
                    <a:gd name="T51" fmla="*/ 555 h 914"/>
                    <a:gd name="T52" fmla="*/ 718 w 913"/>
                    <a:gd name="T53" fmla="*/ 686 h 914"/>
                    <a:gd name="T54" fmla="*/ 652 w 913"/>
                    <a:gd name="T55" fmla="*/ 752 h 914"/>
                    <a:gd name="T56" fmla="*/ 521 w 913"/>
                    <a:gd name="T57" fmla="*/ 882 h 914"/>
                    <a:gd name="T58" fmla="*/ 488 w 913"/>
                    <a:gd name="T59" fmla="*/ 904 h 914"/>
                    <a:gd name="T60" fmla="*/ 480 w 913"/>
                    <a:gd name="T61" fmla="*/ 907 h 914"/>
                    <a:gd name="T62" fmla="*/ 431 w 913"/>
                    <a:gd name="T63" fmla="*/ 907 h 914"/>
                    <a:gd name="T64" fmla="*/ 390 w 913"/>
                    <a:gd name="T65" fmla="*/ 882 h 914"/>
                    <a:gd name="T66" fmla="*/ 324 w 913"/>
                    <a:gd name="T67" fmla="*/ 817 h 914"/>
                    <a:gd name="T68" fmla="*/ 259 w 913"/>
                    <a:gd name="T69" fmla="*/ 752 h 914"/>
                    <a:gd name="T70" fmla="*/ 193 w 913"/>
                    <a:gd name="T71" fmla="*/ 686 h 914"/>
                    <a:gd name="T72" fmla="*/ 128 w 913"/>
                    <a:gd name="T73" fmla="*/ 621 h 914"/>
                    <a:gd name="T74" fmla="*/ 62 w 913"/>
                    <a:gd name="T75" fmla="*/ 555 h 914"/>
                    <a:gd name="T76" fmla="*/ 29 w 913"/>
                    <a:gd name="T77" fmla="*/ 523 h 914"/>
                    <a:gd name="T78" fmla="*/ 5 w 913"/>
                    <a:gd name="T79" fmla="*/ 481 h 914"/>
                    <a:gd name="T80" fmla="*/ 5 w 913"/>
                    <a:gd name="T81" fmla="*/ 432 h 914"/>
                    <a:gd name="T82" fmla="*/ 62 w 913"/>
                    <a:gd name="T83" fmla="*/ 358 h 914"/>
                    <a:gd name="T84" fmla="*/ 193 w 913"/>
                    <a:gd name="T85" fmla="*/ 227 h 914"/>
                    <a:gd name="T86" fmla="*/ 324 w 913"/>
                    <a:gd name="T87" fmla="*/ 96 h 914"/>
                    <a:gd name="T88" fmla="*/ 390 w 913"/>
                    <a:gd name="T89" fmla="*/ 30 h 914"/>
                    <a:gd name="T90" fmla="*/ 431 w 913"/>
                    <a:gd name="T91" fmla="*/ 6 h 914"/>
                    <a:gd name="T92" fmla="*/ 480 w 913"/>
                    <a:gd name="T93" fmla="*/ 6 h 914"/>
                    <a:gd name="T94" fmla="*/ 488 w 913"/>
                    <a:gd name="T95" fmla="*/ 9 h 914"/>
                    <a:gd name="T96" fmla="*/ 521 w 913"/>
                    <a:gd name="T97" fmla="*/ 30 h 914"/>
                    <a:gd name="T98" fmla="*/ 587 w 913"/>
                    <a:gd name="T99" fmla="*/ 96 h 914"/>
                    <a:gd name="T100" fmla="*/ 652 w 913"/>
                    <a:gd name="T101" fmla="*/ 162 h 914"/>
                    <a:gd name="T102" fmla="*/ 718 w 913"/>
                    <a:gd name="T103" fmla="*/ 227 h 914"/>
                    <a:gd name="T104" fmla="*/ 783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5" y="432"/>
                      </a:moveTo>
                      <a:lnTo>
                        <a:pt x="775" y="432"/>
                      </a:lnTo>
                      <a:cubicBezTo>
                        <a:pt x="770" y="415"/>
                        <a:pt x="761" y="402"/>
                        <a:pt x="751" y="391"/>
                      </a:cubicBezTo>
                      <a:lnTo>
                        <a:pt x="718" y="358"/>
                      </a:lnTo>
                      <a:lnTo>
                        <a:pt x="685" y="326"/>
                      </a:lnTo>
                      <a:lnTo>
                        <a:pt x="652" y="293"/>
                      </a:lnTo>
                      <a:lnTo>
                        <a:pt x="554" y="194"/>
                      </a:lnTo>
                      <a:lnTo>
                        <a:pt x="521" y="162"/>
                      </a:lnTo>
                      <a:lnTo>
                        <a:pt x="521" y="162"/>
                      </a:lnTo>
                      <a:cubicBezTo>
                        <a:pt x="512" y="152"/>
                        <a:pt x="501" y="146"/>
                        <a:pt x="488" y="140"/>
                      </a:cubicBezTo>
                      <a:lnTo>
                        <a:pt x="488" y="140"/>
                      </a:lnTo>
                      <a:cubicBezTo>
                        <a:pt x="486" y="139"/>
                        <a:pt x="483" y="138"/>
                        <a:pt x="480" y="137"/>
                      </a:cubicBezTo>
                      <a:lnTo>
                        <a:pt x="480" y="137"/>
                      </a:lnTo>
                      <a:cubicBezTo>
                        <a:pt x="463" y="132"/>
                        <a:pt x="448" y="132"/>
                        <a:pt x="431" y="137"/>
                      </a:cubicBezTo>
                      <a:lnTo>
                        <a:pt x="431" y="137"/>
                      </a:lnTo>
                      <a:cubicBezTo>
                        <a:pt x="415" y="142"/>
                        <a:pt x="401" y="151"/>
                        <a:pt x="390" y="162"/>
                      </a:cubicBezTo>
                      <a:lnTo>
                        <a:pt x="357" y="194"/>
                      </a:lnTo>
                      <a:lnTo>
                        <a:pt x="324" y="227"/>
                      </a:lnTo>
                      <a:lnTo>
                        <a:pt x="292" y="260"/>
                      </a:lnTo>
                      <a:lnTo>
                        <a:pt x="259" y="293"/>
                      </a:lnTo>
                      <a:lnTo>
                        <a:pt x="226" y="326"/>
                      </a:lnTo>
                      <a:lnTo>
                        <a:pt x="193" y="358"/>
                      </a:lnTo>
                      <a:lnTo>
                        <a:pt x="160" y="391"/>
                      </a:lnTo>
                      <a:lnTo>
                        <a:pt x="160" y="391"/>
                      </a:lnTo>
                      <a:cubicBezTo>
                        <a:pt x="150" y="402"/>
                        <a:pt x="142" y="415"/>
                        <a:pt x="136" y="432"/>
                      </a:cubicBezTo>
                      <a:lnTo>
                        <a:pt x="136" y="432"/>
                      </a:lnTo>
                      <a:cubicBezTo>
                        <a:pt x="131" y="449"/>
                        <a:pt x="131" y="465"/>
                        <a:pt x="136" y="481"/>
                      </a:cubicBezTo>
                      <a:lnTo>
                        <a:pt x="136" y="481"/>
                      </a:lnTo>
                      <a:cubicBezTo>
                        <a:pt x="142" y="498"/>
                        <a:pt x="150" y="511"/>
                        <a:pt x="160" y="523"/>
                      </a:cubicBezTo>
                      <a:lnTo>
                        <a:pt x="390" y="752"/>
                      </a:lnTo>
                      <a:lnTo>
                        <a:pt x="390" y="752"/>
                      </a:lnTo>
                      <a:cubicBezTo>
                        <a:pt x="401" y="763"/>
                        <a:pt x="415" y="771"/>
                        <a:pt x="431" y="776"/>
                      </a:cubicBezTo>
                      <a:lnTo>
                        <a:pt x="431" y="776"/>
                      </a:lnTo>
                      <a:cubicBezTo>
                        <a:pt x="448" y="782"/>
                        <a:pt x="463" y="782"/>
                        <a:pt x="480" y="776"/>
                      </a:cubicBezTo>
                      <a:lnTo>
                        <a:pt x="480" y="776"/>
                      </a:lnTo>
                      <a:cubicBezTo>
                        <a:pt x="483" y="776"/>
                        <a:pt x="486" y="775"/>
                        <a:pt x="488" y="773"/>
                      </a:cubicBezTo>
                      <a:lnTo>
                        <a:pt x="488" y="773"/>
                      </a:lnTo>
                      <a:cubicBezTo>
                        <a:pt x="501" y="768"/>
                        <a:pt x="512" y="761"/>
                        <a:pt x="521" y="752"/>
                      </a:cubicBezTo>
                      <a:lnTo>
                        <a:pt x="587" y="686"/>
                      </a:lnTo>
                      <a:lnTo>
                        <a:pt x="620" y="654"/>
                      </a:lnTo>
                      <a:lnTo>
                        <a:pt x="652" y="621"/>
                      </a:lnTo>
                      <a:lnTo>
                        <a:pt x="751" y="523"/>
                      </a:lnTo>
                      <a:lnTo>
                        <a:pt x="751" y="523"/>
                      </a:lnTo>
                      <a:cubicBezTo>
                        <a:pt x="761" y="511"/>
                        <a:pt x="770" y="498"/>
                        <a:pt x="775" y="481"/>
                      </a:cubicBezTo>
                      <a:lnTo>
                        <a:pt x="775" y="481"/>
                      </a:lnTo>
                      <a:cubicBezTo>
                        <a:pt x="781" y="465"/>
                        <a:pt x="781" y="449"/>
                        <a:pt x="775" y="432"/>
                      </a:cubicBezTo>
                      <a:close/>
                      <a:moveTo>
                        <a:pt x="906" y="432"/>
                      </a:moveTo>
                      <a:lnTo>
                        <a:pt x="906" y="432"/>
                      </a:lnTo>
                      <a:cubicBezTo>
                        <a:pt x="912" y="449"/>
                        <a:pt x="912" y="465"/>
                        <a:pt x="906" y="481"/>
                      </a:cubicBezTo>
                      <a:lnTo>
                        <a:pt x="906" y="481"/>
                      </a:lnTo>
                      <a:cubicBezTo>
                        <a:pt x="901" y="498"/>
                        <a:pt x="893" y="511"/>
                        <a:pt x="882" y="523"/>
                      </a:cubicBezTo>
                      <a:lnTo>
                        <a:pt x="849" y="555"/>
                      </a:lnTo>
                      <a:lnTo>
                        <a:pt x="816" y="588"/>
                      </a:lnTo>
                      <a:lnTo>
                        <a:pt x="718" y="686"/>
                      </a:lnTo>
                      <a:lnTo>
                        <a:pt x="685" y="719"/>
                      </a:lnTo>
                      <a:lnTo>
                        <a:pt x="652" y="752"/>
                      </a:lnTo>
                      <a:lnTo>
                        <a:pt x="554" y="850"/>
                      </a:lnTo>
                      <a:lnTo>
                        <a:pt x="521" y="882"/>
                      </a:lnTo>
                      <a:lnTo>
                        <a:pt x="521" y="882"/>
                      </a:lnTo>
                      <a:cubicBezTo>
                        <a:pt x="512" y="892"/>
                        <a:pt x="501" y="899"/>
                        <a:pt x="488" y="904"/>
                      </a:cubicBezTo>
                      <a:lnTo>
                        <a:pt x="488" y="904"/>
                      </a:lnTo>
                      <a:cubicBezTo>
                        <a:pt x="486" y="906"/>
                        <a:pt x="483" y="907"/>
                        <a:pt x="480" y="907"/>
                      </a:cubicBezTo>
                      <a:lnTo>
                        <a:pt x="480" y="907"/>
                      </a:lnTo>
                      <a:cubicBezTo>
                        <a:pt x="463" y="913"/>
                        <a:pt x="448" y="913"/>
                        <a:pt x="431" y="907"/>
                      </a:cubicBezTo>
                      <a:lnTo>
                        <a:pt x="431" y="907"/>
                      </a:lnTo>
                      <a:cubicBezTo>
                        <a:pt x="415" y="902"/>
                        <a:pt x="401" y="894"/>
                        <a:pt x="390" y="882"/>
                      </a:cubicBezTo>
                      <a:lnTo>
                        <a:pt x="357" y="850"/>
                      </a:lnTo>
                      <a:lnTo>
                        <a:pt x="324" y="817"/>
                      </a:lnTo>
                      <a:lnTo>
                        <a:pt x="292" y="785"/>
                      </a:lnTo>
                      <a:lnTo>
                        <a:pt x="259" y="752"/>
                      </a:lnTo>
                      <a:lnTo>
                        <a:pt x="226" y="719"/>
                      </a:lnTo>
                      <a:lnTo>
                        <a:pt x="193" y="686"/>
                      </a:lnTo>
                      <a:lnTo>
                        <a:pt x="160" y="654"/>
                      </a:lnTo>
                      <a:lnTo>
                        <a:pt x="128" y="621"/>
                      </a:lnTo>
                      <a:lnTo>
                        <a:pt x="95" y="588"/>
                      </a:lnTo>
                      <a:lnTo>
                        <a:pt x="62" y="555"/>
                      </a:lnTo>
                      <a:lnTo>
                        <a:pt x="29" y="523"/>
                      </a:lnTo>
                      <a:lnTo>
                        <a:pt x="29" y="523"/>
                      </a:lnTo>
                      <a:cubicBezTo>
                        <a:pt x="18" y="511"/>
                        <a:pt x="11" y="498"/>
                        <a:pt x="5" y="481"/>
                      </a:cubicBezTo>
                      <a:lnTo>
                        <a:pt x="5" y="481"/>
                      </a:lnTo>
                      <a:cubicBezTo>
                        <a:pt x="0" y="465"/>
                        <a:pt x="0" y="449"/>
                        <a:pt x="5" y="432"/>
                      </a:cubicBezTo>
                      <a:lnTo>
                        <a:pt x="5" y="432"/>
                      </a:lnTo>
                      <a:cubicBezTo>
                        <a:pt x="11" y="415"/>
                        <a:pt x="18" y="402"/>
                        <a:pt x="29" y="391"/>
                      </a:cubicBezTo>
                      <a:lnTo>
                        <a:pt x="62" y="358"/>
                      </a:lnTo>
                      <a:lnTo>
                        <a:pt x="160" y="260"/>
                      </a:lnTo>
                      <a:lnTo>
                        <a:pt x="193" y="227"/>
                      </a:lnTo>
                      <a:lnTo>
                        <a:pt x="226" y="194"/>
                      </a:lnTo>
                      <a:lnTo>
                        <a:pt x="324" y="96"/>
                      </a:lnTo>
                      <a:lnTo>
                        <a:pt x="357" y="63"/>
                      </a:lnTo>
                      <a:lnTo>
                        <a:pt x="390" y="30"/>
                      </a:lnTo>
                      <a:lnTo>
                        <a:pt x="390" y="30"/>
                      </a:lnTo>
                      <a:cubicBezTo>
                        <a:pt x="401" y="20"/>
                        <a:pt x="415" y="11"/>
                        <a:pt x="431" y="6"/>
                      </a:cubicBezTo>
                      <a:lnTo>
                        <a:pt x="431" y="6"/>
                      </a:lnTo>
                      <a:cubicBezTo>
                        <a:pt x="448" y="0"/>
                        <a:pt x="463" y="0"/>
                        <a:pt x="480" y="6"/>
                      </a:cubicBezTo>
                      <a:lnTo>
                        <a:pt x="480" y="6"/>
                      </a:lnTo>
                      <a:cubicBezTo>
                        <a:pt x="483" y="7"/>
                        <a:pt x="486" y="8"/>
                        <a:pt x="488" y="9"/>
                      </a:cubicBezTo>
                      <a:lnTo>
                        <a:pt x="488" y="9"/>
                      </a:lnTo>
                      <a:cubicBezTo>
                        <a:pt x="501" y="15"/>
                        <a:pt x="512" y="21"/>
                        <a:pt x="521" y="30"/>
                      </a:cubicBezTo>
                      <a:lnTo>
                        <a:pt x="554" y="63"/>
                      </a:lnTo>
                      <a:lnTo>
                        <a:pt x="587" y="96"/>
                      </a:lnTo>
                      <a:lnTo>
                        <a:pt x="620" y="129"/>
                      </a:lnTo>
                      <a:lnTo>
                        <a:pt x="652" y="162"/>
                      </a:lnTo>
                      <a:lnTo>
                        <a:pt x="685" y="194"/>
                      </a:lnTo>
                      <a:lnTo>
                        <a:pt x="718" y="227"/>
                      </a:lnTo>
                      <a:lnTo>
                        <a:pt x="751" y="260"/>
                      </a:lnTo>
                      <a:lnTo>
                        <a:pt x="783" y="293"/>
                      </a:lnTo>
                      <a:lnTo>
                        <a:pt x="816" y="326"/>
                      </a:lnTo>
                      <a:lnTo>
                        <a:pt x="849" y="358"/>
                      </a:lnTo>
                      <a:lnTo>
                        <a:pt x="882" y="391"/>
                      </a:lnTo>
                      <a:lnTo>
                        <a:pt x="882" y="391"/>
                      </a:lnTo>
                      <a:cubicBezTo>
                        <a:pt x="893" y="402"/>
                        <a:pt x="901" y="415"/>
                        <a:pt x="906" y="432"/>
                      </a:cubicBez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3" name="Freeform 51">
                  <a:extLst>
                    <a:ext uri="{FF2B5EF4-FFF2-40B4-BE49-F238E27FC236}">
                      <a16:creationId xmlns:a16="http://schemas.microsoft.com/office/drawing/2014/main" id="{BAE97F58-9E08-5A44-AE1C-D6937C308C8C}"/>
                    </a:ext>
                  </a:extLst>
                </p:cNvPr>
                <p:cNvSpPr>
                  <a:spLocks noChangeArrowheads="1"/>
                </p:cNvSpPr>
                <p:nvPr/>
              </p:nvSpPr>
              <p:spPr bwMode="auto">
                <a:xfrm>
                  <a:off x="1331913" y="2284413"/>
                  <a:ext cx="247650" cy="284162"/>
                </a:xfrm>
                <a:custGeom>
                  <a:avLst/>
                  <a:gdLst>
                    <a:gd name="T0" fmla="*/ 664 w 689"/>
                    <a:gd name="T1" fmla="*/ 778 h 788"/>
                    <a:gd name="T2" fmla="*/ 664 w 689"/>
                    <a:gd name="T3" fmla="*/ 778 h 788"/>
                    <a:gd name="T4" fmla="*/ 688 w 689"/>
                    <a:gd name="T5" fmla="*/ 754 h 788"/>
                    <a:gd name="T6" fmla="*/ 688 w 689"/>
                    <a:gd name="T7" fmla="*/ 754 h 788"/>
                    <a:gd name="T8" fmla="*/ 672 w 689"/>
                    <a:gd name="T9" fmla="*/ 722 h 788"/>
                    <a:gd name="T10" fmla="*/ 639 w 689"/>
                    <a:gd name="T11" fmla="*/ 689 h 788"/>
                    <a:gd name="T12" fmla="*/ 606 w 689"/>
                    <a:gd name="T13" fmla="*/ 656 h 788"/>
                    <a:gd name="T14" fmla="*/ 574 w 689"/>
                    <a:gd name="T15" fmla="*/ 623 h 788"/>
                    <a:gd name="T16" fmla="*/ 540 w 689"/>
                    <a:gd name="T17" fmla="*/ 591 h 788"/>
                    <a:gd name="T18" fmla="*/ 508 w 689"/>
                    <a:gd name="T19" fmla="*/ 558 h 788"/>
                    <a:gd name="T20" fmla="*/ 475 w 689"/>
                    <a:gd name="T21" fmla="*/ 525 h 788"/>
                    <a:gd name="T22" fmla="*/ 442 w 689"/>
                    <a:gd name="T23" fmla="*/ 492 h 788"/>
                    <a:gd name="T24" fmla="*/ 409 w 689"/>
                    <a:gd name="T25" fmla="*/ 460 h 788"/>
                    <a:gd name="T26" fmla="*/ 409 w 689"/>
                    <a:gd name="T27" fmla="*/ 460 h 788"/>
                    <a:gd name="T28" fmla="*/ 384 w 689"/>
                    <a:gd name="T29" fmla="*/ 418 h 788"/>
                    <a:gd name="T30" fmla="*/ 384 w 689"/>
                    <a:gd name="T31" fmla="*/ 418 h 788"/>
                    <a:gd name="T32" fmla="*/ 384 w 689"/>
                    <a:gd name="T33" fmla="*/ 369 h 788"/>
                    <a:gd name="T34" fmla="*/ 384 w 689"/>
                    <a:gd name="T35" fmla="*/ 369 h 788"/>
                    <a:gd name="T36" fmla="*/ 409 w 689"/>
                    <a:gd name="T37" fmla="*/ 328 h 788"/>
                    <a:gd name="T38" fmla="*/ 672 w 689"/>
                    <a:gd name="T39" fmla="*/ 66 h 788"/>
                    <a:gd name="T40" fmla="*/ 672 w 689"/>
                    <a:gd name="T41" fmla="*/ 66 h 788"/>
                    <a:gd name="T42" fmla="*/ 688 w 689"/>
                    <a:gd name="T43" fmla="*/ 33 h 788"/>
                    <a:gd name="T44" fmla="*/ 688 w 689"/>
                    <a:gd name="T45" fmla="*/ 33 h 788"/>
                    <a:gd name="T46" fmla="*/ 664 w 689"/>
                    <a:gd name="T47" fmla="*/ 8 h 788"/>
                    <a:gd name="T48" fmla="*/ 664 w 689"/>
                    <a:gd name="T49" fmla="*/ 8 h 788"/>
                    <a:gd name="T50" fmla="*/ 606 w 689"/>
                    <a:gd name="T51" fmla="*/ 0 h 788"/>
                    <a:gd name="T52" fmla="*/ 81 w 689"/>
                    <a:gd name="T53" fmla="*/ 0 h 788"/>
                    <a:gd name="T54" fmla="*/ 81 w 689"/>
                    <a:gd name="T55" fmla="*/ 0 h 788"/>
                    <a:gd name="T56" fmla="*/ 24 w 689"/>
                    <a:gd name="T57" fmla="*/ 8 h 788"/>
                    <a:gd name="T58" fmla="*/ 24 w 689"/>
                    <a:gd name="T59" fmla="*/ 8 h 788"/>
                    <a:gd name="T60" fmla="*/ 0 w 689"/>
                    <a:gd name="T61" fmla="*/ 33 h 788"/>
                    <a:gd name="T62" fmla="*/ 0 w 689"/>
                    <a:gd name="T63" fmla="*/ 33 h 788"/>
                    <a:gd name="T64" fmla="*/ 16 w 689"/>
                    <a:gd name="T65" fmla="*/ 66 h 788"/>
                    <a:gd name="T66" fmla="*/ 49 w 689"/>
                    <a:gd name="T67" fmla="*/ 99 h 788"/>
                    <a:gd name="T68" fmla="*/ 81 w 689"/>
                    <a:gd name="T69" fmla="*/ 131 h 788"/>
                    <a:gd name="T70" fmla="*/ 114 w 689"/>
                    <a:gd name="T71" fmla="*/ 164 h 788"/>
                    <a:gd name="T72" fmla="*/ 147 w 689"/>
                    <a:gd name="T73" fmla="*/ 197 h 788"/>
                    <a:gd name="T74" fmla="*/ 180 w 689"/>
                    <a:gd name="T75" fmla="*/ 230 h 788"/>
                    <a:gd name="T76" fmla="*/ 212 w 689"/>
                    <a:gd name="T77" fmla="*/ 263 h 788"/>
                    <a:gd name="T78" fmla="*/ 245 w 689"/>
                    <a:gd name="T79" fmla="*/ 296 h 788"/>
                    <a:gd name="T80" fmla="*/ 278 w 689"/>
                    <a:gd name="T81" fmla="*/ 328 h 788"/>
                    <a:gd name="T82" fmla="*/ 278 w 689"/>
                    <a:gd name="T83" fmla="*/ 328 h 788"/>
                    <a:gd name="T84" fmla="*/ 303 w 689"/>
                    <a:gd name="T85" fmla="*/ 369 h 788"/>
                    <a:gd name="T86" fmla="*/ 303 w 689"/>
                    <a:gd name="T87" fmla="*/ 369 h 788"/>
                    <a:gd name="T88" fmla="*/ 303 w 689"/>
                    <a:gd name="T89" fmla="*/ 418 h 788"/>
                    <a:gd name="T90" fmla="*/ 303 w 689"/>
                    <a:gd name="T91" fmla="*/ 418 h 788"/>
                    <a:gd name="T92" fmla="*/ 278 w 689"/>
                    <a:gd name="T93" fmla="*/ 460 h 788"/>
                    <a:gd name="T94" fmla="*/ 16 w 689"/>
                    <a:gd name="T95" fmla="*/ 722 h 788"/>
                    <a:gd name="T96" fmla="*/ 16 w 689"/>
                    <a:gd name="T97" fmla="*/ 722 h 788"/>
                    <a:gd name="T98" fmla="*/ 0 w 689"/>
                    <a:gd name="T99" fmla="*/ 754 h 788"/>
                    <a:gd name="T100" fmla="*/ 0 w 689"/>
                    <a:gd name="T101" fmla="*/ 754 h 788"/>
                    <a:gd name="T102" fmla="*/ 24 w 689"/>
                    <a:gd name="T103" fmla="*/ 778 h 788"/>
                    <a:gd name="T104" fmla="*/ 24 w 689"/>
                    <a:gd name="T105" fmla="*/ 778 h 788"/>
                    <a:gd name="T106" fmla="*/ 81 w 689"/>
                    <a:gd name="T107" fmla="*/ 787 h 788"/>
                    <a:gd name="T108" fmla="*/ 606 w 689"/>
                    <a:gd name="T109" fmla="*/ 787 h 788"/>
                    <a:gd name="T110" fmla="*/ 606 w 689"/>
                    <a:gd name="T111" fmla="*/ 787 h 788"/>
                    <a:gd name="T112" fmla="*/ 664 w 689"/>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788">
                      <a:moveTo>
                        <a:pt x="664" y="778"/>
                      </a:moveTo>
                      <a:lnTo>
                        <a:pt x="664" y="778"/>
                      </a:lnTo>
                      <a:cubicBezTo>
                        <a:pt x="679" y="773"/>
                        <a:pt x="688" y="765"/>
                        <a:pt x="688" y="754"/>
                      </a:cubicBezTo>
                      <a:lnTo>
                        <a:pt x="688" y="754"/>
                      </a:lnTo>
                      <a:cubicBezTo>
                        <a:pt x="688" y="743"/>
                        <a:pt x="682" y="732"/>
                        <a:pt x="672" y="722"/>
                      </a:cubicBezTo>
                      <a:lnTo>
                        <a:pt x="639" y="689"/>
                      </a:lnTo>
                      <a:lnTo>
                        <a:pt x="606" y="656"/>
                      </a:lnTo>
                      <a:lnTo>
                        <a:pt x="574" y="623"/>
                      </a:lnTo>
                      <a:lnTo>
                        <a:pt x="540" y="591"/>
                      </a:lnTo>
                      <a:lnTo>
                        <a:pt x="508" y="558"/>
                      </a:lnTo>
                      <a:lnTo>
                        <a:pt x="475" y="525"/>
                      </a:lnTo>
                      <a:lnTo>
                        <a:pt x="442" y="492"/>
                      </a:lnTo>
                      <a:lnTo>
                        <a:pt x="409" y="460"/>
                      </a:lnTo>
                      <a:lnTo>
                        <a:pt x="409" y="460"/>
                      </a:lnTo>
                      <a:cubicBezTo>
                        <a:pt x="398" y="448"/>
                        <a:pt x="390" y="435"/>
                        <a:pt x="384" y="418"/>
                      </a:cubicBezTo>
                      <a:lnTo>
                        <a:pt x="384" y="418"/>
                      </a:lnTo>
                      <a:cubicBezTo>
                        <a:pt x="379" y="402"/>
                        <a:pt x="379" y="386"/>
                        <a:pt x="384" y="369"/>
                      </a:cubicBezTo>
                      <a:lnTo>
                        <a:pt x="384" y="369"/>
                      </a:lnTo>
                      <a:cubicBezTo>
                        <a:pt x="390" y="352"/>
                        <a:pt x="398" y="339"/>
                        <a:pt x="409" y="328"/>
                      </a:cubicBezTo>
                      <a:lnTo>
                        <a:pt x="672" y="66"/>
                      </a:lnTo>
                      <a:lnTo>
                        <a:pt x="672" y="66"/>
                      </a:lnTo>
                      <a:cubicBezTo>
                        <a:pt x="682" y="55"/>
                        <a:pt x="688" y="44"/>
                        <a:pt x="688" y="33"/>
                      </a:cubicBezTo>
                      <a:lnTo>
                        <a:pt x="688" y="33"/>
                      </a:lnTo>
                      <a:cubicBezTo>
                        <a:pt x="688" y="23"/>
                        <a:pt x="679" y="14"/>
                        <a:pt x="664" y="8"/>
                      </a:cubicBezTo>
                      <a:lnTo>
                        <a:pt x="664" y="8"/>
                      </a:lnTo>
                      <a:cubicBezTo>
                        <a:pt x="647" y="3"/>
                        <a:pt x="628" y="0"/>
                        <a:pt x="606" y="0"/>
                      </a:cubicBezTo>
                      <a:lnTo>
                        <a:pt x="81" y="0"/>
                      </a:lnTo>
                      <a:lnTo>
                        <a:pt x="81" y="0"/>
                      </a:lnTo>
                      <a:cubicBezTo>
                        <a:pt x="60" y="0"/>
                        <a:pt x="41" y="3"/>
                        <a:pt x="24" y="8"/>
                      </a:cubicBezTo>
                      <a:lnTo>
                        <a:pt x="24" y="8"/>
                      </a:lnTo>
                      <a:cubicBezTo>
                        <a:pt x="8" y="14"/>
                        <a:pt x="0" y="23"/>
                        <a:pt x="0" y="33"/>
                      </a:cubicBezTo>
                      <a:lnTo>
                        <a:pt x="0" y="33"/>
                      </a:lnTo>
                      <a:cubicBezTo>
                        <a:pt x="0" y="44"/>
                        <a:pt x="5" y="55"/>
                        <a:pt x="16" y="66"/>
                      </a:cubicBezTo>
                      <a:lnTo>
                        <a:pt x="49" y="99"/>
                      </a:lnTo>
                      <a:lnTo>
                        <a:pt x="81" y="131"/>
                      </a:lnTo>
                      <a:lnTo>
                        <a:pt x="114" y="164"/>
                      </a:lnTo>
                      <a:lnTo>
                        <a:pt x="147" y="197"/>
                      </a:lnTo>
                      <a:lnTo>
                        <a:pt x="180" y="230"/>
                      </a:lnTo>
                      <a:lnTo>
                        <a:pt x="212" y="263"/>
                      </a:lnTo>
                      <a:lnTo>
                        <a:pt x="245" y="296"/>
                      </a:lnTo>
                      <a:lnTo>
                        <a:pt x="278" y="328"/>
                      </a:lnTo>
                      <a:lnTo>
                        <a:pt x="278" y="328"/>
                      </a:lnTo>
                      <a:cubicBezTo>
                        <a:pt x="289" y="339"/>
                        <a:pt x="298" y="352"/>
                        <a:pt x="303" y="369"/>
                      </a:cubicBezTo>
                      <a:lnTo>
                        <a:pt x="303" y="369"/>
                      </a:lnTo>
                      <a:cubicBezTo>
                        <a:pt x="308" y="386"/>
                        <a:pt x="308" y="402"/>
                        <a:pt x="303" y="418"/>
                      </a:cubicBezTo>
                      <a:lnTo>
                        <a:pt x="303" y="418"/>
                      </a:lnTo>
                      <a:cubicBezTo>
                        <a:pt x="298" y="435"/>
                        <a:pt x="289" y="448"/>
                        <a:pt x="278" y="460"/>
                      </a:cubicBezTo>
                      <a:lnTo>
                        <a:pt x="16" y="722"/>
                      </a:lnTo>
                      <a:lnTo>
                        <a:pt x="16" y="722"/>
                      </a:lnTo>
                      <a:cubicBezTo>
                        <a:pt x="5" y="732"/>
                        <a:pt x="0" y="743"/>
                        <a:pt x="0" y="754"/>
                      </a:cubicBezTo>
                      <a:lnTo>
                        <a:pt x="0" y="754"/>
                      </a:lnTo>
                      <a:cubicBezTo>
                        <a:pt x="0" y="765"/>
                        <a:pt x="8" y="773"/>
                        <a:pt x="24" y="778"/>
                      </a:cubicBezTo>
                      <a:lnTo>
                        <a:pt x="24" y="778"/>
                      </a:lnTo>
                      <a:cubicBezTo>
                        <a:pt x="41" y="784"/>
                        <a:pt x="60" y="787"/>
                        <a:pt x="81" y="787"/>
                      </a:cubicBezTo>
                      <a:lnTo>
                        <a:pt x="606" y="787"/>
                      </a:lnTo>
                      <a:lnTo>
                        <a:pt x="606" y="787"/>
                      </a:lnTo>
                      <a:cubicBezTo>
                        <a:pt x="628" y="787"/>
                        <a:pt x="647" y="784"/>
                        <a:pt x="664" y="77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4" name="Freeform 52">
                  <a:extLst>
                    <a:ext uri="{FF2B5EF4-FFF2-40B4-BE49-F238E27FC236}">
                      <a16:creationId xmlns:a16="http://schemas.microsoft.com/office/drawing/2014/main" id="{E08C78A5-3DAC-964E-A43E-4C9E4698D0A8}"/>
                    </a:ext>
                  </a:extLst>
                </p:cNvPr>
                <p:cNvSpPr>
                  <a:spLocks noChangeArrowheads="1"/>
                </p:cNvSpPr>
                <p:nvPr/>
              </p:nvSpPr>
              <p:spPr bwMode="auto">
                <a:xfrm>
                  <a:off x="2205038"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4 w 690"/>
                    <a:gd name="T13" fmla="*/ 8 h 788"/>
                    <a:gd name="T14" fmla="*/ 82 w 690"/>
                    <a:gd name="T15" fmla="*/ 0 h 788"/>
                    <a:gd name="T16" fmla="*/ 24 w 690"/>
                    <a:gd name="T17" fmla="*/ 8 h 788"/>
                    <a:gd name="T18" fmla="*/ 0 w 690"/>
                    <a:gd name="T19" fmla="*/ 33 h 788"/>
                    <a:gd name="T20" fmla="*/ 16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0 w 690"/>
                    <a:gd name="T35" fmla="*/ 558 h 788"/>
                    <a:gd name="T36" fmla="*/ 115 w 690"/>
                    <a:gd name="T37" fmla="*/ 623 h 788"/>
                    <a:gd name="T38" fmla="*/ 49 w 690"/>
                    <a:gd name="T39" fmla="*/ 689 h 788"/>
                    <a:gd name="T40" fmla="*/ 16 w 690"/>
                    <a:gd name="T41" fmla="*/ 722 h 788"/>
                    <a:gd name="T42" fmla="*/ 0 w 690"/>
                    <a:gd name="T43" fmla="*/ 754 h 788"/>
                    <a:gd name="T44" fmla="*/ 24 w 690"/>
                    <a:gd name="T45" fmla="*/ 778 h 788"/>
                    <a:gd name="T46" fmla="*/ 607 w 690"/>
                    <a:gd name="T47" fmla="*/ 787 h 788"/>
                    <a:gd name="T48" fmla="*/ 664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4" y="8"/>
                      </a:cubicBezTo>
                      <a:lnTo>
                        <a:pt x="664" y="8"/>
                      </a:lnTo>
                      <a:cubicBezTo>
                        <a:pt x="648" y="3"/>
                        <a:pt x="628" y="0"/>
                        <a:pt x="607" y="0"/>
                      </a:cubicBezTo>
                      <a:lnTo>
                        <a:pt x="82" y="0"/>
                      </a:lnTo>
                      <a:lnTo>
                        <a:pt x="82" y="0"/>
                      </a:lnTo>
                      <a:cubicBezTo>
                        <a:pt x="60" y="0"/>
                        <a:pt x="41" y="3"/>
                        <a:pt x="24" y="8"/>
                      </a:cubicBezTo>
                      <a:lnTo>
                        <a:pt x="24" y="8"/>
                      </a:lnTo>
                      <a:cubicBezTo>
                        <a:pt x="9" y="14"/>
                        <a:pt x="0" y="23"/>
                        <a:pt x="0" y="33"/>
                      </a:cubicBezTo>
                      <a:lnTo>
                        <a:pt x="0" y="33"/>
                      </a:lnTo>
                      <a:cubicBezTo>
                        <a:pt x="0" y="44"/>
                        <a:pt x="6" y="55"/>
                        <a:pt x="16" y="66"/>
                      </a:cubicBezTo>
                      <a:lnTo>
                        <a:pt x="82" y="131"/>
                      </a:lnTo>
                      <a:lnTo>
                        <a:pt x="115" y="164"/>
                      </a:lnTo>
                      <a:lnTo>
                        <a:pt x="148" y="197"/>
                      </a:lnTo>
                      <a:lnTo>
                        <a:pt x="246" y="295"/>
                      </a:lnTo>
                      <a:lnTo>
                        <a:pt x="279" y="328"/>
                      </a:lnTo>
                      <a:lnTo>
                        <a:pt x="279" y="328"/>
                      </a:lnTo>
                      <a:cubicBezTo>
                        <a:pt x="290" y="339"/>
                        <a:pt x="298" y="352"/>
                        <a:pt x="303" y="369"/>
                      </a:cubicBezTo>
                      <a:lnTo>
                        <a:pt x="303" y="369"/>
                      </a:lnTo>
                      <a:cubicBezTo>
                        <a:pt x="309" y="386"/>
                        <a:pt x="309" y="402"/>
                        <a:pt x="303" y="418"/>
                      </a:cubicBezTo>
                      <a:lnTo>
                        <a:pt x="303" y="418"/>
                      </a:lnTo>
                      <a:cubicBezTo>
                        <a:pt x="298" y="435"/>
                        <a:pt x="290" y="448"/>
                        <a:pt x="279" y="460"/>
                      </a:cubicBezTo>
                      <a:lnTo>
                        <a:pt x="246" y="492"/>
                      </a:lnTo>
                      <a:lnTo>
                        <a:pt x="213" y="525"/>
                      </a:lnTo>
                      <a:lnTo>
                        <a:pt x="180" y="558"/>
                      </a:lnTo>
                      <a:lnTo>
                        <a:pt x="148" y="591"/>
                      </a:lnTo>
                      <a:lnTo>
                        <a:pt x="115" y="623"/>
                      </a:lnTo>
                      <a:lnTo>
                        <a:pt x="82" y="656"/>
                      </a:lnTo>
                      <a:lnTo>
                        <a:pt x="49" y="689"/>
                      </a:lnTo>
                      <a:lnTo>
                        <a:pt x="16" y="722"/>
                      </a:lnTo>
                      <a:lnTo>
                        <a:pt x="16" y="722"/>
                      </a:lnTo>
                      <a:cubicBezTo>
                        <a:pt x="6" y="732"/>
                        <a:pt x="0" y="743"/>
                        <a:pt x="0" y="754"/>
                      </a:cubicBezTo>
                      <a:lnTo>
                        <a:pt x="0" y="754"/>
                      </a:lnTo>
                      <a:cubicBezTo>
                        <a:pt x="0" y="765"/>
                        <a:pt x="9" y="773"/>
                        <a:pt x="24" y="778"/>
                      </a:cubicBezTo>
                      <a:lnTo>
                        <a:pt x="24" y="778"/>
                      </a:lnTo>
                      <a:cubicBezTo>
                        <a:pt x="41" y="784"/>
                        <a:pt x="60" y="787"/>
                        <a:pt x="82" y="787"/>
                      </a:cubicBezTo>
                      <a:lnTo>
                        <a:pt x="607" y="787"/>
                      </a:lnTo>
                      <a:lnTo>
                        <a:pt x="607" y="787"/>
                      </a:lnTo>
                      <a:cubicBezTo>
                        <a:pt x="628" y="787"/>
                        <a:pt x="648" y="784"/>
                        <a:pt x="664" y="778"/>
                      </a:cubicBezTo>
                      <a:lnTo>
                        <a:pt x="664"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0" y="435"/>
                        <a:pt x="385" y="418"/>
                      </a:cubicBezTo>
                      <a:lnTo>
                        <a:pt x="385" y="418"/>
                      </a:lnTo>
                      <a:cubicBezTo>
                        <a:pt x="380" y="402"/>
                        <a:pt x="380" y="386"/>
                        <a:pt x="385" y="369"/>
                      </a:cubicBezTo>
                      <a:lnTo>
                        <a:pt x="385" y="369"/>
                      </a:lnTo>
                      <a:cubicBezTo>
                        <a:pt x="390" y="352"/>
                        <a:pt x="399" y="339"/>
                        <a:pt x="410" y="32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5" name="Freeform 53">
                  <a:extLst>
                    <a:ext uri="{FF2B5EF4-FFF2-40B4-BE49-F238E27FC236}">
                      <a16:creationId xmlns:a16="http://schemas.microsoft.com/office/drawing/2014/main" id="{86A8CF99-4BF9-7248-9135-34600E598BFF}"/>
                    </a:ext>
                  </a:extLst>
                </p:cNvPr>
                <p:cNvSpPr>
                  <a:spLocks noChangeArrowheads="1"/>
                </p:cNvSpPr>
                <p:nvPr/>
              </p:nvSpPr>
              <p:spPr bwMode="auto">
                <a:xfrm>
                  <a:off x="1798638" y="2332038"/>
                  <a:ext cx="187325" cy="187325"/>
                </a:xfrm>
                <a:custGeom>
                  <a:avLst/>
                  <a:gdLst>
                    <a:gd name="T0" fmla="*/ 383 w 520"/>
                    <a:gd name="T1" fmla="*/ 235 h 520"/>
                    <a:gd name="T2" fmla="*/ 325 w 520"/>
                    <a:gd name="T3" fmla="*/ 161 h 520"/>
                    <a:gd name="T4" fmla="*/ 292 w 520"/>
                    <a:gd name="T5" fmla="*/ 140 h 520"/>
                    <a:gd name="T6" fmla="*/ 284 w 520"/>
                    <a:gd name="T7" fmla="*/ 136 h 520"/>
                    <a:gd name="T8" fmla="*/ 235 w 520"/>
                    <a:gd name="T9" fmla="*/ 136 h 520"/>
                    <a:gd name="T10" fmla="*/ 194 w 520"/>
                    <a:gd name="T11" fmla="*/ 161 h 520"/>
                    <a:gd name="T12" fmla="*/ 161 w 520"/>
                    <a:gd name="T13" fmla="*/ 194 h 520"/>
                    <a:gd name="T14" fmla="*/ 137 w 520"/>
                    <a:gd name="T15" fmla="*/ 235 h 520"/>
                    <a:gd name="T16" fmla="*/ 137 w 520"/>
                    <a:gd name="T17" fmla="*/ 284 h 520"/>
                    <a:gd name="T18" fmla="*/ 194 w 520"/>
                    <a:gd name="T19" fmla="*/ 358 h 520"/>
                    <a:gd name="T20" fmla="*/ 235 w 520"/>
                    <a:gd name="T21" fmla="*/ 382 h 520"/>
                    <a:gd name="T22" fmla="*/ 284 w 520"/>
                    <a:gd name="T23" fmla="*/ 382 h 520"/>
                    <a:gd name="T24" fmla="*/ 292 w 520"/>
                    <a:gd name="T25" fmla="*/ 379 h 520"/>
                    <a:gd name="T26" fmla="*/ 325 w 520"/>
                    <a:gd name="T27" fmla="*/ 358 h 520"/>
                    <a:gd name="T28" fmla="*/ 358 w 520"/>
                    <a:gd name="T29" fmla="*/ 326 h 520"/>
                    <a:gd name="T30" fmla="*/ 383 w 520"/>
                    <a:gd name="T31" fmla="*/ 284 h 520"/>
                    <a:gd name="T32" fmla="*/ 514 w 520"/>
                    <a:gd name="T33" fmla="*/ 235 h 520"/>
                    <a:gd name="T34" fmla="*/ 514 w 520"/>
                    <a:gd name="T35" fmla="*/ 284 h 520"/>
                    <a:gd name="T36" fmla="*/ 489 w 520"/>
                    <a:gd name="T37" fmla="*/ 326 h 520"/>
                    <a:gd name="T38" fmla="*/ 424 w 520"/>
                    <a:gd name="T39" fmla="*/ 391 h 520"/>
                    <a:gd name="T40" fmla="*/ 358 w 520"/>
                    <a:gd name="T41" fmla="*/ 457 h 520"/>
                    <a:gd name="T42" fmla="*/ 325 w 520"/>
                    <a:gd name="T43" fmla="*/ 489 h 520"/>
                    <a:gd name="T44" fmla="*/ 292 w 520"/>
                    <a:gd name="T45" fmla="*/ 510 h 520"/>
                    <a:gd name="T46" fmla="*/ 284 w 520"/>
                    <a:gd name="T47" fmla="*/ 514 h 520"/>
                    <a:gd name="T48" fmla="*/ 235 w 520"/>
                    <a:gd name="T49" fmla="*/ 514 h 520"/>
                    <a:gd name="T50" fmla="*/ 161 w 520"/>
                    <a:gd name="T51" fmla="*/ 457 h 520"/>
                    <a:gd name="T52" fmla="*/ 30 w 520"/>
                    <a:gd name="T53" fmla="*/ 326 h 520"/>
                    <a:gd name="T54" fmla="*/ 6 w 520"/>
                    <a:gd name="T55" fmla="*/ 284 h 520"/>
                    <a:gd name="T56" fmla="*/ 6 w 520"/>
                    <a:gd name="T57" fmla="*/ 235 h 520"/>
                    <a:gd name="T58" fmla="*/ 30 w 520"/>
                    <a:gd name="T59" fmla="*/ 194 h 520"/>
                    <a:gd name="T60" fmla="*/ 96 w 520"/>
                    <a:gd name="T61" fmla="*/ 129 h 520"/>
                    <a:gd name="T62" fmla="*/ 194 w 520"/>
                    <a:gd name="T63" fmla="*/ 30 h 520"/>
                    <a:gd name="T64" fmla="*/ 235 w 520"/>
                    <a:gd name="T65" fmla="*/ 6 h 520"/>
                    <a:gd name="T66" fmla="*/ 284 w 520"/>
                    <a:gd name="T67" fmla="*/ 6 h 520"/>
                    <a:gd name="T68" fmla="*/ 292 w 520"/>
                    <a:gd name="T69" fmla="*/ 9 h 520"/>
                    <a:gd name="T70" fmla="*/ 325 w 520"/>
                    <a:gd name="T71" fmla="*/ 30 h 520"/>
                    <a:gd name="T72" fmla="*/ 489 w 520"/>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0" h="520">
                      <a:moveTo>
                        <a:pt x="383" y="235"/>
                      </a:moveTo>
                      <a:lnTo>
                        <a:pt x="383" y="235"/>
                      </a:lnTo>
                      <a:cubicBezTo>
                        <a:pt x="377" y="218"/>
                        <a:pt x="369" y="205"/>
                        <a:pt x="358" y="194"/>
                      </a:cubicBezTo>
                      <a:lnTo>
                        <a:pt x="325" y="161"/>
                      </a:lnTo>
                      <a:lnTo>
                        <a:pt x="325" y="161"/>
                      </a:lnTo>
                      <a:cubicBezTo>
                        <a:pt x="316" y="152"/>
                        <a:pt x="305" y="145"/>
                        <a:pt x="292" y="140"/>
                      </a:cubicBezTo>
                      <a:lnTo>
                        <a:pt x="292" y="140"/>
                      </a:lnTo>
                      <a:cubicBezTo>
                        <a:pt x="290" y="139"/>
                        <a:pt x="287" y="137"/>
                        <a:pt x="284" y="136"/>
                      </a:cubicBezTo>
                      <a:lnTo>
                        <a:pt x="284" y="136"/>
                      </a:lnTo>
                      <a:cubicBezTo>
                        <a:pt x="267" y="131"/>
                        <a:pt x="252" y="131"/>
                        <a:pt x="235" y="136"/>
                      </a:cubicBezTo>
                      <a:lnTo>
                        <a:pt x="235" y="136"/>
                      </a:lnTo>
                      <a:cubicBezTo>
                        <a:pt x="219" y="142"/>
                        <a:pt x="205" y="151"/>
                        <a:pt x="194" y="161"/>
                      </a:cubicBezTo>
                      <a:lnTo>
                        <a:pt x="161" y="194"/>
                      </a:lnTo>
                      <a:lnTo>
                        <a:pt x="161" y="194"/>
                      </a:lnTo>
                      <a:cubicBezTo>
                        <a:pt x="150" y="205"/>
                        <a:pt x="142" y="218"/>
                        <a:pt x="137" y="235"/>
                      </a:cubicBezTo>
                      <a:lnTo>
                        <a:pt x="137" y="235"/>
                      </a:lnTo>
                      <a:cubicBezTo>
                        <a:pt x="131" y="252"/>
                        <a:pt x="131" y="268"/>
                        <a:pt x="137" y="284"/>
                      </a:cubicBezTo>
                      <a:lnTo>
                        <a:pt x="137" y="284"/>
                      </a:lnTo>
                      <a:cubicBezTo>
                        <a:pt x="142" y="301"/>
                        <a:pt x="150" y="314"/>
                        <a:pt x="161" y="326"/>
                      </a:cubicBezTo>
                      <a:lnTo>
                        <a:pt x="194" y="358"/>
                      </a:lnTo>
                      <a:lnTo>
                        <a:pt x="194" y="358"/>
                      </a:lnTo>
                      <a:cubicBezTo>
                        <a:pt x="205" y="369"/>
                        <a:pt x="219" y="377"/>
                        <a:pt x="235" y="382"/>
                      </a:cubicBezTo>
                      <a:lnTo>
                        <a:pt x="235" y="382"/>
                      </a:lnTo>
                      <a:cubicBezTo>
                        <a:pt x="252" y="388"/>
                        <a:pt x="267" y="388"/>
                        <a:pt x="284" y="382"/>
                      </a:cubicBezTo>
                      <a:lnTo>
                        <a:pt x="284" y="382"/>
                      </a:lnTo>
                      <a:cubicBezTo>
                        <a:pt x="287" y="381"/>
                        <a:pt x="290" y="381"/>
                        <a:pt x="292" y="379"/>
                      </a:cubicBezTo>
                      <a:lnTo>
                        <a:pt x="292" y="379"/>
                      </a:lnTo>
                      <a:cubicBezTo>
                        <a:pt x="305" y="374"/>
                        <a:pt x="316" y="367"/>
                        <a:pt x="325" y="358"/>
                      </a:cubicBezTo>
                      <a:lnTo>
                        <a:pt x="358" y="326"/>
                      </a:lnTo>
                      <a:lnTo>
                        <a:pt x="358" y="326"/>
                      </a:lnTo>
                      <a:cubicBezTo>
                        <a:pt x="369" y="314"/>
                        <a:pt x="377" y="301"/>
                        <a:pt x="383" y="284"/>
                      </a:cubicBezTo>
                      <a:lnTo>
                        <a:pt x="383" y="284"/>
                      </a:lnTo>
                      <a:cubicBezTo>
                        <a:pt x="388" y="268"/>
                        <a:pt x="388" y="252"/>
                        <a:pt x="383" y="235"/>
                      </a:cubicBezTo>
                      <a:close/>
                      <a:moveTo>
                        <a:pt x="514" y="235"/>
                      </a:moveTo>
                      <a:lnTo>
                        <a:pt x="514" y="235"/>
                      </a:lnTo>
                      <a:cubicBezTo>
                        <a:pt x="519" y="252"/>
                        <a:pt x="519" y="268"/>
                        <a:pt x="514" y="284"/>
                      </a:cubicBezTo>
                      <a:lnTo>
                        <a:pt x="514" y="284"/>
                      </a:lnTo>
                      <a:cubicBezTo>
                        <a:pt x="508" y="301"/>
                        <a:pt x="500" y="314"/>
                        <a:pt x="489" y="326"/>
                      </a:cubicBezTo>
                      <a:lnTo>
                        <a:pt x="456" y="358"/>
                      </a:lnTo>
                      <a:lnTo>
                        <a:pt x="424" y="391"/>
                      </a:lnTo>
                      <a:lnTo>
                        <a:pt x="391" y="424"/>
                      </a:lnTo>
                      <a:lnTo>
                        <a:pt x="358" y="457"/>
                      </a:lnTo>
                      <a:lnTo>
                        <a:pt x="325" y="489"/>
                      </a:lnTo>
                      <a:lnTo>
                        <a:pt x="325" y="489"/>
                      </a:lnTo>
                      <a:cubicBezTo>
                        <a:pt x="316" y="498"/>
                        <a:pt x="305" y="505"/>
                        <a:pt x="292" y="510"/>
                      </a:cubicBezTo>
                      <a:lnTo>
                        <a:pt x="292" y="510"/>
                      </a:lnTo>
                      <a:cubicBezTo>
                        <a:pt x="290" y="512"/>
                        <a:pt x="287" y="513"/>
                        <a:pt x="284" y="514"/>
                      </a:cubicBezTo>
                      <a:lnTo>
                        <a:pt x="284" y="514"/>
                      </a:lnTo>
                      <a:cubicBezTo>
                        <a:pt x="267" y="519"/>
                        <a:pt x="252" y="519"/>
                        <a:pt x="235" y="514"/>
                      </a:cubicBezTo>
                      <a:lnTo>
                        <a:pt x="235" y="514"/>
                      </a:lnTo>
                      <a:cubicBezTo>
                        <a:pt x="219" y="508"/>
                        <a:pt x="205" y="500"/>
                        <a:pt x="194" y="489"/>
                      </a:cubicBezTo>
                      <a:lnTo>
                        <a:pt x="161" y="457"/>
                      </a:lnTo>
                      <a:lnTo>
                        <a:pt x="128" y="424"/>
                      </a:lnTo>
                      <a:lnTo>
                        <a:pt x="30" y="326"/>
                      </a:lnTo>
                      <a:lnTo>
                        <a:pt x="30" y="326"/>
                      </a:lnTo>
                      <a:cubicBezTo>
                        <a:pt x="19" y="314"/>
                        <a:pt x="11" y="301"/>
                        <a:pt x="6" y="284"/>
                      </a:cubicBezTo>
                      <a:lnTo>
                        <a:pt x="6" y="284"/>
                      </a:lnTo>
                      <a:cubicBezTo>
                        <a:pt x="0" y="268"/>
                        <a:pt x="0" y="252"/>
                        <a:pt x="6" y="235"/>
                      </a:cubicBezTo>
                      <a:lnTo>
                        <a:pt x="6" y="235"/>
                      </a:lnTo>
                      <a:cubicBezTo>
                        <a:pt x="11" y="218"/>
                        <a:pt x="19" y="205"/>
                        <a:pt x="30" y="194"/>
                      </a:cubicBezTo>
                      <a:lnTo>
                        <a:pt x="63" y="161"/>
                      </a:lnTo>
                      <a:lnTo>
                        <a:pt x="96" y="129"/>
                      </a:lnTo>
                      <a:lnTo>
                        <a:pt x="128" y="96"/>
                      </a:lnTo>
                      <a:lnTo>
                        <a:pt x="194" y="30"/>
                      </a:lnTo>
                      <a:lnTo>
                        <a:pt x="194" y="30"/>
                      </a:lnTo>
                      <a:cubicBezTo>
                        <a:pt x="205" y="20"/>
                        <a:pt x="219" y="11"/>
                        <a:pt x="235" y="6"/>
                      </a:cubicBezTo>
                      <a:lnTo>
                        <a:pt x="235" y="6"/>
                      </a:lnTo>
                      <a:cubicBezTo>
                        <a:pt x="252" y="0"/>
                        <a:pt x="267" y="0"/>
                        <a:pt x="284" y="6"/>
                      </a:cubicBezTo>
                      <a:lnTo>
                        <a:pt x="284" y="6"/>
                      </a:lnTo>
                      <a:cubicBezTo>
                        <a:pt x="287" y="7"/>
                        <a:pt x="290" y="8"/>
                        <a:pt x="292" y="9"/>
                      </a:cubicBezTo>
                      <a:lnTo>
                        <a:pt x="292" y="9"/>
                      </a:lnTo>
                      <a:cubicBezTo>
                        <a:pt x="305" y="14"/>
                        <a:pt x="316" y="21"/>
                        <a:pt x="325" y="30"/>
                      </a:cubicBezTo>
                      <a:lnTo>
                        <a:pt x="489" y="194"/>
                      </a:lnTo>
                      <a:lnTo>
                        <a:pt x="489" y="194"/>
                      </a:lnTo>
                      <a:cubicBezTo>
                        <a:pt x="500" y="205"/>
                        <a:pt x="508" y="218"/>
                        <a:pt x="514" y="235"/>
                      </a:cubicBezTo>
                      <a:close/>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6" name="Freeform 56">
                  <a:extLst>
                    <a:ext uri="{FF2B5EF4-FFF2-40B4-BE49-F238E27FC236}">
                      <a16:creationId xmlns:a16="http://schemas.microsoft.com/office/drawing/2014/main" id="{77F632F4-90B8-D34B-88D2-B93726B5A0F7}"/>
                    </a:ext>
                  </a:extLst>
                </p:cNvPr>
                <p:cNvSpPr>
                  <a:spLocks noChangeArrowheads="1"/>
                </p:cNvSpPr>
                <p:nvPr/>
              </p:nvSpPr>
              <p:spPr bwMode="auto">
                <a:xfrm>
                  <a:off x="1870075" y="2403475"/>
                  <a:ext cx="46038" cy="46038"/>
                </a:xfrm>
                <a:custGeom>
                  <a:avLst/>
                  <a:gdLst>
                    <a:gd name="T0" fmla="*/ 96 w 128"/>
                    <a:gd name="T1" fmla="*/ 9 h 127"/>
                    <a:gd name="T2" fmla="*/ 96 w 128"/>
                    <a:gd name="T3" fmla="*/ 9 h 127"/>
                    <a:gd name="T4" fmla="*/ 88 w 128"/>
                    <a:gd name="T5" fmla="*/ 5 h 127"/>
                    <a:gd name="T6" fmla="*/ 88 w 128"/>
                    <a:gd name="T7" fmla="*/ 5 h 127"/>
                    <a:gd name="T8" fmla="*/ 39 w 128"/>
                    <a:gd name="T9" fmla="*/ 5 h 127"/>
                    <a:gd name="T10" fmla="*/ 39 w 128"/>
                    <a:gd name="T11" fmla="*/ 5 h 127"/>
                    <a:gd name="T12" fmla="*/ 6 w 128"/>
                    <a:gd name="T13" fmla="*/ 38 h 127"/>
                    <a:gd name="T14" fmla="*/ 6 w 128"/>
                    <a:gd name="T15" fmla="*/ 38 h 127"/>
                    <a:gd name="T16" fmla="*/ 6 w 128"/>
                    <a:gd name="T17" fmla="*/ 87 h 127"/>
                    <a:gd name="T18" fmla="*/ 6 w 128"/>
                    <a:gd name="T19" fmla="*/ 87 h 127"/>
                    <a:gd name="T20" fmla="*/ 39 w 128"/>
                    <a:gd name="T21" fmla="*/ 120 h 127"/>
                    <a:gd name="T22" fmla="*/ 39 w 128"/>
                    <a:gd name="T23" fmla="*/ 120 h 127"/>
                    <a:gd name="T24" fmla="*/ 88 w 128"/>
                    <a:gd name="T25" fmla="*/ 120 h 127"/>
                    <a:gd name="T26" fmla="*/ 88 w 128"/>
                    <a:gd name="T27" fmla="*/ 120 h 127"/>
                    <a:gd name="T28" fmla="*/ 96 w 128"/>
                    <a:gd name="T29" fmla="*/ 116 h 127"/>
                    <a:gd name="T30" fmla="*/ 96 w 128"/>
                    <a:gd name="T31" fmla="*/ 116 h 127"/>
                    <a:gd name="T32" fmla="*/ 121 w 128"/>
                    <a:gd name="T33" fmla="*/ 87 h 127"/>
                    <a:gd name="T34" fmla="*/ 121 w 128"/>
                    <a:gd name="T35" fmla="*/ 87 h 127"/>
                    <a:gd name="T36" fmla="*/ 121 w 128"/>
                    <a:gd name="T37" fmla="*/ 38 h 127"/>
                    <a:gd name="T38" fmla="*/ 121 w 128"/>
                    <a:gd name="T39" fmla="*/ 38 h 127"/>
                    <a:gd name="T40" fmla="*/ 96 w 128"/>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7">
                      <a:moveTo>
                        <a:pt x="96" y="9"/>
                      </a:moveTo>
                      <a:lnTo>
                        <a:pt x="96" y="9"/>
                      </a:lnTo>
                      <a:cubicBezTo>
                        <a:pt x="94" y="8"/>
                        <a:pt x="91" y="6"/>
                        <a:pt x="88" y="5"/>
                      </a:cubicBezTo>
                      <a:lnTo>
                        <a:pt x="88" y="5"/>
                      </a:lnTo>
                      <a:cubicBezTo>
                        <a:pt x="71" y="0"/>
                        <a:pt x="56" y="0"/>
                        <a:pt x="39" y="5"/>
                      </a:cubicBezTo>
                      <a:lnTo>
                        <a:pt x="39" y="5"/>
                      </a:lnTo>
                      <a:cubicBezTo>
                        <a:pt x="23" y="10"/>
                        <a:pt x="12" y="21"/>
                        <a:pt x="6" y="38"/>
                      </a:cubicBezTo>
                      <a:lnTo>
                        <a:pt x="6" y="38"/>
                      </a:lnTo>
                      <a:cubicBezTo>
                        <a:pt x="0" y="55"/>
                        <a:pt x="0" y="71"/>
                        <a:pt x="6" y="87"/>
                      </a:cubicBezTo>
                      <a:lnTo>
                        <a:pt x="6" y="87"/>
                      </a:lnTo>
                      <a:cubicBezTo>
                        <a:pt x="12" y="104"/>
                        <a:pt x="23" y="114"/>
                        <a:pt x="39" y="120"/>
                      </a:cubicBezTo>
                      <a:lnTo>
                        <a:pt x="39" y="120"/>
                      </a:lnTo>
                      <a:cubicBezTo>
                        <a:pt x="56" y="126"/>
                        <a:pt x="71" y="126"/>
                        <a:pt x="88" y="120"/>
                      </a:cubicBezTo>
                      <a:lnTo>
                        <a:pt x="88" y="120"/>
                      </a:lnTo>
                      <a:cubicBezTo>
                        <a:pt x="91" y="119"/>
                        <a:pt x="94" y="118"/>
                        <a:pt x="96" y="116"/>
                      </a:cubicBezTo>
                      <a:lnTo>
                        <a:pt x="96" y="116"/>
                      </a:lnTo>
                      <a:cubicBezTo>
                        <a:pt x="108" y="110"/>
                        <a:pt x="117" y="101"/>
                        <a:pt x="121" y="87"/>
                      </a:cubicBezTo>
                      <a:lnTo>
                        <a:pt x="121" y="87"/>
                      </a:lnTo>
                      <a:cubicBezTo>
                        <a:pt x="127" y="71"/>
                        <a:pt x="127" y="55"/>
                        <a:pt x="121" y="38"/>
                      </a:cubicBezTo>
                      <a:lnTo>
                        <a:pt x="121" y="38"/>
                      </a:lnTo>
                      <a:cubicBezTo>
                        <a:pt x="117" y="25"/>
                        <a:pt x="108" y="15"/>
                        <a:pt x="96" y="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7" name="Freeform 59">
                  <a:extLst>
                    <a:ext uri="{FF2B5EF4-FFF2-40B4-BE49-F238E27FC236}">
                      <a16:creationId xmlns:a16="http://schemas.microsoft.com/office/drawing/2014/main" id="{09A07E12-739B-204A-9450-6E1884107BA9}"/>
                    </a:ext>
                  </a:extLst>
                </p:cNvPr>
                <p:cNvSpPr>
                  <a:spLocks noChangeArrowheads="1"/>
                </p:cNvSpPr>
                <p:nvPr/>
              </p:nvSpPr>
              <p:spPr bwMode="auto">
                <a:xfrm>
                  <a:off x="1473200" y="2573338"/>
                  <a:ext cx="247650" cy="136525"/>
                </a:xfrm>
                <a:custGeom>
                  <a:avLst/>
                  <a:gdLst>
                    <a:gd name="T0" fmla="*/ 663 w 689"/>
                    <a:gd name="T1" fmla="*/ 369 h 379"/>
                    <a:gd name="T2" fmla="*/ 663 w 689"/>
                    <a:gd name="T3" fmla="*/ 369 h 379"/>
                    <a:gd name="T4" fmla="*/ 688 w 689"/>
                    <a:gd name="T5" fmla="*/ 344 h 379"/>
                    <a:gd name="T6" fmla="*/ 688 w 689"/>
                    <a:gd name="T7" fmla="*/ 344 h 379"/>
                    <a:gd name="T8" fmla="*/ 672 w 689"/>
                    <a:gd name="T9" fmla="*/ 312 h 379"/>
                    <a:gd name="T10" fmla="*/ 639 w 689"/>
                    <a:gd name="T11" fmla="*/ 279 h 379"/>
                    <a:gd name="T12" fmla="*/ 607 w 689"/>
                    <a:gd name="T13" fmla="*/ 246 h 379"/>
                    <a:gd name="T14" fmla="*/ 574 w 689"/>
                    <a:gd name="T15" fmla="*/ 214 h 379"/>
                    <a:gd name="T16" fmla="*/ 541 w 689"/>
                    <a:gd name="T17" fmla="*/ 180 h 379"/>
                    <a:gd name="T18" fmla="*/ 508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1 w 689"/>
                    <a:gd name="T43" fmla="*/ 148 h 379"/>
                    <a:gd name="T44" fmla="*/ 147 w 689"/>
                    <a:gd name="T45" fmla="*/ 180 h 379"/>
                    <a:gd name="T46" fmla="*/ 115 w 689"/>
                    <a:gd name="T47" fmla="*/ 214 h 379"/>
                    <a:gd name="T48" fmla="*/ 82 w 689"/>
                    <a:gd name="T49" fmla="*/ 246 h 379"/>
                    <a:gd name="T50" fmla="*/ 49 w 689"/>
                    <a:gd name="T51" fmla="*/ 279 h 379"/>
                    <a:gd name="T52" fmla="*/ 16 w 689"/>
                    <a:gd name="T53" fmla="*/ 312 h 379"/>
                    <a:gd name="T54" fmla="*/ 16 w 689"/>
                    <a:gd name="T55" fmla="*/ 312 h 379"/>
                    <a:gd name="T56" fmla="*/ 0 w 689"/>
                    <a:gd name="T57" fmla="*/ 344 h 379"/>
                    <a:gd name="T58" fmla="*/ 0 w 689"/>
                    <a:gd name="T59" fmla="*/ 344 h 379"/>
                    <a:gd name="T60" fmla="*/ 24 w 689"/>
                    <a:gd name="T61" fmla="*/ 369 h 379"/>
                    <a:gd name="T62" fmla="*/ 24 w 689"/>
                    <a:gd name="T63" fmla="*/ 369 h 379"/>
                    <a:gd name="T64" fmla="*/ 82 w 689"/>
                    <a:gd name="T65" fmla="*/ 378 h 379"/>
                    <a:gd name="T66" fmla="*/ 607 w 689"/>
                    <a:gd name="T67" fmla="*/ 378 h 379"/>
                    <a:gd name="T68" fmla="*/ 607 w 689"/>
                    <a:gd name="T69" fmla="*/ 378 h 379"/>
                    <a:gd name="T70" fmla="*/ 663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3" y="369"/>
                      </a:moveTo>
                      <a:lnTo>
                        <a:pt x="663" y="369"/>
                      </a:lnTo>
                      <a:cubicBezTo>
                        <a:pt x="680" y="364"/>
                        <a:pt x="688" y="355"/>
                        <a:pt x="688" y="344"/>
                      </a:cubicBezTo>
                      <a:lnTo>
                        <a:pt x="688" y="344"/>
                      </a:lnTo>
                      <a:cubicBezTo>
                        <a:pt x="688" y="334"/>
                        <a:pt x="683" y="323"/>
                        <a:pt x="672" y="312"/>
                      </a:cubicBezTo>
                      <a:lnTo>
                        <a:pt x="639" y="279"/>
                      </a:lnTo>
                      <a:lnTo>
                        <a:pt x="607" y="246"/>
                      </a:lnTo>
                      <a:lnTo>
                        <a:pt x="574" y="214"/>
                      </a:lnTo>
                      <a:lnTo>
                        <a:pt x="541" y="180"/>
                      </a:lnTo>
                      <a:lnTo>
                        <a:pt x="508" y="148"/>
                      </a:lnTo>
                      <a:lnTo>
                        <a:pt x="475" y="115"/>
                      </a:lnTo>
                      <a:lnTo>
                        <a:pt x="443" y="82"/>
                      </a:lnTo>
                      <a:lnTo>
                        <a:pt x="410" y="50"/>
                      </a:lnTo>
                      <a:lnTo>
                        <a:pt x="377" y="16"/>
                      </a:lnTo>
                      <a:lnTo>
                        <a:pt x="377" y="16"/>
                      </a:lnTo>
                      <a:cubicBezTo>
                        <a:pt x="366" y="6"/>
                        <a:pt x="355" y="0"/>
                        <a:pt x="345" y="0"/>
                      </a:cubicBezTo>
                      <a:lnTo>
                        <a:pt x="345" y="0"/>
                      </a:lnTo>
                      <a:cubicBezTo>
                        <a:pt x="333" y="0"/>
                        <a:pt x="322" y="6"/>
                        <a:pt x="311" y="16"/>
                      </a:cubicBezTo>
                      <a:lnTo>
                        <a:pt x="279" y="50"/>
                      </a:lnTo>
                      <a:lnTo>
                        <a:pt x="246" y="82"/>
                      </a:lnTo>
                      <a:lnTo>
                        <a:pt x="213" y="115"/>
                      </a:lnTo>
                      <a:lnTo>
                        <a:pt x="181" y="148"/>
                      </a:lnTo>
                      <a:lnTo>
                        <a:pt x="147" y="180"/>
                      </a:lnTo>
                      <a:lnTo>
                        <a:pt x="115" y="214"/>
                      </a:lnTo>
                      <a:lnTo>
                        <a:pt x="82" y="246"/>
                      </a:lnTo>
                      <a:lnTo>
                        <a:pt x="49" y="279"/>
                      </a:lnTo>
                      <a:lnTo>
                        <a:pt x="16" y="312"/>
                      </a:lnTo>
                      <a:lnTo>
                        <a:pt x="16" y="312"/>
                      </a:lnTo>
                      <a:cubicBezTo>
                        <a:pt x="5" y="323"/>
                        <a:pt x="0" y="334"/>
                        <a:pt x="0" y="344"/>
                      </a:cubicBezTo>
                      <a:lnTo>
                        <a:pt x="0" y="344"/>
                      </a:lnTo>
                      <a:cubicBezTo>
                        <a:pt x="0" y="355"/>
                        <a:pt x="8" y="364"/>
                        <a:pt x="24" y="369"/>
                      </a:cubicBezTo>
                      <a:lnTo>
                        <a:pt x="24" y="369"/>
                      </a:lnTo>
                      <a:cubicBezTo>
                        <a:pt x="41" y="375"/>
                        <a:pt x="60" y="378"/>
                        <a:pt x="82" y="378"/>
                      </a:cubicBezTo>
                      <a:lnTo>
                        <a:pt x="607" y="378"/>
                      </a:lnTo>
                      <a:lnTo>
                        <a:pt x="607" y="378"/>
                      </a:lnTo>
                      <a:cubicBezTo>
                        <a:pt x="628" y="378"/>
                        <a:pt x="648" y="375"/>
                        <a:pt x="663" y="36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8" name="Freeform 60">
                  <a:extLst>
                    <a:ext uri="{FF2B5EF4-FFF2-40B4-BE49-F238E27FC236}">
                      <a16:creationId xmlns:a16="http://schemas.microsoft.com/office/drawing/2014/main" id="{9476DB99-D965-1047-81A3-AC8B6991235C}"/>
                    </a:ext>
                  </a:extLst>
                </p:cNvPr>
                <p:cNvSpPr>
                  <a:spLocks noChangeArrowheads="1"/>
                </p:cNvSpPr>
                <p:nvPr/>
              </p:nvSpPr>
              <p:spPr bwMode="auto">
                <a:xfrm>
                  <a:off x="2063750" y="2573338"/>
                  <a:ext cx="247650" cy="136525"/>
                </a:xfrm>
                <a:custGeom>
                  <a:avLst/>
                  <a:gdLst>
                    <a:gd name="T0" fmla="*/ 639 w 689"/>
                    <a:gd name="T1" fmla="*/ 279 h 379"/>
                    <a:gd name="T2" fmla="*/ 606 w 689"/>
                    <a:gd name="T3" fmla="*/ 246 h 379"/>
                    <a:gd name="T4" fmla="*/ 573 w 689"/>
                    <a:gd name="T5" fmla="*/ 213 h 379"/>
                    <a:gd name="T6" fmla="*/ 541 w 689"/>
                    <a:gd name="T7" fmla="*/ 180 h 379"/>
                    <a:gd name="T8" fmla="*/ 508 w 689"/>
                    <a:gd name="T9" fmla="*/ 148 h 379"/>
                    <a:gd name="T10" fmla="*/ 475 w 689"/>
                    <a:gd name="T11" fmla="*/ 115 h 379"/>
                    <a:gd name="T12" fmla="*/ 442 w 689"/>
                    <a:gd name="T13" fmla="*/ 82 h 379"/>
                    <a:gd name="T14" fmla="*/ 409 w 689"/>
                    <a:gd name="T15" fmla="*/ 50 h 379"/>
                    <a:gd name="T16" fmla="*/ 377 w 689"/>
                    <a:gd name="T17" fmla="*/ 16 h 379"/>
                    <a:gd name="T18" fmla="*/ 377 w 689"/>
                    <a:gd name="T19" fmla="*/ 16 h 379"/>
                    <a:gd name="T20" fmla="*/ 344 w 689"/>
                    <a:gd name="T21" fmla="*/ 0 h 379"/>
                    <a:gd name="T22" fmla="*/ 344 w 689"/>
                    <a:gd name="T23" fmla="*/ 0 h 379"/>
                    <a:gd name="T24" fmla="*/ 311 w 689"/>
                    <a:gd name="T25" fmla="*/ 16 h 379"/>
                    <a:gd name="T26" fmla="*/ 278 w 689"/>
                    <a:gd name="T27" fmla="*/ 50 h 379"/>
                    <a:gd name="T28" fmla="*/ 245 w 689"/>
                    <a:gd name="T29" fmla="*/ 82 h 379"/>
                    <a:gd name="T30" fmla="*/ 213 w 689"/>
                    <a:gd name="T31" fmla="*/ 115 h 379"/>
                    <a:gd name="T32" fmla="*/ 180 w 689"/>
                    <a:gd name="T33" fmla="*/ 148 h 379"/>
                    <a:gd name="T34" fmla="*/ 147 w 689"/>
                    <a:gd name="T35" fmla="*/ 180 h 379"/>
                    <a:gd name="T36" fmla="*/ 114 w 689"/>
                    <a:gd name="T37" fmla="*/ 213 h 379"/>
                    <a:gd name="T38" fmla="*/ 82 w 689"/>
                    <a:gd name="T39" fmla="*/ 246 h 379"/>
                    <a:gd name="T40" fmla="*/ 49 w 689"/>
                    <a:gd name="T41" fmla="*/ 279 h 379"/>
                    <a:gd name="T42" fmla="*/ 16 w 689"/>
                    <a:gd name="T43" fmla="*/ 312 h 379"/>
                    <a:gd name="T44" fmla="*/ 16 w 689"/>
                    <a:gd name="T45" fmla="*/ 312 h 379"/>
                    <a:gd name="T46" fmla="*/ 0 w 689"/>
                    <a:gd name="T47" fmla="*/ 344 h 379"/>
                    <a:gd name="T48" fmla="*/ 0 w 689"/>
                    <a:gd name="T49" fmla="*/ 344 h 379"/>
                    <a:gd name="T50" fmla="*/ 24 w 689"/>
                    <a:gd name="T51" fmla="*/ 369 h 379"/>
                    <a:gd name="T52" fmla="*/ 24 w 689"/>
                    <a:gd name="T53" fmla="*/ 369 h 379"/>
                    <a:gd name="T54" fmla="*/ 82 w 689"/>
                    <a:gd name="T55" fmla="*/ 378 h 379"/>
                    <a:gd name="T56" fmla="*/ 606 w 689"/>
                    <a:gd name="T57" fmla="*/ 378 h 379"/>
                    <a:gd name="T58" fmla="*/ 606 w 689"/>
                    <a:gd name="T59" fmla="*/ 378 h 379"/>
                    <a:gd name="T60" fmla="*/ 663 w 689"/>
                    <a:gd name="T61" fmla="*/ 369 h 379"/>
                    <a:gd name="T62" fmla="*/ 663 w 689"/>
                    <a:gd name="T63" fmla="*/ 369 h 379"/>
                    <a:gd name="T64" fmla="*/ 688 w 689"/>
                    <a:gd name="T65" fmla="*/ 344 h 379"/>
                    <a:gd name="T66" fmla="*/ 688 w 689"/>
                    <a:gd name="T67" fmla="*/ 344 h 379"/>
                    <a:gd name="T68" fmla="*/ 672 w 689"/>
                    <a:gd name="T69" fmla="*/ 312 h 379"/>
                    <a:gd name="T70" fmla="*/ 639 w 689"/>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39" y="279"/>
                      </a:moveTo>
                      <a:lnTo>
                        <a:pt x="606" y="246"/>
                      </a:lnTo>
                      <a:lnTo>
                        <a:pt x="573" y="213"/>
                      </a:lnTo>
                      <a:lnTo>
                        <a:pt x="541" y="180"/>
                      </a:lnTo>
                      <a:lnTo>
                        <a:pt x="508" y="148"/>
                      </a:lnTo>
                      <a:lnTo>
                        <a:pt x="475" y="115"/>
                      </a:lnTo>
                      <a:lnTo>
                        <a:pt x="442" y="82"/>
                      </a:lnTo>
                      <a:lnTo>
                        <a:pt x="409" y="50"/>
                      </a:lnTo>
                      <a:lnTo>
                        <a:pt x="377" y="16"/>
                      </a:lnTo>
                      <a:lnTo>
                        <a:pt x="377" y="16"/>
                      </a:lnTo>
                      <a:cubicBezTo>
                        <a:pt x="366" y="6"/>
                        <a:pt x="355" y="0"/>
                        <a:pt x="344" y="0"/>
                      </a:cubicBezTo>
                      <a:lnTo>
                        <a:pt x="344" y="0"/>
                      </a:lnTo>
                      <a:cubicBezTo>
                        <a:pt x="333" y="0"/>
                        <a:pt x="322" y="6"/>
                        <a:pt x="311" y="16"/>
                      </a:cubicBezTo>
                      <a:lnTo>
                        <a:pt x="278" y="50"/>
                      </a:lnTo>
                      <a:lnTo>
                        <a:pt x="245" y="82"/>
                      </a:lnTo>
                      <a:lnTo>
                        <a:pt x="213" y="115"/>
                      </a:lnTo>
                      <a:lnTo>
                        <a:pt x="180" y="148"/>
                      </a:lnTo>
                      <a:lnTo>
                        <a:pt x="147" y="180"/>
                      </a:lnTo>
                      <a:lnTo>
                        <a:pt x="114" y="213"/>
                      </a:lnTo>
                      <a:lnTo>
                        <a:pt x="82" y="246"/>
                      </a:lnTo>
                      <a:lnTo>
                        <a:pt x="49" y="279"/>
                      </a:lnTo>
                      <a:lnTo>
                        <a:pt x="16" y="312"/>
                      </a:lnTo>
                      <a:lnTo>
                        <a:pt x="16" y="312"/>
                      </a:lnTo>
                      <a:cubicBezTo>
                        <a:pt x="5" y="323"/>
                        <a:pt x="0" y="334"/>
                        <a:pt x="0" y="344"/>
                      </a:cubicBezTo>
                      <a:lnTo>
                        <a:pt x="0" y="344"/>
                      </a:lnTo>
                      <a:cubicBezTo>
                        <a:pt x="0" y="355"/>
                        <a:pt x="8" y="364"/>
                        <a:pt x="24" y="369"/>
                      </a:cubicBezTo>
                      <a:lnTo>
                        <a:pt x="24" y="369"/>
                      </a:lnTo>
                      <a:cubicBezTo>
                        <a:pt x="41" y="375"/>
                        <a:pt x="60" y="378"/>
                        <a:pt x="82" y="378"/>
                      </a:cubicBezTo>
                      <a:lnTo>
                        <a:pt x="606" y="378"/>
                      </a:lnTo>
                      <a:lnTo>
                        <a:pt x="606" y="378"/>
                      </a:lnTo>
                      <a:cubicBezTo>
                        <a:pt x="628" y="378"/>
                        <a:pt x="647" y="375"/>
                        <a:pt x="663" y="369"/>
                      </a:cubicBezTo>
                      <a:lnTo>
                        <a:pt x="663" y="369"/>
                      </a:lnTo>
                      <a:cubicBezTo>
                        <a:pt x="680" y="364"/>
                        <a:pt x="688" y="355"/>
                        <a:pt x="688" y="344"/>
                      </a:cubicBezTo>
                      <a:lnTo>
                        <a:pt x="688" y="344"/>
                      </a:lnTo>
                      <a:cubicBezTo>
                        <a:pt x="688" y="334"/>
                        <a:pt x="683" y="323"/>
                        <a:pt x="672" y="312"/>
                      </a:cubicBezTo>
                      <a:lnTo>
                        <a:pt x="639" y="27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9" name="Freeform 61">
                  <a:extLst>
                    <a:ext uri="{FF2B5EF4-FFF2-40B4-BE49-F238E27FC236}">
                      <a16:creationId xmlns:a16="http://schemas.microsoft.com/office/drawing/2014/main" id="{8DC190A2-9A9F-F340-942E-6C5765A7C37E}"/>
                    </a:ext>
                  </a:extLst>
                </p:cNvPr>
                <p:cNvSpPr>
                  <a:spLocks noChangeArrowheads="1"/>
                </p:cNvSpPr>
                <p:nvPr/>
              </p:nvSpPr>
              <p:spPr bwMode="auto">
                <a:xfrm>
                  <a:off x="1614488" y="2714625"/>
                  <a:ext cx="247650" cy="136525"/>
                </a:xfrm>
                <a:custGeom>
                  <a:avLst/>
                  <a:gdLst>
                    <a:gd name="T0" fmla="*/ 664 w 690"/>
                    <a:gd name="T1" fmla="*/ 368 h 378"/>
                    <a:gd name="T2" fmla="*/ 664 w 690"/>
                    <a:gd name="T3" fmla="*/ 368 h 378"/>
                    <a:gd name="T4" fmla="*/ 689 w 690"/>
                    <a:gd name="T5" fmla="*/ 344 h 378"/>
                    <a:gd name="T6" fmla="*/ 689 w 690"/>
                    <a:gd name="T7" fmla="*/ 344 h 378"/>
                    <a:gd name="T8" fmla="*/ 672 w 690"/>
                    <a:gd name="T9" fmla="*/ 311 h 378"/>
                    <a:gd name="T10" fmla="*/ 639 w 690"/>
                    <a:gd name="T11" fmla="*/ 278 h 378"/>
                    <a:gd name="T12" fmla="*/ 607 w 690"/>
                    <a:gd name="T13" fmla="*/ 246 h 378"/>
                    <a:gd name="T14" fmla="*/ 574 w 690"/>
                    <a:gd name="T15" fmla="*/ 213 h 378"/>
                    <a:gd name="T16" fmla="*/ 541 w 690"/>
                    <a:gd name="T17" fmla="*/ 180 h 378"/>
                    <a:gd name="T18" fmla="*/ 508 w 690"/>
                    <a:gd name="T19" fmla="*/ 147 h 378"/>
                    <a:gd name="T20" fmla="*/ 475 w 690"/>
                    <a:gd name="T21" fmla="*/ 114 h 378"/>
                    <a:gd name="T22" fmla="*/ 443 w 690"/>
                    <a:gd name="T23" fmla="*/ 82 h 378"/>
                    <a:gd name="T24" fmla="*/ 410 w 690"/>
                    <a:gd name="T25" fmla="*/ 49 h 378"/>
                    <a:gd name="T26" fmla="*/ 377 w 690"/>
                    <a:gd name="T27" fmla="*/ 16 h 378"/>
                    <a:gd name="T28" fmla="*/ 377 w 690"/>
                    <a:gd name="T29" fmla="*/ 16 h 378"/>
                    <a:gd name="T30" fmla="*/ 344 w 690"/>
                    <a:gd name="T31" fmla="*/ 0 h 378"/>
                    <a:gd name="T32" fmla="*/ 344 w 690"/>
                    <a:gd name="T33" fmla="*/ 0 h 378"/>
                    <a:gd name="T34" fmla="*/ 311 w 690"/>
                    <a:gd name="T35" fmla="*/ 16 h 378"/>
                    <a:gd name="T36" fmla="*/ 279 w 690"/>
                    <a:gd name="T37" fmla="*/ 49 h 378"/>
                    <a:gd name="T38" fmla="*/ 246 w 690"/>
                    <a:gd name="T39" fmla="*/ 82 h 378"/>
                    <a:gd name="T40" fmla="*/ 148 w 690"/>
                    <a:gd name="T41" fmla="*/ 180 h 378"/>
                    <a:gd name="T42" fmla="*/ 115 w 690"/>
                    <a:gd name="T43" fmla="*/ 213 h 378"/>
                    <a:gd name="T44" fmla="*/ 82 w 690"/>
                    <a:gd name="T45" fmla="*/ 246 h 378"/>
                    <a:gd name="T46" fmla="*/ 17 w 690"/>
                    <a:gd name="T47" fmla="*/ 311 h 378"/>
                    <a:gd name="T48" fmla="*/ 17 w 690"/>
                    <a:gd name="T49" fmla="*/ 311 h 378"/>
                    <a:gd name="T50" fmla="*/ 0 w 690"/>
                    <a:gd name="T51" fmla="*/ 344 h 378"/>
                    <a:gd name="T52" fmla="*/ 0 w 690"/>
                    <a:gd name="T53" fmla="*/ 344 h 378"/>
                    <a:gd name="T54" fmla="*/ 25 w 690"/>
                    <a:gd name="T55" fmla="*/ 368 h 378"/>
                    <a:gd name="T56" fmla="*/ 25 w 690"/>
                    <a:gd name="T57" fmla="*/ 368 h 378"/>
                    <a:gd name="T58" fmla="*/ 82 w 690"/>
                    <a:gd name="T59" fmla="*/ 377 h 378"/>
                    <a:gd name="T60" fmla="*/ 607 w 690"/>
                    <a:gd name="T61" fmla="*/ 377 h 378"/>
                    <a:gd name="T62" fmla="*/ 607 w 690"/>
                    <a:gd name="T63" fmla="*/ 377 h 378"/>
                    <a:gd name="T64" fmla="*/ 664 w 690"/>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378">
                      <a:moveTo>
                        <a:pt x="664" y="368"/>
                      </a:moveTo>
                      <a:lnTo>
                        <a:pt x="664" y="368"/>
                      </a:lnTo>
                      <a:cubicBezTo>
                        <a:pt x="680" y="363"/>
                        <a:pt x="689" y="355"/>
                        <a:pt x="689" y="344"/>
                      </a:cubicBezTo>
                      <a:lnTo>
                        <a:pt x="689" y="344"/>
                      </a:lnTo>
                      <a:cubicBezTo>
                        <a:pt x="689" y="333"/>
                        <a:pt x="683" y="322"/>
                        <a:pt x="672" y="311"/>
                      </a:cubicBezTo>
                      <a:lnTo>
                        <a:pt x="639" y="278"/>
                      </a:lnTo>
                      <a:lnTo>
                        <a:pt x="607" y="246"/>
                      </a:lnTo>
                      <a:lnTo>
                        <a:pt x="574" y="213"/>
                      </a:lnTo>
                      <a:lnTo>
                        <a:pt x="541" y="180"/>
                      </a:lnTo>
                      <a:lnTo>
                        <a:pt x="508" y="147"/>
                      </a:lnTo>
                      <a:lnTo>
                        <a:pt x="475" y="114"/>
                      </a:lnTo>
                      <a:lnTo>
                        <a:pt x="443" y="82"/>
                      </a:lnTo>
                      <a:lnTo>
                        <a:pt x="410" y="49"/>
                      </a:lnTo>
                      <a:lnTo>
                        <a:pt x="377" y="16"/>
                      </a:lnTo>
                      <a:lnTo>
                        <a:pt x="377" y="16"/>
                      </a:lnTo>
                      <a:cubicBezTo>
                        <a:pt x="366" y="5"/>
                        <a:pt x="356" y="0"/>
                        <a:pt x="344" y="0"/>
                      </a:cubicBezTo>
                      <a:lnTo>
                        <a:pt x="344" y="0"/>
                      </a:lnTo>
                      <a:cubicBezTo>
                        <a:pt x="333" y="0"/>
                        <a:pt x="323" y="5"/>
                        <a:pt x="311" y="16"/>
                      </a:cubicBezTo>
                      <a:lnTo>
                        <a:pt x="279" y="49"/>
                      </a:lnTo>
                      <a:lnTo>
                        <a:pt x="246" y="82"/>
                      </a:lnTo>
                      <a:lnTo>
                        <a:pt x="148" y="180"/>
                      </a:lnTo>
                      <a:lnTo>
                        <a:pt x="115" y="213"/>
                      </a:lnTo>
                      <a:lnTo>
                        <a:pt x="82" y="246"/>
                      </a:lnTo>
                      <a:lnTo>
                        <a:pt x="17" y="311"/>
                      </a:lnTo>
                      <a:lnTo>
                        <a:pt x="17" y="311"/>
                      </a:lnTo>
                      <a:cubicBezTo>
                        <a:pt x="5" y="322"/>
                        <a:pt x="0" y="333"/>
                        <a:pt x="0" y="344"/>
                      </a:cubicBezTo>
                      <a:lnTo>
                        <a:pt x="0" y="344"/>
                      </a:lnTo>
                      <a:cubicBezTo>
                        <a:pt x="0" y="355"/>
                        <a:pt x="8" y="363"/>
                        <a:pt x="25" y="368"/>
                      </a:cubicBezTo>
                      <a:lnTo>
                        <a:pt x="25" y="368"/>
                      </a:lnTo>
                      <a:cubicBezTo>
                        <a:pt x="41" y="374"/>
                        <a:pt x="60" y="377"/>
                        <a:pt x="82" y="377"/>
                      </a:cubicBezTo>
                      <a:lnTo>
                        <a:pt x="607" y="377"/>
                      </a:lnTo>
                      <a:lnTo>
                        <a:pt x="607" y="377"/>
                      </a:lnTo>
                      <a:cubicBezTo>
                        <a:pt x="629" y="377"/>
                        <a:pt x="648" y="374"/>
                        <a:pt x="664" y="368"/>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0" name="Freeform 62">
                  <a:extLst>
                    <a:ext uri="{FF2B5EF4-FFF2-40B4-BE49-F238E27FC236}">
                      <a16:creationId xmlns:a16="http://schemas.microsoft.com/office/drawing/2014/main" id="{E724427E-ECE1-9C4A-BC9D-362726988FE7}"/>
                    </a:ext>
                  </a:extLst>
                </p:cNvPr>
                <p:cNvSpPr>
                  <a:spLocks noChangeArrowheads="1"/>
                </p:cNvSpPr>
                <p:nvPr/>
              </p:nvSpPr>
              <p:spPr bwMode="auto">
                <a:xfrm>
                  <a:off x="1922463" y="2714625"/>
                  <a:ext cx="247650" cy="136525"/>
                </a:xfrm>
                <a:custGeom>
                  <a:avLst/>
                  <a:gdLst>
                    <a:gd name="T0" fmla="*/ 377 w 690"/>
                    <a:gd name="T1" fmla="*/ 16 h 378"/>
                    <a:gd name="T2" fmla="*/ 377 w 690"/>
                    <a:gd name="T3" fmla="*/ 16 h 378"/>
                    <a:gd name="T4" fmla="*/ 345 w 690"/>
                    <a:gd name="T5" fmla="*/ 0 h 378"/>
                    <a:gd name="T6" fmla="*/ 345 w 690"/>
                    <a:gd name="T7" fmla="*/ 0 h 378"/>
                    <a:gd name="T8" fmla="*/ 312 w 690"/>
                    <a:gd name="T9" fmla="*/ 16 h 378"/>
                    <a:gd name="T10" fmla="*/ 279 w 690"/>
                    <a:gd name="T11" fmla="*/ 49 h 378"/>
                    <a:gd name="T12" fmla="*/ 246 w 690"/>
                    <a:gd name="T13" fmla="*/ 82 h 378"/>
                    <a:gd name="T14" fmla="*/ 214 w 690"/>
                    <a:gd name="T15" fmla="*/ 114 h 378"/>
                    <a:gd name="T16" fmla="*/ 181 w 690"/>
                    <a:gd name="T17" fmla="*/ 147 h 378"/>
                    <a:gd name="T18" fmla="*/ 148 w 690"/>
                    <a:gd name="T19" fmla="*/ 180 h 378"/>
                    <a:gd name="T20" fmla="*/ 115 w 690"/>
                    <a:gd name="T21" fmla="*/ 213 h 378"/>
                    <a:gd name="T22" fmla="*/ 83 w 690"/>
                    <a:gd name="T23" fmla="*/ 246 h 378"/>
                    <a:gd name="T24" fmla="*/ 50 w 690"/>
                    <a:gd name="T25" fmla="*/ 278 h 378"/>
                    <a:gd name="T26" fmla="*/ 17 w 690"/>
                    <a:gd name="T27" fmla="*/ 311 h 378"/>
                    <a:gd name="T28" fmla="*/ 17 w 690"/>
                    <a:gd name="T29" fmla="*/ 311 h 378"/>
                    <a:gd name="T30" fmla="*/ 0 w 690"/>
                    <a:gd name="T31" fmla="*/ 344 h 378"/>
                    <a:gd name="T32" fmla="*/ 0 w 690"/>
                    <a:gd name="T33" fmla="*/ 344 h 378"/>
                    <a:gd name="T34" fmla="*/ 25 w 690"/>
                    <a:gd name="T35" fmla="*/ 368 h 378"/>
                    <a:gd name="T36" fmla="*/ 25 w 690"/>
                    <a:gd name="T37" fmla="*/ 368 h 378"/>
                    <a:gd name="T38" fmla="*/ 83 w 690"/>
                    <a:gd name="T39" fmla="*/ 377 h 378"/>
                    <a:gd name="T40" fmla="*/ 607 w 690"/>
                    <a:gd name="T41" fmla="*/ 377 h 378"/>
                    <a:gd name="T42" fmla="*/ 607 w 690"/>
                    <a:gd name="T43" fmla="*/ 377 h 378"/>
                    <a:gd name="T44" fmla="*/ 664 w 690"/>
                    <a:gd name="T45" fmla="*/ 368 h 378"/>
                    <a:gd name="T46" fmla="*/ 664 w 690"/>
                    <a:gd name="T47" fmla="*/ 368 h 378"/>
                    <a:gd name="T48" fmla="*/ 689 w 690"/>
                    <a:gd name="T49" fmla="*/ 344 h 378"/>
                    <a:gd name="T50" fmla="*/ 689 w 690"/>
                    <a:gd name="T51" fmla="*/ 344 h 378"/>
                    <a:gd name="T52" fmla="*/ 672 w 690"/>
                    <a:gd name="T53" fmla="*/ 311 h 378"/>
                    <a:gd name="T54" fmla="*/ 377 w 690"/>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0" h="378">
                      <a:moveTo>
                        <a:pt x="377" y="16"/>
                      </a:moveTo>
                      <a:lnTo>
                        <a:pt x="377" y="16"/>
                      </a:lnTo>
                      <a:cubicBezTo>
                        <a:pt x="366" y="5"/>
                        <a:pt x="356" y="0"/>
                        <a:pt x="345" y="0"/>
                      </a:cubicBezTo>
                      <a:lnTo>
                        <a:pt x="345" y="0"/>
                      </a:lnTo>
                      <a:cubicBezTo>
                        <a:pt x="334" y="0"/>
                        <a:pt x="323" y="5"/>
                        <a:pt x="312" y="16"/>
                      </a:cubicBezTo>
                      <a:lnTo>
                        <a:pt x="279" y="49"/>
                      </a:lnTo>
                      <a:lnTo>
                        <a:pt x="246" y="82"/>
                      </a:lnTo>
                      <a:lnTo>
                        <a:pt x="214" y="114"/>
                      </a:lnTo>
                      <a:lnTo>
                        <a:pt x="181" y="147"/>
                      </a:lnTo>
                      <a:lnTo>
                        <a:pt x="148" y="180"/>
                      </a:lnTo>
                      <a:lnTo>
                        <a:pt x="115" y="213"/>
                      </a:lnTo>
                      <a:lnTo>
                        <a:pt x="83" y="246"/>
                      </a:lnTo>
                      <a:lnTo>
                        <a:pt x="50" y="278"/>
                      </a:lnTo>
                      <a:lnTo>
                        <a:pt x="17" y="311"/>
                      </a:lnTo>
                      <a:lnTo>
                        <a:pt x="17" y="311"/>
                      </a:lnTo>
                      <a:cubicBezTo>
                        <a:pt x="6" y="322"/>
                        <a:pt x="0" y="333"/>
                        <a:pt x="0" y="344"/>
                      </a:cubicBezTo>
                      <a:lnTo>
                        <a:pt x="0" y="344"/>
                      </a:lnTo>
                      <a:cubicBezTo>
                        <a:pt x="0" y="355"/>
                        <a:pt x="9" y="363"/>
                        <a:pt x="25" y="368"/>
                      </a:cubicBezTo>
                      <a:lnTo>
                        <a:pt x="25" y="368"/>
                      </a:lnTo>
                      <a:cubicBezTo>
                        <a:pt x="42" y="374"/>
                        <a:pt x="60" y="377"/>
                        <a:pt x="83" y="377"/>
                      </a:cubicBezTo>
                      <a:lnTo>
                        <a:pt x="607" y="377"/>
                      </a:lnTo>
                      <a:lnTo>
                        <a:pt x="607" y="377"/>
                      </a:lnTo>
                      <a:cubicBezTo>
                        <a:pt x="629" y="377"/>
                        <a:pt x="648" y="374"/>
                        <a:pt x="664" y="368"/>
                      </a:cubicBezTo>
                      <a:lnTo>
                        <a:pt x="664" y="368"/>
                      </a:lnTo>
                      <a:cubicBezTo>
                        <a:pt x="680" y="363"/>
                        <a:pt x="689" y="355"/>
                        <a:pt x="689" y="344"/>
                      </a:cubicBezTo>
                      <a:lnTo>
                        <a:pt x="689" y="344"/>
                      </a:lnTo>
                      <a:cubicBezTo>
                        <a:pt x="689" y="333"/>
                        <a:pt x="683" y="322"/>
                        <a:pt x="672" y="311"/>
                      </a:cubicBezTo>
                      <a:lnTo>
                        <a:pt x="377" y="16"/>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1" name="Freeform 63">
                  <a:extLst>
                    <a:ext uri="{FF2B5EF4-FFF2-40B4-BE49-F238E27FC236}">
                      <a16:creationId xmlns:a16="http://schemas.microsoft.com/office/drawing/2014/main" id="{87F6D4C3-9615-9140-B591-DD5E63D82B71}"/>
                    </a:ext>
                  </a:extLst>
                </p:cNvPr>
                <p:cNvSpPr>
                  <a:spLocks noChangeArrowheads="1"/>
                </p:cNvSpPr>
                <p:nvPr/>
              </p:nvSpPr>
              <p:spPr bwMode="auto">
                <a:xfrm>
                  <a:off x="1757363" y="2851150"/>
                  <a:ext cx="271462" cy="141288"/>
                </a:xfrm>
                <a:custGeom>
                  <a:avLst/>
                  <a:gdLst>
                    <a:gd name="T0" fmla="*/ 704 w 754"/>
                    <a:gd name="T1" fmla="*/ 292 h 391"/>
                    <a:gd name="T2" fmla="*/ 672 w 754"/>
                    <a:gd name="T3" fmla="*/ 259 h 391"/>
                    <a:gd name="T4" fmla="*/ 639 w 754"/>
                    <a:gd name="T5" fmla="*/ 226 h 391"/>
                    <a:gd name="T6" fmla="*/ 606 w 754"/>
                    <a:gd name="T7" fmla="*/ 193 h 391"/>
                    <a:gd name="T8" fmla="*/ 573 w 754"/>
                    <a:gd name="T9" fmla="*/ 161 h 391"/>
                    <a:gd name="T10" fmla="*/ 541 w 754"/>
                    <a:gd name="T11" fmla="*/ 128 h 391"/>
                    <a:gd name="T12" fmla="*/ 508 w 754"/>
                    <a:gd name="T13" fmla="*/ 95 h 391"/>
                    <a:gd name="T14" fmla="*/ 475 w 754"/>
                    <a:gd name="T15" fmla="*/ 62 h 391"/>
                    <a:gd name="T16" fmla="*/ 442 w 754"/>
                    <a:gd name="T17" fmla="*/ 29 h 391"/>
                    <a:gd name="T18" fmla="*/ 442 w 754"/>
                    <a:gd name="T19" fmla="*/ 29 h 391"/>
                    <a:gd name="T20" fmla="*/ 409 w 754"/>
                    <a:gd name="T21" fmla="*/ 8 h 391"/>
                    <a:gd name="T22" fmla="*/ 409 w 754"/>
                    <a:gd name="T23" fmla="*/ 8 h 391"/>
                    <a:gd name="T24" fmla="*/ 401 w 754"/>
                    <a:gd name="T25" fmla="*/ 5 h 391"/>
                    <a:gd name="T26" fmla="*/ 401 w 754"/>
                    <a:gd name="T27" fmla="*/ 5 h 391"/>
                    <a:gd name="T28" fmla="*/ 352 w 754"/>
                    <a:gd name="T29" fmla="*/ 5 h 391"/>
                    <a:gd name="T30" fmla="*/ 352 w 754"/>
                    <a:gd name="T31" fmla="*/ 5 h 391"/>
                    <a:gd name="T32" fmla="*/ 311 w 754"/>
                    <a:gd name="T33" fmla="*/ 29 h 391"/>
                    <a:gd name="T34" fmla="*/ 278 w 754"/>
                    <a:gd name="T35" fmla="*/ 62 h 391"/>
                    <a:gd name="T36" fmla="*/ 245 w 754"/>
                    <a:gd name="T37" fmla="*/ 95 h 391"/>
                    <a:gd name="T38" fmla="*/ 147 w 754"/>
                    <a:gd name="T39" fmla="*/ 193 h 391"/>
                    <a:gd name="T40" fmla="*/ 114 w 754"/>
                    <a:gd name="T41" fmla="*/ 226 h 391"/>
                    <a:gd name="T42" fmla="*/ 81 w 754"/>
                    <a:gd name="T43" fmla="*/ 259 h 391"/>
                    <a:gd name="T44" fmla="*/ 16 w 754"/>
                    <a:gd name="T45" fmla="*/ 325 h 391"/>
                    <a:gd name="T46" fmla="*/ 16 w 754"/>
                    <a:gd name="T47" fmla="*/ 325 h 391"/>
                    <a:gd name="T48" fmla="*/ 0 w 754"/>
                    <a:gd name="T49" fmla="*/ 357 h 391"/>
                    <a:gd name="T50" fmla="*/ 0 w 754"/>
                    <a:gd name="T51" fmla="*/ 357 h 391"/>
                    <a:gd name="T52" fmla="*/ 24 w 754"/>
                    <a:gd name="T53" fmla="*/ 382 h 391"/>
                    <a:gd name="T54" fmla="*/ 24 w 754"/>
                    <a:gd name="T55" fmla="*/ 382 h 391"/>
                    <a:gd name="T56" fmla="*/ 81 w 754"/>
                    <a:gd name="T57" fmla="*/ 390 h 391"/>
                    <a:gd name="T58" fmla="*/ 409 w 754"/>
                    <a:gd name="T59" fmla="*/ 390 h 391"/>
                    <a:gd name="T60" fmla="*/ 672 w 754"/>
                    <a:gd name="T61" fmla="*/ 390 h 391"/>
                    <a:gd name="T62" fmla="*/ 672 w 754"/>
                    <a:gd name="T63" fmla="*/ 390 h 391"/>
                    <a:gd name="T64" fmla="*/ 729 w 754"/>
                    <a:gd name="T65" fmla="*/ 382 h 391"/>
                    <a:gd name="T66" fmla="*/ 729 w 754"/>
                    <a:gd name="T67" fmla="*/ 382 h 391"/>
                    <a:gd name="T68" fmla="*/ 753 w 754"/>
                    <a:gd name="T69" fmla="*/ 357 h 391"/>
                    <a:gd name="T70" fmla="*/ 753 w 754"/>
                    <a:gd name="T71" fmla="*/ 357 h 391"/>
                    <a:gd name="T72" fmla="*/ 737 w 754"/>
                    <a:gd name="T73" fmla="*/ 325 h 391"/>
                    <a:gd name="T74" fmla="*/ 704 w 754"/>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4" h="391">
                      <a:moveTo>
                        <a:pt x="704" y="292"/>
                      </a:moveTo>
                      <a:lnTo>
                        <a:pt x="672" y="259"/>
                      </a:lnTo>
                      <a:lnTo>
                        <a:pt x="639" y="226"/>
                      </a:lnTo>
                      <a:lnTo>
                        <a:pt x="606" y="193"/>
                      </a:lnTo>
                      <a:lnTo>
                        <a:pt x="573" y="161"/>
                      </a:lnTo>
                      <a:lnTo>
                        <a:pt x="541" y="128"/>
                      </a:lnTo>
                      <a:lnTo>
                        <a:pt x="508" y="95"/>
                      </a:lnTo>
                      <a:lnTo>
                        <a:pt x="475" y="62"/>
                      </a:lnTo>
                      <a:lnTo>
                        <a:pt x="442" y="29"/>
                      </a:lnTo>
                      <a:lnTo>
                        <a:pt x="442" y="29"/>
                      </a:lnTo>
                      <a:cubicBezTo>
                        <a:pt x="433" y="21"/>
                        <a:pt x="422" y="13"/>
                        <a:pt x="409" y="8"/>
                      </a:cubicBezTo>
                      <a:lnTo>
                        <a:pt x="409" y="8"/>
                      </a:lnTo>
                      <a:cubicBezTo>
                        <a:pt x="407" y="7"/>
                        <a:pt x="404" y="6"/>
                        <a:pt x="401" y="5"/>
                      </a:cubicBezTo>
                      <a:lnTo>
                        <a:pt x="401" y="5"/>
                      </a:lnTo>
                      <a:cubicBezTo>
                        <a:pt x="384" y="0"/>
                        <a:pt x="369" y="0"/>
                        <a:pt x="352" y="5"/>
                      </a:cubicBezTo>
                      <a:lnTo>
                        <a:pt x="352" y="5"/>
                      </a:lnTo>
                      <a:cubicBezTo>
                        <a:pt x="336" y="10"/>
                        <a:pt x="322" y="18"/>
                        <a:pt x="311" y="29"/>
                      </a:cubicBezTo>
                      <a:lnTo>
                        <a:pt x="278" y="62"/>
                      </a:lnTo>
                      <a:lnTo>
                        <a:pt x="245" y="95"/>
                      </a:lnTo>
                      <a:lnTo>
                        <a:pt x="147" y="193"/>
                      </a:lnTo>
                      <a:lnTo>
                        <a:pt x="114" y="226"/>
                      </a:lnTo>
                      <a:lnTo>
                        <a:pt x="81" y="259"/>
                      </a:lnTo>
                      <a:lnTo>
                        <a:pt x="16" y="325"/>
                      </a:lnTo>
                      <a:lnTo>
                        <a:pt x="16" y="325"/>
                      </a:lnTo>
                      <a:cubicBezTo>
                        <a:pt x="5" y="335"/>
                        <a:pt x="0" y="347"/>
                        <a:pt x="0" y="357"/>
                      </a:cubicBezTo>
                      <a:lnTo>
                        <a:pt x="0" y="357"/>
                      </a:lnTo>
                      <a:cubicBezTo>
                        <a:pt x="0" y="369"/>
                        <a:pt x="8" y="377"/>
                        <a:pt x="24" y="382"/>
                      </a:cubicBezTo>
                      <a:lnTo>
                        <a:pt x="24" y="382"/>
                      </a:lnTo>
                      <a:cubicBezTo>
                        <a:pt x="40" y="387"/>
                        <a:pt x="60" y="390"/>
                        <a:pt x="81" y="390"/>
                      </a:cubicBezTo>
                      <a:lnTo>
                        <a:pt x="409" y="390"/>
                      </a:lnTo>
                      <a:lnTo>
                        <a:pt x="672" y="390"/>
                      </a:lnTo>
                      <a:lnTo>
                        <a:pt x="672" y="390"/>
                      </a:lnTo>
                      <a:cubicBezTo>
                        <a:pt x="693" y="390"/>
                        <a:pt x="712" y="387"/>
                        <a:pt x="729" y="382"/>
                      </a:cubicBezTo>
                      <a:lnTo>
                        <a:pt x="729" y="382"/>
                      </a:lnTo>
                      <a:cubicBezTo>
                        <a:pt x="745" y="377"/>
                        <a:pt x="753" y="369"/>
                        <a:pt x="753" y="357"/>
                      </a:cubicBezTo>
                      <a:lnTo>
                        <a:pt x="753" y="357"/>
                      </a:lnTo>
                      <a:cubicBezTo>
                        <a:pt x="753" y="347"/>
                        <a:pt x="748" y="335"/>
                        <a:pt x="737" y="325"/>
                      </a:cubicBezTo>
                      <a:lnTo>
                        <a:pt x="704" y="292"/>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2" name="Freeform 192">
                  <a:extLst>
                    <a:ext uri="{FF2B5EF4-FFF2-40B4-BE49-F238E27FC236}">
                      <a16:creationId xmlns:a16="http://schemas.microsoft.com/office/drawing/2014/main" id="{6F17ABC3-B0C8-D54E-B1B5-F145F0EFD0AE}"/>
                    </a:ext>
                  </a:extLst>
                </p:cNvPr>
                <p:cNvSpPr>
                  <a:spLocks noChangeArrowheads="1"/>
                </p:cNvSpPr>
                <p:nvPr/>
              </p:nvSpPr>
              <p:spPr bwMode="auto">
                <a:xfrm>
                  <a:off x="1635885" y="2166938"/>
                  <a:ext cx="517525" cy="517525"/>
                </a:xfrm>
                <a:custGeom>
                  <a:avLst/>
                  <a:gdLst>
                    <a:gd name="T0" fmla="*/ 1276 w 1438"/>
                    <a:gd name="T1" fmla="*/ 653 h 1438"/>
                    <a:gd name="T2" fmla="*/ 751 w 1438"/>
                    <a:gd name="T3" fmla="*/ 140 h 1438"/>
                    <a:gd name="T4" fmla="*/ 743 w 1438"/>
                    <a:gd name="T5" fmla="*/ 137 h 1438"/>
                    <a:gd name="T6" fmla="*/ 653 w 1438"/>
                    <a:gd name="T7" fmla="*/ 161 h 1438"/>
                    <a:gd name="T8" fmla="*/ 522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6 w 1438"/>
                    <a:gd name="T21" fmla="*/ 1079 h 1438"/>
                    <a:gd name="T22" fmla="*/ 620 w 1438"/>
                    <a:gd name="T23" fmla="*/ 1243 h 1438"/>
                    <a:gd name="T24" fmla="*/ 694 w 1438"/>
                    <a:gd name="T25" fmla="*/ 1301 h 1438"/>
                    <a:gd name="T26" fmla="*/ 743 w 1438"/>
                    <a:gd name="T27" fmla="*/ 1301 h 1438"/>
                    <a:gd name="T28" fmla="*/ 784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0 w 1438"/>
                    <a:gd name="T41" fmla="*/ 743 h 1438"/>
                    <a:gd name="T42" fmla="*/ 1407 w 1438"/>
                    <a:gd name="T43" fmla="*/ 653 h 1438"/>
                    <a:gd name="T44" fmla="*/ 1432 w 1438"/>
                    <a:gd name="T45" fmla="*/ 743 h 1438"/>
                    <a:gd name="T46" fmla="*/ 784 w 1438"/>
                    <a:gd name="T47" fmla="*/ 1407 h 1438"/>
                    <a:gd name="T48" fmla="*/ 751 w 1438"/>
                    <a:gd name="T49" fmla="*/ 1428 h 1438"/>
                    <a:gd name="T50" fmla="*/ 694 w 1438"/>
                    <a:gd name="T51" fmla="*/ 1432 h 1438"/>
                    <a:gd name="T52" fmla="*/ 587 w 1438"/>
                    <a:gd name="T53" fmla="*/ 1342 h 1438"/>
                    <a:gd name="T54" fmla="*/ 424 w 1438"/>
                    <a:gd name="T55" fmla="*/ 1178 h 1438"/>
                    <a:gd name="T56" fmla="*/ 260 w 1438"/>
                    <a:gd name="T57" fmla="*/ 1014 h 1438"/>
                    <a:gd name="T58" fmla="*/ 96 w 1438"/>
                    <a:gd name="T59" fmla="*/ 850 h 1438"/>
                    <a:gd name="T60" fmla="*/ 30 w 1438"/>
                    <a:gd name="T61" fmla="*/ 785 h 1438"/>
                    <a:gd name="T62" fmla="*/ 5 w 1438"/>
                    <a:gd name="T63" fmla="*/ 694 h 1438"/>
                    <a:gd name="T64" fmla="*/ 63 w 1438"/>
                    <a:gd name="T65" fmla="*/ 620 h 1438"/>
                    <a:gd name="T66" fmla="*/ 162 w 1438"/>
                    <a:gd name="T67" fmla="*/ 522 h 1438"/>
                    <a:gd name="T68" fmla="*/ 260 w 1438"/>
                    <a:gd name="T69" fmla="*/ 424 h 1438"/>
                    <a:gd name="T70" fmla="*/ 358 w 1438"/>
                    <a:gd name="T71" fmla="*/ 325 h 1438"/>
                    <a:gd name="T72" fmla="*/ 456 w 1438"/>
                    <a:gd name="T73" fmla="*/ 227 h 1438"/>
                    <a:gd name="T74" fmla="*/ 555 w 1438"/>
                    <a:gd name="T75" fmla="*/ 128 h 1438"/>
                    <a:gd name="T76" fmla="*/ 653 w 1438"/>
                    <a:gd name="T77" fmla="*/ 30 h 1438"/>
                    <a:gd name="T78" fmla="*/ 694 w 1438"/>
                    <a:gd name="T79" fmla="*/ 6 h 1438"/>
                    <a:gd name="T80" fmla="*/ 751 w 1438"/>
                    <a:gd name="T81" fmla="*/ 8 h 1438"/>
                    <a:gd name="T82" fmla="*/ 817 w 1438"/>
                    <a:gd name="T83" fmla="*/ 63 h 1438"/>
                    <a:gd name="T84" fmla="*/ 915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7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0" y="694"/>
                      </a:moveTo>
                      <a:lnTo>
                        <a:pt x="1300" y="694"/>
                      </a:lnTo>
                      <a:cubicBezTo>
                        <a:pt x="1295" y="677"/>
                        <a:pt x="1287" y="664"/>
                        <a:pt x="1276" y="653"/>
                      </a:cubicBezTo>
                      <a:lnTo>
                        <a:pt x="784" y="161"/>
                      </a:lnTo>
                      <a:lnTo>
                        <a:pt x="784" y="161"/>
                      </a:lnTo>
                      <a:cubicBezTo>
                        <a:pt x="776" y="153"/>
                        <a:pt x="764" y="146"/>
                        <a:pt x="751" y="140"/>
                      </a:cubicBezTo>
                      <a:lnTo>
                        <a:pt x="751" y="140"/>
                      </a:lnTo>
                      <a:cubicBezTo>
                        <a:pt x="749" y="139"/>
                        <a:pt x="746" y="138"/>
                        <a:pt x="743" y="137"/>
                      </a:cubicBezTo>
                      <a:lnTo>
                        <a:pt x="743" y="137"/>
                      </a:lnTo>
                      <a:cubicBezTo>
                        <a:pt x="727" y="131"/>
                        <a:pt x="711" y="131"/>
                        <a:pt x="694" y="137"/>
                      </a:cubicBezTo>
                      <a:lnTo>
                        <a:pt x="694" y="137"/>
                      </a:lnTo>
                      <a:cubicBezTo>
                        <a:pt x="678" y="143"/>
                        <a:pt x="665" y="150"/>
                        <a:pt x="653" y="161"/>
                      </a:cubicBezTo>
                      <a:lnTo>
                        <a:pt x="587" y="227"/>
                      </a:lnTo>
                      <a:lnTo>
                        <a:pt x="555" y="260"/>
                      </a:lnTo>
                      <a:lnTo>
                        <a:pt x="522" y="292"/>
                      </a:lnTo>
                      <a:lnTo>
                        <a:pt x="424" y="391"/>
                      </a:lnTo>
                      <a:lnTo>
                        <a:pt x="391" y="424"/>
                      </a:lnTo>
                      <a:lnTo>
                        <a:pt x="358" y="456"/>
                      </a:lnTo>
                      <a:lnTo>
                        <a:pt x="260" y="555"/>
                      </a:lnTo>
                      <a:lnTo>
                        <a:pt x="227"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5" y="948"/>
                      </a:lnTo>
                      <a:lnTo>
                        <a:pt x="424" y="1047"/>
                      </a:lnTo>
                      <a:lnTo>
                        <a:pt x="456" y="1079"/>
                      </a:lnTo>
                      <a:lnTo>
                        <a:pt x="489" y="1112"/>
                      </a:lnTo>
                      <a:lnTo>
                        <a:pt x="587" y="1210"/>
                      </a:lnTo>
                      <a:lnTo>
                        <a:pt x="620" y="1243"/>
                      </a:lnTo>
                      <a:lnTo>
                        <a:pt x="653" y="1276"/>
                      </a:lnTo>
                      <a:lnTo>
                        <a:pt x="653" y="1276"/>
                      </a:lnTo>
                      <a:cubicBezTo>
                        <a:pt x="665" y="1287"/>
                        <a:pt x="678" y="1295"/>
                        <a:pt x="694" y="1301"/>
                      </a:cubicBezTo>
                      <a:lnTo>
                        <a:pt x="694" y="1301"/>
                      </a:lnTo>
                      <a:cubicBezTo>
                        <a:pt x="711" y="1306"/>
                        <a:pt x="727" y="1306"/>
                        <a:pt x="743" y="1301"/>
                      </a:cubicBezTo>
                      <a:lnTo>
                        <a:pt x="743" y="1301"/>
                      </a:lnTo>
                      <a:cubicBezTo>
                        <a:pt x="746" y="1300"/>
                        <a:pt x="749" y="1298"/>
                        <a:pt x="751" y="1297"/>
                      </a:cubicBezTo>
                      <a:lnTo>
                        <a:pt x="751" y="1297"/>
                      </a:lnTo>
                      <a:cubicBezTo>
                        <a:pt x="764" y="1292"/>
                        <a:pt x="776" y="1285"/>
                        <a:pt x="784" y="1276"/>
                      </a:cubicBezTo>
                      <a:lnTo>
                        <a:pt x="817" y="1243"/>
                      </a:lnTo>
                      <a:lnTo>
                        <a:pt x="850" y="1210"/>
                      </a:lnTo>
                      <a:lnTo>
                        <a:pt x="883" y="1178"/>
                      </a:lnTo>
                      <a:lnTo>
                        <a:pt x="915"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0" y="743"/>
                      </a:cubicBezTo>
                      <a:lnTo>
                        <a:pt x="1300" y="743"/>
                      </a:lnTo>
                      <a:cubicBezTo>
                        <a:pt x="1306" y="727"/>
                        <a:pt x="1306" y="711"/>
                        <a:pt x="1300" y="694"/>
                      </a:cubicBezTo>
                      <a:close/>
                      <a:moveTo>
                        <a:pt x="1407" y="653"/>
                      </a:moveTo>
                      <a:lnTo>
                        <a:pt x="1407" y="653"/>
                      </a:lnTo>
                      <a:cubicBezTo>
                        <a:pt x="1418" y="664"/>
                        <a:pt x="1426" y="677"/>
                        <a:pt x="1432" y="694"/>
                      </a:cubicBezTo>
                      <a:lnTo>
                        <a:pt x="1432" y="694"/>
                      </a:lnTo>
                      <a:cubicBezTo>
                        <a:pt x="1437" y="711"/>
                        <a:pt x="1437" y="727"/>
                        <a:pt x="1432" y="743"/>
                      </a:cubicBezTo>
                      <a:lnTo>
                        <a:pt x="1432" y="743"/>
                      </a:lnTo>
                      <a:cubicBezTo>
                        <a:pt x="1426" y="760"/>
                        <a:pt x="1418" y="773"/>
                        <a:pt x="1407" y="785"/>
                      </a:cubicBezTo>
                      <a:lnTo>
                        <a:pt x="784" y="1407"/>
                      </a:lnTo>
                      <a:lnTo>
                        <a:pt x="784" y="1407"/>
                      </a:lnTo>
                      <a:cubicBezTo>
                        <a:pt x="776" y="1416"/>
                        <a:pt x="764" y="1423"/>
                        <a:pt x="751" y="1428"/>
                      </a:cubicBezTo>
                      <a:lnTo>
                        <a:pt x="751" y="1428"/>
                      </a:lnTo>
                      <a:cubicBezTo>
                        <a:pt x="749" y="1429"/>
                        <a:pt x="746" y="1431"/>
                        <a:pt x="743" y="1432"/>
                      </a:cubicBezTo>
                      <a:lnTo>
                        <a:pt x="743" y="1432"/>
                      </a:lnTo>
                      <a:cubicBezTo>
                        <a:pt x="727" y="1437"/>
                        <a:pt x="711" y="1437"/>
                        <a:pt x="694" y="1432"/>
                      </a:cubicBezTo>
                      <a:lnTo>
                        <a:pt x="694" y="1432"/>
                      </a:lnTo>
                      <a:cubicBezTo>
                        <a:pt x="678" y="1426"/>
                        <a:pt x="665" y="1418"/>
                        <a:pt x="653" y="1407"/>
                      </a:cubicBezTo>
                      <a:lnTo>
                        <a:pt x="587" y="1342"/>
                      </a:lnTo>
                      <a:lnTo>
                        <a:pt x="555" y="1308"/>
                      </a:lnTo>
                      <a:lnTo>
                        <a:pt x="522" y="1276"/>
                      </a:lnTo>
                      <a:lnTo>
                        <a:pt x="424" y="1178"/>
                      </a:lnTo>
                      <a:lnTo>
                        <a:pt x="391" y="1144"/>
                      </a:lnTo>
                      <a:lnTo>
                        <a:pt x="358" y="1112"/>
                      </a:lnTo>
                      <a:lnTo>
                        <a:pt x="260" y="1014"/>
                      </a:lnTo>
                      <a:lnTo>
                        <a:pt x="227" y="981"/>
                      </a:lnTo>
                      <a:lnTo>
                        <a:pt x="194" y="948"/>
                      </a:lnTo>
                      <a:lnTo>
                        <a:pt x="96" y="850"/>
                      </a:lnTo>
                      <a:lnTo>
                        <a:pt x="63" y="817"/>
                      </a:lnTo>
                      <a:lnTo>
                        <a:pt x="30" y="785"/>
                      </a:lnTo>
                      <a:lnTo>
                        <a:pt x="30" y="785"/>
                      </a:lnTo>
                      <a:cubicBezTo>
                        <a:pt x="20" y="773"/>
                        <a:pt x="11" y="760"/>
                        <a:pt x="5" y="743"/>
                      </a:cubicBezTo>
                      <a:lnTo>
                        <a:pt x="5" y="743"/>
                      </a:lnTo>
                      <a:cubicBezTo>
                        <a:pt x="0" y="727"/>
                        <a:pt x="0" y="711"/>
                        <a:pt x="5" y="694"/>
                      </a:cubicBezTo>
                      <a:lnTo>
                        <a:pt x="5" y="694"/>
                      </a:lnTo>
                      <a:cubicBezTo>
                        <a:pt x="11" y="677"/>
                        <a:pt x="20" y="664"/>
                        <a:pt x="30" y="653"/>
                      </a:cubicBezTo>
                      <a:lnTo>
                        <a:pt x="63" y="620"/>
                      </a:lnTo>
                      <a:lnTo>
                        <a:pt x="96" y="588"/>
                      </a:lnTo>
                      <a:lnTo>
                        <a:pt x="129" y="555"/>
                      </a:lnTo>
                      <a:lnTo>
                        <a:pt x="162" y="522"/>
                      </a:lnTo>
                      <a:lnTo>
                        <a:pt x="194" y="489"/>
                      </a:lnTo>
                      <a:lnTo>
                        <a:pt x="227" y="456"/>
                      </a:lnTo>
                      <a:lnTo>
                        <a:pt x="260" y="424"/>
                      </a:lnTo>
                      <a:lnTo>
                        <a:pt x="293" y="391"/>
                      </a:lnTo>
                      <a:lnTo>
                        <a:pt x="325" y="358"/>
                      </a:lnTo>
                      <a:lnTo>
                        <a:pt x="358" y="325"/>
                      </a:lnTo>
                      <a:lnTo>
                        <a:pt x="391" y="292"/>
                      </a:lnTo>
                      <a:lnTo>
                        <a:pt x="424" y="260"/>
                      </a:lnTo>
                      <a:lnTo>
                        <a:pt x="456" y="227"/>
                      </a:lnTo>
                      <a:lnTo>
                        <a:pt x="489" y="194"/>
                      </a:lnTo>
                      <a:lnTo>
                        <a:pt x="522" y="161"/>
                      </a:lnTo>
                      <a:lnTo>
                        <a:pt x="555" y="128"/>
                      </a:lnTo>
                      <a:lnTo>
                        <a:pt x="587" y="96"/>
                      </a:lnTo>
                      <a:lnTo>
                        <a:pt x="620" y="63"/>
                      </a:lnTo>
                      <a:lnTo>
                        <a:pt x="653" y="30"/>
                      </a:lnTo>
                      <a:lnTo>
                        <a:pt x="653" y="30"/>
                      </a:lnTo>
                      <a:cubicBezTo>
                        <a:pt x="665" y="19"/>
                        <a:pt x="678" y="11"/>
                        <a:pt x="694" y="6"/>
                      </a:cubicBezTo>
                      <a:lnTo>
                        <a:pt x="694" y="6"/>
                      </a:lnTo>
                      <a:cubicBezTo>
                        <a:pt x="711" y="0"/>
                        <a:pt x="727" y="0"/>
                        <a:pt x="743" y="6"/>
                      </a:cubicBezTo>
                      <a:lnTo>
                        <a:pt x="743" y="6"/>
                      </a:lnTo>
                      <a:cubicBezTo>
                        <a:pt x="746" y="7"/>
                        <a:pt x="749" y="7"/>
                        <a:pt x="751" y="8"/>
                      </a:cubicBezTo>
                      <a:lnTo>
                        <a:pt x="751" y="8"/>
                      </a:lnTo>
                      <a:cubicBezTo>
                        <a:pt x="764" y="14"/>
                        <a:pt x="776" y="22"/>
                        <a:pt x="784" y="30"/>
                      </a:cubicBezTo>
                      <a:lnTo>
                        <a:pt x="817" y="63"/>
                      </a:lnTo>
                      <a:lnTo>
                        <a:pt x="850" y="96"/>
                      </a:lnTo>
                      <a:lnTo>
                        <a:pt x="883" y="128"/>
                      </a:lnTo>
                      <a:lnTo>
                        <a:pt x="915"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7" y="653"/>
                      </a:ln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sp>
        <p:nvSpPr>
          <p:cNvPr id="3" name="Content Placeholder 2"/>
          <p:cNvSpPr>
            <a:spLocks noGrp="1"/>
          </p:cNvSpPr>
          <p:nvPr>
            <p:ph type="subTitle" idx="4294967295"/>
          </p:nvPr>
        </p:nvSpPr>
        <p:spPr>
          <a:xfrm>
            <a:off x="1143000" y="1976440"/>
            <a:ext cx="6858000" cy="1052512"/>
          </a:xfrm>
          <a:prstGeom prst="roundRect">
            <a:avLst/>
          </a:prstGeom>
          <a:solidFill>
            <a:schemeClr val="accent2">
              <a:lumMod val="40000"/>
              <a:lumOff val="60000"/>
            </a:schemeClr>
          </a:solidFill>
        </p:spPr>
        <p:txBody>
          <a:bodyPr anchor="ctr">
            <a:normAutofit/>
          </a:bodyPr>
          <a:lstStyle/>
          <a:p>
            <a:pPr algn="ctr"/>
            <a:r>
              <a:rPr lang="en-US" sz="2700" b="1" dirty="0"/>
              <a:t>PENILAIAN KINERJA </a:t>
            </a:r>
            <a:r>
              <a:rPr lang="id-ID" sz="2700" b="1" dirty="0"/>
              <a:t>JABATAN FUNGSIONAL KESEHATAN</a:t>
            </a:r>
          </a:p>
        </p:txBody>
      </p:sp>
      <p:pic>
        <p:nvPicPr>
          <p:cNvPr id="4" name="Picture 3"/>
          <p:cNvPicPr>
            <a:picLocks noChangeAspect="1"/>
          </p:cNvPicPr>
          <p:nvPr/>
        </p:nvPicPr>
        <p:blipFill>
          <a:blip r:embed="rId2"/>
          <a:stretch>
            <a:fillRect/>
          </a:stretch>
        </p:blipFill>
        <p:spPr>
          <a:xfrm>
            <a:off x="1143001" y="26919"/>
            <a:ext cx="1369539" cy="98946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Picture 4"/>
          <p:cNvPicPr>
            <a:picLocks noChangeAspect="1"/>
          </p:cNvPicPr>
          <p:nvPr/>
        </p:nvPicPr>
        <p:blipFill>
          <a:blip r:embed="rId3"/>
          <a:stretch>
            <a:fillRect/>
          </a:stretch>
        </p:blipFill>
        <p:spPr>
          <a:xfrm>
            <a:off x="6657844" y="15"/>
            <a:ext cx="1343162" cy="97040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50746436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bwMode="auto">
          <a:xfrm>
            <a:off x="2688075" y="928271"/>
            <a:ext cx="4182736" cy="3921993"/>
          </a:xfrm>
          <a:prstGeom prst="ellipse">
            <a:avLst/>
          </a:prstGeom>
          <a:solidFill>
            <a:schemeClr val="accent5">
              <a:lumMod val="75000"/>
            </a:schemeClr>
          </a:solidFill>
          <a:ln w="9525" cap="flat" cmpd="sng" algn="ctr">
            <a:solidFill>
              <a:schemeClr val="tx1"/>
            </a:solidFill>
            <a:prstDash val="solid"/>
            <a:round/>
            <a:headEnd type="none" w="med" len="med"/>
            <a:tailEnd type="none" w="med" len="med"/>
          </a:ln>
          <a:effectLst/>
        </p:spPr>
        <p:txBody>
          <a:bodyPr lIns="68577" tIns="34289" rIns="68577" bIns="34289"/>
          <a:lstStyle>
            <a:lvl1pPr>
              <a:spcBef>
                <a:spcPct val="20000"/>
              </a:spcBef>
              <a:buChar char="•"/>
              <a:defRPr sz="3200">
                <a:solidFill>
                  <a:schemeClr val="tx1"/>
                </a:solidFill>
                <a:latin typeface="Arial" charset="0"/>
                <a:ea typeface="Arial" charset="0"/>
                <a:cs typeface="Arial" charset="0"/>
              </a:defRPr>
            </a:lvl1pPr>
            <a:lvl2pPr marL="742950" indent="-285750">
              <a:spcBef>
                <a:spcPct val="20000"/>
              </a:spcBef>
              <a:buChar char="–"/>
              <a:defRPr sz="2800">
                <a:solidFill>
                  <a:schemeClr val="tx1"/>
                </a:solidFill>
                <a:latin typeface="Arial" charset="0"/>
                <a:ea typeface="Arial" charset="0"/>
                <a:cs typeface="Arial" charset="0"/>
              </a:defRPr>
            </a:lvl2pPr>
            <a:lvl3pPr marL="1143000" indent="-228600">
              <a:spcBef>
                <a:spcPct val="20000"/>
              </a:spcBef>
              <a:buChar char="•"/>
              <a:defRPr sz="2400">
                <a:solidFill>
                  <a:schemeClr val="tx1"/>
                </a:solidFill>
                <a:latin typeface="Arial" charset="0"/>
                <a:ea typeface="Arial" charset="0"/>
                <a:cs typeface="Arial" charset="0"/>
              </a:defRPr>
            </a:lvl3pPr>
            <a:lvl4pPr marL="1600200" indent="-228600">
              <a:spcBef>
                <a:spcPct val="20000"/>
              </a:spcBef>
              <a:buChar char="–"/>
              <a:defRPr sz="2000">
                <a:solidFill>
                  <a:schemeClr val="tx1"/>
                </a:solidFill>
                <a:latin typeface="Arial" charset="0"/>
                <a:ea typeface="Arial" charset="0"/>
                <a:cs typeface="Arial" charset="0"/>
              </a:defRPr>
            </a:lvl4pPr>
            <a:lvl5pPr marL="2057400" indent="-228600">
              <a:spcBef>
                <a:spcPct val="20000"/>
              </a:spcBef>
              <a:buChar char="»"/>
              <a:defRPr sz="2000">
                <a:solidFill>
                  <a:schemeClr val="tx1"/>
                </a:solidFill>
                <a:latin typeface="Arial" charset="0"/>
                <a:ea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ea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ea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ea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ea typeface="Arial" charset="0"/>
                <a:cs typeface="Arial" charset="0"/>
              </a:defRPr>
            </a:lvl9pPr>
          </a:lstStyle>
          <a:p>
            <a:pPr defTabSz="914378">
              <a:spcBef>
                <a:spcPct val="0"/>
              </a:spcBef>
              <a:buNone/>
            </a:pPr>
            <a:endParaRPr lang="en-US" altLang="id-ID" sz="1000" b="1">
              <a:solidFill>
                <a:srgbClr val="000000"/>
              </a:solidFill>
              <a:sym typeface="Arial"/>
            </a:endParaRPr>
          </a:p>
        </p:txBody>
      </p:sp>
      <p:sp>
        <p:nvSpPr>
          <p:cNvPr id="6" name="Rectangle 4"/>
          <p:cNvSpPr>
            <a:spLocks noChangeArrowheads="1"/>
          </p:cNvSpPr>
          <p:nvPr/>
        </p:nvSpPr>
        <p:spPr bwMode="auto">
          <a:xfrm>
            <a:off x="1643917" y="92123"/>
            <a:ext cx="5611910" cy="685800"/>
          </a:xfrm>
          <a:prstGeom prst="roundRect">
            <a:avLst/>
          </a:prstGeom>
          <a:solidFill>
            <a:srgbClr val="FFFF99"/>
          </a:solidFill>
          <a:ln w="9525">
            <a:noFill/>
            <a:round/>
            <a:headEnd/>
            <a:tailEnd/>
          </a:ln>
        </p:spPr>
        <p:txBody>
          <a:bodyPr lIns="68577" tIns="34289" rIns="68577" bIns="34289" anchor="ctr"/>
          <a:lstStyle>
            <a:lvl1pPr>
              <a:spcBef>
                <a:spcPct val="20000"/>
              </a:spcBef>
              <a:buChar char="•"/>
              <a:defRPr sz="3200">
                <a:solidFill>
                  <a:schemeClr val="tx1"/>
                </a:solidFill>
                <a:latin typeface="Arial" charset="0"/>
                <a:ea typeface="Arial" charset="0"/>
                <a:cs typeface="Arial" charset="0"/>
              </a:defRPr>
            </a:lvl1pPr>
            <a:lvl2pPr marL="742950" indent="-285750">
              <a:spcBef>
                <a:spcPct val="20000"/>
              </a:spcBef>
              <a:buChar char="–"/>
              <a:defRPr sz="2800">
                <a:solidFill>
                  <a:schemeClr val="tx1"/>
                </a:solidFill>
                <a:latin typeface="Arial" charset="0"/>
                <a:ea typeface="Arial" charset="0"/>
                <a:cs typeface="Arial" charset="0"/>
              </a:defRPr>
            </a:lvl2pPr>
            <a:lvl3pPr marL="1143000" indent="-228600">
              <a:spcBef>
                <a:spcPct val="20000"/>
              </a:spcBef>
              <a:buChar char="•"/>
              <a:defRPr sz="2400">
                <a:solidFill>
                  <a:schemeClr val="tx1"/>
                </a:solidFill>
                <a:latin typeface="Arial" charset="0"/>
                <a:ea typeface="Arial" charset="0"/>
                <a:cs typeface="Arial" charset="0"/>
              </a:defRPr>
            </a:lvl3pPr>
            <a:lvl4pPr marL="1600200" indent="-228600">
              <a:spcBef>
                <a:spcPct val="20000"/>
              </a:spcBef>
              <a:buChar char="–"/>
              <a:defRPr sz="2000">
                <a:solidFill>
                  <a:schemeClr val="tx1"/>
                </a:solidFill>
                <a:latin typeface="Arial" charset="0"/>
                <a:ea typeface="Arial" charset="0"/>
                <a:cs typeface="Arial" charset="0"/>
              </a:defRPr>
            </a:lvl4pPr>
            <a:lvl5pPr marL="2057400" indent="-228600">
              <a:spcBef>
                <a:spcPct val="20000"/>
              </a:spcBef>
              <a:buChar char="»"/>
              <a:defRPr sz="2000">
                <a:solidFill>
                  <a:schemeClr val="tx1"/>
                </a:solidFill>
                <a:latin typeface="Arial" charset="0"/>
                <a:ea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ea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ea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ea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ea typeface="Arial" charset="0"/>
                <a:cs typeface="Arial" charset="0"/>
              </a:defRPr>
            </a:lvl9pPr>
          </a:lstStyle>
          <a:p>
            <a:pPr algn="ctr" defTabSz="914378">
              <a:spcBef>
                <a:spcPct val="0"/>
              </a:spcBef>
              <a:buNone/>
            </a:pPr>
            <a:r>
              <a:rPr lang="en-US" altLang="id-ID" sz="2100" b="1" dirty="0">
                <a:solidFill>
                  <a:prstClr val="black"/>
                </a:solidFill>
                <a:sym typeface="Arial"/>
              </a:rPr>
              <a:t>KEWAJIBAN </a:t>
            </a:r>
          </a:p>
          <a:p>
            <a:pPr algn="ctr" defTabSz="914378">
              <a:spcBef>
                <a:spcPct val="0"/>
              </a:spcBef>
              <a:buNone/>
            </a:pPr>
            <a:r>
              <a:rPr lang="en-US" altLang="id-ID" sz="2100" b="1" dirty="0">
                <a:solidFill>
                  <a:prstClr val="black"/>
                </a:solidFill>
                <a:sym typeface="Arial"/>
              </a:rPr>
              <a:t>PEJABAT FUNGSIONAL KESEHATAN</a:t>
            </a:r>
          </a:p>
        </p:txBody>
      </p:sp>
      <p:graphicFrame>
        <p:nvGraphicFramePr>
          <p:cNvPr id="7" name="Diagram 6"/>
          <p:cNvGraphicFramePr/>
          <p:nvPr/>
        </p:nvGraphicFramePr>
        <p:xfrm>
          <a:off x="1770804" y="797143"/>
          <a:ext cx="5157157" cy="376616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TextBox 1"/>
          <p:cNvSpPr txBox="1">
            <a:spLocks noChangeArrowheads="1"/>
          </p:cNvSpPr>
          <p:nvPr/>
        </p:nvSpPr>
        <p:spPr bwMode="auto">
          <a:xfrm>
            <a:off x="4915678" y="3545916"/>
            <a:ext cx="1312507" cy="31546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68577" tIns="34289" rIns="68577" bIns="34289">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defTabSz="914378">
              <a:spcBef>
                <a:spcPct val="0"/>
              </a:spcBef>
              <a:buNone/>
              <a:defRPr/>
            </a:pPr>
            <a:r>
              <a:rPr lang="en-US" altLang="id-ID" sz="800" b="1" dirty="0">
                <a:solidFill>
                  <a:srgbClr val="101C56"/>
                </a:solidFill>
                <a:latin typeface="Arial" panose="020B0604020202020204" pitchFamily="34" charset="0"/>
                <a:cs typeface="Arial"/>
                <a:sym typeface="Arial"/>
              </a:rPr>
              <a:t>MENGIKUTI</a:t>
            </a:r>
          </a:p>
          <a:p>
            <a:pPr defTabSz="914378">
              <a:spcBef>
                <a:spcPct val="0"/>
              </a:spcBef>
              <a:buNone/>
              <a:defRPr/>
            </a:pPr>
            <a:r>
              <a:rPr lang="en-US" altLang="id-ID" sz="800" b="1" dirty="0">
                <a:solidFill>
                  <a:srgbClr val="101C56"/>
                </a:solidFill>
                <a:latin typeface="Arial" panose="020B0604020202020204" pitchFamily="34" charset="0"/>
                <a:cs typeface="Arial"/>
                <a:sym typeface="Arial"/>
              </a:rPr>
              <a:t>KETENTUAN LAINNYA !</a:t>
            </a:r>
          </a:p>
        </p:txBody>
      </p:sp>
      <p:sp>
        <p:nvSpPr>
          <p:cNvPr id="9" name="Rectangle 2"/>
          <p:cNvSpPr>
            <a:spLocks noChangeArrowheads="1"/>
          </p:cNvSpPr>
          <p:nvPr/>
        </p:nvSpPr>
        <p:spPr bwMode="auto">
          <a:xfrm rot="-5400000">
            <a:off x="-58420" y="2618461"/>
            <a:ext cx="2727089" cy="541610"/>
          </a:xfrm>
          <a:prstGeom prst="roundRect">
            <a:avLst/>
          </a:prstGeom>
          <a:solidFill>
            <a:schemeClr val="accent4">
              <a:lumMod val="20000"/>
              <a:lumOff val="80000"/>
            </a:schemeClr>
          </a:solidFill>
          <a:ln w="9525">
            <a:solidFill>
              <a:schemeClr val="tx1"/>
            </a:solidFill>
            <a:round/>
            <a:headEnd/>
            <a:tailEnd/>
          </a:ln>
        </p:spPr>
        <p:txBody>
          <a:bodyPr lIns="68577" tIns="34289" rIns="68577" bIns="34289"/>
          <a:lstStyle>
            <a:lvl1pPr>
              <a:spcBef>
                <a:spcPct val="20000"/>
              </a:spcBef>
              <a:buChar char="•"/>
              <a:defRPr sz="3200">
                <a:solidFill>
                  <a:schemeClr val="tx1"/>
                </a:solidFill>
                <a:latin typeface="Arial" charset="0"/>
                <a:ea typeface="Arial" charset="0"/>
                <a:cs typeface="Arial" charset="0"/>
              </a:defRPr>
            </a:lvl1pPr>
            <a:lvl2pPr marL="742950" indent="-285750">
              <a:spcBef>
                <a:spcPct val="20000"/>
              </a:spcBef>
              <a:buChar char="–"/>
              <a:defRPr sz="2800">
                <a:solidFill>
                  <a:schemeClr val="tx1"/>
                </a:solidFill>
                <a:latin typeface="Arial" charset="0"/>
                <a:ea typeface="Arial" charset="0"/>
                <a:cs typeface="Arial" charset="0"/>
              </a:defRPr>
            </a:lvl2pPr>
            <a:lvl3pPr marL="1143000" indent="-228600">
              <a:spcBef>
                <a:spcPct val="20000"/>
              </a:spcBef>
              <a:buChar char="•"/>
              <a:defRPr sz="2400">
                <a:solidFill>
                  <a:schemeClr val="tx1"/>
                </a:solidFill>
                <a:latin typeface="Arial" charset="0"/>
                <a:ea typeface="Arial" charset="0"/>
                <a:cs typeface="Arial" charset="0"/>
              </a:defRPr>
            </a:lvl3pPr>
            <a:lvl4pPr marL="1600200" indent="-228600">
              <a:spcBef>
                <a:spcPct val="20000"/>
              </a:spcBef>
              <a:buChar char="–"/>
              <a:defRPr sz="2000">
                <a:solidFill>
                  <a:schemeClr val="tx1"/>
                </a:solidFill>
                <a:latin typeface="Arial" charset="0"/>
                <a:ea typeface="Arial" charset="0"/>
                <a:cs typeface="Arial" charset="0"/>
              </a:defRPr>
            </a:lvl4pPr>
            <a:lvl5pPr marL="2057400" indent="-228600">
              <a:spcBef>
                <a:spcPct val="20000"/>
              </a:spcBef>
              <a:buChar char="»"/>
              <a:defRPr sz="2000">
                <a:solidFill>
                  <a:schemeClr val="tx1"/>
                </a:solidFill>
                <a:latin typeface="Arial" charset="0"/>
                <a:ea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ea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ea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ea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ea typeface="Arial" charset="0"/>
                <a:cs typeface="Arial" charset="0"/>
              </a:defRPr>
            </a:lvl9pPr>
          </a:lstStyle>
          <a:p>
            <a:pPr algn="ctr" defTabSz="914378">
              <a:spcBef>
                <a:spcPct val="0"/>
              </a:spcBef>
              <a:buNone/>
            </a:pPr>
            <a:r>
              <a:rPr lang="en-US" altLang="id-ID" sz="2700" b="1" dirty="0">
                <a:solidFill>
                  <a:prstClr val="black"/>
                </a:solidFill>
                <a:sym typeface="Arial"/>
              </a:rPr>
              <a:t>KEWAJIBAN </a:t>
            </a:r>
          </a:p>
        </p:txBody>
      </p:sp>
      <p:sp>
        <p:nvSpPr>
          <p:cNvPr id="10" name="TextBox 9"/>
          <p:cNvSpPr txBox="1">
            <a:spLocks noChangeArrowheads="1"/>
          </p:cNvSpPr>
          <p:nvPr/>
        </p:nvSpPr>
        <p:spPr bwMode="auto">
          <a:xfrm>
            <a:off x="4779443" y="4296269"/>
            <a:ext cx="1276609" cy="577079"/>
          </a:xfrm>
          <a:prstGeom prst="rect">
            <a:avLst/>
          </a:prstGeom>
          <a:solidFill>
            <a:srgbClr val="FEB80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68577" tIns="34289" rIns="68577" bIns="34289">
            <a:spAutoFit/>
          </a:bodyPr>
          <a:lstStyle>
            <a:lvl1pPr>
              <a:spcBef>
                <a:spcPct val="20000"/>
              </a:spcBef>
              <a:buChar char="•"/>
              <a:defRPr sz="3200">
                <a:solidFill>
                  <a:schemeClr val="tx1"/>
                </a:solidFill>
                <a:latin typeface="Arial" charset="0"/>
                <a:ea typeface="Arial" charset="0"/>
                <a:cs typeface="Arial" charset="0"/>
              </a:defRPr>
            </a:lvl1pPr>
            <a:lvl2pPr marL="742950" indent="-285750">
              <a:spcBef>
                <a:spcPct val="20000"/>
              </a:spcBef>
              <a:buChar char="–"/>
              <a:defRPr sz="2800">
                <a:solidFill>
                  <a:schemeClr val="tx1"/>
                </a:solidFill>
                <a:latin typeface="Arial" charset="0"/>
                <a:ea typeface="Arial" charset="0"/>
                <a:cs typeface="Arial" charset="0"/>
              </a:defRPr>
            </a:lvl2pPr>
            <a:lvl3pPr marL="1143000" indent="-228600">
              <a:spcBef>
                <a:spcPct val="20000"/>
              </a:spcBef>
              <a:buChar char="•"/>
              <a:defRPr sz="2400">
                <a:solidFill>
                  <a:schemeClr val="tx1"/>
                </a:solidFill>
                <a:latin typeface="Arial" charset="0"/>
                <a:ea typeface="Arial" charset="0"/>
                <a:cs typeface="Arial" charset="0"/>
              </a:defRPr>
            </a:lvl3pPr>
            <a:lvl4pPr marL="1600200" indent="-228600">
              <a:spcBef>
                <a:spcPct val="20000"/>
              </a:spcBef>
              <a:buChar char="–"/>
              <a:defRPr sz="2000">
                <a:solidFill>
                  <a:schemeClr val="tx1"/>
                </a:solidFill>
                <a:latin typeface="Arial" charset="0"/>
                <a:ea typeface="Arial" charset="0"/>
                <a:cs typeface="Arial" charset="0"/>
              </a:defRPr>
            </a:lvl4pPr>
            <a:lvl5pPr marL="2057400" indent="-228600">
              <a:spcBef>
                <a:spcPct val="20000"/>
              </a:spcBef>
              <a:buChar char="»"/>
              <a:defRPr sz="2000">
                <a:solidFill>
                  <a:schemeClr val="tx1"/>
                </a:solidFill>
                <a:latin typeface="Arial" charset="0"/>
                <a:ea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ea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ea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ea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ea typeface="Arial" charset="0"/>
                <a:cs typeface="Arial" charset="0"/>
              </a:defRPr>
            </a:lvl9pPr>
          </a:lstStyle>
          <a:p>
            <a:pPr defTabSz="914378">
              <a:spcBef>
                <a:spcPct val="0"/>
              </a:spcBef>
              <a:buNone/>
            </a:pPr>
            <a:r>
              <a:rPr lang="en-US" altLang="id-ID" sz="1100" dirty="0" err="1">
                <a:solidFill>
                  <a:srgbClr val="101C56"/>
                </a:solidFill>
                <a:sym typeface="Arial"/>
              </a:rPr>
              <a:t>Tugas</a:t>
            </a:r>
            <a:r>
              <a:rPr lang="en-US" altLang="id-ID" sz="1100" dirty="0">
                <a:solidFill>
                  <a:srgbClr val="101C56"/>
                </a:solidFill>
                <a:sym typeface="Arial"/>
              </a:rPr>
              <a:t> lain yang </a:t>
            </a:r>
            <a:r>
              <a:rPr lang="en-US" altLang="id-ID" sz="1100" dirty="0" err="1">
                <a:solidFill>
                  <a:srgbClr val="101C56"/>
                </a:solidFill>
                <a:sym typeface="Arial"/>
              </a:rPr>
              <a:t>diperintahkan</a:t>
            </a:r>
            <a:r>
              <a:rPr lang="en-US" altLang="id-ID" sz="1100" dirty="0">
                <a:solidFill>
                  <a:srgbClr val="101C56"/>
                </a:solidFill>
                <a:sym typeface="Arial"/>
              </a:rPr>
              <a:t> </a:t>
            </a:r>
            <a:r>
              <a:rPr lang="en-US" altLang="id-ID" sz="1100" dirty="0" err="1">
                <a:solidFill>
                  <a:srgbClr val="101C56"/>
                </a:solidFill>
                <a:sym typeface="Arial"/>
              </a:rPr>
              <a:t>oleh</a:t>
            </a:r>
            <a:r>
              <a:rPr lang="en-US" altLang="id-ID" sz="1100" dirty="0">
                <a:solidFill>
                  <a:srgbClr val="101C56"/>
                </a:solidFill>
                <a:sym typeface="Arial"/>
              </a:rPr>
              <a:t> </a:t>
            </a:r>
            <a:r>
              <a:rPr lang="en-US" altLang="id-ID" sz="1100" dirty="0" err="1">
                <a:solidFill>
                  <a:srgbClr val="101C56"/>
                </a:solidFill>
                <a:sym typeface="Arial"/>
              </a:rPr>
              <a:t>atasan</a:t>
            </a:r>
            <a:endParaRPr lang="en-US" altLang="id-ID" sz="1100" dirty="0">
              <a:solidFill>
                <a:srgbClr val="101C56"/>
              </a:solidFill>
              <a:sym typeface="Arial"/>
            </a:endParaRPr>
          </a:p>
        </p:txBody>
      </p:sp>
      <p:pic>
        <p:nvPicPr>
          <p:cNvPr id="11" name="Picture 10"/>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7505" y="123478"/>
            <a:ext cx="887692" cy="401840"/>
          </a:xfrm>
          <a:prstGeom prst="rect">
            <a:avLst/>
          </a:prstGeom>
        </p:spPr>
      </p:pic>
    </p:spTree>
    <p:extLst>
      <p:ext uri="{BB962C8B-B14F-4D97-AF65-F5344CB8AC3E}">
        <p14:creationId xmlns:p14="http://schemas.microsoft.com/office/powerpoint/2010/main" val="193576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1000"/>
                                        <p:tgtEl>
                                          <p:spTgt spid="5"/>
                                        </p:tgtEl>
                                      </p:cBhvr>
                                    </p:animEffect>
                                    <p:anim calcmode="lin" valueType="num">
                                      <p:cBhvr>
                                        <p:cTn id="11" dur="1000" fill="hold"/>
                                        <p:tgtEl>
                                          <p:spTgt spid="5"/>
                                        </p:tgtEl>
                                        <p:attrNameLst>
                                          <p:attrName>ppt_x</p:attrName>
                                        </p:attrNameLst>
                                      </p:cBhvr>
                                      <p:tavLst>
                                        <p:tav tm="0">
                                          <p:val>
                                            <p:strVal val="#ppt_x"/>
                                          </p:val>
                                        </p:tav>
                                        <p:tav tm="100000">
                                          <p:val>
                                            <p:strVal val="#ppt_x"/>
                                          </p:val>
                                        </p:tav>
                                      </p:tavLst>
                                    </p:anim>
                                    <p:anim calcmode="lin" valueType="num">
                                      <p:cBhvr>
                                        <p:cTn id="12" dur="1000" fill="hold"/>
                                        <p:tgtEl>
                                          <p:spTgt spid="5"/>
                                        </p:tgtEl>
                                        <p:attrNameLst>
                                          <p:attrName>ppt_y</p:attrName>
                                        </p:attrNameLst>
                                      </p:cBhvr>
                                      <p:tavLst>
                                        <p:tav tm="0">
                                          <p:val>
                                            <p:strVal val="#ppt_y+.1"/>
                                          </p:val>
                                        </p:tav>
                                        <p:tav tm="100000">
                                          <p:val>
                                            <p:strVal val="#ppt_y"/>
                                          </p:val>
                                        </p:tav>
                                      </p:tavLst>
                                    </p:anim>
                                  </p:childTnLst>
                                </p:cTn>
                              </p:par>
                              <p:par>
                                <p:cTn id="13" presetID="42"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Graphic spid="7" grpId="0">
        <p:bldAsOne/>
      </p:bldGraphic>
      <p:bldP spid="8" grpId="0" animBg="1"/>
      <p:bldP spid="9" grpId="0" animBg="1"/>
      <p:bldP spid="1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7">
            <a:extLst>
              <a:ext uri="{FF2B5EF4-FFF2-40B4-BE49-F238E27FC236}">
                <a16:creationId xmlns:a16="http://schemas.microsoft.com/office/drawing/2014/main" id="{7AC4898F-0EC1-CA4B-8576-E7C45C811C61}"/>
              </a:ext>
            </a:extLst>
          </p:cNvPr>
          <p:cNvGrpSpPr/>
          <p:nvPr/>
        </p:nvGrpSpPr>
        <p:grpSpPr>
          <a:xfrm rot="16200000">
            <a:off x="3234769" y="200942"/>
            <a:ext cx="2753936" cy="4723983"/>
            <a:chOff x="0" y="-770096"/>
            <a:chExt cx="3671915" cy="8398192"/>
          </a:xfrm>
        </p:grpSpPr>
        <p:grpSp>
          <p:nvGrpSpPr>
            <p:cNvPr id="7" name="Group 6">
              <a:extLst>
                <a:ext uri="{FF2B5EF4-FFF2-40B4-BE49-F238E27FC236}">
                  <a16:creationId xmlns:a16="http://schemas.microsoft.com/office/drawing/2014/main" id="{44E17D8F-0134-ED4D-82CC-4C2AC5A51D0E}"/>
                </a:ext>
              </a:extLst>
            </p:cNvPr>
            <p:cNvGrpSpPr/>
            <p:nvPr/>
          </p:nvGrpSpPr>
          <p:grpSpPr>
            <a:xfrm>
              <a:off x="0" y="-770096"/>
              <a:ext cx="1825201" cy="8398192"/>
              <a:chOff x="0" y="-1828800"/>
              <a:chExt cx="1825201" cy="8398192"/>
            </a:xfrm>
          </p:grpSpPr>
          <p:grpSp>
            <p:nvGrpSpPr>
              <p:cNvPr id="99" name="Group 256">
                <a:extLst>
                  <a:ext uri="{FF2B5EF4-FFF2-40B4-BE49-F238E27FC236}">
                    <a16:creationId xmlns:a16="http://schemas.microsoft.com/office/drawing/2014/main" id="{458443A5-E3B3-964E-9614-44150D437862}"/>
                  </a:ext>
                </a:extLst>
              </p:cNvPr>
              <p:cNvGrpSpPr/>
              <p:nvPr/>
            </p:nvGrpSpPr>
            <p:grpSpPr>
              <a:xfrm rot="5400000">
                <a:off x="-491703" y="-1337097"/>
                <a:ext cx="2808606" cy="1825200"/>
                <a:chOff x="1060585" y="5645150"/>
                <a:chExt cx="1700213" cy="1104900"/>
              </a:xfrm>
            </p:grpSpPr>
            <p:sp>
              <p:nvSpPr>
                <p:cNvPr id="154" name="Freeform 1">
                  <a:extLst>
                    <a:ext uri="{FF2B5EF4-FFF2-40B4-BE49-F238E27FC236}">
                      <a16:creationId xmlns:a16="http://schemas.microsoft.com/office/drawing/2014/main" id="{672640A8-8B5B-B64B-925B-7E77D2CDC7A9}"/>
                    </a:ext>
                  </a:extLst>
                </p:cNvPr>
                <p:cNvSpPr>
                  <a:spLocks noChangeArrowheads="1"/>
                </p:cNvSpPr>
                <p:nvPr/>
              </p:nvSpPr>
              <p:spPr bwMode="auto">
                <a:xfrm>
                  <a:off x="2690948" y="6470650"/>
                  <a:ext cx="68262" cy="111125"/>
                </a:xfrm>
                <a:custGeom>
                  <a:avLst/>
                  <a:gdLst>
                    <a:gd name="T0" fmla="*/ 59 w 191"/>
                    <a:gd name="T1" fmla="*/ 153 h 307"/>
                    <a:gd name="T2" fmla="*/ 59 w 191"/>
                    <a:gd name="T3" fmla="*/ 153 h 307"/>
                    <a:gd name="T4" fmla="*/ 11 w 191"/>
                    <a:gd name="T5" fmla="*/ 248 h 307"/>
                    <a:gd name="T6" fmla="*/ 11 w 191"/>
                    <a:gd name="T7" fmla="*/ 248 h 307"/>
                    <a:gd name="T8" fmla="*/ 59 w 191"/>
                    <a:gd name="T9" fmla="*/ 306 h 307"/>
                    <a:gd name="T10" fmla="*/ 190 w 191"/>
                    <a:gd name="T11" fmla="*/ 306 h 307"/>
                    <a:gd name="T12" fmla="*/ 190 w 191"/>
                    <a:gd name="T13" fmla="*/ 0 h 307"/>
                    <a:gd name="T14" fmla="*/ 125 w 191"/>
                    <a:gd name="T15" fmla="*/ 76 h 307"/>
                    <a:gd name="T16" fmla="*/ 59 w 191"/>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307">
                      <a:moveTo>
                        <a:pt x="59" y="153"/>
                      </a:moveTo>
                      <a:lnTo>
                        <a:pt x="59" y="153"/>
                      </a:lnTo>
                      <a:cubicBezTo>
                        <a:pt x="37" y="178"/>
                        <a:pt x="21" y="211"/>
                        <a:pt x="11" y="248"/>
                      </a:cubicBezTo>
                      <a:lnTo>
                        <a:pt x="11" y="248"/>
                      </a:lnTo>
                      <a:cubicBezTo>
                        <a:pt x="0" y="286"/>
                        <a:pt x="16" y="306"/>
                        <a:pt x="59" y="306"/>
                      </a:cubicBezTo>
                      <a:lnTo>
                        <a:pt x="190" y="306"/>
                      </a:lnTo>
                      <a:lnTo>
                        <a:pt x="190" y="0"/>
                      </a:lnTo>
                      <a:lnTo>
                        <a:pt x="125" y="76"/>
                      </a:lnTo>
                      <a:lnTo>
                        <a:pt x="59" y="153"/>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2">
                  <a:extLst>
                    <a:ext uri="{FF2B5EF4-FFF2-40B4-BE49-F238E27FC236}">
                      <a16:creationId xmlns:a16="http://schemas.microsoft.com/office/drawing/2014/main" id="{351BD21F-7CAA-1840-9C48-52B52541F218}"/>
                    </a:ext>
                  </a:extLst>
                </p:cNvPr>
                <p:cNvSpPr>
                  <a:spLocks noChangeArrowheads="1"/>
                </p:cNvSpPr>
                <p:nvPr/>
              </p:nvSpPr>
              <p:spPr bwMode="auto">
                <a:xfrm>
                  <a:off x="1060585" y="6253163"/>
                  <a:ext cx="493713" cy="328612"/>
                </a:xfrm>
                <a:custGeom>
                  <a:avLst/>
                  <a:gdLst>
                    <a:gd name="T0" fmla="*/ 0 w 1373"/>
                    <a:gd name="T1" fmla="*/ 605 h 912"/>
                    <a:gd name="T2" fmla="*/ 66 w 1373"/>
                    <a:gd name="T3" fmla="*/ 528 h 912"/>
                    <a:gd name="T4" fmla="*/ 263 w 1373"/>
                    <a:gd name="T5" fmla="*/ 299 h 912"/>
                    <a:gd name="T6" fmla="*/ 328 w 1373"/>
                    <a:gd name="T7" fmla="*/ 222 h 912"/>
                    <a:gd name="T8" fmla="*/ 394 w 1373"/>
                    <a:gd name="T9" fmla="*/ 146 h 912"/>
                    <a:gd name="T10" fmla="*/ 459 w 1373"/>
                    <a:gd name="T11" fmla="*/ 70 h 912"/>
                    <a:gd name="T12" fmla="*/ 459 w 1373"/>
                    <a:gd name="T13" fmla="*/ 70 h 912"/>
                    <a:gd name="T14" fmla="*/ 541 w 1373"/>
                    <a:gd name="T15" fmla="*/ 12 h 912"/>
                    <a:gd name="T16" fmla="*/ 541 w 1373"/>
                    <a:gd name="T17" fmla="*/ 12 h 912"/>
                    <a:gd name="T18" fmla="*/ 640 w 1373"/>
                    <a:gd name="T19" fmla="*/ 12 h 912"/>
                    <a:gd name="T20" fmla="*/ 640 w 1373"/>
                    <a:gd name="T21" fmla="*/ 12 h 912"/>
                    <a:gd name="T22" fmla="*/ 722 w 1373"/>
                    <a:gd name="T23" fmla="*/ 70 h 912"/>
                    <a:gd name="T24" fmla="*/ 787 w 1373"/>
                    <a:gd name="T25" fmla="*/ 146 h 912"/>
                    <a:gd name="T26" fmla="*/ 853 w 1373"/>
                    <a:gd name="T27" fmla="*/ 222 h 912"/>
                    <a:gd name="T28" fmla="*/ 918 w 1373"/>
                    <a:gd name="T29" fmla="*/ 299 h 912"/>
                    <a:gd name="T30" fmla="*/ 1115 w 1373"/>
                    <a:gd name="T31" fmla="*/ 528 h 912"/>
                    <a:gd name="T32" fmla="*/ 1181 w 1373"/>
                    <a:gd name="T33" fmla="*/ 605 h 912"/>
                    <a:gd name="T34" fmla="*/ 1246 w 1373"/>
                    <a:gd name="T35" fmla="*/ 681 h 912"/>
                    <a:gd name="T36" fmla="*/ 1311 w 1373"/>
                    <a:gd name="T37" fmla="*/ 758 h 912"/>
                    <a:gd name="T38" fmla="*/ 1311 w 1373"/>
                    <a:gd name="T39" fmla="*/ 758 h 912"/>
                    <a:gd name="T40" fmla="*/ 1360 w 1373"/>
                    <a:gd name="T41" fmla="*/ 853 h 912"/>
                    <a:gd name="T42" fmla="*/ 1360 w 1373"/>
                    <a:gd name="T43" fmla="*/ 853 h 912"/>
                    <a:gd name="T44" fmla="*/ 1311 w 1373"/>
                    <a:gd name="T45" fmla="*/ 911 h 912"/>
                    <a:gd name="T46" fmla="*/ 0 w 1373"/>
                    <a:gd name="T47" fmla="*/ 911 h 912"/>
                    <a:gd name="T48" fmla="*/ 0 w 1373"/>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3" h="912">
                      <a:moveTo>
                        <a:pt x="0" y="605"/>
                      </a:moveTo>
                      <a:lnTo>
                        <a:pt x="66" y="528"/>
                      </a:lnTo>
                      <a:lnTo>
                        <a:pt x="263" y="299"/>
                      </a:lnTo>
                      <a:lnTo>
                        <a:pt x="328" y="222"/>
                      </a:lnTo>
                      <a:lnTo>
                        <a:pt x="394" y="146"/>
                      </a:lnTo>
                      <a:lnTo>
                        <a:pt x="459" y="70"/>
                      </a:lnTo>
                      <a:lnTo>
                        <a:pt x="459" y="70"/>
                      </a:lnTo>
                      <a:cubicBezTo>
                        <a:pt x="481" y="44"/>
                        <a:pt x="508" y="25"/>
                        <a:pt x="541" y="12"/>
                      </a:cubicBezTo>
                      <a:lnTo>
                        <a:pt x="541" y="12"/>
                      </a:lnTo>
                      <a:cubicBezTo>
                        <a:pt x="574" y="0"/>
                        <a:pt x="607" y="0"/>
                        <a:pt x="640" y="12"/>
                      </a:cubicBezTo>
                      <a:lnTo>
                        <a:pt x="640" y="12"/>
                      </a:lnTo>
                      <a:cubicBezTo>
                        <a:pt x="673" y="25"/>
                        <a:pt x="700" y="44"/>
                        <a:pt x="722" y="70"/>
                      </a:cubicBezTo>
                      <a:lnTo>
                        <a:pt x="787" y="146"/>
                      </a:lnTo>
                      <a:lnTo>
                        <a:pt x="853" y="222"/>
                      </a:lnTo>
                      <a:lnTo>
                        <a:pt x="918" y="299"/>
                      </a:lnTo>
                      <a:lnTo>
                        <a:pt x="1115" y="528"/>
                      </a:lnTo>
                      <a:lnTo>
                        <a:pt x="1181" y="605"/>
                      </a:lnTo>
                      <a:lnTo>
                        <a:pt x="1246" y="681"/>
                      </a:lnTo>
                      <a:lnTo>
                        <a:pt x="1311" y="758"/>
                      </a:lnTo>
                      <a:lnTo>
                        <a:pt x="1311" y="758"/>
                      </a:lnTo>
                      <a:cubicBezTo>
                        <a:pt x="1334" y="783"/>
                        <a:pt x="1350" y="816"/>
                        <a:pt x="1360" y="853"/>
                      </a:cubicBezTo>
                      <a:lnTo>
                        <a:pt x="1360" y="853"/>
                      </a:lnTo>
                      <a:cubicBezTo>
                        <a:pt x="1372" y="891"/>
                        <a:pt x="1356" y="911"/>
                        <a:pt x="1311" y="911"/>
                      </a:cubicBezTo>
                      <a:lnTo>
                        <a:pt x="0" y="911"/>
                      </a:lnTo>
                      <a:lnTo>
                        <a:pt x="0" y="605"/>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3">
                  <a:extLst>
                    <a:ext uri="{FF2B5EF4-FFF2-40B4-BE49-F238E27FC236}">
                      <a16:creationId xmlns:a16="http://schemas.microsoft.com/office/drawing/2014/main" id="{195E79B1-8EC1-3940-9D1D-1965196F1097}"/>
                    </a:ext>
                  </a:extLst>
                </p:cNvPr>
                <p:cNvSpPr>
                  <a:spLocks noChangeArrowheads="1"/>
                </p:cNvSpPr>
                <p:nvPr/>
              </p:nvSpPr>
              <p:spPr bwMode="auto">
                <a:xfrm>
                  <a:off x="1143135" y="6362700"/>
                  <a:ext cx="260350" cy="163513"/>
                </a:xfrm>
                <a:custGeom>
                  <a:avLst/>
                  <a:gdLst>
                    <a:gd name="T0" fmla="*/ 0 w 722"/>
                    <a:gd name="T1" fmla="*/ 376 h 454"/>
                    <a:gd name="T2" fmla="*/ 0 w 722"/>
                    <a:gd name="T3" fmla="*/ 376 h 454"/>
                    <a:gd name="T4" fmla="*/ 49 w 722"/>
                    <a:gd name="T5" fmla="*/ 434 h 454"/>
                    <a:gd name="T6" fmla="*/ 49 w 722"/>
                    <a:gd name="T7" fmla="*/ 434 h 454"/>
                    <a:gd name="T8" fmla="*/ 164 w 722"/>
                    <a:gd name="T9" fmla="*/ 453 h 454"/>
                    <a:gd name="T10" fmla="*/ 557 w 722"/>
                    <a:gd name="T11" fmla="*/ 453 h 454"/>
                    <a:gd name="T12" fmla="*/ 557 w 722"/>
                    <a:gd name="T13" fmla="*/ 453 h 454"/>
                    <a:gd name="T14" fmla="*/ 672 w 722"/>
                    <a:gd name="T15" fmla="*/ 434 h 454"/>
                    <a:gd name="T16" fmla="*/ 672 w 722"/>
                    <a:gd name="T17" fmla="*/ 434 h 454"/>
                    <a:gd name="T18" fmla="*/ 721 w 722"/>
                    <a:gd name="T19" fmla="*/ 376 h 454"/>
                    <a:gd name="T20" fmla="*/ 721 w 722"/>
                    <a:gd name="T21" fmla="*/ 376 h 454"/>
                    <a:gd name="T22" fmla="*/ 688 w 722"/>
                    <a:gd name="T23" fmla="*/ 300 h 454"/>
                    <a:gd name="T24" fmla="*/ 623 w 722"/>
                    <a:gd name="T25" fmla="*/ 223 h 454"/>
                    <a:gd name="T26" fmla="*/ 557 w 722"/>
                    <a:gd name="T27" fmla="*/ 148 h 454"/>
                    <a:gd name="T28" fmla="*/ 492 w 722"/>
                    <a:gd name="T29" fmla="*/ 70 h 454"/>
                    <a:gd name="T30" fmla="*/ 492 w 722"/>
                    <a:gd name="T31" fmla="*/ 70 h 454"/>
                    <a:gd name="T32" fmla="*/ 410 w 722"/>
                    <a:gd name="T33" fmla="*/ 13 h 454"/>
                    <a:gd name="T34" fmla="*/ 410 w 722"/>
                    <a:gd name="T35" fmla="*/ 13 h 454"/>
                    <a:gd name="T36" fmla="*/ 311 w 722"/>
                    <a:gd name="T37" fmla="*/ 13 h 454"/>
                    <a:gd name="T38" fmla="*/ 311 w 722"/>
                    <a:gd name="T39" fmla="*/ 13 h 454"/>
                    <a:gd name="T40" fmla="*/ 229 w 722"/>
                    <a:gd name="T41" fmla="*/ 70 h 454"/>
                    <a:gd name="T42" fmla="*/ 164 w 722"/>
                    <a:gd name="T43" fmla="*/ 148 h 454"/>
                    <a:gd name="T44" fmla="*/ 98 w 722"/>
                    <a:gd name="T45" fmla="*/ 223 h 454"/>
                    <a:gd name="T46" fmla="*/ 33 w 722"/>
                    <a:gd name="T47" fmla="*/ 300 h 454"/>
                    <a:gd name="T48" fmla="*/ 33 w 722"/>
                    <a:gd name="T49" fmla="*/ 300 h 454"/>
                    <a:gd name="T50" fmla="*/ 0 w 722"/>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2" h="454">
                      <a:moveTo>
                        <a:pt x="0" y="376"/>
                      </a:moveTo>
                      <a:lnTo>
                        <a:pt x="0" y="376"/>
                      </a:lnTo>
                      <a:cubicBezTo>
                        <a:pt x="0" y="402"/>
                        <a:pt x="16" y="421"/>
                        <a:pt x="49" y="434"/>
                      </a:cubicBezTo>
                      <a:lnTo>
                        <a:pt x="49" y="434"/>
                      </a:lnTo>
                      <a:cubicBezTo>
                        <a:pt x="82" y="447"/>
                        <a:pt x="120" y="453"/>
                        <a:pt x="164" y="453"/>
                      </a:cubicBezTo>
                      <a:lnTo>
                        <a:pt x="557" y="453"/>
                      </a:lnTo>
                      <a:lnTo>
                        <a:pt x="557" y="453"/>
                      </a:lnTo>
                      <a:cubicBezTo>
                        <a:pt x="601" y="453"/>
                        <a:pt x="639" y="447"/>
                        <a:pt x="672" y="434"/>
                      </a:cubicBezTo>
                      <a:lnTo>
                        <a:pt x="672" y="434"/>
                      </a:lnTo>
                      <a:cubicBezTo>
                        <a:pt x="705" y="421"/>
                        <a:pt x="721" y="402"/>
                        <a:pt x="721" y="376"/>
                      </a:cubicBezTo>
                      <a:lnTo>
                        <a:pt x="721" y="376"/>
                      </a:lnTo>
                      <a:cubicBezTo>
                        <a:pt x="721" y="351"/>
                        <a:pt x="710" y="326"/>
                        <a:pt x="688" y="300"/>
                      </a:cubicBezTo>
                      <a:lnTo>
                        <a:pt x="623" y="223"/>
                      </a:lnTo>
                      <a:lnTo>
                        <a:pt x="557" y="148"/>
                      </a:lnTo>
                      <a:lnTo>
                        <a:pt x="492" y="70"/>
                      </a:lnTo>
                      <a:lnTo>
                        <a:pt x="492" y="70"/>
                      </a:lnTo>
                      <a:cubicBezTo>
                        <a:pt x="470" y="45"/>
                        <a:pt x="443" y="25"/>
                        <a:pt x="410" y="13"/>
                      </a:cubicBezTo>
                      <a:lnTo>
                        <a:pt x="410" y="13"/>
                      </a:lnTo>
                      <a:cubicBezTo>
                        <a:pt x="377" y="0"/>
                        <a:pt x="344" y="0"/>
                        <a:pt x="311" y="13"/>
                      </a:cubicBezTo>
                      <a:lnTo>
                        <a:pt x="311" y="13"/>
                      </a:lnTo>
                      <a:cubicBezTo>
                        <a:pt x="278" y="25"/>
                        <a:pt x="251" y="45"/>
                        <a:pt x="229" y="70"/>
                      </a:cubicBezTo>
                      <a:lnTo>
                        <a:pt x="164" y="148"/>
                      </a:lnTo>
                      <a:lnTo>
                        <a:pt x="98" y="223"/>
                      </a:lnTo>
                      <a:lnTo>
                        <a:pt x="33" y="300"/>
                      </a:lnTo>
                      <a:lnTo>
                        <a:pt x="33" y="300"/>
                      </a:lnTo>
                      <a:cubicBezTo>
                        <a:pt x="11" y="326"/>
                        <a:pt x="0" y="351"/>
                        <a:pt x="0" y="376"/>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4">
                  <a:extLst>
                    <a:ext uri="{FF2B5EF4-FFF2-40B4-BE49-F238E27FC236}">
                      <a16:creationId xmlns:a16="http://schemas.microsoft.com/office/drawing/2014/main" id="{BFCA52E4-E513-B64F-906D-994E499E80C9}"/>
                    </a:ext>
                  </a:extLst>
                </p:cNvPr>
                <p:cNvSpPr>
                  <a:spLocks noChangeArrowheads="1"/>
                </p:cNvSpPr>
                <p:nvPr/>
              </p:nvSpPr>
              <p:spPr bwMode="auto">
                <a:xfrm>
                  <a:off x="1427298" y="5645150"/>
                  <a:ext cx="1333500" cy="936625"/>
                </a:xfrm>
                <a:custGeom>
                  <a:avLst/>
                  <a:gdLst>
                    <a:gd name="T0" fmla="*/ 3130 w 3704"/>
                    <a:gd name="T1" fmla="*/ 1014 h 2602"/>
                    <a:gd name="T2" fmla="*/ 2655 w 3704"/>
                    <a:gd name="T3" fmla="*/ 651 h 2602"/>
                    <a:gd name="T4" fmla="*/ 2599 w 3704"/>
                    <a:gd name="T5" fmla="*/ 816 h 2602"/>
                    <a:gd name="T6" fmla="*/ 3048 w 3704"/>
                    <a:gd name="T7" fmla="*/ 1071 h 2602"/>
                    <a:gd name="T8" fmla="*/ 3343 w 3704"/>
                    <a:gd name="T9" fmla="*/ 1300 h 2602"/>
                    <a:gd name="T10" fmla="*/ 3106 w 3704"/>
                    <a:gd name="T11" fmla="*/ 1548 h 2602"/>
                    <a:gd name="T12" fmla="*/ 3474 w 3704"/>
                    <a:gd name="T13" fmla="*/ 1300 h 2602"/>
                    <a:gd name="T14" fmla="*/ 2409 w 3704"/>
                    <a:gd name="T15" fmla="*/ 1052 h 2602"/>
                    <a:gd name="T16" fmla="*/ 1885 w 3704"/>
                    <a:gd name="T17" fmla="*/ 785 h 2602"/>
                    <a:gd name="T18" fmla="*/ 1360 w 3704"/>
                    <a:gd name="T19" fmla="*/ 1091 h 2602"/>
                    <a:gd name="T20" fmla="*/ 1196 w 3704"/>
                    <a:gd name="T21" fmla="*/ 1396 h 2602"/>
                    <a:gd name="T22" fmla="*/ 1721 w 3704"/>
                    <a:gd name="T23" fmla="*/ 1702 h 2602"/>
                    <a:gd name="T24" fmla="*/ 2146 w 3704"/>
                    <a:gd name="T25" fmla="*/ 1702 h 2602"/>
                    <a:gd name="T26" fmla="*/ 2671 w 3704"/>
                    <a:gd name="T27" fmla="*/ 1396 h 2602"/>
                    <a:gd name="T28" fmla="*/ 1868 w 3704"/>
                    <a:gd name="T29" fmla="*/ 2143 h 2602"/>
                    <a:gd name="T30" fmla="*/ 1285 w 3704"/>
                    <a:gd name="T31" fmla="*/ 765 h 2602"/>
                    <a:gd name="T32" fmla="*/ 1213 w 3704"/>
                    <a:gd name="T33" fmla="*/ 651 h 2602"/>
                    <a:gd name="T34" fmla="*/ 737 w 3704"/>
                    <a:gd name="T35" fmla="*/ 1014 h 2602"/>
                    <a:gd name="T36" fmla="*/ 492 w 3704"/>
                    <a:gd name="T37" fmla="*/ 1454 h 2602"/>
                    <a:gd name="T38" fmla="*/ 764 w 3704"/>
                    <a:gd name="T39" fmla="*/ 1546 h 2602"/>
                    <a:gd name="T40" fmla="*/ 524 w 3704"/>
                    <a:gd name="T41" fmla="*/ 1300 h 2602"/>
                    <a:gd name="T42" fmla="*/ 873 w 3704"/>
                    <a:gd name="T43" fmla="*/ 1057 h 2602"/>
                    <a:gd name="T44" fmla="*/ 1344 w 3704"/>
                    <a:gd name="T45" fmla="*/ 765 h 2602"/>
                    <a:gd name="T46" fmla="*/ 2524 w 3704"/>
                    <a:gd name="T47" fmla="*/ 765 h 2602"/>
                    <a:gd name="T48" fmla="*/ 3703 w 3704"/>
                    <a:gd name="T49" fmla="*/ 1683 h 2602"/>
                    <a:gd name="T50" fmla="*/ 3343 w 3704"/>
                    <a:gd name="T51" fmla="*/ 1912 h 2602"/>
                    <a:gd name="T52" fmla="*/ 2786 w 3704"/>
                    <a:gd name="T53" fmla="*/ 2143 h 2602"/>
                    <a:gd name="T54" fmla="*/ 2277 w 3704"/>
                    <a:gd name="T55" fmla="*/ 2276 h 2602"/>
                    <a:gd name="T56" fmla="*/ 2605 w 3704"/>
                    <a:gd name="T57" fmla="*/ 1893 h 2602"/>
                    <a:gd name="T58" fmla="*/ 2966 w 3704"/>
                    <a:gd name="T59" fmla="*/ 1587 h 2602"/>
                    <a:gd name="T60" fmla="*/ 2770 w 3704"/>
                    <a:gd name="T61" fmla="*/ 1664 h 2602"/>
                    <a:gd name="T62" fmla="*/ 2415 w 3704"/>
                    <a:gd name="T63" fmla="*/ 1862 h 2602"/>
                    <a:gd name="T64" fmla="*/ 2053 w 3704"/>
                    <a:gd name="T65" fmla="*/ 2156 h 2602"/>
                    <a:gd name="T66" fmla="*/ 2261 w 3704"/>
                    <a:gd name="T67" fmla="*/ 2448 h 2602"/>
                    <a:gd name="T68" fmla="*/ 1737 w 3704"/>
                    <a:gd name="T69" fmla="*/ 2295 h 2602"/>
                    <a:gd name="T70" fmla="*/ 1792 w 3704"/>
                    <a:gd name="T71" fmla="*/ 2092 h 2602"/>
                    <a:gd name="T72" fmla="*/ 1344 w 3704"/>
                    <a:gd name="T73" fmla="*/ 1836 h 2602"/>
                    <a:gd name="T74" fmla="*/ 1016 w 3704"/>
                    <a:gd name="T75" fmla="*/ 1607 h 2602"/>
                    <a:gd name="T76" fmla="*/ 950 w 3704"/>
                    <a:gd name="T77" fmla="*/ 1683 h 2602"/>
                    <a:gd name="T78" fmla="*/ 1426 w 3704"/>
                    <a:gd name="T79" fmla="*/ 1893 h 2602"/>
                    <a:gd name="T80" fmla="*/ 1475 w 3704"/>
                    <a:gd name="T81" fmla="*/ 2295 h 2602"/>
                    <a:gd name="T82" fmla="*/ 1114 w 3704"/>
                    <a:gd name="T83" fmla="*/ 2065 h 2602"/>
                    <a:gd name="T84" fmla="*/ 557 w 3704"/>
                    <a:gd name="T85" fmla="*/ 1836 h 2602"/>
                    <a:gd name="T86" fmla="*/ 49 w 3704"/>
                    <a:gd name="T87" fmla="*/ 1664 h 2602"/>
                    <a:gd name="T88" fmla="*/ 33 w 3704"/>
                    <a:gd name="T89" fmla="*/ 1071 h 2602"/>
                    <a:gd name="T90" fmla="*/ 540 w 3704"/>
                    <a:gd name="T91" fmla="*/ 900 h 2602"/>
                    <a:gd name="T92" fmla="*/ 950 w 3704"/>
                    <a:gd name="T93" fmla="*/ 613 h 2602"/>
                    <a:gd name="T94" fmla="*/ 1098 w 3704"/>
                    <a:gd name="T95" fmla="*/ 326 h 2602"/>
                    <a:gd name="T96" fmla="*/ 1540 w 3704"/>
                    <a:gd name="T97" fmla="*/ 535 h 2602"/>
                    <a:gd name="T98" fmla="*/ 1452 w 3704"/>
                    <a:gd name="T99" fmla="*/ 739 h 2602"/>
                    <a:gd name="T100" fmla="*/ 1815 w 3704"/>
                    <a:gd name="T101" fmla="*/ 445 h 2602"/>
                    <a:gd name="T102" fmla="*/ 1606 w 3704"/>
                    <a:gd name="T103" fmla="*/ 0 h 2602"/>
                    <a:gd name="T104" fmla="*/ 2081 w 3704"/>
                    <a:gd name="T105" fmla="*/ 402 h 2602"/>
                    <a:gd name="T106" fmla="*/ 2327 w 3704"/>
                    <a:gd name="T107" fmla="*/ 689 h 2602"/>
                    <a:gd name="T108" fmla="*/ 2441 w 3704"/>
                    <a:gd name="T109" fmla="*/ 708 h 2602"/>
                    <a:gd name="T110" fmla="*/ 2655 w 3704"/>
                    <a:gd name="T111" fmla="*/ 306 h 2602"/>
                    <a:gd name="T112" fmla="*/ 2802 w 3704"/>
                    <a:gd name="T113" fmla="*/ 593 h 2602"/>
                    <a:gd name="T114" fmla="*/ 3310 w 3704"/>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4" h="2602">
                      <a:moveTo>
                        <a:pt x="3474" y="1300"/>
                      </a:moveTo>
                      <a:lnTo>
                        <a:pt x="3474" y="1300"/>
                      </a:lnTo>
                      <a:cubicBezTo>
                        <a:pt x="3474" y="1275"/>
                        <a:pt x="3463" y="1250"/>
                        <a:pt x="3441" y="1224"/>
                      </a:cubicBezTo>
                      <a:lnTo>
                        <a:pt x="3310" y="1071"/>
                      </a:lnTo>
                      <a:lnTo>
                        <a:pt x="3244" y="995"/>
                      </a:lnTo>
                      <a:lnTo>
                        <a:pt x="3244" y="995"/>
                      </a:lnTo>
                      <a:cubicBezTo>
                        <a:pt x="3223" y="969"/>
                        <a:pt x="3201" y="956"/>
                        <a:pt x="3179" y="956"/>
                      </a:cubicBezTo>
                      <a:lnTo>
                        <a:pt x="3179" y="956"/>
                      </a:lnTo>
                      <a:cubicBezTo>
                        <a:pt x="3157" y="956"/>
                        <a:pt x="3141" y="975"/>
                        <a:pt x="3130" y="1014"/>
                      </a:cubicBezTo>
                      <a:lnTo>
                        <a:pt x="3130" y="1014"/>
                      </a:lnTo>
                      <a:cubicBezTo>
                        <a:pt x="3119" y="1052"/>
                        <a:pt x="3092" y="1071"/>
                        <a:pt x="3048" y="1071"/>
                      </a:cubicBezTo>
                      <a:lnTo>
                        <a:pt x="3048" y="1071"/>
                      </a:lnTo>
                      <a:cubicBezTo>
                        <a:pt x="3005" y="1071"/>
                        <a:pt x="2977" y="1052"/>
                        <a:pt x="2966" y="1014"/>
                      </a:cubicBezTo>
                      <a:lnTo>
                        <a:pt x="2966" y="1014"/>
                      </a:lnTo>
                      <a:cubicBezTo>
                        <a:pt x="2955" y="975"/>
                        <a:pt x="2939" y="943"/>
                        <a:pt x="2916" y="918"/>
                      </a:cubicBezTo>
                      <a:lnTo>
                        <a:pt x="2851" y="842"/>
                      </a:lnTo>
                      <a:lnTo>
                        <a:pt x="2786" y="765"/>
                      </a:lnTo>
                      <a:lnTo>
                        <a:pt x="2720" y="689"/>
                      </a:lnTo>
                      <a:lnTo>
                        <a:pt x="2720" y="689"/>
                      </a:lnTo>
                      <a:cubicBezTo>
                        <a:pt x="2698" y="663"/>
                        <a:pt x="2677" y="651"/>
                        <a:pt x="2655" y="651"/>
                      </a:cubicBezTo>
                      <a:lnTo>
                        <a:pt x="2655" y="651"/>
                      </a:lnTo>
                      <a:cubicBezTo>
                        <a:pt x="2633" y="651"/>
                        <a:pt x="2616" y="669"/>
                        <a:pt x="2605" y="708"/>
                      </a:cubicBezTo>
                      <a:lnTo>
                        <a:pt x="2605" y="708"/>
                      </a:lnTo>
                      <a:cubicBezTo>
                        <a:pt x="2600" y="726"/>
                        <a:pt x="2591" y="740"/>
                        <a:pt x="2578" y="749"/>
                      </a:cubicBezTo>
                      <a:lnTo>
                        <a:pt x="2577" y="750"/>
                      </a:lnTo>
                      <a:lnTo>
                        <a:pt x="2578" y="750"/>
                      </a:lnTo>
                      <a:lnTo>
                        <a:pt x="2578" y="750"/>
                      </a:lnTo>
                      <a:cubicBezTo>
                        <a:pt x="2578" y="750"/>
                        <a:pt x="2577" y="750"/>
                        <a:pt x="2577" y="751"/>
                      </a:cubicBezTo>
                      <a:lnTo>
                        <a:pt x="2582" y="765"/>
                      </a:lnTo>
                      <a:lnTo>
                        <a:pt x="2599" y="816"/>
                      </a:lnTo>
                      <a:lnTo>
                        <a:pt x="2599" y="816"/>
                      </a:lnTo>
                      <a:cubicBezTo>
                        <a:pt x="2615" y="859"/>
                        <a:pt x="2638" y="887"/>
                        <a:pt x="2671" y="900"/>
                      </a:cubicBezTo>
                      <a:lnTo>
                        <a:pt x="2770" y="937"/>
                      </a:lnTo>
                      <a:lnTo>
                        <a:pt x="2770" y="937"/>
                      </a:lnTo>
                      <a:cubicBezTo>
                        <a:pt x="2802" y="950"/>
                        <a:pt x="2830" y="969"/>
                        <a:pt x="2851" y="995"/>
                      </a:cubicBezTo>
                      <a:lnTo>
                        <a:pt x="2851" y="995"/>
                      </a:lnTo>
                      <a:cubicBezTo>
                        <a:pt x="2873" y="1020"/>
                        <a:pt x="2902" y="1037"/>
                        <a:pt x="2940" y="1045"/>
                      </a:cubicBezTo>
                      <a:lnTo>
                        <a:pt x="2995" y="1057"/>
                      </a:lnTo>
                      <a:lnTo>
                        <a:pt x="2995" y="1057"/>
                      </a:lnTo>
                      <a:cubicBezTo>
                        <a:pt x="3008" y="1067"/>
                        <a:pt x="3026" y="1071"/>
                        <a:pt x="3048" y="1071"/>
                      </a:cubicBezTo>
                      <a:lnTo>
                        <a:pt x="3048" y="1071"/>
                      </a:lnTo>
                      <a:cubicBezTo>
                        <a:pt x="3070" y="1071"/>
                        <a:pt x="3087" y="1067"/>
                        <a:pt x="3101" y="1057"/>
                      </a:cubicBezTo>
                      <a:lnTo>
                        <a:pt x="3106" y="1071"/>
                      </a:lnTo>
                      <a:lnTo>
                        <a:pt x="3124" y="1121"/>
                      </a:lnTo>
                      <a:lnTo>
                        <a:pt x="3124" y="1121"/>
                      </a:lnTo>
                      <a:cubicBezTo>
                        <a:pt x="3139" y="1164"/>
                        <a:pt x="3163" y="1192"/>
                        <a:pt x="3196" y="1204"/>
                      </a:cubicBezTo>
                      <a:lnTo>
                        <a:pt x="3294" y="1243"/>
                      </a:lnTo>
                      <a:lnTo>
                        <a:pt x="3294" y="1243"/>
                      </a:lnTo>
                      <a:cubicBezTo>
                        <a:pt x="3326" y="1255"/>
                        <a:pt x="3343" y="1275"/>
                        <a:pt x="3343" y="1300"/>
                      </a:cubicBezTo>
                      <a:lnTo>
                        <a:pt x="3343" y="1300"/>
                      </a:lnTo>
                      <a:cubicBezTo>
                        <a:pt x="3343" y="1326"/>
                        <a:pt x="3326" y="1345"/>
                        <a:pt x="3294" y="1358"/>
                      </a:cubicBezTo>
                      <a:lnTo>
                        <a:pt x="3196" y="1396"/>
                      </a:lnTo>
                      <a:lnTo>
                        <a:pt x="3196" y="1396"/>
                      </a:lnTo>
                      <a:cubicBezTo>
                        <a:pt x="3163" y="1409"/>
                        <a:pt x="3139" y="1437"/>
                        <a:pt x="3124" y="1480"/>
                      </a:cubicBezTo>
                      <a:lnTo>
                        <a:pt x="3106" y="1530"/>
                      </a:lnTo>
                      <a:lnTo>
                        <a:pt x="3101" y="1544"/>
                      </a:lnTo>
                      <a:lnTo>
                        <a:pt x="3101" y="1544"/>
                      </a:lnTo>
                      <a:cubicBezTo>
                        <a:pt x="3102" y="1545"/>
                        <a:pt x="3103" y="1546"/>
                        <a:pt x="3104" y="1547"/>
                      </a:cubicBezTo>
                      <a:lnTo>
                        <a:pt x="3101" y="1545"/>
                      </a:lnTo>
                      <a:lnTo>
                        <a:pt x="3106" y="1548"/>
                      </a:lnTo>
                      <a:lnTo>
                        <a:pt x="3106" y="1548"/>
                      </a:lnTo>
                      <a:cubicBezTo>
                        <a:pt x="3117" y="1557"/>
                        <a:pt x="3125" y="1570"/>
                        <a:pt x="3130" y="1587"/>
                      </a:cubicBezTo>
                      <a:lnTo>
                        <a:pt x="3130" y="1587"/>
                      </a:lnTo>
                      <a:cubicBezTo>
                        <a:pt x="3141" y="1625"/>
                        <a:pt x="3157" y="1645"/>
                        <a:pt x="3179" y="1645"/>
                      </a:cubicBezTo>
                      <a:lnTo>
                        <a:pt x="3179" y="1645"/>
                      </a:lnTo>
                      <a:cubicBezTo>
                        <a:pt x="3201" y="1645"/>
                        <a:pt x="3223" y="1632"/>
                        <a:pt x="3244" y="1607"/>
                      </a:cubicBezTo>
                      <a:lnTo>
                        <a:pt x="3376" y="1454"/>
                      </a:lnTo>
                      <a:lnTo>
                        <a:pt x="3441" y="1377"/>
                      </a:lnTo>
                      <a:lnTo>
                        <a:pt x="3441" y="1377"/>
                      </a:lnTo>
                      <a:cubicBezTo>
                        <a:pt x="3463" y="1351"/>
                        <a:pt x="3474" y="1326"/>
                        <a:pt x="3474" y="1300"/>
                      </a:cubicBezTo>
                      <a:close/>
                      <a:moveTo>
                        <a:pt x="2819" y="1300"/>
                      </a:moveTo>
                      <a:lnTo>
                        <a:pt x="2819" y="1300"/>
                      </a:lnTo>
                      <a:cubicBezTo>
                        <a:pt x="2819" y="1275"/>
                        <a:pt x="2802" y="1255"/>
                        <a:pt x="2770" y="1243"/>
                      </a:cubicBezTo>
                      <a:lnTo>
                        <a:pt x="2671" y="1204"/>
                      </a:lnTo>
                      <a:lnTo>
                        <a:pt x="2671" y="1204"/>
                      </a:lnTo>
                      <a:cubicBezTo>
                        <a:pt x="2638" y="1192"/>
                        <a:pt x="2611" y="1173"/>
                        <a:pt x="2589" y="1147"/>
                      </a:cubicBezTo>
                      <a:lnTo>
                        <a:pt x="2589" y="1147"/>
                      </a:lnTo>
                      <a:cubicBezTo>
                        <a:pt x="2567" y="1122"/>
                        <a:pt x="2540" y="1103"/>
                        <a:pt x="2507" y="1091"/>
                      </a:cubicBezTo>
                      <a:lnTo>
                        <a:pt x="2409" y="1052"/>
                      </a:lnTo>
                      <a:lnTo>
                        <a:pt x="2409" y="1052"/>
                      </a:lnTo>
                      <a:cubicBezTo>
                        <a:pt x="2376" y="1039"/>
                        <a:pt x="2348" y="1020"/>
                        <a:pt x="2327" y="995"/>
                      </a:cubicBezTo>
                      <a:lnTo>
                        <a:pt x="2327" y="995"/>
                      </a:lnTo>
                      <a:cubicBezTo>
                        <a:pt x="2305" y="969"/>
                        <a:pt x="2277" y="950"/>
                        <a:pt x="2245" y="937"/>
                      </a:cubicBezTo>
                      <a:lnTo>
                        <a:pt x="2146" y="900"/>
                      </a:lnTo>
                      <a:lnTo>
                        <a:pt x="2146" y="900"/>
                      </a:lnTo>
                      <a:cubicBezTo>
                        <a:pt x="2114" y="887"/>
                        <a:pt x="2086" y="867"/>
                        <a:pt x="2064" y="842"/>
                      </a:cubicBezTo>
                      <a:lnTo>
                        <a:pt x="2064" y="842"/>
                      </a:lnTo>
                      <a:cubicBezTo>
                        <a:pt x="2043" y="816"/>
                        <a:pt x="2015" y="797"/>
                        <a:pt x="1983" y="785"/>
                      </a:cubicBezTo>
                      <a:lnTo>
                        <a:pt x="1983" y="785"/>
                      </a:lnTo>
                      <a:cubicBezTo>
                        <a:pt x="1950" y="772"/>
                        <a:pt x="1918" y="772"/>
                        <a:pt x="1885" y="785"/>
                      </a:cubicBezTo>
                      <a:lnTo>
                        <a:pt x="1885" y="785"/>
                      </a:lnTo>
                      <a:cubicBezTo>
                        <a:pt x="1851" y="797"/>
                        <a:pt x="1825" y="816"/>
                        <a:pt x="1803" y="842"/>
                      </a:cubicBezTo>
                      <a:lnTo>
                        <a:pt x="1803" y="842"/>
                      </a:lnTo>
                      <a:cubicBezTo>
                        <a:pt x="1780" y="867"/>
                        <a:pt x="1754" y="887"/>
                        <a:pt x="1721" y="900"/>
                      </a:cubicBezTo>
                      <a:lnTo>
                        <a:pt x="1622" y="937"/>
                      </a:lnTo>
                      <a:lnTo>
                        <a:pt x="1622" y="937"/>
                      </a:lnTo>
                      <a:cubicBezTo>
                        <a:pt x="1590" y="950"/>
                        <a:pt x="1562" y="969"/>
                        <a:pt x="1540" y="995"/>
                      </a:cubicBezTo>
                      <a:lnTo>
                        <a:pt x="1540" y="995"/>
                      </a:lnTo>
                      <a:cubicBezTo>
                        <a:pt x="1519" y="1020"/>
                        <a:pt x="1491" y="1039"/>
                        <a:pt x="1458" y="1052"/>
                      </a:cubicBezTo>
                      <a:lnTo>
                        <a:pt x="1360" y="1091"/>
                      </a:lnTo>
                      <a:lnTo>
                        <a:pt x="1360" y="1091"/>
                      </a:lnTo>
                      <a:cubicBezTo>
                        <a:pt x="1327" y="1103"/>
                        <a:pt x="1300" y="1122"/>
                        <a:pt x="1278" y="1147"/>
                      </a:cubicBezTo>
                      <a:lnTo>
                        <a:pt x="1278" y="1147"/>
                      </a:lnTo>
                      <a:cubicBezTo>
                        <a:pt x="1256" y="1173"/>
                        <a:pt x="1229" y="1192"/>
                        <a:pt x="1196" y="1204"/>
                      </a:cubicBezTo>
                      <a:lnTo>
                        <a:pt x="1098" y="1243"/>
                      </a:lnTo>
                      <a:lnTo>
                        <a:pt x="1098" y="1243"/>
                      </a:lnTo>
                      <a:cubicBezTo>
                        <a:pt x="1065" y="1255"/>
                        <a:pt x="1048" y="1275"/>
                        <a:pt x="1048" y="1300"/>
                      </a:cubicBezTo>
                      <a:lnTo>
                        <a:pt x="1048" y="1300"/>
                      </a:lnTo>
                      <a:cubicBezTo>
                        <a:pt x="1048" y="1326"/>
                        <a:pt x="1065" y="1345"/>
                        <a:pt x="1098" y="1358"/>
                      </a:cubicBezTo>
                      <a:lnTo>
                        <a:pt x="1196" y="1396"/>
                      </a:lnTo>
                      <a:lnTo>
                        <a:pt x="1196" y="1396"/>
                      </a:lnTo>
                      <a:cubicBezTo>
                        <a:pt x="1229" y="1409"/>
                        <a:pt x="1256" y="1428"/>
                        <a:pt x="1278" y="1454"/>
                      </a:cubicBezTo>
                      <a:lnTo>
                        <a:pt x="1278" y="1454"/>
                      </a:lnTo>
                      <a:cubicBezTo>
                        <a:pt x="1300" y="1479"/>
                        <a:pt x="1327" y="1498"/>
                        <a:pt x="1360" y="1511"/>
                      </a:cubicBezTo>
                      <a:lnTo>
                        <a:pt x="1458" y="1549"/>
                      </a:lnTo>
                      <a:lnTo>
                        <a:pt x="1458" y="1549"/>
                      </a:lnTo>
                      <a:cubicBezTo>
                        <a:pt x="1491" y="1562"/>
                        <a:pt x="1519" y="1582"/>
                        <a:pt x="1540" y="1607"/>
                      </a:cubicBezTo>
                      <a:lnTo>
                        <a:pt x="1540" y="1607"/>
                      </a:lnTo>
                      <a:cubicBezTo>
                        <a:pt x="1562" y="1632"/>
                        <a:pt x="1590" y="1651"/>
                        <a:pt x="1622" y="1664"/>
                      </a:cubicBezTo>
                      <a:lnTo>
                        <a:pt x="1721" y="1702"/>
                      </a:lnTo>
                      <a:lnTo>
                        <a:pt x="1721" y="1702"/>
                      </a:lnTo>
                      <a:cubicBezTo>
                        <a:pt x="1754" y="1715"/>
                        <a:pt x="1780" y="1734"/>
                        <a:pt x="1803" y="1760"/>
                      </a:cubicBezTo>
                      <a:lnTo>
                        <a:pt x="1803" y="1760"/>
                      </a:lnTo>
                      <a:cubicBezTo>
                        <a:pt x="1825" y="1785"/>
                        <a:pt x="1851" y="1804"/>
                        <a:pt x="1885" y="1817"/>
                      </a:cubicBezTo>
                      <a:lnTo>
                        <a:pt x="1885" y="1817"/>
                      </a:lnTo>
                      <a:cubicBezTo>
                        <a:pt x="1918" y="1829"/>
                        <a:pt x="1950" y="1829"/>
                        <a:pt x="1983" y="1817"/>
                      </a:cubicBezTo>
                      <a:lnTo>
                        <a:pt x="1983" y="1817"/>
                      </a:lnTo>
                      <a:cubicBezTo>
                        <a:pt x="2015" y="1804"/>
                        <a:pt x="2043" y="1785"/>
                        <a:pt x="2064" y="1760"/>
                      </a:cubicBezTo>
                      <a:lnTo>
                        <a:pt x="2064" y="1760"/>
                      </a:lnTo>
                      <a:cubicBezTo>
                        <a:pt x="2086" y="1734"/>
                        <a:pt x="2114" y="1715"/>
                        <a:pt x="2146" y="1702"/>
                      </a:cubicBezTo>
                      <a:lnTo>
                        <a:pt x="2245" y="1664"/>
                      </a:lnTo>
                      <a:lnTo>
                        <a:pt x="2245" y="1664"/>
                      </a:lnTo>
                      <a:cubicBezTo>
                        <a:pt x="2277" y="1651"/>
                        <a:pt x="2305" y="1632"/>
                        <a:pt x="2327" y="1607"/>
                      </a:cubicBezTo>
                      <a:lnTo>
                        <a:pt x="2327" y="1607"/>
                      </a:lnTo>
                      <a:cubicBezTo>
                        <a:pt x="2348" y="1582"/>
                        <a:pt x="2376" y="1562"/>
                        <a:pt x="2409" y="1549"/>
                      </a:cubicBezTo>
                      <a:lnTo>
                        <a:pt x="2507" y="1511"/>
                      </a:lnTo>
                      <a:lnTo>
                        <a:pt x="2507" y="1511"/>
                      </a:lnTo>
                      <a:cubicBezTo>
                        <a:pt x="2540" y="1498"/>
                        <a:pt x="2567" y="1479"/>
                        <a:pt x="2589" y="1454"/>
                      </a:cubicBezTo>
                      <a:lnTo>
                        <a:pt x="2589" y="1454"/>
                      </a:lnTo>
                      <a:cubicBezTo>
                        <a:pt x="2611" y="1428"/>
                        <a:pt x="2638" y="1409"/>
                        <a:pt x="2671" y="1396"/>
                      </a:cubicBezTo>
                      <a:lnTo>
                        <a:pt x="2770" y="1358"/>
                      </a:lnTo>
                      <a:lnTo>
                        <a:pt x="2770" y="1358"/>
                      </a:lnTo>
                      <a:cubicBezTo>
                        <a:pt x="2802" y="1345"/>
                        <a:pt x="2819" y="1326"/>
                        <a:pt x="2819" y="1300"/>
                      </a:cubicBezTo>
                      <a:close/>
                      <a:moveTo>
                        <a:pt x="2046" y="2153"/>
                      </a:moveTo>
                      <a:lnTo>
                        <a:pt x="2046" y="2153"/>
                      </a:lnTo>
                      <a:cubicBezTo>
                        <a:pt x="2033" y="2146"/>
                        <a:pt x="2018" y="2143"/>
                        <a:pt x="1999" y="2143"/>
                      </a:cubicBezTo>
                      <a:lnTo>
                        <a:pt x="1999" y="2143"/>
                      </a:lnTo>
                      <a:cubicBezTo>
                        <a:pt x="2018" y="2143"/>
                        <a:pt x="2033" y="2146"/>
                        <a:pt x="2046" y="2153"/>
                      </a:cubicBezTo>
                      <a:close/>
                      <a:moveTo>
                        <a:pt x="1868" y="2143"/>
                      </a:moveTo>
                      <a:lnTo>
                        <a:pt x="1868" y="2143"/>
                      </a:lnTo>
                      <a:cubicBezTo>
                        <a:pt x="1851" y="2143"/>
                        <a:pt x="1837" y="2145"/>
                        <a:pt x="1824" y="2151"/>
                      </a:cubicBezTo>
                      <a:lnTo>
                        <a:pt x="1824" y="2151"/>
                      </a:lnTo>
                      <a:cubicBezTo>
                        <a:pt x="1837" y="2145"/>
                        <a:pt x="1851" y="2143"/>
                        <a:pt x="1868" y="2143"/>
                      </a:cubicBezTo>
                      <a:close/>
                      <a:moveTo>
                        <a:pt x="1016" y="995"/>
                      </a:moveTo>
                      <a:lnTo>
                        <a:pt x="1016" y="995"/>
                      </a:lnTo>
                      <a:cubicBezTo>
                        <a:pt x="1038" y="969"/>
                        <a:pt x="1065" y="950"/>
                        <a:pt x="1098" y="937"/>
                      </a:cubicBezTo>
                      <a:lnTo>
                        <a:pt x="1196" y="900"/>
                      </a:lnTo>
                      <a:lnTo>
                        <a:pt x="1196" y="900"/>
                      </a:lnTo>
                      <a:cubicBezTo>
                        <a:pt x="1229" y="887"/>
                        <a:pt x="1253" y="859"/>
                        <a:pt x="1267" y="816"/>
                      </a:cubicBezTo>
                      <a:lnTo>
                        <a:pt x="1285" y="765"/>
                      </a:lnTo>
                      <a:lnTo>
                        <a:pt x="1291" y="751"/>
                      </a:lnTo>
                      <a:lnTo>
                        <a:pt x="1291" y="751"/>
                      </a:lnTo>
                      <a:cubicBezTo>
                        <a:pt x="1290" y="750"/>
                        <a:pt x="1290" y="750"/>
                        <a:pt x="1289" y="750"/>
                      </a:cubicBezTo>
                      <a:lnTo>
                        <a:pt x="1291" y="750"/>
                      </a:lnTo>
                      <a:lnTo>
                        <a:pt x="1289" y="749"/>
                      </a:lnTo>
                      <a:lnTo>
                        <a:pt x="1289" y="749"/>
                      </a:lnTo>
                      <a:cubicBezTo>
                        <a:pt x="1276" y="740"/>
                        <a:pt x="1267" y="726"/>
                        <a:pt x="1262" y="708"/>
                      </a:cubicBezTo>
                      <a:lnTo>
                        <a:pt x="1262" y="708"/>
                      </a:lnTo>
                      <a:cubicBezTo>
                        <a:pt x="1251" y="669"/>
                        <a:pt x="1234" y="651"/>
                        <a:pt x="1213" y="651"/>
                      </a:cubicBezTo>
                      <a:lnTo>
                        <a:pt x="1213" y="651"/>
                      </a:lnTo>
                      <a:cubicBezTo>
                        <a:pt x="1190" y="651"/>
                        <a:pt x="1169" y="663"/>
                        <a:pt x="1147" y="689"/>
                      </a:cubicBezTo>
                      <a:lnTo>
                        <a:pt x="1081" y="765"/>
                      </a:lnTo>
                      <a:lnTo>
                        <a:pt x="1016" y="842"/>
                      </a:lnTo>
                      <a:lnTo>
                        <a:pt x="950" y="918"/>
                      </a:lnTo>
                      <a:lnTo>
                        <a:pt x="950" y="918"/>
                      </a:lnTo>
                      <a:cubicBezTo>
                        <a:pt x="928" y="943"/>
                        <a:pt x="912" y="975"/>
                        <a:pt x="901" y="1014"/>
                      </a:cubicBezTo>
                      <a:lnTo>
                        <a:pt x="901" y="1014"/>
                      </a:lnTo>
                      <a:cubicBezTo>
                        <a:pt x="890" y="1052"/>
                        <a:pt x="863" y="1071"/>
                        <a:pt x="819" y="1071"/>
                      </a:cubicBezTo>
                      <a:lnTo>
                        <a:pt x="819" y="1071"/>
                      </a:lnTo>
                      <a:cubicBezTo>
                        <a:pt x="775" y="1071"/>
                        <a:pt x="748" y="1052"/>
                        <a:pt x="737" y="1014"/>
                      </a:cubicBezTo>
                      <a:lnTo>
                        <a:pt x="737" y="1014"/>
                      </a:lnTo>
                      <a:cubicBezTo>
                        <a:pt x="726" y="975"/>
                        <a:pt x="710" y="956"/>
                        <a:pt x="688" y="956"/>
                      </a:cubicBezTo>
                      <a:lnTo>
                        <a:pt x="688" y="956"/>
                      </a:lnTo>
                      <a:cubicBezTo>
                        <a:pt x="666" y="956"/>
                        <a:pt x="645" y="969"/>
                        <a:pt x="622" y="995"/>
                      </a:cubicBezTo>
                      <a:lnTo>
                        <a:pt x="426" y="1224"/>
                      </a:lnTo>
                      <a:lnTo>
                        <a:pt x="426" y="1224"/>
                      </a:lnTo>
                      <a:cubicBezTo>
                        <a:pt x="404" y="1250"/>
                        <a:pt x="393" y="1275"/>
                        <a:pt x="393" y="1300"/>
                      </a:cubicBezTo>
                      <a:lnTo>
                        <a:pt x="393" y="1300"/>
                      </a:lnTo>
                      <a:cubicBezTo>
                        <a:pt x="393" y="1326"/>
                        <a:pt x="404" y="1351"/>
                        <a:pt x="426" y="1377"/>
                      </a:cubicBezTo>
                      <a:lnTo>
                        <a:pt x="492" y="1454"/>
                      </a:lnTo>
                      <a:lnTo>
                        <a:pt x="557" y="1530"/>
                      </a:lnTo>
                      <a:lnTo>
                        <a:pt x="622" y="1607"/>
                      </a:lnTo>
                      <a:lnTo>
                        <a:pt x="622" y="1607"/>
                      </a:lnTo>
                      <a:cubicBezTo>
                        <a:pt x="645" y="1632"/>
                        <a:pt x="666" y="1645"/>
                        <a:pt x="688" y="1645"/>
                      </a:cubicBezTo>
                      <a:lnTo>
                        <a:pt x="688" y="1645"/>
                      </a:lnTo>
                      <a:cubicBezTo>
                        <a:pt x="710" y="1645"/>
                        <a:pt x="726" y="1625"/>
                        <a:pt x="737" y="1587"/>
                      </a:cubicBezTo>
                      <a:lnTo>
                        <a:pt x="737" y="1587"/>
                      </a:lnTo>
                      <a:cubicBezTo>
                        <a:pt x="743" y="1569"/>
                        <a:pt x="752" y="1555"/>
                        <a:pt x="764" y="1546"/>
                      </a:cubicBezTo>
                      <a:lnTo>
                        <a:pt x="766" y="1545"/>
                      </a:lnTo>
                      <a:lnTo>
                        <a:pt x="764" y="1546"/>
                      </a:lnTo>
                      <a:lnTo>
                        <a:pt x="764" y="1546"/>
                      </a:lnTo>
                      <a:cubicBezTo>
                        <a:pt x="765" y="1545"/>
                        <a:pt x="765" y="1545"/>
                        <a:pt x="765" y="1545"/>
                      </a:cubicBezTo>
                      <a:lnTo>
                        <a:pt x="760" y="1530"/>
                      </a:lnTo>
                      <a:lnTo>
                        <a:pt x="744" y="1480"/>
                      </a:lnTo>
                      <a:lnTo>
                        <a:pt x="744" y="1480"/>
                      </a:lnTo>
                      <a:cubicBezTo>
                        <a:pt x="728" y="1437"/>
                        <a:pt x="704" y="1409"/>
                        <a:pt x="671" y="1396"/>
                      </a:cubicBezTo>
                      <a:lnTo>
                        <a:pt x="574" y="1358"/>
                      </a:lnTo>
                      <a:lnTo>
                        <a:pt x="574" y="1358"/>
                      </a:lnTo>
                      <a:cubicBezTo>
                        <a:pt x="540" y="1345"/>
                        <a:pt x="524" y="1326"/>
                        <a:pt x="524" y="1300"/>
                      </a:cubicBezTo>
                      <a:lnTo>
                        <a:pt x="524" y="1300"/>
                      </a:lnTo>
                      <a:cubicBezTo>
                        <a:pt x="524" y="1275"/>
                        <a:pt x="540" y="1255"/>
                        <a:pt x="574" y="1243"/>
                      </a:cubicBezTo>
                      <a:lnTo>
                        <a:pt x="671" y="1204"/>
                      </a:lnTo>
                      <a:lnTo>
                        <a:pt x="671" y="1204"/>
                      </a:lnTo>
                      <a:cubicBezTo>
                        <a:pt x="704" y="1192"/>
                        <a:pt x="728" y="1164"/>
                        <a:pt x="744" y="1121"/>
                      </a:cubicBezTo>
                      <a:lnTo>
                        <a:pt x="760" y="1071"/>
                      </a:lnTo>
                      <a:lnTo>
                        <a:pt x="766" y="1057"/>
                      </a:lnTo>
                      <a:lnTo>
                        <a:pt x="766" y="1057"/>
                      </a:lnTo>
                      <a:cubicBezTo>
                        <a:pt x="780" y="1067"/>
                        <a:pt x="797" y="1071"/>
                        <a:pt x="819" y="1071"/>
                      </a:cubicBezTo>
                      <a:lnTo>
                        <a:pt x="819" y="1071"/>
                      </a:lnTo>
                      <a:cubicBezTo>
                        <a:pt x="841" y="1071"/>
                        <a:pt x="858" y="1067"/>
                        <a:pt x="873" y="1057"/>
                      </a:cubicBezTo>
                      <a:lnTo>
                        <a:pt x="928" y="1045"/>
                      </a:lnTo>
                      <a:lnTo>
                        <a:pt x="928" y="1045"/>
                      </a:lnTo>
                      <a:cubicBezTo>
                        <a:pt x="965" y="1037"/>
                        <a:pt x="994" y="1020"/>
                        <a:pt x="1016" y="995"/>
                      </a:cubicBezTo>
                      <a:lnTo>
                        <a:pt x="1300" y="756"/>
                      </a:lnTo>
                      <a:lnTo>
                        <a:pt x="1300" y="756"/>
                      </a:lnTo>
                      <a:cubicBezTo>
                        <a:pt x="1312" y="762"/>
                        <a:pt x="1327" y="765"/>
                        <a:pt x="1344" y="765"/>
                      </a:cubicBezTo>
                      <a:lnTo>
                        <a:pt x="1344" y="765"/>
                      </a:lnTo>
                      <a:cubicBezTo>
                        <a:pt x="1362" y="765"/>
                        <a:pt x="1378" y="762"/>
                        <a:pt x="1390" y="755"/>
                      </a:cubicBezTo>
                      <a:lnTo>
                        <a:pt x="1390" y="755"/>
                      </a:lnTo>
                      <a:cubicBezTo>
                        <a:pt x="1378" y="761"/>
                        <a:pt x="1362" y="765"/>
                        <a:pt x="1344" y="765"/>
                      </a:cubicBezTo>
                      <a:lnTo>
                        <a:pt x="1344" y="765"/>
                      </a:lnTo>
                      <a:cubicBezTo>
                        <a:pt x="1327" y="765"/>
                        <a:pt x="1312" y="762"/>
                        <a:pt x="1300" y="756"/>
                      </a:cubicBezTo>
                      <a:lnTo>
                        <a:pt x="1016" y="995"/>
                      </a:lnTo>
                      <a:close/>
                      <a:moveTo>
                        <a:pt x="2480" y="756"/>
                      </a:moveTo>
                      <a:lnTo>
                        <a:pt x="2480" y="756"/>
                      </a:lnTo>
                      <a:cubicBezTo>
                        <a:pt x="2492" y="762"/>
                        <a:pt x="2507" y="765"/>
                        <a:pt x="2524" y="765"/>
                      </a:cubicBezTo>
                      <a:lnTo>
                        <a:pt x="2524" y="765"/>
                      </a:lnTo>
                      <a:cubicBezTo>
                        <a:pt x="2540" y="765"/>
                        <a:pt x="2555" y="762"/>
                        <a:pt x="2567" y="756"/>
                      </a:cubicBezTo>
                      <a:lnTo>
                        <a:pt x="2567" y="756"/>
                      </a:lnTo>
                      <a:cubicBezTo>
                        <a:pt x="2555" y="762"/>
                        <a:pt x="2540" y="765"/>
                        <a:pt x="2524" y="765"/>
                      </a:cubicBezTo>
                      <a:lnTo>
                        <a:pt x="2524" y="765"/>
                      </a:lnTo>
                      <a:cubicBezTo>
                        <a:pt x="2507" y="765"/>
                        <a:pt x="2492" y="762"/>
                        <a:pt x="2480" y="756"/>
                      </a:cubicBezTo>
                      <a:close/>
                      <a:moveTo>
                        <a:pt x="3441" y="918"/>
                      </a:moveTo>
                      <a:lnTo>
                        <a:pt x="3703" y="918"/>
                      </a:lnTo>
                      <a:lnTo>
                        <a:pt x="3703" y="1224"/>
                      </a:lnTo>
                      <a:lnTo>
                        <a:pt x="3703" y="1224"/>
                      </a:lnTo>
                      <a:cubicBezTo>
                        <a:pt x="3682" y="1250"/>
                        <a:pt x="3671" y="1275"/>
                        <a:pt x="3671" y="1300"/>
                      </a:cubicBezTo>
                      <a:lnTo>
                        <a:pt x="3671" y="1300"/>
                      </a:lnTo>
                      <a:cubicBezTo>
                        <a:pt x="3671" y="1326"/>
                        <a:pt x="3682" y="1351"/>
                        <a:pt x="3703" y="1377"/>
                      </a:cubicBezTo>
                      <a:lnTo>
                        <a:pt x="3703" y="1683"/>
                      </a:lnTo>
                      <a:lnTo>
                        <a:pt x="3441" y="1683"/>
                      </a:lnTo>
                      <a:lnTo>
                        <a:pt x="3441" y="1683"/>
                      </a:lnTo>
                      <a:cubicBezTo>
                        <a:pt x="3398" y="1683"/>
                        <a:pt x="3360" y="1690"/>
                        <a:pt x="3326" y="1702"/>
                      </a:cubicBezTo>
                      <a:lnTo>
                        <a:pt x="3326" y="1702"/>
                      </a:lnTo>
                      <a:cubicBezTo>
                        <a:pt x="3294" y="1715"/>
                        <a:pt x="3278" y="1734"/>
                        <a:pt x="3278" y="1760"/>
                      </a:cubicBezTo>
                      <a:lnTo>
                        <a:pt x="3278" y="1760"/>
                      </a:lnTo>
                      <a:cubicBezTo>
                        <a:pt x="3278" y="1785"/>
                        <a:pt x="3289" y="1811"/>
                        <a:pt x="3310" y="1836"/>
                      </a:cubicBezTo>
                      <a:lnTo>
                        <a:pt x="3310" y="1836"/>
                      </a:lnTo>
                      <a:cubicBezTo>
                        <a:pt x="3332" y="1861"/>
                        <a:pt x="3343" y="1887"/>
                        <a:pt x="3343" y="1912"/>
                      </a:cubicBezTo>
                      <a:lnTo>
                        <a:pt x="3343" y="1912"/>
                      </a:lnTo>
                      <a:cubicBezTo>
                        <a:pt x="3343" y="1938"/>
                        <a:pt x="3326" y="1957"/>
                        <a:pt x="3294" y="1970"/>
                      </a:cubicBezTo>
                      <a:lnTo>
                        <a:pt x="3294" y="1970"/>
                      </a:lnTo>
                      <a:cubicBezTo>
                        <a:pt x="3261" y="1983"/>
                        <a:pt x="3223" y="1989"/>
                        <a:pt x="3179" y="1989"/>
                      </a:cubicBezTo>
                      <a:lnTo>
                        <a:pt x="2916" y="1989"/>
                      </a:lnTo>
                      <a:lnTo>
                        <a:pt x="2916" y="1989"/>
                      </a:lnTo>
                      <a:cubicBezTo>
                        <a:pt x="2873" y="1989"/>
                        <a:pt x="2835" y="1995"/>
                        <a:pt x="2802" y="2008"/>
                      </a:cubicBezTo>
                      <a:lnTo>
                        <a:pt x="2802" y="2008"/>
                      </a:lnTo>
                      <a:cubicBezTo>
                        <a:pt x="2770" y="2020"/>
                        <a:pt x="2753" y="2040"/>
                        <a:pt x="2753" y="2065"/>
                      </a:cubicBezTo>
                      <a:lnTo>
                        <a:pt x="2753" y="2065"/>
                      </a:lnTo>
                      <a:cubicBezTo>
                        <a:pt x="2753" y="2091"/>
                        <a:pt x="2764" y="2116"/>
                        <a:pt x="2786" y="2143"/>
                      </a:cubicBezTo>
                      <a:lnTo>
                        <a:pt x="2786" y="2143"/>
                      </a:lnTo>
                      <a:cubicBezTo>
                        <a:pt x="2808" y="2168"/>
                        <a:pt x="2819" y="2193"/>
                        <a:pt x="2819" y="2218"/>
                      </a:cubicBezTo>
                      <a:lnTo>
                        <a:pt x="2819" y="2218"/>
                      </a:lnTo>
                      <a:cubicBezTo>
                        <a:pt x="2819" y="2244"/>
                        <a:pt x="2802" y="2264"/>
                        <a:pt x="2770" y="2276"/>
                      </a:cubicBezTo>
                      <a:lnTo>
                        <a:pt x="2770" y="2276"/>
                      </a:lnTo>
                      <a:cubicBezTo>
                        <a:pt x="2737" y="2289"/>
                        <a:pt x="2698" y="2295"/>
                        <a:pt x="2655" y="2295"/>
                      </a:cubicBezTo>
                      <a:lnTo>
                        <a:pt x="2392" y="2295"/>
                      </a:lnTo>
                      <a:lnTo>
                        <a:pt x="2392" y="2295"/>
                      </a:lnTo>
                      <a:cubicBezTo>
                        <a:pt x="2348" y="2295"/>
                        <a:pt x="2310" y="2289"/>
                        <a:pt x="2277" y="2276"/>
                      </a:cubicBezTo>
                      <a:lnTo>
                        <a:pt x="2277" y="2276"/>
                      </a:lnTo>
                      <a:cubicBezTo>
                        <a:pt x="2245" y="2264"/>
                        <a:pt x="2228" y="2244"/>
                        <a:pt x="2228" y="2218"/>
                      </a:cubicBezTo>
                      <a:lnTo>
                        <a:pt x="2228" y="2218"/>
                      </a:lnTo>
                      <a:cubicBezTo>
                        <a:pt x="2228" y="2193"/>
                        <a:pt x="2239" y="2168"/>
                        <a:pt x="2261" y="2143"/>
                      </a:cubicBezTo>
                      <a:lnTo>
                        <a:pt x="2392" y="1989"/>
                      </a:lnTo>
                      <a:lnTo>
                        <a:pt x="2392" y="1989"/>
                      </a:lnTo>
                      <a:cubicBezTo>
                        <a:pt x="2414" y="1964"/>
                        <a:pt x="2431" y="1932"/>
                        <a:pt x="2441" y="1893"/>
                      </a:cubicBezTo>
                      <a:lnTo>
                        <a:pt x="2441" y="1893"/>
                      </a:lnTo>
                      <a:cubicBezTo>
                        <a:pt x="2453" y="1855"/>
                        <a:pt x="2480" y="1836"/>
                        <a:pt x="2524" y="1836"/>
                      </a:cubicBezTo>
                      <a:lnTo>
                        <a:pt x="2524" y="1836"/>
                      </a:lnTo>
                      <a:cubicBezTo>
                        <a:pt x="2567" y="1836"/>
                        <a:pt x="2595" y="1855"/>
                        <a:pt x="2605" y="1893"/>
                      </a:cubicBezTo>
                      <a:lnTo>
                        <a:pt x="2605" y="1893"/>
                      </a:lnTo>
                      <a:cubicBezTo>
                        <a:pt x="2616" y="1932"/>
                        <a:pt x="2633" y="1951"/>
                        <a:pt x="2655" y="1951"/>
                      </a:cubicBezTo>
                      <a:lnTo>
                        <a:pt x="2655" y="1951"/>
                      </a:lnTo>
                      <a:cubicBezTo>
                        <a:pt x="2677" y="1951"/>
                        <a:pt x="2698" y="1938"/>
                        <a:pt x="2720" y="1912"/>
                      </a:cubicBezTo>
                      <a:lnTo>
                        <a:pt x="2786" y="1836"/>
                      </a:lnTo>
                      <a:lnTo>
                        <a:pt x="2851" y="1760"/>
                      </a:lnTo>
                      <a:lnTo>
                        <a:pt x="2916" y="1683"/>
                      </a:lnTo>
                      <a:lnTo>
                        <a:pt x="2916" y="1683"/>
                      </a:lnTo>
                      <a:cubicBezTo>
                        <a:pt x="2939" y="1657"/>
                        <a:pt x="2955" y="1625"/>
                        <a:pt x="2966" y="1587"/>
                      </a:cubicBezTo>
                      <a:lnTo>
                        <a:pt x="2966" y="1587"/>
                      </a:lnTo>
                      <a:cubicBezTo>
                        <a:pt x="2971" y="1570"/>
                        <a:pt x="2979" y="1557"/>
                        <a:pt x="2991" y="1547"/>
                      </a:cubicBezTo>
                      <a:lnTo>
                        <a:pt x="2995" y="1545"/>
                      </a:lnTo>
                      <a:lnTo>
                        <a:pt x="2992" y="1547"/>
                      </a:lnTo>
                      <a:lnTo>
                        <a:pt x="2992" y="1547"/>
                      </a:lnTo>
                      <a:cubicBezTo>
                        <a:pt x="2992" y="1546"/>
                        <a:pt x="2993" y="1546"/>
                        <a:pt x="2994" y="1545"/>
                      </a:cubicBezTo>
                      <a:lnTo>
                        <a:pt x="2940" y="1557"/>
                      </a:lnTo>
                      <a:lnTo>
                        <a:pt x="2940" y="1557"/>
                      </a:lnTo>
                      <a:cubicBezTo>
                        <a:pt x="2902" y="1564"/>
                        <a:pt x="2873" y="1582"/>
                        <a:pt x="2851" y="1607"/>
                      </a:cubicBezTo>
                      <a:lnTo>
                        <a:pt x="2851" y="1607"/>
                      </a:lnTo>
                      <a:cubicBezTo>
                        <a:pt x="2830" y="1632"/>
                        <a:pt x="2802" y="1651"/>
                        <a:pt x="2770" y="1664"/>
                      </a:cubicBezTo>
                      <a:lnTo>
                        <a:pt x="2671" y="1702"/>
                      </a:lnTo>
                      <a:lnTo>
                        <a:pt x="2671" y="1702"/>
                      </a:lnTo>
                      <a:cubicBezTo>
                        <a:pt x="2638" y="1715"/>
                        <a:pt x="2615" y="1742"/>
                        <a:pt x="2599" y="1786"/>
                      </a:cubicBezTo>
                      <a:lnTo>
                        <a:pt x="2582" y="1836"/>
                      </a:lnTo>
                      <a:lnTo>
                        <a:pt x="2577" y="1850"/>
                      </a:lnTo>
                      <a:lnTo>
                        <a:pt x="2577" y="1850"/>
                      </a:lnTo>
                      <a:cubicBezTo>
                        <a:pt x="2563" y="1841"/>
                        <a:pt x="2545" y="1836"/>
                        <a:pt x="2524" y="1836"/>
                      </a:cubicBezTo>
                      <a:lnTo>
                        <a:pt x="2524" y="1836"/>
                      </a:lnTo>
                      <a:cubicBezTo>
                        <a:pt x="2502" y="1836"/>
                        <a:pt x="2484" y="1841"/>
                        <a:pt x="2471" y="1850"/>
                      </a:cubicBezTo>
                      <a:lnTo>
                        <a:pt x="2415" y="1862"/>
                      </a:lnTo>
                      <a:lnTo>
                        <a:pt x="2415" y="1862"/>
                      </a:lnTo>
                      <a:cubicBezTo>
                        <a:pt x="2378" y="1871"/>
                        <a:pt x="2348" y="1887"/>
                        <a:pt x="2327" y="1912"/>
                      </a:cubicBezTo>
                      <a:lnTo>
                        <a:pt x="2327" y="1912"/>
                      </a:lnTo>
                      <a:cubicBezTo>
                        <a:pt x="2305" y="1938"/>
                        <a:pt x="2277" y="1957"/>
                        <a:pt x="2245" y="1970"/>
                      </a:cubicBezTo>
                      <a:lnTo>
                        <a:pt x="2146" y="2008"/>
                      </a:lnTo>
                      <a:lnTo>
                        <a:pt x="2146" y="2008"/>
                      </a:lnTo>
                      <a:cubicBezTo>
                        <a:pt x="2114" y="2020"/>
                        <a:pt x="2090" y="2049"/>
                        <a:pt x="2075" y="2092"/>
                      </a:cubicBezTo>
                      <a:lnTo>
                        <a:pt x="2057" y="2143"/>
                      </a:lnTo>
                      <a:lnTo>
                        <a:pt x="2053" y="2156"/>
                      </a:lnTo>
                      <a:lnTo>
                        <a:pt x="2053" y="2156"/>
                      </a:lnTo>
                      <a:cubicBezTo>
                        <a:pt x="2053" y="2156"/>
                        <a:pt x="2053" y="2156"/>
                        <a:pt x="2053" y="2157"/>
                      </a:cubicBezTo>
                      <a:lnTo>
                        <a:pt x="2053" y="2156"/>
                      </a:lnTo>
                      <a:lnTo>
                        <a:pt x="2053" y="2157"/>
                      </a:lnTo>
                      <a:lnTo>
                        <a:pt x="2053" y="2157"/>
                      </a:lnTo>
                      <a:cubicBezTo>
                        <a:pt x="2067" y="2166"/>
                        <a:pt x="2076" y="2181"/>
                        <a:pt x="2081" y="2199"/>
                      </a:cubicBezTo>
                      <a:lnTo>
                        <a:pt x="2081" y="2199"/>
                      </a:lnTo>
                      <a:cubicBezTo>
                        <a:pt x="2092" y="2238"/>
                        <a:pt x="2108" y="2269"/>
                        <a:pt x="2131" y="2295"/>
                      </a:cubicBezTo>
                      <a:lnTo>
                        <a:pt x="2196" y="2371"/>
                      </a:lnTo>
                      <a:lnTo>
                        <a:pt x="2261" y="2448"/>
                      </a:lnTo>
                      <a:lnTo>
                        <a:pt x="2261" y="2448"/>
                      </a:lnTo>
                      <a:cubicBezTo>
                        <a:pt x="2283" y="2473"/>
                        <a:pt x="2299" y="2506"/>
                        <a:pt x="2310" y="2543"/>
                      </a:cubicBezTo>
                      <a:lnTo>
                        <a:pt x="2310" y="2543"/>
                      </a:lnTo>
                      <a:cubicBezTo>
                        <a:pt x="2322" y="2581"/>
                        <a:pt x="2305" y="2601"/>
                        <a:pt x="2261" y="2601"/>
                      </a:cubicBezTo>
                      <a:lnTo>
                        <a:pt x="1606" y="2601"/>
                      </a:lnTo>
                      <a:lnTo>
                        <a:pt x="1606" y="2601"/>
                      </a:lnTo>
                      <a:cubicBezTo>
                        <a:pt x="1562" y="2601"/>
                        <a:pt x="1546" y="2581"/>
                        <a:pt x="1557" y="2543"/>
                      </a:cubicBezTo>
                      <a:lnTo>
                        <a:pt x="1557" y="2543"/>
                      </a:lnTo>
                      <a:cubicBezTo>
                        <a:pt x="1568" y="2506"/>
                        <a:pt x="1584" y="2473"/>
                        <a:pt x="1606" y="2448"/>
                      </a:cubicBezTo>
                      <a:lnTo>
                        <a:pt x="1671" y="2371"/>
                      </a:lnTo>
                      <a:lnTo>
                        <a:pt x="1737" y="2295"/>
                      </a:lnTo>
                      <a:lnTo>
                        <a:pt x="1737" y="2295"/>
                      </a:lnTo>
                      <a:cubicBezTo>
                        <a:pt x="1758" y="2269"/>
                        <a:pt x="1775" y="2238"/>
                        <a:pt x="1786" y="2199"/>
                      </a:cubicBezTo>
                      <a:lnTo>
                        <a:pt x="1786" y="2199"/>
                      </a:lnTo>
                      <a:cubicBezTo>
                        <a:pt x="1791" y="2181"/>
                        <a:pt x="1800" y="2167"/>
                        <a:pt x="1813" y="2158"/>
                      </a:cubicBezTo>
                      <a:lnTo>
                        <a:pt x="1815" y="2156"/>
                      </a:lnTo>
                      <a:lnTo>
                        <a:pt x="1813" y="2157"/>
                      </a:lnTo>
                      <a:lnTo>
                        <a:pt x="1813" y="2157"/>
                      </a:lnTo>
                      <a:cubicBezTo>
                        <a:pt x="1814" y="2157"/>
                        <a:pt x="1814" y="2156"/>
                        <a:pt x="1815" y="2156"/>
                      </a:cubicBezTo>
                      <a:lnTo>
                        <a:pt x="1810" y="2143"/>
                      </a:lnTo>
                      <a:lnTo>
                        <a:pt x="1792" y="2092"/>
                      </a:lnTo>
                      <a:lnTo>
                        <a:pt x="1792" y="2092"/>
                      </a:lnTo>
                      <a:cubicBezTo>
                        <a:pt x="1777" y="2049"/>
                        <a:pt x="1754" y="2020"/>
                        <a:pt x="1721" y="2008"/>
                      </a:cubicBezTo>
                      <a:lnTo>
                        <a:pt x="1622" y="1970"/>
                      </a:lnTo>
                      <a:lnTo>
                        <a:pt x="1622" y="1970"/>
                      </a:lnTo>
                      <a:cubicBezTo>
                        <a:pt x="1590" y="1957"/>
                        <a:pt x="1562" y="1938"/>
                        <a:pt x="1540" y="1912"/>
                      </a:cubicBezTo>
                      <a:lnTo>
                        <a:pt x="1540" y="1912"/>
                      </a:lnTo>
                      <a:cubicBezTo>
                        <a:pt x="1519" y="1887"/>
                        <a:pt x="1489" y="1871"/>
                        <a:pt x="1452" y="1862"/>
                      </a:cubicBezTo>
                      <a:lnTo>
                        <a:pt x="1396" y="1850"/>
                      </a:lnTo>
                      <a:lnTo>
                        <a:pt x="1396" y="1850"/>
                      </a:lnTo>
                      <a:cubicBezTo>
                        <a:pt x="1384" y="1841"/>
                        <a:pt x="1365" y="1836"/>
                        <a:pt x="1344" y="1836"/>
                      </a:cubicBezTo>
                      <a:lnTo>
                        <a:pt x="1344" y="1836"/>
                      </a:lnTo>
                      <a:cubicBezTo>
                        <a:pt x="1322" y="1836"/>
                        <a:pt x="1304" y="1841"/>
                        <a:pt x="1291" y="1850"/>
                      </a:cubicBezTo>
                      <a:lnTo>
                        <a:pt x="1285" y="1836"/>
                      </a:lnTo>
                      <a:lnTo>
                        <a:pt x="1267" y="1786"/>
                      </a:lnTo>
                      <a:lnTo>
                        <a:pt x="1267" y="1786"/>
                      </a:lnTo>
                      <a:cubicBezTo>
                        <a:pt x="1253" y="1742"/>
                        <a:pt x="1229" y="1715"/>
                        <a:pt x="1196" y="1702"/>
                      </a:cubicBezTo>
                      <a:lnTo>
                        <a:pt x="1098" y="1664"/>
                      </a:lnTo>
                      <a:lnTo>
                        <a:pt x="1098" y="1664"/>
                      </a:lnTo>
                      <a:cubicBezTo>
                        <a:pt x="1065" y="1651"/>
                        <a:pt x="1038" y="1632"/>
                        <a:pt x="1016" y="1607"/>
                      </a:cubicBezTo>
                      <a:lnTo>
                        <a:pt x="1016" y="1607"/>
                      </a:lnTo>
                      <a:cubicBezTo>
                        <a:pt x="994" y="1582"/>
                        <a:pt x="965" y="1564"/>
                        <a:pt x="928" y="1557"/>
                      </a:cubicBezTo>
                      <a:lnTo>
                        <a:pt x="873" y="1545"/>
                      </a:lnTo>
                      <a:lnTo>
                        <a:pt x="873" y="1545"/>
                      </a:lnTo>
                      <a:cubicBezTo>
                        <a:pt x="875" y="1546"/>
                        <a:pt x="875" y="1546"/>
                        <a:pt x="876" y="1547"/>
                      </a:cubicBezTo>
                      <a:lnTo>
                        <a:pt x="873" y="1545"/>
                      </a:lnTo>
                      <a:lnTo>
                        <a:pt x="876" y="1547"/>
                      </a:lnTo>
                      <a:lnTo>
                        <a:pt x="876" y="1547"/>
                      </a:lnTo>
                      <a:cubicBezTo>
                        <a:pt x="888" y="1557"/>
                        <a:pt x="896" y="1570"/>
                        <a:pt x="901" y="1587"/>
                      </a:cubicBezTo>
                      <a:lnTo>
                        <a:pt x="901" y="1587"/>
                      </a:lnTo>
                      <a:cubicBezTo>
                        <a:pt x="912" y="1625"/>
                        <a:pt x="928" y="1657"/>
                        <a:pt x="950" y="1683"/>
                      </a:cubicBezTo>
                      <a:lnTo>
                        <a:pt x="1081" y="1836"/>
                      </a:lnTo>
                      <a:lnTo>
                        <a:pt x="1147" y="1912"/>
                      </a:lnTo>
                      <a:lnTo>
                        <a:pt x="1147" y="1912"/>
                      </a:lnTo>
                      <a:cubicBezTo>
                        <a:pt x="1169" y="1938"/>
                        <a:pt x="1190" y="1951"/>
                        <a:pt x="1213" y="1951"/>
                      </a:cubicBezTo>
                      <a:lnTo>
                        <a:pt x="1213" y="1951"/>
                      </a:lnTo>
                      <a:cubicBezTo>
                        <a:pt x="1234" y="1951"/>
                        <a:pt x="1251" y="1932"/>
                        <a:pt x="1262" y="1893"/>
                      </a:cubicBezTo>
                      <a:lnTo>
                        <a:pt x="1262" y="1893"/>
                      </a:lnTo>
                      <a:cubicBezTo>
                        <a:pt x="1273" y="1855"/>
                        <a:pt x="1300" y="1836"/>
                        <a:pt x="1344" y="1836"/>
                      </a:cubicBezTo>
                      <a:lnTo>
                        <a:pt x="1344" y="1836"/>
                      </a:lnTo>
                      <a:cubicBezTo>
                        <a:pt x="1387" y="1836"/>
                        <a:pt x="1415" y="1855"/>
                        <a:pt x="1426" y="1893"/>
                      </a:cubicBezTo>
                      <a:lnTo>
                        <a:pt x="1426" y="1893"/>
                      </a:lnTo>
                      <a:cubicBezTo>
                        <a:pt x="1436" y="1932"/>
                        <a:pt x="1452" y="1964"/>
                        <a:pt x="1475" y="1989"/>
                      </a:cubicBezTo>
                      <a:lnTo>
                        <a:pt x="1540" y="2065"/>
                      </a:lnTo>
                      <a:lnTo>
                        <a:pt x="1606" y="2143"/>
                      </a:lnTo>
                      <a:lnTo>
                        <a:pt x="1606" y="2143"/>
                      </a:lnTo>
                      <a:cubicBezTo>
                        <a:pt x="1628" y="2168"/>
                        <a:pt x="1639" y="2193"/>
                        <a:pt x="1639" y="2218"/>
                      </a:cubicBezTo>
                      <a:lnTo>
                        <a:pt x="1639" y="2218"/>
                      </a:lnTo>
                      <a:cubicBezTo>
                        <a:pt x="1639" y="2244"/>
                        <a:pt x="1622" y="2264"/>
                        <a:pt x="1590" y="2276"/>
                      </a:cubicBezTo>
                      <a:lnTo>
                        <a:pt x="1590" y="2276"/>
                      </a:lnTo>
                      <a:cubicBezTo>
                        <a:pt x="1557" y="2289"/>
                        <a:pt x="1519" y="2295"/>
                        <a:pt x="1475" y="2295"/>
                      </a:cubicBezTo>
                      <a:lnTo>
                        <a:pt x="1213" y="2295"/>
                      </a:lnTo>
                      <a:lnTo>
                        <a:pt x="1213" y="2295"/>
                      </a:lnTo>
                      <a:cubicBezTo>
                        <a:pt x="1169" y="2295"/>
                        <a:pt x="1130" y="2289"/>
                        <a:pt x="1098" y="2276"/>
                      </a:cubicBezTo>
                      <a:lnTo>
                        <a:pt x="1098" y="2276"/>
                      </a:lnTo>
                      <a:cubicBezTo>
                        <a:pt x="1065" y="2264"/>
                        <a:pt x="1048" y="2244"/>
                        <a:pt x="1048" y="2218"/>
                      </a:cubicBezTo>
                      <a:lnTo>
                        <a:pt x="1048" y="2218"/>
                      </a:lnTo>
                      <a:cubicBezTo>
                        <a:pt x="1048" y="2193"/>
                        <a:pt x="1059" y="2168"/>
                        <a:pt x="1081" y="2143"/>
                      </a:cubicBezTo>
                      <a:lnTo>
                        <a:pt x="1081" y="2143"/>
                      </a:lnTo>
                      <a:cubicBezTo>
                        <a:pt x="1103" y="2116"/>
                        <a:pt x="1114" y="2091"/>
                        <a:pt x="1114" y="2065"/>
                      </a:cubicBezTo>
                      <a:lnTo>
                        <a:pt x="1114" y="2065"/>
                      </a:lnTo>
                      <a:cubicBezTo>
                        <a:pt x="1114" y="2040"/>
                        <a:pt x="1098" y="2020"/>
                        <a:pt x="1065" y="2008"/>
                      </a:cubicBezTo>
                      <a:lnTo>
                        <a:pt x="1065" y="2008"/>
                      </a:lnTo>
                      <a:cubicBezTo>
                        <a:pt x="1032" y="1995"/>
                        <a:pt x="994" y="1989"/>
                        <a:pt x="950" y="1989"/>
                      </a:cubicBezTo>
                      <a:lnTo>
                        <a:pt x="688" y="1989"/>
                      </a:lnTo>
                      <a:lnTo>
                        <a:pt x="688" y="1989"/>
                      </a:lnTo>
                      <a:cubicBezTo>
                        <a:pt x="645" y="1989"/>
                        <a:pt x="606" y="1983"/>
                        <a:pt x="574" y="1970"/>
                      </a:cubicBezTo>
                      <a:lnTo>
                        <a:pt x="574" y="1970"/>
                      </a:lnTo>
                      <a:cubicBezTo>
                        <a:pt x="540" y="1957"/>
                        <a:pt x="524" y="1938"/>
                        <a:pt x="524" y="1912"/>
                      </a:cubicBezTo>
                      <a:lnTo>
                        <a:pt x="524" y="1912"/>
                      </a:lnTo>
                      <a:cubicBezTo>
                        <a:pt x="524" y="1887"/>
                        <a:pt x="535" y="1861"/>
                        <a:pt x="557" y="1836"/>
                      </a:cubicBezTo>
                      <a:lnTo>
                        <a:pt x="557" y="1836"/>
                      </a:lnTo>
                      <a:cubicBezTo>
                        <a:pt x="578" y="1811"/>
                        <a:pt x="590" y="1785"/>
                        <a:pt x="590" y="1760"/>
                      </a:cubicBezTo>
                      <a:lnTo>
                        <a:pt x="590" y="1760"/>
                      </a:lnTo>
                      <a:cubicBezTo>
                        <a:pt x="590" y="1734"/>
                        <a:pt x="574" y="1715"/>
                        <a:pt x="540" y="1702"/>
                      </a:cubicBezTo>
                      <a:lnTo>
                        <a:pt x="540" y="1702"/>
                      </a:lnTo>
                      <a:cubicBezTo>
                        <a:pt x="507" y="1690"/>
                        <a:pt x="469" y="1683"/>
                        <a:pt x="426" y="1683"/>
                      </a:cubicBezTo>
                      <a:lnTo>
                        <a:pt x="164" y="1683"/>
                      </a:lnTo>
                      <a:lnTo>
                        <a:pt x="164" y="1683"/>
                      </a:lnTo>
                      <a:cubicBezTo>
                        <a:pt x="120" y="1683"/>
                        <a:pt x="82" y="1677"/>
                        <a:pt x="49" y="1664"/>
                      </a:cubicBezTo>
                      <a:lnTo>
                        <a:pt x="49" y="1664"/>
                      </a:lnTo>
                      <a:cubicBezTo>
                        <a:pt x="16" y="1651"/>
                        <a:pt x="0" y="1632"/>
                        <a:pt x="0" y="1607"/>
                      </a:cubicBezTo>
                      <a:lnTo>
                        <a:pt x="0" y="1607"/>
                      </a:lnTo>
                      <a:cubicBezTo>
                        <a:pt x="0" y="1582"/>
                        <a:pt x="11" y="1556"/>
                        <a:pt x="33" y="1530"/>
                      </a:cubicBezTo>
                      <a:lnTo>
                        <a:pt x="98"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2" y="924"/>
                        <a:pt x="120" y="918"/>
                        <a:pt x="164" y="918"/>
                      </a:cubicBezTo>
                      <a:lnTo>
                        <a:pt x="426" y="918"/>
                      </a:lnTo>
                      <a:lnTo>
                        <a:pt x="426" y="918"/>
                      </a:lnTo>
                      <a:cubicBezTo>
                        <a:pt x="469" y="918"/>
                        <a:pt x="507" y="912"/>
                        <a:pt x="540" y="900"/>
                      </a:cubicBezTo>
                      <a:lnTo>
                        <a:pt x="540" y="900"/>
                      </a:lnTo>
                      <a:cubicBezTo>
                        <a:pt x="574" y="887"/>
                        <a:pt x="590" y="867"/>
                        <a:pt x="590" y="842"/>
                      </a:cubicBezTo>
                      <a:lnTo>
                        <a:pt x="590" y="842"/>
                      </a:lnTo>
                      <a:cubicBezTo>
                        <a:pt x="590" y="816"/>
                        <a:pt x="578" y="791"/>
                        <a:pt x="557" y="765"/>
                      </a:cubicBezTo>
                      <a:lnTo>
                        <a:pt x="557" y="765"/>
                      </a:lnTo>
                      <a:cubicBezTo>
                        <a:pt x="535" y="739"/>
                        <a:pt x="524" y="714"/>
                        <a:pt x="524" y="689"/>
                      </a:cubicBezTo>
                      <a:lnTo>
                        <a:pt x="524" y="689"/>
                      </a:lnTo>
                      <a:cubicBezTo>
                        <a:pt x="524" y="663"/>
                        <a:pt x="540" y="644"/>
                        <a:pt x="574" y="631"/>
                      </a:cubicBezTo>
                      <a:lnTo>
                        <a:pt x="574" y="631"/>
                      </a:lnTo>
                      <a:cubicBezTo>
                        <a:pt x="606" y="618"/>
                        <a:pt x="645" y="613"/>
                        <a:pt x="688" y="613"/>
                      </a:cubicBezTo>
                      <a:lnTo>
                        <a:pt x="950" y="613"/>
                      </a:lnTo>
                      <a:lnTo>
                        <a:pt x="950" y="613"/>
                      </a:lnTo>
                      <a:cubicBezTo>
                        <a:pt x="994" y="613"/>
                        <a:pt x="1032" y="605"/>
                        <a:pt x="1065" y="593"/>
                      </a:cubicBezTo>
                      <a:lnTo>
                        <a:pt x="1065" y="593"/>
                      </a:lnTo>
                      <a:cubicBezTo>
                        <a:pt x="1098" y="580"/>
                        <a:pt x="1114" y="561"/>
                        <a:pt x="1114" y="535"/>
                      </a:cubicBezTo>
                      <a:lnTo>
                        <a:pt x="1114" y="535"/>
                      </a:lnTo>
                      <a:cubicBezTo>
                        <a:pt x="1114" y="510"/>
                        <a:pt x="1103" y="485"/>
                        <a:pt x="1081" y="459"/>
                      </a:cubicBezTo>
                      <a:lnTo>
                        <a:pt x="1081" y="459"/>
                      </a:lnTo>
                      <a:cubicBezTo>
                        <a:pt x="1059" y="434"/>
                        <a:pt x="1048" y="409"/>
                        <a:pt x="1048" y="382"/>
                      </a:cubicBezTo>
                      <a:lnTo>
                        <a:pt x="1048" y="382"/>
                      </a:lnTo>
                      <a:cubicBezTo>
                        <a:pt x="1048" y="357"/>
                        <a:pt x="1065" y="338"/>
                        <a:pt x="1098" y="326"/>
                      </a:cubicBezTo>
                      <a:lnTo>
                        <a:pt x="1098" y="326"/>
                      </a:lnTo>
                      <a:cubicBezTo>
                        <a:pt x="1130" y="313"/>
                        <a:pt x="1169" y="306"/>
                        <a:pt x="1213" y="306"/>
                      </a:cubicBezTo>
                      <a:lnTo>
                        <a:pt x="1475" y="306"/>
                      </a:lnTo>
                      <a:lnTo>
                        <a:pt x="1475" y="306"/>
                      </a:lnTo>
                      <a:cubicBezTo>
                        <a:pt x="1519" y="306"/>
                        <a:pt x="1557" y="313"/>
                        <a:pt x="1590" y="326"/>
                      </a:cubicBezTo>
                      <a:lnTo>
                        <a:pt x="1590" y="326"/>
                      </a:lnTo>
                      <a:cubicBezTo>
                        <a:pt x="1622" y="338"/>
                        <a:pt x="1639" y="357"/>
                        <a:pt x="1639" y="382"/>
                      </a:cubicBezTo>
                      <a:lnTo>
                        <a:pt x="1639" y="382"/>
                      </a:lnTo>
                      <a:cubicBezTo>
                        <a:pt x="1639" y="409"/>
                        <a:pt x="1628" y="434"/>
                        <a:pt x="1606" y="459"/>
                      </a:cubicBezTo>
                      <a:lnTo>
                        <a:pt x="1540" y="535"/>
                      </a:lnTo>
                      <a:lnTo>
                        <a:pt x="1475" y="613"/>
                      </a:lnTo>
                      <a:lnTo>
                        <a:pt x="1475" y="613"/>
                      </a:lnTo>
                      <a:cubicBezTo>
                        <a:pt x="1452" y="638"/>
                        <a:pt x="1436" y="669"/>
                        <a:pt x="1426" y="708"/>
                      </a:cubicBezTo>
                      <a:lnTo>
                        <a:pt x="1426" y="708"/>
                      </a:lnTo>
                      <a:cubicBezTo>
                        <a:pt x="1420" y="726"/>
                        <a:pt x="1411" y="740"/>
                        <a:pt x="1398" y="750"/>
                      </a:cubicBezTo>
                      <a:lnTo>
                        <a:pt x="1396" y="750"/>
                      </a:lnTo>
                      <a:lnTo>
                        <a:pt x="1398" y="750"/>
                      </a:lnTo>
                      <a:lnTo>
                        <a:pt x="1398" y="750"/>
                      </a:lnTo>
                      <a:lnTo>
                        <a:pt x="1397" y="750"/>
                      </a:lnTo>
                      <a:lnTo>
                        <a:pt x="1452" y="739"/>
                      </a:lnTo>
                      <a:lnTo>
                        <a:pt x="1452" y="739"/>
                      </a:lnTo>
                      <a:cubicBezTo>
                        <a:pt x="1489" y="731"/>
                        <a:pt x="1519" y="714"/>
                        <a:pt x="1540" y="689"/>
                      </a:cubicBezTo>
                      <a:lnTo>
                        <a:pt x="1540" y="689"/>
                      </a:lnTo>
                      <a:cubicBezTo>
                        <a:pt x="1562" y="663"/>
                        <a:pt x="1590" y="644"/>
                        <a:pt x="1622" y="631"/>
                      </a:cubicBezTo>
                      <a:lnTo>
                        <a:pt x="1721" y="593"/>
                      </a:lnTo>
                      <a:lnTo>
                        <a:pt x="1721" y="593"/>
                      </a:lnTo>
                      <a:cubicBezTo>
                        <a:pt x="1754" y="580"/>
                        <a:pt x="1777" y="553"/>
                        <a:pt x="1792" y="510"/>
                      </a:cubicBezTo>
                      <a:lnTo>
                        <a:pt x="1810" y="459"/>
                      </a:lnTo>
                      <a:lnTo>
                        <a:pt x="1815" y="445"/>
                      </a:lnTo>
                      <a:lnTo>
                        <a:pt x="1815" y="445"/>
                      </a:lnTo>
                      <a:cubicBezTo>
                        <a:pt x="1818" y="447"/>
                        <a:pt x="1820" y="449"/>
                        <a:pt x="1823" y="450"/>
                      </a:cubicBezTo>
                      <a:lnTo>
                        <a:pt x="1823" y="450"/>
                      </a:lnTo>
                      <a:cubicBezTo>
                        <a:pt x="1805" y="441"/>
                        <a:pt x="1792" y="424"/>
                        <a:pt x="1786" y="402"/>
                      </a:cubicBezTo>
                      <a:lnTo>
                        <a:pt x="1786" y="402"/>
                      </a:lnTo>
                      <a:cubicBezTo>
                        <a:pt x="1775" y="364"/>
                        <a:pt x="1758" y="332"/>
                        <a:pt x="1737" y="306"/>
                      </a:cubicBezTo>
                      <a:lnTo>
                        <a:pt x="1606" y="153"/>
                      </a:lnTo>
                      <a:lnTo>
                        <a:pt x="1606" y="153"/>
                      </a:lnTo>
                      <a:cubicBezTo>
                        <a:pt x="1584" y="127"/>
                        <a:pt x="1568" y="96"/>
                        <a:pt x="1557" y="57"/>
                      </a:cubicBezTo>
                      <a:lnTo>
                        <a:pt x="1557" y="57"/>
                      </a:lnTo>
                      <a:cubicBezTo>
                        <a:pt x="1546" y="19"/>
                        <a:pt x="1562" y="0"/>
                        <a:pt x="1606" y="0"/>
                      </a:cubicBezTo>
                      <a:lnTo>
                        <a:pt x="2261" y="0"/>
                      </a:lnTo>
                      <a:lnTo>
                        <a:pt x="2261" y="0"/>
                      </a:lnTo>
                      <a:cubicBezTo>
                        <a:pt x="2305" y="0"/>
                        <a:pt x="2322" y="19"/>
                        <a:pt x="2310" y="57"/>
                      </a:cubicBezTo>
                      <a:lnTo>
                        <a:pt x="2310" y="57"/>
                      </a:lnTo>
                      <a:cubicBezTo>
                        <a:pt x="2299" y="96"/>
                        <a:pt x="2283" y="127"/>
                        <a:pt x="2261" y="153"/>
                      </a:cubicBezTo>
                      <a:lnTo>
                        <a:pt x="2196" y="230"/>
                      </a:lnTo>
                      <a:lnTo>
                        <a:pt x="2131" y="306"/>
                      </a:lnTo>
                      <a:lnTo>
                        <a:pt x="2131" y="306"/>
                      </a:lnTo>
                      <a:cubicBezTo>
                        <a:pt x="2108" y="332"/>
                        <a:pt x="2092" y="364"/>
                        <a:pt x="2081" y="402"/>
                      </a:cubicBezTo>
                      <a:lnTo>
                        <a:pt x="2081" y="402"/>
                      </a:lnTo>
                      <a:cubicBezTo>
                        <a:pt x="2075" y="422"/>
                        <a:pt x="2064" y="437"/>
                        <a:pt x="2049" y="447"/>
                      </a:cubicBezTo>
                      <a:lnTo>
                        <a:pt x="2049" y="447"/>
                      </a:lnTo>
                      <a:cubicBezTo>
                        <a:pt x="2050" y="446"/>
                        <a:pt x="2051" y="446"/>
                        <a:pt x="2053" y="445"/>
                      </a:cubicBezTo>
                      <a:lnTo>
                        <a:pt x="2057" y="459"/>
                      </a:lnTo>
                      <a:lnTo>
                        <a:pt x="2075" y="510"/>
                      </a:lnTo>
                      <a:lnTo>
                        <a:pt x="2075" y="510"/>
                      </a:lnTo>
                      <a:cubicBezTo>
                        <a:pt x="2090" y="553"/>
                        <a:pt x="2114" y="580"/>
                        <a:pt x="2146" y="593"/>
                      </a:cubicBezTo>
                      <a:lnTo>
                        <a:pt x="2245" y="631"/>
                      </a:lnTo>
                      <a:lnTo>
                        <a:pt x="2245" y="631"/>
                      </a:lnTo>
                      <a:cubicBezTo>
                        <a:pt x="2277" y="644"/>
                        <a:pt x="2305" y="663"/>
                        <a:pt x="2327" y="689"/>
                      </a:cubicBezTo>
                      <a:lnTo>
                        <a:pt x="2327" y="689"/>
                      </a:lnTo>
                      <a:cubicBezTo>
                        <a:pt x="2348" y="714"/>
                        <a:pt x="2378" y="731"/>
                        <a:pt x="2415" y="739"/>
                      </a:cubicBezTo>
                      <a:lnTo>
                        <a:pt x="2470" y="750"/>
                      </a:lnTo>
                      <a:lnTo>
                        <a:pt x="2470" y="750"/>
                      </a:lnTo>
                      <a:cubicBezTo>
                        <a:pt x="2469" y="750"/>
                        <a:pt x="2469" y="750"/>
                        <a:pt x="2469" y="750"/>
                      </a:cubicBezTo>
                      <a:lnTo>
                        <a:pt x="2471" y="750"/>
                      </a:lnTo>
                      <a:lnTo>
                        <a:pt x="2469" y="749"/>
                      </a:lnTo>
                      <a:lnTo>
                        <a:pt x="2469" y="749"/>
                      </a:lnTo>
                      <a:cubicBezTo>
                        <a:pt x="2456" y="740"/>
                        <a:pt x="2447" y="726"/>
                        <a:pt x="2441" y="708"/>
                      </a:cubicBezTo>
                      <a:lnTo>
                        <a:pt x="2441" y="708"/>
                      </a:lnTo>
                      <a:cubicBezTo>
                        <a:pt x="2431" y="669"/>
                        <a:pt x="2414" y="638"/>
                        <a:pt x="2392" y="613"/>
                      </a:cubicBezTo>
                      <a:lnTo>
                        <a:pt x="2327" y="535"/>
                      </a:lnTo>
                      <a:lnTo>
                        <a:pt x="2261" y="459"/>
                      </a:lnTo>
                      <a:lnTo>
                        <a:pt x="2261" y="459"/>
                      </a:lnTo>
                      <a:cubicBezTo>
                        <a:pt x="2239" y="434"/>
                        <a:pt x="2228" y="409"/>
                        <a:pt x="2228" y="382"/>
                      </a:cubicBezTo>
                      <a:lnTo>
                        <a:pt x="2228" y="382"/>
                      </a:lnTo>
                      <a:cubicBezTo>
                        <a:pt x="2228" y="357"/>
                        <a:pt x="2245" y="338"/>
                        <a:pt x="2277" y="326"/>
                      </a:cubicBezTo>
                      <a:lnTo>
                        <a:pt x="2277" y="326"/>
                      </a:lnTo>
                      <a:cubicBezTo>
                        <a:pt x="2310" y="313"/>
                        <a:pt x="2348" y="306"/>
                        <a:pt x="2392" y="306"/>
                      </a:cubicBezTo>
                      <a:lnTo>
                        <a:pt x="2655" y="306"/>
                      </a:lnTo>
                      <a:lnTo>
                        <a:pt x="2655" y="306"/>
                      </a:lnTo>
                      <a:cubicBezTo>
                        <a:pt x="2698" y="306"/>
                        <a:pt x="2737" y="313"/>
                        <a:pt x="2770" y="326"/>
                      </a:cubicBezTo>
                      <a:lnTo>
                        <a:pt x="2770" y="326"/>
                      </a:lnTo>
                      <a:cubicBezTo>
                        <a:pt x="2802" y="338"/>
                        <a:pt x="2819" y="357"/>
                        <a:pt x="2819" y="382"/>
                      </a:cubicBezTo>
                      <a:lnTo>
                        <a:pt x="2819" y="382"/>
                      </a:lnTo>
                      <a:cubicBezTo>
                        <a:pt x="2819" y="409"/>
                        <a:pt x="2808" y="434"/>
                        <a:pt x="2786" y="459"/>
                      </a:cubicBezTo>
                      <a:lnTo>
                        <a:pt x="2786" y="459"/>
                      </a:lnTo>
                      <a:cubicBezTo>
                        <a:pt x="2764" y="485"/>
                        <a:pt x="2753" y="510"/>
                        <a:pt x="2753" y="535"/>
                      </a:cubicBezTo>
                      <a:lnTo>
                        <a:pt x="2753" y="535"/>
                      </a:lnTo>
                      <a:cubicBezTo>
                        <a:pt x="2753" y="561"/>
                        <a:pt x="2770" y="580"/>
                        <a:pt x="2802" y="593"/>
                      </a:cubicBezTo>
                      <a:lnTo>
                        <a:pt x="2802" y="593"/>
                      </a:lnTo>
                      <a:cubicBezTo>
                        <a:pt x="2835" y="605"/>
                        <a:pt x="2873" y="613"/>
                        <a:pt x="2916" y="613"/>
                      </a:cubicBezTo>
                      <a:lnTo>
                        <a:pt x="3179" y="613"/>
                      </a:lnTo>
                      <a:lnTo>
                        <a:pt x="3179" y="613"/>
                      </a:lnTo>
                      <a:cubicBezTo>
                        <a:pt x="3223" y="613"/>
                        <a:pt x="3261" y="618"/>
                        <a:pt x="3294" y="631"/>
                      </a:cubicBezTo>
                      <a:lnTo>
                        <a:pt x="3294" y="631"/>
                      </a:lnTo>
                      <a:cubicBezTo>
                        <a:pt x="3326" y="644"/>
                        <a:pt x="3343" y="663"/>
                        <a:pt x="3343" y="689"/>
                      </a:cubicBezTo>
                      <a:lnTo>
                        <a:pt x="3343" y="689"/>
                      </a:lnTo>
                      <a:cubicBezTo>
                        <a:pt x="3343" y="714"/>
                        <a:pt x="3332" y="739"/>
                        <a:pt x="3310" y="765"/>
                      </a:cubicBezTo>
                      <a:lnTo>
                        <a:pt x="3310" y="765"/>
                      </a:lnTo>
                      <a:cubicBezTo>
                        <a:pt x="3289" y="791"/>
                        <a:pt x="3278" y="816"/>
                        <a:pt x="3278" y="842"/>
                      </a:cubicBezTo>
                      <a:lnTo>
                        <a:pt x="3278" y="842"/>
                      </a:lnTo>
                      <a:cubicBezTo>
                        <a:pt x="3278" y="867"/>
                        <a:pt x="3294" y="887"/>
                        <a:pt x="3326" y="900"/>
                      </a:cubicBezTo>
                      <a:lnTo>
                        <a:pt x="3326" y="900"/>
                      </a:lnTo>
                      <a:cubicBezTo>
                        <a:pt x="3360" y="912"/>
                        <a:pt x="3398" y="918"/>
                        <a:pt x="3441" y="918"/>
                      </a:cubicBez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5">
                  <a:extLst>
                    <a:ext uri="{FF2B5EF4-FFF2-40B4-BE49-F238E27FC236}">
                      <a16:creationId xmlns:a16="http://schemas.microsoft.com/office/drawing/2014/main" id="{844CCE4D-3D00-7443-BC18-59C428E1B69D}"/>
                    </a:ext>
                  </a:extLst>
                </p:cNvPr>
                <p:cNvSpPr>
                  <a:spLocks noChangeArrowheads="1"/>
                </p:cNvSpPr>
                <p:nvPr/>
              </p:nvSpPr>
              <p:spPr bwMode="auto">
                <a:xfrm>
                  <a:off x="1716223" y="5868988"/>
                  <a:ext cx="814387" cy="487362"/>
                </a:xfrm>
                <a:custGeom>
                  <a:avLst/>
                  <a:gdLst>
                    <a:gd name="T0" fmla="*/ 2261 w 2262"/>
                    <a:gd name="T1" fmla="*/ 675 h 1352"/>
                    <a:gd name="T2" fmla="*/ 2072 w 2262"/>
                    <a:gd name="T3" fmla="*/ 553 h 1352"/>
                    <a:gd name="T4" fmla="*/ 1967 w 2262"/>
                    <a:gd name="T5" fmla="*/ 480 h 1352"/>
                    <a:gd name="T6" fmla="*/ 1863 w 2262"/>
                    <a:gd name="T7" fmla="*/ 407 h 1352"/>
                    <a:gd name="T8" fmla="*/ 1737 w 2262"/>
                    <a:gd name="T9" fmla="*/ 357 h 1352"/>
                    <a:gd name="T10" fmla="*/ 1633 w 2262"/>
                    <a:gd name="T11" fmla="*/ 285 h 1352"/>
                    <a:gd name="T12" fmla="*/ 1402 w 2262"/>
                    <a:gd name="T13" fmla="*/ 163 h 1352"/>
                    <a:gd name="T14" fmla="*/ 1298 w 2262"/>
                    <a:gd name="T15" fmla="*/ 90 h 1352"/>
                    <a:gd name="T16" fmla="*/ 1193 w 2262"/>
                    <a:gd name="T17" fmla="*/ 16 h 1352"/>
                    <a:gd name="T18" fmla="*/ 1068 w 2262"/>
                    <a:gd name="T19" fmla="*/ 16 h 1352"/>
                    <a:gd name="T20" fmla="*/ 964 w 2262"/>
                    <a:gd name="T21" fmla="*/ 90 h 1352"/>
                    <a:gd name="T22" fmla="*/ 859 w 2262"/>
                    <a:gd name="T23" fmla="*/ 163 h 1352"/>
                    <a:gd name="T24" fmla="*/ 733 w 2262"/>
                    <a:gd name="T25" fmla="*/ 212 h 1352"/>
                    <a:gd name="T26" fmla="*/ 628 w 2262"/>
                    <a:gd name="T27" fmla="*/ 285 h 1352"/>
                    <a:gd name="T28" fmla="*/ 397 w 2262"/>
                    <a:gd name="T29" fmla="*/ 407 h 1352"/>
                    <a:gd name="T30" fmla="*/ 293 w 2262"/>
                    <a:gd name="T31" fmla="*/ 480 h 1352"/>
                    <a:gd name="T32" fmla="*/ 188 w 2262"/>
                    <a:gd name="T33" fmla="*/ 553 h 1352"/>
                    <a:gd name="T34" fmla="*/ 63 w 2262"/>
                    <a:gd name="T35" fmla="*/ 602 h 1352"/>
                    <a:gd name="T36" fmla="*/ 0 w 2262"/>
                    <a:gd name="T37" fmla="*/ 675 h 1352"/>
                    <a:gd name="T38" fmla="*/ 188 w 2262"/>
                    <a:gd name="T39" fmla="*/ 798 h 1352"/>
                    <a:gd name="T40" fmla="*/ 293 w 2262"/>
                    <a:gd name="T41" fmla="*/ 871 h 1352"/>
                    <a:gd name="T42" fmla="*/ 397 w 2262"/>
                    <a:gd name="T43" fmla="*/ 944 h 1352"/>
                    <a:gd name="T44" fmla="*/ 524 w 2262"/>
                    <a:gd name="T45" fmla="*/ 993 h 1352"/>
                    <a:gd name="T46" fmla="*/ 628 w 2262"/>
                    <a:gd name="T47" fmla="*/ 1066 h 1352"/>
                    <a:gd name="T48" fmla="*/ 859 w 2262"/>
                    <a:gd name="T49" fmla="*/ 1188 h 1352"/>
                    <a:gd name="T50" fmla="*/ 964 w 2262"/>
                    <a:gd name="T51" fmla="*/ 1262 h 1352"/>
                    <a:gd name="T52" fmla="*/ 1068 w 2262"/>
                    <a:gd name="T53" fmla="*/ 1334 h 1352"/>
                    <a:gd name="T54" fmla="*/ 1193 w 2262"/>
                    <a:gd name="T55" fmla="*/ 1334 h 1352"/>
                    <a:gd name="T56" fmla="*/ 1298 w 2262"/>
                    <a:gd name="T57" fmla="*/ 1262 h 1352"/>
                    <a:gd name="T58" fmla="*/ 1402 w 2262"/>
                    <a:gd name="T59" fmla="*/ 1188 h 1352"/>
                    <a:gd name="T60" fmla="*/ 1529 w 2262"/>
                    <a:gd name="T61" fmla="*/ 1140 h 1352"/>
                    <a:gd name="T62" fmla="*/ 1633 w 2262"/>
                    <a:gd name="T63" fmla="*/ 1066 h 1352"/>
                    <a:gd name="T64" fmla="*/ 1863 w 2262"/>
                    <a:gd name="T65" fmla="*/ 944 h 1352"/>
                    <a:gd name="T66" fmla="*/ 1967 w 2262"/>
                    <a:gd name="T67" fmla="*/ 871 h 1352"/>
                    <a:gd name="T68" fmla="*/ 2072 w 2262"/>
                    <a:gd name="T69" fmla="*/ 798 h 1352"/>
                    <a:gd name="T70" fmla="*/ 2198 w 2262"/>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2" h="1352">
                      <a:moveTo>
                        <a:pt x="2261" y="675"/>
                      </a:moveTo>
                      <a:lnTo>
                        <a:pt x="2261" y="675"/>
                      </a:lnTo>
                      <a:cubicBezTo>
                        <a:pt x="2261" y="643"/>
                        <a:pt x="2240" y="618"/>
                        <a:pt x="2198" y="602"/>
                      </a:cubicBezTo>
                      <a:lnTo>
                        <a:pt x="2072" y="553"/>
                      </a:lnTo>
                      <a:lnTo>
                        <a:pt x="2072" y="553"/>
                      </a:lnTo>
                      <a:cubicBezTo>
                        <a:pt x="2030" y="537"/>
                        <a:pt x="1996" y="513"/>
                        <a:pt x="1967" y="480"/>
                      </a:cubicBezTo>
                      <a:lnTo>
                        <a:pt x="1967" y="480"/>
                      </a:lnTo>
                      <a:cubicBezTo>
                        <a:pt x="1940" y="447"/>
                        <a:pt x="1906" y="424"/>
                        <a:pt x="1863" y="407"/>
                      </a:cubicBezTo>
                      <a:lnTo>
                        <a:pt x="1737" y="357"/>
                      </a:lnTo>
                      <a:lnTo>
                        <a:pt x="1737" y="357"/>
                      </a:lnTo>
                      <a:cubicBezTo>
                        <a:pt x="1696" y="342"/>
                        <a:pt x="1661" y="317"/>
                        <a:pt x="1633" y="285"/>
                      </a:cubicBezTo>
                      <a:lnTo>
                        <a:pt x="1633" y="285"/>
                      </a:lnTo>
                      <a:cubicBezTo>
                        <a:pt x="1605" y="252"/>
                        <a:pt x="1570" y="228"/>
                        <a:pt x="1529" y="212"/>
                      </a:cubicBezTo>
                      <a:lnTo>
                        <a:pt x="1402" y="163"/>
                      </a:lnTo>
                      <a:lnTo>
                        <a:pt x="1402" y="163"/>
                      </a:lnTo>
                      <a:cubicBezTo>
                        <a:pt x="1361" y="147"/>
                        <a:pt x="1325" y="123"/>
                        <a:pt x="1298" y="90"/>
                      </a:cubicBezTo>
                      <a:lnTo>
                        <a:pt x="1298" y="90"/>
                      </a:lnTo>
                      <a:cubicBezTo>
                        <a:pt x="1270" y="57"/>
                        <a:pt x="1235" y="33"/>
                        <a:pt x="1193" y="16"/>
                      </a:cubicBezTo>
                      <a:lnTo>
                        <a:pt x="1193" y="16"/>
                      </a:lnTo>
                      <a:cubicBezTo>
                        <a:pt x="1151" y="0"/>
                        <a:pt x="1110" y="0"/>
                        <a:pt x="1068" y="16"/>
                      </a:cubicBezTo>
                      <a:lnTo>
                        <a:pt x="1068" y="16"/>
                      </a:lnTo>
                      <a:cubicBezTo>
                        <a:pt x="1025" y="33"/>
                        <a:pt x="991" y="57"/>
                        <a:pt x="964" y="90"/>
                      </a:cubicBezTo>
                      <a:lnTo>
                        <a:pt x="964" y="90"/>
                      </a:lnTo>
                      <a:cubicBezTo>
                        <a:pt x="935" y="123"/>
                        <a:pt x="901" y="147"/>
                        <a:pt x="859" y="163"/>
                      </a:cubicBezTo>
                      <a:lnTo>
                        <a:pt x="733" y="212"/>
                      </a:lnTo>
                      <a:lnTo>
                        <a:pt x="733" y="212"/>
                      </a:lnTo>
                      <a:cubicBezTo>
                        <a:pt x="691" y="228"/>
                        <a:pt x="656" y="252"/>
                        <a:pt x="628" y="285"/>
                      </a:cubicBezTo>
                      <a:lnTo>
                        <a:pt x="628" y="285"/>
                      </a:lnTo>
                      <a:cubicBezTo>
                        <a:pt x="601" y="317"/>
                        <a:pt x="565" y="342"/>
                        <a:pt x="524" y="357"/>
                      </a:cubicBezTo>
                      <a:lnTo>
                        <a:pt x="397" y="407"/>
                      </a:lnTo>
                      <a:lnTo>
                        <a:pt x="397" y="407"/>
                      </a:lnTo>
                      <a:cubicBezTo>
                        <a:pt x="356" y="424"/>
                        <a:pt x="322" y="447"/>
                        <a:pt x="293" y="480"/>
                      </a:cubicBezTo>
                      <a:lnTo>
                        <a:pt x="293" y="480"/>
                      </a:lnTo>
                      <a:cubicBezTo>
                        <a:pt x="265" y="513"/>
                        <a:pt x="231" y="537"/>
                        <a:pt x="188" y="553"/>
                      </a:cubicBezTo>
                      <a:lnTo>
                        <a:pt x="63" y="602"/>
                      </a:lnTo>
                      <a:lnTo>
                        <a:pt x="63" y="602"/>
                      </a:lnTo>
                      <a:cubicBezTo>
                        <a:pt x="22" y="618"/>
                        <a:pt x="0" y="643"/>
                        <a:pt x="0" y="675"/>
                      </a:cubicBezTo>
                      <a:lnTo>
                        <a:pt x="0" y="675"/>
                      </a:lnTo>
                      <a:cubicBezTo>
                        <a:pt x="0" y="708"/>
                        <a:pt x="22" y="733"/>
                        <a:pt x="63" y="749"/>
                      </a:cubicBezTo>
                      <a:lnTo>
                        <a:pt x="188" y="798"/>
                      </a:lnTo>
                      <a:lnTo>
                        <a:pt x="188" y="798"/>
                      </a:lnTo>
                      <a:cubicBezTo>
                        <a:pt x="231" y="814"/>
                        <a:pt x="265" y="839"/>
                        <a:pt x="293" y="871"/>
                      </a:cubicBezTo>
                      <a:lnTo>
                        <a:pt x="293" y="871"/>
                      </a:lnTo>
                      <a:cubicBezTo>
                        <a:pt x="322" y="904"/>
                        <a:pt x="356" y="928"/>
                        <a:pt x="397" y="944"/>
                      </a:cubicBezTo>
                      <a:lnTo>
                        <a:pt x="524" y="993"/>
                      </a:lnTo>
                      <a:lnTo>
                        <a:pt x="524" y="993"/>
                      </a:lnTo>
                      <a:cubicBezTo>
                        <a:pt x="565" y="1009"/>
                        <a:pt x="601" y="1034"/>
                        <a:pt x="628" y="1066"/>
                      </a:cubicBezTo>
                      <a:lnTo>
                        <a:pt x="628" y="1066"/>
                      </a:lnTo>
                      <a:cubicBezTo>
                        <a:pt x="656" y="1099"/>
                        <a:pt x="691" y="1124"/>
                        <a:pt x="733" y="1140"/>
                      </a:cubicBezTo>
                      <a:lnTo>
                        <a:pt x="859" y="1188"/>
                      </a:lnTo>
                      <a:lnTo>
                        <a:pt x="859" y="1188"/>
                      </a:lnTo>
                      <a:cubicBezTo>
                        <a:pt x="901" y="1205"/>
                        <a:pt x="935" y="1228"/>
                        <a:pt x="964" y="1262"/>
                      </a:cubicBezTo>
                      <a:lnTo>
                        <a:pt x="964" y="1262"/>
                      </a:lnTo>
                      <a:cubicBezTo>
                        <a:pt x="991" y="1294"/>
                        <a:pt x="1025" y="1318"/>
                        <a:pt x="1068" y="1334"/>
                      </a:cubicBezTo>
                      <a:lnTo>
                        <a:pt x="1068" y="1334"/>
                      </a:lnTo>
                      <a:cubicBezTo>
                        <a:pt x="1110" y="1351"/>
                        <a:pt x="1151" y="1351"/>
                        <a:pt x="1193" y="1334"/>
                      </a:cubicBezTo>
                      <a:lnTo>
                        <a:pt x="1193" y="1334"/>
                      </a:lnTo>
                      <a:cubicBezTo>
                        <a:pt x="1235" y="1318"/>
                        <a:pt x="1270" y="1294"/>
                        <a:pt x="1298" y="1262"/>
                      </a:cubicBezTo>
                      <a:lnTo>
                        <a:pt x="1298" y="1262"/>
                      </a:lnTo>
                      <a:cubicBezTo>
                        <a:pt x="1325" y="1228"/>
                        <a:pt x="1361" y="1205"/>
                        <a:pt x="1402" y="1188"/>
                      </a:cubicBezTo>
                      <a:lnTo>
                        <a:pt x="1529" y="1140"/>
                      </a:lnTo>
                      <a:lnTo>
                        <a:pt x="1529" y="1140"/>
                      </a:lnTo>
                      <a:cubicBezTo>
                        <a:pt x="1570" y="1124"/>
                        <a:pt x="1605" y="1099"/>
                        <a:pt x="1633" y="1066"/>
                      </a:cubicBezTo>
                      <a:lnTo>
                        <a:pt x="1633" y="1066"/>
                      </a:lnTo>
                      <a:cubicBezTo>
                        <a:pt x="1661" y="1034"/>
                        <a:pt x="1696" y="1009"/>
                        <a:pt x="1737" y="993"/>
                      </a:cubicBezTo>
                      <a:lnTo>
                        <a:pt x="1863" y="944"/>
                      </a:lnTo>
                      <a:lnTo>
                        <a:pt x="1863" y="944"/>
                      </a:lnTo>
                      <a:cubicBezTo>
                        <a:pt x="1906" y="928"/>
                        <a:pt x="1940" y="904"/>
                        <a:pt x="1967" y="871"/>
                      </a:cubicBezTo>
                      <a:lnTo>
                        <a:pt x="1967" y="871"/>
                      </a:lnTo>
                      <a:cubicBezTo>
                        <a:pt x="1996" y="839"/>
                        <a:pt x="2030" y="814"/>
                        <a:pt x="2072" y="798"/>
                      </a:cubicBezTo>
                      <a:lnTo>
                        <a:pt x="2198" y="749"/>
                      </a:lnTo>
                      <a:lnTo>
                        <a:pt x="2198" y="749"/>
                      </a:lnTo>
                      <a:cubicBezTo>
                        <a:pt x="2240" y="733"/>
                        <a:pt x="2261" y="708"/>
                        <a:pt x="2261" y="675"/>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6">
                  <a:extLst>
                    <a:ext uri="{FF2B5EF4-FFF2-40B4-BE49-F238E27FC236}">
                      <a16:creationId xmlns:a16="http://schemas.microsoft.com/office/drawing/2014/main" id="{1FBE721B-DA26-AD4C-BEFD-F74096DBE0F9}"/>
                    </a:ext>
                  </a:extLst>
                </p:cNvPr>
                <p:cNvSpPr>
                  <a:spLocks noChangeArrowheads="1"/>
                </p:cNvSpPr>
                <p:nvPr/>
              </p:nvSpPr>
              <p:spPr bwMode="auto">
                <a:xfrm>
                  <a:off x="1803535" y="5921375"/>
                  <a:ext cx="641350" cy="382588"/>
                </a:xfrm>
                <a:custGeom>
                  <a:avLst/>
                  <a:gdLst>
                    <a:gd name="T0" fmla="*/ 1779 w 1780"/>
                    <a:gd name="T1" fmla="*/ 531 h 1064"/>
                    <a:gd name="T2" fmla="*/ 1631 w 1780"/>
                    <a:gd name="T3" fmla="*/ 435 h 1064"/>
                    <a:gd name="T4" fmla="*/ 1548 w 1780"/>
                    <a:gd name="T5" fmla="*/ 377 h 1064"/>
                    <a:gd name="T6" fmla="*/ 1465 w 1780"/>
                    <a:gd name="T7" fmla="*/ 320 h 1064"/>
                    <a:gd name="T8" fmla="*/ 1367 w 1780"/>
                    <a:gd name="T9" fmla="*/ 282 h 1064"/>
                    <a:gd name="T10" fmla="*/ 1285 w 1780"/>
                    <a:gd name="T11" fmla="*/ 225 h 1064"/>
                    <a:gd name="T12" fmla="*/ 1104 w 1780"/>
                    <a:gd name="T13" fmla="*/ 128 h 1064"/>
                    <a:gd name="T14" fmla="*/ 1021 w 1780"/>
                    <a:gd name="T15" fmla="*/ 71 h 1064"/>
                    <a:gd name="T16" fmla="*/ 939 w 1780"/>
                    <a:gd name="T17" fmla="*/ 13 h 1064"/>
                    <a:gd name="T18" fmla="*/ 841 w 1780"/>
                    <a:gd name="T19" fmla="*/ 13 h 1064"/>
                    <a:gd name="T20" fmla="*/ 758 w 1780"/>
                    <a:gd name="T21" fmla="*/ 71 h 1064"/>
                    <a:gd name="T22" fmla="*/ 675 w 1780"/>
                    <a:gd name="T23" fmla="*/ 128 h 1064"/>
                    <a:gd name="T24" fmla="*/ 577 w 1780"/>
                    <a:gd name="T25" fmla="*/ 167 h 1064"/>
                    <a:gd name="T26" fmla="*/ 494 w 1780"/>
                    <a:gd name="T27" fmla="*/ 225 h 1064"/>
                    <a:gd name="T28" fmla="*/ 312 w 1780"/>
                    <a:gd name="T29" fmla="*/ 320 h 1064"/>
                    <a:gd name="T30" fmla="*/ 230 w 1780"/>
                    <a:gd name="T31" fmla="*/ 377 h 1064"/>
                    <a:gd name="T32" fmla="*/ 148 w 1780"/>
                    <a:gd name="T33" fmla="*/ 435 h 1064"/>
                    <a:gd name="T34" fmla="*/ 49 w 1780"/>
                    <a:gd name="T35" fmla="*/ 474 h 1064"/>
                    <a:gd name="T36" fmla="*/ 0 w 1780"/>
                    <a:gd name="T37" fmla="*/ 531 h 1064"/>
                    <a:gd name="T38" fmla="*/ 148 w 1780"/>
                    <a:gd name="T39" fmla="*/ 627 h 1064"/>
                    <a:gd name="T40" fmla="*/ 230 w 1780"/>
                    <a:gd name="T41" fmla="*/ 685 h 1064"/>
                    <a:gd name="T42" fmla="*/ 312 w 1780"/>
                    <a:gd name="T43" fmla="*/ 743 h 1064"/>
                    <a:gd name="T44" fmla="*/ 412 w 1780"/>
                    <a:gd name="T45" fmla="*/ 781 h 1064"/>
                    <a:gd name="T46" fmla="*/ 494 w 1780"/>
                    <a:gd name="T47" fmla="*/ 839 h 1064"/>
                    <a:gd name="T48" fmla="*/ 675 w 1780"/>
                    <a:gd name="T49" fmla="*/ 935 h 1064"/>
                    <a:gd name="T50" fmla="*/ 758 w 1780"/>
                    <a:gd name="T51" fmla="*/ 993 h 1064"/>
                    <a:gd name="T52" fmla="*/ 841 w 1780"/>
                    <a:gd name="T53" fmla="*/ 1050 h 1064"/>
                    <a:gd name="T54" fmla="*/ 939 w 1780"/>
                    <a:gd name="T55" fmla="*/ 1050 h 1064"/>
                    <a:gd name="T56" fmla="*/ 1021 w 1780"/>
                    <a:gd name="T57" fmla="*/ 993 h 1064"/>
                    <a:gd name="T58" fmla="*/ 1104 w 1780"/>
                    <a:gd name="T59" fmla="*/ 935 h 1064"/>
                    <a:gd name="T60" fmla="*/ 1202 w 1780"/>
                    <a:gd name="T61" fmla="*/ 897 h 1064"/>
                    <a:gd name="T62" fmla="*/ 1285 w 1780"/>
                    <a:gd name="T63" fmla="*/ 839 h 1064"/>
                    <a:gd name="T64" fmla="*/ 1465 w 1780"/>
                    <a:gd name="T65" fmla="*/ 743 h 1064"/>
                    <a:gd name="T66" fmla="*/ 1548 w 1780"/>
                    <a:gd name="T67" fmla="*/ 685 h 1064"/>
                    <a:gd name="T68" fmla="*/ 1631 w 1780"/>
                    <a:gd name="T69" fmla="*/ 627 h 1064"/>
                    <a:gd name="T70" fmla="*/ 1730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30" y="474"/>
                      </a:cubicBezTo>
                      <a:lnTo>
                        <a:pt x="1631" y="435"/>
                      </a:lnTo>
                      <a:lnTo>
                        <a:pt x="1631" y="435"/>
                      </a:lnTo>
                      <a:cubicBezTo>
                        <a:pt x="1597" y="423"/>
                        <a:pt x="1571" y="404"/>
                        <a:pt x="1548" y="377"/>
                      </a:cubicBezTo>
                      <a:lnTo>
                        <a:pt x="1548" y="377"/>
                      </a:lnTo>
                      <a:cubicBezTo>
                        <a:pt x="1526" y="352"/>
                        <a:pt x="1500" y="333"/>
                        <a:pt x="1465" y="320"/>
                      </a:cubicBezTo>
                      <a:lnTo>
                        <a:pt x="1367" y="282"/>
                      </a:lnTo>
                      <a:lnTo>
                        <a:pt x="1367" y="282"/>
                      </a:lnTo>
                      <a:cubicBezTo>
                        <a:pt x="1334" y="269"/>
                        <a:pt x="1307" y="250"/>
                        <a:pt x="1285" y="225"/>
                      </a:cubicBezTo>
                      <a:lnTo>
                        <a:pt x="1285" y="225"/>
                      </a:lnTo>
                      <a:cubicBezTo>
                        <a:pt x="1263" y="198"/>
                        <a:pt x="1235" y="179"/>
                        <a:pt x="1202" y="167"/>
                      </a:cubicBezTo>
                      <a:lnTo>
                        <a:pt x="1104" y="128"/>
                      </a:lnTo>
                      <a:lnTo>
                        <a:pt x="1104" y="128"/>
                      </a:lnTo>
                      <a:cubicBezTo>
                        <a:pt x="1071" y="115"/>
                        <a:pt x="1043" y="96"/>
                        <a:pt x="1021" y="71"/>
                      </a:cubicBezTo>
                      <a:lnTo>
                        <a:pt x="1021" y="71"/>
                      </a:lnTo>
                      <a:cubicBezTo>
                        <a:pt x="999" y="45"/>
                        <a:pt x="972" y="26"/>
                        <a:pt x="939" y="13"/>
                      </a:cubicBezTo>
                      <a:lnTo>
                        <a:pt x="939" y="13"/>
                      </a:lnTo>
                      <a:cubicBezTo>
                        <a:pt x="906" y="0"/>
                        <a:pt x="874" y="0"/>
                        <a:pt x="841" y="13"/>
                      </a:cubicBezTo>
                      <a:lnTo>
                        <a:pt x="841" y="13"/>
                      </a:lnTo>
                      <a:cubicBezTo>
                        <a:pt x="807" y="26"/>
                        <a:pt x="780" y="45"/>
                        <a:pt x="758" y="71"/>
                      </a:cubicBezTo>
                      <a:lnTo>
                        <a:pt x="758" y="71"/>
                      </a:lnTo>
                      <a:cubicBezTo>
                        <a:pt x="735" y="96"/>
                        <a:pt x="708" y="115"/>
                        <a:pt x="675" y="128"/>
                      </a:cubicBezTo>
                      <a:lnTo>
                        <a:pt x="577" y="167"/>
                      </a:lnTo>
                      <a:lnTo>
                        <a:pt x="577" y="167"/>
                      </a:lnTo>
                      <a:cubicBezTo>
                        <a:pt x="544" y="179"/>
                        <a:pt x="516" y="198"/>
                        <a:pt x="494" y="225"/>
                      </a:cubicBezTo>
                      <a:lnTo>
                        <a:pt x="494" y="225"/>
                      </a:lnTo>
                      <a:cubicBezTo>
                        <a:pt x="472" y="250"/>
                        <a:pt x="445" y="269"/>
                        <a:pt x="412" y="282"/>
                      </a:cubicBezTo>
                      <a:lnTo>
                        <a:pt x="312" y="320"/>
                      </a:lnTo>
                      <a:lnTo>
                        <a:pt x="312" y="320"/>
                      </a:lnTo>
                      <a:cubicBezTo>
                        <a:pt x="280" y="333"/>
                        <a:pt x="253" y="352"/>
                        <a:pt x="230" y="377"/>
                      </a:cubicBezTo>
                      <a:lnTo>
                        <a:pt x="230" y="377"/>
                      </a:lnTo>
                      <a:cubicBezTo>
                        <a:pt x="209" y="404"/>
                        <a:pt x="182" y="423"/>
                        <a:pt x="148" y="435"/>
                      </a:cubicBezTo>
                      <a:lnTo>
                        <a:pt x="49" y="474"/>
                      </a:lnTo>
                      <a:lnTo>
                        <a:pt x="49" y="474"/>
                      </a:lnTo>
                      <a:cubicBezTo>
                        <a:pt x="17" y="486"/>
                        <a:pt x="0" y="506"/>
                        <a:pt x="0" y="531"/>
                      </a:cubicBezTo>
                      <a:lnTo>
                        <a:pt x="0" y="531"/>
                      </a:lnTo>
                      <a:cubicBezTo>
                        <a:pt x="0" y="557"/>
                        <a:pt x="17" y="576"/>
                        <a:pt x="49" y="589"/>
                      </a:cubicBezTo>
                      <a:lnTo>
                        <a:pt x="148" y="627"/>
                      </a:lnTo>
                      <a:lnTo>
                        <a:pt x="148" y="627"/>
                      </a:lnTo>
                      <a:cubicBezTo>
                        <a:pt x="182" y="640"/>
                        <a:pt x="209" y="660"/>
                        <a:pt x="230" y="685"/>
                      </a:cubicBezTo>
                      <a:lnTo>
                        <a:pt x="230" y="685"/>
                      </a:lnTo>
                      <a:cubicBezTo>
                        <a:pt x="253" y="711"/>
                        <a:pt x="280" y="730"/>
                        <a:pt x="312" y="743"/>
                      </a:cubicBezTo>
                      <a:lnTo>
                        <a:pt x="412" y="781"/>
                      </a:lnTo>
                      <a:lnTo>
                        <a:pt x="412" y="781"/>
                      </a:lnTo>
                      <a:cubicBezTo>
                        <a:pt x="445" y="794"/>
                        <a:pt x="472" y="814"/>
                        <a:pt x="494" y="839"/>
                      </a:cubicBezTo>
                      <a:lnTo>
                        <a:pt x="494" y="839"/>
                      </a:lnTo>
                      <a:cubicBezTo>
                        <a:pt x="516" y="865"/>
                        <a:pt x="544" y="884"/>
                        <a:pt x="577" y="897"/>
                      </a:cubicBezTo>
                      <a:lnTo>
                        <a:pt x="675" y="935"/>
                      </a:lnTo>
                      <a:lnTo>
                        <a:pt x="675" y="935"/>
                      </a:lnTo>
                      <a:cubicBezTo>
                        <a:pt x="708" y="948"/>
                        <a:pt x="735" y="967"/>
                        <a:pt x="758" y="993"/>
                      </a:cubicBezTo>
                      <a:lnTo>
                        <a:pt x="758" y="993"/>
                      </a:lnTo>
                      <a:cubicBezTo>
                        <a:pt x="780" y="1019"/>
                        <a:pt x="807" y="1038"/>
                        <a:pt x="841" y="1050"/>
                      </a:cubicBezTo>
                      <a:lnTo>
                        <a:pt x="841" y="1050"/>
                      </a:lnTo>
                      <a:cubicBezTo>
                        <a:pt x="874" y="1063"/>
                        <a:pt x="906" y="1063"/>
                        <a:pt x="939" y="1050"/>
                      </a:cubicBezTo>
                      <a:lnTo>
                        <a:pt x="939" y="1050"/>
                      </a:lnTo>
                      <a:cubicBezTo>
                        <a:pt x="972" y="1038"/>
                        <a:pt x="999" y="1019"/>
                        <a:pt x="1021" y="993"/>
                      </a:cubicBezTo>
                      <a:lnTo>
                        <a:pt x="1021" y="993"/>
                      </a:lnTo>
                      <a:cubicBezTo>
                        <a:pt x="1043" y="967"/>
                        <a:pt x="1071" y="948"/>
                        <a:pt x="1104" y="935"/>
                      </a:cubicBezTo>
                      <a:lnTo>
                        <a:pt x="1202" y="897"/>
                      </a:lnTo>
                      <a:lnTo>
                        <a:pt x="1202" y="897"/>
                      </a:lnTo>
                      <a:cubicBezTo>
                        <a:pt x="1235" y="884"/>
                        <a:pt x="1263" y="865"/>
                        <a:pt x="1285" y="839"/>
                      </a:cubicBezTo>
                      <a:lnTo>
                        <a:pt x="1285" y="839"/>
                      </a:lnTo>
                      <a:cubicBezTo>
                        <a:pt x="1307" y="814"/>
                        <a:pt x="1334" y="794"/>
                        <a:pt x="1367" y="781"/>
                      </a:cubicBezTo>
                      <a:lnTo>
                        <a:pt x="1465" y="743"/>
                      </a:lnTo>
                      <a:lnTo>
                        <a:pt x="1465" y="743"/>
                      </a:lnTo>
                      <a:cubicBezTo>
                        <a:pt x="1500" y="730"/>
                        <a:pt x="1526" y="711"/>
                        <a:pt x="1548" y="685"/>
                      </a:cubicBezTo>
                      <a:lnTo>
                        <a:pt x="1548" y="685"/>
                      </a:lnTo>
                      <a:cubicBezTo>
                        <a:pt x="1571" y="660"/>
                        <a:pt x="1597" y="640"/>
                        <a:pt x="1631" y="627"/>
                      </a:cubicBezTo>
                      <a:lnTo>
                        <a:pt x="1730" y="589"/>
                      </a:lnTo>
                      <a:lnTo>
                        <a:pt x="1730" y="589"/>
                      </a:lnTo>
                      <a:cubicBezTo>
                        <a:pt x="1762" y="576"/>
                        <a:pt x="1779" y="557"/>
                        <a:pt x="1779" y="531"/>
                      </a:cubicBezTo>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7">
                  <a:extLst>
                    <a:ext uri="{FF2B5EF4-FFF2-40B4-BE49-F238E27FC236}">
                      <a16:creationId xmlns:a16="http://schemas.microsoft.com/office/drawing/2014/main" id="{A270E25A-AEA2-D648-B8C9-DF8A6342959D}"/>
                    </a:ext>
                  </a:extLst>
                </p:cNvPr>
                <p:cNvSpPr>
                  <a:spLocks noChangeArrowheads="1"/>
                </p:cNvSpPr>
                <p:nvPr/>
              </p:nvSpPr>
              <p:spPr bwMode="auto">
                <a:xfrm>
                  <a:off x="1060585" y="5975350"/>
                  <a:ext cx="58738"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5 w 165"/>
                    <a:gd name="T11" fmla="*/ 19 h 307"/>
                    <a:gd name="T12" fmla="*/ 115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4" y="128"/>
                        <a:pt x="164" y="102"/>
                        <a:pt x="164" y="77"/>
                      </a:cubicBezTo>
                      <a:lnTo>
                        <a:pt x="164" y="77"/>
                      </a:lnTo>
                      <a:cubicBezTo>
                        <a:pt x="164" y="51"/>
                        <a:pt x="148" y="32"/>
                        <a:pt x="115" y="19"/>
                      </a:cubicBezTo>
                      <a:lnTo>
                        <a:pt x="115" y="19"/>
                      </a:lnTo>
                      <a:cubicBezTo>
                        <a:pt x="82" y="7"/>
                        <a:pt x="44" y="0"/>
                        <a:pt x="0" y="0"/>
                      </a:cubicBez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8">
                  <a:extLst>
                    <a:ext uri="{FF2B5EF4-FFF2-40B4-BE49-F238E27FC236}">
                      <a16:creationId xmlns:a16="http://schemas.microsoft.com/office/drawing/2014/main" id="{E04A1274-C9F2-0444-A1B3-7DC4A5695565}"/>
                    </a:ext>
                  </a:extLst>
                </p:cNvPr>
                <p:cNvSpPr>
                  <a:spLocks noChangeArrowheads="1"/>
                </p:cNvSpPr>
                <p:nvPr/>
              </p:nvSpPr>
              <p:spPr bwMode="auto">
                <a:xfrm>
                  <a:off x="1060585" y="6140450"/>
                  <a:ext cx="58738" cy="111125"/>
                </a:xfrm>
                <a:custGeom>
                  <a:avLst/>
                  <a:gdLst>
                    <a:gd name="T0" fmla="*/ 0 w 165"/>
                    <a:gd name="T1" fmla="*/ 306 h 307"/>
                    <a:gd name="T2" fmla="*/ 0 w 165"/>
                    <a:gd name="T3" fmla="*/ 306 h 307"/>
                    <a:gd name="T4" fmla="*/ 115 w 165"/>
                    <a:gd name="T5" fmla="*/ 287 h 307"/>
                    <a:gd name="T6" fmla="*/ 115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4" y="306"/>
                        <a:pt x="82" y="300"/>
                        <a:pt x="115" y="287"/>
                      </a:cubicBezTo>
                      <a:lnTo>
                        <a:pt x="115" y="287"/>
                      </a:lnTo>
                      <a:cubicBezTo>
                        <a:pt x="148" y="274"/>
                        <a:pt x="164" y="255"/>
                        <a:pt x="164" y="230"/>
                      </a:cubicBezTo>
                      <a:lnTo>
                        <a:pt x="164" y="230"/>
                      </a:lnTo>
                      <a:cubicBezTo>
                        <a:pt x="164" y="205"/>
                        <a:pt x="154" y="179"/>
                        <a:pt x="131" y="153"/>
                      </a:cubicBezTo>
                      <a:lnTo>
                        <a:pt x="66" y="77"/>
                      </a:lnTo>
                      <a:lnTo>
                        <a:pt x="0" y="0"/>
                      </a:ln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9">
                  <a:extLst>
                    <a:ext uri="{FF2B5EF4-FFF2-40B4-BE49-F238E27FC236}">
                      <a16:creationId xmlns:a16="http://schemas.microsoft.com/office/drawing/2014/main" id="{525FD75A-F9FD-3A49-A27F-AF486A837065}"/>
                    </a:ext>
                  </a:extLst>
                </p:cNvPr>
                <p:cNvSpPr>
                  <a:spLocks noChangeArrowheads="1"/>
                </p:cNvSpPr>
                <p:nvPr/>
              </p:nvSpPr>
              <p:spPr bwMode="auto">
                <a:xfrm>
                  <a:off x="1994035"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1 w 723"/>
                    <a:gd name="T19" fmla="*/ 376 h 447"/>
                    <a:gd name="T20" fmla="*/ 491 w 723"/>
                    <a:gd name="T21" fmla="*/ 376 h 447"/>
                    <a:gd name="T22" fmla="*/ 573 w 723"/>
                    <a:gd name="T23" fmla="*/ 318 h 447"/>
                    <a:gd name="T24" fmla="*/ 672 w 723"/>
                    <a:gd name="T25" fmla="*/ 280 h 447"/>
                    <a:gd name="T26" fmla="*/ 672 w 723"/>
                    <a:gd name="T27" fmla="*/ 280 h 447"/>
                    <a:gd name="T28" fmla="*/ 722 w 723"/>
                    <a:gd name="T29" fmla="*/ 222 h 447"/>
                    <a:gd name="T30" fmla="*/ 722 w 723"/>
                    <a:gd name="T31" fmla="*/ 222 h 447"/>
                    <a:gd name="T32" fmla="*/ 672 w 723"/>
                    <a:gd name="T33" fmla="*/ 165 h 447"/>
                    <a:gd name="T34" fmla="*/ 573 w 723"/>
                    <a:gd name="T35" fmla="*/ 126 h 447"/>
                    <a:gd name="T36" fmla="*/ 573 w 723"/>
                    <a:gd name="T37" fmla="*/ 126 h 447"/>
                    <a:gd name="T38" fmla="*/ 491 w 723"/>
                    <a:gd name="T39" fmla="*/ 69 h 447"/>
                    <a:gd name="T40" fmla="*/ 491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7" y="350"/>
                        <a:pt x="230" y="376"/>
                      </a:cubicBezTo>
                      <a:lnTo>
                        <a:pt x="230" y="376"/>
                      </a:lnTo>
                      <a:cubicBezTo>
                        <a:pt x="252" y="401"/>
                        <a:pt x="278" y="420"/>
                        <a:pt x="312" y="433"/>
                      </a:cubicBezTo>
                      <a:lnTo>
                        <a:pt x="312" y="433"/>
                      </a:lnTo>
                      <a:cubicBezTo>
                        <a:pt x="345" y="446"/>
                        <a:pt x="377" y="446"/>
                        <a:pt x="410" y="433"/>
                      </a:cubicBezTo>
                      <a:lnTo>
                        <a:pt x="410" y="433"/>
                      </a:lnTo>
                      <a:cubicBezTo>
                        <a:pt x="442" y="420"/>
                        <a:pt x="470" y="401"/>
                        <a:pt x="491" y="376"/>
                      </a:cubicBezTo>
                      <a:lnTo>
                        <a:pt x="491" y="376"/>
                      </a:lnTo>
                      <a:cubicBezTo>
                        <a:pt x="513" y="350"/>
                        <a:pt x="541" y="331"/>
                        <a:pt x="573" y="318"/>
                      </a:cubicBezTo>
                      <a:lnTo>
                        <a:pt x="672" y="280"/>
                      </a:lnTo>
                      <a:lnTo>
                        <a:pt x="672" y="280"/>
                      </a:lnTo>
                      <a:cubicBezTo>
                        <a:pt x="704" y="267"/>
                        <a:pt x="722" y="248"/>
                        <a:pt x="722" y="222"/>
                      </a:cubicBezTo>
                      <a:lnTo>
                        <a:pt x="722" y="222"/>
                      </a:lnTo>
                      <a:cubicBezTo>
                        <a:pt x="722" y="197"/>
                        <a:pt x="704" y="177"/>
                        <a:pt x="672" y="165"/>
                      </a:cubicBezTo>
                      <a:lnTo>
                        <a:pt x="573" y="126"/>
                      </a:lnTo>
                      <a:lnTo>
                        <a:pt x="573" y="126"/>
                      </a:lnTo>
                      <a:cubicBezTo>
                        <a:pt x="541" y="114"/>
                        <a:pt x="513" y="95"/>
                        <a:pt x="491" y="69"/>
                      </a:cubicBezTo>
                      <a:lnTo>
                        <a:pt x="491" y="69"/>
                      </a:lnTo>
                      <a:cubicBezTo>
                        <a:pt x="470" y="44"/>
                        <a:pt x="442" y="25"/>
                        <a:pt x="410" y="13"/>
                      </a:cubicBezTo>
                      <a:lnTo>
                        <a:pt x="410" y="13"/>
                      </a:lnTo>
                      <a:cubicBezTo>
                        <a:pt x="377" y="0"/>
                        <a:pt x="345" y="0"/>
                        <a:pt x="312" y="13"/>
                      </a:cubicBezTo>
                      <a:lnTo>
                        <a:pt x="312" y="13"/>
                      </a:lnTo>
                      <a:cubicBezTo>
                        <a:pt x="278" y="25"/>
                        <a:pt x="252" y="44"/>
                        <a:pt x="230" y="69"/>
                      </a:cubicBezTo>
                      <a:lnTo>
                        <a:pt x="230" y="69"/>
                      </a:lnTo>
                      <a:cubicBezTo>
                        <a:pt x="207"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10">
                  <a:extLst>
                    <a:ext uri="{FF2B5EF4-FFF2-40B4-BE49-F238E27FC236}">
                      <a16:creationId xmlns:a16="http://schemas.microsoft.com/office/drawing/2014/main" id="{805F4E2B-B6F0-7145-BD42-82E64ABB6980}"/>
                    </a:ext>
                  </a:extLst>
                </p:cNvPr>
                <p:cNvSpPr>
                  <a:spLocks noChangeArrowheads="1"/>
                </p:cNvSpPr>
                <p:nvPr/>
              </p:nvSpPr>
              <p:spPr bwMode="auto">
                <a:xfrm>
                  <a:off x="1190760" y="6032500"/>
                  <a:ext cx="165100" cy="160338"/>
                </a:xfrm>
                <a:custGeom>
                  <a:avLst/>
                  <a:gdLst>
                    <a:gd name="T0" fmla="*/ 328 w 460"/>
                    <a:gd name="T1" fmla="*/ 222 h 447"/>
                    <a:gd name="T2" fmla="*/ 328 w 460"/>
                    <a:gd name="T3" fmla="*/ 222 h 447"/>
                    <a:gd name="T4" fmla="*/ 279 w 460"/>
                    <a:gd name="T5" fmla="*/ 165 h 447"/>
                    <a:gd name="T6" fmla="*/ 279 w 460"/>
                    <a:gd name="T7" fmla="*/ 165 h 447"/>
                    <a:gd name="T8" fmla="*/ 180 w 460"/>
                    <a:gd name="T9" fmla="*/ 165 h 447"/>
                    <a:gd name="T10" fmla="*/ 180 w 460"/>
                    <a:gd name="T11" fmla="*/ 165 h 447"/>
                    <a:gd name="T12" fmla="*/ 131 w 460"/>
                    <a:gd name="T13" fmla="*/ 222 h 447"/>
                    <a:gd name="T14" fmla="*/ 131 w 460"/>
                    <a:gd name="T15" fmla="*/ 222 h 447"/>
                    <a:gd name="T16" fmla="*/ 180 w 460"/>
                    <a:gd name="T17" fmla="*/ 280 h 447"/>
                    <a:gd name="T18" fmla="*/ 180 w 460"/>
                    <a:gd name="T19" fmla="*/ 280 h 447"/>
                    <a:gd name="T20" fmla="*/ 279 w 460"/>
                    <a:gd name="T21" fmla="*/ 280 h 447"/>
                    <a:gd name="T22" fmla="*/ 279 w 460"/>
                    <a:gd name="T23" fmla="*/ 280 h 447"/>
                    <a:gd name="T24" fmla="*/ 328 w 460"/>
                    <a:gd name="T25" fmla="*/ 222 h 447"/>
                    <a:gd name="T26" fmla="*/ 426 w 460"/>
                    <a:gd name="T27" fmla="*/ 146 h 447"/>
                    <a:gd name="T28" fmla="*/ 426 w 460"/>
                    <a:gd name="T29" fmla="*/ 146 h 447"/>
                    <a:gd name="T30" fmla="*/ 459 w 460"/>
                    <a:gd name="T31" fmla="*/ 222 h 447"/>
                    <a:gd name="T32" fmla="*/ 459 w 460"/>
                    <a:gd name="T33" fmla="*/ 222 h 447"/>
                    <a:gd name="T34" fmla="*/ 426 w 460"/>
                    <a:gd name="T35" fmla="*/ 299 h 447"/>
                    <a:gd name="T36" fmla="*/ 361 w 460"/>
                    <a:gd name="T37" fmla="*/ 376 h 447"/>
                    <a:gd name="T38" fmla="*/ 361 w 460"/>
                    <a:gd name="T39" fmla="*/ 376 h 447"/>
                    <a:gd name="T40" fmla="*/ 279 w 460"/>
                    <a:gd name="T41" fmla="*/ 433 h 447"/>
                    <a:gd name="T42" fmla="*/ 279 w 460"/>
                    <a:gd name="T43" fmla="*/ 433 h 447"/>
                    <a:gd name="T44" fmla="*/ 180 w 460"/>
                    <a:gd name="T45" fmla="*/ 433 h 447"/>
                    <a:gd name="T46" fmla="*/ 180 w 460"/>
                    <a:gd name="T47" fmla="*/ 433 h 447"/>
                    <a:gd name="T48" fmla="*/ 98 w 460"/>
                    <a:gd name="T49" fmla="*/ 376 h 447"/>
                    <a:gd name="T50" fmla="*/ 33 w 460"/>
                    <a:gd name="T51" fmla="*/ 299 h 447"/>
                    <a:gd name="T52" fmla="*/ 33 w 460"/>
                    <a:gd name="T53" fmla="*/ 299 h 447"/>
                    <a:gd name="T54" fmla="*/ 0 w 460"/>
                    <a:gd name="T55" fmla="*/ 222 h 447"/>
                    <a:gd name="T56" fmla="*/ 0 w 460"/>
                    <a:gd name="T57" fmla="*/ 222 h 447"/>
                    <a:gd name="T58" fmla="*/ 33 w 460"/>
                    <a:gd name="T59" fmla="*/ 146 h 447"/>
                    <a:gd name="T60" fmla="*/ 98 w 460"/>
                    <a:gd name="T61" fmla="*/ 69 h 447"/>
                    <a:gd name="T62" fmla="*/ 98 w 460"/>
                    <a:gd name="T63" fmla="*/ 69 h 447"/>
                    <a:gd name="T64" fmla="*/ 180 w 460"/>
                    <a:gd name="T65" fmla="*/ 13 h 447"/>
                    <a:gd name="T66" fmla="*/ 180 w 460"/>
                    <a:gd name="T67" fmla="*/ 13 h 447"/>
                    <a:gd name="T68" fmla="*/ 279 w 460"/>
                    <a:gd name="T69" fmla="*/ 13 h 447"/>
                    <a:gd name="T70" fmla="*/ 279 w 460"/>
                    <a:gd name="T71" fmla="*/ 13 h 447"/>
                    <a:gd name="T72" fmla="*/ 361 w 460"/>
                    <a:gd name="T73" fmla="*/ 69 h 447"/>
                    <a:gd name="T74" fmla="*/ 426 w 460"/>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0" h="447">
                      <a:moveTo>
                        <a:pt x="328" y="222"/>
                      </a:moveTo>
                      <a:lnTo>
                        <a:pt x="328" y="222"/>
                      </a:lnTo>
                      <a:cubicBezTo>
                        <a:pt x="328" y="197"/>
                        <a:pt x="312" y="177"/>
                        <a:pt x="279" y="165"/>
                      </a:cubicBezTo>
                      <a:lnTo>
                        <a:pt x="279" y="165"/>
                      </a:lnTo>
                      <a:cubicBezTo>
                        <a:pt x="246" y="152"/>
                        <a:pt x="213" y="152"/>
                        <a:pt x="180" y="165"/>
                      </a:cubicBezTo>
                      <a:lnTo>
                        <a:pt x="180" y="165"/>
                      </a:lnTo>
                      <a:cubicBezTo>
                        <a:pt x="147" y="177"/>
                        <a:pt x="131" y="197"/>
                        <a:pt x="131" y="222"/>
                      </a:cubicBezTo>
                      <a:lnTo>
                        <a:pt x="131" y="222"/>
                      </a:lnTo>
                      <a:cubicBezTo>
                        <a:pt x="131" y="248"/>
                        <a:pt x="147" y="267"/>
                        <a:pt x="180" y="280"/>
                      </a:cubicBezTo>
                      <a:lnTo>
                        <a:pt x="180" y="280"/>
                      </a:lnTo>
                      <a:cubicBezTo>
                        <a:pt x="213" y="293"/>
                        <a:pt x="246" y="293"/>
                        <a:pt x="279" y="280"/>
                      </a:cubicBezTo>
                      <a:lnTo>
                        <a:pt x="279" y="280"/>
                      </a:lnTo>
                      <a:cubicBezTo>
                        <a:pt x="312" y="267"/>
                        <a:pt x="328" y="248"/>
                        <a:pt x="328" y="222"/>
                      </a:cubicBezTo>
                      <a:close/>
                      <a:moveTo>
                        <a:pt x="426" y="146"/>
                      </a:moveTo>
                      <a:lnTo>
                        <a:pt x="426" y="146"/>
                      </a:lnTo>
                      <a:cubicBezTo>
                        <a:pt x="448" y="172"/>
                        <a:pt x="459" y="197"/>
                        <a:pt x="459" y="222"/>
                      </a:cubicBezTo>
                      <a:lnTo>
                        <a:pt x="459" y="222"/>
                      </a:lnTo>
                      <a:cubicBezTo>
                        <a:pt x="459" y="248"/>
                        <a:pt x="448" y="273"/>
                        <a:pt x="426" y="299"/>
                      </a:cubicBezTo>
                      <a:lnTo>
                        <a:pt x="361" y="376"/>
                      </a:lnTo>
                      <a:lnTo>
                        <a:pt x="361" y="376"/>
                      </a:lnTo>
                      <a:cubicBezTo>
                        <a:pt x="339" y="401"/>
                        <a:pt x="312" y="420"/>
                        <a:pt x="279" y="433"/>
                      </a:cubicBezTo>
                      <a:lnTo>
                        <a:pt x="279" y="433"/>
                      </a:lnTo>
                      <a:cubicBezTo>
                        <a:pt x="246" y="446"/>
                        <a:pt x="213" y="446"/>
                        <a:pt x="180" y="433"/>
                      </a:cubicBezTo>
                      <a:lnTo>
                        <a:pt x="180" y="433"/>
                      </a:lnTo>
                      <a:cubicBezTo>
                        <a:pt x="147" y="420"/>
                        <a:pt x="120" y="401"/>
                        <a:pt x="98" y="376"/>
                      </a:cubicBezTo>
                      <a:lnTo>
                        <a:pt x="33" y="299"/>
                      </a:lnTo>
                      <a:lnTo>
                        <a:pt x="33" y="299"/>
                      </a:lnTo>
                      <a:cubicBezTo>
                        <a:pt x="11" y="273"/>
                        <a:pt x="0" y="248"/>
                        <a:pt x="0" y="222"/>
                      </a:cubicBezTo>
                      <a:lnTo>
                        <a:pt x="0" y="222"/>
                      </a:lnTo>
                      <a:cubicBezTo>
                        <a:pt x="0" y="197"/>
                        <a:pt x="11" y="172"/>
                        <a:pt x="33" y="146"/>
                      </a:cubicBezTo>
                      <a:lnTo>
                        <a:pt x="98" y="69"/>
                      </a:lnTo>
                      <a:lnTo>
                        <a:pt x="98" y="69"/>
                      </a:lnTo>
                      <a:cubicBezTo>
                        <a:pt x="120" y="44"/>
                        <a:pt x="147" y="25"/>
                        <a:pt x="180" y="13"/>
                      </a:cubicBezTo>
                      <a:lnTo>
                        <a:pt x="180" y="13"/>
                      </a:lnTo>
                      <a:cubicBezTo>
                        <a:pt x="213" y="0"/>
                        <a:pt x="246" y="0"/>
                        <a:pt x="279" y="13"/>
                      </a:cubicBezTo>
                      <a:lnTo>
                        <a:pt x="279" y="13"/>
                      </a:lnTo>
                      <a:cubicBezTo>
                        <a:pt x="312" y="25"/>
                        <a:pt x="339" y="44"/>
                        <a:pt x="361" y="69"/>
                      </a:cubicBezTo>
                      <a:lnTo>
                        <a:pt x="426" y="146"/>
                      </a:ln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11">
                  <a:extLst>
                    <a:ext uri="{FF2B5EF4-FFF2-40B4-BE49-F238E27FC236}">
                      <a16:creationId xmlns:a16="http://schemas.microsoft.com/office/drawing/2014/main" id="{6F4613DD-114B-8042-94EC-8385544E5914}"/>
                    </a:ext>
                  </a:extLst>
                </p:cNvPr>
                <p:cNvSpPr>
                  <a:spLocks noChangeArrowheads="1"/>
                </p:cNvSpPr>
                <p:nvPr/>
              </p:nvSpPr>
              <p:spPr bwMode="auto">
                <a:xfrm>
                  <a:off x="2690948" y="5645150"/>
                  <a:ext cx="68262" cy="111125"/>
                </a:xfrm>
                <a:custGeom>
                  <a:avLst/>
                  <a:gdLst>
                    <a:gd name="T0" fmla="*/ 11 w 191"/>
                    <a:gd name="T1" fmla="*/ 57 h 307"/>
                    <a:gd name="T2" fmla="*/ 11 w 191"/>
                    <a:gd name="T3" fmla="*/ 57 h 307"/>
                    <a:gd name="T4" fmla="*/ 59 w 191"/>
                    <a:gd name="T5" fmla="*/ 153 h 307"/>
                    <a:gd name="T6" fmla="*/ 190 w 191"/>
                    <a:gd name="T7" fmla="*/ 306 h 307"/>
                    <a:gd name="T8" fmla="*/ 190 w 191"/>
                    <a:gd name="T9" fmla="*/ 0 h 307"/>
                    <a:gd name="T10" fmla="*/ 59 w 191"/>
                    <a:gd name="T11" fmla="*/ 0 h 307"/>
                    <a:gd name="T12" fmla="*/ 59 w 191"/>
                    <a:gd name="T13" fmla="*/ 0 h 307"/>
                    <a:gd name="T14" fmla="*/ 11 w 191"/>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307">
                      <a:moveTo>
                        <a:pt x="11" y="57"/>
                      </a:moveTo>
                      <a:lnTo>
                        <a:pt x="11" y="57"/>
                      </a:lnTo>
                      <a:cubicBezTo>
                        <a:pt x="21" y="96"/>
                        <a:pt x="37" y="127"/>
                        <a:pt x="59" y="153"/>
                      </a:cubicBezTo>
                      <a:lnTo>
                        <a:pt x="190" y="306"/>
                      </a:lnTo>
                      <a:lnTo>
                        <a:pt x="190" y="0"/>
                      </a:lnTo>
                      <a:lnTo>
                        <a:pt x="59" y="0"/>
                      </a:lnTo>
                      <a:lnTo>
                        <a:pt x="59" y="0"/>
                      </a:lnTo>
                      <a:cubicBezTo>
                        <a:pt x="16" y="0"/>
                        <a:pt x="0" y="19"/>
                        <a:pt x="11" y="57"/>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12">
                  <a:extLst>
                    <a:ext uri="{FF2B5EF4-FFF2-40B4-BE49-F238E27FC236}">
                      <a16:creationId xmlns:a16="http://schemas.microsoft.com/office/drawing/2014/main" id="{17BCAC2C-47CA-2646-87DD-120C1CA264B4}"/>
                    </a:ext>
                  </a:extLst>
                </p:cNvPr>
                <p:cNvSpPr>
                  <a:spLocks noChangeArrowheads="1"/>
                </p:cNvSpPr>
                <p:nvPr/>
              </p:nvSpPr>
              <p:spPr bwMode="auto">
                <a:xfrm>
                  <a:off x="1060585" y="5645150"/>
                  <a:ext cx="493713" cy="328613"/>
                </a:xfrm>
                <a:custGeom>
                  <a:avLst/>
                  <a:gdLst>
                    <a:gd name="T0" fmla="*/ 0 w 1373"/>
                    <a:gd name="T1" fmla="*/ 0 h 913"/>
                    <a:gd name="T2" fmla="*/ 1311 w 1373"/>
                    <a:gd name="T3" fmla="*/ 0 h 913"/>
                    <a:gd name="T4" fmla="*/ 1311 w 1373"/>
                    <a:gd name="T5" fmla="*/ 0 h 913"/>
                    <a:gd name="T6" fmla="*/ 1360 w 1373"/>
                    <a:gd name="T7" fmla="*/ 57 h 913"/>
                    <a:gd name="T8" fmla="*/ 1360 w 1373"/>
                    <a:gd name="T9" fmla="*/ 57 h 913"/>
                    <a:gd name="T10" fmla="*/ 1311 w 1373"/>
                    <a:gd name="T11" fmla="*/ 153 h 913"/>
                    <a:gd name="T12" fmla="*/ 1246 w 1373"/>
                    <a:gd name="T13" fmla="*/ 230 h 913"/>
                    <a:gd name="T14" fmla="*/ 1181 w 1373"/>
                    <a:gd name="T15" fmla="*/ 306 h 913"/>
                    <a:gd name="T16" fmla="*/ 1115 w 1373"/>
                    <a:gd name="T17" fmla="*/ 382 h 913"/>
                    <a:gd name="T18" fmla="*/ 1050 w 1373"/>
                    <a:gd name="T19" fmla="*/ 459 h 913"/>
                    <a:gd name="T20" fmla="*/ 983 w 1373"/>
                    <a:gd name="T21" fmla="*/ 535 h 913"/>
                    <a:gd name="T22" fmla="*/ 918 w 1373"/>
                    <a:gd name="T23" fmla="*/ 613 h 913"/>
                    <a:gd name="T24" fmla="*/ 853 w 1373"/>
                    <a:gd name="T25" fmla="*/ 689 h 913"/>
                    <a:gd name="T26" fmla="*/ 787 w 1373"/>
                    <a:gd name="T27" fmla="*/ 765 h 913"/>
                    <a:gd name="T28" fmla="*/ 722 w 1373"/>
                    <a:gd name="T29" fmla="*/ 842 h 913"/>
                    <a:gd name="T30" fmla="*/ 722 w 1373"/>
                    <a:gd name="T31" fmla="*/ 842 h 913"/>
                    <a:gd name="T32" fmla="*/ 640 w 1373"/>
                    <a:gd name="T33" fmla="*/ 900 h 913"/>
                    <a:gd name="T34" fmla="*/ 640 w 1373"/>
                    <a:gd name="T35" fmla="*/ 900 h 913"/>
                    <a:gd name="T36" fmla="*/ 541 w 1373"/>
                    <a:gd name="T37" fmla="*/ 900 h 913"/>
                    <a:gd name="T38" fmla="*/ 541 w 1373"/>
                    <a:gd name="T39" fmla="*/ 900 h 913"/>
                    <a:gd name="T40" fmla="*/ 459 w 1373"/>
                    <a:gd name="T41" fmla="*/ 842 h 913"/>
                    <a:gd name="T42" fmla="*/ 394 w 1373"/>
                    <a:gd name="T43" fmla="*/ 765 h 913"/>
                    <a:gd name="T44" fmla="*/ 328 w 1373"/>
                    <a:gd name="T45" fmla="*/ 689 h 913"/>
                    <a:gd name="T46" fmla="*/ 263 w 1373"/>
                    <a:gd name="T47" fmla="*/ 613 h 913"/>
                    <a:gd name="T48" fmla="*/ 198 w 1373"/>
                    <a:gd name="T49" fmla="*/ 535 h 913"/>
                    <a:gd name="T50" fmla="*/ 131 w 1373"/>
                    <a:gd name="T51" fmla="*/ 459 h 913"/>
                    <a:gd name="T52" fmla="*/ 66 w 1373"/>
                    <a:gd name="T53" fmla="*/ 382 h 913"/>
                    <a:gd name="T54" fmla="*/ 0 w 1373"/>
                    <a:gd name="T55" fmla="*/ 306 h 913"/>
                    <a:gd name="T56" fmla="*/ 0 w 1373"/>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3" h="913">
                      <a:moveTo>
                        <a:pt x="0" y="0"/>
                      </a:moveTo>
                      <a:lnTo>
                        <a:pt x="1311" y="0"/>
                      </a:lnTo>
                      <a:lnTo>
                        <a:pt x="1311" y="0"/>
                      </a:lnTo>
                      <a:cubicBezTo>
                        <a:pt x="1356" y="0"/>
                        <a:pt x="1372" y="19"/>
                        <a:pt x="1360" y="57"/>
                      </a:cubicBezTo>
                      <a:lnTo>
                        <a:pt x="1360" y="57"/>
                      </a:lnTo>
                      <a:cubicBezTo>
                        <a:pt x="1350" y="96"/>
                        <a:pt x="1334" y="127"/>
                        <a:pt x="1311" y="153"/>
                      </a:cubicBezTo>
                      <a:lnTo>
                        <a:pt x="1246" y="230"/>
                      </a:lnTo>
                      <a:lnTo>
                        <a:pt x="1181" y="306"/>
                      </a:lnTo>
                      <a:lnTo>
                        <a:pt x="1115" y="382"/>
                      </a:lnTo>
                      <a:lnTo>
                        <a:pt x="1050" y="459"/>
                      </a:lnTo>
                      <a:lnTo>
                        <a:pt x="983" y="535"/>
                      </a:lnTo>
                      <a:lnTo>
                        <a:pt x="918" y="613"/>
                      </a:lnTo>
                      <a:lnTo>
                        <a:pt x="853" y="689"/>
                      </a:lnTo>
                      <a:lnTo>
                        <a:pt x="787" y="765"/>
                      </a:lnTo>
                      <a:lnTo>
                        <a:pt x="722" y="842"/>
                      </a:lnTo>
                      <a:lnTo>
                        <a:pt x="722" y="842"/>
                      </a:lnTo>
                      <a:cubicBezTo>
                        <a:pt x="700" y="867"/>
                        <a:pt x="673" y="887"/>
                        <a:pt x="640" y="900"/>
                      </a:cubicBezTo>
                      <a:lnTo>
                        <a:pt x="640" y="900"/>
                      </a:lnTo>
                      <a:cubicBezTo>
                        <a:pt x="607" y="912"/>
                        <a:pt x="574" y="912"/>
                        <a:pt x="541" y="900"/>
                      </a:cubicBezTo>
                      <a:lnTo>
                        <a:pt x="541" y="900"/>
                      </a:lnTo>
                      <a:cubicBezTo>
                        <a:pt x="508" y="887"/>
                        <a:pt x="481" y="867"/>
                        <a:pt x="459" y="842"/>
                      </a:cubicBezTo>
                      <a:lnTo>
                        <a:pt x="394" y="765"/>
                      </a:lnTo>
                      <a:lnTo>
                        <a:pt x="328" y="689"/>
                      </a:lnTo>
                      <a:lnTo>
                        <a:pt x="263" y="613"/>
                      </a:lnTo>
                      <a:lnTo>
                        <a:pt x="198" y="535"/>
                      </a:lnTo>
                      <a:lnTo>
                        <a:pt x="131" y="459"/>
                      </a:lnTo>
                      <a:lnTo>
                        <a:pt x="66" y="382"/>
                      </a:lnTo>
                      <a:lnTo>
                        <a:pt x="0" y="306"/>
                      </a:lnTo>
                      <a:lnTo>
                        <a:pt x="0" y="0"/>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13">
                  <a:extLst>
                    <a:ext uri="{FF2B5EF4-FFF2-40B4-BE49-F238E27FC236}">
                      <a16:creationId xmlns:a16="http://schemas.microsoft.com/office/drawing/2014/main" id="{5C1F03F2-AF57-2049-B2D2-8B84D739BA73}"/>
                    </a:ext>
                  </a:extLst>
                </p:cNvPr>
                <p:cNvSpPr>
                  <a:spLocks noChangeArrowheads="1"/>
                </p:cNvSpPr>
                <p:nvPr/>
              </p:nvSpPr>
              <p:spPr bwMode="auto">
                <a:xfrm>
                  <a:off x="1143135" y="5699125"/>
                  <a:ext cx="260350" cy="163513"/>
                </a:xfrm>
                <a:custGeom>
                  <a:avLst/>
                  <a:gdLst>
                    <a:gd name="T0" fmla="*/ 0 w 722"/>
                    <a:gd name="T1" fmla="*/ 77 h 453"/>
                    <a:gd name="T2" fmla="*/ 0 w 722"/>
                    <a:gd name="T3" fmla="*/ 77 h 453"/>
                    <a:gd name="T4" fmla="*/ 33 w 722"/>
                    <a:gd name="T5" fmla="*/ 153 h 453"/>
                    <a:gd name="T6" fmla="*/ 229 w 722"/>
                    <a:gd name="T7" fmla="*/ 382 h 453"/>
                    <a:gd name="T8" fmla="*/ 229 w 722"/>
                    <a:gd name="T9" fmla="*/ 382 h 453"/>
                    <a:gd name="T10" fmla="*/ 311 w 722"/>
                    <a:gd name="T11" fmla="*/ 440 h 453"/>
                    <a:gd name="T12" fmla="*/ 311 w 722"/>
                    <a:gd name="T13" fmla="*/ 440 h 453"/>
                    <a:gd name="T14" fmla="*/ 410 w 722"/>
                    <a:gd name="T15" fmla="*/ 440 h 453"/>
                    <a:gd name="T16" fmla="*/ 410 w 722"/>
                    <a:gd name="T17" fmla="*/ 440 h 453"/>
                    <a:gd name="T18" fmla="*/ 492 w 722"/>
                    <a:gd name="T19" fmla="*/ 382 h 453"/>
                    <a:gd name="T20" fmla="*/ 688 w 722"/>
                    <a:gd name="T21" fmla="*/ 153 h 453"/>
                    <a:gd name="T22" fmla="*/ 688 w 722"/>
                    <a:gd name="T23" fmla="*/ 153 h 453"/>
                    <a:gd name="T24" fmla="*/ 721 w 722"/>
                    <a:gd name="T25" fmla="*/ 77 h 453"/>
                    <a:gd name="T26" fmla="*/ 721 w 722"/>
                    <a:gd name="T27" fmla="*/ 77 h 453"/>
                    <a:gd name="T28" fmla="*/ 672 w 722"/>
                    <a:gd name="T29" fmla="*/ 19 h 453"/>
                    <a:gd name="T30" fmla="*/ 672 w 722"/>
                    <a:gd name="T31" fmla="*/ 19 h 453"/>
                    <a:gd name="T32" fmla="*/ 557 w 722"/>
                    <a:gd name="T33" fmla="*/ 0 h 453"/>
                    <a:gd name="T34" fmla="*/ 164 w 722"/>
                    <a:gd name="T35" fmla="*/ 0 h 453"/>
                    <a:gd name="T36" fmla="*/ 164 w 722"/>
                    <a:gd name="T37" fmla="*/ 0 h 453"/>
                    <a:gd name="T38" fmla="*/ 49 w 722"/>
                    <a:gd name="T39" fmla="*/ 19 h 453"/>
                    <a:gd name="T40" fmla="*/ 49 w 722"/>
                    <a:gd name="T41" fmla="*/ 19 h 453"/>
                    <a:gd name="T42" fmla="*/ 0 w 722"/>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2" h="453">
                      <a:moveTo>
                        <a:pt x="0" y="77"/>
                      </a:moveTo>
                      <a:lnTo>
                        <a:pt x="0" y="77"/>
                      </a:lnTo>
                      <a:cubicBezTo>
                        <a:pt x="0" y="102"/>
                        <a:pt x="11" y="128"/>
                        <a:pt x="33" y="153"/>
                      </a:cubicBezTo>
                      <a:lnTo>
                        <a:pt x="229" y="382"/>
                      </a:lnTo>
                      <a:lnTo>
                        <a:pt x="229" y="382"/>
                      </a:lnTo>
                      <a:cubicBezTo>
                        <a:pt x="251" y="408"/>
                        <a:pt x="278" y="427"/>
                        <a:pt x="311" y="440"/>
                      </a:cubicBezTo>
                      <a:lnTo>
                        <a:pt x="311" y="440"/>
                      </a:lnTo>
                      <a:cubicBezTo>
                        <a:pt x="344" y="452"/>
                        <a:pt x="377" y="452"/>
                        <a:pt x="410" y="440"/>
                      </a:cubicBezTo>
                      <a:lnTo>
                        <a:pt x="410" y="440"/>
                      </a:lnTo>
                      <a:cubicBezTo>
                        <a:pt x="443" y="427"/>
                        <a:pt x="470" y="408"/>
                        <a:pt x="492" y="382"/>
                      </a:cubicBezTo>
                      <a:lnTo>
                        <a:pt x="688" y="153"/>
                      </a:lnTo>
                      <a:lnTo>
                        <a:pt x="688" y="153"/>
                      </a:lnTo>
                      <a:cubicBezTo>
                        <a:pt x="710" y="128"/>
                        <a:pt x="721" y="102"/>
                        <a:pt x="721" y="77"/>
                      </a:cubicBezTo>
                      <a:lnTo>
                        <a:pt x="721" y="77"/>
                      </a:lnTo>
                      <a:cubicBezTo>
                        <a:pt x="721" y="51"/>
                        <a:pt x="705" y="32"/>
                        <a:pt x="672" y="19"/>
                      </a:cubicBezTo>
                      <a:lnTo>
                        <a:pt x="672" y="19"/>
                      </a:lnTo>
                      <a:cubicBezTo>
                        <a:pt x="639" y="7"/>
                        <a:pt x="601" y="0"/>
                        <a:pt x="557" y="0"/>
                      </a:cubicBezTo>
                      <a:lnTo>
                        <a:pt x="164" y="0"/>
                      </a:lnTo>
                      <a:lnTo>
                        <a:pt x="164" y="0"/>
                      </a:lnTo>
                      <a:cubicBezTo>
                        <a:pt x="120" y="0"/>
                        <a:pt x="82" y="7"/>
                        <a:pt x="49" y="19"/>
                      </a:cubicBezTo>
                      <a:lnTo>
                        <a:pt x="49" y="19"/>
                      </a:lnTo>
                      <a:cubicBezTo>
                        <a:pt x="16" y="32"/>
                        <a:pt x="0" y="51"/>
                        <a:pt x="0" y="7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14">
                  <a:extLst>
                    <a:ext uri="{FF2B5EF4-FFF2-40B4-BE49-F238E27FC236}">
                      <a16:creationId xmlns:a16="http://schemas.microsoft.com/office/drawing/2014/main" id="{FA9B1F05-C778-6540-B9B9-09A240E0A977}"/>
                    </a:ext>
                  </a:extLst>
                </p:cNvPr>
                <p:cNvSpPr>
                  <a:spLocks noChangeArrowheads="1"/>
                </p:cNvSpPr>
                <p:nvPr/>
              </p:nvSpPr>
              <p:spPr bwMode="auto">
                <a:xfrm>
                  <a:off x="2641735" y="6619875"/>
                  <a:ext cx="117475" cy="130175"/>
                </a:xfrm>
                <a:custGeom>
                  <a:avLst/>
                  <a:gdLst>
                    <a:gd name="T0" fmla="*/ 196 w 328"/>
                    <a:gd name="T1" fmla="*/ 98 h 361"/>
                    <a:gd name="T2" fmla="*/ 131 w 328"/>
                    <a:gd name="T3" fmla="*/ 164 h 361"/>
                    <a:gd name="T4" fmla="*/ 65 w 328"/>
                    <a:gd name="T5" fmla="*/ 229 h 361"/>
                    <a:gd name="T6" fmla="*/ 65 w 328"/>
                    <a:gd name="T7" fmla="*/ 229 h 361"/>
                    <a:gd name="T8" fmla="*/ 16 w 328"/>
                    <a:gd name="T9" fmla="*/ 311 h 361"/>
                    <a:gd name="T10" fmla="*/ 0 w 328"/>
                    <a:gd name="T11" fmla="*/ 360 h 361"/>
                    <a:gd name="T12" fmla="*/ 262 w 328"/>
                    <a:gd name="T13" fmla="*/ 360 h 361"/>
                    <a:gd name="T14" fmla="*/ 278 w 328"/>
                    <a:gd name="T15" fmla="*/ 311 h 361"/>
                    <a:gd name="T16" fmla="*/ 278 w 328"/>
                    <a:gd name="T17" fmla="*/ 311 h 361"/>
                    <a:gd name="T18" fmla="*/ 327 w 328"/>
                    <a:gd name="T19" fmla="*/ 262 h 361"/>
                    <a:gd name="T20" fmla="*/ 327 w 328"/>
                    <a:gd name="T21" fmla="*/ 0 h 361"/>
                    <a:gd name="T22" fmla="*/ 327 w 328"/>
                    <a:gd name="T23" fmla="*/ 0 h 361"/>
                    <a:gd name="T24" fmla="*/ 262 w 328"/>
                    <a:gd name="T25" fmla="*/ 33 h 361"/>
                    <a:gd name="T26" fmla="*/ 196 w 328"/>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361">
                      <a:moveTo>
                        <a:pt x="196" y="98"/>
                      </a:moveTo>
                      <a:lnTo>
                        <a:pt x="131" y="164"/>
                      </a:lnTo>
                      <a:lnTo>
                        <a:pt x="65" y="229"/>
                      </a:lnTo>
                      <a:lnTo>
                        <a:pt x="65" y="229"/>
                      </a:lnTo>
                      <a:cubicBezTo>
                        <a:pt x="43" y="251"/>
                        <a:pt x="27" y="279"/>
                        <a:pt x="16" y="311"/>
                      </a:cubicBezTo>
                      <a:lnTo>
                        <a:pt x="0" y="360"/>
                      </a:lnTo>
                      <a:lnTo>
                        <a:pt x="262" y="360"/>
                      </a:lnTo>
                      <a:lnTo>
                        <a:pt x="278" y="311"/>
                      </a:lnTo>
                      <a:lnTo>
                        <a:pt x="278" y="311"/>
                      </a:lnTo>
                      <a:cubicBezTo>
                        <a:pt x="289" y="279"/>
                        <a:pt x="306" y="262"/>
                        <a:pt x="327" y="262"/>
                      </a:cubicBezTo>
                      <a:lnTo>
                        <a:pt x="327" y="0"/>
                      </a:lnTo>
                      <a:lnTo>
                        <a:pt x="327" y="0"/>
                      </a:lnTo>
                      <a:cubicBezTo>
                        <a:pt x="306" y="0"/>
                        <a:pt x="284" y="11"/>
                        <a:pt x="262" y="33"/>
                      </a:cubicBezTo>
                      <a:lnTo>
                        <a:pt x="196" y="98"/>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15">
                  <a:extLst>
                    <a:ext uri="{FF2B5EF4-FFF2-40B4-BE49-F238E27FC236}">
                      <a16:creationId xmlns:a16="http://schemas.microsoft.com/office/drawing/2014/main" id="{83375024-9286-5843-BDD7-B0C1180C76D2}"/>
                    </a:ext>
                  </a:extLst>
                </p:cNvPr>
                <p:cNvSpPr>
                  <a:spLocks noChangeArrowheads="1"/>
                </p:cNvSpPr>
                <p:nvPr/>
              </p:nvSpPr>
              <p:spPr bwMode="auto">
                <a:xfrm>
                  <a:off x="2359160" y="6619875"/>
                  <a:ext cx="236538" cy="130175"/>
                </a:xfrm>
                <a:custGeom>
                  <a:avLst/>
                  <a:gdLst>
                    <a:gd name="T0" fmla="*/ 590 w 656"/>
                    <a:gd name="T1" fmla="*/ 229 h 361"/>
                    <a:gd name="T2" fmla="*/ 394 w 656"/>
                    <a:gd name="T3" fmla="*/ 33 h 361"/>
                    <a:gd name="T4" fmla="*/ 394 w 656"/>
                    <a:gd name="T5" fmla="*/ 33 h 361"/>
                    <a:gd name="T6" fmla="*/ 327 w 656"/>
                    <a:gd name="T7" fmla="*/ 0 h 361"/>
                    <a:gd name="T8" fmla="*/ 327 w 656"/>
                    <a:gd name="T9" fmla="*/ 0 h 361"/>
                    <a:gd name="T10" fmla="*/ 262 w 656"/>
                    <a:gd name="T11" fmla="*/ 33 h 361"/>
                    <a:gd name="T12" fmla="*/ 66 w 656"/>
                    <a:gd name="T13" fmla="*/ 229 h 361"/>
                    <a:gd name="T14" fmla="*/ 66 w 656"/>
                    <a:gd name="T15" fmla="*/ 229 h 361"/>
                    <a:gd name="T16" fmla="*/ 16 w 656"/>
                    <a:gd name="T17" fmla="*/ 311 h 361"/>
                    <a:gd name="T18" fmla="*/ 0 w 656"/>
                    <a:gd name="T19" fmla="*/ 360 h 361"/>
                    <a:gd name="T20" fmla="*/ 262 w 656"/>
                    <a:gd name="T21" fmla="*/ 360 h 361"/>
                    <a:gd name="T22" fmla="*/ 279 w 656"/>
                    <a:gd name="T23" fmla="*/ 311 h 361"/>
                    <a:gd name="T24" fmla="*/ 279 w 656"/>
                    <a:gd name="T25" fmla="*/ 311 h 361"/>
                    <a:gd name="T26" fmla="*/ 327 w 656"/>
                    <a:gd name="T27" fmla="*/ 262 h 361"/>
                    <a:gd name="T28" fmla="*/ 327 w 656"/>
                    <a:gd name="T29" fmla="*/ 262 h 361"/>
                    <a:gd name="T30" fmla="*/ 377 w 656"/>
                    <a:gd name="T31" fmla="*/ 311 h 361"/>
                    <a:gd name="T32" fmla="*/ 394 w 656"/>
                    <a:gd name="T33" fmla="*/ 360 h 361"/>
                    <a:gd name="T34" fmla="*/ 655 w 656"/>
                    <a:gd name="T35" fmla="*/ 360 h 361"/>
                    <a:gd name="T36" fmla="*/ 639 w 656"/>
                    <a:gd name="T37" fmla="*/ 311 h 361"/>
                    <a:gd name="T38" fmla="*/ 639 w 656"/>
                    <a:gd name="T39" fmla="*/ 311 h 361"/>
                    <a:gd name="T40" fmla="*/ 590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90" y="229"/>
                      </a:moveTo>
                      <a:lnTo>
                        <a:pt x="394" y="33"/>
                      </a:lnTo>
                      <a:lnTo>
                        <a:pt x="394" y="33"/>
                      </a:lnTo>
                      <a:cubicBezTo>
                        <a:pt x="372" y="11"/>
                        <a:pt x="350" y="0"/>
                        <a:pt x="327" y="0"/>
                      </a:cubicBezTo>
                      <a:lnTo>
                        <a:pt x="327" y="0"/>
                      </a:lnTo>
                      <a:cubicBezTo>
                        <a:pt x="306" y="0"/>
                        <a:pt x="284" y="11"/>
                        <a:pt x="262" y="33"/>
                      </a:cubicBezTo>
                      <a:lnTo>
                        <a:pt x="66" y="229"/>
                      </a:lnTo>
                      <a:lnTo>
                        <a:pt x="66" y="229"/>
                      </a:lnTo>
                      <a:cubicBezTo>
                        <a:pt x="44" y="251"/>
                        <a:pt x="27" y="279"/>
                        <a:pt x="16" y="311"/>
                      </a:cubicBezTo>
                      <a:lnTo>
                        <a:pt x="0" y="360"/>
                      </a:lnTo>
                      <a:lnTo>
                        <a:pt x="262" y="360"/>
                      </a:lnTo>
                      <a:lnTo>
                        <a:pt x="279" y="311"/>
                      </a:lnTo>
                      <a:lnTo>
                        <a:pt x="279" y="311"/>
                      </a:lnTo>
                      <a:cubicBezTo>
                        <a:pt x="290" y="279"/>
                        <a:pt x="306" y="262"/>
                        <a:pt x="327" y="262"/>
                      </a:cubicBezTo>
                      <a:lnTo>
                        <a:pt x="327" y="262"/>
                      </a:lnTo>
                      <a:cubicBezTo>
                        <a:pt x="350" y="262"/>
                        <a:pt x="366" y="279"/>
                        <a:pt x="377" y="311"/>
                      </a:cubicBezTo>
                      <a:lnTo>
                        <a:pt x="394" y="360"/>
                      </a:lnTo>
                      <a:lnTo>
                        <a:pt x="655"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16">
                  <a:extLst>
                    <a:ext uri="{FF2B5EF4-FFF2-40B4-BE49-F238E27FC236}">
                      <a16:creationId xmlns:a16="http://schemas.microsoft.com/office/drawing/2014/main" id="{35B0A28B-EAB0-5C48-B403-13F9A1C6C0F6}"/>
                    </a:ext>
                  </a:extLst>
                </p:cNvPr>
                <p:cNvSpPr>
                  <a:spLocks noChangeArrowheads="1"/>
                </p:cNvSpPr>
                <p:nvPr/>
              </p:nvSpPr>
              <p:spPr bwMode="auto">
                <a:xfrm>
                  <a:off x="2076585" y="6619875"/>
                  <a:ext cx="236538" cy="130175"/>
                </a:xfrm>
                <a:custGeom>
                  <a:avLst/>
                  <a:gdLst>
                    <a:gd name="T0" fmla="*/ 589 w 656"/>
                    <a:gd name="T1" fmla="*/ 229 h 361"/>
                    <a:gd name="T2" fmla="*/ 393 w 656"/>
                    <a:gd name="T3" fmla="*/ 33 h 361"/>
                    <a:gd name="T4" fmla="*/ 393 w 656"/>
                    <a:gd name="T5" fmla="*/ 33 h 361"/>
                    <a:gd name="T6" fmla="*/ 328 w 656"/>
                    <a:gd name="T7" fmla="*/ 0 h 361"/>
                    <a:gd name="T8" fmla="*/ 328 w 656"/>
                    <a:gd name="T9" fmla="*/ 0 h 361"/>
                    <a:gd name="T10" fmla="*/ 261 w 656"/>
                    <a:gd name="T11" fmla="*/ 33 h 361"/>
                    <a:gd name="T12" fmla="*/ 65 w 656"/>
                    <a:gd name="T13" fmla="*/ 229 h 361"/>
                    <a:gd name="T14" fmla="*/ 65 w 656"/>
                    <a:gd name="T15" fmla="*/ 229 h 361"/>
                    <a:gd name="T16" fmla="*/ 16 w 656"/>
                    <a:gd name="T17" fmla="*/ 311 h 361"/>
                    <a:gd name="T18" fmla="*/ 0 w 656"/>
                    <a:gd name="T19" fmla="*/ 360 h 361"/>
                    <a:gd name="T20" fmla="*/ 261 w 656"/>
                    <a:gd name="T21" fmla="*/ 360 h 361"/>
                    <a:gd name="T22" fmla="*/ 278 w 656"/>
                    <a:gd name="T23" fmla="*/ 311 h 361"/>
                    <a:gd name="T24" fmla="*/ 278 w 656"/>
                    <a:gd name="T25" fmla="*/ 311 h 361"/>
                    <a:gd name="T26" fmla="*/ 328 w 656"/>
                    <a:gd name="T27" fmla="*/ 262 h 361"/>
                    <a:gd name="T28" fmla="*/ 328 w 656"/>
                    <a:gd name="T29" fmla="*/ 262 h 361"/>
                    <a:gd name="T30" fmla="*/ 376 w 656"/>
                    <a:gd name="T31" fmla="*/ 311 h 361"/>
                    <a:gd name="T32" fmla="*/ 393 w 656"/>
                    <a:gd name="T33" fmla="*/ 360 h 361"/>
                    <a:gd name="T34" fmla="*/ 655 w 656"/>
                    <a:gd name="T35" fmla="*/ 360 h 361"/>
                    <a:gd name="T36" fmla="*/ 638 w 656"/>
                    <a:gd name="T37" fmla="*/ 311 h 361"/>
                    <a:gd name="T38" fmla="*/ 638 w 656"/>
                    <a:gd name="T39" fmla="*/ 311 h 361"/>
                    <a:gd name="T40" fmla="*/ 589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89" y="229"/>
                      </a:moveTo>
                      <a:lnTo>
                        <a:pt x="393" y="33"/>
                      </a:lnTo>
                      <a:lnTo>
                        <a:pt x="393" y="33"/>
                      </a:lnTo>
                      <a:cubicBezTo>
                        <a:pt x="371" y="11"/>
                        <a:pt x="349" y="0"/>
                        <a:pt x="328" y="0"/>
                      </a:cubicBezTo>
                      <a:lnTo>
                        <a:pt x="328" y="0"/>
                      </a:lnTo>
                      <a:cubicBezTo>
                        <a:pt x="305" y="0"/>
                        <a:pt x="283" y="11"/>
                        <a:pt x="261" y="33"/>
                      </a:cubicBezTo>
                      <a:lnTo>
                        <a:pt x="65" y="229"/>
                      </a:lnTo>
                      <a:lnTo>
                        <a:pt x="65" y="229"/>
                      </a:lnTo>
                      <a:cubicBezTo>
                        <a:pt x="44" y="251"/>
                        <a:pt x="26" y="279"/>
                        <a:pt x="16" y="311"/>
                      </a:cubicBezTo>
                      <a:lnTo>
                        <a:pt x="0" y="360"/>
                      </a:lnTo>
                      <a:lnTo>
                        <a:pt x="261" y="360"/>
                      </a:lnTo>
                      <a:lnTo>
                        <a:pt x="278" y="311"/>
                      </a:lnTo>
                      <a:lnTo>
                        <a:pt x="278" y="311"/>
                      </a:lnTo>
                      <a:cubicBezTo>
                        <a:pt x="289" y="279"/>
                        <a:pt x="305" y="262"/>
                        <a:pt x="328" y="262"/>
                      </a:cubicBezTo>
                      <a:lnTo>
                        <a:pt x="328" y="262"/>
                      </a:lnTo>
                      <a:cubicBezTo>
                        <a:pt x="349" y="262"/>
                        <a:pt x="365" y="279"/>
                        <a:pt x="376" y="311"/>
                      </a:cubicBezTo>
                      <a:lnTo>
                        <a:pt x="393" y="360"/>
                      </a:lnTo>
                      <a:lnTo>
                        <a:pt x="655" y="360"/>
                      </a:lnTo>
                      <a:lnTo>
                        <a:pt x="638" y="311"/>
                      </a:lnTo>
                      <a:lnTo>
                        <a:pt x="638" y="311"/>
                      </a:lnTo>
                      <a:cubicBezTo>
                        <a:pt x="628" y="279"/>
                        <a:pt x="611" y="251"/>
                        <a:pt x="589"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17">
                  <a:extLst>
                    <a:ext uri="{FF2B5EF4-FFF2-40B4-BE49-F238E27FC236}">
                      <a16:creationId xmlns:a16="http://schemas.microsoft.com/office/drawing/2014/main" id="{3BADB693-ECD9-074F-910B-AC9712631648}"/>
                    </a:ext>
                  </a:extLst>
                </p:cNvPr>
                <p:cNvSpPr>
                  <a:spLocks noChangeArrowheads="1"/>
                </p:cNvSpPr>
                <p:nvPr/>
              </p:nvSpPr>
              <p:spPr bwMode="auto">
                <a:xfrm>
                  <a:off x="1792423" y="6619875"/>
                  <a:ext cx="236537" cy="130175"/>
                </a:xfrm>
                <a:custGeom>
                  <a:avLst/>
                  <a:gdLst>
                    <a:gd name="T0" fmla="*/ 590 w 656"/>
                    <a:gd name="T1" fmla="*/ 229 h 361"/>
                    <a:gd name="T2" fmla="*/ 524 w 656"/>
                    <a:gd name="T3" fmla="*/ 164 h 361"/>
                    <a:gd name="T4" fmla="*/ 459 w 656"/>
                    <a:gd name="T5" fmla="*/ 98 h 361"/>
                    <a:gd name="T6" fmla="*/ 393 w 656"/>
                    <a:gd name="T7" fmla="*/ 33 h 361"/>
                    <a:gd name="T8" fmla="*/ 393 w 656"/>
                    <a:gd name="T9" fmla="*/ 33 h 361"/>
                    <a:gd name="T10" fmla="*/ 328 w 656"/>
                    <a:gd name="T11" fmla="*/ 0 h 361"/>
                    <a:gd name="T12" fmla="*/ 328 w 656"/>
                    <a:gd name="T13" fmla="*/ 0 h 361"/>
                    <a:gd name="T14" fmla="*/ 262 w 656"/>
                    <a:gd name="T15" fmla="*/ 33 h 361"/>
                    <a:gd name="T16" fmla="*/ 197 w 656"/>
                    <a:gd name="T17" fmla="*/ 98 h 361"/>
                    <a:gd name="T18" fmla="*/ 131 w 656"/>
                    <a:gd name="T19" fmla="*/ 164 h 361"/>
                    <a:gd name="T20" fmla="*/ 65 w 656"/>
                    <a:gd name="T21" fmla="*/ 229 h 361"/>
                    <a:gd name="T22" fmla="*/ 65 w 656"/>
                    <a:gd name="T23" fmla="*/ 229 h 361"/>
                    <a:gd name="T24" fmla="*/ 16 w 656"/>
                    <a:gd name="T25" fmla="*/ 311 h 361"/>
                    <a:gd name="T26" fmla="*/ 0 w 656"/>
                    <a:gd name="T27" fmla="*/ 360 h 361"/>
                    <a:gd name="T28" fmla="*/ 262 w 656"/>
                    <a:gd name="T29" fmla="*/ 360 h 361"/>
                    <a:gd name="T30" fmla="*/ 278 w 656"/>
                    <a:gd name="T31" fmla="*/ 311 h 361"/>
                    <a:gd name="T32" fmla="*/ 278 w 656"/>
                    <a:gd name="T33" fmla="*/ 311 h 361"/>
                    <a:gd name="T34" fmla="*/ 328 w 656"/>
                    <a:gd name="T35" fmla="*/ 262 h 361"/>
                    <a:gd name="T36" fmla="*/ 328 w 656"/>
                    <a:gd name="T37" fmla="*/ 262 h 361"/>
                    <a:gd name="T38" fmla="*/ 377 w 656"/>
                    <a:gd name="T39" fmla="*/ 311 h 361"/>
                    <a:gd name="T40" fmla="*/ 393 w 656"/>
                    <a:gd name="T41" fmla="*/ 360 h 361"/>
                    <a:gd name="T42" fmla="*/ 655 w 656"/>
                    <a:gd name="T43" fmla="*/ 360 h 361"/>
                    <a:gd name="T44" fmla="*/ 639 w 656"/>
                    <a:gd name="T45" fmla="*/ 311 h 361"/>
                    <a:gd name="T46" fmla="*/ 639 w 656"/>
                    <a:gd name="T47" fmla="*/ 311 h 361"/>
                    <a:gd name="T48" fmla="*/ 590 w 656"/>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6" h="361">
                      <a:moveTo>
                        <a:pt x="590" y="229"/>
                      </a:moveTo>
                      <a:lnTo>
                        <a:pt x="524" y="164"/>
                      </a:lnTo>
                      <a:lnTo>
                        <a:pt x="459" y="98"/>
                      </a:lnTo>
                      <a:lnTo>
                        <a:pt x="393" y="33"/>
                      </a:lnTo>
                      <a:lnTo>
                        <a:pt x="393" y="33"/>
                      </a:lnTo>
                      <a:cubicBezTo>
                        <a:pt x="371" y="11"/>
                        <a:pt x="349" y="0"/>
                        <a:pt x="328" y="0"/>
                      </a:cubicBezTo>
                      <a:lnTo>
                        <a:pt x="328" y="0"/>
                      </a:lnTo>
                      <a:cubicBezTo>
                        <a:pt x="306" y="0"/>
                        <a:pt x="284" y="11"/>
                        <a:pt x="262" y="33"/>
                      </a:cubicBezTo>
                      <a:lnTo>
                        <a:pt x="197" y="98"/>
                      </a:lnTo>
                      <a:lnTo>
                        <a:pt x="131" y="164"/>
                      </a:lnTo>
                      <a:lnTo>
                        <a:pt x="65" y="229"/>
                      </a:lnTo>
                      <a:lnTo>
                        <a:pt x="65" y="229"/>
                      </a:lnTo>
                      <a:cubicBezTo>
                        <a:pt x="43" y="251"/>
                        <a:pt x="27" y="279"/>
                        <a:pt x="16" y="311"/>
                      </a:cubicBezTo>
                      <a:lnTo>
                        <a:pt x="0" y="360"/>
                      </a:lnTo>
                      <a:lnTo>
                        <a:pt x="262" y="360"/>
                      </a:lnTo>
                      <a:lnTo>
                        <a:pt x="278" y="311"/>
                      </a:lnTo>
                      <a:lnTo>
                        <a:pt x="278" y="311"/>
                      </a:lnTo>
                      <a:cubicBezTo>
                        <a:pt x="289" y="279"/>
                        <a:pt x="306" y="262"/>
                        <a:pt x="328" y="262"/>
                      </a:cubicBezTo>
                      <a:lnTo>
                        <a:pt x="328" y="262"/>
                      </a:lnTo>
                      <a:cubicBezTo>
                        <a:pt x="349" y="262"/>
                        <a:pt x="366" y="279"/>
                        <a:pt x="377" y="311"/>
                      </a:cubicBezTo>
                      <a:lnTo>
                        <a:pt x="393" y="360"/>
                      </a:lnTo>
                      <a:lnTo>
                        <a:pt x="655" y="360"/>
                      </a:lnTo>
                      <a:lnTo>
                        <a:pt x="639" y="311"/>
                      </a:lnTo>
                      <a:lnTo>
                        <a:pt x="639" y="311"/>
                      </a:lnTo>
                      <a:cubicBezTo>
                        <a:pt x="628" y="279"/>
                        <a:pt x="612" y="251"/>
                        <a:pt x="590"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18">
                  <a:extLst>
                    <a:ext uri="{FF2B5EF4-FFF2-40B4-BE49-F238E27FC236}">
                      <a16:creationId xmlns:a16="http://schemas.microsoft.com/office/drawing/2014/main" id="{3AC4D865-A4F5-F94B-8903-457C842DD49D}"/>
                    </a:ext>
                  </a:extLst>
                </p:cNvPr>
                <p:cNvSpPr>
                  <a:spLocks noChangeArrowheads="1"/>
                </p:cNvSpPr>
                <p:nvPr/>
              </p:nvSpPr>
              <p:spPr bwMode="auto">
                <a:xfrm>
                  <a:off x="1509848" y="6619875"/>
                  <a:ext cx="236537" cy="130175"/>
                </a:xfrm>
                <a:custGeom>
                  <a:avLst/>
                  <a:gdLst>
                    <a:gd name="T0" fmla="*/ 590 w 656"/>
                    <a:gd name="T1" fmla="*/ 229 h 361"/>
                    <a:gd name="T2" fmla="*/ 525 w 656"/>
                    <a:gd name="T3" fmla="*/ 164 h 361"/>
                    <a:gd name="T4" fmla="*/ 459 w 656"/>
                    <a:gd name="T5" fmla="*/ 98 h 361"/>
                    <a:gd name="T6" fmla="*/ 393 w 656"/>
                    <a:gd name="T7" fmla="*/ 33 h 361"/>
                    <a:gd name="T8" fmla="*/ 393 w 656"/>
                    <a:gd name="T9" fmla="*/ 33 h 361"/>
                    <a:gd name="T10" fmla="*/ 328 w 656"/>
                    <a:gd name="T11" fmla="*/ 0 h 361"/>
                    <a:gd name="T12" fmla="*/ 328 w 656"/>
                    <a:gd name="T13" fmla="*/ 0 h 361"/>
                    <a:gd name="T14" fmla="*/ 263 w 656"/>
                    <a:gd name="T15" fmla="*/ 33 h 361"/>
                    <a:gd name="T16" fmla="*/ 197 w 656"/>
                    <a:gd name="T17" fmla="*/ 98 h 361"/>
                    <a:gd name="T18" fmla="*/ 132 w 656"/>
                    <a:gd name="T19" fmla="*/ 164 h 361"/>
                    <a:gd name="T20" fmla="*/ 65 w 656"/>
                    <a:gd name="T21" fmla="*/ 229 h 361"/>
                    <a:gd name="T22" fmla="*/ 65 w 656"/>
                    <a:gd name="T23" fmla="*/ 229 h 361"/>
                    <a:gd name="T24" fmla="*/ 17 w 656"/>
                    <a:gd name="T25" fmla="*/ 311 h 361"/>
                    <a:gd name="T26" fmla="*/ 0 w 656"/>
                    <a:gd name="T27" fmla="*/ 360 h 361"/>
                    <a:gd name="T28" fmla="*/ 263 w 656"/>
                    <a:gd name="T29" fmla="*/ 360 h 361"/>
                    <a:gd name="T30" fmla="*/ 278 w 656"/>
                    <a:gd name="T31" fmla="*/ 311 h 361"/>
                    <a:gd name="T32" fmla="*/ 278 w 656"/>
                    <a:gd name="T33" fmla="*/ 311 h 361"/>
                    <a:gd name="T34" fmla="*/ 328 w 656"/>
                    <a:gd name="T35" fmla="*/ 262 h 361"/>
                    <a:gd name="T36" fmla="*/ 328 w 656"/>
                    <a:gd name="T37" fmla="*/ 262 h 361"/>
                    <a:gd name="T38" fmla="*/ 377 w 656"/>
                    <a:gd name="T39" fmla="*/ 311 h 361"/>
                    <a:gd name="T40" fmla="*/ 393 w 656"/>
                    <a:gd name="T41" fmla="*/ 360 h 361"/>
                    <a:gd name="T42" fmla="*/ 655 w 656"/>
                    <a:gd name="T43" fmla="*/ 360 h 361"/>
                    <a:gd name="T44" fmla="*/ 639 w 656"/>
                    <a:gd name="T45" fmla="*/ 311 h 361"/>
                    <a:gd name="T46" fmla="*/ 639 w 656"/>
                    <a:gd name="T47" fmla="*/ 311 h 361"/>
                    <a:gd name="T48" fmla="*/ 590 w 656"/>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6" h="361">
                      <a:moveTo>
                        <a:pt x="590" y="229"/>
                      </a:moveTo>
                      <a:lnTo>
                        <a:pt x="525" y="164"/>
                      </a:lnTo>
                      <a:lnTo>
                        <a:pt x="459" y="98"/>
                      </a:lnTo>
                      <a:lnTo>
                        <a:pt x="393" y="33"/>
                      </a:lnTo>
                      <a:lnTo>
                        <a:pt x="393" y="33"/>
                      </a:lnTo>
                      <a:cubicBezTo>
                        <a:pt x="372" y="11"/>
                        <a:pt x="349" y="0"/>
                        <a:pt x="328" y="0"/>
                      </a:cubicBezTo>
                      <a:lnTo>
                        <a:pt x="328" y="0"/>
                      </a:lnTo>
                      <a:cubicBezTo>
                        <a:pt x="306" y="0"/>
                        <a:pt x="284" y="11"/>
                        <a:pt x="263" y="33"/>
                      </a:cubicBezTo>
                      <a:lnTo>
                        <a:pt x="197" y="98"/>
                      </a:lnTo>
                      <a:lnTo>
                        <a:pt x="132" y="164"/>
                      </a:lnTo>
                      <a:lnTo>
                        <a:pt x="65" y="229"/>
                      </a:lnTo>
                      <a:lnTo>
                        <a:pt x="65" y="229"/>
                      </a:lnTo>
                      <a:cubicBezTo>
                        <a:pt x="43" y="251"/>
                        <a:pt x="28" y="279"/>
                        <a:pt x="17" y="311"/>
                      </a:cubicBezTo>
                      <a:lnTo>
                        <a:pt x="0" y="360"/>
                      </a:lnTo>
                      <a:lnTo>
                        <a:pt x="263" y="360"/>
                      </a:lnTo>
                      <a:lnTo>
                        <a:pt x="278" y="311"/>
                      </a:lnTo>
                      <a:lnTo>
                        <a:pt x="278" y="311"/>
                      </a:lnTo>
                      <a:cubicBezTo>
                        <a:pt x="290" y="279"/>
                        <a:pt x="306" y="262"/>
                        <a:pt x="328" y="262"/>
                      </a:cubicBezTo>
                      <a:lnTo>
                        <a:pt x="328" y="262"/>
                      </a:lnTo>
                      <a:cubicBezTo>
                        <a:pt x="349" y="262"/>
                        <a:pt x="366" y="279"/>
                        <a:pt x="377" y="311"/>
                      </a:cubicBezTo>
                      <a:lnTo>
                        <a:pt x="393" y="360"/>
                      </a:lnTo>
                      <a:lnTo>
                        <a:pt x="655"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19">
                  <a:extLst>
                    <a:ext uri="{FF2B5EF4-FFF2-40B4-BE49-F238E27FC236}">
                      <a16:creationId xmlns:a16="http://schemas.microsoft.com/office/drawing/2014/main" id="{20F96603-10D8-E64F-8F1D-065207531DB9}"/>
                    </a:ext>
                  </a:extLst>
                </p:cNvPr>
                <p:cNvSpPr>
                  <a:spLocks noChangeArrowheads="1"/>
                </p:cNvSpPr>
                <p:nvPr/>
              </p:nvSpPr>
              <p:spPr bwMode="auto">
                <a:xfrm>
                  <a:off x="1225685" y="6619875"/>
                  <a:ext cx="236538" cy="130175"/>
                </a:xfrm>
                <a:custGeom>
                  <a:avLst/>
                  <a:gdLst>
                    <a:gd name="T0" fmla="*/ 591 w 657"/>
                    <a:gd name="T1" fmla="*/ 229 h 361"/>
                    <a:gd name="T2" fmla="*/ 524 w 657"/>
                    <a:gd name="T3" fmla="*/ 164 h 361"/>
                    <a:gd name="T4" fmla="*/ 459 w 657"/>
                    <a:gd name="T5" fmla="*/ 98 h 361"/>
                    <a:gd name="T6" fmla="*/ 394 w 657"/>
                    <a:gd name="T7" fmla="*/ 33 h 361"/>
                    <a:gd name="T8" fmla="*/ 394 w 657"/>
                    <a:gd name="T9" fmla="*/ 33 h 361"/>
                    <a:gd name="T10" fmla="*/ 328 w 657"/>
                    <a:gd name="T11" fmla="*/ 0 h 361"/>
                    <a:gd name="T12" fmla="*/ 328 w 657"/>
                    <a:gd name="T13" fmla="*/ 0 h 361"/>
                    <a:gd name="T14" fmla="*/ 263 w 657"/>
                    <a:gd name="T15" fmla="*/ 33 h 361"/>
                    <a:gd name="T16" fmla="*/ 197 w 657"/>
                    <a:gd name="T17" fmla="*/ 98 h 361"/>
                    <a:gd name="T18" fmla="*/ 131 w 657"/>
                    <a:gd name="T19" fmla="*/ 164 h 361"/>
                    <a:gd name="T20" fmla="*/ 66 w 657"/>
                    <a:gd name="T21" fmla="*/ 229 h 361"/>
                    <a:gd name="T22" fmla="*/ 66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8 w 657"/>
                    <a:gd name="T39" fmla="*/ 311 h 361"/>
                    <a:gd name="T40" fmla="*/ 394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4" y="164"/>
                      </a:lnTo>
                      <a:lnTo>
                        <a:pt x="459" y="98"/>
                      </a:lnTo>
                      <a:lnTo>
                        <a:pt x="394" y="33"/>
                      </a:lnTo>
                      <a:lnTo>
                        <a:pt x="394" y="33"/>
                      </a:lnTo>
                      <a:cubicBezTo>
                        <a:pt x="372" y="11"/>
                        <a:pt x="350" y="0"/>
                        <a:pt x="328" y="0"/>
                      </a:cubicBezTo>
                      <a:lnTo>
                        <a:pt x="328" y="0"/>
                      </a:lnTo>
                      <a:cubicBezTo>
                        <a:pt x="306" y="0"/>
                        <a:pt x="285" y="11"/>
                        <a:pt x="263" y="33"/>
                      </a:cubicBezTo>
                      <a:lnTo>
                        <a:pt x="197" y="98"/>
                      </a:lnTo>
                      <a:lnTo>
                        <a:pt x="131" y="164"/>
                      </a:lnTo>
                      <a:lnTo>
                        <a:pt x="66" y="229"/>
                      </a:lnTo>
                      <a:lnTo>
                        <a:pt x="66"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6" y="279"/>
                        <a:pt x="378" y="311"/>
                      </a:cubicBezTo>
                      <a:lnTo>
                        <a:pt x="394" y="360"/>
                      </a:lnTo>
                      <a:lnTo>
                        <a:pt x="656" y="360"/>
                      </a:lnTo>
                      <a:lnTo>
                        <a:pt x="640" y="311"/>
                      </a:lnTo>
                      <a:lnTo>
                        <a:pt x="640" y="311"/>
                      </a:lnTo>
                      <a:cubicBezTo>
                        <a:pt x="629" y="279"/>
                        <a:pt x="613" y="251"/>
                        <a:pt x="591"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20">
                  <a:extLst>
                    <a:ext uri="{FF2B5EF4-FFF2-40B4-BE49-F238E27FC236}">
                      <a16:creationId xmlns:a16="http://schemas.microsoft.com/office/drawing/2014/main" id="{51FEE8BA-1A22-C74F-A218-96DE57769F60}"/>
                    </a:ext>
                  </a:extLst>
                </p:cNvPr>
                <p:cNvSpPr>
                  <a:spLocks noChangeArrowheads="1"/>
                </p:cNvSpPr>
                <p:nvPr/>
              </p:nvSpPr>
              <p:spPr bwMode="auto">
                <a:xfrm>
                  <a:off x="1060585" y="6619875"/>
                  <a:ext cx="119063" cy="130175"/>
                </a:xfrm>
                <a:custGeom>
                  <a:avLst/>
                  <a:gdLst>
                    <a:gd name="T0" fmla="*/ 263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50 w 329"/>
                    <a:gd name="T13" fmla="*/ 311 h 361"/>
                    <a:gd name="T14" fmla="*/ 66 w 329"/>
                    <a:gd name="T15" fmla="*/ 360 h 361"/>
                    <a:gd name="T16" fmla="*/ 328 w 329"/>
                    <a:gd name="T17" fmla="*/ 360 h 361"/>
                    <a:gd name="T18" fmla="*/ 312 w 329"/>
                    <a:gd name="T19" fmla="*/ 311 h 361"/>
                    <a:gd name="T20" fmla="*/ 312 w 329"/>
                    <a:gd name="T21" fmla="*/ 311 h 361"/>
                    <a:gd name="T22" fmla="*/ 263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3" y="229"/>
                      </a:moveTo>
                      <a:lnTo>
                        <a:pt x="66" y="33"/>
                      </a:lnTo>
                      <a:lnTo>
                        <a:pt x="66" y="33"/>
                      </a:lnTo>
                      <a:cubicBezTo>
                        <a:pt x="44" y="11"/>
                        <a:pt x="23" y="0"/>
                        <a:pt x="0" y="0"/>
                      </a:cubicBezTo>
                      <a:lnTo>
                        <a:pt x="0" y="262"/>
                      </a:lnTo>
                      <a:lnTo>
                        <a:pt x="0" y="262"/>
                      </a:lnTo>
                      <a:cubicBezTo>
                        <a:pt x="23" y="262"/>
                        <a:pt x="39" y="279"/>
                        <a:pt x="50" y="311"/>
                      </a:cubicBezTo>
                      <a:lnTo>
                        <a:pt x="66" y="360"/>
                      </a:lnTo>
                      <a:lnTo>
                        <a:pt x="328" y="360"/>
                      </a:lnTo>
                      <a:lnTo>
                        <a:pt x="312" y="311"/>
                      </a:lnTo>
                      <a:lnTo>
                        <a:pt x="312" y="311"/>
                      </a:lnTo>
                      <a:cubicBezTo>
                        <a:pt x="301" y="279"/>
                        <a:pt x="285" y="251"/>
                        <a:pt x="263"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21">
                  <a:extLst>
                    <a:ext uri="{FF2B5EF4-FFF2-40B4-BE49-F238E27FC236}">
                      <a16:creationId xmlns:a16="http://schemas.microsoft.com/office/drawing/2014/main" id="{D489BBA3-45F8-D642-A6BC-ED3E9696AAEF}"/>
                    </a:ext>
                  </a:extLst>
                </p:cNvPr>
                <p:cNvSpPr>
                  <a:spLocks noChangeArrowheads="1"/>
                </p:cNvSpPr>
                <p:nvPr/>
              </p:nvSpPr>
              <p:spPr bwMode="auto">
                <a:xfrm>
                  <a:off x="2606810"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1" y="0"/>
                        <a:pt x="0" y="11"/>
                        <a:pt x="0" y="33"/>
                      </a:cubicBezTo>
                      <a:lnTo>
                        <a:pt x="0" y="33"/>
                      </a:lnTo>
                      <a:cubicBezTo>
                        <a:pt x="0" y="54"/>
                        <a:pt x="11"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22">
                  <a:extLst>
                    <a:ext uri="{FF2B5EF4-FFF2-40B4-BE49-F238E27FC236}">
                      <a16:creationId xmlns:a16="http://schemas.microsoft.com/office/drawing/2014/main" id="{48BFCC43-F1BB-D747-88AD-91BAE335283C}"/>
                    </a:ext>
                  </a:extLst>
                </p:cNvPr>
                <p:cNvSpPr>
                  <a:spLocks noChangeArrowheads="1"/>
                </p:cNvSpPr>
                <p:nvPr/>
              </p:nvSpPr>
              <p:spPr bwMode="auto">
                <a:xfrm>
                  <a:off x="2324235"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4" y="65"/>
                        <a:pt x="65" y="54"/>
                        <a:pt x="65" y="33"/>
                      </a:cubicBezTo>
                      <a:lnTo>
                        <a:pt x="65" y="33"/>
                      </a:lnTo>
                      <a:cubicBezTo>
                        <a:pt x="65" y="11"/>
                        <a:pt x="54"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23">
                  <a:extLst>
                    <a:ext uri="{FF2B5EF4-FFF2-40B4-BE49-F238E27FC236}">
                      <a16:creationId xmlns:a16="http://schemas.microsoft.com/office/drawing/2014/main" id="{F624AD95-C86A-D748-804C-CE5320C77805}"/>
                    </a:ext>
                  </a:extLst>
                </p:cNvPr>
                <p:cNvSpPr>
                  <a:spLocks noChangeArrowheads="1"/>
                </p:cNvSpPr>
                <p:nvPr/>
              </p:nvSpPr>
              <p:spPr bwMode="auto">
                <a:xfrm>
                  <a:off x="2040073"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4" y="65"/>
                        <a:pt x="65" y="54"/>
                        <a:pt x="65" y="33"/>
                      </a:cubicBezTo>
                      <a:lnTo>
                        <a:pt x="65" y="33"/>
                      </a:lnTo>
                      <a:cubicBezTo>
                        <a:pt x="65" y="11"/>
                        <a:pt x="54"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24">
                  <a:extLst>
                    <a:ext uri="{FF2B5EF4-FFF2-40B4-BE49-F238E27FC236}">
                      <a16:creationId xmlns:a16="http://schemas.microsoft.com/office/drawing/2014/main" id="{BF46AEA8-4EDB-1F4D-897F-1383D5CE0BB6}"/>
                    </a:ext>
                  </a:extLst>
                </p:cNvPr>
                <p:cNvSpPr>
                  <a:spLocks noChangeArrowheads="1"/>
                </p:cNvSpPr>
                <p:nvPr/>
              </p:nvSpPr>
              <p:spPr bwMode="auto">
                <a:xfrm>
                  <a:off x="175749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25">
                  <a:extLst>
                    <a:ext uri="{FF2B5EF4-FFF2-40B4-BE49-F238E27FC236}">
                      <a16:creationId xmlns:a16="http://schemas.microsoft.com/office/drawing/2014/main" id="{D3E76AEB-809B-0F49-9EFE-E4B33D602AE6}"/>
                    </a:ext>
                  </a:extLst>
                </p:cNvPr>
                <p:cNvSpPr>
                  <a:spLocks noChangeArrowheads="1"/>
                </p:cNvSpPr>
                <p:nvPr/>
              </p:nvSpPr>
              <p:spPr bwMode="auto">
                <a:xfrm>
                  <a:off x="1473335" y="6619875"/>
                  <a:ext cx="23813" cy="23813"/>
                </a:xfrm>
                <a:custGeom>
                  <a:avLst/>
                  <a:gdLst>
                    <a:gd name="T0" fmla="*/ 34 w 68"/>
                    <a:gd name="T1" fmla="*/ 0 h 66"/>
                    <a:gd name="T2" fmla="*/ 34 w 68"/>
                    <a:gd name="T3" fmla="*/ 0 h 66"/>
                    <a:gd name="T4" fmla="*/ 0 w 68"/>
                    <a:gd name="T5" fmla="*/ 33 h 66"/>
                    <a:gd name="T6" fmla="*/ 0 w 68"/>
                    <a:gd name="T7" fmla="*/ 33 h 66"/>
                    <a:gd name="T8" fmla="*/ 34 w 68"/>
                    <a:gd name="T9" fmla="*/ 65 h 66"/>
                    <a:gd name="T10" fmla="*/ 34 w 68"/>
                    <a:gd name="T11" fmla="*/ 65 h 66"/>
                    <a:gd name="T12" fmla="*/ 67 w 68"/>
                    <a:gd name="T13" fmla="*/ 33 h 66"/>
                    <a:gd name="T14" fmla="*/ 67 w 68"/>
                    <a:gd name="T15" fmla="*/ 33 h 66"/>
                    <a:gd name="T16" fmla="*/ 34 w 6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34" y="0"/>
                      </a:moveTo>
                      <a:lnTo>
                        <a:pt x="34" y="0"/>
                      </a:lnTo>
                      <a:cubicBezTo>
                        <a:pt x="11" y="0"/>
                        <a:pt x="0" y="11"/>
                        <a:pt x="0" y="33"/>
                      </a:cubicBezTo>
                      <a:lnTo>
                        <a:pt x="0" y="33"/>
                      </a:lnTo>
                      <a:cubicBezTo>
                        <a:pt x="0" y="54"/>
                        <a:pt x="11" y="65"/>
                        <a:pt x="34" y="65"/>
                      </a:cubicBezTo>
                      <a:lnTo>
                        <a:pt x="34" y="65"/>
                      </a:lnTo>
                      <a:cubicBezTo>
                        <a:pt x="56" y="65"/>
                        <a:pt x="67" y="54"/>
                        <a:pt x="67" y="33"/>
                      </a:cubicBezTo>
                      <a:lnTo>
                        <a:pt x="67" y="33"/>
                      </a:lnTo>
                      <a:cubicBezTo>
                        <a:pt x="67" y="11"/>
                        <a:pt x="56" y="0"/>
                        <a:pt x="34"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26">
                  <a:extLst>
                    <a:ext uri="{FF2B5EF4-FFF2-40B4-BE49-F238E27FC236}">
                      <a16:creationId xmlns:a16="http://schemas.microsoft.com/office/drawing/2014/main" id="{1DB689AC-B61E-2B41-9CF4-62029FE789F4}"/>
                    </a:ext>
                  </a:extLst>
                </p:cNvPr>
                <p:cNvSpPr>
                  <a:spLocks noChangeArrowheads="1"/>
                </p:cNvSpPr>
                <p:nvPr/>
              </p:nvSpPr>
              <p:spPr bwMode="auto">
                <a:xfrm>
                  <a:off x="1190760" y="6619875"/>
                  <a:ext cx="23813"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 name="Group 283">
                <a:extLst>
                  <a:ext uri="{FF2B5EF4-FFF2-40B4-BE49-F238E27FC236}">
                    <a16:creationId xmlns:a16="http://schemas.microsoft.com/office/drawing/2014/main" id="{0830F491-52E4-0747-94FB-5C264BB5017A}"/>
                  </a:ext>
                </a:extLst>
              </p:cNvPr>
              <p:cNvGrpSpPr/>
              <p:nvPr/>
            </p:nvGrpSpPr>
            <p:grpSpPr>
              <a:xfrm rot="5400000">
                <a:off x="-490391" y="1445196"/>
                <a:ext cx="2805983" cy="1825200"/>
                <a:chOff x="2754313" y="5645150"/>
                <a:chExt cx="1698625" cy="1104900"/>
              </a:xfrm>
            </p:grpSpPr>
            <p:sp>
              <p:nvSpPr>
                <p:cNvPr id="128" name="Freeform 146">
                  <a:extLst>
                    <a:ext uri="{FF2B5EF4-FFF2-40B4-BE49-F238E27FC236}">
                      <a16:creationId xmlns:a16="http://schemas.microsoft.com/office/drawing/2014/main" id="{98BB660D-6454-3E48-9EA0-7EA1214E3BAF}"/>
                    </a:ext>
                  </a:extLst>
                </p:cNvPr>
                <p:cNvSpPr>
                  <a:spLocks noChangeArrowheads="1"/>
                </p:cNvSpPr>
                <p:nvPr/>
              </p:nvSpPr>
              <p:spPr bwMode="auto">
                <a:xfrm>
                  <a:off x="4384675" y="6470650"/>
                  <a:ext cx="68263" cy="111125"/>
                </a:xfrm>
                <a:custGeom>
                  <a:avLst/>
                  <a:gdLst>
                    <a:gd name="T0" fmla="*/ 59 w 191"/>
                    <a:gd name="T1" fmla="*/ 153 h 307"/>
                    <a:gd name="T2" fmla="*/ 59 w 191"/>
                    <a:gd name="T3" fmla="*/ 153 h 307"/>
                    <a:gd name="T4" fmla="*/ 11 w 191"/>
                    <a:gd name="T5" fmla="*/ 248 h 307"/>
                    <a:gd name="T6" fmla="*/ 11 w 191"/>
                    <a:gd name="T7" fmla="*/ 248 h 307"/>
                    <a:gd name="T8" fmla="*/ 59 w 191"/>
                    <a:gd name="T9" fmla="*/ 306 h 307"/>
                    <a:gd name="T10" fmla="*/ 190 w 191"/>
                    <a:gd name="T11" fmla="*/ 306 h 307"/>
                    <a:gd name="T12" fmla="*/ 190 w 191"/>
                    <a:gd name="T13" fmla="*/ 0 h 307"/>
                    <a:gd name="T14" fmla="*/ 126 w 191"/>
                    <a:gd name="T15" fmla="*/ 76 h 307"/>
                    <a:gd name="T16" fmla="*/ 59 w 191"/>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307">
                      <a:moveTo>
                        <a:pt x="59" y="153"/>
                      </a:moveTo>
                      <a:lnTo>
                        <a:pt x="59" y="153"/>
                      </a:lnTo>
                      <a:cubicBezTo>
                        <a:pt x="37" y="178"/>
                        <a:pt x="22" y="211"/>
                        <a:pt x="11" y="248"/>
                      </a:cubicBezTo>
                      <a:lnTo>
                        <a:pt x="11" y="248"/>
                      </a:lnTo>
                      <a:cubicBezTo>
                        <a:pt x="0" y="286"/>
                        <a:pt x="16" y="306"/>
                        <a:pt x="59" y="306"/>
                      </a:cubicBezTo>
                      <a:lnTo>
                        <a:pt x="190" y="306"/>
                      </a:lnTo>
                      <a:lnTo>
                        <a:pt x="190" y="0"/>
                      </a:lnTo>
                      <a:lnTo>
                        <a:pt x="126" y="76"/>
                      </a:lnTo>
                      <a:lnTo>
                        <a:pt x="59" y="153"/>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147">
                  <a:extLst>
                    <a:ext uri="{FF2B5EF4-FFF2-40B4-BE49-F238E27FC236}">
                      <a16:creationId xmlns:a16="http://schemas.microsoft.com/office/drawing/2014/main" id="{5D41452D-723B-D84B-A703-27E4945FF9C6}"/>
                    </a:ext>
                  </a:extLst>
                </p:cNvPr>
                <p:cNvSpPr>
                  <a:spLocks noChangeArrowheads="1"/>
                </p:cNvSpPr>
                <p:nvPr/>
              </p:nvSpPr>
              <p:spPr bwMode="auto">
                <a:xfrm>
                  <a:off x="2754313" y="6253163"/>
                  <a:ext cx="493712" cy="328612"/>
                </a:xfrm>
                <a:custGeom>
                  <a:avLst/>
                  <a:gdLst>
                    <a:gd name="T0" fmla="*/ 0 w 1373"/>
                    <a:gd name="T1" fmla="*/ 605 h 912"/>
                    <a:gd name="T2" fmla="*/ 66 w 1373"/>
                    <a:gd name="T3" fmla="*/ 528 h 912"/>
                    <a:gd name="T4" fmla="*/ 263 w 1373"/>
                    <a:gd name="T5" fmla="*/ 299 h 912"/>
                    <a:gd name="T6" fmla="*/ 328 w 1373"/>
                    <a:gd name="T7" fmla="*/ 222 h 912"/>
                    <a:gd name="T8" fmla="*/ 394 w 1373"/>
                    <a:gd name="T9" fmla="*/ 146 h 912"/>
                    <a:gd name="T10" fmla="*/ 459 w 1373"/>
                    <a:gd name="T11" fmla="*/ 70 h 912"/>
                    <a:gd name="T12" fmla="*/ 459 w 1373"/>
                    <a:gd name="T13" fmla="*/ 70 h 912"/>
                    <a:gd name="T14" fmla="*/ 541 w 1373"/>
                    <a:gd name="T15" fmla="*/ 12 h 912"/>
                    <a:gd name="T16" fmla="*/ 541 w 1373"/>
                    <a:gd name="T17" fmla="*/ 12 h 912"/>
                    <a:gd name="T18" fmla="*/ 640 w 1373"/>
                    <a:gd name="T19" fmla="*/ 12 h 912"/>
                    <a:gd name="T20" fmla="*/ 640 w 1373"/>
                    <a:gd name="T21" fmla="*/ 12 h 912"/>
                    <a:gd name="T22" fmla="*/ 722 w 1373"/>
                    <a:gd name="T23" fmla="*/ 70 h 912"/>
                    <a:gd name="T24" fmla="*/ 788 w 1373"/>
                    <a:gd name="T25" fmla="*/ 146 h 912"/>
                    <a:gd name="T26" fmla="*/ 853 w 1373"/>
                    <a:gd name="T27" fmla="*/ 222 h 912"/>
                    <a:gd name="T28" fmla="*/ 919 w 1373"/>
                    <a:gd name="T29" fmla="*/ 299 h 912"/>
                    <a:gd name="T30" fmla="*/ 1115 w 1373"/>
                    <a:gd name="T31" fmla="*/ 528 h 912"/>
                    <a:gd name="T32" fmla="*/ 1181 w 1373"/>
                    <a:gd name="T33" fmla="*/ 605 h 912"/>
                    <a:gd name="T34" fmla="*/ 1246 w 1373"/>
                    <a:gd name="T35" fmla="*/ 681 h 912"/>
                    <a:gd name="T36" fmla="*/ 1311 w 1373"/>
                    <a:gd name="T37" fmla="*/ 758 h 912"/>
                    <a:gd name="T38" fmla="*/ 1311 w 1373"/>
                    <a:gd name="T39" fmla="*/ 758 h 912"/>
                    <a:gd name="T40" fmla="*/ 1361 w 1373"/>
                    <a:gd name="T41" fmla="*/ 853 h 912"/>
                    <a:gd name="T42" fmla="*/ 1361 w 1373"/>
                    <a:gd name="T43" fmla="*/ 853 h 912"/>
                    <a:gd name="T44" fmla="*/ 1311 w 1373"/>
                    <a:gd name="T45" fmla="*/ 911 h 912"/>
                    <a:gd name="T46" fmla="*/ 0 w 1373"/>
                    <a:gd name="T47" fmla="*/ 911 h 912"/>
                    <a:gd name="T48" fmla="*/ 0 w 1373"/>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3" h="912">
                      <a:moveTo>
                        <a:pt x="0" y="605"/>
                      </a:moveTo>
                      <a:lnTo>
                        <a:pt x="66" y="528"/>
                      </a:lnTo>
                      <a:lnTo>
                        <a:pt x="263" y="299"/>
                      </a:lnTo>
                      <a:lnTo>
                        <a:pt x="328" y="222"/>
                      </a:lnTo>
                      <a:lnTo>
                        <a:pt x="394" y="146"/>
                      </a:lnTo>
                      <a:lnTo>
                        <a:pt x="459" y="70"/>
                      </a:lnTo>
                      <a:lnTo>
                        <a:pt x="459" y="70"/>
                      </a:lnTo>
                      <a:cubicBezTo>
                        <a:pt x="482" y="44"/>
                        <a:pt x="508" y="25"/>
                        <a:pt x="541" y="12"/>
                      </a:cubicBezTo>
                      <a:lnTo>
                        <a:pt x="541" y="12"/>
                      </a:lnTo>
                      <a:cubicBezTo>
                        <a:pt x="574" y="0"/>
                        <a:pt x="607" y="0"/>
                        <a:pt x="640" y="12"/>
                      </a:cubicBezTo>
                      <a:lnTo>
                        <a:pt x="640" y="12"/>
                      </a:lnTo>
                      <a:cubicBezTo>
                        <a:pt x="673" y="25"/>
                        <a:pt x="700" y="44"/>
                        <a:pt x="722" y="70"/>
                      </a:cubicBezTo>
                      <a:lnTo>
                        <a:pt x="788" y="146"/>
                      </a:lnTo>
                      <a:lnTo>
                        <a:pt x="853" y="222"/>
                      </a:lnTo>
                      <a:lnTo>
                        <a:pt x="919" y="299"/>
                      </a:lnTo>
                      <a:lnTo>
                        <a:pt x="1115" y="528"/>
                      </a:lnTo>
                      <a:lnTo>
                        <a:pt x="1181" y="605"/>
                      </a:lnTo>
                      <a:lnTo>
                        <a:pt x="1246" y="681"/>
                      </a:lnTo>
                      <a:lnTo>
                        <a:pt x="1311" y="758"/>
                      </a:lnTo>
                      <a:lnTo>
                        <a:pt x="1311" y="758"/>
                      </a:lnTo>
                      <a:cubicBezTo>
                        <a:pt x="1334" y="783"/>
                        <a:pt x="1350" y="816"/>
                        <a:pt x="1361" y="853"/>
                      </a:cubicBezTo>
                      <a:lnTo>
                        <a:pt x="1361" y="853"/>
                      </a:lnTo>
                      <a:cubicBezTo>
                        <a:pt x="1372" y="891"/>
                        <a:pt x="1356" y="911"/>
                        <a:pt x="1311" y="911"/>
                      </a:cubicBezTo>
                      <a:lnTo>
                        <a:pt x="0" y="911"/>
                      </a:lnTo>
                      <a:lnTo>
                        <a:pt x="0" y="605"/>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148">
                  <a:extLst>
                    <a:ext uri="{FF2B5EF4-FFF2-40B4-BE49-F238E27FC236}">
                      <a16:creationId xmlns:a16="http://schemas.microsoft.com/office/drawing/2014/main" id="{DC227F8A-341F-CC4A-A1C2-D21A486E7AF1}"/>
                    </a:ext>
                  </a:extLst>
                </p:cNvPr>
                <p:cNvSpPr>
                  <a:spLocks noChangeArrowheads="1"/>
                </p:cNvSpPr>
                <p:nvPr/>
              </p:nvSpPr>
              <p:spPr bwMode="auto">
                <a:xfrm>
                  <a:off x="2836863" y="6362700"/>
                  <a:ext cx="260350" cy="163513"/>
                </a:xfrm>
                <a:custGeom>
                  <a:avLst/>
                  <a:gdLst>
                    <a:gd name="T0" fmla="*/ 0 w 722"/>
                    <a:gd name="T1" fmla="*/ 376 h 454"/>
                    <a:gd name="T2" fmla="*/ 0 w 722"/>
                    <a:gd name="T3" fmla="*/ 376 h 454"/>
                    <a:gd name="T4" fmla="*/ 50 w 722"/>
                    <a:gd name="T5" fmla="*/ 434 h 454"/>
                    <a:gd name="T6" fmla="*/ 50 w 722"/>
                    <a:gd name="T7" fmla="*/ 434 h 454"/>
                    <a:gd name="T8" fmla="*/ 164 w 722"/>
                    <a:gd name="T9" fmla="*/ 453 h 454"/>
                    <a:gd name="T10" fmla="*/ 558 w 722"/>
                    <a:gd name="T11" fmla="*/ 453 h 454"/>
                    <a:gd name="T12" fmla="*/ 558 w 722"/>
                    <a:gd name="T13" fmla="*/ 453 h 454"/>
                    <a:gd name="T14" fmla="*/ 672 w 722"/>
                    <a:gd name="T15" fmla="*/ 434 h 454"/>
                    <a:gd name="T16" fmla="*/ 672 w 722"/>
                    <a:gd name="T17" fmla="*/ 434 h 454"/>
                    <a:gd name="T18" fmla="*/ 721 w 722"/>
                    <a:gd name="T19" fmla="*/ 376 h 454"/>
                    <a:gd name="T20" fmla="*/ 721 w 722"/>
                    <a:gd name="T21" fmla="*/ 376 h 454"/>
                    <a:gd name="T22" fmla="*/ 689 w 722"/>
                    <a:gd name="T23" fmla="*/ 300 h 454"/>
                    <a:gd name="T24" fmla="*/ 623 w 722"/>
                    <a:gd name="T25" fmla="*/ 223 h 454"/>
                    <a:gd name="T26" fmla="*/ 558 w 722"/>
                    <a:gd name="T27" fmla="*/ 148 h 454"/>
                    <a:gd name="T28" fmla="*/ 492 w 722"/>
                    <a:gd name="T29" fmla="*/ 70 h 454"/>
                    <a:gd name="T30" fmla="*/ 492 w 722"/>
                    <a:gd name="T31" fmla="*/ 70 h 454"/>
                    <a:gd name="T32" fmla="*/ 410 w 722"/>
                    <a:gd name="T33" fmla="*/ 13 h 454"/>
                    <a:gd name="T34" fmla="*/ 410 w 722"/>
                    <a:gd name="T35" fmla="*/ 13 h 454"/>
                    <a:gd name="T36" fmla="*/ 311 w 722"/>
                    <a:gd name="T37" fmla="*/ 13 h 454"/>
                    <a:gd name="T38" fmla="*/ 311 w 722"/>
                    <a:gd name="T39" fmla="*/ 13 h 454"/>
                    <a:gd name="T40" fmla="*/ 229 w 722"/>
                    <a:gd name="T41" fmla="*/ 70 h 454"/>
                    <a:gd name="T42" fmla="*/ 164 w 722"/>
                    <a:gd name="T43" fmla="*/ 148 h 454"/>
                    <a:gd name="T44" fmla="*/ 98 w 722"/>
                    <a:gd name="T45" fmla="*/ 223 h 454"/>
                    <a:gd name="T46" fmla="*/ 33 w 722"/>
                    <a:gd name="T47" fmla="*/ 300 h 454"/>
                    <a:gd name="T48" fmla="*/ 33 w 722"/>
                    <a:gd name="T49" fmla="*/ 300 h 454"/>
                    <a:gd name="T50" fmla="*/ 0 w 722"/>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2" h="454">
                      <a:moveTo>
                        <a:pt x="0" y="376"/>
                      </a:moveTo>
                      <a:lnTo>
                        <a:pt x="0" y="376"/>
                      </a:lnTo>
                      <a:cubicBezTo>
                        <a:pt x="0" y="402"/>
                        <a:pt x="16" y="421"/>
                        <a:pt x="50" y="434"/>
                      </a:cubicBezTo>
                      <a:lnTo>
                        <a:pt x="50" y="434"/>
                      </a:lnTo>
                      <a:cubicBezTo>
                        <a:pt x="82" y="447"/>
                        <a:pt x="121" y="453"/>
                        <a:pt x="164" y="453"/>
                      </a:cubicBezTo>
                      <a:lnTo>
                        <a:pt x="558" y="453"/>
                      </a:lnTo>
                      <a:lnTo>
                        <a:pt x="558" y="453"/>
                      </a:lnTo>
                      <a:cubicBezTo>
                        <a:pt x="601" y="453"/>
                        <a:pt x="639" y="447"/>
                        <a:pt x="672" y="434"/>
                      </a:cubicBezTo>
                      <a:lnTo>
                        <a:pt x="672" y="434"/>
                      </a:lnTo>
                      <a:cubicBezTo>
                        <a:pt x="706" y="421"/>
                        <a:pt x="721" y="402"/>
                        <a:pt x="721" y="376"/>
                      </a:cubicBezTo>
                      <a:lnTo>
                        <a:pt x="721" y="376"/>
                      </a:lnTo>
                      <a:cubicBezTo>
                        <a:pt x="721" y="351"/>
                        <a:pt x="710" y="326"/>
                        <a:pt x="689" y="300"/>
                      </a:cubicBezTo>
                      <a:lnTo>
                        <a:pt x="623" y="223"/>
                      </a:lnTo>
                      <a:lnTo>
                        <a:pt x="558" y="148"/>
                      </a:lnTo>
                      <a:lnTo>
                        <a:pt x="492" y="70"/>
                      </a:lnTo>
                      <a:lnTo>
                        <a:pt x="492" y="70"/>
                      </a:lnTo>
                      <a:cubicBezTo>
                        <a:pt x="470" y="45"/>
                        <a:pt x="443" y="25"/>
                        <a:pt x="410" y="13"/>
                      </a:cubicBezTo>
                      <a:lnTo>
                        <a:pt x="410" y="13"/>
                      </a:lnTo>
                      <a:cubicBezTo>
                        <a:pt x="377" y="0"/>
                        <a:pt x="344" y="0"/>
                        <a:pt x="311" y="13"/>
                      </a:cubicBezTo>
                      <a:lnTo>
                        <a:pt x="311" y="13"/>
                      </a:lnTo>
                      <a:cubicBezTo>
                        <a:pt x="278" y="25"/>
                        <a:pt x="252" y="45"/>
                        <a:pt x="229" y="70"/>
                      </a:cubicBezTo>
                      <a:lnTo>
                        <a:pt x="164" y="148"/>
                      </a:lnTo>
                      <a:lnTo>
                        <a:pt x="98" y="223"/>
                      </a:lnTo>
                      <a:lnTo>
                        <a:pt x="33" y="300"/>
                      </a:lnTo>
                      <a:lnTo>
                        <a:pt x="33" y="300"/>
                      </a:lnTo>
                      <a:cubicBezTo>
                        <a:pt x="11" y="326"/>
                        <a:pt x="0" y="351"/>
                        <a:pt x="0" y="376"/>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149">
                  <a:extLst>
                    <a:ext uri="{FF2B5EF4-FFF2-40B4-BE49-F238E27FC236}">
                      <a16:creationId xmlns:a16="http://schemas.microsoft.com/office/drawing/2014/main" id="{CCBC1F48-AF75-4B4F-9746-AE9D1AEDB7EB}"/>
                    </a:ext>
                  </a:extLst>
                </p:cNvPr>
                <p:cNvSpPr>
                  <a:spLocks noChangeArrowheads="1"/>
                </p:cNvSpPr>
                <p:nvPr/>
              </p:nvSpPr>
              <p:spPr bwMode="auto">
                <a:xfrm>
                  <a:off x="3119438" y="5645150"/>
                  <a:ext cx="1333500" cy="936625"/>
                </a:xfrm>
                <a:custGeom>
                  <a:avLst/>
                  <a:gdLst>
                    <a:gd name="T0" fmla="*/ 3130 w 3704"/>
                    <a:gd name="T1" fmla="*/ 1014 h 2602"/>
                    <a:gd name="T2" fmla="*/ 2655 w 3704"/>
                    <a:gd name="T3" fmla="*/ 651 h 2602"/>
                    <a:gd name="T4" fmla="*/ 2600 w 3704"/>
                    <a:gd name="T5" fmla="*/ 816 h 2602"/>
                    <a:gd name="T6" fmla="*/ 3048 w 3704"/>
                    <a:gd name="T7" fmla="*/ 1071 h 2602"/>
                    <a:gd name="T8" fmla="*/ 3343 w 3704"/>
                    <a:gd name="T9" fmla="*/ 1300 h 2602"/>
                    <a:gd name="T10" fmla="*/ 3106 w 3704"/>
                    <a:gd name="T11" fmla="*/ 1548 h 2602"/>
                    <a:gd name="T12" fmla="*/ 3475 w 3704"/>
                    <a:gd name="T13" fmla="*/ 1300 h 2602"/>
                    <a:gd name="T14" fmla="*/ 2409 w 3704"/>
                    <a:gd name="T15" fmla="*/ 1052 h 2602"/>
                    <a:gd name="T16" fmla="*/ 1885 w 3704"/>
                    <a:gd name="T17" fmla="*/ 785 h 2602"/>
                    <a:gd name="T18" fmla="*/ 1360 w 3704"/>
                    <a:gd name="T19" fmla="*/ 1091 h 2602"/>
                    <a:gd name="T20" fmla="*/ 1196 w 3704"/>
                    <a:gd name="T21" fmla="*/ 1396 h 2602"/>
                    <a:gd name="T22" fmla="*/ 1721 w 3704"/>
                    <a:gd name="T23" fmla="*/ 1702 h 2602"/>
                    <a:gd name="T24" fmla="*/ 2147 w 3704"/>
                    <a:gd name="T25" fmla="*/ 1702 h 2602"/>
                    <a:gd name="T26" fmla="*/ 2671 w 3704"/>
                    <a:gd name="T27" fmla="*/ 1396 h 2602"/>
                    <a:gd name="T28" fmla="*/ 1868 w 3704"/>
                    <a:gd name="T29" fmla="*/ 2143 h 2602"/>
                    <a:gd name="T30" fmla="*/ 1286 w 3704"/>
                    <a:gd name="T31" fmla="*/ 765 h 2602"/>
                    <a:gd name="T32" fmla="*/ 1213 w 3704"/>
                    <a:gd name="T33" fmla="*/ 651 h 2602"/>
                    <a:gd name="T34" fmla="*/ 738 w 3704"/>
                    <a:gd name="T35" fmla="*/ 1014 h 2602"/>
                    <a:gd name="T36" fmla="*/ 492 w 3704"/>
                    <a:gd name="T37" fmla="*/ 1454 h 2602"/>
                    <a:gd name="T38" fmla="*/ 764 w 3704"/>
                    <a:gd name="T39" fmla="*/ 1546 h 2602"/>
                    <a:gd name="T40" fmla="*/ 525 w 3704"/>
                    <a:gd name="T41" fmla="*/ 1300 h 2602"/>
                    <a:gd name="T42" fmla="*/ 873 w 3704"/>
                    <a:gd name="T43" fmla="*/ 1057 h 2602"/>
                    <a:gd name="T44" fmla="*/ 1344 w 3704"/>
                    <a:gd name="T45" fmla="*/ 765 h 2602"/>
                    <a:gd name="T46" fmla="*/ 2524 w 3704"/>
                    <a:gd name="T47" fmla="*/ 765 h 2602"/>
                    <a:gd name="T48" fmla="*/ 3703 w 3704"/>
                    <a:gd name="T49" fmla="*/ 1683 h 2602"/>
                    <a:gd name="T50" fmla="*/ 3343 w 3704"/>
                    <a:gd name="T51" fmla="*/ 1912 h 2602"/>
                    <a:gd name="T52" fmla="*/ 2786 w 3704"/>
                    <a:gd name="T53" fmla="*/ 2143 h 2602"/>
                    <a:gd name="T54" fmla="*/ 2278 w 3704"/>
                    <a:gd name="T55" fmla="*/ 2276 h 2602"/>
                    <a:gd name="T56" fmla="*/ 2605 w 3704"/>
                    <a:gd name="T57" fmla="*/ 1893 h 2602"/>
                    <a:gd name="T58" fmla="*/ 2966 w 3704"/>
                    <a:gd name="T59" fmla="*/ 1587 h 2602"/>
                    <a:gd name="T60" fmla="*/ 2770 w 3704"/>
                    <a:gd name="T61" fmla="*/ 1664 h 2602"/>
                    <a:gd name="T62" fmla="*/ 2415 w 3704"/>
                    <a:gd name="T63" fmla="*/ 1862 h 2602"/>
                    <a:gd name="T64" fmla="*/ 2053 w 3704"/>
                    <a:gd name="T65" fmla="*/ 2156 h 2602"/>
                    <a:gd name="T66" fmla="*/ 2261 w 3704"/>
                    <a:gd name="T67" fmla="*/ 2448 h 2602"/>
                    <a:gd name="T68" fmla="*/ 1737 w 3704"/>
                    <a:gd name="T69" fmla="*/ 2295 h 2602"/>
                    <a:gd name="T70" fmla="*/ 1793 w 3704"/>
                    <a:gd name="T71" fmla="*/ 2092 h 2602"/>
                    <a:gd name="T72" fmla="*/ 1344 w 3704"/>
                    <a:gd name="T73" fmla="*/ 1836 h 2602"/>
                    <a:gd name="T74" fmla="*/ 1016 w 3704"/>
                    <a:gd name="T75" fmla="*/ 1607 h 2602"/>
                    <a:gd name="T76" fmla="*/ 950 w 3704"/>
                    <a:gd name="T77" fmla="*/ 1683 h 2602"/>
                    <a:gd name="T78" fmla="*/ 1426 w 3704"/>
                    <a:gd name="T79" fmla="*/ 1893 h 2602"/>
                    <a:gd name="T80" fmla="*/ 1475 w 3704"/>
                    <a:gd name="T81" fmla="*/ 2295 h 2602"/>
                    <a:gd name="T82" fmla="*/ 1114 w 3704"/>
                    <a:gd name="T83" fmla="*/ 2065 h 2602"/>
                    <a:gd name="T84" fmla="*/ 557 w 3704"/>
                    <a:gd name="T85" fmla="*/ 1836 h 2602"/>
                    <a:gd name="T86" fmla="*/ 49 w 3704"/>
                    <a:gd name="T87" fmla="*/ 1664 h 2602"/>
                    <a:gd name="T88" fmla="*/ 33 w 3704"/>
                    <a:gd name="T89" fmla="*/ 1071 h 2602"/>
                    <a:gd name="T90" fmla="*/ 540 w 3704"/>
                    <a:gd name="T91" fmla="*/ 900 h 2602"/>
                    <a:gd name="T92" fmla="*/ 950 w 3704"/>
                    <a:gd name="T93" fmla="*/ 613 h 2602"/>
                    <a:gd name="T94" fmla="*/ 1098 w 3704"/>
                    <a:gd name="T95" fmla="*/ 326 h 2602"/>
                    <a:gd name="T96" fmla="*/ 1541 w 3704"/>
                    <a:gd name="T97" fmla="*/ 535 h 2602"/>
                    <a:gd name="T98" fmla="*/ 1452 w 3704"/>
                    <a:gd name="T99" fmla="*/ 739 h 2602"/>
                    <a:gd name="T100" fmla="*/ 1815 w 3704"/>
                    <a:gd name="T101" fmla="*/ 445 h 2602"/>
                    <a:gd name="T102" fmla="*/ 1606 w 3704"/>
                    <a:gd name="T103" fmla="*/ 0 h 2602"/>
                    <a:gd name="T104" fmla="*/ 2081 w 3704"/>
                    <a:gd name="T105" fmla="*/ 402 h 2602"/>
                    <a:gd name="T106" fmla="*/ 2327 w 3704"/>
                    <a:gd name="T107" fmla="*/ 689 h 2602"/>
                    <a:gd name="T108" fmla="*/ 2442 w 3704"/>
                    <a:gd name="T109" fmla="*/ 708 h 2602"/>
                    <a:gd name="T110" fmla="*/ 2655 w 3704"/>
                    <a:gd name="T111" fmla="*/ 306 h 2602"/>
                    <a:gd name="T112" fmla="*/ 2802 w 3704"/>
                    <a:gd name="T113" fmla="*/ 593 h 2602"/>
                    <a:gd name="T114" fmla="*/ 3311 w 3704"/>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4" h="2602">
                      <a:moveTo>
                        <a:pt x="3475" y="1300"/>
                      </a:moveTo>
                      <a:lnTo>
                        <a:pt x="3475" y="1300"/>
                      </a:lnTo>
                      <a:cubicBezTo>
                        <a:pt x="3475" y="1275"/>
                        <a:pt x="3464" y="1250"/>
                        <a:pt x="3442" y="1224"/>
                      </a:cubicBezTo>
                      <a:lnTo>
                        <a:pt x="3311" y="1071"/>
                      </a:lnTo>
                      <a:lnTo>
                        <a:pt x="3244" y="995"/>
                      </a:lnTo>
                      <a:lnTo>
                        <a:pt x="3244" y="995"/>
                      </a:lnTo>
                      <a:cubicBezTo>
                        <a:pt x="3223" y="969"/>
                        <a:pt x="3201" y="956"/>
                        <a:pt x="3179" y="956"/>
                      </a:cubicBezTo>
                      <a:lnTo>
                        <a:pt x="3179" y="956"/>
                      </a:lnTo>
                      <a:cubicBezTo>
                        <a:pt x="3158" y="956"/>
                        <a:pt x="3141" y="975"/>
                        <a:pt x="3130" y="1014"/>
                      </a:cubicBezTo>
                      <a:lnTo>
                        <a:pt x="3130" y="1014"/>
                      </a:lnTo>
                      <a:cubicBezTo>
                        <a:pt x="3119" y="1052"/>
                        <a:pt x="3092" y="1071"/>
                        <a:pt x="3048" y="1071"/>
                      </a:cubicBezTo>
                      <a:lnTo>
                        <a:pt x="3048" y="1071"/>
                      </a:lnTo>
                      <a:cubicBezTo>
                        <a:pt x="3005" y="1071"/>
                        <a:pt x="2977" y="1052"/>
                        <a:pt x="2966" y="1014"/>
                      </a:cubicBezTo>
                      <a:lnTo>
                        <a:pt x="2966" y="1014"/>
                      </a:lnTo>
                      <a:cubicBezTo>
                        <a:pt x="2956" y="975"/>
                        <a:pt x="2939" y="943"/>
                        <a:pt x="2917" y="918"/>
                      </a:cubicBezTo>
                      <a:lnTo>
                        <a:pt x="2851" y="842"/>
                      </a:lnTo>
                      <a:lnTo>
                        <a:pt x="2786" y="765"/>
                      </a:lnTo>
                      <a:lnTo>
                        <a:pt x="2720" y="689"/>
                      </a:lnTo>
                      <a:lnTo>
                        <a:pt x="2720" y="689"/>
                      </a:lnTo>
                      <a:cubicBezTo>
                        <a:pt x="2698" y="663"/>
                        <a:pt x="2677" y="651"/>
                        <a:pt x="2655" y="651"/>
                      </a:cubicBezTo>
                      <a:lnTo>
                        <a:pt x="2655" y="651"/>
                      </a:lnTo>
                      <a:cubicBezTo>
                        <a:pt x="2633" y="651"/>
                        <a:pt x="2617" y="669"/>
                        <a:pt x="2605" y="708"/>
                      </a:cubicBezTo>
                      <a:lnTo>
                        <a:pt x="2605" y="708"/>
                      </a:lnTo>
                      <a:cubicBezTo>
                        <a:pt x="2601" y="726"/>
                        <a:pt x="2591" y="740"/>
                        <a:pt x="2578" y="749"/>
                      </a:cubicBezTo>
                      <a:lnTo>
                        <a:pt x="2577" y="750"/>
                      </a:lnTo>
                      <a:lnTo>
                        <a:pt x="2578" y="750"/>
                      </a:lnTo>
                      <a:lnTo>
                        <a:pt x="2578" y="750"/>
                      </a:lnTo>
                      <a:cubicBezTo>
                        <a:pt x="2578" y="750"/>
                        <a:pt x="2577" y="750"/>
                        <a:pt x="2577" y="751"/>
                      </a:cubicBezTo>
                      <a:lnTo>
                        <a:pt x="2582" y="765"/>
                      </a:lnTo>
                      <a:lnTo>
                        <a:pt x="2600" y="816"/>
                      </a:lnTo>
                      <a:lnTo>
                        <a:pt x="2600" y="816"/>
                      </a:lnTo>
                      <a:cubicBezTo>
                        <a:pt x="2615" y="859"/>
                        <a:pt x="2638" y="887"/>
                        <a:pt x="2671" y="900"/>
                      </a:cubicBezTo>
                      <a:lnTo>
                        <a:pt x="2770" y="937"/>
                      </a:lnTo>
                      <a:lnTo>
                        <a:pt x="2770" y="937"/>
                      </a:lnTo>
                      <a:cubicBezTo>
                        <a:pt x="2802" y="950"/>
                        <a:pt x="2830" y="969"/>
                        <a:pt x="2851" y="995"/>
                      </a:cubicBezTo>
                      <a:lnTo>
                        <a:pt x="2851" y="995"/>
                      </a:lnTo>
                      <a:cubicBezTo>
                        <a:pt x="2873" y="1020"/>
                        <a:pt x="2903" y="1037"/>
                        <a:pt x="2940" y="1045"/>
                      </a:cubicBezTo>
                      <a:lnTo>
                        <a:pt x="2995" y="1057"/>
                      </a:lnTo>
                      <a:lnTo>
                        <a:pt x="2995" y="1057"/>
                      </a:lnTo>
                      <a:cubicBezTo>
                        <a:pt x="3008" y="1067"/>
                        <a:pt x="3027" y="1071"/>
                        <a:pt x="3048" y="1071"/>
                      </a:cubicBezTo>
                      <a:lnTo>
                        <a:pt x="3048" y="1071"/>
                      </a:lnTo>
                      <a:cubicBezTo>
                        <a:pt x="3070" y="1071"/>
                        <a:pt x="3088" y="1067"/>
                        <a:pt x="3101" y="1057"/>
                      </a:cubicBezTo>
                      <a:lnTo>
                        <a:pt x="3106" y="1071"/>
                      </a:lnTo>
                      <a:lnTo>
                        <a:pt x="3124" y="1121"/>
                      </a:lnTo>
                      <a:lnTo>
                        <a:pt x="3124" y="1121"/>
                      </a:lnTo>
                      <a:cubicBezTo>
                        <a:pt x="3139" y="1164"/>
                        <a:pt x="3163" y="1192"/>
                        <a:pt x="3196" y="1204"/>
                      </a:cubicBezTo>
                      <a:lnTo>
                        <a:pt x="3294" y="1243"/>
                      </a:lnTo>
                      <a:lnTo>
                        <a:pt x="3294" y="1243"/>
                      </a:lnTo>
                      <a:cubicBezTo>
                        <a:pt x="3327" y="1255"/>
                        <a:pt x="3343" y="1275"/>
                        <a:pt x="3343" y="1300"/>
                      </a:cubicBezTo>
                      <a:lnTo>
                        <a:pt x="3343" y="1300"/>
                      </a:lnTo>
                      <a:cubicBezTo>
                        <a:pt x="3343" y="1326"/>
                        <a:pt x="3327" y="1345"/>
                        <a:pt x="3294" y="1358"/>
                      </a:cubicBezTo>
                      <a:lnTo>
                        <a:pt x="3196" y="1396"/>
                      </a:lnTo>
                      <a:lnTo>
                        <a:pt x="3196" y="1396"/>
                      </a:lnTo>
                      <a:cubicBezTo>
                        <a:pt x="3163" y="1409"/>
                        <a:pt x="3139" y="1437"/>
                        <a:pt x="3124" y="1480"/>
                      </a:cubicBezTo>
                      <a:lnTo>
                        <a:pt x="3106" y="1530"/>
                      </a:lnTo>
                      <a:lnTo>
                        <a:pt x="3101" y="1544"/>
                      </a:lnTo>
                      <a:lnTo>
                        <a:pt x="3101" y="1544"/>
                      </a:lnTo>
                      <a:cubicBezTo>
                        <a:pt x="3102" y="1545"/>
                        <a:pt x="3103" y="1546"/>
                        <a:pt x="3105" y="1547"/>
                      </a:cubicBezTo>
                      <a:lnTo>
                        <a:pt x="3101" y="1545"/>
                      </a:lnTo>
                      <a:lnTo>
                        <a:pt x="3106" y="1548"/>
                      </a:lnTo>
                      <a:lnTo>
                        <a:pt x="3106" y="1548"/>
                      </a:lnTo>
                      <a:cubicBezTo>
                        <a:pt x="3117" y="1557"/>
                        <a:pt x="3125" y="1570"/>
                        <a:pt x="3130" y="1587"/>
                      </a:cubicBezTo>
                      <a:lnTo>
                        <a:pt x="3130" y="1587"/>
                      </a:lnTo>
                      <a:cubicBezTo>
                        <a:pt x="3141" y="1625"/>
                        <a:pt x="3158" y="1645"/>
                        <a:pt x="3179" y="1645"/>
                      </a:cubicBezTo>
                      <a:lnTo>
                        <a:pt x="3179" y="1645"/>
                      </a:lnTo>
                      <a:cubicBezTo>
                        <a:pt x="3201" y="1645"/>
                        <a:pt x="3223" y="1632"/>
                        <a:pt x="3244" y="1607"/>
                      </a:cubicBezTo>
                      <a:lnTo>
                        <a:pt x="3376" y="1454"/>
                      </a:lnTo>
                      <a:lnTo>
                        <a:pt x="3442" y="1377"/>
                      </a:lnTo>
                      <a:lnTo>
                        <a:pt x="3442" y="1377"/>
                      </a:lnTo>
                      <a:cubicBezTo>
                        <a:pt x="3464" y="1351"/>
                        <a:pt x="3475" y="1326"/>
                        <a:pt x="3475" y="1300"/>
                      </a:cubicBezTo>
                      <a:close/>
                      <a:moveTo>
                        <a:pt x="2819" y="1300"/>
                      </a:moveTo>
                      <a:lnTo>
                        <a:pt x="2819" y="1300"/>
                      </a:lnTo>
                      <a:cubicBezTo>
                        <a:pt x="2819" y="1275"/>
                        <a:pt x="2802" y="1255"/>
                        <a:pt x="2770" y="1243"/>
                      </a:cubicBezTo>
                      <a:lnTo>
                        <a:pt x="2671" y="1204"/>
                      </a:lnTo>
                      <a:lnTo>
                        <a:pt x="2671" y="1204"/>
                      </a:lnTo>
                      <a:cubicBezTo>
                        <a:pt x="2638" y="1192"/>
                        <a:pt x="2611" y="1173"/>
                        <a:pt x="2589" y="1147"/>
                      </a:cubicBezTo>
                      <a:lnTo>
                        <a:pt x="2589" y="1147"/>
                      </a:lnTo>
                      <a:cubicBezTo>
                        <a:pt x="2567" y="1122"/>
                        <a:pt x="2540" y="1103"/>
                        <a:pt x="2507" y="1091"/>
                      </a:cubicBezTo>
                      <a:lnTo>
                        <a:pt x="2409" y="1052"/>
                      </a:lnTo>
                      <a:lnTo>
                        <a:pt x="2409" y="1052"/>
                      </a:lnTo>
                      <a:cubicBezTo>
                        <a:pt x="2376" y="1039"/>
                        <a:pt x="2349" y="1020"/>
                        <a:pt x="2327" y="995"/>
                      </a:cubicBezTo>
                      <a:lnTo>
                        <a:pt x="2327" y="995"/>
                      </a:lnTo>
                      <a:cubicBezTo>
                        <a:pt x="2305" y="969"/>
                        <a:pt x="2278" y="950"/>
                        <a:pt x="2245" y="937"/>
                      </a:cubicBezTo>
                      <a:lnTo>
                        <a:pt x="2147" y="900"/>
                      </a:lnTo>
                      <a:lnTo>
                        <a:pt x="2147" y="900"/>
                      </a:lnTo>
                      <a:cubicBezTo>
                        <a:pt x="2114" y="887"/>
                        <a:pt x="2086" y="867"/>
                        <a:pt x="2065" y="842"/>
                      </a:cubicBezTo>
                      <a:lnTo>
                        <a:pt x="2065" y="842"/>
                      </a:lnTo>
                      <a:cubicBezTo>
                        <a:pt x="2043" y="816"/>
                        <a:pt x="2015" y="797"/>
                        <a:pt x="1983" y="785"/>
                      </a:cubicBezTo>
                      <a:lnTo>
                        <a:pt x="1983" y="785"/>
                      </a:lnTo>
                      <a:cubicBezTo>
                        <a:pt x="1950" y="772"/>
                        <a:pt x="1918" y="772"/>
                        <a:pt x="1885" y="785"/>
                      </a:cubicBezTo>
                      <a:lnTo>
                        <a:pt x="1885" y="785"/>
                      </a:lnTo>
                      <a:cubicBezTo>
                        <a:pt x="1851" y="797"/>
                        <a:pt x="1824" y="816"/>
                        <a:pt x="1803" y="842"/>
                      </a:cubicBezTo>
                      <a:lnTo>
                        <a:pt x="1803" y="842"/>
                      </a:lnTo>
                      <a:cubicBezTo>
                        <a:pt x="1780" y="867"/>
                        <a:pt x="1754" y="887"/>
                        <a:pt x="1721" y="900"/>
                      </a:cubicBezTo>
                      <a:lnTo>
                        <a:pt x="1622" y="937"/>
                      </a:lnTo>
                      <a:lnTo>
                        <a:pt x="1622" y="937"/>
                      </a:lnTo>
                      <a:cubicBezTo>
                        <a:pt x="1590" y="950"/>
                        <a:pt x="1562" y="969"/>
                        <a:pt x="1541" y="995"/>
                      </a:cubicBezTo>
                      <a:lnTo>
                        <a:pt x="1541" y="995"/>
                      </a:lnTo>
                      <a:cubicBezTo>
                        <a:pt x="1519" y="1020"/>
                        <a:pt x="1491" y="1039"/>
                        <a:pt x="1459" y="1052"/>
                      </a:cubicBezTo>
                      <a:lnTo>
                        <a:pt x="1360" y="1091"/>
                      </a:lnTo>
                      <a:lnTo>
                        <a:pt x="1360" y="1091"/>
                      </a:lnTo>
                      <a:cubicBezTo>
                        <a:pt x="1328" y="1103"/>
                        <a:pt x="1300" y="1122"/>
                        <a:pt x="1278" y="1147"/>
                      </a:cubicBezTo>
                      <a:lnTo>
                        <a:pt x="1278" y="1147"/>
                      </a:lnTo>
                      <a:cubicBezTo>
                        <a:pt x="1257" y="1173"/>
                        <a:pt x="1229" y="1192"/>
                        <a:pt x="1196" y="1204"/>
                      </a:cubicBezTo>
                      <a:lnTo>
                        <a:pt x="1098" y="1243"/>
                      </a:lnTo>
                      <a:lnTo>
                        <a:pt x="1098" y="1243"/>
                      </a:lnTo>
                      <a:cubicBezTo>
                        <a:pt x="1066" y="1255"/>
                        <a:pt x="1048" y="1275"/>
                        <a:pt x="1048" y="1300"/>
                      </a:cubicBezTo>
                      <a:lnTo>
                        <a:pt x="1048" y="1300"/>
                      </a:lnTo>
                      <a:cubicBezTo>
                        <a:pt x="1048" y="1326"/>
                        <a:pt x="1066" y="1345"/>
                        <a:pt x="1098" y="1358"/>
                      </a:cubicBezTo>
                      <a:lnTo>
                        <a:pt x="1196" y="1396"/>
                      </a:lnTo>
                      <a:lnTo>
                        <a:pt x="1196" y="1396"/>
                      </a:lnTo>
                      <a:cubicBezTo>
                        <a:pt x="1229" y="1409"/>
                        <a:pt x="1257" y="1428"/>
                        <a:pt x="1278" y="1454"/>
                      </a:cubicBezTo>
                      <a:lnTo>
                        <a:pt x="1278" y="1454"/>
                      </a:lnTo>
                      <a:cubicBezTo>
                        <a:pt x="1300" y="1479"/>
                        <a:pt x="1328" y="1498"/>
                        <a:pt x="1360" y="1511"/>
                      </a:cubicBezTo>
                      <a:lnTo>
                        <a:pt x="1459" y="1549"/>
                      </a:lnTo>
                      <a:lnTo>
                        <a:pt x="1459" y="1549"/>
                      </a:lnTo>
                      <a:cubicBezTo>
                        <a:pt x="1491" y="1562"/>
                        <a:pt x="1519" y="1582"/>
                        <a:pt x="1541" y="1607"/>
                      </a:cubicBezTo>
                      <a:lnTo>
                        <a:pt x="1541" y="1607"/>
                      </a:lnTo>
                      <a:cubicBezTo>
                        <a:pt x="1562" y="1632"/>
                        <a:pt x="1590" y="1651"/>
                        <a:pt x="1622" y="1664"/>
                      </a:cubicBezTo>
                      <a:lnTo>
                        <a:pt x="1721" y="1702"/>
                      </a:lnTo>
                      <a:lnTo>
                        <a:pt x="1721" y="1702"/>
                      </a:lnTo>
                      <a:cubicBezTo>
                        <a:pt x="1754" y="1715"/>
                        <a:pt x="1780" y="1734"/>
                        <a:pt x="1803" y="1760"/>
                      </a:cubicBezTo>
                      <a:lnTo>
                        <a:pt x="1803" y="1760"/>
                      </a:lnTo>
                      <a:cubicBezTo>
                        <a:pt x="1824" y="1785"/>
                        <a:pt x="1851" y="1804"/>
                        <a:pt x="1885" y="1817"/>
                      </a:cubicBezTo>
                      <a:lnTo>
                        <a:pt x="1885" y="1817"/>
                      </a:lnTo>
                      <a:cubicBezTo>
                        <a:pt x="1918" y="1829"/>
                        <a:pt x="1950" y="1829"/>
                        <a:pt x="1983" y="1817"/>
                      </a:cubicBezTo>
                      <a:lnTo>
                        <a:pt x="1983" y="1817"/>
                      </a:lnTo>
                      <a:cubicBezTo>
                        <a:pt x="2015" y="1804"/>
                        <a:pt x="2043" y="1785"/>
                        <a:pt x="2065" y="1760"/>
                      </a:cubicBezTo>
                      <a:lnTo>
                        <a:pt x="2065" y="1760"/>
                      </a:lnTo>
                      <a:cubicBezTo>
                        <a:pt x="2086" y="1734"/>
                        <a:pt x="2114" y="1715"/>
                        <a:pt x="2147" y="1702"/>
                      </a:cubicBezTo>
                      <a:lnTo>
                        <a:pt x="2245" y="1664"/>
                      </a:lnTo>
                      <a:lnTo>
                        <a:pt x="2245" y="1664"/>
                      </a:lnTo>
                      <a:cubicBezTo>
                        <a:pt x="2278" y="1651"/>
                        <a:pt x="2305" y="1632"/>
                        <a:pt x="2327" y="1607"/>
                      </a:cubicBezTo>
                      <a:lnTo>
                        <a:pt x="2327" y="1607"/>
                      </a:lnTo>
                      <a:cubicBezTo>
                        <a:pt x="2349" y="1582"/>
                        <a:pt x="2376" y="1562"/>
                        <a:pt x="2409" y="1549"/>
                      </a:cubicBezTo>
                      <a:lnTo>
                        <a:pt x="2507" y="1511"/>
                      </a:lnTo>
                      <a:lnTo>
                        <a:pt x="2507" y="1511"/>
                      </a:lnTo>
                      <a:cubicBezTo>
                        <a:pt x="2540" y="1498"/>
                        <a:pt x="2567" y="1479"/>
                        <a:pt x="2589" y="1454"/>
                      </a:cubicBezTo>
                      <a:lnTo>
                        <a:pt x="2589" y="1454"/>
                      </a:lnTo>
                      <a:cubicBezTo>
                        <a:pt x="2611" y="1428"/>
                        <a:pt x="2638" y="1409"/>
                        <a:pt x="2671" y="1396"/>
                      </a:cubicBezTo>
                      <a:lnTo>
                        <a:pt x="2770" y="1358"/>
                      </a:lnTo>
                      <a:lnTo>
                        <a:pt x="2770" y="1358"/>
                      </a:lnTo>
                      <a:cubicBezTo>
                        <a:pt x="2802" y="1345"/>
                        <a:pt x="2819" y="1326"/>
                        <a:pt x="2819" y="1300"/>
                      </a:cubicBezTo>
                      <a:close/>
                      <a:moveTo>
                        <a:pt x="2046" y="2153"/>
                      </a:moveTo>
                      <a:lnTo>
                        <a:pt x="2046" y="2153"/>
                      </a:lnTo>
                      <a:cubicBezTo>
                        <a:pt x="2033" y="2146"/>
                        <a:pt x="2018" y="2143"/>
                        <a:pt x="1999" y="2143"/>
                      </a:cubicBezTo>
                      <a:lnTo>
                        <a:pt x="1999" y="2143"/>
                      </a:lnTo>
                      <a:cubicBezTo>
                        <a:pt x="2018" y="2143"/>
                        <a:pt x="2033" y="2146"/>
                        <a:pt x="2046" y="2153"/>
                      </a:cubicBezTo>
                      <a:close/>
                      <a:moveTo>
                        <a:pt x="1868" y="2143"/>
                      </a:moveTo>
                      <a:lnTo>
                        <a:pt x="1868" y="2143"/>
                      </a:lnTo>
                      <a:cubicBezTo>
                        <a:pt x="1851" y="2143"/>
                        <a:pt x="1837" y="2145"/>
                        <a:pt x="1824" y="2151"/>
                      </a:cubicBezTo>
                      <a:lnTo>
                        <a:pt x="1824" y="2151"/>
                      </a:lnTo>
                      <a:cubicBezTo>
                        <a:pt x="1837" y="2145"/>
                        <a:pt x="1851" y="2143"/>
                        <a:pt x="1868" y="2143"/>
                      </a:cubicBezTo>
                      <a:close/>
                      <a:moveTo>
                        <a:pt x="1016" y="995"/>
                      </a:moveTo>
                      <a:lnTo>
                        <a:pt x="1016" y="995"/>
                      </a:lnTo>
                      <a:cubicBezTo>
                        <a:pt x="1038" y="969"/>
                        <a:pt x="1066" y="950"/>
                        <a:pt x="1098" y="937"/>
                      </a:cubicBezTo>
                      <a:lnTo>
                        <a:pt x="1196" y="900"/>
                      </a:lnTo>
                      <a:lnTo>
                        <a:pt x="1196" y="900"/>
                      </a:lnTo>
                      <a:cubicBezTo>
                        <a:pt x="1229" y="887"/>
                        <a:pt x="1253" y="859"/>
                        <a:pt x="1268" y="816"/>
                      </a:cubicBezTo>
                      <a:lnTo>
                        <a:pt x="1286" y="765"/>
                      </a:lnTo>
                      <a:lnTo>
                        <a:pt x="1291" y="751"/>
                      </a:lnTo>
                      <a:lnTo>
                        <a:pt x="1291" y="751"/>
                      </a:lnTo>
                      <a:cubicBezTo>
                        <a:pt x="1290" y="750"/>
                        <a:pt x="1290" y="750"/>
                        <a:pt x="1289" y="750"/>
                      </a:cubicBezTo>
                      <a:lnTo>
                        <a:pt x="1291" y="750"/>
                      </a:lnTo>
                      <a:lnTo>
                        <a:pt x="1289" y="749"/>
                      </a:lnTo>
                      <a:lnTo>
                        <a:pt x="1289" y="749"/>
                      </a:lnTo>
                      <a:cubicBezTo>
                        <a:pt x="1276" y="740"/>
                        <a:pt x="1267" y="726"/>
                        <a:pt x="1262" y="708"/>
                      </a:cubicBezTo>
                      <a:lnTo>
                        <a:pt x="1262" y="708"/>
                      </a:lnTo>
                      <a:cubicBezTo>
                        <a:pt x="1251" y="669"/>
                        <a:pt x="1235" y="651"/>
                        <a:pt x="1213" y="651"/>
                      </a:cubicBezTo>
                      <a:lnTo>
                        <a:pt x="1213" y="651"/>
                      </a:lnTo>
                      <a:cubicBezTo>
                        <a:pt x="1191" y="651"/>
                        <a:pt x="1169" y="663"/>
                        <a:pt x="1147" y="689"/>
                      </a:cubicBezTo>
                      <a:lnTo>
                        <a:pt x="1081" y="765"/>
                      </a:lnTo>
                      <a:lnTo>
                        <a:pt x="1016" y="842"/>
                      </a:lnTo>
                      <a:lnTo>
                        <a:pt x="950" y="918"/>
                      </a:lnTo>
                      <a:lnTo>
                        <a:pt x="950" y="918"/>
                      </a:lnTo>
                      <a:cubicBezTo>
                        <a:pt x="929" y="943"/>
                        <a:pt x="912" y="975"/>
                        <a:pt x="902" y="1014"/>
                      </a:cubicBezTo>
                      <a:lnTo>
                        <a:pt x="902" y="1014"/>
                      </a:lnTo>
                      <a:cubicBezTo>
                        <a:pt x="891" y="1052"/>
                        <a:pt x="863" y="1071"/>
                        <a:pt x="819" y="1071"/>
                      </a:cubicBezTo>
                      <a:lnTo>
                        <a:pt x="819" y="1071"/>
                      </a:lnTo>
                      <a:cubicBezTo>
                        <a:pt x="775" y="1071"/>
                        <a:pt x="748" y="1052"/>
                        <a:pt x="738" y="1014"/>
                      </a:cubicBezTo>
                      <a:lnTo>
                        <a:pt x="738" y="1014"/>
                      </a:lnTo>
                      <a:cubicBezTo>
                        <a:pt x="727" y="975"/>
                        <a:pt x="710" y="956"/>
                        <a:pt x="689" y="956"/>
                      </a:cubicBezTo>
                      <a:lnTo>
                        <a:pt x="689" y="956"/>
                      </a:lnTo>
                      <a:cubicBezTo>
                        <a:pt x="667" y="956"/>
                        <a:pt x="645" y="969"/>
                        <a:pt x="622" y="995"/>
                      </a:cubicBezTo>
                      <a:lnTo>
                        <a:pt x="426" y="1224"/>
                      </a:lnTo>
                      <a:lnTo>
                        <a:pt x="426" y="1224"/>
                      </a:lnTo>
                      <a:cubicBezTo>
                        <a:pt x="404" y="1250"/>
                        <a:pt x="393" y="1275"/>
                        <a:pt x="393" y="1300"/>
                      </a:cubicBezTo>
                      <a:lnTo>
                        <a:pt x="393" y="1300"/>
                      </a:lnTo>
                      <a:cubicBezTo>
                        <a:pt x="393" y="1326"/>
                        <a:pt x="404" y="1351"/>
                        <a:pt x="426" y="1377"/>
                      </a:cubicBezTo>
                      <a:lnTo>
                        <a:pt x="492" y="1454"/>
                      </a:lnTo>
                      <a:lnTo>
                        <a:pt x="557" y="1530"/>
                      </a:lnTo>
                      <a:lnTo>
                        <a:pt x="622" y="1607"/>
                      </a:lnTo>
                      <a:lnTo>
                        <a:pt x="622" y="1607"/>
                      </a:lnTo>
                      <a:cubicBezTo>
                        <a:pt x="645" y="1632"/>
                        <a:pt x="667" y="1645"/>
                        <a:pt x="689" y="1645"/>
                      </a:cubicBezTo>
                      <a:lnTo>
                        <a:pt x="689" y="1645"/>
                      </a:lnTo>
                      <a:cubicBezTo>
                        <a:pt x="710" y="1645"/>
                        <a:pt x="727" y="1625"/>
                        <a:pt x="738" y="1587"/>
                      </a:cubicBezTo>
                      <a:lnTo>
                        <a:pt x="738" y="1587"/>
                      </a:lnTo>
                      <a:cubicBezTo>
                        <a:pt x="743" y="1569"/>
                        <a:pt x="752" y="1555"/>
                        <a:pt x="764" y="1546"/>
                      </a:cubicBezTo>
                      <a:lnTo>
                        <a:pt x="766" y="1545"/>
                      </a:lnTo>
                      <a:lnTo>
                        <a:pt x="764" y="1546"/>
                      </a:lnTo>
                      <a:lnTo>
                        <a:pt x="764" y="1546"/>
                      </a:lnTo>
                      <a:cubicBezTo>
                        <a:pt x="765" y="1545"/>
                        <a:pt x="765" y="1545"/>
                        <a:pt x="765" y="1545"/>
                      </a:cubicBezTo>
                      <a:lnTo>
                        <a:pt x="761" y="1530"/>
                      </a:lnTo>
                      <a:lnTo>
                        <a:pt x="744" y="1480"/>
                      </a:lnTo>
                      <a:lnTo>
                        <a:pt x="744" y="1480"/>
                      </a:lnTo>
                      <a:cubicBezTo>
                        <a:pt x="728" y="1437"/>
                        <a:pt x="704" y="1409"/>
                        <a:pt x="671" y="1396"/>
                      </a:cubicBezTo>
                      <a:lnTo>
                        <a:pt x="574" y="1358"/>
                      </a:lnTo>
                      <a:lnTo>
                        <a:pt x="574" y="1358"/>
                      </a:lnTo>
                      <a:cubicBezTo>
                        <a:pt x="540" y="1345"/>
                        <a:pt x="525" y="1326"/>
                        <a:pt x="525" y="1300"/>
                      </a:cubicBezTo>
                      <a:lnTo>
                        <a:pt x="525" y="1300"/>
                      </a:lnTo>
                      <a:cubicBezTo>
                        <a:pt x="525" y="1275"/>
                        <a:pt x="540" y="1255"/>
                        <a:pt x="574" y="1243"/>
                      </a:cubicBezTo>
                      <a:lnTo>
                        <a:pt x="671" y="1204"/>
                      </a:lnTo>
                      <a:lnTo>
                        <a:pt x="671" y="1204"/>
                      </a:lnTo>
                      <a:cubicBezTo>
                        <a:pt x="704" y="1192"/>
                        <a:pt x="728" y="1164"/>
                        <a:pt x="744" y="1121"/>
                      </a:cubicBezTo>
                      <a:lnTo>
                        <a:pt x="761" y="1071"/>
                      </a:lnTo>
                      <a:lnTo>
                        <a:pt x="766" y="1057"/>
                      </a:lnTo>
                      <a:lnTo>
                        <a:pt x="766" y="1057"/>
                      </a:lnTo>
                      <a:cubicBezTo>
                        <a:pt x="780" y="1067"/>
                        <a:pt x="797" y="1071"/>
                        <a:pt x="819" y="1071"/>
                      </a:cubicBezTo>
                      <a:lnTo>
                        <a:pt x="819" y="1071"/>
                      </a:lnTo>
                      <a:cubicBezTo>
                        <a:pt x="841" y="1071"/>
                        <a:pt x="859" y="1067"/>
                        <a:pt x="873" y="1057"/>
                      </a:cubicBezTo>
                      <a:lnTo>
                        <a:pt x="928" y="1045"/>
                      </a:lnTo>
                      <a:lnTo>
                        <a:pt x="928" y="1045"/>
                      </a:lnTo>
                      <a:cubicBezTo>
                        <a:pt x="965" y="1037"/>
                        <a:pt x="995" y="1020"/>
                        <a:pt x="1016" y="995"/>
                      </a:cubicBezTo>
                      <a:lnTo>
                        <a:pt x="1300" y="756"/>
                      </a:lnTo>
                      <a:lnTo>
                        <a:pt x="1300" y="756"/>
                      </a:lnTo>
                      <a:cubicBezTo>
                        <a:pt x="1312" y="762"/>
                        <a:pt x="1327" y="765"/>
                        <a:pt x="1344" y="765"/>
                      </a:cubicBezTo>
                      <a:lnTo>
                        <a:pt x="1344" y="765"/>
                      </a:lnTo>
                      <a:cubicBezTo>
                        <a:pt x="1363" y="765"/>
                        <a:pt x="1378" y="762"/>
                        <a:pt x="1390" y="755"/>
                      </a:cubicBezTo>
                      <a:lnTo>
                        <a:pt x="1390" y="755"/>
                      </a:lnTo>
                      <a:cubicBezTo>
                        <a:pt x="1378" y="761"/>
                        <a:pt x="1362" y="765"/>
                        <a:pt x="1344" y="765"/>
                      </a:cubicBezTo>
                      <a:lnTo>
                        <a:pt x="1344" y="765"/>
                      </a:lnTo>
                      <a:cubicBezTo>
                        <a:pt x="1327" y="765"/>
                        <a:pt x="1312" y="762"/>
                        <a:pt x="1300" y="756"/>
                      </a:cubicBezTo>
                      <a:lnTo>
                        <a:pt x="1016" y="995"/>
                      </a:lnTo>
                      <a:close/>
                      <a:moveTo>
                        <a:pt x="2480" y="756"/>
                      </a:moveTo>
                      <a:lnTo>
                        <a:pt x="2480" y="756"/>
                      </a:lnTo>
                      <a:cubicBezTo>
                        <a:pt x="2492" y="762"/>
                        <a:pt x="2507" y="765"/>
                        <a:pt x="2524" y="765"/>
                      </a:cubicBezTo>
                      <a:lnTo>
                        <a:pt x="2524" y="765"/>
                      </a:lnTo>
                      <a:cubicBezTo>
                        <a:pt x="2541" y="765"/>
                        <a:pt x="2556" y="762"/>
                        <a:pt x="2567" y="756"/>
                      </a:cubicBezTo>
                      <a:lnTo>
                        <a:pt x="2567" y="756"/>
                      </a:lnTo>
                      <a:cubicBezTo>
                        <a:pt x="2555" y="762"/>
                        <a:pt x="2541" y="765"/>
                        <a:pt x="2524" y="765"/>
                      </a:cubicBezTo>
                      <a:lnTo>
                        <a:pt x="2524" y="765"/>
                      </a:lnTo>
                      <a:cubicBezTo>
                        <a:pt x="2507" y="765"/>
                        <a:pt x="2492" y="762"/>
                        <a:pt x="2480" y="756"/>
                      </a:cubicBezTo>
                      <a:close/>
                      <a:moveTo>
                        <a:pt x="3442" y="918"/>
                      </a:moveTo>
                      <a:lnTo>
                        <a:pt x="3703" y="918"/>
                      </a:lnTo>
                      <a:lnTo>
                        <a:pt x="3703" y="1224"/>
                      </a:lnTo>
                      <a:lnTo>
                        <a:pt x="3703" y="1224"/>
                      </a:lnTo>
                      <a:cubicBezTo>
                        <a:pt x="3682" y="1250"/>
                        <a:pt x="3671" y="1275"/>
                        <a:pt x="3671" y="1300"/>
                      </a:cubicBezTo>
                      <a:lnTo>
                        <a:pt x="3671" y="1300"/>
                      </a:lnTo>
                      <a:cubicBezTo>
                        <a:pt x="3671" y="1326"/>
                        <a:pt x="3682" y="1351"/>
                        <a:pt x="3703" y="1377"/>
                      </a:cubicBezTo>
                      <a:lnTo>
                        <a:pt x="3703" y="1683"/>
                      </a:lnTo>
                      <a:lnTo>
                        <a:pt x="3442" y="1683"/>
                      </a:lnTo>
                      <a:lnTo>
                        <a:pt x="3442" y="1683"/>
                      </a:lnTo>
                      <a:cubicBezTo>
                        <a:pt x="3398" y="1683"/>
                        <a:pt x="3360" y="1690"/>
                        <a:pt x="3327" y="1702"/>
                      </a:cubicBezTo>
                      <a:lnTo>
                        <a:pt x="3327" y="1702"/>
                      </a:lnTo>
                      <a:cubicBezTo>
                        <a:pt x="3294" y="1715"/>
                        <a:pt x="3278" y="1734"/>
                        <a:pt x="3278" y="1760"/>
                      </a:cubicBezTo>
                      <a:lnTo>
                        <a:pt x="3278" y="1760"/>
                      </a:lnTo>
                      <a:cubicBezTo>
                        <a:pt x="3278" y="1785"/>
                        <a:pt x="3289" y="1811"/>
                        <a:pt x="3311" y="1836"/>
                      </a:cubicBezTo>
                      <a:lnTo>
                        <a:pt x="3311" y="1836"/>
                      </a:lnTo>
                      <a:cubicBezTo>
                        <a:pt x="3333" y="1861"/>
                        <a:pt x="3343" y="1887"/>
                        <a:pt x="3343" y="1912"/>
                      </a:cubicBezTo>
                      <a:lnTo>
                        <a:pt x="3343" y="1912"/>
                      </a:lnTo>
                      <a:cubicBezTo>
                        <a:pt x="3343" y="1938"/>
                        <a:pt x="3327" y="1957"/>
                        <a:pt x="3294" y="1970"/>
                      </a:cubicBezTo>
                      <a:lnTo>
                        <a:pt x="3294" y="1970"/>
                      </a:lnTo>
                      <a:cubicBezTo>
                        <a:pt x="3262" y="1983"/>
                        <a:pt x="3223" y="1989"/>
                        <a:pt x="3179" y="1989"/>
                      </a:cubicBezTo>
                      <a:lnTo>
                        <a:pt x="2917" y="1989"/>
                      </a:lnTo>
                      <a:lnTo>
                        <a:pt x="2917" y="1989"/>
                      </a:lnTo>
                      <a:cubicBezTo>
                        <a:pt x="2873" y="1989"/>
                        <a:pt x="2835" y="1995"/>
                        <a:pt x="2802" y="2008"/>
                      </a:cubicBezTo>
                      <a:lnTo>
                        <a:pt x="2802" y="2008"/>
                      </a:lnTo>
                      <a:cubicBezTo>
                        <a:pt x="2770" y="2020"/>
                        <a:pt x="2753" y="2040"/>
                        <a:pt x="2753" y="2065"/>
                      </a:cubicBezTo>
                      <a:lnTo>
                        <a:pt x="2753" y="2065"/>
                      </a:lnTo>
                      <a:cubicBezTo>
                        <a:pt x="2753" y="2091"/>
                        <a:pt x="2764" y="2116"/>
                        <a:pt x="2786" y="2143"/>
                      </a:cubicBezTo>
                      <a:lnTo>
                        <a:pt x="2786" y="2143"/>
                      </a:lnTo>
                      <a:cubicBezTo>
                        <a:pt x="2808" y="2168"/>
                        <a:pt x="2819" y="2193"/>
                        <a:pt x="2819" y="2218"/>
                      </a:cubicBezTo>
                      <a:lnTo>
                        <a:pt x="2819" y="2218"/>
                      </a:lnTo>
                      <a:cubicBezTo>
                        <a:pt x="2819" y="2244"/>
                        <a:pt x="2802" y="2264"/>
                        <a:pt x="2770" y="2276"/>
                      </a:cubicBezTo>
                      <a:lnTo>
                        <a:pt x="2770" y="2276"/>
                      </a:lnTo>
                      <a:cubicBezTo>
                        <a:pt x="2737" y="2289"/>
                        <a:pt x="2698" y="2295"/>
                        <a:pt x="2655" y="2295"/>
                      </a:cubicBezTo>
                      <a:lnTo>
                        <a:pt x="2392" y="2295"/>
                      </a:lnTo>
                      <a:lnTo>
                        <a:pt x="2392" y="2295"/>
                      </a:lnTo>
                      <a:cubicBezTo>
                        <a:pt x="2349" y="2295"/>
                        <a:pt x="2311" y="2289"/>
                        <a:pt x="2278" y="2276"/>
                      </a:cubicBezTo>
                      <a:lnTo>
                        <a:pt x="2278" y="2276"/>
                      </a:lnTo>
                      <a:cubicBezTo>
                        <a:pt x="2245" y="2264"/>
                        <a:pt x="2229" y="2244"/>
                        <a:pt x="2229" y="2218"/>
                      </a:cubicBezTo>
                      <a:lnTo>
                        <a:pt x="2229" y="2218"/>
                      </a:lnTo>
                      <a:cubicBezTo>
                        <a:pt x="2229" y="2193"/>
                        <a:pt x="2240" y="2168"/>
                        <a:pt x="2261" y="2143"/>
                      </a:cubicBezTo>
                      <a:lnTo>
                        <a:pt x="2392" y="1989"/>
                      </a:lnTo>
                      <a:lnTo>
                        <a:pt x="2392" y="1989"/>
                      </a:lnTo>
                      <a:cubicBezTo>
                        <a:pt x="2415" y="1964"/>
                        <a:pt x="2431" y="1932"/>
                        <a:pt x="2442" y="1893"/>
                      </a:cubicBezTo>
                      <a:lnTo>
                        <a:pt x="2442" y="1893"/>
                      </a:lnTo>
                      <a:cubicBezTo>
                        <a:pt x="2453" y="1855"/>
                        <a:pt x="2480" y="1836"/>
                        <a:pt x="2524" y="1836"/>
                      </a:cubicBezTo>
                      <a:lnTo>
                        <a:pt x="2524" y="1836"/>
                      </a:lnTo>
                      <a:cubicBezTo>
                        <a:pt x="2567" y="1836"/>
                        <a:pt x="2595" y="1855"/>
                        <a:pt x="2605" y="1893"/>
                      </a:cubicBezTo>
                      <a:lnTo>
                        <a:pt x="2605" y="1893"/>
                      </a:lnTo>
                      <a:cubicBezTo>
                        <a:pt x="2617" y="1932"/>
                        <a:pt x="2633" y="1951"/>
                        <a:pt x="2655" y="1951"/>
                      </a:cubicBezTo>
                      <a:lnTo>
                        <a:pt x="2655" y="1951"/>
                      </a:lnTo>
                      <a:cubicBezTo>
                        <a:pt x="2677" y="1951"/>
                        <a:pt x="2698" y="1938"/>
                        <a:pt x="2720" y="1912"/>
                      </a:cubicBezTo>
                      <a:lnTo>
                        <a:pt x="2786" y="1836"/>
                      </a:lnTo>
                      <a:lnTo>
                        <a:pt x="2851" y="1760"/>
                      </a:lnTo>
                      <a:lnTo>
                        <a:pt x="2917" y="1683"/>
                      </a:lnTo>
                      <a:lnTo>
                        <a:pt x="2917" y="1683"/>
                      </a:lnTo>
                      <a:cubicBezTo>
                        <a:pt x="2939" y="1657"/>
                        <a:pt x="2956" y="1625"/>
                        <a:pt x="2966" y="1587"/>
                      </a:cubicBezTo>
                      <a:lnTo>
                        <a:pt x="2966" y="1587"/>
                      </a:lnTo>
                      <a:cubicBezTo>
                        <a:pt x="2971" y="1570"/>
                        <a:pt x="2980" y="1557"/>
                        <a:pt x="2991" y="1547"/>
                      </a:cubicBezTo>
                      <a:lnTo>
                        <a:pt x="2995" y="1545"/>
                      </a:lnTo>
                      <a:lnTo>
                        <a:pt x="2992" y="1547"/>
                      </a:lnTo>
                      <a:lnTo>
                        <a:pt x="2992" y="1547"/>
                      </a:lnTo>
                      <a:cubicBezTo>
                        <a:pt x="2992" y="1546"/>
                        <a:pt x="2993" y="1546"/>
                        <a:pt x="2994" y="1545"/>
                      </a:cubicBezTo>
                      <a:lnTo>
                        <a:pt x="2940" y="1557"/>
                      </a:lnTo>
                      <a:lnTo>
                        <a:pt x="2940" y="1557"/>
                      </a:lnTo>
                      <a:cubicBezTo>
                        <a:pt x="2903" y="1564"/>
                        <a:pt x="2873" y="1582"/>
                        <a:pt x="2851" y="1607"/>
                      </a:cubicBezTo>
                      <a:lnTo>
                        <a:pt x="2851" y="1607"/>
                      </a:lnTo>
                      <a:cubicBezTo>
                        <a:pt x="2830" y="1632"/>
                        <a:pt x="2802" y="1651"/>
                        <a:pt x="2770" y="1664"/>
                      </a:cubicBezTo>
                      <a:lnTo>
                        <a:pt x="2671" y="1702"/>
                      </a:lnTo>
                      <a:lnTo>
                        <a:pt x="2671" y="1702"/>
                      </a:lnTo>
                      <a:cubicBezTo>
                        <a:pt x="2638" y="1715"/>
                        <a:pt x="2615" y="1742"/>
                        <a:pt x="2600" y="1786"/>
                      </a:cubicBezTo>
                      <a:lnTo>
                        <a:pt x="2582" y="1836"/>
                      </a:lnTo>
                      <a:lnTo>
                        <a:pt x="2577" y="1850"/>
                      </a:lnTo>
                      <a:lnTo>
                        <a:pt x="2577" y="1850"/>
                      </a:lnTo>
                      <a:cubicBezTo>
                        <a:pt x="2563" y="1841"/>
                        <a:pt x="2546" y="1836"/>
                        <a:pt x="2524" y="1836"/>
                      </a:cubicBezTo>
                      <a:lnTo>
                        <a:pt x="2524" y="1836"/>
                      </a:lnTo>
                      <a:cubicBezTo>
                        <a:pt x="2502" y="1836"/>
                        <a:pt x="2484" y="1841"/>
                        <a:pt x="2471" y="1850"/>
                      </a:cubicBezTo>
                      <a:lnTo>
                        <a:pt x="2415" y="1862"/>
                      </a:lnTo>
                      <a:lnTo>
                        <a:pt x="2415" y="1862"/>
                      </a:lnTo>
                      <a:cubicBezTo>
                        <a:pt x="2378" y="1871"/>
                        <a:pt x="2349" y="1887"/>
                        <a:pt x="2327" y="1912"/>
                      </a:cubicBezTo>
                      <a:lnTo>
                        <a:pt x="2327" y="1912"/>
                      </a:lnTo>
                      <a:cubicBezTo>
                        <a:pt x="2305" y="1938"/>
                        <a:pt x="2278" y="1957"/>
                        <a:pt x="2245" y="1970"/>
                      </a:cubicBezTo>
                      <a:lnTo>
                        <a:pt x="2147" y="2008"/>
                      </a:lnTo>
                      <a:lnTo>
                        <a:pt x="2147" y="2008"/>
                      </a:lnTo>
                      <a:cubicBezTo>
                        <a:pt x="2114" y="2020"/>
                        <a:pt x="2090" y="2049"/>
                        <a:pt x="2075" y="2092"/>
                      </a:cubicBezTo>
                      <a:lnTo>
                        <a:pt x="2058" y="2143"/>
                      </a:lnTo>
                      <a:lnTo>
                        <a:pt x="2053" y="2156"/>
                      </a:lnTo>
                      <a:lnTo>
                        <a:pt x="2053" y="2156"/>
                      </a:lnTo>
                      <a:cubicBezTo>
                        <a:pt x="2053" y="2156"/>
                        <a:pt x="2053" y="2156"/>
                        <a:pt x="2053" y="2157"/>
                      </a:cubicBezTo>
                      <a:lnTo>
                        <a:pt x="2053" y="2156"/>
                      </a:lnTo>
                      <a:lnTo>
                        <a:pt x="2053" y="2157"/>
                      </a:lnTo>
                      <a:lnTo>
                        <a:pt x="2053" y="2157"/>
                      </a:lnTo>
                      <a:cubicBezTo>
                        <a:pt x="2067" y="2166"/>
                        <a:pt x="2076" y="2181"/>
                        <a:pt x="2081" y="2199"/>
                      </a:cubicBezTo>
                      <a:lnTo>
                        <a:pt x="2081" y="2199"/>
                      </a:lnTo>
                      <a:cubicBezTo>
                        <a:pt x="2092" y="2238"/>
                        <a:pt x="2109" y="2269"/>
                        <a:pt x="2131" y="2295"/>
                      </a:cubicBezTo>
                      <a:lnTo>
                        <a:pt x="2196" y="2371"/>
                      </a:lnTo>
                      <a:lnTo>
                        <a:pt x="2261" y="2448"/>
                      </a:lnTo>
                      <a:lnTo>
                        <a:pt x="2261" y="2448"/>
                      </a:lnTo>
                      <a:cubicBezTo>
                        <a:pt x="2284" y="2473"/>
                        <a:pt x="2300" y="2506"/>
                        <a:pt x="2311" y="2543"/>
                      </a:cubicBezTo>
                      <a:lnTo>
                        <a:pt x="2311" y="2543"/>
                      </a:lnTo>
                      <a:cubicBezTo>
                        <a:pt x="2322" y="2581"/>
                        <a:pt x="2305" y="2601"/>
                        <a:pt x="2261" y="2601"/>
                      </a:cubicBezTo>
                      <a:lnTo>
                        <a:pt x="1606" y="2601"/>
                      </a:lnTo>
                      <a:lnTo>
                        <a:pt x="1606" y="2601"/>
                      </a:lnTo>
                      <a:cubicBezTo>
                        <a:pt x="1562" y="2601"/>
                        <a:pt x="1546" y="2581"/>
                        <a:pt x="1557" y="2543"/>
                      </a:cubicBezTo>
                      <a:lnTo>
                        <a:pt x="1557" y="2543"/>
                      </a:lnTo>
                      <a:cubicBezTo>
                        <a:pt x="1568" y="2506"/>
                        <a:pt x="1584" y="2473"/>
                        <a:pt x="1606" y="2448"/>
                      </a:cubicBezTo>
                      <a:lnTo>
                        <a:pt x="1672" y="2371"/>
                      </a:lnTo>
                      <a:lnTo>
                        <a:pt x="1737" y="2295"/>
                      </a:lnTo>
                      <a:lnTo>
                        <a:pt x="1737" y="2295"/>
                      </a:lnTo>
                      <a:cubicBezTo>
                        <a:pt x="1758" y="2269"/>
                        <a:pt x="1776" y="2238"/>
                        <a:pt x="1786" y="2199"/>
                      </a:cubicBezTo>
                      <a:lnTo>
                        <a:pt x="1786" y="2199"/>
                      </a:lnTo>
                      <a:cubicBezTo>
                        <a:pt x="1791" y="2181"/>
                        <a:pt x="1801" y="2167"/>
                        <a:pt x="1813" y="2158"/>
                      </a:cubicBezTo>
                      <a:lnTo>
                        <a:pt x="1815" y="2156"/>
                      </a:lnTo>
                      <a:lnTo>
                        <a:pt x="1814" y="2157"/>
                      </a:lnTo>
                      <a:lnTo>
                        <a:pt x="1814" y="2157"/>
                      </a:lnTo>
                      <a:cubicBezTo>
                        <a:pt x="1814" y="2157"/>
                        <a:pt x="1814" y="2156"/>
                        <a:pt x="1815" y="2156"/>
                      </a:cubicBezTo>
                      <a:lnTo>
                        <a:pt x="1810" y="2143"/>
                      </a:lnTo>
                      <a:lnTo>
                        <a:pt x="1793" y="2092"/>
                      </a:lnTo>
                      <a:lnTo>
                        <a:pt x="1793" y="2092"/>
                      </a:lnTo>
                      <a:cubicBezTo>
                        <a:pt x="1777" y="2049"/>
                        <a:pt x="1754" y="2020"/>
                        <a:pt x="1721" y="2008"/>
                      </a:cubicBezTo>
                      <a:lnTo>
                        <a:pt x="1622" y="1970"/>
                      </a:lnTo>
                      <a:lnTo>
                        <a:pt x="1622" y="1970"/>
                      </a:lnTo>
                      <a:cubicBezTo>
                        <a:pt x="1590" y="1957"/>
                        <a:pt x="1562" y="1938"/>
                        <a:pt x="1541" y="1912"/>
                      </a:cubicBezTo>
                      <a:lnTo>
                        <a:pt x="1541" y="1912"/>
                      </a:lnTo>
                      <a:cubicBezTo>
                        <a:pt x="1519" y="1887"/>
                        <a:pt x="1489" y="1871"/>
                        <a:pt x="1452" y="1862"/>
                      </a:cubicBezTo>
                      <a:lnTo>
                        <a:pt x="1397" y="1850"/>
                      </a:lnTo>
                      <a:lnTo>
                        <a:pt x="1397" y="1850"/>
                      </a:lnTo>
                      <a:cubicBezTo>
                        <a:pt x="1384" y="1841"/>
                        <a:pt x="1366" y="1836"/>
                        <a:pt x="1344" y="1836"/>
                      </a:cubicBezTo>
                      <a:lnTo>
                        <a:pt x="1344" y="1836"/>
                      </a:lnTo>
                      <a:cubicBezTo>
                        <a:pt x="1322" y="1836"/>
                        <a:pt x="1305" y="1841"/>
                        <a:pt x="1291" y="1850"/>
                      </a:cubicBezTo>
                      <a:lnTo>
                        <a:pt x="1286" y="1836"/>
                      </a:lnTo>
                      <a:lnTo>
                        <a:pt x="1268" y="1786"/>
                      </a:lnTo>
                      <a:lnTo>
                        <a:pt x="1268" y="1786"/>
                      </a:lnTo>
                      <a:cubicBezTo>
                        <a:pt x="1253" y="1742"/>
                        <a:pt x="1229" y="1715"/>
                        <a:pt x="1196" y="1702"/>
                      </a:cubicBezTo>
                      <a:lnTo>
                        <a:pt x="1098" y="1664"/>
                      </a:lnTo>
                      <a:lnTo>
                        <a:pt x="1098" y="1664"/>
                      </a:lnTo>
                      <a:cubicBezTo>
                        <a:pt x="1066" y="1651"/>
                        <a:pt x="1038" y="1632"/>
                        <a:pt x="1016" y="1607"/>
                      </a:cubicBezTo>
                      <a:lnTo>
                        <a:pt x="1016" y="1607"/>
                      </a:lnTo>
                      <a:cubicBezTo>
                        <a:pt x="995" y="1582"/>
                        <a:pt x="965" y="1564"/>
                        <a:pt x="928" y="1557"/>
                      </a:cubicBezTo>
                      <a:lnTo>
                        <a:pt x="874" y="1545"/>
                      </a:lnTo>
                      <a:lnTo>
                        <a:pt x="874" y="1545"/>
                      </a:lnTo>
                      <a:cubicBezTo>
                        <a:pt x="875" y="1546"/>
                        <a:pt x="875" y="1546"/>
                        <a:pt x="876" y="1547"/>
                      </a:cubicBezTo>
                      <a:lnTo>
                        <a:pt x="873" y="1545"/>
                      </a:lnTo>
                      <a:lnTo>
                        <a:pt x="876" y="1547"/>
                      </a:lnTo>
                      <a:lnTo>
                        <a:pt x="876" y="1547"/>
                      </a:lnTo>
                      <a:cubicBezTo>
                        <a:pt x="888" y="1557"/>
                        <a:pt x="896" y="1570"/>
                        <a:pt x="902" y="1587"/>
                      </a:cubicBezTo>
                      <a:lnTo>
                        <a:pt x="902" y="1587"/>
                      </a:lnTo>
                      <a:cubicBezTo>
                        <a:pt x="912" y="1625"/>
                        <a:pt x="929" y="1657"/>
                        <a:pt x="950" y="1683"/>
                      </a:cubicBezTo>
                      <a:lnTo>
                        <a:pt x="1081" y="1836"/>
                      </a:lnTo>
                      <a:lnTo>
                        <a:pt x="1147" y="1912"/>
                      </a:lnTo>
                      <a:lnTo>
                        <a:pt x="1147" y="1912"/>
                      </a:lnTo>
                      <a:cubicBezTo>
                        <a:pt x="1169" y="1938"/>
                        <a:pt x="1191" y="1951"/>
                        <a:pt x="1213" y="1951"/>
                      </a:cubicBezTo>
                      <a:lnTo>
                        <a:pt x="1213" y="1951"/>
                      </a:lnTo>
                      <a:cubicBezTo>
                        <a:pt x="1235" y="1951"/>
                        <a:pt x="1251" y="1932"/>
                        <a:pt x="1262" y="1893"/>
                      </a:cubicBezTo>
                      <a:lnTo>
                        <a:pt x="1262" y="1893"/>
                      </a:lnTo>
                      <a:cubicBezTo>
                        <a:pt x="1273" y="1855"/>
                        <a:pt x="1300" y="1836"/>
                        <a:pt x="1344" y="1836"/>
                      </a:cubicBezTo>
                      <a:lnTo>
                        <a:pt x="1344" y="1836"/>
                      </a:lnTo>
                      <a:cubicBezTo>
                        <a:pt x="1387" y="1836"/>
                        <a:pt x="1415" y="1855"/>
                        <a:pt x="1426" y="1893"/>
                      </a:cubicBezTo>
                      <a:lnTo>
                        <a:pt x="1426" y="1893"/>
                      </a:lnTo>
                      <a:cubicBezTo>
                        <a:pt x="1437" y="1932"/>
                        <a:pt x="1453" y="1964"/>
                        <a:pt x="1475" y="1989"/>
                      </a:cubicBezTo>
                      <a:lnTo>
                        <a:pt x="1541" y="2065"/>
                      </a:lnTo>
                      <a:lnTo>
                        <a:pt x="1606" y="2143"/>
                      </a:lnTo>
                      <a:lnTo>
                        <a:pt x="1606" y="2143"/>
                      </a:lnTo>
                      <a:cubicBezTo>
                        <a:pt x="1628" y="2168"/>
                        <a:pt x="1639" y="2193"/>
                        <a:pt x="1639" y="2218"/>
                      </a:cubicBezTo>
                      <a:lnTo>
                        <a:pt x="1639" y="2218"/>
                      </a:lnTo>
                      <a:cubicBezTo>
                        <a:pt x="1639" y="2244"/>
                        <a:pt x="1622" y="2264"/>
                        <a:pt x="1590" y="2276"/>
                      </a:cubicBezTo>
                      <a:lnTo>
                        <a:pt x="1590" y="2276"/>
                      </a:lnTo>
                      <a:cubicBezTo>
                        <a:pt x="1557" y="2289"/>
                        <a:pt x="1519" y="2295"/>
                        <a:pt x="1475" y="2295"/>
                      </a:cubicBezTo>
                      <a:lnTo>
                        <a:pt x="1213" y="2295"/>
                      </a:lnTo>
                      <a:lnTo>
                        <a:pt x="1213" y="2295"/>
                      </a:lnTo>
                      <a:cubicBezTo>
                        <a:pt x="1169" y="2295"/>
                        <a:pt x="1131" y="2289"/>
                        <a:pt x="1098" y="2276"/>
                      </a:cubicBezTo>
                      <a:lnTo>
                        <a:pt x="1098" y="2276"/>
                      </a:lnTo>
                      <a:cubicBezTo>
                        <a:pt x="1066" y="2264"/>
                        <a:pt x="1048" y="2244"/>
                        <a:pt x="1048" y="2218"/>
                      </a:cubicBezTo>
                      <a:lnTo>
                        <a:pt x="1048" y="2218"/>
                      </a:lnTo>
                      <a:cubicBezTo>
                        <a:pt x="1048" y="2193"/>
                        <a:pt x="1060" y="2168"/>
                        <a:pt x="1081" y="2143"/>
                      </a:cubicBezTo>
                      <a:lnTo>
                        <a:pt x="1081" y="2143"/>
                      </a:lnTo>
                      <a:cubicBezTo>
                        <a:pt x="1103" y="2116"/>
                        <a:pt x="1114" y="2091"/>
                        <a:pt x="1114" y="2065"/>
                      </a:cubicBezTo>
                      <a:lnTo>
                        <a:pt x="1114" y="2065"/>
                      </a:lnTo>
                      <a:cubicBezTo>
                        <a:pt x="1114" y="2040"/>
                        <a:pt x="1098" y="2020"/>
                        <a:pt x="1066" y="2008"/>
                      </a:cubicBezTo>
                      <a:lnTo>
                        <a:pt x="1066" y="2008"/>
                      </a:lnTo>
                      <a:cubicBezTo>
                        <a:pt x="1032" y="1995"/>
                        <a:pt x="995" y="1989"/>
                        <a:pt x="950" y="1989"/>
                      </a:cubicBezTo>
                      <a:lnTo>
                        <a:pt x="689" y="1989"/>
                      </a:lnTo>
                      <a:lnTo>
                        <a:pt x="689" y="1989"/>
                      </a:lnTo>
                      <a:cubicBezTo>
                        <a:pt x="645" y="1989"/>
                        <a:pt x="606" y="1983"/>
                        <a:pt x="574" y="1970"/>
                      </a:cubicBezTo>
                      <a:lnTo>
                        <a:pt x="574" y="1970"/>
                      </a:lnTo>
                      <a:cubicBezTo>
                        <a:pt x="540" y="1957"/>
                        <a:pt x="525" y="1938"/>
                        <a:pt x="525" y="1912"/>
                      </a:cubicBezTo>
                      <a:lnTo>
                        <a:pt x="525" y="1912"/>
                      </a:lnTo>
                      <a:cubicBezTo>
                        <a:pt x="525" y="1887"/>
                        <a:pt x="535" y="1861"/>
                        <a:pt x="557" y="1836"/>
                      </a:cubicBezTo>
                      <a:lnTo>
                        <a:pt x="557" y="1836"/>
                      </a:lnTo>
                      <a:cubicBezTo>
                        <a:pt x="579" y="1811"/>
                        <a:pt x="590" y="1785"/>
                        <a:pt x="590" y="1760"/>
                      </a:cubicBezTo>
                      <a:lnTo>
                        <a:pt x="590" y="1760"/>
                      </a:lnTo>
                      <a:cubicBezTo>
                        <a:pt x="590" y="1734"/>
                        <a:pt x="574" y="1715"/>
                        <a:pt x="540" y="1702"/>
                      </a:cubicBezTo>
                      <a:lnTo>
                        <a:pt x="540" y="1702"/>
                      </a:lnTo>
                      <a:cubicBezTo>
                        <a:pt x="508" y="1690"/>
                        <a:pt x="469" y="1683"/>
                        <a:pt x="426" y="1683"/>
                      </a:cubicBezTo>
                      <a:lnTo>
                        <a:pt x="164" y="1683"/>
                      </a:lnTo>
                      <a:lnTo>
                        <a:pt x="164" y="1683"/>
                      </a:lnTo>
                      <a:cubicBezTo>
                        <a:pt x="120" y="1683"/>
                        <a:pt x="82" y="1677"/>
                        <a:pt x="49" y="1664"/>
                      </a:cubicBezTo>
                      <a:lnTo>
                        <a:pt x="49" y="1664"/>
                      </a:lnTo>
                      <a:cubicBezTo>
                        <a:pt x="16" y="1651"/>
                        <a:pt x="0" y="1632"/>
                        <a:pt x="0" y="1607"/>
                      </a:cubicBezTo>
                      <a:lnTo>
                        <a:pt x="0" y="1607"/>
                      </a:lnTo>
                      <a:cubicBezTo>
                        <a:pt x="0" y="1582"/>
                        <a:pt x="11" y="1556"/>
                        <a:pt x="33" y="1530"/>
                      </a:cubicBezTo>
                      <a:lnTo>
                        <a:pt x="98"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2" y="924"/>
                        <a:pt x="120" y="918"/>
                        <a:pt x="164" y="918"/>
                      </a:cubicBezTo>
                      <a:lnTo>
                        <a:pt x="426" y="918"/>
                      </a:lnTo>
                      <a:lnTo>
                        <a:pt x="426" y="918"/>
                      </a:lnTo>
                      <a:cubicBezTo>
                        <a:pt x="469" y="918"/>
                        <a:pt x="508" y="912"/>
                        <a:pt x="540" y="900"/>
                      </a:cubicBezTo>
                      <a:lnTo>
                        <a:pt x="540" y="900"/>
                      </a:lnTo>
                      <a:cubicBezTo>
                        <a:pt x="574" y="887"/>
                        <a:pt x="590" y="867"/>
                        <a:pt x="590" y="842"/>
                      </a:cubicBezTo>
                      <a:lnTo>
                        <a:pt x="590" y="842"/>
                      </a:lnTo>
                      <a:cubicBezTo>
                        <a:pt x="590" y="816"/>
                        <a:pt x="579" y="791"/>
                        <a:pt x="557" y="765"/>
                      </a:cubicBezTo>
                      <a:lnTo>
                        <a:pt x="557" y="765"/>
                      </a:lnTo>
                      <a:cubicBezTo>
                        <a:pt x="535" y="739"/>
                        <a:pt x="525" y="714"/>
                        <a:pt x="525" y="689"/>
                      </a:cubicBezTo>
                      <a:lnTo>
                        <a:pt x="525" y="689"/>
                      </a:lnTo>
                      <a:cubicBezTo>
                        <a:pt x="525" y="663"/>
                        <a:pt x="540" y="644"/>
                        <a:pt x="574" y="631"/>
                      </a:cubicBezTo>
                      <a:lnTo>
                        <a:pt x="574" y="631"/>
                      </a:lnTo>
                      <a:cubicBezTo>
                        <a:pt x="606" y="618"/>
                        <a:pt x="645" y="613"/>
                        <a:pt x="689" y="613"/>
                      </a:cubicBezTo>
                      <a:lnTo>
                        <a:pt x="950" y="613"/>
                      </a:lnTo>
                      <a:lnTo>
                        <a:pt x="950" y="613"/>
                      </a:lnTo>
                      <a:cubicBezTo>
                        <a:pt x="995" y="613"/>
                        <a:pt x="1032" y="605"/>
                        <a:pt x="1066" y="593"/>
                      </a:cubicBezTo>
                      <a:lnTo>
                        <a:pt x="1066" y="593"/>
                      </a:lnTo>
                      <a:cubicBezTo>
                        <a:pt x="1098" y="580"/>
                        <a:pt x="1114" y="561"/>
                        <a:pt x="1114" y="535"/>
                      </a:cubicBezTo>
                      <a:lnTo>
                        <a:pt x="1114" y="535"/>
                      </a:lnTo>
                      <a:cubicBezTo>
                        <a:pt x="1114" y="510"/>
                        <a:pt x="1103" y="485"/>
                        <a:pt x="1081" y="459"/>
                      </a:cubicBezTo>
                      <a:lnTo>
                        <a:pt x="1081" y="459"/>
                      </a:lnTo>
                      <a:cubicBezTo>
                        <a:pt x="1060" y="434"/>
                        <a:pt x="1048" y="409"/>
                        <a:pt x="1048" y="382"/>
                      </a:cubicBezTo>
                      <a:lnTo>
                        <a:pt x="1048" y="382"/>
                      </a:lnTo>
                      <a:cubicBezTo>
                        <a:pt x="1048" y="357"/>
                        <a:pt x="1066" y="338"/>
                        <a:pt x="1098" y="326"/>
                      </a:cubicBezTo>
                      <a:lnTo>
                        <a:pt x="1098" y="326"/>
                      </a:lnTo>
                      <a:cubicBezTo>
                        <a:pt x="1131" y="313"/>
                        <a:pt x="1169" y="306"/>
                        <a:pt x="1213" y="306"/>
                      </a:cubicBezTo>
                      <a:lnTo>
                        <a:pt x="1475" y="306"/>
                      </a:lnTo>
                      <a:lnTo>
                        <a:pt x="1475" y="306"/>
                      </a:lnTo>
                      <a:cubicBezTo>
                        <a:pt x="1519" y="306"/>
                        <a:pt x="1557" y="313"/>
                        <a:pt x="1590" y="326"/>
                      </a:cubicBezTo>
                      <a:lnTo>
                        <a:pt x="1590" y="326"/>
                      </a:lnTo>
                      <a:cubicBezTo>
                        <a:pt x="1622" y="338"/>
                        <a:pt x="1639" y="357"/>
                        <a:pt x="1639" y="382"/>
                      </a:cubicBezTo>
                      <a:lnTo>
                        <a:pt x="1639" y="382"/>
                      </a:lnTo>
                      <a:cubicBezTo>
                        <a:pt x="1639" y="409"/>
                        <a:pt x="1628" y="434"/>
                        <a:pt x="1606" y="459"/>
                      </a:cubicBezTo>
                      <a:lnTo>
                        <a:pt x="1541" y="535"/>
                      </a:lnTo>
                      <a:lnTo>
                        <a:pt x="1475" y="613"/>
                      </a:lnTo>
                      <a:lnTo>
                        <a:pt x="1475" y="613"/>
                      </a:lnTo>
                      <a:cubicBezTo>
                        <a:pt x="1453" y="638"/>
                        <a:pt x="1437" y="669"/>
                        <a:pt x="1426" y="708"/>
                      </a:cubicBezTo>
                      <a:lnTo>
                        <a:pt x="1426" y="708"/>
                      </a:lnTo>
                      <a:cubicBezTo>
                        <a:pt x="1420" y="726"/>
                        <a:pt x="1411" y="740"/>
                        <a:pt x="1398" y="750"/>
                      </a:cubicBezTo>
                      <a:lnTo>
                        <a:pt x="1397" y="750"/>
                      </a:lnTo>
                      <a:lnTo>
                        <a:pt x="1398" y="750"/>
                      </a:lnTo>
                      <a:lnTo>
                        <a:pt x="1398" y="750"/>
                      </a:lnTo>
                      <a:lnTo>
                        <a:pt x="1397" y="750"/>
                      </a:lnTo>
                      <a:lnTo>
                        <a:pt x="1452" y="739"/>
                      </a:lnTo>
                      <a:lnTo>
                        <a:pt x="1452" y="739"/>
                      </a:lnTo>
                      <a:cubicBezTo>
                        <a:pt x="1489" y="731"/>
                        <a:pt x="1519" y="714"/>
                        <a:pt x="1541" y="689"/>
                      </a:cubicBezTo>
                      <a:lnTo>
                        <a:pt x="1541" y="689"/>
                      </a:lnTo>
                      <a:cubicBezTo>
                        <a:pt x="1562" y="663"/>
                        <a:pt x="1590" y="644"/>
                        <a:pt x="1622" y="631"/>
                      </a:cubicBezTo>
                      <a:lnTo>
                        <a:pt x="1721" y="593"/>
                      </a:lnTo>
                      <a:lnTo>
                        <a:pt x="1721" y="593"/>
                      </a:lnTo>
                      <a:cubicBezTo>
                        <a:pt x="1754" y="580"/>
                        <a:pt x="1777" y="553"/>
                        <a:pt x="1793" y="510"/>
                      </a:cubicBezTo>
                      <a:lnTo>
                        <a:pt x="1810" y="459"/>
                      </a:lnTo>
                      <a:lnTo>
                        <a:pt x="1815" y="445"/>
                      </a:lnTo>
                      <a:lnTo>
                        <a:pt x="1815" y="445"/>
                      </a:lnTo>
                      <a:cubicBezTo>
                        <a:pt x="1818" y="447"/>
                        <a:pt x="1821" y="449"/>
                        <a:pt x="1824" y="450"/>
                      </a:cubicBezTo>
                      <a:lnTo>
                        <a:pt x="1824" y="450"/>
                      </a:lnTo>
                      <a:cubicBezTo>
                        <a:pt x="1806" y="441"/>
                        <a:pt x="1793" y="424"/>
                        <a:pt x="1786" y="402"/>
                      </a:cubicBezTo>
                      <a:lnTo>
                        <a:pt x="1786" y="402"/>
                      </a:lnTo>
                      <a:cubicBezTo>
                        <a:pt x="1776" y="364"/>
                        <a:pt x="1758" y="332"/>
                        <a:pt x="1737" y="306"/>
                      </a:cubicBezTo>
                      <a:lnTo>
                        <a:pt x="1606" y="153"/>
                      </a:lnTo>
                      <a:lnTo>
                        <a:pt x="1606" y="153"/>
                      </a:lnTo>
                      <a:cubicBezTo>
                        <a:pt x="1584" y="127"/>
                        <a:pt x="1568" y="96"/>
                        <a:pt x="1557" y="57"/>
                      </a:cubicBezTo>
                      <a:lnTo>
                        <a:pt x="1557" y="57"/>
                      </a:lnTo>
                      <a:cubicBezTo>
                        <a:pt x="1546" y="19"/>
                        <a:pt x="1562" y="0"/>
                        <a:pt x="1606" y="0"/>
                      </a:cubicBezTo>
                      <a:lnTo>
                        <a:pt x="2261" y="0"/>
                      </a:lnTo>
                      <a:lnTo>
                        <a:pt x="2261" y="0"/>
                      </a:lnTo>
                      <a:cubicBezTo>
                        <a:pt x="2305" y="0"/>
                        <a:pt x="2322" y="19"/>
                        <a:pt x="2311" y="57"/>
                      </a:cubicBezTo>
                      <a:lnTo>
                        <a:pt x="2311" y="57"/>
                      </a:lnTo>
                      <a:cubicBezTo>
                        <a:pt x="2300" y="96"/>
                        <a:pt x="2284" y="127"/>
                        <a:pt x="2261" y="153"/>
                      </a:cubicBezTo>
                      <a:lnTo>
                        <a:pt x="2196" y="230"/>
                      </a:lnTo>
                      <a:lnTo>
                        <a:pt x="2131" y="306"/>
                      </a:lnTo>
                      <a:lnTo>
                        <a:pt x="2131" y="306"/>
                      </a:lnTo>
                      <a:cubicBezTo>
                        <a:pt x="2109" y="332"/>
                        <a:pt x="2092" y="364"/>
                        <a:pt x="2081" y="402"/>
                      </a:cubicBezTo>
                      <a:lnTo>
                        <a:pt x="2081" y="402"/>
                      </a:lnTo>
                      <a:cubicBezTo>
                        <a:pt x="2076" y="422"/>
                        <a:pt x="2065" y="437"/>
                        <a:pt x="2049" y="447"/>
                      </a:cubicBezTo>
                      <a:lnTo>
                        <a:pt x="2049" y="447"/>
                      </a:lnTo>
                      <a:cubicBezTo>
                        <a:pt x="2050" y="446"/>
                        <a:pt x="2051" y="446"/>
                        <a:pt x="2053" y="445"/>
                      </a:cubicBezTo>
                      <a:lnTo>
                        <a:pt x="2058" y="459"/>
                      </a:lnTo>
                      <a:lnTo>
                        <a:pt x="2075" y="510"/>
                      </a:lnTo>
                      <a:lnTo>
                        <a:pt x="2075" y="510"/>
                      </a:lnTo>
                      <a:cubicBezTo>
                        <a:pt x="2090" y="553"/>
                        <a:pt x="2114" y="580"/>
                        <a:pt x="2147" y="593"/>
                      </a:cubicBezTo>
                      <a:lnTo>
                        <a:pt x="2245" y="631"/>
                      </a:lnTo>
                      <a:lnTo>
                        <a:pt x="2245" y="631"/>
                      </a:lnTo>
                      <a:cubicBezTo>
                        <a:pt x="2278" y="644"/>
                        <a:pt x="2305" y="663"/>
                        <a:pt x="2327" y="689"/>
                      </a:cubicBezTo>
                      <a:lnTo>
                        <a:pt x="2327" y="689"/>
                      </a:lnTo>
                      <a:cubicBezTo>
                        <a:pt x="2349" y="714"/>
                        <a:pt x="2378" y="731"/>
                        <a:pt x="2415" y="739"/>
                      </a:cubicBezTo>
                      <a:lnTo>
                        <a:pt x="2470" y="750"/>
                      </a:lnTo>
                      <a:lnTo>
                        <a:pt x="2470" y="750"/>
                      </a:lnTo>
                      <a:cubicBezTo>
                        <a:pt x="2470" y="750"/>
                        <a:pt x="2470" y="750"/>
                        <a:pt x="2469" y="750"/>
                      </a:cubicBezTo>
                      <a:lnTo>
                        <a:pt x="2471" y="750"/>
                      </a:lnTo>
                      <a:lnTo>
                        <a:pt x="2469" y="749"/>
                      </a:lnTo>
                      <a:lnTo>
                        <a:pt x="2469" y="749"/>
                      </a:lnTo>
                      <a:cubicBezTo>
                        <a:pt x="2456" y="740"/>
                        <a:pt x="2447" y="726"/>
                        <a:pt x="2442" y="708"/>
                      </a:cubicBezTo>
                      <a:lnTo>
                        <a:pt x="2442" y="708"/>
                      </a:lnTo>
                      <a:cubicBezTo>
                        <a:pt x="2431" y="669"/>
                        <a:pt x="2415" y="638"/>
                        <a:pt x="2392" y="613"/>
                      </a:cubicBezTo>
                      <a:lnTo>
                        <a:pt x="2327" y="535"/>
                      </a:lnTo>
                      <a:lnTo>
                        <a:pt x="2261" y="459"/>
                      </a:lnTo>
                      <a:lnTo>
                        <a:pt x="2261" y="459"/>
                      </a:lnTo>
                      <a:cubicBezTo>
                        <a:pt x="2240" y="434"/>
                        <a:pt x="2229" y="409"/>
                        <a:pt x="2229" y="382"/>
                      </a:cubicBezTo>
                      <a:lnTo>
                        <a:pt x="2229" y="382"/>
                      </a:lnTo>
                      <a:cubicBezTo>
                        <a:pt x="2229" y="357"/>
                        <a:pt x="2245" y="338"/>
                        <a:pt x="2278" y="326"/>
                      </a:cubicBezTo>
                      <a:lnTo>
                        <a:pt x="2278" y="326"/>
                      </a:lnTo>
                      <a:cubicBezTo>
                        <a:pt x="2311" y="313"/>
                        <a:pt x="2349" y="306"/>
                        <a:pt x="2392" y="306"/>
                      </a:cubicBezTo>
                      <a:lnTo>
                        <a:pt x="2655" y="306"/>
                      </a:lnTo>
                      <a:lnTo>
                        <a:pt x="2655" y="306"/>
                      </a:lnTo>
                      <a:cubicBezTo>
                        <a:pt x="2698" y="306"/>
                        <a:pt x="2737" y="313"/>
                        <a:pt x="2770" y="326"/>
                      </a:cubicBezTo>
                      <a:lnTo>
                        <a:pt x="2770" y="326"/>
                      </a:lnTo>
                      <a:cubicBezTo>
                        <a:pt x="2802" y="338"/>
                        <a:pt x="2819" y="357"/>
                        <a:pt x="2819" y="382"/>
                      </a:cubicBezTo>
                      <a:lnTo>
                        <a:pt x="2819" y="382"/>
                      </a:lnTo>
                      <a:cubicBezTo>
                        <a:pt x="2819" y="409"/>
                        <a:pt x="2808" y="434"/>
                        <a:pt x="2786" y="459"/>
                      </a:cubicBezTo>
                      <a:lnTo>
                        <a:pt x="2786" y="459"/>
                      </a:lnTo>
                      <a:cubicBezTo>
                        <a:pt x="2764" y="485"/>
                        <a:pt x="2753" y="510"/>
                        <a:pt x="2753" y="535"/>
                      </a:cubicBezTo>
                      <a:lnTo>
                        <a:pt x="2753" y="535"/>
                      </a:lnTo>
                      <a:cubicBezTo>
                        <a:pt x="2753" y="561"/>
                        <a:pt x="2770" y="580"/>
                        <a:pt x="2802" y="593"/>
                      </a:cubicBezTo>
                      <a:lnTo>
                        <a:pt x="2802" y="593"/>
                      </a:lnTo>
                      <a:cubicBezTo>
                        <a:pt x="2835" y="605"/>
                        <a:pt x="2873" y="613"/>
                        <a:pt x="2917" y="613"/>
                      </a:cubicBezTo>
                      <a:lnTo>
                        <a:pt x="3179" y="613"/>
                      </a:lnTo>
                      <a:lnTo>
                        <a:pt x="3179" y="613"/>
                      </a:lnTo>
                      <a:cubicBezTo>
                        <a:pt x="3223" y="613"/>
                        <a:pt x="3262" y="618"/>
                        <a:pt x="3294" y="631"/>
                      </a:cubicBezTo>
                      <a:lnTo>
                        <a:pt x="3294" y="631"/>
                      </a:lnTo>
                      <a:cubicBezTo>
                        <a:pt x="3327" y="644"/>
                        <a:pt x="3343" y="663"/>
                        <a:pt x="3343" y="689"/>
                      </a:cubicBezTo>
                      <a:lnTo>
                        <a:pt x="3343" y="689"/>
                      </a:lnTo>
                      <a:cubicBezTo>
                        <a:pt x="3343" y="714"/>
                        <a:pt x="3333" y="739"/>
                        <a:pt x="3311" y="765"/>
                      </a:cubicBezTo>
                      <a:lnTo>
                        <a:pt x="3311" y="765"/>
                      </a:lnTo>
                      <a:cubicBezTo>
                        <a:pt x="3289" y="791"/>
                        <a:pt x="3278" y="816"/>
                        <a:pt x="3278" y="842"/>
                      </a:cubicBezTo>
                      <a:lnTo>
                        <a:pt x="3278" y="842"/>
                      </a:lnTo>
                      <a:cubicBezTo>
                        <a:pt x="3278" y="867"/>
                        <a:pt x="3294" y="887"/>
                        <a:pt x="3327" y="900"/>
                      </a:cubicBezTo>
                      <a:lnTo>
                        <a:pt x="3327" y="900"/>
                      </a:lnTo>
                      <a:cubicBezTo>
                        <a:pt x="3360" y="912"/>
                        <a:pt x="3398" y="918"/>
                        <a:pt x="3442" y="918"/>
                      </a:cubicBez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150">
                  <a:extLst>
                    <a:ext uri="{FF2B5EF4-FFF2-40B4-BE49-F238E27FC236}">
                      <a16:creationId xmlns:a16="http://schemas.microsoft.com/office/drawing/2014/main" id="{B4873030-3E37-0545-894B-AC7D28E5A5F3}"/>
                    </a:ext>
                  </a:extLst>
                </p:cNvPr>
                <p:cNvSpPr>
                  <a:spLocks noChangeArrowheads="1"/>
                </p:cNvSpPr>
                <p:nvPr/>
              </p:nvSpPr>
              <p:spPr bwMode="auto">
                <a:xfrm>
                  <a:off x="3409950" y="5868988"/>
                  <a:ext cx="814388" cy="487362"/>
                </a:xfrm>
                <a:custGeom>
                  <a:avLst/>
                  <a:gdLst>
                    <a:gd name="T0" fmla="*/ 2260 w 2261"/>
                    <a:gd name="T1" fmla="*/ 675 h 1352"/>
                    <a:gd name="T2" fmla="*/ 2071 w 2261"/>
                    <a:gd name="T3" fmla="*/ 553 h 1352"/>
                    <a:gd name="T4" fmla="*/ 1966 w 2261"/>
                    <a:gd name="T5" fmla="*/ 480 h 1352"/>
                    <a:gd name="T6" fmla="*/ 1862 w 2261"/>
                    <a:gd name="T7" fmla="*/ 407 h 1352"/>
                    <a:gd name="T8" fmla="*/ 1737 w 2261"/>
                    <a:gd name="T9" fmla="*/ 357 h 1352"/>
                    <a:gd name="T10" fmla="*/ 1632 w 2261"/>
                    <a:gd name="T11" fmla="*/ 285 h 1352"/>
                    <a:gd name="T12" fmla="*/ 1401 w 2261"/>
                    <a:gd name="T13" fmla="*/ 163 h 1352"/>
                    <a:gd name="T14" fmla="*/ 1297 w 2261"/>
                    <a:gd name="T15" fmla="*/ 90 h 1352"/>
                    <a:gd name="T16" fmla="*/ 1193 w 2261"/>
                    <a:gd name="T17" fmla="*/ 16 h 1352"/>
                    <a:gd name="T18" fmla="*/ 1067 w 2261"/>
                    <a:gd name="T19" fmla="*/ 16 h 1352"/>
                    <a:gd name="T20" fmla="*/ 963 w 2261"/>
                    <a:gd name="T21" fmla="*/ 90 h 1352"/>
                    <a:gd name="T22" fmla="*/ 858 w 2261"/>
                    <a:gd name="T23" fmla="*/ 163 h 1352"/>
                    <a:gd name="T24" fmla="*/ 732 w 2261"/>
                    <a:gd name="T25" fmla="*/ 212 h 1352"/>
                    <a:gd name="T26" fmla="*/ 627 w 2261"/>
                    <a:gd name="T27" fmla="*/ 285 h 1352"/>
                    <a:gd name="T28" fmla="*/ 397 w 2261"/>
                    <a:gd name="T29" fmla="*/ 407 h 1352"/>
                    <a:gd name="T30" fmla="*/ 292 w 2261"/>
                    <a:gd name="T31" fmla="*/ 480 h 1352"/>
                    <a:gd name="T32" fmla="*/ 188 w 2261"/>
                    <a:gd name="T33" fmla="*/ 553 h 1352"/>
                    <a:gd name="T34" fmla="*/ 62 w 2261"/>
                    <a:gd name="T35" fmla="*/ 602 h 1352"/>
                    <a:gd name="T36" fmla="*/ 0 w 2261"/>
                    <a:gd name="T37" fmla="*/ 675 h 1352"/>
                    <a:gd name="T38" fmla="*/ 188 w 2261"/>
                    <a:gd name="T39" fmla="*/ 798 h 1352"/>
                    <a:gd name="T40" fmla="*/ 292 w 2261"/>
                    <a:gd name="T41" fmla="*/ 871 h 1352"/>
                    <a:gd name="T42" fmla="*/ 397 w 2261"/>
                    <a:gd name="T43" fmla="*/ 944 h 1352"/>
                    <a:gd name="T44" fmla="*/ 523 w 2261"/>
                    <a:gd name="T45" fmla="*/ 993 h 1352"/>
                    <a:gd name="T46" fmla="*/ 627 w 2261"/>
                    <a:gd name="T47" fmla="*/ 1066 h 1352"/>
                    <a:gd name="T48" fmla="*/ 858 w 2261"/>
                    <a:gd name="T49" fmla="*/ 1188 h 1352"/>
                    <a:gd name="T50" fmla="*/ 963 w 2261"/>
                    <a:gd name="T51" fmla="*/ 1262 h 1352"/>
                    <a:gd name="T52" fmla="*/ 1067 w 2261"/>
                    <a:gd name="T53" fmla="*/ 1334 h 1352"/>
                    <a:gd name="T54" fmla="*/ 1193 w 2261"/>
                    <a:gd name="T55" fmla="*/ 1334 h 1352"/>
                    <a:gd name="T56" fmla="*/ 1297 w 2261"/>
                    <a:gd name="T57" fmla="*/ 1262 h 1352"/>
                    <a:gd name="T58" fmla="*/ 1401 w 2261"/>
                    <a:gd name="T59" fmla="*/ 1188 h 1352"/>
                    <a:gd name="T60" fmla="*/ 1528 w 2261"/>
                    <a:gd name="T61" fmla="*/ 1140 h 1352"/>
                    <a:gd name="T62" fmla="*/ 1632 w 2261"/>
                    <a:gd name="T63" fmla="*/ 1066 h 1352"/>
                    <a:gd name="T64" fmla="*/ 1862 w 2261"/>
                    <a:gd name="T65" fmla="*/ 944 h 1352"/>
                    <a:gd name="T66" fmla="*/ 1966 w 2261"/>
                    <a:gd name="T67" fmla="*/ 871 h 1352"/>
                    <a:gd name="T68" fmla="*/ 2071 w 2261"/>
                    <a:gd name="T69" fmla="*/ 798 h 1352"/>
                    <a:gd name="T70" fmla="*/ 2197 w 2261"/>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1" h="1352">
                      <a:moveTo>
                        <a:pt x="2260" y="675"/>
                      </a:moveTo>
                      <a:lnTo>
                        <a:pt x="2260" y="675"/>
                      </a:lnTo>
                      <a:cubicBezTo>
                        <a:pt x="2260" y="643"/>
                        <a:pt x="2239" y="618"/>
                        <a:pt x="2197" y="602"/>
                      </a:cubicBezTo>
                      <a:lnTo>
                        <a:pt x="2071" y="553"/>
                      </a:lnTo>
                      <a:lnTo>
                        <a:pt x="2071" y="553"/>
                      </a:lnTo>
                      <a:cubicBezTo>
                        <a:pt x="2029" y="537"/>
                        <a:pt x="1995" y="513"/>
                        <a:pt x="1966" y="480"/>
                      </a:cubicBezTo>
                      <a:lnTo>
                        <a:pt x="1966" y="480"/>
                      </a:lnTo>
                      <a:cubicBezTo>
                        <a:pt x="1939" y="447"/>
                        <a:pt x="1904" y="424"/>
                        <a:pt x="1862" y="407"/>
                      </a:cubicBezTo>
                      <a:lnTo>
                        <a:pt x="1737" y="357"/>
                      </a:lnTo>
                      <a:lnTo>
                        <a:pt x="1737" y="357"/>
                      </a:lnTo>
                      <a:cubicBezTo>
                        <a:pt x="1695" y="342"/>
                        <a:pt x="1660" y="317"/>
                        <a:pt x="1632" y="285"/>
                      </a:cubicBezTo>
                      <a:lnTo>
                        <a:pt x="1632" y="285"/>
                      </a:lnTo>
                      <a:cubicBezTo>
                        <a:pt x="1604" y="252"/>
                        <a:pt x="1569" y="228"/>
                        <a:pt x="1528" y="212"/>
                      </a:cubicBezTo>
                      <a:lnTo>
                        <a:pt x="1401" y="163"/>
                      </a:lnTo>
                      <a:lnTo>
                        <a:pt x="1401" y="163"/>
                      </a:lnTo>
                      <a:cubicBezTo>
                        <a:pt x="1360" y="147"/>
                        <a:pt x="1325" y="123"/>
                        <a:pt x="1297" y="90"/>
                      </a:cubicBezTo>
                      <a:lnTo>
                        <a:pt x="1297" y="90"/>
                      </a:lnTo>
                      <a:cubicBezTo>
                        <a:pt x="1269" y="57"/>
                        <a:pt x="1234" y="33"/>
                        <a:pt x="1193" y="16"/>
                      </a:cubicBezTo>
                      <a:lnTo>
                        <a:pt x="1193" y="16"/>
                      </a:lnTo>
                      <a:cubicBezTo>
                        <a:pt x="1151" y="0"/>
                        <a:pt x="1109" y="0"/>
                        <a:pt x="1067" y="16"/>
                      </a:cubicBezTo>
                      <a:lnTo>
                        <a:pt x="1067" y="16"/>
                      </a:lnTo>
                      <a:cubicBezTo>
                        <a:pt x="1024" y="33"/>
                        <a:pt x="990" y="57"/>
                        <a:pt x="963" y="90"/>
                      </a:cubicBezTo>
                      <a:lnTo>
                        <a:pt x="963" y="90"/>
                      </a:lnTo>
                      <a:cubicBezTo>
                        <a:pt x="934" y="123"/>
                        <a:pt x="900" y="147"/>
                        <a:pt x="858" y="163"/>
                      </a:cubicBezTo>
                      <a:lnTo>
                        <a:pt x="732" y="212"/>
                      </a:lnTo>
                      <a:lnTo>
                        <a:pt x="732" y="212"/>
                      </a:lnTo>
                      <a:cubicBezTo>
                        <a:pt x="690" y="228"/>
                        <a:pt x="655" y="252"/>
                        <a:pt x="627" y="285"/>
                      </a:cubicBezTo>
                      <a:lnTo>
                        <a:pt x="627" y="285"/>
                      </a:lnTo>
                      <a:cubicBezTo>
                        <a:pt x="600" y="317"/>
                        <a:pt x="565" y="342"/>
                        <a:pt x="523" y="357"/>
                      </a:cubicBezTo>
                      <a:lnTo>
                        <a:pt x="397" y="407"/>
                      </a:lnTo>
                      <a:lnTo>
                        <a:pt x="397" y="407"/>
                      </a:lnTo>
                      <a:cubicBezTo>
                        <a:pt x="355" y="424"/>
                        <a:pt x="321" y="447"/>
                        <a:pt x="292" y="480"/>
                      </a:cubicBezTo>
                      <a:lnTo>
                        <a:pt x="292" y="480"/>
                      </a:lnTo>
                      <a:cubicBezTo>
                        <a:pt x="264" y="513"/>
                        <a:pt x="231" y="537"/>
                        <a:pt x="188" y="553"/>
                      </a:cubicBezTo>
                      <a:lnTo>
                        <a:pt x="62" y="602"/>
                      </a:lnTo>
                      <a:lnTo>
                        <a:pt x="62" y="602"/>
                      </a:lnTo>
                      <a:cubicBezTo>
                        <a:pt x="21" y="618"/>
                        <a:pt x="0" y="643"/>
                        <a:pt x="0" y="675"/>
                      </a:cubicBezTo>
                      <a:lnTo>
                        <a:pt x="0" y="675"/>
                      </a:lnTo>
                      <a:cubicBezTo>
                        <a:pt x="0" y="708"/>
                        <a:pt x="21" y="733"/>
                        <a:pt x="62" y="749"/>
                      </a:cubicBezTo>
                      <a:lnTo>
                        <a:pt x="188" y="798"/>
                      </a:lnTo>
                      <a:lnTo>
                        <a:pt x="188" y="798"/>
                      </a:lnTo>
                      <a:cubicBezTo>
                        <a:pt x="231" y="814"/>
                        <a:pt x="264" y="839"/>
                        <a:pt x="292" y="871"/>
                      </a:cubicBezTo>
                      <a:lnTo>
                        <a:pt x="292" y="871"/>
                      </a:lnTo>
                      <a:cubicBezTo>
                        <a:pt x="321" y="904"/>
                        <a:pt x="355" y="928"/>
                        <a:pt x="397" y="944"/>
                      </a:cubicBezTo>
                      <a:lnTo>
                        <a:pt x="523" y="993"/>
                      </a:lnTo>
                      <a:lnTo>
                        <a:pt x="523" y="993"/>
                      </a:lnTo>
                      <a:cubicBezTo>
                        <a:pt x="565" y="1009"/>
                        <a:pt x="600" y="1034"/>
                        <a:pt x="627" y="1066"/>
                      </a:cubicBezTo>
                      <a:lnTo>
                        <a:pt x="627" y="1066"/>
                      </a:lnTo>
                      <a:cubicBezTo>
                        <a:pt x="655" y="1099"/>
                        <a:pt x="690" y="1124"/>
                        <a:pt x="732" y="1140"/>
                      </a:cubicBezTo>
                      <a:lnTo>
                        <a:pt x="858" y="1188"/>
                      </a:lnTo>
                      <a:lnTo>
                        <a:pt x="858" y="1188"/>
                      </a:lnTo>
                      <a:cubicBezTo>
                        <a:pt x="900" y="1205"/>
                        <a:pt x="934" y="1228"/>
                        <a:pt x="963" y="1262"/>
                      </a:cubicBezTo>
                      <a:lnTo>
                        <a:pt x="963" y="1262"/>
                      </a:lnTo>
                      <a:cubicBezTo>
                        <a:pt x="990" y="1294"/>
                        <a:pt x="1024" y="1318"/>
                        <a:pt x="1067" y="1334"/>
                      </a:cubicBezTo>
                      <a:lnTo>
                        <a:pt x="1067" y="1334"/>
                      </a:lnTo>
                      <a:cubicBezTo>
                        <a:pt x="1109" y="1351"/>
                        <a:pt x="1151" y="1351"/>
                        <a:pt x="1193" y="1334"/>
                      </a:cubicBezTo>
                      <a:lnTo>
                        <a:pt x="1193" y="1334"/>
                      </a:lnTo>
                      <a:cubicBezTo>
                        <a:pt x="1234" y="1318"/>
                        <a:pt x="1269" y="1294"/>
                        <a:pt x="1297" y="1262"/>
                      </a:cubicBezTo>
                      <a:lnTo>
                        <a:pt x="1297" y="1262"/>
                      </a:lnTo>
                      <a:cubicBezTo>
                        <a:pt x="1325" y="1228"/>
                        <a:pt x="1360" y="1205"/>
                        <a:pt x="1401" y="1188"/>
                      </a:cubicBezTo>
                      <a:lnTo>
                        <a:pt x="1528" y="1140"/>
                      </a:lnTo>
                      <a:lnTo>
                        <a:pt x="1528" y="1140"/>
                      </a:lnTo>
                      <a:cubicBezTo>
                        <a:pt x="1569" y="1124"/>
                        <a:pt x="1604" y="1099"/>
                        <a:pt x="1632" y="1066"/>
                      </a:cubicBezTo>
                      <a:lnTo>
                        <a:pt x="1632" y="1066"/>
                      </a:lnTo>
                      <a:cubicBezTo>
                        <a:pt x="1660" y="1034"/>
                        <a:pt x="1695" y="1009"/>
                        <a:pt x="1737" y="993"/>
                      </a:cubicBezTo>
                      <a:lnTo>
                        <a:pt x="1862" y="944"/>
                      </a:lnTo>
                      <a:lnTo>
                        <a:pt x="1862" y="944"/>
                      </a:lnTo>
                      <a:cubicBezTo>
                        <a:pt x="1904" y="928"/>
                        <a:pt x="1939" y="904"/>
                        <a:pt x="1966" y="871"/>
                      </a:cubicBezTo>
                      <a:lnTo>
                        <a:pt x="1966" y="871"/>
                      </a:lnTo>
                      <a:cubicBezTo>
                        <a:pt x="1995" y="839"/>
                        <a:pt x="2029" y="814"/>
                        <a:pt x="2071" y="798"/>
                      </a:cubicBezTo>
                      <a:lnTo>
                        <a:pt x="2197" y="749"/>
                      </a:lnTo>
                      <a:lnTo>
                        <a:pt x="2197" y="749"/>
                      </a:lnTo>
                      <a:cubicBezTo>
                        <a:pt x="2239" y="733"/>
                        <a:pt x="2260" y="708"/>
                        <a:pt x="2260" y="675"/>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151">
                  <a:extLst>
                    <a:ext uri="{FF2B5EF4-FFF2-40B4-BE49-F238E27FC236}">
                      <a16:creationId xmlns:a16="http://schemas.microsoft.com/office/drawing/2014/main" id="{DDAF0AFA-2ADE-3A40-9957-206711004625}"/>
                    </a:ext>
                  </a:extLst>
                </p:cNvPr>
                <p:cNvSpPr>
                  <a:spLocks noChangeArrowheads="1"/>
                </p:cNvSpPr>
                <p:nvPr/>
              </p:nvSpPr>
              <p:spPr bwMode="auto">
                <a:xfrm>
                  <a:off x="3495675" y="5921375"/>
                  <a:ext cx="641350" cy="382588"/>
                </a:xfrm>
                <a:custGeom>
                  <a:avLst/>
                  <a:gdLst>
                    <a:gd name="T0" fmla="*/ 1779 w 1780"/>
                    <a:gd name="T1" fmla="*/ 531 h 1064"/>
                    <a:gd name="T2" fmla="*/ 1631 w 1780"/>
                    <a:gd name="T3" fmla="*/ 435 h 1064"/>
                    <a:gd name="T4" fmla="*/ 1549 w 1780"/>
                    <a:gd name="T5" fmla="*/ 377 h 1064"/>
                    <a:gd name="T6" fmla="*/ 1466 w 1780"/>
                    <a:gd name="T7" fmla="*/ 320 h 1064"/>
                    <a:gd name="T8" fmla="*/ 1368 w 1780"/>
                    <a:gd name="T9" fmla="*/ 282 h 1064"/>
                    <a:gd name="T10" fmla="*/ 1286 w 1780"/>
                    <a:gd name="T11" fmla="*/ 225 h 1064"/>
                    <a:gd name="T12" fmla="*/ 1104 w 1780"/>
                    <a:gd name="T13" fmla="*/ 128 h 1064"/>
                    <a:gd name="T14" fmla="*/ 1021 w 1780"/>
                    <a:gd name="T15" fmla="*/ 71 h 1064"/>
                    <a:gd name="T16" fmla="*/ 939 w 1780"/>
                    <a:gd name="T17" fmla="*/ 13 h 1064"/>
                    <a:gd name="T18" fmla="*/ 841 w 1780"/>
                    <a:gd name="T19" fmla="*/ 13 h 1064"/>
                    <a:gd name="T20" fmla="*/ 759 w 1780"/>
                    <a:gd name="T21" fmla="*/ 71 h 1064"/>
                    <a:gd name="T22" fmla="*/ 676 w 1780"/>
                    <a:gd name="T23" fmla="*/ 128 h 1064"/>
                    <a:gd name="T24" fmla="*/ 577 w 1780"/>
                    <a:gd name="T25" fmla="*/ 167 h 1064"/>
                    <a:gd name="T26" fmla="*/ 494 w 1780"/>
                    <a:gd name="T27" fmla="*/ 225 h 1064"/>
                    <a:gd name="T28" fmla="*/ 313 w 1780"/>
                    <a:gd name="T29" fmla="*/ 320 h 1064"/>
                    <a:gd name="T30" fmla="*/ 231 w 1780"/>
                    <a:gd name="T31" fmla="*/ 377 h 1064"/>
                    <a:gd name="T32" fmla="*/ 148 w 1780"/>
                    <a:gd name="T33" fmla="*/ 435 h 1064"/>
                    <a:gd name="T34" fmla="*/ 50 w 1780"/>
                    <a:gd name="T35" fmla="*/ 474 h 1064"/>
                    <a:gd name="T36" fmla="*/ 0 w 1780"/>
                    <a:gd name="T37" fmla="*/ 531 h 1064"/>
                    <a:gd name="T38" fmla="*/ 148 w 1780"/>
                    <a:gd name="T39" fmla="*/ 627 h 1064"/>
                    <a:gd name="T40" fmla="*/ 231 w 1780"/>
                    <a:gd name="T41" fmla="*/ 685 h 1064"/>
                    <a:gd name="T42" fmla="*/ 313 w 1780"/>
                    <a:gd name="T43" fmla="*/ 743 h 1064"/>
                    <a:gd name="T44" fmla="*/ 412 w 1780"/>
                    <a:gd name="T45" fmla="*/ 781 h 1064"/>
                    <a:gd name="T46" fmla="*/ 494 w 1780"/>
                    <a:gd name="T47" fmla="*/ 839 h 1064"/>
                    <a:gd name="T48" fmla="*/ 676 w 1780"/>
                    <a:gd name="T49" fmla="*/ 935 h 1064"/>
                    <a:gd name="T50" fmla="*/ 759 w 1780"/>
                    <a:gd name="T51" fmla="*/ 993 h 1064"/>
                    <a:gd name="T52" fmla="*/ 841 w 1780"/>
                    <a:gd name="T53" fmla="*/ 1050 h 1064"/>
                    <a:gd name="T54" fmla="*/ 939 w 1780"/>
                    <a:gd name="T55" fmla="*/ 1050 h 1064"/>
                    <a:gd name="T56" fmla="*/ 1021 w 1780"/>
                    <a:gd name="T57" fmla="*/ 993 h 1064"/>
                    <a:gd name="T58" fmla="*/ 1104 w 1780"/>
                    <a:gd name="T59" fmla="*/ 935 h 1064"/>
                    <a:gd name="T60" fmla="*/ 1203 w 1780"/>
                    <a:gd name="T61" fmla="*/ 897 h 1064"/>
                    <a:gd name="T62" fmla="*/ 1286 w 1780"/>
                    <a:gd name="T63" fmla="*/ 839 h 1064"/>
                    <a:gd name="T64" fmla="*/ 1466 w 1780"/>
                    <a:gd name="T65" fmla="*/ 743 h 1064"/>
                    <a:gd name="T66" fmla="*/ 1549 w 1780"/>
                    <a:gd name="T67" fmla="*/ 685 h 1064"/>
                    <a:gd name="T68" fmla="*/ 1631 w 1780"/>
                    <a:gd name="T69" fmla="*/ 627 h 1064"/>
                    <a:gd name="T70" fmla="*/ 1730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30" y="474"/>
                      </a:cubicBezTo>
                      <a:lnTo>
                        <a:pt x="1631" y="435"/>
                      </a:lnTo>
                      <a:lnTo>
                        <a:pt x="1631" y="435"/>
                      </a:lnTo>
                      <a:cubicBezTo>
                        <a:pt x="1598" y="423"/>
                        <a:pt x="1571" y="404"/>
                        <a:pt x="1549" y="377"/>
                      </a:cubicBezTo>
                      <a:lnTo>
                        <a:pt x="1549" y="377"/>
                      </a:lnTo>
                      <a:cubicBezTo>
                        <a:pt x="1527" y="352"/>
                        <a:pt x="1500" y="333"/>
                        <a:pt x="1466" y="320"/>
                      </a:cubicBezTo>
                      <a:lnTo>
                        <a:pt x="1368" y="282"/>
                      </a:lnTo>
                      <a:lnTo>
                        <a:pt x="1368" y="282"/>
                      </a:lnTo>
                      <a:cubicBezTo>
                        <a:pt x="1335" y="269"/>
                        <a:pt x="1307" y="250"/>
                        <a:pt x="1286" y="225"/>
                      </a:cubicBezTo>
                      <a:lnTo>
                        <a:pt x="1286" y="225"/>
                      </a:lnTo>
                      <a:cubicBezTo>
                        <a:pt x="1263" y="198"/>
                        <a:pt x="1236" y="179"/>
                        <a:pt x="1203" y="167"/>
                      </a:cubicBezTo>
                      <a:lnTo>
                        <a:pt x="1104" y="128"/>
                      </a:lnTo>
                      <a:lnTo>
                        <a:pt x="1104" y="128"/>
                      </a:lnTo>
                      <a:cubicBezTo>
                        <a:pt x="1071" y="115"/>
                        <a:pt x="1044" y="96"/>
                        <a:pt x="1021" y="71"/>
                      </a:cubicBezTo>
                      <a:lnTo>
                        <a:pt x="1021" y="71"/>
                      </a:lnTo>
                      <a:cubicBezTo>
                        <a:pt x="999" y="45"/>
                        <a:pt x="972" y="26"/>
                        <a:pt x="939" y="13"/>
                      </a:cubicBezTo>
                      <a:lnTo>
                        <a:pt x="939" y="13"/>
                      </a:lnTo>
                      <a:cubicBezTo>
                        <a:pt x="906" y="0"/>
                        <a:pt x="874" y="0"/>
                        <a:pt x="841" y="13"/>
                      </a:cubicBezTo>
                      <a:lnTo>
                        <a:pt x="841" y="13"/>
                      </a:lnTo>
                      <a:cubicBezTo>
                        <a:pt x="807" y="26"/>
                        <a:pt x="780" y="45"/>
                        <a:pt x="759" y="71"/>
                      </a:cubicBezTo>
                      <a:lnTo>
                        <a:pt x="759" y="71"/>
                      </a:lnTo>
                      <a:cubicBezTo>
                        <a:pt x="736" y="96"/>
                        <a:pt x="709" y="115"/>
                        <a:pt x="676" y="128"/>
                      </a:cubicBezTo>
                      <a:lnTo>
                        <a:pt x="577" y="167"/>
                      </a:lnTo>
                      <a:lnTo>
                        <a:pt x="577" y="167"/>
                      </a:lnTo>
                      <a:cubicBezTo>
                        <a:pt x="544" y="179"/>
                        <a:pt x="517" y="198"/>
                        <a:pt x="494" y="225"/>
                      </a:cubicBezTo>
                      <a:lnTo>
                        <a:pt x="494" y="225"/>
                      </a:lnTo>
                      <a:cubicBezTo>
                        <a:pt x="473" y="250"/>
                        <a:pt x="445" y="269"/>
                        <a:pt x="412" y="282"/>
                      </a:cubicBezTo>
                      <a:lnTo>
                        <a:pt x="313" y="320"/>
                      </a:lnTo>
                      <a:lnTo>
                        <a:pt x="313" y="320"/>
                      </a:lnTo>
                      <a:cubicBezTo>
                        <a:pt x="280" y="333"/>
                        <a:pt x="253" y="352"/>
                        <a:pt x="231" y="377"/>
                      </a:cubicBezTo>
                      <a:lnTo>
                        <a:pt x="231" y="377"/>
                      </a:lnTo>
                      <a:cubicBezTo>
                        <a:pt x="209" y="404"/>
                        <a:pt x="182" y="423"/>
                        <a:pt x="148" y="435"/>
                      </a:cubicBezTo>
                      <a:lnTo>
                        <a:pt x="50" y="474"/>
                      </a:lnTo>
                      <a:lnTo>
                        <a:pt x="50" y="474"/>
                      </a:lnTo>
                      <a:cubicBezTo>
                        <a:pt x="17" y="486"/>
                        <a:pt x="0" y="506"/>
                        <a:pt x="0" y="531"/>
                      </a:cubicBezTo>
                      <a:lnTo>
                        <a:pt x="0" y="531"/>
                      </a:lnTo>
                      <a:cubicBezTo>
                        <a:pt x="0" y="557"/>
                        <a:pt x="17" y="576"/>
                        <a:pt x="50" y="589"/>
                      </a:cubicBezTo>
                      <a:lnTo>
                        <a:pt x="148" y="627"/>
                      </a:lnTo>
                      <a:lnTo>
                        <a:pt x="148" y="627"/>
                      </a:lnTo>
                      <a:cubicBezTo>
                        <a:pt x="182" y="640"/>
                        <a:pt x="209" y="660"/>
                        <a:pt x="231" y="685"/>
                      </a:cubicBezTo>
                      <a:lnTo>
                        <a:pt x="231" y="685"/>
                      </a:lnTo>
                      <a:cubicBezTo>
                        <a:pt x="253" y="711"/>
                        <a:pt x="280" y="730"/>
                        <a:pt x="313" y="743"/>
                      </a:cubicBezTo>
                      <a:lnTo>
                        <a:pt x="412" y="781"/>
                      </a:lnTo>
                      <a:lnTo>
                        <a:pt x="412" y="781"/>
                      </a:lnTo>
                      <a:cubicBezTo>
                        <a:pt x="445" y="794"/>
                        <a:pt x="473" y="814"/>
                        <a:pt x="494" y="839"/>
                      </a:cubicBezTo>
                      <a:lnTo>
                        <a:pt x="494" y="839"/>
                      </a:lnTo>
                      <a:cubicBezTo>
                        <a:pt x="517" y="865"/>
                        <a:pt x="544" y="884"/>
                        <a:pt x="577" y="897"/>
                      </a:cubicBezTo>
                      <a:lnTo>
                        <a:pt x="676" y="935"/>
                      </a:lnTo>
                      <a:lnTo>
                        <a:pt x="676" y="935"/>
                      </a:lnTo>
                      <a:cubicBezTo>
                        <a:pt x="709" y="948"/>
                        <a:pt x="736" y="967"/>
                        <a:pt x="759" y="993"/>
                      </a:cubicBezTo>
                      <a:lnTo>
                        <a:pt x="759" y="993"/>
                      </a:lnTo>
                      <a:cubicBezTo>
                        <a:pt x="780" y="1019"/>
                        <a:pt x="807" y="1038"/>
                        <a:pt x="841" y="1050"/>
                      </a:cubicBezTo>
                      <a:lnTo>
                        <a:pt x="841" y="1050"/>
                      </a:lnTo>
                      <a:cubicBezTo>
                        <a:pt x="874" y="1063"/>
                        <a:pt x="906" y="1063"/>
                        <a:pt x="939" y="1050"/>
                      </a:cubicBezTo>
                      <a:lnTo>
                        <a:pt x="939" y="1050"/>
                      </a:lnTo>
                      <a:cubicBezTo>
                        <a:pt x="972" y="1038"/>
                        <a:pt x="999" y="1019"/>
                        <a:pt x="1021" y="993"/>
                      </a:cubicBezTo>
                      <a:lnTo>
                        <a:pt x="1021" y="993"/>
                      </a:lnTo>
                      <a:cubicBezTo>
                        <a:pt x="1044" y="967"/>
                        <a:pt x="1071" y="948"/>
                        <a:pt x="1104" y="935"/>
                      </a:cubicBezTo>
                      <a:lnTo>
                        <a:pt x="1203" y="897"/>
                      </a:lnTo>
                      <a:lnTo>
                        <a:pt x="1203" y="897"/>
                      </a:lnTo>
                      <a:cubicBezTo>
                        <a:pt x="1236" y="884"/>
                        <a:pt x="1263" y="865"/>
                        <a:pt x="1286" y="839"/>
                      </a:cubicBezTo>
                      <a:lnTo>
                        <a:pt x="1286" y="839"/>
                      </a:lnTo>
                      <a:cubicBezTo>
                        <a:pt x="1307" y="814"/>
                        <a:pt x="1335" y="794"/>
                        <a:pt x="1368" y="781"/>
                      </a:cubicBezTo>
                      <a:lnTo>
                        <a:pt x="1466" y="743"/>
                      </a:lnTo>
                      <a:lnTo>
                        <a:pt x="1466" y="743"/>
                      </a:lnTo>
                      <a:cubicBezTo>
                        <a:pt x="1500" y="730"/>
                        <a:pt x="1527" y="711"/>
                        <a:pt x="1549" y="685"/>
                      </a:cubicBezTo>
                      <a:lnTo>
                        <a:pt x="1549" y="685"/>
                      </a:lnTo>
                      <a:cubicBezTo>
                        <a:pt x="1571" y="660"/>
                        <a:pt x="1598" y="640"/>
                        <a:pt x="1631" y="627"/>
                      </a:cubicBezTo>
                      <a:lnTo>
                        <a:pt x="1730" y="589"/>
                      </a:lnTo>
                      <a:lnTo>
                        <a:pt x="1730" y="589"/>
                      </a:lnTo>
                      <a:cubicBezTo>
                        <a:pt x="1762" y="576"/>
                        <a:pt x="1779" y="557"/>
                        <a:pt x="1779" y="531"/>
                      </a:cubicBezTo>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152">
                  <a:extLst>
                    <a:ext uri="{FF2B5EF4-FFF2-40B4-BE49-F238E27FC236}">
                      <a16:creationId xmlns:a16="http://schemas.microsoft.com/office/drawing/2014/main" id="{D303AAE8-C44D-7B42-B9C9-BFE63AA920FF}"/>
                    </a:ext>
                  </a:extLst>
                </p:cNvPr>
                <p:cNvSpPr>
                  <a:spLocks noChangeArrowheads="1"/>
                </p:cNvSpPr>
                <p:nvPr/>
              </p:nvSpPr>
              <p:spPr bwMode="auto">
                <a:xfrm>
                  <a:off x="2754313" y="5975350"/>
                  <a:ext cx="58737"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6 w 165"/>
                    <a:gd name="T11" fmla="*/ 19 h 307"/>
                    <a:gd name="T12" fmla="*/ 116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3" y="128"/>
                        <a:pt x="164" y="102"/>
                        <a:pt x="164" y="77"/>
                      </a:cubicBezTo>
                      <a:lnTo>
                        <a:pt x="164" y="77"/>
                      </a:lnTo>
                      <a:cubicBezTo>
                        <a:pt x="164" y="51"/>
                        <a:pt x="149" y="32"/>
                        <a:pt x="116" y="19"/>
                      </a:cubicBezTo>
                      <a:lnTo>
                        <a:pt x="116" y="19"/>
                      </a:lnTo>
                      <a:cubicBezTo>
                        <a:pt x="82" y="7"/>
                        <a:pt x="45" y="0"/>
                        <a:pt x="0" y="0"/>
                      </a:cubicBez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153">
                  <a:extLst>
                    <a:ext uri="{FF2B5EF4-FFF2-40B4-BE49-F238E27FC236}">
                      <a16:creationId xmlns:a16="http://schemas.microsoft.com/office/drawing/2014/main" id="{7652A025-482D-D843-9A8C-3F5E32FD4EDA}"/>
                    </a:ext>
                  </a:extLst>
                </p:cNvPr>
                <p:cNvSpPr>
                  <a:spLocks noChangeArrowheads="1"/>
                </p:cNvSpPr>
                <p:nvPr/>
              </p:nvSpPr>
              <p:spPr bwMode="auto">
                <a:xfrm>
                  <a:off x="2754313" y="6140450"/>
                  <a:ext cx="58737" cy="111125"/>
                </a:xfrm>
                <a:custGeom>
                  <a:avLst/>
                  <a:gdLst>
                    <a:gd name="T0" fmla="*/ 0 w 165"/>
                    <a:gd name="T1" fmla="*/ 306 h 307"/>
                    <a:gd name="T2" fmla="*/ 0 w 165"/>
                    <a:gd name="T3" fmla="*/ 306 h 307"/>
                    <a:gd name="T4" fmla="*/ 116 w 165"/>
                    <a:gd name="T5" fmla="*/ 287 h 307"/>
                    <a:gd name="T6" fmla="*/ 116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5" y="306"/>
                        <a:pt x="82" y="300"/>
                        <a:pt x="116" y="287"/>
                      </a:cubicBezTo>
                      <a:lnTo>
                        <a:pt x="116" y="287"/>
                      </a:lnTo>
                      <a:cubicBezTo>
                        <a:pt x="149" y="274"/>
                        <a:pt x="164" y="255"/>
                        <a:pt x="164" y="230"/>
                      </a:cubicBezTo>
                      <a:lnTo>
                        <a:pt x="164" y="230"/>
                      </a:lnTo>
                      <a:cubicBezTo>
                        <a:pt x="164" y="205"/>
                        <a:pt x="153" y="179"/>
                        <a:pt x="131" y="153"/>
                      </a:cubicBezTo>
                      <a:lnTo>
                        <a:pt x="66" y="77"/>
                      </a:lnTo>
                      <a:lnTo>
                        <a:pt x="0" y="0"/>
                      </a:ln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154">
                  <a:extLst>
                    <a:ext uri="{FF2B5EF4-FFF2-40B4-BE49-F238E27FC236}">
                      <a16:creationId xmlns:a16="http://schemas.microsoft.com/office/drawing/2014/main" id="{9B44CBDF-671F-8B42-BEDD-5494A7282F1C}"/>
                    </a:ext>
                  </a:extLst>
                </p:cNvPr>
                <p:cNvSpPr>
                  <a:spLocks noChangeArrowheads="1"/>
                </p:cNvSpPr>
                <p:nvPr/>
              </p:nvSpPr>
              <p:spPr bwMode="auto">
                <a:xfrm>
                  <a:off x="3686175"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2 w 723"/>
                    <a:gd name="T19" fmla="*/ 376 h 447"/>
                    <a:gd name="T20" fmla="*/ 492 w 723"/>
                    <a:gd name="T21" fmla="*/ 376 h 447"/>
                    <a:gd name="T22" fmla="*/ 574 w 723"/>
                    <a:gd name="T23" fmla="*/ 318 h 447"/>
                    <a:gd name="T24" fmla="*/ 672 w 723"/>
                    <a:gd name="T25" fmla="*/ 280 h 447"/>
                    <a:gd name="T26" fmla="*/ 672 w 723"/>
                    <a:gd name="T27" fmla="*/ 280 h 447"/>
                    <a:gd name="T28" fmla="*/ 722 w 723"/>
                    <a:gd name="T29" fmla="*/ 222 h 447"/>
                    <a:gd name="T30" fmla="*/ 722 w 723"/>
                    <a:gd name="T31" fmla="*/ 222 h 447"/>
                    <a:gd name="T32" fmla="*/ 672 w 723"/>
                    <a:gd name="T33" fmla="*/ 165 h 447"/>
                    <a:gd name="T34" fmla="*/ 574 w 723"/>
                    <a:gd name="T35" fmla="*/ 126 h 447"/>
                    <a:gd name="T36" fmla="*/ 574 w 723"/>
                    <a:gd name="T37" fmla="*/ 126 h 447"/>
                    <a:gd name="T38" fmla="*/ 492 w 723"/>
                    <a:gd name="T39" fmla="*/ 69 h 447"/>
                    <a:gd name="T40" fmla="*/ 492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7" y="350"/>
                        <a:pt x="230" y="376"/>
                      </a:cubicBezTo>
                      <a:lnTo>
                        <a:pt x="230" y="376"/>
                      </a:lnTo>
                      <a:cubicBezTo>
                        <a:pt x="251" y="401"/>
                        <a:pt x="278" y="420"/>
                        <a:pt x="312" y="433"/>
                      </a:cubicBezTo>
                      <a:lnTo>
                        <a:pt x="312" y="433"/>
                      </a:lnTo>
                      <a:cubicBezTo>
                        <a:pt x="345" y="446"/>
                        <a:pt x="377" y="446"/>
                        <a:pt x="410" y="433"/>
                      </a:cubicBezTo>
                      <a:lnTo>
                        <a:pt x="410" y="433"/>
                      </a:lnTo>
                      <a:cubicBezTo>
                        <a:pt x="442" y="420"/>
                        <a:pt x="470" y="401"/>
                        <a:pt x="492" y="376"/>
                      </a:cubicBezTo>
                      <a:lnTo>
                        <a:pt x="492" y="376"/>
                      </a:lnTo>
                      <a:cubicBezTo>
                        <a:pt x="513" y="350"/>
                        <a:pt x="541" y="331"/>
                        <a:pt x="574" y="318"/>
                      </a:cubicBezTo>
                      <a:lnTo>
                        <a:pt x="672" y="280"/>
                      </a:lnTo>
                      <a:lnTo>
                        <a:pt x="672" y="280"/>
                      </a:lnTo>
                      <a:cubicBezTo>
                        <a:pt x="705" y="267"/>
                        <a:pt x="722" y="248"/>
                        <a:pt x="722" y="222"/>
                      </a:cubicBezTo>
                      <a:lnTo>
                        <a:pt x="722" y="222"/>
                      </a:lnTo>
                      <a:cubicBezTo>
                        <a:pt x="722" y="197"/>
                        <a:pt x="705" y="177"/>
                        <a:pt x="672" y="165"/>
                      </a:cubicBezTo>
                      <a:lnTo>
                        <a:pt x="574" y="126"/>
                      </a:lnTo>
                      <a:lnTo>
                        <a:pt x="574" y="126"/>
                      </a:lnTo>
                      <a:cubicBezTo>
                        <a:pt x="541" y="114"/>
                        <a:pt x="513" y="95"/>
                        <a:pt x="492" y="69"/>
                      </a:cubicBezTo>
                      <a:lnTo>
                        <a:pt x="492" y="69"/>
                      </a:lnTo>
                      <a:cubicBezTo>
                        <a:pt x="470" y="44"/>
                        <a:pt x="442" y="25"/>
                        <a:pt x="410" y="13"/>
                      </a:cubicBezTo>
                      <a:lnTo>
                        <a:pt x="410" y="13"/>
                      </a:lnTo>
                      <a:cubicBezTo>
                        <a:pt x="377" y="0"/>
                        <a:pt x="345" y="0"/>
                        <a:pt x="312" y="13"/>
                      </a:cubicBezTo>
                      <a:lnTo>
                        <a:pt x="312" y="13"/>
                      </a:lnTo>
                      <a:cubicBezTo>
                        <a:pt x="278" y="25"/>
                        <a:pt x="251" y="44"/>
                        <a:pt x="230" y="69"/>
                      </a:cubicBezTo>
                      <a:lnTo>
                        <a:pt x="230" y="69"/>
                      </a:lnTo>
                      <a:cubicBezTo>
                        <a:pt x="207"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155">
                  <a:extLst>
                    <a:ext uri="{FF2B5EF4-FFF2-40B4-BE49-F238E27FC236}">
                      <a16:creationId xmlns:a16="http://schemas.microsoft.com/office/drawing/2014/main" id="{29842E48-4817-F348-9AD0-4B0C9976E0B4}"/>
                    </a:ext>
                  </a:extLst>
                </p:cNvPr>
                <p:cNvSpPr>
                  <a:spLocks noChangeArrowheads="1"/>
                </p:cNvSpPr>
                <p:nvPr/>
              </p:nvSpPr>
              <p:spPr bwMode="auto">
                <a:xfrm>
                  <a:off x="2884488" y="6032500"/>
                  <a:ext cx="165100" cy="160338"/>
                </a:xfrm>
                <a:custGeom>
                  <a:avLst/>
                  <a:gdLst>
                    <a:gd name="T0" fmla="*/ 327 w 459"/>
                    <a:gd name="T1" fmla="*/ 222 h 447"/>
                    <a:gd name="T2" fmla="*/ 327 w 459"/>
                    <a:gd name="T3" fmla="*/ 222 h 447"/>
                    <a:gd name="T4" fmla="*/ 278 w 459"/>
                    <a:gd name="T5" fmla="*/ 165 h 447"/>
                    <a:gd name="T6" fmla="*/ 278 w 459"/>
                    <a:gd name="T7" fmla="*/ 165 h 447"/>
                    <a:gd name="T8" fmla="*/ 179 w 459"/>
                    <a:gd name="T9" fmla="*/ 165 h 447"/>
                    <a:gd name="T10" fmla="*/ 179 w 459"/>
                    <a:gd name="T11" fmla="*/ 165 h 447"/>
                    <a:gd name="T12" fmla="*/ 130 w 459"/>
                    <a:gd name="T13" fmla="*/ 222 h 447"/>
                    <a:gd name="T14" fmla="*/ 130 w 459"/>
                    <a:gd name="T15" fmla="*/ 222 h 447"/>
                    <a:gd name="T16" fmla="*/ 179 w 459"/>
                    <a:gd name="T17" fmla="*/ 280 h 447"/>
                    <a:gd name="T18" fmla="*/ 179 w 459"/>
                    <a:gd name="T19" fmla="*/ 280 h 447"/>
                    <a:gd name="T20" fmla="*/ 278 w 459"/>
                    <a:gd name="T21" fmla="*/ 280 h 447"/>
                    <a:gd name="T22" fmla="*/ 278 w 459"/>
                    <a:gd name="T23" fmla="*/ 280 h 447"/>
                    <a:gd name="T24" fmla="*/ 327 w 459"/>
                    <a:gd name="T25" fmla="*/ 222 h 447"/>
                    <a:gd name="T26" fmla="*/ 426 w 459"/>
                    <a:gd name="T27" fmla="*/ 146 h 447"/>
                    <a:gd name="T28" fmla="*/ 426 w 459"/>
                    <a:gd name="T29" fmla="*/ 146 h 447"/>
                    <a:gd name="T30" fmla="*/ 458 w 459"/>
                    <a:gd name="T31" fmla="*/ 222 h 447"/>
                    <a:gd name="T32" fmla="*/ 458 w 459"/>
                    <a:gd name="T33" fmla="*/ 222 h 447"/>
                    <a:gd name="T34" fmla="*/ 426 w 459"/>
                    <a:gd name="T35" fmla="*/ 299 h 447"/>
                    <a:gd name="T36" fmla="*/ 360 w 459"/>
                    <a:gd name="T37" fmla="*/ 376 h 447"/>
                    <a:gd name="T38" fmla="*/ 360 w 459"/>
                    <a:gd name="T39" fmla="*/ 376 h 447"/>
                    <a:gd name="T40" fmla="*/ 278 w 459"/>
                    <a:gd name="T41" fmla="*/ 433 h 447"/>
                    <a:gd name="T42" fmla="*/ 278 w 459"/>
                    <a:gd name="T43" fmla="*/ 433 h 447"/>
                    <a:gd name="T44" fmla="*/ 179 w 459"/>
                    <a:gd name="T45" fmla="*/ 433 h 447"/>
                    <a:gd name="T46" fmla="*/ 179 w 459"/>
                    <a:gd name="T47" fmla="*/ 433 h 447"/>
                    <a:gd name="T48" fmla="*/ 97 w 459"/>
                    <a:gd name="T49" fmla="*/ 376 h 447"/>
                    <a:gd name="T50" fmla="*/ 32 w 459"/>
                    <a:gd name="T51" fmla="*/ 299 h 447"/>
                    <a:gd name="T52" fmla="*/ 32 w 459"/>
                    <a:gd name="T53" fmla="*/ 299 h 447"/>
                    <a:gd name="T54" fmla="*/ 0 w 459"/>
                    <a:gd name="T55" fmla="*/ 222 h 447"/>
                    <a:gd name="T56" fmla="*/ 0 w 459"/>
                    <a:gd name="T57" fmla="*/ 222 h 447"/>
                    <a:gd name="T58" fmla="*/ 32 w 459"/>
                    <a:gd name="T59" fmla="*/ 146 h 447"/>
                    <a:gd name="T60" fmla="*/ 97 w 459"/>
                    <a:gd name="T61" fmla="*/ 69 h 447"/>
                    <a:gd name="T62" fmla="*/ 97 w 459"/>
                    <a:gd name="T63" fmla="*/ 69 h 447"/>
                    <a:gd name="T64" fmla="*/ 179 w 459"/>
                    <a:gd name="T65" fmla="*/ 13 h 447"/>
                    <a:gd name="T66" fmla="*/ 179 w 459"/>
                    <a:gd name="T67" fmla="*/ 13 h 447"/>
                    <a:gd name="T68" fmla="*/ 278 w 459"/>
                    <a:gd name="T69" fmla="*/ 13 h 447"/>
                    <a:gd name="T70" fmla="*/ 278 w 459"/>
                    <a:gd name="T71" fmla="*/ 13 h 447"/>
                    <a:gd name="T72" fmla="*/ 360 w 459"/>
                    <a:gd name="T73" fmla="*/ 69 h 447"/>
                    <a:gd name="T74" fmla="*/ 426 w 459"/>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9" h="447">
                      <a:moveTo>
                        <a:pt x="327" y="222"/>
                      </a:moveTo>
                      <a:lnTo>
                        <a:pt x="327" y="222"/>
                      </a:lnTo>
                      <a:cubicBezTo>
                        <a:pt x="327" y="197"/>
                        <a:pt x="311" y="177"/>
                        <a:pt x="278" y="165"/>
                      </a:cubicBezTo>
                      <a:lnTo>
                        <a:pt x="278" y="165"/>
                      </a:lnTo>
                      <a:cubicBezTo>
                        <a:pt x="245" y="152"/>
                        <a:pt x="212" y="152"/>
                        <a:pt x="179" y="165"/>
                      </a:cubicBezTo>
                      <a:lnTo>
                        <a:pt x="179" y="165"/>
                      </a:lnTo>
                      <a:cubicBezTo>
                        <a:pt x="146" y="177"/>
                        <a:pt x="130" y="197"/>
                        <a:pt x="130" y="222"/>
                      </a:cubicBezTo>
                      <a:lnTo>
                        <a:pt x="130" y="222"/>
                      </a:lnTo>
                      <a:cubicBezTo>
                        <a:pt x="130" y="248"/>
                        <a:pt x="146" y="267"/>
                        <a:pt x="179" y="280"/>
                      </a:cubicBezTo>
                      <a:lnTo>
                        <a:pt x="179" y="280"/>
                      </a:lnTo>
                      <a:cubicBezTo>
                        <a:pt x="212" y="293"/>
                        <a:pt x="245" y="293"/>
                        <a:pt x="278" y="280"/>
                      </a:cubicBezTo>
                      <a:lnTo>
                        <a:pt x="278" y="280"/>
                      </a:lnTo>
                      <a:cubicBezTo>
                        <a:pt x="311" y="267"/>
                        <a:pt x="327" y="248"/>
                        <a:pt x="327" y="222"/>
                      </a:cubicBezTo>
                      <a:close/>
                      <a:moveTo>
                        <a:pt x="426" y="146"/>
                      </a:moveTo>
                      <a:lnTo>
                        <a:pt x="426" y="146"/>
                      </a:lnTo>
                      <a:cubicBezTo>
                        <a:pt x="447" y="172"/>
                        <a:pt x="458" y="197"/>
                        <a:pt x="458" y="222"/>
                      </a:cubicBezTo>
                      <a:lnTo>
                        <a:pt x="458" y="222"/>
                      </a:lnTo>
                      <a:cubicBezTo>
                        <a:pt x="458" y="248"/>
                        <a:pt x="447" y="273"/>
                        <a:pt x="426" y="299"/>
                      </a:cubicBezTo>
                      <a:lnTo>
                        <a:pt x="360" y="376"/>
                      </a:lnTo>
                      <a:lnTo>
                        <a:pt x="360" y="376"/>
                      </a:lnTo>
                      <a:cubicBezTo>
                        <a:pt x="338" y="401"/>
                        <a:pt x="311" y="420"/>
                        <a:pt x="278" y="433"/>
                      </a:cubicBezTo>
                      <a:lnTo>
                        <a:pt x="278" y="433"/>
                      </a:lnTo>
                      <a:cubicBezTo>
                        <a:pt x="245" y="446"/>
                        <a:pt x="212" y="446"/>
                        <a:pt x="179" y="433"/>
                      </a:cubicBezTo>
                      <a:lnTo>
                        <a:pt x="179" y="433"/>
                      </a:lnTo>
                      <a:cubicBezTo>
                        <a:pt x="146" y="420"/>
                        <a:pt x="120" y="401"/>
                        <a:pt x="97" y="376"/>
                      </a:cubicBezTo>
                      <a:lnTo>
                        <a:pt x="32" y="299"/>
                      </a:lnTo>
                      <a:lnTo>
                        <a:pt x="32" y="299"/>
                      </a:lnTo>
                      <a:cubicBezTo>
                        <a:pt x="10" y="273"/>
                        <a:pt x="0" y="248"/>
                        <a:pt x="0" y="222"/>
                      </a:cubicBezTo>
                      <a:lnTo>
                        <a:pt x="0" y="222"/>
                      </a:lnTo>
                      <a:cubicBezTo>
                        <a:pt x="0" y="197"/>
                        <a:pt x="10" y="172"/>
                        <a:pt x="32" y="146"/>
                      </a:cubicBezTo>
                      <a:lnTo>
                        <a:pt x="97" y="69"/>
                      </a:lnTo>
                      <a:lnTo>
                        <a:pt x="97" y="69"/>
                      </a:lnTo>
                      <a:cubicBezTo>
                        <a:pt x="120" y="44"/>
                        <a:pt x="146" y="25"/>
                        <a:pt x="179" y="13"/>
                      </a:cubicBezTo>
                      <a:lnTo>
                        <a:pt x="179" y="13"/>
                      </a:lnTo>
                      <a:cubicBezTo>
                        <a:pt x="212" y="0"/>
                        <a:pt x="245" y="0"/>
                        <a:pt x="278" y="13"/>
                      </a:cubicBezTo>
                      <a:lnTo>
                        <a:pt x="278" y="13"/>
                      </a:lnTo>
                      <a:cubicBezTo>
                        <a:pt x="311" y="25"/>
                        <a:pt x="338" y="44"/>
                        <a:pt x="360" y="69"/>
                      </a:cubicBezTo>
                      <a:lnTo>
                        <a:pt x="426" y="146"/>
                      </a:ln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156">
                  <a:extLst>
                    <a:ext uri="{FF2B5EF4-FFF2-40B4-BE49-F238E27FC236}">
                      <a16:creationId xmlns:a16="http://schemas.microsoft.com/office/drawing/2014/main" id="{2F1224EF-AF86-2A4D-81E4-01900FB562B7}"/>
                    </a:ext>
                  </a:extLst>
                </p:cNvPr>
                <p:cNvSpPr>
                  <a:spLocks noChangeArrowheads="1"/>
                </p:cNvSpPr>
                <p:nvPr/>
              </p:nvSpPr>
              <p:spPr bwMode="auto">
                <a:xfrm>
                  <a:off x="4384675" y="5645150"/>
                  <a:ext cx="68263" cy="111125"/>
                </a:xfrm>
                <a:custGeom>
                  <a:avLst/>
                  <a:gdLst>
                    <a:gd name="T0" fmla="*/ 11 w 191"/>
                    <a:gd name="T1" fmla="*/ 57 h 307"/>
                    <a:gd name="T2" fmla="*/ 11 w 191"/>
                    <a:gd name="T3" fmla="*/ 57 h 307"/>
                    <a:gd name="T4" fmla="*/ 59 w 191"/>
                    <a:gd name="T5" fmla="*/ 153 h 307"/>
                    <a:gd name="T6" fmla="*/ 190 w 191"/>
                    <a:gd name="T7" fmla="*/ 306 h 307"/>
                    <a:gd name="T8" fmla="*/ 190 w 191"/>
                    <a:gd name="T9" fmla="*/ 0 h 307"/>
                    <a:gd name="T10" fmla="*/ 59 w 191"/>
                    <a:gd name="T11" fmla="*/ 0 h 307"/>
                    <a:gd name="T12" fmla="*/ 59 w 191"/>
                    <a:gd name="T13" fmla="*/ 0 h 307"/>
                    <a:gd name="T14" fmla="*/ 11 w 191"/>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307">
                      <a:moveTo>
                        <a:pt x="11" y="57"/>
                      </a:moveTo>
                      <a:lnTo>
                        <a:pt x="11" y="57"/>
                      </a:lnTo>
                      <a:cubicBezTo>
                        <a:pt x="22" y="96"/>
                        <a:pt x="37" y="127"/>
                        <a:pt x="59" y="153"/>
                      </a:cubicBezTo>
                      <a:lnTo>
                        <a:pt x="190" y="306"/>
                      </a:lnTo>
                      <a:lnTo>
                        <a:pt x="190" y="0"/>
                      </a:lnTo>
                      <a:lnTo>
                        <a:pt x="59" y="0"/>
                      </a:lnTo>
                      <a:lnTo>
                        <a:pt x="59" y="0"/>
                      </a:lnTo>
                      <a:cubicBezTo>
                        <a:pt x="16" y="0"/>
                        <a:pt x="0" y="19"/>
                        <a:pt x="11" y="57"/>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157">
                  <a:extLst>
                    <a:ext uri="{FF2B5EF4-FFF2-40B4-BE49-F238E27FC236}">
                      <a16:creationId xmlns:a16="http://schemas.microsoft.com/office/drawing/2014/main" id="{6A522A40-AF1B-3043-B31F-0B6FF9E598F9}"/>
                    </a:ext>
                  </a:extLst>
                </p:cNvPr>
                <p:cNvSpPr>
                  <a:spLocks noChangeArrowheads="1"/>
                </p:cNvSpPr>
                <p:nvPr/>
              </p:nvSpPr>
              <p:spPr bwMode="auto">
                <a:xfrm>
                  <a:off x="2754313" y="5645150"/>
                  <a:ext cx="493712" cy="328613"/>
                </a:xfrm>
                <a:custGeom>
                  <a:avLst/>
                  <a:gdLst>
                    <a:gd name="T0" fmla="*/ 0 w 1373"/>
                    <a:gd name="T1" fmla="*/ 0 h 913"/>
                    <a:gd name="T2" fmla="*/ 1311 w 1373"/>
                    <a:gd name="T3" fmla="*/ 0 h 913"/>
                    <a:gd name="T4" fmla="*/ 1311 w 1373"/>
                    <a:gd name="T5" fmla="*/ 0 h 913"/>
                    <a:gd name="T6" fmla="*/ 1361 w 1373"/>
                    <a:gd name="T7" fmla="*/ 57 h 913"/>
                    <a:gd name="T8" fmla="*/ 1361 w 1373"/>
                    <a:gd name="T9" fmla="*/ 57 h 913"/>
                    <a:gd name="T10" fmla="*/ 1311 w 1373"/>
                    <a:gd name="T11" fmla="*/ 153 h 913"/>
                    <a:gd name="T12" fmla="*/ 1246 w 1373"/>
                    <a:gd name="T13" fmla="*/ 230 h 913"/>
                    <a:gd name="T14" fmla="*/ 1181 w 1373"/>
                    <a:gd name="T15" fmla="*/ 306 h 913"/>
                    <a:gd name="T16" fmla="*/ 1115 w 1373"/>
                    <a:gd name="T17" fmla="*/ 382 h 913"/>
                    <a:gd name="T18" fmla="*/ 1050 w 1373"/>
                    <a:gd name="T19" fmla="*/ 459 h 913"/>
                    <a:gd name="T20" fmla="*/ 984 w 1373"/>
                    <a:gd name="T21" fmla="*/ 535 h 913"/>
                    <a:gd name="T22" fmla="*/ 919 w 1373"/>
                    <a:gd name="T23" fmla="*/ 613 h 913"/>
                    <a:gd name="T24" fmla="*/ 853 w 1373"/>
                    <a:gd name="T25" fmla="*/ 689 h 913"/>
                    <a:gd name="T26" fmla="*/ 788 w 1373"/>
                    <a:gd name="T27" fmla="*/ 765 h 913"/>
                    <a:gd name="T28" fmla="*/ 722 w 1373"/>
                    <a:gd name="T29" fmla="*/ 842 h 913"/>
                    <a:gd name="T30" fmla="*/ 722 w 1373"/>
                    <a:gd name="T31" fmla="*/ 842 h 913"/>
                    <a:gd name="T32" fmla="*/ 640 w 1373"/>
                    <a:gd name="T33" fmla="*/ 900 h 913"/>
                    <a:gd name="T34" fmla="*/ 640 w 1373"/>
                    <a:gd name="T35" fmla="*/ 900 h 913"/>
                    <a:gd name="T36" fmla="*/ 541 w 1373"/>
                    <a:gd name="T37" fmla="*/ 900 h 913"/>
                    <a:gd name="T38" fmla="*/ 541 w 1373"/>
                    <a:gd name="T39" fmla="*/ 900 h 913"/>
                    <a:gd name="T40" fmla="*/ 459 w 1373"/>
                    <a:gd name="T41" fmla="*/ 842 h 913"/>
                    <a:gd name="T42" fmla="*/ 394 w 1373"/>
                    <a:gd name="T43" fmla="*/ 765 h 913"/>
                    <a:gd name="T44" fmla="*/ 328 w 1373"/>
                    <a:gd name="T45" fmla="*/ 689 h 913"/>
                    <a:gd name="T46" fmla="*/ 263 w 1373"/>
                    <a:gd name="T47" fmla="*/ 613 h 913"/>
                    <a:gd name="T48" fmla="*/ 198 w 1373"/>
                    <a:gd name="T49" fmla="*/ 535 h 913"/>
                    <a:gd name="T50" fmla="*/ 131 w 1373"/>
                    <a:gd name="T51" fmla="*/ 459 h 913"/>
                    <a:gd name="T52" fmla="*/ 66 w 1373"/>
                    <a:gd name="T53" fmla="*/ 382 h 913"/>
                    <a:gd name="T54" fmla="*/ 0 w 1373"/>
                    <a:gd name="T55" fmla="*/ 306 h 913"/>
                    <a:gd name="T56" fmla="*/ 0 w 1373"/>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3" h="913">
                      <a:moveTo>
                        <a:pt x="0" y="0"/>
                      </a:moveTo>
                      <a:lnTo>
                        <a:pt x="1311" y="0"/>
                      </a:lnTo>
                      <a:lnTo>
                        <a:pt x="1311" y="0"/>
                      </a:lnTo>
                      <a:cubicBezTo>
                        <a:pt x="1356" y="0"/>
                        <a:pt x="1372" y="19"/>
                        <a:pt x="1361" y="57"/>
                      </a:cubicBezTo>
                      <a:lnTo>
                        <a:pt x="1361" y="57"/>
                      </a:lnTo>
                      <a:cubicBezTo>
                        <a:pt x="1350" y="96"/>
                        <a:pt x="1334" y="127"/>
                        <a:pt x="1311" y="153"/>
                      </a:cubicBezTo>
                      <a:lnTo>
                        <a:pt x="1246" y="230"/>
                      </a:lnTo>
                      <a:lnTo>
                        <a:pt x="1181" y="306"/>
                      </a:lnTo>
                      <a:lnTo>
                        <a:pt x="1115" y="382"/>
                      </a:lnTo>
                      <a:lnTo>
                        <a:pt x="1050" y="459"/>
                      </a:lnTo>
                      <a:lnTo>
                        <a:pt x="984" y="535"/>
                      </a:lnTo>
                      <a:lnTo>
                        <a:pt x="919" y="613"/>
                      </a:lnTo>
                      <a:lnTo>
                        <a:pt x="853" y="689"/>
                      </a:lnTo>
                      <a:lnTo>
                        <a:pt x="788" y="765"/>
                      </a:lnTo>
                      <a:lnTo>
                        <a:pt x="722" y="842"/>
                      </a:lnTo>
                      <a:lnTo>
                        <a:pt x="722" y="842"/>
                      </a:lnTo>
                      <a:cubicBezTo>
                        <a:pt x="700" y="867"/>
                        <a:pt x="673" y="887"/>
                        <a:pt x="640" y="900"/>
                      </a:cubicBezTo>
                      <a:lnTo>
                        <a:pt x="640" y="900"/>
                      </a:lnTo>
                      <a:cubicBezTo>
                        <a:pt x="607" y="912"/>
                        <a:pt x="574" y="912"/>
                        <a:pt x="541" y="900"/>
                      </a:cubicBezTo>
                      <a:lnTo>
                        <a:pt x="541" y="900"/>
                      </a:lnTo>
                      <a:cubicBezTo>
                        <a:pt x="508" y="887"/>
                        <a:pt x="482" y="867"/>
                        <a:pt x="459" y="842"/>
                      </a:cubicBezTo>
                      <a:lnTo>
                        <a:pt x="394" y="765"/>
                      </a:lnTo>
                      <a:lnTo>
                        <a:pt x="328" y="689"/>
                      </a:lnTo>
                      <a:lnTo>
                        <a:pt x="263" y="613"/>
                      </a:lnTo>
                      <a:lnTo>
                        <a:pt x="198" y="535"/>
                      </a:lnTo>
                      <a:lnTo>
                        <a:pt x="131" y="459"/>
                      </a:lnTo>
                      <a:lnTo>
                        <a:pt x="66" y="382"/>
                      </a:lnTo>
                      <a:lnTo>
                        <a:pt x="0" y="306"/>
                      </a:lnTo>
                      <a:lnTo>
                        <a:pt x="0" y="0"/>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158">
                  <a:extLst>
                    <a:ext uri="{FF2B5EF4-FFF2-40B4-BE49-F238E27FC236}">
                      <a16:creationId xmlns:a16="http://schemas.microsoft.com/office/drawing/2014/main" id="{32198624-D1B8-114F-819E-89D1033B7E19}"/>
                    </a:ext>
                  </a:extLst>
                </p:cNvPr>
                <p:cNvSpPr>
                  <a:spLocks noChangeArrowheads="1"/>
                </p:cNvSpPr>
                <p:nvPr/>
              </p:nvSpPr>
              <p:spPr bwMode="auto">
                <a:xfrm>
                  <a:off x="2836863" y="5699125"/>
                  <a:ext cx="260350" cy="163513"/>
                </a:xfrm>
                <a:custGeom>
                  <a:avLst/>
                  <a:gdLst>
                    <a:gd name="T0" fmla="*/ 0 w 722"/>
                    <a:gd name="T1" fmla="*/ 77 h 453"/>
                    <a:gd name="T2" fmla="*/ 0 w 722"/>
                    <a:gd name="T3" fmla="*/ 77 h 453"/>
                    <a:gd name="T4" fmla="*/ 33 w 722"/>
                    <a:gd name="T5" fmla="*/ 153 h 453"/>
                    <a:gd name="T6" fmla="*/ 229 w 722"/>
                    <a:gd name="T7" fmla="*/ 382 h 453"/>
                    <a:gd name="T8" fmla="*/ 229 w 722"/>
                    <a:gd name="T9" fmla="*/ 382 h 453"/>
                    <a:gd name="T10" fmla="*/ 311 w 722"/>
                    <a:gd name="T11" fmla="*/ 440 h 453"/>
                    <a:gd name="T12" fmla="*/ 311 w 722"/>
                    <a:gd name="T13" fmla="*/ 440 h 453"/>
                    <a:gd name="T14" fmla="*/ 410 w 722"/>
                    <a:gd name="T15" fmla="*/ 440 h 453"/>
                    <a:gd name="T16" fmla="*/ 410 w 722"/>
                    <a:gd name="T17" fmla="*/ 440 h 453"/>
                    <a:gd name="T18" fmla="*/ 492 w 722"/>
                    <a:gd name="T19" fmla="*/ 382 h 453"/>
                    <a:gd name="T20" fmla="*/ 689 w 722"/>
                    <a:gd name="T21" fmla="*/ 153 h 453"/>
                    <a:gd name="T22" fmla="*/ 689 w 722"/>
                    <a:gd name="T23" fmla="*/ 153 h 453"/>
                    <a:gd name="T24" fmla="*/ 721 w 722"/>
                    <a:gd name="T25" fmla="*/ 77 h 453"/>
                    <a:gd name="T26" fmla="*/ 721 w 722"/>
                    <a:gd name="T27" fmla="*/ 77 h 453"/>
                    <a:gd name="T28" fmla="*/ 672 w 722"/>
                    <a:gd name="T29" fmla="*/ 19 h 453"/>
                    <a:gd name="T30" fmla="*/ 672 w 722"/>
                    <a:gd name="T31" fmla="*/ 19 h 453"/>
                    <a:gd name="T32" fmla="*/ 558 w 722"/>
                    <a:gd name="T33" fmla="*/ 0 h 453"/>
                    <a:gd name="T34" fmla="*/ 164 w 722"/>
                    <a:gd name="T35" fmla="*/ 0 h 453"/>
                    <a:gd name="T36" fmla="*/ 164 w 722"/>
                    <a:gd name="T37" fmla="*/ 0 h 453"/>
                    <a:gd name="T38" fmla="*/ 50 w 722"/>
                    <a:gd name="T39" fmla="*/ 19 h 453"/>
                    <a:gd name="T40" fmla="*/ 50 w 722"/>
                    <a:gd name="T41" fmla="*/ 19 h 453"/>
                    <a:gd name="T42" fmla="*/ 0 w 722"/>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2" h="453">
                      <a:moveTo>
                        <a:pt x="0" y="77"/>
                      </a:moveTo>
                      <a:lnTo>
                        <a:pt x="0" y="77"/>
                      </a:lnTo>
                      <a:cubicBezTo>
                        <a:pt x="0" y="102"/>
                        <a:pt x="11" y="128"/>
                        <a:pt x="33" y="153"/>
                      </a:cubicBezTo>
                      <a:lnTo>
                        <a:pt x="229" y="382"/>
                      </a:lnTo>
                      <a:lnTo>
                        <a:pt x="229" y="382"/>
                      </a:lnTo>
                      <a:cubicBezTo>
                        <a:pt x="252" y="408"/>
                        <a:pt x="278" y="427"/>
                        <a:pt x="311" y="440"/>
                      </a:cubicBezTo>
                      <a:lnTo>
                        <a:pt x="311" y="440"/>
                      </a:lnTo>
                      <a:cubicBezTo>
                        <a:pt x="344" y="452"/>
                        <a:pt x="377" y="452"/>
                        <a:pt x="410" y="440"/>
                      </a:cubicBezTo>
                      <a:lnTo>
                        <a:pt x="410" y="440"/>
                      </a:lnTo>
                      <a:cubicBezTo>
                        <a:pt x="443" y="427"/>
                        <a:pt x="470" y="408"/>
                        <a:pt x="492" y="382"/>
                      </a:cubicBezTo>
                      <a:lnTo>
                        <a:pt x="689" y="153"/>
                      </a:lnTo>
                      <a:lnTo>
                        <a:pt x="689" y="153"/>
                      </a:lnTo>
                      <a:cubicBezTo>
                        <a:pt x="710" y="128"/>
                        <a:pt x="721" y="102"/>
                        <a:pt x="721" y="77"/>
                      </a:cubicBezTo>
                      <a:lnTo>
                        <a:pt x="721" y="77"/>
                      </a:lnTo>
                      <a:cubicBezTo>
                        <a:pt x="721" y="51"/>
                        <a:pt x="706" y="32"/>
                        <a:pt x="672" y="19"/>
                      </a:cubicBezTo>
                      <a:lnTo>
                        <a:pt x="672" y="19"/>
                      </a:lnTo>
                      <a:cubicBezTo>
                        <a:pt x="639" y="7"/>
                        <a:pt x="601" y="0"/>
                        <a:pt x="558" y="0"/>
                      </a:cubicBezTo>
                      <a:lnTo>
                        <a:pt x="164" y="0"/>
                      </a:lnTo>
                      <a:lnTo>
                        <a:pt x="164" y="0"/>
                      </a:lnTo>
                      <a:cubicBezTo>
                        <a:pt x="121" y="0"/>
                        <a:pt x="82" y="7"/>
                        <a:pt x="50" y="19"/>
                      </a:cubicBezTo>
                      <a:lnTo>
                        <a:pt x="50" y="19"/>
                      </a:lnTo>
                      <a:cubicBezTo>
                        <a:pt x="16" y="32"/>
                        <a:pt x="0" y="51"/>
                        <a:pt x="0" y="7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159">
                  <a:extLst>
                    <a:ext uri="{FF2B5EF4-FFF2-40B4-BE49-F238E27FC236}">
                      <a16:creationId xmlns:a16="http://schemas.microsoft.com/office/drawing/2014/main" id="{592338B0-5C8E-BC44-8937-22C1EB36D8E8}"/>
                    </a:ext>
                  </a:extLst>
                </p:cNvPr>
                <p:cNvSpPr>
                  <a:spLocks noChangeArrowheads="1"/>
                </p:cNvSpPr>
                <p:nvPr/>
              </p:nvSpPr>
              <p:spPr bwMode="auto">
                <a:xfrm>
                  <a:off x="4335463" y="6619875"/>
                  <a:ext cx="117475" cy="130175"/>
                </a:xfrm>
                <a:custGeom>
                  <a:avLst/>
                  <a:gdLst>
                    <a:gd name="T0" fmla="*/ 196 w 328"/>
                    <a:gd name="T1" fmla="*/ 98 h 361"/>
                    <a:gd name="T2" fmla="*/ 131 w 328"/>
                    <a:gd name="T3" fmla="*/ 164 h 361"/>
                    <a:gd name="T4" fmla="*/ 66 w 328"/>
                    <a:gd name="T5" fmla="*/ 229 h 361"/>
                    <a:gd name="T6" fmla="*/ 66 w 328"/>
                    <a:gd name="T7" fmla="*/ 229 h 361"/>
                    <a:gd name="T8" fmla="*/ 17 w 328"/>
                    <a:gd name="T9" fmla="*/ 311 h 361"/>
                    <a:gd name="T10" fmla="*/ 0 w 328"/>
                    <a:gd name="T11" fmla="*/ 360 h 361"/>
                    <a:gd name="T12" fmla="*/ 263 w 328"/>
                    <a:gd name="T13" fmla="*/ 360 h 361"/>
                    <a:gd name="T14" fmla="*/ 278 w 328"/>
                    <a:gd name="T15" fmla="*/ 311 h 361"/>
                    <a:gd name="T16" fmla="*/ 278 w 328"/>
                    <a:gd name="T17" fmla="*/ 311 h 361"/>
                    <a:gd name="T18" fmla="*/ 327 w 328"/>
                    <a:gd name="T19" fmla="*/ 262 h 361"/>
                    <a:gd name="T20" fmla="*/ 327 w 328"/>
                    <a:gd name="T21" fmla="*/ 0 h 361"/>
                    <a:gd name="T22" fmla="*/ 327 w 328"/>
                    <a:gd name="T23" fmla="*/ 0 h 361"/>
                    <a:gd name="T24" fmla="*/ 263 w 328"/>
                    <a:gd name="T25" fmla="*/ 33 h 361"/>
                    <a:gd name="T26" fmla="*/ 196 w 328"/>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361">
                      <a:moveTo>
                        <a:pt x="196" y="98"/>
                      </a:moveTo>
                      <a:lnTo>
                        <a:pt x="131" y="164"/>
                      </a:lnTo>
                      <a:lnTo>
                        <a:pt x="66" y="229"/>
                      </a:lnTo>
                      <a:lnTo>
                        <a:pt x="66" y="229"/>
                      </a:lnTo>
                      <a:cubicBezTo>
                        <a:pt x="43" y="251"/>
                        <a:pt x="28" y="279"/>
                        <a:pt x="17" y="311"/>
                      </a:cubicBezTo>
                      <a:lnTo>
                        <a:pt x="0" y="360"/>
                      </a:lnTo>
                      <a:lnTo>
                        <a:pt x="263" y="360"/>
                      </a:lnTo>
                      <a:lnTo>
                        <a:pt x="278" y="311"/>
                      </a:lnTo>
                      <a:lnTo>
                        <a:pt x="278" y="311"/>
                      </a:lnTo>
                      <a:cubicBezTo>
                        <a:pt x="290" y="279"/>
                        <a:pt x="306" y="262"/>
                        <a:pt x="327" y="262"/>
                      </a:cubicBezTo>
                      <a:lnTo>
                        <a:pt x="327" y="0"/>
                      </a:lnTo>
                      <a:lnTo>
                        <a:pt x="327" y="0"/>
                      </a:lnTo>
                      <a:cubicBezTo>
                        <a:pt x="306" y="0"/>
                        <a:pt x="284" y="11"/>
                        <a:pt x="263" y="33"/>
                      </a:cubicBezTo>
                      <a:lnTo>
                        <a:pt x="196" y="98"/>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160">
                  <a:extLst>
                    <a:ext uri="{FF2B5EF4-FFF2-40B4-BE49-F238E27FC236}">
                      <a16:creationId xmlns:a16="http://schemas.microsoft.com/office/drawing/2014/main" id="{FECC714F-C5B6-7F4F-A648-70C090109001}"/>
                    </a:ext>
                  </a:extLst>
                </p:cNvPr>
                <p:cNvSpPr>
                  <a:spLocks noChangeArrowheads="1"/>
                </p:cNvSpPr>
                <p:nvPr/>
              </p:nvSpPr>
              <p:spPr bwMode="auto">
                <a:xfrm>
                  <a:off x="4051300" y="6619875"/>
                  <a:ext cx="236538" cy="130175"/>
                </a:xfrm>
                <a:custGeom>
                  <a:avLst/>
                  <a:gdLst>
                    <a:gd name="T0" fmla="*/ 590 w 656"/>
                    <a:gd name="T1" fmla="*/ 229 h 361"/>
                    <a:gd name="T2" fmla="*/ 394 w 656"/>
                    <a:gd name="T3" fmla="*/ 33 h 361"/>
                    <a:gd name="T4" fmla="*/ 394 w 656"/>
                    <a:gd name="T5" fmla="*/ 33 h 361"/>
                    <a:gd name="T6" fmla="*/ 328 w 656"/>
                    <a:gd name="T7" fmla="*/ 0 h 361"/>
                    <a:gd name="T8" fmla="*/ 328 w 656"/>
                    <a:gd name="T9" fmla="*/ 0 h 361"/>
                    <a:gd name="T10" fmla="*/ 262 w 656"/>
                    <a:gd name="T11" fmla="*/ 33 h 361"/>
                    <a:gd name="T12" fmla="*/ 66 w 656"/>
                    <a:gd name="T13" fmla="*/ 229 h 361"/>
                    <a:gd name="T14" fmla="*/ 66 w 656"/>
                    <a:gd name="T15" fmla="*/ 229 h 361"/>
                    <a:gd name="T16" fmla="*/ 16 w 656"/>
                    <a:gd name="T17" fmla="*/ 311 h 361"/>
                    <a:gd name="T18" fmla="*/ 0 w 656"/>
                    <a:gd name="T19" fmla="*/ 360 h 361"/>
                    <a:gd name="T20" fmla="*/ 262 w 656"/>
                    <a:gd name="T21" fmla="*/ 360 h 361"/>
                    <a:gd name="T22" fmla="*/ 279 w 656"/>
                    <a:gd name="T23" fmla="*/ 311 h 361"/>
                    <a:gd name="T24" fmla="*/ 279 w 656"/>
                    <a:gd name="T25" fmla="*/ 311 h 361"/>
                    <a:gd name="T26" fmla="*/ 328 w 656"/>
                    <a:gd name="T27" fmla="*/ 262 h 361"/>
                    <a:gd name="T28" fmla="*/ 328 w 656"/>
                    <a:gd name="T29" fmla="*/ 262 h 361"/>
                    <a:gd name="T30" fmla="*/ 377 w 656"/>
                    <a:gd name="T31" fmla="*/ 311 h 361"/>
                    <a:gd name="T32" fmla="*/ 394 w 656"/>
                    <a:gd name="T33" fmla="*/ 360 h 361"/>
                    <a:gd name="T34" fmla="*/ 655 w 656"/>
                    <a:gd name="T35" fmla="*/ 360 h 361"/>
                    <a:gd name="T36" fmla="*/ 640 w 656"/>
                    <a:gd name="T37" fmla="*/ 311 h 361"/>
                    <a:gd name="T38" fmla="*/ 640 w 656"/>
                    <a:gd name="T39" fmla="*/ 311 h 361"/>
                    <a:gd name="T40" fmla="*/ 590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90" y="229"/>
                      </a:moveTo>
                      <a:lnTo>
                        <a:pt x="394" y="33"/>
                      </a:lnTo>
                      <a:lnTo>
                        <a:pt x="394" y="33"/>
                      </a:lnTo>
                      <a:cubicBezTo>
                        <a:pt x="372" y="11"/>
                        <a:pt x="350" y="0"/>
                        <a:pt x="328" y="0"/>
                      </a:cubicBezTo>
                      <a:lnTo>
                        <a:pt x="328" y="0"/>
                      </a:lnTo>
                      <a:cubicBezTo>
                        <a:pt x="306" y="0"/>
                        <a:pt x="284" y="11"/>
                        <a:pt x="262" y="33"/>
                      </a:cubicBezTo>
                      <a:lnTo>
                        <a:pt x="66" y="229"/>
                      </a:lnTo>
                      <a:lnTo>
                        <a:pt x="66" y="229"/>
                      </a:lnTo>
                      <a:cubicBezTo>
                        <a:pt x="44" y="251"/>
                        <a:pt x="28" y="279"/>
                        <a:pt x="16" y="311"/>
                      </a:cubicBezTo>
                      <a:lnTo>
                        <a:pt x="0" y="360"/>
                      </a:lnTo>
                      <a:lnTo>
                        <a:pt x="262" y="360"/>
                      </a:lnTo>
                      <a:lnTo>
                        <a:pt x="279" y="311"/>
                      </a:lnTo>
                      <a:lnTo>
                        <a:pt x="279" y="311"/>
                      </a:lnTo>
                      <a:cubicBezTo>
                        <a:pt x="290" y="279"/>
                        <a:pt x="306" y="262"/>
                        <a:pt x="328" y="262"/>
                      </a:cubicBezTo>
                      <a:lnTo>
                        <a:pt x="328" y="262"/>
                      </a:lnTo>
                      <a:cubicBezTo>
                        <a:pt x="350" y="262"/>
                        <a:pt x="367" y="279"/>
                        <a:pt x="377" y="311"/>
                      </a:cubicBezTo>
                      <a:lnTo>
                        <a:pt x="394" y="360"/>
                      </a:lnTo>
                      <a:lnTo>
                        <a:pt x="655" y="360"/>
                      </a:lnTo>
                      <a:lnTo>
                        <a:pt x="640" y="311"/>
                      </a:lnTo>
                      <a:lnTo>
                        <a:pt x="640" y="311"/>
                      </a:lnTo>
                      <a:cubicBezTo>
                        <a:pt x="628" y="279"/>
                        <a:pt x="612" y="251"/>
                        <a:pt x="590"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161">
                  <a:extLst>
                    <a:ext uri="{FF2B5EF4-FFF2-40B4-BE49-F238E27FC236}">
                      <a16:creationId xmlns:a16="http://schemas.microsoft.com/office/drawing/2014/main" id="{A3B2A3E7-05F2-FF46-B3E3-C5D1DEDD0DE8}"/>
                    </a:ext>
                  </a:extLst>
                </p:cNvPr>
                <p:cNvSpPr>
                  <a:spLocks noChangeArrowheads="1"/>
                </p:cNvSpPr>
                <p:nvPr/>
              </p:nvSpPr>
              <p:spPr bwMode="auto">
                <a:xfrm>
                  <a:off x="3768725" y="6619875"/>
                  <a:ext cx="236538" cy="130175"/>
                </a:xfrm>
                <a:custGeom>
                  <a:avLst/>
                  <a:gdLst>
                    <a:gd name="T0" fmla="*/ 589 w 657"/>
                    <a:gd name="T1" fmla="*/ 229 h 361"/>
                    <a:gd name="T2" fmla="*/ 393 w 657"/>
                    <a:gd name="T3" fmla="*/ 33 h 361"/>
                    <a:gd name="T4" fmla="*/ 393 w 657"/>
                    <a:gd name="T5" fmla="*/ 33 h 361"/>
                    <a:gd name="T6" fmla="*/ 328 w 657"/>
                    <a:gd name="T7" fmla="*/ 0 h 361"/>
                    <a:gd name="T8" fmla="*/ 328 w 657"/>
                    <a:gd name="T9" fmla="*/ 0 h 361"/>
                    <a:gd name="T10" fmla="*/ 262 w 657"/>
                    <a:gd name="T11" fmla="*/ 33 h 361"/>
                    <a:gd name="T12" fmla="*/ 65 w 657"/>
                    <a:gd name="T13" fmla="*/ 229 h 361"/>
                    <a:gd name="T14" fmla="*/ 65 w 657"/>
                    <a:gd name="T15" fmla="*/ 229 h 361"/>
                    <a:gd name="T16" fmla="*/ 16 w 657"/>
                    <a:gd name="T17" fmla="*/ 311 h 361"/>
                    <a:gd name="T18" fmla="*/ 0 w 657"/>
                    <a:gd name="T19" fmla="*/ 360 h 361"/>
                    <a:gd name="T20" fmla="*/ 262 w 657"/>
                    <a:gd name="T21" fmla="*/ 360 h 361"/>
                    <a:gd name="T22" fmla="*/ 278 w 657"/>
                    <a:gd name="T23" fmla="*/ 311 h 361"/>
                    <a:gd name="T24" fmla="*/ 278 w 657"/>
                    <a:gd name="T25" fmla="*/ 311 h 361"/>
                    <a:gd name="T26" fmla="*/ 328 w 657"/>
                    <a:gd name="T27" fmla="*/ 262 h 361"/>
                    <a:gd name="T28" fmla="*/ 328 w 657"/>
                    <a:gd name="T29" fmla="*/ 262 h 361"/>
                    <a:gd name="T30" fmla="*/ 376 w 657"/>
                    <a:gd name="T31" fmla="*/ 311 h 361"/>
                    <a:gd name="T32" fmla="*/ 393 w 657"/>
                    <a:gd name="T33" fmla="*/ 360 h 361"/>
                    <a:gd name="T34" fmla="*/ 656 w 657"/>
                    <a:gd name="T35" fmla="*/ 360 h 361"/>
                    <a:gd name="T36" fmla="*/ 639 w 657"/>
                    <a:gd name="T37" fmla="*/ 311 h 361"/>
                    <a:gd name="T38" fmla="*/ 639 w 657"/>
                    <a:gd name="T39" fmla="*/ 311 h 361"/>
                    <a:gd name="T40" fmla="*/ 589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89" y="229"/>
                      </a:moveTo>
                      <a:lnTo>
                        <a:pt x="393" y="33"/>
                      </a:lnTo>
                      <a:lnTo>
                        <a:pt x="393" y="33"/>
                      </a:lnTo>
                      <a:cubicBezTo>
                        <a:pt x="371" y="11"/>
                        <a:pt x="350" y="0"/>
                        <a:pt x="328" y="0"/>
                      </a:cubicBezTo>
                      <a:lnTo>
                        <a:pt x="328" y="0"/>
                      </a:lnTo>
                      <a:cubicBezTo>
                        <a:pt x="306" y="0"/>
                        <a:pt x="283" y="11"/>
                        <a:pt x="262" y="33"/>
                      </a:cubicBezTo>
                      <a:lnTo>
                        <a:pt x="65" y="229"/>
                      </a:lnTo>
                      <a:lnTo>
                        <a:pt x="65" y="229"/>
                      </a:lnTo>
                      <a:cubicBezTo>
                        <a:pt x="44" y="251"/>
                        <a:pt x="27" y="279"/>
                        <a:pt x="16" y="311"/>
                      </a:cubicBezTo>
                      <a:lnTo>
                        <a:pt x="0" y="360"/>
                      </a:lnTo>
                      <a:lnTo>
                        <a:pt x="262" y="360"/>
                      </a:lnTo>
                      <a:lnTo>
                        <a:pt x="278" y="311"/>
                      </a:lnTo>
                      <a:lnTo>
                        <a:pt x="278" y="311"/>
                      </a:lnTo>
                      <a:cubicBezTo>
                        <a:pt x="289" y="279"/>
                        <a:pt x="306" y="262"/>
                        <a:pt x="328" y="262"/>
                      </a:cubicBezTo>
                      <a:lnTo>
                        <a:pt x="328" y="262"/>
                      </a:lnTo>
                      <a:cubicBezTo>
                        <a:pt x="350" y="262"/>
                        <a:pt x="366" y="279"/>
                        <a:pt x="376" y="311"/>
                      </a:cubicBezTo>
                      <a:lnTo>
                        <a:pt x="393" y="360"/>
                      </a:lnTo>
                      <a:lnTo>
                        <a:pt x="656" y="360"/>
                      </a:lnTo>
                      <a:lnTo>
                        <a:pt x="639" y="311"/>
                      </a:lnTo>
                      <a:lnTo>
                        <a:pt x="639" y="311"/>
                      </a:lnTo>
                      <a:cubicBezTo>
                        <a:pt x="628" y="279"/>
                        <a:pt x="612" y="251"/>
                        <a:pt x="589"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162">
                  <a:extLst>
                    <a:ext uri="{FF2B5EF4-FFF2-40B4-BE49-F238E27FC236}">
                      <a16:creationId xmlns:a16="http://schemas.microsoft.com/office/drawing/2014/main" id="{0618ED1E-9786-5F4B-840B-F62CF8439218}"/>
                    </a:ext>
                  </a:extLst>
                </p:cNvPr>
                <p:cNvSpPr>
                  <a:spLocks noChangeArrowheads="1"/>
                </p:cNvSpPr>
                <p:nvPr/>
              </p:nvSpPr>
              <p:spPr bwMode="auto">
                <a:xfrm>
                  <a:off x="3486150" y="6619875"/>
                  <a:ext cx="236538" cy="130175"/>
                </a:xfrm>
                <a:custGeom>
                  <a:avLst/>
                  <a:gdLst>
                    <a:gd name="T0" fmla="*/ 590 w 657"/>
                    <a:gd name="T1" fmla="*/ 229 h 361"/>
                    <a:gd name="T2" fmla="*/ 525 w 657"/>
                    <a:gd name="T3" fmla="*/ 164 h 361"/>
                    <a:gd name="T4" fmla="*/ 459 w 657"/>
                    <a:gd name="T5" fmla="*/ 98 h 361"/>
                    <a:gd name="T6" fmla="*/ 393 w 657"/>
                    <a:gd name="T7" fmla="*/ 33 h 361"/>
                    <a:gd name="T8" fmla="*/ 393 w 657"/>
                    <a:gd name="T9" fmla="*/ 33 h 361"/>
                    <a:gd name="T10" fmla="*/ 328 w 657"/>
                    <a:gd name="T11" fmla="*/ 0 h 361"/>
                    <a:gd name="T12" fmla="*/ 328 w 657"/>
                    <a:gd name="T13" fmla="*/ 0 h 361"/>
                    <a:gd name="T14" fmla="*/ 262 w 657"/>
                    <a:gd name="T15" fmla="*/ 33 h 361"/>
                    <a:gd name="T16" fmla="*/ 196 w 657"/>
                    <a:gd name="T17" fmla="*/ 98 h 361"/>
                    <a:gd name="T18" fmla="*/ 131 w 657"/>
                    <a:gd name="T19" fmla="*/ 164 h 361"/>
                    <a:gd name="T20" fmla="*/ 65 w 657"/>
                    <a:gd name="T21" fmla="*/ 229 h 361"/>
                    <a:gd name="T22" fmla="*/ 65 w 657"/>
                    <a:gd name="T23" fmla="*/ 229 h 361"/>
                    <a:gd name="T24" fmla="*/ 16 w 657"/>
                    <a:gd name="T25" fmla="*/ 311 h 361"/>
                    <a:gd name="T26" fmla="*/ 0 w 657"/>
                    <a:gd name="T27" fmla="*/ 360 h 361"/>
                    <a:gd name="T28" fmla="*/ 262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59" y="98"/>
                      </a:lnTo>
                      <a:lnTo>
                        <a:pt x="393" y="33"/>
                      </a:lnTo>
                      <a:lnTo>
                        <a:pt x="393" y="33"/>
                      </a:lnTo>
                      <a:cubicBezTo>
                        <a:pt x="371" y="11"/>
                        <a:pt x="350" y="0"/>
                        <a:pt x="328" y="0"/>
                      </a:cubicBezTo>
                      <a:lnTo>
                        <a:pt x="328" y="0"/>
                      </a:lnTo>
                      <a:cubicBezTo>
                        <a:pt x="306" y="0"/>
                        <a:pt x="284" y="11"/>
                        <a:pt x="262" y="33"/>
                      </a:cubicBezTo>
                      <a:lnTo>
                        <a:pt x="196" y="98"/>
                      </a:lnTo>
                      <a:lnTo>
                        <a:pt x="131" y="164"/>
                      </a:lnTo>
                      <a:lnTo>
                        <a:pt x="65" y="229"/>
                      </a:lnTo>
                      <a:lnTo>
                        <a:pt x="65" y="229"/>
                      </a:lnTo>
                      <a:cubicBezTo>
                        <a:pt x="44" y="251"/>
                        <a:pt x="27" y="279"/>
                        <a:pt x="16" y="311"/>
                      </a:cubicBezTo>
                      <a:lnTo>
                        <a:pt x="0" y="360"/>
                      </a:lnTo>
                      <a:lnTo>
                        <a:pt x="262" y="360"/>
                      </a:lnTo>
                      <a:lnTo>
                        <a:pt x="279" y="311"/>
                      </a:lnTo>
                      <a:lnTo>
                        <a:pt x="279" y="311"/>
                      </a:lnTo>
                      <a:cubicBezTo>
                        <a:pt x="289" y="279"/>
                        <a:pt x="306" y="262"/>
                        <a:pt x="328" y="262"/>
                      </a:cubicBezTo>
                      <a:lnTo>
                        <a:pt x="328" y="262"/>
                      </a:lnTo>
                      <a:cubicBezTo>
                        <a:pt x="350" y="262"/>
                        <a:pt x="366" y="279"/>
                        <a:pt x="377" y="311"/>
                      </a:cubicBezTo>
                      <a:lnTo>
                        <a:pt x="393" y="360"/>
                      </a:lnTo>
                      <a:lnTo>
                        <a:pt x="656" y="360"/>
                      </a:lnTo>
                      <a:lnTo>
                        <a:pt x="639" y="311"/>
                      </a:lnTo>
                      <a:lnTo>
                        <a:pt x="639" y="311"/>
                      </a:lnTo>
                      <a:cubicBezTo>
                        <a:pt x="628" y="279"/>
                        <a:pt x="612" y="251"/>
                        <a:pt x="590"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163">
                  <a:extLst>
                    <a:ext uri="{FF2B5EF4-FFF2-40B4-BE49-F238E27FC236}">
                      <a16:creationId xmlns:a16="http://schemas.microsoft.com/office/drawing/2014/main" id="{E289E987-F439-F644-8193-9CB53C3AA98B}"/>
                    </a:ext>
                  </a:extLst>
                </p:cNvPr>
                <p:cNvSpPr>
                  <a:spLocks noChangeArrowheads="1"/>
                </p:cNvSpPr>
                <p:nvPr/>
              </p:nvSpPr>
              <p:spPr bwMode="auto">
                <a:xfrm>
                  <a:off x="3201988" y="6619875"/>
                  <a:ext cx="236537" cy="130175"/>
                </a:xfrm>
                <a:custGeom>
                  <a:avLst/>
                  <a:gdLst>
                    <a:gd name="T0" fmla="*/ 590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3 w 657"/>
                    <a:gd name="T15" fmla="*/ 33 h 361"/>
                    <a:gd name="T16" fmla="*/ 197 w 657"/>
                    <a:gd name="T17" fmla="*/ 98 h 361"/>
                    <a:gd name="T18" fmla="*/ 132 w 657"/>
                    <a:gd name="T19" fmla="*/ 164 h 361"/>
                    <a:gd name="T20" fmla="*/ 65 w 657"/>
                    <a:gd name="T21" fmla="*/ 229 h 361"/>
                    <a:gd name="T22" fmla="*/ 65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60" y="98"/>
                      </a:lnTo>
                      <a:lnTo>
                        <a:pt x="393" y="33"/>
                      </a:lnTo>
                      <a:lnTo>
                        <a:pt x="393" y="33"/>
                      </a:lnTo>
                      <a:cubicBezTo>
                        <a:pt x="372" y="11"/>
                        <a:pt x="350" y="0"/>
                        <a:pt x="328" y="0"/>
                      </a:cubicBezTo>
                      <a:lnTo>
                        <a:pt x="328" y="0"/>
                      </a:lnTo>
                      <a:cubicBezTo>
                        <a:pt x="306" y="0"/>
                        <a:pt x="284" y="11"/>
                        <a:pt x="263" y="33"/>
                      </a:cubicBezTo>
                      <a:lnTo>
                        <a:pt x="197" y="98"/>
                      </a:lnTo>
                      <a:lnTo>
                        <a:pt x="132" y="164"/>
                      </a:lnTo>
                      <a:lnTo>
                        <a:pt x="65" y="229"/>
                      </a:lnTo>
                      <a:lnTo>
                        <a:pt x="65"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7" y="279"/>
                        <a:pt x="377" y="311"/>
                      </a:cubicBezTo>
                      <a:lnTo>
                        <a:pt x="393" y="360"/>
                      </a:lnTo>
                      <a:lnTo>
                        <a:pt x="656"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164">
                  <a:extLst>
                    <a:ext uri="{FF2B5EF4-FFF2-40B4-BE49-F238E27FC236}">
                      <a16:creationId xmlns:a16="http://schemas.microsoft.com/office/drawing/2014/main" id="{24A523C7-4F40-0247-A0C6-313B80349016}"/>
                    </a:ext>
                  </a:extLst>
                </p:cNvPr>
                <p:cNvSpPr>
                  <a:spLocks noChangeArrowheads="1"/>
                </p:cNvSpPr>
                <p:nvPr/>
              </p:nvSpPr>
              <p:spPr bwMode="auto">
                <a:xfrm>
                  <a:off x="2919413" y="6619875"/>
                  <a:ext cx="236537" cy="130175"/>
                </a:xfrm>
                <a:custGeom>
                  <a:avLst/>
                  <a:gdLst>
                    <a:gd name="T0" fmla="*/ 591 w 657"/>
                    <a:gd name="T1" fmla="*/ 229 h 361"/>
                    <a:gd name="T2" fmla="*/ 525 w 657"/>
                    <a:gd name="T3" fmla="*/ 164 h 361"/>
                    <a:gd name="T4" fmla="*/ 460 w 657"/>
                    <a:gd name="T5" fmla="*/ 98 h 361"/>
                    <a:gd name="T6" fmla="*/ 394 w 657"/>
                    <a:gd name="T7" fmla="*/ 33 h 361"/>
                    <a:gd name="T8" fmla="*/ 394 w 657"/>
                    <a:gd name="T9" fmla="*/ 33 h 361"/>
                    <a:gd name="T10" fmla="*/ 329 w 657"/>
                    <a:gd name="T11" fmla="*/ 0 h 361"/>
                    <a:gd name="T12" fmla="*/ 329 w 657"/>
                    <a:gd name="T13" fmla="*/ 0 h 361"/>
                    <a:gd name="T14" fmla="*/ 263 w 657"/>
                    <a:gd name="T15" fmla="*/ 33 h 361"/>
                    <a:gd name="T16" fmla="*/ 197 w 657"/>
                    <a:gd name="T17" fmla="*/ 98 h 361"/>
                    <a:gd name="T18" fmla="*/ 132 w 657"/>
                    <a:gd name="T19" fmla="*/ 164 h 361"/>
                    <a:gd name="T20" fmla="*/ 67 w 657"/>
                    <a:gd name="T21" fmla="*/ 229 h 361"/>
                    <a:gd name="T22" fmla="*/ 67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9 w 657"/>
                    <a:gd name="T35" fmla="*/ 262 h 361"/>
                    <a:gd name="T36" fmla="*/ 329 w 657"/>
                    <a:gd name="T37" fmla="*/ 262 h 361"/>
                    <a:gd name="T38" fmla="*/ 378 w 657"/>
                    <a:gd name="T39" fmla="*/ 311 h 361"/>
                    <a:gd name="T40" fmla="*/ 394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5" y="164"/>
                      </a:lnTo>
                      <a:lnTo>
                        <a:pt x="460" y="98"/>
                      </a:lnTo>
                      <a:lnTo>
                        <a:pt x="394" y="33"/>
                      </a:lnTo>
                      <a:lnTo>
                        <a:pt x="394" y="33"/>
                      </a:lnTo>
                      <a:cubicBezTo>
                        <a:pt x="372" y="11"/>
                        <a:pt x="350" y="0"/>
                        <a:pt x="329" y="0"/>
                      </a:cubicBezTo>
                      <a:lnTo>
                        <a:pt x="329" y="0"/>
                      </a:lnTo>
                      <a:cubicBezTo>
                        <a:pt x="306" y="0"/>
                        <a:pt x="285" y="11"/>
                        <a:pt x="263" y="33"/>
                      </a:cubicBezTo>
                      <a:lnTo>
                        <a:pt x="197" y="98"/>
                      </a:lnTo>
                      <a:lnTo>
                        <a:pt x="132" y="164"/>
                      </a:lnTo>
                      <a:lnTo>
                        <a:pt x="67" y="229"/>
                      </a:lnTo>
                      <a:lnTo>
                        <a:pt x="67" y="229"/>
                      </a:lnTo>
                      <a:cubicBezTo>
                        <a:pt x="44" y="251"/>
                        <a:pt x="28" y="279"/>
                        <a:pt x="17" y="311"/>
                      </a:cubicBezTo>
                      <a:lnTo>
                        <a:pt x="0" y="360"/>
                      </a:lnTo>
                      <a:lnTo>
                        <a:pt x="263" y="360"/>
                      </a:lnTo>
                      <a:lnTo>
                        <a:pt x="279" y="311"/>
                      </a:lnTo>
                      <a:lnTo>
                        <a:pt x="279" y="311"/>
                      </a:lnTo>
                      <a:cubicBezTo>
                        <a:pt x="290" y="279"/>
                        <a:pt x="306" y="262"/>
                        <a:pt x="329" y="262"/>
                      </a:cubicBezTo>
                      <a:lnTo>
                        <a:pt x="329" y="262"/>
                      </a:lnTo>
                      <a:cubicBezTo>
                        <a:pt x="350" y="262"/>
                        <a:pt x="367" y="279"/>
                        <a:pt x="378" y="311"/>
                      </a:cubicBezTo>
                      <a:lnTo>
                        <a:pt x="394" y="360"/>
                      </a:lnTo>
                      <a:lnTo>
                        <a:pt x="656" y="360"/>
                      </a:lnTo>
                      <a:lnTo>
                        <a:pt x="640" y="311"/>
                      </a:lnTo>
                      <a:lnTo>
                        <a:pt x="640" y="311"/>
                      </a:lnTo>
                      <a:cubicBezTo>
                        <a:pt x="629" y="279"/>
                        <a:pt x="613" y="251"/>
                        <a:pt x="591"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165">
                  <a:extLst>
                    <a:ext uri="{FF2B5EF4-FFF2-40B4-BE49-F238E27FC236}">
                      <a16:creationId xmlns:a16="http://schemas.microsoft.com/office/drawing/2014/main" id="{0F4F68B2-BD3B-CD49-9930-FA061D0DFB95}"/>
                    </a:ext>
                  </a:extLst>
                </p:cNvPr>
                <p:cNvSpPr>
                  <a:spLocks noChangeArrowheads="1"/>
                </p:cNvSpPr>
                <p:nvPr/>
              </p:nvSpPr>
              <p:spPr bwMode="auto">
                <a:xfrm>
                  <a:off x="2754313" y="6619875"/>
                  <a:ext cx="119062" cy="130175"/>
                </a:xfrm>
                <a:custGeom>
                  <a:avLst/>
                  <a:gdLst>
                    <a:gd name="T0" fmla="*/ 263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50 w 329"/>
                    <a:gd name="T13" fmla="*/ 311 h 361"/>
                    <a:gd name="T14" fmla="*/ 66 w 329"/>
                    <a:gd name="T15" fmla="*/ 360 h 361"/>
                    <a:gd name="T16" fmla="*/ 328 w 329"/>
                    <a:gd name="T17" fmla="*/ 360 h 361"/>
                    <a:gd name="T18" fmla="*/ 312 w 329"/>
                    <a:gd name="T19" fmla="*/ 311 h 361"/>
                    <a:gd name="T20" fmla="*/ 312 w 329"/>
                    <a:gd name="T21" fmla="*/ 311 h 361"/>
                    <a:gd name="T22" fmla="*/ 263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3" y="229"/>
                      </a:moveTo>
                      <a:lnTo>
                        <a:pt x="66" y="33"/>
                      </a:lnTo>
                      <a:lnTo>
                        <a:pt x="66" y="33"/>
                      </a:lnTo>
                      <a:cubicBezTo>
                        <a:pt x="45" y="11"/>
                        <a:pt x="23" y="0"/>
                        <a:pt x="0" y="0"/>
                      </a:cubicBezTo>
                      <a:lnTo>
                        <a:pt x="0" y="262"/>
                      </a:lnTo>
                      <a:lnTo>
                        <a:pt x="0" y="262"/>
                      </a:lnTo>
                      <a:cubicBezTo>
                        <a:pt x="23" y="262"/>
                        <a:pt x="39" y="279"/>
                        <a:pt x="50" y="311"/>
                      </a:cubicBezTo>
                      <a:lnTo>
                        <a:pt x="66" y="360"/>
                      </a:lnTo>
                      <a:lnTo>
                        <a:pt x="328" y="360"/>
                      </a:lnTo>
                      <a:lnTo>
                        <a:pt x="312" y="311"/>
                      </a:lnTo>
                      <a:lnTo>
                        <a:pt x="312" y="311"/>
                      </a:lnTo>
                      <a:cubicBezTo>
                        <a:pt x="301" y="279"/>
                        <a:pt x="285" y="251"/>
                        <a:pt x="263"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166">
                  <a:extLst>
                    <a:ext uri="{FF2B5EF4-FFF2-40B4-BE49-F238E27FC236}">
                      <a16:creationId xmlns:a16="http://schemas.microsoft.com/office/drawing/2014/main" id="{BA6B4944-D1C6-B844-BC11-31119DC8F62A}"/>
                    </a:ext>
                  </a:extLst>
                </p:cNvPr>
                <p:cNvSpPr>
                  <a:spLocks noChangeArrowheads="1"/>
                </p:cNvSpPr>
                <p:nvPr/>
              </p:nvSpPr>
              <p:spPr bwMode="auto">
                <a:xfrm>
                  <a:off x="4300538"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167">
                  <a:extLst>
                    <a:ext uri="{FF2B5EF4-FFF2-40B4-BE49-F238E27FC236}">
                      <a16:creationId xmlns:a16="http://schemas.microsoft.com/office/drawing/2014/main" id="{C0CA3E97-4B4E-0048-AAD0-16F54FC35BA6}"/>
                    </a:ext>
                  </a:extLst>
                </p:cNvPr>
                <p:cNvSpPr>
                  <a:spLocks noChangeArrowheads="1"/>
                </p:cNvSpPr>
                <p:nvPr/>
              </p:nvSpPr>
              <p:spPr bwMode="auto">
                <a:xfrm>
                  <a:off x="4016375"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168">
                  <a:extLst>
                    <a:ext uri="{FF2B5EF4-FFF2-40B4-BE49-F238E27FC236}">
                      <a16:creationId xmlns:a16="http://schemas.microsoft.com/office/drawing/2014/main" id="{6E22E2BA-D9A9-A744-BA93-96E35B4BCAD9}"/>
                    </a:ext>
                  </a:extLst>
                </p:cNvPr>
                <p:cNvSpPr>
                  <a:spLocks noChangeArrowheads="1"/>
                </p:cNvSpPr>
                <p:nvPr/>
              </p:nvSpPr>
              <p:spPr bwMode="auto">
                <a:xfrm>
                  <a:off x="3733800"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3" y="65"/>
                        <a:pt x="65" y="54"/>
                        <a:pt x="65" y="33"/>
                      </a:cubicBezTo>
                      <a:lnTo>
                        <a:pt x="65" y="33"/>
                      </a:lnTo>
                      <a:cubicBezTo>
                        <a:pt x="65" y="11"/>
                        <a:pt x="53"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169">
                  <a:extLst>
                    <a:ext uri="{FF2B5EF4-FFF2-40B4-BE49-F238E27FC236}">
                      <a16:creationId xmlns:a16="http://schemas.microsoft.com/office/drawing/2014/main" id="{250504B1-E454-FD47-99F5-DC203C87412B}"/>
                    </a:ext>
                  </a:extLst>
                </p:cNvPr>
                <p:cNvSpPr>
                  <a:spLocks noChangeArrowheads="1"/>
                </p:cNvSpPr>
                <p:nvPr/>
              </p:nvSpPr>
              <p:spPr bwMode="auto">
                <a:xfrm>
                  <a:off x="344963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2" y="0"/>
                        <a:pt x="0" y="11"/>
                        <a:pt x="0" y="33"/>
                      </a:cubicBezTo>
                      <a:lnTo>
                        <a:pt x="0" y="33"/>
                      </a:lnTo>
                      <a:cubicBezTo>
                        <a:pt x="0" y="54"/>
                        <a:pt x="12" y="65"/>
                        <a:pt x="33" y="65"/>
                      </a:cubicBezTo>
                      <a:lnTo>
                        <a:pt x="33" y="65"/>
                      </a:lnTo>
                      <a:cubicBezTo>
                        <a:pt x="56" y="65"/>
                        <a:pt x="66" y="54"/>
                        <a:pt x="66" y="33"/>
                      </a:cubicBezTo>
                      <a:lnTo>
                        <a:pt x="66" y="33"/>
                      </a:lnTo>
                      <a:cubicBezTo>
                        <a:pt x="66" y="11"/>
                        <a:pt x="56"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170">
                  <a:extLst>
                    <a:ext uri="{FF2B5EF4-FFF2-40B4-BE49-F238E27FC236}">
                      <a16:creationId xmlns:a16="http://schemas.microsoft.com/office/drawing/2014/main" id="{D140DE9C-489E-8A4D-B731-7F6BA574A7B8}"/>
                    </a:ext>
                  </a:extLst>
                </p:cNvPr>
                <p:cNvSpPr>
                  <a:spLocks noChangeArrowheads="1"/>
                </p:cNvSpPr>
                <p:nvPr/>
              </p:nvSpPr>
              <p:spPr bwMode="auto">
                <a:xfrm>
                  <a:off x="3167063"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171">
                  <a:extLst>
                    <a:ext uri="{FF2B5EF4-FFF2-40B4-BE49-F238E27FC236}">
                      <a16:creationId xmlns:a16="http://schemas.microsoft.com/office/drawing/2014/main" id="{A3269360-F666-E047-AA4E-384C8EC7C38E}"/>
                    </a:ext>
                  </a:extLst>
                </p:cNvPr>
                <p:cNvSpPr>
                  <a:spLocks noChangeArrowheads="1"/>
                </p:cNvSpPr>
                <p:nvPr/>
              </p:nvSpPr>
              <p:spPr bwMode="auto">
                <a:xfrm>
                  <a:off x="2884488" y="6619875"/>
                  <a:ext cx="23812"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 name="Group 310">
                <a:extLst>
                  <a:ext uri="{FF2B5EF4-FFF2-40B4-BE49-F238E27FC236}">
                    <a16:creationId xmlns:a16="http://schemas.microsoft.com/office/drawing/2014/main" id="{2539F72F-4524-FE46-B9B4-58062FFBC9CD}"/>
                  </a:ext>
                </a:extLst>
              </p:cNvPr>
              <p:cNvGrpSpPr/>
              <p:nvPr/>
            </p:nvGrpSpPr>
            <p:grpSpPr>
              <a:xfrm rot="5400000">
                <a:off x="-491702" y="4252490"/>
                <a:ext cx="2808604" cy="1825200"/>
                <a:chOff x="4452938" y="5645150"/>
                <a:chExt cx="1700212" cy="1104900"/>
              </a:xfrm>
            </p:grpSpPr>
            <p:sp>
              <p:nvSpPr>
                <p:cNvPr id="102" name="Freeform 291">
                  <a:extLst>
                    <a:ext uri="{FF2B5EF4-FFF2-40B4-BE49-F238E27FC236}">
                      <a16:creationId xmlns:a16="http://schemas.microsoft.com/office/drawing/2014/main" id="{20CBB53B-215F-D849-A247-A8A9470F960F}"/>
                    </a:ext>
                  </a:extLst>
                </p:cNvPr>
                <p:cNvSpPr>
                  <a:spLocks noChangeArrowheads="1"/>
                </p:cNvSpPr>
                <p:nvPr/>
              </p:nvSpPr>
              <p:spPr bwMode="auto">
                <a:xfrm>
                  <a:off x="6083300" y="6470650"/>
                  <a:ext cx="69850" cy="111125"/>
                </a:xfrm>
                <a:custGeom>
                  <a:avLst/>
                  <a:gdLst>
                    <a:gd name="T0" fmla="*/ 60 w 192"/>
                    <a:gd name="T1" fmla="*/ 153 h 307"/>
                    <a:gd name="T2" fmla="*/ 60 w 192"/>
                    <a:gd name="T3" fmla="*/ 153 h 307"/>
                    <a:gd name="T4" fmla="*/ 11 w 192"/>
                    <a:gd name="T5" fmla="*/ 248 h 307"/>
                    <a:gd name="T6" fmla="*/ 11 w 192"/>
                    <a:gd name="T7" fmla="*/ 248 h 307"/>
                    <a:gd name="T8" fmla="*/ 60 w 192"/>
                    <a:gd name="T9" fmla="*/ 306 h 307"/>
                    <a:gd name="T10" fmla="*/ 191 w 192"/>
                    <a:gd name="T11" fmla="*/ 306 h 307"/>
                    <a:gd name="T12" fmla="*/ 191 w 192"/>
                    <a:gd name="T13" fmla="*/ 0 h 307"/>
                    <a:gd name="T14" fmla="*/ 126 w 192"/>
                    <a:gd name="T15" fmla="*/ 76 h 307"/>
                    <a:gd name="T16" fmla="*/ 60 w 192"/>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307">
                      <a:moveTo>
                        <a:pt x="60" y="153"/>
                      </a:moveTo>
                      <a:lnTo>
                        <a:pt x="60" y="153"/>
                      </a:lnTo>
                      <a:cubicBezTo>
                        <a:pt x="38" y="178"/>
                        <a:pt x="22" y="211"/>
                        <a:pt x="11" y="248"/>
                      </a:cubicBezTo>
                      <a:lnTo>
                        <a:pt x="11" y="248"/>
                      </a:lnTo>
                      <a:cubicBezTo>
                        <a:pt x="0" y="286"/>
                        <a:pt x="16" y="306"/>
                        <a:pt x="60" y="306"/>
                      </a:cubicBezTo>
                      <a:lnTo>
                        <a:pt x="191" y="306"/>
                      </a:lnTo>
                      <a:lnTo>
                        <a:pt x="191" y="0"/>
                      </a:lnTo>
                      <a:lnTo>
                        <a:pt x="126" y="76"/>
                      </a:lnTo>
                      <a:lnTo>
                        <a:pt x="60" y="153"/>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292">
                  <a:extLst>
                    <a:ext uri="{FF2B5EF4-FFF2-40B4-BE49-F238E27FC236}">
                      <a16:creationId xmlns:a16="http://schemas.microsoft.com/office/drawing/2014/main" id="{23BC746C-7C7D-9F45-A8D1-389C4F8C3951}"/>
                    </a:ext>
                  </a:extLst>
                </p:cNvPr>
                <p:cNvSpPr>
                  <a:spLocks noChangeArrowheads="1"/>
                </p:cNvSpPr>
                <p:nvPr/>
              </p:nvSpPr>
              <p:spPr bwMode="auto">
                <a:xfrm>
                  <a:off x="4452938" y="6253163"/>
                  <a:ext cx="493712" cy="328612"/>
                </a:xfrm>
                <a:custGeom>
                  <a:avLst/>
                  <a:gdLst>
                    <a:gd name="T0" fmla="*/ 0 w 1372"/>
                    <a:gd name="T1" fmla="*/ 605 h 912"/>
                    <a:gd name="T2" fmla="*/ 66 w 1372"/>
                    <a:gd name="T3" fmla="*/ 528 h 912"/>
                    <a:gd name="T4" fmla="*/ 262 w 1372"/>
                    <a:gd name="T5" fmla="*/ 299 h 912"/>
                    <a:gd name="T6" fmla="*/ 328 w 1372"/>
                    <a:gd name="T7" fmla="*/ 222 h 912"/>
                    <a:gd name="T8" fmla="*/ 393 w 1372"/>
                    <a:gd name="T9" fmla="*/ 146 h 912"/>
                    <a:gd name="T10" fmla="*/ 459 w 1372"/>
                    <a:gd name="T11" fmla="*/ 70 h 912"/>
                    <a:gd name="T12" fmla="*/ 459 w 1372"/>
                    <a:gd name="T13" fmla="*/ 70 h 912"/>
                    <a:gd name="T14" fmla="*/ 541 w 1372"/>
                    <a:gd name="T15" fmla="*/ 12 h 912"/>
                    <a:gd name="T16" fmla="*/ 541 w 1372"/>
                    <a:gd name="T17" fmla="*/ 12 h 912"/>
                    <a:gd name="T18" fmla="*/ 639 w 1372"/>
                    <a:gd name="T19" fmla="*/ 12 h 912"/>
                    <a:gd name="T20" fmla="*/ 639 w 1372"/>
                    <a:gd name="T21" fmla="*/ 12 h 912"/>
                    <a:gd name="T22" fmla="*/ 721 w 1372"/>
                    <a:gd name="T23" fmla="*/ 70 h 912"/>
                    <a:gd name="T24" fmla="*/ 787 w 1372"/>
                    <a:gd name="T25" fmla="*/ 146 h 912"/>
                    <a:gd name="T26" fmla="*/ 853 w 1372"/>
                    <a:gd name="T27" fmla="*/ 222 h 912"/>
                    <a:gd name="T28" fmla="*/ 918 w 1372"/>
                    <a:gd name="T29" fmla="*/ 299 h 912"/>
                    <a:gd name="T30" fmla="*/ 1115 w 1372"/>
                    <a:gd name="T31" fmla="*/ 528 h 912"/>
                    <a:gd name="T32" fmla="*/ 1180 w 1372"/>
                    <a:gd name="T33" fmla="*/ 605 h 912"/>
                    <a:gd name="T34" fmla="*/ 1245 w 1372"/>
                    <a:gd name="T35" fmla="*/ 681 h 912"/>
                    <a:gd name="T36" fmla="*/ 1311 w 1372"/>
                    <a:gd name="T37" fmla="*/ 758 h 912"/>
                    <a:gd name="T38" fmla="*/ 1311 w 1372"/>
                    <a:gd name="T39" fmla="*/ 758 h 912"/>
                    <a:gd name="T40" fmla="*/ 1360 w 1372"/>
                    <a:gd name="T41" fmla="*/ 853 h 912"/>
                    <a:gd name="T42" fmla="*/ 1360 w 1372"/>
                    <a:gd name="T43" fmla="*/ 853 h 912"/>
                    <a:gd name="T44" fmla="*/ 1311 w 1372"/>
                    <a:gd name="T45" fmla="*/ 911 h 912"/>
                    <a:gd name="T46" fmla="*/ 0 w 1372"/>
                    <a:gd name="T47" fmla="*/ 911 h 912"/>
                    <a:gd name="T48" fmla="*/ 0 w 1372"/>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2" h="912">
                      <a:moveTo>
                        <a:pt x="0" y="605"/>
                      </a:moveTo>
                      <a:lnTo>
                        <a:pt x="66" y="528"/>
                      </a:lnTo>
                      <a:lnTo>
                        <a:pt x="262" y="299"/>
                      </a:lnTo>
                      <a:lnTo>
                        <a:pt x="328" y="222"/>
                      </a:lnTo>
                      <a:lnTo>
                        <a:pt x="393" y="146"/>
                      </a:lnTo>
                      <a:lnTo>
                        <a:pt x="459" y="70"/>
                      </a:lnTo>
                      <a:lnTo>
                        <a:pt x="459" y="70"/>
                      </a:lnTo>
                      <a:cubicBezTo>
                        <a:pt x="481" y="44"/>
                        <a:pt x="508" y="25"/>
                        <a:pt x="541" y="12"/>
                      </a:cubicBezTo>
                      <a:lnTo>
                        <a:pt x="541" y="12"/>
                      </a:lnTo>
                      <a:cubicBezTo>
                        <a:pt x="573" y="0"/>
                        <a:pt x="606" y="0"/>
                        <a:pt x="639" y="12"/>
                      </a:cubicBezTo>
                      <a:lnTo>
                        <a:pt x="639" y="12"/>
                      </a:lnTo>
                      <a:cubicBezTo>
                        <a:pt x="672" y="25"/>
                        <a:pt x="699" y="44"/>
                        <a:pt x="721" y="70"/>
                      </a:cubicBezTo>
                      <a:lnTo>
                        <a:pt x="787" y="146"/>
                      </a:lnTo>
                      <a:lnTo>
                        <a:pt x="853" y="222"/>
                      </a:lnTo>
                      <a:lnTo>
                        <a:pt x="918" y="299"/>
                      </a:lnTo>
                      <a:lnTo>
                        <a:pt x="1115" y="528"/>
                      </a:lnTo>
                      <a:lnTo>
                        <a:pt x="1180" y="605"/>
                      </a:lnTo>
                      <a:lnTo>
                        <a:pt x="1245" y="681"/>
                      </a:lnTo>
                      <a:lnTo>
                        <a:pt x="1311" y="758"/>
                      </a:lnTo>
                      <a:lnTo>
                        <a:pt x="1311" y="758"/>
                      </a:lnTo>
                      <a:cubicBezTo>
                        <a:pt x="1333" y="783"/>
                        <a:pt x="1349" y="816"/>
                        <a:pt x="1360" y="853"/>
                      </a:cubicBezTo>
                      <a:lnTo>
                        <a:pt x="1360" y="853"/>
                      </a:lnTo>
                      <a:cubicBezTo>
                        <a:pt x="1371" y="891"/>
                        <a:pt x="1355" y="911"/>
                        <a:pt x="1311" y="911"/>
                      </a:cubicBezTo>
                      <a:lnTo>
                        <a:pt x="0" y="911"/>
                      </a:lnTo>
                      <a:lnTo>
                        <a:pt x="0" y="605"/>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293">
                  <a:extLst>
                    <a:ext uri="{FF2B5EF4-FFF2-40B4-BE49-F238E27FC236}">
                      <a16:creationId xmlns:a16="http://schemas.microsoft.com/office/drawing/2014/main" id="{9D906E2F-156E-B548-8078-90F86D66C52C}"/>
                    </a:ext>
                  </a:extLst>
                </p:cNvPr>
                <p:cNvSpPr>
                  <a:spLocks noChangeArrowheads="1"/>
                </p:cNvSpPr>
                <p:nvPr/>
              </p:nvSpPr>
              <p:spPr bwMode="auto">
                <a:xfrm>
                  <a:off x="4535488" y="6362700"/>
                  <a:ext cx="260350" cy="163513"/>
                </a:xfrm>
                <a:custGeom>
                  <a:avLst/>
                  <a:gdLst>
                    <a:gd name="T0" fmla="*/ 0 w 723"/>
                    <a:gd name="T1" fmla="*/ 376 h 454"/>
                    <a:gd name="T2" fmla="*/ 0 w 723"/>
                    <a:gd name="T3" fmla="*/ 376 h 454"/>
                    <a:gd name="T4" fmla="*/ 50 w 723"/>
                    <a:gd name="T5" fmla="*/ 434 h 454"/>
                    <a:gd name="T6" fmla="*/ 50 w 723"/>
                    <a:gd name="T7" fmla="*/ 434 h 454"/>
                    <a:gd name="T8" fmla="*/ 164 w 723"/>
                    <a:gd name="T9" fmla="*/ 453 h 454"/>
                    <a:gd name="T10" fmla="*/ 558 w 723"/>
                    <a:gd name="T11" fmla="*/ 453 h 454"/>
                    <a:gd name="T12" fmla="*/ 558 w 723"/>
                    <a:gd name="T13" fmla="*/ 453 h 454"/>
                    <a:gd name="T14" fmla="*/ 672 w 723"/>
                    <a:gd name="T15" fmla="*/ 434 h 454"/>
                    <a:gd name="T16" fmla="*/ 672 w 723"/>
                    <a:gd name="T17" fmla="*/ 434 h 454"/>
                    <a:gd name="T18" fmla="*/ 722 w 723"/>
                    <a:gd name="T19" fmla="*/ 376 h 454"/>
                    <a:gd name="T20" fmla="*/ 722 w 723"/>
                    <a:gd name="T21" fmla="*/ 376 h 454"/>
                    <a:gd name="T22" fmla="*/ 689 w 723"/>
                    <a:gd name="T23" fmla="*/ 300 h 454"/>
                    <a:gd name="T24" fmla="*/ 624 w 723"/>
                    <a:gd name="T25" fmla="*/ 223 h 454"/>
                    <a:gd name="T26" fmla="*/ 558 w 723"/>
                    <a:gd name="T27" fmla="*/ 148 h 454"/>
                    <a:gd name="T28" fmla="*/ 492 w 723"/>
                    <a:gd name="T29" fmla="*/ 70 h 454"/>
                    <a:gd name="T30" fmla="*/ 492 w 723"/>
                    <a:gd name="T31" fmla="*/ 70 h 454"/>
                    <a:gd name="T32" fmla="*/ 410 w 723"/>
                    <a:gd name="T33" fmla="*/ 13 h 454"/>
                    <a:gd name="T34" fmla="*/ 410 w 723"/>
                    <a:gd name="T35" fmla="*/ 13 h 454"/>
                    <a:gd name="T36" fmla="*/ 312 w 723"/>
                    <a:gd name="T37" fmla="*/ 13 h 454"/>
                    <a:gd name="T38" fmla="*/ 312 w 723"/>
                    <a:gd name="T39" fmla="*/ 13 h 454"/>
                    <a:gd name="T40" fmla="*/ 230 w 723"/>
                    <a:gd name="T41" fmla="*/ 70 h 454"/>
                    <a:gd name="T42" fmla="*/ 164 w 723"/>
                    <a:gd name="T43" fmla="*/ 148 h 454"/>
                    <a:gd name="T44" fmla="*/ 99 w 723"/>
                    <a:gd name="T45" fmla="*/ 223 h 454"/>
                    <a:gd name="T46" fmla="*/ 33 w 723"/>
                    <a:gd name="T47" fmla="*/ 300 h 454"/>
                    <a:gd name="T48" fmla="*/ 33 w 723"/>
                    <a:gd name="T49" fmla="*/ 300 h 454"/>
                    <a:gd name="T50" fmla="*/ 0 w 723"/>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3" h="454">
                      <a:moveTo>
                        <a:pt x="0" y="376"/>
                      </a:moveTo>
                      <a:lnTo>
                        <a:pt x="0" y="376"/>
                      </a:lnTo>
                      <a:cubicBezTo>
                        <a:pt x="0" y="402"/>
                        <a:pt x="16" y="421"/>
                        <a:pt x="50" y="434"/>
                      </a:cubicBezTo>
                      <a:lnTo>
                        <a:pt x="50" y="434"/>
                      </a:lnTo>
                      <a:cubicBezTo>
                        <a:pt x="82" y="447"/>
                        <a:pt x="121" y="453"/>
                        <a:pt x="164" y="453"/>
                      </a:cubicBezTo>
                      <a:lnTo>
                        <a:pt x="558" y="453"/>
                      </a:lnTo>
                      <a:lnTo>
                        <a:pt x="558" y="453"/>
                      </a:lnTo>
                      <a:cubicBezTo>
                        <a:pt x="601" y="453"/>
                        <a:pt x="639" y="447"/>
                        <a:pt x="672" y="434"/>
                      </a:cubicBezTo>
                      <a:lnTo>
                        <a:pt x="672" y="434"/>
                      </a:lnTo>
                      <a:cubicBezTo>
                        <a:pt x="706" y="421"/>
                        <a:pt x="722" y="402"/>
                        <a:pt x="722" y="376"/>
                      </a:cubicBezTo>
                      <a:lnTo>
                        <a:pt x="722" y="376"/>
                      </a:lnTo>
                      <a:cubicBezTo>
                        <a:pt x="722" y="351"/>
                        <a:pt x="710" y="326"/>
                        <a:pt x="689" y="300"/>
                      </a:cubicBezTo>
                      <a:lnTo>
                        <a:pt x="624" y="223"/>
                      </a:lnTo>
                      <a:lnTo>
                        <a:pt x="558" y="148"/>
                      </a:lnTo>
                      <a:lnTo>
                        <a:pt x="492" y="70"/>
                      </a:lnTo>
                      <a:lnTo>
                        <a:pt x="492" y="70"/>
                      </a:lnTo>
                      <a:cubicBezTo>
                        <a:pt x="470" y="45"/>
                        <a:pt x="443" y="25"/>
                        <a:pt x="410" y="13"/>
                      </a:cubicBezTo>
                      <a:lnTo>
                        <a:pt x="410" y="13"/>
                      </a:lnTo>
                      <a:cubicBezTo>
                        <a:pt x="377" y="0"/>
                        <a:pt x="344" y="0"/>
                        <a:pt x="312" y="13"/>
                      </a:cubicBezTo>
                      <a:lnTo>
                        <a:pt x="312" y="13"/>
                      </a:lnTo>
                      <a:cubicBezTo>
                        <a:pt x="279" y="25"/>
                        <a:pt x="252" y="45"/>
                        <a:pt x="230" y="70"/>
                      </a:cubicBezTo>
                      <a:lnTo>
                        <a:pt x="164" y="148"/>
                      </a:lnTo>
                      <a:lnTo>
                        <a:pt x="99" y="223"/>
                      </a:lnTo>
                      <a:lnTo>
                        <a:pt x="33" y="300"/>
                      </a:lnTo>
                      <a:lnTo>
                        <a:pt x="33" y="300"/>
                      </a:lnTo>
                      <a:cubicBezTo>
                        <a:pt x="11" y="326"/>
                        <a:pt x="0" y="351"/>
                        <a:pt x="0" y="376"/>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294">
                  <a:extLst>
                    <a:ext uri="{FF2B5EF4-FFF2-40B4-BE49-F238E27FC236}">
                      <a16:creationId xmlns:a16="http://schemas.microsoft.com/office/drawing/2014/main" id="{F5FEB6B3-DE18-8145-A701-09C8E27C7B5C}"/>
                    </a:ext>
                  </a:extLst>
                </p:cNvPr>
                <p:cNvSpPr>
                  <a:spLocks noChangeArrowheads="1"/>
                </p:cNvSpPr>
                <p:nvPr/>
              </p:nvSpPr>
              <p:spPr bwMode="auto">
                <a:xfrm>
                  <a:off x="4818063" y="5645150"/>
                  <a:ext cx="1333500" cy="936625"/>
                </a:xfrm>
                <a:custGeom>
                  <a:avLst/>
                  <a:gdLst>
                    <a:gd name="T0" fmla="*/ 3130 w 3705"/>
                    <a:gd name="T1" fmla="*/ 1014 h 2602"/>
                    <a:gd name="T2" fmla="*/ 2655 w 3705"/>
                    <a:gd name="T3" fmla="*/ 651 h 2602"/>
                    <a:gd name="T4" fmla="*/ 2600 w 3705"/>
                    <a:gd name="T5" fmla="*/ 816 h 2602"/>
                    <a:gd name="T6" fmla="*/ 3049 w 3705"/>
                    <a:gd name="T7" fmla="*/ 1071 h 2602"/>
                    <a:gd name="T8" fmla="*/ 3343 w 3705"/>
                    <a:gd name="T9" fmla="*/ 1300 h 2602"/>
                    <a:gd name="T10" fmla="*/ 3106 w 3705"/>
                    <a:gd name="T11" fmla="*/ 1548 h 2602"/>
                    <a:gd name="T12" fmla="*/ 3475 w 3705"/>
                    <a:gd name="T13" fmla="*/ 1300 h 2602"/>
                    <a:gd name="T14" fmla="*/ 2410 w 3705"/>
                    <a:gd name="T15" fmla="*/ 1052 h 2602"/>
                    <a:gd name="T16" fmla="*/ 1885 w 3705"/>
                    <a:gd name="T17" fmla="*/ 785 h 2602"/>
                    <a:gd name="T18" fmla="*/ 1360 w 3705"/>
                    <a:gd name="T19" fmla="*/ 1091 h 2602"/>
                    <a:gd name="T20" fmla="*/ 1196 w 3705"/>
                    <a:gd name="T21" fmla="*/ 1396 h 2602"/>
                    <a:gd name="T22" fmla="*/ 1721 w 3705"/>
                    <a:gd name="T23" fmla="*/ 1702 h 2602"/>
                    <a:gd name="T24" fmla="*/ 2147 w 3705"/>
                    <a:gd name="T25" fmla="*/ 1702 h 2602"/>
                    <a:gd name="T26" fmla="*/ 2671 w 3705"/>
                    <a:gd name="T27" fmla="*/ 1396 h 2602"/>
                    <a:gd name="T28" fmla="*/ 1869 w 3705"/>
                    <a:gd name="T29" fmla="*/ 2143 h 2602"/>
                    <a:gd name="T30" fmla="*/ 1286 w 3705"/>
                    <a:gd name="T31" fmla="*/ 765 h 2602"/>
                    <a:gd name="T32" fmla="*/ 1213 w 3705"/>
                    <a:gd name="T33" fmla="*/ 651 h 2602"/>
                    <a:gd name="T34" fmla="*/ 738 w 3705"/>
                    <a:gd name="T35" fmla="*/ 1014 h 2602"/>
                    <a:gd name="T36" fmla="*/ 492 w 3705"/>
                    <a:gd name="T37" fmla="*/ 1454 h 2602"/>
                    <a:gd name="T38" fmla="*/ 764 w 3705"/>
                    <a:gd name="T39" fmla="*/ 1546 h 2602"/>
                    <a:gd name="T40" fmla="*/ 525 w 3705"/>
                    <a:gd name="T41" fmla="*/ 1300 h 2602"/>
                    <a:gd name="T42" fmla="*/ 873 w 3705"/>
                    <a:gd name="T43" fmla="*/ 1057 h 2602"/>
                    <a:gd name="T44" fmla="*/ 1344 w 3705"/>
                    <a:gd name="T45" fmla="*/ 765 h 2602"/>
                    <a:gd name="T46" fmla="*/ 2524 w 3705"/>
                    <a:gd name="T47" fmla="*/ 765 h 2602"/>
                    <a:gd name="T48" fmla="*/ 3704 w 3705"/>
                    <a:gd name="T49" fmla="*/ 1683 h 2602"/>
                    <a:gd name="T50" fmla="*/ 3343 w 3705"/>
                    <a:gd name="T51" fmla="*/ 1912 h 2602"/>
                    <a:gd name="T52" fmla="*/ 2787 w 3705"/>
                    <a:gd name="T53" fmla="*/ 2143 h 2602"/>
                    <a:gd name="T54" fmla="*/ 2278 w 3705"/>
                    <a:gd name="T55" fmla="*/ 2276 h 2602"/>
                    <a:gd name="T56" fmla="*/ 2606 w 3705"/>
                    <a:gd name="T57" fmla="*/ 1893 h 2602"/>
                    <a:gd name="T58" fmla="*/ 2966 w 3705"/>
                    <a:gd name="T59" fmla="*/ 1587 h 2602"/>
                    <a:gd name="T60" fmla="*/ 2770 w 3705"/>
                    <a:gd name="T61" fmla="*/ 1664 h 2602"/>
                    <a:gd name="T62" fmla="*/ 2415 w 3705"/>
                    <a:gd name="T63" fmla="*/ 1862 h 2602"/>
                    <a:gd name="T64" fmla="*/ 2053 w 3705"/>
                    <a:gd name="T65" fmla="*/ 2156 h 2602"/>
                    <a:gd name="T66" fmla="*/ 2261 w 3705"/>
                    <a:gd name="T67" fmla="*/ 2448 h 2602"/>
                    <a:gd name="T68" fmla="*/ 1737 w 3705"/>
                    <a:gd name="T69" fmla="*/ 2295 h 2602"/>
                    <a:gd name="T70" fmla="*/ 1793 w 3705"/>
                    <a:gd name="T71" fmla="*/ 2092 h 2602"/>
                    <a:gd name="T72" fmla="*/ 1344 w 3705"/>
                    <a:gd name="T73" fmla="*/ 1836 h 2602"/>
                    <a:gd name="T74" fmla="*/ 1016 w 3705"/>
                    <a:gd name="T75" fmla="*/ 1607 h 2602"/>
                    <a:gd name="T76" fmla="*/ 950 w 3705"/>
                    <a:gd name="T77" fmla="*/ 1683 h 2602"/>
                    <a:gd name="T78" fmla="*/ 1426 w 3705"/>
                    <a:gd name="T79" fmla="*/ 1893 h 2602"/>
                    <a:gd name="T80" fmla="*/ 1476 w 3705"/>
                    <a:gd name="T81" fmla="*/ 2295 h 2602"/>
                    <a:gd name="T82" fmla="*/ 1115 w 3705"/>
                    <a:gd name="T83" fmla="*/ 2065 h 2602"/>
                    <a:gd name="T84" fmla="*/ 557 w 3705"/>
                    <a:gd name="T85" fmla="*/ 1836 h 2602"/>
                    <a:gd name="T86" fmla="*/ 49 w 3705"/>
                    <a:gd name="T87" fmla="*/ 1664 h 2602"/>
                    <a:gd name="T88" fmla="*/ 33 w 3705"/>
                    <a:gd name="T89" fmla="*/ 1071 h 2602"/>
                    <a:gd name="T90" fmla="*/ 541 w 3705"/>
                    <a:gd name="T91" fmla="*/ 900 h 2602"/>
                    <a:gd name="T92" fmla="*/ 950 w 3705"/>
                    <a:gd name="T93" fmla="*/ 613 h 2602"/>
                    <a:gd name="T94" fmla="*/ 1098 w 3705"/>
                    <a:gd name="T95" fmla="*/ 326 h 2602"/>
                    <a:gd name="T96" fmla="*/ 1541 w 3705"/>
                    <a:gd name="T97" fmla="*/ 535 h 2602"/>
                    <a:gd name="T98" fmla="*/ 1452 w 3705"/>
                    <a:gd name="T99" fmla="*/ 739 h 2602"/>
                    <a:gd name="T100" fmla="*/ 1815 w 3705"/>
                    <a:gd name="T101" fmla="*/ 445 h 2602"/>
                    <a:gd name="T102" fmla="*/ 1606 w 3705"/>
                    <a:gd name="T103" fmla="*/ 0 h 2602"/>
                    <a:gd name="T104" fmla="*/ 2082 w 3705"/>
                    <a:gd name="T105" fmla="*/ 402 h 2602"/>
                    <a:gd name="T106" fmla="*/ 2327 w 3705"/>
                    <a:gd name="T107" fmla="*/ 689 h 2602"/>
                    <a:gd name="T108" fmla="*/ 2442 w 3705"/>
                    <a:gd name="T109" fmla="*/ 708 h 2602"/>
                    <a:gd name="T110" fmla="*/ 2655 w 3705"/>
                    <a:gd name="T111" fmla="*/ 306 h 2602"/>
                    <a:gd name="T112" fmla="*/ 2803 w 3705"/>
                    <a:gd name="T113" fmla="*/ 593 h 2602"/>
                    <a:gd name="T114" fmla="*/ 3311 w 3705"/>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5" h="2602">
                      <a:moveTo>
                        <a:pt x="3475" y="1300"/>
                      </a:moveTo>
                      <a:lnTo>
                        <a:pt x="3475" y="1300"/>
                      </a:lnTo>
                      <a:cubicBezTo>
                        <a:pt x="3475" y="1275"/>
                        <a:pt x="3464" y="1250"/>
                        <a:pt x="3442" y="1224"/>
                      </a:cubicBezTo>
                      <a:lnTo>
                        <a:pt x="3311" y="1071"/>
                      </a:lnTo>
                      <a:lnTo>
                        <a:pt x="3245" y="995"/>
                      </a:lnTo>
                      <a:lnTo>
                        <a:pt x="3245" y="995"/>
                      </a:lnTo>
                      <a:cubicBezTo>
                        <a:pt x="3223" y="969"/>
                        <a:pt x="3201" y="956"/>
                        <a:pt x="3180" y="956"/>
                      </a:cubicBezTo>
                      <a:lnTo>
                        <a:pt x="3180" y="956"/>
                      </a:lnTo>
                      <a:cubicBezTo>
                        <a:pt x="3158" y="956"/>
                        <a:pt x="3141" y="975"/>
                        <a:pt x="3130" y="1014"/>
                      </a:cubicBezTo>
                      <a:lnTo>
                        <a:pt x="3130" y="1014"/>
                      </a:lnTo>
                      <a:cubicBezTo>
                        <a:pt x="3120" y="1052"/>
                        <a:pt x="3092" y="1071"/>
                        <a:pt x="3049" y="1071"/>
                      </a:cubicBezTo>
                      <a:lnTo>
                        <a:pt x="3049" y="1071"/>
                      </a:lnTo>
                      <a:cubicBezTo>
                        <a:pt x="3005" y="1071"/>
                        <a:pt x="2977" y="1052"/>
                        <a:pt x="2966" y="1014"/>
                      </a:cubicBezTo>
                      <a:lnTo>
                        <a:pt x="2966" y="1014"/>
                      </a:lnTo>
                      <a:cubicBezTo>
                        <a:pt x="2956" y="975"/>
                        <a:pt x="2939" y="943"/>
                        <a:pt x="2917" y="918"/>
                      </a:cubicBezTo>
                      <a:lnTo>
                        <a:pt x="2852" y="842"/>
                      </a:lnTo>
                      <a:lnTo>
                        <a:pt x="2787" y="765"/>
                      </a:lnTo>
                      <a:lnTo>
                        <a:pt x="2720" y="689"/>
                      </a:lnTo>
                      <a:lnTo>
                        <a:pt x="2720" y="689"/>
                      </a:lnTo>
                      <a:cubicBezTo>
                        <a:pt x="2698" y="663"/>
                        <a:pt x="2677" y="651"/>
                        <a:pt x="2655" y="651"/>
                      </a:cubicBezTo>
                      <a:lnTo>
                        <a:pt x="2655" y="651"/>
                      </a:lnTo>
                      <a:cubicBezTo>
                        <a:pt x="2633" y="651"/>
                        <a:pt x="2617" y="669"/>
                        <a:pt x="2606" y="708"/>
                      </a:cubicBezTo>
                      <a:lnTo>
                        <a:pt x="2606" y="708"/>
                      </a:lnTo>
                      <a:cubicBezTo>
                        <a:pt x="2601" y="726"/>
                        <a:pt x="2592" y="740"/>
                        <a:pt x="2579" y="749"/>
                      </a:cubicBezTo>
                      <a:lnTo>
                        <a:pt x="2577" y="750"/>
                      </a:lnTo>
                      <a:lnTo>
                        <a:pt x="2579" y="750"/>
                      </a:lnTo>
                      <a:lnTo>
                        <a:pt x="2579" y="750"/>
                      </a:lnTo>
                      <a:cubicBezTo>
                        <a:pt x="2578" y="750"/>
                        <a:pt x="2578" y="750"/>
                        <a:pt x="2577" y="751"/>
                      </a:cubicBezTo>
                      <a:lnTo>
                        <a:pt x="2582" y="765"/>
                      </a:lnTo>
                      <a:lnTo>
                        <a:pt x="2600" y="816"/>
                      </a:lnTo>
                      <a:lnTo>
                        <a:pt x="2600" y="816"/>
                      </a:lnTo>
                      <a:cubicBezTo>
                        <a:pt x="2615" y="859"/>
                        <a:pt x="2639" y="887"/>
                        <a:pt x="2671" y="900"/>
                      </a:cubicBezTo>
                      <a:lnTo>
                        <a:pt x="2770" y="937"/>
                      </a:lnTo>
                      <a:lnTo>
                        <a:pt x="2770" y="937"/>
                      </a:lnTo>
                      <a:cubicBezTo>
                        <a:pt x="2803" y="950"/>
                        <a:pt x="2830" y="969"/>
                        <a:pt x="2852" y="995"/>
                      </a:cubicBezTo>
                      <a:lnTo>
                        <a:pt x="2852" y="995"/>
                      </a:lnTo>
                      <a:cubicBezTo>
                        <a:pt x="2874" y="1020"/>
                        <a:pt x="2903" y="1037"/>
                        <a:pt x="2940" y="1045"/>
                      </a:cubicBezTo>
                      <a:lnTo>
                        <a:pt x="2995" y="1057"/>
                      </a:lnTo>
                      <a:lnTo>
                        <a:pt x="2995" y="1057"/>
                      </a:lnTo>
                      <a:cubicBezTo>
                        <a:pt x="3009" y="1067"/>
                        <a:pt x="3026" y="1071"/>
                        <a:pt x="3049" y="1071"/>
                      </a:cubicBezTo>
                      <a:lnTo>
                        <a:pt x="3049" y="1071"/>
                      </a:lnTo>
                      <a:cubicBezTo>
                        <a:pt x="3070" y="1071"/>
                        <a:pt x="3088" y="1067"/>
                        <a:pt x="3101" y="1057"/>
                      </a:cubicBezTo>
                      <a:lnTo>
                        <a:pt x="3107" y="1071"/>
                      </a:lnTo>
                      <a:lnTo>
                        <a:pt x="3124" y="1121"/>
                      </a:lnTo>
                      <a:lnTo>
                        <a:pt x="3124" y="1121"/>
                      </a:lnTo>
                      <a:cubicBezTo>
                        <a:pt x="3139" y="1164"/>
                        <a:pt x="3163" y="1192"/>
                        <a:pt x="3197" y="1204"/>
                      </a:cubicBezTo>
                      <a:lnTo>
                        <a:pt x="3294" y="1243"/>
                      </a:lnTo>
                      <a:lnTo>
                        <a:pt x="3294" y="1243"/>
                      </a:lnTo>
                      <a:cubicBezTo>
                        <a:pt x="3327" y="1255"/>
                        <a:pt x="3343" y="1275"/>
                        <a:pt x="3343" y="1300"/>
                      </a:cubicBezTo>
                      <a:lnTo>
                        <a:pt x="3343" y="1300"/>
                      </a:lnTo>
                      <a:cubicBezTo>
                        <a:pt x="3343" y="1326"/>
                        <a:pt x="3327" y="1345"/>
                        <a:pt x="3294" y="1358"/>
                      </a:cubicBezTo>
                      <a:lnTo>
                        <a:pt x="3197" y="1396"/>
                      </a:lnTo>
                      <a:lnTo>
                        <a:pt x="3197" y="1396"/>
                      </a:lnTo>
                      <a:cubicBezTo>
                        <a:pt x="3163" y="1409"/>
                        <a:pt x="3139" y="1437"/>
                        <a:pt x="3124" y="1480"/>
                      </a:cubicBezTo>
                      <a:lnTo>
                        <a:pt x="3107" y="1530"/>
                      </a:lnTo>
                      <a:lnTo>
                        <a:pt x="3101" y="1544"/>
                      </a:lnTo>
                      <a:lnTo>
                        <a:pt x="3101" y="1544"/>
                      </a:lnTo>
                      <a:cubicBezTo>
                        <a:pt x="3102" y="1545"/>
                        <a:pt x="3104" y="1546"/>
                        <a:pt x="3105" y="1547"/>
                      </a:cubicBezTo>
                      <a:lnTo>
                        <a:pt x="3101" y="1545"/>
                      </a:lnTo>
                      <a:lnTo>
                        <a:pt x="3106" y="1548"/>
                      </a:lnTo>
                      <a:lnTo>
                        <a:pt x="3106" y="1548"/>
                      </a:lnTo>
                      <a:cubicBezTo>
                        <a:pt x="3117" y="1557"/>
                        <a:pt x="3126" y="1570"/>
                        <a:pt x="3130" y="1587"/>
                      </a:cubicBezTo>
                      <a:lnTo>
                        <a:pt x="3130" y="1587"/>
                      </a:lnTo>
                      <a:cubicBezTo>
                        <a:pt x="3141" y="1625"/>
                        <a:pt x="3158" y="1645"/>
                        <a:pt x="3180" y="1645"/>
                      </a:cubicBezTo>
                      <a:lnTo>
                        <a:pt x="3180" y="1645"/>
                      </a:lnTo>
                      <a:cubicBezTo>
                        <a:pt x="3201" y="1645"/>
                        <a:pt x="3223" y="1632"/>
                        <a:pt x="3245" y="1607"/>
                      </a:cubicBezTo>
                      <a:lnTo>
                        <a:pt x="3376" y="1454"/>
                      </a:lnTo>
                      <a:lnTo>
                        <a:pt x="3442" y="1377"/>
                      </a:lnTo>
                      <a:lnTo>
                        <a:pt x="3442" y="1377"/>
                      </a:lnTo>
                      <a:cubicBezTo>
                        <a:pt x="3464" y="1351"/>
                        <a:pt x="3475" y="1326"/>
                        <a:pt x="3475" y="1300"/>
                      </a:cubicBezTo>
                      <a:close/>
                      <a:moveTo>
                        <a:pt x="2819" y="1300"/>
                      </a:moveTo>
                      <a:lnTo>
                        <a:pt x="2819" y="1300"/>
                      </a:lnTo>
                      <a:cubicBezTo>
                        <a:pt x="2819" y="1275"/>
                        <a:pt x="2803" y="1255"/>
                        <a:pt x="2770" y="1243"/>
                      </a:cubicBezTo>
                      <a:lnTo>
                        <a:pt x="2671" y="1204"/>
                      </a:lnTo>
                      <a:lnTo>
                        <a:pt x="2671" y="1204"/>
                      </a:lnTo>
                      <a:cubicBezTo>
                        <a:pt x="2639" y="1192"/>
                        <a:pt x="2612" y="1173"/>
                        <a:pt x="2589" y="1147"/>
                      </a:cubicBezTo>
                      <a:lnTo>
                        <a:pt x="2589" y="1147"/>
                      </a:lnTo>
                      <a:cubicBezTo>
                        <a:pt x="2568" y="1122"/>
                        <a:pt x="2541" y="1103"/>
                        <a:pt x="2507" y="1091"/>
                      </a:cubicBezTo>
                      <a:lnTo>
                        <a:pt x="2410" y="1052"/>
                      </a:lnTo>
                      <a:lnTo>
                        <a:pt x="2410" y="1052"/>
                      </a:lnTo>
                      <a:cubicBezTo>
                        <a:pt x="2377" y="1039"/>
                        <a:pt x="2349" y="1020"/>
                        <a:pt x="2327" y="995"/>
                      </a:cubicBezTo>
                      <a:lnTo>
                        <a:pt x="2327" y="995"/>
                      </a:lnTo>
                      <a:cubicBezTo>
                        <a:pt x="2306" y="969"/>
                        <a:pt x="2278" y="950"/>
                        <a:pt x="2246" y="937"/>
                      </a:cubicBezTo>
                      <a:lnTo>
                        <a:pt x="2147" y="900"/>
                      </a:lnTo>
                      <a:lnTo>
                        <a:pt x="2147" y="900"/>
                      </a:lnTo>
                      <a:cubicBezTo>
                        <a:pt x="2114" y="887"/>
                        <a:pt x="2087" y="867"/>
                        <a:pt x="2065" y="842"/>
                      </a:cubicBezTo>
                      <a:lnTo>
                        <a:pt x="2065" y="842"/>
                      </a:lnTo>
                      <a:cubicBezTo>
                        <a:pt x="2043" y="816"/>
                        <a:pt x="2015" y="797"/>
                        <a:pt x="1983" y="785"/>
                      </a:cubicBezTo>
                      <a:lnTo>
                        <a:pt x="1983" y="785"/>
                      </a:lnTo>
                      <a:cubicBezTo>
                        <a:pt x="1950" y="772"/>
                        <a:pt x="1918" y="772"/>
                        <a:pt x="1885" y="785"/>
                      </a:cubicBezTo>
                      <a:lnTo>
                        <a:pt x="1885" y="785"/>
                      </a:lnTo>
                      <a:cubicBezTo>
                        <a:pt x="1852" y="797"/>
                        <a:pt x="1825" y="816"/>
                        <a:pt x="1803" y="842"/>
                      </a:cubicBezTo>
                      <a:lnTo>
                        <a:pt x="1803" y="842"/>
                      </a:lnTo>
                      <a:cubicBezTo>
                        <a:pt x="1781" y="867"/>
                        <a:pt x="1754" y="887"/>
                        <a:pt x="1721" y="900"/>
                      </a:cubicBezTo>
                      <a:lnTo>
                        <a:pt x="1622" y="937"/>
                      </a:lnTo>
                      <a:lnTo>
                        <a:pt x="1622" y="937"/>
                      </a:lnTo>
                      <a:cubicBezTo>
                        <a:pt x="1590" y="950"/>
                        <a:pt x="1563" y="969"/>
                        <a:pt x="1541" y="995"/>
                      </a:cubicBezTo>
                      <a:lnTo>
                        <a:pt x="1541" y="995"/>
                      </a:lnTo>
                      <a:cubicBezTo>
                        <a:pt x="1519" y="1020"/>
                        <a:pt x="1491" y="1039"/>
                        <a:pt x="1459" y="1052"/>
                      </a:cubicBezTo>
                      <a:lnTo>
                        <a:pt x="1360" y="1091"/>
                      </a:lnTo>
                      <a:lnTo>
                        <a:pt x="1360" y="1091"/>
                      </a:lnTo>
                      <a:cubicBezTo>
                        <a:pt x="1328" y="1103"/>
                        <a:pt x="1301" y="1122"/>
                        <a:pt x="1278" y="1147"/>
                      </a:cubicBezTo>
                      <a:lnTo>
                        <a:pt x="1278" y="1147"/>
                      </a:lnTo>
                      <a:cubicBezTo>
                        <a:pt x="1257" y="1173"/>
                        <a:pt x="1230" y="1192"/>
                        <a:pt x="1196" y="1204"/>
                      </a:cubicBezTo>
                      <a:lnTo>
                        <a:pt x="1098" y="1243"/>
                      </a:lnTo>
                      <a:lnTo>
                        <a:pt x="1098" y="1243"/>
                      </a:lnTo>
                      <a:cubicBezTo>
                        <a:pt x="1066" y="1255"/>
                        <a:pt x="1049" y="1275"/>
                        <a:pt x="1049" y="1300"/>
                      </a:cubicBezTo>
                      <a:lnTo>
                        <a:pt x="1049" y="1300"/>
                      </a:lnTo>
                      <a:cubicBezTo>
                        <a:pt x="1049" y="1326"/>
                        <a:pt x="1066" y="1345"/>
                        <a:pt x="1098" y="1358"/>
                      </a:cubicBezTo>
                      <a:lnTo>
                        <a:pt x="1196" y="1396"/>
                      </a:lnTo>
                      <a:lnTo>
                        <a:pt x="1196" y="1396"/>
                      </a:lnTo>
                      <a:cubicBezTo>
                        <a:pt x="1230" y="1409"/>
                        <a:pt x="1257" y="1428"/>
                        <a:pt x="1278" y="1454"/>
                      </a:cubicBezTo>
                      <a:lnTo>
                        <a:pt x="1278" y="1454"/>
                      </a:lnTo>
                      <a:cubicBezTo>
                        <a:pt x="1301" y="1479"/>
                        <a:pt x="1328" y="1498"/>
                        <a:pt x="1360" y="1511"/>
                      </a:cubicBezTo>
                      <a:lnTo>
                        <a:pt x="1459" y="1549"/>
                      </a:lnTo>
                      <a:lnTo>
                        <a:pt x="1459" y="1549"/>
                      </a:lnTo>
                      <a:cubicBezTo>
                        <a:pt x="1491" y="1562"/>
                        <a:pt x="1519" y="1582"/>
                        <a:pt x="1541" y="1607"/>
                      </a:cubicBezTo>
                      <a:lnTo>
                        <a:pt x="1541" y="1607"/>
                      </a:lnTo>
                      <a:cubicBezTo>
                        <a:pt x="1563" y="1632"/>
                        <a:pt x="1590" y="1651"/>
                        <a:pt x="1622" y="1664"/>
                      </a:cubicBezTo>
                      <a:lnTo>
                        <a:pt x="1721" y="1702"/>
                      </a:lnTo>
                      <a:lnTo>
                        <a:pt x="1721" y="1702"/>
                      </a:lnTo>
                      <a:cubicBezTo>
                        <a:pt x="1754" y="1715"/>
                        <a:pt x="1781" y="1734"/>
                        <a:pt x="1803" y="1760"/>
                      </a:cubicBezTo>
                      <a:lnTo>
                        <a:pt x="1803" y="1760"/>
                      </a:lnTo>
                      <a:cubicBezTo>
                        <a:pt x="1825" y="1785"/>
                        <a:pt x="1852" y="1804"/>
                        <a:pt x="1885" y="1817"/>
                      </a:cubicBezTo>
                      <a:lnTo>
                        <a:pt x="1885" y="1817"/>
                      </a:lnTo>
                      <a:cubicBezTo>
                        <a:pt x="1918" y="1829"/>
                        <a:pt x="1950" y="1829"/>
                        <a:pt x="1983" y="1817"/>
                      </a:cubicBezTo>
                      <a:lnTo>
                        <a:pt x="1983" y="1817"/>
                      </a:lnTo>
                      <a:cubicBezTo>
                        <a:pt x="2015" y="1804"/>
                        <a:pt x="2043" y="1785"/>
                        <a:pt x="2065" y="1760"/>
                      </a:cubicBezTo>
                      <a:lnTo>
                        <a:pt x="2065" y="1760"/>
                      </a:lnTo>
                      <a:cubicBezTo>
                        <a:pt x="2087" y="1734"/>
                        <a:pt x="2114" y="1715"/>
                        <a:pt x="2147" y="1702"/>
                      </a:cubicBezTo>
                      <a:lnTo>
                        <a:pt x="2246" y="1664"/>
                      </a:lnTo>
                      <a:lnTo>
                        <a:pt x="2246" y="1664"/>
                      </a:lnTo>
                      <a:cubicBezTo>
                        <a:pt x="2278" y="1651"/>
                        <a:pt x="2306" y="1632"/>
                        <a:pt x="2327" y="1607"/>
                      </a:cubicBezTo>
                      <a:lnTo>
                        <a:pt x="2327" y="1607"/>
                      </a:lnTo>
                      <a:cubicBezTo>
                        <a:pt x="2349" y="1582"/>
                        <a:pt x="2377" y="1562"/>
                        <a:pt x="2410" y="1549"/>
                      </a:cubicBezTo>
                      <a:lnTo>
                        <a:pt x="2507" y="1511"/>
                      </a:lnTo>
                      <a:lnTo>
                        <a:pt x="2507" y="1511"/>
                      </a:lnTo>
                      <a:cubicBezTo>
                        <a:pt x="2541" y="1498"/>
                        <a:pt x="2568" y="1479"/>
                        <a:pt x="2589" y="1454"/>
                      </a:cubicBezTo>
                      <a:lnTo>
                        <a:pt x="2589" y="1454"/>
                      </a:lnTo>
                      <a:cubicBezTo>
                        <a:pt x="2612" y="1428"/>
                        <a:pt x="2639" y="1409"/>
                        <a:pt x="2671" y="1396"/>
                      </a:cubicBezTo>
                      <a:lnTo>
                        <a:pt x="2770" y="1358"/>
                      </a:lnTo>
                      <a:lnTo>
                        <a:pt x="2770" y="1358"/>
                      </a:lnTo>
                      <a:cubicBezTo>
                        <a:pt x="2803" y="1345"/>
                        <a:pt x="2819" y="1326"/>
                        <a:pt x="2819" y="1300"/>
                      </a:cubicBezTo>
                      <a:close/>
                      <a:moveTo>
                        <a:pt x="2047" y="2153"/>
                      </a:moveTo>
                      <a:lnTo>
                        <a:pt x="2047" y="2153"/>
                      </a:lnTo>
                      <a:cubicBezTo>
                        <a:pt x="2034" y="2146"/>
                        <a:pt x="2018" y="2143"/>
                        <a:pt x="2000" y="2143"/>
                      </a:cubicBezTo>
                      <a:lnTo>
                        <a:pt x="2000" y="2143"/>
                      </a:lnTo>
                      <a:cubicBezTo>
                        <a:pt x="2018" y="2143"/>
                        <a:pt x="2034" y="2146"/>
                        <a:pt x="2047" y="2153"/>
                      </a:cubicBezTo>
                      <a:close/>
                      <a:moveTo>
                        <a:pt x="1869" y="2143"/>
                      </a:moveTo>
                      <a:lnTo>
                        <a:pt x="1869" y="2143"/>
                      </a:lnTo>
                      <a:cubicBezTo>
                        <a:pt x="1852" y="2143"/>
                        <a:pt x="1837" y="2145"/>
                        <a:pt x="1825" y="2151"/>
                      </a:cubicBezTo>
                      <a:lnTo>
                        <a:pt x="1825" y="2151"/>
                      </a:lnTo>
                      <a:cubicBezTo>
                        <a:pt x="1837" y="2145"/>
                        <a:pt x="1852" y="2143"/>
                        <a:pt x="1869" y="2143"/>
                      </a:cubicBezTo>
                      <a:close/>
                      <a:moveTo>
                        <a:pt x="1016" y="995"/>
                      </a:moveTo>
                      <a:lnTo>
                        <a:pt x="1016" y="995"/>
                      </a:lnTo>
                      <a:cubicBezTo>
                        <a:pt x="1038" y="969"/>
                        <a:pt x="1066" y="950"/>
                        <a:pt x="1098" y="937"/>
                      </a:cubicBezTo>
                      <a:lnTo>
                        <a:pt x="1196" y="900"/>
                      </a:lnTo>
                      <a:lnTo>
                        <a:pt x="1196" y="900"/>
                      </a:lnTo>
                      <a:cubicBezTo>
                        <a:pt x="1230" y="887"/>
                        <a:pt x="1253" y="859"/>
                        <a:pt x="1268" y="816"/>
                      </a:cubicBezTo>
                      <a:lnTo>
                        <a:pt x="1286" y="765"/>
                      </a:lnTo>
                      <a:lnTo>
                        <a:pt x="1291" y="751"/>
                      </a:lnTo>
                      <a:lnTo>
                        <a:pt x="1291" y="751"/>
                      </a:lnTo>
                      <a:cubicBezTo>
                        <a:pt x="1291" y="750"/>
                        <a:pt x="1290" y="750"/>
                        <a:pt x="1289" y="750"/>
                      </a:cubicBezTo>
                      <a:lnTo>
                        <a:pt x="1291" y="750"/>
                      </a:lnTo>
                      <a:lnTo>
                        <a:pt x="1289" y="749"/>
                      </a:lnTo>
                      <a:lnTo>
                        <a:pt x="1289" y="749"/>
                      </a:lnTo>
                      <a:cubicBezTo>
                        <a:pt x="1277" y="740"/>
                        <a:pt x="1267" y="726"/>
                        <a:pt x="1262" y="708"/>
                      </a:cubicBezTo>
                      <a:lnTo>
                        <a:pt x="1262" y="708"/>
                      </a:lnTo>
                      <a:cubicBezTo>
                        <a:pt x="1251" y="669"/>
                        <a:pt x="1235" y="651"/>
                        <a:pt x="1213" y="651"/>
                      </a:cubicBezTo>
                      <a:lnTo>
                        <a:pt x="1213" y="651"/>
                      </a:lnTo>
                      <a:cubicBezTo>
                        <a:pt x="1191" y="651"/>
                        <a:pt x="1169" y="663"/>
                        <a:pt x="1147" y="689"/>
                      </a:cubicBezTo>
                      <a:lnTo>
                        <a:pt x="1082" y="765"/>
                      </a:lnTo>
                      <a:lnTo>
                        <a:pt x="1016" y="842"/>
                      </a:lnTo>
                      <a:lnTo>
                        <a:pt x="950" y="918"/>
                      </a:lnTo>
                      <a:lnTo>
                        <a:pt x="950" y="918"/>
                      </a:lnTo>
                      <a:cubicBezTo>
                        <a:pt x="929" y="943"/>
                        <a:pt x="912" y="975"/>
                        <a:pt x="902" y="1014"/>
                      </a:cubicBezTo>
                      <a:lnTo>
                        <a:pt x="902" y="1014"/>
                      </a:lnTo>
                      <a:cubicBezTo>
                        <a:pt x="891" y="1052"/>
                        <a:pt x="863" y="1071"/>
                        <a:pt x="820" y="1071"/>
                      </a:cubicBezTo>
                      <a:lnTo>
                        <a:pt x="820" y="1071"/>
                      </a:lnTo>
                      <a:cubicBezTo>
                        <a:pt x="776" y="1071"/>
                        <a:pt x="749" y="1052"/>
                        <a:pt x="738" y="1014"/>
                      </a:cubicBezTo>
                      <a:lnTo>
                        <a:pt x="738" y="1014"/>
                      </a:lnTo>
                      <a:cubicBezTo>
                        <a:pt x="727" y="975"/>
                        <a:pt x="710" y="956"/>
                        <a:pt x="689" y="956"/>
                      </a:cubicBezTo>
                      <a:lnTo>
                        <a:pt x="689" y="956"/>
                      </a:lnTo>
                      <a:cubicBezTo>
                        <a:pt x="667" y="956"/>
                        <a:pt x="645" y="969"/>
                        <a:pt x="622" y="995"/>
                      </a:cubicBezTo>
                      <a:lnTo>
                        <a:pt x="426" y="1224"/>
                      </a:lnTo>
                      <a:lnTo>
                        <a:pt x="426" y="1224"/>
                      </a:lnTo>
                      <a:cubicBezTo>
                        <a:pt x="405" y="1250"/>
                        <a:pt x="393" y="1275"/>
                        <a:pt x="393" y="1300"/>
                      </a:cubicBezTo>
                      <a:lnTo>
                        <a:pt x="393" y="1300"/>
                      </a:lnTo>
                      <a:cubicBezTo>
                        <a:pt x="393" y="1326"/>
                        <a:pt x="405" y="1351"/>
                        <a:pt x="426" y="1377"/>
                      </a:cubicBezTo>
                      <a:lnTo>
                        <a:pt x="492" y="1454"/>
                      </a:lnTo>
                      <a:lnTo>
                        <a:pt x="557" y="1530"/>
                      </a:lnTo>
                      <a:lnTo>
                        <a:pt x="622" y="1607"/>
                      </a:lnTo>
                      <a:lnTo>
                        <a:pt x="622" y="1607"/>
                      </a:lnTo>
                      <a:cubicBezTo>
                        <a:pt x="645" y="1632"/>
                        <a:pt x="667" y="1645"/>
                        <a:pt x="689" y="1645"/>
                      </a:cubicBezTo>
                      <a:lnTo>
                        <a:pt x="689" y="1645"/>
                      </a:lnTo>
                      <a:cubicBezTo>
                        <a:pt x="710" y="1645"/>
                        <a:pt x="727" y="1625"/>
                        <a:pt x="738" y="1587"/>
                      </a:cubicBezTo>
                      <a:lnTo>
                        <a:pt x="738" y="1587"/>
                      </a:lnTo>
                      <a:cubicBezTo>
                        <a:pt x="743" y="1569"/>
                        <a:pt x="752" y="1555"/>
                        <a:pt x="764" y="1546"/>
                      </a:cubicBezTo>
                      <a:lnTo>
                        <a:pt x="766" y="1545"/>
                      </a:lnTo>
                      <a:lnTo>
                        <a:pt x="764" y="1546"/>
                      </a:lnTo>
                      <a:lnTo>
                        <a:pt x="764" y="1546"/>
                      </a:lnTo>
                      <a:cubicBezTo>
                        <a:pt x="765" y="1545"/>
                        <a:pt x="766" y="1545"/>
                        <a:pt x="766" y="1545"/>
                      </a:cubicBezTo>
                      <a:lnTo>
                        <a:pt x="761" y="1530"/>
                      </a:lnTo>
                      <a:lnTo>
                        <a:pt x="744" y="1480"/>
                      </a:lnTo>
                      <a:lnTo>
                        <a:pt x="744" y="1480"/>
                      </a:lnTo>
                      <a:cubicBezTo>
                        <a:pt x="729" y="1437"/>
                        <a:pt x="705" y="1409"/>
                        <a:pt x="672" y="1396"/>
                      </a:cubicBezTo>
                      <a:lnTo>
                        <a:pt x="574" y="1358"/>
                      </a:lnTo>
                      <a:lnTo>
                        <a:pt x="574" y="1358"/>
                      </a:lnTo>
                      <a:cubicBezTo>
                        <a:pt x="541" y="1345"/>
                        <a:pt x="525" y="1326"/>
                        <a:pt x="525" y="1300"/>
                      </a:cubicBezTo>
                      <a:lnTo>
                        <a:pt x="525" y="1300"/>
                      </a:lnTo>
                      <a:cubicBezTo>
                        <a:pt x="525" y="1275"/>
                        <a:pt x="541" y="1255"/>
                        <a:pt x="574" y="1243"/>
                      </a:cubicBezTo>
                      <a:lnTo>
                        <a:pt x="672" y="1204"/>
                      </a:lnTo>
                      <a:lnTo>
                        <a:pt x="672" y="1204"/>
                      </a:lnTo>
                      <a:cubicBezTo>
                        <a:pt x="705" y="1192"/>
                        <a:pt x="729" y="1164"/>
                        <a:pt x="744" y="1121"/>
                      </a:cubicBezTo>
                      <a:lnTo>
                        <a:pt x="761" y="1071"/>
                      </a:lnTo>
                      <a:lnTo>
                        <a:pt x="766" y="1057"/>
                      </a:lnTo>
                      <a:lnTo>
                        <a:pt x="766" y="1057"/>
                      </a:lnTo>
                      <a:cubicBezTo>
                        <a:pt x="780" y="1067"/>
                        <a:pt x="797" y="1071"/>
                        <a:pt x="820" y="1071"/>
                      </a:cubicBezTo>
                      <a:lnTo>
                        <a:pt x="820" y="1071"/>
                      </a:lnTo>
                      <a:cubicBezTo>
                        <a:pt x="841" y="1071"/>
                        <a:pt x="859" y="1067"/>
                        <a:pt x="873" y="1057"/>
                      </a:cubicBezTo>
                      <a:lnTo>
                        <a:pt x="928" y="1045"/>
                      </a:lnTo>
                      <a:lnTo>
                        <a:pt x="928" y="1045"/>
                      </a:lnTo>
                      <a:cubicBezTo>
                        <a:pt x="965" y="1037"/>
                        <a:pt x="995" y="1020"/>
                        <a:pt x="1016" y="995"/>
                      </a:cubicBezTo>
                      <a:lnTo>
                        <a:pt x="1301" y="756"/>
                      </a:lnTo>
                      <a:lnTo>
                        <a:pt x="1301" y="756"/>
                      </a:lnTo>
                      <a:cubicBezTo>
                        <a:pt x="1312" y="762"/>
                        <a:pt x="1327" y="765"/>
                        <a:pt x="1344" y="765"/>
                      </a:cubicBezTo>
                      <a:lnTo>
                        <a:pt x="1344" y="765"/>
                      </a:lnTo>
                      <a:cubicBezTo>
                        <a:pt x="1362" y="765"/>
                        <a:pt x="1378" y="762"/>
                        <a:pt x="1390" y="755"/>
                      </a:cubicBezTo>
                      <a:lnTo>
                        <a:pt x="1390" y="755"/>
                      </a:lnTo>
                      <a:cubicBezTo>
                        <a:pt x="1378" y="761"/>
                        <a:pt x="1362" y="765"/>
                        <a:pt x="1344" y="765"/>
                      </a:cubicBezTo>
                      <a:lnTo>
                        <a:pt x="1344" y="765"/>
                      </a:lnTo>
                      <a:cubicBezTo>
                        <a:pt x="1327" y="765"/>
                        <a:pt x="1312" y="762"/>
                        <a:pt x="1301" y="756"/>
                      </a:cubicBezTo>
                      <a:lnTo>
                        <a:pt x="1016" y="995"/>
                      </a:lnTo>
                      <a:close/>
                      <a:moveTo>
                        <a:pt x="2481" y="756"/>
                      </a:moveTo>
                      <a:lnTo>
                        <a:pt x="2481" y="756"/>
                      </a:lnTo>
                      <a:cubicBezTo>
                        <a:pt x="2492" y="762"/>
                        <a:pt x="2507" y="765"/>
                        <a:pt x="2524" y="765"/>
                      </a:cubicBezTo>
                      <a:lnTo>
                        <a:pt x="2524" y="765"/>
                      </a:lnTo>
                      <a:cubicBezTo>
                        <a:pt x="2541" y="765"/>
                        <a:pt x="2556" y="762"/>
                        <a:pt x="2568" y="756"/>
                      </a:cubicBezTo>
                      <a:lnTo>
                        <a:pt x="2568" y="756"/>
                      </a:lnTo>
                      <a:cubicBezTo>
                        <a:pt x="2555" y="762"/>
                        <a:pt x="2541" y="765"/>
                        <a:pt x="2524" y="765"/>
                      </a:cubicBezTo>
                      <a:lnTo>
                        <a:pt x="2524" y="765"/>
                      </a:lnTo>
                      <a:cubicBezTo>
                        <a:pt x="2507" y="765"/>
                        <a:pt x="2492" y="762"/>
                        <a:pt x="2481" y="756"/>
                      </a:cubicBezTo>
                      <a:close/>
                      <a:moveTo>
                        <a:pt x="3442" y="918"/>
                      </a:moveTo>
                      <a:lnTo>
                        <a:pt x="3704" y="918"/>
                      </a:lnTo>
                      <a:lnTo>
                        <a:pt x="3704" y="1224"/>
                      </a:lnTo>
                      <a:lnTo>
                        <a:pt x="3704" y="1224"/>
                      </a:lnTo>
                      <a:cubicBezTo>
                        <a:pt x="3682" y="1250"/>
                        <a:pt x="3671" y="1275"/>
                        <a:pt x="3671" y="1300"/>
                      </a:cubicBezTo>
                      <a:lnTo>
                        <a:pt x="3671" y="1300"/>
                      </a:lnTo>
                      <a:cubicBezTo>
                        <a:pt x="3671" y="1326"/>
                        <a:pt x="3682" y="1351"/>
                        <a:pt x="3704" y="1377"/>
                      </a:cubicBezTo>
                      <a:lnTo>
                        <a:pt x="3704" y="1683"/>
                      </a:lnTo>
                      <a:lnTo>
                        <a:pt x="3442" y="1683"/>
                      </a:lnTo>
                      <a:lnTo>
                        <a:pt x="3442" y="1683"/>
                      </a:lnTo>
                      <a:cubicBezTo>
                        <a:pt x="3398" y="1683"/>
                        <a:pt x="3360" y="1690"/>
                        <a:pt x="3327" y="1702"/>
                      </a:cubicBezTo>
                      <a:lnTo>
                        <a:pt x="3327" y="1702"/>
                      </a:lnTo>
                      <a:cubicBezTo>
                        <a:pt x="3294" y="1715"/>
                        <a:pt x="3278" y="1734"/>
                        <a:pt x="3278" y="1760"/>
                      </a:cubicBezTo>
                      <a:lnTo>
                        <a:pt x="3278" y="1760"/>
                      </a:lnTo>
                      <a:cubicBezTo>
                        <a:pt x="3278" y="1785"/>
                        <a:pt x="3289" y="1811"/>
                        <a:pt x="3311" y="1836"/>
                      </a:cubicBezTo>
                      <a:lnTo>
                        <a:pt x="3311" y="1836"/>
                      </a:lnTo>
                      <a:cubicBezTo>
                        <a:pt x="3333" y="1861"/>
                        <a:pt x="3343" y="1887"/>
                        <a:pt x="3343" y="1912"/>
                      </a:cubicBezTo>
                      <a:lnTo>
                        <a:pt x="3343" y="1912"/>
                      </a:lnTo>
                      <a:cubicBezTo>
                        <a:pt x="3343" y="1938"/>
                        <a:pt x="3327" y="1957"/>
                        <a:pt x="3294" y="1970"/>
                      </a:cubicBezTo>
                      <a:lnTo>
                        <a:pt x="3294" y="1970"/>
                      </a:lnTo>
                      <a:cubicBezTo>
                        <a:pt x="3262" y="1983"/>
                        <a:pt x="3223" y="1989"/>
                        <a:pt x="3180" y="1989"/>
                      </a:cubicBezTo>
                      <a:lnTo>
                        <a:pt x="2917" y="1989"/>
                      </a:lnTo>
                      <a:lnTo>
                        <a:pt x="2917" y="1989"/>
                      </a:lnTo>
                      <a:cubicBezTo>
                        <a:pt x="2874" y="1989"/>
                        <a:pt x="2835" y="1995"/>
                        <a:pt x="2803" y="2008"/>
                      </a:cubicBezTo>
                      <a:lnTo>
                        <a:pt x="2803" y="2008"/>
                      </a:lnTo>
                      <a:cubicBezTo>
                        <a:pt x="2770" y="2020"/>
                        <a:pt x="2753" y="2040"/>
                        <a:pt x="2753" y="2065"/>
                      </a:cubicBezTo>
                      <a:lnTo>
                        <a:pt x="2753" y="2065"/>
                      </a:lnTo>
                      <a:cubicBezTo>
                        <a:pt x="2753" y="2091"/>
                        <a:pt x="2764" y="2116"/>
                        <a:pt x="2787" y="2143"/>
                      </a:cubicBezTo>
                      <a:lnTo>
                        <a:pt x="2787" y="2143"/>
                      </a:lnTo>
                      <a:cubicBezTo>
                        <a:pt x="2808" y="2168"/>
                        <a:pt x="2819" y="2193"/>
                        <a:pt x="2819" y="2218"/>
                      </a:cubicBezTo>
                      <a:lnTo>
                        <a:pt x="2819" y="2218"/>
                      </a:lnTo>
                      <a:cubicBezTo>
                        <a:pt x="2819" y="2244"/>
                        <a:pt x="2803" y="2264"/>
                        <a:pt x="2770" y="2276"/>
                      </a:cubicBezTo>
                      <a:lnTo>
                        <a:pt x="2770" y="2276"/>
                      </a:lnTo>
                      <a:cubicBezTo>
                        <a:pt x="2737" y="2289"/>
                        <a:pt x="2698" y="2295"/>
                        <a:pt x="2655" y="2295"/>
                      </a:cubicBezTo>
                      <a:lnTo>
                        <a:pt x="2392" y="2295"/>
                      </a:lnTo>
                      <a:lnTo>
                        <a:pt x="2392" y="2295"/>
                      </a:lnTo>
                      <a:cubicBezTo>
                        <a:pt x="2349" y="2295"/>
                        <a:pt x="2311" y="2289"/>
                        <a:pt x="2278" y="2276"/>
                      </a:cubicBezTo>
                      <a:lnTo>
                        <a:pt x="2278" y="2276"/>
                      </a:lnTo>
                      <a:cubicBezTo>
                        <a:pt x="2246" y="2264"/>
                        <a:pt x="2229" y="2244"/>
                        <a:pt x="2229" y="2218"/>
                      </a:cubicBezTo>
                      <a:lnTo>
                        <a:pt x="2229" y="2218"/>
                      </a:lnTo>
                      <a:cubicBezTo>
                        <a:pt x="2229" y="2193"/>
                        <a:pt x="2240" y="2168"/>
                        <a:pt x="2261" y="2143"/>
                      </a:cubicBezTo>
                      <a:lnTo>
                        <a:pt x="2392" y="1989"/>
                      </a:lnTo>
                      <a:lnTo>
                        <a:pt x="2392" y="1989"/>
                      </a:lnTo>
                      <a:cubicBezTo>
                        <a:pt x="2414" y="1964"/>
                        <a:pt x="2431" y="1932"/>
                        <a:pt x="2442" y="1893"/>
                      </a:cubicBezTo>
                      <a:lnTo>
                        <a:pt x="2442" y="1893"/>
                      </a:lnTo>
                      <a:cubicBezTo>
                        <a:pt x="2453" y="1855"/>
                        <a:pt x="2481" y="1836"/>
                        <a:pt x="2524" y="1836"/>
                      </a:cubicBezTo>
                      <a:lnTo>
                        <a:pt x="2524" y="1836"/>
                      </a:lnTo>
                      <a:cubicBezTo>
                        <a:pt x="2568" y="1836"/>
                        <a:pt x="2595" y="1855"/>
                        <a:pt x="2606" y="1893"/>
                      </a:cubicBezTo>
                      <a:lnTo>
                        <a:pt x="2606" y="1893"/>
                      </a:lnTo>
                      <a:cubicBezTo>
                        <a:pt x="2617" y="1932"/>
                        <a:pt x="2633" y="1951"/>
                        <a:pt x="2655" y="1951"/>
                      </a:cubicBezTo>
                      <a:lnTo>
                        <a:pt x="2655" y="1951"/>
                      </a:lnTo>
                      <a:cubicBezTo>
                        <a:pt x="2677" y="1951"/>
                        <a:pt x="2698" y="1938"/>
                        <a:pt x="2720" y="1912"/>
                      </a:cubicBezTo>
                      <a:lnTo>
                        <a:pt x="2787" y="1836"/>
                      </a:lnTo>
                      <a:lnTo>
                        <a:pt x="2852" y="1760"/>
                      </a:lnTo>
                      <a:lnTo>
                        <a:pt x="2917" y="1683"/>
                      </a:lnTo>
                      <a:lnTo>
                        <a:pt x="2917" y="1683"/>
                      </a:lnTo>
                      <a:cubicBezTo>
                        <a:pt x="2939" y="1657"/>
                        <a:pt x="2956" y="1625"/>
                        <a:pt x="2966" y="1587"/>
                      </a:cubicBezTo>
                      <a:lnTo>
                        <a:pt x="2966" y="1587"/>
                      </a:lnTo>
                      <a:cubicBezTo>
                        <a:pt x="2971" y="1570"/>
                        <a:pt x="2980" y="1557"/>
                        <a:pt x="2991" y="1547"/>
                      </a:cubicBezTo>
                      <a:lnTo>
                        <a:pt x="2995" y="1545"/>
                      </a:lnTo>
                      <a:lnTo>
                        <a:pt x="2992" y="1547"/>
                      </a:lnTo>
                      <a:lnTo>
                        <a:pt x="2992" y="1547"/>
                      </a:lnTo>
                      <a:cubicBezTo>
                        <a:pt x="2993" y="1546"/>
                        <a:pt x="2993" y="1546"/>
                        <a:pt x="2994" y="1545"/>
                      </a:cubicBezTo>
                      <a:lnTo>
                        <a:pt x="2940" y="1557"/>
                      </a:lnTo>
                      <a:lnTo>
                        <a:pt x="2940" y="1557"/>
                      </a:lnTo>
                      <a:cubicBezTo>
                        <a:pt x="2903" y="1564"/>
                        <a:pt x="2874" y="1582"/>
                        <a:pt x="2852" y="1607"/>
                      </a:cubicBezTo>
                      <a:lnTo>
                        <a:pt x="2852" y="1607"/>
                      </a:lnTo>
                      <a:cubicBezTo>
                        <a:pt x="2830" y="1632"/>
                        <a:pt x="2803" y="1651"/>
                        <a:pt x="2770" y="1664"/>
                      </a:cubicBezTo>
                      <a:lnTo>
                        <a:pt x="2671" y="1702"/>
                      </a:lnTo>
                      <a:lnTo>
                        <a:pt x="2671" y="1702"/>
                      </a:lnTo>
                      <a:cubicBezTo>
                        <a:pt x="2639" y="1715"/>
                        <a:pt x="2615" y="1742"/>
                        <a:pt x="2600" y="1786"/>
                      </a:cubicBezTo>
                      <a:lnTo>
                        <a:pt x="2582" y="1836"/>
                      </a:lnTo>
                      <a:lnTo>
                        <a:pt x="2577" y="1850"/>
                      </a:lnTo>
                      <a:lnTo>
                        <a:pt x="2577" y="1850"/>
                      </a:lnTo>
                      <a:cubicBezTo>
                        <a:pt x="2563" y="1841"/>
                        <a:pt x="2546" y="1836"/>
                        <a:pt x="2524" y="1836"/>
                      </a:cubicBezTo>
                      <a:lnTo>
                        <a:pt x="2524" y="1836"/>
                      </a:lnTo>
                      <a:cubicBezTo>
                        <a:pt x="2502" y="1836"/>
                        <a:pt x="2484" y="1841"/>
                        <a:pt x="2471" y="1850"/>
                      </a:cubicBezTo>
                      <a:lnTo>
                        <a:pt x="2415" y="1862"/>
                      </a:lnTo>
                      <a:lnTo>
                        <a:pt x="2415" y="1862"/>
                      </a:lnTo>
                      <a:cubicBezTo>
                        <a:pt x="2378" y="1871"/>
                        <a:pt x="2349" y="1887"/>
                        <a:pt x="2327" y="1912"/>
                      </a:cubicBezTo>
                      <a:lnTo>
                        <a:pt x="2327" y="1912"/>
                      </a:lnTo>
                      <a:cubicBezTo>
                        <a:pt x="2306" y="1938"/>
                        <a:pt x="2278" y="1957"/>
                        <a:pt x="2246" y="1970"/>
                      </a:cubicBezTo>
                      <a:lnTo>
                        <a:pt x="2147" y="2008"/>
                      </a:lnTo>
                      <a:lnTo>
                        <a:pt x="2147" y="2008"/>
                      </a:lnTo>
                      <a:cubicBezTo>
                        <a:pt x="2114" y="2020"/>
                        <a:pt x="2091" y="2049"/>
                        <a:pt x="2075" y="2092"/>
                      </a:cubicBezTo>
                      <a:lnTo>
                        <a:pt x="2058" y="2143"/>
                      </a:lnTo>
                      <a:lnTo>
                        <a:pt x="2053" y="2156"/>
                      </a:lnTo>
                      <a:lnTo>
                        <a:pt x="2053" y="2156"/>
                      </a:lnTo>
                      <a:cubicBezTo>
                        <a:pt x="2053" y="2156"/>
                        <a:pt x="2054" y="2156"/>
                        <a:pt x="2054" y="2157"/>
                      </a:cubicBezTo>
                      <a:lnTo>
                        <a:pt x="2053" y="2156"/>
                      </a:lnTo>
                      <a:lnTo>
                        <a:pt x="2054" y="2157"/>
                      </a:lnTo>
                      <a:lnTo>
                        <a:pt x="2054" y="2157"/>
                      </a:lnTo>
                      <a:cubicBezTo>
                        <a:pt x="2067" y="2166"/>
                        <a:pt x="2077" y="2181"/>
                        <a:pt x="2082" y="2199"/>
                      </a:cubicBezTo>
                      <a:lnTo>
                        <a:pt x="2082" y="2199"/>
                      </a:lnTo>
                      <a:cubicBezTo>
                        <a:pt x="2092" y="2238"/>
                        <a:pt x="2109" y="2269"/>
                        <a:pt x="2131" y="2295"/>
                      </a:cubicBezTo>
                      <a:lnTo>
                        <a:pt x="2196" y="2371"/>
                      </a:lnTo>
                      <a:lnTo>
                        <a:pt x="2261" y="2448"/>
                      </a:lnTo>
                      <a:lnTo>
                        <a:pt x="2261" y="2448"/>
                      </a:lnTo>
                      <a:cubicBezTo>
                        <a:pt x="2284" y="2473"/>
                        <a:pt x="2300" y="2506"/>
                        <a:pt x="2311" y="2543"/>
                      </a:cubicBezTo>
                      <a:lnTo>
                        <a:pt x="2311" y="2543"/>
                      </a:lnTo>
                      <a:cubicBezTo>
                        <a:pt x="2322" y="2581"/>
                        <a:pt x="2306" y="2601"/>
                        <a:pt x="2261" y="2601"/>
                      </a:cubicBezTo>
                      <a:lnTo>
                        <a:pt x="1606" y="2601"/>
                      </a:lnTo>
                      <a:lnTo>
                        <a:pt x="1606" y="2601"/>
                      </a:lnTo>
                      <a:cubicBezTo>
                        <a:pt x="1563" y="2601"/>
                        <a:pt x="1546" y="2581"/>
                        <a:pt x="1557" y="2543"/>
                      </a:cubicBezTo>
                      <a:lnTo>
                        <a:pt x="1557" y="2543"/>
                      </a:lnTo>
                      <a:cubicBezTo>
                        <a:pt x="1568" y="2506"/>
                        <a:pt x="1584" y="2473"/>
                        <a:pt x="1606" y="2448"/>
                      </a:cubicBezTo>
                      <a:lnTo>
                        <a:pt x="1672" y="2371"/>
                      </a:lnTo>
                      <a:lnTo>
                        <a:pt x="1737" y="2295"/>
                      </a:lnTo>
                      <a:lnTo>
                        <a:pt x="1737" y="2295"/>
                      </a:lnTo>
                      <a:cubicBezTo>
                        <a:pt x="1759" y="2269"/>
                        <a:pt x="1776" y="2238"/>
                        <a:pt x="1786" y="2199"/>
                      </a:cubicBezTo>
                      <a:lnTo>
                        <a:pt x="1786" y="2199"/>
                      </a:lnTo>
                      <a:cubicBezTo>
                        <a:pt x="1792" y="2181"/>
                        <a:pt x="1801" y="2167"/>
                        <a:pt x="1813" y="2158"/>
                      </a:cubicBezTo>
                      <a:lnTo>
                        <a:pt x="1815" y="2156"/>
                      </a:lnTo>
                      <a:lnTo>
                        <a:pt x="1814" y="2157"/>
                      </a:lnTo>
                      <a:lnTo>
                        <a:pt x="1814" y="2157"/>
                      </a:lnTo>
                      <a:cubicBezTo>
                        <a:pt x="1815" y="2157"/>
                        <a:pt x="1815" y="2156"/>
                        <a:pt x="1815" y="2156"/>
                      </a:cubicBezTo>
                      <a:lnTo>
                        <a:pt x="1811" y="2143"/>
                      </a:lnTo>
                      <a:lnTo>
                        <a:pt x="1793" y="2092"/>
                      </a:lnTo>
                      <a:lnTo>
                        <a:pt x="1793" y="2092"/>
                      </a:lnTo>
                      <a:cubicBezTo>
                        <a:pt x="1778" y="2049"/>
                        <a:pt x="1754" y="2020"/>
                        <a:pt x="1721" y="2008"/>
                      </a:cubicBezTo>
                      <a:lnTo>
                        <a:pt x="1622" y="1970"/>
                      </a:lnTo>
                      <a:lnTo>
                        <a:pt x="1622" y="1970"/>
                      </a:lnTo>
                      <a:cubicBezTo>
                        <a:pt x="1590" y="1957"/>
                        <a:pt x="1563" y="1938"/>
                        <a:pt x="1541" y="1912"/>
                      </a:cubicBezTo>
                      <a:lnTo>
                        <a:pt x="1541" y="1912"/>
                      </a:lnTo>
                      <a:cubicBezTo>
                        <a:pt x="1519" y="1887"/>
                        <a:pt x="1489" y="1871"/>
                        <a:pt x="1452" y="1862"/>
                      </a:cubicBezTo>
                      <a:lnTo>
                        <a:pt x="1397" y="1850"/>
                      </a:lnTo>
                      <a:lnTo>
                        <a:pt x="1397" y="1850"/>
                      </a:lnTo>
                      <a:cubicBezTo>
                        <a:pt x="1384" y="1841"/>
                        <a:pt x="1366" y="1836"/>
                        <a:pt x="1344" y="1836"/>
                      </a:cubicBezTo>
                      <a:lnTo>
                        <a:pt x="1344" y="1836"/>
                      </a:lnTo>
                      <a:cubicBezTo>
                        <a:pt x="1322" y="1836"/>
                        <a:pt x="1304" y="1841"/>
                        <a:pt x="1291" y="1850"/>
                      </a:cubicBezTo>
                      <a:lnTo>
                        <a:pt x="1286" y="1836"/>
                      </a:lnTo>
                      <a:lnTo>
                        <a:pt x="1268" y="1786"/>
                      </a:lnTo>
                      <a:lnTo>
                        <a:pt x="1268" y="1786"/>
                      </a:lnTo>
                      <a:cubicBezTo>
                        <a:pt x="1253" y="1742"/>
                        <a:pt x="1230" y="1715"/>
                        <a:pt x="1196" y="1702"/>
                      </a:cubicBezTo>
                      <a:lnTo>
                        <a:pt x="1098" y="1664"/>
                      </a:lnTo>
                      <a:lnTo>
                        <a:pt x="1098" y="1664"/>
                      </a:lnTo>
                      <a:cubicBezTo>
                        <a:pt x="1066" y="1651"/>
                        <a:pt x="1038" y="1632"/>
                        <a:pt x="1016" y="1607"/>
                      </a:cubicBezTo>
                      <a:lnTo>
                        <a:pt x="1016" y="1607"/>
                      </a:lnTo>
                      <a:cubicBezTo>
                        <a:pt x="995" y="1582"/>
                        <a:pt x="965" y="1564"/>
                        <a:pt x="928" y="1557"/>
                      </a:cubicBezTo>
                      <a:lnTo>
                        <a:pt x="874" y="1545"/>
                      </a:lnTo>
                      <a:lnTo>
                        <a:pt x="874" y="1545"/>
                      </a:lnTo>
                      <a:cubicBezTo>
                        <a:pt x="875" y="1546"/>
                        <a:pt x="875" y="1546"/>
                        <a:pt x="876" y="1547"/>
                      </a:cubicBezTo>
                      <a:lnTo>
                        <a:pt x="873" y="1545"/>
                      </a:lnTo>
                      <a:lnTo>
                        <a:pt x="877" y="1547"/>
                      </a:lnTo>
                      <a:lnTo>
                        <a:pt x="877" y="1547"/>
                      </a:lnTo>
                      <a:cubicBezTo>
                        <a:pt x="888" y="1557"/>
                        <a:pt x="897" y="1570"/>
                        <a:pt x="902" y="1587"/>
                      </a:cubicBezTo>
                      <a:lnTo>
                        <a:pt x="902" y="1587"/>
                      </a:lnTo>
                      <a:cubicBezTo>
                        <a:pt x="912" y="1625"/>
                        <a:pt x="929" y="1657"/>
                        <a:pt x="950" y="1683"/>
                      </a:cubicBezTo>
                      <a:lnTo>
                        <a:pt x="1082" y="1836"/>
                      </a:lnTo>
                      <a:lnTo>
                        <a:pt x="1147" y="1912"/>
                      </a:lnTo>
                      <a:lnTo>
                        <a:pt x="1147" y="1912"/>
                      </a:lnTo>
                      <a:cubicBezTo>
                        <a:pt x="1169" y="1938"/>
                        <a:pt x="1191" y="1951"/>
                        <a:pt x="1213" y="1951"/>
                      </a:cubicBezTo>
                      <a:lnTo>
                        <a:pt x="1213" y="1951"/>
                      </a:lnTo>
                      <a:cubicBezTo>
                        <a:pt x="1235" y="1951"/>
                        <a:pt x="1251" y="1932"/>
                        <a:pt x="1262" y="1893"/>
                      </a:cubicBezTo>
                      <a:lnTo>
                        <a:pt x="1262" y="1893"/>
                      </a:lnTo>
                      <a:cubicBezTo>
                        <a:pt x="1273" y="1855"/>
                        <a:pt x="1301" y="1836"/>
                        <a:pt x="1344" y="1836"/>
                      </a:cubicBezTo>
                      <a:lnTo>
                        <a:pt x="1344" y="1836"/>
                      </a:lnTo>
                      <a:cubicBezTo>
                        <a:pt x="1388" y="1836"/>
                        <a:pt x="1415" y="1855"/>
                        <a:pt x="1426" y="1893"/>
                      </a:cubicBezTo>
                      <a:lnTo>
                        <a:pt x="1426" y="1893"/>
                      </a:lnTo>
                      <a:cubicBezTo>
                        <a:pt x="1437" y="1932"/>
                        <a:pt x="1453" y="1964"/>
                        <a:pt x="1476" y="1989"/>
                      </a:cubicBezTo>
                      <a:lnTo>
                        <a:pt x="1541" y="2065"/>
                      </a:lnTo>
                      <a:lnTo>
                        <a:pt x="1606" y="2143"/>
                      </a:lnTo>
                      <a:lnTo>
                        <a:pt x="1606" y="2143"/>
                      </a:lnTo>
                      <a:cubicBezTo>
                        <a:pt x="1629" y="2168"/>
                        <a:pt x="1640" y="2193"/>
                        <a:pt x="1640" y="2218"/>
                      </a:cubicBezTo>
                      <a:lnTo>
                        <a:pt x="1640" y="2218"/>
                      </a:lnTo>
                      <a:cubicBezTo>
                        <a:pt x="1640" y="2244"/>
                        <a:pt x="1622" y="2264"/>
                        <a:pt x="1590" y="2276"/>
                      </a:cubicBezTo>
                      <a:lnTo>
                        <a:pt x="1590" y="2276"/>
                      </a:lnTo>
                      <a:cubicBezTo>
                        <a:pt x="1557" y="2289"/>
                        <a:pt x="1519" y="2295"/>
                        <a:pt x="1476" y="2295"/>
                      </a:cubicBezTo>
                      <a:lnTo>
                        <a:pt x="1213" y="2295"/>
                      </a:lnTo>
                      <a:lnTo>
                        <a:pt x="1213" y="2295"/>
                      </a:lnTo>
                      <a:cubicBezTo>
                        <a:pt x="1169" y="2295"/>
                        <a:pt x="1131" y="2289"/>
                        <a:pt x="1098" y="2276"/>
                      </a:cubicBezTo>
                      <a:lnTo>
                        <a:pt x="1098" y="2276"/>
                      </a:lnTo>
                      <a:cubicBezTo>
                        <a:pt x="1066" y="2264"/>
                        <a:pt x="1049" y="2244"/>
                        <a:pt x="1049" y="2218"/>
                      </a:cubicBezTo>
                      <a:lnTo>
                        <a:pt x="1049" y="2218"/>
                      </a:lnTo>
                      <a:cubicBezTo>
                        <a:pt x="1049" y="2193"/>
                        <a:pt x="1060" y="2168"/>
                        <a:pt x="1082" y="2143"/>
                      </a:cubicBezTo>
                      <a:lnTo>
                        <a:pt x="1082" y="2143"/>
                      </a:lnTo>
                      <a:cubicBezTo>
                        <a:pt x="1103" y="2116"/>
                        <a:pt x="1115" y="2091"/>
                        <a:pt x="1115" y="2065"/>
                      </a:cubicBezTo>
                      <a:lnTo>
                        <a:pt x="1115" y="2065"/>
                      </a:lnTo>
                      <a:cubicBezTo>
                        <a:pt x="1115" y="2040"/>
                        <a:pt x="1098" y="2020"/>
                        <a:pt x="1066" y="2008"/>
                      </a:cubicBezTo>
                      <a:lnTo>
                        <a:pt x="1066" y="2008"/>
                      </a:lnTo>
                      <a:cubicBezTo>
                        <a:pt x="1032" y="1995"/>
                        <a:pt x="995" y="1989"/>
                        <a:pt x="950" y="1989"/>
                      </a:cubicBezTo>
                      <a:lnTo>
                        <a:pt x="689" y="1989"/>
                      </a:lnTo>
                      <a:lnTo>
                        <a:pt x="689" y="1989"/>
                      </a:lnTo>
                      <a:cubicBezTo>
                        <a:pt x="645" y="1989"/>
                        <a:pt x="607" y="1983"/>
                        <a:pt x="574" y="1970"/>
                      </a:cubicBezTo>
                      <a:lnTo>
                        <a:pt x="574" y="1970"/>
                      </a:lnTo>
                      <a:cubicBezTo>
                        <a:pt x="541" y="1957"/>
                        <a:pt x="525" y="1938"/>
                        <a:pt x="525" y="1912"/>
                      </a:cubicBezTo>
                      <a:lnTo>
                        <a:pt x="525" y="1912"/>
                      </a:lnTo>
                      <a:cubicBezTo>
                        <a:pt x="525" y="1887"/>
                        <a:pt x="536" y="1861"/>
                        <a:pt x="557" y="1836"/>
                      </a:cubicBezTo>
                      <a:lnTo>
                        <a:pt x="557" y="1836"/>
                      </a:lnTo>
                      <a:cubicBezTo>
                        <a:pt x="579" y="1811"/>
                        <a:pt x="590" y="1785"/>
                        <a:pt x="590" y="1760"/>
                      </a:cubicBezTo>
                      <a:lnTo>
                        <a:pt x="590" y="1760"/>
                      </a:lnTo>
                      <a:cubicBezTo>
                        <a:pt x="590" y="1734"/>
                        <a:pt x="574" y="1715"/>
                        <a:pt x="541" y="1702"/>
                      </a:cubicBezTo>
                      <a:lnTo>
                        <a:pt x="541" y="1702"/>
                      </a:lnTo>
                      <a:cubicBezTo>
                        <a:pt x="508" y="1690"/>
                        <a:pt x="470" y="1683"/>
                        <a:pt x="426" y="1683"/>
                      </a:cubicBezTo>
                      <a:lnTo>
                        <a:pt x="164" y="1683"/>
                      </a:lnTo>
                      <a:lnTo>
                        <a:pt x="164" y="1683"/>
                      </a:lnTo>
                      <a:cubicBezTo>
                        <a:pt x="120" y="1683"/>
                        <a:pt x="83" y="1677"/>
                        <a:pt x="49" y="1664"/>
                      </a:cubicBezTo>
                      <a:lnTo>
                        <a:pt x="49" y="1664"/>
                      </a:lnTo>
                      <a:cubicBezTo>
                        <a:pt x="16" y="1651"/>
                        <a:pt x="0" y="1632"/>
                        <a:pt x="0" y="1607"/>
                      </a:cubicBezTo>
                      <a:lnTo>
                        <a:pt x="0" y="1607"/>
                      </a:lnTo>
                      <a:cubicBezTo>
                        <a:pt x="0" y="1582"/>
                        <a:pt x="11" y="1556"/>
                        <a:pt x="33" y="1530"/>
                      </a:cubicBezTo>
                      <a:lnTo>
                        <a:pt x="99"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3" y="924"/>
                        <a:pt x="120" y="918"/>
                        <a:pt x="164" y="918"/>
                      </a:cubicBezTo>
                      <a:lnTo>
                        <a:pt x="426" y="918"/>
                      </a:lnTo>
                      <a:lnTo>
                        <a:pt x="426" y="918"/>
                      </a:lnTo>
                      <a:cubicBezTo>
                        <a:pt x="470" y="918"/>
                        <a:pt x="508" y="912"/>
                        <a:pt x="541" y="900"/>
                      </a:cubicBezTo>
                      <a:lnTo>
                        <a:pt x="541" y="900"/>
                      </a:lnTo>
                      <a:cubicBezTo>
                        <a:pt x="574" y="887"/>
                        <a:pt x="590" y="867"/>
                        <a:pt x="590" y="842"/>
                      </a:cubicBezTo>
                      <a:lnTo>
                        <a:pt x="590" y="842"/>
                      </a:lnTo>
                      <a:cubicBezTo>
                        <a:pt x="590" y="816"/>
                        <a:pt x="579" y="791"/>
                        <a:pt x="557" y="765"/>
                      </a:cubicBezTo>
                      <a:lnTo>
                        <a:pt x="557" y="765"/>
                      </a:lnTo>
                      <a:cubicBezTo>
                        <a:pt x="536" y="739"/>
                        <a:pt x="525" y="714"/>
                        <a:pt x="525" y="689"/>
                      </a:cubicBezTo>
                      <a:lnTo>
                        <a:pt x="525" y="689"/>
                      </a:lnTo>
                      <a:cubicBezTo>
                        <a:pt x="525" y="663"/>
                        <a:pt x="541" y="644"/>
                        <a:pt x="574" y="631"/>
                      </a:cubicBezTo>
                      <a:lnTo>
                        <a:pt x="574" y="631"/>
                      </a:lnTo>
                      <a:cubicBezTo>
                        <a:pt x="607" y="618"/>
                        <a:pt x="645" y="613"/>
                        <a:pt x="689" y="613"/>
                      </a:cubicBezTo>
                      <a:lnTo>
                        <a:pt x="950" y="613"/>
                      </a:lnTo>
                      <a:lnTo>
                        <a:pt x="950" y="613"/>
                      </a:lnTo>
                      <a:cubicBezTo>
                        <a:pt x="995" y="613"/>
                        <a:pt x="1032" y="605"/>
                        <a:pt x="1066" y="593"/>
                      </a:cubicBezTo>
                      <a:lnTo>
                        <a:pt x="1066" y="593"/>
                      </a:lnTo>
                      <a:cubicBezTo>
                        <a:pt x="1098" y="580"/>
                        <a:pt x="1115" y="561"/>
                        <a:pt x="1115" y="535"/>
                      </a:cubicBezTo>
                      <a:lnTo>
                        <a:pt x="1115" y="535"/>
                      </a:lnTo>
                      <a:cubicBezTo>
                        <a:pt x="1115" y="510"/>
                        <a:pt x="1103" y="485"/>
                        <a:pt x="1082" y="459"/>
                      </a:cubicBezTo>
                      <a:lnTo>
                        <a:pt x="1082" y="459"/>
                      </a:lnTo>
                      <a:cubicBezTo>
                        <a:pt x="1060" y="434"/>
                        <a:pt x="1049" y="409"/>
                        <a:pt x="1049" y="382"/>
                      </a:cubicBezTo>
                      <a:lnTo>
                        <a:pt x="1049" y="382"/>
                      </a:lnTo>
                      <a:cubicBezTo>
                        <a:pt x="1049" y="357"/>
                        <a:pt x="1066" y="338"/>
                        <a:pt x="1098" y="326"/>
                      </a:cubicBezTo>
                      <a:lnTo>
                        <a:pt x="1098" y="326"/>
                      </a:lnTo>
                      <a:cubicBezTo>
                        <a:pt x="1131" y="313"/>
                        <a:pt x="1169" y="306"/>
                        <a:pt x="1213" y="306"/>
                      </a:cubicBezTo>
                      <a:lnTo>
                        <a:pt x="1476" y="306"/>
                      </a:lnTo>
                      <a:lnTo>
                        <a:pt x="1476" y="306"/>
                      </a:lnTo>
                      <a:cubicBezTo>
                        <a:pt x="1519" y="306"/>
                        <a:pt x="1557" y="313"/>
                        <a:pt x="1590" y="326"/>
                      </a:cubicBezTo>
                      <a:lnTo>
                        <a:pt x="1590" y="326"/>
                      </a:lnTo>
                      <a:cubicBezTo>
                        <a:pt x="1622" y="338"/>
                        <a:pt x="1640" y="357"/>
                        <a:pt x="1640" y="382"/>
                      </a:cubicBezTo>
                      <a:lnTo>
                        <a:pt x="1640" y="382"/>
                      </a:lnTo>
                      <a:cubicBezTo>
                        <a:pt x="1640" y="409"/>
                        <a:pt x="1629" y="434"/>
                        <a:pt x="1606" y="459"/>
                      </a:cubicBezTo>
                      <a:lnTo>
                        <a:pt x="1541" y="535"/>
                      </a:lnTo>
                      <a:lnTo>
                        <a:pt x="1476" y="613"/>
                      </a:lnTo>
                      <a:lnTo>
                        <a:pt x="1476" y="613"/>
                      </a:lnTo>
                      <a:cubicBezTo>
                        <a:pt x="1453" y="638"/>
                        <a:pt x="1437" y="669"/>
                        <a:pt x="1426" y="708"/>
                      </a:cubicBezTo>
                      <a:lnTo>
                        <a:pt x="1426" y="708"/>
                      </a:lnTo>
                      <a:cubicBezTo>
                        <a:pt x="1420" y="726"/>
                        <a:pt x="1412" y="740"/>
                        <a:pt x="1398" y="750"/>
                      </a:cubicBezTo>
                      <a:lnTo>
                        <a:pt x="1397" y="750"/>
                      </a:lnTo>
                      <a:lnTo>
                        <a:pt x="1398" y="750"/>
                      </a:lnTo>
                      <a:lnTo>
                        <a:pt x="1398" y="750"/>
                      </a:lnTo>
                      <a:lnTo>
                        <a:pt x="1398" y="750"/>
                      </a:lnTo>
                      <a:lnTo>
                        <a:pt x="1452" y="739"/>
                      </a:lnTo>
                      <a:lnTo>
                        <a:pt x="1452" y="739"/>
                      </a:lnTo>
                      <a:cubicBezTo>
                        <a:pt x="1489" y="731"/>
                        <a:pt x="1519" y="714"/>
                        <a:pt x="1541" y="689"/>
                      </a:cubicBezTo>
                      <a:lnTo>
                        <a:pt x="1541" y="689"/>
                      </a:lnTo>
                      <a:cubicBezTo>
                        <a:pt x="1563" y="663"/>
                        <a:pt x="1590" y="644"/>
                        <a:pt x="1622" y="631"/>
                      </a:cubicBezTo>
                      <a:lnTo>
                        <a:pt x="1721" y="593"/>
                      </a:lnTo>
                      <a:lnTo>
                        <a:pt x="1721" y="593"/>
                      </a:lnTo>
                      <a:cubicBezTo>
                        <a:pt x="1754" y="580"/>
                        <a:pt x="1778" y="553"/>
                        <a:pt x="1793" y="510"/>
                      </a:cubicBezTo>
                      <a:lnTo>
                        <a:pt x="1811" y="459"/>
                      </a:lnTo>
                      <a:lnTo>
                        <a:pt x="1815" y="445"/>
                      </a:lnTo>
                      <a:lnTo>
                        <a:pt x="1815" y="445"/>
                      </a:lnTo>
                      <a:cubicBezTo>
                        <a:pt x="1818" y="447"/>
                        <a:pt x="1821" y="449"/>
                        <a:pt x="1824" y="450"/>
                      </a:cubicBezTo>
                      <a:lnTo>
                        <a:pt x="1824" y="450"/>
                      </a:lnTo>
                      <a:cubicBezTo>
                        <a:pt x="1806" y="441"/>
                        <a:pt x="1793" y="424"/>
                        <a:pt x="1786" y="402"/>
                      </a:cubicBezTo>
                      <a:lnTo>
                        <a:pt x="1786" y="402"/>
                      </a:lnTo>
                      <a:cubicBezTo>
                        <a:pt x="1776" y="364"/>
                        <a:pt x="1759" y="332"/>
                        <a:pt x="1737" y="306"/>
                      </a:cubicBezTo>
                      <a:lnTo>
                        <a:pt x="1606" y="153"/>
                      </a:lnTo>
                      <a:lnTo>
                        <a:pt x="1606" y="153"/>
                      </a:lnTo>
                      <a:cubicBezTo>
                        <a:pt x="1584" y="127"/>
                        <a:pt x="1568" y="96"/>
                        <a:pt x="1557" y="57"/>
                      </a:cubicBezTo>
                      <a:lnTo>
                        <a:pt x="1557" y="57"/>
                      </a:lnTo>
                      <a:cubicBezTo>
                        <a:pt x="1546" y="19"/>
                        <a:pt x="1563" y="0"/>
                        <a:pt x="1606" y="0"/>
                      </a:cubicBezTo>
                      <a:lnTo>
                        <a:pt x="2261" y="0"/>
                      </a:lnTo>
                      <a:lnTo>
                        <a:pt x="2261" y="0"/>
                      </a:lnTo>
                      <a:cubicBezTo>
                        <a:pt x="2306" y="0"/>
                        <a:pt x="2322" y="19"/>
                        <a:pt x="2311" y="57"/>
                      </a:cubicBezTo>
                      <a:lnTo>
                        <a:pt x="2311" y="57"/>
                      </a:lnTo>
                      <a:cubicBezTo>
                        <a:pt x="2300" y="96"/>
                        <a:pt x="2284" y="127"/>
                        <a:pt x="2261" y="153"/>
                      </a:cubicBezTo>
                      <a:lnTo>
                        <a:pt x="2196" y="230"/>
                      </a:lnTo>
                      <a:lnTo>
                        <a:pt x="2131" y="306"/>
                      </a:lnTo>
                      <a:lnTo>
                        <a:pt x="2131" y="306"/>
                      </a:lnTo>
                      <a:cubicBezTo>
                        <a:pt x="2109" y="332"/>
                        <a:pt x="2092" y="364"/>
                        <a:pt x="2082" y="402"/>
                      </a:cubicBezTo>
                      <a:lnTo>
                        <a:pt x="2082" y="402"/>
                      </a:lnTo>
                      <a:cubicBezTo>
                        <a:pt x="2076" y="422"/>
                        <a:pt x="2065" y="437"/>
                        <a:pt x="2049" y="447"/>
                      </a:cubicBezTo>
                      <a:lnTo>
                        <a:pt x="2049" y="447"/>
                      </a:lnTo>
                      <a:cubicBezTo>
                        <a:pt x="2051" y="446"/>
                        <a:pt x="2052" y="446"/>
                        <a:pt x="2053" y="445"/>
                      </a:cubicBezTo>
                      <a:lnTo>
                        <a:pt x="2058" y="459"/>
                      </a:lnTo>
                      <a:lnTo>
                        <a:pt x="2075" y="510"/>
                      </a:lnTo>
                      <a:lnTo>
                        <a:pt x="2075" y="510"/>
                      </a:lnTo>
                      <a:cubicBezTo>
                        <a:pt x="2091" y="553"/>
                        <a:pt x="2114" y="580"/>
                        <a:pt x="2147" y="593"/>
                      </a:cubicBezTo>
                      <a:lnTo>
                        <a:pt x="2246" y="631"/>
                      </a:lnTo>
                      <a:lnTo>
                        <a:pt x="2246" y="631"/>
                      </a:lnTo>
                      <a:cubicBezTo>
                        <a:pt x="2278" y="644"/>
                        <a:pt x="2306" y="663"/>
                        <a:pt x="2327" y="689"/>
                      </a:cubicBezTo>
                      <a:lnTo>
                        <a:pt x="2327" y="689"/>
                      </a:lnTo>
                      <a:cubicBezTo>
                        <a:pt x="2349" y="714"/>
                        <a:pt x="2378" y="731"/>
                        <a:pt x="2415" y="739"/>
                      </a:cubicBezTo>
                      <a:lnTo>
                        <a:pt x="2471" y="750"/>
                      </a:lnTo>
                      <a:lnTo>
                        <a:pt x="2471" y="750"/>
                      </a:lnTo>
                      <a:cubicBezTo>
                        <a:pt x="2470" y="750"/>
                        <a:pt x="2470" y="750"/>
                        <a:pt x="2470" y="750"/>
                      </a:cubicBezTo>
                      <a:lnTo>
                        <a:pt x="2471" y="750"/>
                      </a:lnTo>
                      <a:lnTo>
                        <a:pt x="2469" y="749"/>
                      </a:lnTo>
                      <a:lnTo>
                        <a:pt x="2469" y="749"/>
                      </a:lnTo>
                      <a:cubicBezTo>
                        <a:pt x="2457" y="740"/>
                        <a:pt x="2447" y="726"/>
                        <a:pt x="2442" y="708"/>
                      </a:cubicBezTo>
                      <a:lnTo>
                        <a:pt x="2442" y="708"/>
                      </a:lnTo>
                      <a:cubicBezTo>
                        <a:pt x="2431" y="669"/>
                        <a:pt x="2414" y="638"/>
                        <a:pt x="2392" y="613"/>
                      </a:cubicBezTo>
                      <a:lnTo>
                        <a:pt x="2327" y="535"/>
                      </a:lnTo>
                      <a:lnTo>
                        <a:pt x="2261" y="459"/>
                      </a:lnTo>
                      <a:lnTo>
                        <a:pt x="2261" y="459"/>
                      </a:lnTo>
                      <a:cubicBezTo>
                        <a:pt x="2240" y="434"/>
                        <a:pt x="2229" y="409"/>
                        <a:pt x="2229" y="382"/>
                      </a:cubicBezTo>
                      <a:lnTo>
                        <a:pt x="2229" y="382"/>
                      </a:lnTo>
                      <a:cubicBezTo>
                        <a:pt x="2229" y="357"/>
                        <a:pt x="2246" y="338"/>
                        <a:pt x="2278" y="326"/>
                      </a:cubicBezTo>
                      <a:lnTo>
                        <a:pt x="2278" y="326"/>
                      </a:lnTo>
                      <a:cubicBezTo>
                        <a:pt x="2311" y="313"/>
                        <a:pt x="2349" y="306"/>
                        <a:pt x="2392" y="306"/>
                      </a:cubicBezTo>
                      <a:lnTo>
                        <a:pt x="2655" y="306"/>
                      </a:lnTo>
                      <a:lnTo>
                        <a:pt x="2655" y="306"/>
                      </a:lnTo>
                      <a:cubicBezTo>
                        <a:pt x="2698" y="306"/>
                        <a:pt x="2737" y="313"/>
                        <a:pt x="2770" y="326"/>
                      </a:cubicBezTo>
                      <a:lnTo>
                        <a:pt x="2770" y="326"/>
                      </a:lnTo>
                      <a:cubicBezTo>
                        <a:pt x="2803" y="338"/>
                        <a:pt x="2819" y="357"/>
                        <a:pt x="2819" y="382"/>
                      </a:cubicBezTo>
                      <a:lnTo>
                        <a:pt x="2819" y="382"/>
                      </a:lnTo>
                      <a:cubicBezTo>
                        <a:pt x="2819" y="409"/>
                        <a:pt x="2808" y="434"/>
                        <a:pt x="2787" y="459"/>
                      </a:cubicBezTo>
                      <a:lnTo>
                        <a:pt x="2787" y="459"/>
                      </a:lnTo>
                      <a:cubicBezTo>
                        <a:pt x="2764" y="485"/>
                        <a:pt x="2753" y="510"/>
                        <a:pt x="2753" y="535"/>
                      </a:cubicBezTo>
                      <a:lnTo>
                        <a:pt x="2753" y="535"/>
                      </a:lnTo>
                      <a:cubicBezTo>
                        <a:pt x="2753" y="561"/>
                        <a:pt x="2770" y="580"/>
                        <a:pt x="2803" y="593"/>
                      </a:cubicBezTo>
                      <a:lnTo>
                        <a:pt x="2803" y="593"/>
                      </a:lnTo>
                      <a:cubicBezTo>
                        <a:pt x="2835" y="605"/>
                        <a:pt x="2874" y="613"/>
                        <a:pt x="2917" y="613"/>
                      </a:cubicBezTo>
                      <a:lnTo>
                        <a:pt x="3180" y="613"/>
                      </a:lnTo>
                      <a:lnTo>
                        <a:pt x="3180" y="613"/>
                      </a:lnTo>
                      <a:cubicBezTo>
                        <a:pt x="3223" y="613"/>
                        <a:pt x="3262" y="618"/>
                        <a:pt x="3294" y="631"/>
                      </a:cubicBezTo>
                      <a:lnTo>
                        <a:pt x="3294" y="631"/>
                      </a:lnTo>
                      <a:cubicBezTo>
                        <a:pt x="3327" y="644"/>
                        <a:pt x="3343" y="663"/>
                        <a:pt x="3343" y="689"/>
                      </a:cubicBezTo>
                      <a:lnTo>
                        <a:pt x="3343" y="689"/>
                      </a:lnTo>
                      <a:cubicBezTo>
                        <a:pt x="3343" y="714"/>
                        <a:pt x="3333" y="739"/>
                        <a:pt x="3311" y="765"/>
                      </a:cubicBezTo>
                      <a:lnTo>
                        <a:pt x="3311" y="765"/>
                      </a:lnTo>
                      <a:cubicBezTo>
                        <a:pt x="3289" y="791"/>
                        <a:pt x="3278" y="816"/>
                        <a:pt x="3278" y="842"/>
                      </a:cubicBezTo>
                      <a:lnTo>
                        <a:pt x="3278" y="842"/>
                      </a:lnTo>
                      <a:cubicBezTo>
                        <a:pt x="3278" y="867"/>
                        <a:pt x="3294" y="887"/>
                        <a:pt x="3327" y="900"/>
                      </a:cubicBezTo>
                      <a:lnTo>
                        <a:pt x="3327" y="900"/>
                      </a:lnTo>
                      <a:cubicBezTo>
                        <a:pt x="3360" y="912"/>
                        <a:pt x="3398" y="918"/>
                        <a:pt x="3442" y="918"/>
                      </a:cubicBez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295">
                  <a:extLst>
                    <a:ext uri="{FF2B5EF4-FFF2-40B4-BE49-F238E27FC236}">
                      <a16:creationId xmlns:a16="http://schemas.microsoft.com/office/drawing/2014/main" id="{3004C1A6-B5F0-2945-B917-268FA26DDC87}"/>
                    </a:ext>
                  </a:extLst>
                </p:cNvPr>
                <p:cNvSpPr>
                  <a:spLocks noChangeArrowheads="1"/>
                </p:cNvSpPr>
                <p:nvPr/>
              </p:nvSpPr>
              <p:spPr bwMode="auto">
                <a:xfrm>
                  <a:off x="5108575" y="5868988"/>
                  <a:ext cx="814388" cy="487362"/>
                </a:xfrm>
                <a:custGeom>
                  <a:avLst/>
                  <a:gdLst>
                    <a:gd name="T0" fmla="*/ 2260 w 2261"/>
                    <a:gd name="T1" fmla="*/ 675 h 1352"/>
                    <a:gd name="T2" fmla="*/ 2071 w 2261"/>
                    <a:gd name="T3" fmla="*/ 553 h 1352"/>
                    <a:gd name="T4" fmla="*/ 1967 w 2261"/>
                    <a:gd name="T5" fmla="*/ 480 h 1352"/>
                    <a:gd name="T6" fmla="*/ 1862 w 2261"/>
                    <a:gd name="T7" fmla="*/ 407 h 1352"/>
                    <a:gd name="T8" fmla="*/ 1737 w 2261"/>
                    <a:gd name="T9" fmla="*/ 357 h 1352"/>
                    <a:gd name="T10" fmla="*/ 1633 w 2261"/>
                    <a:gd name="T11" fmla="*/ 285 h 1352"/>
                    <a:gd name="T12" fmla="*/ 1402 w 2261"/>
                    <a:gd name="T13" fmla="*/ 163 h 1352"/>
                    <a:gd name="T14" fmla="*/ 1297 w 2261"/>
                    <a:gd name="T15" fmla="*/ 90 h 1352"/>
                    <a:gd name="T16" fmla="*/ 1193 w 2261"/>
                    <a:gd name="T17" fmla="*/ 16 h 1352"/>
                    <a:gd name="T18" fmla="*/ 1068 w 2261"/>
                    <a:gd name="T19" fmla="*/ 16 h 1352"/>
                    <a:gd name="T20" fmla="*/ 963 w 2261"/>
                    <a:gd name="T21" fmla="*/ 90 h 1352"/>
                    <a:gd name="T22" fmla="*/ 858 w 2261"/>
                    <a:gd name="T23" fmla="*/ 163 h 1352"/>
                    <a:gd name="T24" fmla="*/ 732 w 2261"/>
                    <a:gd name="T25" fmla="*/ 212 h 1352"/>
                    <a:gd name="T26" fmla="*/ 628 w 2261"/>
                    <a:gd name="T27" fmla="*/ 285 h 1352"/>
                    <a:gd name="T28" fmla="*/ 397 w 2261"/>
                    <a:gd name="T29" fmla="*/ 407 h 1352"/>
                    <a:gd name="T30" fmla="*/ 292 w 2261"/>
                    <a:gd name="T31" fmla="*/ 480 h 1352"/>
                    <a:gd name="T32" fmla="*/ 188 w 2261"/>
                    <a:gd name="T33" fmla="*/ 553 h 1352"/>
                    <a:gd name="T34" fmla="*/ 63 w 2261"/>
                    <a:gd name="T35" fmla="*/ 602 h 1352"/>
                    <a:gd name="T36" fmla="*/ 0 w 2261"/>
                    <a:gd name="T37" fmla="*/ 675 h 1352"/>
                    <a:gd name="T38" fmla="*/ 188 w 2261"/>
                    <a:gd name="T39" fmla="*/ 798 h 1352"/>
                    <a:gd name="T40" fmla="*/ 292 w 2261"/>
                    <a:gd name="T41" fmla="*/ 871 h 1352"/>
                    <a:gd name="T42" fmla="*/ 397 w 2261"/>
                    <a:gd name="T43" fmla="*/ 944 h 1352"/>
                    <a:gd name="T44" fmla="*/ 523 w 2261"/>
                    <a:gd name="T45" fmla="*/ 993 h 1352"/>
                    <a:gd name="T46" fmla="*/ 628 w 2261"/>
                    <a:gd name="T47" fmla="*/ 1066 h 1352"/>
                    <a:gd name="T48" fmla="*/ 858 w 2261"/>
                    <a:gd name="T49" fmla="*/ 1188 h 1352"/>
                    <a:gd name="T50" fmla="*/ 963 w 2261"/>
                    <a:gd name="T51" fmla="*/ 1262 h 1352"/>
                    <a:gd name="T52" fmla="*/ 1068 w 2261"/>
                    <a:gd name="T53" fmla="*/ 1334 h 1352"/>
                    <a:gd name="T54" fmla="*/ 1193 w 2261"/>
                    <a:gd name="T55" fmla="*/ 1334 h 1352"/>
                    <a:gd name="T56" fmla="*/ 1297 w 2261"/>
                    <a:gd name="T57" fmla="*/ 1262 h 1352"/>
                    <a:gd name="T58" fmla="*/ 1402 w 2261"/>
                    <a:gd name="T59" fmla="*/ 1188 h 1352"/>
                    <a:gd name="T60" fmla="*/ 1528 w 2261"/>
                    <a:gd name="T61" fmla="*/ 1140 h 1352"/>
                    <a:gd name="T62" fmla="*/ 1633 w 2261"/>
                    <a:gd name="T63" fmla="*/ 1066 h 1352"/>
                    <a:gd name="T64" fmla="*/ 1862 w 2261"/>
                    <a:gd name="T65" fmla="*/ 944 h 1352"/>
                    <a:gd name="T66" fmla="*/ 1967 w 2261"/>
                    <a:gd name="T67" fmla="*/ 871 h 1352"/>
                    <a:gd name="T68" fmla="*/ 2071 w 2261"/>
                    <a:gd name="T69" fmla="*/ 798 h 1352"/>
                    <a:gd name="T70" fmla="*/ 2197 w 2261"/>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1" h="1352">
                      <a:moveTo>
                        <a:pt x="2260" y="675"/>
                      </a:moveTo>
                      <a:lnTo>
                        <a:pt x="2260" y="675"/>
                      </a:lnTo>
                      <a:cubicBezTo>
                        <a:pt x="2260" y="643"/>
                        <a:pt x="2239" y="618"/>
                        <a:pt x="2197" y="602"/>
                      </a:cubicBezTo>
                      <a:lnTo>
                        <a:pt x="2071" y="553"/>
                      </a:lnTo>
                      <a:lnTo>
                        <a:pt x="2071" y="553"/>
                      </a:lnTo>
                      <a:cubicBezTo>
                        <a:pt x="2030" y="537"/>
                        <a:pt x="1995" y="513"/>
                        <a:pt x="1967" y="480"/>
                      </a:cubicBezTo>
                      <a:lnTo>
                        <a:pt x="1967" y="480"/>
                      </a:lnTo>
                      <a:cubicBezTo>
                        <a:pt x="1939" y="447"/>
                        <a:pt x="1904" y="424"/>
                        <a:pt x="1862" y="407"/>
                      </a:cubicBezTo>
                      <a:lnTo>
                        <a:pt x="1737" y="357"/>
                      </a:lnTo>
                      <a:lnTo>
                        <a:pt x="1737" y="357"/>
                      </a:lnTo>
                      <a:cubicBezTo>
                        <a:pt x="1696" y="342"/>
                        <a:pt x="1660" y="317"/>
                        <a:pt x="1633" y="285"/>
                      </a:cubicBezTo>
                      <a:lnTo>
                        <a:pt x="1633" y="285"/>
                      </a:lnTo>
                      <a:cubicBezTo>
                        <a:pt x="1604" y="252"/>
                        <a:pt x="1570" y="228"/>
                        <a:pt x="1528" y="212"/>
                      </a:cubicBezTo>
                      <a:lnTo>
                        <a:pt x="1402" y="163"/>
                      </a:lnTo>
                      <a:lnTo>
                        <a:pt x="1402" y="163"/>
                      </a:lnTo>
                      <a:cubicBezTo>
                        <a:pt x="1360" y="147"/>
                        <a:pt x="1325" y="123"/>
                        <a:pt x="1297" y="90"/>
                      </a:cubicBezTo>
                      <a:lnTo>
                        <a:pt x="1297" y="90"/>
                      </a:lnTo>
                      <a:cubicBezTo>
                        <a:pt x="1270" y="57"/>
                        <a:pt x="1234" y="33"/>
                        <a:pt x="1193" y="16"/>
                      </a:cubicBezTo>
                      <a:lnTo>
                        <a:pt x="1193" y="16"/>
                      </a:lnTo>
                      <a:cubicBezTo>
                        <a:pt x="1151" y="0"/>
                        <a:pt x="1109" y="0"/>
                        <a:pt x="1068" y="16"/>
                      </a:cubicBezTo>
                      <a:lnTo>
                        <a:pt x="1068" y="16"/>
                      </a:lnTo>
                      <a:cubicBezTo>
                        <a:pt x="1025" y="33"/>
                        <a:pt x="991" y="57"/>
                        <a:pt x="963" y="90"/>
                      </a:cubicBezTo>
                      <a:lnTo>
                        <a:pt x="963" y="90"/>
                      </a:lnTo>
                      <a:cubicBezTo>
                        <a:pt x="934" y="123"/>
                        <a:pt x="900" y="147"/>
                        <a:pt x="858" y="163"/>
                      </a:cubicBezTo>
                      <a:lnTo>
                        <a:pt x="732" y="212"/>
                      </a:lnTo>
                      <a:lnTo>
                        <a:pt x="732" y="212"/>
                      </a:lnTo>
                      <a:cubicBezTo>
                        <a:pt x="691" y="228"/>
                        <a:pt x="655" y="252"/>
                        <a:pt x="628" y="285"/>
                      </a:cubicBezTo>
                      <a:lnTo>
                        <a:pt x="628" y="285"/>
                      </a:lnTo>
                      <a:cubicBezTo>
                        <a:pt x="600" y="317"/>
                        <a:pt x="565" y="342"/>
                        <a:pt x="523" y="357"/>
                      </a:cubicBezTo>
                      <a:lnTo>
                        <a:pt x="397" y="407"/>
                      </a:lnTo>
                      <a:lnTo>
                        <a:pt x="397" y="407"/>
                      </a:lnTo>
                      <a:cubicBezTo>
                        <a:pt x="355" y="424"/>
                        <a:pt x="321" y="447"/>
                        <a:pt x="292" y="480"/>
                      </a:cubicBezTo>
                      <a:lnTo>
                        <a:pt x="292" y="480"/>
                      </a:lnTo>
                      <a:cubicBezTo>
                        <a:pt x="265" y="513"/>
                        <a:pt x="231" y="537"/>
                        <a:pt x="188" y="553"/>
                      </a:cubicBezTo>
                      <a:lnTo>
                        <a:pt x="63" y="602"/>
                      </a:lnTo>
                      <a:lnTo>
                        <a:pt x="63" y="602"/>
                      </a:lnTo>
                      <a:cubicBezTo>
                        <a:pt x="21" y="618"/>
                        <a:pt x="0" y="643"/>
                        <a:pt x="0" y="675"/>
                      </a:cubicBezTo>
                      <a:lnTo>
                        <a:pt x="0" y="675"/>
                      </a:lnTo>
                      <a:cubicBezTo>
                        <a:pt x="0" y="708"/>
                        <a:pt x="21" y="733"/>
                        <a:pt x="63" y="749"/>
                      </a:cubicBezTo>
                      <a:lnTo>
                        <a:pt x="188" y="798"/>
                      </a:lnTo>
                      <a:lnTo>
                        <a:pt x="188" y="798"/>
                      </a:lnTo>
                      <a:cubicBezTo>
                        <a:pt x="231" y="814"/>
                        <a:pt x="265" y="839"/>
                        <a:pt x="292" y="871"/>
                      </a:cubicBezTo>
                      <a:lnTo>
                        <a:pt x="292" y="871"/>
                      </a:lnTo>
                      <a:cubicBezTo>
                        <a:pt x="321" y="904"/>
                        <a:pt x="355" y="928"/>
                        <a:pt x="397" y="944"/>
                      </a:cubicBezTo>
                      <a:lnTo>
                        <a:pt x="523" y="993"/>
                      </a:lnTo>
                      <a:lnTo>
                        <a:pt x="523" y="993"/>
                      </a:lnTo>
                      <a:cubicBezTo>
                        <a:pt x="565" y="1009"/>
                        <a:pt x="600" y="1034"/>
                        <a:pt x="628" y="1066"/>
                      </a:cubicBezTo>
                      <a:lnTo>
                        <a:pt x="628" y="1066"/>
                      </a:lnTo>
                      <a:cubicBezTo>
                        <a:pt x="655" y="1099"/>
                        <a:pt x="691" y="1124"/>
                        <a:pt x="732" y="1140"/>
                      </a:cubicBezTo>
                      <a:lnTo>
                        <a:pt x="858" y="1188"/>
                      </a:lnTo>
                      <a:lnTo>
                        <a:pt x="858" y="1188"/>
                      </a:lnTo>
                      <a:cubicBezTo>
                        <a:pt x="900" y="1205"/>
                        <a:pt x="934" y="1228"/>
                        <a:pt x="963" y="1262"/>
                      </a:cubicBezTo>
                      <a:lnTo>
                        <a:pt x="963" y="1262"/>
                      </a:lnTo>
                      <a:cubicBezTo>
                        <a:pt x="991" y="1294"/>
                        <a:pt x="1025" y="1318"/>
                        <a:pt x="1068" y="1334"/>
                      </a:cubicBezTo>
                      <a:lnTo>
                        <a:pt x="1068" y="1334"/>
                      </a:lnTo>
                      <a:cubicBezTo>
                        <a:pt x="1109" y="1351"/>
                        <a:pt x="1151" y="1351"/>
                        <a:pt x="1193" y="1334"/>
                      </a:cubicBezTo>
                      <a:lnTo>
                        <a:pt x="1193" y="1334"/>
                      </a:lnTo>
                      <a:cubicBezTo>
                        <a:pt x="1234" y="1318"/>
                        <a:pt x="1270" y="1294"/>
                        <a:pt x="1297" y="1262"/>
                      </a:cubicBezTo>
                      <a:lnTo>
                        <a:pt x="1297" y="1262"/>
                      </a:lnTo>
                      <a:cubicBezTo>
                        <a:pt x="1325" y="1228"/>
                        <a:pt x="1360" y="1205"/>
                        <a:pt x="1402" y="1188"/>
                      </a:cubicBezTo>
                      <a:lnTo>
                        <a:pt x="1528" y="1140"/>
                      </a:lnTo>
                      <a:lnTo>
                        <a:pt x="1528" y="1140"/>
                      </a:lnTo>
                      <a:cubicBezTo>
                        <a:pt x="1570" y="1124"/>
                        <a:pt x="1604" y="1099"/>
                        <a:pt x="1633" y="1066"/>
                      </a:cubicBezTo>
                      <a:lnTo>
                        <a:pt x="1633" y="1066"/>
                      </a:lnTo>
                      <a:cubicBezTo>
                        <a:pt x="1660" y="1034"/>
                        <a:pt x="1696" y="1009"/>
                        <a:pt x="1737" y="993"/>
                      </a:cubicBezTo>
                      <a:lnTo>
                        <a:pt x="1862" y="944"/>
                      </a:lnTo>
                      <a:lnTo>
                        <a:pt x="1862" y="944"/>
                      </a:lnTo>
                      <a:cubicBezTo>
                        <a:pt x="1904" y="928"/>
                        <a:pt x="1939" y="904"/>
                        <a:pt x="1967" y="871"/>
                      </a:cubicBezTo>
                      <a:lnTo>
                        <a:pt x="1967" y="871"/>
                      </a:lnTo>
                      <a:cubicBezTo>
                        <a:pt x="1995" y="839"/>
                        <a:pt x="2030" y="814"/>
                        <a:pt x="2071" y="798"/>
                      </a:cubicBezTo>
                      <a:lnTo>
                        <a:pt x="2197" y="749"/>
                      </a:lnTo>
                      <a:lnTo>
                        <a:pt x="2197" y="749"/>
                      </a:lnTo>
                      <a:cubicBezTo>
                        <a:pt x="2239" y="733"/>
                        <a:pt x="2260" y="708"/>
                        <a:pt x="2260" y="675"/>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296">
                  <a:extLst>
                    <a:ext uri="{FF2B5EF4-FFF2-40B4-BE49-F238E27FC236}">
                      <a16:creationId xmlns:a16="http://schemas.microsoft.com/office/drawing/2014/main" id="{1956A08B-EE0B-E84A-A119-9C82FBB82421}"/>
                    </a:ext>
                  </a:extLst>
                </p:cNvPr>
                <p:cNvSpPr>
                  <a:spLocks noChangeArrowheads="1"/>
                </p:cNvSpPr>
                <p:nvPr/>
              </p:nvSpPr>
              <p:spPr bwMode="auto">
                <a:xfrm>
                  <a:off x="5194300" y="5921375"/>
                  <a:ext cx="641350" cy="382588"/>
                </a:xfrm>
                <a:custGeom>
                  <a:avLst/>
                  <a:gdLst>
                    <a:gd name="T0" fmla="*/ 1779 w 1780"/>
                    <a:gd name="T1" fmla="*/ 531 h 1064"/>
                    <a:gd name="T2" fmla="*/ 1630 w 1780"/>
                    <a:gd name="T3" fmla="*/ 435 h 1064"/>
                    <a:gd name="T4" fmla="*/ 1548 w 1780"/>
                    <a:gd name="T5" fmla="*/ 377 h 1064"/>
                    <a:gd name="T6" fmla="*/ 1465 w 1780"/>
                    <a:gd name="T7" fmla="*/ 320 h 1064"/>
                    <a:gd name="T8" fmla="*/ 1367 w 1780"/>
                    <a:gd name="T9" fmla="*/ 282 h 1064"/>
                    <a:gd name="T10" fmla="*/ 1285 w 1780"/>
                    <a:gd name="T11" fmla="*/ 225 h 1064"/>
                    <a:gd name="T12" fmla="*/ 1103 w 1780"/>
                    <a:gd name="T13" fmla="*/ 128 h 1064"/>
                    <a:gd name="T14" fmla="*/ 1020 w 1780"/>
                    <a:gd name="T15" fmla="*/ 71 h 1064"/>
                    <a:gd name="T16" fmla="*/ 938 w 1780"/>
                    <a:gd name="T17" fmla="*/ 13 h 1064"/>
                    <a:gd name="T18" fmla="*/ 840 w 1780"/>
                    <a:gd name="T19" fmla="*/ 13 h 1064"/>
                    <a:gd name="T20" fmla="*/ 758 w 1780"/>
                    <a:gd name="T21" fmla="*/ 71 h 1064"/>
                    <a:gd name="T22" fmla="*/ 675 w 1780"/>
                    <a:gd name="T23" fmla="*/ 128 h 1064"/>
                    <a:gd name="T24" fmla="*/ 576 w 1780"/>
                    <a:gd name="T25" fmla="*/ 167 h 1064"/>
                    <a:gd name="T26" fmla="*/ 494 w 1780"/>
                    <a:gd name="T27" fmla="*/ 225 h 1064"/>
                    <a:gd name="T28" fmla="*/ 312 w 1780"/>
                    <a:gd name="T29" fmla="*/ 320 h 1064"/>
                    <a:gd name="T30" fmla="*/ 230 w 1780"/>
                    <a:gd name="T31" fmla="*/ 377 h 1064"/>
                    <a:gd name="T32" fmla="*/ 148 w 1780"/>
                    <a:gd name="T33" fmla="*/ 435 h 1064"/>
                    <a:gd name="T34" fmla="*/ 49 w 1780"/>
                    <a:gd name="T35" fmla="*/ 474 h 1064"/>
                    <a:gd name="T36" fmla="*/ 0 w 1780"/>
                    <a:gd name="T37" fmla="*/ 531 h 1064"/>
                    <a:gd name="T38" fmla="*/ 148 w 1780"/>
                    <a:gd name="T39" fmla="*/ 627 h 1064"/>
                    <a:gd name="T40" fmla="*/ 230 w 1780"/>
                    <a:gd name="T41" fmla="*/ 685 h 1064"/>
                    <a:gd name="T42" fmla="*/ 312 w 1780"/>
                    <a:gd name="T43" fmla="*/ 743 h 1064"/>
                    <a:gd name="T44" fmla="*/ 411 w 1780"/>
                    <a:gd name="T45" fmla="*/ 781 h 1064"/>
                    <a:gd name="T46" fmla="*/ 494 w 1780"/>
                    <a:gd name="T47" fmla="*/ 839 h 1064"/>
                    <a:gd name="T48" fmla="*/ 675 w 1780"/>
                    <a:gd name="T49" fmla="*/ 935 h 1064"/>
                    <a:gd name="T50" fmla="*/ 758 w 1780"/>
                    <a:gd name="T51" fmla="*/ 993 h 1064"/>
                    <a:gd name="T52" fmla="*/ 840 w 1780"/>
                    <a:gd name="T53" fmla="*/ 1050 h 1064"/>
                    <a:gd name="T54" fmla="*/ 938 w 1780"/>
                    <a:gd name="T55" fmla="*/ 1050 h 1064"/>
                    <a:gd name="T56" fmla="*/ 1020 w 1780"/>
                    <a:gd name="T57" fmla="*/ 993 h 1064"/>
                    <a:gd name="T58" fmla="*/ 1103 w 1780"/>
                    <a:gd name="T59" fmla="*/ 935 h 1064"/>
                    <a:gd name="T60" fmla="*/ 1202 w 1780"/>
                    <a:gd name="T61" fmla="*/ 897 h 1064"/>
                    <a:gd name="T62" fmla="*/ 1285 w 1780"/>
                    <a:gd name="T63" fmla="*/ 839 h 1064"/>
                    <a:gd name="T64" fmla="*/ 1465 w 1780"/>
                    <a:gd name="T65" fmla="*/ 743 h 1064"/>
                    <a:gd name="T66" fmla="*/ 1548 w 1780"/>
                    <a:gd name="T67" fmla="*/ 685 h 1064"/>
                    <a:gd name="T68" fmla="*/ 1630 w 1780"/>
                    <a:gd name="T69" fmla="*/ 627 h 1064"/>
                    <a:gd name="T70" fmla="*/ 1729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29" y="474"/>
                      </a:cubicBezTo>
                      <a:lnTo>
                        <a:pt x="1630" y="435"/>
                      </a:lnTo>
                      <a:lnTo>
                        <a:pt x="1630" y="435"/>
                      </a:lnTo>
                      <a:cubicBezTo>
                        <a:pt x="1597" y="423"/>
                        <a:pt x="1570" y="404"/>
                        <a:pt x="1548" y="377"/>
                      </a:cubicBezTo>
                      <a:lnTo>
                        <a:pt x="1548" y="377"/>
                      </a:lnTo>
                      <a:cubicBezTo>
                        <a:pt x="1526" y="352"/>
                        <a:pt x="1499" y="333"/>
                        <a:pt x="1465" y="320"/>
                      </a:cubicBezTo>
                      <a:lnTo>
                        <a:pt x="1367" y="282"/>
                      </a:lnTo>
                      <a:lnTo>
                        <a:pt x="1367" y="282"/>
                      </a:lnTo>
                      <a:cubicBezTo>
                        <a:pt x="1334" y="269"/>
                        <a:pt x="1306" y="250"/>
                        <a:pt x="1285" y="225"/>
                      </a:cubicBezTo>
                      <a:lnTo>
                        <a:pt x="1285" y="225"/>
                      </a:lnTo>
                      <a:cubicBezTo>
                        <a:pt x="1262" y="198"/>
                        <a:pt x="1235" y="179"/>
                        <a:pt x="1202" y="167"/>
                      </a:cubicBezTo>
                      <a:lnTo>
                        <a:pt x="1103" y="128"/>
                      </a:lnTo>
                      <a:lnTo>
                        <a:pt x="1103" y="128"/>
                      </a:lnTo>
                      <a:cubicBezTo>
                        <a:pt x="1070" y="115"/>
                        <a:pt x="1043" y="96"/>
                        <a:pt x="1020" y="71"/>
                      </a:cubicBezTo>
                      <a:lnTo>
                        <a:pt x="1020" y="71"/>
                      </a:lnTo>
                      <a:cubicBezTo>
                        <a:pt x="999" y="45"/>
                        <a:pt x="971" y="26"/>
                        <a:pt x="938" y="13"/>
                      </a:cubicBezTo>
                      <a:lnTo>
                        <a:pt x="938" y="13"/>
                      </a:lnTo>
                      <a:cubicBezTo>
                        <a:pt x="905" y="0"/>
                        <a:pt x="873" y="0"/>
                        <a:pt x="840" y="13"/>
                      </a:cubicBezTo>
                      <a:lnTo>
                        <a:pt x="840" y="13"/>
                      </a:lnTo>
                      <a:cubicBezTo>
                        <a:pt x="807" y="26"/>
                        <a:pt x="780" y="45"/>
                        <a:pt x="758" y="71"/>
                      </a:cubicBezTo>
                      <a:lnTo>
                        <a:pt x="758" y="71"/>
                      </a:lnTo>
                      <a:cubicBezTo>
                        <a:pt x="735" y="96"/>
                        <a:pt x="708" y="115"/>
                        <a:pt x="675" y="128"/>
                      </a:cubicBezTo>
                      <a:lnTo>
                        <a:pt x="576" y="167"/>
                      </a:lnTo>
                      <a:lnTo>
                        <a:pt x="576" y="167"/>
                      </a:lnTo>
                      <a:cubicBezTo>
                        <a:pt x="544" y="179"/>
                        <a:pt x="516" y="198"/>
                        <a:pt x="494" y="225"/>
                      </a:cubicBezTo>
                      <a:lnTo>
                        <a:pt x="494" y="225"/>
                      </a:lnTo>
                      <a:cubicBezTo>
                        <a:pt x="472" y="250"/>
                        <a:pt x="444" y="269"/>
                        <a:pt x="411" y="282"/>
                      </a:cubicBezTo>
                      <a:lnTo>
                        <a:pt x="312" y="320"/>
                      </a:lnTo>
                      <a:lnTo>
                        <a:pt x="312" y="320"/>
                      </a:lnTo>
                      <a:cubicBezTo>
                        <a:pt x="279" y="333"/>
                        <a:pt x="252" y="352"/>
                        <a:pt x="230" y="377"/>
                      </a:cubicBezTo>
                      <a:lnTo>
                        <a:pt x="230" y="377"/>
                      </a:lnTo>
                      <a:cubicBezTo>
                        <a:pt x="208" y="404"/>
                        <a:pt x="181" y="423"/>
                        <a:pt x="148" y="435"/>
                      </a:cubicBezTo>
                      <a:lnTo>
                        <a:pt x="49" y="474"/>
                      </a:lnTo>
                      <a:lnTo>
                        <a:pt x="49" y="474"/>
                      </a:lnTo>
                      <a:cubicBezTo>
                        <a:pt x="17" y="486"/>
                        <a:pt x="0" y="506"/>
                        <a:pt x="0" y="531"/>
                      </a:cubicBezTo>
                      <a:lnTo>
                        <a:pt x="0" y="531"/>
                      </a:lnTo>
                      <a:cubicBezTo>
                        <a:pt x="0" y="557"/>
                        <a:pt x="17" y="576"/>
                        <a:pt x="49" y="589"/>
                      </a:cubicBezTo>
                      <a:lnTo>
                        <a:pt x="148" y="627"/>
                      </a:lnTo>
                      <a:lnTo>
                        <a:pt x="148" y="627"/>
                      </a:lnTo>
                      <a:cubicBezTo>
                        <a:pt x="181" y="640"/>
                        <a:pt x="208" y="660"/>
                        <a:pt x="230" y="685"/>
                      </a:cubicBezTo>
                      <a:lnTo>
                        <a:pt x="230" y="685"/>
                      </a:lnTo>
                      <a:cubicBezTo>
                        <a:pt x="252" y="711"/>
                        <a:pt x="279" y="730"/>
                        <a:pt x="312" y="743"/>
                      </a:cubicBezTo>
                      <a:lnTo>
                        <a:pt x="411" y="781"/>
                      </a:lnTo>
                      <a:lnTo>
                        <a:pt x="411" y="781"/>
                      </a:lnTo>
                      <a:cubicBezTo>
                        <a:pt x="444" y="794"/>
                        <a:pt x="472" y="814"/>
                        <a:pt x="494" y="839"/>
                      </a:cubicBezTo>
                      <a:lnTo>
                        <a:pt x="494" y="839"/>
                      </a:lnTo>
                      <a:cubicBezTo>
                        <a:pt x="516" y="865"/>
                        <a:pt x="544" y="884"/>
                        <a:pt x="576" y="897"/>
                      </a:cubicBezTo>
                      <a:lnTo>
                        <a:pt x="675" y="935"/>
                      </a:lnTo>
                      <a:lnTo>
                        <a:pt x="675" y="935"/>
                      </a:lnTo>
                      <a:cubicBezTo>
                        <a:pt x="708" y="948"/>
                        <a:pt x="735" y="967"/>
                        <a:pt x="758" y="993"/>
                      </a:cubicBezTo>
                      <a:lnTo>
                        <a:pt x="758" y="993"/>
                      </a:lnTo>
                      <a:cubicBezTo>
                        <a:pt x="780" y="1019"/>
                        <a:pt x="807" y="1038"/>
                        <a:pt x="840" y="1050"/>
                      </a:cubicBezTo>
                      <a:lnTo>
                        <a:pt x="840" y="1050"/>
                      </a:lnTo>
                      <a:cubicBezTo>
                        <a:pt x="873" y="1063"/>
                        <a:pt x="905" y="1063"/>
                        <a:pt x="938" y="1050"/>
                      </a:cubicBezTo>
                      <a:lnTo>
                        <a:pt x="938" y="1050"/>
                      </a:lnTo>
                      <a:cubicBezTo>
                        <a:pt x="971" y="1038"/>
                        <a:pt x="999" y="1019"/>
                        <a:pt x="1020" y="993"/>
                      </a:cubicBezTo>
                      <a:lnTo>
                        <a:pt x="1020" y="993"/>
                      </a:lnTo>
                      <a:cubicBezTo>
                        <a:pt x="1043" y="967"/>
                        <a:pt x="1070" y="948"/>
                        <a:pt x="1103" y="935"/>
                      </a:cubicBezTo>
                      <a:lnTo>
                        <a:pt x="1202" y="897"/>
                      </a:lnTo>
                      <a:lnTo>
                        <a:pt x="1202" y="897"/>
                      </a:lnTo>
                      <a:cubicBezTo>
                        <a:pt x="1235" y="884"/>
                        <a:pt x="1262" y="865"/>
                        <a:pt x="1285" y="839"/>
                      </a:cubicBezTo>
                      <a:lnTo>
                        <a:pt x="1285" y="839"/>
                      </a:lnTo>
                      <a:cubicBezTo>
                        <a:pt x="1306" y="814"/>
                        <a:pt x="1334" y="794"/>
                        <a:pt x="1367" y="781"/>
                      </a:cubicBezTo>
                      <a:lnTo>
                        <a:pt x="1465" y="743"/>
                      </a:lnTo>
                      <a:lnTo>
                        <a:pt x="1465" y="743"/>
                      </a:lnTo>
                      <a:cubicBezTo>
                        <a:pt x="1499" y="730"/>
                        <a:pt x="1526" y="711"/>
                        <a:pt x="1548" y="685"/>
                      </a:cubicBezTo>
                      <a:lnTo>
                        <a:pt x="1548" y="685"/>
                      </a:lnTo>
                      <a:cubicBezTo>
                        <a:pt x="1570" y="660"/>
                        <a:pt x="1597" y="640"/>
                        <a:pt x="1630" y="627"/>
                      </a:cubicBezTo>
                      <a:lnTo>
                        <a:pt x="1729" y="589"/>
                      </a:lnTo>
                      <a:lnTo>
                        <a:pt x="1729" y="589"/>
                      </a:lnTo>
                      <a:cubicBezTo>
                        <a:pt x="1762" y="576"/>
                        <a:pt x="1779" y="557"/>
                        <a:pt x="1779" y="531"/>
                      </a:cubicBezTo>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297">
                  <a:extLst>
                    <a:ext uri="{FF2B5EF4-FFF2-40B4-BE49-F238E27FC236}">
                      <a16:creationId xmlns:a16="http://schemas.microsoft.com/office/drawing/2014/main" id="{D8330944-70A7-3E44-9FE8-151F8CB583CC}"/>
                    </a:ext>
                  </a:extLst>
                </p:cNvPr>
                <p:cNvSpPr>
                  <a:spLocks noChangeArrowheads="1"/>
                </p:cNvSpPr>
                <p:nvPr/>
              </p:nvSpPr>
              <p:spPr bwMode="auto">
                <a:xfrm>
                  <a:off x="4452938" y="5975350"/>
                  <a:ext cx="58737"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5 w 165"/>
                    <a:gd name="T11" fmla="*/ 19 h 307"/>
                    <a:gd name="T12" fmla="*/ 115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2" y="128"/>
                        <a:pt x="164" y="102"/>
                        <a:pt x="164" y="77"/>
                      </a:cubicBezTo>
                      <a:lnTo>
                        <a:pt x="164" y="77"/>
                      </a:lnTo>
                      <a:cubicBezTo>
                        <a:pt x="164" y="51"/>
                        <a:pt x="148" y="32"/>
                        <a:pt x="115" y="19"/>
                      </a:cubicBezTo>
                      <a:lnTo>
                        <a:pt x="115" y="19"/>
                      </a:lnTo>
                      <a:cubicBezTo>
                        <a:pt x="81" y="7"/>
                        <a:pt x="44" y="0"/>
                        <a:pt x="0" y="0"/>
                      </a:cubicBez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298">
                  <a:extLst>
                    <a:ext uri="{FF2B5EF4-FFF2-40B4-BE49-F238E27FC236}">
                      <a16:creationId xmlns:a16="http://schemas.microsoft.com/office/drawing/2014/main" id="{A2610B51-7397-8D45-A820-8960A075F046}"/>
                    </a:ext>
                  </a:extLst>
                </p:cNvPr>
                <p:cNvSpPr>
                  <a:spLocks noChangeArrowheads="1"/>
                </p:cNvSpPr>
                <p:nvPr/>
              </p:nvSpPr>
              <p:spPr bwMode="auto">
                <a:xfrm>
                  <a:off x="4452938" y="6140450"/>
                  <a:ext cx="58737" cy="111125"/>
                </a:xfrm>
                <a:custGeom>
                  <a:avLst/>
                  <a:gdLst>
                    <a:gd name="T0" fmla="*/ 0 w 165"/>
                    <a:gd name="T1" fmla="*/ 306 h 307"/>
                    <a:gd name="T2" fmla="*/ 0 w 165"/>
                    <a:gd name="T3" fmla="*/ 306 h 307"/>
                    <a:gd name="T4" fmla="*/ 115 w 165"/>
                    <a:gd name="T5" fmla="*/ 287 h 307"/>
                    <a:gd name="T6" fmla="*/ 115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4" y="306"/>
                        <a:pt x="81" y="300"/>
                        <a:pt x="115" y="287"/>
                      </a:cubicBezTo>
                      <a:lnTo>
                        <a:pt x="115" y="287"/>
                      </a:lnTo>
                      <a:cubicBezTo>
                        <a:pt x="148" y="274"/>
                        <a:pt x="164" y="255"/>
                        <a:pt x="164" y="230"/>
                      </a:cubicBezTo>
                      <a:lnTo>
                        <a:pt x="164" y="230"/>
                      </a:lnTo>
                      <a:cubicBezTo>
                        <a:pt x="164" y="205"/>
                        <a:pt x="152" y="179"/>
                        <a:pt x="131" y="153"/>
                      </a:cubicBezTo>
                      <a:lnTo>
                        <a:pt x="66" y="77"/>
                      </a:lnTo>
                      <a:lnTo>
                        <a:pt x="0" y="0"/>
                      </a:ln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299">
                  <a:extLst>
                    <a:ext uri="{FF2B5EF4-FFF2-40B4-BE49-F238E27FC236}">
                      <a16:creationId xmlns:a16="http://schemas.microsoft.com/office/drawing/2014/main" id="{32B7B1F9-D220-FE4B-AA90-AFB01D31A053}"/>
                    </a:ext>
                  </a:extLst>
                </p:cNvPr>
                <p:cNvSpPr>
                  <a:spLocks noChangeArrowheads="1"/>
                </p:cNvSpPr>
                <p:nvPr/>
              </p:nvSpPr>
              <p:spPr bwMode="auto">
                <a:xfrm>
                  <a:off x="5384800"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2 w 723"/>
                    <a:gd name="T19" fmla="*/ 376 h 447"/>
                    <a:gd name="T20" fmla="*/ 492 w 723"/>
                    <a:gd name="T21" fmla="*/ 376 h 447"/>
                    <a:gd name="T22" fmla="*/ 574 w 723"/>
                    <a:gd name="T23" fmla="*/ 318 h 447"/>
                    <a:gd name="T24" fmla="*/ 673 w 723"/>
                    <a:gd name="T25" fmla="*/ 280 h 447"/>
                    <a:gd name="T26" fmla="*/ 673 w 723"/>
                    <a:gd name="T27" fmla="*/ 280 h 447"/>
                    <a:gd name="T28" fmla="*/ 722 w 723"/>
                    <a:gd name="T29" fmla="*/ 222 h 447"/>
                    <a:gd name="T30" fmla="*/ 722 w 723"/>
                    <a:gd name="T31" fmla="*/ 222 h 447"/>
                    <a:gd name="T32" fmla="*/ 673 w 723"/>
                    <a:gd name="T33" fmla="*/ 165 h 447"/>
                    <a:gd name="T34" fmla="*/ 574 w 723"/>
                    <a:gd name="T35" fmla="*/ 126 h 447"/>
                    <a:gd name="T36" fmla="*/ 574 w 723"/>
                    <a:gd name="T37" fmla="*/ 126 h 447"/>
                    <a:gd name="T38" fmla="*/ 492 w 723"/>
                    <a:gd name="T39" fmla="*/ 69 h 447"/>
                    <a:gd name="T40" fmla="*/ 492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8" y="350"/>
                        <a:pt x="230" y="376"/>
                      </a:cubicBezTo>
                      <a:lnTo>
                        <a:pt x="230" y="376"/>
                      </a:lnTo>
                      <a:cubicBezTo>
                        <a:pt x="252" y="401"/>
                        <a:pt x="279" y="420"/>
                        <a:pt x="312" y="433"/>
                      </a:cubicBezTo>
                      <a:lnTo>
                        <a:pt x="312" y="433"/>
                      </a:lnTo>
                      <a:cubicBezTo>
                        <a:pt x="345" y="446"/>
                        <a:pt x="377" y="446"/>
                        <a:pt x="410" y="433"/>
                      </a:cubicBezTo>
                      <a:lnTo>
                        <a:pt x="410" y="433"/>
                      </a:lnTo>
                      <a:cubicBezTo>
                        <a:pt x="442" y="420"/>
                        <a:pt x="470" y="401"/>
                        <a:pt x="492" y="376"/>
                      </a:cubicBezTo>
                      <a:lnTo>
                        <a:pt x="492" y="376"/>
                      </a:lnTo>
                      <a:cubicBezTo>
                        <a:pt x="514" y="350"/>
                        <a:pt x="541" y="331"/>
                        <a:pt x="574" y="318"/>
                      </a:cubicBezTo>
                      <a:lnTo>
                        <a:pt x="673" y="280"/>
                      </a:lnTo>
                      <a:lnTo>
                        <a:pt x="673" y="280"/>
                      </a:lnTo>
                      <a:cubicBezTo>
                        <a:pt x="705" y="267"/>
                        <a:pt x="722" y="248"/>
                        <a:pt x="722" y="222"/>
                      </a:cubicBezTo>
                      <a:lnTo>
                        <a:pt x="722" y="222"/>
                      </a:lnTo>
                      <a:cubicBezTo>
                        <a:pt x="722" y="197"/>
                        <a:pt x="705" y="177"/>
                        <a:pt x="673" y="165"/>
                      </a:cubicBezTo>
                      <a:lnTo>
                        <a:pt x="574" y="126"/>
                      </a:lnTo>
                      <a:lnTo>
                        <a:pt x="574" y="126"/>
                      </a:lnTo>
                      <a:cubicBezTo>
                        <a:pt x="541" y="114"/>
                        <a:pt x="514" y="95"/>
                        <a:pt x="492" y="69"/>
                      </a:cubicBezTo>
                      <a:lnTo>
                        <a:pt x="492" y="69"/>
                      </a:lnTo>
                      <a:cubicBezTo>
                        <a:pt x="470" y="44"/>
                        <a:pt x="442" y="25"/>
                        <a:pt x="410" y="13"/>
                      </a:cubicBezTo>
                      <a:lnTo>
                        <a:pt x="410" y="13"/>
                      </a:lnTo>
                      <a:cubicBezTo>
                        <a:pt x="377" y="0"/>
                        <a:pt x="345" y="0"/>
                        <a:pt x="312" y="13"/>
                      </a:cubicBezTo>
                      <a:lnTo>
                        <a:pt x="312" y="13"/>
                      </a:lnTo>
                      <a:cubicBezTo>
                        <a:pt x="279" y="25"/>
                        <a:pt x="252" y="44"/>
                        <a:pt x="230" y="69"/>
                      </a:cubicBezTo>
                      <a:lnTo>
                        <a:pt x="230" y="69"/>
                      </a:lnTo>
                      <a:cubicBezTo>
                        <a:pt x="208"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300">
                  <a:extLst>
                    <a:ext uri="{FF2B5EF4-FFF2-40B4-BE49-F238E27FC236}">
                      <a16:creationId xmlns:a16="http://schemas.microsoft.com/office/drawing/2014/main" id="{552B67E6-F8B9-8A4E-96B4-BECEF7C6A679}"/>
                    </a:ext>
                  </a:extLst>
                </p:cNvPr>
                <p:cNvSpPr>
                  <a:spLocks noChangeArrowheads="1"/>
                </p:cNvSpPr>
                <p:nvPr/>
              </p:nvSpPr>
              <p:spPr bwMode="auto">
                <a:xfrm>
                  <a:off x="4583113" y="6032500"/>
                  <a:ext cx="165100" cy="160338"/>
                </a:xfrm>
                <a:custGeom>
                  <a:avLst/>
                  <a:gdLst>
                    <a:gd name="T0" fmla="*/ 328 w 459"/>
                    <a:gd name="T1" fmla="*/ 222 h 447"/>
                    <a:gd name="T2" fmla="*/ 328 w 459"/>
                    <a:gd name="T3" fmla="*/ 222 h 447"/>
                    <a:gd name="T4" fmla="*/ 278 w 459"/>
                    <a:gd name="T5" fmla="*/ 165 h 447"/>
                    <a:gd name="T6" fmla="*/ 278 w 459"/>
                    <a:gd name="T7" fmla="*/ 165 h 447"/>
                    <a:gd name="T8" fmla="*/ 180 w 459"/>
                    <a:gd name="T9" fmla="*/ 165 h 447"/>
                    <a:gd name="T10" fmla="*/ 180 w 459"/>
                    <a:gd name="T11" fmla="*/ 165 h 447"/>
                    <a:gd name="T12" fmla="*/ 130 w 459"/>
                    <a:gd name="T13" fmla="*/ 222 h 447"/>
                    <a:gd name="T14" fmla="*/ 130 w 459"/>
                    <a:gd name="T15" fmla="*/ 222 h 447"/>
                    <a:gd name="T16" fmla="*/ 180 w 459"/>
                    <a:gd name="T17" fmla="*/ 280 h 447"/>
                    <a:gd name="T18" fmla="*/ 180 w 459"/>
                    <a:gd name="T19" fmla="*/ 280 h 447"/>
                    <a:gd name="T20" fmla="*/ 278 w 459"/>
                    <a:gd name="T21" fmla="*/ 280 h 447"/>
                    <a:gd name="T22" fmla="*/ 278 w 459"/>
                    <a:gd name="T23" fmla="*/ 280 h 447"/>
                    <a:gd name="T24" fmla="*/ 328 w 459"/>
                    <a:gd name="T25" fmla="*/ 222 h 447"/>
                    <a:gd name="T26" fmla="*/ 426 w 459"/>
                    <a:gd name="T27" fmla="*/ 146 h 447"/>
                    <a:gd name="T28" fmla="*/ 426 w 459"/>
                    <a:gd name="T29" fmla="*/ 146 h 447"/>
                    <a:gd name="T30" fmla="*/ 458 w 459"/>
                    <a:gd name="T31" fmla="*/ 222 h 447"/>
                    <a:gd name="T32" fmla="*/ 458 w 459"/>
                    <a:gd name="T33" fmla="*/ 222 h 447"/>
                    <a:gd name="T34" fmla="*/ 426 w 459"/>
                    <a:gd name="T35" fmla="*/ 299 h 447"/>
                    <a:gd name="T36" fmla="*/ 360 w 459"/>
                    <a:gd name="T37" fmla="*/ 376 h 447"/>
                    <a:gd name="T38" fmla="*/ 360 w 459"/>
                    <a:gd name="T39" fmla="*/ 376 h 447"/>
                    <a:gd name="T40" fmla="*/ 278 w 459"/>
                    <a:gd name="T41" fmla="*/ 433 h 447"/>
                    <a:gd name="T42" fmla="*/ 278 w 459"/>
                    <a:gd name="T43" fmla="*/ 433 h 447"/>
                    <a:gd name="T44" fmla="*/ 180 w 459"/>
                    <a:gd name="T45" fmla="*/ 433 h 447"/>
                    <a:gd name="T46" fmla="*/ 180 w 459"/>
                    <a:gd name="T47" fmla="*/ 433 h 447"/>
                    <a:gd name="T48" fmla="*/ 98 w 459"/>
                    <a:gd name="T49" fmla="*/ 376 h 447"/>
                    <a:gd name="T50" fmla="*/ 32 w 459"/>
                    <a:gd name="T51" fmla="*/ 299 h 447"/>
                    <a:gd name="T52" fmla="*/ 32 w 459"/>
                    <a:gd name="T53" fmla="*/ 299 h 447"/>
                    <a:gd name="T54" fmla="*/ 0 w 459"/>
                    <a:gd name="T55" fmla="*/ 222 h 447"/>
                    <a:gd name="T56" fmla="*/ 0 w 459"/>
                    <a:gd name="T57" fmla="*/ 222 h 447"/>
                    <a:gd name="T58" fmla="*/ 32 w 459"/>
                    <a:gd name="T59" fmla="*/ 146 h 447"/>
                    <a:gd name="T60" fmla="*/ 98 w 459"/>
                    <a:gd name="T61" fmla="*/ 69 h 447"/>
                    <a:gd name="T62" fmla="*/ 98 w 459"/>
                    <a:gd name="T63" fmla="*/ 69 h 447"/>
                    <a:gd name="T64" fmla="*/ 180 w 459"/>
                    <a:gd name="T65" fmla="*/ 13 h 447"/>
                    <a:gd name="T66" fmla="*/ 180 w 459"/>
                    <a:gd name="T67" fmla="*/ 13 h 447"/>
                    <a:gd name="T68" fmla="*/ 278 w 459"/>
                    <a:gd name="T69" fmla="*/ 13 h 447"/>
                    <a:gd name="T70" fmla="*/ 278 w 459"/>
                    <a:gd name="T71" fmla="*/ 13 h 447"/>
                    <a:gd name="T72" fmla="*/ 360 w 459"/>
                    <a:gd name="T73" fmla="*/ 69 h 447"/>
                    <a:gd name="T74" fmla="*/ 426 w 459"/>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9" h="447">
                      <a:moveTo>
                        <a:pt x="328" y="222"/>
                      </a:moveTo>
                      <a:lnTo>
                        <a:pt x="328" y="222"/>
                      </a:lnTo>
                      <a:cubicBezTo>
                        <a:pt x="328" y="197"/>
                        <a:pt x="311" y="177"/>
                        <a:pt x="278" y="165"/>
                      </a:cubicBezTo>
                      <a:lnTo>
                        <a:pt x="278" y="165"/>
                      </a:lnTo>
                      <a:cubicBezTo>
                        <a:pt x="245" y="152"/>
                        <a:pt x="212" y="152"/>
                        <a:pt x="180" y="165"/>
                      </a:cubicBezTo>
                      <a:lnTo>
                        <a:pt x="180" y="165"/>
                      </a:lnTo>
                      <a:cubicBezTo>
                        <a:pt x="147" y="177"/>
                        <a:pt x="130" y="197"/>
                        <a:pt x="130" y="222"/>
                      </a:cubicBezTo>
                      <a:lnTo>
                        <a:pt x="130" y="222"/>
                      </a:lnTo>
                      <a:cubicBezTo>
                        <a:pt x="130" y="248"/>
                        <a:pt x="147" y="267"/>
                        <a:pt x="180" y="280"/>
                      </a:cubicBezTo>
                      <a:lnTo>
                        <a:pt x="180" y="280"/>
                      </a:lnTo>
                      <a:cubicBezTo>
                        <a:pt x="212" y="293"/>
                        <a:pt x="245" y="293"/>
                        <a:pt x="278" y="280"/>
                      </a:cubicBezTo>
                      <a:lnTo>
                        <a:pt x="278" y="280"/>
                      </a:lnTo>
                      <a:cubicBezTo>
                        <a:pt x="311" y="267"/>
                        <a:pt x="328" y="248"/>
                        <a:pt x="328" y="222"/>
                      </a:cubicBezTo>
                      <a:close/>
                      <a:moveTo>
                        <a:pt x="426" y="146"/>
                      </a:moveTo>
                      <a:lnTo>
                        <a:pt x="426" y="146"/>
                      </a:lnTo>
                      <a:cubicBezTo>
                        <a:pt x="447" y="172"/>
                        <a:pt x="458" y="197"/>
                        <a:pt x="458" y="222"/>
                      </a:cubicBezTo>
                      <a:lnTo>
                        <a:pt x="458" y="222"/>
                      </a:lnTo>
                      <a:cubicBezTo>
                        <a:pt x="458" y="248"/>
                        <a:pt x="447" y="273"/>
                        <a:pt x="426" y="299"/>
                      </a:cubicBezTo>
                      <a:lnTo>
                        <a:pt x="360" y="376"/>
                      </a:lnTo>
                      <a:lnTo>
                        <a:pt x="360" y="376"/>
                      </a:lnTo>
                      <a:cubicBezTo>
                        <a:pt x="338" y="401"/>
                        <a:pt x="311" y="420"/>
                        <a:pt x="278" y="433"/>
                      </a:cubicBezTo>
                      <a:lnTo>
                        <a:pt x="278" y="433"/>
                      </a:lnTo>
                      <a:cubicBezTo>
                        <a:pt x="245" y="446"/>
                        <a:pt x="212" y="446"/>
                        <a:pt x="180" y="433"/>
                      </a:cubicBezTo>
                      <a:lnTo>
                        <a:pt x="180" y="433"/>
                      </a:lnTo>
                      <a:cubicBezTo>
                        <a:pt x="147" y="420"/>
                        <a:pt x="120" y="401"/>
                        <a:pt x="98" y="376"/>
                      </a:cubicBezTo>
                      <a:lnTo>
                        <a:pt x="32" y="299"/>
                      </a:lnTo>
                      <a:lnTo>
                        <a:pt x="32" y="299"/>
                      </a:lnTo>
                      <a:cubicBezTo>
                        <a:pt x="10" y="273"/>
                        <a:pt x="0" y="248"/>
                        <a:pt x="0" y="222"/>
                      </a:cubicBezTo>
                      <a:lnTo>
                        <a:pt x="0" y="222"/>
                      </a:lnTo>
                      <a:cubicBezTo>
                        <a:pt x="0" y="197"/>
                        <a:pt x="10" y="172"/>
                        <a:pt x="32" y="146"/>
                      </a:cubicBezTo>
                      <a:lnTo>
                        <a:pt x="98" y="69"/>
                      </a:lnTo>
                      <a:lnTo>
                        <a:pt x="98" y="69"/>
                      </a:lnTo>
                      <a:cubicBezTo>
                        <a:pt x="120" y="44"/>
                        <a:pt x="147" y="25"/>
                        <a:pt x="180" y="13"/>
                      </a:cubicBezTo>
                      <a:lnTo>
                        <a:pt x="180" y="13"/>
                      </a:lnTo>
                      <a:cubicBezTo>
                        <a:pt x="212" y="0"/>
                        <a:pt x="245" y="0"/>
                        <a:pt x="278" y="13"/>
                      </a:cubicBezTo>
                      <a:lnTo>
                        <a:pt x="278" y="13"/>
                      </a:lnTo>
                      <a:cubicBezTo>
                        <a:pt x="311" y="25"/>
                        <a:pt x="338" y="44"/>
                        <a:pt x="360" y="69"/>
                      </a:cubicBezTo>
                      <a:lnTo>
                        <a:pt x="426" y="146"/>
                      </a:ln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Freeform 301">
                  <a:extLst>
                    <a:ext uri="{FF2B5EF4-FFF2-40B4-BE49-F238E27FC236}">
                      <a16:creationId xmlns:a16="http://schemas.microsoft.com/office/drawing/2014/main" id="{F9293F0A-BB51-4D4F-9E03-A20E85E32DA2}"/>
                    </a:ext>
                  </a:extLst>
                </p:cNvPr>
                <p:cNvSpPr>
                  <a:spLocks noChangeArrowheads="1"/>
                </p:cNvSpPr>
                <p:nvPr/>
              </p:nvSpPr>
              <p:spPr bwMode="auto">
                <a:xfrm>
                  <a:off x="6083300" y="5645150"/>
                  <a:ext cx="69850" cy="111125"/>
                </a:xfrm>
                <a:custGeom>
                  <a:avLst/>
                  <a:gdLst>
                    <a:gd name="T0" fmla="*/ 11 w 192"/>
                    <a:gd name="T1" fmla="*/ 57 h 307"/>
                    <a:gd name="T2" fmla="*/ 11 w 192"/>
                    <a:gd name="T3" fmla="*/ 57 h 307"/>
                    <a:gd name="T4" fmla="*/ 60 w 192"/>
                    <a:gd name="T5" fmla="*/ 153 h 307"/>
                    <a:gd name="T6" fmla="*/ 191 w 192"/>
                    <a:gd name="T7" fmla="*/ 306 h 307"/>
                    <a:gd name="T8" fmla="*/ 191 w 192"/>
                    <a:gd name="T9" fmla="*/ 0 h 307"/>
                    <a:gd name="T10" fmla="*/ 60 w 192"/>
                    <a:gd name="T11" fmla="*/ 0 h 307"/>
                    <a:gd name="T12" fmla="*/ 60 w 192"/>
                    <a:gd name="T13" fmla="*/ 0 h 307"/>
                    <a:gd name="T14" fmla="*/ 11 w 192"/>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307">
                      <a:moveTo>
                        <a:pt x="11" y="57"/>
                      </a:moveTo>
                      <a:lnTo>
                        <a:pt x="11" y="57"/>
                      </a:lnTo>
                      <a:cubicBezTo>
                        <a:pt x="22" y="96"/>
                        <a:pt x="38" y="127"/>
                        <a:pt x="60" y="153"/>
                      </a:cubicBezTo>
                      <a:lnTo>
                        <a:pt x="191" y="306"/>
                      </a:lnTo>
                      <a:lnTo>
                        <a:pt x="191" y="0"/>
                      </a:lnTo>
                      <a:lnTo>
                        <a:pt x="60" y="0"/>
                      </a:lnTo>
                      <a:lnTo>
                        <a:pt x="60" y="0"/>
                      </a:lnTo>
                      <a:cubicBezTo>
                        <a:pt x="16" y="0"/>
                        <a:pt x="0" y="19"/>
                        <a:pt x="11" y="57"/>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302">
                  <a:extLst>
                    <a:ext uri="{FF2B5EF4-FFF2-40B4-BE49-F238E27FC236}">
                      <a16:creationId xmlns:a16="http://schemas.microsoft.com/office/drawing/2014/main" id="{2D7A4FE3-EB2A-4546-9FB7-EBA5D1DB2EDA}"/>
                    </a:ext>
                  </a:extLst>
                </p:cNvPr>
                <p:cNvSpPr>
                  <a:spLocks noChangeArrowheads="1"/>
                </p:cNvSpPr>
                <p:nvPr/>
              </p:nvSpPr>
              <p:spPr bwMode="auto">
                <a:xfrm>
                  <a:off x="4452938" y="5645150"/>
                  <a:ext cx="493712" cy="328613"/>
                </a:xfrm>
                <a:custGeom>
                  <a:avLst/>
                  <a:gdLst>
                    <a:gd name="T0" fmla="*/ 0 w 1372"/>
                    <a:gd name="T1" fmla="*/ 0 h 913"/>
                    <a:gd name="T2" fmla="*/ 1311 w 1372"/>
                    <a:gd name="T3" fmla="*/ 0 h 913"/>
                    <a:gd name="T4" fmla="*/ 1311 w 1372"/>
                    <a:gd name="T5" fmla="*/ 0 h 913"/>
                    <a:gd name="T6" fmla="*/ 1360 w 1372"/>
                    <a:gd name="T7" fmla="*/ 57 h 913"/>
                    <a:gd name="T8" fmla="*/ 1360 w 1372"/>
                    <a:gd name="T9" fmla="*/ 57 h 913"/>
                    <a:gd name="T10" fmla="*/ 1311 w 1372"/>
                    <a:gd name="T11" fmla="*/ 153 h 913"/>
                    <a:gd name="T12" fmla="*/ 1245 w 1372"/>
                    <a:gd name="T13" fmla="*/ 230 h 913"/>
                    <a:gd name="T14" fmla="*/ 1180 w 1372"/>
                    <a:gd name="T15" fmla="*/ 306 h 913"/>
                    <a:gd name="T16" fmla="*/ 1115 w 1372"/>
                    <a:gd name="T17" fmla="*/ 382 h 913"/>
                    <a:gd name="T18" fmla="*/ 1049 w 1372"/>
                    <a:gd name="T19" fmla="*/ 459 h 913"/>
                    <a:gd name="T20" fmla="*/ 983 w 1372"/>
                    <a:gd name="T21" fmla="*/ 535 h 913"/>
                    <a:gd name="T22" fmla="*/ 918 w 1372"/>
                    <a:gd name="T23" fmla="*/ 613 h 913"/>
                    <a:gd name="T24" fmla="*/ 853 w 1372"/>
                    <a:gd name="T25" fmla="*/ 689 h 913"/>
                    <a:gd name="T26" fmla="*/ 787 w 1372"/>
                    <a:gd name="T27" fmla="*/ 765 h 913"/>
                    <a:gd name="T28" fmla="*/ 721 w 1372"/>
                    <a:gd name="T29" fmla="*/ 842 h 913"/>
                    <a:gd name="T30" fmla="*/ 721 w 1372"/>
                    <a:gd name="T31" fmla="*/ 842 h 913"/>
                    <a:gd name="T32" fmla="*/ 639 w 1372"/>
                    <a:gd name="T33" fmla="*/ 900 h 913"/>
                    <a:gd name="T34" fmla="*/ 639 w 1372"/>
                    <a:gd name="T35" fmla="*/ 900 h 913"/>
                    <a:gd name="T36" fmla="*/ 541 w 1372"/>
                    <a:gd name="T37" fmla="*/ 900 h 913"/>
                    <a:gd name="T38" fmla="*/ 541 w 1372"/>
                    <a:gd name="T39" fmla="*/ 900 h 913"/>
                    <a:gd name="T40" fmla="*/ 459 w 1372"/>
                    <a:gd name="T41" fmla="*/ 842 h 913"/>
                    <a:gd name="T42" fmla="*/ 393 w 1372"/>
                    <a:gd name="T43" fmla="*/ 765 h 913"/>
                    <a:gd name="T44" fmla="*/ 328 w 1372"/>
                    <a:gd name="T45" fmla="*/ 689 h 913"/>
                    <a:gd name="T46" fmla="*/ 262 w 1372"/>
                    <a:gd name="T47" fmla="*/ 613 h 913"/>
                    <a:gd name="T48" fmla="*/ 197 w 1372"/>
                    <a:gd name="T49" fmla="*/ 535 h 913"/>
                    <a:gd name="T50" fmla="*/ 131 w 1372"/>
                    <a:gd name="T51" fmla="*/ 459 h 913"/>
                    <a:gd name="T52" fmla="*/ 66 w 1372"/>
                    <a:gd name="T53" fmla="*/ 382 h 913"/>
                    <a:gd name="T54" fmla="*/ 0 w 1372"/>
                    <a:gd name="T55" fmla="*/ 306 h 913"/>
                    <a:gd name="T56" fmla="*/ 0 w 1372"/>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2" h="913">
                      <a:moveTo>
                        <a:pt x="0" y="0"/>
                      </a:moveTo>
                      <a:lnTo>
                        <a:pt x="1311" y="0"/>
                      </a:lnTo>
                      <a:lnTo>
                        <a:pt x="1311" y="0"/>
                      </a:lnTo>
                      <a:cubicBezTo>
                        <a:pt x="1355" y="0"/>
                        <a:pt x="1371" y="19"/>
                        <a:pt x="1360" y="57"/>
                      </a:cubicBezTo>
                      <a:lnTo>
                        <a:pt x="1360" y="57"/>
                      </a:lnTo>
                      <a:cubicBezTo>
                        <a:pt x="1349" y="96"/>
                        <a:pt x="1333" y="127"/>
                        <a:pt x="1311" y="153"/>
                      </a:cubicBezTo>
                      <a:lnTo>
                        <a:pt x="1245" y="230"/>
                      </a:lnTo>
                      <a:lnTo>
                        <a:pt x="1180" y="306"/>
                      </a:lnTo>
                      <a:lnTo>
                        <a:pt x="1115" y="382"/>
                      </a:lnTo>
                      <a:lnTo>
                        <a:pt x="1049" y="459"/>
                      </a:lnTo>
                      <a:lnTo>
                        <a:pt x="983" y="535"/>
                      </a:lnTo>
                      <a:lnTo>
                        <a:pt x="918" y="613"/>
                      </a:lnTo>
                      <a:lnTo>
                        <a:pt x="853" y="689"/>
                      </a:lnTo>
                      <a:lnTo>
                        <a:pt x="787" y="765"/>
                      </a:lnTo>
                      <a:lnTo>
                        <a:pt x="721" y="842"/>
                      </a:lnTo>
                      <a:lnTo>
                        <a:pt x="721" y="842"/>
                      </a:lnTo>
                      <a:cubicBezTo>
                        <a:pt x="699" y="867"/>
                        <a:pt x="672" y="887"/>
                        <a:pt x="639" y="900"/>
                      </a:cubicBezTo>
                      <a:lnTo>
                        <a:pt x="639" y="900"/>
                      </a:lnTo>
                      <a:cubicBezTo>
                        <a:pt x="606" y="912"/>
                        <a:pt x="573" y="912"/>
                        <a:pt x="541" y="900"/>
                      </a:cubicBezTo>
                      <a:lnTo>
                        <a:pt x="541" y="900"/>
                      </a:lnTo>
                      <a:cubicBezTo>
                        <a:pt x="508" y="887"/>
                        <a:pt x="481" y="867"/>
                        <a:pt x="459" y="842"/>
                      </a:cubicBezTo>
                      <a:lnTo>
                        <a:pt x="393" y="765"/>
                      </a:lnTo>
                      <a:lnTo>
                        <a:pt x="328" y="689"/>
                      </a:lnTo>
                      <a:lnTo>
                        <a:pt x="262" y="613"/>
                      </a:lnTo>
                      <a:lnTo>
                        <a:pt x="197" y="535"/>
                      </a:lnTo>
                      <a:lnTo>
                        <a:pt x="131" y="459"/>
                      </a:lnTo>
                      <a:lnTo>
                        <a:pt x="66" y="382"/>
                      </a:lnTo>
                      <a:lnTo>
                        <a:pt x="0" y="306"/>
                      </a:lnTo>
                      <a:lnTo>
                        <a:pt x="0" y="0"/>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303">
                  <a:extLst>
                    <a:ext uri="{FF2B5EF4-FFF2-40B4-BE49-F238E27FC236}">
                      <a16:creationId xmlns:a16="http://schemas.microsoft.com/office/drawing/2014/main" id="{65415F94-7883-704B-9D6F-54E1C4C6E06E}"/>
                    </a:ext>
                  </a:extLst>
                </p:cNvPr>
                <p:cNvSpPr>
                  <a:spLocks noChangeArrowheads="1"/>
                </p:cNvSpPr>
                <p:nvPr/>
              </p:nvSpPr>
              <p:spPr bwMode="auto">
                <a:xfrm>
                  <a:off x="4535488" y="5699125"/>
                  <a:ext cx="260350" cy="163513"/>
                </a:xfrm>
                <a:custGeom>
                  <a:avLst/>
                  <a:gdLst>
                    <a:gd name="T0" fmla="*/ 0 w 723"/>
                    <a:gd name="T1" fmla="*/ 77 h 453"/>
                    <a:gd name="T2" fmla="*/ 0 w 723"/>
                    <a:gd name="T3" fmla="*/ 77 h 453"/>
                    <a:gd name="T4" fmla="*/ 33 w 723"/>
                    <a:gd name="T5" fmla="*/ 153 h 453"/>
                    <a:gd name="T6" fmla="*/ 230 w 723"/>
                    <a:gd name="T7" fmla="*/ 382 h 453"/>
                    <a:gd name="T8" fmla="*/ 230 w 723"/>
                    <a:gd name="T9" fmla="*/ 382 h 453"/>
                    <a:gd name="T10" fmla="*/ 312 w 723"/>
                    <a:gd name="T11" fmla="*/ 440 h 453"/>
                    <a:gd name="T12" fmla="*/ 312 w 723"/>
                    <a:gd name="T13" fmla="*/ 440 h 453"/>
                    <a:gd name="T14" fmla="*/ 410 w 723"/>
                    <a:gd name="T15" fmla="*/ 440 h 453"/>
                    <a:gd name="T16" fmla="*/ 410 w 723"/>
                    <a:gd name="T17" fmla="*/ 440 h 453"/>
                    <a:gd name="T18" fmla="*/ 492 w 723"/>
                    <a:gd name="T19" fmla="*/ 382 h 453"/>
                    <a:gd name="T20" fmla="*/ 689 w 723"/>
                    <a:gd name="T21" fmla="*/ 153 h 453"/>
                    <a:gd name="T22" fmla="*/ 689 w 723"/>
                    <a:gd name="T23" fmla="*/ 153 h 453"/>
                    <a:gd name="T24" fmla="*/ 722 w 723"/>
                    <a:gd name="T25" fmla="*/ 77 h 453"/>
                    <a:gd name="T26" fmla="*/ 722 w 723"/>
                    <a:gd name="T27" fmla="*/ 77 h 453"/>
                    <a:gd name="T28" fmla="*/ 672 w 723"/>
                    <a:gd name="T29" fmla="*/ 19 h 453"/>
                    <a:gd name="T30" fmla="*/ 672 w 723"/>
                    <a:gd name="T31" fmla="*/ 19 h 453"/>
                    <a:gd name="T32" fmla="*/ 558 w 723"/>
                    <a:gd name="T33" fmla="*/ 0 h 453"/>
                    <a:gd name="T34" fmla="*/ 164 w 723"/>
                    <a:gd name="T35" fmla="*/ 0 h 453"/>
                    <a:gd name="T36" fmla="*/ 164 w 723"/>
                    <a:gd name="T37" fmla="*/ 0 h 453"/>
                    <a:gd name="T38" fmla="*/ 50 w 723"/>
                    <a:gd name="T39" fmla="*/ 19 h 453"/>
                    <a:gd name="T40" fmla="*/ 50 w 723"/>
                    <a:gd name="T41" fmla="*/ 19 h 453"/>
                    <a:gd name="T42" fmla="*/ 0 w 723"/>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3" h="453">
                      <a:moveTo>
                        <a:pt x="0" y="77"/>
                      </a:moveTo>
                      <a:lnTo>
                        <a:pt x="0" y="77"/>
                      </a:lnTo>
                      <a:cubicBezTo>
                        <a:pt x="0" y="102"/>
                        <a:pt x="11" y="128"/>
                        <a:pt x="33" y="153"/>
                      </a:cubicBezTo>
                      <a:lnTo>
                        <a:pt x="230" y="382"/>
                      </a:lnTo>
                      <a:lnTo>
                        <a:pt x="230" y="382"/>
                      </a:lnTo>
                      <a:cubicBezTo>
                        <a:pt x="252" y="408"/>
                        <a:pt x="279" y="427"/>
                        <a:pt x="312" y="440"/>
                      </a:cubicBezTo>
                      <a:lnTo>
                        <a:pt x="312" y="440"/>
                      </a:lnTo>
                      <a:cubicBezTo>
                        <a:pt x="344" y="452"/>
                        <a:pt x="377" y="452"/>
                        <a:pt x="410" y="440"/>
                      </a:cubicBezTo>
                      <a:lnTo>
                        <a:pt x="410" y="440"/>
                      </a:lnTo>
                      <a:cubicBezTo>
                        <a:pt x="443" y="427"/>
                        <a:pt x="470" y="408"/>
                        <a:pt x="492" y="382"/>
                      </a:cubicBezTo>
                      <a:lnTo>
                        <a:pt x="689" y="153"/>
                      </a:lnTo>
                      <a:lnTo>
                        <a:pt x="689" y="153"/>
                      </a:lnTo>
                      <a:cubicBezTo>
                        <a:pt x="710" y="128"/>
                        <a:pt x="722" y="102"/>
                        <a:pt x="722" y="77"/>
                      </a:cubicBezTo>
                      <a:lnTo>
                        <a:pt x="722" y="77"/>
                      </a:lnTo>
                      <a:cubicBezTo>
                        <a:pt x="722" y="51"/>
                        <a:pt x="706" y="32"/>
                        <a:pt x="672" y="19"/>
                      </a:cubicBezTo>
                      <a:lnTo>
                        <a:pt x="672" y="19"/>
                      </a:lnTo>
                      <a:cubicBezTo>
                        <a:pt x="639" y="7"/>
                        <a:pt x="601" y="0"/>
                        <a:pt x="558" y="0"/>
                      </a:cubicBezTo>
                      <a:lnTo>
                        <a:pt x="164" y="0"/>
                      </a:lnTo>
                      <a:lnTo>
                        <a:pt x="164" y="0"/>
                      </a:lnTo>
                      <a:cubicBezTo>
                        <a:pt x="121" y="0"/>
                        <a:pt x="82" y="7"/>
                        <a:pt x="50" y="19"/>
                      </a:cubicBezTo>
                      <a:lnTo>
                        <a:pt x="50" y="19"/>
                      </a:lnTo>
                      <a:cubicBezTo>
                        <a:pt x="16" y="32"/>
                        <a:pt x="0" y="51"/>
                        <a:pt x="0" y="7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304">
                  <a:extLst>
                    <a:ext uri="{FF2B5EF4-FFF2-40B4-BE49-F238E27FC236}">
                      <a16:creationId xmlns:a16="http://schemas.microsoft.com/office/drawing/2014/main" id="{E05C5AA4-5C73-0B45-B4E7-99ED4514CD1C}"/>
                    </a:ext>
                  </a:extLst>
                </p:cNvPr>
                <p:cNvSpPr>
                  <a:spLocks noChangeArrowheads="1"/>
                </p:cNvSpPr>
                <p:nvPr/>
              </p:nvSpPr>
              <p:spPr bwMode="auto">
                <a:xfrm>
                  <a:off x="6034088" y="6619875"/>
                  <a:ext cx="119062" cy="130175"/>
                </a:xfrm>
                <a:custGeom>
                  <a:avLst/>
                  <a:gdLst>
                    <a:gd name="T0" fmla="*/ 197 w 329"/>
                    <a:gd name="T1" fmla="*/ 98 h 361"/>
                    <a:gd name="T2" fmla="*/ 131 w 329"/>
                    <a:gd name="T3" fmla="*/ 164 h 361"/>
                    <a:gd name="T4" fmla="*/ 66 w 329"/>
                    <a:gd name="T5" fmla="*/ 229 h 361"/>
                    <a:gd name="T6" fmla="*/ 66 w 329"/>
                    <a:gd name="T7" fmla="*/ 229 h 361"/>
                    <a:gd name="T8" fmla="*/ 17 w 329"/>
                    <a:gd name="T9" fmla="*/ 311 h 361"/>
                    <a:gd name="T10" fmla="*/ 0 w 329"/>
                    <a:gd name="T11" fmla="*/ 360 h 361"/>
                    <a:gd name="T12" fmla="*/ 263 w 329"/>
                    <a:gd name="T13" fmla="*/ 360 h 361"/>
                    <a:gd name="T14" fmla="*/ 279 w 329"/>
                    <a:gd name="T15" fmla="*/ 311 h 361"/>
                    <a:gd name="T16" fmla="*/ 279 w 329"/>
                    <a:gd name="T17" fmla="*/ 311 h 361"/>
                    <a:gd name="T18" fmla="*/ 328 w 329"/>
                    <a:gd name="T19" fmla="*/ 262 h 361"/>
                    <a:gd name="T20" fmla="*/ 328 w 329"/>
                    <a:gd name="T21" fmla="*/ 0 h 361"/>
                    <a:gd name="T22" fmla="*/ 328 w 329"/>
                    <a:gd name="T23" fmla="*/ 0 h 361"/>
                    <a:gd name="T24" fmla="*/ 263 w 329"/>
                    <a:gd name="T25" fmla="*/ 33 h 361"/>
                    <a:gd name="T26" fmla="*/ 197 w 329"/>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9" h="361">
                      <a:moveTo>
                        <a:pt x="197" y="98"/>
                      </a:moveTo>
                      <a:lnTo>
                        <a:pt x="131" y="164"/>
                      </a:lnTo>
                      <a:lnTo>
                        <a:pt x="66" y="229"/>
                      </a:lnTo>
                      <a:lnTo>
                        <a:pt x="66" y="229"/>
                      </a:lnTo>
                      <a:cubicBezTo>
                        <a:pt x="44" y="251"/>
                        <a:pt x="28" y="279"/>
                        <a:pt x="17" y="311"/>
                      </a:cubicBezTo>
                      <a:lnTo>
                        <a:pt x="0" y="360"/>
                      </a:lnTo>
                      <a:lnTo>
                        <a:pt x="263" y="360"/>
                      </a:lnTo>
                      <a:lnTo>
                        <a:pt x="279" y="311"/>
                      </a:lnTo>
                      <a:lnTo>
                        <a:pt x="279" y="311"/>
                      </a:lnTo>
                      <a:cubicBezTo>
                        <a:pt x="289" y="279"/>
                        <a:pt x="306" y="262"/>
                        <a:pt x="328" y="262"/>
                      </a:cubicBezTo>
                      <a:lnTo>
                        <a:pt x="328" y="0"/>
                      </a:lnTo>
                      <a:lnTo>
                        <a:pt x="328" y="0"/>
                      </a:lnTo>
                      <a:cubicBezTo>
                        <a:pt x="306" y="0"/>
                        <a:pt x="285" y="11"/>
                        <a:pt x="263" y="33"/>
                      </a:cubicBezTo>
                      <a:lnTo>
                        <a:pt x="197" y="98"/>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305">
                  <a:extLst>
                    <a:ext uri="{FF2B5EF4-FFF2-40B4-BE49-F238E27FC236}">
                      <a16:creationId xmlns:a16="http://schemas.microsoft.com/office/drawing/2014/main" id="{E528E908-B421-5E41-891A-B8E328138385}"/>
                    </a:ext>
                  </a:extLst>
                </p:cNvPr>
                <p:cNvSpPr>
                  <a:spLocks noChangeArrowheads="1"/>
                </p:cNvSpPr>
                <p:nvPr/>
              </p:nvSpPr>
              <p:spPr bwMode="auto">
                <a:xfrm>
                  <a:off x="5749925" y="6619875"/>
                  <a:ext cx="236538" cy="130175"/>
                </a:xfrm>
                <a:custGeom>
                  <a:avLst/>
                  <a:gdLst>
                    <a:gd name="T0" fmla="*/ 591 w 657"/>
                    <a:gd name="T1" fmla="*/ 229 h 361"/>
                    <a:gd name="T2" fmla="*/ 394 w 657"/>
                    <a:gd name="T3" fmla="*/ 33 h 361"/>
                    <a:gd name="T4" fmla="*/ 394 w 657"/>
                    <a:gd name="T5" fmla="*/ 33 h 361"/>
                    <a:gd name="T6" fmla="*/ 328 w 657"/>
                    <a:gd name="T7" fmla="*/ 0 h 361"/>
                    <a:gd name="T8" fmla="*/ 328 w 657"/>
                    <a:gd name="T9" fmla="*/ 0 h 361"/>
                    <a:gd name="T10" fmla="*/ 263 w 657"/>
                    <a:gd name="T11" fmla="*/ 33 h 361"/>
                    <a:gd name="T12" fmla="*/ 66 w 657"/>
                    <a:gd name="T13" fmla="*/ 229 h 361"/>
                    <a:gd name="T14" fmla="*/ 66 w 657"/>
                    <a:gd name="T15" fmla="*/ 229 h 361"/>
                    <a:gd name="T16" fmla="*/ 17 w 657"/>
                    <a:gd name="T17" fmla="*/ 311 h 361"/>
                    <a:gd name="T18" fmla="*/ 0 w 657"/>
                    <a:gd name="T19" fmla="*/ 360 h 361"/>
                    <a:gd name="T20" fmla="*/ 263 w 657"/>
                    <a:gd name="T21" fmla="*/ 360 h 361"/>
                    <a:gd name="T22" fmla="*/ 279 w 657"/>
                    <a:gd name="T23" fmla="*/ 311 h 361"/>
                    <a:gd name="T24" fmla="*/ 279 w 657"/>
                    <a:gd name="T25" fmla="*/ 311 h 361"/>
                    <a:gd name="T26" fmla="*/ 328 w 657"/>
                    <a:gd name="T27" fmla="*/ 262 h 361"/>
                    <a:gd name="T28" fmla="*/ 328 w 657"/>
                    <a:gd name="T29" fmla="*/ 262 h 361"/>
                    <a:gd name="T30" fmla="*/ 377 w 657"/>
                    <a:gd name="T31" fmla="*/ 311 h 361"/>
                    <a:gd name="T32" fmla="*/ 394 w 657"/>
                    <a:gd name="T33" fmla="*/ 360 h 361"/>
                    <a:gd name="T34" fmla="*/ 656 w 657"/>
                    <a:gd name="T35" fmla="*/ 360 h 361"/>
                    <a:gd name="T36" fmla="*/ 640 w 657"/>
                    <a:gd name="T37" fmla="*/ 311 h 361"/>
                    <a:gd name="T38" fmla="*/ 640 w 657"/>
                    <a:gd name="T39" fmla="*/ 311 h 361"/>
                    <a:gd name="T40" fmla="*/ 591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91" y="229"/>
                      </a:moveTo>
                      <a:lnTo>
                        <a:pt x="394" y="33"/>
                      </a:lnTo>
                      <a:lnTo>
                        <a:pt x="394" y="33"/>
                      </a:lnTo>
                      <a:cubicBezTo>
                        <a:pt x="372" y="11"/>
                        <a:pt x="350" y="0"/>
                        <a:pt x="328" y="0"/>
                      </a:cubicBezTo>
                      <a:lnTo>
                        <a:pt x="328" y="0"/>
                      </a:lnTo>
                      <a:cubicBezTo>
                        <a:pt x="306" y="0"/>
                        <a:pt x="285" y="11"/>
                        <a:pt x="263" y="33"/>
                      </a:cubicBezTo>
                      <a:lnTo>
                        <a:pt x="66" y="229"/>
                      </a:lnTo>
                      <a:lnTo>
                        <a:pt x="66"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7" y="279"/>
                        <a:pt x="377" y="311"/>
                      </a:cubicBezTo>
                      <a:lnTo>
                        <a:pt x="394" y="360"/>
                      </a:lnTo>
                      <a:lnTo>
                        <a:pt x="656" y="360"/>
                      </a:lnTo>
                      <a:lnTo>
                        <a:pt x="640" y="311"/>
                      </a:lnTo>
                      <a:lnTo>
                        <a:pt x="640" y="311"/>
                      </a:lnTo>
                      <a:cubicBezTo>
                        <a:pt x="629" y="279"/>
                        <a:pt x="612" y="251"/>
                        <a:pt x="591"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306">
                  <a:extLst>
                    <a:ext uri="{FF2B5EF4-FFF2-40B4-BE49-F238E27FC236}">
                      <a16:creationId xmlns:a16="http://schemas.microsoft.com/office/drawing/2014/main" id="{6DF9AE7D-B111-C945-A337-1CFFF228BA09}"/>
                    </a:ext>
                  </a:extLst>
                </p:cNvPr>
                <p:cNvSpPr>
                  <a:spLocks noChangeArrowheads="1"/>
                </p:cNvSpPr>
                <p:nvPr/>
              </p:nvSpPr>
              <p:spPr bwMode="auto">
                <a:xfrm>
                  <a:off x="5467350" y="6619875"/>
                  <a:ext cx="236538" cy="130175"/>
                </a:xfrm>
                <a:custGeom>
                  <a:avLst/>
                  <a:gdLst>
                    <a:gd name="T0" fmla="*/ 589 w 657"/>
                    <a:gd name="T1" fmla="*/ 229 h 361"/>
                    <a:gd name="T2" fmla="*/ 393 w 657"/>
                    <a:gd name="T3" fmla="*/ 33 h 361"/>
                    <a:gd name="T4" fmla="*/ 393 w 657"/>
                    <a:gd name="T5" fmla="*/ 33 h 361"/>
                    <a:gd name="T6" fmla="*/ 328 w 657"/>
                    <a:gd name="T7" fmla="*/ 0 h 361"/>
                    <a:gd name="T8" fmla="*/ 328 w 657"/>
                    <a:gd name="T9" fmla="*/ 0 h 361"/>
                    <a:gd name="T10" fmla="*/ 262 w 657"/>
                    <a:gd name="T11" fmla="*/ 33 h 361"/>
                    <a:gd name="T12" fmla="*/ 66 w 657"/>
                    <a:gd name="T13" fmla="*/ 229 h 361"/>
                    <a:gd name="T14" fmla="*/ 66 w 657"/>
                    <a:gd name="T15" fmla="*/ 229 h 361"/>
                    <a:gd name="T16" fmla="*/ 16 w 657"/>
                    <a:gd name="T17" fmla="*/ 311 h 361"/>
                    <a:gd name="T18" fmla="*/ 0 w 657"/>
                    <a:gd name="T19" fmla="*/ 360 h 361"/>
                    <a:gd name="T20" fmla="*/ 262 w 657"/>
                    <a:gd name="T21" fmla="*/ 360 h 361"/>
                    <a:gd name="T22" fmla="*/ 279 w 657"/>
                    <a:gd name="T23" fmla="*/ 311 h 361"/>
                    <a:gd name="T24" fmla="*/ 279 w 657"/>
                    <a:gd name="T25" fmla="*/ 311 h 361"/>
                    <a:gd name="T26" fmla="*/ 328 w 657"/>
                    <a:gd name="T27" fmla="*/ 262 h 361"/>
                    <a:gd name="T28" fmla="*/ 328 w 657"/>
                    <a:gd name="T29" fmla="*/ 262 h 361"/>
                    <a:gd name="T30" fmla="*/ 376 w 657"/>
                    <a:gd name="T31" fmla="*/ 311 h 361"/>
                    <a:gd name="T32" fmla="*/ 393 w 657"/>
                    <a:gd name="T33" fmla="*/ 360 h 361"/>
                    <a:gd name="T34" fmla="*/ 656 w 657"/>
                    <a:gd name="T35" fmla="*/ 360 h 361"/>
                    <a:gd name="T36" fmla="*/ 639 w 657"/>
                    <a:gd name="T37" fmla="*/ 311 h 361"/>
                    <a:gd name="T38" fmla="*/ 639 w 657"/>
                    <a:gd name="T39" fmla="*/ 311 h 361"/>
                    <a:gd name="T40" fmla="*/ 589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89" y="229"/>
                      </a:moveTo>
                      <a:lnTo>
                        <a:pt x="393" y="33"/>
                      </a:lnTo>
                      <a:lnTo>
                        <a:pt x="393" y="33"/>
                      </a:lnTo>
                      <a:cubicBezTo>
                        <a:pt x="372" y="11"/>
                        <a:pt x="350" y="0"/>
                        <a:pt x="328" y="0"/>
                      </a:cubicBezTo>
                      <a:lnTo>
                        <a:pt x="328" y="0"/>
                      </a:lnTo>
                      <a:cubicBezTo>
                        <a:pt x="305" y="0"/>
                        <a:pt x="284" y="11"/>
                        <a:pt x="262" y="33"/>
                      </a:cubicBezTo>
                      <a:lnTo>
                        <a:pt x="66" y="229"/>
                      </a:lnTo>
                      <a:lnTo>
                        <a:pt x="66" y="229"/>
                      </a:lnTo>
                      <a:cubicBezTo>
                        <a:pt x="44" y="251"/>
                        <a:pt x="27" y="279"/>
                        <a:pt x="16" y="311"/>
                      </a:cubicBezTo>
                      <a:lnTo>
                        <a:pt x="0" y="360"/>
                      </a:lnTo>
                      <a:lnTo>
                        <a:pt x="262" y="360"/>
                      </a:lnTo>
                      <a:lnTo>
                        <a:pt x="279" y="311"/>
                      </a:lnTo>
                      <a:lnTo>
                        <a:pt x="279" y="311"/>
                      </a:lnTo>
                      <a:cubicBezTo>
                        <a:pt x="289" y="279"/>
                        <a:pt x="305" y="262"/>
                        <a:pt x="328" y="262"/>
                      </a:cubicBezTo>
                      <a:lnTo>
                        <a:pt x="328" y="262"/>
                      </a:lnTo>
                      <a:cubicBezTo>
                        <a:pt x="350" y="262"/>
                        <a:pt x="366" y="279"/>
                        <a:pt x="376" y="311"/>
                      </a:cubicBezTo>
                      <a:lnTo>
                        <a:pt x="393" y="360"/>
                      </a:lnTo>
                      <a:lnTo>
                        <a:pt x="656" y="360"/>
                      </a:lnTo>
                      <a:lnTo>
                        <a:pt x="639" y="311"/>
                      </a:lnTo>
                      <a:lnTo>
                        <a:pt x="639" y="311"/>
                      </a:lnTo>
                      <a:cubicBezTo>
                        <a:pt x="628" y="279"/>
                        <a:pt x="611" y="251"/>
                        <a:pt x="589"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307">
                  <a:extLst>
                    <a:ext uri="{FF2B5EF4-FFF2-40B4-BE49-F238E27FC236}">
                      <a16:creationId xmlns:a16="http://schemas.microsoft.com/office/drawing/2014/main" id="{9291D0AA-7759-E346-891E-BBB966B2FA33}"/>
                    </a:ext>
                  </a:extLst>
                </p:cNvPr>
                <p:cNvSpPr>
                  <a:spLocks noChangeArrowheads="1"/>
                </p:cNvSpPr>
                <p:nvPr/>
              </p:nvSpPr>
              <p:spPr bwMode="auto">
                <a:xfrm>
                  <a:off x="5184775" y="6619875"/>
                  <a:ext cx="236538" cy="130175"/>
                </a:xfrm>
                <a:custGeom>
                  <a:avLst/>
                  <a:gdLst>
                    <a:gd name="T0" fmla="*/ 590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2 w 657"/>
                    <a:gd name="T15" fmla="*/ 33 h 361"/>
                    <a:gd name="T16" fmla="*/ 197 w 657"/>
                    <a:gd name="T17" fmla="*/ 98 h 361"/>
                    <a:gd name="T18" fmla="*/ 131 w 657"/>
                    <a:gd name="T19" fmla="*/ 164 h 361"/>
                    <a:gd name="T20" fmla="*/ 66 w 657"/>
                    <a:gd name="T21" fmla="*/ 229 h 361"/>
                    <a:gd name="T22" fmla="*/ 66 w 657"/>
                    <a:gd name="T23" fmla="*/ 229 h 361"/>
                    <a:gd name="T24" fmla="*/ 16 w 657"/>
                    <a:gd name="T25" fmla="*/ 311 h 361"/>
                    <a:gd name="T26" fmla="*/ 0 w 657"/>
                    <a:gd name="T27" fmla="*/ 360 h 361"/>
                    <a:gd name="T28" fmla="*/ 262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60" y="98"/>
                      </a:lnTo>
                      <a:lnTo>
                        <a:pt x="393" y="33"/>
                      </a:lnTo>
                      <a:lnTo>
                        <a:pt x="393" y="33"/>
                      </a:lnTo>
                      <a:cubicBezTo>
                        <a:pt x="372" y="11"/>
                        <a:pt x="350" y="0"/>
                        <a:pt x="328" y="0"/>
                      </a:cubicBezTo>
                      <a:lnTo>
                        <a:pt x="328" y="0"/>
                      </a:lnTo>
                      <a:cubicBezTo>
                        <a:pt x="306" y="0"/>
                        <a:pt x="285" y="11"/>
                        <a:pt x="262" y="33"/>
                      </a:cubicBezTo>
                      <a:lnTo>
                        <a:pt x="197" y="98"/>
                      </a:lnTo>
                      <a:lnTo>
                        <a:pt x="131" y="164"/>
                      </a:lnTo>
                      <a:lnTo>
                        <a:pt x="66" y="229"/>
                      </a:lnTo>
                      <a:lnTo>
                        <a:pt x="66" y="229"/>
                      </a:lnTo>
                      <a:cubicBezTo>
                        <a:pt x="44" y="251"/>
                        <a:pt x="27" y="279"/>
                        <a:pt x="16" y="311"/>
                      </a:cubicBezTo>
                      <a:lnTo>
                        <a:pt x="0" y="360"/>
                      </a:lnTo>
                      <a:lnTo>
                        <a:pt x="262" y="360"/>
                      </a:lnTo>
                      <a:lnTo>
                        <a:pt x="279" y="311"/>
                      </a:lnTo>
                      <a:lnTo>
                        <a:pt x="279" y="311"/>
                      </a:lnTo>
                      <a:cubicBezTo>
                        <a:pt x="289" y="279"/>
                        <a:pt x="306" y="262"/>
                        <a:pt x="328" y="262"/>
                      </a:cubicBezTo>
                      <a:lnTo>
                        <a:pt x="328" y="262"/>
                      </a:lnTo>
                      <a:cubicBezTo>
                        <a:pt x="350" y="262"/>
                        <a:pt x="366" y="279"/>
                        <a:pt x="377" y="311"/>
                      </a:cubicBezTo>
                      <a:lnTo>
                        <a:pt x="393" y="360"/>
                      </a:lnTo>
                      <a:lnTo>
                        <a:pt x="656" y="360"/>
                      </a:lnTo>
                      <a:lnTo>
                        <a:pt x="639" y="311"/>
                      </a:lnTo>
                      <a:lnTo>
                        <a:pt x="639" y="311"/>
                      </a:lnTo>
                      <a:cubicBezTo>
                        <a:pt x="628" y="279"/>
                        <a:pt x="613" y="251"/>
                        <a:pt x="590"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308">
                  <a:extLst>
                    <a:ext uri="{FF2B5EF4-FFF2-40B4-BE49-F238E27FC236}">
                      <a16:creationId xmlns:a16="http://schemas.microsoft.com/office/drawing/2014/main" id="{55B4D6DA-F7B6-744E-A5E9-ED9FE3609C8C}"/>
                    </a:ext>
                  </a:extLst>
                </p:cNvPr>
                <p:cNvSpPr>
                  <a:spLocks noChangeArrowheads="1"/>
                </p:cNvSpPr>
                <p:nvPr/>
              </p:nvSpPr>
              <p:spPr bwMode="auto">
                <a:xfrm>
                  <a:off x="4900613" y="6619875"/>
                  <a:ext cx="236537" cy="130175"/>
                </a:xfrm>
                <a:custGeom>
                  <a:avLst/>
                  <a:gdLst>
                    <a:gd name="T0" fmla="*/ 591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3 w 657"/>
                    <a:gd name="T15" fmla="*/ 33 h 361"/>
                    <a:gd name="T16" fmla="*/ 197 w 657"/>
                    <a:gd name="T17" fmla="*/ 98 h 361"/>
                    <a:gd name="T18" fmla="*/ 132 w 657"/>
                    <a:gd name="T19" fmla="*/ 164 h 361"/>
                    <a:gd name="T20" fmla="*/ 66 w 657"/>
                    <a:gd name="T21" fmla="*/ 229 h 361"/>
                    <a:gd name="T22" fmla="*/ 66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8 w 657"/>
                    <a:gd name="T39" fmla="*/ 311 h 361"/>
                    <a:gd name="T40" fmla="*/ 393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5" y="164"/>
                      </a:lnTo>
                      <a:lnTo>
                        <a:pt x="460" y="98"/>
                      </a:lnTo>
                      <a:lnTo>
                        <a:pt x="393" y="33"/>
                      </a:lnTo>
                      <a:lnTo>
                        <a:pt x="393" y="33"/>
                      </a:lnTo>
                      <a:cubicBezTo>
                        <a:pt x="372" y="11"/>
                        <a:pt x="350" y="0"/>
                        <a:pt x="328" y="0"/>
                      </a:cubicBezTo>
                      <a:lnTo>
                        <a:pt x="328" y="0"/>
                      </a:lnTo>
                      <a:cubicBezTo>
                        <a:pt x="307" y="0"/>
                        <a:pt x="285" y="11"/>
                        <a:pt x="263" y="33"/>
                      </a:cubicBezTo>
                      <a:lnTo>
                        <a:pt x="197" y="98"/>
                      </a:lnTo>
                      <a:lnTo>
                        <a:pt x="132" y="164"/>
                      </a:lnTo>
                      <a:lnTo>
                        <a:pt x="66" y="229"/>
                      </a:lnTo>
                      <a:lnTo>
                        <a:pt x="66" y="229"/>
                      </a:lnTo>
                      <a:cubicBezTo>
                        <a:pt x="44" y="251"/>
                        <a:pt x="28" y="279"/>
                        <a:pt x="17" y="311"/>
                      </a:cubicBezTo>
                      <a:lnTo>
                        <a:pt x="0" y="360"/>
                      </a:lnTo>
                      <a:lnTo>
                        <a:pt x="263" y="360"/>
                      </a:lnTo>
                      <a:lnTo>
                        <a:pt x="279" y="311"/>
                      </a:lnTo>
                      <a:lnTo>
                        <a:pt x="279" y="311"/>
                      </a:lnTo>
                      <a:cubicBezTo>
                        <a:pt x="290" y="279"/>
                        <a:pt x="307" y="262"/>
                        <a:pt x="328" y="262"/>
                      </a:cubicBezTo>
                      <a:lnTo>
                        <a:pt x="328" y="262"/>
                      </a:lnTo>
                      <a:cubicBezTo>
                        <a:pt x="350" y="262"/>
                        <a:pt x="367" y="279"/>
                        <a:pt x="378" y="311"/>
                      </a:cubicBezTo>
                      <a:lnTo>
                        <a:pt x="393" y="360"/>
                      </a:lnTo>
                      <a:lnTo>
                        <a:pt x="656" y="360"/>
                      </a:lnTo>
                      <a:lnTo>
                        <a:pt x="640" y="311"/>
                      </a:lnTo>
                      <a:lnTo>
                        <a:pt x="640" y="311"/>
                      </a:lnTo>
                      <a:cubicBezTo>
                        <a:pt x="628" y="279"/>
                        <a:pt x="612" y="251"/>
                        <a:pt x="591"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309">
                  <a:extLst>
                    <a:ext uri="{FF2B5EF4-FFF2-40B4-BE49-F238E27FC236}">
                      <a16:creationId xmlns:a16="http://schemas.microsoft.com/office/drawing/2014/main" id="{DC7A3F3C-7196-5942-B6A6-8CB17DA7F0F3}"/>
                    </a:ext>
                  </a:extLst>
                </p:cNvPr>
                <p:cNvSpPr>
                  <a:spLocks noChangeArrowheads="1"/>
                </p:cNvSpPr>
                <p:nvPr/>
              </p:nvSpPr>
              <p:spPr bwMode="auto">
                <a:xfrm>
                  <a:off x="4618038" y="6619875"/>
                  <a:ext cx="236537" cy="130175"/>
                </a:xfrm>
                <a:custGeom>
                  <a:avLst/>
                  <a:gdLst>
                    <a:gd name="T0" fmla="*/ 590 w 657"/>
                    <a:gd name="T1" fmla="*/ 229 h 361"/>
                    <a:gd name="T2" fmla="*/ 524 w 657"/>
                    <a:gd name="T3" fmla="*/ 164 h 361"/>
                    <a:gd name="T4" fmla="*/ 459 w 657"/>
                    <a:gd name="T5" fmla="*/ 98 h 361"/>
                    <a:gd name="T6" fmla="*/ 394 w 657"/>
                    <a:gd name="T7" fmla="*/ 33 h 361"/>
                    <a:gd name="T8" fmla="*/ 394 w 657"/>
                    <a:gd name="T9" fmla="*/ 33 h 361"/>
                    <a:gd name="T10" fmla="*/ 328 w 657"/>
                    <a:gd name="T11" fmla="*/ 0 h 361"/>
                    <a:gd name="T12" fmla="*/ 328 w 657"/>
                    <a:gd name="T13" fmla="*/ 0 h 361"/>
                    <a:gd name="T14" fmla="*/ 262 w 657"/>
                    <a:gd name="T15" fmla="*/ 33 h 361"/>
                    <a:gd name="T16" fmla="*/ 196 w 657"/>
                    <a:gd name="T17" fmla="*/ 98 h 361"/>
                    <a:gd name="T18" fmla="*/ 131 w 657"/>
                    <a:gd name="T19" fmla="*/ 164 h 361"/>
                    <a:gd name="T20" fmla="*/ 66 w 657"/>
                    <a:gd name="T21" fmla="*/ 229 h 361"/>
                    <a:gd name="T22" fmla="*/ 66 w 657"/>
                    <a:gd name="T23" fmla="*/ 229 h 361"/>
                    <a:gd name="T24" fmla="*/ 16 w 657"/>
                    <a:gd name="T25" fmla="*/ 311 h 361"/>
                    <a:gd name="T26" fmla="*/ 0 w 657"/>
                    <a:gd name="T27" fmla="*/ 360 h 361"/>
                    <a:gd name="T28" fmla="*/ 262 w 657"/>
                    <a:gd name="T29" fmla="*/ 360 h 361"/>
                    <a:gd name="T30" fmla="*/ 278 w 657"/>
                    <a:gd name="T31" fmla="*/ 311 h 361"/>
                    <a:gd name="T32" fmla="*/ 278 w 657"/>
                    <a:gd name="T33" fmla="*/ 311 h 361"/>
                    <a:gd name="T34" fmla="*/ 328 w 657"/>
                    <a:gd name="T35" fmla="*/ 262 h 361"/>
                    <a:gd name="T36" fmla="*/ 328 w 657"/>
                    <a:gd name="T37" fmla="*/ 262 h 361"/>
                    <a:gd name="T38" fmla="*/ 377 w 657"/>
                    <a:gd name="T39" fmla="*/ 311 h 361"/>
                    <a:gd name="T40" fmla="*/ 394 w 657"/>
                    <a:gd name="T41" fmla="*/ 360 h 361"/>
                    <a:gd name="T42" fmla="*/ 656 w 657"/>
                    <a:gd name="T43" fmla="*/ 360 h 361"/>
                    <a:gd name="T44" fmla="*/ 640 w 657"/>
                    <a:gd name="T45" fmla="*/ 311 h 361"/>
                    <a:gd name="T46" fmla="*/ 640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4" y="164"/>
                      </a:lnTo>
                      <a:lnTo>
                        <a:pt x="459" y="98"/>
                      </a:lnTo>
                      <a:lnTo>
                        <a:pt x="394" y="33"/>
                      </a:lnTo>
                      <a:lnTo>
                        <a:pt x="394" y="33"/>
                      </a:lnTo>
                      <a:cubicBezTo>
                        <a:pt x="371" y="11"/>
                        <a:pt x="349" y="0"/>
                        <a:pt x="328" y="0"/>
                      </a:cubicBezTo>
                      <a:lnTo>
                        <a:pt x="328" y="0"/>
                      </a:lnTo>
                      <a:cubicBezTo>
                        <a:pt x="305" y="0"/>
                        <a:pt x="284" y="11"/>
                        <a:pt x="262" y="33"/>
                      </a:cubicBezTo>
                      <a:lnTo>
                        <a:pt x="196" y="98"/>
                      </a:lnTo>
                      <a:lnTo>
                        <a:pt x="131" y="164"/>
                      </a:lnTo>
                      <a:lnTo>
                        <a:pt x="66" y="229"/>
                      </a:lnTo>
                      <a:lnTo>
                        <a:pt x="66" y="229"/>
                      </a:lnTo>
                      <a:cubicBezTo>
                        <a:pt x="43" y="251"/>
                        <a:pt x="27" y="279"/>
                        <a:pt x="16" y="311"/>
                      </a:cubicBezTo>
                      <a:lnTo>
                        <a:pt x="0" y="360"/>
                      </a:lnTo>
                      <a:lnTo>
                        <a:pt x="262" y="360"/>
                      </a:lnTo>
                      <a:lnTo>
                        <a:pt x="278" y="311"/>
                      </a:lnTo>
                      <a:lnTo>
                        <a:pt x="278" y="311"/>
                      </a:lnTo>
                      <a:cubicBezTo>
                        <a:pt x="289" y="279"/>
                        <a:pt x="305" y="262"/>
                        <a:pt x="328" y="262"/>
                      </a:cubicBezTo>
                      <a:lnTo>
                        <a:pt x="328" y="262"/>
                      </a:lnTo>
                      <a:cubicBezTo>
                        <a:pt x="349" y="262"/>
                        <a:pt x="366" y="279"/>
                        <a:pt x="377" y="311"/>
                      </a:cubicBezTo>
                      <a:lnTo>
                        <a:pt x="394" y="360"/>
                      </a:lnTo>
                      <a:lnTo>
                        <a:pt x="656" y="360"/>
                      </a:lnTo>
                      <a:lnTo>
                        <a:pt x="640" y="311"/>
                      </a:lnTo>
                      <a:lnTo>
                        <a:pt x="640" y="311"/>
                      </a:lnTo>
                      <a:cubicBezTo>
                        <a:pt x="628" y="279"/>
                        <a:pt x="612" y="251"/>
                        <a:pt x="590"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310">
                  <a:extLst>
                    <a:ext uri="{FF2B5EF4-FFF2-40B4-BE49-F238E27FC236}">
                      <a16:creationId xmlns:a16="http://schemas.microsoft.com/office/drawing/2014/main" id="{F9B863D0-BDFE-FB4F-B86D-05624F48D5A4}"/>
                    </a:ext>
                  </a:extLst>
                </p:cNvPr>
                <p:cNvSpPr>
                  <a:spLocks noChangeArrowheads="1"/>
                </p:cNvSpPr>
                <p:nvPr/>
              </p:nvSpPr>
              <p:spPr bwMode="auto">
                <a:xfrm>
                  <a:off x="4452938" y="6619875"/>
                  <a:ext cx="119062" cy="130175"/>
                </a:xfrm>
                <a:custGeom>
                  <a:avLst/>
                  <a:gdLst>
                    <a:gd name="T0" fmla="*/ 262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49 w 329"/>
                    <a:gd name="T13" fmla="*/ 311 h 361"/>
                    <a:gd name="T14" fmla="*/ 66 w 329"/>
                    <a:gd name="T15" fmla="*/ 360 h 361"/>
                    <a:gd name="T16" fmla="*/ 328 w 329"/>
                    <a:gd name="T17" fmla="*/ 360 h 361"/>
                    <a:gd name="T18" fmla="*/ 311 w 329"/>
                    <a:gd name="T19" fmla="*/ 311 h 361"/>
                    <a:gd name="T20" fmla="*/ 311 w 329"/>
                    <a:gd name="T21" fmla="*/ 311 h 361"/>
                    <a:gd name="T22" fmla="*/ 262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2" y="229"/>
                      </a:moveTo>
                      <a:lnTo>
                        <a:pt x="66" y="33"/>
                      </a:lnTo>
                      <a:lnTo>
                        <a:pt x="66" y="33"/>
                      </a:lnTo>
                      <a:cubicBezTo>
                        <a:pt x="44" y="11"/>
                        <a:pt x="22" y="0"/>
                        <a:pt x="0" y="0"/>
                      </a:cubicBezTo>
                      <a:lnTo>
                        <a:pt x="0" y="262"/>
                      </a:lnTo>
                      <a:lnTo>
                        <a:pt x="0" y="262"/>
                      </a:lnTo>
                      <a:cubicBezTo>
                        <a:pt x="22" y="262"/>
                        <a:pt x="38" y="279"/>
                        <a:pt x="49" y="311"/>
                      </a:cubicBezTo>
                      <a:lnTo>
                        <a:pt x="66" y="360"/>
                      </a:lnTo>
                      <a:lnTo>
                        <a:pt x="328" y="360"/>
                      </a:lnTo>
                      <a:lnTo>
                        <a:pt x="311" y="311"/>
                      </a:lnTo>
                      <a:lnTo>
                        <a:pt x="311" y="311"/>
                      </a:lnTo>
                      <a:cubicBezTo>
                        <a:pt x="300" y="279"/>
                        <a:pt x="284" y="251"/>
                        <a:pt x="262"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311">
                  <a:extLst>
                    <a:ext uri="{FF2B5EF4-FFF2-40B4-BE49-F238E27FC236}">
                      <a16:creationId xmlns:a16="http://schemas.microsoft.com/office/drawing/2014/main" id="{38CCEB40-EF2B-664C-9EA2-6B8AB445318B}"/>
                    </a:ext>
                  </a:extLst>
                </p:cNvPr>
                <p:cNvSpPr>
                  <a:spLocks noChangeArrowheads="1"/>
                </p:cNvSpPr>
                <p:nvPr/>
              </p:nvSpPr>
              <p:spPr bwMode="auto">
                <a:xfrm>
                  <a:off x="5999163"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312">
                  <a:extLst>
                    <a:ext uri="{FF2B5EF4-FFF2-40B4-BE49-F238E27FC236}">
                      <a16:creationId xmlns:a16="http://schemas.microsoft.com/office/drawing/2014/main" id="{B6730BD1-895E-1A47-B6D1-FEEE7E4116A0}"/>
                    </a:ext>
                  </a:extLst>
                </p:cNvPr>
                <p:cNvSpPr>
                  <a:spLocks noChangeArrowheads="1"/>
                </p:cNvSpPr>
                <p:nvPr/>
              </p:nvSpPr>
              <p:spPr bwMode="auto">
                <a:xfrm>
                  <a:off x="5715000"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313">
                  <a:extLst>
                    <a:ext uri="{FF2B5EF4-FFF2-40B4-BE49-F238E27FC236}">
                      <a16:creationId xmlns:a16="http://schemas.microsoft.com/office/drawing/2014/main" id="{079B5AC8-1C91-0D4D-95F7-5C474A76A19D}"/>
                    </a:ext>
                  </a:extLst>
                </p:cNvPr>
                <p:cNvSpPr>
                  <a:spLocks noChangeArrowheads="1"/>
                </p:cNvSpPr>
                <p:nvPr/>
              </p:nvSpPr>
              <p:spPr bwMode="auto">
                <a:xfrm>
                  <a:off x="5432425"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314">
                  <a:extLst>
                    <a:ext uri="{FF2B5EF4-FFF2-40B4-BE49-F238E27FC236}">
                      <a16:creationId xmlns:a16="http://schemas.microsoft.com/office/drawing/2014/main" id="{C430AA24-497C-AC40-8A92-230079DEFD51}"/>
                    </a:ext>
                  </a:extLst>
                </p:cNvPr>
                <p:cNvSpPr>
                  <a:spLocks noChangeArrowheads="1"/>
                </p:cNvSpPr>
                <p:nvPr/>
              </p:nvSpPr>
              <p:spPr bwMode="auto">
                <a:xfrm>
                  <a:off x="5149850" y="6619875"/>
                  <a:ext cx="23813" cy="23813"/>
                </a:xfrm>
                <a:custGeom>
                  <a:avLst/>
                  <a:gdLst>
                    <a:gd name="T0" fmla="*/ 32 w 67"/>
                    <a:gd name="T1" fmla="*/ 0 h 66"/>
                    <a:gd name="T2" fmla="*/ 32 w 67"/>
                    <a:gd name="T3" fmla="*/ 0 h 66"/>
                    <a:gd name="T4" fmla="*/ 0 w 67"/>
                    <a:gd name="T5" fmla="*/ 33 h 66"/>
                    <a:gd name="T6" fmla="*/ 0 w 67"/>
                    <a:gd name="T7" fmla="*/ 33 h 66"/>
                    <a:gd name="T8" fmla="*/ 32 w 67"/>
                    <a:gd name="T9" fmla="*/ 65 h 66"/>
                    <a:gd name="T10" fmla="*/ 32 w 67"/>
                    <a:gd name="T11" fmla="*/ 65 h 66"/>
                    <a:gd name="T12" fmla="*/ 66 w 67"/>
                    <a:gd name="T13" fmla="*/ 33 h 66"/>
                    <a:gd name="T14" fmla="*/ 66 w 67"/>
                    <a:gd name="T15" fmla="*/ 33 h 66"/>
                    <a:gd name="T16" fmla="*/ 32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2" y="0"/>
                      </a:moveTo>
                      <a:lnTo>
                        <a:pt x="32" y="0"/>
                      </a:lnTo>
                      <a:cubicBezTo>
                        <a:pt x="11" y="0"/>
                        <a:pt x="0" y="11"/>
                        <a:pt x="0" y="33"/>
                      </a:cubicBezTo>
                      <a:lnTo>
                        <a:pt x="0" y="33"/>
                      </a:lnTo>
                      <a:cubicBezTo>
                        <a:pt x="0" y="54"/>
                        <a:pt x="11" y="65"/>
                        <a:pt x="32" y="65"/>
                      </a:cubicBezTo>
                      <a:lnTo>
                        <a:pt x="32" y="65"/>
                      </a:lnTo>
                      <a:cubicBezTo>
                        <a:pt x="55" y="65"/>
                        <a:pt x="66" y="54"/>
                        <a:pt x="66" y="33"/>
                      </a:cubicBezTo>
                      <a:lnTo>
                        <a:pt x="66" y="33"/>
                      </a:lnTo>
                      <a:cubicBezTo>
                        <a:pt x="66" y="11"/>
                        <a:pt x="55"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315">
                  <a:extLst>
                    <a:ext uri="{FF2B5EF4-FFF2-40B4-BE49-F238E27FC236}">
                      <a16:creationId xmlns:a16="http://schemas.microsoft.com/office/drawing/2014/main" id="{D080D4EF-A57B-1444-B7A2-A456D75E6749}"/>
                    </a:ext>
                  </a:extLst>
                </p:cNvPr>
                <p:cNvSpPr>
                  <a:spLocks noChangeArrowheads="1"/>
                </p:cNvSpPr>
                <p:nvPr/>
              </p:nvSpPr>
              <p:spPr bwMode="auto">
                <a:xfrm>
                  <a:off x="486568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316">
                  <a:extLst>
                    <a:ext uri="{FF2B5EF4-FFF2-40B4-BE49-F238E27FC236}">
                      <a16:creationId xmlns:a16="http://schemas.microsoft.com/office/drawing/2014/main" id="{412E32B3-92F4-044C-ACF5-4FF450BA1F0F}"/>
                    </a:ext>
                  </a:extLst>
                </p:cNvPr>
                <p:cNvSpPr>
                  <a:spLocks noChangeArrowheads="1"/>
                </p:cNvSpPr>
                <p:nvPr/>
              </p:nvSpPr>
              <p:spPr bwMode="auto">
                <a:xfrm>
                  <a:off x="4583113" y="6619875"/>
                  <a:ext cx="23812"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5" y="65"/>
                        <a:pt x="65" y="54"/>
                        <a:pt x="65" y="33"/>
                      </a:cubicBezTo>
                      <a:lnTo>
                        <a:pt x="65" y="33"/>
                      </a:lnTo>
                      <a:cubicBezTo>
                        <a:pt x="65" y="11"/>
                        <a:pt x="55"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8" name="Group 5">
              <a:extLst>
                <a:ext uri="{FF2B5EF4-FFF2-40B4-BE49-F238E27FC236}">
                  <a16:creationId xmlns:a16="http://schemas.microsoft.com/office/drawing/2014/main" id="{631ED19F-1D19-EB4C-8FA2-5879AFA54F9B}"/>
                </a:ext>
              </a:extLst>
            </p:cNvPr>
            <p:cNvGrpSpPr>
              <a:grpSpLocks noChangeAspect="1"/>
            </p:cNvGrpSpPr>
            <p:nvPr/>
          </p:nvGrpSpPr>
          <p:grpSpPr>
            <a:xfrm>
              <a:off x="2051915" y="-176464"/>
              <a:ext cx="1620000" cy="7666640"/>
              <a:chOff x="1955663" y="-888984"/>
              <a:chExt cx="1440000" cy="6814791"/>
            </a:xfrm>
          </p:grpSpPr>
          <p:grpSp>
            <p:nvGrpSpPr>
              <p:cNvPr id="9" name="Group 545">
                <a:extLst>
                  <a:ext uri="{FF2B5EF4-FFF2-40B4-BE49-F238E27FC236}">
                    <a16:creationId xmlns:a16="http://schemas.microsoft.com/office/drawing/2014/main" id="{D7FB3FD8-390D-7543-BA90-9AD08CAA3D5C}"/>
                  </a:ext>
                </a:extLst>
              </p:cNvPr>
              <p:cNvGrpSpPr/>
              <p:nvPr/>
            </p:nvGrpSpPr>
            <p:grpSpPr>
              <a:xfrm rot="5400000">
                <a:off x="2521377" y="-1416379"/>
                <a:ext cx="338824" cy="1393613"/>
                <a:chOff x="1054100" y="1865313"/>
                <a:chExt cx="266700" cy="1096962"/>
              </a:xfrm>
            </p:grpSpPr>
            <p:sp>
              <p:nvSpPr>
                <p:cNvPr id="94" name="Freeform 39">
                  <a:extLst>
                    <a:ext uri="{FF2B5EF4-FFF2-40B4-BE49-F238E27FC236}">
                      <a16:creationId xmlns:a16="http://schemas.microsoft.com/office/drawing/2014/main" id="{E7577771-40B6-5E46-9C31-56CAA0AD1FF6}"/>
                    </a:ext>
                  </a:extLst>
                </p:cNvPr>
                <p:cNvSpPr>
                  <a:spLocks noChangeArrowheads="1"/>
                </p:cNvSpPr>
                <p:nvPr/>
              </p:nvSpPr>
              <p:spPr bwMode="auto">
                <a:xfrm>
                  <a:off x="1054100" y="1865313"/>
                  <a:ext cx="266700" cy="1096962"/>
                </a:xfrm>
                <a:custGeom>
                  <a:avLst/>
                  <a:gdLst>
                    <a:gd name="T0" fmla="*/ 279 w 739"/>
                    <a:gd name="T1" fmla="*/ 2442 h 3049"/>
                    <a:gd name="T2" fmla="*/ 312 w 739"/>
                    <a:gd name="T3" fmla="*/ 2376 h 3049"/>
                    <a:gd name="T4" fmla="*/ 344 w 739"/>
                    <a:gd name="T5" fmla="*/ 2376 h 3049"/>
                    <a:gd name="T6" fmla="*/ 213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1 w 739"/>
                    <a:gd name="T19" fmla="*/ 541 h 3049"/>
                    <a:gd name="T20" fmla="*/ 148 w 739"/>
                    <a:gd name="T21" fmla="*/ 475 h 3049"/>
                    <a:gd name="T22" fmla="*/ 115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2 w 739"/>
                    <a:gd name="T35" fmla="*/ 672 h 3049"/>
                    <a:gd name="T36" fmla="*/ 721 w 739"/>
                    <a:gd name="T37" fmla="*/ 1557 h 3049"/>
                    <a:gd name="T38" fmla="*/ 492 w 739"/>
                    <a:gd name="T39" fmla="*/ 1786 h 3049"/>
                    <a:gd name="T40" fmla="*/ 197 w 739"/>
                    <a:gd name="T41" fmla="*/ 2081 h 3049"/>
                    <a:gd name="T42" fmla="*/ 50 w 739"/>
                    <a:gd name="T43" fmla="*/ 2245 h 3049"/>
                    <a:gd name="T44" fmla="*/ 459 w 739"/>
                    <a:gd name="T45" fmla="*/ 2278 h 3049"/>
                    <a:gd name="T46" fmla="*/ 525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8 w 739"/>
                    <a:gd name="T73" fmla="*/ 1590 h 3049"/>
                    <a:gd name="T74" fmla="*/ 590 w 739"/>
                    <a:gd name="T75" fmla="*/ 1491 h 3049"/>
                    <a:gd name="T76" fmla="*/ 131 w 739"/>
                    <a:gd name="T77" fmla="*/ 704 h 3049"/>
                    <a:gd name="T78" fmla="*/ 213 w 739"/>
                    <a:gd name="T79" fmla="*/ 672 h 3049"/>
                    <a:gd name="T80" fmla="*/ 66 w 739"/>
                    <a:gd name="T81" fmla="*/ 508 h 3049"/>
                    <a:gd name="T82" fmla="*/ 0 w 739"/>
                    <a:gd name="T83" fmla="*/ 360 h 3049"/>
                    <a:gd name="T84" fmla="*/ 0 w 739"/>
                    <a:gd name="T85" fmla="*/ 0 h 3049"/>
                    <a:gd name="T86" fmla="*/ 148 w 739"/>
                    <a:gd name="T87" fmla="*/ 147 h 3049"/>
                    <a:gd name="T88" fmla="*/ 50 w 739"/>
                    <a:gd name="T89" fmla="*/ 213 h 3049"/>
                    <a:gd name="T90" fmla="*/ 230 w 739"/>
                    <a:gd name="T91" fmla="*/ 409 h 3049"/>
                    <a:gd name="T92" fmla="*/ 459 w 739"/>
                    <a:gd name="T93" fmla="*/ 639 h 3049"/>
                    <a:gd name="T94" fmla="*/ 517 w 739"/>
                    <a:gd name="T95" fmla="*/ 762 h 3049"/>
                    <a:gd name="T96" fmla="*/ 74 w 739"/>
                    <a:gd name="T97" fmla="*/ 778 h 3049"/>
                    <a:gd name="T98" fmla="*/ 98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6" y="2442"/>
                      </a:moveTo>
                      <a:lnTo>
                        <a:pt x="246" y="2442"/>
                      </a:lnTo>
                      <a:cubicBezTo>
                        <a:pt x="246" y="2452"/>
                        <a:pt x="252" y="2458"/>
                        <a:pt x="262" y="2458"/>
                      </a:cubicBezTo>
                      <a:lnTo>
                        <a:pt x="262" y="2458"/>
                      </a:lnTo>
                      <a:cubicBezTo>
                        <a:pt x="273" y="2458"/>
                        <a:pt x="279" y="2452"/>
                        <a:pt x="279" y="2442"/>
                      </a:cubicBezTo>
                      <a:lnTo>
                        <a:pt x="279" y="2442"/>
                      </a:lnTo>
                      <a:cubicBezTo>
                        <a:pt x="279" y="2431"/>
                        <a:pt x="273" y="2425"/>
                        <a:pt x="262" y="2425"/>
                      </a:cubicBezTo>
                      <a:lnTo>
                        <a:pt x="262" y="2425"/>
                      </a:lnTo>
                      <a:cubicBezTo>
                        <a:pt x="252" y="2425"/>
                        <a:pt x="246" y="2431"/>
                        <a:pt x="246" y="2442"/>
                      </a:cubicBezTo>
                      <a:close/>
                      <a:moveTo>
                        <a:pt x="312" y="2376"/>
                      </a:moveTo>
                      <a:lnTo>
                        <a:pt x="312" y="2376"/>
                      </a:lnTo>
                      <a:cubicBezTo>
                        <a:pt x="312" y="2387"/>
                        <a:pt x="317" y="2393"/>
                        <a:pt x="328" y="2393"/>
                      </a:cubicBezTo>
                      <a:lnTo>
                        <a:pt x="328" y="2393"/>
                      </a:lnTo>
                      <a:cubicBezTo>
                        <a:pt x="339" y="2393"/>
                        <a:pt x="344" y="2387"/>
                        <a:pt x="344" y="2376"/>
                      </a:cubicBezTo>
                      <a:lnTo>
                        <a:pt x="344" y="2376"/>
                      </a:lnTo>
                      <a:cubicBezTo>
                        <a:pt x="344" y="2365"/>
                        <a:pt x="339" y="2360"/>
                        <a:pt x="328" y="2360"/>
                      </a:cubicBezTo>
                      <a:lnTo>
                        <a:pt x="328" y="2360"/>
                      </a:lnTo>
                      <a:cubicBezTo>
                        <a:pt x="317" y="2360"/>
                        <a:pt x="312" y="2365"/>
                        <a:pt x="312" y="2376"/>
                      </a:cubicBezTo>
                      <a:close/>
                      <a:moveTo>
                        <a:pt x="213" y="2507"/>
                      </a:moveTo>
                      <a:lnTo>
                        <a:pt x="213" y="2507"/>
                      </a:lnTo>
                      <a:cubicBezTo>
                        <a:pt x="213" y="2496"/>
                        <a:pt x="208" y="2491"/>
                        <a:pt x="197" y="2491"/>
                      </a:cubicBezTo>
                      <a:lnTo>
                        <a:pt x="197" y="2491"/>
                      </a:lnTo>
                      <a:cubicBezTo>
                        <a:pt x="186" y="2491"/>
                        <a:pt x="181" y="2496"/>
                        <a:pt x="181" y="2507"/>
                      </a:cubicBezTo>
                      <a:lnTo>
                        <a:pt x="181" y="2507"/>
                      </a:lnTo>
                      <a:cubicBezTo>
                        <a:pt x="181" y="2518"/>
                        <a:pt x="186" y="2524"/>
                        <a:pt x="197" y="2524"/>
                      </a:cubicBezTo>
                      <a:lnTo>
                        <a:pt x="197" y="2524"/>
                      </a:lnTo>
                      <a:cubicBezTo>
                        <a:pt x="208" y="2524"/>
                        <a:pt x="213" y="2518"/>
                        <a:pt x="213" y="2507"/>
                      </a:cubicBezTo>
                      <a:close/>
                      <a:moveTo>
                        <a:pt x="148" y="2573"/>
                      </a:moveTo>
                      <a:lnTo>
                        <a:pt x="148" y="2573"/>
                      </a:lnTo>
                      <a:cubicBezTo>
                        <a:pt x="148" y="2562"/>
                        <a:pt x="142" y="2556"/>
                        <a:pt x="131" y="2556"/>
                      </a:cubicBezTo>
                      <a:lnTo>
                        <a:pt x="131" y="2556"/>
                      </a:lnTo>
                      <a:cubicBezTo>
                        <a:pt x="121" y="2556"/>
                        <a:pt x="115" y="2562"/>
                        <a:pt x="115" y="2573"/>
                      </a:cubicBezTo>
                      <a:lnTo>
                        <a:pt x="115" y="2573"/>
                      </a:lnTo>
                      <a:cubicBezTo>
                        <a:pt x="115" y="2584"/>
                        <a:pt x="121" y="2589"/>
                        <a:pt x="131" y="2589"/>
                      </a:cubicBezTo>
                      <a:lnTo>
                        <a:pt x="131" y="2589"/>
                      </a:lnTo>
                      <a:cubicBezTo>
                        <a:pt x="142" y="2589"/>
                        <a:pt x="148" y="2584"/>
                        <a:pt x="148" y="2573"/>
                      </a:cubicBezTo>
                      <a:close/>
                      <a:moveTo>
                        <a:pt x="82" y="2638"/>
                      </a:moveTo>
                      <a:lnTo>
                        <a:pt x="82" y="2638"/>
                      </a:lnTo>
                      <a:cubicBezTo>
                        <a:pt x="82" y="2627"/>
                        <a:pt x="77" y="2622"/>
                        <a:pt x="66" y="2622"/>
                      </a:cubicBezTo>
                      <a:lnTo>
                        <a:pt x="66" y="2622"/>
                      </a:lnTo>
                      <a:cubicBezTo>
                        <a:pt x="55" y="2622"/>
                        <a:pt x="50" y="2627"/>
                        <a:pt x="50" y="2638"/>
                      </a:cubicBezTo>
                      <a:lnTo>
                        <a:pt x="50" y="2638"/>
                      </a:lnTo>
                      <a:cubicBezTo>
                        <a:pt x="50" y="2650"/>
                        <a:pt x="55" y="2655"/>
                        <a:pt x="66" y="2655"/>
                      </a:cubicBezTo>
                      <a:lnTo>
                        <a:pt x="66" y="2655"/>
                      </a:lnTo>
                      <a:cubicBezTo>
                        <a:pt x="77" y="2655"/>
                        <a:pt x="82" y="2650"/>
                        <a:pt x="82" y="2638"/>
                      </a:cubicBezTo>
                      <a:close/>
                      <a:moveTo>
                        <a:pt x="213" y="541"/>
                      </a:moveTo>
                      <a:lnTo>
                        <a:pt x="213" y="541"/>
                      </a:lnTo>
                      <a:cubicBezTo>
                        <a:pt x="213" y="529"/>
                        <a:pt x="208" y="524"/>
                        <a:pt x="197" y="524"/>
                      </a:cubicBezTo>
                      <a:lnTo>
                        <a:pt x="197" y="524"/>
                      </a:lnTo>
                      <a:cubicBezTo>
                        <a:pt x="186" y="524"/>
                        <a:pt x="181" y="529"/>
                        <a:pt x="181" y="541"/>
                      </a:cubicBezTo>
                      <a:lnTo>
                        <a:pt x="181" y="541"/>
                      </a:lnTo>
                      <a:cubicBezTo>
                        <a:pt x="181" y="551"/>
                        <a:pt x="186" y="557"/>
                        <a:pt x="197" y="557"/>
                      </a:cubicBezTo>
                      <a:lnTo>
                        <a:pt x="197" y="557"/>
                      </a:lnTo>
                      <a:cubicBezTo>
                        <a:pt x="208" y="557"/>
                        <a:pt x="213" y="551"/>
                        <a:pt x="213" y="541"/>
                      </a:cubicBezTo>
                      <a:close/>
                      <a:moveTo>
                        <a:pt x="148" y="475"/>
                      </a:moveTo>
                      <a:lnTo>
                        <a:pt x="148" y="475"/>
                      </a:lnTo>
                      <a:cubicBezTo>
                        <a:pt x="148" y="464"/>
                        <a:pt x="142" y="458"/>
                        <a:pt x="131" y="458"/>
                      </a:cubicBezTo>
                      <a:lnTo>
                        <a:pt x="131" y="458"/>
                      </a:lnTo>
                      <a:cubicBezTo>
                        <a:pt x="121" y="458"/>
                        <a:pt x="115" y="464"/>
                        <a:pt x="115" y="475"/>
                      </a:cubicBezTo>
                      <a:lnTo>
                        <a:pt x="115" y="475"/>
                      </a:lnTo>
                      <a:cubicBezTo>
                        <a:pt x="115" y="486"/>
                        <a:pt x="121" y="491"/>
                        <a:pt x="131" y="491"/>
                      </a:cubicBezTo>
                      <a:lnTo>
                        <a:pt x="131" y="491"/>
                      </a:lnTo>
                      <a:cubicBezTo>
                        <a:pt x="142" y="491"/>
                        <a:pt x="148" y="486"/>
                        <a:pt x="148" y="475"/>
                      </a:cubicBezTo>
                      <a:close/>
                      <a:moveTo>
                        <a:pt x="82" y="409"/>
                      </a:moveTo>
                      <a:lnTo>
                        <a:pt x="82" y="409"/>
                      </a:lnTo>
                      <a:cubicBezTo>
                        <a:pt x="82" y="398"/>
                        <a:pt x="77" y="393"/>
                        <a:pt x="66" y="393"/>
                      </a:cubicBezTo>
                      <a:lnTo>
                        <a:pt x="66" y="393"/>
                      </a:lnTo>
                      <a:cubicBezTo>
                        <a:pt x="55" y="393"/>
                        <a:pt x="50" y="398"/>
                        <a:pt x="50" y="409"/>
                      </a:cubicBezTo>
                      <a:lnTo>
                        <a:pt x="50" y="409"/>
                      </a:lnTo>
                      <a:cubicBezTo>
                        <a:pt x="50" y="420"/>
                        <a:pt x="55" y="426"/>
                        <a:pt x="66" y="426"/>
                      </a:cubicBezTo>
                      <a:lnTo>
                        <a:pt x="66" y="426"/>
                      </a:lnTo>
                      <a:cubicBezTo>
                        <a:pt x="77" y="426"/>
                        <a:pt x="82" y="420"/>
                        <a:pt x="82" y="409"/>
                      </a:cubicBezTo>
                      <a:close/>
                      <a:moveTo>
                        <a:pt x="246" y="606"/>
                      </a:moveTo>
                      <a:lnTo>
                        <a:pt x="246" y="606"/>
                      </a:lnTo>
                      <a:cubicBezTo>
                        <a:pt x="246" y="617"/>
                        <a:pt x="252" y="622"/>
                        <a:pt x="262" y="622"/>
                      </a:cubicBezTo>
                      <a:lnTo>
                        <a:pt x="262" y="622"/>
                      </a:lnTo>
                      <a:cubicBezTo>
                        <a:pt x="273" y="622"/>
                        <a:pt x="279" y="617"/>
                        <a:pt x="279" y="606"/>
                      </a:cubicBezTo>
                      <a:lnTo>
                        <a:pt x="279" y="606"/>
                      </a:lnTo>
                      <a:cubicBezTo>
                        <a:pt x="279" y="595"/>
                        <a:pt x="273" y="589"/>
                        <a:pt x="262" y="589"/>
                      </a:cubicBezTo>
                      <a:lnTo>
                        <a:pt x="262" y="589"/>
                      </a:lnTo>
                      <a:cubicBezTo>
                        <a:pt x="252" y="589"/>
                        <a:pt x="246" y="595"/>
                        <a:pt x="246" y="606"/>
                      </a:cubicBezTo>
                      <a:close/>
                      <a:moveTo>
                        <a:pt x="312" y="672"/>
                      </a:moveTo>
                      <a:lnTo>
                        <a:pt x="312" y="672"/>
                      </a:lnTo>
                      <a:cubicBezTo>
                        <a:pt x="312" y="683"/>
                        <a:pt x="317" y="688"/>
                        <a:pt x="328" y="688"/>
                      </a:cubicBezTo>
                      <a:lnTo>
                        <a:pt x="328" y="688"/>
                      </a:lnTo>
                      <a:cubicBezTo>
                        <a:pt x="339" y="688"/>
                        <a:pt x="344" y="683"/>
                        <a:pt x="344" y="672"/>
                      </a:cubicBezTo>
                      <a:lnTo>
                        <a:pt x="344" y="672"/>
                      </a:lnTo>
                      <a:cubicBezTo>
                        <a:pt x="344" y="660"/>
                        <a:pt x="339" y="655"/>
                        <a:pt x="328" y="655"/>
                      </a:cubicBezTo>
                      <a:lnTo>
                        <a:pt x="328" y="655"/>
                      </a:lnTo>
                      <a:cubicBezTo>
                        <a:pt x="317" y="655"/>
                        <a:pt x="312" y="660"/>
                        <a:pt x="312" y="672"/>
                      </a:cubicBezTo>
                      <a:close/>
                      <a:moveTo>
                        <a:pt x="721" y="1491"/>
                      </a:moveTo>
                      <a:lnTo>
                        <a:pt x="721" y="1491"/>
                      </a:lnTo>
                      <a:cubicBezTo>
                        <a:pt x="732" y="1502"/>
                        <a:pt x="738" y="1513"/>
                        <a:pt x="738" y="1524"/>
                      </a:cubicBezTo>
                      <a:lnTo>
                        <a:pt x="738" y="1524"/>
                      </a:lnTo>
                      <a:cubicBezTo>
                        <a:pt x="738" y="1535"/>
                        <a:pt x="732" y="1545"/>
                        <a:pt x="721" y="1557"/>
                      </a:cubicBezTo>
                      <a:lnTo>
                        <a:pt x="689" y="1590"/>
                      </a:lnTo>
                      <a:lnTo>
                        <a:pt x="656" y="1623"/>
                      </a:lnTo>
                      <a:lnTo>
                        <a:pt x="558" y="1721"/>
                      </a:lnTo>
                      <a:lnTo>
                        <a:pt x="525" y="1754"/>
                      </a:lnTo>
                      <a:lnTo>
                        <a:pt x="492" y="1786"/>
                      </a:lnTo>
                      <a:lnTo>
                        <a:pt x="394" y="1885"/>
                      </a:lnTo>
                      <a:lnTo>
                        <a:pt x="361" y="1917"/>
                      </a:lnTo>
                      <a:lnTo>
                        <a:pt x="328" y="1950"/>
                      </a:lnTo>
                      <a:lnTo>
                        <a:pt x="230" y="2048"/>
                      </a:lnTo>
                      <a:lnTo>
                        <a:pt x="197" y="2081"/>
                      </a:lnTo>
                      <a:lnTo>
                        <a:pt x="164" y="2114"/>
                      </a:lnTo>
                      <a:lnTo>
                        <a:pt x="66" y="2212"/>
                      </a:lnTo>
                      <a:lnTo>
                        <a:pt x="66" y="2212"/>
                      </a:lnTo>
                      <a:cubicBezTo>
                        <a:pt x="55" y="2223"/>
                        <a:pt x="50" y="2234"/>
                        <a:pt x="50" y="2245"/>
                      </a:cubicBezTo>
                      <a:lnTo>
                        <a:pt x="50" y="2245"/>
                      </a:lnTo>
                      <a:cubicBezTo>
                        <a:pt x="50" y="2256"/>
                        <a:pt x="57" y="2264"/>
                        <a:pt x="74" y="2270"/>
                      </a:cubicBezTo>
                      <a:lnTo>
                        <a:pt x="74" y="2270"/>
                      </a:lnTo>
                      <a:cubicBezTo>
                        <a:pt x="91" y="2275"/>
                        <a:pt x="110" y="2278"/>
                        <a:pt x="131" y="2278"/>
                      </a:cubicBezTo>
                      <a:lnTo>
                        <a:pt x="459" y="2278"/>
                      </a:lnTo>
                      <a:lnTo>
                        <a:pt x="459" y="2278"/>
                      </a:lnTo>
                      <a:cubicBezTo>
                        <a:pt x="481" y="2278"/>
                        <a:pt x="500" y="2281"/>
                        <a:pt x="517" y="2286"/>
                      </a:cubicBezTo>
                      <a:lnTo>
                        <a:pt x="517" y="2286"/>
                      </a:lnTo>
                      <a:cubicBezTo>
                        <a:pt x="533" y="2291"/>
                        <a:pt x="541" y="2300"/>
                        <a:pt x="541" y="2310"/>
                      </a:cubicBezTo>
                      <a:lnTo>
                        <a:pt x="541" y="2310"/>
                      </a:lnTo>
                      <a:cubicBezTo>
                        <a:pt x="541" y="2321"/>
                        <a:pt x="536" y="2333"/>
                        <a:pt x="525" y="2344"/>
                      </a:cubicBezTo>
                      <a:lnTo>
                        <a:pt x="492"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8" y="2769"/>
                      </a:lnTo>
                      <a:lnTo>
                        <a:pt x="66" y="2802"/>
                      </a:lnTo>
                      <a:lnTo>
                        <a:pt x="66" y="2802"/>
                      </a:lnTo>
                      <a:cubicBezTo>
                        <a:pt x="55" y="2814"/>
                        <a:pt x="50" y="2824"/>
                        <a:pt x="50" y="2835"/>
                      </a:cubicBezTo>
                      <a:lnTo>
                        <a:pt x="50" y="2835"/>
                      </a:lnTo>
                      <a:cubicBezTo>
                        <a:pt x="50" y="2846"/>
                        <a:pt x="57" y="2854"/>
                        <a:pt x="74" y="2860"/>
                      </a:cubicBezTo>
                      <a:lnTo>
                        <a:pt x="123" y="2877"/>
                      </a:lnTo>
                      <a:lnTo>
                        <a:pt x="123" y="2877"/>
                      </a:lnTo>
                      <a:cubicBezTo>
                        <a:pt x="140" y="2882"/>
                        <a:pt x="148" y="2889"/>
                        <a:pt x="148" y="2901"/>
                      </a:cubicBezTo>
                      <a:lnTo>
                        <a:pt x="148" y="2901"/>
                      </a:lnTo>
                      <a:cubicBezTo>
                        <a:pt x="148" y="2912"/>
                        <a:pt x="142" y="2923"/>
                        <a:pt x="131" y="2933"/>
                      </a:cubicBezTo>
                      <a:lnTo>
                        <a:pt x="98" y="2966"/>
                      </a:lnTo>
                      <a:lnTo>
                        <a:pt x="66" y="2999"/>
                      </a:lnTo>
                      <a:lnTo>
                        <a:pt x="33" y="3032"/>
                      </a:lnTo>
                      <a:lnTo>
                        <a:pt x="33" y="3032"/>
                      </a:lnTo>
                      <a:cubicBezTo>
                        <a:pt x="22" y="3043"/>
                        <a:pt x="11" y="3048"/>
                        <a:pt x="0" y="3048"/>
                      </a:cubicBezTo>
                      <a:lnTo>
                        <a:pt x="0" y="2720"/>
                      </a:lnTo>
                      <a:lnTo>
                        <a:pt x="0" y="2720"/>
                      </a:lnTo>
                      <a:cubicBezTo>
                        <a:pt x="11" y="2720"/>
                        <a:pt x="17" y="2715"/>
                        <a:pt x="17" y="2704"/>
                      </a:cubicBezTo>
                      <a:lnTo>
                        <a:pt x="17" y="2704"/>
                      </a:lnTo>
                      <a:cubicBezTo>
                        <a:pt x="17"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8" y="2398"/>
                        <a:pt x="213" y="2387"/>
                        <a:pt x="213" y="2376"/>
                      </a:cubicBezTo>
                      <a:lnTo>
                        <a:pt x="213" y="2376"/>
                      </a:lnTo>
                      <a:cubicBezTo>
                        <a:pt x="213" y="2365"/>
                        <a:pt x="205" y="2357"/>
                        <a:pt x="189" y="2351"/>
                      </a:cubicBezTo>
                      <a:lnTo>
                        <a:pt x="189" y="2351"/>
                      </a:lnTo>
                      <a:cubicBezTo>
                        <a:pt x="172" y="2346"/>
                        <a:pt x="153" y="2344"/>
                        <a:pt x="131" y="2344"/>
                      </a:cubicBezTo>
                      <a:lnTo>
                        <a:pt x="0" y="2344"/>
                      </a:lnTo>
                      <a:lnTo>
                        <a:pt x="0" y="2131"/>
                      </a:lnTo>
                      <a:lnTo>
                        <a:pt x="0" y="2131"/>
                      </a:lnTo>
                      <a:cubicBezTo>
                        <a:pt x="11" y="2131"/>
                        <a:pt x="22" y="2125"/>
                        <a:pt x="33" y="2114"/>
                      </a:cubicBezTo>
                      <a:lnTo>
                        <a:pt x="66" y="2081"/>
                      </a:lnTo>
                      <a:lnTo>
                        <a:pt x="98"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2" y="1655"/>
                      </a:lnTo>
                      <a:lnTo>
                        <a:pt x="525" y="1623"/>
                      </a:lnTo>
                      <a:lnTo>
                        <a:pt x="558"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9" y="696"/>
                      </a:cubicBezTo>
                      <a:lnTo>
                        <a:pt x="189" y="696"/>
                      </a:lnTo>
                      <a:cubicBezTo>
                        <a:pt x="205" y="691"/>
                        <a:pt x="213" y="683"/>
                        <a:pt x="213" y="672"/>
                      </a:cubicBezTo>
                      <a:lnTo>
                        <a:pt x="213" y="672"/>
                      </a:lnTo>
                      <a:cubicBezTo>
                        <a:pt x="213" y="660"/>
                        <a:pt x="208" y="650"/>
                        <a:pt x="197" y="639"/>
                      </a:cubicBezTo>
                      <a:lnTo>
                        <a:pt x="164" y="606"/>
                      </a:lnTo>
                      <a:lnTo>
                        <a:pt x="131" y="573"/>
                      </a:lnTo>
                      <a:lnTo>
                        <a:pt x="98" y="541"/>
                      </a:lnTo>
                      <a:lnTo>
                        <a:pt x="66" y="508"/>
                      </a:lnTo>
                      <a:lnTo>
                        <a:pt x="33" y="475"/>
                      </a:lnTo>
                      <a:lnTo>
                        <a:pt x="33" y="475"/>
                      </a:lnTo>
                      <a:cubicBezTo>
                        <a:pt x="22" y="464"/>
                        <a:pt x="11" y="458"/>
                        <a:pt x="0" y="458"/>
                      </a:cubicBezTo>
                      <a:lnTo>
                        <a:pt x="0" y="360"/>
                      </a:lnTo>
                      <a:lnTo>
                        <a:pt x="0" y="360"/>
                      </a:lnTo>
                      <a:cubicBezTo>
                        <a:pt x="11" y="360"/>
                        <a:pt x="17" y="355"/>
                        <a:pt x="17" y="344"/>
                      </a:cubicBezTo>
                      <a:lnTo>
                        <a:pt x="17" y="344"/>
                      </a:lnTo>
                      <a:cubicBezTo>
                        <a:pt x="17" y="333"/>
                        <a:pt x="11" y="327"/>
                        <a:pt x="0" y="327"/>
                      </a:cubicBezTo>
                      <a:lnTo>
                        <a:pt x="0" y="0"/>
                      </a:lnTo>
                      <a:lnTo>
                        <a:pt x="0" y="0"/>
                      </a:lnTo>
                      <a:cubicBezTo>
                        <a:pt x="11" y="0"/>
                        <a:pt x="22" y="5"/>
                        <a:pt x="33" y="15"/>
                      </a:cubicBezTo>
                      <a:lnTo>
                        <a:pt x="66" y="49"/>
                      </a:lnTo>
                      <a:lnTo>
                        <a:pt x="131" y="114"/>
                      </a:lnTo>
                      <a:lnTo>
                        <a:pt x="131" y="114"/>
                      </a:lnTo>
                      <a:cubicBezTo>
                        <a:pt x="142" y="125"/>
                        <a:pt x="148" y="136"/>
                        <a:pt x="148" y="147"/>
                      </a:cubicBezTo>
                      <a:lnTo>
                        <a:pt x="148" y="147"/>
                      </a:lnTo>
                      <a:cubicBezTo>
                        <a:pt x="148" y="158"/>
                        <a:pt x="140" y="166"/>
                        <a:pt x="123" y="172"/>
                      </a:cubicBezTo>
                      <a:lnTo>
                        <a:pt x="74" y="188"/>
                      </a:lnTo>
                      <a:lnTo>
                        <a:pt x="74" y="188"/>
                      </a:lnTo>
                      <a:cubicBezTo>
                        <a:pt x="57" y="194"/>
                        <a:pt x="50" y="202"/>
                        <a:pt x="50" y="213"/>
                      </a:cubicBezTo>
                      <a:lnTo>
                        <a:pt x="50" y="213"/>
                      </a:lnTo>
                      <a:cubicBezTo>
                        <a:pt x="50" y="224"/>
                        <a:pt x="55" y="235"/>
                        <a:pt x="66" y="245"/>
                      </a:cubicBezTo>
                      <a:lnTo>
                        <a:pt x="98" y="279"/>
                      </a:lnTo>
                      <a:lnTo>
                        <a:pt x="131" y="311"/>
                      </a:lnTo>
                      <a:lnTo>
                        <a:pt x="230" y="409"/>
                      </a:lnTo>
                      <a:lnTo>
                        <a:pt x="262" y="442"/>
                      </a:lnTo>
                      <a:lnTo>
                        <a:pt x="295" y="475"/>
                      </a:lnTo>
                      <a:lnTo>
                        <a:pt x="394" y="573"/>
                      </a:lnTo>
                      <a:lnTo>
                        <a:pt x="426" y="606"/>
                      </a:lnTo>
                      <a:lnTo>
                        <a:pt x="459" y="639"/>
                      </a:lnTo>
                      <a:lnTo>
                        <a:pt x="525" y="704"/>
                      </a:lnTo>
                      <a:lnTo>
                        <a:pt x="525" y="704"/>
                      </a:lnTo>
                      <a:cubicBezTo>
                        <a:pt x="536" y="715"/>
                        <a:pt x="541" y="726"/>
                        <a:pt x="541" y="737"/>
                      </a:cubicBezTo>
                      <a:lnTo>
                        <a:pt x="541" y="737"/>
                      </a:lnTo>
                      <a:cubicBezTo>
                        <a:pt x="541" y="748"/>
                        <a:pt x="533" y="756"/>
                        <a:pt x="517" y="762"/>
                      </a:cubicBezTo>
                      <a:lnTo>
                        <a:pt x="517" y="762"/>
                      </a:lnTo>
                      <a:cubicBezTo>
                        <a:pt x="500" y="767"/>
                        <a:pt x="481" y="770"/>
                        <a:pt x="459" y="770"/>
                      </a:cubicBezTo>
                      <a:lnTo>
                        <a:pt x="131" y="770"/>
                      </a:lnTo>
                      <a:lnTo>
                        <a:pt x="131" y="770"/>
                      </a:lnTo>
                      <a:cubicBezTo>
                        <a:pt x="110" y="770"/>
                        <a:pt x="91" y="773"/>
                        <a:pt x="74" y="778"/>
                      </a:cubicBezTo>
                      <a:lnTo>
                        <a:pt x="74" y="778"/>
                      </a:lnTo>
                      <a:cubicBezTo>
                        <a:pt x="57" y="784"/>
                        <a:pt x="50" y="792"/>
                        <a:pt x="50" y="803"/>
                      </a:cubicBezTo>
                      <a:lnTo>
                        <a:pt x="50" y="803"/>
                      </a:lnTo>
                      <a:cubicBezTo>
                        <a:pt x="50" y="814"/>
                        <a:pt x="55" y="824"/>
                        <a:pt x="66" y="835"/>
                      </a:cubicBezTo>
                      <a:lnTo>
                        <a:pt x="98"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2" y="1262"/>
                      </a:lnTo>
                      <a:lnTo>
                        <a:pt x="525" y="1294"/>
                      </a:lnTo>
                      <a:lnTo>
                        <a:pt x="558" y="1327"/>
                      </a:lnTo>
                      <a:lnTo>
                        <a:pt x="590" y="1360"/>
                      </a:lnTo>
                      <a:lnTo>
                        <a:pt x="623" y="1393"/>
                      </a:lnTo>
                      <a:lnTo>
                        <a:pt x="656" y="1426"/>
                      </a:lnTo>
                      <a:lnTo>
                        <a:pt x="689" y="1458"/>
                      </a:lnTo>
                      <a:lnTo>
                        <a:pt x="721" y="1491"/>
                      </a:ln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48">
                  <a:extLst>
                    <a:ext uri="{FF2B5EF4-FFF2-40B4-BE49-F238E27FC236}">
                      <a16:creationId xmlns:a16="http://schemas.microsoft.com/office/drawing/2014/main" id="{E38AC99D-877A-BA43-97D2-33EFC45CB1CA}"/>
                    </a:ext>
                  </a:extLst>
                </p:cNvPr>
                <p:cNvSpPr>
                  <a:spLocks noChangeArrowheads="1"/>
                </p:cNvSpPr>
                <p:nvPr/>
              </p:nvSpPr>
              <p:spPr bwMode="auto">
                <a:xfrm>
                  <a:off x="1054100"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4 w 476"/>
                    <a:gd name="T13" fmla="*/ 377 h 952"/>
                    <a:gd name="T14" fmla="*/ 361 w 476"/>
                    <a:gd name="T15" fmla="*/ 344 h 952"/>
                    <a:gd name="T16" fmla="*/ 328 w 476"/>
                    <a:gd name="T17" fmla="*/ 311 h 952"/>
                    <a:gd name="T18" fmla="*/ 295 w 476"/>
                    <a:gd name="T19" fmla="*/ 278 h 952"/>
                    <a:gd name="T20" fmla="*/ 262 w 476"/>
                    <a:gd name="T21" fmla="*/ 245 h 952"/>
                    <a:gd name="T22" fmla="*/ 230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30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30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8"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8" y="213"/>
                      </a:lnTo>
                      <a:lnTo>
                        <a:pt x="131" y="245"/>
                      </a:lnTo>
                      <a:lnTo>
                        <a:pt x="230" y="344"/>
                      </a:lnTo>
                      <a:lnTo>
                        <a:pt x="262" y="377"/>
                      </a:lnTo>
                      <a:lnTo>
                        <a:pt x="295" y="409"/>
                      </a:lnTo>
                      <a:lnTo>
                        <a:pt x="328" y="442"/>
                      </a:lnTo>
                      <a:lnTo>
                        <a:pt x="328" y="442"/>
                      </a:lnTo>
                      <a:cubicBezTo>
                        <a:pt x="339" y="453"/>
                        <a:pt x="344" y="464"/>
                        <a:pt x="344" y="475"/>
                      </a:cubicBezTo>
                      <a:lnTo>
                        <a:pt x="344" y="475"/>
                      </a:lnTo>
                      <a:cubicBezTo>
                        <a:pt x="344" y="486"/>
                        <a:pt x="339" y="496"/>
                        <a:pt x="328" y="508"/>
                      </a:cubicBezTo>
                      <a:lnTo>
                        <a:pt x="295" y="541"/>
                      </a:lnTo>
                      <a:lnTo>
                        <a:pt x="262" y="574"/>
                      </a:lnTo>
                      <a:lnTo>
                        <a:pt x="230" y="606"/>
                      </a:lnTo>
                      <a:lnTo>
                        <a:pt x="197" y="639"/>
                      </a:lnTo>
                      <a:lnTo>
                        <a:pt x="164" y="672"/>
                      </a:lnTo>
                      <a:lnTo>
                        <a:pt x="131" y="705"/>
                      </a:lnTo>
                      <a:lnTo>
                        <a:pt x="98"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6" name="Group 656">
                  <a:extLst>
                    <a:ext uri="{FF2B5EF4-FFF2-40B4-BE49-F238E27FC236}">
                      <a16:creationId xmlns:a16="http://schemas.microsoft.com/office/drawing/2014/main" id="{F88C50EA-5916-754E-AE48-F31EF73774DA}"/>
                    </a:ext>
                  </a:extLst>
                </p:cNvPr>
                <p:cNvGrpSpPr/>
                <p:nvPr/>
              </p:nvGrpSpPr>
              <p:grpSpPr>
                <a:xfrm>
                  <a:off x="1066800" y="2360613"/>
                  <a:ext cx="41275" cy="107950"/>
                  <a:chOff x="1066800" y="2360613"/>
                  <a:chExt cx="41275" cy="107950"/>
                </a:xfrm>
                <a:solidFill>
                  <a:schemeClr val="accent2"/>
                </a:solidFill>
              </p:grpSpPr>
              <p:sp>
                <p:nvSpPr>
                  <p:cNvPr id="97" name="Freeform 54">
                    <a:extLst>
                      <a:ext uri="{FF2B5EF4-FFF2-40B4-BE49-F238E27FC236}">
                        <a16:creationId xmlns:a16="http://schemas.microsoft.com/office/drawing/2014/main" id="{2FFADB77-FA83-D846-820F-2E36E864231C}"/>
                      </a:ext>
                    </a:extLst>
                  </p:cNvPr>
                  <p:cNvSpPr>
                    <a:spLocks noChangeArrowheads="1"/>
                  </p:cNvSpPr>
                  <p:nvPr/>
                </p:nvSpPr>
                <p:spPr bwMode="auto">
                  <a:xfrm>
                    <a:off x="1066800" y="2360613"/>
                    <a:ext cx="41275" cy="41275"/>
                  </a:xfrm>
                  <a:custGeom>
                    <a:avLst/>
                    <a:gdLst>
                      <a:gd name="T0" fmla="*/ 39 w 114"/>
                      <a:gd name="T1" fmla="*/ 107 h 114"/>
                      <a:gd name="T2" fmla="*/ 39 w 114"/>
                      <a:gd name="T3" fmla="*/ 107 h 114"/>
                      <a:gd name="T4" fmla="*/ 88 w 114"/>
                      <a:gd name="T5" fmla="*/ 107 h 114"/>
                      <a:gd name="T6" fmla="*/ 88 w 114"/>
                      <a:gd name="T7" fmla="*/ 107 h 114"/>
                      <a:gd name="T8" fmla="*/ 113 w 114"/>
                      <a:gd name="T9" fmla="*/ 82 h 114"/>
                      <a:gd name="T10" fmla="*/ 113 w 114"/>
                      <a:gd name="T11" fmla="*/ 82 h 114"/>
                      <a:gd name="T12" fmla="*/ 96 w 114"/>
                      <a:gd name="T13" fmla="*/ 50 h 114"/>
                      <a:gd name="T14" fmla="*/ 63 w 114"/>
                      <a:gd name="T15" fmla="*/ 17 h 114"/>
                      <a:gd name="T16" fmla="*/ 63 w 114"/>
                      <a:gd name="T17" fmla="*/ 17 h 114"/>
                      <a:gd name="T18" fmla="*/ 31 w 114"/>
                      <a:gd name="T19" fmla="*/ 0 h 114"/>
                      <a:gd name="T20" fmla="*/ 31 w 114"/>
                      <a:gd name="T21" fmla="*/ 0 h 114"/>
                      <a:gd name="T22" fmla="*/ 6 w 114"/>
                      <a:gd name="T23" fmla="*/ 25 h 114"/>
                      <a:gd name="T24" fmla="*/ 6 w 114"/>
                      <a:gd name="T25" fmla="*/ 25 h 114"/>
                      <a:gd name="T26" fmla="*/ 6 w 114"/>
                      <a:gd name="T27" fmla="*/ 74 h 114"/>
                      <a:gd name="T28" fmla="*/ 6 w 114"/>
                      <a:gd name="T29" fmla="*/ 74 h 114"/>
                      <a:gd name="T30" fmla="*/ 39 w 114"/>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14">
                        <a:moveTo>
                          <a:pt x="39" y="107"/>
                        </a:moveTo>
                        <a:lnTo>
                          <a:pt x="39" y="107"/>
                        </a:lnTo>
                        <a:cubicBezTo>
                          <a:pt x="56" y="113"/>
                          <a:pt x="71" y="113"/>
                          <a:pt x="88" y="107"/>
                        </a:cubicBezTo>
                        <a:lnTo>
                          <a:pt x="88" y="107"/>
                        </a:lnTo>
                        <a:cubicBezTo>
                          <a:pt x="105" y="101"/>
                          <a:pt x="113" y="93"/>
                          <a:pt x="113" y="82"/>
                        </a:cubicBezTo>
                        <a:lnTo>
                          <a:pt x="113" y="82"/>
                        </a:lnTo>
                        <a:cubicBezTo>
                          <a:pt x="113" y="72"/>
                          <a:pt x="107" y="60"/>
                          <a:pt x="96" y="50"/>
                        </a:cubicBezTo>
                        <a:lnTo>
                          <a:pt x="63" y="17"/>
                        </a:lnTo>
                        <a:lnTo>
                          <a:pt x="63" y="17"/>
                        </a:lnTo>
                        <a:cubicBezTo>
                          <a:pt x="53" y="6"/>
                          <a:pt x="42" y="0"/>
                          <a:pt x="31" y="0"/>
                        </a:cubicBezTo>
                        <a:lnTo>
                          <a:pt x="31" y="0"/>
                        </a:lnTo>
                        <a:cubicBezTo>
                          <a:pt x="20" y="0"/>
                          <a:pt x="12" y="9"/>
                          <a:pt x="6" y="25"/>
                        </a:cubicBezTo>
                        <a:lnTo>
                          <a:pt x="6" y="25"/>
                        </a:lnTo>
                        <a:cubicBezTo>
                          <a:pt x="0" y="42"/>
                          <a:pt x="0" y="57"/>
                          <a:pt x="6" y="74"/>
                        </a:cubicBezTo>
                        <a:lnTo>
                          <a:pt x="6" y="74"/>
                        </a:lnTo>
                        <a:cubicBezTo>
                          <a:pt x="12"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57">
                    <a:extLst>
                      <a:ext uri="{FF2B5EF4-FFF2-40B4-BE49-F238E27FC236}">
                        <a16:creationId xmlns:a16="http://schemas.microsoft.com/office/drawing/2014/main" id="{59D69414-341E-D845-85D2-ACE1D07D63B3}"/>
                      </a:ext>
                    </a:extLst>
                  </p:cNvPr>
                  <p:cNvSpPr>
                    <a:spLocks noChangeArrowheads="1"/>
                  </p:cNvSpPr>
                  <p:nvPr/>
                </p:nvSpPr>
                <p:spPr bwMode="auto">
                  <a:xfrm>
                    <a:off x="1066800" y="2427288"/>
                    <a:ext cx="41275" cy="41275"/>
                  </a:xfrm>
                  <a:custGeom>
                    <a:avLst/>
                    <a:gdLst>
                      <a:gd name="T0" fmla="*/ 6 w 114"/>
                      <a:gd name="T1" fmla="*/ 87 h 113"/>
                      <a:gd name="T2" fmla="*/ 6 w 114"/>
                      <a:gd name="T3" fmla="*/ 87 h 113"/>
                      <a:gd name="T4" fmla="*/ 31 w 114"/>
                      <a:gd name="T5" fmla="*/ 112 h 113"/>
                      <a:gd name="T6" fmla="*/ 31 w 114"/>
                      <a:gd name="T7" fmla="*/ 112 h 113"/>
                      <a:gd name="T8" fmla="*/ 63 w 114"/>
                      <a:gd name="T9" fmla="*/ 95 h 113"/>
                      <a:gd name="T10" fmla="*/ 96 w 114"/>
                      <a:gd name="T11" fmla="*/ 63 h 113"/>
                      <a:gd name="T12" fmla="*/ 96 w 114"/>
                      <a:gd name="T13" fmla="*/ 63 h 113"/>
                      <a:gd name="T14" fmla="*/ 113 w 114"/>
                      <a:gd name="T15" fmla="*/ 30 h 113"/>
                      <a:gd name="T16" fmla="*/ 113 w 114"/>
                      <a:gd name="T17" fmla="*/ 30 h 113"/>
                      <a:gd name="T18" fmla="*/ 88 w 114"/>
                      <a:gd name="T19" fmla="*/ 5 h 113"/>
                      <a:gd name="T20" fmla="*/ 88 w 114"/>
                      <a:gd name="T21" fmla="*/ 5 h 113"/>
                      <a:gd name="T22" fmla="*/ 39 w 114"/>
                      <a:gd name="T23" fmla="*/ 5 h 113"/>
                      <a:gd name="T24" fmla="*/ 39 w 114"/>
                      <a:gd name="T25" fmla="*/ 5 h 113"/>
                      <a:gd name="T26" fmla="*/ 6 w 114"/>
                      <a:gd name="T27" fmla="*/ 38 h 113"/>
                      <a:gd name="T28" fmla="*/ 6 w 114"/>
                      <a:gd name="T29" fmla="*/ 38 h 113"/>
                      <a:gd name="T30" fmla="*/ 6 w 114"/>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13">
                        <a:moveTo>
                          <a:pt x="6" y="87"/>
                        </a:moveTo>
                        <a:lnTo>
                          <a:pt x="6" y="87"/>
                        </a:lnTo>
                        <a:cubicBezTo>
                          <a:pt x="12" y="103"/>
                          <a:pt x="20" y="112"/>
                          <a:pt x="31" y="112"/>
                        </a:cubicBezTo>
                        <a:lnTo>
                          <a:pt x="31" y="112"/>
                        </a:lnTo>
                        <a:cubicBezTo>
                          <a:pt x="42" y="112"/>
                          <a:pt x="53" y="106"/>
                          <a:pt x="63" y="95"/>
                        </a:cubicBezTo>
                        <a:lnTo>
                          <a:pt x="96" y="63"/>
                        </a:lnTo>
                        <a:lnTo>
                          <a:pt x="96" y="63"/>
                        </a:lnTo>
                        <a:cubicBezTo>
                          <a:pt x="107" y="51"/>
                          <a:pt x="113" y="40"/>
                          <a:pt x="113" y="30"/>
                        </a:cubicBezTo>
                        <a:lnTo>
                          <a:pt x="113" y="30"/>
                        </a:lnTo>
                        <a:cubicBezTo>
                          <a:pt x="113" y="18"/>
                          <a:pt x="105" y="10"/>
                          <a:pt x="88" y="5"/>
                        </a:cubicBezTo>
                        <a:lnTo>
                          <a:pt x="88" y="5"/>
                        </a:lnTo>
                        <a:cubicBezTo>
                          <a:pt x="71" y="0"/>
                          <a:pt x="56" y="0"/>
                          <a:pt x="39" y="5"/>
                        </a:cubicBezTo>
                        <a:lnTo>
                          <a:pt x="39" y="5"/>
                        </a:lnTo>
                        <a:cubicBezTo>
                          <a:pt x="22" y="10"/>
                          <a:pt x="12"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0" name="Group 546">
                <a:extLst>
                  <a:ext uri="{FF2B5EF4-FFF2-40B4-BE49-F238E27FC236}">
                    <a16:creationId xmlns:a16="http://schemas.microsoft.com/office/drawing/2014/main" id="{B729FEA7-343F-384A-AC10-BB83119DDB1F}"/>
                  </a:ext>
                </a:extLst>
              </p:cNvPr>
              <p:cNvGrpSpPr/>
              <p:nvPr/>
            </p:nvGrpSpPr>
            <p:grpSpPr>
              <a:xfrm rot="5400000">
                <a:off x="2356085" y="570091"/>
                <a:ext cx="669408" cy="1393613"/>
                <a:chOff x="2487613" y="1865313"/>
                <a:chExt cx="526915" cy="1096962"/>
              </a:xfrm>
            </p:grpSpPr>
            <p:sp>
              <p:nvSpPr>
                <p:cNvPr id="85" name="Freeform 41">
                  <a:extLst>
                    <a:ext uri="{FF2B5EF4-FFF2-40B4-BE49-F238E27FC236}">
                      <a16:creationId xmlns:a16="http://schemas.microsoft.com/office/drawing/2014/main" id="{D951695E-E380-5C4B-BCEE-C411B9051C0A}"/>
                    </a:ext>
                  </a:extLst>
                </p:cNvPr>
                <p:cNvSpPr>
                  <a:spLocks noChangeArrowheads="1"/>
                </p:cNvSpPr>
                <p:nvPr/>
              </p:nvSpPr>
              <p:spPr bwMode="auto">
                <a:xfrm>
                  <a:off x="2487613" y="1865313"/>
                  <a:ext cx="265112" cy="1096962"/>
                </a:xfrm>
                <a:custGeom>
                  <a:avLst/>
                  <a:gdLst>
                    <a:gd name="T0" fmla="*/ 655 w 738"/>
                    <a:gd name="T1" fmla="*/ 409 h 3049"/>
                    <a:gd name="T2" fmla="*/ 622 w 738"/>
                    <a:gd name="T3" fmla="*/ 475 h 3049"/>
                    <a:gd name="T4" fmla="*/ 590 w 738"/>
                    <a:gd name="T5" fmla="*/ 475 h 3049"/>
                    <a:gd name="T6" fmla="*/ 557 w 738"/>
                    <a:gd name="T7" fmla="*/ 541 h 3049"/>
                    <a:gd name="T8" fmla="*/ 541 w 738"/>
                    <a:gd name="T9" fmla="*/ 557 h 3049"/>
                    <a:gd name="T10" fmla="*/ 541 w 738"/>
                    <a:gd name="T11" fmla="*/ 2524 h 3049"/>
                    <a:gd name="T12" fmla="*/ 541 w 738"/>
                    <a:gd name="T13" fmla="*/ 2491 h 3049"/>
                    <a:gd name="T14" fmla="*/ 606 w 738"/>
                    <a:gd name="T15" fmla="*/ 2589 h 3049"/>
                    <a:gd name="T16" fmla="*/ 590 w 738"/>
                    <a:gd name="T17" fmla="*/ 2573 h 3049"/>
                    <a:gd name="T18" fmla="*/ 688 w 738"/>
                    <a:gd name="T19" fmla="*/ 2638 h 3049"/>
                    <a:gd name="T20" fmla="*/ 491 w 738"/>
                    <a:gd name="T21" fmla="*/ 2442 h 3049"/>
                    <a:gd name="T22" fmla="*/ 459 w 738"/>
                    <a:gd name="T23" fmla="*/ 2442 h 3049"/>
                    <a:gd name="T24" fmla="*/ 426 w 738"/>
                    <a:gd name="T25" fmla="*/ 2376 h 3049"/>
                    <a:gd name="T26" fmla="*/ 410 w 738"/>
                    <a:gd name="T27" fmla="*/ 2393 h 3049"/>
                    <a:gd name="T28" fmla="*/ 475 w 738"/>
                    <a:gd name="T29" fmla="*/ 589 h 3049"/>
                    <a:gd name="T30" fmla="*/ 475 w 738"/>
                    <a:gd name="T31" fmla="*/ 622 h 3049"/>
                    <a:gd name="T32" fmla="*/ 410 w 738"/>
                    <a:gd name="T33" fmla="*/ 655 h 3049"/>
                    <a:gd name="T34" fmla="*/ 426 w 738"/>
                    <a:gd name="T35" fmla="*/ 672 h 3049"/>
                    <a:gd name="T36" fmla="*/ 737 w 738"/>
                    <a:gd name="T37" fmla="*/ 458 h 3049"/>
                    <a:gd name="T38" fmla="*/ 574 w 738"/>
                    <a:gd name="T39" fmla="*/ 606 h 3049"/>
                    <a:gd name="T40" fmla="*/ 549 w 738"/>
                    <a:gd name="T41" fmla="*/ 696 h 3049"/>
                    <a:gd name="T42" fmla="*/ 737 w 738"/>
                    <a:gd name="T43" fmla="*/ 917 h 3049"/>
                    <a:gd name="T44" fmla="*/ 131 w 738"/>
                    <a:gd name="T45" fmla="*/ 1524 h 3049"/>
                    <a:gd name="T46" fmla="*/ 278 w 738"/>
                    <a:gd name="T47" fmla="*/ 1688 h 3049"/>
                    <a:gd name="T48" fmla="*/ 442 w 738"/>
                    <a:gd name="T49" fmla="*/ 1852 h 3049"/>
                    <a:gd name="T50" fmla="*/ 606 w 738"/>
                    <a:gd name="T51" fmla="*/ 2016 h 3049"/>
                    <a:gd name="T52" fmla="*/ 737 w 738"/>
                    <a:gd name="T53" fmla="*/ 2131 h 3049"/>
                    <a:gd name="T54" fmla="*/ 549 w 738"/>
                    <a:gd name="T55" fmla="*/ 2351 h 3049"/>
                    <a:gd name="T56" fmla="*/ 672 w 738"/>
                    <a:gd name="T57" fmla="*/ 2540 h 3049"/>
                    <a:gd name="T58" fmla="*/ 737 w 738"/>
                    <a:gd name="T59" fmla="*/ 2687 h 3049"/>
                    <a:gd name="T60" fmla="*/ 737 w 738"/>
                    <a:gd name="T61" fmla="*/ 3048 h 3049"/>
                    <a:gd name="T62" fmla="*/ 606 w 738"/>
                    <a:gd name="T63" fmla="*/ 2933 h 3049"/>
                    <a:gd name="T64" fmla="*/ 664 w 738"/>
                    <a:gd name="T65" fmla="*/ 2860 h 3049"/>
                    <a:gd name="T66" fmla="*/ 606 w 738"/>
                    <a:gd name="T67" fmla="*/ 2737 h 3049"/>
                    <a:gd name="T68" fmla="*/ 442 w 738"/>
                    <a:gd name="T69" fmla="*/ 2573 h 3049"/>
                    <a:gd name="T70" fmla="*/ 278 w 738"/>
                    <a:gd name="T71" fmla="*/ 2409 h 3049"/>
                    <a:gd name="T72" fmla="*/ 197 w 738"/>
                    <a:gd name="T73" fmla="*/ 2310 h 3049"/>
                    <a:gd name="T74" fmla="*/ 606 w 738"/>
                    <a:gd name="T75" fmla="*/ 2278 h 3049"/>
                    <a:gd name="T76" fmla="*/ 672 w 738"/>
                    <a:gd name="T77" fmla="*/ 2212 h 3049"/>
                    <a:gd name="T78" fmla="*/ 377 w 738"/>
                    <a:gd name="T79" fmla="*/ 1917 h 3049"/>
                    <a:gd name="T80" fmla="*/ 82 w 738"/>
                    <a:gd name="T81" fmla="*/ 1623 h 3049"/>
                    <a:gd name="T82" fmla="*/ 0 w 738"/>
                    <a:gd name="T83" fmla="*/ 1524 h 3049"/>
                    <a:gd name="T84" fmla="*/ 147 w 738"/>
                    <a:gd name="T85" fmla="*/ 1360 h 3049"/>
                    <a:gd name="T86" fmla="*/ 311 w 738"/>
                    <a:gd name="T87" fmla="*/ 1196 h 3049"/>
                    <a:gd name="T88" fmla="*/ 475 w 738"/>
                    <a:gd name="T89" fmla="*/ 1032 h 3049"/>
                    <a:gd name="T90" fmla="*/ 639 w 738"/>
                    <a:gd name="T91" fmla="*/ 868 h 3049"/>
                    <a:gd name="T92" fmla="*/ 664 w 738"/>
                    <a:gd name="T93" fmla="*/ 778 h 3049"/>
                    <a:gd name="T94" fmla="*/ 221 w 738"/>
                    <a:gd name="T95" fmla="*/ 762 h 3049"/>
                    <a:gd name="T96" fmla="*/ 278 w 738"/>
                    <a:gd name="T97" fmla="*/ 639 h 3049"/>
                    <a:gd name="T98" fmla="*/ 508 w 738"/>
                    <a:gd name="T99" fmla="*/ 409 h 3049"/>
                    <a:gd name="T100" fmla="*/ 688 w 738"/>
                    <a:gd name="T101" fmla="*/ 213 h 3049"/>
                    <a:gd name="T102" fmla="*/ 590 w 738"/>
                    <a:gd name="T103" fmla="*/ 147 h 3049"/>
                    <a:gd name="T104" fmla="*/ 705 w 738"/>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688" y="409"/>
                      </a:moveTo>
                      <a:lnTo>
                        <a:pt x="688" y="409"/>
                      </a:lnTo>
                      <a:cubicBezTo>
                        <a:pt x="688" y="398"/>
                        <a:pt x="683" y="393"/>
                        <a:pt x="672" y="393"/>
                      </a:cubicBezTo>
                      <a:lnTo>
                        <a:pt x="672" y="393"/>
                      </a:lnTo>
                      <a:cubicBezTo>
                        <a:pt x="661" y="393"/>
                        <a:pt x="655" y="398"/>
                        <a:pt x="655" y="409"/>
                      </a:cubicBezTo>
                      <a:lnTo>
                        <a:pt x="655" y="409"/>
                      </a:lnTo>
                      <a:cubicBezTo>
                        <a:pt x="655" y="420"/>
                        <a:pt x="661" y="426"/>
                        <a:pt x="672" y="426"/>
                      </a:cubicBezTo>
                      <a:lnTo>
                        <a:pt x="672" y="426"/>
                      </a:lnTo>
                      <a:cubicBezTo>
                        <a:pt x="683" y="426"/>
                        <a:pt x="688" y="420"/>
                        <a:pt x="688" y="409"/>
                      </a:cubicBezTo>
                      <a:close/>
                      <a:moveTo>
                        <a:pt x="622" y="475"/>
                      </a:moveTo>
                      <a:lnTo>
                        <a:pt x="622" y="475"/>
                      </a:lnTo>
                      <a:cubicBezTo>
                        <a:pt x="622" y="464"/>
                        <a:pt x="617" y="458"/>
                        <a:pt x="606" y="458"/>
                      </a:cubicBezTo>
                      <a:lnTo>
                        <a:pt x="606" y="458"/>
                      </a:lnTo>
                      <a:cubicBezTo>
                        <a:pt x="595" y="458"/>
                        <a:pt x="590" y="464"/>
                        <a:pt x="590" y="475"/>
                      </a:cubicBezTo>
                      <a:lnTo>
                        <a:pt x="590" y="475"/>
                      </a:lnTo>
                      <a:cubicBezTo>
                        <a:pt x="590" y="486"/>
                        <a:pt x="595" y="491"/>
                        <a:pt x="606" y="491"/>
                      </a:cubicBezTo>
                      <a:lnTo>
                        <a:pt x="606" y="491"/>
                      </a:lnTo>
                      <a:cubicBezTo>
                        <a:pt x="617" y="491"/>
                        <a:pt x="622" y="486"/>
                        <a:pt x="622" y="475"/>
                      </a:cubicBezTo>
                      <a:close/>
                      <a:moveTo>
                        <a:pt x="557" y="541"/>
                      </a:moveTo>
                      <a:lnTo>
                        <a:pt x="557" y="541"/>
                      </a:lnTo>
                      <a:cubicBezTo>
                        <a:pt x="557" y="529"/>
                        <a:pt x="552" y="524"/>
                        <a:pt x="541" y="524"/>
                      </a:cubicBezTo>
                      <a:lnTo>
                        <a:pt x="541" y="524"/>
                      </a:lnTo>
                      <a:cubicBezTo>
                        <a:pt x="530" y="524"/>
                        <a:pt x="524" y="529"/>
                        <a:pt x="524" y="541"/>
                      </a:cubicBezTo>
                      <a:lnTo>
                        <a:pt x="524" y="541"/>
                      </a:lnTo>
                      <a:cubicBezTo>
                        <a:pt x="524" y="551"/>
                        <a:pt x="530" y="557"/>
                        <a:pt x="541" y="557"/>
                      </a:cubicBezTo>
                      <a:lnTo>
                        <a:pt x="541" y="557"/>
                      </a:lnTo>
                      <a:cubicBezTo>
                        <a:pt x="552" y="557"/>
                        <a:pt x="557" y="551"/>
                        <a:pt x="557" y="541"/>
                      </a:cubicBezTo>
                      <a:close/>
                      <a:moveTo>
                        <a:pt x="524" y="2507"/>
                      </a:moveTo>
                      <a:lnTo>
                        <a:pt x="524" y="2507"/>
                      </a:lnTo>
                      <a:cubicBezTo>
                        <a:pt x="524" y="2518"/>
                        <a:pt x="530" y="2524"/>
                        <a:pt x="541" y="2524"/>
                      </a:cubicBezTo>
                      <a:lnTo>
                        <a:pt x="541" y="2524"/>
                      </a:lnTo>
                      <a:cubicBezTo>
                        <a:pt x="552" y="2524"/>
                        <a:pt x="557" y="2518"/>
                        <a:pt x="557" y="2507"/>
                      </a:cubicBezTo>
                      <a:lnTo>
                        <a:pt x="557" y="2507"/>
                      </a:lnTo>
                      <a:cubicBezTo>
                        <a:pt x="557" y="2496"/>
                        <a:pt x="552" y="2491"/>
                        <a:pt x="541" y="2491"/>
                      </a:cubicBezTo>
                      <a:lnTo>
                        <a:pt x="541" y="2491"/>
                      </a:lnTo>
                      <a:cubicBezTo>
                        <a:pt x="530" y="2491"/>
                        <a:pt x="524" y="2496"/>
                        <a:pt x="524" y="2507"/>
                      </a:cubicBezTo>
                      <a:close/>
                      <a:moveTo>
                        <a:pt x="590" y="2573"/>
                      </a:moveTo>
                      <a:lnTo>
                        <a:pt x="590" y="2573"/>
                      </a:lnTo>
                      <a:cubicBezTo>
                        <a:pt x="590" y="2584"/>
                        <a:pt x="595" y="2589"/>
                        <a:pt x="606" y="2589"/>
                      </a:cubicBezTo>
                      <a:lnTo>
                        <a:pt x="606" y="2589"/>
                      </a:lnTo>
                      <a:cubicBezTo>
                        <a:pt x="617" y="2589"/>
                        <a:pt x="622" y="2584"/>
                        <a:pt x="622" y="2573"/>
                      </a:cubicBezTo>
                      <a:lnTo>
                        <a:pt x="622" y="2573"/>
                      </a:lnTo>
                      <a:cubicBezTo>
                        <a:pt x="622" y="2562"/>
                        <a:pt x="617" y="2556"/>
                        <a:pt x="606" y="2556"/>
                      </a:cubicBezTo>
                      <a:lnTo>
                        <a:pt x="606" y="2556"/>
                      </a:lnTo>
                      <a:cubicBezTo>
                        <a:pt x="595" y="2556"/>
                        <a:pt x="590" y="2562"/>
                        <a:pt x="590" y="2573"/>
                      </a:cubicBezTo>
                      <a:close/>
                      <a:moveTo>
                        <a:pt x="655" y="2638"/>
                      </a:moveTo>
                      <a:lnTo>
                        <a:pt x="655" y="2638"/>
                      </a:lnTo>
                      <a:cubicBezTo>
                        <a:pt x="655" y="2650"/>
                        <a:pt x="661" y="2655"/>
                        <a:pt x="672" y="2655"/>
                      </a:cubicBezTo>
                      <a:lnTo>
                        <a:pt x="672" y="2655"/>
                      </a:lnTo>
                      <a:cubicBezTo>
                        <a:pt x="683" y="2655"/>
                        <a:pt x="688" y="2650"/>
                        <a:pt x="688" y="2638"/>
                      </a:cubicBezTo>
                      <a:lnTo>
                        <a:pt x="688" y="2638"/>
                      </a:lnTo>
                      <a:cubicBezTo>
                        <a:pt x="688" y="2627"/>
                        <a:pt x="683" y="2622"/>
                        <a:pt x="672" y="2622"/>
                      </a:cubicBezTo>
                      <a:lnTo>
                        <a:pt x="672" y="2622"/>
                      </a:lnTo>
                      <a:cubicBezTo>
                        <a:pt x="661" y="2622"/>
                        <a:pt x="655" y="2627"/>
                        <a:pt x="655" y="2638"/>
                      </a:cubicBezTo>
                      <a:close/>
                      <a:moveTo>
                        <a:pt x="491" y="2442"/>
                      </a:moveTo>
                      <a:lnTo>
                        <a:pt x="491" y="2442"/>
                      </a:lnTo>
                      <a:cubicBezTo>
                        <a:pt x="491" y="2431"/>
                        <a:pt x="486" y="2425"/>
                        <a:pt x="475" y="2425"/>
                      </a:cubicBezTo>
                      <a:lnTo>
                        <a:pt x="475" y="2425"/>
                      </a:lnTo>
                      <a:cubicBezTo>
                        <a:pt x="464" y="2425"/>
                        <a:pt x="459" y="2431"/>
                        <a:pt x="459" y="2442"/>
                      </a:cubicBezTo>
                      <a:lnTo>
                        <a:pt x="459" y="2442"/>
                      </a:lnTo>
                      <a:cubicBezTo>
                        <a:pt x="459" y="2452"/>
                        <a:pt x="464" y="2458"/>
                        <a:pt x="475" y="2458"/>
                      </a:cubicBezTo>
                      <a:lnTo>
                        <a:pt x="475" y="2458"/>
                      </a:lnTo>
                      <a:cubicBezTo>
                        <a:pt x="486" y="2458"/>
                        <a:pt x="491" y="2452"/>
                        <a:pt x="491" y="2442"/>
                      </a:cubicBezTo>
                      <a:close/>
                      <a:moveTo>
                        <a:pt x="426" y="2376"/>
                      </a:moveTo>
                      <a:lnTo>
                        <a:pt x="426" y="2376"/>
                      </a:lnTo>
                      <a:cubicBezTo>
                        <a:pt x="426" y="2365"/>
                        <a:pt x="420" y="2360"/>
                        <a:pt x="410" y="2360"/>
                      </a:cubicBezTo>
                      <a:lnTo>
                        <a:pt x="410" y="2360"/>
                      </a:lnTo>
                      <a:cubicBezTo>
                        <a:pt x="399" y="2360"/>
                        <a:pt x="393" y="2365"/>
                        <a:pt x="393" y="2376"/>
                      </a:cubicBezTo>
                      <a:lnTo>
                        <a:pt x="393" y="2376"/>
                      </a:lnTo>
                      <a:cubicBezTo>
                        <a:pt x="393" y="2387"/>
                        <a:pt x="399" y="2393"/>
                        <a:pt x="410" y="2393"/>
                      </a:cubicBezTo>
                      <a:lnTo>
                        <a:pt x="410" y="2393"/>
                      </a:lnTo>
                      <a:cubicBezTo>
                        <a:pt x="420" y="2393"/>
                        <a:pt x="426" y="2387"/>
                        <a:pt x="426" y="2376"/>
                      </a:cubicBezTo>
                      <a:close/>
                      <a:moveTo>
                        <a:pt x="491" y="606"/>
                      </a:moveTo>
                      <a:lnTo>
                        <a:pt x="491" y="606"/>
                      </a:lnTo>
                      <a:cubicBezTo>
                        <a:pt x="491" y="595"/>
                        <a:pt x="486" y="589"/>
                        <a:pt x="475" y="589"/>
                      </a:cubicBezTo>
                      <a:lnTo>
                        <a:pt x="475" y="589"/>
                      </a:lnTo>
                      <a:cubicBezTo>
                        <a:pt x="464" y="589"/>
                        <a:pt x="459" y="595"/>
                        <a:pt x="459" y="606"/>
                      </a:cubicBezTo>
                      <a:lnTo>
                        <a:pt x="459" y="606"/>
                      </a:lnTo>
                      <a:cubicBezTo>
                        <a:pt x="459" y="617"/>
                        <a:pt x="464" y="622"/>
                        <a:pt x="475" y="622"/>
                      </a:cubicBezTo>
                      <a:lnTo>
                        <a:pt x="475" y="622"/>
                      </a:lnTo>
                      <a:cubicBezTo>
                        <a:pt x="486" y="622"/>
                        <a:pt x="491" y="617"/>
                        <a:pt x="491" y="606"/>
                      </a:cubicBezTo>
                      <a:close/>
                      <a:moveTo>
                        <a:pt x="426" y="672"/>
                      </a:moveTo>
                      <a:lnTo>
                        <a:pt x="426" y="672"/>
                      </a:lnTo>
                      <a:cubicBezTo>
                        <a:pt x="426" y="660"/>
                        <a:pt x="420" y="655"/>
                        <a:pt x="410" y="655"/>
                      </a:cubicBezTo>
                      <a:lnTo>
                        <a:pt x="410" y="655"/>
                      </a:lnTo>
                      <a:cubicBezTo>
                        <a:pt x="399" y="655"/>
                        <a:pt x="393" y="660"/>
                        <a:pt x="393" y="672"/>
                      </a:cubicBezTo>
                      <a:lnTo>
                        <a:pt x="393" y="672"/>
                      </a:lnTo>
                      <a:cubicBezTo>
                        <a:pt x="393" y="683"/>
                        <a:pt x="399" y="688"/>
                        <a:pt x="410" y="688"/>
                      </a:cubicBezTo>
                      <a:lnTo>
                        <a:pt x="410" y="688"/>
                      </a:lnTo>
                      <a:cubicBezTo>
                        <a:pt x="420" y="688"/>
                        <a:pt x="426" y="683"/>
                        <a:pt x="426" y="672"/>
                      </a:cubicBezTo>
                      <a:close/>
                      <a:moveTo>
                        <a:pt x="721" y="344"/>
                      </a:moveTo>
                      <a:lnTo>
                        <a:pt x="721" y="344"/>
                      </a:lnTo>
                      <a:cubicBezTo>
                        <a:pt x="721" y="355"/>
                        <a:pt x="726" y="360"/>
                        <a:pt x="737" y="360"/>
                      </a:cubicBezTo>
                      <a:lnTo>
                        <a:pt x="737" y="458"/>
                      </a:lnTo>
                      <a:lnTo>
                        <a:pt x="737" y="458"/>
                      </a:lnTo>
                      <a:cubicBezTo>
                        <a:pt x="726" y="458"/>
                        <a:pt x="716" y="464"/>
                        <a:pt x="705" y="475"/>
                      </a:cubicBezTo>
                      <a:lnTo>
                        <a:pt x="672" y="508"/>
                      </a:lnTo>
                      <a:lnTo>
                        <a:pt x="639" y="541"/>
                      </a:lnTo>
                      <a:lnTo>
                        <a:pt x="606" y="573"/>
                      </a:lnTo>
                      <a:lnTo>
                        <a:pt x="574" y="606"/>
                      </a:lnTo>
                      <a:lnTo>
                        <a:pt x="541" y="639"/>
                      </a:lnTo>
                      <a:lnTo>
                        <a:pt x="541" y="639"/>
                      </a:lnTo>
                      <a:cubicBezTo>
                        <a:pt x="530" y="650"/>
                        <a:pt x="524" y="660"/>
                        <a:pt x="524" y="672"/>
                      </a:cubicBezTo>
                      <a:lnTo>
                        <a:pt x="524" y="672"/>
                      </a:lnTo>
                      <a:cubicBezTo>
                        <a:pt x="524" y="683"/>
                        <a:pt x="533" y="691"/>
                        <a:pt x="549" y="696"/>
                      </a:cubicBezTo>
                      <a:lnTo>
                        <a:pt x="549" y="696"/>
                      </a:lnTo>
                      <a:cubicBezTo>
                        <a:pt x="565" y="702"/>
                        <a:pt x="584" y="704"/>
                        <a:pt x="606" y="704"/>
                      </a:cubicBezTo>
                      <a:lnTo>
                        <a:pt x="737" y="704"/>
                      </a:lnTo>
                      <a:lnTo>
                        <a:pt x="737" y="917"/>
                      </a:lnTo>
                      <a:lnTo>
                        <a:pt x="737" y="917"/>
                      </a:lnTo>
                      <a:cubicBezTo>
                        <a:pt x="726" y="917"/>
                        <a:pt x="716" y="923"/>
                        <a:pt x="705" y="934"/>
                      </a:cubicBezTo>
                      <a:lnTo>
                        <a:pt x="147" y="1491"/>
                      </a:lnTo>
                      <a:lnTo>
                        <a:pt x="147" y="1491"/>
                      </a:lnTo>
                      <a:cubicBezTo>
                        <a:pt x="136" y="1502"/>
                        <a:pt x="131" y="1513"/>
                        <a:pt x="131" y="1524"/>
                      </a:cubicBezTo>
                      <a:lnTo>
                        <a:pt x="131" y="1524"/>
                      </a:lnTo>
                      <a:cubicBezTo>
                        <a:pt x="131" y="1535"/>
                        <a:pt x="136" y="1545"/>
                        <a:pt x="147" y="1557"/>
                      </a:cubicBezTo>
                      <a:lnTo>
                        <a:pt x="180" y="1590"/>
                      </a:lnTo>
                      <a:lnTo>
                        <a:pt x="212" y="1623"/>
                      </a:lnTo>
                      <a:lnTo>
                        <a:pt x="246" y="1655"/>
                      </a:lnTo>
                      <a:lnTo>
                        <a:pt x="278" y="1688"/>
                      </a:lnTo>
                      <a:lnTo>
                        <a:pt x="311" y="1721"/>
                      </a:lnTo>
                      <a:lnTo>
                        <a:pt x="344" y="1754"/>
                      </a:lnTo>
                      <a:lnTo>
                        <a:pt x="377" y="1786"/>
                      </a:lnTo>
                      <a:lnTo>
                        <a:pt x="410" y="1819"/>
                      </a:lnTo>
                      <a:lnTo>
                        <a:pt x="442" y="1852"/>
                      </a:lnTo>
                      <a:lnTo>
                        <a:pt x="475" y="1885"/>
                      </a:lnTo>
                      <a:lnTo>
                        <a:pt x="508" y="1917"/>
                      </a:lnTo>
                      <a:lnTo>
                        <a:pt x="541" y="1950"/>
                      </a:lnTo>
                      <a:lnTo>
                        <a:pt x="574" y="1982"/>
                      </a:lnTo>
                      <a:lnTo>
                        <a:pt x="606" y="2016"/>
                      </a:lnTo>
                      <a:lnTo>
                        <a:pt x="639" y="2048"/>
                      </a:lnTo>
                      <a:lnTo>
                        <a:pt x="672" y="2081"/>
                      </a:lnTo>
                      <a:lnTo>
                        <a:pt x="705" y="2114"/>
                      </a:lnTo>
                      <a:lnTo>
                        <a:pt x="705" y="2114"/>
                      </a:lnTo>
                      <a:cubicBezTo>
                        <a:pt x="716" y="2125"/>
                        <a:pt x="726" y="2131"/>
                        <a:pt x="737" y="2131"/>
                      </a:cubicBezTo>
                      <a:lnTo>
                        <a:pt x="737" y="2344"/>
                      </a:lnTo>
                      <a:lnTo>
                        <a:pt x="606" y="2344"/>
                      </a:lnTo>
                      <a:lnTo>
                        <a:pt x="606" y="2344"/>
                      </a:lnTo>
                      <a:cubicBezTo>
                        <a:pt x="584" y="2344"/>
                        <a:pt x="565" y="2346"/>
                        <a:pt x="549" y="2351"/>
                      </a:cubicBezTo>
                      <a:lnTo>
                        <a:pt x="549" y="2351"/>
                      </a:lnTo>
                      <a:cubicBezTo>
                        <a:pt x="533" y="2357"/>
                        <a:pt x="524" y="2365"/>
                        <a:pt x="524" y="2376"/>
                      </a:cubicBezTo>
                      <a:lnTo>
                        <a:pt x="524" y="2376"/>
                      </a:lnTo>
                      <a:cubicBezTo>
                        <a:pt x="524" y="2387"/>
                        <a:pt x="530" y="2398"/>
                        <a:pt x="541" y="2409"/>
                      </a:cubicBezTo>
                      <a:lnTo>
                        <a:pt x="574" y="2442"/>
                      </a:lnTo>
                      <a:lnTo>
                        <a:pt x="672" y="2540"/>
                      </a:lnTo>
                      <a:lnTo>
                        <a:pt x="705" y="2573"/>
                      </a:lnTo>
                      <a:lnTo>
                        <a:pt x="705" y="2573"/>
                      </a:lnTo>
                      <a:cubicBezTo>
                        <a:pt x="716" y="2584"/>
                        <a:pt x="726" y="2589"/>
                        <a:pt x="737" y="2589"/>
                      </a:cubicBezTo>
                      <a:lnTo>
                        <a:pt x="737" y="2687"/>
                      </a:lnTo>
                      <a:lnTo>
                        <a:pt x="737" y="2687"/>
                      </a:lnTo>
                      <a:cubicBezTo>
                        <a:pt x="726" y="2687"/>
                        <a:pt x="721" y="2693"/>
                        <a:pt x="721" y="2704"/>
                      </a:cubicBezTo>
                      <a:lnTo>
                        <a:pt x="721" y="2704"/>
                      </a:lnTo>
                      <a:cubicBezTo>
                        <a:pt x="721" y="2715"/>
                        <a:pt x="726" y="2720"/>
                        <a:pt x="737" y="2720"/>
                      </a:cubicBezTo>
                      <a:lnTo>
                        <a:pt x="737" y="3048"/>
                      </a:lnTo>
                      <a:lnTo>
                        <a:pt x="737" y="3048"/>
                      </a:lnTo>
                      <a:cubicBezTo>
                        <a:pt x="726" y="3048"/>
                        <a:pt x="716" y="3043"/>
                        <a:pt x="705" y="3032"/>
                      </a:cubicBezTo>
                      <a:lnTo>
                        <a:pt x="672" y="2999"/>
                      </a:lnTo>
                      <a:lnTo>
                        <a:pt x="639" y="2966"/>
                      </a:lnTo>
                      <a:lnTo>
                        <a:pt x="606" y="2933"/>
                      </a:lnTo>
                      <a:lnTo>
                        <a:pt x="606" y="2933"/>
                      </a:lnTo>
                      <a:cubicBezTo>
                        <a:pt x="595" y="2923"/>
                        <a:pt x="590" y="2912"/>
                        <a:pt x="590" y="2901"/>
                      </a:cubicBezTo>
                      <a:lnTo>
                        <a:pt x="590" y="2901"/>
                      </a:lnTo>
                      <a:cubicBezTo>
                        <a:pt x="590" y="2889"/>
                        <a:pt x="598" y="2882"/>
                        <a:pt x="615" y="2877"/>
                      </a:cubicBezTo>
                      <a:lnTo>
                        <a:pt x="664" y="2860"/>
                      </a:lnTo>
                      <a:lnTo>
                        <a:pt x="664" y="2860"/>
                      </a:lnTo>
                      <a:cubicBezTo>
                        <a:pt x="680" y="2854"/>
                        <a:pt x="688" y="2846"/>
                        <a:pt x="688" y="2835"/>
                      </a:cubicBezTo>
                      <a:lnTo>
                        <a:pt x="688" y="2835"/>
                      </a:lnTo>
                      <a:cubicBezTo>
                        <a:pt x="688" y="2824"/>
                        <a:pt x="683" y="2814"/>
                        <a:pt x="672" y="2802"/>
                      </a:cubicBezTo>
                      <a:lnTo>
                        <a:pt x="639" y="2769"/>
                      </a:lnTo>
                      <a:lnTo>
                        <a:pt x="606" y="2737"/>
                      </a:lnTo>
                      <a:lnTo>
                        <a:pt x="574" y="2704"/>
                      </a:lnTo>
                      <a:lnTo>
                        <a:pt x="541" y="2671"/>
                      </a:lnTo>
                      <a:lnTo>
                        <a:pt x="508" y="2638"/>
                      </a:lnTo>
                      <a:lnTo>
                        <a:pt x="475" y="2606"/>
                      </a:lnTo>
                      <a:lnTo>
                        <a:pt x="442" y="2573"/>
                      </a:lnTo>
                      <a:lnTo>
                        <a:pt x="410" y="2540"/>
                      </a:lnTo>
                      <a:lnTo>
                        <a:pt x="377" y="2507"/>
                      </a:lnTo>
                      <a:lnTo>
                        <a:pt x="344" y="2474"/>
                      </a:lnTo>
                      <a:lnTo>
                        <a:pt x="311" y="2442"/>
                      </a:lnTo>
                      <a:lnTo>
                        <a:pt x="278" y="2409"/>
                      </a:lnTo>
                      <a:lnTo>
                        <a:pt x="246" y="2376"/>
                      </a:lnTo>
                      <a:lnTo>
                        <a:pt x="212" y="2344"/>
                      </a:lnTo>
                      <a:lnTo>
                        <a:pt x="212" y="2344"/>
                      </a:lnTo>
                      <a:cubicBezTo>
                        <a:pt x="202" y="2333"/>
                        <a:pt x="197" y="2321"/>
                        <a:pt x="197" y="2310"/>
                      </a:cubicBezTo>
                      <a:lnTo>
                        <a:pt x="197" y="2310"/>
                      </a:lnTo>
                      <a:cubicBezTo>
                        <a:pt x="197" y="2300"/>
                        <a:pt x="205" y="2291"/>
                        <a:pt x="221" y="2286"/>
                      </a:cubicBezTo>
                      <a:lnTo>
                        <a:pt x="221" y="2286"/>
                      </a:lnTo>
                      <a:cubicBezTo>
                        <a:pt x="237" y="2281"/>
                        <a:pt x="257" y="2278"/>
                        <a:pt x="278" y="2278"/>
                      </a:cubicBezTo>
                      <a:lnTo>
                        <a:pt x="606" y="2278"/>
                      </a:lnTo>
                      <a:lnTo>
                        <a:pt x="606" y="2278"/>
                      </a:lnTo>
                      <a:cubicBezTo>
                        <a:pt x="628" y="2278"/>
                        <a:pt x="647" y="2275"/>
                        <a:pt x="664" y="2270"/>
                      </a:cubicBezTo>
                      <a:lnTo>
                        <a:pt x="664" y="2270"/>
                      </a:lnTo>
                      <a:cubicBezTo>
                        <a:pt x="680" y="2264"/>
                        <a:pt x="688" y="2256"/>
                        <a:pt x="688" y="2245"/>
                      </a:cubicBezTo>
                      <a:lnTo>
                        <a:pt x="688" y="2245"/>
                      </a:lnTo>
                      <a:cubicBezTo>
                        <a:pt x="688" y="2234"/>
                        <a:pt x="683" y="2223"/>
                        <a:pt x="672" y="2212"/>
                      </a:cubicBezTo>
                      <a:lnTo>
                        <a:pt x="574" y="2114"/>
                      </a:lnTo>
                      <a:lnTo>
                        <a:pt x="541" y="2081"/>
                      </a:lnTo>
                      <a:lnTo>
                        <a:pt x="508" y="2048"/>
                      </a:lnTo>
                      <a:lnTo>
                        <a:pt x="410" y="1950"/>
                      </a:lnTo>
                      <a:lnTo>
                        <a:pt x="377" y="1917"/>
                      </a:lnTo>
                      <a:lnTo>
                        <a:pt x="344" y="1885"/>
                      </a:lnTo>
                      <a:lnTo>
                        <a:pt x="246" y="1786"/>
                      </a:lnTo>
                      <a:lnTo>
                        <a:pt x="212" y="1754"/>
                      </a:lnTo>
                      <a:lnTo>
                        <a:pt x="180" y="1721"/>
                      </a:lnTo>
                      <a:lnTo>
                        <a:pt x="82" y="1623"/>
                      </a:lnTo>
                      <a:lnTo>
                        <a:pt x="49" y="1590"/>
                      </a:lnTo>
                      <a:lnTo>
                        <a:pt x="16" y="1557"/>
                      </a:lnTo>
                      <a:lnTo>
                        <a:pt x="16" y="1557"/>
                      </a:lnTo>
                      <a:cubicBezTo>
                        <a:pt x="5" y="1545"/>
                        <a:pt x="0" y="1535"/>
                        <a:pt x="0" y="1524"/>
                      </a:cubicBezTo>
                      <a:lnTo>
                        <a:pt x="0" y="1524"/>
                      </a:lnTo>
                      <a:cubicBezTo>
                        <a:pt x="0" y="1513"/>
                        <a:pt x="5" y="1502"/>
                        <a:pt x="16" y="1491"/>
                      </a:cubicBezTo>
                      <a:lnTo>
                        <a:pt x="49" y="1458"/>
                      </a:lnTo>
                      <a:lnTo>
                        <a:pt x="82" y="1426"/>
                      </a:lnTo>
                      <a:lnTo>
                        <a:pt x="114" y="1393"/>
                      </a:lnTo>
                      <a:lnTo>
                        <a:pt x="147" y="1360"/>
                      </a:lnTo>
                      <a:lnTo>
                        <a:pt x="180" y="1327"/>
                      </a:lnTo>
                      <a:lnTo>
                        <a:pt x="212" y="1294"/>
                      </a:lnTo>
                      <a:lnTo>
                        <a:pt x="246" y="1262"/>
                      </a:lnTo>
                      <a:lnTo>
                        <a:pt x="278" y="1229"/>
                      </a:lnTo>
                      <a:lnTo>
                        <a:pt x="311" y="1196"/>
                      </a:lnTo>
                      <a:lnTo>
                        <a:pt x="344" y="1163"/>
                      </a:lnTo>
                      <a:lnTo>
                        <a:pt x="377" y="1130"/>
                      </a:lnTo>
                      <a:lnTo>
                        <a:pt x="410" y="1098"/>
                      </a:lnTo>
                      <a:lnTo>
                        <a:pt x="442" y="1065"/>
                      </a:lnTo>
                      <a:lnTo>
                        <a:pt x="475" y="1032"/>
                      </a:lnTo>
                      <a:lnTo>
                        <a:pt x="508" y="999"/>
                      </a:lnTo>
                      <a:lnTo>
                        <a:pt x="541" y="966"/>
                      </a:lnTo>
                      <a:lnTo>
                        <a:pt x="574" y="934"/>
                      </a:lnTo>
                      <a:lnTo>
                        <a:pt x="606" y="901"/>
                      </a:lnTo>
                      <a:lnTo>
                        <a:pt x="639" y="868"/>
                      </a:lnTo>
                      <a:lnTo>
                        <a:pt x="672" y="835"/>
                      </a:lnTo>
                      <a:lnTo>
                        <a:pt x="672" y="835"/>
                      </a:lnTo>
                      <a:cubicBezTo>
                        <a:pt x="683" y="824"/>
                        <a:pt x="688" y="814"/>
                        <a:pt x="688" y="803"/>
                      </a:cubicBezTo>
                      <a:lnTo>
                        <a:pt x="688" y="803"/>
                      </a:lnTo>
                      <a:cubicBezTo>
                        <a:pt x="688" y="792"/>
                        <a:pt x="680" y="784"/>
                        <a:pt x="664" y="778"/>
                      </a:cubicBezTo>
                      <a:lnTo>
                        <a:pt x="664" y="778"/>
                      </a:lnTo>
                      <a:cubicBezTo>
                        <a:pt x="647" y="773"/>
                        <a:pt x="628" y="770"/>
                        <a:pt x="606" y="770"/>
                      </a:cubicBezTo>
                      <a:lnTo>
                        <a:pt x="278" y="770"/>
                      </a:lnTo>
                      <a:lnTo>
                        <a:pt x="278" y="770"/>
                      </a:lnTo>
                      <a:cubicBezTo>
                        <a:pt x="257" y="770"/>
                        <a:pt x="237" y="767"/>
                        <a:pt x="221" y="762"/>
                      </a:cubicBezTo>
                      <a:lnTo>
                        <a:pt x="221" y="762"/>
                      </a:lnTo>
                      <a:cubicBezTo>
                        <a:pt x="205" y="756"/>
                        <a:pt x="197" y="748"/>
                        <a:pt x="197" y="737"/>
                      </a:cubicBezTo>
                      <a:lnTo>
                        <a:pt x="197" y="737"/>
                      </a:lnTo>
                      <a:cubicBezTo>
                        <a:pt x="197" y="726"/>
                        <a:pt x="202" y="715"/>
                        <a:pt x="212" y="704"/>
                      </a:cubicBezTo>
                      <a:lnTo>
                        <a:pt x="278" y="639"/>
                      </a:lnTo>
                      <a:lnTo>
                        <a:pt x="311" y="606"/>
                      </a:lnTo>
                      <a:lnTo>
                        <a:pt x="344" y="573"/>
                      </a:lnTo>
                      <a:lnTo>
                        <a:pt x="442" y="475"/>
                      </a:lnTo>
                      <a:lnTo>
                        <a:pt x="475" y="442"/>
                      </a:lnTo>
                      <a:lnTo>
                        <a:pt x="508" y="409"/>
                      </a:lnTo>
                      <a:lnTo>
                        <a:pt x="606" y="311"/>
                      </a:lnTo>
                      <a:lnTo>
                        <a:pt x="639" y="279"/>
                      </a:lnTo>
                      <a:lnTo>
                        <a:pt x="672" y="245"/>
                      </a:lnTo>
                      <a:lnTo>
                        <a:pt x="672" y="245"/>
                      </a:lnTo>
                      <a:cubicBezTo>
                        <a:pt x="683" y="235"/>
                        <a:pt x="688" y="224"/>
                        <a:pt x="688" y="213"/>
                      </a:cubicBezTo>
                      <a:lnTo>
                        <a:pt x="688" y="213"/>
                      </a:lnTo>
                      <a:cubicBezTo>
                        <a:pt x="688" y="202"/>
                        <a:pt x="680" y="194"/>
                        <a:pt x="664" y="188"/>
                      </a:cubicBezTo>
                      <a:lnTo>
                        <a:pt x="615" y="172"/>
                      </a:lnTo>
                      <a:lnTo>
                        <a:pt x="615" y="172"/>
                      </a:lnTo>
                      <a:cubicBezTo>
                        <a:pt x="598" y="166"/>
                        <a:pt x="590" y="158"/>
                        <a:pt x="590" y="147"/>
                      </a:cubicBezTo>
                      <a:lnTo>
                        <a:pt x="590" y="147"/>
                      </a:lnTo>
                      <a:cubicBezTo>
                        <a:pt x="590" y="136"/>
                        <a:pt x="595" y="125"/>
                        <a:pt x="606" y="114"/>
                      </a:cubicBezTo>
                      <a:lnTo>
                        <a:pt x="672" y="49"/>
                      </a:lnTo>
                      <a:lnTo>
                        <a:pt x="705" y="15"/>
                      </a:lnTo>
                      <a:lnTo>
                        <a:pt x="705" y="15"/>
                      </a:lnTo>
                      <a:cubicBezTo>
                        <a:pt x="716" y="5"/>
                        <a:pt x="726" y="0"/>
                        <a:pt x="737" y="0"/>
                      </a:cubicBezTo>
                      <a:lnTo>
                        <a:pt x="737" y="327"/>
                      </a:lnTo>
                      <a:lnTo>
                        <a:pt x="737" y="327"/>
                      </a:lnTo>
                      <a:cubicBezTo>
                        <a:pt x="726" y="327"/>
                        <a:pt x="721" y="333"/>
                        <a:pt x="721" y="344"/>
                      </a:cubicBez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49">
                  <a:extLst>
                    <a:ext uri="{FF2B5EF4-FFF2-40B4-BE49-F238E27FC236}">
                      <a16:creationId xmlns:a16="http://schemas.microsoft.com/office/drawing/2014/main" id="{2A4432CD-A717-9F49-A0FB-6ED513076435}"/>
                    </a:ext>
                  </a:extLst>
                </p:cNvPr>
                <p:cNvSpPr>
                  <a:spLocks noChangeArrowheads="1"/>
                </p:cNvSpPr>
                <p:nvPr/>
              </p:nvSpPr>
              <p:spPr bwMode="auto">
                <a:xfrm>
                  <a:off x="2582863" y="2243138"/>
                  <a:ext cx="171450" cy="342900"/>
                </a:xfrm>
                <a:custGeom>
                  <a:avLst/>
                  <a:gdLst>
                    <a:gd name="T0" fmla="*/ 410 w 476"/>
                    <a:gd name="T1" fmla="*/ 49 h 952"/>
                    <a:gd name="T2" fmla="*/ 377 w 476"/>
                    <a:gd name="T3" fmla="*/ 81 h 952"/>
                    <a:gd name="T4" fmla="*/ 344 w 476"/>
                    <a:gd name="T5" fmla="*/ 114 h 952"/>
                    <a:gd name="T6" fmla="*/ 312 w 476"/>
                    <a:gd name="T7" fmla="*/ 147 h 952"/>
                    <a:gd name="T8" fmla="*/ 279 w 476"/>
                    <a:gd name="T9" fmla="*/ 180 h 952"/>
                    <a:gd name="T10" fmla="*/ 246 w 476"/>
                    <a:gd name="T11" fmla="*/ 213 h 952"/>
                    <a:gd name="T12" fmla="*/ 213 w 476"/>
                    <a:gd name="T13" fmla="*/ 245 h 952"/>
                    <a:gd name="T14" fmla="*/ 180 w 476"/>
                    <a:gd name="T15" fmla="*/ 278 h 952"/>
                    <a:gd name="T16" fmla="*/ 148 w 476"/>
                    <a:gd name="T17" fmla="*/ 311 h 952"/>
                    <a:gd name="T18" fmla="*/ 115 w 476"/>
                    <a:gd name="T19" fmla="*/ 344 h 952"/>
                    <a:gd name="T20" fmla="*/ 82 w 476"/>
                    <a:gd name="T21" fmla="*/ 377 h 952"/>
                    <a:gd name="T22" fmla="*/ 49 w 476"/>
                    <a:gd name="T23" fmla="*/ 409 h 952"/>
                    <a:gd name="T24" fmla="*/ 16 w 476"/>
                    <a:gd name="T25" fmla="*/ 442 h 952"/>
                    <a:gd name="T26" fmla="*/ 16 w 476"/>
                    <a:gd name="T27" fmla="*/ 442 h 952"/>
                    <a:gd name="T28" fmla="*/ 0 w 476"/>
                    <a:gd name="T29" fmla="*/ 475 h 952"/>
                    <a:gd name="T30" fmla="*/ 0 w 476"/>
                    <a:gd name="T31" fmla="*/ 475 h 952"/>
                    <a:gd name="T32" fmla="*/ 16 w 476"/>
                    <a:gd name="T33" fmla="*/ 508 h 952"/>
                    <a:gd name="T34" fmla="*/ 443 w 476"/>
                    <a:gd name="T35" fmla="*/ 933 h 952"/>
                    <a:gd name="T36" fmla="*/ 443 w 476"/>
                    <a:gd name="T37" fmla="*/ 933 h 952"/>
                    <a:gd name="T38" fmla="*/ 475 w 476"/>
                    <a:gd name="T39" fmla="*/ 951 h 952"/>
                    <a:gd name="T40" fmla="*/ 475 w 476"/>
                    <a:gd name="T41" fmla="*/ 819 h 952"/>
                    <a:gd name="T42" fmla="*/ 475 w 476"/>
                    <a:gd name="T43" fmla="*/ 819 h 952"/>
                    <a:gd name="T44" fmla="*/ 443 w 476"/>
                    <a:gd name="T45" fmla="*/ 803 h 952"/>
                    <a:gd name="T46" fmla="*/ 410 w 476"/>
                    <a:gd name="T47" fmla="*/ 770 h 952"/>
                    <a:gd name="T48" fmla="*/ 377 w 476"/>
                    <a:gd name="T49" fmla="*/ 737 h 952"/>
                    <a:gd name="T50" fmla="*/ 344 w 476"/>
                    <a:gd name="T51" fmla="*/ 705 h 952"/>
                    <a:gd name="T52" fmla="*/ 312 w 476"/>
                    <a:gd name="T53" fmla="*/ 672 h 952"/>
                    <a:gd name="T54" fmla="*/ 279 w 476"/>
                    <a:gd name="T55" fmla="*/ 639 h 952"/>
                    <a:gd name="T56" fmla="*/ 246 w 476"/>
                    <a:gd name="T57" fmla="*/ 606 h 952"/>
                    <a:gd name="T58" fmla="*/ 213 w 476"/>
                    <a:gd name="T59" fmla="*/ 574 h 952"/>
                    <a:gd name="T60" fmla="*/ 180 w 476"/>
                    <a:gd name="T61" fmla="*/ 541 h 952"/>
                    <a:gd name="T62" fmla="*/ 148 w 476"/>
                    <a:gd name="T63" fmla="*/ 508 h 952"/>
                    <a:gd name="T64" fmla="*/ 148 w 476"/>
                    <a:gd name="T65" fmla="*/ 508 h 952"/>
                    <a:gd name="T66" fmla="*/ 131 w 476"/>
                    <a:gd name="T67" fmla="*/ 475 h 952"/>
                    <a:gd name="T68" fmla="*/ 131 w 476"/>
                    <a:gd name="T69" fmla="*/ 475 h 952"/>
                    <a:gd name="T70" fmla="*/ 148 w 476"/>
                    <a:gd name="T71" fmla="*/ 442 h 952"/>
                    <a:gd name="T72" fmla="*/ 180 w 476"/>
                    <a:gd name="T73" fmla="*/ 409 h 952"/>
                    <a:gd name="T74" fmla="*/ 213 w 476"/>
                    <a:gd name="T75" fmla="*/ 377 h 952"/>
                    <a:gd name="T76" fmla="*/ 246 w 476"/>
                    <a:gd name="T77" fmla="*/ 344 h 952"/>
                    <a:gd name="T78" fmla="*/ 344 w 476"/>
                    <a:gd name="T79" fmla="*/ 245 h 952"/>
                    <a:gd name="T80" fmla="*/ 377 w 476"/>
                    <a:gd name="T81" fmla="*/ 213 h 952"/>
                    <a:gd name="T82" fmla="*/ 410 w 476"/>
                    <a:gd name="T83" fmla="*/ 180 h 952"/>
                    <a:gd name="T84" fmla="*/ 443 w 476"/>
                    <a:gd name="T85" fmla="*/ 147 h 952"/>
                    <a:gd name="T86" fmla="*/ 443 w 476"/>
                    <a:gd name="T87" fmla="*/ 147 h 952"/>
                    <a:gd name="T88" fmla="*/ 475 w 476"/>
                    <a:gd name="T89" fmla="*/ 131 h 952"/>
                    <a:gd name="T90" fmla="*/ 475 w 476"/>
                    <a:gd name="T91" fmla="*/ 0 h 952"/>
                    <a:gd name="T92" fmla="*/ 475 w 476"/>
                    <a:gd name="T93" fmla="*/ 0 h 952"/>
                    <a:gd name="T94" fmla="*/ 443 w 476"/>
                    <a:gd name="T95" fmla="*/ 16 h 952"/>
                    <a:gd name="T96" fmla="*/ 410 w 476"/>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10" y="49"/>
                      </a:moveTo>
                      <a:lnTo>
                        <a:pt x="377" y="81"/>
                      </a:lnTo>
                      <a:lnTo>
                        <a:pt x="344" y="114"/>
                      </a:lnTo>
                      <a:lnTo>
                        <a:pt x="312" y="147"/>
                      </a:lnTo>
                      <a:lnTo>
                        <a:pt x="279" y="180"/>
                      </a:lnTo>
                      <a:lnTo>
                        <a:pt x="246" y="213"/>
                      </a:lnTo>
                      <a:lnTo>
                        <a:pt x="213" y="245"/>
                      </a:lnTo>
                      <a:lnTo>
                        <a:pt x="180" y="278"/>
                      </a:lnTo>
                      <a:lnTo>
                        <a:pt x="148" y="311"/>
                      </a:lnTo>
                      <a:lnTo>
                        <a:pt x="115" y="344"/>
                      </a:lnTo>
                      <a:lnTo>
                        <a:pt x="82" y="377"/>
                      </a:lnTo>
                      <a:lnTo>
                        <a:pt x="49" y="409"/>
                      </a:lnTo>
                      <a:lnTo>
                        <a:pt x="16" y="442"/>
                      </a:lnTo>
                      <a:lnTo>
                        <a:pt x="16" y="442"/>
                      </a:lnTo>
                      <a:cubicBezTo>
                        <a:pt x="6" y="453"/>
                        <a:pt x="0" y="464"/>
                        <a:pt x="0" y="475"/>
                      </a:cubicBezTo>
                      <a:lnTo>
                        <a:pt x="0" y="475"/>
                      </a:lnTo>
                      <a:cubicBezTo>
                        <a:pt x="0" y="486"/>
                        <a:pt x="6" y="496"/>
                        <a:pt x="16" y="508"/>
                      </a:cubicBezTo>
                      <a:lnTo>
                        <a:pt x="443" y="933"/>
                      </a:lnTo>
                      <a:lnTo>
                        <a:pt x="443" y="933"/>
                      </a:lnTo>
                      <a:cubicBezTo>
                        <a:pt x="454" y="945"/>
                        <a:pt x="464" y="951"/>
                        <a:pt x="475" y="951"/>
                      </a:cubicBezTo>
                      <a:lnTo>
                        <a:pt x="475" y="819"/>
                      </a:lnTo>
                      <a:lnTo>
                        <a:pt x="475" y="819"/>
                      </a:lnTo>
                      <a:cubicBezTo>
                        <a:pt x="464" y="819"/>
                        <a:pt x="454" y="814"/>
                        <a:pt x="443" y="803"/>
                      </a:cubicBezTo>
                      <a:lnTo>
                        <a:pt x="410" y="770"/>
                      </a:lnTo>
                      <a:lnTo>
                        <a:pt x="377" y="737"/>
                      </a:lnTo>
                      <a:lnTo>
                        <a:pt x="344" y="705"/>
                      </a:lnTo>
                      <a:lnTo>
                        <a:pt x="312" y="672"/>
                      </a:lnTo>
                      <a:lnTo>
                        <a:pt x="279" y="639"/>
                      </a:lnTo>
                      <a:lnTo>
                        <a:pt x="246" y="606"/>
                      </a:lnTo>
                      <a:lnTo>
                        <a:pt x="213" y="574"/>
                      </a:lnTo>
                      <a:lnTo>
                        <a:pt x="180" y="541"/>
                      </a:lnTo>
                      <a:lnTo>
                        <a:pt x="148" y="508"/>
                      </a:lnTo>
                      <a:lnTo>
                        <a:pt x="148" y="508"/>
                      </a:lnTo>
                      <a:cubicBezTo>
                        <a:pt x="137" y="496"/>
                        <a:pt x="131" y="486"/>
                        <a:pt x="131" y="475"/>
                      </a:cubicBezTo>
                      <a:lnTo>
                        <a:pt x="131" y="475"/>
                      </a:lnTo>
                      <a:cubicBezTo>
                        <a:pt x="131" y="464"/>
                        <a:pt x="137" y="453"/>
                        <a:pt x="148" y="442"/>
                      </a:cubicBezTo>
                      <a:lnTo>
                        <a:pt x="180" y="409"/>
                      </a:lnTo>
                      <a:lnTo>
                        <a:pt x="213" y="377"/>
                      </a:lnTo>
                      <a:lnTo>
                        <a:pt x="246" y="344"/>
                      </a:lnTo>
                      <a:lnTo>
                        <a:pt x="344" y="245"/>
                      </a:lnTo>
                      <a:lnTo>
                        <a:pt x="377" y="213"/>
                      </a:lnTo>
                      <a:lnTo>
                        <a:pt x="410" y="180"/>
                      </a:lnTo>
                      <a:lnTo>
                        <a:pt x="443" y="147"/>
                      </a:lnTo>
                      <a:lnTo>
                        <a:pt x="443" y="147"/>
                      </a:lnTo>
                      <a:cubicBezTo>
                        <a:pt x="454" y="137"/>
                        <a:pt x="464" y="131"/>
                        <a:pt x="475" y="131"/>
                      </a:cubicBezTo>
                      <a:lnTo>
                        <a:pt x="475" y="0"/>
                      </a:lnTo>
                      <a:lnTo>
                        <a:pt x="475" y="0"/>
                      </a:lnTo>
                      <a:cubicBezTo>
                        <a:pt x="464" y="0"/>
                        <a:pt x="454" y="5"/>
                        <a:pt x="443" y="16"/>
                      </a:cubicBezTo>
                      <a:lnTo>
                        <a:pt x="410" y="4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184">
                  <a:extLst>
                    <a:ext uri="{FF2B5EF4-FFF2-40B4-BE49-F238E27FC236}">
                      <a16:creationId xmlns:a16="http://schemas.microsoft.com/office/drawing/2014/main" id="{E605EF15-8CF8-E947-A1B0-B3CA4BFA748A}"/>
                    </a:ext>
                  </a:extLst>
                </p:cNvPr>
                <p:cNvSpPr>
                  <a:spLocks noChangeArrowheads="1"/>
                </p:cNvSpPr>
                <p:nvPr/>
              </p:nvSpPr>
              <p:spPr bwMode="auto">
                <a:xfrm>
                  <a:off x="2747828" y="1865313"/>
                  <a:ext cx="266700" cy="1096962"/>
                </a:xfrm>
                <a:custGeom>
                  <a:avLst/>
                  <a:gdLst>
                    <a:gd name="T0" fmla="*/ 280 w 739"/>
                    <a:gd name="T1" fmla="*/ 2442 h 3049"/>
                    <a:gd name="T2" fmla="*/ 312 w 739"/>
                    <a:gd name="T3" fmla="*/ 2376 h 3049"/>
                    <a:gd name="T4" fmla="*/ 345 w 739"/>
                    <a:gd name="T5" fmla="*/ 2376 h 3049"/>
                    <a:gd name="T6" fmla="*/ 214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1 w 739"/>
                    <a:gd name="T19" fmla="*/ 541 h 3049"/>
                    <a:gd name="T20" fmla="*/ 148 w 739"/>
                    <a:gd name="T21" fmla="*/ 475 h 3049"/>
                    <a:gd name="T22" fmla="*/ 116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2 w 739"/>
                    <a:gd name="T35" fmla="*/ 672 h 3049"/>
                    <a:gd name="T36" fmla="*/ 722 w 739"/>
                    <a:gd name="T37" fmla="*/ 1557 h 3049"/>
                    <a:gd name="T38" fmla="*/ 492 w 739"/>
                    <a:gd name="T39" fmla="*/ 1786 h 3049"/>
                    <a:gd name="T40" fmla="*/ 197 w 739"/>
                    <a:gd name="T41" fmla="*/ 2081 h 3049"/>
                    <a:gd name="T42" fmla="*/ 50 w 739"/>
                    <a:gd name="T43" fmla="*/ 2245 h 3049"/>
                    <a:gd name="T44" fmla="*/ 459 w 739"/>
                    <a:gd name="T45" fmla="*/ 2278 h 3049"/>
                    <a:gd name="T46" fmla="*/ 525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8 w 739"/>
                    <a:gd name="T73" fmla="*/ 1590 h 3049"/>
                    <a:gd name="T74" fmla="*/ 590 w 739"/>
                    <a:gd name="T75" fmla="*/ 1491 h 3049"/>
                    <a:gd name="T76" fmla="*/ 131 w 739"/>
                    <a:gd name="T77" fmla="*/ 704 h 3049"/>
                    <a:gd name="T78" fmla="*/ 214 w 739"/>
                    <a:gd name="T79" fmla="*/ 672 h 3049"/>
                    <a:gd name="T80" fmla="*/ 66 w 739"/>
                    <a:gd name="T81" fmla="*/ 508 h 3049"/>
                    <a:gd name="T82" fmla="*/ 0 w 739"/>
                    <a:gd name="T83" fmla="*/ 360 h 3049"/>
                    <a:gd name="T84" fmla="*/ 0 w 739"/>
                    <a:gd name="T85" fmla="*/ 0 h 3049"/>
                    <a:gd name="T86" fmla="*/ 148 w 739"/>
                    <a:gd name="T87" fmla="*/ 147 h 3049"/>
                    <a:gd name="T88" fmla="*/ 50 w 739"/>
                    <a:gd name="T89" fmla="*/ 213 h 3049"/>
                    <a:gd name="T90" fmla="*/ 230 w 739"/>
                    <a:gd name="T91" fmla="*/ 409 h 3049"/>
                    <a:gd name="T92" fmla="*/ 459 w 739"/>
                    <a:gd name="T93" fmla="*/ 639 h 3049"/>
                    <a:gd name="T94" fmla="*/ 517 w 739"/>
                    <a:gd name="T95" fmla="*/ 762 h 3049"/>
                    <a:gd name="T96" fmla="*/ 74 w 739"/>
                    <a:gd name="T97" fmla="*/ 778 h 3049"/>
                    <a:gd name="T98" fmla="*/ 99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6" y="2442"/>
                      </a:moveTo>
                      <a:lnTo>
                        <a:pt x="246" y="2442"/>
                      </a:lnTo>
                      <a:cubicBezTo>
                        <a:pt x="246" y="2452"/>
                        <a:pt x="252" y="2458"/>
                        <a:pt x="262" y="2458"/>
                      </a:cubicBezTo>
                      <a:lnTo>
                        <a:pt x="262" y="2458"/>
                      </a:lnTo>
                      <a:cubicBezTo>
                        <a:pt x="274" y="2458"/>
                        <a:pt x="280" y="2452"/>
                        <a:pt x="280" y="2442"/>
                      </a:cubicBezTo>
                      <a:lnTo>
                        <a:pt x="280" y="2442"/>
                      </a:lnTo>
                      <a:cubicBezTo>
                        <a:pt x="280" y="2431"/>
                        <a:pt x="274" y="2425"/>
                        <a:pt x="262" y="2425"/>
                      </a:cubicBezTo>
                      <a:lnTo>
                        <a:pt x="262" y="2425"/>
                      </a:lnTo>
                      <a:cubicBezTo>
                        <a:pt x="252" y="2425"/>
                        <a:pt x="246" y="2431"/>
                        <a:pt x="246" y="2442"/>
                      </a:cubicBezTo>
                      <a:close/>
                      <a:moveTo>
                        <a:pt x="312" y="2376"/>
                      </a:moveTo>
                      <a:lnTo>
                        <a:pt x="312" y="2376"/>
                      </a:lnTo>
                      <a:cubicBezTo>
                        <a:pt x="312" y="2387"/>
                        <a:pt x="317" y="2393"/>
                        <a:pt x="328" y="2393"/>
                      </a:cubicBezTo>
                      <a:lnTo>
                        <a:pt x="328" y="2393"/>
                      </a:lnTo>
                      <a:cubicBezTo>
                        <a:pt x="339" y="2393"/>
                        <a:pt x="345" y="2387"/>
                        <a:pt x="345" y="2376"/>
                      </a:cubicBezTo>
                      <a:lnTo>
                        <a:pt x="345" y="2376"/>
                      </a:lnTo>
                      <a:cubicBezTo>
                        <a:pt x="345" y="2365"/>
                        <a:pt x="339" y="2360"/>
                        <a:pt x="328" y="2360"/>
                      </a:cubicBezTo>
                      <a:lnTo>
                        <a:pt x="328" y="2360"/>
                      </a:lnTo>
                      <a:cubicBezTo>
                        <a:pt x="317" y="2360"/>
                        <a:pt x="312" y="2365"/>
                        <a:pt x="312" y="2376"/>
                      </a:cubicBezTo>
                      <a:close/>
                      <a:moveTo>
                        <a:pt x="214" y="2507"/>
                      </a:moveTo>
                      <a:lnTo>
                        <a:pt x="214" y="2507"/>
                      </a:lnTo>
                      <a:cubicBezTo>
                        <a:pt x="214" y="2496"/>
                        <a:pt x="209" y="2491"/>
                        <a:pt x="197" y="2491"/>
                      </a:cubicBezTo>
                      <a:lnTo>
                        <a:pt x="197" y="2491"/>
                      </a:lnTo>
                      <a:cubicBezTo>
                        <a:pt x="186" y="2491"/>
                        <a:pt x="181" y="2496"/>
                        <a:pt x="181" y="2507"/>
                      </a:cubicBezTo>
                      <a:lnTo>
                        <a:pt x="181" y="2507"/>
                      </a:lnTo>
                      <a:cubicBezTo>
                        <a:pt x="181" y="2518"/>
                        <a:pt x="186" y="2524"/>
                        <a:pt x="197" y="2524"/>
                      </a:cubicBezTo>
                      <a:lnTo>
                        <a:pt x="197" y="2524"/>
                      </a:lnTo>
                      <a:cubicBezTo>
                        <a:pt x="209" y="2524"/>
                        <a:pt x="214" y="2518"/>
                        <a:pt x="214" y="2507"/>
                      </a:cubicBezTo>
                      <a:close/>
                      <a:moveTo>
                        <a:pt x="148" y="2573"/>
                      </a:moveTo>
                      <a:lnTo>
                        <a:pt x="148" y="2573"/>
                      </a:lnTo>
                      <a:cubicBezTo>
                        <a:pt x="148" y="2562"/>
                        <a:pt x="143" y="2556"/>
                        <a:pt x="131" y="2556"/>
                      </a:cubicBezTo>
                      <a:lnTo>
                        <a:pt x="131" y="2556"/>
                      </a:lnTo>
                      <a:cubicBezTo>
                        <a:pt x="121" y="2556"/>
                        <a:pt x="116" y="2562"/>
                        <a:pt x="116" y="2573"/>
                      </a:cubicBezTo>
                      <a:lnTo>
                        <a:pt x="116" y="2573"/>
                      </a:lnTo>
                      <a:cubicBezTo>
                        <a:pt x="116" y="2584"/>
                        <a:pt x="121" y="2589"/>
                        <a:pt x="131" y="2589"/>
                      </a:cubicBezTo>
                      <a:lnTo>
                        <a:pt x="131" y="2589"/>
                      </a:lnTo>
                      <a:cubicBezTo>
                        <a:pt x="143" y="2589"/>
                        <a:pt x="148" y="2584"/>
                        <a:pt x="148" y="2573"/>
                      </a:cubicBezTo>
                      <a:close/>
                      <a:moveTo>
                        <a:pt x="82" y="2638"/>
                      </a:moveTo>
                      <a:lnTo>
                        <a:pt x="82" y="2638"/>
                      </a:lnTo>
                      <a:cubicBezTo>
                        <a:pt x="82" y="2627"/>
                        <a:pt x="77" y="2622"/>
                        <a:pt x="66" y="2622"/>
                      </a:cubicBezTo>
                      <a:lnTo>
                        <a:pt x="66" y="2622"/>
                      </a:lnTo>
                      <a:cubicBezTo>
                        <a:pt x="55" y="2622"/>
                        <a:pt x="50" y="2627"/>
                        <a:pt x="50" y="2638"/>
                      </a:cubicBezTo>
                      <a:lnTo>
                        <a:pt x="50" y="2638"/>
                      </a:lnTo>
                      <a:cubicBezTo>
                        <a:pt x="50" y="2650"/>
                        <a:pt x="55" y="2655"/>
                        <a:pt x="66" y="2655"/>
                      </a:cubicBezTo>
                      <a:lnTo>
                        <a:pt x="66" y="2655"/>
                      </a:lnTo>
                      <a:cubicBezTo>
                        <a:pt x="77" y="2655"/>
                        <a:pt x="82" y="2650"/>
                        <a:pt x="82" y="2638"/>
                      </a:cubicBezTo>
                      <a:close/>
                      <a:moveTo>
                        <a:pt x="214" y="541"/>
                      </a:moveTo>
                      <a:lnTo>
                        <a:pt x="214" y="541"/>
                      </a:lnTo>
                      <a:cubicBezTo>
                        <a:pt x="214" y="529"/>
                        <a:pt x="209" y="524"/>
                        <a:pt x="197" y="524"/>
                      </a:cubicBezTo>
                      <a:lnTo>
                        <a:pt x="197" y="524"/>
                      </a:lnTo>
                      <a:cubicBezTo>
                        <a:pt x="186" y="524"/>
                        <a:pt x="181" y="529"/>
                        <a:pt x="181" y="541"/>
                      </a:cubicBezTo>
                      <a:lnTo>
                        <a:pt x="181" y="541"/>
                      </a:lnTo>
                      <a:cubicBezTo>
                        <a:pt x="181" y="551"/>
                        <a:pt x="186" y="557"/>
                        <a:pt x="197" y="557"/>
                      </a:cubicBezTo>
                      <a:lnTo>
                        <a:pt x="197" y="557"/>
                      </a:lnTo>
                      <a:cubicBezTo>
                        <a:pt x="209" y="557"/>
                        <a:pt x="214" y="551"/>
                        <a:pt x="214" y="541"/>
                      </a:cubicBezTo>
                      <a:close/>
                      <a:moveTo>
                        <a:pt x="148" y="475"/>
                      </a:moveTo>
                      <a:lnTo>
                        <a:pt x="148" y="475"/>
                      </a:lnTo>
                      <a:cubicBezTo>
                        <a:pt x="148" y="464"/>
                        <a:pt x="143" y="458"/>
                        <a:pt x="131" y="458"/>
                      </a:cubicBezTo>
                      <a:lnTo>
                        <a:pt x="131" y="458"/>
                      </a:lnTo>
                      <a:cubicBezTo>
                        <a:pt x="121" y="458"/>
                        <a:pt x="116" y="464"/>
                        <a:pt x="116" y="475"/>
                      </a:cubicBezTo>
                      <a:lnTo>
                        <a:pt x="116" y="475"/>
                      </a:lnTo>
                      <a:cubicBezTo>
                        <a:pt x="116" y="486"/>
                        <a:pt x="121" y="491"/>
                        <a:pt x="131" y="491"/>
                      </a:cubicBezTo>
                      <a:lnTo>
                        <a:pt x="131" y="491"/>
                      </a:lnTo>
                      <a:cubicBezTo>
                        <a:pt x="143" y="491"/>
                        <a:pt x="148" y="486"/>
                        <a:pt x="148" y="475"/>
                      </a:cubicBezTo>
                      <a:close/>
                      <a:moveTo>
                        <a:pt x="82" y="409"/>
                      </a:moveTo>
                      <a:lnTo>
                        <a:pt x="82" y="409"/>
                      </a:lnTo>
                      <a:cubicBezTo>
                        <a:pt x="82" y="398"/>
                        <a:pt x="77" y="393"/>
                        <a:pt x="66" y="393"/>
                      </a:cubicBezTo>
                      <a:lnTo>
                        <a:pt x="66" y="393"/>
                      </a:lnTo>
                      <a:cubicBezTo>
                        <a:pt x="55" y="393"/>
                        <a:pt x="50" y="398"/>
                        <a:pt x="50" y="409"/>
                      </a:cubicBezTo>
                      <a:lnTo>
                        <a:pt x="50" y="409"/>
                      </a:lnTo>
                      <a:cubicBezTo>
                        <a:pt x="50" y="420"/>
                        <a:pt x="55" y="426"/>
                        <a:pt x="66" y="426"/>
                      </a:cubicBezTo>
                      <a:lnTo>
                        <a:pt x="66" y="426"/>
                      </a:lnTo>
                      <a:cubicBezTo>
                        <a:pt x="77" y="426"/>
                        <a:pt x="82" y="420"/>
                        <a:pt x="82" y="409"/>
                      </a:cubicBezTo>
                      <a:close/>
                      <a:moveTo>
                        <a:pt x="246" y="606"/>
                      </a:moveTo>
                      <a:lnTo>
                        <a:pt x="246" y="606"/>
                      </a:lnTo>
                      <a:cubicBezTo>
                        <a:pt x="246" y="617"/>
                        <a:pt x="252" y="622"/>
                        <a:pt x="262" y="622"/>
                      </a:cubicBezTo>
                      <a:lnTo>
                        <a:pt x="262" y="622"/>
                      </a:lnTo>
                      <a:cubicBezTo>
                        <a:pt x="274" y="622"/>
                        <a:pt x="280" y="617"/>
                        <a:pt x="280" y="606"/>
                      </a:cubicBezTo>
                      <a:lnTo>
                        <a:pt x="280" y="606"/>
                      </a:lnTo>
                      <a:cubicBezTo>
                        <a:pt x="280" y="595"/>
                        <a:pt x="274" y="589"/>
                        <a:pt x="262" y="589"/>
                      </a:cubicBezTo>
                      <a:lnTo>
                        <a:pt x="262" y="589"/>
                      </a:lnTo>
                      <a:cubicBezTo>
                        <a:pt x="252" y="589"/>
                        <a:pt x="246" y="595"/>
                        <a:pt x="246" y="606"/>
                      </a:cubicBezTo>
                      <a:close/>
                      <a:moveTo>
                        <a:pt x="312" y="672"/>
                      </a:moveTo>
                      <a:lnTo>
                        <a:pt x="312" y="672"/>
                      </a:lnTo>
                      <a:cubicBezTo>
                        <a:pt x="312" y="683"/>
                        <a:pt x="317" y="688"/>
                        <a:pt x="328" y="688"/>
                      </a:cubicBezTo>
                      <a:lnTo>
                        <a:pt x="328" y="688"/>
                      </a:lnTo>
                      <a:cubicBezTo>
                        <a:pt x="339" y="688"/>
                        <a:pt x="345" y="683"/>
                        <a:pt x="345" y="672"/>
                      </a:cubicBezTo>
                      <a:lnTo>
                        <a:pt x="345" y="672"/>
                      </a:lnTo>
                      <a:cubicBezTo>
                        <a:pt x="345" y="660"/>
                        <a:pt x="339" y="655"/>
                        <a:pt x="328" y="655"/>
                      </a:cubicBezTo>
                      <a:lnTo>
                        <a:pt x="328" y="655"/>
                      </a:lnTo>
                      <a:cubicBezTo>
                        <a:pt x="317" y="655"/>
                        <a:pt x="312" y="660"/>
                        <a:pt x="312" y="672"/>
                      </a:cubicBezTo>
                      <a:close/>
                      <a:moveTo>
                        <a:pt x="722" y="1491"/>
                      </a:moveTo>
                      <a:lnTo>
                        <a:pt x="722" y="1491"/>
                      </a:lnTo>
                      <a:cubicBezTo>
                        <a:pt x="732" y="1502"/>
                        <a:pt x="738" y="1513"/>
                        <a:pt x="738" y="1524"/>
                      </a:cubicBezTo>
                      <a:lnTo>
                        <a:pt x="738" y="1524"/>
                      </a:lnTo>
                      <a:cubicBezTo>
                        <a:pt x="738" y="1535"/>
                        <a:pt x="732" y="1545"/>
                        <a:pt x="722" y="1557"/>
                      </a:cubicBezTo>
                      <a:lnTo>
                        <a:pt x="689" y="1590"/>
                      </a:lnTo>
                      <a:lnTo>
                        <a:pt x="656" y="1623"/>
                      </a:lnTo>
                      <a:lnTo>
                        <a:pt x="558" y="1721"/>
                      </a:lnTo>
                      <a:lnTo>
                        <a:pt x="525" y="1754"/>
                      </a:lnTo>
                      <a:lnTo>
                        <a:pt x="492" y="1786"/>
                      </a:lnTo>
                      <a:lnTo>
                        <a:pt x="394" y="1885"/>
                      </a:lnTo>
                      <a:lnTo>
                        <a:pt x="361" y="1917"/>
                      </a:lnTo>
                      <a:lnTo>
                        <a:pt x="328" y="1950"/>
                      </a:lnTo>
                      <a:lnTo>
                        <a:pt x="230" y="2048"/>
                      </a:lnTo>
                      <a:lnTo>
                        <a:pt x="197" y="2081"/>
                      </a:lnTo>
                      <a:lnTo>
                        <a:pt x="164" y="2114"/>
                      </a:lnTo>
                      <a:lnTo>
                        <a:pt x="66" y="2212"/>
                      </a:lnTo>
                      <a:lnTo>
                        <a:pt x="66" y="2212"/>
                      </a:lnTo>
                      <a:cubicBezTo>
                        <a:pt x="55" y="2223"/>
                        <a:pt x="50" y="2234"/>
                        <a:pt x="50" y="2245"/>
                      </a:cubicBezTo>
                      <a:lnTo>
                        <a:pt x="50" y="2245"/>
                      </a:lnTo>
                      <a:cubicBezTo>
                        <a:pt x="50" y="2256"/>
                        <a:pt x="58" y="2264"/>
                        <a:pt x="74" y="2270"/>
                      </a:cubicBezTo>
                      <a:lnTo>
                        <a:pt x="74" y="2270"/>
                      </a:lnTo>
                      <a:cubicBezTo>
                        <a:pt x="91" y="2275"/>
                        <a:pt x="110" y="2278"/>
                        <a:pt x="131" y="2278"/>
                      </a:cubicBezTo>
                      <a:lnTo>
                        <a:pt x="459" y="2278"/>
                      </a:lnTo>
                      <a:lnTo>
                        <a:pt x="459" y="2278"/>
                      </a:lnTo>
                      <a:cubicBezTo>
                        <a:pt x="481" y="2278"/>
                        <a:pt x="500" y="2281"/>
                        <a:pt x="517" y="2286"/>
                      </a:cubicBezTo>
                      <a:lnTo>
                        <a:pt x="517" y="2286"/>
                      </a:lnTo>
                      <a:cubicBezTo>
                        <a:pt x="533" y="2291"/>
                        <a:pt x="541" y="2300"/>
                        <a:pt x="541" y="2310"/>
                      </a:cubicBezTo>
                      <a:lnTo>
                        <a:pt x="541" y="2310"/>
                      </a:lnTo>
                      <a:cubicBezTo>
                        <a:pt x="541" y="2321"/>
                        <a:pt x="536" y="2333"/>
                        <a:pt x="525" y="2344"/>
                      </a:cubicBezTo>
                      <a:lnTo>
                        <a:pt x="492"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9" y="2769"/>
                      </a:lnTo>
                      <a:lnTo>
                        <a:pt x="66" y="2802"/>
                      </a:lnTo>
                      <a:lnTo>
                        <a:pt x="66" y="2802"/>
                      </a:lnTo>
                      <a:cubicBezTo>
                        <a:pt x="55" y="2814"/>
                        <a:pt x="50" y="2824"/>
                        <a:pt x="50" y="2835"/>
                      </a:cubicBezTo>
                      <a:lnTo>
                        <a:pt x="50" y="2835"/>
                      </a:lnTo>
                      <a:cubicBezTo>
                        <a:pt x="50" y="2846"/>
                        <a:pt x="58" y="2854"/>
                        <a:pt x="74" y="2860"/>
                      </a:cubicBezTo>
                      <a:lnTo>
                        <a:pt x="123" y="2877"/>
                      </a:lnTo>
                      <a:lnTo>
                        <a:pt x="123" y="2877"/>
                      </a:lnTo>
                      <a:cubicBezTo>
                        <a:pt x="140" y="2882"/>
                        <a:pt x="148" y="2889"/>
                        <a:pt x="148" y="2901"/>
                      </a:cubicBezTo>
                      <a:lnTo>
                        <a:pt x="148" y="2901"/>
                      </a:lnTo>
                      <a:cubicBezTo>
                        <a:pt x="148" y="2912"/>
                        <a:pt x="143" y="2923"/>
                        <a:pt x="131" y="2933"/>
                      </a:cubicBezTo>
                      <a:lnTo>
                        <a:pt x="99" y="2966"/>
                      </a:lnTo>
                      <a:lnTo>
                        <a:pt x="66" y="2999"/>
                      </a:lnTo>
                      <a:lnTo>
                        <a:pt x="33" y="3032"/>
                      </a:lnTo>
                      <a:lnTo>
                        <a:pt x="33" y="3032"/>
                      </a:lnTo>
                      <a:cubicBezTo>
                        <a:pt x="22" y="3043"/>
                        <a:pt x="11" y="3048"/>
                        <a:pt x="0" y="3048"/>
                      </a:cubicBezTo>
                      <a:lnTo>
                        <a:pt x="0" y="2720"/>
                      </a:lnTo>
                      <a:lnTo>
                        <a:pt x="0" y="2720"/>
                      </a:lnTo>
                      <a:cubicBezTo>
                        <a:pt x="11" y="2720"/>
                        <a:pt x="17" y="2715"/>
                        <a:pt x="17" y="2704"/>
                      </a:cubicBezTo>
                      <a:lnTo>
                        <a:pt x="17" y="2704"/>
                      </a:lnTo>
                      <a:cubicBezTo>
                        <a:pt x="17"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9" y="2398"/>
                        <a:pt x="214" y="2387"/>
                        <a:pt x="214" y="2376"/>
                      </a:cubicBezTo>
                      <a:lnTo>
                        <a:pt x="214" y="2376"/>
                      </a:lnTo>
                      <a:cubicBezTo>
                        <a:pt x="214" y="2365"/>
                        <a:pt x="205" y="2357"/>
                        <a:pt x="189" y="2351"/>
                      </a:cubicBezTo>
                      <a:lnTo>
                        <a:pt x="189" y="2351"/>
                      </a:lnTo>
                      <a:cubicBezTo>
                        <a:pt x="172" y="2346"/>
                        <a:pt x="153" y="2344"/>
                        <a:pt x="131" y="2344"/>
                      </a:cubicBezTo>
                      <a:lnTo>
                        <a:pt x="0" y="2344"/>
                      </a:lnTo>
                      <a:lnTo>
                        <a:pt x="0" y="2131"/>
                      </a:lnTo>
                      <a:lnTo>
                        <a:pt x="0" y="2131"/>
                      </a:lnTo>
                      <a:cubicBezTo>
                        <a:pt x="11" y="2131"/>
                        <a:pt x="22" y="2125"/>
                        <a:pt x="33" y="2114"/>
                      </a:cubicBezTo>
                      <a:lnTo>
                        <a:pt x="66" y="2081"/>
                      </a:lnTo>
                      <a:lnTo>
                        <a:pt x="99"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2" y="1655"/>
                      </a:lnTo>
                      <a:lnTo>
                        <a:pt x="525" y="1623"/>
                      </a:lnTo>
                      <a:lnTo>
                        <a:pt x="558"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9" y="696"/>
                      </a:cubicBezTo>
                      <a:lnTo>
                        <a:pt x="189" y="696"/>
                      </a:lnTo>
                      <a:cubicBezTo>
                        <a:pt x="205" y="691"/>
                        <a:pt x="214" y="683"/>
                        <a:pt x="214" y="672"/>
                      </a:cubicBezTo>
                      <a:lnTo>
                        <a:pt x="214" y="672"/>
                      </a:lnTo>
                      <a:cubicBezTo>
                        <a:pt x="214" y="660"/>
                        <a:pt x="209" y="650"/>
                        <a:pt x="197" y="639"/>
                      </a:cubicBezTo>
                      <a:lnTo>
                        <a:pt x="164" y="606"/>
                      </a:lnTo>
                      <a:lnTo>
                        <a:pt x="131" y="573"/>
                      </a:lnTo>
                      <a:lnTo>
                        <a:pt x="99" y="541"/>
                      </a:lnTo>
                      <a:lnTo>
                        <a:pt x="66" y="508"/>
                      </a:lnTo>
                      <a:lnTo>
                        <a:pt x="33" y="475"/>
                      </a:lnTo>
                      <a:lnTo>
                        <a:pt x="33" y="475"/>
                      </a:lnTo>
                      <a:cubicBezTo>
                        <a:pt x="22" y="464"/>
                        <a:pt x="11" y="458"/>
                        <a:pt x="0" y="458"/>
                      </a:cubicBezTo>
                      <a:lnTo>
                        <a:pt x="0" y="360"/>
                      </a:lnTo>
                      <a:lnTo>
                        <a:pt x="0" y="360"/>
                      </a:lnTo>
                      <a:cubicBezTo>
                        <a:pt x="11" y="360"/>
                        <a:pt x="17" y="355"/>
                        <a:pt x="17" y="344"/>
                      </a:cubicBezTo>
                      <a:lnTo>
                        <a:pt x="17" y="344"/>
                      </a:lnTo>
                      <a:cubicBezTo>
                        <a:pt x="17" y="333"/>
                        <a:pt x="11" y="327"/>
                        <a:pt x="0" y="327"/>
                      </a:cubicBezTo>
                      <a:lnTo>
                        <a:pt x="0" y="0"/>
                      </a:lnTo>
                      <a:lnTo>
                        <a:pt x="0" y="0"/>
                      </a:lnTo>
                      <a:cubicBezTo>
                        <a:pt x="11" y="0"/>
                        <a:pt x="22" y="5"/>
                        <a:pt x="33" y="15"/>
                      </a:cubicBezTo>
                      <a:lnTo>
                        <a:pt x="66" y="49"/>
                      </a:lnTo>
                      <a:lnTo>
                        <a:pt x="131" y="114"/>
                      </a:lnTo>
                      <a:lnTo>
                        <a:pt x="131" y="114"/>
                      </a:lnTo>
                      <a:cubicBezTo>
                        <a:pt x="143" y="125"/>
                        <a:pt x="148" y="136"/>
                        <a:pt x="148" y="147"/>
                      </a:cubicBezTo>
                      <a:lnTo>
                        <a:pt x="148" y="147"/>
                      </a:lnTo>
                      <a:cubicBezTo>
                        <a:pt x="148" y="158"/>
                        <a:pt x="140" y="166"/>
                        <a:pt x="123" y="172"/>
                      </a:cubicBezTo>
                      <a:lnTo>
                        <a:pt x="74" y="188"/>
                      </a:lnTo>
                      <a:lnTo>
                        <a:pt x="74" y="188"/>
                      </a:lnTo>
                      <a:cubicBezTo>
                        <a:pt x="58" y="194"/>
                        <a:pt x="50" y="202"/>
                        <a:pt x="50" y="213"/>
                      </a:cubicBezTo>
                      <a:lnTo>
                        <a:pt x="50" y="213"/>
                      </a:lnTo>
                      <a:cubicBezTo>
                        <a:pt x="50" y="224"/>
                        <a:pt x="55" y="235"/>
                        <a:pt x="66" y="245"/>
                      </a:cubicBezTo>
                      <a:lnTo>
                        <a:pt x="99" y="279"/>
                      </a:lnTo>
                      <a:lnTo>
                        <a:pt x="131" y="311"/>
                      </a:lnTo>
                      <a:lnTo>
                        <a:pt x="230" y="409"/>
                      </a:lnTo>
                      <a:lnTo>
                        <a:pt x="262" y="442"/>
                      </a:lnTo>
                      <a:lnTo>
                        <a:pt x="295" y="475"/>
                      </a:lnTo>
                      <a:lnTo>
                        <a:pt x="394" y="573"/>
                      </a:lnTo>
                      <a:lnTo>
                        <a:pt x="426" y="606"/>
                      </a:lnTo>
                      <a:lnTo>
                        <a:pt x="459" y="639"/>
                      </a:lnTo>
                      <a:lnTo>
                        <a:pt x="525" y="704"/>
                      </a:lnTo>
                      <a:lnTo>
                        <a:pt x="525" y="704"/>
                      </a:lnTo>
                      <a:cubicBezTo>
                        <a:pt x="536" y="715"/>
                        <a:pt x="541" y="726"/>
                        <a:pt x="541" y="737"/>
                      </a:cubicBezTo>
                      <a:lnTo>
                        <a:pt x="541" y="737"/>
                      </a:lnTo>
                      <a:cubicBezTo>
                        <a:pt x="541" y="748"/>
                        <a:pt x="533" y="756"/>
                        <a:pt x="517" y="762"/>
                      </a:cubicBezTo>
                      <a:lnTo>
                        <a:pt x="517" y="762"/>
                      </a:lnTo>
                      <a:cubicBezTo>
                        <a:pt x="500" y="767"/>
                        <a:pt x="481" y="770"/>
                        <a:pt x="459" y="770"/>
                      </a:cubicBezTo>
                      <a:lnTo>
                        <a:pt x="131" y="770"/>
                      </a:lnTo>
                      <a:lnTo>
                        <a:pt x="131" y="770"/>
                      </a:lnTo>
                      <a:cubicBezTo>
                        <a:pt x="110" y="770"/>
                        <a:pt x="91" y="773"/>
                        <a:pt x="74" y="778"/>
                      </a:cubicBezTo>
                      <a:lnTo>
                        <a:pt x="74" y="778"/>
                      </a:lnTo>
                      <a:cubicBezTo>
                        <a:pt x="58" y="784"/>
                        <a:pt x="50" y="792"/>
                        <a:pt x="50" y="803"/>
                      </a:cubicBezTo>
                      <a:lnTo>
                        <a:pt x="50" y="803"/>
                      </a:lnTo>
                      <a:cubicBezTo>
                        <a:pt x="50" y="814"/>
                        <a:pt x="55" y="824"/>
                        <a:pt x="66" y="835"/>
                      </a:cubicBezTo>
                      <a:lnTo>
                        <a:pt x="99"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2" y="1262"/>
                      </a:lnTo>
                      <a:lnTo>
                        <a:pt x="525" y="1294"/>
                      </a:lnTo>
                      <a:lnTo>
                        <a:pt x="558" y="1327"/>
                      </a:lnTo>
                      <a:lnTo>
                        <a:pt x="590" y="1360"/>
                      </a:lnTo>
                      <a:lnTo>
                        <a:pt x="624" y="1393"/>
                      </a:lnTo>
                      <a:lnTo>
                        <a:pt x="656" y="1426"/>
                      </a:lnTo>
                      <a:lnTo>
                        <a:pt x="689" y="1458"/>
                      </a:lnTo>
                      <a:lnTo>
                        <a:pt x="722" y="1491"/>
                      </a:ln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193">
                  <a:extLst>
                    <a:ext uri="{FF2B5EF4-FFF2-40B4-BE49-F238E27FC236}">
                      <a16:creationId xmlns:a16="http://schemas.microsoft.com/office/drawing/2014/main" id="{E77A7D8B-345C-2E40-9083-73C8D5A1E533}"/>
                    </a:ext>
                  </a:extLst>
                </p:cNvPr>
                <p:cNvSpPr>
                  <a:spLocks noChangeArrowheads="1"/>
                </p:cNvSpPr>
                <p:nvPr/>
              </p:nvSpPr>
              <p:spPr bwMode="auto">
                <a:xfrm>
                  <a:off x="2754313" y="2243138"/>
                  <a:ext cx="171450" cy="342900"/>
                </a:xfrm>
                <a:custGeom>
                  <a:avLst/>
                  <a:gdLst>
                    <a:gd name="T0" fmla="*/ 459 w 477"/>
                    <a:gd name="T1" fmla="*/ 508 h 952"/>
                    <a:gd name="T2" fmla="*/ 459 w 477"/>
                    <a:gd name="T3" fmla="*/ 508 h 952"/>
                    <a:gd name="T4" fmla="*/ 476 w 477"/>
                    <a:gd name="T5" fmla="*/ 475 h 952"/>
                    <a:gd name="T6" fmla="*/ 476 w 477"/>
                    <a:gd name="T7" fmla="*/ 475 h 952"/>
                    <a:gd name="T8" fmla="*/ 459 w 477"/>
                    <a:gd name="T9" fmla="*/ 442 h 952"/>
                    <a:gd name="T10" fmla="*/ 426 w 477"/>
                    <a:gd name="T11" fmla="*/ 409 h 952"/>
                    <a:gd name="T12" fmla="*/ 394 w 477"/>
                    <a:gd name="T13" fmla="*/ 377 h 952"/>
                    <a:gd name="T14" fmla="*/ 361 w 477"/>
                    <a:gd name="T15" fmla="*/ 344 h 952"/>
                    <a:gd name="T16" fmla="*/ 328 w 477"/>
                    <a:gd name="T17" fmla="*/ 311 h 952"/>
                    <a:gd name="T18" fmla="*/ 295 w 477"/>
                    <a:gd name="T19" fmla="*/ 278 h 952"/>
                    <a:gd name="T20" fmla="*/ 262 w 477"/>
                    <a:gd name="T21" fmla="*/ 245 h 952"/>
                    <a:gd name="T22" fmla="*/ 230 w 477"/>
                    <a:gd name="T23" fmla="*/ 213 h 952"/>
                    <a:gd name="T24" fmla="*/ 197 w 477"/>
                    <a:gd name="T25" fmla="*/ 180 h 952"/>
                    <a:gd name="T26" fmla="*/ 164 w 477"/>
                    <a:gd name="T27" fmla="*/ 147 h 952"/>
                    <a:gd name="T28" fmla="*/ 131 w 477"/>
                    <a:gd name="T29" fmla="*/ 114 h 952"/>
                    <a:gd name="T30" fmla="*/ 99 w 477"/>
                    <a:gd name="T31" fmla="*/ 81 h 952"/>
                    <a:gd name="T32" fmla="*/ 66 w 477"/>
                    <a:gd name="T33" fmla="*/ 49 h 952"/>
                    <a:gd name="T34" fmla="*/ 33 w 477"/>
                    <a:gd name="T35" fmla="*/ 16 h 952"/>
                    <a:gd name="T36" fmla="*/ 33 w 477"/>
                    <a:gd name="T37" fmla="*/ 16 h 952"/>
                    <a:gd name="T38" fmla="*/ 0 w 477"/>
                    <a:gd name="T39" fmla="*/ 0 h 952"/>
                    <a:gd name="T40" fmla="*/ 0 w 477"/>
                    <a:gd name="T41" fmla="*/ 131 h 952"/>
                    <a:gd name="T42" fmla="*/ 0 w 477"/>
                    <a:gd name="T43" fmla="*/ 131 h 952"/>
                    <a:gd name="T44" fmla="*/ 33 w 477"/>
                    <a:gd name="T45" fmla="*/ 147 h 952"/>
                    <a:gd name="T46" fmla="*/ 66 w 477"/>
                    <a:gd name="T47" fmla="*/ 180 h 952"/>
                    <a:gd name="T48" fmla="*/ 99 w 477"/>
                    <a:gd name="T49" fmla="*/ 213 h 952"/>
                    <a:gd name="T50" fmla="*/ 131 w 477"/>
                    <a:gd name="T51" fmla="*/ 245 h 952"/>
                    <a:gd name="T52" fmla="*/ 230 w 477"/>
                    <a:gd name="T53" fmla="*/ 344 h 952"/>
                    <a:gd name="T54" fmla="*/ 262 w 477"/>
                    <a:gd name="T55" fmla="*/ 377 h 952"/>
                    <a:gd name="T56" fmla="*/ 295 w 477"/>
                    <a:gd name="T57" fmla="*/ 409 h 952"/>
                    <a:gd name="T58" fmla="*/ 328 w 477"/>
                    <a:gd name="T59" fmla="*/ 442 h 952"/>
                    <a:gd name="T60" fmla="*/ 328 w 477"/>
                    <a:gd name="T61" fmla="*/ 442 h 952"/>
                    <a:gd name="T62" fmla="*/ 345 w 477"/>
                    <a:gd name="T63" fmla="*/ 475 h 952"/>
                    <a:gd name="T64" fmla="*/ 345 w 477"/>
                    <a:gd name="T65" fmla="*/ 475 h 952"/>
                    <a:gd name="T66" fmla="*/ 328 w 477"/>
                    <a:gd name="T67" fmla="*/ 508 h 952"/>
                    <a:gd name="T68" fmla="*/ 295 w 477"/>
                    <a:gd name="T69" fmla="*/ 541 h 952"/>
                    <a:gd name="T70" fmla="*/ 262 w 477"/>
                    <a:gd name="T71" fmla="*/ 574 h 952"/>
                    <a:gd name="T72" fmla="*/ 230 w 477"/>
                    <a:gd name="T73" fmla="*/ 606 h 952"/>
                    <a:gd name="T74" fmla="*/ 197 w 477"/>
                    <a:gd name="T75" fmla="*/ 639 h 952"/>
                    <a:gd name="T76" fmla="*/ 164 w 477"/>
                    <a:gd name="T77" fmla="*/ 672 h 952"/>
                    <a:gd name="T78" fmla="*/ 131 w 477"/>
                    <a:gd name="T79" fmla="*/ 705 h 952"/>
                    <a:gd name="T80" fmla="*/ 99 w 477"/>
                    <a:gd name="T81" fmla="*/ 737 h 952"/>
                    <a:gd name="T82" fmla="*/ 66 w 477"/>
                    <a:gd name="T83" fmla="*/ 770 h 952"/>
                    <a:gd name="T84" fmla="*/ 33 w 477"/>
                    <a:gd name="T85" fmla="*/ 803 h 952"/>
                    <a:gd name="T86" fmla="*/ 33 w 477"/>
                    <a:gd name="T87" fmla="*/ 803 h 952"/>
                    <a:gd name="T88" fmla="*/ 0 w 477"/>
                    <a:gd name="T89" fmla="*/ 819 h 952"/>
                    <a:gd name="T90" fmla="*/ 0 w 477"/>
                    <a:gd name="T91" fmla="*/ 951 h 952"/>
                    <a:gd name="T92" fmla="*/ 0 w 477"/>
                    <a:gd name="T93" fmla="*/ 951 h 952"/>
                    <a:gd name="T94" fmla="*/ 33 w 477"/>
                    <a:gd name="T95" fmla="*/ 933 h 952"/>
                    <a:gd name="T96" fmla="*/ 459 w 477"/>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7" h="952">
                      <a:moveTo>
                        <a:pt x="459" y="508"/>
                      </a:moveTo>
                      <a:lnTo>
                        <a:pt x="459" y="508"/>
                      </a:lnTo>
                      <a:cubicBezTo>
                        <a:pt x="470" y="496"/>
                        <a:pt x="476" y="486"/>
                        <a:pt x="476" y="475"/>
                      </a:cubicBezTo>
                      <a:lnTo>
                        <a:pt x="476" y="475"/>
                      </a:lnTo>
                      <a:cubicBezTo>
                        <a:pt x="476"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9"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9" y="213"/>
                      </a:lnTo>
                      <a:lnTo>
                        <a:pt x="131" y="245"/>
                      </a:lnTo>
                      <a:lnTo>
                        <a:pt x="230" y="344"/>
                      </a:lnTo>
                      <a:lnTo>
                        <a:pt x="262" y="377"/>
                      </a:lnTo>
                      <a:lnTo>
                        <a:pt x="295" y="409"/>
                      </a:lnTo>
                      <a:lnTo>
                        <a:pt x="328" y="442"/>
                      </a:lnTo>
                      <a:lnTo>
                        <a:pt x="328" y="442"/>
                      </a:lnTo>
                      <a:cubicBezTo>
                        <a:pt x="339" y="453"/>
                        <a:pt x="345" y="464"/>
                        <a:pt x="345" y="475"/>
                      </a:cubicBezTo>
                      <a:lnTo>
                        <a:pt x="345" y="475"/>
                      </a:lnTo>
                      <a:cubicBezTo>
                        <a:pt x="345" y="486"/>
                        <a:pt x="339" y="496"/>
                        <a:pt x="328" y="508"/>
                      </a:cubicBezTo>
                      <a:lnTo>
                        <a:pt x="295" y="541"/>
                      </a:lnTo>
                      <a:lnTo>
                        <a:pt x="262" y="574"/>
                      </a:lnTo>
                      <a:lnTo>
                        <a:pt x="230" y="606"/>
                      </a:lnTo>
                      <a:lnTo>
                        <a:pt x="197" y="639"/>
                      </a:lnTo>
                      <a:lnTo>
                        <a:pt x="164" y="672"/>
                      </a:lnTo>
                      <a:lnTo>
                        <a:pt x="131" y="705"/>
                      </a:lnTo>
                      <a:lnTo>
                        <a:pt x="99"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9" name="Group 649">
                  <a:extLst>
                    <a:ext uri="{FF2B5EF4-FFF2-40B4-BE49-F238E27FC236}">
                      <a16:creationId xmlns:a16="http://schemas.microsoft.com/office/drawing/2014/main" id="{725C5462-DD03-FB4F-B657-3A678ADBCFEC}"/>
                    </a:ext>
                  </a:extLst>
                </p:cNvPr>
                <p:cNvGrpSpPr/>
                <p:nvPr/>
              </p:nvGrpSpPr>
              <p:grpSpPr>
                <a:xfrm>
                  <a:off x="2700338" y="2360613"/>
                  <a:ext cx="107950" cy="107950"/>
                  <a:chOff x="2700338" y="2360613"/>
                  <a:chExt cx="107950" cy="107950"/>
                </a:xfrm>
                <a:solidFill>
                  <a:schemeClr val="accent2"/>
                </a:solidFill>
              </p:grpSpPr>
              <p:sp>
                <p:nvSpPr>
                  <p:cNvPr id="90" name="Freeform 55">
                    <a:extLst>
                      <a:ext uri="{FF2B5EF4-FFF2-40B4-BE49-F238E27FC236}">
                        <a16:creationId xmlns:a16="http://schemas.microsoft.com/office/drawing/2014/main" id="{388CC705-53CC-794B-8BE6-045DF4CE1B5D}"/>
                      </a:ext>
                    </a:extLst>
                  </p:cNvPr>
                  <p:cNvSpPr>
                    <a:spLocks noChangeArrowheads="1"/>
                  </p:cNvSpPr>
                  <p:nvPr/>
                </p:nvSpPr>
                <p:spPr bwMode="auto">
                  <a:xfrm>
                    <a:off x="2700338" y="2360613"/>
                    <a:ext cx="41275" cy="41275"/>
                  </a:xfrm>
                  <a:custGeom>
                    <a:avLst/>
                    <a:gdLst>
                      <a:gd name="T0" fmla="*/ 106 w 113"/>
                      <a:gd name="T1" fmla="*/ 25 h 114"/>
                      <a:gd name="T2" fmla="*/ 106 w 113"/>
                      <a:gd name="T3" fmla="*/ 25 h 114"/>
                      <a:gd name="T4" fmla="*/ 82 w 113"/>
                      <a:gd name="T5" fmla="*/ 0 h 114"/>
                      <a:gd name="T6" fmla="*/ 82 w 113"/>
                      <a:gd name="T7" fmla="*/ 0 h 114"/>
                      <a:gd name="T8" fmla="*/ 49 w 113"/>
                      <a:gd name="T9" fmla="*/ 17 h 114"/>
                      <a:gd name="T10" fmla="*/ 16 w 113"/>
                      <a:gd name="T11" fmla="*/ 50 h 114"/>
                      <a:gd name="T12" fmla="*/ 16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6 w 113"/>
                      <a:gd name="T27" fmla="*/ 74 h 114"/>
                      <a:gd name="T28" fmla="*/ 106 w 113"/>
                      <a:gd name="T29" fmla="*/ 74 h 114"/>
                      <a:gd name="T30" fmla="*/ 106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6" y="25"/>
                        </a:moveTo>
                        <a:lnTo>
                          <a:pt x="106" y="25"/>
                        </a:lnTo>
                        <a:cubicBezTo>
                          <a:pt x="101" y="9"/>
                          <a:pt x="93" y="0"/>
                          <a:pt x="82" y="0"/>
                        </a:cubicBezTo>
                        <a:lnTo>
                          <a:pt x="82" y="0"/>
                        </a:lnTo>
                        <a:cubicBezTo>
                          <a:pt x="71" y="0"/>
                          <a:pt x="60" y="6"/>
                          <a:pt x="49" y="17"/>
                        </a:cubicBezTo>
                        <a:lnTo>
                          <a:pt x="16" y="50"/>
                        </a:lnTo>
                        <a:lnTo>
                          <a:pt x="16" y="50"/>
                        </a:lnTo>
                        <a:cubicBezTo>
                          <a:pt x="5" y="60"/>
                          <a:pt x="0" y="72"/>
                          <a:pt x="0" y="82"/>
                        </a:cubicBezTo>
                        <a:lnTo>
                          <a:pt x="0" y="82"/>
                        </a:lnTo>
                        <a:cubicBezTo>
                          <a:pt x="0" y="93"/>
                          <a:pt x="8" y="101"/>
                          <a:pt x="25" y="107"/>
                        </a:cubicBezTo>
                        <a:lnTo>
                          <a:pt x="25" y="107"/>
                        </a:lnTo>
                        <a:cubicBezTo>
                          <a:pt x="41" y="113"/>
                          <a:pt x="57" y="113"/>
                          <a:pt x="74" y="107"/>
                        </a:cubicBezTo>
                        <a:lnTo>
                          <a:pt x="74" y="107"/>
                        </a:lnTo>
                        <a:cubicBezTo>
                          <a:pt x="90" y="101"/>
                          <a:pt x="101" y="91"/>
                          <a:pt x="106" y="74"/>
                        </a:cubicBezTo>
                        <a:lnTo>
                          <a:pt x="106" y="74"/>
                        </a:lnTo>
                        <a:cubicBezTo>
                          <a:pt x="112" y="57"/>
                          <a:pt x="112" y="42"/>
                          <a:pt x="106"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58">
                    <a:extLst>
                      <a:ext uri="{FF2B5EF4-FFF2-40B4-BE49-F238E27FC236}">
                        <a16:creationId xmlns:a16="http://schemas.microsoft.com/office/drawing/2014/main" id="{A5C9AB67-805A-044A-90F4-29763C2130ED}"/>
                      </a:ext>
                    </a:extLst>
                  </p:cNvPr>
                  <p:cNvSpPr>
                    <a:spLocks noChangeArrowheads="1"/>
                  </p:cNvSpPr>
                  <p:nvPr/>
                </p:nvSpPr>
                <p:spPr bwMode="auto">
                  <a:xfrm>
                    <a:off x="2700338"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6 w 113"/>
                      <a:gd name="T13" fmla="*/ 63 h 113"/>
                      <a:gd name="T14" fmla="*/ 49 w 113"/>
                      <a:gd name="T15" fmla="*/ 95 h 113"/>
                      <a:gd name="T16" fmla="*/ 49 w 113"/>
                      <a:gd name="T17" fmla="*/ 95 h 113"/>
                      <a:gd name="T18" fmla="*/ 82 w 113"/>
                      <a:gd name="T19" fmla="*/ 112 h 113"/>
                      <a:gd name="T20" fmla="*/ 82 w 113"/>
                      <a:gd name="T21" fmla="*/ 112 h 113"/>
                      <a:gd name="T22" fmla="*/ 106 w 113"/>
                      <a:gd name="T23" fmla="*/ 87 h 113"/>
                      <a:gd name="T24" fmla="*/ 106 w 113"/>
                      <a:gd name="T25" fmla="*/ 87 h 113"/>
                      <a:gd name="T26" fmla="*/ 106 w 113"/>
                      <a:gd name="T27" fmla="*/ 38 h 113"/>
                      <a:gd name="T28" fmla="*/ 106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7" y="0"/>
                          <a:pt x="41" y="0"/>
                          <a:pt x="25" y="5"/>
                        </a:cubicBezTo>
                        <a:lnTo>
                          <a:pt x="25" y="5"/>
                        </a:lnTo>
                        <a:cubicBezTo>
                          <a:pt x="8" y="10"/>
                          <a:pt x="0" y="18"/>
                          <a:pt x="0" y="30"/>
                        </a:cubicBezTo>
                        <a:lnTo>
                          <a:pt x="0" y="30"/>
                        </a:lnTo>
                        <a:cubicBezTo>
                          <a:pt x="0" y="40"/>
                          <a:pt x="5" y="51"/>
                          <a:pt x="16" y="63"/>
                        </a:cubicBezTo>
                        <a:lnTo>
                          <a:pt x="49" y="95"/>
                        </a:lnTo>
                        <a:lnTo>
                          <a:pt x="49" y="95"/>
                        </a:lnTo>
                        <a:cubicBezTo>
                          <a:pt x="60" y="106"/>
                          <a:pt x="71" y="112"/>
                          <a:pt x="82" y="112"/>
                        </a:cubicBezTo>
                        <a:lnTo>
                          <a:pt x="82" y="112"/>
                        </a:lnTo>
                        <a:cubicBezTo>
                          <a:pt x="93" y="112"/>
                          <a:pt x="101" y="103"/>
                          <a:pt x="106" y="87"/>
                        </a:cubicBezTo>
                        <a:lnTo>
                          <a:pt x="106" y="87"/>
                        </a:lnTo>
                        <a:cubicBezTo>
                          <a:pt x="112" y="71"/>
                          <a:pt x="112" y="54"/>
                          <a:pt x="106" y="38"/>
                        </a:cubicBezTo>
                        <a:lnTo>
                          <a:pt x="106"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199">
                    <a:extLst>
                      <a:ext uri="{FF2B5EF4-FFF2-40B4-BE49-F238E27FC236}">
                        <a16:creationId xmlns:a16="http://schemas.microsoft.com/office/drawing/2014/main" id="{25A89AB7-8E98-AB48-B73E-5B302A80BE8D}"/>
                      </a:ext>
                    </a:extLst>
                  </p:cNvPr>
                  <p:cNvSpPr>
                    <a:spLocks noChangeArrowheads="1"/>
                  </p:cNvSpPr>
                  <p:nvPr/>
                </p:nvSpPr>
                <p:spPr bwMode="auto">
                  <a:xfrm>
                    <a:off x="2767013" y="2360613"/>
                    <a:ext cx="41275" cy="41275"/>
                  </a:xfrm>
                  <a:custGeom>
                    <a:avLst/>
                    <a:gdLst>
                      <a:gd name="T0" fmla="*/ 38 w 113"/>
                      <a:gd name="T1" fmla="*/ 107 h 114"/>
                      <a:gd name="T2" fmla="*/ 38 w 113"/>
                      <a:gd name="T3" fmla="*/ 107 h 114"/>
                      <a:gd name="T4" fmla="*/ 87 w 113"/>
                      <a:gd name="T5" fmla="*/ 107 h 114"/>
                      <a:gd name="T6" fmla="*/ 87 w 113"/>
                      <a:gd name="T7" fmla="*/ 107 h 114"/>
                      <a:gd name="T8" fmla="*/ 112 w 113"/>
                      <a:gd name="T9" fmla="*/ 82 h 114"/>
                      <a:gd name="T10" fmla="*/ 112 w 113"/>
                      <a:gd name="T11" fmla="*/ 82 h 114"/>
                      <a:gd name="T12" fmla="*/ 95 w 113"/>
                      <a:gd name="T13" fmla="*/ 50 h 114"/>
                      <a:gd name="T14" fmla="*/ 63 w 113"/>
                      <a:gd name="T15" fmla="*/ 17 h 114"/>
                      <a:gd name="T16" fmla="*/ 63 w 113"/>
                      <a:gd name="T17" fmla="*/ 17 h 114"/>
                      <a:gd name="T18" fmla="*/ 30 w 113"/>
                      <a:gd name="T19" fmla="*/ 0 h 114"/>
                      <a:gd name="T20" fmla="*/ 30 w 113"/>
                      <a:gd name="T21" fmla="*/ 0 h 114"/>
                      <a:gd name="T22" fmla="*/ 5 w 113"/>
                      <a:gd name="T23" fmla="*/ 25 h 114"/>
                      <a:gd name="T24" fmla="*/ 5 w 113"/>
                      <a:gd name="T25" fmla="*/ 25 h 114"/>
                      <a:gd name="T26" fmla="*/ 5 w 113"/>
                      <a:gd name="T27" fmla="*/ 74 h 114"/>
                      <a:gd name="T28" fmla="*/ 5 w 113"/>
                      <a:gd name="T29" fmla="*/ 74 h 114"/>
                      <a:gd name="T30" fmla="*/ 38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8" y="107"/>
                        </a:moveTo>
                        <a:lnTo>
                          <a:pt x="38" y="107"/>
                        </a:lnTo>
                        <a:cubicBezTo>
                          <a:pt x="55" y="113"/>
                          <a:pt x="71" y="113"/>
                          <a:pt x="87" y="107"/>
                        </a:cubicBezTo>
                        <a:lnTo>
                          <a:pt x="87" y="107"/>
                        </a:lnTo>
                        <a:cubicBezTo>
                          <a:pt x="104" y="101"/>
                          <a:pt x="112" y="93"/>
                          <a:pt x="112" y="82"/>
                        </a:cubicBezTo>
                        <a:lnTo>
                          <a:pt x="112" y="82"/>
                        </a:lnTo>
                        <a:cubicBezTo>
                          <a:pt x="112" y="72"/>
                          <a:pt x="107" y="60"/>
                          <a:pt x="95" y="50"/>
                        </a:cubicBezTo>
                        <a:lnTo>
                          <a:pt x="63" y="17"/>
                        </a:lnTo>
                        <a:lnTo>
                          <a:pt x="63" y="17"/>
                        </a:lnTo>
                        <a:cubicBezTo>
                          <a:pt x="52" y="6"/>
                          <a:pt x="41" y="0"/>
                          <a:pt x="30" y="0"/>
                        </a:cubicBezTo>
                        <a:lnTo>
                          <a:pt x="30" y="0"/>
                        </a:lnTo>
                        <a:cubicBezTo>
                          <a:pt x="19" y="0"/>
                          <a:pt x="11" y="9"/>
                          <a:pt x="5" y="25"/>
                        </a:cubicBezTo>
                        <a:lnTo>
                          <a:pt x="5" y="25"/>
                        </a:lnTo>
                        <a:cubicBezTo>
                          <a:pt x="0" y="42"/>
                          <a:pt x="0" y="57"/>
                          <a:pt x="5" y="74"/>
                        </a:cubicBezTo>
                        <a:lnTo>
                          <a:pt x="5" y="74"/>
                        </a:lnTo>
                        <a:cubicBezTo>
                          <a:pt x="11" y="91"/>
                          <a:pt x="22" y="101"/>
                          <a:pt x="38"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202">
                    <a:extLst>
                      <a:ext uri="{FF2B5EF4-FFF2-40B4-BE49-F238E27FC236}">
                        <a16:creationId xmlns:a16="http://schemas.microsoft.com/office/drawing/2014/main" id="{705465AC-7BD5-CB4F-8DBC-228CD0D9C0FA}"/>
                      </a:ext>
                    </a:extLst>
                  </p:cNvPr>
                  <p:cNvSpPr>
                    <a:spLocks noChangeArrowheads="1"/>
                  </p:cNvSpPr>
                  <p:nvPr/>
                </p:nvSpPr>
                <p:spPr bwMode="auto">
                  <a:xfrm>
                    <a:off x="2767013" y="2427288"/>
                    <a:ext cx="41275" cy="41275"/>
                  </a:xfrm>
                  <a:custGeom>
                    <a:avLst/>
                    <a:gdLst>
                      <a:gd name="T0" fmla="*/ 5 w 113"/>
                      <a:gd name="T1" fmla="*/ 87 h 113"/>
                      <a:gd name="T2" fmla="*/ 5 w 113"/>
                      <a:gd name="T3" fmla="*/ 87 h 113"/>
                      <a:gd name="T4" fmla="*/ 30 w 113"/>
                      <a:gd name="T5" fmla="*/ 112 h 113"/>
                      <a:gd name="T6" fmla="*/ 30 w 113"/>
                      <a:gd name="T7" fmla="*/ 112 h 113"/>
                      <a:gd name="T8" fmla="*/ 63 w 113"/>
                      <a:gd name="T9" fmla="*/ 95 h 113"/>
                      <a:gd name="T10" fmla="*/ 95 w 113"/>
                      <a:gd name="T11" fmla="*/ 63 h 113"/>
                      <a:gd name="T12" fmla="*/ 95 w 113"/>
                      <a:gd name="T13" fmla="*/ 63 h 113"/>
                      <a:gd name="T14" fmla="*/ 112 w 113"/>
                      <a:gd name="T15" fmla="*/ 30 h 113"/>
                      <a:gd name="T16" fmla="*/ 112 w 113"/>
                      <a:gd name="T17" fmla="*/ 30 h 113"/>
                      <a:gd name="T18" fmla="*/ 87 w 113"/>
                      <a:gd name="T19" fmla="*/ 5 h 113"/>
                      <a:gd name="T20" fmla="*/ 87 w 113"/>
                      <a:gd name="T21" fmla="*/ 5 h 113"/>
                      <a:gd name="T22" fmla="*/ 38 w 113"/>
                      <a:gd name="T23" fmla="*/ 5 h 113"/>
                      <a:gd name="T24" fmla="*/ 38 w 113"/>
                      <a:gd name="T25" fmla="*/ 5 h 113"/>
                      <a:gd name="T26" fmla="*/ 5 w 113"/>
                      <a:gd name="T27" fmla="*/ 38 h 113"/>
                      <a:gd name="T28" fmla="*/ 5 w 113"/>
                      <a:gd name="T29" fmla="*/ 38 h 113"/>
                      <a:gd name="T30" fmla="*/ 5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5" y="87"/>
                        </a:moveTo>
                        <a:lnTo>
                          <a:pt x="5" y="87"/>
                        </a:lnTo>
                        <a:cubicBezTo>
                          <a:pt x="11" y="103"/>
                          <a:pt x="19" y="112"/>
                          <a:pt x="30" y="112"/>
                        </a:cubicBezTo>
                        <a:lnTo>
                          <a:pt x="30" y="112"/>
                        </a:lnTo>
                        <a:cubicBezTo>
                          <a:pt x="41" y="112"/>
                          <a:pt x="52" y="106"/>
                          <a:pt x="63" y="95"/>
                        </a:cubicBezTo>
                        <a:lnTo>
                          <a:pt x="95" y="63"/>
                        </a:lnTo>
                        <a:lnTo>
                          <a:pt x="95" y="63"/>
                        </a:lnTo>
                        <a:cubicBezTo>
                          <a:pt x="107" y="51"/>
                          <a:pt x="112" y="40"/>
                          <a:pt x="112" y="30"/>
                        </a:cubicBezTo>
                        <a:lnTo>
                          <a:pt x="112" y="30"/>
                        </a:lnTo>
                        <a:cubicBezTo>
                          <a:pt x="112" y="18"/>
                          <a:pt x="104" y="10"/>
                          <a:pt x="87" y="5"/>
                        </a:cubicBezTo>
                        <a:lnTo>
                          <a:pt x="87" y="5"/>
                        </a:lnTo>
                        <a:cubicBezTo>
                          <a:pt x="71" y="0"/>
                          <a:pt x="55" y="0"/>
                          <a:pt x="38" y="5"/>
                        </a:cubicBezTo>
                        <a:lnTo>
                          <a:pt x="38" y="5"/>
                        </a:lnTo>
                        <a:cubicBezTo>
                          <a:pt x="22" y="10"/>
                          <a:pt x="11" y="21"/>
                          <a:pt x="5" y="38"/>
                        </a:cubicBezTo>
                        <a:lnTo>
                          <a:pt x="5" y="38"/>
                        </a:lnTo>
                        <a:cubicBezTo>
                          <a:pt x="0" y="54"/>
                          <a:pt x="0" y="71"/>
                          <a:pt x="5"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1" name="Group 547">
                <a:extLst>
                  <a:ext uri="{FF2B5EF4-FFF2-40B4-BE49-F238E27FC236}">
                    <a16:creationId xmlns:a16="http://schemas.microsoft.com/office/drawing/2014/main" id="{D0A51ABF-8AAD-ED48-831E-D0B1BBF3CC95}"/>
                  </a:ext>
                </a:extLst>
              </p:cNvPr>
              <p:cNvGrpSpPr/>
              <p:nvPr/>
            </p:nvGrpSpPr>
            <p:grpSpPr>
              <a:xfrm rot="5400000">
                <a:off x="1963730" y="1613874"/>
                <a:ext cx="1423866" cy="1440000"/>
                <a:chOff x="3030538" y="1858963"/>
                <a:chExt cx="1120775" cy="1133475"/>
              </a:xfrm>
            </p:grpSpPr>
            <p:sp>
              <p:nvSpPr>
                <p:cNvPr id="68" name="Freeform 185">
                  <a:extLst>
                    <a:ext uri="{FF2B5EF4-FFF2-40B4-BE49-F238E27FC236}">
                      <a16:creationId xmlns:a16="http://schemas.microsoft.com/office/drawing/2014/main" id="{00B7785E-37BF-BD40-AB10-7DF4350AD81C}"/>
                    </a:ext>
                  </a:extLst>
                </p:cNvPr>
                <p:cNvSpPr>
                  <a:spLocks noChangeArrowheads="1"/>
                </p:cNvSpPr>
                <p:nvPr/>
              </p:nvSpPr>
              <p:spPr bwMode="auto">
                <a:xfrm>
                  <a:off x="3455988" y="1858963"/>
                  <a:ext cx="271462" cy="141287"/>
                </a:xfrm>
                <a:custGeom>
                  <a:avLst/>
                  <a:gdLst>
                    <a:gd name="T0" fmla="*/ 49 w 754"/>
                    <a:gd name="T1" fmla="*/ 98 h 392"/>
                    <a:gd name="T2" fmla="*/ 82 w 754"/>
                    <a:gd name="T3" fmla="*/ 131 h 392"/>
                    <a:gd name="T4" fmla="*/ 114 w 754"/>
                    <a:gd name="T5" fmla="*/ 164 h 392"/>
                    <a:gd name="T6" fmla="*/ 147 w 754"/>
                    <a:gd name="T7" fmla="*/ 197 h 392"/>
                    <a:gd name="T8" fmla="*/ 180 w 754"/>
                    <a:gd name="T9" fmla="*/ 230 h 392"/>
                    <a:gd name="T10" fmla="*/ 213 w 754"/>
                    <a:gd name="T11" fmla="*/ 262 h 392"/>
                    <a:gd name="T12" fmla="*/ 245 w 754"/>
                    <a:gd name="T13" fmla="*/ 296 h 392"/>
                    <a:gd name="T14" fmla="*/ 278 w 754"/>
                    <a:gd name="T15" fmla="*/ 328 h 392"/>
                    <a:gd name="T16" fmla="*/ 311 w 754"/>
                    <a:gd name="T17" fmla="*/ 361 h 392"/>
                    <a:gd name="T18" fmla="*/ 311 w 754"/>
                    <a:gd name="T19" fmla="*/ 361 h 392"/>
                    <a:gd name="T20" fmla="*/ 352 w 754"/>
                    <a:gd name="T21" fmla="*/ 385 h 392"/>
                    <a:gd name="T22" fmla="*/ 352 w 754"/>
                    <a:gd name="T23" fmla="*/ 385 h 392"/>
                    <a:gd name="T24" fmla="*/ 401 w 754"/>
                    <a:gd name="T25" fmla="*/ 385 h 392"/>
                    <a:gd name="T26" fmla="*/ 401 w 754"/>
                    <a:gd name="T27" fmla="*/ 385 h 392"/>
                    <a:gd name="T28" fmla="*/ 409 w 754"/>
                    <a:gd name="T29" fmla="*/ 382 h 392"/>
                    <a:gd name="T30" fmla="*/ 409 w 754"/>
                    <a:gd name="T31" fmla="*/ 382 h 392"/>
                    <a:gd name="T32" fmla="*/ 442 w 754"/>
                    <a:gd name="T33" fmla="*/ 361 h 392"/>
                    <a:gd name="T34" fmla="*/ 475 w 754"/>
                    <a:gd name="T35" fmla="*/ 328 h 392"/>
                    <a:gd name="T36" fmla="*/ 573 w 754"/>
                    <a:gd name="T37" fmla="*/ 230 h 392"/>
                    <a:gd name="T38" fmla="*/ 606 w 754"/>
                    <a:gd name="T39" fmla="*/ 197 h 392"/>
                    <a:gd name="T40" fmla="*/ 639 w 754"/>
                    <a:gd name="T41" fmla="*/ 164 h 392"/>
                    <a:gd name="T42" fmla="*/ 737 w 754"/>
                    <a:gd name="T43" fmla="*/ 66 h 392"/>
                    <a:gd name="T44" fmla="*/ 737 w 754"/>
                    <a:gd name="T45" fmla="*/ 66 h 392"/>
                    <a:gd name="T46" fmla="*/ 753 w 754"/>
                    <a:gd name="T47" fmla="*/ 32 h 392"/>
                    <a:gd name="T48" fmla="*/ 753 w 754"/>
                    <a:gd name="T49" fmla="*/ 32 h 392"/>
                    <a:gd name="T50" fmla="*/ 729 w 754"/>
                    <a:gd name="T51" fmla="*/ 9 h 392"/>
                    <a:gd name="T52" fmla="*/ 729 w 754"/>
                    <a:gd name="T53" fmla="*/ 9 h 392"/>
                    <a:gd name="T54" fmla="*/ 672 w 754"/>
                    <a:gd name="T55" fmla="*/ 0 h 392"/>
                    <a:gd name="T56" fmla="*/ 409 w 754"/>
                    <a:gd name="T57" fmla="*/ 0 h 392"/>
                    <a:gd name="T58" fmla="*/ 82 w 754"/>
                    <a:gd name="T59" fmla="*/ 0 h 392"/>
                    <a:gd name="T60" fmla="*/ 82 w 754"/>
                    <a:gd name="T61" fmla="*/ 0 h 392"/>
                    <a:gd name="T62" fmla="*/ 24 w 754"/>
                    <a:gd name="T63" fmla="*/ 9 h 392"/>
                    <a:gd name="T64" fmla="*/ 24 w 754"/>
                    <a:gd name="T65" fmla="*/ 9 h 392"/>
                    <a:gd name="T66" fmla="*/ 0 w 754"/>
                    <a:gd name="T67" fmla="*/ 32 h 392"/>
                    <a:gd name="T68" fmla="*/ 0 w 754"/>
                    <a:gd name="T69" fmla="*/ 32 h 392"/>
                    <a:gd name="T70" fmla="*/ 16 w 754"/>
                    <a:gd name="T71" fmla="*/ 66 h 392"/>
                    <a:gd name="T72" fmla="*/ 49 w 754"/>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392">
                      <a:moveTo>
                        <a:pt x="49" y="98"/>
                      </a:moveTo>
                      <a:lnTo>
                        <a:pt x="82" y="131"/>
                      </a:lnTo>
                      <a:lnTo>
                        <a:pt x="114" y="164"/>
                      </a:lnTo>
                      <a:lnTo>
                        <a:pt x="147" y="197"/>
                      </a:lnTo>
                      <a:lnTo>
                        <a:pt x="180" y="230"/>
                      </a:lnTo>
                      <a:lnTo>
                        <a:pt x="213" y="262"/>
                      </a:lnTo>
                      <a:lnTo>
                        <a:pt x="245" y="296"/>
                      </a:lnTo>
                      <a:lnTo>
                        <a:pt x="278" y="328"/>
                      </a:lnTo>
                      <a:lnTo>
                        <a:pt x="311" y="361"/>
                      </a:lnTo>
                      <a:lnTo>
                        <a:pt x="311" y="361"/>
                      </a:lnTo>
                      <a:cubicBezTo>
                        <a:pt x="323" y="372"/>
                        <a:pt x="336" y="380"/>
                        <a:pt x="352" y="385"/>
                      </a:cubicBezTo>
                      <a:lnTo>
                        <a:pt x="352" y="385"/>
                      </a:lnTo>
                      <a:cubicBezTo>
                        <a:pt x="369" y="391"/>
                        <a:pt x="385" y="391"/>
                        <a:pt x="401" y="385"/>
                      </a:cubicBezTo>
                      <a:lnTo>
                        <a:pt x="401" y="385"/>
                      </a:lnTo>
                      <a:cubicBezTo>
                        <a:pt x="404" y="384"/>
                        <a:pt x="407" y="383"/>
                        <a:pt x="409" y="382"/>
                      </a:cubicBezTo>
                      <a:lnTo>
                        <a:pt x="409" y="382"/>
                      </a:lnTo>
                      <a:cubicBezTo>
                        <a:pt x="422" y="377"/>
                        <a:pt x="434" y="370"/>
                        <a:pt x="442" y="361"/>
                      </a:cubicBezTo>
                      <a:lnTo>
                        <a:pt x="475" y="328"/>
                      </a:lnTo>
                      <a:lnTo>
                        <a:pt x="573" y="230"/>
                      </a:lnTo>
                      <a:lnTo>
                        <a:pt x="606" y="197"/>
                      </a:lnTo>
                      <a:lnTo>
                        <a:pt x="639" y="164"/>
                      </a:lnTo>
                      <a:lnTo>
                        <a:pt x="737" y="66"/>
                      </a:lnTo>
                      <a:lnTo>
                        <a:pt x="737" y="66"/>
                      </a:lnTo>
                      <a:cubicBezTo>
                        <a:pt x="748" y="55"/>
                        <a:pt x="753" y="44"/>
                        <a:pt x="753" y="32"/>
                      </a:cubicBezTo>
                      <a:lnTo>
                        <a:pt x="753" y="32"/>
                      </a:lnTo>
                      <a:cubicBezTo>
                        <a:pt x="753" y="22"/>
                        <a:pt x="746" y="14"/>
                        <a:pt x="729" y="9"/>
                      </a:cubicBezTo>
                      <a:lnTo>
                        <a:pt x="729" y="9"/>
                      </a:lnTo>
                      <a:cubicBezTo>
                        <a:pt x="712" y="3"/>
                        <a:pt x="694" y="0"/>
                        <a:pt x="672" y="0"/>
                      </a:cubicBezTo>
                      <a:lnTo>
                        <a:pt x="409" y="0"/>
                      </a:lnTo>
                      <a:lnTo>
                        <a:pt x="82" y="0"/>
                      </a:lnTo>
                      <a:lnTo>
                        <a:pt x="82" y="0"/>
                      </a:lnTo>
                      <a:cubicBezTo>
                        <a:pt x="60" y="0"/>
                        <a:pt x="41" y="3"/>
                        <a:pt x="24" y="9"/>
                      </a:cubicBezTo>
                      <a:lnTo>
                        <a:pt x="24" y="9"/>
                      </a:lnTo>
                      <a:cubicBezTo>
                        <a:pt x="8" y="14"/>
                        <a:pt x="0" y="22"/>
                        <a:pt x="0" y="32"/>
                      </a:cubicBezTo>
                      <a:lnTo>
                        <a:pt x="0" y="32"/>
                      </a:lnTo>
                      <a:cubicBezTo>
                        <a:pt x="0" y="44"/>
                        <a:pt x="5" y="55"/>
                        <a:pt x="16" y="66"/>
                      </a:cubicBezTo>
                      <a:lnTo>
                        <a:pt x="49" y="98"/>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187">
                  <a:extLst>
                    <a:ext uri="{FF2B5EF4-FFF2-40B4-BE49-F238E27FC236}">
                      <a16:creationId xmlns:a16="http://schemas.microsoft.com/office/drawing/2014/main" id="{24599834-593B-4E4E-948C-45398D0E454F}"/>
                    </a:ext>
                  </a:extLst>
                </p:cNvPr>
                <p:cNvSpPr>
                  <a:spLocks noChangeArrowheads="1"/>
                </p:cNvSpPr>
                <p:nvPr/>
              </p:nvSpPr>
              <p:spPr bwMode="auto">
                <a:xfrm>
                  <a:off x="3314700" y="2000250"/>
                  <a:ext cx="247650" cy="134938"/>
                </a:xfrm>
                <a:custGeom>
                  <a:avLst/>
                  <a:gdLst>
                    <a:gd name="T0" fmla="*/ 50 w 690"/>
                    <a:gd name="T1" fmla="*/ 98 h 377"/>
                    <a:gd name="T2" fmla="*/ 148 w 690"/>
                    <a:gd name="T3" fmla="*/ 196 h 377"/>
                    <a:gd name="T4" fmla="*/ 181 w 690"/>
                    <a:gd name="T5" fmla="*/ 229 h 377"/>
                    <a:gd name="T6" fmla="*/ 214 w 690"/>
                    <a:gd name="T7" fmla="*/ 262 h 377"/>
                    <a:gd name="T8" fmla="*/ 312 w 690"/>
                    <a:gd name="T9" fmla="*/ 360 h 377"/>
                    <a:gd name="T10" fmla="*/ 312 w 690"/>
                    <a:gd name="T11" fmla="*/ 360 h 377"/>
                    <a:gd name="T12" fmla="*/ 345 w 690"/>
                    <a:gd name="T13" fmla="*/ 376 h 377"/>
                    <a:gd name="T14" fmla="*/ 345 w 690"/>
                    <a:gd name="T15" fmla="*/ 376 h 377"/>
                    <a:gd name="T16" fmla="*/ 377 w 690"/>
                    <a:gd name="T17" fmla="*/ 360 h 377"/>
                    <a:gd name="T18" fmla="*/ 672 w 690"/>
                    <a:gd name="T19" fmla="*/ 65 h 377"/>
                    <a:gd name="T20" fmla="*/ 672 w 690"/>
                    <a:gd name="T21" fmla="*/ 65 h 377"/>
                    <a:gd name="T22" fmla="*/ 689 w 690"/>
                    <a:gd name="T23" fmla="*/ 32 h 377"/>
                    <a:gd name="T24" fmla="*/ 689 w 690"/>
                    <a:gd name="T25" fmla="*/ 32 h 377"/>
                    <a:gd name="T26" fmla="*/ 664 w 690"/>
                    <a:gd name="T27" fmla="*/ 7 h 377"/>
                    <a:gd name="T28" fmla="*/ 664 w 690"/>
                    <a:gd name="T29" fmla="*/ 7 h 377"/>
                    <a:gd name="T30" fmla="*/ 607 w 690"/>
                    <a:gd name="T31" fmla="*/ 0 h 377"/>
                    <a:gd name="T32" fmla="*/ 82 w 690"/>
                    <a:gd name="T33" fmla="*/ 0 h 377"/>
                    <a:gd name="T34" fmla="*/ 82 w 690"/>
                    <a:gd name="T35" fmla="*/ 0 h 377"/>
                    <a:gd name="T36" fmla="*/ 25 w 690"/>
                    <a:gd name="T37" fmla="*/ 7 h 377"/>
                    <a:gd name="T38" fmla="*/ 25 w 690"/>
                    <a:gd name="T39" fmla="*/ 7 h 377"/>
                    <a:gd name="T40" fmla="*/ 0 w 690"/>
                    <a:gd name="T41" fmla="*/ 32 h 377"/>
                    <a:gd name="T42" fmla="*/ 0 w 690"/>
                    <a:gd name="T43" fmla="*/ 32 h 377"/>
                    <a:gd name="T44" fmla="*/ 17 w 690"/>
                    <a:gd name="T45" fmla="*/ 65 h 377"/>
                    <a:gd name="T46" fmla="*/ 50 w 690"/>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7">
                      <a:moveTo>
                        <a:pt x="50" y="98"/>
                      </a:moveTo>
                      <a:lnTo>
                        <a:pt x="148" y="196"/>
                      </a:lnTo>
                      <a:lnTo>
                        <a:pt x="181" y="229"/>
                      </a:lnTo>
                      <a:lnTo>
                        <a:pt x="214" y="262"/>
                      </a:lnTo>
                      <a:lnTo>
                        <a:pt x="312" y="360"/>
                      </a:lnTo>
                      <a:lnTo>
                        <a:pt x="312" y="360"/>
                      </a:lnTo>
                      <a:cubicBezTo>
                        <a:pt x="323" y="371"/>
                        <a:pt x="334" y="376"/>
                        <a:pt x="345" y="376"/>
                      </a:cubicBezTo>
                      <a:lnTo>
                        <a:pt x="345" y="376"/>
                      </a:lnTo>
                      <a:cubicBezTo>
                        <a:pt x="356" y="376"/>
                        <a:pt x="366" y="371"/>
                        <a:pt x="377" y="360"/>
                      </a:cubicBez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2" y="0"/>
                      </a:lnTo>
                      <a:lnTo>
                        <a:pt x="82" y="0"/>
                      </a:lnTo>
                      <a:cubicBezTo>
                        <a:pt x="60" y="0"/>
                        <a:pt x="42" y="2"/>
                        <a:pt x="25" y="7"/>
                      </a:cubicBezTo>
                      <a:lnTo>
                        <a:pt x="25" y="7"/>
                      </a:lnTo>
                      <a:cubicBezTo>
                        <a:pt x="9" y="13"/>
                        <a:pt x="0" y="21"/>
                        <a:pt x="0" y="32"/>
                      </a:cubicBezTo>
                      <a:lnTo>
                        <a:pt x="0" y="32"/>
                      </a:lnTo>
                      <a:cubicBezTo>
                        <a:pt x="0" y="43"/>
                        <a:pt x="6" y="54"/>
                        <a:pt x="17" y="65"/>
                      </a:cubicBezTo>
                      <a:lnTo>
                        <a:pt x="50" y="98"/>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188">
                  <a:extLst>
                    <a:ext uri="{FF2B5EF4-FFF2-40B4-BE49-F238E27FC236}">
                      <a16:creationId xmlns:a16="http://schemas.microsoft.com/office/drawing/2014/main" id="{D54124BE-2811-EF40-A421-A9B85EE9446A}"/>
                    </a:ext>
                  </a:extLst>
                </p:cNvPr>
                <p:cNvSpPr>
                  <a:spLocks noChangeArrowheads="1"/>
                </p:cNvSpPr>
                <p:nvPr/>
              </p:nvSpPr>
              <p:spPr bwMode="auto">
                <a:xfrm>
                  <a:off x="3621088" y="2000250"/>
                  <a:ext cx="247650" cy="134938"/>
                </a:xfrm>
                <a:custGeom>
                  <a:avLst/>
                  <a:gdLst>
                    <a:gd name="T0" fmla="*/ 24 w 689"/>
                    <a:gd name="T1" fmla="*/ 7 h 377"/>
                    <a:gd name="T2" fmla="*/ 24 w 689"/>
                    <a:gd name="T3" fmla="*/ 7 h 377"/>
                    <a:gd name="T4" fmla="*/ 0 w 689"/>
                    <a:gd name="T5" fmla="*/ 32 h 377"/>
                    <a:gd name="T6" fmla="*/ 0 w 689"/>
                    <a:gd name="T7" fmla="*/ 32 h 377"/>
                    <a:gd name="T8" fmla="*/ 16 w 689"/>
                    <a:gd name="T9" fmla="*/ 65 h 377"/>
                    <a:gd name="T10" fmla="*/ 49 w 689"/>
                    <a:gd name="T11" fmla="*/ 98 h 377"/>
                    <a:gd name="T12" fmla="*/ 82 w 689"/>
                    <a:gd name="T13" fmla="*/ 131 h 377"/>
                    <a:gd name="T14" fmla="*/ 114 w 689"/>
                    <a:gd name="T15" fmla="*/ 164 h 377"/>
                    <a:gd name="T16" fmla="*/ 213 w 689"/>
                    <a:gd name="T17" fmla="*/ 262 h 377"/>
                    <a:gd name="T18" fmla="*/ 246 w 689"/>
                    <a:gd name="T19" fmla="*/ 295 h 377"/>
                    <a:gd name="T20" fmla="*/ 278 w 689"/>
                    <a:gd name="T21" fmla="*/ 327 h 377"/>
                    <a:gd name="T22" fmla="*/ 311 w 689"/>
                    <a:gd name="T23" fmla="*/ 360 h 377"/>
                    <a:gd name="T24" fmla="*/ 311 w 689"/>
                    <a:gd name="T25" fmla="*/ 360 h 377"/>
                    <a:gd name="T26" fmla="*/ 344 w 689"/>
                    <a:gd name="T27" fmla="*/ 376 h 377"/>
                    <a:gd name="T28" fmla="*/ 344 w 689"/>
                    <a:gd name="T29" fmla="*/ 376 h 377"/>
                    <a:gd name="T30" fmla="*/ 377 w 689"/>
                    <a:gd name="T31" fmla="*/ 360 h 377"/>
                    <a:gd name="T32" fmla="*/ 410 w 689"/>
                    <a:gd name="T33" fmla="*/ 327 h 377"/>
                    <a:gd name="T34" fmla="*/ 442 w 689"/>
                    <a:gd name="T35" fmla="*/ 295 h 377"/>
                    <a:gd name="T36" fmla="*/ 475 w 689"/>
                    <a:gd name="T37" fmla="*/ 262 h 377"/>
                    <a:gd name="T38" fmla="*/ 508 w 689"/>
                    <a:gd name="T39" fmla="*/ 229 h 377"/>
                    <a:gd name="T40" fmla="*/ 541 w 689"/>
                    <a:gd name="T41" fmla="*/ 196 h 377"/>
                    <a:gd name="T42" fmla="*/ 574 w 689"/>
                    <a:gd name="T43" fmla="*/ 164 h 377"/>
                    <a:gd name="T44" fmla="*/ 606 w 689"/>
                    <a:gd name="T45" fmla="*/ 131 h 377"/>
                    <a:gd name="T46" fmla="*/ 639 w 689"/>
                    <a:gd name="T47" fmla="*/ 98 h 377"/>
                    <a:gd name="T48" fmla="*/ 672 w 689"/>
                    <a:gd name="T49" fmla="*/ 65 h 377"/>
                    <a:gd name="T50" fmla="*/ 672 w 689"/>
                    <a:gd name="T51" fmla="*/ 65 h 377"/>
                    <a:gd name="T52" fmla="*/ 688 w 689"/>
                    <a:gd name="T53" fmla="*/ 32 h 377"/>
                    <a:gd name="T54" fmla="*/ 688 w 689"/>
                    <a:gd name="T55" fmla="*/ 32 h 377"/>
                    <a:gd name="T56" fmla="*/ 663 w 689"/>
                    <a:gd name="T57" fmla="*/ 7 h 377"/>
                    <a:gd name="T58" fmla="*/ 663 w 689"/>
                    <a:gd name="T59" fmla="*/ 7 h 377"/>
                    <a:gd name="T60" fmla="*/ 606 w 689"/>
                    <a:gd name="T61" fmla="*/ 0 h 377"/>
                    <a:gd name="T62" fmla="*/ 82 w 689"/>
                    <a:gd name="T63" fmla="*/ 0 h 377"/>
                    <a:gd name="T64" fmla="*/ 82 w 689"/>
                    <a:gd name="T65" fmla="*/ 0 h 377"/>
                    <a:gd name="T66" fmla="*/ 24 w 689"/>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9" h="377">
                      <a:moveTo>
                        <a:pt x="24" y="7"/>
                      </a:moveTo>
                      <a:lnTo>
                        <a:pt x="24" y="7"/>
                      </a:lnTo>
                      <a:cubicBezTo>
                        <a:pt x="8" y="13"/>
                        <a:pt x="0" y="21"/>
                        <a:pt x="0" y="32"/>
                      </a:cubicBezTo>
                      <a:lnTo>
                        <a:pt x="0" y="32"/>
                      </a:lnTo>
                      <a:cubicBezTo>
                        <a:pt x="0" y="43"/>
                        <a:pt x="6" y="54"/>
                        <a:pt x="16" y="65"/>
                      </a:cubicBezTo>
                      <a:lnTo>
                        <a:pt x="49" y="98"/>
                      </a:lnTo>
                      <a:lnTo>
                        <a:pt x="82" y="131"/>
                      </a:lnTo>
                      <a:lnTo>
                        <a:pt x="114" y="164"/>
                      </a:lnTo>
                      <a:lnTo>
                        <a:pt x="213" y="262"/>
                      </a:lnTo>
                      <a:lnTo>
                        <a:pt x="246" y="295"/>
                      </a:lnTo>
                      <a:lnTo>
                        <a:pt x="278" y="327"/>
                      </a:lnTo>
                      <a:lnTo>
                        <a:pt x="311" y="360"/>
                      </a:lnTo>
                      <a:lnTo>
                        <a:pt x="311" y="360"/>
                      </a:lnTo>
                      <a:cubicBezTo>
                        <a:pt x="322" y="371"/>
                        <a:pt x="333" y="376"/>
                        <a:pt x="344" y="376"/>
                      </a:cubicBezTo>
                      <a:lnTo>
                        <a:pt x="344" y="376"/>
                      </a:lnTo>
                      <a:cubicBezTo>
                        <a:pt x="355" y="376"/>
                        <a:pt x="365" y="371"/>
                        <a:pt x="377" y="360"/>
                      </a:cubicBezTo>
                      <a:lnTo>
                        <a:pt x="410" y="327"/>
                      </a:lnTo>
                      <a:lnTo>
                        <a:pt x="442" y="295"/>
                      </a:lnTo>
                      <a:lnTo>
                        <a:pt x="475" y="262"/>
                      </a:lnTo>
                      <a:lnTo>
                        <a:pt x="508" y="229"/>
                      </a:lnTo>
                      <a:lnTo>
                        <a:pt x="541" y="196"/>
                      </a:lnTo>
                      <a:lnTo>
                        <a:pt x="574" y="164"/>
                      </a:lnTo>
                      <a:lnTo>
                        <a:pt x="606" y="131"/>
                      </a:lnTo>
                      <a:lnTo>
                        <a:pt x="639" y="98"/>
                      </a:lnTo>
                      <a:lnTo>
                        <a:pt x="672" y="65"/>
                      </a:lnTo>
                      <a:lnTo>
                        <a:pt x="672" y="65"/>
                      </a:lnTo>
                      <a:cubicBezTo>
                        <a:pt x="683" y="54"/>
                        <a:pt x="688" y="43"/>
                        <a:pt x="688" y="32"/>
                      </a:cubicBezTo>
                      <a:lnTo>
                        <a:pt x="688" y="32"/>
                      </a:lnTo>
                      <a:cubicBezTo>
                        <a:pt x="688" y="21"/>
                        <a:pt x="680" y="13"/>
                        <a:pt x="663" y="7"/>
                      </a:cubicBezTo>
                      <a:lnTo>
                        <a:pt x="663" y="7"/>
                      </a:lnTo>
                      <a:cubicBezTo>
                        <a:pt x="647" y="2"/>
                        <a:pt x="628" y="0"/>
                        <a:pt x="606" y="0"/>
                      </a:cubicBezTo>
                      <a:lnTo>
                        <a:pt x="82" y="0"/>
                      </a:lnTo>
                      <a:lnTo>
                        <a:pt x="82" y="0"/>
                      </a:lnTo>
                      <a:cubicBezTo>
                        <a:pt x="60" y="0"/>
                        <a:pt x="41" y="2"/>
                        <a:pt x="24" y="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189">
                  <a:extLst>
                    <a:ext uri="{FF2B5EF4-FFF2-40B4-BE49-F238E27FC236}">
                      <a16:creationId xmlns:a16="http://schemas.microsoft.com/office/drawing/2014/main" id="{E066ACCE-5D41-304E-B925-518CA7012D54}"/>
                    </a:ext>
                  </a:extLst>
                </p:cNvPr>
                <p:cNvSpPr>
                  <a:spLocks noChangeArrowheads="1"/>
                </p:cNvSpPr>
                <p:nvPr/>
              </p:nvSpPr>
              <p:spPr bwMode="auto">
                <a:xfrm>
                  <a:off x="3238500" y="2073275"/>
                  <a:ext cx="706438" cy="706438"/>
                </a:xfrm>
                <a:custGeom>
                  <a:avLst/>
                  <a:gdLst>
                    <a:gd name="T0" fmla="*/ 1637 w 1962"/>
                    <a:gd name="T1" fmla="*/ 751 h 1962"/>
                    <a:gd name="T2" fmla="*/ 1473 w 1962"/>
                    <a:gd name="T3" fmla="*/ 587 h 1962"/>
                    <a:gd name="T4" fmla="*/ 1309 w 1962"/>
                    <a:gd name="T5" fmla="*/ 423 h 1962"/>
                    <a:gd name="T6" fmla="*/ 1145 w 1962"/>
                    <a:gd name="T7" fmla="*/ 259 h 1962"/>
                    <a:gd name="T8" fmla="*/ 1046 w 1962"/>
                    <a:gd name="T9" fmla="*/ 161 h 1962"/>
                    <a:gd name="T10" fmla="*/ 1005 w 1962"/>
                    <a:gd name="T11" fmla="*/ 136 h 1962"/>
                    <a:gd name="T12" fmla="*/ 956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89 w 1962"/>
                    <a:gd name="T25" fmla="*/ 1374 h 1962"/>
                    <a:gd name="T26" fmla="*/ 587 w 1962"/>
                    <a:gd name="T27" fmla="*/ 1472 h 1962"/>
                    <a:gd name="T28" fmla="*/ 686 w 1962"/>
                    <a:gd name="T29" fmla="*/ 1570 h 1962"/>
                    <a:gd name="T30" fmla="*/ 784 w 1962"/>
                    <a:gd name="T31" fmla="*/ 1669 h 1962"/>
                    <a:gd name="T32" fmla="*/ 882 w 1962"/>
                    <a:gd name="T33" fmla="*/ 1768 h 1962"/>
                    <a:gd name="T34" fmla="*/ 956 w 1962"/>
                    <a:gd name="T35" fmla="*/ 1825 h 1962"/>
                    <a:gd name="T36" fmla="*/ 1005 w 1962"/>
                    <a:gd name="T37" fmla="*/ 1825 h 1962"/>
                    <a:gd name="T38" fmla="*/ 1046 w 1962"/>
                    <a:gd name="T39" fmla="*/ 1800 h 1962"/>
                    <a:gd name="T40" fmla="*/ 1145 w 1962"/>
                    <a:gd name="T41" fmla="*/ 1702 h 1962"/>
                    <a:gd name="T42" fmla="*/ 1243 w 1962"/>
                    <a:gd name="T43" fmla="*/ 1604 h 1962"/>
                    <a:gd name="T44" fmla="*/ 1341 w 1962"/>
                    <a:gd name="T45" fmla="*/ 1505 h 1962"/>
                    <a:gd name="T46" fmla="*/ 1440 w 1962"/>
                    <a:gd name="T47" fmla="*/ 1406 h 1962"/>
                    <a:gd name="T48" fmla="*/ 1538 w 1962"/>
                    <a:gd name="T49" fmla="*/ 1309 h 1962"/>
                    <a:gd name="T50" fmla="*/ 1637 w 1962"/>
                    <a:gd name="T51" fmla="*/ 1210 h 1962"/>
                    <a:gd name="T52" fmla="*/ 1735 w 1962"/>
                    <a:gd name="T53" fmla="*/ 1112 h 1962"/>
                    <a:gd name="T54" fmla="*/ 1800 w 1962"/>
                    <a:gd name="T55" fmla="*/ 1047 h 1962"/>
                    <a:gd name="T56" fmla="*/ 1824 w 1962"/>
                    <a:gd name="T57" fmla="*/ 956 h 1962"/>
                    <a:gd name="T58" fmla="*/ 1768 w 1962"/>
                    <a:gd name="T59" fmla="*/ 882 h 1962"/>
                    <a:gd name="T60" fmla="*/ 1865 w 1962"/>
                    <a:gd name="T61" fmla="*/ 850 h 1962"/>
                    <a:gd name="T62" fmla="*/ 1931 w 1962"/>
                    <a:gd name="T63" fmla="*/ 915 h 1962"/>
                    <a:gd name="T64" fmla="*/ 1956 w 1962"/>
                    <a:gd name="T65" fmla="*/ 1005 h 1962"/>
                    <a:gd name="T66" fmla="*/ 1833 w 1962"/>
                    <a:gd name="T67" fmla="*/ 1145 h 1962"/>
                    <a:gd name="T68" fmla="*/ 1669 w 1962"/>
                    <a:gd name="T69" fmla="*/ 1309 h 1962"/>
                    <a:gd name="T70" fmla="*/ 1505 w 1962"/>
                    <a:gd name="T71" fmla="*/ 1472 h 1962"/>
                    <a:gd name="T72" fmla="*/ 1341 w 1962"/>
                    <a:gd name="T73" fmla="*/ 1636 h 1962"/>
                    <a:gd name="T74" fmla="*/ 1177 w 1962"/>
                    <a:gd name="T75" fmla="*/ 1800 h 1962"/>
                    <a:gd name="T76" fmla="*/ 1046 w 1962"/>
                    <a:gd name="T77" fmla="*/ 1931 h 1962"/>
                    <a:gd name="T78" fmla="*/ 1013 w 1962"/>
                    <a:gd name="T79" fmla="*/ 1953 h 1962"/>
                    <a:gd name="T80" fmla="*/ 956 w 1962"/>
                    <a:gd name="T81" fmla="*/ 1956 h 1962"/>
                    <a:gd name="T82" fmla="*/ 30 w 1962"/>
                    <a:gd name="T83" fmla="*/ 1047 h 1962"/>
                    <a:gd name="T84" fmla="*/ 6 w 1962"/>
                    <a:gd name="T85" fmla="*/ 1005 h 1962"/>
                    <a:gd name="T86" fmla="*/ 30 w 1962"/>
                    <a:gd name="T87" fmla="*/ 915 h 1962"/>
                    <a:gd name="T88" fmla="*/ 128 w 1962"/>
                    <a:gd name="T89" fmla="*/ 817 h 1962"/>
                    <a:gd name="T90" fmla="*/ 227 w 1962"/>
                    <a:gd name="T91" fmla="*/ 718 h 1962"/>
                    <a:gd name="T92" fmla="*/ 325 w 1962"/>
                    <a:gd name="T93" fmla="*/ 620 h 1962"/>
                    <a:gd name="T94" fmla="*/ 424 w 1962"/>
                    <a:gd name="T95" fmla="*/ 522 h 1962"/>
                    <a:gd name="T96" fmla="*/ 522 w 1962"/>
                    <a:gd name="T97" fmla="*/ 423 h 1962"/>
                    <a:gd name="T98" fmla="*/ 620 w 1962"/>
                    <a:gd name="T99" fmla="*/ 325 h 1962"/>
                    <a:gd name="T100" fmla="*/ 718 w 1962"/>
                    <a:gd name="T101" fmla="*/ 227 h 1962"/>
                    <a:gd name="T102" fmla="*/ 817 w 1962"/>
                    <a:gd name="T103" fmla="*/ 128 h 1962"/>
                    <a:gd name="T104" fmla="*/ 915 w 1962"/>
                    <a:gd name="T105" fmla="*/ 30 h 1962"/>
                    <a:gd name="T106" fmla="*/ 956 w 1962"/>
                    <a:gd name="T107" fmla="*/ 6 h 1962"/>
                    <a:gd name="T108" fmla="*/ 1013 w 1962"/>
                    <a:gd name="T109" fmla="*/ 9 h 1962"/>
                    <a:gd name="T110" fmla="*/ 1079 w 1962"/>
                    <a:gd name="T111" fmla="*/ 63 h 1962"/>
                    <a:gd name="T112" fmla="*/ 1243 w 1962"/>
                    <a:gd name="T113" fmla="*/ 227 h 1962"/>
                    <a:gd name="T114" fmla="*/ 1407 w 1962"/>
                    <a:gd name="T115" fmla="*/ 390 h 1962"/>
                    <a:gd name="T116" fmla="*/ 1571 w 1962"/>
                    <a:gd name="T117" fmla="*/ 554 h 1962"/>
                    <a:gd name="T118" fmla="*/ 1735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8" y="882"/>
                      </a:moveTo>
                      <a:lnTo>
                        <a:pt x="1669" y="784"/>
                      </a:lnTo>
                      <a:lnTo>
                        <a:pt x="1637" y="751"/>
                      </a:lnTo>
                      <a:lnTo>
                        <a:pt x="1604" y="718"/>
                      </a:lnTo>
                      <a:lnTo>
                        <a:pt x="1505" y="620"/>
                      </a:lnTo>
                      <a:lnTo>
                        <a:pt x="1473" y="587"/>
                      </a:lnTo>
                      <a:lnTo>
                        <a:pt x="1440" y="554"/>
                      </a:lnTo>
                      <a:lnTo>
                        <a:pt x="1341" y="456"/>
                      </a:lnTo>
                      <a:lnTo>
                        <a:pt x="1309" y="423"/>
                      </a:lnTo>
                      <a:lnTo>
                        <a:pt x="1276" y="390"/>
                      </a:lnTo>
                      <a:lnTo>
                        <a:pt x="1177" y="292"/>
                      </a:lnTo>
                      <a:lnTo>
                        <a:pt x="1145" y="259"/>
                      </a:lnTo>
                      <a:lnTo>
                        <a:pt x="1112" y="227"/>
                      </a:lnTo>
                      <a:lnTo>
                        <a:pt x="1046" y="161"/>
                      </a:lnTo>
                      <a:lnTo>
                        <a:pt x="1046" y="161"/>
                      </a:lnTo>
                      <a:cubicBezTo>
                        <a:pt x="1038" y="152"/>
                        <a:pt x="1026" y="145"/>
                        <a:pt x="1013" y="140"/>
                      </a:cubicBezTo>
                      <a:lnTo>
                        <a:pt x="1013" y="140"/>
                      </a:lnTo>
                      <a:cubicBezTo>
                        <a:pt x="1011" y="138"/>
                        <a:pt x="1008" y="137"/>
                        <a:pt x="1005" y="136"/>
                      </a:cubicBezTo>
                      <a:lnTo>
                        <a:pt x="1005" y="136"/>
                      </a:lnTo>
                      <a:cubicBezTo>
                        <a:pt x="989" y="131"/>
                        <a:pt x="973" y="131"/>
                        <a:pt x="956" y="136"/>
                      </a:cubicBezTo>
                      <a:lnTo>
                        <a:pt x="956" y="136"/>
                      </a:lnTo>
                      <a:cubicBezTo>
                        <a:pt x="940" y="142"/>
                        <a:pt x="927" y="150"/>
                        <a:pt x="915" y="161"/>
                      </a:cubicBezTo>
                      <a:lnTo>
                        <a:pt x="162" y="915"/>
                      </a:lnTo>
                      <a:lnTo>
                        <a:pt x="162" y="915"/>
                      </a:lnTo>
                      <a:cubicBezTo>
                        <a:pt x="150" y="926"/>
                        <a:pt x="142" y="939"/>
                        <a:pt x="137" y="956"/>
                      </a:cubicBezTo>
                      <a:lnTo>
                        <a:pt x="137" y="956"/>
                      </a:lnTo>
                      <a:cubicBezTo>
                        <a:pt x="131" y="973"/>
                        <a:pt x="131" y="989"/>
                        <a:pt x="137" y="1005"/>
                      </a:cubicBezTo>
                      <a:lnTo>
                        <a:pt x="137" y="1005"/>
                      </a:lnTo>
                      <a:cubicBezTo>
                        <a:pt x="142" y="1022"/>
                        <a:pt x="150" y="1035"/>
                        <a:pt x="162" y="1047"/>
                      </a:cubicBezTo>
                      <a:lnTo>
                        <a:pt x="194" y="1079"/>
                      </a:lnTo>
                      <a:lnTo>
                        <a:pt x="227" y="1112"/>
                      </a:lnTo>
                      <a:lnTo>
                        <a:pt x="260" y="1145"/>
                      </a:lnTo>
                      <a:lnTo>
                        <a:pt x="292" y="1178"/>
                      </a:lnTo>
                      <a:lnTo>
                        <a:pt x="325" y="1210"/>
                      </a:lnTo>
                      <a:lnTo>
                        <a:pt x="358" y="1243"/>
                      </a:lnTo>
                      <a:lnTo>
                        <a:pt x="391" y="1276"/>
                      </a:lnTo>
                      <a:lnTo>
                        <a:pt x="424" y="1309"/>
                      </a:lnTo>
                      <a:lnTo>
                        <a:pt x="456" y="1341"/>
                      </a:lnTo>
                      <a:lnTo>
                        <a:pt x="489" y="1374"/>
                      </a:lnTo>
                      <a:lnTo>
                        <a:pt x="522" y="1406"/>
                      </a:lnTo>
                      <a:lnTo>
                        <a:pt x="555" y="1440"/>
                      </a:lnTo>
                      <a:lnTo>
                        <a:pt x="587" y="1472"/>
                      </a:lnTo>
                      <a:lnTo>
                        <a:pt x="620" y="1505"/>
                      </a:lnTo>
                      <a:lnTo>
                        <a:pt x="653" y="1538"/>
                      </a:lnTo>
                      <a:lnTo>
                        <a:pt x="686" y="1570"/>
                      </a:lnTo>
                      <a:lnTo>
                        <a:pt x="718" y="1604"/>
                      </a:lnTo>
                      <a:lnTo>
                        <a:pt x="751" y="1636"/>
                      </a:lnTo>
                      <a:lnTo>
                        <a:pt x="784" y="1669"/>
                      </a:lnTo>
                      <a:lnTo>
                        <a:pt x="817" y="1702"/>
                      </a:lnTo>
                      <a:lnTo>
                        <a:pt x="849" y="1734"/>
                      </a:lnTo>
                      <a:lnTo>
                        <a:pt x="882" y="1768"/>
                      </a:lnTo>
                      <a:lnTo>
                        <a:pt x="915" y="1800"/>
                      </a:lnTo>
                      <a:lnTo>
                        <a:pt x="915" y="1800"/>
                      </a:lnTo>
                      <a:cubicBezTo>
                        <a:pt x="927" y="1811"/>
                        <a:pt x="940" y="1819"/>
                        <a:pt x="956" y="1825"/>
                      </a:cubicBezTo>
                      <a:lnTo>
                        <a:pt x="956" y="1825"/>
                      </a:lnTo>
                      <a:cubicBezTo>
                        <a:pt x="973" y="1830"/>
                        <a:pt x="989" y="1830"/>
                        <a:pt x="1005" y="1825"/>
                      </a:cubicBezTo>
                      <a:lnTo>
                        <a:pt x="1005" y="1825"/>
                      </a:lnTo>
                      <a:cubicBezTo>
                        <a:pt x="1008" y="1824"/>
                        <a:pt x="1011" y="1823"/>
                        <a:pt x="1013" y="1822"/>
                      </a:cubicBezTo>
                      <a:lnTo>
                        <a:pt x="1013" y="1822"/>
                      </a:lnTo>
                      <a:cubicBezTo>
                        <a:pt x="1026" y="1817"/>
                        <a:pt x="1038" y="1809"/>
                        <a:pt x="1046" y="1800"/>
                      </a:cubicBezTo>
                      <a:lnTo>
                        <a:pt x="1079" y="1768"/>
                      </a:lnTo>
                      <a:lnTo>
                        <a:pt x="1112" y="1734"/>
                      </a:lnTo>
                      <a:lnTo>
                        <a:pt x="1145" y="1702"/>
                      </a:lnTo>
                      <a:lnTo>
                        <a:pt x="1177" y="1669"/>
                      </a:lnTo>
                      <a:lnTo>
                        <a:pt x="1210" y="1636"/>
                      </a:lnTo>
                      <a:lnTo>
                        <a:pt x="1243" y="1604"/>
                      </a:lnTo>
                      <a:lnTo>
                        <a:pt x="1276" y="1570"/>
                      </a:lnTo>
                      <a:lnTo>
                        <a:pt x="1309" y="1538"/>
                      </a:lnTo>
                      <a:lnTo>
                        <a:pt x="1341" y="1505"/>
                      </a:lnTo>
                      <a:lnTo>
                        <a:pt x="1374" y="1472"/>
                      </a:lnTo>
                      <a:lnTo>
                        <a:pt x="1407" y="1440"/>
                      </a:lnTo>
                      <a:lnTo>
                        <a:pt x="1440" y="1406"/>
                      </a:lnTo>
                      <a:lnTo>
                        <a:pt x="1473" y="1374"/>
                      </a:lnTo>
                      <a:lnTo>
                        <a:pt x="1505" y="1341"/>
                      </a:lnTo>
                      <a:lnTo>
                        <a:pt x="1538" y="1309"/>
                      </a:lnTo>
                      <a:lnTo>
                        <a:pt x="1571" y="1276"/>
                      </a:lnTo>
                      <a:lnTo>
                        <a:pt x="1604" y="1243"/>
                      </a:lnTo>
                      <a:lnTo>
                        <a:pt x="1637" y="1210"/>
                      </a:lnTo>
                      <a:lnTo>
                        <a:pt x="1669" y="1178"/>
                      </a:lnTo>
                      <a:lnTo>
                        <a:pt x="1702" y="1145"/>
                      </a:lnTo>
                      <a:lnTo>
                        <a:pt x="1735" y="1112"/>
                      </a:lnTo>
                      <a:lnTo>
                        <a:pt x="1768" y="1079"/>
                      </a:lnTo>
                      <a:lnTo>
                        <a:pt x="1800" y="1047"/>
                      </a:lnTo>
                      <a:lnTo>
                        <a:pt x="1800" y="1047"/>
                      </a:lnTo>
                      <a:cubicBezTo>
                        <a:pt x="1811" y="1035"/>
                        <a:pt x="1819" y="1022"/>
                        <a:pt x="1824" y="1005"/>
                      </a:cubicBezTo>
                      <a:lnTo>
                        <a:pt x="1824" y="1005"/>
                      </a:lnTo>
                      <a:cubicBezTo>
                        <a:pt x="1830" y="989"/>
                        <a:pt x="1830" y="973"/>
                        <a:pt x="1824" y="956"/>
                      </a:cubicBezTo>
                      <a:lnTo>
                        <a:pt x="1824" y="956"/>
                      </a:lnTo>
                      <a:cubicBezTo>
                        <a:pt x="1819" y="939"/>
                        <a:pt x="1811" y="926"/>
                        <a:pt x="1800" y="915"/>
                      </a:cubicBezTo>
                      <a:lnTo>
                        <a:pt x="1768" y="882"/>
                      </a:lnTo>
                      <a:close/>
                      <a:moveTo>
                        <a:pt x="1735" y="718"/>
                      </a:moveTo>
                      <a:lnTo>
                        <a:pt x="1833" y="817"/>
                      </a:lnTo>
                      <a:lnTo>
                        <a:pt x="1865" y="850"/>
                      </a:lnTo>
                      <a:lnTo>
                        <a:pt x="1899" y="882"/>
                      </a:lnTo>
                      <a:lnTo>
                        <a:pt x="1931" y="915"/>
                      </a:lnTo>
                      <a:lnTo>
                        <a:pt x="1931" y="915"/>
                      </a:lnTo>
                      <a:cubicBezTo>
                        <a:pt x="1942" y="926"/>
                        <a:pt x="1951" y="939"/>
                        <a:pt x="1956" y="956"/>
                      </a:cubicBezTo>
                      <a:lnTo>
                        <a:pt x="1956" y="956"/>
                      </a:lnTo>
                      <a:cubicBezTo>
                        <a:pt x="1961" y="973"/>
                        <a:pt x="1961" y="989"/>
                        <a:pt x="1956" y="1005"/>
                      </a:cubicBezTo>
                      <a:lnTo>
                        <a:pt x="1956" y="1005"/>
                      </a:lnTo>
                      <a:cubicBezTo>
                        <a:pt x="1951" y="1022"/>
                        <a:pt x="1942" y="1035"/>
                        <a:pt x="1931" y="1047"/>
                      </a:cubicBezTo>
                      <a:lnTo>
                        <a:pt x="1833" y="1145"/>
                      </a:lnTo>
                      <a:lnTo>
                        <a:pt x="1800" y="1178"/>
                      </a:lnTo>
                      <a:lnTo>
                        <a:pt x="1768" y="1210"/>
                      </a:lnTo>
                      <a:lnTo>
                        <a:pt x="1669" y="1309"/>
                      </a:lnTo>
                      <a:lnTo>
                        <a:pt x="1637" y="1341"/>
                      </a:lnTo>
                      <a:lnTo>
                        <a:pt x="1604" y="1374"/>
                      </a:lnTo>
                      <a:lnTo>
                        <a:pt x="1505" y="1472"/>
                      </a:lnTo>
                      <a:lnTo>
                        <a:pt x="1473" y="1505"/>
                      </a:lnTo>
                      <a:lnTo>
                        <a:pt x="1440" y="1538"/>
                      </a:lnTo>
                      <a:lnTo>
                        <a:pt x="1341" y="1636"/>
                      </a:lnTo>
                      <a:lnTo>
                        <a:pt x="1309" y="1669"/>
                      </a:lnTo>
                      <a:lnTo>
                        <a:pt x="1276" y="1702"/>
                      </a:lnTo>
                      <a:lnTo>
                        <a:pt x="1177" y="1800"/>
                      </a:lnTo>
                      <a:lnTo>
                        <a:pt x="1145" y="1833"/>
                      </a:lnTo>
                      <a:lnTo>
                        <a:pt x="1112" y="1866"/>
                      </a:lnTo>
                      <a:lnTo>
                        <a:pt x="1046" y="1931"/>
                      </a:lnTo>
                      <a:lnTo>
                        <a:pt x="1046" y="1931"/>
                      </a:lnTo>
                      <a:cubicBezTo>
                        <a:pt x="1038" y="1940"/>
                        <a:pt x="1026" y="1948"/>
                        <a:pt x="1013" y="1953"/>
                      </a:cubicBezTo>
                      <a:lnTo>
                        <a:pt x="1013" y="1953"/>
                      </a:lnTo>
                      <a:cubicBezTo>
                        <a:pt x="1011" y="1954"/>
                        <a:pt x="1008" y="1955"/>
                        <a:pt x="1005" y="1956"/>
                      </a:cubicBezTo>
                      <a:lnTo>
                        <a:pt x="1005" y="1956"/>
                      </a:lnTo>
                      <a:cubicBezTo>
                        <a:pt x="989" y="1961"/>
                        <a:pt x="973" y="1961"/>
                        <a:pt x="956" y="1956"/>
                      </a:cubicBezTo>
                      <a:lnTo>
                        <a:pt x="956" y="1956"/>
                      </a:lnTo>
                      <a:cubicBezTo>
                        <a:pt x="940" y="1950"/>
                        <a:pt x="927" y="1942"/>
                        <a:pt x="915" y="1931"/>
                      </a:cubicBezTo>
                      <a:lnTo>
                        <a:pt x="30" y="1047"/>
                      </a:lnTo>
                      <a:lnTo>
                        <a:pt x="30" y="1047"/>
                      </a:lnTo>
                      <a:cubicBezTo>
                        <a:pt x="19" y="1035"/>
                        <a:pt x="11" y="1022"/>
                        <a:pt x="6" y="1005"/>
                      </a:cubicBezTo>
                      <a:lnTo>
                        <a:pt x="6" y="1005"/>
                      </a:lnTo>
                      <a:cubicBezTo>
                        <a:pt x="0" y="989"/>
                        <a:pt x="0" y="973"/>
                        <a:pt x="6" y="956"/>
                      </a:cubicBezTo>
                      <a:lnTo>
                        <a:pt x="6"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5" y="620"/>
                      </a:lnTo>
                      <a:lnTo>
                        <a:pt x="358" y="587"/>
                      </a:lnTo>
                      <a:lnTo>
                        <a:pt x="391" y="554"/>
                      </a:lnTo>
                      <a:lnTo>
                        <a:pt x="424" y="522"/>
                      </a:lnTo>
                      <a:lnTo>
                        <a:pt x="456" y="489"/>
                      </a:lnTo>
                      <a:lnTo>
                        <a:pt x="489" y="456"/>
                      </a:lnTo>
                      <a:lnTo>
                        <a:pt x="522" y="423"/>
                      </a:lnTo>
                      <a:lnTo>
                        <a:pt x="555" y="390"/>
                      </a:lnTo>
                      <a:lnTo>
                        <a:pt x="587" y="358"/>
                      </a:lnTo>
                      <a:lnTo>
                        <a:pt x="620" y="325"/>
                      </a:lnTo>
                      <a:lnTo>
                        <a:pt x="653" y="292"/>
                      </a:lnTo>
                      <a:lnTo>
                        <a:pt x="686" y="259"/>
                      </a:lnTo>
                      <a:lnTo>
                        <a:pt x="718" y="227"/>
                      </a:lnTo>
                      <a:lnTo>
                        <a:pt x="751" y="194"/>
                      </a:lnTo>
                      <a:lnTo>
                        <a:pt x="784" y="161"/>
                      </a:lnTo>
                      <a:lnTo>
                        <a:pt x="817" y="128"/>
                      </a:lnTo>
                      <a:lnTo>
                        <a:pt x="849" y="96"/>
                      </a:lnTo>
                      <a:lnTo>
                        <a:pt x="882" y="63"/>
                      </a:lnTo>
                      <a:lnTo>
                        <a:pt x="915" y="30"/>
                      </a:lnTo>
                      <a:lnTo>
                        <a:pt x="915" y="30"/>
                      </a:lnTo>
                      <a:cubicBezTo>
                        <a:pt x="927" y="19"/>
                        <a:pt x="940" y="11"/>
                        <a:pt x="956" y="6"/>
                      </a:cubicBezTo>
                      <a:lnTo>
                        <a:pt x="956" y="6"/>
                      </a:lnTo>
                      <a:cubicBezTo>
                        <a:pt x="973" y="0"/>
                        <a:pt x="989" y="0"/>
                        <a:pt x="1005" y="6"/>
                      </a:cubicBezTo>
                      <a:lnTo>
                        <a:pt x="1005" y="6"/>
                      </a:lnTo>
                      <a:cubicBezTo>
                        <a:pt x="1008" y="6"/>
                        <a:pt x="1011" y="7"/>
                        <a:pt x="1013" y="9"/>
                      </a:cubicBezTo>
                      <a:lnTo>
                        <a:pt x="1013" y="9"/>
                      </a:lnTo>
                      <a:cubicBezTo>
                        <a:pt x="1026" y="14"/>
                        <a:pt x="1038" y="21"/>
                        <a:pt x="1046" y="30"/>
                      </a:cubicBezTo>
                      <a:lnTo>
                        <a:pt x="1079" y="63"/>
                      </a:lnTo>
                      <a:lnTo>
                        <a:pt x="1177" y="161"/>
                      </a:lnTo>
                      <a:lnTo>
                        <a:pt x="1210" y="194"/>
                      </a:lnTo>
                      <a:lnTo>
                        <a:pt x="1243" y="227"/>
                      </a:lnTo>
                      <a:lnTo>
                        <a:pt x="1341" y="325"/>
                      </a:lnTo>
                      <a:lnTo>
                        <a:pt x="1374" y="358"/>
                      </a:lnTo>
                      <a:lnTo>
                        <a:pt x="1407" y="390"/>
                      </a:lnTo>
                      <a:lnTo>
                        <a:pt x="1505" y="489"/>
                      </a:lnTo>
                      <a:lnTo>
                        <a:pt x="1538" y="522"/>
                      </a:lnTo>
                      <a:lnTo>
                        <a:pt x="1571" y="554"/>
                      </a:lnTo>
                      <a:lnTo>
                        <a:pt x="1669" y="653"/>
                      </a:lnTo>
                      <a:lnTo>
                        <a:pt x="1702" y="686"/>
                      </a:lnTo>
                      <a:lnTo>
                        <a:pt x="1735" y="718"/>
                      </a:lnTo>
                      <a:close/>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70AD47"/>
                    </a:solidFill>
                    <a:effectLst/>
                    <a:uLnTx/>
                    <a:uFillTx/>
                    <a:latin typeface="Arial"/>
                    <a:ea typeface="+mn-ea"/>
                    <a:cs typeface="Arial"/>
                    <a:sym typeface="Arial"/>
                  </a:endParaRPr>
                </a:p>
              </p:txBody>
            </p:sp>
            <p:sp>
              <p:nvSpPr>
                <p:cNvPr id="72" name="Freeform 190">
                  <a:extLst>
                    <a:ext uri="{FF2B5EF4-FFF2-40B4-BE49-F238E27FC236}">
                      <a16:creationId xmlns:a16="http://schemas.microsoft.com/office/drawing/2014/main" id="{B0E3357E-7459-C648-8DE9-C0EAFC046758}"/>
                    </a:ext>
                  </a:extLst>
                </p:cNvPr>
                <p:cNvSpPr>
                  <a:spLocks noChangeArrowheads="1"/>
                </p:cNvSpPr>
                <p:nvPr/>
              </p:nvSpPr>
              <p:spPr bwMode="auto">
                <a:xfrm>
                  <a:off x="3173413" y="2143125"/>
                  <a:ext cx="247650" cy="136525"/>
                </a:xfrm>
                <a:custGeom>
                  <a:avLst/>
                  <a:gdLst>
                    <a:gd name="T0" fmla="*/ 49 w 689"/>
                    <a:gd name="T1" fmla="*/ 98 h 378"/>
                    <a:gd name="T2" fmla="*/ 147 w 689"/>
                    <a:gd name="T3" fmla="*/ 196 h 378"/>
                    <a:gd name="T4" fmla="*/ 180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2 w 689"/>
                    <a:gd name="T19" fmla="*/ 65 h 378"/>
                    <a:gd name="T20" fmla="*/ 672 w 689"/>
                    <a:gd name="T21" fmla="*/ 65 h 378"/>
                    <a:gd name="T22" fmla="*/ 688 w 689"/>
                    <a:gd name="T23" fmla="*/ 33 h 378"/>
                    <a:gd name="T24" fmla="*/ 688 w 689"/>
                    <a:gd name="T25" fmla="*/ 33 h 378"/>
                    <a:gd name="T26" fmla="*/ 664 w 689"/>
                    <a:gd name="T27" fmla="*/ 8 h 378"/>
                    <a:gd name="T28" fmla="*/ 664 w 689"/>
                    <a:gd name="T29" fmla="*/ 8 h 378"/>
                    <a:gd name="T30" fmla="*/ 607 w 689"/>
                    <a:gd name="T31" fmla="*/ 0 h 378"/>
                    <a:gd name="T32" fmla="*/ 82 w 689"/>
                    <a:gd name="T33" fmla="*/ 0 h 378"/>
                    <a:gd name="T34" fmla="*/ 82 w 689"/>
                    <a:gd name="T35" fmla="*/ 0 h 378"/>
                    <a:gd name="T36" fmla="*/ 25 w 689"/>
                    <a:gd name="T37" fmla="*/ 8 h 378"/>
                    <a:gd name="T38" fmla="*/ 25 w 689"/>
                    <a:gd name="T39" fmla="*/ 8 h 378"/>
                    <a:gd name="T40" fmla="*/ 0 w 689"/>
                    <a:gd name="T41" fmla="*/ 33 h 378"/>
                    <a:gd name="T42" fmla="*/ 0 w 689"/>
                    <a:gd name="T43" fmla="*/ 33 h 378"/>
                    <a:gd name="T44" fmla="*/ 17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7" y="196"/>
                      </a:lnTo>
                      <a:lnTo>
                        <a:pt x="180" y="229"/>
                      </a:lnTo>
                      <a:lnTo>
                        <a:pt x="213" y="262"/>
                      </a:lnTo>
                      <a:lnTo>
                        <a:pt x="311" y="360"/>
                      </a:lnTo>
                      <a:lnTo>
                        <a:pt x="311" y="360"/>
                      </a:lnTo>
                      <a:cubicBezTo>
                        <a:pt x="322" y="371"/>
                        <a:pt x="333" y="377"/>
                        <a:pt x="345" y="377"/>
                      </a:cubicBezTo>
                      <a:lnTo>
                        <a:pt x="345" y="377"/>
                      </a:lnTo>
                      <a:cubicBezTo>
                        <a:pt x="355" y="377"/>
                        <a:pt x="366" y="371"/>
                        <a:pt x="377" y="360"/>
                      </a:cubicBezTo>
                      <a:lnTo>
                        <a:pt x="672" y="65"/>
                      </a:lnTo>
                      <a:lnTo>
                        <a:pt x="672" y="65"/>
                      </a:lnTo>
                      <a:cubicBezTo>
                        <a:pt x="683" y="54"/>
                        <a:pt x="688" y="44"/>
                        <a:pt x="688" y="33"/>
                      </a:cubicBezTo>
                      <a:lnTo>
                        <a:pt x="688" y="33"/>
                      </a:lnTo>
                      <a:cubicBezTo>
                        <a:pt x="688" y="22"/>
                        <a:pt x="680" y="14"/>
                        <a:pt x="664" y="8"/>
                      </a:cubicBezTo>
                      <a:lnTo>
                        <a:pt x="664" y="8"/>
                      </a:lnTo>
                      <a:cubicBezTo>
                        <a:pt x="648" y="3"/>
                        <a:pt x="628" y="0"/>
                        <a:pt x="607" y="0"/>
                      </a:cubicBezTo>
                      <a:lnTo>
                        <a:pt x="82" y="0"/>
                      </a:lnTo>
                      <a:lnTo>
                        <a:pt x="82" y="0"/>
                      </a:lnTo>
                      <a:cubicBezTo>
                        <a:pt x="60" y="0"/>
                        <a:pt x="41" y="3"/>
                        <a:pt x="25" y="8"/>
                      </a:cubicBezTo>
                      <a:lnTo>
                        <a:pt x="25" y="8"/>
                      </a:lnTo>
                      <a:cubicBezTo>
                        <a:pt x="8" y="14"/>
                        <a:pt x="0" y="22"/>
                        <a:pt x="0" y="33"/>
                      </a:cubicBezTo>
                      <a:lnTo>
                        <a:pt x="0" y="33"/>
                      </a:lnTo>
                      <a:cubicBezTo>
                        <a:pt x="0" y="44"/>
                        <a:pt x="5" y="54"/>
                        <a:pt x="17" y="65"/>
                      </a:cubicBezTo>
                      <a:lnTo>
                        <a:pt x="49" y="9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191">
                  <a:extLst>
                    <a:ext uri="{FF2B5EF4-FFF2-40B4-BE49-F238E27FC236}">
                      <a16:creationId xmlns:a16="http://schemas.microsoft.com/office/drawing/2014/main" id="{23787467-881E-7C41-B6EC-D80C99A21EC8}"/>
                    </a:ext>
                  </a:extLst>
                </p:cNvPr>
                <p:cNvSpPr>
                  <a:spLocks noChangeArrowheads="1"/>
                </p:cNvSpPr>
                <p:nvPr/>
              </p:nvSpPr>
              <p:spPr bwMode="auto">
                <a:xfrm>
                  <a:off x="3762375" y="2143125"/>
                  <a:ext cx="247650" cy="136525"/>
                </a:xfrm>
                <a:custGeom>
                  <a:avLst/>
                  <a:gdLst>
                    <a:gd name="T0" fmla="*/ 24 w 689"/>
                    <a:gd name="T1" fmla="*/ 8 h 378"/>
                    <a:gd name="T2" fmla="*/ 24 w 689"/>
                    <a:gd name="T3" fmla="*/ 8 h 378"/>
                    <a:gd name="T4" fmla="*/ 0 w 689"/>
                    <a:gd name="T5" fmla="*/ 33 h 378"/>
                    <a:gd name="T6" fmla="*/ 0 w 689"/>
                    <a:gd name="T7" fmla="*/ 33 h 378"/>
                    <a:gd name="T8" fmla="*/ 17 w 689"/>
                    <a:gd name="T9" fmla="*/ 65 h 378"/>
                    <a:gd name="T10" fmla="*/ 49 w 689"/>
                    <a:gd name="T11" fmla="*/ 98 h 378"/>
                    <a:gd name="T12" fmla="*/ 148 w 689"/>
                    <a:gd name="T13" fmla="*/ 196 h 378"/>
                    <a:gd name="T14" fmla="*/ 181 w 689"/>
                    <a:gd name="T15" fmla="*/ 229 h 378"/>
                    <a:gd name="T16" fmla="*/ 213 w 689"/>
                    <a:gd name="T17" fmla="*/ 262 h 378"/>
                    <a:gd name="T18" fmla="*/ 312 w 689"/>
                    <a:gd name="T19" fmla="*/ 360 h 378"/>
                    <a:gd name="T20" fmla="*/ 312 w 689"/>
                    <a:gd name="T21" fmla="*/ 360 h 378"/>
                    <a:gd name="T22" fmla="*/ 344 w 689"/>
                    <a:gd name="T23" fmla="*/ 377 h 378"/>
                    <a:gd name="T24" fmla="*/ 344 w 689"/>
                    <a:gd name="T25" fmla="*/ 377 h 378"/>
                    <a:gd name="T26" fmla="*/ 377 w 689"/>
                    <a:gd name="T27" fmla="*/ 360 h 378"/>
                    <a:gd name="T28" fmla="*/ 672 w 689"/>
                    <a:gd name="T29" fmla="*/ 65 h 378"/>
                    <a:gd name="T30" fmla="*/ 672 w 689"/>
                    <a:gd name="T31" fmla="*/ 65 h 378"/>
                    <a:gd name="T32" fmla="*/ 688 w 689"/>
                    <a:gd name="T33" fmla="*/ 33 h 378"/>
                    <a:gd name="T34" fmla="*/ 688 w 689"/>
                    <a:gd name="T35" fmla="*/ 33 h 378"/>
                    <a:gd name="T36" fmla="*/ 664 w 689"/>
                    <a:gd name="T37" fmla="*/ 8 h 378"/>
                    <a:gd name="T38" fmla="*/ 664 w 689"/>
                    <a:gd name="T39" fmla="*/ 8 h 378"/>
                    <a:gd name="T40" fmla="*/ 606 w 689"/>
                    <a:gd name="T41" fmla="*/ 0 h 378"/>
                    <a:gd name="T42" fmla="*/ 82 w 689"/>
                    <a:gd name="T43" fmla="*/ 0 h 378"/>
                    <a:gd name="T44" fmla="*/ 82 w 689"/>
                    <a:gd name="T45" fmla="*/ 0 h 378"/>
                    <a:gd name="T46" fmla="*/ 24 w 689"/>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24" y="8"/>
                      </a:moveTo>
                      <a:lnTo>
                        <a:pt x="24" y="8"/>
                      </a:lnTo>
                      <a:cubicBezTo>
                        <a:pt x="8" y="14"/>
                        <a:pt x="0" y="22"/>
                        <a:pt x="0" y="33"/>
                      </a:cubicBezTo>
                      <a:lnTo>
                        <a:pt x="0" y="33"/>
                      </a:lnTo>
                      <a:cubicBezTo>
                        <a:pt x="0" y="44"/>
                        <a:pt x="5" y="54"/>
                        <a:pt x="17" y="65"/>
                      </a:cubicBezTo>
                      <a:lnTo>
                        <a:pt x="49" y="98"/>
                      </a:lnTo>
                      <a:lnTo>
                        <a:pt x="148" y="196"/>
                      </a:lnTo>
                      <a:lnTo>
                        <a:pt x="181" y="229"/>
                      </a:lnTo>
                      <a:lnTo>
                        <a:pt x="213" y="262"/>
                      </a:lnTo>
                      <a:lnTo>
                        <a:pt x="312" y="360"/>
                      </a:lnTo>
                      <a:lnTo>
                        <a:pt x="312" y="360"/>
                      </a:lnTo>
                      <a:cubicBezTo>
                        <a:pt x="322" y="371"/>
                        <a:pt x="333" y="377"/>
                        <a:pt x="344" y="377"/>
                      </a:cubicBezTo>
                      <a:lnTo>
                        <a:pt x="344" y="377"/>
                      </a:lnTo>
                      <a:cubicBezTo>
                        <a:pt x="355" y="377"/>
                        <a:pt x="366" y="371"/>
                        <a:pt x="377" y="360"/>
                      </a:cubicBezTo>
                      <a:lnTo>
                        <a:pt x="672" y="65"/>
                      </a:lnTo>
                      <a:lnTo>
                        <a:pt x="672" y="65"/>
                      </a:lnTo>
                      <a:cubicBezTo>
                        <a:pt x="683" y="54"/>
                        <a:pt x="688" y="44"/>
                        <a:pt x="688" y="33"/>
                      </a:cubicBezTo>
                      <a:lnTo>
                        <a:pt x="688" y="33"/>
                      </a:lnTo>
                      <a:cubicBezTo>
                        <a:pt x="688" y="22"/>
                        <a:pt x="680" y="14"/>
                        <a:pt x="664" y="8"/>
                      </a:cubicBezTo>
                      <a:lnTo>
                        <a:pt x="664" y="8"/>
                      </a:lnTo>
                      <a:cubicBezTo>
                        <a:pt x="647" y="3"/>
                        <a:pt x="628" y="0"/>
                        <a:pt x="606" y="0"/>
                      </a:cubicBezTo>
                      <a:lnTo>
                        <a:pt x="82" y="0"/>
                      </a:lnTo>
                      <a:lnTo>
                        <a:pt x="82" y="0"/>
                      </a:lnTo>
                      <a:cubicBezTo>
                        <a:pt x="60" y="0"/>
                        <a:pt x="41" y="3"/>
                        <a:pt x="24" y="8"/>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192">
                  <a:extLst>
                    <a:ext uri="{FF2B5EF4-FFF2-40B4-BE49-F238E27FC236}">
                      <a16:creationId xmlns:a16="http://schemas.microsoft.com/office/drawing/2014/main" id="{F554BF7D-8183-A548-A542-3A4E2FADB9FF}"/>
                    </a:ext>
                  </a:extLst>
                </p:cNvPr>
                <p:cNvSpPr>
                  <a:spLocks noChangeArrowheads="1"/>
                </p:cNvSpPr>
                <p:nvPr/>
              </p:nvSpPr>
              <p:spPr bwMode="auto">
                <a:xfrm>
                  <a:off x="3332163" y="2166938"/>
                  <a:ext cx="517525" cy="517525"/>
                </a:xfrm>
                <a:custGeom>
                  <a:avLst/>
                  <a:gdLst>
                    <a:gd name="T0" fmla="*/ 1276 w 1438"/>
                    <a:gd name="T1" fmla="*/ 653 h 1438"/>
                    <a:gd name="T2" fmla="*/ 751 w 1438"/>
                    <a:gd name="T3" fmla="*/ 140 h 1438"/>
                    <a:gd name="T4" fmla="*/ 743 w 1438"/>
                    <a:gd name="T5" fmla="*/ 137 h 1438"/>
                    <a:gd name="T6" fmla="*/ 653 w 1438"/>
                    <a:gd name="T7" fmla="*/ 161 h 1438"/>
                    <a:gd name="T8" fmla="*/ 522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6 w 1438"/>
                    <a:gd name="T21" fmla="*/ 1079 h 1438"/>
                    <a:gd name="T22" fmla="*/ 620 w 1438"/>
                    <a:gd name="T23" fmla="*/ 1243 h 1438"/>
                    <a:gd name="T24" fmla="*/ 694 w 1438"/>
                    <a:gd name="T25" fmla="*/ 1301 h 1438"/>
                    <a:gd name="T26" fmla="*/ 743 w 1438"/>
                    <a:gd name="T27" fmla="*/ 1301 h 1438"/>
                    <a:gd name="T28" fmla="*/ 784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0 w 1438"/>
                    <a:gd name="T41" fmla="*/ 743 h 1438"/>
                    <a:gd name="T42" fmla="*/ 1407 w 1438"/>
                    <a:gd name="T43" fmla="*/ 653 h 1438"/>
                    <a:gd name="T44" fmla="*/ 1432 w 1438"/>
                    <a:gd name="T45" fmla="*/ 743 h 1438"/>
                    <a:gd name="T46" fmla="*/ 784 w 1438"/>
                    <a:gd name="T47" fmla="*/ 1407 h 1438"/>
                    <a:gd name="T48" fmla="*/ 751 w 1438"/>
                    <a:gd name="T49" fmla="*/ 1428 h 1438"/>
                    <a:gd name="T50" fmla="*/ 694 w 1438"/>
                    <a:gd name="T51" fmla="*/ 1432 h 1438"/>
                    <a:gd name="T52" fmla="*/ 587 w 1438"/>
                    <a:gd name="T53" fmla="*/ 1342 h 1438"/>
                    <a:gd name="T54" fmla="*/ 424 w 1438"/>
                    <a:gd name="T55" fmla="*/ 1178 h 1438"/>
                    <a:gd name="T56" fmla="*/ 260 w 1438"/>
                    <a:gd name="T57" fmla="*/ 1014 h 1438"/>
                    <a:gd name="T58" fmla="*/ 96 w 1438"/>
                    <a:gd name="T59" fmla="*/ 850 h 1438"/>
                    <a:gd name="T60" fmla="*/ 30 w 1438"/>
                    <a:gd name="T61" fmla="*/ 785 h 1438"/>
                    <a:gd name="T62" fmla="*/ 5 w 1438"/>
                    <a:gd name="T63" fmla="*/ 694 h 1438"/>
                    <a:gd name="T64" fmla="*/ 63 w 1438"/>
                    <a:gd name="T65" fmla="*/ 620 h 1438"/>
                    <a:gd name="T66" fmla="*/ 162 w 1438"/>
                    <a:gd name="T67" fmla="*/ 522 h 1438"/>
                    <a:gd name="T68" fmla="*/ 260 w 1438"/>
                    <a:gd name="T69" fmla="*/ 424 h 1438"/>
                    <a:gd name="T70" fmla="*/ 358 w 1438"/>
                    <a:gd name="T71" fmla="*/ 325 h 1438"/>
                    <a:gd name="T72" fmla="*/ 456 w 1438"/>
                    <a:gd name="T73" fmla="*/ 227 h 1438"/>
                    <a:gd name="T74" fmla="*/ 555 w 1438"/>
                    <a:gd name="T75" fmla="*/ 128 h 1438"/>
                    <a:gd name="T76" fmla="*/ 653 w 1438"/>
                    <a:gd name="T77" fmla="*/ 30 h 1438"/>
                    <a:gd name="T78" fmla="*/ 694 w 1438"/>
                    <a:gd name="T79" fmla="*/ 6 h 1438"/>
                    <a:gd name="T80" fmla="*/ 751 w 1438"/>
                    <a:gd name="T81" fmla="*/ 8 h 1438"/>
                    <a:gd name="T82" fmla="*/ 817 w 1438"/>
                    <a:gd name="T83" fmla="*/ 63 h 1438"/>
                    <a:gd name="T84" fmla="*/ 915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7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0" y="694"/>
                      </a:moveTo>
                      <a:lnTo>
                        <a:pt x="1300" y="694"/>
                      </a:lnTo>
                      <a:cubicBezTo>
                        <a:pt x="1295" y="677"/>
                        <a:pt x="1287" y="664"/>
                        <a:pt x="1276" y="653"/>
                      </a:cubicBezTo>
                      <a:lnTo>
                        <a:pt x="784" y="161"/>
                      </a:lnTo>
                      <a:lnTo>
                        <a:pt x="784" y="161"/>
                      </a:lnTo>
                      <a:cubicBezTo>
                        <a:pt x="776" y="153"/>
                        <a:pt x="764" y="146"/>
                        <a:pt x="751" y="140"/>
                      </a:cubicBezTo>
                      <a:lnTo>
                        <a:pt x="751" y="140"/>
                      </a:lnTo>
                      <a:cubicBezTo>
                        <a:pt x="749" y="139"/>
                        <a:pt x="746" y="138"/>
                        <a:pt x="743" y="137"/>
                      </a:cubicBezTo>
                      <a:lnTo>
                        <a:pt x="743" y="137"/>
                      </a:lnTo>
                      <a:cubicBezTo>
                        <a:pt x="727" y="131"/>
                        <a:pt x="711" y="131"/>
                        <a:pt x="694" y="137"/>
                      </a:cubicBezTo>
                      <a:lnTo>
                        <a:pt x="694" y="137"/>
                      </a:lnTo>
                      <a:cubicBezTo>
                        <a:pt x="678" y="143"/>
                        <a:pt x="665" y="150"/>
                        <a:pt x="653" y="161"/>
                      </a:cubicBezTo>
                      <a:lnTo>
                        <a:pt x="587" y="227"/>
                      </a:lnTo>
                      <a:lnTo>
                        <a:pt x="555" y="260"/>
                      </a:lnTo>
                      <a:lnTo>
                        <a:pt x="522" y="292"/>
                      </a:lnTo>
                      <a:lnTo>
                        <a:pt x="424" y="391"/>
                      </a:lnTo>
                      <a:lnTo>
                        <a:pt x="391" y="424"/>
                      </a:lnTo>
                      <a:lnTo>
                        <a:pt x="358" y="456"/>
                      </a:lnTo>
                      <a:lnTo>
                        <a:pt x="260" y="555"/>
                      </a:lnTo>
                      <a:lnTo>
                        <a:pt x="227"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5" y="948"/>
                      </a:lnTo>
                      <a:lnTo>
                        <a:pt x="424" y="1047"/>
                      </a:lnTo>
                      <a:lnTo>
                        <a:pt x="456" y="1079"/>
                      </a:lnTo>
                      <a:lnTo>
                        <a:pt x="489" y="1112"/>
                      </a:lnTo>
                      <a:lnTo>
                        <a:pt x="587" y="1210"/>
                      </a:lnTo>
                      <a:lnTo>
                        <a:pt x="620" y="1243"/>
                      </a:lnTo>
                      <a:lnTo>
                        <a:pt x="653" y="1276"/>
                      </a:lnTo>
                      <a:lnTo>
                        <a:pt x="653" y="1276"/>
                      </a:lnTo>
                      <a:cubicBezTo>
                        <a:pt x="665" y="1287"/>
                        <a:pt x="678" y="1295"/>
                        <a:pt x="694" y="1301"/>
                      </a:cubicBezTo>
                      <a:lnTo>
                        <a:pt x="694" y="1301"/>
                      </a:lnTo>
                      <a:cubicBezTo>
                        <a:pt x="711" y="1306"/>
                        <a:pt x="727" y="1306"/>
                        <a:pt x="743" y="1301"/>
                      </a:cubicBezTo>
                      <a:lnTo>
                        <a:pt x="743" y="1301"/>
                      </a:lnTo>
                      <a:cubicBezTo>
                        <a:pt x="746" y="1300"/>
                        <a:pt x="749" y="1298"/>
                        <a:pt x="751" y="1297"/>
                      </a:cubicBezTo>
                      <a:lnTo>
                        <a:pt x="751" y="1297"/>
                      </a:lnTo>
                      <a:cubicBezTo>
                        <a:pt x="764" y="1292"/>
                        <a:pt x="776" y="1285"/>
                        <a:pt x="784" y="1276"/>
                      </a:cubicBezTo>
                      <a:lnTo>
                        <a:pt x="817" y="1243"/>
                      </a:lnTo>
                      <a:lnTo>
                        <a:pt x="850" y="1210"/>
                      </a:lnTo>
                      <a:lnTo>
                        <a:pt x="883" y="1178"/>
                      </a:lnTo>
                      <a:lnTo>
                        <a:pt x="915"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0" y="743"/>
                      </a:cubicBezTo>
                      <a:lnTo>
                        <a:pt x="1300" y="743"/>
                      </a:lnTo>
                      <a:cubicBezTo>
                        <a:pt x="1306" y="727"/>
                        <a:pt x="1306" y="711"/>
                        <a:pt x="1300" y="694"/>
                      </a:cubicBezTo>
                      <a:close/>
                      <a:moveTo>
                        <a:pt x="1407" y="653"/>
                      </a:moveTo>
                      <a:lnTo>
                        <a:pt x="1407" y="653"/>
                      </a:lnTo>
                      <a:cubicBezTo>
                        <a:pt x="1418" y="664"/>
                        <a:pt x="1426" y="677"/>
                        <a:pt x="1432" y="694"/>
                      </a:cubicBezTo>
                      <a:lnTo>
                        <a:pt x="1432" y="694"/>
                      </a:lnTo>
                      <a:cubicBezTo>
                        <a:pt x="1437" y="711"/>
                        <a:pt x="1437" y="727"/>
                        <a:pt x="1432" y="743"/>
                      </a:cubicBezTo>
                      <a:lnTo>
                        <a:pt x="1432" y="743"/>
                      </a:lnTo>
                      <a:cubicBezTo>
                        <a:pt x="1426" y="760"/>
                        <a:pt x="1418" y="773"/>
                        <a:pt x="1407" y="785"/>
                      </a:cubicBezTo>
                      <a:lnTo>
                        <a:pt x="784" y="1407"/>
                      </a:lnTo>
                      <a:lnTo>
                        <a:pt x="784" y="1407"/>
                      </a:lnTo>
                      <a:cubicBezTo>
                        <a:pt x="776" y="1416"/>
                        <a:pt x="764" y="1423"/>
                        <a:pt x="751" y="1428"/>
                      </a:cubicBezTo>
                      <a:lnTo>
                        <a:pt x="751" y="1428"/>
                      </a:lnTo>
                      <a:cubicBezTo>
                        <a:pt x="749" y="1429"/>
                        <a:pt x="746" y="1431"/>
                        <a:pt x="743" y="1432"/>
                      </a:cubicBezTo>
                      <a:lnTo>
                        <a:pt x="743" y="1432"/>
                      </a:lnTo>
                      <a:cubicBezTo>
                        <a:pt x="727" y="1437"/>
                        <a:pt x="711" y="1437"/>
                        <a:pt x="694" y="1432"/>
                      </a:cubicBezTo>
                      <a:lnTo>
                        <a:pt x="694" y="1432"/>
                      </a:lnTo>
                      <a:cubicBezTo>
                        <a:pt x="678" y="1426"/>
                        <a:pt x="665" y="1418"/>
                        <a:pt x="653" y="1407"/>
                      </a:cubicBezTo>
                      <a:lnTo>
                        <a:pt x="587" y="1342"/>
                      </a:lnTo>
                      <a:lnTo>
                        <a:pt x="555" y="1308"/>
                      </a:lnTo>
                      <a:lnTo>
                        <a:pt x="522" y="1276"/>
                      </a:lnTo>
                      <a:lnTo>
                        <a:pt x="424" y="1178"/>
                      </a:lnTo>
                      <a:lnTo>
                        <a:pt x="391" y="1144"/>
                      </a:lnTo>
                      <a:lnTo>
                        <a:pt x="358" y="1112"/>
                      </a:lnTo>
                      <a:lnTo>
                        <a:pt x="260" y="1014"/>
                      </a:lnTo>
                      <a:lnTo>
                        <a:pt x="227" y="981"/>
                      </a:lnTo>
                      <a:lnTo>
                        <a:pt x="194" y="948"/>
                      </a:lnTo>
                      <a:lnTo>
                        <a:pt x="96" y="850"/>
                      </a:lnTo>
                      <a:lnTo>
                        <a:pt x="63" y="817"/>
                      </a:lnTo>
                      <a:lnTo>
                        <a:pt x="30" y="785"/>
                      </a:lnTo>
                      <a:lnTo>
                        <a:pt x="30" y="785"/>
                      </a:lnTo>
                      <a:cubicBezTo>
                        <a:pt x="20" y="773"/>
                        <a:pt x="11" y="760"/>
                        <a:pt x="5" y="743"/>
                      </a:cubicBezTo>
                      <a:lnTo>
                        <a:pt x="5" y="743"/>
                      </a:lnTo>
                      <a:cubicBezTo>
                        <a:pt x="0" y="727"/>
                        <a:pt x="0" y="711"/>
                        <a:pt x="5" y="694"/>
                      </a:cubicBezTo>
                      <a:lnTo>
                        <a:pt x="5" y="694"/>
                      </a:lnTo>
                      <a:cubicBezTo>
                        <a:pt x="11" y="677"/>
                        <a:pt x="20" y="664"/>
                        <a:pt x="30" y="653"/>
                      </a:cubicBezTo>
                      <a:lnTo>
                        <a:pt x="63" y="620"/>
                      </a:lnTo>
                      <a:lnTo>
                        <a:pt x="96" y="588"/>
                      </a:lnTo>
                      <a:lnTo>
                        <a:pt x="129" y="555"/>
                      </a:lnTo>
                      <a:lnTo>
                        <a:pt x="162" y="522"/>
                      </a:lnTo>
                      <a:lnTo>
                        <a:pt x="194" y="489"/>
                      </a:lnTo>
                      <a:lnTo>
                        <a:pt x="227" y="456"/>
                      </a:lnTo>
                      <a:lnTo>
                        <a:pt x="260" y="424"/>
                      </a:lnTo>
                      <a:lnTo>
                        <a:pt x="293" y="391"/>
                      </a:lnTo>
                      <a:lnTo>
                        <a:pt x="325" y="358"/>
                      </a:lnTo>
                      <a:lnTo>
                        <a:pt x="358" y="325"/>
                      </a:lnTo>
                      <a:lnTo>
                        <a:pt x="391" y="292"/>
                      </a:lnTo>
                      <a:lnTo>
                        <a:pt x="424" y="260"/>
                      </a:lnTo>
                      <a:lnTo>
                        <a:pt x="456" y="227"/>
                      </a:lnTo>
                      <a:lnTo>
                        <a:pt x="489" y="194"/>
                      </a:lnTo>
                      <a:lnTo>
                        <a:pt x="522" y="161"/>
                      </a:lnTo>
                      <a:lnTo>
                        <a:pt x="555" y="128"/>
                      </a:lnTo>
                      <a:lnTo>
                        <a:pt x="587" y="96"/>
                      </a:lnTo>
                      <a:lnTo>
                        <a:pt x="620" y="63"/>
                      </a:lnTo>
                      <a:lnTo>
                        <a:pt x="653" y="30"/>
                      </a:lnTo>
                      <a:lnTo>
                        <a:pt x="653" y="30"/>
                      </a:lnTo>
                      <a:cubicBezTo>
                        <a:pt x="665" y="19"/>
                        <a:pt x="678" y="11"/>
                        <a:pt x="694" y="6"/>
                      </a:cubicBezTo>
                      <a:lnTo>
                        <a:pt x="694" y="6"/>
                      </a:lnTo>
                      <a:cubicBezTo>
                        <a:pt x="711" y="0"/>
                        <a:pt x="727" y="0"/>
                        <a:pt x="743" y="6"/>
                      </a:cubicBezTo>
                      <a:lnTo>
                        <a:pt x="743" y="6"/>
                      </a:lnTo>
                      <a:cubicBezTo>
                        <a:pt x="746" y="7"/>
                        <a:pt x="749" y="7"/>
                        <a:pt x="751" y="8"/>
                      </a:cubicBezTo>
                      <a:lnTo>
                        <a:pt x="751" y="8"/>
                      </a:lnTo>
                      <a:cubicBezTo>
                        <a:pt x="764" y="14"/>
                        <a:pt x="776" y="22"/>
                        <a:pt x="784" y="30"/>
                      </a:cubicBezTo>
                      <a:lnTo>
                        <a:pt x="817" y="63"/>
                      </a:lnTo>
                      <a:lnTo>
                        <a:pt x="850" y="96"/>
                      </a:lnTo>
                      <a:lnTo>
                        <a:pt x="883" y="128"/>
                      </a:lnTo>
                      <a:lnTo>
                        <a:pt x="915"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7" y="653"/>
                      </a:ln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Freeform 195">
                  <a:extLst>
                    <a:ext uri="{FF2B5EF4-FFF2-40B4-BE49-F238E27FC236}">
                      <a16:creationId xmlns:a16="http://schemas.microsoft.com/office/drawing/2014/main" id="{3DFCE22F-FC6D-504F-8849-134EE12F97A5}"/>
                    </a:ext>
                  </a:extLst>
                </p:cNvPr>
                <p:cNvSpPr>
                  <a:spLocks noChangeArrowheads="1"/>
                </p:cNvSpPr>
                <p:nvPr/>
              </p:nvSpPr>
              <p:spPr bwMode="auto">
                <a:xfrm>
                  <a:off x="3427413" y="2260600"/>
                  <a:ext cx="328612" cy="328613"/>
                </a:xfrm>
                <a:custGeom>
                  <a:avLst/>
                  <a:gdLst>
                    <a:gd name="T0" fmla="*/ 776 w 913"/>
                    <a:gd name="T1" fmla="*/ 432 h 914"/>
                    <a:gd name="T2" fmla="*/ 718 w 913"/>
                    <a:gd name="T3" fmla="*/ 358 h 914"/>
                    <a:gd name="T4" fmla="*/ 652 w 913"/>
                    <a:gd name="T5" fmla="*/ 293 h 914"/>
                    <a:gd name="T6" fmla="*/ 521 w 913"/>
                    <a:gd name="T7" fmla="*/ 162 h 914"/>
                    <a:gd name="T8" fmla="*/ 488 w 913"/>
                    <a:gd name="T9" fmla="*/ 140 h 914"/>
                    <a:gd name="T10" fmla="*/ 480 w 913"/>
                    <a:gd name="T11" fmla="*/ 137 h 914"/>
                    <a:gd name="T12" fmla="*/ 431 w 913"/>
                    <a:gd name="T13" fmla="*/ 137 h 914"/>
                    <a:gd name="T14" fmla="*/ 390 w 913"/>
                    <a:gd name="T15" fmla="*/ 162 h 914"/>
                    <a:gd name="T16" fmla="*/ 324 w 913"/>
                    <a:gd name="T17" fmla="*/ 227 h 914"/>
                    <a:gd name="T18" fmla="*/ 259 w 913"/>
                    <a:gd name="T19" fmla="*/ 293 h 914"/>
                    <a:gd name="T20" fmla="*/ 193 w 913"/>
                    <a:gd name="T21" fmla="*/ 358 h 914"/>
                    <a:gd name="T22" fmla="*/ 161 w 913"/>
                    <a:gd name="T23" fmla="*/ 391 h 914"/>
                    <a:gd name="T24" fmla="*/ 136 w 913"/>
                    <a:gd name="T25" fmla="*/ 432 h 914"/>
                    <a:gd name="T26" fmla="*/ 136 w 913"/>
                    <a:gd name="T27" fmla="*/ 481 h 914"/>
                    <a:gd name="T28" fmla="*/ 390 w 913"/>
                    <a:gd name="T29" fmla="*/ 752 h 914"/>
                    <a:gd name="T30" fmla="*/ 431 w 913"/>
                    <a:gd name="T31" fmla="*/ 776 h 914"/>
                    <a:gd name="T32" fmla="*/ 480 w 913"/>
                    <a:gd name="T33" fmla="*/ 776 h 914"/>
                    <a:gd name="T34" fmla="*/ 488 w 913"/>
                    <a:gd name="T35" fmla="*/ 773 h 914"/>
                    <a:gd name="T36" fmla="*/ 521 w 913"/>
                    <a:gd name="T37" fmla="*/ 752 h 914"/>
                    <a:gd name="T38" fmla="*/ 620 w 913"/>
                    <a:gd name="T39" fmla="*/ 654 h 914"/>
                    <a:gd name="T40" fmla="*/ 751 w 913"/>
                    <a:gd name="T41" fmla="*/ 523 h 914"/>
                    <a:gd name="T42" fmla="*/ 776 w 913"/>
                    <a:gd name="T43" fmla="*/ 481 h 914"/>
                    <a:gd name="T44" fmla="*/ 776 w 913"/>
                    <a:gd name="T45" fmla="*/ 432 h 914"/>
                    <a:gd name="T46" fmla="*/ 907 w 913"/>
                    <a:gd name="T47" fmla="*/ 432 h 914"/>
                    <a:gd name="T48" fmla="*/ 907 w 913"/>
                    <a:gd name="T49" fmla="*/ 481 h 914"/>
                    <a:gd name="T50" fmla="*/ 849 w 913"/>
                    <a:gd name="T51" fmla="*/ 555 h 914"/>
                    <a:gd name="T52" fmla="*/ 718 w 913"/>
                    <a:gd name="T53" fmla="*/ 686 h 914"/>
                    <a:gd name="T54" fmla="*/ 652 w 913"/>
                    <a:gd name="T55" fmla="*/ 752 h 914"/>
                    <a:gd name="T56" fmla="*/ 521 w 913"/>
                    <a:gd name="T57" fmla="*/ 882 h 914"/>
                    <a:gd name="T58" fmla="*/ 488 w 913"/>
                    <a:gd name="T59" fmla="*/ 904 h 914"/>
                    <a:gd name="T60" fmla="*/ 480 w 913"/>
                    <a:gd name="T61" fmla="*/ 907 h 914"/>
                    <a:gd name="T62" fmla="*/ 431 w 913"/>
                    <a:gd name="T63" fmla="*/ 907 h 914"/>
                    <a:gd name="T64" fmla="*/ 390 w 913"/>
                    <a:gd name="T65" fmla="*/ 882 h 914"/>
                    <a:gd name="T66" fmla="*/ 324 w 913"/>
                    <a:gd name="T67" fmla="*/ 817 h 914"/>
                    <a:gd name="T68" fmla="*/ 259 w 913"/>
                    <a:gd name="T69" fmla="*/ 752 h 914"/>
                    <a:gd name="T70" fmla="*/ 193 w 913"/>
                    <a:gd name="T71" fmla="*/ 686 h 914"/>
                    <a:gd name="T72" fmla="*/ 128 w 913"/>
                    <a:gd name="T73" fmla="*/ 621 h 914"/>
                    <a:gd name="T74" fmla="*/ 62 w 913"/>
                    <a:gd name="T75" fmla="*/ 555 h 914"/>
                    <a:gd name="T76" fmla="*/ 30 w 913"/>
                    <a:gd name="T77" fmla="*/ 523 h 914"/>
                    <a:gd name="T78" fmla="*/ 5 w 913"/>
                    <a:gd name="T79" fmla="*/ 481 h 914"/>
                    <a:gd name="T80" fmla="*/ 5 w 913"/>
                    <a:gd name="T81" fmla="*/ 432 h 914"/>
                    <a:gd name="T82" fmla="*/ 62 w 913"/>
                    <a:gd name="T83" fmla="*/ 358 h 914"/>
                    <a:gd name="T84" fmla="*/ 193 w 913"/>
                    <a:gd name="T85" fmla="*/ 227 h 914"/>
                    <a:gd name="T86" fmla="*/ 324 w 913"/>
                    <a:gd name="T87" fmla="*/ 96 h 914"/>
                    <a:gd name="T88" fmla="*/ 390 w 913"/>
                    <a:gd name="T89" fmla="*/ 30 h 914"/>
                    <a:gd name="T90" fmla="*/ 431 w 913"/>
                    <a:gd name="T91" fmla="*/ 6 h 914"/>
                    <a:gd name="T92" fmla="*/ 480 w 913"/>
                    <a:gd name="T93" fmla="*/ 6 h 914"/>
                    <a:gd name="T94" fmla="*/ 488 w 913"/>
                    <a:gd name="T95" fmla="*/ 9 h 914"/>
                    <a:gd name="T96" fmla="*/ 521 w 913"/>
                    <a:gd name="T97" fmla="*/ 30 h 914"/>
                    <a:gd name="T98" fmla="*/ 587 w 913"/>
                    <a:gd name="T99" fmla="*/ 96 h 914"/>
                    <a:gd name="T100" fmla="*/ 652 w 913"/>
                    <a:gd name="T101" fmla="*/ 162 h 914"/>
                    <a:gd name="T102" fmla="*/ 718 w 913"/>
                    <a:gd name="T103" fmla="*/ 227 h 914"/>
                    <a:gd name="T104" fmla="*/ 784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6" y="432"/>
                      </a:moveTo>
                      <a:lnTo>
                        <a:pt x="776" y="432"/>
                      </a:lnTo>
                      <a:cubicBezTo>
                        <a:pt x="770" y="415"/>
                        <a:pt x="761" y="402"/>
                        <a:pt x="751" y="391"/>
                      </a:cubicBezTo>
                      <a:lnTo>
                        <a:pt x="718" y="358"/>
                      </a:lnTo>
                      <a:lnTo>
                        <a:pt x="685" y="326"/>
                      </a:lnTo>
                      <a:lnTo>
                        <a:pt x="652" y="293"/>
                      </a:lnTo>
                      <a:lnTo>
                        <a:pt x="554" y="194"/>
                      </a:lnTo>
                      <a:lnTo>
                        <a:pt x="521" y="162"/>
                      </a:lnTo>
                      <a:lnTo>
                        <a:pt x="521" y="162"/>
                      </a:lnTo>
                      <a:cubicBezTo>
                        <a:pt x="513" y="152"/>
                        <a:pt x="501" y="146"/>
                        <a:pt x="488" y="140"/>
                      </a:cubicBezTo>
                      <a:lnTo>
                        <a:pt x="488" y="140"/>
                      </a:lnTo>
                      <a:cubicBezTo>
                        <a:pt x="486" y="139"/>
                        <a:pt x="483" y="138"/>
                        <a:pt x="480" y="137"/>
                      </a:cubicBezTo>
                      <a:lnTo>
                        <a:pt x="480" y="137"/>
                      </a:lnTo>
                      <a:cubicBezTo>
                        <a:pt x="464" y="132"/>
                        <a:pt x="448" y="132"/>
                        <a:pt x="431" y="137"/>
                      </a:cubicBezTo>
                      <a:lnTo>
                        <a:pt x="431" y="137"/>
                      </a:lnTo>
                      <a:cubicBezTo>
                        <a:pt x="415" y="142"/>
                        <a:pt x="402" y="151"/>
                        <a:pt x="390" y="162"/>
                      </a:cubicBezTo>
                      <a:lnTo>
                        <a:pt x="357" y="194"/>
                      </a:lnTo>
                      <a:lnTo>
                        <a:pt x="324" y="227"/>
                      </a:lnTo>
                      <a:lnTo>
                        <a:pt x="292" y="260"/>
                      </a:lnTo>
                      <a:lnTo>
                        <a:pt x="259" y="293"/>
                      </a:lnTo>
                      <a:lnTo>
                        <a:pt x="226" y="326"/>
                      </a:lnTo>
                      <a:lnTo>
                        <a:pt x="193" y="358"/>
                      </a:lnTo>
                      <a:lnTo>
                        <a:pt x="161" y="391"/>
                      </a:lnTo>
                      <a:lnTo>
                        <a:pt x="161" y="391"/>
                      </a:lnTo>
                      <a:cubicBezTo>
                        <a:pt x="150" y="402"/>
                        <a:pt x="142" y="415"/>
                        <a:pt x="136" y="432"/>
                      </a:cubicBezTo>
                      <a:lnTo>
                        <a:pt x="136" y="432"/>
                      </a:lnTo>
                      <a:cubicBezTo>
                        <a:pt x="131" y="449"/>
                        <a:pt x="131" y="465"/>
                        <a:pt x="136" y="481"/>
                      </a:cubicBezTo>
                      <a:lnTo>
                        <a:pt x="136" y="481"/>
                      </a:lnTo>
                      <a:cubicBezTo>
                        <a:pt x="142" y="498"/>
                        <a:pt x="150" y="511"/>
                        <a:pt x="161" y="523"/>
                      </a:cubicBezTo>
                      <a:lnTo>
                        <a:pt x="390" y="752"/>
                      </a:lnTo>
                      <a:lnTo>
                        <a:pt x="390" y="752"/>
                      </a:lnTo>
                      <a:cubicBezTo>
                        <a:pt x="402" y="763"/>
                        <a:pt x="415" y="771"/>
                        <a:pt x="431" y="776"/>
                      </a:cubicBezTo>
                      <a:lnTo>
                        <a:pt x="431" y="776"/>
                      </a:lnTo>
                      <a:cubicBezTo>
                        <a:pt x="448" y="782"/>
                        <a:pt x="464" y="782"/>
                        <a:pt x="480" y="776"/>
                      </a:cubicBezTo>
                      <a:lnTo>
                        <a:pt x="480" y="776"/>
                      </a:lnTo>
                      <a:cubicBezTo>
                        <a:pt x="483" y="776"/>
                        <a:pt x="486" y="775"/>
                        <a:pt x="488" y="773"/>
                      </a:cubicBezTo>
                      <a:lnTo>
                        <a:pt x="488" y="773"/>
                      </a:lnTo>
                      <a:cubicBezTo>
                        <a:pt x="501" y="768"/>
                        <a:pt x="513" y="761"/>
                        <a:pt x="521" y="752"/>
                      </a:cubicBezTo>
                      <a:lnTo>
                        <a:pt x="587" y="686"/>
                      </a:lnTo>
                      <a:lnTo>
                        <a:pt x="620" y="654"/>
                      </a:lnTo>
                      <a:lnTo>
                        <a:pt x="652" y="621"/>
                      </a:lnTo>
                      <a:lnTo>
                        <a:pt x="751" y="523"/>
                      </a:lnTo>
                      <a:lnTo>
                        <a:pt x="751" y="523"/>
                      </a:lnTo>
                      <a:cubicBezTo>
                        <a:pt x="761" y="511"/>
                        <a:pt x="770" y="498"/>
                        <a:pt x="776" y="481"/>
                      </a:cubicBezTo>
                      <a:lnTo>
                        <a:pt x="776" y="481"/>
                      </a:lnTo>
                      <a:cubicBezTo>
                        <a:pt x="781" y="465"/>
                        <a:pt x="781" y="449"/>
                        <a:pt x="776" y="432"/>
                      </a:cubicBezTo>
                      <a:close/>
                      <a:moveTo>
                        <a:pt x="907" y="432"/>
                      </a:moveTo>
                      <a:lnTo>
                        <a:pt x="907" y="432"/>
                      </a:lnTo>
                      <a:cubicBezTo>
                        <a:pt x="912" y="449"/>
                        <a:pt x="912" y="465"/>
                        <a:pt x="907" y="481"/>
                      </a:cubicBezTo>
                      <a:lnTo>
                        <a:pt x="907" y="481"/>
                      </a:lnTo>
                      <a:cubicBezTo>
                        <a:pt x="901" y="498"/>
                        <a:pt x="893" y="511"/>
                        <a:pt x="882" y="523"/>
                      </a:cubicBezTo>
                      <a:lnTo>
                        <a:pt x="849" y="555"/>
                      </a:lnTo>
                      <a:lnTo>
                        <a:pt x="816" y="588"/>
                      </a:lnTo>
                      <a:lnTo>
                        <a:pt x="718" y="686"/>
                      </a:lnTo>
                      <a:lnTo>
                        <a:pt x="685" y="719"/>
                      </a:lnTo>
                      <a:lnTo>
                        <a:pt x="652" y="752"/>
                      </a:lnTo>
                      <a:lnTo>
                        <a:pt x="554" y="850"/>
                      </a:lnTo>
                      <a:lnTo>
                        <a:pt x="521" y="882"/>
                      </a:lnTo>
                      <a:lnTo>
                        <a:pt x="521" y="882"/>
                      </a:lnTo>
                      <a:cubicBezTo>
                        <a:pt x="513" y="892"/>
                        <a:pt x="501" y="899"/>
                        <a:pt x="488" y="904"/>
                      </a:cubicBezTo>
                      <a:lnTo>
                        <a:pt x="488" y="904"/>
                      </a:lnTo>
                      <a:cubicBezTo>
                        <a:pt x="486" y="906"/>
                        <a:pt x="483" y="907"/>
                        <a:pt x="480" y="907"/>
                      </a:cubicBezTo>
                      <a:lnTo>
                        <a:pt x="480" y="907"/>
                      </a:lnTo>
                      <a:cubicBezTo>
                        <a:pt x="464" y="913"/>
                        <a:pt x="448" y="913"/>
                        <a:pt x="431" y="907"/>
                      </a:cubicBezTo>
                      <a:lnTo>
                        <a:pt x="431" y="907"/>
                      </a:lnTo>
                      <a:cubicBezTo>
                        <a:pt x="415" y="902"/>
                        <a:pt x="402" y="894"/>
                        <a:pt x="390" y="882"/>
                      </a:cubicBezTo>
                      <a:lnTo>
                        <a:pt x="357" y="850"/>
                      </a:lnTo>
                      <a:lnTo>
                        <a:pt x="324" y="817"/>
                      </a:lnTo>
                      <a:lnTo>
                        <a:pt x="292" y="785"/>
                      </a:lnTo>
                      <a:lnTo>
                        <a:pt x="259" y="752"/>
                      </a:lnTo>
                      <a:lnTo>
                        <a:pt x="226" y="719"/>
                      </a:lnTo>
                      <a:lnTo>
                        <a:pt x="193" y="686"/>
                      </a:lnTo>
                      <a:lnTo>
                        <a:pt x="161" y="654"/>
                      </a:lnTo>
                      <a:lnTo>
                        <a:pt x="128" y="621"/>
                      </a:lnTo>
                      <a:lnTo>
                        <a:pt x="95" y="588"/>
                      </a:lnTo>
                      <a:lnTo>
                        <a:pt x="62" y="555"/>
                      </a:lnTo>
                      <a:lnTo>
                        <a:pt x="30" y="523"/>
                      </a:lnTo>
                      <a:lnTo>
                        <a:pt x="30" y="523"/>
                      </a:lnTo>
                      <a:cubicBezTo>
                        <a:pt x="19" y="511"/>
                        <a:pt x="11" y="498"/>
                        <a:pt x="5" y="481"/>
                      </a:cubicBezTo>
                      <a:lnTo>
                        <a:pt x="5" y="481"/>
                      </a:lnTo>
                      <a:cubicBezTo>
                        <a:pt x="0" y="465"/>
                        <a:pt x="0" y="449"/>
                        <a:pt x="5" y="432"/>
                      </a:cubicBezTo>
                      <a:lnTo>
                        <a:pt x="5" y="432"/>
                      </a:lnTo>
                      <a:cubicBezTo>
                        <a:pt x="11" y="415"/>
                        <a:pt x="19" y="402"/>
                        <a:pt x="30" y="391"/>
                      </a:cubicBezTo>
                      <a:lnTo>
                        <a:pt x="62" y="358"/>
                      </a:lnTo>
                      <a:lnTo>
                        <a:pt x="161" y="260"/>
                      </a:lnTo>
                      <a:lnTo>
                        <a:pt x="193" y="227"/>
                      </a:lnTo>
                      <a:lnTo>
                        <a:pt x="226" y="194"/>
                      </a:lnTo>
                      <a:lnTo>
                        <a:pt x="324" y="96"/>
                      </a:lnTo>
                      <a:lnTo>
                        <a:pt x="357" y="63"/>
                      </a:lnTo>
                      <a:lnTo>
                        <a:pt x="390" y="30"/>
                      </a:lnTo>
                      <a:lnTo>
                        <a:pt x="390" y="30"/>
                      </a:lnTo>
                      <a:cubicBezTo>
                        <a:pt x="402" y="20"/>
                        <a:pt x="415" y="11"/>
                        <a:pt x="431" y="6"/>
                      </a:cubicBezTo>
                      <a:lnTo>
                        <a:pt x="431" y="6"/>
                      </a:lnTo>
                      <a:cubicBezTo>
                        <a:pt x="448" y="0"/>
                        <a:pt x="464" y="0"/>
                        <a:pt x="480" y="6"/>
                      </a:cubicBezTo>
                      <a:lnTo>
                        <a:pt x="480" y="6"/>
                      </a:lnTo>
                      <a:cubicBezTo>
                        <a:pt x="483" y="7"/>
                        <a:pt x="486" y="8"/>
                        <a:pt x="488" y="9"/>
                      </a:cubicBezTo>
                      <a:lnTo>
                        <a:pt x="488" y="9"/>
                      </a:lnTo>
                      <a:cubicBezTo>
                        <a:pt x="501" y="15"/>
                        <a:pt x="513" y="21"/>
                        <a:pt x="521" y="30"/>
                      </a:cubicBezTo>
                      <a:lnTo>
                        <a:pt x="554" y="63"/>
                      </a:lnTo>
                      <a:lnTo>
                        <a:pt x="587" y="96"/>
                      </a:lnTo>
                      <a:lnTo>
                        <a:pt x="620" y="129"/>
                      </a:lnTo>
                      <a:lnTo>
                        <a:pt x="652" y="162"/>
                      </a:lnTo>
                      <a:lnTo>
                        <a:pt x="685" y="194"/>
                      </a:lnTo>
                      <a:lnTo>
                        <a:pt x="718" y="227"/>
                      </a:lnTo>
                      <a:lnTo>
                        <a:pt x="751" y="260"/>
                      </a:lnTo>
                      <a:lnTo>
                        <a:pt x="784" y="293"/>
                      </a:lnTo>
                      <a:lnTo>
                        <a:pt x="816" y="326"/>
                      </a:lnTo>
                      <a:lnTo>
                        <a:pt x="849" y="358"/>
                      </a:lnTo>
                      <a:lnTo>
                        <a:pt x="882" y="391"/>
                      </a:lnTo>
                      <a:lnTo>
                        <a:pt x="882" y="391"/>
                      </a:lnTo>
                      <a:cubicBezTo>
                        <a:pt x="893" y="402"/>
                        <a:pt x="901" y="415"/>
                        <a:pt x="907" y="432"/>
                      </a:cubicBez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196">
                  <a:extLst>
                    <a:ext uri="{FF2B5EF4-FFF2-40B4-BE49-F238E27FC236}">
                      <a16:creationId xmlns:a16="http://schemas.microsoft.com/office/drawing/2014/main" id="{18BED190-0DF8-1041-A04B-F12FBF31B4CE}"/>
                    </a:ext>
                  </a:extLst>
                </p:cNvPr>
                <p:cNvSpPr>
                  <a:spLocks noChangeArrowheads="1"/>
                </p:cNvSpPr>
                <p:nvPr/>
              </p:nvSpPr>
              <p:spPr bwMode="auto">
                <a:xfrm>
                  <a:off x="3030538" y="2284413"/>
                  <a:ext cx="247650" cy="284162"/>
                </a:xfrm>
                <a:custGeom>
                  <a:avLst/>
                  <a:gdLst>
                    <a:gd name="T0" fmla="*/ 664 w 689"/>
                    <a:gd name="T1" fmla="*/ 778 h 788"/>
                    <a:gd name="T2" fmla="*/ 664 w 689"/>
                    <a:gd name="T3" fmla="*/ 778 h 788"/>
                    <a:gd name="T4" fmla="*/ 688 w 689"/>
                    <a:gd name="T5" fmla="*/ 754 h 788"/>
                    <a:gd name="T6" fmla="*/ 688 w 689"/>
                    <a:gd name="T7" fmla="*/ 754 h 788"/>
                    <a:gd name="T8" fmla="*/ 672 w 689"/>
                    <a:gd name="T9" fmla="*/ 722 h 788"/>
                    <a:gd name="T10" fmla="*/ 639 w 689"/>
                    <a:gd name="T11" fmla="*/ 689 h 788"/>
                    <a:gd name="T12" fmla="*/ 606 w 689"/>
                    <a:gd name="T13" fmla="*/ 656 h 788"/>
                    <a:gd name="T14" fmla="*/ 573 w 689"/>
                    <a:gd name="T15" fmla="*/ 623 h 788"/>
                    <a:gd name="T16" fmla="*/ 540 w 689"/>
                    <a:gd name="T17" fmla="*/ 591 h 788"/>
                    <a:gd name="T18" fmla="*/ 508 w 689"/>
                    <a:gd name="T19" fmla="*/ 558 h 788"/>
                    <a:gd name="T20" fmla="*/ 475 w 689"/>
                    <a:gd name="T21" fmla="*/ 525 h 788"/>
                    <a:gd name="T22" fmla="*/ 442 w 689"/>
                    <a:gd name="T23" fmla="*/ 492 h 788"/>
                    <a:gd name="T24" fmla="*/ 410 w 689"/>
                    <a:gd name="T25" fmla="*/ 460 h 788"/>
                    <a:gd name="T26" fmla="*/ 410 w 689"/>
                    <a:gd name="T27" fmla="*/ 460 h 788"/>
                    <a:gd name="T28" fmla="*/ 385 w 689"/>
                    <a:gd name="T29" fmla="*/ 418 h 788"/>
                    <a:gd name="T30" fmla="*/ 385 w 689"/>
                    <a:gd name="T31" fmla="*/ 418 h 788"/>
                    <a:gd name="T32" fmla="*/ 385 w 689"/>
                    <a:gd name="T33" fmla="*/ 369 h 788"/>
                    <a:gd name="T34" fmla="*/ 385 w 689"/>
                    <a:gd name="T35" fmla="*/ 369 h 788"/>
                    <a:gd name="T36" fmla="*/ 410 w 689"/>
                    <a:gd name="T37" fmla="*/ 328 h 788"/>
                    <a:gd name="T38" fmla="*/ 672 w 689"/>
                    <a:gd name="T39" fmla="*/ 66 h 788"/>
                    <a:gd name="T40" fmla="*/ 672 w 689"/>
                    <a:gd name="T41" fmla="*/ 66 h 788"/>
                    <a:gd name="T42" fmla="*/ 688 w 689"/>
                    <a:gd name="T43" fmla="*/ 33 h 788"/>
                    <a:gd name="T44" fmla="*/ 688 w 689"/>
                    <a:gd name="T45" fmla="*/ 33 h 788"/>
                    <a:gd name="T46" fmla="*/ 664 w 689"/>
                    <a:gd name="T47" fmla="*/ 8 h 788"/>
                    <a:gd name="T48" fmla="*/ 664 w 689"/>
                    <a:gd name="T49" fmla="*/ 8 h 788"/>
                    <a:gd name="T50" fmla="*/ 606 w 689"/>
                    <a:gd name="T51" fmla="*/ 0 h 788"/>
                    <a:gd name="T52" fmla="*/ 82 w 689"/>
                    <a:gd name="T53" fmla="*/ 0 h 788"/>
                    <a:gd name="T54" fmla="*/ 82 w 689"/>
                    <a:gd name="T55" fmla="*/ 0 h 788"/>
                    <a:gd name="T56" fmla="*/ 24 w 689"/>
                    <a:gd name="T57" fmla="*/ 8 h 788"/>
                    <a:gd name="T58" fmla="*/ 24 w 689"/>
                    <a:gd name="T59" fmla="*/ 8 h 788"/>
                    <a:gd name="T60" fmla="*/ 0 w 689"/>
                    <a:gd name="T61" fmla="*/ 33 h 788"/>
                    <a:gd name="T62" fmla="*/ 0 w 689"/>
                    <a:gd name="T63" fmla="*/ 33 h 788"/>
                    <a:gd name="T64" fmla="*/ 17 w 689"/>
                    <a:gd name="T65" fmla="*/ 66 h 788"/>
                    <a:gd name="T66" fmla="*/ 49 w 689"/>
                    <a:gd name="T67" fmla="*/ 99 h 788"/>
                    <a:gd name="T68" fmla="*/ 82 w 689"/>
                    <a:gd name="T69" fmla="*/ 131 h 788"/>
                    <a:gd name="T70" fmla="*/ 115 w 689"/>
                    <a:gd name="T71" fmla="*/ 164 h 788"/>
                    <a:gd name="T72" fmla="*/ 147 w 689"/>
                    <a:gd name="T73" fmla="*/ 197 h 788"/>
                    <a:gd name="T74" fmla="*/ 180 w 689"/>
                    <a:gd name="T75" fmla="*/ 230 h 788"/>
                    <a:gd name="T76" fmla="*/ 213 w 689"/>
                    <a:gd name="T77" fmla="*/ 263 h 788"/>
                    <a:gd name="T78" fmla="*/ 246 w 689"/>
                    <a:gd name="T79" fmla="*/ 296 h 788"/>
                    <a:gd name="T80" fmla="*/ 279 w 689"/>
                    <a:gd name="T81" fmla="*/ 328 h 788"/>
                    <a:gd name="T82" fmla="*/ 279 w 689"/>
                    <a:gd name="T83" fmla="*/ 328 h 788"/>
                    <a:gd name="T84" fmla="*/ 303 w 689"/>
                    <a:gd name="T85" fmla="*/ 369 h 788"/>
                    <a:gd name="T86" fmla="*/ 303 w 689"/>
                    <a:gd name="T87" fmla="*/ 369 h 788"/>
                    <a:gd name="T88" fmla="*/ 303 w 689"/>
                    <a:gd name="T89" fmla="*/ 418 h 788"/>
                    <a:gd name="T90" fmla="*/ 303 w 689"/>
                    <a:gd name="T91" fmla="*/ 418 h 788"/>
                    <a:gd name="T92" fmla="*/ 279 w 689"/>
                    <a:gd name="T93" fmla="*/ 460 h 788"/>
                    <a:gd name="T94" fmla="*/ 17 w 689"/>
                    <a:gd name="T95" fmla="*/ 722 h 788"/>
                    <a:gd name="T96" fmla="*/ 17 w 689"/>
                    <a:gd name="T97" fmla="*/ 722 h 788"/>
                    <a:gd name="T98" fmla="*/ 0 w 689"/>
                    <a:gd name="T99" fmla="*/ 754 h 788"/>
                    <a:gd name="T100" fmla="*/ 0 w 689"/>
                    <a:gd name="T101" fmla="*/ 754 h 788"/>
                    <a:gd name="T102" fmla="*/ 24 w 689"/>
                    <a:gd name="T103" fmla="*/ 778 h 788"/>
                    <a:gd name="T104" fmla="*/ 24 w 689"/>
                    <a:gd name="T105" fmla="*/ 778 h 788"/>
                    <a:gd name="T106" fmla="*/ 82 w 689"/>
                    <a:gd name="T107" fmla="*/ 787 h 788"/>
                    <a:gd name="T108" fmla="*/ 606 w 689"/>
                    <a:gd name="T109" fmla="*/ 787 h 788"/>
                    <a:gd name="T110" fmla="*/ 606 w 689"/>
                    <a:gd name="T111" fmla="*/ 787 h 788"/>
                    <a:gd name="T112" fmla="*/ 664 w 689"/>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788">
                      <a:moveTo>
                        <a:pt x="664" y="778"/>
                      </a:moveTo>
                      <a:lnTo>
                        <a:pt x="664" y="778"/>
                      </a:lnTo>
                      <a:cubicBezTo>
                        <a:pt x="680" y="773"/>
                        <a:pt x="688" y="765"/>
                        <a:pt x="688" y="754"/>
                      </a:cubicBezTo>
                      <a:lnTo>
                        <a:pt x="688" y="754"/>
                      </a:lnTo>
                      <a:cubicBezTo>
                        <a:pt x="688" y="743"/>
                        <a:pt x="683" y="732"/>
                        <a:pt x="672" y="722"/>
                      </a:cubicBezTo>
                      <a:lnTo>
                        <a:pt x="639" y="689"/>
                      </a:lnTo>
                      <a:lnTo>
                        <a:pt x="606" y="656"/>
                      </a:lnTo>
                      <a:lnTo>
                        <a:pt x="573" y="623"/>
                      </a:lnTo>
                      <a:lnTo>
                        <a:pt x="540" y="591"/>
                      </a:lnTo>
                      <a:lnTo>
                        <a:pt x="508" y="558"/>
                      </a:lnTo>
                      <a:lnTo>
                        <a:pt x="475" y="525"/>
                      </a:lnTo>
                      <a:lnTo>
                        <a:pt x="442" y="492"/>
                      </a:lnTo>
                      <a:lnTo>
                        <a:pt x="410" y="460"/>
                      </a:lnTo>
                      <a:lnTo>
                        <a:pt x="410" y="460"/>
                      </a:lnTo>
                      <a:cubicBezTo>
                        <a:pt x="398" y="448"/>
                        <a:pt x="391" y="435"/>
                        <a:pt x="385" y="418"/>
                      </a:cubicBezTo>
                      <a:lnTo>
                        <a:pt x="385" y="418"/>
                      </a:lnTo>
                      <a:cubicBezTo>
                        <a:pt x="380" y="402"/>
                        <a:pt x="380" y="386"/>
                        <a:pt x="385" y="369"/>
                      </a:cubicBezTo>
                      <a:lnTo>
                        <a:pt x="385" y="369"/>
                      </a:lnTo>
                      <a:cubicBezTo>
                        <a:pt x="391" y="352"/>
                        <a:pt x="398" y="339"/>
                        <a:pt x="410" y="328"/>
                      </a:cubicBezTo>
                      <a:lnTo>
                        <a:pt x="672" y="66"/>
                      </a:lnTo>
                      <a:lnTo>
                        <a:pt x="672" y="66"/>
                      </a:lnTo>
                      <a:cubicBezTo>
                        <a:pt x="683" y="55"/>
                        <a:pt x="688" y="44"/>
                        <a:pt x="688" y="33"/>
                      </a:cubicBezTo>
                      <a:lnTo>
                        <a:pt x="688" y="33"/>
                      </a:lnTo>
                      <a:cubicBezTo>
                        <a:pt x="688" y="23"/>
                        <a:pt x="680" y="14"/>
                        <a:pt x="664" y="8"/>
                      </a:cubicBezTo>
                      <a:lnTo>
                        <a:pt x="664" y="8"/>
                      </a:lnTo>
                      <a:cubicBezTo>
                        <a:pt x="647" y="3"/>
                        <a:pt x="628" y="0"/>
                        <a:pt x="606" y="0"/>
                      </a:cubicBezTo>
                      <a:lnTo>
                        <a:pt x="82" y="0"/>
                      </a:lnTo>
                      <a:lnTo>
                        <a:pt x="82" y="0"/>
                      </a:lnTo>
                      <a:cubicBezTo>
                        <a:pt x="60" y="0"/>
                        <a:pt x="41" y="3"/>
                        <a:pt x="24" y="8"/>
                      </a:cubicBezTo>
                      <a:lnTo>
                        <a:pt x="24" y="8"/>
                      </a:lnTo>
                      <a:cubicBezTo>
                        <a:pt x="8" y="14"/>
                        <a:pt x="0" y="23"/>
                        <a:pt x="0" y="33"/>
                      </a:cubicBezTo>
                      <a:lnTo>
                        <a:pt x="0" y="33"/>
                      </a:lnTo>
                      <a:cubicBezTo>
                        <a:pt x="0" y="44"/>
                        <a:pt x="5" y="55"/>
                        <a:pt x="17" y="66"/>
                      </a:cubicBezTo>
                      <a:lnTo>
                        <a:pt x="49" y="99"/>
                      </a:lnTo>
                      <a:lnTo>
                        <a:pt x="82" y="131"/>
                      </a:lnTo>
                      <a:lnTo>
                        <a:pt x="115" y="164"/>
                      </a:lnTo>
                      <a:lnTo>
                        <a:pt x="147" y="197"/>
                      </a:lnTo>
                      <a:lnTo>
                        <a:pt x="180" y="230"/>
                      </a:lnTo>
                      <a:lnTo>
                        <a:pt x="213" y="263"/>
                      </a:lnTo>
                      <a:lnTo>
                        <a:pt x="246" y="296"/>
                      </a:lnTo>
                      <a:lnTo>
                        <a:pt x="279" y="328"/>
                      </a:lnTo>
                      <a:lnTo>
                        <a:pt x="279" y="328"/>
                      </a:lnTo>
                      <a:cubicBezTo>
                        <a:pt x="289" y="339"/>
                        <a:pt x="298" y="352"/>
                        <a:pt x="303" y="369"/>
                      </a:cubicBezTo>
                      <a:lnTo>
                        <a:pt x="303" y="369"/>
                      </a:lnTo>
                      <a:cubicBezTo>
                        <a:pt x="309" y="386"/>
                        <a:pt x="309" y="402"/>
                        <a:pt x="303" y="418"/>
                      </a:cubicBezTo>
                      <a:lnTo>
                        <a:pt x="303" y="418"/>
                      </a:lnTo>
                      <a:cubicBezTo>
                        <a:pt x="298" y="435"/>
                        <a:pt x="289" y="448"/>
                        <a:pt x="279" y="460"/>
                      </a:cubicBezTo>
                      <a:lnTo>
                        <a:pt x="17" y="722"/>
                      </a:lnTo>
                      <a:lnTo>
                        <a:pt x="17" y="722"/>
                      </a:lnTo>
                      <a:cubicBezTo>
                        <a:pt x="5" y="732"/>
                        <a:pt x="0" y="743"/>
                        <a:pt x="0" y="754"/>
                      </a:cubicBezTo>
                      <a:lnTo>
                        <a:pt x="0" y="754"/>
                      </a:lnTo>
                      <a:cubicBezTo>
                        <a:pt x="0" y="765"/>
                        <a:pt x="8" y="773"/>
                        <a:pt x="24" y="778"/>
                      </a:cubicBezTo>
                      <a:lnTo>
                        <a:pt x="24" y="778"/>
                      </a:lnTo>
                      <a:cubicBezTo>
                        <a:pt x="41" y="784"/>
                        <a:pt x="60" y="787"/>
                        <a:pt x="82" y="787"/>
                      </a:cubicBezTo>
                      <a:lnTo>
                        <a:pt x="606" y="787"/>
                      </a:lnTo>
                      <a:lnTo>
                        <a:pt x="606" y="787"/>
                      </a:lnTo>
                      <a:cubicBezTo>
                        <a:pt x="628" y="787"/>
                        <a:pt x="647" y="784"/>
                        <a:pt x="664" y="77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Freeform 197">
                  <a:extLst>
                    <a:ext uri="{FF2B5EF4-FFF2-40B4-BE49-F238E27FC236}">
                      <a16:creationId xmlns:a16="http://schemas.microsoft.com/office/drawing/2014/main" id="{BBB6B7E1-E8B0-7241-82D6-1FFB048B815E}"/>
                    </a:ext>
                  </a:extLst>
                </p:cNvPr>
                <p:cNvSpPr>
                  <a:spLocks noChangeArrowheads="1"/>
                </p:cNvSpPr>
                <p:nvPr/>
              </p:nvSpPr>
              <p:spPr bwMode="auto">
                <a:xfrm>
                  <a:off x="3903663"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4 w 690"/>
                    <a:gd name="T13" fmla="*/ 8 h 788"/>
                    <a:gd name="T14" fmla="*/ 82 w 690"/>
                    <a:gd name="T15" fmla="*/ 0 h 788"/>
                    <a:gd name="T16" fmla="*/ 25 w 690"/>
                    <a:gd name="T17" fmla="*/ 8 h 788"/>
                    <a:gd name="T18" fmla="*/ 0 w 690"/>
                    <a:gd name="T19" fmla="*/ 33 h 788"/>
                    <a:gd name="T20" fmla="*/ 16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0 w 690"/>
                    <a:gd name="T35" fmla="*/ 558 h 788"/>
                    <a:gd name="T36" fmla="*/ 115 w 690"/>
                    <a:gd name="T37" fmla="*/ 623 h 788"/>
                    <a:gd name="T38" fmla="*/ 50 w 690"/>
                    <a:gd name="T39" fmla="*/ 689 h 788"/>
                    <a:gd name="T40" fmla="*/ 16 w 690"/>
                    <a:gd name="T41" fmla="*/ 722 h 788"/>
                    <a:gd name="T42" fmla="*/ 0 w 690"/>
                    <a:gd name="T43" fmla="*/ 754 h 788"/>
                    <a:gd name="T44" fmla="*/ 25 w 690"/>
                    <a:gd name="T45" fmla="*/ 778 h 788"/>
                    <a:gd name="T46" fmla="*/ 607 w 690"/>
                    <a:gd name="T47" fmla="*/ 787 h 788"/>
                    <a:gd name="T48" fmla="*/ 664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4" y="8"/>
                      </a:cubicBezTo>
                      <a:lnTo>
                        <a:pt x="664" y="8"/>
                      </a:lnTo>
                      <a:cubicBezTo>
                        <a:pt x="648" y="3"/>
                        <a:pt x="629" y="0"/>
                        <a:pt x="607" y="0"/>
                      </a:cubicBezTo>
                      <a:lnTo>
                        <a:pt x="82" y="0"/>
                      </a:lnTo>
                      <a:lnTo>
                        <a:pt x="82" y="0"/>
                      </a:lnTo>
                      <a:cubicBezTo>
                        <a:pt x="61" y="0"/>
                        <a:pt x="41" y="3"/>
                        <a:pt x="25" y="8"/>
                      </a:cubicBezTo>
                      <a:lnTo>
                        <a:pt x="25" y="8"/>
                      </a:lnTo>
                      <a:cubicBezTo>
                        <a:pt x="9" y="14"/>
                        <a:pt x="0" y="23"/>
                        <a:pt x="0" y="33"/>
                      </a:cubicBezTo>
                      <a:lnTo>
                        <a:pt x="0" y="33"/>
                      </a:lnTo>
                      <a:cubicBezTo>
                        <a:pt x="0" y="44"/>
                        <a:pt x="6" y="55"/>
                        <a:pt x="16" y="66"/>
                      </a:cubicBezTo>
                      <a:lnTo>
                        <a:pt x="82" y="131"/>
                      </a:lnTo>
                      <a:lnTo>
                        <a:pt x="115" y="164"/>
                      </a:lnTo>
                      <a:lnTo>
                        <a:pt x="148" y="197"/>
                      </a:lnTo>
                      <a:lnTo>
                        <a:pt x="246" y="295"/>
                      </a:lnTo>
                      <a:lnTo>
                        <a:pt x="279" y="328"/>
                      </a:lnTo>
                      <a:lnTo>
                        <a:pt x="279" y="328"/>
                      </a:lnTo>
                      <a:cubicBezTo>
                        <a:pt x="290" y="339"/>
                        <a:pt x="298" y="352"/>
                        <a:pt x="303" y="369"/>
                      </a:cubicBezTo>
                      <a:lnTo>
                        <a:pt x="303" y="369"/>
                      </a:lnTo>
                      <a:cubicBezTo>
                        <a:pt x="309" y="386"/>
                        <a:pt x="309" y="402"/>
                        <a:pt x="303" y="418"/>
                      </a:cubicBezTo>
                      <a:lnTo>
                        <a:pt x="303" y="418"/>
                      </a:lnTo>
                      <a:cubicBezTo>
                        <a:pt x="298" y="435"/>
                        <a:pt x="290" y="448"/>
                        <a:pt x="279" y="460"/>
                      </a:cubicBezTo>
                      <a:lnTo>
                        <a:pt x="246" y="492"/>
                      </a:lnTo>
                      <a:lnTo>
                        <a:pt x="213" y="525"/>
                      </a:lnTo>
                      <a:lnTo>
                        <a:pt x="180" y="558"/>
                      </a:lnTo>
                      <a:lnTo>
                        <a:pt x="148" y="591"/>
                      </a:lnTo>
                      <a:lnTo>
                        <a:pt x="115" y="623"/>
                      </a:lnTo>
                      <a:lnTo>
                        <a:pt x="82" y="656"/>
                      </a:lnTo>
                      <a:lnTo>
                        <a:pt x="50" y="689"/>
                      </a:lnTo>
                      <a:lnTo>
                        <a:pt x="16" y="722"/>
                      </a:lnTo>
                      <a:lnTo>
                        <a:pt x="16" y="722"/>
                      </a:lnTo>
                      <a:cubicBezTo>
                        <a:pt x="6" y="732"/>
                        <a:pt x="0" y="743"/>
                        <a:pt x="0" y="754"/>
                      </a:cubicBezTo>
                      <a:lnTo>
                        <a:pt x="0" y="754"/>
                      </a:lnTo>
                      <a:cubicBezTo>
                        <a:pt x="0" y="765"/>
                        <a:pt x="9" y="773"/>
                        <a:pt x="25" y="778"/>
                      </a:cubicBezTo>
                      <a:lnTo>
                        <a:pt x="25" y="778"/>
                      </a:lnTo>
                      <a:cubicBezTo>
                        <a:pt x="41" y="784"/>
                        <a:pt x="61" y="787"/>
                        <a:pt x="82" y="787"/>
                      </a:cubicBezTo>
                      <a:lnTo>
                        <a:pt x="607" y="787"/>
                      </a:lnTo>
                      <a:lnTo>
                        <a:pt x="607" y="787"/>
                      </a:lnTo>
                      <a:cubicBezTo>
                        <a:pt x="629" y="787"/>
                        <a:pt x="648" y="784"/>
                        <a:pt x="664" y="778"/>
                      </a:cubicBezTo>
                      <a:lnTo>
                        <a:pt x="664"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Freeform 198">
                  <a:extLst>
                    <a:ext uri="{FF2B5EF4-FFF2-40B4-BE49-F238E27FC236}">
                      <a16:creationId xmlns:a16="http://schemas.microsoft.com/office/drawing/2014/main" id="{8D2C5908-3DB5-A141-BABF-B740AF68FF26}"/>
                    </a:ext>
                  </a:extLst>
                </p:cNvPr>
                <p:cNvSpPr>
                  <a:spLocks noChangeArrowheads="1"/>
                </p:cNvSpPr>
                <p:nvPr/>
              </p:nvSpPr>
              <p:spPr bwMode="auto">
                <a:xfrm>
                  <a:off x="3498850" y="2332038"/>
                  <a:ext cx="187325" cy="187325"/>
                </a:xfrm>
                <a:custGeom>
                  <a:avLst/>
                  <a:gdLst>
                    <a:gd name="T0" fmla="*/ 383 w 520"/>
                    <a:gd name="T1" fmla="*/ 235 h 520"/>
                    <a:gd name="T2" fmla="*/ 325 w 520"/>
                    <a:gd name="T3" fmla="*/ 161 h 520"/>
                    <a:gd name="T4" fmla="*/ 292 w 520"/>
                    <a:gd name="T5" fmla="*/ 140 h 520"/>
                    <a:gd name="T6" fmla="*/ 284 w 520"/>
                    <a:gd name="T7" fmla="*/ 136 h 520"/>
                    <a:gd name="T8" fmla="*/ 235 w 520"/>
                    <a:gd name="T9" fmla="*/ 136 h 520"/>
                    <a:gd name="T10" fmla="*/ 194 w 520"/>
                    <a:gd name="T11" fmla="*/ 161 h 520"/>
                    <a:gd name="T12" fmla="*/ 161 w 520"/>
                    <a:gd name="T13" fmla="*/ 194 h 520"/>
                    <a:gd name="T14" fmla="*/ 137 w 520"/>
                    <a:gd name="T15" fmla="*/ 235 h 520"/>
                    <a:gd name="T16" fmla="*/ 137 w 520"/>
                    <a:gd name="T17" fmla="*/ 284 h 520"/>
                    <a:gd name="T18" fmla="*/ 194 w 520"/>
                    <a:gd name="T19" fmla="*/ 358 h 520"/>
                    <a:gd name="T20" fmla="*/ 235 w 520"/>
                    <a:gd name="T21" fmla="*/ 382 h 520"/>
                    <a:gd name="T22" fmla="*/ 284 w 520"/>
                    <a:gd name="T23" fmla="*/ 382 h 520"/>
                    <a:gd name="T24" fmla="*/ 292 w 520"/>
                    <a:gd name="T25" fmla="*/ 379 h 520"/>
                    <a:gd name="T26" fmla="*/ 325 w 520"/>
                    <a:gd name="T27" fmla="*/ 358 h 520"/>
                    <a:gd name="T28" fmla="*/ 358 w 520"/>
                    <a:gd name="T29" fmla="*/ 326 h 520"/>
                    <a:gd name="T30" fmla="*/ 383 w 520"/>
                    <a:gd name="T31" fmla="*/ 284 h 520"/>
                    <a:gd name="T32" fmla="*/ 514 w 520"/>
                    <a:gd name="T33" fmla="*/ 235 h 520"/>
                    <a:gd name="T34" fmla="*/ 514 w 520"/>
                    <a:gd name="T35" fmla="*/ 284 h 520"/>
                    <a:gd name="T36" fmla="*/ 489 w 520"/>
                    <a:gd name="T37" fmla="*/ 326 h 520"/>
                    <a:gd name="T38" fmla="*/ 424 w 520"/>
                    <a:gd name="T39" fmla="*/ 391 h 520"/>
                    <a:gd name="T40" fmla="*/ 358 w 520"/>
                    <a:gd name="T41" fmla="*/ 457 h 520"/>
                    <a:gd name="T42" fmla="*/ 325 w 520"/>
                    <a:gd name="T43" fmla="*/ 489 h 520"/>
                    <a:gd name="T44" fmla="*/ 292 w 520"/>
                    <a:gd name="T45" fmla="*/ 510 h 520"/>
                    <a:gd name="T46" fmla="*/ 284 w 520"/>
                    <a:gd name="T47" fmla="*/ 514 h 520"/>
                    <a:gd name="T48" fmla="*/ 235 w 520"/>
                    <a:gd name="T49" fmla="*/ 514 h 520"/>
                    <a:gd name="T50" fmla="*/ 161 w 520"/>
                    <a:gd name="T51" fmla="*/ 457 h 520"/>
                    <a:gd name="T52" fmla="*/ 30 w 520"/>
                    <a:gd name="T53" fmla="*/ 326 h 520"/>
                    <a:gd name="T54" fmla="*/ 6 w 520"/>
                    <a:gd name="T55" fmla="*/ 284 h 520"/>
                    <a:gd name="T56" fmla="*/ 6 w 520"/>
                    <a:gd name="T57" fmla="*/ 235 h 520"/>
                    <a:gd name="T58" fmla="*/ 30 w 520"/>
                    <a:gd name="T59" fmla="*/ 194 h 520"/>
                    <a:gd name="T60" fmla="*/ 96 w 520"/>
                    <a:gd name="T61" fmla="*/ 129 h 520"/>
                    <a:gd name="T62" fmla="*/ 194 w 520"/>
                    <a:gd name="T63" fmla="*/ 30 h 520"/>
                    <a:gd name="T64" fmla="*/ 235 w 520"/>
                    <a:gd name="T65" fmla="*/ 6 h 520"/>
                    <a:gd name="T66" fmla="*/ 284 w 520"/>
                    <a:gd name="T67" fmla="*/ 6 h 520"/>
                    <a:gd name="T68" fmla="*/ 292 w 520"/>
                    <a:gd name="T69" fmla="*/ 9 h 520"/>
                    <a:gd name="T70" fmla="*/ 325 w 520"/>
                    <a:gd name="T71" fmla="*/ 30 h 520"/>
                    <a:gd name="T72" fmla="*/ 489 w 520"/>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0" h="520">
                      <a:moveTo>
                        <a:pt x="383" y="235"/>
                      </a:moveTo>
                      <a:lnTo>
                        <a:pt x="383" y="235"/>
                      </a:lnTo>
                      <a:cubicBezTo>
                        <a:pt x="378" y="218"/>
                        <a:pt x="369" y="205"/>
                        <a:pt x="358" y="194"/>
                      </a:cubicBezTo>
                      <a:lnTo>
                        <a:pt x="325" y="161"/>
                      </a:lnTo>
                      <a:lnTo>
                        <a:pt x="325" y="161"/>
                      </a:lnTo>
                      <a:cubicBezTo>
                        <a:pt x="317" y="152"/>
                        <a:pt x="305" y="145"/>
                        <a:pt x="292" y="140"/>
                      </a:cubicBezTo>
                      <a:lnTo>
                        <a:pt x="292" y="140"/>
                      </a:lnTo>
                      <a:cubicBezTo>
                        <a:pt x="290" y="139"/>
                        <a:pt x="287" y="137"/>
                        <a:pt x="284" y="136"/>
                      </a:cubicBezTo>
                      <a:lnTo>
                        <a:pt x="284" y="136"/>
                      </a:lnTo>
                      <a:cubicBezTo>
                        <a:pt x="268" y="131"/>
                        <a:pt x="252" y="131"/>
                        <a:pt x="235" y="136"/>
                      </a:cubicBezTo>
                      <a:lnTo>
                        <a:pt x="235" y="136"/>
                      </a:lnTo>
                      <a:cubicBezTo>
                        <a:pt x="219" y="142"/>
                        <a:pt x="206" y="151"/>
                        <a:pt x="194" y="161"/>
                      </a:cubicBezTo>
                      <a:lnTo>
                        <a:pt x="161" y="194"/>
                      </a:lnTo>
                      <a:lnTo>
                        <a:pt x="161" y="194"/>
                      </a:lnTo>
                      <a:cubicBezTo>
                        <a:pt x="150" y="205"/>
                        <a:pt x="143" y="218"/>
                        <a:pt x="137" y="235"/>
                      </a:cubicBezTo>
                      <a:lnTo>
                        <a:pt x="137" y="235"/>
                      </a:lnTo>
                      <a:cubicBezTo>
                        <a:pt x="131" y="252"/>
                        <a:pt x="131" y="268"/>
                        <a:pt x="137" y="284"/>
                      </a:cubicBezTo>
                      <a:lnTo>
                        <a:pt x="137" y="284"/>
                      </a:lnTo>
                      <a:cubicBezTo>
                        <a:pt x="143" y="301"/>
                        <a:pt x="150" y="314"/>
                        <a:pt x="161" y="326"/>
                      </a:cubicBezTo>
                      <a:lnTo>
                        <a:pt x="194" y="358"/>
                      </a:lnTo>
                      <a:lnTo>
                        <a:pt x="194" y="358"/>
                      </a:lnTo>
                      <a:cubicBezTo>
                        <a:pt x="206" y="369"/>
                        <a:pt x="219" y="377"/>
                        <a:pt x="235" y="382"/>
                      </a:cubicBezTo>
                      <a:lnTo>
                        <a:pt x="235" y="382"/>
                      </a:lnTo>
                      <a:cubicBezTo>
                        <a:pt x="252" y="388"/>
                        <a:pt x="268" y="388"/>
                        <a:pt x="284" y="382"/>
                      </a:cubicBezTo>
                      <a:lnTo>
                        <a:pt x="284" y="382"/>
                      </a:lnTo>
                      <a:cubicBezTo>
                        <a:pt x="287" y="381"/>
                        <a:pt x="290" y="381"/>
                        <a:pt x="292" y="379"/>
                      </a:cubicBezTo>
                      <a:lnTo>
                        <a:pt x="292" y="379"/>
                      </a:lnTo>
                      <a:cubicBezTo>
                        <a:pt x="305" y="374"/>
                        <a:pt x="317" y="367"/>
                        <a:pt x="325" y="358"/>
                      </a:cubicBezTo>
                      <a:lnTo>
                        <a:pt x="358" y="326"/>
                      </a:lnTo>
                      <a:lnTo>
                        <a:pt x="358" y="326"/>
                      </a:lnTo>
                      <a:cubicBezTo>
                        <a:pt x="369" y="314"/>
                        <a:pt x="378" y="301"/>
                        <a:pt x="383" y="284"/>
                      </a:cubicBezTo>
                      <a:lnTo>
                        <a:pt x="383" y="284"/>
                      </a:lnTo>
                      <a:cubicBezTo>
                        <a:pt x="388" y="268"/>
                        <a:pt x="388" y="252"/>
                        <a:pt x="383" y="235"/>
                      </a:cubicBezTo>
                      <a:close/>
                      <a:moveTo>
                        <a:pt x="514" y="235"/>
                      </a:moveTo>
                      <a:lnTo>
                        <a:pt x="514" y="235"/>
                      </a:lnTo>
                      <a:cubicBezTo>
                        <a:pt x="519" y="252"/>
                        <a:pt x="519" y="268"/>
                        <a:pt x="514" y="284"/>
                      </a:cubicBezTo>
                      <a:lnTo>
                        <a:pt x="514" y="284"/>
                      </a:lnTo>
                      <a:cubicBezTo>
                        <a:pt x="509" y="301"/>
                        <a:pt x="500" y="314"/>
                        <a:pt x="489" y="326"/>
                      </a:cubicBezTo>
                      <a:lnTo>
                        <a:pt x="456" y="358"/>
                      </a:lnTo>
                      <a:lnTo>
                        <a:pt x="424" y="391"/>
                      </a:lnTo>
                      <a:lnTo>
                        <a:pt x="391" y="424"/>
                      </a:lnTo>
                      <a:lnTo>
                        <a:pt x="358" y="457"/>
                      </a:lnTo>
                      <a:lnTo>
                        <a:pt x="325" y="489"/>
                      </a:lnTo>
                      <a:lnTo>
                        <a:pt x="325" y="489"/>
                      </a:lnTo>
                      <a:cubicBezTo>
                        <a:pt x="317" y="498"/>
                        <a:pt x="305" y="505"/>
                        <a:pt x="292" y="510"/>
                      </a:cubicBezTo>
                      <a:lnTo>
                        <a:pt x="292" y="510"/>
                      </a:lnTo>
                      <a:cubicBezTo>
                        <a:pt x="290" y="512"/>
                        <a:pt x="287" y="513"/>
                        <a:pt x="284" y="514"/>
                      </a:cubicBezTo>
                      <a:lnTo>
                        <a:pt x="284" y="514"/>
                      </a:lnTo>
                      <a:cubicBezTo>
                        <a:pt x="268" y="519"/>
                        <a:pt x="252" y="519"/>
                        <a:pt x="235" y="514"/>
                      </a:cubicBezTo>
                      <a:lnTo>
                        <a:pt x="235" y="514"/>
                      </a:lnTo>
                      <a:cubicBezTo>
                        <a:pt x="219" y="508"/>
                        <a:pt x="206" y="500"/>
                        <a:pt x="194" y="489"/>
                      </a:cubicBezTo>
                      <a:lnTo>
                        <a:pt x="161" y="457"/>
                      </a:lnTo>
                      <a:lnTo>
                        <a:pt x="128" y="424"/>
                      </a:lnTo>
                      <a:lnTo>
                        <a:pt x="30" y="326"/>
                      </a:lnTo>
                      <a:lnTo>
                        <a:pt x="30" y="326"/>
                      </a:lnTo>
                      <a:cubicBezTo>
                        <a:pt x="19" y="314"/>
                        <a:pt x="11" y="301"/>
                        <a:pt x="6" y="284"/>
                      </a:cubicBezTo>
                      <a:lnTo>
                        <a:pt x="6" y="284"/>
                      </a:lnTo>
                      <a:cubicBezTo>
                        <a:pt x="0" y="268"/>
                        <a:pt x="0" y="252"/>
                        <a:pt x="6" y="235"/>
                      </a:cubicBezTo>
                      <a:lnTo>
                        <a:pt x="6" y="235"/>
                      </a:lnTo>
                      <a:cubicBezTo>
                        <a:pt x="11" y="218"/>
                        <a:pt x="19" y="205"/>
                        <a:pt x="30" y="194"/>
                      </a:cubicBezTo>
                      <a:lnTo>
                        <a:pt x="63" y="161"/>
                      </a:lnTo>
                      <a:lnTo>
                        <a:pt x="96" y="129"/>
                      </a:lnTo>
                      <a:lnTo>
                        <a:pt x="128" y="96"/>
                      </a:lnTo>
                      <a:lnTo>
                        <a:pt x="194" y="30"/>
                      </a:lnTo>
                      <a:lnTo>
                        <a:pt x="194" y="30"/>
                      </a:lnTo>
                      <a:cubicBezTo>
                        <a:pt x="206" y="20"/>
                        <a:pt x="219" y="11"/>
                        <a:pt x="235" y="6"/>
                      </a:cubicBezTo>
                      <a:lnTo>
                        <a:pt x="235" y="6"/>
                      </a:lnTo>
                      <a:cubicBezTo>
                        <a:pt x="252" y="0"/>
                        <a:pt x="268" y="0"/>
                        <a:pt x="284" y="6"/>
                      </a:cubicBezTo>
                      <a:lnTo>
                        <a:pt x="284" y="6"/>
                      </a:lnTo>
                      <a:cubicBezTo>
                        <a:pt x="287" y="7"/>
                        <a:pt x="290" y="8"/>
                        <a:pt x="292" y="9"/>
                      </a:cubicBezTo>
                      <a:lnTo>
                        <a:pt x="292" y="9"/>
                      </a:lnTo>
                      <a:cubicBezTo>
                        <a:pt x="305" y="14"/>
                        <a:pt x="317" y="21"/>
                        <a:pt x="325" y="30"/>
                      </a:cubicBezTo>
                      <a:lnTo>
                        <a:pt x="489" y="194"/>
                      </a:lnTo>
                      <a:lnTo>
                        <a:pt x="489" y="194"/>
                      </a:lnTo>
                      <a:cubicBezTo>
                        <a:pt x="500" y="205"/>
                        <a:pt x="509" y="218"/>
                        <a:pt x="514" y="235"/>
                      </a:cubicBezTo>
                      <a:close/>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201">
                  <a:extLst>
                    <a:ext uri="{FF2B5EF4-FFF2-40B4-BE49-F238E27FC236}">
                      <a16:creationId xmlns:a16="http://schemas.microsoft.com/office/drawing/2014/main" id="{32EA553B-C753-244E-9CF2-DA923EEB9BC8}"/>
                    </a:ext>
                  </a:extLst>
                </p:cNvPr>
                <p:cNvSpPr>
                  <a:spLocks noChangeArrowheads="1"/>
                </p:cNvSpPr>
                <p:nvPr/>
              </p:nvSpPr>
              <p:spPr bwMode="auto">
                <a:xfrm>
                  <a:off x="3568700" y="2403475"/>
                  <a:ext cx="46038" cy="46038"/>
                </a:xfrm>
                <a:custGeom>
                  <a:avLst/>
                  <a:gdLst>
                    <a:gd name="T0" fmla="*/ 95 w 127"/>
                    <a:gd name="T1" fmla="*/ 9 h 127"/>
                    <a:gd name="T2" fmla="*/ 95 w 127"/>
                    <a:gd name="T3" fmla="*/ 9 h 127"/>
                    <a:gd name="T4" fmla="*/ 87 w 127"/>
                    <a:gd name="T5" fmla="*/ 5 h 127"/>
                    <a:gd name="T6" fmla="*/ 87 w 127"/>
                    <a:gd name="T7" fmla="*/ 5 h 127"/>
                    <a:gd name="T8" fmla="*/ 38 w 127"/>
                    <a:gd name="T9" fmla="*/ 5 h 127"/>
                    <a:gd name="T10" fmla="*/ 38 w 127"/>
                    <a:gd name="T11" fmla="*/ 5 h 127"/>
                    <a:gd name="T12" fmla="*/ 5 w 127"/>
                    <a:gd name="T13" fmla="*/ 38 h 127"/>
                    <a:gd name="T14" fmla="*/ 5 w 127"/>
                    <a:gd name="T15" fmla="*/ 38 h 127"/>
                    <a:gd name="T16" fmla="*/ 5 w 127"/>
                    <a:gd name="T17" fmla="*/ 87 h 127"/>
                    <a:gd name="T18" fmla="*/ 5 w 127"/>
                    <a:gd name="T19" fmla="*/ 87 h 127"/>
                    <a:gd name="T20" fmla="*/ 38 w 127"/>
                    <a:gd name="T21" fmla="*/ 120 h 127"/>
                    <a:gd name="T22" fmla="*/ 38 w 127"/>
                    <a:gd name="T23" fmla="*/ 120 h 127"/>
                    <a:gd name="T24" fmla="*/ 87 w 127"/>
                    <a:gd name="T25" fmla="*/ 120 h 127"/>
                    <a:gd name="T26" fmla="*/ 87 w 127"/>
                    <a:gd name="T27" fmla="*/ 120 h 127"/>
                    <a:gd name="T28" fmla="*/ 95 w 127"/>
                    <a:gd name="T29" fmla="*/ 116 h 127"/>
                    <a:gd name="T30" fmla="*/ 95 w 127"/>
                    <a:gd name="T31" fmla="*/ 116 h 127"/>
                    <a:gd name="T32" fmla="*/ 120 w 127"/>
                    <a:gd name="T33" fmla="*/ 87 h 127"/>
                    <a:gd name="T34" fmla="*/ 120 w 127"/>
                    <a:gd name="T35" fmla="*/ 87 h 127"/>
                    <a:gd name="T36" fmla="*/ 120 w 127"/>
                    <a:gd name="T37" fmla="*/ 38 h 127"/>
                    <a:gd name="T38" fmla="*/ 120 w 127"/>
                    <a:gd name="T39" fmla="*/ 38 h 127"/>
                    <a:gd name="T40" fmla="*/ 95 w 127"/>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95" y="9"/>
                      </a:moveTo>
                      <a:lnTo>
                        <a:pt x="95" y="9"/>
                      </a:lnTo>
                      <a:cubicBezTo>
                        <a:pt x="93" y="8"/>
                        <a:pt x="90" y="6"/>
                        <a:pt x="87" y="5"/>
                      </a:cubicBezTo>
                      <a:lnTo>
                        <a:pt x="87" y="5"/>
                      </a:lnTo>
                      <a:cubicBezTo>
                        <a:pt x="71" y="0"/>
                        <a:pt x="55" y="0"/>
                        <a:pt x="38" y="5"/>
                      </a:cubicBezTo>
                      <a:lnTo>
                        <a:pt x="38" y="5"/>
                      </a:lnTo>
                      <a:cubicBezTo>
                        <a:pt x="22" y="10"/>
                        <a:pt x="11" y="21"/>
                        <a:pt x="5" y="38"/>
                      </a:cubicBezTo>
                      <a:lnTo>
                        <a:pt x="5" y="38"/>
                      </a:lnTo>
                      <a:cubicBezTo>
                        <a:pt x="0" y="55"/>
                        <a:pt x="0" y="71"/>
                        <a:pt x="5" y="87"/>
                      </a:cubicBezTo>
                      <a:lnTo>
                        <a:pt x="5" y="87"/>
                      </a:lnTo>
                      <a:cubicBezTo>
                        <a:pt x="11" y="104"/>
                        <a:pt x="22" y="114"/>
                        <a:pt x="38" y="120"/>
                      </a:cubicBezTo>
                      <a:lnTo>
                        <a:pt x="38" y="120"/>
                      </a:lnTo>
                      <a:cubicBezTo>
                        <a:pt x="55" y="126"/>
                        <a:pt x="71" y="126"/>
                        <a:pt x="87" y="120"/>
                      </a:cubicBezTo>
                      <a:lnTo>
                        <a:pt x="87" y="120"/>
                      </a:lnTo>
                      <a:cubicBezTo>
                        <a:pt x="90" y="119"/>
                        <a:pt x="93" y="118"/>
                        <a:pt x="95" y="116"/>
                      </a:cubicBezTo>
                      <a:lnTo>
                        <a:pt x="95" y="116"/>
                      </a:lnTo>
                      <a:cubicBezTo>
                        <a:pt x="108" y="110"/>
                        <a:pt x="116" y="101"/>
                        <a:pt x="120" y="87"/>
                      </a:cubicBezTo>
                      <a:lnTo>
                        <a:pt x="120" y="87"/>
                      </a:lnTo>
                      <a:cubicBezTo>
                        <a:pt x="126" y="71"/>
                        <a:pt x="126" y="55"/>
                        <a:pt x="120" y="38"/>
                      </a:cubicBezTo>
                      <a:lnTo>
                        <a:pt x="120" y="38"/>
                      </a:lnTo>
                      <a:cubicBezTo>
                        <a:pt x="116" y="25"/>
                        <a:pt x="108" y="15"/>
                        <a:pt x="95" y="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204">
                  <a:extLst>
                    <a:ext uri="{FF2B5EF4-FFF2-40B4-BE49-F238E27FC236}">
                      <a16:creationId xmlns:a16="http://schemas.microsoft.com/office/drawing/2014/main" id="{86719EFE-8660-E64F-8B2B-5FA1CE8D1135}"/>
                    </a:ext>
                  </a:extLst>
                </p:cNvPr>
                <p:cNvSpPr>
                  <a:spLocks noChangeArrowheads="1"/>
                </p:cNvSpPr>
                <p:nvPr/>
              </p:nvSpPr>
              <p:spPr bwMode="auto">
                <a:xfrm>
                  <a:off x="3173413" y="2573338"/>
                  <a:ext cx="247650" cy="136525"/>
                </a:xfrm>
                <a:custGeom>
                  <a:avLst/>
                  <a:gdLst>
                    <a:gd name="T0" fmla="*/ 664 w 689"/>
                    <a:gd name="T1" fmla="*/ 369 h 379"/>
                    <a:gd name="T2" fmla="*/ 664 w 689"/>
                    <a:gd name="T3" fmla="*/ 369 h 379"/>
                    <a:gd name="T4" fmla="*/ 688 w 689"/>
                    <a:gd name="T5" fmla="*/ 344 h 379"/>
                    <a:gd name="T6" fmla="*/ 688 w 689"/>
                    <a:gd name="T7" fmla="*/ 344 h 379"/>
                    <a:gd name="T8" fmla="*/ 672 w 689"/>
                    <a:gd name="T9" fmla="*/ 312 h 379"/>
                    <a:gd name="T10" fmla="*/ 639 w 689"/>
                    <a:gd name="T11" fmla="*/ 279 h 379"/>
                    <a:gd name="T12" fmla="*/ 607 w 689"/>
                    <a:gd name="T13" fmla="*/ 246 h 379"/>
                    <a:gd name="T14" fmla="*/ 574 w 689"/>
                    <a:gd name="T15" fmla="*/ 214 h 379"/>
                    <a:gd name="T16" fmla="*/ 541 w 689"/>
                    <a:gd name="T17" fmla="*/ 180 h 379"/>
                    <a:gd name="T18" fmla="*/ 508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0 w 689"/>
                    <a:gd name="T43" fmla="*/ 148 h 379"/>
                    <a:gd name="T44" fmla="*/ 147 w 689"/>
                    <a:gd name="T45" fmla="*/ 180 h 379"/>
                    <a:gd name="T46" fmla="*/ 115 w 689"/>
                    <a:gd name="T47" fmla="*/ 214 h 379"/>
                    <a:gd name="T48" fmla="*/ 82 w 689"/>
                    <a:gd name="T49" fmla="*/ 246 h 379"/>
                    <a:gd name="T50" fmla="*/ 49 w 689"/>
                    <a:gd name="T51" fmla="*/ 279 h 379"/>
                    <a:gd name="T52" fmla="*/ 17 w 689"/>
                    <a:gd name="T53" fmla="*/ 312 h 379"/>
                    <a:gd name="T54" fmla="*/ 17 w 689"/>
                    <a:gd name="T55" fmla="*/ 312 h 379"/>
                    <a:gd name="T56" fmla="*/ 0 w 689"/>
                    <a:gd name="T57" fmla="*/ 344 h 379"/>
                    <a:gd name="T58" fmla="*/ 0 w 689"/>
                    <a:gd name="T59" fmla="*/ 344 h 379"/>
                    <a:gd name="T60" fmla="*/ 25 w 689"/>
                    <a:gd name="T61" fmla="*/ 369 h 379"/>
                    <a:gd name="T62" fmla="*/ 25 w 689"/>
                    <a:gd name="T63" fmla="*/ 369 h 379"/>
                    <a:gd name="T64" fmla="*/ 82 w 689"/>
                    <a:gd name="T65" fmla="*/ 378 h 379"/>
                    <a:gd name="T66" fmla="*/ 607 w 689"/>
                    <a:gd name="T67" fmla="*/ 378 h 379"/>
                    <a:gd name="T68" fmla="*/ 607 w 689"/>
                    <a:gd name="T69" fmla="*/ 378 h 379"/>
                    <a:gd name="T70" fmla="*/ 664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4" y="369"/>
                      </a:moveTo>
                      <a:lnTo>
                        <a:pt x="664" y="369"/>
                      </a:lnTo>
                      <a:cubicBezTo>
                        <a:pt x="680" y="364"/>
                        <a:pt x="688" y="355"/>
                        <a:pt x="688" y="344"/>
                      </a:cubicBezTo>
                      <a:lnTo>
                        <a:pt x="688" y="344"/>
                      </a:lnTo>
                      <a:cubicBezTo>
                        <a:pt x="688" y="334"/>
                        <a:pt x="683" y="323"/>
                        <a:pt x="672" y="312"/>
                      </a:cubicBezTo>
                      <a:lnTo>
                        <a:pt x="639" y="279"/>
                      </a:lnTo>
                      <a:lnTo>
                        <a:pt x="607" y="246"/>
                      </a:lnTo>
                      <a:lnTo>
                        <a:pt x="574" y="214"/>
                      </a:lnTo>
                      <a:lnTo>
                        <a:pt x="541" y="180"/>
                      </a:lnTo>
                      <a:lnTo>
                        <a:pt x="508" y="148"/>
                      </a:lnTo>
                      <a:lnTo>
                        <a:pt x="475" y="115"/>
                      </a:lnTo>
                      <a:lnTo>
                        <a:pt x="443" y="82"/>
                      </a:lnTo>
                      <a:lnTo>
                        <a:pt x="410" y="50"/>
                      </a:lnTo>
                      <a:lnTo>
                        <a:pt x="377" y="16"/>
                      </a:lnTo>
                      <a:lnTo>
                        <a:pt x="377" y="16"/>
                      </a:lnTo>
                      <a:cubicBezTo>
                        <a:pt x="366" y="6"/>
                        <a:pt x="355" y="0"/>
                        <a:pt x="345" y="0"/>
                      </a:cubicBezTo>
                      <a:lnTo>
                        <a:pt x="345" y="0"/>
                      </a:lnTo>
                      <a:cubicBezTo>
                        <a:pt x="333" y="0"/>
                        <a:pt x="322" y="6"/>
                        <a:pt x="311" y="16"/>
                      </a:cubicBezTo>
                      <a:lnTo>
                        <a:pt x="279" y="50"/>
                      </a:lnTo>
                      <a:lnTo>
                        <a:pt x="246" y="82"/>
                      </a:lnTo>
                      <a:lnTo>
                        <a:pt x="213" y="115"/>
                      </a:lnTo>
                      <a:lnTo>
                        <a:pt x="180" y="148"/>
                      </a:lnTo>
                      <a:lnTo>
                        <a:pt x="147" y="180"/>
                      </a:lnTo>
                      <a:lnTo>
                        <a:pt x="115" y="214"/>
                      </a:lnTo>
                      <a:lnTo>
                        <a:pt x="82" y="246"/>
                      </a:lnTo>
                      <a:lnTo>
                        <a:pt x="49" y="279"/>
                      </a:lnTo>
                      <a:lnTo>
                        <a:pt x="17" y="312"/>
                      </a:lnTo>
                      <a:lnTo>
                        <a:pt x="17" y="312"/>
                      </a:lnTo>
                      <a:cubicBezTo>
                        <a:pt x="5" y="323"/>
                        <a:pt x="0" y="334"/>
                        <a:pt x="0" y="344"/>
                      </a:cubicBezTo>
                      <a:lnTo>
                        <a:pt x="0" y="344"/>
                      </a:lnTo>
                      <a:cubicBezTo>
                        <a:pt x="0" y="355"/>
                        <a:pt x="8" y="364"/>
                        <a:pt x="25" y="369"/>
                      </a:cubicBezTo>
                      <a:lnTo>
                        <a:pt x="25" y="369"/>
                      </a:lnTo>
                      <a:cubicBezTo>
                        <a:pt x="41" y="375"/>
                        <a:pt x="60" y="378"/>
                        <a:pt x="82" y="378"/>
                      </a:cubicBezTo>
                      <a:lnTo>
                        <a:pt x="607" y="378"/>
                      </a:lnTo>
                      <a:lnTo>
                        <a:pt x="607" y="378"/>
                      </a:lnTo>
                      <a:cubicBezTo>
                        <a:pt x="628" y="378"/>
                        <a:pt x="648" y="375"/>
                        <a:pt x="664" y="36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205">
                  <a:extLst>
                    <a:ext uri="{FF2B5EF4-FFF2-40B4-BE49-F238E27FC236}">
                      <a16:creationId xmlns:a16="http://schemas.microsoft.com/office/drawing/2014/main" id="{F47DF0E1-093B-4E4B-9925-D8D6DEAD5858}"/>
                    </a:ext>
                  </a:extLst>
                </p:cNvPr>
                <p:cNvSpPr>
                  <a:spLocks noChangeArrowheads="1"/>
                </p:cNvSpPr>
                <p:nvPr/>
              </p:nvSpPr>
              <p:spPr bwMode="auto">
                <a:xfrm>
                  <a:off x="3762375" y="2573338"/>
                  <a:ext cx="247650" cy="136525"/>
                </a:xfrm>
                <a:custGeom>
                  <a:avLst/>
                  <a:gdLst>
                    <a:gd name="T0" fmla="*/ 639 w 689"/>
                    <a:gd name="T1" fmla="*/ 279 h 379"/>
                    <a:gd name="T2" fmla="*/ 606 w 689"/>
                    <a:gd name="T3" fmla="*/ 246 h 379"/>
                    <a:gd name="T4" fmla="*/ 573 w 689"/>
                    <a:gd name="T5" fmla="*/ 213 h 379"/>
                    <a:gd name="T6" fmla="*/ 541 w 689"/>
                    <a:gd name="T7" fmla="*/ 180 h 379"/>
                    <a:gd name="T8" fmla="*/ 508 w 689"/>
                    <a:gd name="T9" fmla="*/ 148 h 379"/>
                    <a:gd name="T10" fmla="*/ 475 w 689"/>
                    <a:gd name="T11" fmla="*/ 115 h 379"/>
                    <a:gd name="T12" fmla="*/ 443 w 689"/>
                    <a:gd name="T13" fmla="*/ 82 h 379"/>
                    <a:gd name="T14" fmla="*/ 409 w 689"/>
                    <a:gd name="T15" fmla="*/ 50 h 379"/>
                    <a:gd name="T16" fmla="*/ 377 w 689"/>
                    <a:gd name="T17" fmla="*/ 16 h 379"/>
                    <a:gd name="T18" fmla="*/ 377 w 689"/>
                    <a:gd name="T19" fmla="*/ 16 h 379"/>
                    <a:gd name="T20" fmla="*/ 344 w 689"/>
                    <a:gd name="T21" fmla="*/ 0 h 379"/>
                    <a:gd name="T22" fmla="*/ 344 w 689"/>
                    <a:gd name="T23" fmla="*/ 0 h 379"/>
                    <a:gd name="T24" fmla="*/ 312 w 689"/>
                    <a:gd name="T25" fmla="*/ 16 h 379"/>
                    <a:gd name="T26" fmla="*/ 279 w 689"/>
                    <a:gd name="T27" fmla="*/ 50 h 379"/>
                    <a:gd name="T28" fmla="*/ 246 w 689"/>
                    <a:gd name="T29" fmla="*/ 82 h 379"/>
                    <a:gd name="T30" fmla="*/ 213 w 689"/>
                    <a:gd name="T31" fmla="*/ 115 h 379"/>
                    <a:gd name="T32" fmla="*/ 181 w 689"/>
                    <a:gd name="T33" fmla="*/ 148 h 379"/>
                    <a:gd name="T34" fmla="*/ 148 w 689"/>
                    <a:gd name="T35" fmla="*/ 180 h 379"/>
                    <a:gd name="T36" fmla="*/ 115 w 689"/>
                    <a:gd name="T37" fmla="*/ 213 h 379"/>
                    <a:gd name="T38" fmla="*/ 82 w 689"/>
                    <a:gd name="T39" fmla="*/ 246 h 379"/>
                    <a:gd name="T40" fmla="*/ 49 w 689"/>
                    <a:gd name="T41" fmla="*/ 279 h 379"/>
                    <a:gd name="T42" fmla="*/ 17 w 689"/>
                    <a:gd name="T43" fmla="*/ 312 h 379"/>
                    <a:gd name="T44" fmla="*/ 17 w 689"/>
                    <a:gd name="T45" fmla="*/ 312 h 379"/>
                    <a:gd name="T46" fmla="*/ 0 w 689"/>
                    <a:gd name="T47" fmla="*/ 344 h 379"/>
                    <a:gd name="T48" fmla="*/ 0 w 689"/>
                    <a:gd name="T49" fmla="*/ 344 h 379"/>
                    <a:gd name="T50" fmla="*/ 24 w 689"/>
                    <a:gd name="T51" fmla="*/ 369 h 379"/>
                    <a:gd name="T52" fmla="*/ 24 w 689"/>
                    <a:gd name="T53" fmla="*/ 369 h 379"/>
                    <a:gd name="T54" fmla="*/ 82 w 689"/>
                    <a:gd name="T55" fmla="*/ 378 h 379"/>
                    <a:gd name="T56" fmla="*/ 606 w 689"/>
                    <a:gd name="T57" fmla="*/ 378 h 379"/>
                    <a:gd name="T58" fmla="*/ 606 w 689"/>
                    <a:gd name="T59" fmla="*/ 378 h 379"/>
                    <a:gd name="T60" fmla="*/ 664 w 689"/>
                    <a:gd name="T61" fmla="*/ 369 h 379"/>
                    <a:gd name="T62" fmla="*/ 664 w 689"/>
                    <a:gd name="T63" fmla="*/ 369 h 379"/>
                    <a:gd name="T64" fmla="*/ 688 w 689"/>
                    <a:gd name="T65" fmla="*/ 344 h 379"/>
                    <a:gd name="T66" fmla="*/ 688 w 689"/>
                    <a:gd name="T67" fmla="*/ 344 h 379"/>
                    <a:gd name="T68" fmla="*/ 672 w 689"/>
                    <a:gd name="T69" fmla="*/ 312 h 379"/>
                    <a:gd name="T70" fmla="*/ 639 w 689"/>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39" y="279"/>
                      </a:moveTo>
                      <a:lnTo>
                        <a:pt x="606" y="246"/>
                      </a:lnTo>
                      <a:lnTo>
                        <a:pt x="573" y="213"/>
                      </a:lnTo>
                      <a:lnTo>
                        <a:pt x="541" y="180"/>
                      </a:lnTo>
                      <a:lnTo>
                        <a:pt x="508" y="148"/>
                      </a:lnTo>
                      <a:lnTo>
                        <a:pt x="475" y="115"/>
                      </a:lnTo>
                      <a:lnTo>
                        <a:pt x="443" y="82"/>
                      </a:lnTo>
                      <a:lnTo>
                        <a:pt x="409" y="50"/>
                      </a:lnTo>
                      <a:lnTo>
                        <a:pt x="377" y="16"/>
                      </a:lnTo>
                      <a:lnTo>
                        <a:pt x="377" y="16"/>
                      </a:lnTo>
                      <a:cubicBezTo>
                        <a:pt x="366" y="6"/>
                        <a:pt x="355" y="0"/>
                        <a:pt x="344" y="0"/>
                      </a:cubicBezTo>
                      <a:lnTo>
                        <a:pt x="344" y="0"/>
                      </a:lnTo>
                      <a:cubicBezTo>
                        <a:pt x="333" y="0"/>
                        <a:pt x="322" y="6"/>
                        <a:pt x="312" y="16"/>
                      </a:cubicBezTo>
                      <a:lnTo>
                        <a:pt x="279" y="50"/>
                      </a:lnTo>
                      <a:lnTo>
                        <a:pt x="246" y="82"/>
                      </a:lnTo>
                      <a:lnTo>
                        <a:pt x="213" y="115"/>
                      </a:lnTo>
                      <a:lnTo>
                        <a:pt x="181" y="148"/>
                      </a:lnTo>
                      <a:lnTo>
                        <a:pt x="148" y="180"/>
                      </a:lnTo>
                      <a:lnTo>
                        <a:pt x="115" y="213"/>
                      </a:lnTo>
                      <a:lnTo>
                        <a:pt x="82" y="246"/>
                      </a:lnTo>
                      <a:lnTo>
                        <a:pt x="49" y="279"/>
                      </a:lnTo>
                      <a:lnTo>
                        <a:pt x="17" y="312"/>
                      </a:lnTo>
                      <a:lnTo>
                        <a:pt x="17" y="312"/>
                      </a:lnTo>
                      <a:cubicBezTo>
                        <a:pt x="5" y="323"/>
                        <a:pt x="0" y="334"/>
                        <a:pt x="0" y="344"/>
                      </a:cubicBezTo>
                      <a:lnTo>
                        <a:pt x="0" y="344"/>
                      </a:lnTo>
                      <a:cubicBezTo>
                        <a:pt x="0" y="355"/>
                        <a:pt x="8" y="364"/>
                        <a:pt x="24" y="369"/>
                      </a:cubicBezTo>
                      <a:lnTo>
                        <a:pt x="24" y="369"/>
                      </a:lnTo>
                      <a:cubicBezTo>
                        <a:pt x="41" y="375"/>
                        <a:pt x="60" y="378"/>
                        <a:pt x="82" y="378"/>
                      </a:cubicBezTo>
                      <a:lnTo>
                        <a:pt x="606" y="378"/>
                      </a:lnTo>
                      <a:lnTo>
                        <a:pt x="606" y="378"/>
                      </a:lnTo>
                      <a:cubicBezTo>
                        <a:pt x="628" y="378"/>
                        <a:pt x="647" y="375"/>
                        <a:pt x="664" y="369"/>
                      </a:cubicBezTo>
                      <a:lnTo>
                        <a:pt x="664" y="369"/>
                      </a:lnTo>
                      <a:cubicBezTo>
                        <a:pt x="680" y="364"/>
                        <a:pt x="688" y="355"/>
                        <a:pt x="688" y="344"/>
                      </a:cubicBezTo>
                      <a:lnTo>
                        <a:pt x="688" y="344"/>
                      </a:lnTo>
                      <a:cubicBezTo>
                        <a:pt x="688" y="334"/>
                        <a:pt x="683" y="323"/>
                        <a:pt x="672" y="312"/>
                      </a:cubicBezTo>
                      <a:lnTo>
                        <a:pt x="639" y="27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206">
                  <a:extLst>
                    <a:ext uri="{FF2B5EF4-FFF2-40B4-BE49-F238E27FC236}">
                      <a16:creationId xmlns:a16="http://schemas.microsoft.com/office/drawing/2014/main" id="{B5515522-6154-5049-9C76-E8CBD261C13D}"/>
                    </a:ext>
                  </a:extLst>
                </p:cNvPr>
                <p:cNvSpPr>
                  <a:spLocks noChangeArrowheads="1"/>
                </p:cNvSpPr>
                <p:nvPr/>
              </p:nvSpPr>
              <p:spPr bwMode="auto">
                <a:xfrm>
                  <a:off x="3314700" y="2714625"/>
                  <a:ext cx="247650" cy="136525"/>
                </a:xfrm>
                <a:custGeom>
                  <a:avLst/>
                  <a:gdLst>
                    <a:gd name="T0" fmla="*/ 664 w 690"/>
                    <a:gd name="T1" fmla="*/ 368 h 378"/>
                    <a:gd name="T2" fmla="*/ 664 w 690"/>
                    <a:gd name="T3" fmla="*/ 368 h 378"/>
                    <a:gd name="T4" fmla="*/ 689 w 690"/>
                    <a:gd name="T5" fmla="*/ 344 h 378"/>
                    <a:gd name="T6" fmla="*/ 689 w 690"/>
                    <a:gd name="T7" fmla="*/ 344 h 378"/>
                    <a:gd name="T8" fmla="*/ 672 w 690"/>
                    <a:gd name="T9" fmla="*/ 311 h 378"/>
                    <a:gd name="T10" fmla="*/ 639 w 690"/>
                    <a:gd name="T11" fmla="*/ 278 h 378"/>
                    <a:gd name="T12" fmla="*/ 607 w 690"/>
                    <a:gd name="T13" fmla="*/ 246 h 378"/>
                    <a:gd name="T14" fmla="*/ 574 w 690"/>
                    <a:gd name="T15" fmla="*/ 213 h 378"/>
                    <a:gd name="T16" fmla="*/ 541 w 690"/>
                    <a:gd name="T17" fmla="*/ 180 h 378"/>
                    <a:gd name="T18" fmla="*/ 508 w 690"/>
                    <a:gd name="T19" fmla="*/ 147 h 378"/>
                    <a:gd name="T20" fmla="*/ 476 w 690"/>
                    <a:gd name="T21" fmla="*/ 114 h 378"/>
                    <a:gd name="T22" fmla="*/ 443 w 690"/>
                    <a:gd name="T23" fmla="*/ 82 h 378"/>
                    <a:gd name="T24" fmla="*/ 410 w 690"/>
                    <a:gd name="T25" fmla="*/ 49 h 378"/>
                    <a:gd name="T26" fmla="*/ 377 w 690"/>
                    <a:gd name="T27" fmla="*/ 16 h 378"/>
                    <a:gd name="T28" fmla="*/ 377 w 690"/>
                    <a:gd name="T29" fmla="*/ 16 h 378"/>
                    <a:gd name="T30" fmla="*/ 345 w 690"/>
                    <a:gd name="T31" fmla="*/ 0 h 378"/>
                    <a:gd name="T32" fmla="*/ 345 w 690"/>
                    <a:gd name="T33" fmla="*/ 0 h 378"/>
                    <a:gd name="T34" fmla="*/ 312 w 690"/>
                    <a:gd name="T35" fmla="*/ 16 h 378"/>
                    <a:gd name="T36" fmla="*/ 279 w 690"/>
                    <a:gd name="T37" fmla="*/ 49 h 378"/>
                    <a:gd name="T38" fmla="*/ 246 w 690"/>
                    <a:gd name="T39" fmla="*/ 82 h 378"/>
                    <a:gd name="T40" fmla="*/ 148 w 690"/>
                    <a:gd name="T41" fmla="*/ 180 h 378"/>
                    <a:gd name="T42" fmla="*/ 115 w 690"/>
                    <a:gd name="T43" fmla="*/ 213 h 378"/>
                    <a:gd name="T44" fmla="*/ 82 w 690"/>
                    <a:gd name="T45" fmla="*/ 246 h 378"/>
                    <a:gd name="T46" fmla="*/ 17 w 690"/>
                    <a:gd name="T47" fmla="*/ 311 h 378"/>
                    <a:gd name="T48" fmla="*/ 17 w 690"/>
                    <a:gd name="T49" fmla="*/ 311 h 378"/>
                    <a:gd name="T50" fmla="*/ 0 w 690"/>
                    <a:gd name="T51" fmla="*/ 344 h 378"/>
                    <a:gd name="T52" fmla="*/ 0 w 690"/>
                    <a:gd name="T53" fmla="*/ 344 h 378"/>
                    <a:gd name="T54" fmla="*/ 25 w 690"/>
                    <a:gd name="T55" fmla="*/ 368 h 378"/>
                    <a:gd name="T56" fmla="*/ 25 w 690"/>
                    <a:gd name="T57" fmla="*/ 368 h 378"/>
                    <a:gd name="T58" fmla="*/ 82 w 690"/>
                    <a:gd name="T59" fmla="*/ 377 h 378"/>
                    <a:gd name="T60" fmla="*/ 607 w 690"/>
                    <a:gd name="T61" fmla="*/ 377 h 378"/>
                    <a:gd name="T62" fmla="*/ 607 w 690"/>
                    <a:gd name="T63" fmla="*/ 377 h 378"/>
                    <a:gd name="T64" fmla="*/ 664 w 690"/>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378">
                      <a:moveTo>
                        <a:pt x="664" y="368"/>
                      </a:moveTo>
                      <a:lnTo>
                        <a:pt x="664" y="368"/>
                      </a:lnTo>
                      <a:cubicBezTo>
                        <a:pt x="680" y="363"/>
                        <a:pt x="689" y="355"/>
                        <a:pt x="689" y="344"/>
                      </a:cubicBezTo>
                      <a:lnTo>
                        <a:pt x="689" y="344"/>
                      </a:lnTo>
                      <a:cubicBezTo>
                        <a:pt x="689" y="333"/>
                        <a:pt x="683" y="322"/>
                        <a:pt x="672" y="311"/>
                      </a:cubicBezTo>
                      <a:lnTo>
                        <a:pt x="639" y="278"/>
                      </a:lnTo>
                      <a:lnTo>
                        <a:pt x="607" y="246"/>
                      </a:lnTo>
                      <a:lnTo>
                        <a:pt x="574" y="213"/>
                      </a:lnTo>
                      <a:lnTo>
                        <a:pt x="541" y="180"/>
                      </a:lnTo>
                      <a:lnTo>
                        <a:pt x="508" y="147"/>
                      </a:lnTo>
                      <a:lnTo>
                        <a:pt x="476" y="114"/>
                      </a:lnTo>
                      <a:lnTo>
                        <a:pt x="443" y="82"/>
                      </a:lnTo>
                      <a:lnTo>
                        <a:pt x="410" y="49"/>
                      </a:lnTo>
                      <a:lnTo>
                        <a:pt x="377" y="16"/>
                      </a:lnTo>
                      <a:lnTo>
                        <a:pt x="377" y="16"/>
                      </a:lnTo>
                      <a:cubicBezTo>
                        <a:pt x="366" y="5"/>
                        <a:pt x="356" y="0"/>
                        <a:pt x="345" y="0"/>
                      </a:cubicBezTo>
                      <a:lnTo>
                        <a:pt x="345" y="0"/>
                      </a:lnTo>
                      <a:cubicBezTo>
                        <a:pt x="334" y="0"/>
                        <a:pt x="323" y="5"/>
                        <a:pt x="312" y="16"/>
                      </a:cubicBezTo>
                      <a:lnTo>
                        <a:pt x="279" y="49"/>
                      </a:lnTo>
                      <a:lnTo>
                        <a:pt x="246" y="82"/>
                      </a:lnTo>
                      <a:lnTo>
                        <a:pt x="148" y="180"/>
                      </a:lnTo>
                      <a:lnTo>
                        <a:pt x="115" y="213"/>
                      </a:lnTo>
                      <a:lnTo>
                        <a:pt x="82" y="246"/>
                      </a:lnTo>
                      <a:lnTo>
                        <a:pt x="17" y="311"/>
                      </a:lnTo>
                      <a:lnTo>
                        <a:pt x="17" y="311"/>
                      </a:lnTo>
                      <a:cubicBezTo>
                        <a:pt x="6" y="322"/>
                        <a:pt x="0" y="333"/>
                        <a:pt x="0" y="344"/>
                      </a:cubicBezTo>
                      <a:lnTo>
                        <a:pt x="0" y="344"/>
                      </a:lnTo>
                      <a:cubicBezTo>
                        <a:pt x="0" y="355"/>
                        <a:pt x="9" y="363"/>
                        <a:pt x="25" y="368"/>
                      </a:cubicBezTo>
                      <a:lnTo>
                        <a:pt x="25" y="368"/>
                      </a:lnTo>
                      <a:cubicBezTo>
                        <a:pt x="42" y="374"/>
                        <a:pt x="60" y="377"/>
                        <a:pt x="82" y="377"/>
                      </a:cubicBezTo>
                      <a:lnTo>
                        <a:pt x="607" y="377"/>
                      </a:lnTo>
                      <a:lnTo>
                        <a:pt x="607" y="377"/>
                      </a:lnTo>
                      <a:cubicBezTo>
                        <a:pt x="629" y="377"/>
                        <a:pt x="648" y="374"/>
                        <a:pt x="664" y="368"/>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207">
                  <a:extLst>
                    <a:ext uri="{FF2B5EF4-FFF2-40B4-BE49-F238E27FC236}">
                      <a16:creationId xmlns:a16="http://schemas.microsoft.com/office/drawing/2014/main" id="{9B105322-1E72-B049-98FA-027A3A7038EE}"/>
                    </a:ext>
                  </a:extLst>
                </p:cNvPr>
                <p:cNvSpPr>
                  <a:spLocks noChangeArrowheads="1"/>
                </p:cNvSpPr>
                <p:nvPr/>
              </p:nvSpPr>
              <p:spPr bwMode="auto">
                <a:xfrm>
                  <a:off x="3621088" y="2714625"/>
                  <a:ext cx="247650" cy="136525"/>
                </a:xfrm>
                <a:custGeom>
                  <a:avLst/>
                  <a:gdLst>
                    <a:gd name="T0" fmla="*/ 377 w 689"/>
                    <a:gd name="T1" fmla="*/ 16 h 378"/>
                    <a:gd name="T2" fmla="*/ 377 w 689"/>
                    <a:gd name="T3" fmla="*/ 16 h 378"/>
                    <a:gd name="T4" fmla="*/ 344 w 689"/>
                    <a:gd name="T5" fmla="*/ 0 h 378"/>
                    <a:gd name="T6" fmla="*/ 344 w 689"/>
                    <a:gd name="T7" fmla="*/ 0 h 378"/>
                    <a:gd name="T8" fmla="*/ 311 w 689"/>
                    <a:gd name="T9" fmla="*/ 16 h 378"/>
                    <a:gd name="T10" fmla="*/ 278 w 689"/>
                    <a:gd name="T11" fmla="*/ 49 h 378"/>
                    <a:gd name="T12" fmla="*/ 246 w 689"/>
                    <a:gd name="T13" fmla="*/ 82 h 378"/>
                    <a:gd name="T14" fmla="*/ 213 w 689"/>
                    <a:gd name="T15" fmla="*/ 114 h 378"/>
                    <a:gd name="T16" fmla="*/ 180 w 689"/>
                    <a:gd name="T17" fmla="*/ 147 h 378"/>
                    <a:gd name="T18" fmla="*/ 147 w 689"/>
                    <a:gd name="T19" fmla="*/ 180 h 378"/>
                    <a:gd name="T20" fmla="*/ 114 w 689"/>
                    <a:gd name="T21" fmla="*/ 213 h 378"/>
                    <a:gd name="T22" fmla="*/ 82 w 689"/>
                    <a:gd name="T23" fmla="*/ 246 h 378"/>
                    <a:gd name="T24" fmla="*/ 49 w 689"/>
                    <a:gd name="T25" fmla="*/ 278 h 378"/>
                    <a:gd name="T26" fmla="*/ 16 w 689"/>
                    <a:gd name="T27" fmla="*/ 311 h 378"/>
                    <a:gd name="T28" fmla="*/ 16 w 689"/>
                    <a:gd name="T29" fmla="*/ 311 h 378"/>
                    <a:gd name="T30" fmla="*/ 0 w 689"/>
                    <a:gd name="T31" fmla="*/ 344 h 378"/>
                    <a:gd name="T32" fmla="*/ 0 w 689"/>
                    <a:gd name="T33" fmla="*/ 344 h 378"/>
                    <a:gd name="T34" fmla="*/ 24 w 689"/>
                    <a:gd name="T35" fmla="*/ 368 h 378"/>
                    <a:gd name="T36" fmla="*/ 24 w 689"/>
                    <a:gd name="T37" fmla="*/ 368 h 378"/>
                    <a:gd name="T38" fmla="*/ 82 w 689"/>
                    <a:gd name="T39" fmla="*/ 377 h 378"/>
                    <a:gd name="T40" fmla="*/ 606 w 689"/>
                    <a:gd name="T41" fmla="*/ 377 h 378"/>
                    <a:gd name="T42" fmla="*/ 606 w 689"/>
                    <a:gd name="T43" fmla="*/ 377 h 378"/>
                    <a:gd name="T44" fmla="*/ 663 w 689"/>
                    <a:gd name="T45" fmla="*/ 368 h 378"/>
                    <a:gd name="T46" fmla="*/ 663 w 689"/>
                    <a:gd name="T47" fmla="*/ 368 h 378"/>
                    <a:gd name="T48" fmla="*/ 688 w 689"/>
                    <a:gd name="T49" fmla="*/ 344 h 378"/>
                    <a:gd name="T50" fmla="*/ 688 w 689"/>
                    <a:gd name="T51" fmla="*/ 344 h 378"/>
                    <a:gd name="T52" fmla="*/ 672 w 689"/>
                    <a:gd name="T53" fmla="*/ 311 h 378"/>
                    <a:gd name="T54" fmla="*/ 377 w 689"/>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9" h="378">
                      <a:moveTo>
                        <a:pt x="377" y="16"/>
                      </a:moveTo>
                      <a:lnTo>
                        <a:pt x="377" y="16"/>
                      </a:lnTo>
                      <a:cubicBezTo>
                        <a:pt x="365" y="5"/>
                        <a:pt x="355" y="0"/>
                        <a:pt x="344" y="0"/>
                      </a:cubicBezTo>
                      <a:lnTo>
                        <a:pt x="344" y="0"/>
                      </a:lnTo>
                      <a:cubicBezTo>
                        <a:pt x="333" y="0"/>
                        <a:pt x="322" y="5"/>
                        <a:pt x="311" y="16"/>
                      </a:cubicBezTo>
                      <a:lnTo>
                        <a:pt x="278" y="49"/>
                      </a:lnTo>
                      <a:lnTo>
                        <a:pt x="246" y="82"/>
                      </a:lnTo>
                      <a:lnTo>
                        <a:pt x="213" y="114"/>
                      </a:lnTo>
                      <a:lnTo>
                        <a:pt x="180" y="147"/>
                      </a:lnTo>
                      <a:lnTo>
                        <a:pt x="147" y="180"/>
                      </a:lnTo>
                      <a:lnTo>
                        <a:pt x="114" y="213"/>
                      </a:lnTo>
                      <a:lnTo>
                        <a:pt x="82" y="246"/>
                      </a:lnTo>
                      <a:lnTo>
                        <a:pt x="49" y="278"/>
                      </a:lnTo>
                      <a:lnTo>
                        <a:pt x="16" y="311"/>
                      </a:lnTo>
                      <a:lnTo>
                        <a:pt x="16" y="311"/>
                      </a:lnTo>
                      <a:cubicBezTo>
                        <a:pt x="6" y="322"/>
                        <a:pt x="0" y="333"/>
                        <a:pt x="0" y="344"/>
                      </a:cubicBezTo>
                      <a:lnTo>
                        <a:pt x="0" y="344"/>
                      </a:lnTo>
                      <a:cubicBezTo>
                        <a:pt x="0" y="355"/>
                        <a:pt x="8" y="363"/>
                        <a:pt x="24" y="368"/>
                      </a:cubicBezTo>
                      <a:lnTo>
                        <a:pt x="24" y="368"/>
                      </a:lnTo>
                      <a:cubicBezTo>
                        <a:pt x="41" y="374"/>
                        <a:pt x="60" y="377"/>
                        <a:pt x="82" y="377"/>
                      </a:cubicBezTo>
                      <a:lnTo>
                        <a:pt x="606" y="377"/>
                      </a:lnTo>
                      <a:lnTo>
                        <a:pt x="606" y="377"/>
                      </a:lnTo>
                      <a:cubicBezTo>
                        <a:pt x="628" y="377"/>
                        <a:pt x="647" y="374"/>
                        <a:pt x="663" y="368"/>
                      </a:cubicBezTo>
                      <a:lnTo>
                        <a:pt x="663" y="368"/>
                      </a:lnTo>
                      <a:cubicBezTo>
                        <a:pt x="680" y="363"/>
                        <a:pt x="688" y="355"/>
                        <a:pt x="688" y="344"/>
                      </a:cubicBezTo>
                      <a:lnTo>
                        <a:pt x="688" y="344"/>
                      </a:lnTo>
                      <a:cubicBezTo>
                        <a:pt x="688" y="333"/>
                        <a:pt x="683" y="322"/>
                        <a:pt x="672" y="311"/>
                      </a:cubicBezTo>
                      <a:lnTo>
                        <a:pt x="377" y="16"/>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208">
                  <a:extLst>
                    <a:ext uri="{FF2B5EF4-FFF2-40B4-BE49-F238E27FC236}">
                      <a16:creationId xmlns:a16="http://schemas.microsoft.com/office/drawing/2014/main" id="{3C916E85-C176-874A-9A86-0E15BBF0A3B1}"/>
                    </a:ext>
                  </a:extLst>
                </p:cNvPr>
                <p:cNvSpPr>
                  <a:spLocks noChangeArrowheads="1"/>
                </p:cNvSpPr>
                <p:nvPr/>
              </p:nvSpPr>
              <p:spPr bwMode="auto">
                <a:xfrm>
                  <a:off x="3455988" y="2851150"/>
                  <a:ext cx="271462" cy="141288"/>
                </a:xfrm>
                <a:custGeom>
                  <a:avLst/>
                  <a:gdLst>
                    <a:gd name="T0" fmla="*/ 705 w 754"/>
                    <a:gd name="T1" fmla="*/ 292 h 391"/>
                    <a:gd name="T2" fmla="*/ 672 w 754"/>
                    <a:gd name="T3" fmla="*/ 259 h 391"/>
                    <a:gd name="T4" fmla="*/ 639 w 754"/>
                    <a:gd name="T5" fmla="*/ 226 h 391"/>
                    <a:gd name="T6" fmla="*/ 606 w 754"/>
                    <a:gd name="T7" fmla="*/ 193 h 391"/>
                    <a:gd name="T8" fmla="*/ 573 w 754"/>
                    <a:gd name="T9" fmla="*/ 161 h 391"/>
                    <a:gd name="T10" fmla="*/ 541 w 754"/>
                    <a:gd name="T11" fmla="*/ 128 h 391"/>
                    <a:gd name="T12" fmla="*/ 508 w 754"/>
                    <a:gd name="T13" fmla="*/ 95 h 391"/>
                    <a:gd name="T14" fmla="*/ 475 w 754"/>
                    <a:gd name="T15" fmla="*/ 62 h 391"/>
                    <a:gd name="T16" fmla="*/ 442 w 754"/>
                    <a:gd name="T17" fmla="*/ 29 h 391"/>
                    <a:gd name="T18" fmla="*/ 442 w 754"/>
                    <a:gd name="T19" fmla="*/ 29 h 391"/>
                    <a:gd name="T20" fmla="*/ 409 w 754"/>
                    <a:gd name="T21" fmla="*/ 8 h 391"/>
                    <a:gd name="T22" fmla="*/ 409 w 754"/>
                    <a:gd name="T23" fmla="*/ 8 h 391"/>
                    <a:gd name="T24" fmla="*/ 401 w 754"/>
                    <a:gd name="T25" fmla="*/ 5 h 391"/>
                    <a:gd name="T26" fmla="*/ 401 w 754"/>
                    <a:gd name="T27" fmla="*/ 5 h 391"/>
                    <a:gd name="T28" fmla="*/ 352 w 754"/>
                    <a:gd name="T29" fmla="*/ 5 h 391"/>
                    <a:gd name="T30" fmla="*/ 352 w 754"/>
                    <a:gd name="T31" fmla="*/ 5 h 391"/>
                    <a:gd name="T32" fmla="*/ 311 w 754"/>
                    <a:gd name="T33" fmla="*/ 29 h 391"/>
                    <a:gd name="T34" fmla="*/ 278 w 754"/>
                    <a:gd name="T35" fmla="*/ 62 h 391"/>
                    <a:gd name="T36" fmla="*/ 245 w 754"/>
                    <a:gd name="T37" fmla="*/ 95 h 391"/>
                    <a:gd name="T38" fmla="*/ 147 w 754"/>
                    <a:gd name="T39" fmla="*/ 193 h 391"/>
                    <a:gd name="T40" fmla="*/ 114 w 754"/>
                    <a:gd name="T41" fmla="*/ 226 h 391"/>
                    <a:gd name="T42" fmla="*/ 82 w 754"/>
                    <a:gd name="T43" fmla="*/ 259 h 391"/>
                    <a:gd name="T44" fmla="*/ 16 w 754"/>
                    <a:gd name="T45" fmla="*/ 325 h 391"/>
                    <a:gd name="T46" fmla="*/ 16 w 754"/>
                    <a:gd name="T47" fmla="*/ 325 h 391"/>
                    <a:gd name="T48" fmla="*/ 0 w 754"/>
                    <a:gd name="T49" fmla="*/ 357 h 391"/>
                    <a:gd name="T50" fmla="*/ 0 w 754"/>
                    <a:gd name="T51" fmla="*/ 357 h 391"/>
                    <a:gd name="T52" fmla="*/ 24 w 754"/>
                    <a:gd name="T53" fmla="*/ 382 h 391"/>
                    <a:gd name="T54" fmla="*/ 24 w 754"/>
                    <a:gd name="T55" fmla="*/ 382 h 391"/>
                    <a:gd name="T56" fmla="*/ 82 w 754"/>
                    <a:gd name="T57" fmla="*/ 390 h 391"/>
                    <a:gd name="T58" fmla="*/ 409 w 754"/>
                    <a:gd name="T59" fmla="*/ 390 h 391"/>
                    <a:gd name="T60" fmla="*/ 672 w 754"/>
                    <a:gd name="T61" fmla="*/ 390 h 391"/>
                    <a:gd name="T62" fmla="*/ 672 w 754"/>
                    <a:gd name="T63" fmla="*/ 390 h 391"/>
                    <a:gd name="T64" fmla="*/ 729 w 754"/>
                    <a:gd name="T65" fmla="*/ 382 h 391"/>
                    <a:gd name="T66" fmla="*/ 729 w 754"/>
                    <a:gd name="T67" fmla="*/ 382 h 391"/>
                    <a:gd name="T68" fmla="*/ 753 w 754"/>
                    <a:gd name="T69" fmla="*/ 357 h 391"/>
                    <a:gd name="T70" fmla="*/ 753 w 754"/>
                    <a:gd name="T71" fmla="*/ 357 h 391"/>
                    <a:gd name="T72" fmla="*/ 737 w 754"/>
                    <a:gd name="T73" fmla="*/ 325 h 391"/>
                    <a:gd name="T74" fmla="*/ 705 w 754"/>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4" h="391">
                      <a:moveTo>
                        <a:pt x="705" y="292"/>
                      </a:moveTo>
                      <a:lnTo>
                        <a:pt x="672" y="259"/>
                      </a:lnTo>
                      <a:lnTo>
                        <a:pt x="639" y="226"/>
                      </a:lnTo>
                      <a:lnTo>
                        <a:pt x="606" y="193"/>
                      </a:lnTo>
                      <a:lnTo>
                        <a:pt x="573" y="161"/>
                      </a:lnTo>
                      <a:lnTo>
                        <a:pt x="541" y="128"/>
                      </a:lnTo>
                      <a:lnTo>
                        <a:pt x="508" y="95"/>
                      </a:lnTo>
                      <a:lnTo>
                        <a:pt x="475" y="62"/>
                      </a:lnTo>
                      <a:lnTo>
                        <a:pt x="442" y="29"/>
                      </a:lnTo>
                      <a:lnTo>
                        <a:pt x="442" y="29"/>
                      </a:lnTo>
                      <a:cubicBezTo>
                        <a:pt x="434" y="21"/>
                        <a:pt x="422" y="13"/>
                        <a:pt x="409" y="8"/>
                      </a:cubicBezTo>
                      <a:lnTo>
                        <a:pt x="409" y="8"/>
                      </a:lnTo>
                      <a:cubicBezTo>
                        <a:pt x="407" y="7"/>
                        <a:pt x="404" y="6"/>
                        <a:pt x="401" y="5"/>
                      </a:cubicBezTo>
                      <a:lnTo>
                        <a:pt x="401" y="5"/>
                      </a:lnTo>
                      <a:cubicBezTo>
                        <a:pt x="385" y="0"/>
                        <a:pt x="369" y="0"/>
                        <a:pt x="352" y="5"/>
                      </a:cubicBezTo>
                      <a:lnTo>
                        <a:pt x="352" y="5"/>
                      </a:lnTo>
                      <a:cubicBezTo>
                        <a:pt x="336" y="10"/>
                        <a:pt x="323" y="18"/>
                        <a:pt x="311" y="29"/>
                      </a:cubicBezTo>
                      <a:lnTo>
                        <a:pt x="278" y="62"/>
                      </a:lnTo>
                      <a:lnTo>
                        <a:pt x="245" y="95"/>
                      </a:lnTo>
                      <a:lnTo>
                        <a:pt x="147" y="193"/>
                      </a:lnTo>
                      <a:lnTo>
                        <a:pt x="114" y="226"/>
                      </a:lnTo>
                      <a:lnTo>
                        <a:pt x="82" y="259"/>
                      </a:lnTo>
                      <a:lnTo>
                        <a:pt x="16" y="325"/>
                      </a:lnTo>
                      <a:lnTo>
                        <a:pt x="16" y="325"/>
                      </a:lnTo>
                      <a:cubicBezTo>
                        <a:pt x="5" y="335"/>
                        <a:pt x="0" y="347"/>
                        <a:pt x="0" y="357"/>
                      </a:cubicBezTo>
                      <a:lnTo>
                        <a:pt x="0" y="357"/>
                      </a:lnTo>
                      <a:cubicBezTo>
                        <a:pt x="0" y="369"/>
                        <a:pt x="8" y="377"/>
                        <a:pt x="24" y="382"/>
                      </a:cubicBezTo>
                      <a:lnTo>
                        <a:pt x="24" y="382"/>
                      </a:lnTo>
                      <a:cubicBezTo>
                        <a:pt x="41" y="387"/>
                        <a:pt x="60" y="390"/>
                        <a:pt x="82" y="390"/>
                      </a:cubicBezTo>
                      <a:lnTo>
                        <a:pt x="409" y="390"/>
                      </a:lnTo>
                      <a:lnTo>
                        <a:pt x="672" y="390"/>
                      </a:lnTo>
                      <a:lnTo>
                        <a:pt x="672" y="390"/>
                      </a:lnTo>
                      <a:cubicBezTo>
                        <a:pt x="694" y="390"/>
                        <a:pt x="712" y="387"/>
                        <a:pt x="729" y="382"/>
                      </a:cubicBezTo>
                      <a:lnTo>
                        <a:pt x="729" y="382"/>
                      </a:lnTo>
                      <a:cubicBezTo>
                        <a:pt x="746" y="377"/>
                        <a:pt x="753" y="369"/>
                        <a:pt x="753" y="357"/>
                      </a:cubicBezTo>
                      <a:lnTo>
                        <a:pt x="753" y="357"/>
                      </a:lnTo>
                      <a:cubicBezTo>
                        <a:pt x="753" y="347"/>
                        <a:pt x="748" y="335"/>
                        <a:pt x="737" y="325"/>
                      </a:cubicBezTo>
                      <a:lnTo>
                        <a:pt x="705" y="292"/>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oup 548">
                <a:extLst>
                  <a:ext uri="{FF2B5EF4-FFF2-40B4-BE49-F238E27FC236}">
                    <a16:creationId xmlns:a16="http://schemas.microsoft.com/office/drawing/2014/main" id="{7FB3B8E2-FEF7-1245-9913-3112EB9DB1E0}"/>
                  </a:ext>
                </a:extLst>
              </p:cNvPr>
              <p:cNvGrpSpPr/>
              <p:nvPr/>
            </p:nvGrpSpPr>
            <p:grpSpPr>
              <a:xfrm rot="5400000">
                <a:off x="2353982" y="2732193"/>
                <a:ext cx="673613" cy="1393613"/>
                <a:chOff x="4187825" y="1865313"/>
                <a:chExt cx="530225" cy="1096962"/>
              </a:xfrm>
            </p:grpSpPr>
            <p:sp>
              <p:nvSpPr>
                <p:cNvPr id="59" name="Freeform 186">
                  <a:extLst>
                    <a:ext uri="{FF2B5EF4-FFF2-40B4-BE49-F238E27FC236}">
                      <a16:creationId xmlns:a16="http://schemas.microsoft.com/office/drawing/2014/main" id="{A8E9C739-580C-CD48-8EBB-00AE647F248B}"/>
                    </a:ext>
                  </a:extLst>
                </p:cNvPr>
                <p:cNvSpPr>
                  <a:spLocks noChangeArrowheads="1"/>
                </p:cNvSpPr>
                <p:nvPr/>
              </p:nvSpPr>
              <p:spPr bwMode="auto">
                <a:xfrm>
                  <a:off x="4187825" y="1865313"/>
                  <a:ext cx="265113" cy="1096962"/>
                </a:xfrm>
                <a:custGeom>
                  <a:avLst/>
                  <a:gdLst>
                    <a:gd name="T0" fmla="*/ 655 w 738"/>
                    <a:gd name="T1" fmla="*/ 409 h 3049"/>
                    <a:gd name="T2" fmla="*/ 623 w 738"/>
                    <a:gd name="T3" fmla="*/ 475 h 3049"/>
                    <a:gd name="T4" fmla="*/ 590 w 738"/>
                    <a:gd name="T5" fmla="*/ 475 h 3049"/>
                    <a:gd name="T6" fmla="*/ 558 w 738"/>
                    <a:gd name="T7" fmla="*/ 541 h 3049"/>
                    <a:gd name="T8" fmla="*/ 541 w 738"/>
                    <a:gd name="T9" fmla="*/ 557 h 3049"/>
                    <a:gd name="T10" fmla="*/ 541 w 738"/>
                    <a:gd name="T11" fmla="*/ 2524 h 3049"/>
                    <a:gd name="T12" fmla="*/ 541 w 738"/>
                    <a:gd name="T13" fmla="*/ 2491 h 3049"/>
                    <a:gd name="T14" fmla="*/ 606 w 738"/>
                    <a:gd name="T15" fmla="*/ 2589 h 3049"/>
                    <a:gd name="T16" fmla="*/ 590 w 738"/>
                    <a:gd name="T17" fmla="*/ 2573 h 3049"/>
                    <a:gd name="T18" fmla="*/ 688 w 738"/>
                    <a:gd name="T19" fmla="*/ 2638 h 3049"/>
                    <a:gd name="T20" fmla="*/ 492 w 738"/>
                    <a:gd name="T21" fmla="*/ 2442 h 3049"/>
                    <a:gd name="T22" fmla="*/ 459 w 738"/>
                    <a:gd name="T23" fmla="*/ 2442 h 3049"/>
                    <a:gd name="T24" fmla="*/ 426 w 738"/>
                    <a:gd name="T25" fmla="*/ 2376 h 3049"/>
                    <a:gd name="T26" fmla="*/ 410 w 738"/>
                    <a:gd name="T27" fmla="*/ 2393 h 3049"/>
                    <a:gd name="T28" fmla="*/ 475 w 738"/>
                    <a:gd name="T29" fmla="*/ 589 h 3049"/>
                    <a:gd name="T30" fmla="*/ 475 w 738"/>
                    <a:gd name="T31" fmla="*/ 622 h 3049"/>
                    <a:gd name="T32" fmla="*/ 410 w 738"/>
                    <a:gd name="T33" fmla="*/ 655 h 3049"/>
                    <a:gd name="T34" fmla="*/ 426 w 738"/>
                    <a:gd name="T35" fmla="*/ 672 h 3049"/>
                    <a:gd name="T36" fmla="*/ 737 w 738"/>
                    <a:gd name="T37" fmla="*/ 458 h 3049"/>
                    <a:gd name="T38" fmla="*/ 574 w 738"/>
                    <a:gd name="T39" fmla="*/ 606 h 3049"/>
                    <a:gd name="T40" fmla="*/ 549 w 738"/>
                    <a:gd name="T41" fmla="*/ 696 h 3049"/>
                    <a:gd name="T42" fmla="*/ 737 w 738"/>
                    <a:gd name="T43" fmla="*/ 917 h 3049"/>
                    <a:gd name="T44" fmla="*/ 131 w 738"/>
                    <a:gd name="T45" fmla="*/ 1524 h 3049"/>
                    <a:gd name="T46" fmla="*/ 278 w 738"/>
                    <a:gd name="T47" fmla="*/ 1688 h 3049"/>
                    <a:gd name="T48" fmla="*/ 442 w 738"/>
                    <a:gd name="T49" fmla="*/ 1852 h 3049"/>
                    <a:gd name="T50" fmla="*/ 606 w 738"/>
                    <a:gd name="T51" fmla="*/ 2016 h 3049"/>
                    <a:gd name="T52" fmla="*/ 737 w 738"/>
                    <a:gd name="T53" fmla="*/ 2131 h 3049"/>
                    <a:gd name="T54" fmla="*/ 549 w 738"/>
                    <a:gd name="T55" fmla="*/ 2351 h 3049"/>
                    <a:gd name="T56" fmla="*/ 672 w 738"/>
                    <a:gd name="T57" fmla="*/ 2540 h 3049"/>
                    <a:gd name="T58" fmla="*/ 737 w 738"/>
                    <a:gd name="T59" fmla="*/ 2687 h 3049"/>
                    <a:gd name="T60" fmla="*/ 737 w 738"/>
                    <a:gd name="T61" fmla="*/ 3048 h 3049"/>
                    <a:gd name="T62" fmla="*/ 606 w 738"/>
                    <a:gd name="T63" fmla="*/ 2933 h 3049"/>
                    <a:gd name="T64" fmla="*/ 664 w 738"/>
                    <a:gd name="T65" fmla="*/ 2860 h 3049"/>
                    <a:gd name="T66" fmla="*/ 606 w 738"/>
                    <a:gd name="T67" fmla="*/ 2737 h 3049"/>
                    <a:gd name="T68" fmla="*/ 442 w 738"/>
                    <a:gd name="T69" fmla="*/ 2573 h 3049"/>
                    <a:gd name="T70" fmla="*/ 278 w 738"/>
                    <a:gd name="T71" fmla="*/ 2409 h 3049"/>
                    <a:gd name="T72" fmla="*/ 197 w 738"/>
                    <a:gd name="T73" fmla="*/ 2310 h 3049"/>
                    <a:gd name="T74" fmla="*/ 606 w 738"/>
                    <a:gd name="T75" fmla="*/ 2278 h 3049"/>
                    <a:gd name="T76" fmla="*/ 672 w 738"/>
                    <a:gd name="T77" fmla="*/ 2212 h 3049"/>
                    <a:gd name="T78" fmla="*/ 377 w 738"/>
                    <a:gd name="T79" fmla="*/ 1917 h 3049"/>
                    <a:gd name="T80" fmla="*/ 82 w 738"/>
                    <a:gd name="T81" fmla="*/ 1623 h 3049"/>
                    <a:gd name="T82" fmla="*/ 0 w 738"/>
                    <a:gd name="T83" fmla="*/ 1524 h 3049"/>
                    <a:gd name="T84" fmla="*/ 147 w 738"/>
                    <a:gd name="T85" fmla="*/ 1360 h 3049"/>
                    <a:gd name="T86" fmla="*/ 311 w 738"/>
                    <a:gd name="T87" fmla="*/ 1196 h 3049"/>
                    <a:gd name="T88" fmla="*/ 475 w 738"/>
                    <a:gd name="T89" fmla="*/ 1032 h 3049"/>
                    <a:gd name="T90" fmla="*/ 640 w 738"/>
                    <a:gd name="T91" fmla="*/ 868 h 3049"/>
                    <a:gd name="T92" fmla="*/ 664 w 738"/>
                    <a:gd name="T93" fmla="*/ 778 h 3049"/>
                    <a:gd name="T94" fmla="*/ 221 w 738"/>
                    <a:gd name="T95" fmla="*/ 762 h 3049"/>
                    <a:gd name="T96" fmla="*/ 278 w 738"/>
                    <a:gd name="T97" fmla="*/ 639 h 3049"/>
                    <a:gd name="T98" fmla="*/ 508 w 738"/>
                    <a:gd name="T99" fmla="*/ 409 h 3049"/>
                    <a:gd name="T100" fmla="*/ 688 w 738"/>
                    <a:gd name="T101" fmla="*/ 213 h 3049"/>
                    <a:gd name="T102" fmla="*/ 590 w 738"/>
                    <a:gd name="T103" fmla="*/ 147 h 3049"/>
                    <a:gd name="T104" fmla="*/ 705 w 738"/>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688" y="409"/>
                      </a:moveTo>
                      <a:lnTo>
                        <a:pt x="688" y="409"/>
                      </a:lnTo>
                      <a:cubicBezTo>
                        <a:pt x="688" y="398"/>
                        <a:pt x="683" y="393"/>
                        <a:pt x="672" y="393"/>
                      </a:cubicBezTo>
                      <a:lnTo>
                        <a:pt x="672" y="393"/>
                      </a:lnTo>
                      <a:cubicBezTo>
                        <a:pt x="661" y="393"/>
                        <a:pt x="655" y="398"/>
                        <a:pt x="655" y="409"/>
                      </a:cubicBezTo>
                      <a:lnTo>
                        <a:pt x="655" y="409"/>
                      </a:lnTo>
                      <a:cubicBezTo>
                        <a:pt x="655" y="420"/>
                        <a:pt x="661" y="426"/>
                        <a:pt x="672" y="426"/>
                      </a:cubicBezTo>
                      <a:lnTo>
                        <a:pt x="672" y="426"/>
                      </a:lnTo>
                      <a:cubicBezTo>
                        <a:pt x="683" y="426"/>
                        <a:pt x="688" y="420"/>
                        <a:pt x="688" y="409"/>
                      </a:cubicBezTo>
                      <a:close/>
                      <a:moveTo>
                        <a:pt x="623" y="475"/>
                      </a:moveTo>
                      <a:lnTo>
                        <a:pt x="623" y="475"/>
                      </a:lnTo>
                      <a:cubicBezTo>
                        <a:pt x="623" y="464"/>
                        <a:pt x="617" y="458"/>
                        <a:pt x="606" y="458"/>
                      </a:cubicBezTo>
                      <a:lnTo>
                        <a:pt x="606" y="458"/>
                      </a:lnTo>
                      <a:cubicBezTo>
                        <a:pt x="596" y="458"/>
                        <a:pt x="590" y="464"/>
                        <a:pt x="590" y="475"/>
                      </a:cubicBezTo>
                      <a:lnTo>
                        <a:pt x="590" y="475"/>
                      </a:lnTo>
                      <a:cubicBezTo>
                        <a:pt x="590" y="486"/>
                        <a:pt x="596" y="491"/>
                        <a:pt x="606" y="491"/>
                      </a:cubicBezTo>
                      <a:lnTo>
                        <a:pt x="606" y="491"/>
                      </a:lnTo>
                      <a:cubicBezTo>
                        <a:pt x="617" y="491"/>
                        <a:pt x="623" y="486"/>
                        <a:pt x="623" y="475"/>
                      </a:cubicBezTo>
                      <a:close/>
                      <a:moveTo>
                        <a:pt x="558" y="541"/>
                      </a:moveTo>
                      <a:lnTo>
                        <a:pt x="558" y="541"/>
                      </a:lnTo>
                      <a:cubicBezTo>
                        <a:pt x="558" y="529"/>
                        <a:pt x="552" y="524"/>
                        <a:pt x="541" y="524"/>
                      </a:cubicBezTo>
                      <a:lnTo>
                        <a:pt x="541" y="524"/>
                      </a:lnTo>
                      <a:cubicBezTo>
                        <a:pt x="530" y="524"/>
                        <a:pt x="524" y="529"/>
                        <a:pt x="524" y="541"/>
                      </a:cubicBezTo>
                      <a:lnTo>
                        <a:pt x="524" y="541"/>
                      </a:lnTo>
                      <a:cubicBezTo>
                        <a:pt x="524" y="551"/>
                        <a:pt x="530" y="557"/>
                        <a:pt x="541" y="557"/>
                      </a:cubicBezTo>
                      <a:lnTo>
                        <a:pt x="541" y="557"/>
                      </a:lnTo>
                      <a:cubicBezTo>
                        <a:pt x="552" y="557"/>
                        <a:pt x="558" y="551"/>
                        <a:pt x="558" y="541"/>
                      </a:cubicBezTo>
                      <a:close/>
                      <a:moveTo>
                        <a:pt x="524" y="2507"/>
                      </a:moveTo>
                      <a:lnTo>
                        <a:pt x="524" y="2507"/>
                      </a:lnTo>
                      <a:cubicBezTo>
                        <a:pt x="524" y="2518"/>
                        <a:pt x="530" y="2524"/>
                        <a:pt x="541" y="2524"/>
                      </a:cubicBezTo>
                      <a:lnTo>
                        <a:pt x="541" y="2524"/>
                      </a:lnTo>
                      <a:cubicBezTo>
                        <a:pt x="552" y="2524"/>
                        <a:pt x="558" y="2518"/>
                        <a:pt x="558" y="2507"/>
                      </a:cubicBezTo>
                      <a:lnTo>
                        <a:pt x="558" y="2507"/>
                      </a:lnTo>
                      <a:cubicBezTo>
                        <a:pt x="558" y="2496"/>
                        <a:pt x="552" y="2491"/>
                        <a:pt x="541" y="2491"/>
                      </a:cubicBezTo>
                      <a:lnTo>
                        <a:pt x="541" y="2491"/>
                      </a:lnTo>
                      <a:cubicBezTo>
                        <a:pt x="530" y="2491"/>
                        <a:pt x="524" y="2496"/>
                        <a:pt x="524" y="2507"/>
                      </a:cubicBezTo>
                      <a:close/>
                      <a:moveTo>
                        <a:pt x="590" y="2573"/>
                      </a:moveTo>
                      <a:lnTo>
                        <a:pt x="590" y="2573"/>
                      </a:lnTo>
                      <a:cubicBezTo>
                        <a:pt x="590" y="2584"/>
                        <a:pt x="596" y="2589"/>
                        <a:pt x="606" y="2589"/>
                      </a:cubicBezTo>
                      <a:lnTo>
                        <a:pt x="606" y="2589"/>
                      </a:lnTo>
                      <a:cubicBezTo>
                        <a:pt x="617" y="2589"/>
                        <a:pt x="623" y="2584"/>
                        <a:pt x="623" y="2573"/>
                      </a:cubicBezTo>
                      <a:lnTo>
                        <a:pt x="623" y="2573"/>
                      </a:lnTo>
                      <a:cubicBezTo>
                        <a:pt x="623" y="2562"/>
                        <a:pt x="617" y="2556"/>
                        <a:pt x="606" y="2556"/>
                      </a:cubicBezTo>
                      <a:lnTo>
                        <a:pt x="606" y="2556"/>
                      </a:lnTo>
                      <a:cubicBezTo>
                        <a:pt x="596" y="2556"/>
                        <a:pt x="590" y="2562"/>
                        <a:pt x="590" y="2573"/>
                      </a:cubicBezTo>
                      <a:close/>
                      <a:moveTo>
                        <a:pt x="655" y="2638"/>
                      </a:moveTo>
                      <a:lnTo>
                        <a:pt x="655" y="2638"/>
                      </a:lnTo>
                      <a:cubicBezTo>
                        <a:pt x="655" y="2650"/>
                        <a:pt x="661" y="2655"/>
                        <a:pt x="672" y="2655"/>
                      </a:cubicBezTo>
                      <a:lnTo>
                        <a:pt x="672" y="2655"/>
                      </a:lnTo>
                      <a:cubicBezTo>
                        <a:pt x="683" y="2655"/>
                        <a:pt x="688" y="2650"/>
                        <a:pt x="688" y="2638"/>
                      </a:cubicBezTo>
                      <a:lnTo>
                        <a:pt x="688" y="2638"/>
                      </a:lnTo>
                      <a:cubicBezTo>
                        <a:pt x="688" y="2627"/>
                        <a:pt x="683" y="2622"/>
                        <a:pt x="672" y="2622"/>
                      </a:cubicBezTo>
                      <a:lnTo>
                        <a:pt x="672" y="2622"/>
                      </a:lnTo>
                      <a:cubicBezTo>
                        <a:pt x="661" y="2622"/>
                        <a:pt x="655" y="2627"/>
                        <a:pt x="655" y="2638"/>
                      </a:cubicBezTo>
                      <a:close/>
                      <a:moveTo>
                        <a:pt x="492" y="2442"/>
                      </a:moveTo>
                      <a:lnTo>
                        <a:pt x="492" y="2442"/>
                      </a:lnTo>
                      <a:cubicBezTo>
                        <a:pt x="492" y="2431"/>
                        <a:pt x="486" y="2425"/>
                        <a:pt x="475" y="2425"/>
                      </a:cubicBezTo>
                      <a:lnTo>
                        <a:pt x="475" y="2425"/>
                      </a:lnTo>
                      <a:cubicBezTo>
                        <a:pt x="464" y="2425"/>
                        <a:pt x="459" y="2431"/>
                        <a:pt x="459" y="2442"/>
                      </a:cubicBezTo>
                      <a:lnTo>
                        <a:pt x="459" y="2442"/>
                      </a:lnTo>
                      <a:cubicBezTo>
                        <a:pt x="459" y="2452"/>
                        <a:pt x="464" y="2458"/>
                        <a:pt x="475" y="2458"/>
                      </a:cubicBezTo>
                      <a:lnTo>
                        <a:pt x="475" y="2458"/>
                      </a:lnTo>
                      <a:cubicBezTo>
                        <a:pt x="486" y="2458"/>
                        <a:pt x="492" y="2452"/>
                        <a:pt x="492" y="2442"/>
                      </a:cubicBezTo>
                      <a:close/>
                      <a:moveTo>
                        <a:pt x="426" y="2376"/>
                      </a:moveTo>
                      <a:lnTo>
                        <a:pt x="426" y="2376"/>
                      </a:lnTo>
                      <a:cubicBezTo>
                        <a:pt x="426" y="2365"/>
                        <a:pt x="421" y="2360"/>
                        <a:pt x="410" y="2360"/>
                      </a:cubicBezTo>
                      <a:lnTo>
                        <a:pt x="410" y="2360"/>
                      </a:lnTo>
                      <a:cubicBezTo>
                        <a:pt x="399" y="2360"/>
                        <a:pt x="394" y="2365"/>
                        <a:pt x="394" y="2376"/>
                      </a:cubicBezTo>
                      <a:lnTo>
                        <a:pt x="394" y="2376"/>
                      </a:lnTo>
                      <a:cubicBezTo>
                        <a:pt x="394" y="2387"/>
                        <a:pt x="399" y="2393"/>
                        <a:pt x="410" y="2393"/>
                      </a:cubicBezTo>
                      <a:lnTo>
                        <a:pt x="410" y="2393"/>
                      </a:lnTo>
                      <a:cubicBezTo>
                        <a:pt x="421" y="2393"/>
                        <a:pt x="426" y="2387"/>
                        <a:pt x="426" y="2376"/>
                      </a:cubicBezTo>
                      <a:close/>
                      <a:moveTo>
                        <a:pt x="492" y="606"/>
                      </a:moveTo>
                      <a:lnTo>
                        <a:pt x="492" y="606"/>
                      </a:lnTo>
                      <a:cubicBezTo>
                        <a:pt x="492" y="595"/>
                        <a:pt x="486" y="589"/>
                        <a:pt x="475" y="589"/>
                      </a:cubicBezTo>
                      <a:lnTo>
                        <a:pt x="475" y="589"/>
                      </a:lnTo>
                      <a:cubicBezTo>
                        <a:pt x="464" y="589"/>
                        <a:pt x="459" y="595"/>
                        <a:pt x="459" y="606"/>
                      </a:cubicBezTo>
                      <a:lnTo>
                        <a:pt x="459" y="606"/>
                      </a:lnTo>
                      <a:cubicBezTo>
                        <a:pt x="459" y="617"/>
                        <a:pt x="464" y="622"/>
                        <a:pt x="475" y="622"/>
                      </a:cubicBezTo>
                      <a:lnTo>
                        <a:pt x="475" y="622"/>
                      </a:lnTo>
                      <a:cubicBezTo>
                        <a:pt x="486" y="622"/>
                        <a:pt x="492" y="617"/>
                        <a:pt x="492" y="606"/>
                      </a:cubicBezTo>
                      <a:close/>
                      <a:moveTo>
                        <a:pt x="426" y="672"/>
                      </a:moveTo>
                      <a:lnTo>
                        <a:pt x="426" y="672"/>
                      </a:lnTo>
                      <a:cubicBezTo>
                        <a:pt x="426" y="660"/>
                        <a:pt x="421" y="655"/>
                        <a:pt x="410" y="655"/>
                      </a:cubicBezTo>
                      <a:lnTo>
                        <a:pt x="410" y="655"/>
                      </a:lnTo>
                      <a:cubicBezTo>
                        <a:pt x="399" y="655"/>
                        <a:pt x="394" y="660"/>
                        <a:pt x="394" y="672"/>
                      </a:cubicBezTo>
                      <a:lnTo>
                        <a:pt x="394" y="672"/>
                      </a:lnTo>
                      <a:cubicBezTo>
                        <a:pt x="394" y="683"/>
                        <a:pt x="399" y="688"/>
                        <a:pt x="410" y="688"/>
                      </a:cubicBezTo>
                      <a:lnTo>
                        <a:pt x="410" y="688"/>
                      </a:lnTo>
                      <a:cubicBezTo>
                        <a:pt x="421" y="688"/>
                        <a:pt x="426" y="683"/>
                        <a:pt x="426" y="672"/>
                      </a:cubicBezTo>
                      <a:close/>
                      <a:moveTo>
                        <a:pt x="721" y="344"/>
                      </a:moveTo>
                      <a:lnTo>
                        <a:pt x="721" y="344"/>
                      </a:lnTo>
                      <a:cubicBezTo>
                        <a:pt x="721" y="355"/>
                        <a:pt x="725" y="360"/>
                        <a:pt x="737" y="360"/>
                      </a:cubicBezTo>
                      <a:lnTo>
                        <a:pt x="737" y="458"/>
                      </a:lnTo>
                      <a:lnTo>
                        <a:pt x="737" y="458"/>
                      </a:lnTo>
                      <a:cubicBezTo>
                        <a:pt x="725" y="458"/>
                        <a:pt x="716" y="464"/>
                        <a:pt x="705" y="475"/>
                      </a:cubicBezTo>
                      <a:lnTo>
                        <a:pt x="672" y="508"/>
                      </a:lnTo>
                      <a:lnTo>
                        <a:pt x="640" y="541"/>
                      </a:lnTo>
                      <a:lnTo>
                        <a:pt x="606" y="573"/>
                      </a:lnTo>
                      <a:lnTo>
                        <a:pt x="574" y="606"/>
                      </a:lnTo>
                      <a:lnTo>
                        <a:pt x="541" y="639"/>
                      </a:lnTo>
                      <a:lnTo>
                        <a:pt x="541" y="639"/>
                      </a:lnTo>
                      <a:cubicBezTo>
                        <a:pt x="530" y="650"/>
                        <a:pt x="524" y="660"/>
                        <a:pt x="524" y="672"/>
                      </a:cubicBezTo>
                      <a:lnTo>
                        <a:pt x="524" y="672"/>
                      </a:lnTo>
                      <a:cubicBezTo>
                        <a:pt x="524" y="683"/>
                        <a:pt x="533" y="691"/>
                        <a:pt x="549" y="696"/>
                      </a:cubicBezTo>
                      <a:lnTo>
                        <a:pt x="549" y="696"/>
                      </a:lnTo>
                      <a:cubicBezTo>
                        <a:pt x="566" y="702"/>
                        <a:pt x="584" y="704"/>
                        <a:pt x="606" y="704"/>
                      </a:cubicBezTo>
                      <a:lnTo>
                        <a:pt x="737" y="704"/>
                      </a:lnTo>
                      <a:lnTo>
                        <a:pt x="737" y="917"/>
                      </a:lnTo>
                      <a:lnTo>
                        <a:pt x="737" y="917"/>
                      </a:lnTo>
                      <a:cubicBezTo>
                        <a:pt x="725" y="917"/>
                        <a:pt x="716" y="923"/>
                        <a:pt x="705" y="934"/>
                      </a:cubicBezTo>
                      <a:lnTo>
                        <a:pt x="147" y="1491"/>
                      </a:lnTo>
                      <a:lnTo>
                        <a:pt x="147" y="1491"/>
                      </a:lnTo>
                      <a:cubicBezTo>
                        <a:pt x="136" y="1502"/>
                        <a:pt x="131" y="1513"/>
                        <a:pt x="131" y="1524"/>
                      </a:cubicBezTo>
                      <a:lnTo>
                        <a:pt x="131" y="1524"/>
                      </a:lnTo>
                      <a:cubicBezTo>
                        <a:pt x="131" y="1535"/>
                        <a:pt x="136" y="1545"/>
                        <a:pt x="147" y="1557"/>
                      </a:cubicBezTo>
                      <a:lnTo>
                        <a:pt x="180" y="1590"/>
                      </a:lnTo>
                      <a:lnTo>
                        <a:pt x="213" y="1623"/>
                      </a:lnTo>
                      <a:lnTo>
                        <a:pt x="246" y="1655"/>
                      </a:lnTo>
                      <a:lnTo>
                        <a:pt x="278" y="1688"/>
                      </a:lnTo>
                      <a:lnTo>
                        <a:pt x="311" y="1721"/>
                      </a:lnTo>
                      <a:lnTo>
                        <a:pt x="344" y="1754"/>
                      </a:lnTo>
                      <a:lnTo>
                        <a:pt x="377" y="1786"/>
                      </a:lnTo>
                      <a:lnTo>
                        <a:pt x="410" y="1819"/>
                      </a:lnTo>
                      <a:lnTo>
                        <a:pt x="442" y="1852"/>
                      </a:lnTo>
                      <a:lnTo>
                        <a:pt x="475" y="1885"/>
                      </a:lnTo>
                      <a:lnTo>
                        <a:pt x="508" y="1917"/>
                      </a:lnTo>
                      <a:lnTo>
                        <a:pt x="541" y="1950"/>
                      </a:lnTo>
                      <a:lnTo>
                        <a:pt x="574" y="1982"/>
                      </a:lnTo>
                      <a:lnTo>
                        <a:pt x="606" y="2016"/>
                      </a:lnTo>
                      <a:lnTo>
                        <a:pt x="640" y="2048"/>
                      </a:lnTo>
                      <a:lnTo>
                        <a:pt x="672" y="2081"/>
                      </a:lnTo>
                      <a:lnTo>
                        <a:pt x="705" y="2114"/>
                      </a:lnTo>
                      <a:lnTo>
                        <a:pt x="705" y="2114"/>
                      </a:lnTo>
                      <a:cubicBezTo>
                        <a:pt x="716" y="2125"/>
                        <a:pt x="725" y="2131"/>
                        <a:pt x="737" y="2131"/>
                      </a:cubicBezTo>
                      <a:lnTo>
                        <a:pt x="737" y="2344"/>
                      </a:lnTo>
                      <a:lnTo>
                        <a:pt x="606" y="2344"/>
                      </a:lnTo>
                      <a:lnTo>
                        <a:pt x="606" y="2344"/>
                      </a:lnTo>
                      <a:cubicBezTo>
                        <a:pt x="584" y="2344"/>
                        <a:pt x="566" y="2346"/>
                        <a:pt x="549" y="2351"/>
                      </a:cubicBezTo>
                      <a:lnTo>
                        <a:pt x="549" y="2351"/>
                      </a:lnTo>
                      <a:cubicBezTo>
                        <a:pt x="533" y="2357"/>
                        <a:pt x="524" y="2365"/>
                        <a:pt x="524" y="2376"/>
                      </a:cubicBezTo>
                      <a:lnTo>
                        <a:pt x="524" y="2376"/>
                      </a:lnTo>
                      <a:cubicBezTo>
                        <a:pt x="524" y="2387"/>
                        <a:pt x="530" y="2398"/>
                        <a:pt x="541" y="2409"/>
                      </a:cubicBezTo>
                      <a:lnTo>
                        <a:pt x="574" y="2442"/>
                      </a:lnTo>
                      <a:lnTo>
                        <a:pt x="672" y="2540"/>
                      </a:lnTo>
                      <a:lnTo>
                        <a:pt x="705" y="2573"/>
                      </a:lnTo>
                      <a:lnTo>
                        <a:pt x="705" y="2573"/>
                      </a:lnTo>
                      <a:cubicBezTo>
                        <a:pt x="716" y="2584"/>
                        <a:pt x="725" y="2589"/>
                        <a:pt x="737" y="2589"/>
                      </a:cubicBezTo>
                      <a:lnTo>
                        <a:pt x="737" y="2687"/>
                      </a:lnTo>
                      <a:lnTo>
                        <a:pt x="737" y="2687"/>
                      </a:lnTo>
                      <a:cubicBezTo>
                        <a:pt x="725" y="2687"/>
                        <a:pt x="721" y="2693"/>
                        <a:pt x="721" y="2704"/>
                      </a:cubicBezTo>
                      <a:lnTo>
                        <a:pt x="721" y="2704"/>
                      </a:lnTo>
                      <a:cubicBezTo>
                        <a:pt x="721" y="2715"/>
                        <a:pt x="725" y="2720"/>
                        <a:pt x="737" y="2720"/>
                      </a:cubicBezTo>
                      <a:lnTo>
                        <a:pt x="737" y="3048"/>
                      </a:lnTo>
                      <a:lnTo>
                        <a:pt x="737" y="3048"/>
                      </a:lnTo>
                      <a:cubicBezTo>
                        <a:pt x="725" y="3048"/>
                        <a:pt x="716" y="3043"/>
                        <a:pt x="705" y="3032"/>
                      </a:cubicBezTo>
                      <a:lnTo>
                        <a:pt x="672" y="2999"/>
                      </a:lnTo>
                      <a:lnTo>
                        <a:pt x="640" y="2966"/>
                      </a:lnTo>
                      <a:lnTo>
                        <a:pt x="606" y="2933"/>
                      </a:lnTo>
                      <a:lnTo>
                        <a:pt x="606" y="2933"/>
                      </a:lnTo>
                      <a:cubicBezTo>
                        <a:pt x="596" y="2923"/>
                        <a:pt x="590" y="2912"/>
                        <a:pt x="590" y="2901"/>
                      </a:cubicBezTo>
                      <a:lnTo>
                        <a:pt x="590" y="2901"/>
                      </a:lnTo>
                      <a:cubicBezTo>
                        <a:pt x="590" y="2889"/>
                        <a:pt x="599" y="2882"/>
                        <a:pt x="615" y="2877"/>
                      </a:cubicBezTo>
                      <a:lnTo>
                        <a:pt x="664" y="2860"/>
                      </a:lnTo>
                      <a:lnTo>
                        <a:pt x="664" y="2860"/>
                      </a:lnTo>
                      <a:cubicBezTo>
                        <a:pt x="680" y="2854"/>
                        <a:pt x="688" y="2846"/>
                        <a:pt x="688" y="2835"/>
                      </a:cubicBezTo>
                      <a:lnTo>
                        <a:pt x="688" y="2835"/>
                      </a:lnTo>
                      <a:cubicBezTo>
                        <a:pt x="688" y="2824"/>
                        <a:pt x="683" y="2814"/>
                        <a:pt x="672" y="2802"/>
                      </a:cubicBezTo>
                      <a:lnTo>
                        <a:pt x="640" y="2769"/>
                      </a:lnTo>
                      <a:lnTo>
                        <a:pt x="606" y="2737"/>
                      </a:lnTo>
                      <a:lnTo>
                        <a:pt x="574" y="2704"/>
                      </a:lnTo>
                      <a:lnTo>
                        <a:pt x="541" y="2671"/>
                      </a:lnTo>
                      <a:lnTo>
                        <a:pt x="508" y="2638"/>
                      </a:lnTo>
                      <a:lnTo>
                        <a:pt x="475" y="2606"/>
                      </a:lnTo>
                      <a:lnTo>
                        <a:pt x="442" y="2573"/>
                      </a:lnTo>
                      <a:lnTo>
                        <a:pt x="410" y="2540"/>
                      </a:lnTo>
                      <a:lnTo>
                        <a:pt x="377" y="2507"/>
                      </a:lnTo>
                      <a:lnTo>
                        <a:pt x="344" y="2474"/>
                      </a:lnTo>
                      <a:lnTo>
                        <a:pt x="311" y="2442"/>
                      </a:lnTo>
                      <a:lnTo>
                        <a:pt x="278" y="2409"/>
                      </a:lnTo>
                      <a:lnTo>
                        <a:pt x="246" y="2376"/>
                      </a:lnTo>
                      <a:lnTo>
                        <a:pt x="213" y="2344"/>
                      </a:lnTo>
                      <a:lnTo>
                        <a:pt x="213" y="2344"/>
                      </a:lnTo>
                      <a:cubicBezTo>
                        <a:pt x="202" y="2333"/>
                        <a:pt x="197" y="2321"/>
                        <a:pt x="197" y="2310"/>
                      </a:cubicBezTo>
                      <a:lnTo>
                        <a:pt x="197" y="2310"/>
                      </a:lnTo>
                      <a:cubicBezTo>
                        <a:pt x="197" y="2300"/>
                        <a:pt x="205" y="2291"/>
                        <a:pt x="221" y="2286"/>
                      </a:cubicBezTo>
                      <a:lnTo>
                        <a:pt x="221" y="2286"/>
                      </a:lnTo>
                      <a:cubicBezTo>
                        <a:pt x="237" y="2281"/>
                        <a:pt x="257" y="2278"/>
                        <a:pt x="278" y="2278"/>
                      </a:cubicBezTo>
                      <a:lnTo>
                        <a:pt x="606" y="2278"/>
                      </a:lnTo>
                      <a:lnTo>
                        <a:pt x="606" y="2278"/>
                      </a:lnTo>
                      <a:cubicBezTo>
                        <a:pt x="628" y="2278"/>
                        <a:pt x="647" y="2275"/>
                        <a:pt x="664" y="2270"/>
                      </a:cubicBezTo>
                      <a:lnTo>
                        <a:pt x="664" y="2270"/>
                      </a:lnTo>
                      <a:cubicBezTo>
                        <a:pt x="680" y="2264"/>
                        <a:pt x="688" y="2256"/>
                        <a:pt x="688" y="2245"/>
                      </a:cubicBezTo>
                      <a:lnTo>
                        <a:pt x="688" y="2245"/>
                      </a:lnTo>
                      <a:cubicBezTo>
                        <a:pt x="688" y="2234"/>
                        <a:pt x="683" y="2223"/>
                        <a:pt x="672" y="2212"/>
                      </a:cubicBezTo>
                      <a:lnTo>
                        <a:pt x="574" y="2114"/>
                      </a:lnTo>
                      <a:lnTo>
                        <a:pt x="541" y="2081"/>
                      </a:lnTo>
                      <a:lnTo>
                        <a:pt x="508" y="2048"/>
                      </a:lnTo>
                      <a:lnTo>
                        <a:pt x="410" y="1950"/>
                      </a:lnTo>
                      <a:lnTo>
                        <a:pt x="377" y="1917"/>
                      </a:lnTo>
                      <a:lnTo>
                        <a:pt x="344" y="1885"/>
                      </a:lnTo>
                      <a:lnTo>
                        <a:pt x="246" y="1786"/>
                      </a:lnTo>
                      <a:lnTo>
                        <a:pt x="213" y="1754"/>
                      </a:lnTo>
                      <a:lnTo>
                        <a:pt x="180" y="1721"/>
                      </a:lnTo>
                      <a:lnTo>
                        <a:pt x="82" y="1623"/>
                      </a:lnTo>
                      <a:lnTo>
                        <a:pt x="49" y="1590"/>
                      </a:lnTo>
                      <a:lnTo>
                        <a:pt x="16" y="1557"/>
                      </a:lnTo>
                      <a:lnTo>
                        <a:pt x="16" y="1557"/>
                      </a:lnTo>
                      <a:cubicBezTo>
                        <a:pt x="5" y="1545"/>
                        <a:pt x="0" y="1535"/>
                        <a:pt x="0" y="1524"/>
                      </a:cubicBezTo>
                      <a:lnTo>
                        <a:pt x="0" y="1524"/>
                      </a:lnTo>
                      <a:cubicBezTo>
                        <a:pt x="0" y="1513"/>
                        <a:pt x="5" y="1502"/>
                        <a:pt x="16" y="1491"/>
                      </a:cubicBezTo>
                      <a:lnTo>
                        <a:pt x="49" y="1458"/>
                      </a:lnTo>
                      <a:lnTo>
                        <a:pt x="82" y="1426"/>
                      </a:lnTo>
                      <a:lnTo>
                        <a:pt x="115" y="1393"/>
                      </a:lnTo>
                      <a:lnTo>
                        <a:pt x="147" y="1360"/>
                      </a:lnTo>
                      <a:lnTo>
                        <a:pt x="180" y="1327"/>
                      </a:lnTo>
                      <a:lnTo>
                        <a:pt x="213" y="1294"/>
                      </a:lnTo>
                      <a:lnTo>
                        <a:pt x="246" y="1262"/>
                      </a:lnTo>
                      <a:lnTo>
                        <a:pt x="278" y="1229"/>
                      </a:lnTo>
                      <a:lnTo>
                        <a:pt x="311" y="1196"/>
                      </a:lnTo>
                      <a:lnTo>
                        <a:pt x="344" y="1163"/>
                      </a:lnTo>
                      <a:lnTo>
                        <a:pt x="377" y="1130"/>
                      </a:lnTo>
                      <a:lnTo>
                        <a:pt x="410" y="1098"/>
                      </a:lnTo>
                      <a:lnTo>
                        <a:pt x="442" y="1065"/>
                      </a:lnTo>
                      <a:lnTo>
                        <a:pt x="475" y="1032"/>
                      </a:lnTo>
                      <a:lnTo>
                        <a:pt x="508" y="999"/>
                      </a:lnTo>
                      <a:lnTo>
                        <a:pt x="541" y="966"/>
                      </a:lnTo>
                      <a:lnTo>
                        <a:pt x="574" y="934"/>
                      </a:lnTo>
                      <a:lnTo>
                        <a:pt x="606" y="901"/>
                      </a:lnTo>
                      <a:lnTo>
                        <a:pt x="640" y="868"/>
                      </a:lnTo>
                      <a:lnTo>
                        <a:pt x="672" y="835"/>
                      </a:lnTo>
                      <a:lnTo>
                        <a:pt x="672" y="835"/>
                      </a:lnTo>
                      <a:cubicBezTo>
                        <a:pt x="683" y="824"/>
                        <a:pt x="688" y="814"/>
                        <a:pt x="688" y="803"/>
                      </a:cubicBezTo>
                      <a:lnTo>
                        <a:pt x="688" y="803"/>
                      </a:lnTo>
                      <a:cubicBezTo>
                        <a:pt x="688" y="792"/>
                        <a:pt x="680" y="784"/>
                        <a:pt x="664" y="778"/>
                      </a:cubicBezTo>
                      <a:lnTo>
                        <a:pt x="664" y="778"/>
                      </a:lnTo>
                      <a:cubicBezTo>
                        <a:pt x="647" y="773"/>
                        <a:pt x="628" y="770"/>
                        <a:pt x="606" y="770"/>
                      </a:cubicBezTo>
                      <a:lnTo>
                        <a:pt x="278" y="770"/>
                      </a:lnTo>
                      <a:lnTo>
                        <a:pt x="278" y="770"/>
                      </a:lnTo>
                      <a:cubicBezTo>
                        <a:pt x="257" y="770"/>
                        <a:pt x="237" y="767"/>
                        <a:pt x="221" y="762"/>
                      </a:cubicBezTo>
                      <a:lnTo>
                        <a:pt x="221" y="762"/>
                      </a:lnTo>
                      <a:cubicBezTo>
                        <a:pt x="205" y="756"/>
                        <a:pt x="197" y="748"/>
                        <a:pt x="197" y="737"/>
                      </a:cubicBezTo>
                      <a:lnTo>
                        <a:pt x="197" y="737"/>
                      </a:lnTo>
                      <a:cubicBezTo>
                        <a:pt x="197" y="726"/>
                        <a:pt x="202" y="715"/>
                        <a:pt x="213" y="704"/>
                      </a:cubicBezTo>
                      <a:lnTo>
                        <a:pt x="278" y="639"/>
                      </a:lnTo>
                      <a:lnTo>
                        <a:pt x="311" y="606"/>
                      </a:lnTo>
                      <a:lnTo>
                        <a:pt x="344" y="573"/>
                      </a:lnTo>
                      <a:lnTo>
                        <a:pt x="442" y="475"/>
                      </a:lnTo>
                      <a:lnTo>
                        <a:pt x="475" y="442"/>
                      </a:lnTo>
                      <a:lnTo>
                        <a:pt x="508" y="409"/>
                      </a:lnTo>
                      <a:lnTo>
                        <a:pt x="606" y="311"/>
                      </a:lnTo>
                      <a:lnTo>
                        <a:pt x="640" y="279"/>
                      </a:lnTo>
                      <a:lnTo>
                        <a:pt x="672" y="245"/>
                      </a:lnTo>
                      <a:lnTo>
                        <a:pt x="672" y="245"/>
                      </a:lnTo>
                      <a:cubicBezTo>
                        <a:pt x="683" y="235"/>
                        <a:pt x="688" y="224"/>
                        <a:pt x="688" y="213"/>
                      </a:cubicBezTo>
                      <a:lnTo>
                        <a:pt x="688" y="213"/>
                      </a:lnTo>
                      <a:cubicBezTo>
                        <a:pt x="688" y="202"/>
                        <a:pt x="680" y="194"/>
                        <a:pt x="664" y="188"/>
                      </a:cubicBezTo>
                      <a:lnTo>
                        <a:pt x="615" y="172"/>
                      </a:lnTo>
                      <a:lnTo>
                        <a:pt x="615" y="172"/>
                      </a:lnTo>
                      <a:cubicBezTo>
                        <a:pt x="599" y="166"/>
                        <a:pt x="590" y="158"/>
                        <a:pt x="590" y="147"/>
                      </a:cubicBezTo>
                      <a:lnTo>
                        <a:pt x="590" y="147"/>
                      </a:lnTo>
                      <a:cubicBezTo>
                        <a:pt x="590" y="136"/>
                        <a:pt x="596" y="125"/>
                        <a:pt x="606" y="114"/>
                      </a:cubicBezTo>
                      <a:lnTo>
                        <a:pt x="672" y="49"/>
                      </a:lnTo>
                      <a:lnTo>
                        <a:pt x="705" y="15"/>
                      </a:lnTo>
                      <a:lnTo>
                        <a:pt x="705" y="15"/>
                      </a:lnTo>
                      <a:cubicBezTo>
                        <a:pt x="716" y="5"/>
                        <a:pt x="725" y="0"/>
                        <a:pt x="737" y="0"/>
                      </a:cubicBezTo>
                      <a:lnTo>
                        <a:pt x="737" y="327"/>
                      </a:lnTo>
                      <a:lnTo>
                        <a:pt x="737" y="327"/>
                      </a:lnTo>
                      <a:cubicBezTo>
                        <a:pt x="725" y="327"/>
                        <a:pt x="721" y="333"/>
                        <a:pt x="721" y="344"/>
                      </a:cubicBez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194">
                  <a:extLst>
                    <a:ext uri="{FF2B5EF4-FFF2-40B4-BE49-F238E27FC236}">
                      <a16:creationId xmlns:a16="http://schemas.microsoft.com/office/drawing/2014/main" id="{205C33E8-4E52-A04B-B1C8-B06A4E244F6D}"/>
                    </a:ext>
                  </a:extLst>
                </p:cNvPr>
                <p:cNvSpPr>
                  <a:spLocks noChangeArrowheads="1"/>
                </p:cNvSpPr>
                <p:nvPr/>
              </p:nvSpPr>
              <p:spPr bwMode="auto">
                <a:xfrm>
                  <a:off x="4281488" y="2243138"/>
                  <a:ext cx="171450" cy="342900"/>
                </a:xfrm>
                <a:custGeom>
                  <a:avLst/>
                  <a:gdLst>
                    <a:gd name="T0" fmla="*/ 410 w 476"/>
                    <a:gd name="T1" fmla="*/ 49 h 952"/>
                    <a:gd name="T2" fmla="*/ 378 w 476"/>
                    <a:gd name="T3" fmla="*/ 81 h 952"/>
                    <a:gd name="T4" fmla="*/ 344 w 476"/>
                    <a:gd name="T5" fmla="*/ 114 h 952"/>
                    <a:gd name="T6" fmla="*/ 312 w 476"/>
                    <a:gd name="T7" fmla="*/ 147 h 952"/>
                    <a:gd name="T8" fmla="*/ 279 w 476"/>
                    <a:gd name="T9" fmla="*/ 180 h 952"/>
                    <a:gd name="T10" fmla="*/ 246 w 476"/>
                    <a:gd name="T11" fmla="*/ 213 h 952"/>
                    <a:gd name="T12" fmla="*/ 213 w 476"/>
                    <a:gd name="T13" fmla="*/ 245 h 952"/>
                    <a:gd name="T14" fmla="*/ 180 w 476"/>
                    <a:gd name="T15" fmla="*/ 278 h 952"/>
                    <a:gd name="T16" fmla="*/ 148 w 476"/>
                    <a:gd name="T17" fmla="*/ 311 h 952"/>
                    <a:gd name="T18" fmla="*/ 115 w 476"/>
                    <a:gd name="T19" fmla="*/ 344 h 952"/>
                    <a:gd name="T20" fmla="*/ 82 w 476"/>
                    <a:gd name="T21" fmla="*/ 377 h 952"/>
                    <a:gd name="T22" fmla="*/ 49 w 476"/>
                    <a:gd name="T23" fmla="*/ 409 h 952"/>
                    <a:gd name="T24" fmla="*/ 16 w 476"/>
                    <a:gd name="T25" fmla="*/ 442 h 952"/>
                    <a:gd name="T26" fmla="*/ 16 w 476"/>
                    <a:gd name="T27" fmla="*/ 442 h 952"/>
                    <a:gd name="T28" fmla="*/ 0 w 476"/>
                    <a:gd name="T29" fmla="*/ 475 h 952"/>
                    <a:gd name="T30" fmla="*/ 0 w 476"/>
                    <a:gd name="T31" fmla="*/ 475 h 952"/>
                    <a:gd name="T32" fmla="*/ 16 w 476"/>
                    <a:gd name="T33" fmla="*/ 508 h 952"/>
                    <a:gd name="T34" fmla="*/ 443 w 476"/>
                    <a:gd name="T35" fmla="*/ 933 h 952"/>
                    <a:gd name="T36" fmla="*/ 443 w 476"/>
                    <a:gd name="T37" fmla="*/ 933 h 952"/>
                    <a:gd name="T38" fmla="*/ 475 w 476"/>
                    <a:gd name="T39" fmla="*/ 951 h 952"/>
                    <a:gd name="T40" fmla="*/ 475 w 476"/>
                    <a:gd name="T41" fmla="*/ 819 h 952"/>
                    <a:gd name="T42" fmla="*/ 475 w 476"/>
                    <a:gd name="T43" fmla="*/ 819 h 952"/>
                    <a:gd name="T44" fmla="*/ 443 w 476"/>
                    <a:gd name="T45" fmla="*/ 803 h 952"/>
                    <a:gd name="T46" fmla="*/ 410 w 476"/>
                    <a:gd name="T47" fmla="*/ 770 h 952"/>
                    <a:gd name="T48" fmla="*/ 378 w 476"/>
                    <a:gd name="T49" fmla="*/ 737 h 952"/>
                    <a:gd name="T50" fmla="*/ 344 w 476"/>
                    <a:gd name="T51" fmla="*/ 705 h 952"/>
                    <a:gd name="T52" fmla="*/ 312 w 476"/>
                    <a:gd name="T53" fmla="*/ 672 h 952"/>
                    <a:gd name="T54" fmla="*/ 279 w 476"/>
                    <a:gd name="T55" fmla="*/ 639 h 952"/>
                    <a:gd name="T56" fmla="*/ 246 w 476"/>
                    <a:gd name="T57" fmla="*/ 606 h 952"/>
                    <a:gd name="T58" fmla="*/ 213 w 476"/>
                    <a:gd name="T59" fmla="*/ 574 h 952"/>
                    <a:gd name="T60" fmla="*/ 180 w 476"/>
                    <a:gd name="T61" fmla="*/ 541 h 952"/>
                    <a:gd name="T62" fmla="*/ 148 w 476"/>
                    <a:gd name="T63" fmla="*/ 508 h 952"/>
                    <a:gd name="T64" fmla="*/ 148 w 476"/>
                    <a:gd name="T65" fmla="*/ 508 h 952"/>
                    <a:gd name="T66" fmla="*/ 132 w 476"/>
                    <a:gd name="T67" fmla="*/ 475 h 952"/>
                    <a:gd name="T68" fmla="*/ 132 w 476"/>
                    <a:gd name="T69" fmla="*/ 475 h 952"/>
                    <a:gd name="T70" fmla="*/ 148 w 476"/>
                    <a:gd name="T71" fmla="*/ 442 h 952"/>
                    <a:gd name="T72" fmla="*/ 180 w 476"/>
                    <a:gd name="T73" fmla="*/ 409 h 952"/>
                    <a:gd name="T74" fmla="*/ 213 w 476"/>
                    <a:gd name="T75" fmla="*/ 377 h 952"/>
                    <a:gd name="T76" fmla="*/ 246 w 476"/>
                    <a:gd name="T77" fmla="*/ 344 h 952"/>
                    <a:gd name="T78" fmla="*/ 344 w 476"/>
                    <a:gd name="T79" fmla="*/ 245 h 952"/>
                    <a:gd name="T80" fmla="*/ 378 w 476"/>
                    <a:gd name="T81" fmla="*/ 213 h 952"/>
                    <a:gd name="T82" fmla="*/ 410 w 476"/>
                    <a:gd name="T83" fmla="*/ 180 h 952"/>
                    <a:gd name="T84" fmla="*/ 443 w 476"/>
                    <a:gd name="T85" fmla="*/ 147 h 952"/>
                    <a:gd name="T86" fmla="*/ 443 w 476"/>
                    <a:gd name="T87" fmla="*/ 147 h 952"/>
                    <a:gd name="T88" fmla="*/ 475 w 476"/>
                    <a:gd name="T89" fmla="*/ 131 h 952"/>
                    <a:gd name="T90" fmla="*/ 475 w 476"/>
                    <a:gd name="T91" fmla="*/ 0 h 952"/>
                    <a:gd name="T92" fmla="*/ 475 w 476"/>
                    <a:gd name="T93" fmla="*/ 0 h 952"/>
                    <a:gd name="T94" fmla="*/ 443 w 476"/>
                    <a:gd name="T95" fmla="*/ 16 h 952"/>
                    <a:gd name="T96" fmla="*/ 410 w 476"/>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10" y="49"/>
                      </a:moveTo>
                      <a:lnTo>
                        <a:pt x="378" y="81"/>
                      </a:lnTo>
                      <a:lnTo>
                        <a:pt x="344" y="114"/>
                      </a:lnTo>
                      <a:lnTo>
                        <a:pt x="312" y="147"/>
                      </a:lnTo>
                      <a:lnTo>
                        <a:pt x="279" y="180"/>
                      </a:lnTo>
                      <a:lnTo>
                        <a:pt x="246" y="213"/>
                      </a:lnTo>
                      <a:lnTo>
                        <a:pt x="213" y="245"/>
                      </a:lnTo>
                      <a:lnTo>
                        <a:pt x="180" y="278"/>
                      </a:lnTo>
                      <a:lnTo>
                        <a:pt x="148" y="311"/>
                      </a:lnTo>
                      <a:lnTo>
                        <a:pt x="115" y="344"/>
                      </a:lnTo>
                      <a:lnTo>
                        <a:pt x="82" y="377"/>
                      </a:lnTo>
                      <a:lnTo>
                        <a:pt x="49" y="409"/>
                      </a:lnTo>
                      <a:lnTo>
                        <a:pt x="16" y="442"/>
                      </a:lnTo>
                      <a:lnTo>
                        <a:pt x="16" y="442"/>
                      </a:lnTo>
                      <a:cubicBezTo>
                        <a:pt x="6" y="453"/>
                        <a:pt x="0" y="464"/>
                        <a:pt x="0" y="475"/>
                      </a:cubicBezTo>
                      <a:lnTo>
                        <a:pt x="0" y="475"/>
                      </a:lnTo>
                      <a:cubicBezTo>
                        <a:pt x="0" y="486"/>
                        <a:pt x="6" y="496"/>
                        <a:pt x="16" y="508"/>
                      </a:cubicBezTo>
                      <a:lnTo>
                        <a:pt x="443" y="933"/>
                      </a:lnTo>
                      <a:lnTo>
                        <a:pt x="443" y="933"/>
                      </a:lnTo>
                      <a:cubicBezTo>
                        <a:pt x="454" y="945"/>
                        <a:pt x="463" y="951"/>
                        <a:pt x="475" y="951"/>
                      </a:cubicBezTo>
                      <a:lnTo>
                        <a:pt x="475" y="819"/>
                      </a:lnTo>
                      <a:lnTo>
                        <a:pt x="475" y="819"/>
                      </a:lnTo>
                      <a:cubicBezTo>
                        <a:pt x="463" y="819"/>
                        <a:pt x="454" y="814"/>
                        <a:pt x="443" y="803"/>
                      </a:cubicBezTo>
                      <a:lnTo>
                        <a:pt x="410" y="770"/>
                      </a:lnTo>
                      <a:lnTo>
                        <a:pt x="378" y="737"/>
                      </a:lnTo>
                      <a:lnTo>
                        <a:pt x="344" y="705"/>
                      </a:lnTo>
                      <a:lnTo>
                        <a:pt x="312" y="672"/>
                      </a:lnTo>
                      <a:lnTo>
                        <a:pt x="279" y="639"/>
                      </a:lnTo>
                      <a:lnTo>
                        <a:pt x="246" y="606"/>
                      </a:lnTo>
                      <a:lnTo>
                        <a:pt x="213" y="574"/>
                      </a:lnTo>
                      <a:lnTo>
                        <a:pt x="180" y="541"/>
                      </a:lnTo>
                      <a:lnTo>
                        <a:pt x="148" y="508"/>
                      </a:lnTo>
                      <a:lnTo>
                        <a:pt x="148" y="508"/>
                      </a:lnTo>
                      <a:cubicBezTo>
                        <a:pt x="137" y="496"/>
                        <a:pt x="132" y="486"/>
                        <a:pt x="132" y="475"/>
                      </a:cubicBezTo>
                      <a:lnTo>
                        <a:pt x="132" y="475"/>
                      </a:lnTo>
                      <a:cubicBezTo>
                        <a:pt x="132" y="464"/>
                        <a:pt x="137" y="453"/>
                        <a:pt x="148" y="442"/>
                      </a:cubicBezTo>
                      <a:lnTo>
                        <a:pt x="180" y="409"/>
                      </a:lnTo>
                      <a:lnTo>
                        <a:pt x="213" y="377"/>
                      </a:lnTo>
                      <a:lnTo>
                        <a:pt x="246" y="344"/>
                      </a:lnTo>
                      <a:lnTo>
                        <a:pt x="344" y="245"/>
                      </a:lnTo>
                      <a:lnTo>
                        <a:pt x="378" y="213"/>
                      </a:lnTo>
                      <a:lnTo>
                        <a:pt x="410" y="180"/>
                      </a:lnTo>
                      <a:lnTo>
                        <a:pt x="443" y="147"/>
                      </a:lnTo>
                      <a:lnTo>
                        <a:pt x="443" y="147"/>
                      </a:lnTo>
                      <a:cubicBezTo>
                        <a:pt x="454" y="137"/>
                        <a:pt x="463" y="131"/>
                        <a:pt x="475" y="131"/>
                      </a:cubicBezTo>
                      <a:lnTo>
                        <a:pt x="475" y="0"/>
                      </a:lnTo>
                      <a:lnTo>
                        <a:pt x="475" y="0"/>
                      </a:lnTo>
                      <a:cubicBezTo>
                        <a:pt x="463" y="0"/>
                        <a:pt x="454" y="5"/>
                        <a:pt x="443" y="16"/>
                      </a:cubicBezTo>
                      <a:lnTo>
                        <a:pt x="410" y="4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329">
                  <a:extLst>
                    <a:ext uri="{FF2B5EF4-FFF2-40B4-BE49-F238E27FC236}">
                      <a16:creationId xmlns:a16="http://schemas.microsoft.com/office/drawing/2014/main" id="{FFCAF569-F123-E640-ABF1-994DDF1D34E7}"/>
                    </a:ext>
                  </a:extLst>
                </p:cNvPr>
                <p:cNvSpPr>
                  <a:spLocks noChangeArrowheads="1"/>
                </p:cNvSpPr>
                <p:nvPr/>
              </p:nvSpPr>
              <p:spPr bwMode="auto">
                <a:xfrm>
                  <a:off x="4452938" y="1865313"/>
                  <a:ext cx="265112" cy="1096962"/>
                </a:xfrm>
                <a:custGeom>
                  <a:avLst/>
                  <a:gdLst>
                    <a:gd name="T0" fmla="*/ 279 w 738"/>
                    <a:gd name="T1" fmla="*/ 2442 h 3049"/>
                    <a:gd name="T2" fmla="*/ 311 w 738"/>
                    <a:gd name="T3" fmla="*/ 2376 h 3049"/>
                    <a:gd name="T4" fmla="*/ 344 w 738"/>
                    <a:gd name="T5" fmla="*/ 2376 h 3049"/>
                    <a:gd name="T6" fmla="*/ 213 w 738"/>
                    <a:gd name="T7" fmla="*/ 2507 h 3049"/>
                    <a:gd name="T8" fmla="*/ 197 w 738"/>
                    <a:gd name="T9" fmla="*/ 2524 h 3049"/>
                    <a:gd name="T10" fmla="*/ 131 w 738"/>
                    <a:gd name="T11" fmla="*/ 2556 h 3049"/>
                    <a:gd name="T12" fmla="*/ 131 w 738"/>
                    <a:gd name="T13" fmla="*/ 2589 h 3049"/>
                    <a:gd name="T14" fmla="*/ 66 w 738"/>
                    <a:gd name="T15" fmla="*/ 2622 h 3049"/>
                    <a:gd name="T16" fmla="*/ 81 w 738"/>
                    <a:gd name="T17" fmla="*/ 2638 h 3049"/>
                    <a:gd name="T18" fmla="*/ 180 w 738"/>
                    <a:gd name="T19" fmla="*/ 541 h 3049"/>
                    <a:gd name="T20" fmla="*/ 147 w 738"/>
                    <a:gd name="T21" fmla="*/ 475 h 3049"/>
                    <a:gd name="T22" fmla="*/ 115 w 738"/>
                    <a:gd name="T23" fmla="*/ 475 h 3049"/>
                    <a:gd name="T24" fmla="*/ 81 w 738"/>
                    <a:gd name="T25" fmla="*/ 409 h 3049"/>
                    <a:gd name="T26" fmla="*/ 66 w 738"/>
                    <a:gd name="T27" fmla="*/ 426 h 3049"/>
                    <a:gd name="T28" fmla="*/ 262 w 738"/>
                    <a:gd name="T29" fmla="*/ 622 h 3049"/>
                    <a:gd name="T30" fmla="*/ 262 w 738"/>
                    <a:gd name="T31" fmla="*/ 589 h 3049"/>
                    <a:gd name="T32" fmla="*/ 328 w 738"/>
                    <a:gd name="T33" fmla="*/ 688 h 3049"/>
                    <a:gd name="T34" fmla="*/ 311 w 738"/>
                    <a:gd name="T35" fmla="*/ 672 h 3049"/>
                    <a:gd name="T36" fmla="*/ 721 w 738"/>
                    <a:gd name="T37" fmla="*/ 1557 h 3049"/>
                    <a:gd name="T38" fmla="*/ 491 w 738"/>
                    <a:gd name="T39" fmla="*/ 1786 h 3049"/>
                    <a:gd name="T40" fmla="*/ 197 w 738"/>
                    <a:gd name="T41" fmla="*/ 2081 h 3049"/>
                    <a:gd name="T42" fmla="*/ 49 w 738"/>
                    <a:gd name="T43" fmla="*/ 2245 h 3049"/>
                    <a:gd name="T44" fmla="*/ 459 w 738"/>
                    <a:gd name="T45" fmla="*/ 2278 h 3049"/>
                    <a:gd name="T46" fmla="*/ 524 w 738"/>
                    <a:gd name="T47" fmla="*/ 2344 h 3049"/>
                    <a:gd name="T48" fmla="*/ 360 w 738"/>
                    <a:gd name="T49" fmla="*/ 2507 h 3049"/>
                    <a:gd name="T50" fmla="*/ 197 w 738"/>
                    <a:gd name="T51" fmla="*/ 2671 h 3049"/>
                    <a:gd name="T52" fmla="*/ 66 w 738"/>
                    <a:gd name="T53" fmla="*/ 2802 h 3049"/>
                    <a:gd name="T54" fmla="*/ 123 w 738"/>
                    <a:gd name="T55" fmla="*/ 2877 h 3049"/>
                    <a:gd name="T56" fmla="*/ 66 w 738"/>
                    <a:gd name="T57" fmla="*/ 2999 h 3049"/>
                    <a:gd name="T58" fmla="*/ 0 w 738"/>
                    <a:gd name="T59" fmla="*/ 2720 h 3049"/>
                    <a:gd name="T60" fmla="*/ 0 w 738"/>
                    <a:gd name="T61" fmla="*/ 2589 h 3049"/>
                    <a:gd name="T62" fmla="*/ 197 w 738"/>
                    <a:gd name="T63" fmla="*/ 2409 h 3049"/>
                    <a:gd name="T64" fmla="*/ 131 w 738"/>
                    <a:gd name="T65" fmla="*/ 2344 h 3049"/>
                    <a:gd name="T66" fmla="*/ 66 w 738"/>
                    <a:gd name="T67" fmla="*/ 2081 h 3049"/>
                    <a:gd name="T68" fmla="*/ 229 w 738"/>
                    <a:gd name="T69" fmla="*/ 1917 h 3049"/>
                    <a:gd name="T70" fmla="*/ 393 w 738"/>
                    <a:gd name="T71" fmla="*/ 1754 h 3049"/>
                    <a:gd name="T72" fmla="*/ 557 w 738"/>
                    <a:gd name="T73" fmla="*/ 1590 h 3049"/>
                    <a:gd name="T74" fmla="*/ 590 w 738"/>
                    <a:gd name="T75" fmla="*/ 1491 h 3049"/>
                    <a:gd name="T76" fmla="*/ 131 w 738"/>
                    <a:gd name="T77" fmla="*/ 704 h 3049"/>
                    <a:gd name="T78" fmla="*/ 213 w 738"/>
                    <a:gd name="T79" fmla="*/ 672 h 3049"/>
                    <a:gd name="T80" fmla="*/ 66 w 738"/>
                    <a:gd name="T81" fmla="*/ 508 h 3049"/>
                    <a:gd name="T82" fmla="*/ 0 w 738"/>
                    <a:gd name="T83" fmla="*/ 360 h 3049"/>
                    <a:gd name="T84" fmla="*/ 0 w 738"/>
                    <a:gd name="T85" fmla="*/ 0 h 3049"/>
                    <a:gd name="T86" fmla="*/ 147 w 738"/>
                    <a:gd name="T87" fmla="*/ 147 h 3049"/>
                    <a:gd name="T88" fmla="*/ 49 w 738"/>
                    <a:gd name="T89" fmla="*/ 213 h 3049"/>
                    <a:gd name="T90" fmla="*/ 229 w 738"/>
                    <a:gd name="T91" fmla="*/ 409 h 3049"/>
                    <a:gd name="T92" fmla="*/ 459 w 738"/>
                    <a:gd name="T93" fmla="*/ 639 h 3049"/>
                    <a:gd name="T94" fmla="*/ 516 w 738"/>
                    <a:gd name="T95" fmla="*/ 762 h 3049"/>
                    <a:gd name="T96" fmla="*/ 74 w 738"/>
                    <a:gd name="T97" fmla="*/ 778 h 3049"/>
                    <a:gd name="T98" fmla="*/ 98 w 738"/>
                    <a:gd name="T99" fmla="*/ 868 h 3049"/>
                    <a:gd name="T100" fmla="*/ 262 w 738"/>
                    <a:gd name="T101" fmla="*/ 1032 h 3049"/>
                    <a:gd name="T102" fmla="*/ 426 w 738"/>
                    <a:gd name="T103" fmla="*/ 1196 h 3049"/>
                    <a:gd name="T104" fmla="*/ 590 w 738"/>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245" y="2442"/>
                      </a:moveTo>
                      <a:lnTo>
                        <a:pt x="245" y="2442"/>
                      </a:lnTo>
                      <a:cubicBezTo>
                        <a:pt x="245" y="2452"/>
                        <a:pt x="251" y="2458"/>
                        <a:pt x="262" y="2458"/>
                      </a:cubicBezTo>
                      <a:lnTo>
                        <a:pt x="262" y="2458"/>
                      </a:lnTo>
                      <a:cubicBezTo>
                        <a:pt x="273" y="2458"/>
                        <a:pt x="279" y="2452"/>
                        <a:pt x="279" y="2442"/>
                      </a:cubicBezTo>
                      <a:lnTo>
                        <a:pt x="279" y="2442"/>
                      </a:lnTo>
                      <a:cubicBezTo>
                        <a:pt x="279" y="2431"/>
                        <a:pt x="273" y="2425"/>
                        <a:pt x="262" y="2425"/>
                      </a:cubicBezTo>
                      <a:lnTo>
                        <a:pt x="262" y="2425"/>
                      </a:lnTo>
                      <a:cubicBezTo>
                        <a:pt x="251" y="2425"/>
                        <a:pt x="245" y="2431"/>
                        <a:pt x="245" y="2442"/>
                      </a:cubicBezTo>
                      <a:close/>
                      <a:moveTo>
                        <a:pt x="311" y="2376"/>
                      </a:moveTo>
                      <a:lnTo>
                        <a:pt x="311" y="2376"/>
                      </a:lnTo>
                      <a:cubicBezTo>
                        <a:pt x="311" y="2387"/>
                        <a:pt x="316" y="2393"/>
                        <a:pt x="328" y="2393"/>
                      </a:cubicBezTo>
                      <a:lnTo>
                        <a:pt x="328" y="2393"/>
                      </a:lnTo>
                      <a:cubicBezTo>
                        <a:pt x="338" y="2393"/>
                        <a:pt x="344" y="2387"/>
                        <a:pt x="344" y="2376"/>
                      </a:cubicBezTo>
                      <a:lnTo>
                        <a:pt x="344" y="2376"/>
                      </a:lnTo>
                      <a:cubicBezTo>
                        <a:pt x="344" y="2365"/>
                        <a:pt x="338" y="2360"/>
                        <a:pt x="328" y="2360"/>
                      </a:cubicBezTo>
                      <a:lnTo>
                        <a:pt x="328" y="2360"/>
                      </a:lnTo>
                      <a:cubicBezTo>
                        <a:pt x="316" y="2360"/>
                        <a:pt x="311" y="2365"/>
                        <a:pt x="311" y="2376"/>
                      </a:cubicBezTo>
                      <a:close/>
                      <a:moveTo>
                        <a:pt x="213" y="2507"/>
                      </a:moveTo>
                      <a:lnTo>
                        <a:pt x="213" y="2507"/>
                      </a:lnTo>
                      <a:cubicBezTo>
                        <a:pt x="213" y="2496"/>
                        <a:pt x="208" y="2491"/>
                        <a:pt x="197" y="2491"/>
                      </a:cubicBezTo>
                      <a:lnTo>
                        <a:pt x="197" y="2491"/>
                      </a:lnTo>
                      <a:cubicBezTo>
                        <a:pt x="185" y="2491"/>
                        <a:pt x="180" y="2496"/>
                        <a:pt x="180" y="2507"/>
                      </a:cubicBezTo>
                      <a:lnTo>
                        <a:pt x="180" y="2507"/>
                      </a:lnTo>
                      <a:cubicBezTo>
                        <a:pt x="180" y="2518"/>
                        <a:pt x="185" y="2524"/>
                        <a:pt x="197" y="2524"/>
                      </a:cubicBezTo>
                      <a:lnTo>
                        <a:pt x="197" y="2524"/>
                      </a:lnTo>
                      <a:cubicBezTo>
                        <a:pt x="208" y="2524"/>
                        <a:pt x="213" y="2518"/>
                        <a:pt x="213" y="2507"/>
                      </a:cubicBezTo>
                      <a:close/>
                      <a:moveTo>
                        <a:pt x="147" y="2573"/>
                      </a:moveTo>
                      <a:lnTo>
                        <a:pt x="147" y="2573"/>
                      </a:lnTo>
                      <a:cubicBezTo>
                        <a:pt x="147" y="2562"/>
                        <a:pt x="142" y="2556"/>
                        <a:pt x="131" y="2556"/>
                      </a:cubicBezTo>
                      <a:lnTo>
                        <a:pt x="131" y="2556"/>
                      </a:lnTo>
                      <a:cubicBezTo>
                        <a:pt x="120" y="2556"/>
                        <a:pt x="115" y="2562"/>
                        <a:pt x="115" y="2573"/>
                      </a:cubicBezTo>
                      <a:lnTo>
                        <a:pt x="115" y="2573"/>
                      </a:lnTo>
                      <a:cubicBezTo>
                        <a:pt x="115" y="2584"/>
                        <a:pt x="120" y="2589"/>
                        <a:pt x="131" y="2589"/>
                      </a:cubicBezTo>
                      <a:lnTo>
                        <a:pt x="131" y="2589"/>
                      </a:lnTo>
                      <a:cubicBezTo>
                        <a:pt x="142" y="2589"/>
                        <a:pt x="147" y="2584"/>
                        <a:pt x="147" y="2573"/>
                      </a:cubicBezTo>
                      <a:close/>
                      <a:moveTo>
                        <a:pt x="81" y="2638"/>
                      </a:moveTo>
                      <a:lnTo>
                        <a:pt x="81" y="2638"/>
                      </a:lnTo>
                      <a:cubicBezTo>
                        <a:pt x="81" y="2627"/>
                        <a:pt x="76" y="2622"/>
                        <a:pt x="66" y="2622"/>
                      </a:cubicBezTo>
                      <a:lnTo>
                        <a:pt x="66" y="2622"/>
                      </a:lnTo>
                      <a:cubicBezTo>
                        <a:pt x="54" y="2622"/>
                        <a:pt x="49" y="2627"/>
                        <a:pt x="49" y="2638"/>
                      </a:cubicBezTo>
                      <a:lnTo>
                        <a:pt x="49" y="2638"/>
                      </a:lnTo>
                      <a:cubicBezTo>
                        <a:pt x="49" y="2650"/>
                        <a:pt x="54" y="2655"/>
                        <a:pt x="66" y="2655"/>
                      </a:cubicBezTo>
                      <a:lnTo>
                        <a:pt x="66" y="2655"/>
                      </a:lnTo>
                      <a:cubicBezTo>
                        <a:pt x="76" y="2655"/>
                        <a:pt x="81" y="2650"/>
                        <a:pt x="81" y="2638"/>
                      </a:cubicBezTo>
                      <a:close/>
                      <a:moveTo>
                        <a:pt x="213" y="541"/>
                      </a:moveTo>
                      <a:lnTo>
                        <a:pt x="213" y="541"/>
                      </a:lnTo>
                      <a:cubicBezTo>
                        <a:pt x="213" y="529"/>
                        <a:pt x="208" y="524"/>
                        <a:pt x="197" y="524"/>
                      </a:cubicBezTo>
                      <a:lnTo>
                        <a:pt x="197" y="524"/>
                      </a:lnTo>
                      <a:cubicBezTo>
                        <a:pt x="185" y="524"/>
                        <a:pt x="180" y="529"/>
                        <a:pt x="180" y="541"/>
                      </a:cubicBezTo>
                      <a:lnTo>
                        <a:pt x="180" y="541"/>
                      </a:lnTo>
                      <a:cubicBezTo>
                        <a:pt x="180" y="551"/>
                        <a:pt x="185" y="557"/>
                        <a:pt x="197" y="557"/>
                      </a:cubicBezTo>
                      <a:lnTo>
                        <a:pt x="197" y="557"/>
                      </a:lnTo>
                      <a:cubicBezTo>
                        <a:pt x="208" y="557"/>
                        <a:pt x="213" y="551"/>
                        <a:pt x="213" y="541"/>
                      </a:cubicBezTo>
                      <a:close/>
                      <a:moveTo>
                        <a:pt x="147" y="475"/>
                      </a:moveTo>
                      <a:lnTo>
                        <a:pt x="147" y="475"/>
                      </a:lnTo>
                      <a:cubicBezTo>
                        <a:pt x="147" y="464"/>
                        <a:pt x="142" y="458"/>
                        <a:pt x="131" y="458"/>
                      </a:cubicBezTo>
                      <a:lnTo>
                        <a:pt x="131" y="458"/>
                      </a:lnTo>
                      <a:cubicBezTo>
                        <a:pt x="120" y="458"/>
                        <a:pt x="115" y="464"/>
                        <a:pt x="115" y="475"/>
                      </a:cubicBezTo>
                      <a:lnTo>
                        <a:pt x="115" y="475"/>
                      </a:lnTo>
                      <a:cubicBezTo>
                        <a:pt x="115" y="486"/>
                        <a:pt x="120" y="491"/>
                        <a:pt x="131" y="491"/>
                      </a:cubicBezTo>
                      <a:lnTo>
                        <a:pt x="131" y="491"/>
                      </a:lnTo>
                      <a:cubicBezTo>
                        <a:pt x="142" y="491"/>
                        <a:pt x="147" y="486"/>
                        <a:pt x="147" y="475"/>
                      </a:cubicBezTo>
                      <a:close/>
                      <a:moveTo>
                        <a:pt x="81" y="409"/>
                      </a:moveTo>
                      <a:lnTo>
                        <a:pt x="81" y="409"/>
                      </a:lnTo>
                      <a:cubicBezTo>
                        <a:pt x="81" y="398"/>
                        <a:pt x="76" y="393"/>
                        <a:pt x="66" y="393"/>
                      </a:cubicBezTo>
                      <a:lnTo>
                        <a:pt x="66" y="393"/>
                      </a:lnTo>
                      <a:cubicBezTo>
                        <a:pt x="54" y="393"/>
                        <a:pt x="49" y="398"/>
                        <a:pt x="49" y="409"/>
                      </a:cubicBezTo>
                      <a:lnTo>
                        <a:pt x="49" y="409"/>
                      </a:lnTo>
                      <a:cubicBezTo>
                        <a:pt x="49" y="420"/>
                        <a:pt x="54" y="426"/>
                        <a:pt x="66" y="426"/>
                      </a:cubicBezTo>
                      <a:lnTo>
                        <a:pt x="66" y="426"/>
                      </a:lnTo>
                      <a:cubicBezTo>
                        <a:pt x="76" y="426"/>
                        <a:pt x="81" y="420"/>
                        <a:pt x="81" y="409"/>
                      </a:cubicBezTo>
                      <a:close/>
                      <a:moveTo>
                        <a:pt x="245" y="606"/>
                      </a:moveTo>
                      <a:lnTo>
                        <a:pt x="245" y="606"/>
                      </a:lnTo>
                      <a:cubicBezTo>
                        <a:pt x="245" y="617"/>
                        <a:pt x="251" y="622"/>
                        <a:pt x="262" y="622"/>
                      </a:cubicBezTo>
                      <a:lnTo>
                        <a:pt x="262" y="622"/>
                      </a:lnTo>
                      <a:cubicBezTo>
                        <a:pt x="273" y="622"/>
                        <a:pt x="279" y="617"/>
                        <a:pt x="279" y="606"/>
                      </a:cubicBezTo>
                      <a:lnTo>
                        <a:pt x="279" y="606"/>
                      </a:lnTo>
                      <a:cubicBezTo>
                        <a:pt x="279" y="595"/>
                        <a:pt x="273" y="589"/>
                        <a:pt x="262" y="589"/>
                      </a:cubicBezTo>
                      <a:lnTo>
                        <a:pt x="262" y="589"/>
                      </a:lnTo>
                      <a:cubicBezTo>
                        <a:pt x="251" y="589"/>
                        <a:pt x="245" y="595"/>
                        <a:pt x="245" y="606"/>
                      </a:cubicBezTo>
                      <a:close/>
                      <a:moveTo>
                        <a:pt x="311" y="672"/>
                      </a:moveTo>
                      <a:lnTo>
                        <a:pt x="311" y="672"/>
                      </a:lnTo>
                      <a:cubicBezTo>
                        <a:pt x="311" y="683"/>
                        <a:pt x="316" y="688"/>
                        <a:pt x="328" y="688"/>
                      </a:cubicBezTo>
                      <a:lnTo>
                        <a:pt x="328" y="688"/>
                      </a:lnTo>
                      <a:cubicBezTo>
                        <a:pt x="338" y="688"/>
                        <a:pt x="344" y="683"/>
                        <a:pt x="344" y="672"/>
                      </a:cubicBezTo>
                      <a:lnTo>
                        <a:pt x="344" y="672"/>
                      </a:lnTo>
                      <a:cubicBezTo>
                        <a:pt x="344" y="660"/>
                        <a:pt x="338" y="655"/>
                        <a:pt x="328" y="655"/>
                      </a:cubicBezTo>
                      <a:lnTo>
                        <a:pt x="328" y="655"/>
                      </a:lnTo>
                      <a:cubicBezTo>
                        <a:pt x="316" y="655"/>
                        <a:pt x="311" y="660"/>
                        <a:pt x="311" y="672"/>
                      </a:cubicBezTo>
                      <a:close/>
                      <a:moveTo>
                        <a:pt x="721" y="1491"/>
                      </a:moveTo>
                      <a:lnTo>
                        <a:pt x="721" y="1491"/>
                      </a:lnTo>
                      <a:cubicBezTo>
                        <a:pt x="732" y="1502"/>
                        <a:pt x="737" y="1513"/>
                        <a:pt x="737" y="1524"/>
                      </a:cubicBezTo>
                      <a:lnTo>
                        <a:pt x="737" y="1524"/>
                      </a:lnTo>
                      <a:cubicBezTo>
                        <a:pt x="737" y="1535"/>
                        <a:pt x="732" y="1545"/>
                        <a:pt x="721" y="1557"/>
                      </a:cubicBezTo>
                      <a:lnTo>
                        <a:pt x="688" y="1590"/>
                      </a:lnTo>
                      <a:lnTo>
                        <a:pt x="655" y="1623"/>
                      </a:lnTo>
                      <a:lnTo>
                        <a:pt x="557" y="1721"/>
                      </a:lnTo>
                      <a:lnTo>
                        <a:pt x="524" y="1754"/>
                      </a:lnTo>
                      <a:lnTo>
                        <a:pt x="491" y="1786"/>
                      </a:lnTo>
                      <a:lnTo>
                        <a:pt x="393" y="1885"/>
                      </a:lnTo>
                      <a:lnTo>
                        <a:pt x="360" y="1917"/>
                      </a:lnTo>
                      <a:lnTo>
                        <a:pt x="328" y="1950"/>
                      </a:lnTo>
                      <a:lnTo>
                        <a:pt x="229" y="2048"/>
                      </a:lnTo>
                      <a:lnTo>
                        <a:pt x="197" y="2081"/>
                      </a:lnTo>
                      <a:lnTo>
                        <a:pt x="164" y="2114"/>
                      </a:lnTo>
                      <a:lnTo>
                        <a:pt x="66" y="2212"/>
                      </a:lnTo>
                      <a:lnTo>
                        <a:pt x="66" y="2212"/>
                      </a:lnTo>
                      <a:cubicBezTo>
                        <a:pt x="54" y="2223"/>
                        <a:pt x="49" y="2234"/>
                        <a:pt x="49" y="2245"/>
                      </a:cubicBezTo>
                      <a:lnTo>
                        <a:pt x="49" y="2245"/>
                      </a:lnTo>
                      <a:cubicBezTo>
                        <a:pt x="49" y="2256"/>
                        <a:pt x="57" y="2264"/>
                        <a:pt x="74" y="2270"/>
                      </a:cubicBezTo>
                      <a:lnTo>
                        <a:pt x="74" y="2270"/>
                      </a:lnTo>
                      <a:cubicBezTo>
                        <a:pt x="90" y="2275"/>
                        <a:pt x="109" y="2278"/>
                        <a:pt x="131" y="2278"/>
                      </a:cubicBezTo>
                      <a:lnTo>
                        <a:pt x="459" y="2278"/>
                      </a:lnTo>
                      <a:lnTo>
                        <a:pt x="459" y="2278"/>
                      </a:lnTo>
                      <a:cubicBezTo>
                        <a:pt x="480" y="2278"/>
                        <a:pt x="500" y="2281"/>
                        <a:pt x="516" y="2286"/>
                      </a:cubicBezTo>
                      <a:lnTo>
                        <a:pt x="516" y="2286"/>
                      </a:lnTo>
                      <a:cubicBezTo>
                        <a:pt x="532" y="2291"/>
                        <a:pt x="541" y="2300"/>
                        <a:pt x="541" y="2310"/>
                      </a:cubicBezTo>
                      <a:lnTo>
                        <a:pt x="541" y="2310"/>
                      </a:lnTo>
                      <a:cubicBezTo>
                        <a:pt x="541" y="2321"/>
                        <a:pt x="535" y="2333"/>
                        <a:pt x="524" y="2344"/>
                      </a:cubicBezTo>
                      <a:lnTo>
                        <a:pt x="491" y="2376"/>
                      </a:lnTo>
                      <a:lnTo>
                        <a:pt x="459" y="2409"/>
                      </a:lnTo>
                      <a:lnTo>
                        <a:pt x="426" y="2442"/>
                      </a:lnTo>
                      <a:lnTo>
                        <a:pt x="393" y="2474"/>
                      </a:lnTo>
                      <a:lnTo>
                        <a:pt x="360" y="2507"/>
                      </a:lnTo>
                      <a:lnTo>
                        <a:pt x="328" y="2540"/>
                      </a:lnTo>
                      <a:lnTo>
                        <a:pt x="295" y="2573"/>
                      </a:lnTo>
                      <a:lnTo>
                        <a:pt x="262" y="2606"/>
                      </a:lnTo>
                      <a:lnTo>
                        <a:pt x="229" y="2638"/>
                      </a:lnTo>
                      <a:lnTo>
                        <a:pt x="197" y="2671"/>
                      </a:lnTo>
                      <a:lnTo>
                        <a:pt x="164" y="2704"/>
                      </a:lnTo>
                      <a:lnTo>
                        <a:pt x="131" y="2737"/>
                      </a:lnTo>
                      <a:lnTo>
                        <a:pt x="98" y="2769"/>
                      </a:lnTo>
                      <a:lnTo>
                        <a:pt x="66" y="2802"/>
                      </a:lnTo>
                      <a:lnTo>
                        <a:pt x="66" y="2802"/>
                      </a:lnTo>
                      <a:cubicBezTo>
                        <a:pt x="54" y="2814"/>
                        <a:pt x="49" y="2824"/>
                        <a:pt x="49" y="2835"/>
                      </a:cubicBezTo>
                      <a:lnTo>
                        <a:pt x="49" y="2835"/>
                      </a:lnTo>
                      <a:cubicBezTo>
                        <a:pt x="49" y="2846"/>
                        <a:pt x="57" y="2854"/>
                        <a:pt x="74" y="2860"/>
                      </a:cubicBezTo>
                      <a:lnTo>
                        <a:pt x="123" y="2877"/>
                      </a:lnTo>
                      <a:lnTo>
                        <a:pt x="123" y="2877"/>
                      </a:lnTo>
                      <a:cubicBezTo>
                        <a:pt x="139" y="2882"/>
                        <a:pt x="147" y="2889"/>
                        <a:pt x="147" y="2901"/>
                      </a:cubicBezTo>
                      <a:lnTo>
                        <a:pt x="147" y="2901"/>
                      </a:lnTo>
                      <a:cubicBezTo>
                        <a:pt x="147" y="2912"/>
                        <a:pt x="142" y="2923"/>
                        <a:pt x="131" y="2933"/>
                      </a:cubicBezTo>
                      <a:lnTo>
                        <a:pt x="98" y="2966"/>
                      </a:lnTo>
                      <a:lnTo>
                        <a:pt x="66" y="2999"/>
                      </a:lnTo>
                      <a:lnTo>
                        <a:pt x="33" y="3032"/>
                      </a:lnTo>
                      <a:lnTo>
                        <a:pt x="33" y="3032"/>
                      </a:lnTo>
                      <a:cubicBezTo>
                        <a:pt x="22" y="3043"/>
                        <a:pt x="10" y="3048"/>
                        <a:pt x="0" y="3048"/>
                      </a:cubicBezTo>
                      <a:lnTo>
                        <a:pt x="0" y="2720"/>
                      </a:lnTo>
                      <a:lnTo>
                        <a:pt x="0" y="2720"/>
                      </a:lnTo>
                      <a:cubicBezTo>
                        <a:pt x="10" y="2720"/>
                        <a:pt x="16" y="2715"/>
                        <a:pt x="16" y="2704"/>
                      </a:cubicBezTo>
                      <a:lnTo>
                        <a:pt x="16" y="2704"/>
                      </a:lnTo>
                      <a:cubicBezTo>
                        <a:pt x="16" y="2693"/>
                        <a:pt x="10" y="2687"/>
                        <a:pt x="0" y="2687"/>
                      </a:cubicBezTo>
                      <a:lnTo>
                        <a:pt x="0" y="2589"/>
                      </a:lnTo>
                      <a:lnTo>
                        <a:pt x="0" y="2589"/>
                      </a:lnTo>
                      <a:cubicBezTo>
                        <a:pt x="10" y="2589"/>
                        <a:pt x="22" y="2584"/>
                        <a:pt x="33" y="2573"/>
                      </a:cubicBezTo>
                      <a:lnTo>
                        <a:pt x="66" y="2540"/>
                      </a:lnTo>
                      <a:lnTo>
                        <a:pt x="164" y="2442"/>
                      </a:lnTo>
                      <a:lnTo>
                        <a:pt x="197" y="2409"/>
                      </a:lnTo>
                      <a:lnTo>
                        <a:pt x="197" y="2409"/>
                      </a:lnTo>
                      <a:cubicBezTo>
                        <a:pt x="208" y="2398"/>
                        <a:pt x="213" y="2387"/>
                        <a:pt x="213" y="2376"/>
                      </a:cubicBezTo>
                      <a:lnTo>
                        <a:pt x="213" y="2376"/>
                      </a:lnTo>
                      <a:cubicBezTo>
                        <a:pt x="213" y="2365"/>
                        <a:pt x="205" y="2357"/>
                        <a:pt x="188" y="2351"/>
                      </a:cubicBezTo>
                      <a:lnTo>
                        <a:pt x="188" y="2351"/>
                      </a:lnTo>
                      <a:cubicBezTo>
                        <a:pt x="172" y="2346"/>
                        <a:pt x="152" y="2344"/>
                        <a:pt x="131" y="2344"/>
                      </a:cubicBezTo>
                      <a:lnTo>
                        <a:pt x="0" y="2344"/>
                      </a:lnTo>
                      <a:lnTo>
                        <a:pt x="0" y="2131"/>
                      </a:lnTo>
                      <a:lnTo>
                        <a:pt x="0" y="2131"/>
                      </a:lnTo>
                      <a:cubicBezTo>
                        <a:pt x="10" y="2131"/>
                        <a:pt x="22" y="2125"/>
                        <a:pt x="33" y="2114"/>
                      </a:cubicBezTo>
                      <a:lnTo>
                        <a:pt x="66" y="2081"/>
                      </a:lnTo>
                      <a:lnTo>
                        <a:pt x="98" y="2048"/>
                      </a:lnTo>
                      <a:lnTo>
                        <a:pt x="131" y="2016"/>
                      </a:lnTo>
                      <a:lnTo>
                        <a:pt x="164" y="1982"/>
                      </a:lnTo>
                      <a:lnTo>
                        <a:pt x="197" y="1950"/>
                      </a:lnTo>
                      <a:lnTo>
                        <a:pt x="229" y="1917"/>
                      </a:lnTo>
                      <a:lnTo>
                        <a:pt x="262" y="1885"/>
                      </a:lnTo>
                      <a:lnTo>
                        <a:pt x="295" y="1852"/>
                      </a:lnTo>
                      <a:lnTo>
                        <a:pt x="328" y="1819"/>
                      </a:lnTo>
                      <a:lnTo>
                        <a:pt x="360" y="1786"/>
                      </a:lnTo>
                      <a:lnTo>
                        <a:pt x="393" y="1754"/>
                      </a:lnTo>
                      <a:lnTo>
                        <a:pt x="426" y="1721"/>
                      </a:lnTo>
                      <a:lnTo>
                        <a:pt x="459" y="1688"/>
                      </a:lnTo>
                      <a:lnTo>
                        <a:pt x="491" y="1655"/>
                      </a:lnTo>
                      <a:lnTo>
                        <a:pt x="524" y="1623"/>
                      </a:lnTo>
                      <a:lnTo>
                        <a:pt x="557" y="1590"/>
                      </a:lnTo>
                      <a:lnTo>
                        <a:pt x="590" y="1557"/>
                      </a:lnTo>
                      <a:lnTo>
                        <a:pt x="590" y="1557"/>
                      </a:lnTo>
                      <a:cubicBezTo>
                        <a:pt x="601" y="1545"/>
                        <a:pt x="606" y="1535"/>
                        <a:pt x="606" y="1524"/>
                      </a:cubicBezTo>
                      <a:lnTo>
                        <a:pt x="606" y="1524"/>
                      </a:lnTo>
                      <a:cubicBezTo>
                        <a:pt x="606" y="1513"/>
                        <a:pt x="601" y="1502"/>
                        <a:pt x="590" y="1491"/>
                      </a:cubicBezTo>
                      <a:lnTo>
                        <a:pt x="33" y="934"/>
                      </a:lnTo>
                      <a:lnTo>
                        <a:pt x="33" y="934"/>
                      </a:lnTo>
                      <a:cubicBezTo>
                        <a:pt x="22" y="923"/>
                        <a:pt x="10" y="917"/>
                        <a:pt x="0" y="917"/>
                      </a:cubicBezTo>
                      <a:lnTo>
                        <a:pt x="0" y="704"/>
                      </a:lnTo>
                      <a:lnTo>
                        <a:pt x="131" y="704"/>
                      </a:lnTo>
                      <a:lnTo>
                        <a:pt x="131" y="704"/>
                      </a:lnTo>
                      <a:cubicBezTo>
                        <a:pt x="152" y="704"/>
                        <a:pt x="172" y="702"/>
                        <a:pt x="188" y="696"/>
                      </a:cubicBezTo>
                      <a:lnTo>
                        <a:pt x="188" y="696"/>
                      </a:lnTo>
                      <a:cubicBezTo>
                        <a:pt x="205" y="691"/>
                        <a:pt x="213" y="683"/>
                        <a:pt x="213" y="672"/>
                      </a:cubicBezTo>
                      <a:lnTo>
                        <a:pt x="213" y="672"/>
                      </a:lnTo>
                      <a:cubicBezTo>
                        <a:pt x="213" y="660"/>
                        <a:pt x="208" y="650"/>
                        <a:pt x="197" y="639"/>
                      </a:cubicBezTo>
                      <a:lnTo>
                        <a:pt x="164" y="606"/>
                      </a:lnTo>
                      <a:lnTo>
                        <a:pt x="131" y="573"/>
                      </a:lnTo>
                      <a:lnTo>
                        <a:pt x="98" y="541"/>
                      </a:lnTo>
                      <a:lnTo>
                        <a:pt x="66" y="508"/>
                      </a:lnTo>
                      <a:lnTo>
                        <a:pt x="33" y="475"/>
                      </a:lnTo>
                      <a:lnTo>
                        <a:pt x="33" y="475"/>
                      </a:lnTo>
                      <a:cubicBezTo>
                        <a:pt x="22" y="464"/>
                        <a:pt x="10" y="458"/>
                        <a:pt x="0" y="458"/>
                      </a:cubicBezTo>
                      <a:lnTo>
                        <a:pt x="0" y="360"/>
                      </a:lnTo>
                      <a:lnTo>
                        <a:pt x="0" y="360"/>
                      </a:lnTo>
                      <a:cubicBezTo>
                        <a:pt x="10" y="360"/>
                        <a:pt x="16" y="355"/>
                        <a:pt x="16" y="344"/>
                      </a:cubicBezTo>
                      <a:lnTo>
                        <a:pt x="16" y="344"/>
                      </a:lnTo>
                      <a:cubicBezTo>
                        <a:pt x="16" y="333"/>
                        <a:pt x="10" y="327"/>
                        <a:pt x="0" y="327"/>
                      </a:cubicBezTo>
                      <a:lnTo>
                        <a:pt x="0" y="0"/>
                      </a:lnTo>
                      <a:lnTo>
                        <a:pt x="0" y="0"/>
                      </a:lnTo>
                      <a:cubicBezTo>
                        <a:pt x="10" y="0"/>
                        <a:pt x="22" y="5"/>
                        <a:pt x="33" y="15"/>
                      </a:cubicBezTo>
                      <a:lnTo>
                        <a:pt x="66" y="49"/>
                      </a:lnTo>
                      <a:lnTo>
                        <a:pt x="131" y="114"/>
                      </a:lnTo>
                      <a:lnTo>
                        <a:pt x="131" y="114"/>
                      </a:lnTo>
                      <a:cubicBezTo>
                        <a:pt x="142" y="125"/>
                        <a:pt x="147" y="136"/>
                        <a:pt x="147" y="147"/>
                      </a:cubicBezTo>
                      <a:lnTo>
                        <a:pt x="147" y="147"/>
                      </a:lnTo>
                      <a:cubicBezTo>
                        <a:pt x="147" y="158"/>
                        <a:pt x="139" y="166"/>
                        <a:pt x="123" y="172"/>
                      </a:cubicBezTo>
                      <a:lnTo>
                        <a:pt x="74" y="188"/>
                      </a:lnTo>
                      <a:lnTo>
                        <a:pt x="74" y="188"/>
                      </a:lnTo>
                      <a:cubicBezTo>
                        <a:pt x="57" y="194"/>
                        <a:pt x="49" y="202"/>
                        <a:pt x="49" y="213"/>
                      </a:cubicBezTo>
                      <a:lnTo>
                        <a:pt x="49" y="213"/>
                      </a:lnTo>
                      <a:cubicBezTo>
                        <a:pt x="49" y="224"/>
                        <a:pt x="54" y="235"/>
                        <a:pt x="66" y="245"/>
                      </a:cubicBezTo>
                      <a:lnTo>
                        <a:pt x="98" y="279"/>
                      </a:lnTo>
                      <a:lnTo>
                        <a:pt x="131" y="311"/>
                      </a:lnTo>
                      <a:lnTo>
                        <a:pt x="229" y="409"/>
                      </a:lnTo>
                      <a:lnTo>
                        <a:pt x="262" y="442"/>
                      </a:lnTo>
                      <a:lnTo>
                        <a:pt x="295" y="475"/>
                      </a:lnTo>
                      <a:lnTo>
                        <a:pt x="393" y="573"/>
                      </a:lnTo>
                      <a:lnTo>
                        <a:pt x="426" y="606"/>
                      </a:lnTo>
                      <a:lnTo>
                        <a:pt x="459" y="639"/>
                      </a:lnTo>
                      <a:lnTo>
                        <a:pt x="524" y="704"/>
                      </a:lnTo>
                      <a:lnTo>
                        <a:pt x="524" y="704"/>
                      </a:lnTo>
                      <a:cubicBezTo>
                        <a:pt x="535" y="715"/>
                        <a:pt x="541" y="726"/>
                        <a:pt x="541" y="737"/>
                      </a:cubicBezTo>
                      <a:lnTo>
                        <a:pt x="541" y="737"/>
                      </a:lnTo>
                      <a:cubicBezTo>
                        <a:pt x="541" y="748"/>
                        <a:pt x="532" y="756"/>
                        <a:pt x="516" y="762"/>
                      </a:cubicBezTo>
                      <a:lnTo>
                        <a:pt x="516" y="762"/>
                      </a:lnTo>
                      <a:cubicBezTo>
                        <a:pt x="500" y="767"/>
                        <a:pt x="480" y="770"/>
                        <a:pt x="459" y="770"/>
                      </a:cubicBezTo>
                      <a:lnTo>
                        <a:pt x="131" y="770"/>
                      </a:lnTo>
                      <a:lnTo>
                        <a:pt x="131" y="770"/>
                      </a:lnTo>
                      <a:cubicBezTo>
                        <a:pt x="109" y="770"/>
                        <a:pt x="90" y="773"/>
                        <a:pt x="74" y="778"/>
                      </a:cubicBezTo>
                      <a:lnTo>
                        <a:pt x="74" y="778"/>
                      </a:lnTo>
                      <a:cubicBezTo>
                        <a:pt x="57" y="784"/>
                        <a:pt x="49" y="792"/>
                        <a:pt x="49" y="803"/>
                      </a:cubicBezTo>
                      <a:lnTo>
                        <a:pt x="49" y="803"/>
                      </a:lnTo>
                      <a:cubicBezTo>
                        <a:pt x="49" y="814"/>
                        <a:pt x="54" y="824"/>
                        <a:pt x="66" y="835"/>
                      </a:cubicBezTo>
                      <a:lnTo>
                        <a:pt x="98" y="868"/>
                      </a:lnTo>
                      <a:lnTo>
                        <a:pt x="131" y="901"/>
                      </a:lnTo>
                      <a:lnTo>
                        <a:pt x="164" y="934"/>
                      </a:lnTo>
                      <a:lnTo>
                        <a:pt x="197" y="966"/>
                      </a:lnTo>
                      <a:lnTo>
                        <a:pt x="229" y="999"/>
                      </a:lnTo>
                      <a:lnTo>
                        <a:pt x="262" y="1032"/>
                      </a:lnTo>
                      <a:lnTo>
                        <a:pt x="295" y="1065"/>
                      </a:lnTo>
                      <a:lnTo>
                        <a:pt x="328" y="1098"/>
                      </a:lnTo>
                      <a:lnTo>
                        <a:pt x="360" y="1130"/>
                      </a:lnTo>
                      <a:lnTo>
                        <a:pt x="393" y="1163"/>
                      </a:lnTo>
                      <a:lnTo>
                        <a:pt x="426" y="1196"/>
                      </a:lnTo>
                      <a:lnTo>
                        <a:pt x="459" y="1229"/>
                      </a:lnTo>
                      <a:lnTo>
                        <a:pt x="491" y="1262"/>
                      </a:lnTo>
                      <a:lnTo>
                        <a:pt x="524" y="1294"/>
                      </a:lnTo>
                      <a:lnTo>
                        <a:pt x="557" y="1327"/>
                      </a:lnTo>
                      <a:lnTo>
                        <a:pt x="590" y="1360"/>
                      </a:lnTo>
                      <a:lnTo>
                        <a:pt x="622" y="1393"/>
                      </a:lnTo>
                      <a:lnTo>
                        <a:pt x="655" y="1426"/>
                      </a:lnTo>
                      <a:lnTo>
                        <a:pt x="688" y="1458"/>
                      </a:lnTo>
                      <a:lnTo>
                        <a:pt x="721" y="1491"/>
                      </a:ln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338">
                  <a:extLst>
                    <a:ext uri="{FF2B5EF4-FFF2-40B4-BE49-F238E27FC236}">
                      <a16:creationId xmlns:a16="http://schemas.microsoft.com/office/drawing/2014/main" id="{7CDB89C0-D548-C94A-9CBA-3D3930B75EF4}"/>
                    </a:ext>
                  </a:extLst>
                </p:cNvPr>
                <p:cNvSpPr>
                  <a:spLocks noChangeArrowheads="1"/>
                </p:cNvSpPr>
                <p:nvPr/>
              </p:nvSpPr>
              <p:spPr bwMode="auto">
                <a:xfrm>
                  <a:off x="4452938"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3 w 476"/>
                    <a:gd name="T13" fmla="*/ 377 h 952"/>
                    <a:gd name="T14" fmla="*/ 360 w 476"/>
                    <a:gd name="T15" fmla="*/ 344 h 952"/>
                    <a:gd name="T16" fmla="*/ 328 w 476"/>
                    <a:gd name="T17" fmla="*/ 311 h 952"/>
                    <a:gd name="T18" fmla="*/ 295 w 476"/>
                    <a:gd name="T19" fmla="*/ 278 h 952"/>
                    <a:gd name="T20" fmla="*/ 262 w 476"/>
                    <a:gd name="T21" fmla="*/ 245 h 952"/>
                    <a:gd name="T22" fmla="*/ 229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29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29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3" y="377"/>
                      </a:lnTo>
                      <a:lnTo>
                        <a:pt x="360" y="344"/>
                      </a:lnTo>
                      <a:lnTo>
                        <a:pt x="328" y="311"/>
                      </a:lnTo>
                      <a:lnTo>
                        <a:pt x="295" y="278"/>
                      </a:lnTo>
                      <a:lnTo>
                        <a:pt x="262" y="245"/>
                      </a:lnTo>
                      <a:lnTo>
                        <a:pt x="229" y="213"/>
                      </a:lnTo>
                      <a:lnTo>
                        <a:pt x="197" y="180"/>
                      </a:lnTo>
                      <a:lnTo>
                        <a:pt x="164" y="147"/>
                      </a:lnTo>
                      <a:lnTo>
                        <a:pt x="131" y="114"/>
                      </a:lnTo>
                      <a:lnTo>
                        <a:pt x="98" y="81"/>
                      </a:lnTo>
                      <a:lnTo>
                        <a:pt x="66" y="49"/>
                      </a:lnTo>
                      <a:lnTo>
                        <a:pt x="33" y="16"/>
                      </a:lnTo>
                      <a:lnTo>
                        <a:pt x="33" y="16"/>
                      </a:lnTo>
                      <a:cubicBezTo>
                        <a:pt x="22" y="5"/>
                        <a:pt x="10" y="0"/>
                        <a:pt x="0" y="0"/>
                      </a:cubicBezTo>
                      <a:lnTo>
                        <a:pt x="0" y="131"/>
                      </a:lnTo>
                      <a:lnTo>
                        <a:pt x="0" y="131"/>
                      </a:lnTo>
                      <a:cubicBezTo>
                        <a:pt x="10" y="131"/>
                        <a:pt x="22" y="137"/>
                        <a:pt x="33" y="147"/>
                      </a:cubicBezTo>
                      <a:lnTo>
                        <a:pt x="66" y="180"/>
                      </a:lnTo>
                      <a:lnTo>
                        <a:pt x="98" y="213"/>
                      </a:lnTo>
                      <a:lnTo>
                        <a:pt x="131" y="245"/>
                      </a:lnTo>
                      <a:lnTo>
                        <a:pt x="229" y="344"/>
                      </a:lnTo>
                      <a:lnTo>
                        <a:pt x="262" y="377"/>
                      </a:lnTo>
                      <a:lnTo>
                        <a:pt x="295" y="409"/>
                      </a:lnTo>
                      <a:lnTo>
                        <a:pt x="328" y="442"/>
                      </a:lnTo>
                      <a:lnTo>
                        <a:pt x="328" y="442"/>
                      </a:lnTo>
                      <a:cubicBezTo>
                        <a:pt x="338" y="453"/>
                        <a:pt x="344" y="464"/>
                        <a:pt x="344" y="475"/>
                      </a:cubicBezTo>
                      <a:lnTo>
                        <a:pt x="344" y="475"/>
                      </a:lnTo>
                      <a:cubicBezTo>
                        <a:pt x="344" y="486"/>
                        <a:pt x="338" y="496"/>
                        <a:pt x="328" y="508"/>
                      </a:cubicBezTo>
                      <a:lnTo>
                        <a:pt x="295" y="541"/>
                      </a:lnTo>
                      <a:lnTo>
                        <a:pt x="262" y="574"/>
                      </a:lnTo>
                      <a:lnTo>
                        <a:pt x="229" y="606"/>
                      </a:lnTo>
                      <a:lnTo>
                        <a:pt x="197" y="639"/>
                      </a:lnTo>
                      <a:lnTo>
                        <a:pt x="164" y="672"/>
                      </a:lnTo>
                      <a:lnTo>
                        <a:pt x="131" y="705"/>
                      </a:lnTo>
                      <a:lnTo>
                        <a:pt x="98" y="737"/>
                      </a:lnTo>
                      <a:lnTo>
                        <a:pt x="66" y="770"/>
                      </a:lnTo>
                      <a:lnTo>
                        <a:pt x="33" y="803"/>
                      </a:lnTo>
                      <a:lnTo>
                        <a:pt x="33" y="803"/>
                      </a:lnTo>
                      <a:cubicBezTo>
                        <a:pt x="22" y="814"/>
                        <a:pt x="10" y="819"/>
                        <a:pt x="0" y="819"/>
                      </a:cubicBezTo>
                      <a:lnTo>
                        <a:pt x="0" y="951"/>
                      </a:lnTo>
                      <a:lnTo>
                        <a:pt x="0" y="951"/>
                      </a:lnTo>
                      <a:cubicBezTo>
                        <a:pt x="10" y="951"/>
                        <a:pt x="22" y="945"/>
                        <a:pt x="33" y="933"/>
                      </a:cubicBezTo>
                      <a:lnTo>
                        <a:pt x="459" y="50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3" name="Group 623">
                  <a:extLst>
                    <a:ext uri="{FF2B5EF4-FFF2-40B4-BE49-F238E27FC236}">
                      <a16:creationId xmlns:a16="http://schemas.microsoft.com/office/drawing/2014/main" id="{946009A0-FDE6-3844-A67A-73C03E2DB8BB}"/>
                    </a:ext>
                  </a:extLst>
                </p:cNvPr>
                <p:cNvGrpSpPr/>
                <p:nvPr/>
              </p:nvGrpSpPr>
              <p:grpSpPr>
                <a:xfrm>
                  <a:off x="4400550" y="2360613"/>
                  <a:ext cx="106363" cy="107950"/>
                  <a:chOff x="4400550" y="2360613"/>
                  <a:chExt cx="106363" cy="107950"/>
                </a:xfrm>
                <a:solidFill>
                  <a:schemeClr val="accent2"/>
                </a:solidFill>
              </p:grpSpPr>
              <p:sp>
                <p:nvSpPr>
                  <p:cNvPr id="64" name="Freeform 200">
                    <a:extLst>
                      <a:ext uri="{FF2B5EF4-FFF2-40B4-BE49-F238E27FC236}">
                        <a16:creationId xmlns:a16="http://schemas.microsoft.com/office/drawing/2014/main" id="{94E172EC-2D8A-5040-909C-D5E692B21BF5}"/>
                      </a:ext>
                    </a:extLst>
                  </p:cNvPr>
                  <p:cNvSpPr>
                    <a:spLocks noChangeArrowheads="1"/>
                  </p:cNvSpPr>
                  <p:nvPr/>
                </p:nvSpPr>
                <p:spPr bwMode="auto">
                  <a:xfrm>
                    <a:off x="4400550" y="2360613"/>
                    <a:ext cx="41275" cy="41275"/>
                  </a:xfrm>
                  <a:custGeom>
                    <a:avLst/>
                    <a:gdLst>
                      <a:gd name="T0" fmla="*/ 107 w 113"/>
                      <a:gd name="T1" fmla="*/ 25 h 114"/>
                      <a:gd name="T2" fmla="*/ 107 w 113"/>
                      <a:gd name="T3" fmla="*/ 25 h 114"/>
                      <a:gd name="T4" fmla="*/ 82 w 113"/>
                      <a:gd name="T5" fmla="*/ 0 h 114"/>
                      <a:gd name="T6" fmla="*/ 82 w 113"/>
                      <a:gd name="T7" fmla="*/ 0 h 114"/>
                      <a:gd name="T8" fmla="*/ 50 w 113"/>
                      <a:gd name="T9" fmla="*/ 17 h 114"/>
                      <a:gd name="T10" fmla="*/ 16 w 113"/>
                      <a:gd name="T11" fmla="*/ 50 h 114"/>
                      <a:gd name="T12" fmla="*/ 16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7 w 113"/>
                      <a:gd name="T27" fmla="*/ 74 h 114"/>
                      <a:gd name="T28" fmla="*/ 107 w 113"/>
                      <a:gd name="T29" fmla="*/ 74 h 114"/>
                      <a:gd name="T30" fmla="*/ 107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7" y="25"/>
                        </a:moveTo>
                        <a:lnTo>
                          <a:pt x="107" y="25"/>
                        </a:lnTo>
                        <a:cubicBezTo>
                          <a:pt x="101" y="9"/>
                          <a:pt x="93" y="0"/>
                          <a:pt x="82" y="0"/>
                        </a:cubicBezTo>
                        <a:lnTo>
                          <a:pt x="82" y="0"/>
                        </a:lnTo>
                        <a:cubicBezTo>
                          <a:pt x="71" y="0"/>
                          <a:pt x="60" y="6"/>
                          <a:pt x="50" y="17"/>
                        </a:cubicBezTo>
                        <a:lnTo>
                          <a:pt x="16" y="50"/>
                        </a:lnTo>
                        <a:lnTo>
                          <a:pt x="16" y="50"/>
                        </a:lnTo>
                        <a:cubicBezTo>
                          <a:pt x="6" y="60"/>
                          <a:pt x="0" y="72"/>
                          <a:pt x="0" y="82"/>
                        </a:cubicBezTo>
                        <a:lnTo>
                          <a:pt x="0" y="82"/>
                        </a:lnTo>
                        <a:cubicBezTo>
                          <a:pt x="0" y="93"/>
                          <a:pt x="9" y="101"/>
                          <a:pt x="25" y="107"/>
                        </a:cubicBezTo>
                        <a:lnTo>
                          <a:pt x="25" y="107"/>
                        </a:lnTo>
                        <a:cubicBezTo>
                          <a:pt x="41" y="113"/>
                          <a:pt x="57" y="113"/>
                          <a:pt x="74" y="107"/>
                        </a:cubicBezTo>
                        <a:lnTo>
                          <a:pt x="74" y="107"/>
                        </a:lnTo>
                        <a:cubicBezTo>
                          <a:pt x="90" y="101"/>
                          <a:pt x="101" y="91"/>
                          <a:pt x="107" y="74"/>
                        </a:cubicBezTo>
                        <a:lnTo>
                          <a:pt x="107" y="74"/>
                        </a:lnTo>
                        <a:cubicBezTo>
                          <a:pt x="112" y="57"/>
                          <a:pt x="112" y="42"/>
                          <a:pt x="107"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203">
                    <a:extLst>
                      <a:ext uri="{FF2B5EF4-FFF2-40B4-BE49-F238E27FC236}">
                        <a16:creationId xmlns:a16="http://schemas.microsoft.com/office/drawing/2014/main" id="{0727DF13-4513-A749-AD13-B9160D4C0306}"/>
                      </a:ext>
                    </a:extLst>
                  </p:cNvPr>
                  <p:cNvSpPr>
                    <a:spLocks noChangeArrowheads="1"/>
                  </p:cNvSpPr>
                  <p:nvPr/>
                </p:nvSpPr>
                <p:spPr bwMode="auto">
                  <a:xfrm>
                    <a:off x="4400550"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6 w 113"/>
                      <a:gd name="T13" fmla="*/ 63 h 113"/>
                      <a:gd name="T14" fmla="*/ 50 w 113"/>
                      <a:gd name="T15" fmla="*/ 95 h 113"/>
                      <a:gd name="T16" fmla="*/ 50 w 113"/>
                      <a:gd name="T17" fmla="*/ 95 h 113"/>
                      <a:gd name="T18" fmla="*/ 82 w 113"/>
                      <a:gd name="T19" fmla="*/ 112 h 113"/>
                      <a:gd name="T20" fmla="*/ 82 w 113"/>
                      <a:gd name="T21" fmla="*/ 112 h 113"/>
                      <a:gd name="T22" fmla="*/ 107 w 113"/>
                      <a:gd name="T23" fmla="*/ 87 h 113"/>
                      <a:gd name="T24" fmla="*/ 107 w 113"/>
                      <a:gd name="T25" fmla="*/ 87 h 113"/>
                      <a:gd name="T26" fmla="*/ 107 w 113"/>
                      <a:gd name="T27" fmla="*/ 38 h 113"/>
                      <a:gd name="T28" fmla="*/ 107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7" y="0"/>
                          <a:pt x="41" y="0"/>
                          <a:pt x="25" y="5"/>
                        </a:cubicBezTo>
                        <a:lnTo>
                          <a:pt x="25" y="5"/>
                        </a:lnTo>
                        <a:cubicBezTo>
                          <a:pt x="9" y="10"/>
                          <a:pt x="0" y="18"/>
                          <a:pt x="0" y="30"/>
                        </a:cubicBezTo>
                        <a:lnTo>
                          <a:pt x="0" y="30"/>
                        </a:lnTo>
                        <a:cubicBezTo>
                          <a:pt x="0" y="40"/>
                          <a:pt x="6" y="51"/>
                          <a:pt x="16" y="63"/>
                        </a:cubicBezTo>
                        <a:lnTo>
                          <a:pt x="50" y="95"/>
                        </a:lnTo>
                        <a:lnTo>
                          <a:pt x="50" y="95"/>
                        </a:lnTo>
                        <a:cubicBezTo>
                          <a:pt x="60" y="106"/>
                          <a:pt x="71" y="112"/>
                          <a:pt x="82" y="112"/>
                        </a:cubicBezTo>
                        <a:lnTo>
                          <a:pt x="82" y="112"/>
                        </a:lnTo>
                        <a:cubicBezTo>
                          <a:pt x="93" y="112"/>
                          <a:pt x="101" y="103"/>
                          <a:pt x="107" y="87"/>
                        </a:cubicBezTo>
                        <a:lnTo>
                          <a:pt x="107" y="87"/>
                        </a:lnTo>
                        <a:cubicBezTo>
                          <a:pt x="112" y="71"/>
                          <a:pt x="112" y="54"/>
                          <a:pt x="107" y="38"/>
                        </a:cubicBezTo>
                        <a:lnTo>
                          <a:pt x="107"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344">
                    <a:extLst>
                      <a:ext uri="{FF2B5EF4-FFF2-40B4-BE49-F238E27FC236}">
                        <a16:creationId xmlns:a16="http://schemas.microsoft.com/office/drawing/2014/main" id="{94091945-0C44-3E46-870A-C95763FCF0D9}"/>
                      </a:ext>
                    </a:extLst>
                  </p:cNvPr>
                  <p:cNvSpPr>
                    <a:spLocks noChangeArrowheads="1"/>
                  </p:cNvSpPr>
                  <p:nvPr/>
                </p:nvSpPr>
                <p:spPr bwMode="auto">
                  <a:xfrm>
                    <a:off x="4465638" y="2360613"/>
                    <a:ext cx="41275" cy="41275"/>
                  </a:xfrm>
                  <a:custGeom>
                    <a:avLst/>
                    <a:gdLst>
                      <a:gd name="T0" fmla="*/ 39 w 113"/>
                      <a:gd name="T1" fmla="*/ 107 h 114"/>
                      <a:gd name="T2" fmla="*/ 39 w 113"/>
                      <a:gd name="T3" fmla="*/ 107 h 114"/>
                      <a:gd name="T4" fmla="*/ 88 w 113"/>
                      <a:gd name="T5" fmla="*/ 107 h 114"/>
                      <a:gd name="T6" fmla="*/ 88 w 113"/>
                      <a:gd name="T7" fmla="*/ 107 h 114"/>
                      <a:gd name="T8" fmla="*/ 112 w 113"/>
                      <a:gd name="T9" fmla="*/ 82 h 114"/>
                      <a:gd name="T10" fmla="*/ 112 w 113"/>
                      <a:gd name="T11" fmla="*/ 82 h 114"/>
                      <a:gd name="T12" fmla="*/ 96 w 113"/>
                      <a:gd name="T13" fmla="*/ 50 h 114"/>
                      <a:gd name="T14" fmla="*/ 63 w 113"/>
                      <a:gd name="T15" fmla="*/ 17 h 114"/>
                      <a:gd name="T16" fmla="*/ 63 w 113"/>
                      <a:gd name="T17" fmla="*/ 17 h 114"/>
                      <a:gd name="T18" fmla="*/ 31 w 113"/>
                      <a:gd name="T19" fmla="*/ 0 h 114"/>
                      <a:gd name="T20" fmla="*/ 31 w 113"/>
                      <a:gd name="T21" fmla="*/ 0 h 114"/>
                      <a:gd name="T22" fmla="*/ 6 w 113"/>
                      <a:gd name="T23" fmla="*/ 25 h 114"/>
                      <a:gd name="T24" fmla="*/ 6 w 113"/>
                      <a:gd name="T25" fmla="*/ 25 h 114"/>
                      <a:gd name="T26" fmla="*/ 6 w 113"/>
                      <a:gd name="T27" fmla="*/ 74 h 114"/>
                      <a:gd name="T28" fmla="*/ 6 w 113"/>
                      <a:gd name="T29" fmla="*/ 74 h 114"/>
                      <a:gd name="T30" fmla="*/ 39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9" y="107"/>
                        </a:moveTo>
                        <a:lnTo>
                          <a:pt x="39" y="107"/>
                        </a:lnTo>
                        <a:cubicBezTo>
                          <a:pt x="55" y="113"/>
                          <a:pt x="71" y="113"/>
                          <a:pt x="88" y="107"/>
                        </a:cubicBezTo>
                        <a:lnTo>
                          <a:pt x="88" y="107"/>
                        </a:lnTo>
                        <a:cubicBezTo>
                          <a:pt x="104" y="101"/>
                          <a:pt x="112" y="93"/>
                          <a:pt x="112" y="82"/>
                        </a:cubicBezTo>
                        <a:lnTo>
                          <a:pt x="112" y="82"/>
                        </a:lnTo>
                        <a:cubicBezTo>
                          <a:pt x="112" y="72"/>
                          <a:pt x="107" y="60"/>
                          <a:pt x="96" y="50"/>
                        </a:cubicBezTo>
                        <a:lnTo>
                          <a:pt x="63" y="17"/>
                        </a:lnTo>
                        <a:lnTo>
                          <a:pt x="63" y="17"/>
                        </a:lnTo>
                        <a:cubicBezTo>
                          <a:pt x="52" y="6"/>
                          <a:pt x="41" y="0"/>
                          <a:pt x="31" y="0"/>
                        </a:cubicBezTo>
                        <a:lnTo>
                          <a:pt x="31" y="0"/>
                        </a:lnTo>
                        <a:cubicBezTo>
                          <a:pt x="19" y="0"/>
                          <a:pt x="11" y="9"/>
                          <a:pt x="6" y="25"/>
                        </a:cubicBezTo>
                        <a:lnTo>
                          <a:pt x="6" y="25"/>
                        </a:lnTo>
                        <a:cubicBezTo>
                          <a:pt x="0" y="42"/>
                          <a:pt x="0" y="57"/>
                          <a:pt x="6" y="74"/>
                        </a:cubicBezTo>
                        <a:lnTo>
                          <a:pt x="6" y="74"/>
                        </a:lnTo>
                        <a:cubicBezTo>
                          <a:pt x="11"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347">
                    <a:extLst>
                      <a:ext uri="{FF2B5EF4-FFF2-40B4-BE49-F238E27FC236}">
                        <a16:creationId xmlns:a16="http://schemas.microsoft.com/office/drawing/2014/main" id="{15114980-3533-4F41-B014-BF113AAAF18E}"/>
                      </a:ext>
                    </a:extLst>
                  </p:cNvPr>
                  <p:cNvSpPr>
                    <a:spLocks noChangeArrowheads="1"/>
                  </p:cNvSpPr>
                  <p:nvPr/>
                </p:nvSpPr>
                <p:spPr bwMode="auto">
                  <a:xfrm>
                    <a:off x="4465638" y="2427288"/>
                    <a:ext cx="41275" cy="41275"/>
                  </a:xfrm>
                  <a:custGeom>
                    <a:avLst/>
                    <a:gdLst>
                      <a:gd name="T0" fmla="*/ 6 w 113"/>
                      <a:gd name="T1" fmla="*/ 87 h 113"/>
                      <a:gd name="T2" fmla="*/ 6 w 113"/>
                      <a:gd name="T3" fmla="*/ 87 h 113"/>
                      <a:gd name="T4" fmla="*/ 31 w 113"/>
                      <a:gd name="T5" fmla="*/ 112 h 113"/>
                      <a:gd name="T6" fmla="*/ 31 w 113"/>
                      <a:gd name="T7" fmla="*/ 112 h 113"/>
                      <a:gd name="T8" fmla="*/ 63 w 113"/>
                      <a:gd name="T9" fmla="*/ 95 h 113"/>
                      <a:gd name="T10" fmla="*/ 96 w 113"/>
                      <a:gd name="T11" fmla="*/ 63 h 113"/>
                      <a:gd name="T12" fmla="*/ 96 w 113"/>
                      <a:gd name="T13" fmla="*/ 63 h 113"/>
                      <a:gd name="T14" fmla="*/ 112 w 113"/>
                      <a:gd name="T15" fmla="*/ 30 h 113"/>
                      <a:gd name="T16" fmla="*/ 112 w 113"/>
                      <a:gd name="T17" fmla="*/ 30 h 113"/>
                      <a:gd name="T18" fmla="*/ 88 w 113"/>
                      <a:gd name="T19" fmla="*/ 5 h 113"/>
                      <a:gd name="T20" fmla="*/ 88 w 113"/>
                      <a:gd name="T21" fmla="*/ 5 h 113"/>
                      <a:gd name="T22" fmla="*/ 39 w 113"/>
                      <a:gd name="T23" fmla="*/ 5 h 113"/>
                      <a:gd name="T24" fmla="*/ 39 w 113"/>
                      <a:gd name="T25" fmla="*/ 5 h 113"/>
                      <a:gd name="T26" fmla="*/ 6 w 113"/>
                      <a:gd name="T27" fmla="*/ 38 h 113"/>
                      <a:gd name="T28" fmla="*/ 6 w 113"/>
                      <a:gd name="T29" fmla="*/ 38 h 113"/>
                      <a:gd name="T30" fmla="*/ 6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6" y="87"/>
                        </a:moveTo>
                        <a:lnTo>
                          <a:pt x="6" y="87"/>
                        </a:lnTo>
                        <a:cubicBezTo>
                          <a:pt x="11" y="103"/>
                          <a:pt x="19" y="112"/>
                          <a:pt x="31" y="112"/>
                        </a:cubicBezTo>
                        <a:lnTo>
                          <a:pt x="31" y="112"/>
                        </a:lnTo>
                        <a:cubicBezTo>
                          <a:pt x="41" y="112"/>
                          <a:pt x="52" y="106"/>
                          <a:pt x="63" y="95"/>
                        </a:cubicBezTo>
                        <a:lnTo>
                          <a:pt x="96" y="63"/>
                        </a:lnTo>
                        <a:lnTo>
                          <a:pt x="96" y="63"/>
                        </a:lnTo>
                        <a:cubicBezTo>
                          <a:pt x="107" y="51"/>
                          <a:pt x="112" y="40"/>
                          <a:pt x="112" y="30"/>
                        </a:cubicBezTo>
                        <a:lnTo>
                          <a:pt x="112" y="30"/>
                        </a:lnTo>
                        <a:cubicBezTo>
                          <a:pt x="112" y="18"/>
                          <a:pt x="104" y="10"/>
                          <a:pt x="88" y="5"/>
                        </a:cubicBezTo>
                        <a:lnTo>
                          <a:pt x="88" y="5"/>
                        </a:lnTo>
                        <a:cubicBezTo>
                          <a:pt x="71" y="0"/>
                          <a:pt x="55" y="0"/>
                          <a:pt x="39" y="5"/>
                        </a:cubicBezTo>
                        <a:lnTo>
                          <a:pt x="39" y="5"/>
                        </a:lnTo>
                        <a:cubicBezTo>
                          <a:pt x="22" y="10"/>
                          <a:pt x="11"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3" name="Group 549">
                <a:extLst>
                  <a:ext uri="{FF2B5EF4-FFF2-40B4-BE49-F238E27FC236}">
                    <a16:creationId xmlns:a16="http://schemas.microsoft.com/office/drawing/2014/main" id="{A489FB5A-8061-7E42-B016-484230A0BA4D}"/>
                  </a:ext>
                </a:extLst>
              </p:cNvPr>
              <p:cNvGrpSpPr/>
              <p:nvPr/>
            </p:nvGrpSpPr>
            <p:grpSpPr>
              <a:xfrm rot="5400000">
                <a:off x="1964738" y="3772865"/>
                <a:ext cx="1421849" cy="1440000"/>
                <a:chOff x="4730750" y="1858963"/>
                <a:chExt cx="1119188" cy="1133475"/>
              </a:xfrm>
            </p:grpSpPr>
            <p:sp>
              <p:nvSpPr>
                <p:cNvPr id="42" name="Freeform 330">
                  <a:extLst>
                    <a:ext uri="{FF2B5EF4-FFF2-40B4-BE49-F238E27FC236}">
                      <a16:creationId xmlns:a16="http://schemas.microsoft.com/office/drawing/2014/main" id="{F0FBE9D5-EB45-3F4D-B41D-3BB2661EB85D}"/>
                    </a:ext>
                  </a:extLst>
                </p:cNvPr>
                <p:cNvSpPr>
                  <a:spLocks noChangeArrowheads="1"/>
                </p:cNvSpPr>
                <p:nvPr/>
              </p:nvSpPr>
              <p:spPr bwMode="auto">
                <a:xfrm>
                  <a:off x="5154613" y="1858963"/>
                  <a:ext cx="271462" cy="141287"/>
                </a:xfrm>
                <a:custGeom>
                  <a:avLst/>
                  <a:gdLst>
                    <a:gd name="T0" fmla="*/ 50 w 755"/>
                    <a:gd name="T1" fmla="*/ 98 h 392"/>
                    <a:gd name="T2" fmla="*/ 82 w 755"/>
                    <a:gd name="T3" fmla="*/ 131 h 392"/>
                    <a:gd name="T4" fmla="*/ 115 w 755"/>
                    <a:gd name="T5" fmla="*/ 164 h 392"/>
                    <a:gd name="T6" fmla="*/ 148 w 755"/>
                    <a:gd name="T7" fmla="*/ 197 h 392"/>
                    <a:gd name="T8" fmla="*/ 180 w 755"/>
                    <a:gd name="T9" fmla="*/ 230 h 392"/>
                    <a:gd name="T10" fmla="*/ 213 w 755"/>
                    <a:gd name="T11" fmla="*/ 262 h 392"/>
                    <a:gd name="T12" fmla="*/ 246 w 755"/>
                    <a:gd name="T13" fmla="*/ 296 h 392"/>
                    <a:gd name="T14" fmla="*/ 279 w 755"/>
                    <a:gd name="T15" fmla="*/ 328 h 392"/>
                    <a:gd name="T16" fmla="*/ 312 w 755"/>
                    <a:gd name="T17" fmla="*/ 361 h 392"/>
                    <a:gd name="T18" fmla="*/ 312 w 755"/>
                    <a:gd name="T19" fmla="*/ 361 h 392"/>
                    <a:gd name="T20" fmla="*/ 353 w 755"/>
                    <a:gd name="T21" fmla="*/ 385 h 392"/>
                    <a:gd name="T22" fmla="*/ 353 w 755"/>
                    <a:gd name="T23" fmla="*/ 385 h 392"/>
                    <a:gd name="T24" fmla="*/ 401 w 755"/>
                    <a:gd name="T25" fmla="*/ 385 h 392"/>
                    <a:gd name="T26" fmla="*/ 401 w 755"/>
                    <a:gd name="T27" fmla="*/ 385 h 392"/>
                    <a:gd name="T28" fmla="*/ 410 w 755"/>
                    <a:gd name="T29" fmla="*/ 382 h 392"/>
                    <a:gd name="T30" fmla="*/ 410 w 755"/>
                    <a:gd name="T31" fmla="*/ 382 h 392"/>
                    <a:gd name="T32" fmla="*/ 443 w 755"/>
                    <a:gd name="T33" fmla="*/ 361 h 392"/>
                    <a:gd name="T34" fmla="*/ 475 w 755"/>
                    <a:gd name="T35" fmla="*/ 328 h 392"/>
                    <a:gd name="T36" fmla="*/ 574 w 755"/>
                    <a:gd name="T37" fmla="*/ 230 h 392"/>
                    <a:gd name="T38" fmla="*/ 606 w 755"/>
                    <a:gd name="T39" fmla="*/ 197 h 392"/>
                    <a:gd name="T40" fmla="*/ 639 w 755"/>
                    <a:gd name="T41" fmla="*/ 164 h 392"/>
                    <a:gd name="T42" fmla="*/ 737 w 755"/>
                    <a:gd name="T43" fmla="*/ 66 h 392"/>
                    <a:gd name="T44" fmla="*/ 737 w 755"/>
                    <a:gd name="T45" fmla="*/ 66 h 392"/>
                    <a:gd name="T46" fmla="*/ 754 w 755"/>
                    <a:gd name="T47" fmla="*/ 32 h 392"/>
                    <a:gd name="T48" fmla="*/ 754 w 755"/>
                    <a:gd name="T49" fmla="*/ 32 h 392"/>
                    <a:gd name="T50" fmla="*/ 729 w 755"/>
                    <a:gd name="T51" fmla="*/ 9 h 392"/>
                    <a:gd name="T52" fmla="*/ 729 w 755"/>
                    <a:gd name="T53" fmla="*/ 9 h 392"/>
                    <a:gd name="T54" fmla="*/ 672 w 755"/>
                    <a:gd name="T55" fmla="*/ 0 h 392"/>
                    <a:gd name="T56" fmla="*/ 410 w 755"/>
                    <a:gd name="T57" fmla="*/ 0 h 392"/>
                    <a:gd name="T58" fmla="*/ 82 w 755"/>
                    <a:gd name="T59" fmla="*/ 0 h 392"/>
                    <a:gd name="T60" fmla="*/ 82 w 755"/>
                    <a:gd name="T61" fmla="*/ 0 h 392"/>
                    <a:gd name="T62" fmla="*/ 25 w 755"/>
                    <a:gd name="T63" fmla="*/ 9 h 392"/>
                    <a:gd name="T64" fmla="*/ 25 w 755"/>
                    <a:gd name="T65" fmla="*/ 9 h 392"/>
                    <a:gd name="T66" fmla="*/ 0 w 755"/>
                    <a:gd name="T67" fmla="*/ 32 h 392"/>
                    <a:gd name="T68" fmla="*/ 0 w 755"/>
                    <a:gd name="T69" fmla="*/ 32 h 392"/>
                    <a:gd name="T70" fmla="*/ 16 w 755"/>
                    <a:gd name="T71" fmla="*/ 66 h 392"/>
                    <a:gd name="T72" fmla="*/ 50 w 755"/>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5" h="392">
                      <a:moveTo>
                        <a:pt x="50" y="98"/>
                      </a:moveTo>
                      <a:lnTo>
                        <a:pt x="82" y="131"/>
                      </a:lnTo>
                      <a:lnTo>
                        <a:pt x="115" y="164"/>
                      </a:lnTo>
                      <a:lnTo>
                        <a:pt x="148" y="197"/>
                      </a:lnTo>
                      <a:lnTo>
                        <a:pt x="180" y="230"/>
                      </a:lnTo>
                      <a:lnTo>
                        <a:pt x="213" y="262"/>
                      </a:lnTo>
                      <a:lnTo>
                        <a:pt x="246" y="296"/>
                      </a:lnTo>
                      <a:lnTo>
                        <a:pt x="279" y="328"/>
                      </a:lnTo>
                      <a:lnTo>
                        <a:pt x="312" y="361"/>
                      </a:lnTo>
                      <a:lnTo>
                        <a:pt x="312" y="361"/>
                      </a:lnTo>
                      <a:cubicBezTo>
                        <a:pt x="323" y="372"/>
                        <a:pt x="336" y="380"/>
                        <a:pt x="353" y="385"/>
                      </a:cubicBezTo>
                      <a:lnTo>
                        <a:pt x="353" y="385"/>
                      </a:lnTo>
                      <a:cubicBezTo>
                        <a:pt x="369" y="391"/>
                        <a:pt x="385" y="391"/>
                        <a:pt x="401" y="385"/>
                      </a:cubicBezTo>
                      <a:lnTo>
                        <a:pt x="401" y="385"/>
                      </a:lnTo>
                      <a:cubicBezTo>
                        <a:pt x="404" y="384"/>
                        <a:pt x="407" y="383"/>
                        <a:pt x="410" y="382"/>
                      </a:cubicBezTo>
                      <a:lnTo>
                        <a:pt x="410" y="382"/>
                      </a:lnTo>
                      <a:cubicBezTo>
                        <a:pt x="423" y="377"/>
                        <a:pt x="434" y="370"/>
                        <a:pt x="443" y="361"/>
                      </a:cubicBezTo>
                      <a:lnTo>
                        <a:pt x="475" y="328"/>
                      </a:lnTo>
                      <a:lnTo>
                        <a:pt x="574" y="230"/>
                      </a:lnTo>
                      <a:lnTo>
                        <a:pt x="606" y="197"/>
                      </a:lnTo>
                      <a:lnTo>
                        <a:pt x="639" y="164"/>
                      </a:lnTo>
                      <a:lnTo>
                        <a:pt x="737" y="66"/>
                      </a:lnTo>
                      <a:lnTo>
                        <a:pt x="737" y="66"/>
                      </a:lnTo>
                      <a:cubicBezTo>
                        <a:pt x="748" y="55"/>
                        <a:pt x="754" y="44"/>
                        <a:pt x="754" y="32"/>
                      </a:cubicBezTo>
                      <a:lnTo>
                        <a:pt x="754" y="32"/>
                      </a:lnTo>
                      <a:cubicBezTo>
                        <a:pt x="754" y="22"/>
                        <a:pt x="746" y="14"/>
                        <a:pt x="729" y="9"/>
                      </a:cubicBezTo>
                      <a:lnTo>
                        <a:pt x="729" y="9"/>
                      </a:lnTo>
                      <a:cubicBezTo>
                        <a:pt x="713" y="3"/>
                        <a:pt x="694" y="0"/>
                        <a:pt x="672" y="0"/>
                      </a:cubicBezTo>
                      <a:lnTo>
                        <a:pt x="410" y="0"/>
                      </a:lnTo>
                      <a:lnTo>
                        <a:pt x="82" y="0"/>
                      </a:lnTo>
                      <a:lnTo>
                        <a:pt x="82" y="0"/>
                      </a:lnTo>
                      <a:cubicBezTo>
                        <a:pt x="60" y="0"/>
                        <a:pt x="41" y="3"/>
                        <a:pt x="25" y="9"/>
                      </a:cubicBezTo>
                      <a:lnTo>
                        <a:pt x="25" y="9"/>
                      </a:lnTo>
                      <a:cubicBezTo>
                        <a:pt x="8" y="14"/>
                        <a:pt x="0" y="22"/>
                        <a:pt x="0" y="32"/>
                      </a:cubicBezTo>
                      <a:lnTo>
                        <a:pt x="0" y="32"/>
                      </a:lnTo>
                      <a:cubicBezTo>
                        <a:pt x="0" y="44"/>
                        <a:pt x="6" y="55"/>
                        <a:pt x="16" y="66"/>
                      </a:cubicBezTo>
                      <a:lnTo>
                        <a:pt x="50" y="98"/>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332">
                  <a:extLst>
                    <a:ext uri="{FF2B5EF4-FFF2-40B4-BE49-F238E27FC236}">
                      <a16:creationId xmlns:a16="http://schemas.microsoft.com/office/drawing/2014/main" id="{83359074-5EE8-314B-B68D-79D0EE0D3124}"/>
                    </a:ext>
                  </a:extLst>
                </p:cNvPr>
                <p:cNvSpPr>
                  <a:spLocks noChangeArrowheads="1"/>
                </p:cNvSpPr>
                <p:nvPr/>
              </p:nvSpPr>
              <p:spPr bwMode="auto">
                <a:xfrm>
                  <a:off x="5013325" y="2000250"/>
                  <a:ext cx="247650" cy="134938"/>
                </a:xfrm>
                <a:custGeom>
                  <a:avLst/>
                  <a:gdLst>
                    <a:gd name="T0" fmla="*/ 49 w 689"/>
                    <a:gd name="T1" fmla="*/ 98 h 377"/>
                    <a:gd name="T2" fmla="*/ 147 w 689"/>
                    <a:gd name="T3" fmla="*/ 196 h 377"/>
                    <a:gd name="T4" fmla="*/ 180 w 689"/>
                    <a:gd name="T5" fmla="*/ 229 h 377"/>
                    <a:gd name="T6" fmla="*/ 213 w 689"/>
                    <a:gd name="T7" fmla="*/ 262 h 377"/>
                    <a:gd name="T8" fmla="*/ 311 w 689"/>
                    <a:gd name="T9" fmla="*/ 360 h 377"/>
                    <a:gd name="T10" fmla="*/ 311 w 689"/>
                    <a:gd name="T11" fmla="*/ 360 h 377"/>
                    <a:gd name="T12" fmla="*/ 344 w 689"/>
                    <a:gd name="T13" fmla="*/ 376 h 377"/>
                    <a:gd name="T14" fmla="*/ 344 w 689"/>
                    <a:gd name="T15" fmla="*/ 376 h 377"/>
                    <a:gd name="T16" fmla="*/ 377 w 689"/>
                    <a:gd name="T17" fmla="*/ 360 h 377"/>
                    <a:gd name="T18" fmla="*/ 672 w 689"/>
                    <a:gd name="T19" fmla="*/ 65 h 377"/>
                    <a:gd name="T20" fmla="*/ 672 w 689"/>
                    <a:gd name="T21" fmla="*/ 65 h 377"/>
                    <a:gd name="T22" fmla="*/ 688 w 689"/>
                    <a:gd name="T23" fmla="*/ 32 h 377"/>
                    <a:gd name="T24" fmla="*/ 688 w 689"/>
                    <a:gd name="T25" fmla="*/ 32 h 377"/>
                    <a:gd name="T26" fmla="*/ 663 w 689"/>
                    <a:gd name="T27" fmla="*/ 7 h 377"/>
                    <a:gd name="T28" fmla="*/ 663 w 689"/>
                    <a:gd name="T29" fmla="*/ 7 h 377"/>
                    <a:gd name="T30" fmla="*/ 606 w 689"/>
                    <a:gd name="T31" fmla="*/ 0 h 377"/>
                    <a:gd name="T32" fmla="*/ 81 w 689"/>
                    <a:gd name="T33" fmla="*/ 0 h 377"/>
                    <a:gd name="T34" fmla="*/ 81 w 689"/>
                    <a:gd name="T35" fmla="*/ 0 h 377"/>
                    <a:gd name="T36" fmla="*/ 25 w 689"/>
                    <a:gd name="T37" fmla="*/ 7 h 377"/>
                    <a:gd name="T38" fmla="*/ 25 w 689"/>
                    <a:gd name="T39" fmla="*/ 7 h 377"/>
                    <a:gd name="T40" fmla="*/ 0 w 689"/>
                    <a:gd name="T41" fmla="*/ 32 h 377"/>
                    <a:gd name="T42" fmla="*/ 0 w 689"/>
                    <a:gd name="T43" fmla="*/ 32 h 377"/>
                    <a:gd name="T44" fmla="*/ 16 w 689"/>
                    <a:gd name="T45" fmla="*/ 65 h 377"/>
                    <a:gd name="T46" fmla="*/ 49 w 689"/>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7">
                      <a:moveTo>
                        <a:pt x="49" y="98"/>
                      </a:moveTo>
                      <a:lnTo>
                        <a:pt x="147" y="196"/>
                      </a:lnTo>
                      <a:lnTo>
                        <a:pt x="180" y="229"/>
                      </a:lnTo>
                      <a:lnTo>
                        <a:pt x="213" y="262"/>
                      </a:lnTo>
                      <a:lnTo>
                        <a:pt x="311" y="360"/>
                      </a:lnTo>
                      <a:lnTo>
                        <a:pt x="311" y="360"/>
                      </a:lnTo>
                      <a:cubicBezTo>
                        <a:pt x="322" y="371"/>
                        <a:pt x="333" y="376"/>
                        <a:pt x="344" y="376"/>
                      </a:cubicBezTo>
                      <a:lnTo>
                        <a:pt x="344" y="376"/>
                      </a:lnTo>
                      <a:cubicBezTo>
                        <a:pt x="355" y="376"/>
                        <a:pt x="366" y="371"/>
                        <a:pt x="377" y="360"/>
                      </a:cubicBezTo>
                      <a:lnTo>
                        <a:pt x="672" y="65"/>
                      </a:lnTo>
                      <a:lnTo>
                        <a:pt x="672" y="65"/>
                      </a:lnTo>
                      <a:cubicBezTo>
                        <a:pt x="683" y="54"/>
                        <a:pt x="688" y="43"/>
                        <a:pt x="688" y="32"/>
                      </a:cubicBezTo>
                      <a:lnTo>
                        <a:pt x="688" y="32"/>
                      </a:lnTo>
                      <a:cubicBezTo>
                        <a:pt x="688" y="21"/>
                        <a:pt x="680" y="13"/>
                        <a:pt x="663" y="7"/>
                      </a:cubicBezTo>
                      <a:lnTo>
                        <a:pt x="663" y="7"/>
                      </a:lnTo>
                      <a:cubicBezTo>
                        <a:pt x="647" y="2"/>
                        <a:pt x="628" y="0"/>
                        <a:pt x="606" y="0"/>
                      </a:cubicBezTo>
                      <a:lnTo>
                        <a:pt x="81" y="0"/>
                      </a:lnTo>
                      <a:lnTo>
                        <a:pt x="81" y="0"/>
                      </a:lnTo>
                      <a:cubicBezTo>
                        <a:pt x="60" y="0"/>
                        <a:pt x="41" y="2"/>
                        <a:pt x="25" y="7"/>
                      </a:cubicBezTo>
                      <a:lnTo>
                        <a:pt x="25" y="7"/>
                      </a:lnTo>
                      <a:cubicBezTo>
                        <a:pt x="8" y="13"/>
                        <a:pt x="0" y="21"/>
                        <a:pt x="0" y="32"/>
                      </a:cubicBezTo>
                      <a:lnTo>
                        <a:pt x="0" y="32"/>
                      </a:lnTo>
                      <a:cubicBezTo>
                        <a:pt x="0" y="43"/>
                        <a:pt x="5" y="54"/>
                        <a:pt x="16" y="65"/>
                      </a:cubicBezTo>
                      <a:lnTo>
                        <a:pt x="49" y="98"/>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333">
                  <a:extLst>
                    <a:ext uri="{FF2B5EF4-FFF2-40B4-BE49-F238E27FC236}">
                      <a16:creationId xmlns:a16="http://schemas.microsoft.com/office/drawing/2014/main" id="{EBD7F165-711B-BD47-B919-C14D64BCBF38}"/>
                    </a:ext>
                  </a:extLst>
                </p:cNvPr>
                <p:cNvSpPr>
                  <a:spLocks noChangeArrowheads="1"/>
                </p:cNvSpPr>
                <p:nvPr/>
              </p:nvSpPr>
              <p:spPr bwMode="auto">
                <a:xfrm>
                  <a:off x="5319713" y="2000250"/>
                  <a:ext cx="247650" cy="134938"/>
                </a:xfrm>
                <a:custGeom>
                  <a:avLst/>
                  <a:gdLst>
                    <a:gd name="T0" fmla="*/ 25 w 689"/>
                    <a:gd name="T1" fmla="*/ 7 h 377"/>
                    <a:gd name="T2" fmla="*/ 25 w 689"/>
                    <a:gd name="T3" fmla="*/ 7 h 377"/>
                    <a:gd name="T4" fmla="*/ 0 w 689"/>
                    <a:gd name="T5" fmla="*/ 32 h 377"/>
                    <a:gd name="T6" fmla="*/ 0 w 689"/>
                    <a:gd name="T7" fmla="*/ 32 h 377"/>
                    <a:gd name="T8" fmla="*/ 16 w 689"/>
                    <a:gd name="T9" fmla="*/ 65 h 377"/>
                    <a:gd name="T10" fmla="*/ 49 w 689"/>
                    <a:gd name="T11" fmla="*/ 98 h 377"/>
                    <a:gd name="T12" fmla="*/ 82 w 689"/>
                    <a:gd name="T13" fmla="*/ 131 h 377"/>
                    <a:gd name="T14" fmla="*/ 115 w 689"/>
                    <a:gd name="T15" fmla="*/ 164 h 377"/>
                    <a:gd name="T16" fmla="*/ 213 w 689"/>
                    <a:gd name="T17" fmla="*/ 262 h 377"/>
                    <a:gd name="T18" fmla="*/ 246 w 689"/>
                    <a:gd name="T19" fmla="*/ 295 h 377"/>
                    <a:gd name="T20" fmla="*/ 278 w 689"/>
                    <a:gd name="T21" fmla="*/ 327 h 377"/>
                    <a:gd name="T22" fmla="*/ 311 w 689"/>
                    <a:gd name="T23" fmla="*/ 360 h 377"/>
                    <a:gd name="T24" fmla="*/ 311 w 689"/>
                    <a:gd name="T25" fmla="*/ 360 h 377"/>
                    <a:gd name="T26" fmla="*/ 344 w 689"/>
                    <a:gd name="T27" fmla="*/ 376 h 377"/>
                    <a:gd name="T28" fmla="*/ 344 w 689"/>
                    <a:gd name="T29" fmla="*/ 376 h 377"/>
                    <a:gd name="T30" fmla="*/ 377 w 689"/>
                    <a:gd name="T31" fmla="*/ 360 h 377"/>
                    <a:gd name="T32" fmla="*/ 410 w 689"/>
                    <a:gd name="T33" fmla="*/ 327 h 377"/>
                    <a:gd name="T34" fmla="*/ 442 w 689"/>
                    <a:gd name="T35" fmla="*/ 295 h 377"/>
                    <a:gd name="T36" fmla="*/ 475 w 689"/>
                    <a:gd name="T37" fmla="*/ 262 h 377"/>
                    <a:gd name="T38" fmla="*/ 508 w 689"/>
                    <a:gd name="T39" fmla="*/ 229 h 377"/>
                    <a:gd name="T40" fmla="*/ 541 w 689"/>
                    <a:gd name="T41" fmla="*/ 196 h 377"/>
                    <a:gd name="T42" fmla="*/ 574 w 689"/>
                    <a:gd name="T43" fmla="*/ 164 h 377"/>
                    <a:gd name="T44" fmla="*/ 607 w 689"/>
                    <a:gd name="T45" fmla="*/ 131 h 377"/>
                    <a:gd name="T46" fmla="*/ 639 w 689"/>
                    <a:gd name="T47" fmla="*/ 98 h 377"/>
                    <a:gd name="T48" fmla="*/ 672 w 689"/>
                    <a:gd name="T49" fmla="*/ 65 h 377"/>
                    <a:gd name="T50" fmla="*/ 672 w 689"/>
                    <a:gd name="T51" fmla="*/ 65 h 377"/>
                    <a:gd name="T52" fmla="*/ 688 w 689"/>
                    <a:gd name="T53" fmla="*/ 32 h 377"/>
                    <a:gd name="T54" fmla="*/ 688 w 689"/>
                    <a:gd name="T55" fmla="*/ 32 h 377"/>
                    <a:gd name="T56" fmla="*/ 664 w 689"/>
                    <a:gd name="T57" fmla="*/ 7 h 377"/>
                    <a:gd name="T58" fmla="*/ 664 w 689"/>
                    <a:gd name="T59" fmla="*/ 7 h 377"/>
                    <a:gd name="T60" fmla="*/ 607 w 689"/>
                    <a:gd name="T61" fmla="*/ 0 h 377"/>
                    <a:gd name="T62" fmla="*/ 82 w 689"/>
                    <a:gd name="T63" fmla="*/ 0 h 377"/>
                    <a:gd name="T64" fmla="*/ 82 w 689"/>
                    <a:gd name="T65" fmla="*/ 0 h 377"/>
                    <a:gd name="T66" fmla="*/ 25 w 689"/>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9" h="377">
                      <a:moveTo>
                        <a:pt x="25" y="7"/>
                      </a:moveTo>
                      <a:lnTo>
                        <a:pt x="25" y="7"/>
                      </a:lnTo>
                      <a:cubicBezTo>
                        <a:pt x="8" y="13"/>
                        <a:pt x="0" y="21"/>
                        <a:pt x="0" y="32"/>
                      </a:cubicBezTo>
                      <a:lnTo>
                        <a:pt x="0" y="32"/>
                      </a:lnTo>
                      <a:cubicBezTo>
                        <a:pt x="0" y="43"/>
                        <a:pt x="6" y="54"/>
                        <a:pt x="16" y="65"/>
                      </a:cubicBezTo>
                      <a:lnTo>
                        <a:pt x="49" y="98"/>
                      </a:lnTo>
                      <a:lnTo>
                        <a:pt x="82" y="131"/>
                      </a:lnTo>
                      <a:lnTo>
                        <a:pt x="115" y="164"/>
                      </a:lnTo>
                      <a:lnTo>
                        <a:pt x="213" y="262"/>
                      </a:lnTo>
                      <a:lnTo>
                        <a:pt x="246" y="295"/>
                      </a:lnTo>
                      <a:lnTo>
                        <a:pt x="278" y="327"/>
                      </a:lnTo>
                      <a:lnTo>
                        <a:pt x="311" y="360"/>
                      </a:lnTo>
                      <a:lnTo>
                        <a:pt x="311" y="360"/>
                      </a:lnTo>
                      <a:cubicBezTo>
                        <a:pt x="322" y="371"/>
                        <a:pt x="333" y="376"/>
                        <a:pt x="344" y="376"/>
                      </a:cubicBezTo>
                      <a:lnTo>
                        <a:pt x="344" y="376"/>
                      </a:lnTo>
                      <a:cubicBezTo>
                        <a:pt x="355" y="376"/>
                        <a:pt x="366" y="371"/>
                        <a:pt x="377" y="360"/>
                      </a:cubicBezTo>
                      <a:lnTo>
                        <a:pt x="410" y="327"/>
                      </a:lnTo>
                      <a:lnTo>
                        <a:pt x="442" y="295"/>
                      </a:lnTo>
                      <a:lnTo>
                        <a:pt x="475" y="262"/>
                      </a:lnTo>
                      <a:lnTo>
                        <a:pt x="508" y="229"/>
                      </a:lnTo>
                      <a:lnTo>
                        <a:pt x="541" y="196"/>
                      </a:lnTo>
                      <a:lnTo>
                        <a:pt x="574" y="164"/>
                      </a:lnTo>
                      <a:lnTo>
                        <a:pt x="607" y="131"/>
                      </a:lnTo>
                      <a:lnTo>
                        <a:pt x="639" y="98"/>
                      </a:lnTo>
                      <a:lnTo>
                        <a:pt x="672" y="65"/>
                      </a:lnTo>
                      <a:lnTo>
                        <a:pt x="672" y="65"/>
                      </a:lnTo>
                      <a:cubicBezTo>
                        <a:pt x="683" y="54"/>
                        <a:pt x="688" y="43"/>
                        <a:pt x="688" y="32"/>
                      </a:cubicBezTo>
                      <a:lnTo>
                        <a:pt x="688" y="32"/>
                      </a:lnTo>
                      <a:cubicBezTo>
                        <a:pt x="688" y="21"/>
                        <a:pt x="680" y="13"/>
                        <a:pt x="664" y="7"/>
                      </a:cubicBezTo>
                      <a:lnTo>
                        <a:pt x="664" y="7"/>
                      </a:lnTo>
                      <a:cubicBezTo>
                        <a:pt x="647" y="2"/>
                        <a:pt x="628" y="0"/>
                        <a:pt x="607" y="0"/>
                      </a:cubicBezTo>
                      <a:lnTo>
                        <a:pt x="82" y="0"/>
                      </a:lnTo>
                      <a:lnTo>
                        <a:pt x="82" y="0"/>
                      </a:lnTo>
                      <a:cubicBezTo>
                        <a:pt x="60" y="0"/>
                        <a:pt x="41" y="2"/>
                        <a:pt x="25" y="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334">
                  <a:extLst>
                    <a:ext uri="{FF2B5EF4-FFF2-40B4-BE49-F238E27FC236}">
                      <a16:creationId xmlns:a16="http://schemas.microsoft.com/office/drawing/2014/main" id="{F457225F-4455-214F-AE51-124C4E41C420}"/>
                    </a:ext>
                  </a:extLst>
                </p:cNvPr>
                <p:cNvSpPr>
                  <a:spLocks noChangeArrowheads="1"/>
                </p:cNvSpPr>
                <p:nvPr/>
              </p:nvSpPr>
              <p:spPr bwMode="auto">
                <a:xfrm>
                  <a:off x="4937125" y="2073275"/>
                  <a:ext cx="706438" cy="706438"/>
                </a:xfrm>
                <a:custGeom>
                  <a:avLst/>
                  <a:gdLst>
                    <a:gd name="T0" fmla="*/ 1637 w 1962"/>
                    <a:gd name="T1" fmla="*/ 751 h 1962"/>
                    <a:gd name="T2" fmla="*/ 1473 w 1962"/>
                    <a:gd name="T3" fmla="*/ 587 h 1962"/>
                    <a:gd name="T4" fmla="*/ 1309 w 1962"/>
                    <a:gd name="T5" fmla="*/ 423 h 1962"/>
                    <a:gd name="T6" fmla="*/ 1145 w 1962"/>
                    <a:gd name="T7" fmla="*/ 259 h 1962"/>
                    <a:gd name="T8" fmla="*/ 1047 w 1962"/>
                    <a:gd name="T9" fmla="*/ 161 h 1962"/>
                    <a:gd name="T10" fmla="*/ 1005 w 1962"/>
                    <a:gd name="T11" fmla="*/ 136 h 1962"/>
                    <a:gd name="T12" fmla="*/ 957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90 w 1962"/>
                    <a:gd name="T25" fmla="*/ 1374 h 1962"/>
                    <a:gd name="T26" fmla="*/ 588 w 1962"/>
                    <a:gd name="T27" fmla="*/ 1472 h 1962"/>
                    <a:gd name="T28" fmla="*/ 686 w 1962"/>
                    <a:gd name="T29" fmla="*/ 1570 h 1962"/>
                    <a:gd name="T30" fmla="*/ 784 w 1962"/>
                    <a:gd name="T31" fmla="*/ 1669 h 1962"/>
                    <a:gd name="T32" fmla="*/ 883 w 1962"/>
                    <a:gd name="T33" fmla="*/ 1768 h 1962"/>
                    <a:gd name="T34" fmla="*/ 957 w 1962"/>
                    <a:gd name="T35" fmla="*/ 1825 h 1962"/>
                    <a:gd name="T36" fmla="*/ 1005 w 1962"/>
                    <a:gd name="T37" fmla="*/ 1825 h 1962"/>
                    <a:gd name="T38" fmla="*/ 1047 w 1962"/>
                    <a:gd name="T39" fmla="*/ 1800 h 1962"/>
                    <a:gd name="T40" fmla="*/ 1145 w 1962"/>
                    <a:gd name="T41" fmla="*/ 1702 h 1962"/>
                    <a:gd name="T42" fmla="*/ 1243 w 1962"/>
                    <a:gd name="T43" fmla="*/ 1604 h 1962"/>
                    <a:gd name="T44" fmla="*/ 1341 w 1962"/>
                    <a:gd name="T45" fmla="*/ 1505 h 1962"/>
                    <a:gd name="T46" fmla="*/ 1440 w 1962"/>
                    <a:gd name="T47" fmla="*/ 1406 h 1962"/>
                    <a:gd name="T48" fmla="*/ 1538 w 1962"/>
                    <a:gd name="T49" fmla="*/ 1309 h 1962"/>
                    <a:gd name="T50" fmla="*/ 1637 w 1962"/>
                    <a:gd name="T51" fmla="*/ 1210 h 1962"/>
                    <a:gd name="T52" fmla="*/ 1735 w 1962"/>
                    <a:gd name="T53" fmla="*/ 1112 h 1962"/>
                    <a:gd name="T54" fmla="*/ 1800 w 1962"/>
                    <a:gd name="T55" fmla="*/ 1047 h 1962"/>
                    <a:gd name="T56" fmla="*/ 1825 w 1962"/>
                    <a:gd name="T57" fmla="*/ 956 h 1962"/>
                    <a:gd name="T58" fmla="*/ 1768 w 1962"/>
                    <a:gd name="T59" fmla="*/ 882 h 1962"/>
                    <a:gd name="T60" fmla="*/ 1866 w 1962"/>
                    <a:gd name="T61" fmla="*/ 850 h 1962"/>
                    <a:gd name="T62" fmla="*/ 1931 w 1962"/>
                    <a:gd name="T63" fmla="*/ 915 h 1962"/>
                    <a:gd name="T64" fmla="*/ 1956 w 1962"/>
                    <a:gd name="T65" fmla="*/ 1005 h 1962"/>
                    <a:gd name="T66" fmla="*/ 1834 w 1962"/>
                    <a:gd name="T67" fmla="*/ 1145 h 1962"/>
                    <a:gd name="T68" fmla="*/ 1670 w 1962"/>
                    <a:gd name="T69" fmla="*/ 1309 h 1962"/>
                    <a:gd name="T70" fmla="*/ 1505 w 1962"/>
                    <a:gd name="T71" fmla="*/ 1472 h 1962"/>
                    <a:gd name="T72" fmla="*/ 1341 w 1962"/>
                    <a:gd name="T73" fmla="*/ 1636 h 1962"/>
                    <a:gd name="T74" fmla="*/ 1178 w 1962"/>
                    <a:gd name="T75" fmla="*/ 1800 h 1962"/>
                    <a:gd name="T76" fmla="*/ 1047 w 1962"/>
                    <a:gd name="T77" fmla="*/ 1931 h 1962"/>
                    <a:gd name="T78" fmla="*/ 1014 w 1962"/>
                    <a:gd name="T79" fmla="*/ 1953 h 1962"/>
                    <a:gd name="T80" fmla="*/ 957 w 1962"/>
                    <a:gd name="T81" fmla="*/ 1956 h 1962"/>
                    <a:gd name="T82" fmla="*/ 30 w 1962"/>
                    <a:gd name="T83" fmla="*/ 1047 h 1962"/>
                    <a:gd name="T84" fmla="*/ 6 w 1962"/>
                    <a:gd name="T85" fmla="*/ 1005 h 1962"/>
                    <a:gd name="T86" fmla="*/ 30 w 1962"/>
                    <a:gd name="T87" fmla="*/ 915 h 1962"/>
                    <a:gd name="T88" fmla="*/ 128 w 1962"/>
                    <a:gd name="T89" fmla="*/ 817 h 1962"/>
                    <a:gd name="T90" fmla="*/ 227 w 1962"/>
                    <a:gd name="T91" fmla="*/ 718 h 1962"/>
                    <a:gd name="T92" fmla="*/ 326 w 1962"/>
                    <a:gd name="T93" fmla="*/ 620 h 1962"/>
                    <a:gd name="T94" fmla="*/ 424 w 1962"/>
                    <a:gd name="T95" fmla="*/ 522 h 1962"/>
                    <a:gd name="T96" fmla="*/ 522 w 1962"/>
                    <a:gd name="T97" fmla="*/ 423 h 1962"/>
                    <a:gd name="T98" fmla="*/ 620 w 1962"/>
                    <a:gd name="T99" fmla="*/ 325 h 1962"/>
                    <a:gd name="T100" fmla="*/ 719 w 1962"/>
                    <a:gd name="T101" fmla="*/ 227 h 1962"/>
                    <a:gd name="T102" fmla="*/ 817 w 1962"/>
                    <a:gd name="T103" fmla="*/ 128 h 1962"/>
                    <a:gd name="T104" fmla="*/ 916 w 1962"/>
                    <a:gd name="T105" fmla="*/ 30 h 1962"/>
                    <a:gd name="T106" fmla="*/ 957 w 1962"/>
                    <a:gd name="T107" fmla="*/ 6 h 1962"/>
                    <a:gd name="T108" fmla="*/ 1014 w 1962"/>
                    <a:gd name="T109" fmla="*/ 9 h 1962"/>
                    <a:gd name="T110" fmla="*/ 1079 w 1962"/>
                    <a:gd name="T111" fmla="*/ 63 h 1962"/>
                    <a:gd name="T112" fmla="*/ 1243 w 1962"/>
                    <a:gd name="T113" fmla="*/ 227 h 1962"/>
                    <a:gd name="T114" fmla="*/ 1407 w 1962"/>
                    <a:gd name="T115" fmla="*/ 390 h 1962"/>
                    <a:gd name="T116" fmla="*/ 1571 w 1962"/>
                    <a:gd name="T117" fmla="*/ 554 h 1962"/>
                    <a:gd name="T118" fmla="*/ 1735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8" y="882"/>
                      </a:moveTo>
                      <a:lnTo>
                        <a:pt x="1670" y="784"/>
                      </a:lnTo>
                      <a:lnTo>
                        <a:pt x="1637" y="751"/>
                      </a:lnTo>
                      <a:lnTo>
                        <a:pt x="1604" y="718"/>
                      </a:lnTo>
                      <a:lnTo>
                        <a:pt x="1505" y="620"/>
                      </a:lnTo>
                      <a:lnTo>
                        <a:pt x="1473" y="587"/>
                      </a:lnTo>
                      <a:lnTo>
                        <a:pt x="1440" y="554"/>
                      </a:lnTo>
                      <a:lnTo>
                        <a:pt x="1341" y="456"/>
                      </a:lnTo>
                      <a:lnTo>
                        <a:pt x="1309" y="423"/>
                      </a:lnTo>
                      <a:lnTo>
                        <a:pt x="1276" y="390"/>
                      </a:lnTo>
                      <a:lnTo>
                        <a:pt x="1178" y="292"/>
                      </a:lnTo>
                      <a:lnTo>
                        <a:pt x="1145" y="259"/>
                      </a:lnTo>
                      <a:lnTo>
                        <a:pt x="1112" y="227"/>
                      </a:lnTo>
                      <a:lnTo>
                        <a:pt x="1047" y="161"/>
                      </a:lnTo>
                      <a:lnTo>
                        <a:pt x="1047" y="161"/>
                      </a:lnTo>
                      <a:cubicBezTo>
                        <a:pt x="1038" y="152"/>
                        <a:pt x="1027" y="145"/>
                        <a:pt x="1014" y="140"/>
                      </a:cubicBezTo>
                      <a:lnTo>
                        <a:pt x="1014" y="140"/>
                      </a:lnTo>
                      <a:cubicBezTo>
                        <a:pt x="1011" y="138"/>
                        <a:pt x="1008" y="137"/>
                        <a:pt x="1005" y="136"/>
                      </a:cubicBezTo>
                      <a:lnTo>
                        <a:pt x="1005" y="136"/>
                      </a:lnTo>
                      <a:cubicBezTo>
                        <a:pt x="989" y="131"/>
                        <a:pt x="973" y="131"/>
                        <a:pt x="957" y="136"/>
                      </a:cubicBezTo>
                      <a:lnTo>
                        <a:pt x="957" y="136"/>
                      </a:lnTo>
                      <a:cubicBezTo>
                        <a:pt x="940" y="142"/>
                        <a:pt x="927" y="150"/>
                        <a:pt x="916" y="161"/>
                      </a:cubicBezTo>
                      <a:lnTo>
                        <a:pt x="162" y="915"/>
                      </a:lnTo>
                      <a:lnTo>
                        <a:pt x="162" y="915"/>
                      </a:lnTo>
                      <a:cubicBezTo>
                        <a:pt x="150" y="926"/>
                        <a:pt x="143" y="939"/>
                        <a:pt x="137" y="956"/>
                      </a:cubicBezTo>
                      <a:lnTo>
                        <a:pt x="137" y="956"/>
                      </a:lnTo>
                      <a:cubicBezTo>
                        <a:pt x="131" y="973"/>
                        <a:pt x="131" y="989"/>
                        <a:pt x="137" y="1005"/>
                      </a:cubicBezTo>
                      <a:lnTo>
                        <a:pt x="137" y="1005"/>
                      </a:lnTo>
                      <a:cubicBezTo>
                        <a:pt x="143" y="1022"/>
                        <a:pt x="150" y="1035"/>
                        <a:pt x="162" y="1047"/>
                      </a:cubicBezTo>
                      <a:lnTo>
                        <a:pt x="194" y="1079"/>
                      </a:lnTo>
                      <a:lnTo>
                        <a:pt x="227" y="1112"/>
                      </a:lnTo>
                      <a:lnTo>
                        <a:pt x="260" y="1145"/>
                      </a:lnTo>
                      <a:lnTo>
                        <a:pt x="292" y="1178"/>
                      </a:lnTo>
                      <a:lnTo>
                        <a:pt x="326" y="1210"/>
                      </a:lnTo>
                      <a:lnTo>
                        <a:pt x="358" y="1243"/>
                      </a:lnTo>
                      <a:lnTo>
                        <a:pt x="391" y="1276"/>
                      </a:lnTo>
                      <a:lnTo>
                        <a:pt x="424" y="1309"/>
                      </a:lnTo>
                      <a:lnTo>
                        <a:pt x="456" y="1341"/>
                      </a:lnTo>
                      <a:lnTo>
                        <a:pt x="490" y="1374"/>
                      </a:lnTo>
                      <a:lnTo>
                        <a:pt x="522" y="1406"/>
                      </a:lnTo>
                      <a:lnTo>
                        <a:pt x="555" y="1440"/>
                      </a:lnTo>
                      <a:lnTo>
                        <a:pt x="588" y="1472"/>
                      </a:lnTo>
                      <a:lnTo>
                        <a:pt x="620" y="1505"/>
                      </a:lnTo>
                      <a:lnTo>
                        <a:pt x="654" y="1538"/>
                      </a:lnTo>
                      <a:lnTo>
                        <a:pt x="686" y="1570"/>
                      </a:lnTo>
                      <a:lnTo>
                        <a:pt x="719" y="1604"/>
                      </a:lnTo>
                      <a:lnTo>
                        <a:pt x="752" y="1636"/>
                      </a:lnTo>
                      <a:lnTo>
                        <a:pt x="784" y="1669"/>
                      </a:lnTo>
                      <a:lnTo>
                        <a:pt x="817" y="1702"/>
                      </a:lnTo>
                      <a:lnTo>
                        <a:pt x="850" y="1734"/>
                      </a:lnTo>
                      <a:lnTo>
                        <a:pt x="883" y="1768"/>
                      </a:lnTo>
                      <a:lnTo>
                        <a:pt x="916" y="1800"/>
                      </a:lnTo>
                      <a:lnTo>
                        <a:pt x="916" y="1800"/>
                      </a:lnTo>
                      <a:cubicBezTo>
                        <a:pt x="927" y="1811"/>
                        <a:pt x="940" y="1819"/>
                        <a:pt x="957" y="1825"/>
                      </a:cubicBezTo>
                      <a:lnTo>
                        <a:pt x="957" y="1825"/>
                      </a:lnTo>
                      <a:cubicBezTo>
                        <a:pt x="973" y="1830"/>
                        <a:pt x="989" y="1830"/>
                        <a:pt x="1005" y="1825"/>
                      </a:cubicBezTo>
                      <a:lnTo>
                        <a:pt x="1005" y="1825"/>
                      </a:lnTo>
                      <a:cubicBezTo>
                        <a:pt x="1008" y="1824"/>
                        <a:pt x="1011" y="1823"/>
                        <a:pt x="1014" y="1822"/>
                      </a:cubicBezTo>
                      <a:lnTo>
                        <a:pt x="1014" y="1822"/>
                      </a:lnTo>
                      <a:cubicBezTo>
                        <a:pt x="1027" y="1817"/>
                        <a:pt x="1038" y="1809"/>
                        <a:pt x="1047" y="1800"/>
                      </a:cubicBezTo>
                      <a:lnTo>
                        <a:pt x="1079" y="1768"/>
                      </a:lnTo>
                      <a:lnTo>
                        <a:pt x="1112" y="1734"/>
                      </a:lnTo>
                      <a:lnTo>
                        <a:pt x="1145" y="1702"/>
                      </a:lnTo>
                      <a:lnTo>
                        <a:pt x="1178" y="1669"/>
                      </a:lnTo>
                      <a:lnTo>
                        <a:pt x="1210" y="1636"/>
                      </a:lnTo>
                      <a:lnTo>
                        <a:pt x="1243" y="1604"/>
                      </a:lnTo>
                      <a:lnTo>
                        <a:pt x="1276" y="1570"/>
                      </a:lnTo>
                      <a:lnTo>
                        <a:pt x="1309" y="1538"/>
                      </a:lnTo>
                      <a:lnTo>
                        <a:pt x="1341" y="1505"/>
                      </a:lnTo>
                      <a:lnTo>
                        <a:pt x="1374" y="1472"/>
                      </a:lnTo>
                      <a:lnTo>
                        <a:pt x="1407" y="1440"/>
                      </a:lnTo>
                      <a:lnTo>
                        <a:pt x="1440" y="1406"/>
                      </a:lnTo>
                      <a:lnTo>
                        <a:pt x="1473" y="1374"/>
                      </a:lnTo>
                      <a:lnTo>
                        <a:pt x="1505" y="1341"/>
                      </a:lnTo>
                      <a:lnTo>
                        <a:pt x="1538" y="1309"/>
                      </a:lnTo>
                      <a:lnTo>
                        <a:pt x="1571" y="1276"/>
                      </a:lnTo>
                      <a:lnTo>
                        <a:pt x="1604" y="1243"/>
                      </a:lnTo>
                      <a:lnTo>
                        <a:pt x="1637" y="1210"/>
                      </a:lnTo>
                      <a:lnTo>
                        <a:pt x="1670" y="1178"/>
                      </a:lnTo>
                      <a:lnTo>
                        <a:pt x="1702" y="1145"/>
                      </a:lnTo>
                      <a:lnTo>
                        <a:pt x="1735" y="1112"/>
                      </a:lnTo>
                      <a:lnTo>
                        <a:pt x="1768" y="1079"/>
                      </a:lnTo>
                      <a:lnTo>
                        <a:pt x="1800" y="1047"/>
                      </a:lnTo>
                      <a:lnTo>
                        <a:pt x="1800" y="1047"/>
                      </a:lnTo>
                      <a:cubicBezTo>
                        <a:pt x="1811" y="1035"/>
                        <a:pt x="1819" y="1022"/>
                        <a:pt x="1825" y="1005"/>
                      </a:cubicBezTo>
                      <a:lnTo>
                        <a:pt x="1825" y="1005"/>
                      </a:lnTo>
                      <a:cubicBezTo>
                        <a:pt x="1830" y="989"/>
                        <a:pt x="1830" y="973"/>
                        <a:pt x="1825" y="956"/>
                      </a:cubicBezTo>
                      <a:lnTo>
                        <a:pt x="1825" y="956"/>
                      </a:lnTo>
                      <a:cubicBezTo>
                        <a:pt x="1819" y="939"/>
                        <a:pt x="1811" y="926"/>
                        <a:pt x="1800" y="915"/>
                      </a:cubicBezTo>
                      <a:lnTo>
                        <a:pt x="1768" y="882"/>
                      </a:lnTo>
                      <a:close/>
                      <a:moveTo>
                        <a:pt x="1735" y="718"/>
                      </a:moveTo>
                      <a:lnTo>
                        <a:pt x="1834" y="817"/>
                      </a:lnTo>
                      <a:lnTo>
                        <a:pt x="1866" y="850"/>
                      </a:lnTo>
                      <a:lnTo>
                        <a:pt x="1899" y="882"/>
                      </a:lnTo>
                      <a:lnTo>
                        <a:pt x="1931" y="915"/>
                      </a:lnTo>
                      <a:lnTo>
                        <a:pt x="1931" y="915"/>
                      </a:lnTo>
                      <a:cubicBezTo>
                        <a:pt x="1942" y="926"/>
                        <a:pt x="1951" y="939"/>
                        <a:pt x="1956" y="956"/>
                      </a:cubicBezTo>
                      <a:lnTo>
                        <a:pt x="1956" y="956"/>
                      </a:lnTo>
                      <a:cubicBezTo>
                        <a:pt x="1961" y="973"/>
                        <a:pt x="1961" y="989"/>
                        <a:pt x="1956" y="1005"/>
                      </a:cubicBezTo>
                      <a:lnTo>
                        <a:pt x="1956" y="1005"/>
                      </a:lnTo>
                      <a:cubicBezTo>
                        <a:pt x="1951" y="1022"/>
                        <a:pt x="1942" y="1035"/>
                        <a:pt x="1931" y="1047"/>
                      </a:cubicBezTo>
                      <a:lnTo>
                        <a:pt x="1834" y="1145"/>
                      </a:lnTo>
                      <a:lnTo>
                        <a:pt x="1800" y="1178"/>
                      </a:lnTo>
                      <a:lnTo>
                        <a:pt x="1768" y="1210"/>
                      </a:lnTo>
                      <a:lnTo>
                        <a:pt x="1670" y="1309"/>
                      </a:lnTo>
                      <a:lnTo>
                        <a:pt x="1637" y="1341"/>
                      </a:lnTo>
                      <a:lnTo>
                        <a:pt x="1604" y="1374"/>
                      </a:lnTo>
                      <a:lnTo>
                        <a:pt x="1505" y="1472"/>
                      </a:lnTo>
                      <a:lnTo>
                        <a:pt x="1473" y="1505"/>
                      </a:lnTo>
                      <a:lnTo>
                        <a:pt x="1440" y="1538"/>
                      </a:lnTo>
                      <a:lnTo>
                        <a:pt x="1341" y="1636"/>
                      </a:lnTo>
                      <a:lnTo>
                        <a:pt x="1309" y="1669"/>
                      </a:lnTo>
                      <a:lnTo>
                        <a:pt x="1276" y="1702"/>
                      </a:lnTo>
                      <a:lnTo>
                        <a:pt x="1178" y="1800"/>
                      </a:lnTo>
                      <a:lnTo>
                        <a:pt x="1145" y="1833"/>
                      </a:lnTo>
                      <a:lnTo>
                        <a:pt x="1112" y="1866"/>
                      </a:lnTo>
                      <a:lnTo>
                        <a:pt x="1047" y="1931"/>
                      </a:lnTo>
                      <a:lnTo>
                        <a:pt x="1047" y="1931"/>
                      </a:lnTo>
                      <a:cubicBezTo>
                        <a:pt x="1038" y="1940"/>
                        <a:pt x="1027" y="1948"/>
                        <a:pt x="1014" y="1953"/>
                      </a:cubicBezTo>
                      <a:lnTo>
                        <a:pt x="1014" y="1953"/>
                      </a:lnTo>
                      <a:cubicBezTo>
                        <a:pt x="1011" y="1954"/>
                        <a:pt x="1008" y="1955"/>
                        <a:pt x="1005" y="1956"/>
                      </a:cubicBezTo>
                      <a:lnTo>
                        <a:pt x="1005" y="1956"/>
                      </a:lnTo>
                      <a:cubicBezTo>
                        <a:pt x="989" y="1961"/>
                        <a:pt x="973" y="1961"/>
                        <a:pt x="957" y="1956"/>
                      </a:cubicBezTo>
                      <a:lnTo>
                        <a:pt x="957" y="1956"/>
                      </a:lnTo>
                      <a:cubicBezTo>
                        <a:pt x="940" y="1950"/>
                        <a:pt x="927" y="1942"/>
                        <a:pt x="916" y="1931"/>
                      </a:cubicBezTo>
                      <a:lnTo>
                        <a:pt x="30" y="1047"/>
                      </a:lnTo>
                      <a:lnTo>
                        <a:pt x="30" y="1047"/>
                      </a:lnTo>
                      <a:cubicBezTo>
                        <a:pt x="19" y="1035"/>
                        <a:pt x="11" y="1022"/>
                        <a:pt x="6" y="1005"/>
                      </a:cubicBezTo>
                      <a:lnTo>
                        <a:pt x="6" y="1005"/>
                      </a:lnTo>
                      <a:cubicBezTo>
                        <a:pt x="0" y="989"/>
                        <a:pt x="0" y="973"/>
                        <a:pt x="6" y="956"/>
                      </a:cubicBezTo>
                      <a:lnTo>
                        <a:pt x="6"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6" y="620"/>
                      </a:lnTo>
                      <a:lnTo>
                        <a:pt x="358" y="587"/>
                      </a:lnTo>
                      <a:lnTo>
                        <a:pt x="391" y="554"/>
                      </a:lnTo>
                      <a:lnTo>
                        <a:pt x="424" y="522"/>
                      </a:lnTo>
                      <a:lnTo>
                        <a:pt x="456" y="489"/>
                      </a:lnTo>
                      <a:lnTo>
                        <a:pt x="490" y="456"/>
                      </a:lnTo>
                      <a:lnTo>
                        <a:pt x="522" y="423"/>
                      </a:lnTo>
                      <a:lnTo>
                        <a:pt x="555" y="390"/>
                      </a:lnTo>
                      <a:lnTo>
                        <a:pt x="588" y="358"/>
                      </a:lnTo>
                      <a:lnTo>
                        <a:pt x="620" y="325"/>
                      </a:lnTo>
                      <a:lnTo>
                        <a:pt x="654" y="292"/>
                      </a:lnTo>
                      <a:lnTo>
                        <a:pt x="686" y="259"/>
                      </a:lnTo>
                      <a:lnTo>
                        <a:pt x="719" y="227"/>
                      </a:lnTo>
                      <a:lnTo>
                        <a:pt x="752" y="194"/>
                      </a:lnTo>
                      <a:lnTo>
                        <a:pt x="784" y="161"/>
                      </a:lnTo>
                      <a:lnTo>
                        <a:pt x="817" y="128"/>
                      </a:lnTo>
                      <a:lnTo>
                        <a:pt x="850" y="96"/>
                      </a:lnTo>
                      <a:lnTo>
                        <a:pt x="883" y="63"/>
                      </a:lnTo>
                      <a:lnTo>
                        <a:pt x="916" y="30"/>
                      </a:lnTo>
                      <a:lnTo>
                        <a:pt x="916" y="30"/>
                      </a:lnTo>
                      <a:cubicBezTo>
                        <a:pt x="927" y="19"/>
                        <a:pt x="940" y="11"/>
                        <a:pt x="957" y="6"/>
                      </a:cubicBezTo>
                      <a:lnTo>
                        <a:pt x="957" y="6"/>
                      </a:lnTo>
                      <a:cubicBezTo>
                        <a:pt x="973" y="0"/>
                        <a:pt x="989" y="0"/>
                        <a:pt x="1005" y="6"/>
                      </a:cubicBezTo>
                      <a:lnTo>
                        <a:pt x="1005" y="6"/>
                      </a:lnTo>
                      <a:cubicBezTo>
                        <a:pt x="1008" y="6"/>
                        <a:pt x="1011" y="7"/>
                        <a:pt x="1014" y="9"/>
                      </a:cubicBezTo>
                      <a:lnTo>
                        <a:pt x="1014" y="9"/>
                      </a:lnTo>
                      <a:cubicBezTo>
                        <a:pt x="1027" y="14"/>
                        <a:pt x="1038" y="21"/>
                        <a:pt x="1047" y="30"/>
                      </a:cubicBezTo>
                      <a:lnTo>
                        <a:pt x="1079" y="63"/>
                      </a:lnTo>
                      <a:lnTo>
                        <a:pt x="1178" y="161"/>
                      </a:lnTo>
                      <a:lnTo>
                        <a:pt x="1210" y="194"/>
                      </a:lnTo>
                      <a:lnTo>
                        <a:pt x="1243" y="227"/>
                      </a:lnTo>
                      <a:lnTo>
                        <a:pt x="1341" y="325"/>
                      </a:lnTo>
                      <a:lnTo>
                        <a:pt x="1374" y="358"/>
                      </a:lnTo>
                      <a:lnTo>
                        <a:pt x="1407" y="390"/>
                      </a:lnTo>
                      <a:lnTo>
                        <a:pt x="1505" y="489"/>
                      </a:lnTo>
                      <a:lnTo>
                        <a:pt x="1538" y="522"/>
                      </a:lnTo>
                      <a:lnTo>
                        <a:pt x="1571" y="554"/>
                      </a:lnTo>
                      <a:lnTo>
                        <a:pt x="1670" y="653"/>
                      </a:lnTo>
                      <a:lnTo>
                        <a:pt x="1702" y="686"/>
                      </a:lnTo>
                      <a:lnTo>
                        <a:pt x="1735" y="718"/>
                      </a:lnTo>
                      <a:close/>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70AD47"/>
                    </a:solidFill>
                    <a:effectLst/>
                    <a:uLnTx/>
                    <a:uFillTx/>
                    <a:latin typeface="Arial"/>
                    <a:ea typeface="+mn-ea"/>
                    <a:cs typeface="Arial"/>
                    <a:sym typeface="Arial"/>
                  </a:endParaRPr>
                </a:p>
              </p:txBody>
            </p:sp>
            <p:sp>
              <p:nvSpPr>
                <p:cNvPr id="46" name="Freeform 335">
                  <a:extLst>
                    <a:ext uri="{FF2B5EF4-FFF2-40B4-BE49-F238E27FC236}">
                      <a16:creationId xmlns:a16="http://schemas.microsoft.com/office/drawing/2014/main" id="{5908E22B-0618-624D-865B-1F5B87958811}"/>
                    </a:ext>
                  </a:extLst>
                </p:cNvPr>
                <p:cNvSpPr>
                  <a:spLocks noChangeArrowheads="1"/>
                </p:cNvSpPr>
                <p:nvPr/>
              </p:nvSpPr>
              <p:spPr bwMode="auto">
                <a:xfrm>
                  <a:off x="4872038" y="2143125"/>
                  <a:ext cx="247650" cy="136525"/>
                </a:xfrm>
                <a:custGeom>
                  <a:avLst/>
                  <a:gdLst>
                    <a:gd name="T0" fmla="*/ 49 w 689"/>
                    <a:gd name="T1" fmla="*/ 98 h 378"/>
                    <a:gd name="T2" fmla="*/ 148 w 689"/>
                    <a:gd name="T3" fmla="*/ 196 h 378"/>
                    <a:gd name="T4" fmla="*/ 180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3 w 689"/>
                    <a:gd name="T19" fmla="*/ 65 h 378"/>
                    <a:gd name="T20" fmla="*/ 673 w 689"/>
                    <a:gd name="T21" fmla="*/ 65 h 378"/>
                    <a:gd name="T22" fmla="*/ 688 w 689"/>
                    <a:gd name="T23" fmla="*/ 33 h 378"/>
                    <a:gd name="T24" fmla="*/ 688 w 689"/>
                    <a:gd name="T25" fmla="*/ 33 h 378"/>
                    <a:gd name="T26" fmla="*/ 664 w 689"/>
                    <a:gd name="T27" fmla="*/ 8 h 378"/>
                    <a:gd name="T28" fmla="*/ 664 w 689"/>
                    <a:gd name="T29" fmla="*/ 8 h 378"/>
                    <a:gd name="T30" fmla="*/ 607 w 689"/>
                    <a:gd name="T31" fmla="*/ 0 h 378"/>
                    <a:gd name="T32" fmla="*/ 82 w 689"/>
                    <a:gd name="T33" fmla="*/ 0 h 378"/>
                    <a:gd name="T34" fmla="*/ 82 w 689"/>
                    <a:gd name="T35" fmla="*/ 0 h 378"/>
                    <a:gd name="T36" fmla="*/ 25 w 689"/>
                    <a:gd name="T37" fmla="*/ 8 h 378"/>
                    <a:gd name="T38" fmla="*/ 25 w 689"/>
                    <a:gd name="T39" fmla="*/ 8 h 378"/>
                    <a:gd name="T40" fmla="*/ 0 w 689"/>
                    <a:gd name="T41" fmla="*/ 33 h 378"/>
                    <a:gd name="T42" fmla="*/ 0 w 689"/>
                    <a:gd name="T43" fmla="*/ 33 h 378"/>
                    <a:gd name="T44" fmla="*/ 17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8" y="196"/>
                      </a:lnTo>
                      <a:lnTo>
                        <a:pt x="180" y="229"/>
                      </a:lnTo>
                      <a:lnTo>
                        <a:pt x="213" y="262"/>
                      </a:lnTo>
                      <a:lnTo>
                        <a:pt x="311" y="360"/>
                      </a:lnTo>
                      <a:lnTo>
                        <a:pt x="311" y="360"/>
                      </a:lnTo>
                      <a:cubicBezTo>
                        <a:pt x="323" y="371"/>
                        <a:pt x="333" y="377"/>
                        <a:pt x="345" y="377"/>
                      </a:cubicBezTo>
                      <a:lnTo>
                        <a:pt x="345" y="377"/>
                      </a:lnTo>
                      <a:cubicBezTo>
                        <a:pt x="356" y="377"/>
                        <a:pt x="366" y="371"/>
                        <a:pt x="377" y="360"/>
                      </a:cubicBezTo>
                      <a:lnTo>
                        <a:pt x="673" y="65"/>
                      </a:lnTo>
                      <a:lnTo>
                        <a:pt x="673" y="65"/>
                      </a:lnTo>
                      <a:cubicBezTo>
                        <a:pt x="683" y="54"/>
                        <a:pt x="688" y="44"/>
                        <a:pt x="688" y="33"/>
                      </a:cubicBezTo>
                      <a:lnTo>
                        <a:pt x="688" y="33"/>
                      </a:lnTo>
                      <a:cubicBezTo>
                        <a:pt x="688" y="22"/>
                        <a:pt x="680" y="14"/>
                        <a:pt x="664" y="8"/>
                      </a:cubicBezTo>
                      <a:lnTo>
                        <a:pt x="664" y="8"/>
                      </a:lnTo>
                      <a:cubicBezTo>
                        <a:pt x="648" y="3"/>
                        <a:pt x="629" y="0"/>
                        <a:pt x="607" y="0"/>
                      </a:cubicBezTo>
                      <a:lnTo>
                        <a:pt x="82" y="0"/>
                      </a:lnTo>
                      <a:lnTo>
                        <a:pt x="82" y="0"/>
                      </a:lnTo>
                      <a:cubicBezTo>
                        <a:pt x="60" y="0"/>
                        <a:pt x="41" y="3"/>
                        <a:pt x="25" y="8"/>
                      </a:cubicBezTo>
                      <a:lnTo>
                        <a:pt x="25" y="8"/>
                      </a:lnTo>
                      <a:cubicBezTo>
                        <a:pt x="8" y="14"/>
                        <a:pt x="0" y="22"/>
                        <a:pt x="0" y="33"/>
                      </a:cubicBezTo>
                      <a:lnTo>
                        <a:pt x="0" y="33"/>
                      </a:lnTo>
                      <a:cubicBezTo>
                        <a:pt x="0" y="44"/>
                        <a:pt x="6" y="54"/>
                        <a:pt x="17" y="65"/>
                      </a:cubicBezTo>
                      <a:lnTo>
                        <a:pt x="49" y="9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336">
                  <a:extLst>
                    <a:ext uri="{FF2B5EF4-FFF2-40B4-BE49-F238E27FC236}">
                      <a16:creationId xmlns:a16="http://schemas.microsoft.com/office/drawing/2014/main" id="{F5F0DE5A-A52B-B04B-8EDC-660029749040}"/>
                    </a:ext>
                  </a:extLst>
                </p:cNvPr>
                <p:cNvSpPr>
                  <a:spLocks noChangeArrowheads="1"/>
                </p:cNvSpPr>
                <p:nvPr/>
              </p:nvSpPr>
              <p:spPr bwMode="auto">
                <a:xfrm>
                  <a:off x="5461000" y="2143125"/>
                  <a:ext cx="247650" cy="136525"/>
                </a:xfrm>
                <a:custGeom>
                  <a:avLst/>
                  <a:gdLst>
                    <a:gd name="T0" fmla="*/ 25 w 690"/>
                    <a:gd name="T1" fmla="*/ 8 h 378"/>
                    <a:gd name="T2" fmla="*/ 25 w 690"/>
                    <a:gd name="T3" fmla="*/ 8 h 378"/>
                    <a:gd name="T4" fmla="*/ 0 w 690"/>
                    <a:gd name="T5" fmla="*/ 33 h 378"/>
                    <a:gd name="T6" fmla="*/ 0 w 690"/>
                    <a:gd name="T7" fmla="*/ 33 h 378"/>
                    <a:gd name="T8" fmla="*/ 17 w 690"/>
                    <a:gd name="T9" fmla="*/ 65 h 378"/>
                    <a:gd name="T10" fmla="*/ 49 w 690"/>
                    <a:gd name="T11" fmla="*/ 98 h 378"/>
                    <a:gd name="T12" fmla="*/ 148 w 690"/>
                    <a:gd name="T13" fmla="*/ 196 h 378"/>
                    <a:gd name="T14" fmla="*/ 181 w 690"/>
                    <a:gd name="T15" fmla="*/ 229 h 378"/>
                    <a:gd name="T16" fmla="*/ 214 w 690"/>
                    <a:gd name="T17" fmla="*/ 262 h 378"/>
                    <a:gd name="T18" fmla="*/ 312 w 690"/>
                    <a:gd name="T19" fmla="*/ 360 h 378"/>
                    <a:gd name="T20" fmla="*/ 312 w 690"/>
                    <a:gd name="T21" fmla="*/ 360 h 378"/>
                    <a:gd name="T22" fmla="*/ 344 w 690"/>
                    <a:gd name="T23" fmla="*/ 377 h 378"/>
                    <a:gd name="T24" fmla="*/ 344 w 690"/>
                    <a:gd name="T25" fmla="*/ 377 h 378"/>
                    <a:gd name="T26" fmla="*/ 378 w 690"/>
                    <a:gd name="T27" fmla="*/ 360 h 378"/>
                    <a:gd name="T28" fmla="*/ 672 w 690"/>
                    <a:gd name="T29" fmla="*/ 65 h 378"/>
                    <a:gd name="T30" fmla="*/ 672 w 690"/>
                    <a:gd name="T31" fmla="*/ 65 h 378"/>
                    <a:gd name="T32" fmla="*/ 689 w 690"/>
                    <a:gd name="T33" fmla="*/ 33 h 378"/>
                    <a:gd name="T34" fmla="*/ 689 w 690"/>
                    <a:gd name="T35" fmla="*/ 33 h 378"/>
                    <a:gd name="T36" fmla="*/ 664 w 690"/>
                    <a:gd name="T37" fmla="*/ 8 h 378"/>
                    <a:gd name="T38" fmla="*/ 664 w 690"/>
                    <a:gd name="T39" fmla="*/ 8 h 378"/>
                    <a:gd name="T40" fmla="*/ 606 w 690"/>
                    <a:gd name="T41" fmla="*/ 0 h 378"/>
                    <a:gd name="T42" fmla="*/ 82 w 690"/>
                    <a:gd name="T43" fmla="*/ 0 h 378"/>
                    <a:gd name="T44" fmla="*/ 82 w 690"/>
                    <a:gd name="T45" fmla="*/ 0 h 378"/>
                    <a:gd name="T46" fmla="*/ 25 w 690"/>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8">
                      <a:moveTo>
                        <a:pt x="25" y="8"/>
                      </a:moveTo>
                      <a:lnTo>
                        <a:pt x="25" y="8"/>
                      </a:lnTo>
                      <a:cubicBezTo>
                        <a:pt x="9" y="14"/>
                        <a:pt x="0" y="22"/>
                        <a:pt x="0" y="33"/>
                      </a:cubicBezTo>
                      <a:lnTo>
                        <a:pt x="0" y="33"/>
                      </a:lnTo>
                      <a:cubicBezTo>
                        <a:pt x="0" y="44"/>
                        <a:pt x="6" y="54"/>
                        <a:pt x="17" y="65"/>
                      </a:cubicBezTo>
                      <a:lnTo>
                        <a:pt x="49" y="98"/>
                      </a:lnTo>
                      <a:lnTo>
                        <a:pt x="148" y="196"/>
                      </a:lnTo>
                      <a:lnTo>
                        <a:pt x="181" y="229"/>
                      </a:lnTo>
                      <a:lnTo>
                        <a:pt x="214" y="262"/>
                      </a:lnTo>
                      <a:lnTo>
                        <a:pt x="312" y="360"/>
                      </a:lnTo>
                      <a:lnTo>
                        <a:pt x="312" y="360"/>
                      </a:lnTo>
                      <a:cubicBezTo>
                        <a:pt x="322" y="371"/>
                        <a:pt x="333" y="377"/>
                        <a:pt x="344" y="377"/>
                      </a:cubicBezTo>
                      <a:lnTo>
                        <a:pt x="344" y="377"/>
                      </a:lnTo>
                      <a:cubicBezTo>
                        <a:pt x="355" y="377"/>
                        <a:pt x="366" y="371"/>
                        <a:pt x="378" y="360"/>
                      </a:cubicBezTo>
                      <a:lnTo>
                        <a:pt x="672" y="65"/>
                      </a:lnTo>
                      <a:lnTo>
                        <a:pt x="672" y="65"/>
                      </a:lnTo>
                      <a:cubicBezTo>
                        <a:pt x="684" y="54"/>
                        <a:pt x="689" y="44"/>
                        <a:pt x="689" y="33"/>
                      </a:cubicBezTo>
                      <a:lnTo>
                        <a:pt x="689" y="33"/>
                      </a:lnTo>
                      <a:cubicBezTo>
                        <a:pt x="689" y="22"/>
                        <a:pt x="681" y="14"/>
                        <a:pt x="664" y="8"/>
                      </a:cubicBezTo>
                      <a:lnTo>
                        <a:pt x="664" y="8"/>
                      </a:lnTo>
                      <a:cubicBezTo>
                        <a:pt x="647" y="3"/>
                        <a:pt x="628" y="0"/>
                        <a:pt x="606" y="0"/>
                      </a:cubicBezTo>
                      <a:lnTo>
                        <a:pt x="82" y="0"/>
                      </a:lnTo>
                      <a:lnTo>
                        <a:pt x="82" y="0"/>
                      </a:lnTo>
                      <a:cubicBezTo>
                        <a:pt x="60" y="0"/>
                        <a:pt x="41" y="3"/>
                        <a:pt x="25" y="8"/>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337">
                  <a:extLst>
                    <a:ext uri="{FF2B5EF4-FFF2-40B4-BE49-F238E27FC236}">
                      <a16:creationId xmlns:a16="http://schemas.microsoft.com/office/drawing/2014/main" id="{B84AF894-FECC-5349-9081-0F2FFCCBCBAB}"/>
                    </a:ext>
                  </a:extLst>
                </p:cNvPr>
                <p:cNvSpPr>
                  <a:spLocks noChangeArrowheads="1"/>
                </p:cNvSpPr>
                <p:nvPr/>
              </p:nvSpPr>
              <p:spPr bwMode="auto">
                <a:xfrm>
                  <a:off x="5032375" y="2166938"/>
                  <a:ext cx="517525" cy="517525"/>
                </a:xfrm>
                <a:custGeom>
                  <a:avLst/>
                  <a:gdLst>
                    <a:gd name="T0" fmla="*/ 1276 w 1438"/>
                    <a:gd name="T1" fmla="*/ 653 h 1438"/>
                    <a:gd name="T2" fmla="*/ 752 w 1438"/>
                    <a:gd name="T3" fmla="*/ 140 h 1438"/>
                    <a:gd name="T4" fmla="*/ 743 w 1438"/>
                    <a:gd name="T5" fmla="*/ 137 h 1438"/>
                    <a:gd name="T6" fmla="*/ 654 w 1438"/>
                    <a:gd name="T7" fmla="*/ 161 h 1438"/>
                    <a:gd name="T8" fmla="*/ 523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7 w 1438"/>
                    <a:gd name="T21" fmla="*/ 1079 h 1438"/>
                    <a:gd name="T22" fmla="*/ 621 w 1438"/>
                    <a:gd name="T23" fmla="*/ 1243 h 1438"/>
                    <a:gd name="T24" fmla="*/ 695 w 1438"/>
                    <a:gd name="T25" fmla="*/ 1301 h 1438"/>
                    <a:gd name="T26" fmla="*/ 743 w 1438"/>
                    <a:gd name="T27" fmla="*/ 1301 h 1438"/>
                    <a:gd name="T28" fmla="*/ 785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1 w 1438"/>
                    <a:gd name="T41" fmla="*/ 743 h 1438"/>
                    <a:gd name="T42" fmla="*/ 1408 w 1438"/>
                    <a:gd name="T43" fmla="*/ 653 h 1438"/>
                    <a:gd name="T44" fmla="*/ 1432 w 1438"/>
                    <a:gd name="T45" fmla="*/ 743 h 1438"/>
                    <a:gd name="T46" fmla="*/ 785 w 1438"/>
                    <a:gd name="T47" fmla="*/ 1407 h 1438"/>
                    <a:gd name="T48" fmla="*/ 752 w 1438"/>
                    <a:gd name="T49" fmla="*/ 1428 h 1438"/>
                    <a:gd name="T50" fmla="*/ 695 w 1438"/>
                    <a:gd name="T51" fmla="*/ 1432 h 1438"/>
                    <a:gd name="T52" fmla="*/ 588 w 1438"/>
                    <a:gd name="T53" fmla="*/ 1342 h 1438"/>
                    <a:gd name="T54" fmla="*/ 424 w 1438"/>
                    <a:gd name="T55" fmla="*/ 1178 h 1438"/>
                    <a:gd name="T56" fmla="*/ 260 w 1438"/>
                    <a:gd name="T57" fmla="*/ 1014 h 1438"/>
                    <a:gd name="T58" fmla="*/ 96 w 1438"/>
                    <a:gd name="T59" fmla="*/ 850 h 1438"/>
                    <a:gd name="T60" fmla="*/ 30 w 1438"/>
                    <a:gd name="T61" fmla="*/ 785 h 1438"/>
                    <a:gd name="T62" fmla="*/ 6 w 1438"/>
                    <a:gd name="T63" fmla="*/ 694 h 1438"/>
                    <a:gd name="T64" fmla="*/ 64 w 1438"/>
                    <a:gd name="T65" fmla="*/ 620 h 1438"/>
                    <a:gd name="T66" fmla="*/ 162 w 1438"/>
                    <a:gd name="T67" fmla="*/ 522 h 1438"/>
                    <a:gd name="T68" fmla="*/ 260 w 1438"/>
                    <a:gd name="T69" fmla="*/ 424 h 1438"/>
                    <a:gd name="T70" fmla="*/ 358 w 1438"/>
                    <a:gd name="T71" fmla="*/ 325 h 1438"/>
                    <a:gd name="T72" fmla="*/ 457 w 1438"/>
                    <a:gd name="T73" fmla="*/ 227 h 1438"/>
                    <a:gd name="T74" fmla="*/ 555 w 1438"/>
                    <a:gd name="T75" fmla="*/ 128 h 1438"/>
                    <a:gd name="T76" fmla="*/ 654 w 1438"/>
                    <a:gd name="T77" fmla="*/ 30 h 1438"/>
                    <a:gd name="T78" fmla="*/ 695 w 1438"/>
                    <a:gd name="T79" fmla="*/ 6 h 1438"/>
                    <a:gd name="T80" fmla="*/ 752 w 1438"/>
                    <a:gd name="T81" fmla="*/ 8 h 1438"/>
                    <a:gd name="T82" fmla="*/ 817 w 1438"/>
                    <a:gd name="T83" fmla="*/ 63 h 1438"/>
                    <a:gd name="T84" fmla="*/ 916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8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1" y="694"/>
                      </a:moveTo>
                      <a:lnTo>
                        <a:pt x="1301" y="694"/>
                      </a:lnTo>
                      <a:cubicBezTo>
                        <a:pt x="1295" y="677"/>
                        <a:pt x="1287" y="664"/>
                        <a:pt x="1276" y="653"/>
                      </a:cubicBezTo>
                      <a:lnTo>
                        <a:pt x="785" y="161"/>
                      </a:lnTo>
                      <a:lnTo>
                        <a:pt x="785" y="161"/>
                      </a:lnTo>
                      <a:cubicBezTo>
                        <a:pt x="776" y="153"/>
                        <a:pt x="765" y="146"/>
                        <a:pt x="752" y="140"/>
                      </a:cubicBezTo>
                      <a:lnTo>
                        <a:pt x="752" y="140"/>
                      </a:lnTo>
                      <a:cubicBezTo>
                        <a:pt x="749" y="139"/>
                        <a:pt x="746" y="138"/>
                        <a:pt x="743" y="137"/>
                      </a:cubicBezTo>
                      <a:lnTo>
                        <a:pt x="743" y="137"/>
                      </a:lnTo>
                      <a:cubicBezTo>
                        <a:pt x="727" y="131"/>
                        <a:pt x="711" y="131"/>
                        <a:pt x="695" y="137"/>
                      </a:cubicBezTo>
                      <a:lnTo>
                        <a:pt x="695" y="137"/>
                      </a:lnTo>
                      <a:cubicBezTo>
                        <a:pt x="678" y="143"/>
                        <a:pt x="665" y="150"/>
                        <a:pt x="654" y="161"/>
                      </a:cubicBezTo>
                      <a:lnTo>
                        <a:pt x="588" y="227"/>
                      </a:lnTo>
                      <a:lnTo>
                        <a:pt x="555" y="260"/>
                      </a:lnTo>
                      <a:lnTo>
                        <a:pt x="523" y="292"/>
                      </a:lnTo>
                      <a:lnTo>
                        <a:pt x="424" y="391"/>
                      </a:lnTo>
                      <a:lnTo>
                        <a:pt x="392" y="424"/>
                      </a:lnTo>
                      <a:lnTo>
                        <a:pt x="358" y="456"/>
                      </a:lnTo>
                      <a:lnTo>
                        <a:pt x="260" y="555"/>
                      </a:lnTo>
                      <a:lnTo>
                        <a:pt x="228"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6" y="948"/>
                      </a:lnTo>
                      <a:lnTo>
                        <a:pt x="424" y="1047"/>
                      </a:lnTo>
                      <a:lnTo>
                        <a:pt x="457" y="1079"/>
                      </a:lnTo>
                      <a:lnTo>
                        <a:pt x="490" y="1112"/>
                      </a:lnTo>
                      <a:lnTo>
                        <a:pt x="588" y="1210"/>
                      </a:lnTo>
                      <a:lnTo>
                        <a:pt x="621" y="1243"/>
                      </a:lnTo>
                      <a:lnTo>
                        <a:pt x="654" y="1276"/>
                      </a:lnTo>
                      <a:lnTo>
                        <a:pt x="654" y="1276"/>
                      </a:lnTo>
                      <a:cubicBezTo>
                        <a:pt x="665" y="1287"/>
                        <a:pt x="678" y="1295"/>
                        <a:pt x="695" y="1301"/>
                      </a:cubicBezTo>
                      <a:lnTo>
                        <a:pt x="695" y="1301"/>
                      </a:lnTo>
                      <a:cubicBezTo>
                        <a:pt x="711" y="1306"/>
                        <a:pt x="727" y="1306"/>
                        <a:pt x="743" y="1301"/>
                      </a:cubicBezTo>
                      <a:lnTo>
                        <a:pt x="743" y="1301"/>
                      </a:lnTo>
                      <a:cubicBezTo>
                        <a:pt x="746" y="1300"/>
                        <a:pt x="749" y="1298"/>
                        <a:pt x="752" y="1297"/>
                      </a:cubicBezTo>
                      <a:lnTo>
                        <a:pt x="752" y="1297"/>
                      </a:lnTo>
                      <a:cubicBezTo>
                        <a:pt x="765" y="1292"/>
                        <a:pt x="776" y="1285"/>
                        <a:pt x="785" y="1276"/>
                      </a:cubicBezTo>
                      <a:lnTo>
                        <a:pt x="817" y="1243"/>
                      </a:lnTo>
                      <a:lnTo>
                        <a:pt x="850" y="1210"/>
                      </a:lnTo>
                      <a:lnTo>
                        <a:pt x="883" y="1178"/>
                      </a:lnTo>
                      <a:lnTo>
                        <a:pt x="916"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1" y="743"/>
                      </a:cubicBezTo>
                      <a:lnTo>
                        <a:pt x="1301" y="743"/>
                      </a:lnTo>
                      <a:cubicBezTo>
                        <a:pt x="1306" y="727"/>
                        <a:pt x="1306" y="711"/>
                        <a:pt x="1301" y="694"/>
                      </a:cubicBezTo>
                      <a:close/>
                      <a:moveTo>
                        <a:pt x="1408" y="653"/>
                      </a:moveTo>
                      <a:lnTo>
                        <a:pt x="1408" y="653"/>
                      </a:lnTo>
                      <a:cubicBezTo>
                        <a:pt x="1418" y="664"/>
                        <a:pt x="1426" y="677"/>
                        <a:pt x="1432" y="694"/>
                      </a:cubicBezTo>
                      <a:lnTo>
                        <a:pt x="1432" y="694"/>
                      </a:lnTo>
                      <a:cubicBezTo>
                        <a:pt x="1437" y="711"/>
                        <a:pt x="1437" y="727"/>
                        <a:pt x="1432" y="743"/>
                      </a:cubicBezTo>
                      <a:lnTo>
                        <a:pt x="1432" y="743"/>
                      </a:lnTo>
                      <a:cubicBezTo>
                        <a:pt x="1426" y="760"/>
                        <a:pt x="1418" y="773"/>
                        <a:pt x="1408" y="785"/>
                      </a:cubicBezTo>
                      <a:lnTo>
                        <a:pt x="785" y="1407"/>
                      </a:lnTo>
                      <a:lnTo>
                        <a:pt x="785" y="1407"/>
                      </a:lnTo>
                      <a:cubicBezTo>
                        <a:pt x="776" y="1416"/>
                        <a:pt x="765" y="1423"/>
                        <a:pt x="752" y="1428"/>
                      </a:cubicBezTo>
                      <a:lnTo>
                        <a:pt x="752" y="1428"/>
                      </a:lnTo>
                      <a:cubicBezTo>
                        <a:pt x="749" y="1429"/>
                        <a:pt x="746" y="1431"/>
                        <a:pt x="743" y="1432"/>
                      </a:cubicBezTo>
                      <a:lnTo>
                        <a:pt x="743" y="1432"/>
                      </a:lnTo>
                      <a:cubicBezTo>
                        <a:pt x="727" y="1437"/>
                        <a:pt x="711" y="1437"/>
                        <a:pt x="695" y="1432"/>
                      </a:cubicBezTo>
                      <a:lnTo>
                        <a:pt x="695" y="1432"/>
                      </a:lnTo>
                      <a:cubicBezTo>
                        <a:pt x="678" y="1426"/>
                        <a:pt x="665" y="1418"/>
                        <a:pt x="654" y="1407"/>
                      </a:cubicBezTo>
                      <a:lnTo>
                        <a:pt x="588" y="1342"/>
                      </a:lnTo>
                      <a:lnTo>
                        <a:pt x="555" y="1308"/>
                      </a:lnTo>
                      <a:lnTo>
                        <a:pt x="523" y="1276"/>
                      </a:lnTo>
                      <a:lnTo>
                        <a:pt x="424" y="1178"/>
                      </a:lnTo>
                      <a:lnTo>
                        <a:pt x="392" y="1144"/>
                      </a:lnTo>
                      <a:lnTo>
                        <a:pt x="358" y="1112"/>
                      </a:lnTo>
                      <a:lnTo>
                        <a:pt x="260" y="1014"/>
                      </a:lnTo>
                      <a:lnTo>
                        <a:pt x="228" y="981"/>
                      </a:lnTo>
                      <a:lnTo>
                        <a:pt x="194" y="948"/>
                      </a:lnTo>
                      <a:lnTo>
                        <a:pt x="96" y="850"/>
                      </a:lnTo>
                      <a:lnTo>
                        <a:pt x="64" y="817"/>
                      </a:lnTo>
                      <a:lnTo>
                        <a:pt x="30" y="785"/>
                      </a:lnTo>
                      <a:lnTo>
                        <a:pt x="30" y="785"/>
                      </a:lnTo>
                      <a:cubicBezTo>
                        <a:pt x="20" y="773"/>
                        <a:pt x="12" y="760"/>
                        <a:pt x="6" y="743"/>
                      </a:cubicBezTo>
                      <a:lnTo>
                        <a:pt x="6" y="743"/>
                      </a:lnTo>
                      <a:cubicBezTo>
                        <a:pt x="0" y="727"/>
                        <a:pt x="0" y="711"/>
                        <a:pt x="6" y="694"/>
                      </a:cubicBezTo>
                      <a:lnTo>
                        <a:pt x="6" y="694"/>
                      </a:lnTo>
                      <a:cubicBezTo>
                        <a:pt x="12" y="677"/>
                        <a:pt x="20" y="664"/>
                        <a:pt x="30" y="653"/>
                      </a:cubicBezTo>
                      <a:lnTo>
                        <a:pt x="64" y="620"/>
                      </a:lnTo>
                      <a:lnTo>
                        <a:pt x="96" y="588"/>
                      </a:lnTo>
                      <a:lnTo>
                        <a:pt x="129" y="555"/>
                      </a:lnTo>
                      <a:lnTo>
                        <a:pt x="162" y="522"/>
                      </a:lnTo>
                      <a:lnTo>
                        <a:pt x="194" y="489"/>
                      </a:lnTo>
                      <a:lnTo>
                        <a:pt x="228" y="456"/>
                      </a:lnTo>
                      <a:lnTo>
                        <a:pt x="260" y="424"/>
                      </a:lnTo>
                      <a:lnTo>
                        <a:pt x="293" y="391"/>
                      </a:lnTo>
                      <a:lnTo>
                        <a:pt x="326" y="358"/>
                      </a:lnTo>
                      <a:lnTo>
                        <a:pt x="358" y="325"/>
                      </a:lnTo>
                      <a:lnTo>
                        <a:pt x="392" y="292"/>
                      </a:lnTo>
                      <a:lnTo>
                        <a:pt x="424" y="260"/>
                      </a:lnTo>
                      <a:lnTo>
                        <a:pt x="457" y="227"/>
                      </a:lnTo>
                      <a:lnTo>
                        <a:pt x="490" y="194"/>
                      </a:lnTo>
                      <a:lnTo>
                        <a:pt x="523" y="161"/>
                      </a:lnTo>
                      <a:lnTo>
                        <a:pt x="555" y="128"/>
                      </a:lnTo>
                      <a:lnTo>
                        <a:pt x="588" y="96"/>
                      </a:lnTo>
                      <a:lnTo>
                        <a:pt x="621" y="63"/>
                      </a:lnTo>
                      <a:lnTo>
                        <a:pt x="654" y="30"/>
                      </a:lnTo>
                      <a:lnTo>
                        <a:pt x="654" y="30"/>
                      </a:lnTo>
                      <a:cubicBezTo>
                        <a:pt x="665" y="19"/>
                        <a:pt x="678" y="11"/>
                        <a:pt x="695" y="6"/>
                      </a:cubicBezTo>
                      <a:lnTo>
                        <a:pt x="695" y="6"/>
                      </a:lnTo>
                      <a:cubicBezTo>
                        <a:pt x="711" y="0"/>
                        <a:pt x="727" y="0"/>
                        <a:pt x="743" y="6"/>
                      </a:cubicBezTo>
                      <a:lnTo>
                        <a:pt x="743" y="6"/>
                      </a:lnTo>
                      <a:cubicBezTo>
                        <a:pt x="746" y="7"/>
                        <a:pt x="749" y="7"/>
                        <a:pt x="752" y="8"/>
                      </a:cubicBezTo>
                      <a:lnTo>
                        <a:pt x="752" y="8"/>
                      </a:lnTo>
                      <a:cubicBezTo>
                        <a:pt x="765" y="14"/>
                        <a:pt x="776" y="22"/>
                        <a:pt x="785" y="30"/>
                      </a:cubicBezTo>
                      <a:lnTo>
                        <a:pt x="817" y="63"/>
                      </a:lnTo>
                      <a:lnTo>
                        <a:pt x="850" y="96"/>
                      </a:lnTo>
                      <a:lnTo>
                        <a:pt x="883" y="128"/>
                      </a:lnTo>
                      <a:lnTo>
                        <a:pt x="916"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8" y="653"/>
                      </a:ln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340">
                  <a:extLst>
                    <a:ext uri="{FF2B5EF4-FFF2-40B4-BE49-F238E27FC236}">
                      <a16:creationId xmlns:a16="http://schemas.microsoft.com/office/drawing/2014/main" id="{9EFA2254-5165-2046-A93A-7E3101105CB5}"/>
                    </a:ext>
                  </a:extLst>
                </p:cNvPr>
                <p:cNvSpPr>
                  <a:spLocks noChangeArrowheads="1"/>
                </p:cNvSpPr>
                <p:nvPr/>
              </p:nvSpPr>
              <p:spPr bwMode="auto">
                <a:xfrm>
                  <a:off x="5126038" y="2260600"/>
                  <a:ext cx="328612" cy="328613"/>
                </a:xfrm>
                <a:custGeom>
                  <a:avLst/>
                  <a:gdLst>
                    <a:gd name="T0" fmla="*/ 776 w 913"/>
                    <a:gd name="T1" fmla="*/ 432 h 914"/>
                    <a:gd name="T2" fmla="*/ 718 w 913"/>
                    <a:gd name="T3" fmla="*/ 358 h 914"/>
                    <a:gd name="T4" fmla="*/ 653 w 913"/>
                    <a:gd name="T5" fmla="*/ 293 h 914"/>
                    <a:gd name="T6" fmla="*/ 522 w 913"/>
                    <a:gd name="T7" fmla="*/ 162 h 914"/>
                    <a:gd name="T8" fmla="*/ 489 w 913"/>
                    <a:gd name="T9" fmla="*/ 140 h 914"/>
                    <a:gd name="T10" fmla="*/ 480 w 913"/>
                    <a:gd name="T11" fmla="*/ 137 h 914"/>
                    <a:gd name="T12" fmla="*/ 432 w 913"/>
                    <a:gd name="T13" fmla="*/ 137 h 914"/>
                    <a:gd name="T14" fmla="*/ 391 w 913"/>
                    <a:gd name="T15" fmla="*/ 162 h 914"/>
                    <a:gd name="T16" fmla="*/ 325 w 913"/>
                    <a:gd name="T17" fmla="*/ 227 h 914"/>
                    <a:gd name="T18" fmla="*/ 259 w 913"/>
                    <a:gd name="T19" fmla="*/ 293 h 914"/>
                    <a:gd name="T20" fmla="*/ 194 w 913"/>
                    <a:gd name="T21" fmla="*/ 358 h 914"/>
                    <a:gd name="T22" fmla="*/ 161 w 913"/>
                    <a:gd name="T23" fmla="*/ 391 h 914"/>
                    <a:gd name="T24" fmla="*/ 136 w 913"/>
                    <a:gd name="T25" fmla="*/ 432 h 914"/>
                    <a:gd name="T26" fmla="*/ 136 w 913"/>
                    <a:gd name="T27" fmla="*/ 481 h 914"/>
                    <a:gd name="T28" fmla="*/ 391 w 913"/>
                    <a:gd name="T29" fmla="*/ 752 h 914"/>
                    <a:gd name="T30" fmla="*/ 432 w 913"/>
                    <a:gd name="T31" fmla="*/ 776 h 914"/>
                    <a:gd name="T32" fmla="*/ 480 w 913"/>
                    <a:gd name="T33" fmla="*/ 776 h 914"/>
                    <a:gd name="T34" fmla="*/ 489 w 913"/>
                    <a:gd name="T35" fmla="*/ 773 h 914"/>
                    <a:gd name="T36" fmla="*/ 522 w 913"/>
                    <a:gd name="T37" fmla="*/ 752 h 914"/>
                    <a:gd name="T38" fmla="*/ 620 w 913"/>
                    <a:gd name="T39" fmla="*/ 654 h 914"/>
                    <a:gd name="T40" fmla="*/ 751 w 913"/>
                    <a:gd name="T41" fmla="*/ 523 h 914"/>
                    <a:gd name="T42" fmla="*/ 776 w 913"/>
                    <a:gd name="T43" fmla="*/ 481 h 914"/>
                    <a:gd name="T44" fmla="*/ 776 w 913"/>
                    <a:gd name="T45" fmla="*/ 432 h 914"/>
                    <a:gd name="T46" fmla="*/ 907 w 913"/>
                    <a:gd name="T47" fmla="*/ 432 h 914"/>
                    <a:gd name="T48" fmla="*/ 907 w 913"/>
                    <a:gd name="T49" fmla="*/ 481 h 914"/>
                    <a:gd name="T50" fmla="*/ 849 w 913"/>
                    <a:gd name="T51" fmla="*/ 555 h 914"/>
                    <a:gd name="T52" fmla="*/ 718 w 913"/>
                    <a:gd name="T53" fmla="*/ 686 h 914"/>
                    <a:gd name="T54" fmla="*/ 653 w 913"/>
                    <a:gd name="T55" fmla="*/ 752 h 914"/>
                    <a:gd name="T56" fmla="*/ 522 w 913"/>
                    <a:gd name="T57" fmla="*/ 882 h 914"/>
                    <a:gd name="T58" fmla="*/ 489 w 913"/>
                    <a:gd name="T59" fmla="*/ 904 h 914"/>
                    <a:gd name="T60" fmla="*/ 480 w 913"/>
                    <a:gd name="T61" fmla="*/ 907 h 914"/>
                    <a:gd name="T62" fmla="*/ 432 w 913"/>
                    <a:gd name="T63" fmla="*/ 907 h 914"/>
                    <a:gd name="T64" fmla="*/ 391 w 913"/>
                    <a:gd name="T65" fmla="*/ 882 h 914"/>
                    <a:gd name="T66" fmla="*/ 325 w 913"/>
                    <a:gd name="T67" fmla="*/ 817 h 914"/>
                    <a:gd name="T68" fmla="*/ 259 w 913"/>
                    <a:gd name="T69" fmla="*/ 752 h 914"/>
                    <a:gd name="T70" fmla="*/ 194 w 913"/>
                    <a:gd name="T71" fmla="*/ 686 h 914"/>
                    <a:gd name="T72" fmla="*/ 129 w 913"/>
                    <a:gd name="T73" fmla="*/ 621 h 914"/>
                    <a:gd name="T74" fmla="*/ 63 w 913"/>
                    <a:gd name="T75" fmla="*/ 555 h 914"/>
                    <a:gd name="T76" fmla="*/ 30 w 913"/>
                    <a:gd name="T77" fmla="*/ 523 h 914"/>
                    <a:gd name="T78" fmla="*/ 5 w 913"/>
                    <a:gd name="T79" fmla="*/ 481 h 914"/>
                    <a:gd name="T80" fmla="*/ 5 w 913"/>
                    <a:gd name="T81" fmla="*/ 432 h 914"/>
                    <a:gd name="T82" fmla="*/ 63 w 913"/>
                    <a:gd name="T83" fmla="*/ 358 h 914"/>
                    <a:gd name="T84" fmla="*/ 194 w 913"/>
                    <a:gd name="T85" fmla="*/ 227 h 914"/>
                    <a:gd name="T86" fmla="*/ 325 w 913"/>
                    <a:gd name="T87" fmla="*/ 96 h 914"/>
                    <a:gd name="T88" fmla="*/ 391 w 913"/>
                    <a:gd name="T89" fmla="*/ 30 h 914"/>
                    <a:gd name="T90" fmla="*/ 432 w 913"/>
                    <a:gd name="T91" fmla="*/ 6 h 914"/>
                    <a:gd name="T92" fmla="*/ 480 w 913"/>
                    <a:gd name="T93" fmla="*/ 6 h 914"/>
                    <a:gd name="T94" fmla="*/ 489 w 913"/>
                    <a:gd name="T95" fmla="*/ 9 h 914"/>
                    <a:gd name="T96" fmla="*/ 522 w 913"/>
                    <a:gd name="T97" fmla="*/ 30 h 914"/>
                    <a:gd name="T98" fmla="*/ 587 w 913"/>
                    <a:gd name="T99" fmla="*/ 96 h 914"/>
                    <a:gd name="T100" fmla="*/ 653 w 913"/>
                    <a:gd name="T101" fmla="*/ 162 h 914"/>
                    <a:gd name="T102" fmla="*/ 718 w 913"/>
                    <a:gd name="T103" fmla="*/ 227 h 914"/>
                    <a:gd name="T104" fmla="*/ 784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6" y="432"/>
                      </a:moveTo>
                      <a:lnTo>
                        <a:pt x="776" y="432"/>
                      </a:lnTo>
                      <a:cubicBezTo>
                        <a:pt x="770" y="415"/>
                        <a:pt x="762" y="402"/>
                        <a:pt x="751" y="391"/>
                      </a:cubicBezTo>
                      <a:lnTo>
                        <a:pt x="718" y="358"/>
                      </a:lnTo>
                      <a:lnTo>
                        <a:pt x="685" y="326"/>
                      </a:lnTo>
                      <a:lnTo>
                        <a:pt x="653" y="293"/>
                      </a:lnTo>
                      <a:lnTo>
                        <a:pt x="554" y="194"/>
                      </a:lnTo>
                      <a:lnTo>
                        <a:pt x="522" y="162"/>
                      </a:lnTo>
                      <a:lnTo>
                        <a:pt x="522" y="162"/>
                      </a:lnTo>
                      <a:cubicBezTo>
                        <a:pt x="513" y="152"/>
                        <a:pt x="502" y="146"/>
                        <a:pt x="489" y="140"/>
                      </a:cubicBezTo>
                      <a:lnTo>
                        <a:pt x="489" y="140"/>
                      </a:lnTo>
                      <a:cubicBezTo>
                        <a:pt x="486" y="139"/>
                        <a:pt x="483" y="138"/>
                        <a:pt x="480" y="137"/>
                      </a:cubicBezTo>
                      <a:lnTo>
                        <a:pt x="480" y="137"/>
                      </a:lnTo>
                      <a:cubicBezTo>
                        <a:pt x="464" y="132"/>
                        <a:pt x="448" y="132"/>
                        <a:pt x="432" y="137"/>
                      </a:cubicBezTo>
                      <a:lnTo>
                        <a:pt x="432" y="137"/>
                      </a:lnTo>
                      <a:cubicBezTo>
                        <a:pt x="415" y="142"/>
                        <a:pt x="402" y="151"/>
                        <a:pt x="391" y="162"/>
                      </a:cubicBezTo>
                      <a:lnTo>
                        <a:pt x="358" y="194"/>
                      </a:lnTo>
                      <a:lnTo>
                        <a:pt x="325" y="227"/>
                      </a:lnTo>
                      <a:lnTo>
                        <a:pt x="292" y="260"/>
                      </a:lnTo>
                      <a:lnTo>
                        <a:pt x="259" y="293"/>
                      </a:lnTo>
                      <a:lnTo>
                        <a:pt x="227" y="326"/>
                      </a:lnTo>
                      <a:lnTo>
                        <a:pt x="194" y="358"/>
                      </a:lnTo>
                      <a:lnTo>
                        <a:pt x="161" y="391"/>
                      </a:lnTo>
                      <a:lnTo>
                        <a:pt x="161" y="391"/>
                      </a:lnTo>
                      <a:cubicBezTo>
                        <a:pt x="150" y="402"/>
                        <a:pt x="142" y="415"/>
                        <a:pt x="136" y="432"/>
                      </a:cubicBezTo>
                      <a:lnTo>
                        <a:pt x="136" y="432"/>
                      </a:lnTo>
                      <a:cubicBezTo>
                        <a:pt x="131" y="449"/>
                        <a:pt x="131" y="465"/>
                        <a:pt x="136" y="481"/>
                      </a:cubicBezTo>
                      <a:lnTo>
                        <a:pt x="136" y="481"/>
                      </a:lnTo>
                      <a:cubicBezTo>
                        <a:pt x="142" y="498"/>
                        <a:pt x="150" y="511"/>
                        <a:pt x="161" y="523"/>
                      </a:cubicBezTo>
                      <a:lnTo>
                        <a:pt x="391" y="752"/>
                      </a:lnTo>
                      <a:lnTo>
                        <a:pt x="391" y="752"/>
                      </a:lnTo>
                      <a:cubicBezTo>
                        <a:pt x="402" y="763"/>
                        <a:pt x="415" y="771"/>
                        <a:pt x="432" y="776"/>
                      </a:cubicBezTo>
                      <a:lnTo>
                        <a:pt x="432" y="776"/>
                      </a:lnTo>
                      <a:cubicBezTo>
                        <a:pt x="448" y="782"/>
                        <a:pt x="464" y="782"/>
                        <a:pt x="480" y="776"/>
                      </a:cubicBezTo>
                      <a:lnTo>
                        <a:pt x="480" y="776"/>
                      </a:lnTo>
                      <a:cubicBezTo>
                        <a:pt x="483" y="776"/>
                        <a:pt x="486" y="775"/>
                        <a:pt x="489" y="773"/>
                      </a:cubicBezTo>
                      <a:lnTo>
                        <a:pt x="489" y="773"/>
                      </a:lnTo>
                      <a:cubicBezTo>
                        <a:pt x="502" y="768"/>
                        <a:pt x="513" y="761"/>
                        <a:pt x="522" y="752"/>
                      </a:cubicBezTo>
                      <a:lnTo>
                        <a:pt x="587" y="686"/>
                      </a:lnTo>
                      <a:lnTo>
                        <a:pt x="620" y="654"/>
                      </a:lnTo>
                      <a:lnTo>
                        <a:pt x="653" y="621"/>
                      </a:lnTo>
                      <a:lnTo>
                        <a:pt x="751" y="523"/>
                      </a:lnTo>
                      <a:lnTo>
                        <a:pt x="751" y="523"/>
                      </a:lnTo>
                      <a:cubicBezTo>
                        <a:pt x="762" y="511"/>
                        <a:pt x="770" y="498"/>
                        <a:pt x="776" y="481"/>
                      </a:cubicBezTo>
                      <a:lnTo>
                        <a:pt x="776" y="481"/>
                      </a:lnTo>
                      <a:cubicBezTo>
                        <a:pt x="781" y="465"/>
                        <a:pt x="781" y="449"/>
                        <a:pt x="776" y="432"/>
                      </a:cubicBezTo>
                      <a:close/>
                      <a:moveTo>
                        <a:pt x="907" y="432"/>
                      </a:moveTo>
                      <a:lnTo>
                        <a:pt x="907" y="432"/>
                      </a:lnTo>
                      <a:cubicBezTo>
                        <a:pt x="912" y="449"/>
                        <a:pt x="912" y="465"/>
                        <a:pt x="907" y="481"/>
                      </a:cubicBezTo>
                      <a:lnTo>
                        <a:pt x="907" y="481"/>
                      </a:lnTo>
                      <a:cubicBezTo>
                        <a:pt x="901" y="498"/>
                        <a:pt x="893" y="511"/>
                        <a:pt x="882" y="523"/>
                      </a:cubicBezTo>
                      <a:lnTo>
                        <a:pt x="849" y="555"/>
                      </a:lnTo>
                      <a:lnTo>
                        <a:pt x="816" y="588"/>
                      </a:lnTo>
                      <a:lnTo>
                        <a:pt x="718" y="686"/>
                      </a:lnTo>
                      <a:lnTo>
                        <a:pt x="685" y="719"/>
                      </a:lnTo>
                      <a:lnTo>
                        <a:pt x="653" y="752"/>
                      </a:lnTo>
                      <a:lnTo>
                        <a:pt x="554" y="850"/>
                      </a:lnTo>
                      <a:lnTo>
                        <a:pt x="522" y="882"/>
                      </a:lnTo>
                      <a:lnTo>
                        <a:pt x="522" y="882"/>
                      </a:lnTo>
                      <a:cubicBezTo>
                        <a:pt x="513" y="892"/>
                        <a:pt x="502" y="899"/>
                        <a:pt x="489" y="904"/>
                      </a:cubicBezTo>
                      <a:lnTo>
                        <a:pt x="489" y="904"/>
                      </a:lnTo>
                      <a:cubicBezTo>
                        <a:pt x="486" y="906"/>
                        <a:pt x="483" y="907"/>
                        <a:pt x="480" y="907"/>
                      </a:cubicBezTo>
                      <a:lnTo>
                        <a:pt x="480" y="907"/>
                      </a:lnTo>
                      <a:cubicBezTo>
                        <a:pt x="464" y="913"/>
                        <a:pt x="448" y="913"/>
                        <a:pt x="432" y="907"/>
                      </a:cubicBezTo>
                      <a:lnTo>
                        <a:pt x="432" y="907"/>
                      </a:lnTo>
                      <a:cubicBezTo>
                        <a:pt x="415" y="902"/>
                        <a:pt x="402" y="894"/>
                        <a:pt x="391" y="882"/>
                      </a:cubicBezTo>
                      <a:lnTo>
                        <a:pt x="358" y="850"/>
                      </a:lnTo>
                      <a:lnTo>
                        <a:pt x="325" y="817"/>
                      </a:lnTo>
                      <a:lnTo>
                        <a:pt x="292" y="785"/>
                      </a:lnTo>
                      <a:lnTo>
                        <a:pt x="259" y="752"/>
                      </a:lnTo>
                      <a:lnTo>
                        <a:pt x="227" y="719"/>
                      </a:lnTo>
                      <a:lnTo>
                        <a:pt x="194" y="686"/>
                      </a:lnTo>
                      <a:lnTo>
                        <a:pt x="161" y="654"/>
                      </a:lnTo>
                      <a:lnTo>
                        <a:pt x="129" y="621"/>
                      </a:lnTo>
                      <a:lnTo>
                        <a:pt x="95" y="588"/>
                      </a:lnTo>
                      <a:lnTo>
                        <a:pt x="63" y="555"/>
                      </a:lnTo>
                      <a:lnTo>
                        <a:pt x="30" y="523"/>
                      </a:lnTo>
                      <a:lnTo>
                        <a:pt x="30" y="523"/>
                      </a:lnTo>
                      <a:cubicBezTo>
                        <a:pt x="19" y="511"/>
                        <a:pt x="11" y="498"/>
                        <a:pt x="5" y="481"/>
                      </a:cubicBezTo>
                      <a:lnTo>
                        <a:pt x="5" y="481"/>
                      </a:lnTo>
                      <a:cubicBezTo>
                        <a:pt x="0" y="465"/>
                        <a:pt x="0" y="449"/>
                        <a:pt x="5" y="432"/>
                      </a:cubicBezTo>
                      <a:lnTo>
                        <a:pt x="5" y="432"/>
                      </a:lnTo>
                      <a:cubicBezTo>
                        <a:pt x="11" y="415"/>
                        <a:pt x="19" y="402"/>
                        <a:pt x="30" y="391"/>
                      </a:cubicBezTo>
                      <a:lnTo>
                        <a:pt x="63" y="358"/>
                      </a:lnTo>
                      <a:lnTo>
                        <a:pt x="161" y="260"/>
                      </a:lnTo>
                      <a:lnTo>
                        <a:pt x="194" y="227"/>
                      </a:lnTo>
                      <a:lnTo>
                        <a:pt x="227" y="194"/>
                      </a:lnTo>
                      <a:lnTo>
                        <a:pt x="325" y="96"/>
                      </a:lnTo>
                      <a:lnTo>
                        <a:pt x="358" y="63"/>
                      </a:lnTo>
                      <a:lnTo>
                        <a:pt x="391" y="30"/>
                      </a:lnTo>
                      <a:lnTo>
                        <a:pt x="391" y="30"/>
                      </a:lnTo>
                      <a:cubicBezTo>
                        <a:pt x="402" y="20"/>
                        <a:pt x="415" y="11"/>
                        <a:pt x="432" y="6"/>
                      </a:cubicBezTo>
                      <a:lnTo>
                        <a:pt x="432" y="6"/>
                      </a:lnTo>
                      <a:cubicBezTo>
                        <a:pt x="448" y="0"/>
                        <a:pt x="464" y="0"/>
                        <a:pt x="480" y="6"/>
                      </a:cubicBezTo>
                      <a:lnTo>
                        <a:pt x="480" y="6"/>
                      </a:lnTo>
                      <a:cubicBezTo>
                        <a:pt x="483" y="7"/>
                        <a:pt x="486" y="8"/>
                        <a:pt x="489" y="9"/>
                      </a:cubicBezTo>
                      <a:lnTo>
                        <a:pt x="489" y="9"/>
                      </a:lnTo>
                      <a:cubicBezTo>
                        <a:pt x="502" y="15"/>
                        <a:pt x="513" y="21"/>
                        <a:pt x="522" y="30"/>
                      </a:cubicBezTo>
                      <a:lnTo>
                        <a:pt x="554" y="63"/>
                      </a:lnTo>
                      <a:lnTo>
                        <a:pt x="587" y="96"/>
                      </a:lnTo>
                      <a:lnTo>
                        <a:pt x="620" y="129"/>
                      </a:lnTo>
                      <a:lnTo>
                        <a:pt x="653" y="162"/>
                      </a:lnTo>
                      <a:lnTo>
                        <a:pt x="685" y="194"/>
                      </a:lnTo>
                      <a:lnTo>
                        <a:pt x="718" y="227"/>
                      </a:lnTo>
                      <a:lnTo>
                        <a:pt x="751" y="260"/>
                      </a:lnTo>
                      <a:lnTo>
                        <a:pt x="784" y="293"/>
                      </a:lnTo>
                      <a:lnTo>
                        <a:pt x="816" y="326"/>
                      </a:lnTo>
                      <a:lnTo>
                        <a:pt x="849" y="358"/>
                      </a:lnTo>
                      <a:lnTo>
                        <a:pt x="882" y="391"/>
                      </a:lnTo>
                      <a:lnTo>
                        <a:pt x="882" y="391"/>
                      </a:lnTo>
                      <a:cubicBezTo>
                        <a:pt x="893" y="402"/>
                        <a:pt x="901" y="415"/>
                        <a:pt x="907" y="432"/>
                      </a:cubicBez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341">
                  <a:extLst>
                    <a:ext uri="{FF2B5EF4-FFF2-40B4-BE49-F238E27FC236}">
                      <a16:creationId xmlns:a16="http://schemas.microsoft.com/office/drawing/2014/main" id="{69E713C0-E774-0845-8A04-43BD233B5B73}"/>
                    </a:ext>
                  </a:extLst>
                </p:cNvPr>
                <p:cNvSpPr>
                  <a:spLocks noChangeArrowheads="1"/>
                </p:cNvSpPr>
                <p:nvPr/>
              </p:nvSpPr>
              <p:spPr bwMode="auto">
                <a:xfrm>
                  <a:off x="4730750" y="2284413"/>
                  <a:ext cx="247650" cy="284162"/>
                </a:xfrm>
                <a:custGeom>
                  <a:avLst/>
                  <a:gdLst>
                    <a:gd name="T0" fmla="*/ 664 w 690"/>
                    <a:gd name="T1" fmla="*/ 778 h 788"/>
                    <a:gd name="T2" fmla="*/ 664 w 690"/>
                    <a:gd name="T3" fmla="*/ 778 h 788"/>
                    <a:gd name="T4" fmla="*/ 689 w 690"/>
                    <a:gd name="T5" fmla="*/ 754 h 788"/>
                    <a:gd name="T6" fmla="*/ 689 w 690"/>
                    <a:gd name="T7" fmla="*/ 754 h 788"/>
                    <a:gd name="T8" fmla="*/ 672 w 690"/>
                    <a:gd name="T9" fmla="*/ 722 h 788"/>
                    <a:gd name="T10" fmla="*/ 639 w 690"/>
                    <a:gd name="T11" fmla="*/ 689 h 788"/>
                    <a:gd name="T12" fmla="*/ 606 w 690"/>
                    <a:gd name="T13" fmla="*/ 656 h 788"/>
                    <a:gd name="T14" fmla="*/ 573 w 690"/>
                    <a:gd name="T15" fmla="*/ 623 h 788"/>
                    <a:gd name="T16" fmla="*/ 541 w 690"/>
                    <a:gd name="T17" fmla="*/ 591 h 788"/>
                    <a:gd name="T18" fmla="*/ 508 w 690"/>
                    <a:gd name="T19" fmla="*/ 558 h 788"/>
                    <a:gd name="T20" fmla="*/ 475 w 690"/>
                    <a:gd name="T21" fmla="*/ 525 h 788"/>
                    <a:gd name="T22" fmla="*/ 442 w 690"/>
                    <a:gd name="T23" fmla="*/ 492 h 788"/>
                    <a:gd name="T24" fmla="*/ 410 w 690"/>
                    <a:gd name="T25" fmla="*/ 460 h 788"/>
                    <a:gd name="T26" fmla="*/ 410 w 690"/>
                    <a:gd name="T27" fmla="*/ 460 h 788"/>
                    <a:gd name="T28" fmla="*/ 385 w 690"/>
                    <a:gd name="T29" fmla="*/ 418 h 788"/>
                    <a:gd name="T30" fmla="*/ 385 w 690"/>
                    <a:gd name="T31" fmla="*/ 418 h 788"/>
                    <a:gd name="T32" fmla="*/ 385 w 690"/>
                    <a:gd name="T33" fmla="*/ 369 h 788"/>
                    <a:gd name="T34" fmla="*/ 385 w 690"/>
                    <a:gd name="T35" fmla="*/ 369 h 788"/>
                    <a:gd name="T36" fmla="*/ 410 w 690"/>
                    <a:gd name="T37" fmla="*/ 328 h 788"/>
                    <a:gd name="T38" fmla="*/ 672 w 690"/>
                    <a:gd name="T39" fmla="*/ 66 h 788"/>
                    <a:gd name="T40" fmla="*/ 672 w 690"/>
                    <a:gd name="T41" fmla="*/ 66 h 788"/>
                    <a:gd name="T42" fmla="*/ 689 w 690"/>
                    <a:gd name="T43" fmla="*/ 33 h 788"/>
                    <a:gd name="T44" fmla="*/ 689 w 690"/>
                    <a:gd name="T45" fmla="*/ 33 h 788"/>
                    <a:gd name="T46" fmla="*/ 664 w 690"/>
                    <a:gd name="T47" fmla="*/ 8 h 788"/>
                    <a:gd name="T48" fmla="*/ 664 w 690"/>
                    <a:gd name="T49" fmla="*/ 8 h 788"/>
                    <a:gd name="T50" fmla="*/ 606 w 690"/>
                    <a:gd name="T51" fmla="*/ 0 h 788"/>
                    <a:gd name="T52" fmla="*/ 82 w 690"/>
                    <a:gd name="T53" fmla="*/ 0 h 788"/>
                    <a:gd name="T54" fmla="*/ 82 w 690"/>
                    <a:gd name="T55" fmla="*/ 0 h 788"/>
                    <a:gd name="T56" fmla="*/ 24 w 690"/>
                    <a:gd name="T57" fmla="*/ 8 h 788"/>
                    <a:gd name="T58" fmla="*/ 24 w 690"/>
                    <a:gd name="T59" fmla="*/ 8 h 788"/>
                    <a:gd name="T60" fmla="*/ 0 w 690"/>
                    <a:gd name="T61" fmla="*/ 33 h 788"/>
                    <a:gd name="T62" fmla="*/ 0 w 690"/>
                    <a:gd name="T63" fmla="*/ 33 h 788"/>
                    <a:gd name="T64" fmla="*/ 17 w 690"/>
                    <a:gd name="T65" fmla="*/ 66 h 788"/>
                    <a:gd name="T66" fmla="*/ 49 w 690"/>
                    <a:gd name="T67" fmla="*/ 99 h 788"/>
                    <a:gd name="T68" fmla="*/ 82 w 690"/>
                    <a:gd name="T69" fmla="*/ 131 h 788"/>
                    <a:gd name="T70" fmla="*/ 115 w 690"/>
                    <a:gd name="T71" fmla="*/ 164 h 788"/>
                    <a:gd name="T72" fmla="*/ 147 w 690"/>
                    <a:gd name="T73" fmla="*/ 197 h 788"/>
                    <a:gd name="T74" fmla="*/ 181 w 690"/>
                    <a:gd name="T75" fmla="*/ 230 h 788"/>
                    <a:gd name="T76" fmla="*/ 213 w 690"/>
                    <a:gd name="T77" fmla="*/ 263 h 788"/>
                    <a:gd name="T78" fmla="*/ 246 w 690"/>
                    <a:gd name="T79" fmla="*/ 296 h 788"/>
                    <a:gd name="T80" fmla="*/ 279 w 690"/>
                    <a:gd name="T81" fmla="*/ 328 h 788"/>
                    <a:gd name="T82" fmla="*/ 279 w 690"/>
                    <a:gd name="T83" fmla="*/ 328 h 788"/>
                    <a:gd name="T84" fmla="*/ 303 w 690"/>
                    <a:gd name="T85" fmla="*/ 369 h 788"/>
                    <a:gd name="T86" fmla="*/ 303 w 690"/>
                    <a:gd name="T87" fmla="*/ 369 h 788"/>
                    <a:gd name="T88" fmla="*/ 303 w 690"/>
                    <a:gd name="T89" fmla="*/ 418 h 788"/>
                    <a:gd name="T90" fmla="*/ 303 w 690"/>
                    <a:gd name="T91" fmla="*/ 418 h 788"/>
                    <a:gd name="T92" fmla="*/ 279 w 690"/>
                    <a:gd name="T93" fmla="*/ 460 h 788"/>
                    <a:gd name="T94" fmla="*/ 17 w 690"/>
                    <a:gd name="T95" fmla="*/ 722 h 788"/>
                    <a:gd name="T96" fmla="*/ 17 w 690"/>
                    <a:gd name="T97" fmla="*/ 722 h 788"/>
                    <a:gd name="T98" fmla="*/ 0 w 690"/>
                    <a:gd name="T99" fmla="*/ 754 h 788"/>
                    <a:gd name="T100" fmla="*/ 0 w 690"/>
                    <a:gd name="T101" fmla="*/ 754 h 788"/>
                    <a:gd name="T102" fmla="*/ 24 w 690"/>
                    <a:gd name="T103" fmla="*/ 778 h 788"/>
                    <a:gd name="T104" fmla="*/ 24 w 690"/>
                    <a:gd name="T105" fmla="*/ 778 h 788"/>
                    <a:gd name="T106" fmla="*/ 82 w 690"/>
                    <a:gd name="T107" fmla="*/ 787 h 788"/>
                    <a:gd name="T108" fmla="*/ 606 w 690"/>
                    <a:gd name="T109" fmla="*/ 787 h 788"/>
                    <a:gd name="T110" fmla="*/ 606 w 690"/>
                    <a:gd name="T111" fmla="*/ 787 h 788"/>
                    <a:gd name="T112" fmla="*/ 664 w 690"/>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0" h="788">
                      <a:moveTo>
                        <a:pt x="664" y="778"/>
                      </a:moveTo>
                      <a:lnTo>
                        <a:pt x="664" y="778"/>
                      </a:lnTo>
                      <a:cubicBezTo>
                        <a:pt x="680" y="773"/>
                        <a:pt x="689" y="765"/>
                        <a:pt x="689" y="754"/>
                      </a:cubicBezTo>
                      <a:lnTo>
                        <a:pt x="689" y="754"/>
                      </a:lnTo>
                      <a:cubicBezTo>
                        <a:pt x="689" y="743"/>
                        <a:pt x="683" y="732"/>
                        <a:pt x="672" y="722"/>
                      </a:cubicBezTo>
                      <a:lnTo>
                        <a:pt x="639" y="689"/>
                      </a:lnTo>
                      <a:lnTo>
                        <a:pt x="606" y="656"/>
                      </a:lnTo>
                      <a:lnTo>
                        <a:pt x="573" y="623"/>
                      </a:lnTo>
                      <a:lnTo>
                        <a:pt x="541" y="591"/>
                      </a:lnTo>
                      <a:lnTo>
                        <a:pt x="508" y="558"/>
                      </a:lnTo>
                      <a:lnTo>
                        <a:pt x="475" y="525"/>
                      </a:lnTo>
                      <a:lnTo>
                        <a:pt x="442"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lnTo>
                        <a:pt x="672" y="66"/>
                      </a:lnTo>
                      <a:lnTo>
                        <a:pt x="672" y="66"/>
                      </a:lnTo>
                      <a:cubicBezTo>
                        <a:pt x="683" y="55"/>
                        <a:pt x="689" y="44"/>
                        <a:pt x="689" y="33"/>
                      </a:cubicBezTo>
                      <a:lnTo>
                        <a:pt x="689" y="33"/>
                      </a:lnTo>
                      <a:cubicBezTo>
                        <a:pt x="689" y="23"/>
                        <a:pt x="680" y="14"/>
                        <a:pt x="664" y="8"/>
                      </a:cubicBezTo>
                      <a:lnTo>
                        <a:pt x="664" y="8"/>
                      </a:lnTo>
                      <a:cubicBezTo>
                        <a:pt x="648" y="3"/>
                        <a:pt x="628" y="0"/>
                        <a:pt x="606" y="0"/>
                      </a:cubicBezTo>
                      <a:lnTo>
                        <a:pt x="82" y="0"/>
                      </a:lnTo>
                      <a:lnTo>
                        <a:pt x="82" y="0"/>
                      </a:lnTo>
                      <a:cubicBezTo>
                        <a:pt x="60" y="0"/>
                        <a:pt x="41" y="3"/>
                        <a:pt x="24" y="8"/>
                      </a:cubicBezTo>
                      <a:lnTo>
                        <a:pt x="24" y="8"/>
                      </a:lnTo>
                      <a:cubicBezTo>
                        <a:pt x="8" y="14"/>
                        <a:pt x="0" y="23"/>
                        <a:pt x="0" y="33"/>
                      </a:cubicBezTo>
                      <a:lnTo>
                        <a:pt x="0" y="33"/>
                      </a:lnTo>
                      <a:cubicBezTo>
                        <a:pt x="0" y="44"/>
                        <a:pt x="6" y="55"/>
                        <a:pt x="17" y="66"/>
                      </a:cubicBezTo>
                      <a:lnTo>
                        <a:pt x="49" y="99"/>
                      </a:lnTo>
                      <a:lnTo>
                        <a:pt x="82" y="131"/>
                      </a:lnTo>
                      <a:lnTo>
                        <a:pt x="115" y="164"/>
                      </a:lnTo>
                      <a:lnTo>
                        <a:pt x="147" y="197"/>
                      </a:lnTo>
                      <a:lnTo>
                        <a:pt x="181" y="230"/>
                      </a:lnTo>
                      <a:lnTo>
                        <a:pt x="213" y="263"/>
                      </a:lnTo>
                      <a:lnTo>
                        <a:pt x="246" y="296"/>
                      </a:lnTo>
                      <a:lnTo>
                        <a:pt x="279" y="328"/>
                      </a:lnTo>
                      <a:lnTo>
                        <a:pt x="279" y="328"/>
                      </a:lnTo>
                      <a:cubicBezTo>
                        <a:pt x="289" y="339"/>
                        <a:pt x="298" y="352"/>
                        <a:pt x="303" y="369"/>
                      </a:cubicBezTo>
                      <a:lnTo>
                        <a:pt x="303" y="369"/>
                      </a:lnTo>
                      <a:cubicBezTo>
                        <a:pt x="309" y="386"/>
                        <a:pt x="309" y="402"/>
                        <a:pt x="303" y="418"/>
                      </a:cubicBezTo>
                      <a:lnTo>
                        <a:pt x="303" y="418"/>
                      </a:lnTo>
                      <a:cubicBezTo>
                        <a:pt x="298" y="435"/>
                        <a:pt x="289" y="448"/>
                        <a:pt x="279" y="460"/>
                      </a:cubicBezTo>
                      <a:lnTo>
                        <a:pt x="17" y="722"/>
                      </a:lnTo>
                      <a:lnTo>
                        <a:pt x="17" y="722"/>
                      </a:lnTo>
                      <a:cubicBezTo>
                        <a:pt x="6" y="732"/>
                        <a:pt x="0" y="743"/>
                        <a:pt x="0" y="754"/>
                      </a:cubicBezTo>
                      <a:lnTo>
                        <a:pt x="0" y="754"/>
                      </a:lnTo>
                      <a:cubicBezTo>
                        <a:pt x="0" y="765"/>
                        <a:pt x="8" y="773"/>
                        <a:pt x="24" y="778"/>
                      </a:cubicBezTo>
                      <a:lnTo>
                        <a:pt x="24" y="778"/>
                      </a:lnTo>
                      <a:cubicBezTo>
                        <a:pt x="41" y="784"/>
                        <a:pt x="60" y="787"/>
                        <a:pt x="82" y="787"/>
                      </a:cubicBezTo>
                      <a:lnTo>
                        <a:pt x="606" y="787"/>
                      </a:lnTo>
                      <a:lnTo>
                        <a:pt x="606" y="787"/>
                      </a:lnTo>
                      <a:cubicBezTo>
                        <a:pt x="628" y="787"/>
                        <a:pt x="648" y="784"/>
                        <a:pt x="664" y="77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342">
                  <a:extLst>
                    <a:ext uri="{FF2B5EF4-FFF2-40B4-BE49-F238E27FC236}">
                      <a16:creationId xmlns:a16="http://schemas.microsoft.com/office/drawing/2014/main" id="{5D6938FE-872A-0C4E-AA3B-3438498C3BAE}"/>
                    </a:ext>
                  </a:extLst>
                </p:cNvPr>
                <p:cNvSpPr>
                  <a:spLocks noChangeArrowheads="1"/>
                </p:cNvSpPr>
                <p:nvPr/>
              </p:nvSpPr>
              <p:spPr bwMode="auto">
                <a:xfrm>
                  <a:off x="5602288"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5 w 690"/>
                    <a:gd name="T13" fmla="*/ 8 h 788"/>
                    <a:gd name="T14" fmla="*/ 82 w 690"/>
                    <a:gd name="T15" fmla="*/ 0 h 788"/>
                    <a:gd name="T16" fmla="*/ 25 w 690"/>
                    <a:gd name="T17" fmla="*/ 8 h 788"/>
                    <a:gd name="T18" fmla="*/ 0 w 690"/>
                    <a:gd name="T19" fmla="*/ 33 h 788"/>
                    <a:gd name="T20" fmla="*/ 17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1 w 690"/>
                    <a:gd name="T35" fmla="*/ 558 h 788"/>
                    <a:gd name="T36" fmla="*/ 115 w 690"/>
                    <a:gd name="T37" fmla="*/ 623 h 788"/>
                    <a:gd name="T38" fmla="*/ 50 w 690"/>
                    <a:gd name="T39" fmla="*/ 689 h 788"/>
                    <a:gd name="T40" fmla="*/ 17 w 690"/>
                    <a:gd name="T41" fmla="*/ 722 h 788"/>
                    <a:gd name="T42" fmla="*/ 0 w 690"/>
                    <a:gd name="T43" fmla="*/ 754 h 788"/>
                    <a:gd name="T44" fmla="*/ 25 w 690"/>
                    <a:gd name="T45" fmla="*/ 778 h 788"/>
                    <a:gd name="T46" fmla="*/ 607 w 690"/>
                    <a:gd name="T47" fmla="*/ 787 h 788"/>
                    <a:gd name="T48" fmla="*/ 665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5" y="8"/>
                      </a:cubicBezTo>
                      <a:lnTo>
                        <a:pt x="665" y="8"/>
                      </a:lnTo>
                      <a:cubicBezTo>
                        <a:pt x="648" y="3"/>
                        <a:pt x="629" y="0"/>
                        <a:pt x="607" y="0"/>
                      </a:cubicBezTo>
                      <a:lnTo>
                        <a:pt x="82" y="0"/>
                      </a:lnTo>
                      <a:lnTo>
                        <a:pt x="82" y="0"/>
                      </a:lnTo>
                      <a:cubicBezTo>
                        <a:pt x="61" y="0"/>
                        <a:pt x="41" y="3"/>
                        <a:pt x="25" y="8"/>
                      </a:cubicBezTo>
                      <a:lnTo>
                        <a:pt x="25" y="8"/>
                      </a:lnTo>
                      <a:cubicBezTo>
                        <a:pt x="9" y="14"/>
                        <a:pt x="0" y="23"/>
                        <a:pt x="0" y="33"/>
                      </a:cubicBezTo>
                      <a:lnTo>
                        <a:pt x="0" y="33"/>
                      </a:lnTo>
                      <a:cubicBezTo>
                        <a:pt x="0" y="44"/>
                        <a:pt x="6" y="55"/>
                        <a:pt x="17" y="66"/>
                      </a:cubicBezTo>
                      <a:lnTo>
                        <a:pt x="82" y="131"/>
                      </a:lnTo>
                      <a:lnTo>
                        <a:pt x="115" y="164"/>
                      </a:lnTo>
                      <a:lnTo>
                        <a:pt x="148" y="197"/>
                      </a:lnTo>
                      <a:lnTo>
                        <a:pt x="246" y="295"/>
                      </a:lnTo>
                      <a:lnTo>
                        <a:pt x="279" y="328"/>
                      </a:lnTo>
                      <a:lnTo>
                        <a:pt x="279" y="328"/>
                      </a:lnTo>
                      <a:cubicBezTo>
                        <a:pt x="291" y="339"/>
                        <a:pt x="298" y="352"/>
                        <a:pt x="303" y="369"/>
                      </a:cubicBezTo>
                      <a:lnTo>
                        <a:pt x="303" y="369"/>
                      </a:lnTo>
                      <a:cubicBezTo>
                        <a:pt x="309" y="386"/>
                        <a:pt x="309" y="402"/>
                        <a:pt x="303" y="418"/>
                      </a:cubicBezTo>
                      <a:lnTo>
                        <a:pt x="303" y="418"/>
                      </a:lnTo>
                      <a:cubicBezTo>
                        <a:pt x="298" y="435"/>
                        <a:pt x="291" y="448"/>
                        <a:pt x="279" y="460"/>
                      </a:cubicBezTo>
                      <a:lnTo>
                        <a:pt x="246" y="492"/>
                      </a:lnTo>
                      <a:lnTo>
                        <a:pt x="213" y="525"/>
                      </a:lnTo>
                      <a:lnTo>
                        <a:pt x="181" y="558"/>
                      </a:lnTo>
                      <a:lnTo>
                        <a:pt x="148" y="591"/>
                      </a:lnTo>
                      <a:lnTo>
                        <a:pt x="115" y="623"/>
                      </a:lnTo>
                      <a:lnTo>
                        <a:pt x="82" y="656"/>
                      </a:lnTo>
                      <a:lnTo>
                        <a:pt x="50" y="689"/>
                      </a:lnTo>
                      <a:lnTo>
                        <a:pt x="17" y="722"/>
                      </a:lnTo>
                      <a:lnTo>
                        <a:pt x="17" y="722"/>
                      </a:lnTo>
                      <a:cubicBezTo>
                        <a:pt x="6" y="732"/>
                        <a:pt x="0" y="743"/>
                        <a:pt x="0" y="754"/>
                      </a:cubicBezTo>
                      <a:lnTo>
                        <a:pt x="0" y="754"/>
                      </a:lnTo>
                      <a:cubicBezTo>
                        <a:pt x="0" y="765"/>
                        <a:pt x="9" y="773"/>
                        <a:pt x="25" y="778"/>
                      </a:cubicBezTo>
                      <a:lnTo>
                        <a:pt x="25" y="778"/>
                      </a:lnTo>
                      <a:cubicBezTo>
                        <a:pt x="41" y="784"/>
                        <a:pt x="61" y="787"/>
                        <a:pt x="82" y="787"/>
                      </a:cubicBezTo>
                      <a:lnTo>
                        <a:pt x="607" y="787"/>
                      </a:lnTo>
                      <a:lnTo>
                        <a:pt x="607" y="787"/>
                      </a:lnTo>
                      <a:cubicBezTo>
                        <a:pt x="629" y="787"/>
                        <a:pt x="648" y="784"/>
                        <a:pt x="665" y="778"/>
                      </a:cubicBezTo>
                      <a:lnTo>
                        <a:pt x="665"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343">
                  <a:extLst>
                    <a:ext uri="{FF2B5EF4-FFF2-40B4-BE49-F238E27FC236}">
                      <a16:creationId xmlns:a16="http://schemas.microsoft.com/office/drawing/2014/main" id="{3B0FB950-50F6-8E40-9164-1418BBF8E4FE}"/>
                    </a:ext>
                  </a:extLst>
                </p:cNvPr>
                <p:cNvSpPr>
                  <a:spLocks noChangeArrowheads="1"/>
                </p:cNvSpPr>
                <p:nvPr/>
              </p:nvSpPr>
              <p:spPr bwMode="auto">
                <a:xfrm>
                  <a:off x="5197475" y="2332038"/>
                  <a:ext cx="187325" cy="187325"/>
                </a:xfrm>
                <a:custGeom>
                  <a:avLst/>
                  <a:gdLst>
                    <a:gd name="T0" fmla="*/ 382 w 519"/>
                    <a:gd name="T1" fmla="*/ 235 h 520"/>
                    <a:gd name="T2" fmla="*/ 325 w 519"/>
                    <a:gd name="T3" fmla="*/ 161 h 520"/>
                    <a:gd name="T4" fmla="*/ 292 w 519"/>
                    <a:gd name="T5" fmla="*/ 140 h 520"/>
                    <a:gd name="T6" fmla="*/ 283 w 519"/>
                    <a:gd name="T7" fmla="*/ 136 h 520"/>
                    <a:gd name="T8" fmla="*/ 235 w 519"/>
                    <a:gd name="T9" fmla="*/ 136 h 520"/>
                    <a:gd name="T10" fmla="*/ 194 w 519"/>
                    <a:gd name="T11" fmla="*/ 161 h 520"/>
                    <a:gd name="T12" fmla="*/ 161 w 519"/>
                    <a:gd name="T13" fmla="*/ 194 h 520"/>
                    <a:gd name="T14" fmla="*/ 136 w 519"/>
                    <a:gd name="T15" fmla="*/ 235 h 520"/>
                    <a:gd name="T16" fmla="*/ 136 w 519"/>
                    <a:gd name="T17" fmla="*/ 284 h 520"/>
                    <a:gd name="T18" fmla="*/ 194 w 519"/>
                    <a:gd name="T19" fmla="*/ 358 h 520"/>
                    <a:gd name="T20" fmla="*/ 235 w 519"/>
                    <a:gd name="T21" fmla="*/ 382 h 520"/>
                    <a:gd name="T22" fmla="*/ 283 w 519"/>
                    <a:gd name="T23" fmla="*/ 382 h 520"/>
                    <a:gd name="T24" fmla="*/ 292 w 519"/>
                    <a:gd name="T25" fmla="*/ 379 h 520"/>
                    <a:gd name="T26" fmla="*/ 325 w 519"/>
                    <a:gd name="T27" fmla="*/ 358 h 520"/>
                    <a:gd name="T28" fmla="*/ 357 w 519"/>
                    <a:gd name="T29" fmla="*/ 326 h 520"/>
                    <a:gd name="T30" fmla="*/ 382 w 519"/>
                    <a:gd name="T31" fmla="*/ 284 h 520"/>
                    <a:gd name="T32" fmla="*/ 513 w 519"/>
                    <a:gd name="T33" fmla="*/ 235 h 520"/>
                    <a:gd name="T34" fmla="*/ 513 w 519"/>
                    <a:gd name="T35" fmla="*/ 284 h 520"/>
                    <a:gd name="T36" fmla="*/ 488 w 519"/>
                    <a:gd name="T37" fmla="*/ 326 h 520"/>
                    <a:gd name="T38" fmla="*/ 423 w 519"/>
                    <a:gd name="T39" fmla="*/ 391 h 520"/>
                    <a:gd name="T40" fmla="*/ 357 w 519"/>
                    <a:gd name="T41" fmla="*/ 457 h 520"/>
                    <a:gd name="T42" fmla="*/ 325 w 519"/>
                    <a:gd name="T43" fmla="*/ 489 h 520"/>
                    <a:gd name="T44" fmla="*/ 292 w 519"/>
                    <a:gd name="T45" fmla="*/ 510 h 520"/>
                    <a:gd name="T46" fmla="*/ 283 w 519"/>
                    <a:gd name="T47" fmla="*/ 514 h 520"/>
                    <a:gd name="T48" fmla="*/ 235 w 519"/>
                    <a:gd name="T49" fmla="*/ 514 h 520"/>
                    <a:gd name="T50" fmla="*/ 161 w 519"/>
                    <a:gd name="T51" fmla="*/ 457 h 520"/>
                    <a:gd name="T52" fmla="*/ 30 w 519"/>
                    <a:gd name="T53" fmla="*/ 326 h 520"/>
                    <a:gd name="T54" fmla="*/ 5 w 519"/>
                    <a:gd name="T55" fmla="*/ 284 h 520"/>
                    <a:gd name="T56" fmla="*/ 5 w 519"/>
                    <a:gd name="T57" fmla="*/ 235 h 520"/>
                    <a:gd name="T58" fmla="*/ 30 w 519"/>
                    <a:gd name="T59" fmla="*/ 194 h 520"/>
                    <a:gd name="T60" fmla="*/ 95 w 519"/>
                    <a:gd name="T61" fmla="*/ 129 h 520"/>
                    <a:gd name="T62" fmla="*/ 194 w 519"/>
                    <a:gd name="T63" fmla="*/ 30 h 520"/>
                    <a:gd name="T64" fmla="*/ 235 w 519"/>
                    <a:gd name="T65" fmla="*/ 6 h 520"/>
                    <a:gd name="T66" fmla="*/ 283 w 519"/>
                    <a:gd name="T67" fmla="*/ 6 h 520"/>
                    <a:gd name="T68" fmla="*/ 292 w 519"/>
                    <a:gd name="T69" fmla="*/ 9 h 520"/>
                    <a:gd name="T70" fmla="*/ 325 w 519"/>
                    <a:gd name="T71" fmla="*/ 30 h 520"/>
                    <a:gd name="T72" fmla="*/ 488 w 519"/>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9" h="520">
                      <a:moveTo>
                        <a:pt x="382" y="235"/>
                      </a:moveTo>
                      <a:lnTo>
                        <a:pt x="382" y="235"/>
                      </a:lnTo>
                      <a:cubicBezTo>
                        <a:pt x="377" y="218"/>
                        <a:pt x="368" y="205"/>
                        <a:pt x="357" y="194"/>
                      </a:cubicBezTo>
                      <a:lnTo>
                        <a:pt x="325" y="161"/>
                      </a:lnTo>
                      <a:lnTo>
                        <a:pt x="325" y="161"/>
                      </a:lnTo>
                      <a:cubicBezTo>
                        <a:pt x="316" y="152"/>
                        <a:pt x="305" y="145"/>
                        <a:pt x="292" y="140"/>
                      </a:cubicBezTo>
                      <a:lnTo>
                        <a:pt x="292" y="140"/>
                      </a:lnTo>
                      <a:cubicBezTo>
                        <a:pt x="289" y="139"/>
                        <a:pt x="286" y="137"/>
                        <a:pt x="283" y="136"/>
                      </a:cubicBezTo>
                      <a:lnTo>
                        <a:pt x="283" y="136"/>
                      </a:lnTo>
                      <a:cubicBezTo>
                        <a:pt x="267" y="131"/>
                        <a:pt x="251" y="131"/>
                        <a:pt x="235" y="136"/>
                      </a:cubicBezTo>
                      <a:lnTo>
                        <a:pt x="235" y="136"/>
                      </a:lnTo>
                      <a:cubicBezTo>
                        <a:pt x="218" y="142"/>
                        <a:pt x="205" y="151"/>
                        <a:pt x="194" y="161"/>
                      </a:cubicBezTo>
                      <a:lnTo>
                        <a:pt x="161" y="194"/>
                      </a:lnTo>
                      <a:lnTo>
                        <a:pt x="161" y="194"/>
                      </a:lnTo>
                      <a:cubicBezTo>
                        <a:pt x="149" y="205"/>
                        <a:pt x="142" y="218"/>
                        <a:pt x="136" y="235"/>
                      </a:cubicBezTo>
                      <a:lnTo>
                        <a:pt x="136" y="235"/>
                      </a:lnTo>
                      <a:cubicBezTo>
                        <a:pt x="131" y="252"/>
                        <a:pt x="131" y="268"/>
                        <a:pt x="136" y="284"/>
                      </a:cubicBezTo>
                      <a:lnTo>
                        <a:pt x="136" y="284"/>
                      </a:lnTo>
                      <a:cubicBezTo>
                        <a:pt x="142" y="301"/>
                        <a:pt x="149" y="314"/>
                        <a:pt x="161" y="326"/>
                      </a:cubicBezTo>
                      <a:lnTo>
                        <a:pt x="194" y="358"/>
                      </a:lnTo>
                      <a:lnTo>
                        <a:pt x="194" y="358"/>
                      </a:lnTo>
                      <a:cubicBezTo>
                        <a:pt x="205" y="369"/>
                        <a:pt x="218" y="377"/>
                        <a:pt x="235" y="382"/>
                      </a:cubicBezTo>
                      <a:lnTo>
                        <a:pt x="235" y="382"/>
                      </a:lnTo>
                      <a:cubicBezTo>
                        <a:pt x="251" y="388"/>
                        <a:pt x="267" y="388"/>
                        <a:pt x="283" y="382"/>
                      </a:cubicBezTo>
                      <a:lnTo>
                        <a:pt x="283" y="382"/>
                      </a:lnTo>
                      <a:cubicBezTo>
                        <a:pt x="286" y="381"/>
                        <a:pt x="289" y="381"/>
                        <a:pt x="292" y="379"/>
                      </a:cubicBezTo>
                      <a:lnTo>
                        <a:pt x="292" y="379"/>
                      </a:lnTo>
                      <a:cubicBezTo>
                        <a:pt x="305" y="374"/>
                        <a:pt x="316" y="367"/>
                        <a:pt x="325" y="358"/>
                      </a:cubicBezTo>
                      <a:lnTo>
                        <a:pt x="357" y="326"/>
                      </a:lnTo>
                      <a:lnTo>
                        <a:pt x="357" y="326"/>
                      </a:lnTo>
                      <a:cubicBezTo>
                        <a:pt x="368" y="314"/>
                        <a:pt x="377" y="301"/>
                        <a:pt x="382" y="284"/>
                      </a:cubicBezTo>
                      <a:lnTo>
                        <a:pt x="382" y="284"/>
                      </a:lnTo>
                      <a:cubicBezTo>
                        <a:pt x="387" y="268"/>
                        <a:pt x="387" y="252"/>
                        <a:pt x="382" y="235"/>
                      </a:cubicBezTo>
                      <a:close/>
                      <a:moveTo>
                        <a:pt x="513" y="235"/>
                      </a:moveTo>
                      <a:lnTo>
                        <a:pt x="513" y="235"/>
                      </a:lnTo>
                      <a:cubicBezTo>
                        <a:pt x="518" y="252"/>
                        <a:pt x="518" y="268"/>
                        <a:pt x="513" y="284"/>
                      </a:cubicBezTo>
                      <a:lnTo>
                        <a:pt x="513" y="284"/>
                      </a:lnTo>
                      <a:cubicBezTo>
                        <a:pt x="508" y="301"/>
                        <a:pt x="499" y="314"/>
                        <a:pt x="488" y="326"/>
                      </a:cubicBezTo>
                      <a:lnTo>
                        <a:pt x="456" y="358"/>
                      </a:lnTo>
                      <a:lnTo>
                        <a:pt x="423" y="391"/>
                      </a:lnTo>
                      <a:lnTo>
                        <a:pt x="390" y="424"/>
                      </a:lnTo>
                      <a:lnTo>
                        <a:pt x="357" y="457"/>
                      </a:lnTo>
                      <a:lnTo>
                        <a:pt x="325" y="489"/>
                      </a:lnTo>
                      <a:lnTo>
                        <a:pt x="325" y="489"/>
                      </a:lnTo>
                      <a:cubicBezTo>
                        <a:pt x="316" y="498"/>
                        <a:pt x="305" y="505"/>
                        <a:pt x="292" y="510"/>
                      </a:cubicBezTo>
                      <a:lnTo>
                        <a:pt x="292" y="510"/>
                      </a:lnTo>
                      <a:cubicBezTo>
                        <a:pt x="289" y="512"/>
                        <a:pt x="286" y="513"/>
                        <a:pt x="283" y="514"/>
                      </a:cubicBezTo>
                      <a:lnTo>
                        <a:pt x="283" y="514"/>
                      </a:lnTo>
                      <a:cubicBezTo>
                        <a:pt x="267" y="519"/>
                        <a:pt x="251" y="519"/>
                        <a:pt x="235" y="514"/>
                      </a:cubicBezTo>
                      <a:lnTo>
                        <a:pt x="235" y="514"/>
                      </a:lnTo>
                      <a:cubicBezTo>
                        <a:pt x="218" y="508"/>
                        <a:pt x="205" y="500"/>
                        <a:pt x="194" y="489"/>
                      </a:cubicBezTo>
                      <a:lnTo>
                        <a:pt x="161" y="457"/>
                      </a:lnTo>
                      <a:lnTo>
                        <a:pt x="128" y="424"/>
                      </a:lnTo>
                      <a:lnTo>
                        <a:pt x="30" y="326"/>
                      </a:lnTo>
                      <a:lnTo>
                        <a:pt x="30" y="326"/>
                      </a:lnTo>
                      <a:cubicBezTo>
                        <a:pt x="19" y="314"/>
                        <a:pt x="10" y="301"/>
                        <a:pt x="5" y="284"/>
                      </a:cubicBezTo>
                      <a:lnTo>
                        <a:pt x="5" y="284"/>
                      </a:lnTo>
                      <a:cubicBezTo>
                        <a:pt x="0" y="268"/>
                        <a:pt x="0" y="252"/>
                        <a:pt x="5" y="235"/>
                      </a:cubicBezTo>
                      <a:lnTo>
                        <a:pt x="5" y="235"/>
                      </a:lnTo>
                      <a:cubicBezTo>
                        <a:pt x="10" y="218"/>
                        <a:pt x="19" y="205"/>
                        <a:pt x="30" y="194"/>
                      </a:cubicBezTo>
                      <a:lnTo>
                        <a:pt x="62" y="161"/>
                      </a:lnTo>
                      <a:lnTo>
                        <a:pt x="95" y="129"/>
                      </a:lnTo>
                      <a:lnTo>
                        <a:pt x="128" y="96"/>
                      </a:lnTo>
                      <a:lnTo>
                        <a:pt x="194" y="30"/>
                      </a:lnTo>
                      <a:lnTo>
                        <a:pt x="194" y="30"/>
                      </a:lnTo>
                      <a:cubicBezTo>
                        <a:pt x="205" y="20"/>
                        <a:pt x="218" y="11"/>
                        <a:pt x="235" y="6"/>
                      </a:cubicBezTo>
                      <a:lnTo>
                        <a:pt x="235" y="6"/>
                      </a:lnTo>
                      <a:cubicBezTo>
                        <a:pt x="251" y="0"/>
                        <a:pt x="267" y="0"/>
                        <a:pt x="283" y="6"/>
                      </a:cubicBezTo>
                      <a:lnTo>
                        <a:pt x="283" y="6"/>
                      </a:lnTo>
                      <a:cubicBezTo>
                        <a:pt x="286" y="7"/>
                        <a:pt x="289" y="8"/>
                        <a:pt x="292" y="9"/>
                      </a:cubicBezTo>
                      <a:lnTo>
                        <a:pt x="292" y="9"/>
                      </a:lnTo>
                      <a:cubicBezTo>
                        <a:pt x="305" y="14"/>
                        <a:pt x="316" y="21"/>
                        <a:pt x="325" y="30"/>
                      </a:cubicBezTo>
                      <a:lnTo>
                        <a:pt x="488" y="194"/>
                      </a:lnTo>
                      <a:lnTo>
                        <a:pt x="488" y="194"/>
                      </a:lnTo>
                      <a:cubicBezTo>
                        <a:pt x="499" y="205"/>
                        <a:pt x="508" y="218"/>
                        <a:pt x="513" y="235"/>
                      </a:cubicBezTo>
                      <a:close/>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346">
                  <a:extLst>
                    <a:ext uri="{FF2B5EF4-FFF2-40B4-BE49-F238E27FC236}">
                      <a16:creationId xmlns:a16="http://schemas.microsoft.com/office/drawing/2014/main" id="{D31F04EA-DDC9-CA4E-8D77-EB09B5533B80}"/>
                    </a:ext>
                  </a:extLst>
                </p:cNvPr>
                <p:cNvSpPr>
                  <a:spLocks noChangeArrowheads="1"/>
                </p:cNvSpPr>
                <p:nvPr/>
              </p:nvSpPr>
              <p:spPr bwMode="auto">
                <a:xfrm>
                  <a:off x="5267325" y="2403475"/>
                  <a:ext cx="46038" cy="46038"/>
                </a:xfrm>
                <a:custGeom>
                  <a:avLst/>
                  <a:gdLst>
                    <a:gd name="T0" fmla="*/ 96 w 127"/>
                    <a:gd name="T1" fmla="*/ 9 h 127"/>
                    <a:gd name="T2" fmla="*/ 96 w 127"/>
                    <a:gd name="T3" fmla="*/ 9 h 127"/>
                    <a:gd name="T4" fmla="*/ 87 w 127"/>
                    <a:gd name="T5" fmla="*/ 5 h 127"/>
                    <a:gd name="T6" fmla="*/ 87 w 127"/>
                    <a:gd name="T7" fmla="*/ 5 h 127"/>
                    <a:gd name="T8" fmla="*/ 39 w 127"/>
                    <a:gd name="T9" fmla="*/ 5 h 127"/>
                    <a:gd name="T10" fmla="*/ 39 w 127"/>
                    <a:gd name="T11" fmla="*/ 5 h 127"/>
                    <a:gd name="T12" fmla="*/ 6 w 127"/>
                    <a:gd name="T13" fmla="*/ 38 h 127"/>
                    <a:gd name="T14" fmla="*/ 6 w 127"/>
                    <a:gd name="T15" fmla="*/ 38 h 127"/>
                    <a:gd name="T16" fmla="*/ 6 w 127"/>
                    <a:gd name="T17" fmla="*/ 87 h 127"/>
                    <a:gd name="T18" fmla="*/ 6 w 127"/>
                    <a:gd name="T19" fmla="*/ 87 h 127"/>
                    <a:gd name="T20" fmla="*/ 39 w 127"/>
                    <a:gd name="T21" fmla="*/ 120 h 127"/>
                    <a:gd name="T22" fmla="*/ 39 w 127"/>
                    <a:gd name="T23" fmla="*/ 120 h 127"/>
                    <a:gd name="T24" fmla="*/ 87 w 127"/>
                    <a:gd name="T25" fmla="*/ 120 h 127"/>
                    <a:gd name="T26" fmla="*/ 87 w 127"/>
                    <a:gd name="T27" fmla="*/ 120 h 127"/>
                    <a:gd name="T28" fmla="*/ 96 w 127"/>
                    <a:gd name="T29" fmla="*/ 116 h 127"/>
                    <a:gd name="T30" fmla="*/ 96 w 127"/>
                    <a:gd name="T31" fmla="*/ 116 h 127"/>
                    <a:gd name="T32" fmla="*/ 120 w 127"/>
                    <a:gd name="T33" fmla="*/ 87 h 127"/>
                    <a:gd name="T34" fmla="*/ 120 w 127"/>
                    <a:gd name="T35" fmla="*/ 87 h 127"/>
                    <a:gd name="T36" fmla="*/ 120 w 127"/>
                    <a:gd name="T37" fmla="*/ 38 h 127"/>
                    <a:gd name="T38" fmla="*/ 120 w 127"/>
                    <a:gd name="T39" fmla="*/ 38 h 127"/>
                    <a:gd name="T40" fmla="*/ 96 w 127"/>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96" y="9"/>
                      </a:moveTo>
                      <a:lnTo>
                        <a:pt x="96" y="9"/>
                      </a:lnTo>
                      <a:cubicBezTo>
                        <a:pt x="93" y="8"/>
                        <a:pt x="90" y="6"/>
                        <a:pt x="87" y="5"/>
                      </a:cubicBezTo>
                      <a:lnTo>
                        <a:pt x="87" y="5"/>
                      </a:lnTo>
                      <a:cubicBezTo>
                        <a:pt x="71" y="0"/>
                        <a:pt x="55" y="0"/>
                        <a:pt x="39" y="5"/>
                      </a:cubicBezTo>
                      <a:lnTo>
                        <a:pt x="39" y="5"/>
                      </a:lnTo>
                      <a:cubicBezTo>
                        <a:pt x="22" y="10"/>
                        <a:pt x="11" y="21"/>
                        <a:pt x="6" y="38"/>
                      </a:cubicBezTo>
                      <a:lnTo>
                        <a:pt x="6" y="38"/>
                      </a:lnTo>
                      <a:cubicBezTo>
                        <a:pt x="0" y="55"/>
                        <a:pt x="0" y="71"/>
                        <a:pt x="6" y="87"/>
                      </a:cubicBezTo>
                      <a:lnTo>
                        <a:pt x="6" y="87"/>
                      </a:lnTo>
                      <a:cubicBezTo>
                        <a:pt x="11" y="104"/>
                        <a:pt x="22" y="114"/>
                        <a:pt x="39" y="120"/>
                      </a:cubicBezTo>
                      <a:lnTo>
                        <a:pt x="39" y="120"/>
                      </a:lnTo>
                      <a:cubicBezTo>
                        <a:pt x="55" y="126"/>
                        <a:pt x="71" y="126"/>
                        <a:pt x="87" y="120"/>
                      </a:cubicBezTo>
                      <a:lnTo>
                        <a:pt x="87" y="120"/>
                      </a:lnTo>
                      <a:cubicBezTo>
                        <a:pt x="90" y="119"/>
                        <a:pt x="93" y="118"/>
                        <a:pt x="96" y="116"/>
                      </a:cubicBezTo>
                      <a:lnTo>
                        <a:pt x="96" y="116"/>
                      </a:lnTo>
                      <a:cubicBezTo>
                        <a:pt x="108" y="110"/>
                        <a:pt x="116" y="101"/>
                        <a:pt x="120" y="87"/>
                      </a:cubicBezTo>
                      <a:lnTo>
                        <a:pt x="120" y="87"/>
                      </a:lnTo>
                      <a:cubicBezTo>
                        <a:pt x="126" y="71"/>
                        <a:pt x="126" y="55"/>
                        <a:pt x="120" y="38"/>
                      </a:cubicBezTo>
                      <a:lnTo>
                        <a:pt x="120" y="38"/>
                      </a:lnTo>
                      <a:cubicBezTo>
                        <a:pt x="116" y="25"/>
                        <a:pt x="108" y="15"/>
                        <a:pt x="96" y="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349">
                  <a:extLst>
                    <a:ext uri="{FF2B5EF4-FFF2-40B4-BE49-F238E27FC236}">
                      <a16:creationId xmlns:a16="http://schemas.microsoft.com/office/drawing/2014/main" id="{6A1FA795-7909-7746-805C-8D10AB550202}"/>
                    </a:ext>
                  </a:extLst>
                </p:cNvPr>
                <p:cNvSpPr>
                  <a:spLocks noChangeArrowheads="1"/>
                </p:cNvSpPr>
                <p:nvPr/>
              </p:nvSpPr>
              <p:spPr bwMode="auto">
                <a:xfrm>
                  <a:off x="4872038" y="2573338"/>
                  <a:ext cx="247650" cy="136525"/>
                </a:xfrm>
                <a:custGeom>
                  <a:avLst/>
                  <a:gdLst>
                    <a:gd name="T0" fmla="*/ 664 w 689"/>
                    <a:gd name="T1" fmla="*/ 369 h 379"/>
                    <a:gd name="T2" fmla="*/ 664 w 689"/>
                    <a:gd name="T3" fmla="*/ 369 h 379"/>
                    <a:gd name="T4" fmla="*/ 688 w 689"/>
                    <a:gd name="T5" fmla="*/ 344 h 379"/>
                    <a:gd name="T6" fmla="*/ 688 w 689"/>
                    <a:gd name="T7" fmla="*/ 344 h 379"/>
                    <a:gd name="T8" fmla="*/ 673 w 689"/>
                    <a:gd name="T9" fmla="*/ 312 h 379"/>
                    <a:gd name="T10" fmla="*/ 639 w 689"/>
                    <a:gd name="T11" fmla="*/ 279 h 379"/>
                    <a:gd name="T12" fmla="*/ 607 w 689"/>
                    <a:gd name="T13" fmla="*/ 246 h 379"/>
                    <a:gd name="T14" fmla="*/ 574 w 689"/>
                    <a:gd name="T15" fmla="*/ 214 h 379"/>
                    <a:gd name="T16" fmla="*/ 541 w 689"/>
                    <a:gd name="T17" fmla="*/ 180 h 379"/>
                    <a:gd name="T18" fmla="*/ 509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0 w 689"/>
                    <a:gd name="T43" fmla="*/ 148 h 379"/>
                    <a:gd name="T44" fmla="*/ 148 w 689"/>
                    <a:gd name="T45" fmla="*/ 180 h 379"/>
                    <a:gd name="T46" fmla="*/ 115 w 689"/>
                    <a:gd name="T47" fmla="*/ 214 h 379"/>
                    <a:gd name="T48" fmla="*/ 82 w 689"/>
                    <a:gd name="T49" fmla="*/ 246 h 379"/>
                    <a:gd name="T50" fmla="*/ 49 w 689"/>
                    <a:gd name="T51" fmla="*/ 279 h 379"/>
                    <a:gd name="T52" fmla="*/ 17 w 689"/>
                    <a:gd name="T53" fmla="*/ 312 h 379"/>
                    <a:gd name="T54" fmla="*/ 17 w 689"/>
                    <a:gd name="T55" fmla="*/ 312 h 379"/>
                    <a:gd name="T56" fmla="*/ 0 w 689"/>
                    <a:gd name="T57" fmla="*/ 344 h 379"/>
                    <a:gd name="T58" fmla="*/ 0 w 689"/>
                    <a:gd name="T59" fmla="*/ 344 h 379"/>
                    <a:gd name="T60" fmla="*/ 25 w 689"/>
                    <a:gd name="T61" fmla="*/ 369 h 379"/>
                    <a:gd name="T62" fmla="*/ 25 w 689"/>
                    <a:gd name="T63" fmla="*/ 369 h 379"/>
                    <a:gd name="T64" fmla="*/ 82 w 689"/>
                    <a:gd name="T65" fmla="*/ 378 h 379"/>
                    <a:gd name="T66" fmla="*/ 607 w 689"/>
                    <a:gd name="T67" fmla="*/ 378 h 379"/>
                    <a:gd name="T68" fmla="*/ 607 w 689"/>
                    <a:gd name="T69" fmla="*/ 378 h 379"/>
                    <a:gd name="T70" fmla="*/ 664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4" y="369"/>
                      </a:moveTo>
                      <a:lnTo>
                        <a:pt x="664" y="369"/>
                      </a:lnTo>
                      <a:cubicBezTo>
                        <a:pt x="680" y="364"/>
                        <a:pt x="688" y="355"/>
                        <a:pt x="688" y="344"/>
                      </a:cubicBezTo>
                      <a:lnTo>
                        <a:pt x="688" y="344"/>
                      </a:lnTo>
                      <a:cubicBezTo>
                        <a:pt x="688" y="334"/>
                        <a:pt x="683" y="323"/>
                        <a:pt x="673" y="312"/>
                      </a:cubicBezTo>
                      <a:lnTo>
                        <a:pt x="639" y="279"/>
                      </a:lnTo>
                      <a:lnTo>
                        <a:pt x="607" y="246"/>
                      </a:lnTo>
                      <a:lnTo>
                        <a:pt x="574" y="214"/>
                      </a:lnTo>
                      <a:lnTo>
                        <a:pt x="541" y="180"/>
                      </a:lnTo>
                      <a:lnTo>
                        <a:pt x="509" y="148"/>
                      </a:lnTo>
                      <a:lnTo>
                        <a:pt x="475" y="115"/>
                      </a:lnTo>
                      <a:lnTo>
                        <a:pt x="443" y="82"/>
                      </a:lnTo>
                      <a:lnTo>
                        <a:pt x="410" y="50"/>
                      </a:lnTo>
                      <a:lnTo>
                        <a:pt x="377" y="16"/>
                      </a:lnTo>
                      <a:lnTo>
                        <a:pt x="377" y="16"/>
                      </a:lnTo>
                      <a:cubicBezTo>
                        <a:pt x="366" y="6"/>
                        <a:pt x="356" y="0"/>
                        <a:pt x="345" y="0"/>
                      </a:cubicBezTo>
                      <a:lnTo>
                        <a:pt x="345" y="0"/>
                      </a:lnTo>
                      <a:cubicBezTo>
                        <a:pt x="333" y="0"/>
                        <a:pt x="323" y="6"/>
                        <a:pt x="311" y="16"/>
                      </a:cubicBezTo>
                      <a:lnTo>
                        <a:pt x="279" y="50"/>
                      </a:lnTo>
                      <a:lnTo>
                        <a:pt x="246" y="82"/>
                      </a:lnTo>
                      <a:lnTo>
                        <a:pt x="213" y="115"/>
                      </a:lnTo>
                      <a:lnTo>
                        <a:pt x="180" y="148"/>
                      </a:lnTo>
                      <a:lnTo>
                        <a:pt x="148" y="180"/>
                      </a:lnTo>
                      <a:lnTo>
                        <a:pt x="115" y="214"/>
                      </a:lnTo>
                      <a:lnTo>
                        <a:pt x="82" y="246"/>
                      </a:lnTo>
                      <a:lnTo>
                        <a:pt x="49" y="279"/>
                      </a:lnTo>
                      <a:lnTo>
                        <a:pt x="17" y="312"/>
                      </a:lnTo>
                      <a:lnTo>
                        <a:pt x="17" y="312"/>
                      </a:lnTo>
                      <a:cubicBezTo>
                        <a:pt x="6" y="323"/>
                        <a:pt x="0" y="334"/>
                        <a:pt x="0" y="344"/>
                      </a:cubicBezTo>
                      <a:lnTo>
                        <a:pt x="0" y="344"/>
                      </a:lnTo>
                      <a:cubicBezTo>
                        <a:pt x="0" y="355"/>
                        <a:pt x="8" y="364"/>
                        <a:pt x="25" y="369"/>
                      </a:cubicBezTo>
                      <a:lnTo>
                        <a:pt x="25" y="369"/>
                      </a:lnTo>
                      <a:cubicBezTo>
                        <a:pt x="41" y="375"/>
                        <a:pt x="61" y="378"/>
                        <a:pt x="82" y="378"/>
                      </a:cubicBezTo>
                      <a:lnTo>
                        <a:pt x="607" y="378"/>
                      </a:lnTo>
                      <a:lnTo>
                        <a:pt x="607" y="378"/>
                      </a:lnTo>
                      <a:cubicBezTo>
                        <a:pt x="629" y="378"/>
                        <a:pt x="648" y="375"/>
                        <a:pt x="664" y="36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350">
                  <a:extLst>
                    <a:ext uri="{FF2B5EF4-FFF2-40B4-BE49-F238E27FC236}">
                      <a16:creationId xmlns:a16="http://schemas.microsoft.com/office/drawing/2014/main" id="{864E69E7-AB1D-6347-AFF5-036BA91E7528}"/>
                    </a:ext>
                  </a:extLst>
                </p:cNvPr>
                <p:cNvSpPr>
                  <a:spLocks noChangeArrowheads="1"/>
                </p:cNvSpPr>
                <p:nvPr/>
              </p:nvSpPr>
              <p:spPr bwMode="auto">
                <a:xfrm>
                  <a:off x="5461000" y="2573338"/>
                  <a:ext cx="247650" cy="136525"/>
                </a:xfrm>
                <a:custGeom>
                  <a:avLst/>
                  <a:gdLst>
                    <a:gd name="T0" fmla="*/ 639 w 690"/>
                    <a:gd name="T1" fmla="*/ 279 h 379"/>
                    <a:gd name="T2" fmla="*/ 606 w 690"/>
                    <a:gd name="T3" fmla="*/ 246 h 379"/>
                    <a:gd name="T4" fmla="*/ 574 w 690"/>
                    <a:gd name="T5" fmla="*/ 213 h 379"/>
                    <a:gd name="T6" fmla="*/ 541 w 690"/>
                    <a:gd name="T7" fmla="*/ 180 h 379"/>
                    <a:gd name="T8" fmla="*/ 508 w 690"/>
                    <a:gd name="T9" fmla="*/ 148 h 379"/>
                    <a:gd name="T10" fmla="*/ 475 w 690"/>
                    <a:gd name="T11" fmla="*/ 115 h 379"/>
                    <a:gd name="T12" fmla="*/ 443 w 690"/>
                    <a:gd name="T13" fmla="*/ 82 h 379"/>
                    <a:gd name="T14" fmla="*/ 410 w 690"/>
                    <a:gd name="T15" fmla="*/ 50 h 379"/>
                    <a:gd name="T16" fmla="*/ 378 w 690"/>
                    <a:gd name="T17" fmla="*/ 16 h 379"/>
                    <a:gd name="T18" fmla="*/ 378 w 690"/>
                    <a:gd name="T19" fmla="*/ 16 h 379"/>
                    <a:gd name="T20" fmla="*/ 344 w 690"/>
                    <a:gd name="T21" fmla="*/ 0 h 379"/>
                    <a:gd name="T22" fmla="*/ 344 w 690"/>
                    <a:gd name="T23" fmla="*/ 0 h 379"/>
                    <a:gd name="T24" fmla="*/ 312 w 690"/>
                    <a:gd name="T25" fmla="*/ 16 h 379"/>
                    <a:gd name="T26" fmla="*/ 279 w 690"/>
                    <a:gd name="T27" fmla="*/ 50 h 379"/>
                    <a:gd name="T28" fmla="*/ 246 w 690"/>
                    <a:gd name="T29" fmla="*/ 82 h 379"/>
                    <a:gd name="T30" fmla="*/ 214 w 690"/>
                    <a:gd name="T31" fmla="*/ 115 h 379"/>
                    <a:gd name="T32" fmla="*/ 181 w 690"/>
                    <a:gd name="T33" fmla="*/ 148 h 379"/>
                    <a:gd name="T34" fmla="*/ 148 w 690"/>
                    <a:gd name="T35" fmla="*/ 180 h 379"/>
                    <a:gd name="T36" fmla="*/ 115 w 690"/>
                    <a:gd name="T37" fmla="*/ 213 h 379"/>
                    <a:gd name="T38" fmla="*/ 82 w 690"/>
                    <a:gd name="T39" fmla="*/ 246 h 379"/>
                    <a:gd name="T40" fmla="*/ 49 w 690"/>
                    <a:gd name="T41" fmla="*/ 279 h 379"/>
                    <a:gd name="T42" fmla="*/ 17 w 690"/>
                    <a:gd name="T43" fmla="*/ 312 h 379"/>
                    <a:gd name="T44" fmla="*/ 17 w 690"/>
                    <a:gd name="T45" fmla="*/ 312 h 379"/>
                    <a:gd name="T46" fmla="*/ 0 w 690"/>
                    <a:gd name="T47" fmla="*/ 344 h 379"/>
                    <a:gd name="T48" fmla="*/ 0 w 690"/>
                    <a:gd name="T49" fmla="*/ 344 h 379"/>
                    <a:gd name="T50" fmla="*/ 25 w 690"/>
                    <a:gd name="T51" fmla="*/ 369 h 379"/>
                    <a:gd name="T52" fmla="*/ 25 w 690"/>
                    <a:gd name="T53" fmla="*/ 369 h 379"/>
                    <a:gd name="T54" fmla="*/ 82 w 690"/>
                    <a:gd name="T55" fmla="*/ 378 h 379"/>
                    <a:gd name="T56" fmla="*/ 606 w 690"/>
                    <a:gd name="T57" fmla="*/ 378 h 379"/>
                    <a:gd name="T58" fmla="*/ 606 w 690"/>
                    <a:gd name="T59" fmla="*/ 378 h 379"/>
                    <a:gd name="T60" fmla="*/ 664 w 690"/>
                    <a:gd name="T61" fmla="*/ 369 h 379"/>
                    <a:gd name="T62" fmla="*/ 664 w 690"/>
                    <a:gd name="T63" fmla="*/ 369 h 379"/>
                    <a:gd name="T64" fmla="*/ 689 w 690"/>
                    <a:gd name="T65" fmla="*/ 344 h 379"/>
                    <a:gd name="T66" fmla="*/ 689 w 690"/>
                    <a:gd name="T67" fmla="*/ 344 h 379"/>
                    <a:gd name="T68" fmla="*/ 672 w 690"/>
                    <a:gd name="T69" fmla="*/ 312 h 379"/>
                    <a:gd name="T70" fmla="*/ 639 w 690"/>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0" h="379">
                      <a:moveTo>
                        <a:pt x="639" y="279"/>
                      </a:moveTo>
                      <a:lnTo>
                        <a:pt x="606" y="246"/>
                      </a:lnTo>
                      <a:lnTo>
                        <a:pt x="574" y="213"/>
                      </a:lnTo>
                      <a:lnTo>
                        <a:pt x="541" y="180"/>
                      </a:lnTo>
                      <a:lnTo>
                        <a:pt x="508" y="148"/>
                      </a:lnTo>
                      <a:lnTo>
                        <a:pt x="475" y="115"/>
                      </a:lnTo>
                      <a:lnTo>
                        <a:pt x="443" y="82"/>
                      </a:lnTo>
                      <a:lnTo>
                        <a:pt x="410" y="50"/>
                      </a:lnTo>
                      <a:lnTo>
                        <a:pt x="378" y="16"/>
                      </a:lnTo>
                      <a:lnTo>
                        <a:pt x="378" y="16"/>
                      </a:lnTo>
                      <a:cubicBezTo>
                        <a:pt x="366" y="6"/>
                        <a:pt x="355" y="0"/>
                        <a:pt x="344" y="0"/>
                      </a:cubicBezTo>
                      <a:lnTo>
                        <a:pt x="344" y="0"/>
                      </a:lnTo>
                      <a:cubicBezTo>
                        <a:pt x="333" y="0"/>
                        <a:pt x="322" y="6"/>
                        <a:pt x="312" y="16"/>
                      </a:cubicBezTo>
                      <a:lnTo>
                        <a:pt x="279" y="50"/>
                      </a:lnTo>
                      <a:lnTo>
                        <a:pt x="246" y="82"/>
                      </a:lnTo>
                      <a:lnTo>
                        <a:pt x="214" y="115"/>
                      </a:lnTo>
                      <a:lnTo>
                        <a:pt x="181" y="148"/>
                      </a:lnTo>
                      <a:lnTo>
                        <a:pt x="148" y="180"/>
                      </a:lnTo>
                      <a:lnTo>
                        <a:pt x="115" y="213"/>
                      </a:lnTo>
                      <a:lnTo>
                        <a:pt x="82" y="246"/>
                      </a:lnTo>
                      <a:lnTo>
                        <a:pt x="49" y="279"/>
                      </a:lnTo>
                      <a:lnTo>
                        <a:pt x="17" y="312"/>
                      </a:lnTo>
                      <a:lnTo>
                        <a:pt x="17" y="312"/>
                      </a:lnTo>
                      <a:cubicBezTo>
                        <a:pt x="6" y="323"/>
                        <a:pt x="0" y="334"/>
                        <a:pt x="0" y="344"/>
                      </a:cubicBezTo>
                      <a:lnTo>
                        <a:pt x="0" y="344"/>
                      </a:lnTo>
                      <a:cubicBezTo>
                        <a:pt x="0" y="355"/>
                        <a:pt x="9" y="364"/>
                        <a:pt x="25" y="369"/>
                      </a:cubicBezTo>
                      <a:lnTo>
                        <a:pt x="25" y="369"/>
                      </a:lnTo>
                      <a:cubicBezTo>
                        <a:pt x="41" y="375"/>
                        <a:pt x="60" y="378"/>
                        <a:pt x="82" y="378"/>
                      </a:cubicBezTo>
                      <a:lnTo>
                        <a:pt x="606" y="378"/>
                      </a:lnTo>
                      <a:lnTo>
                        <a:pt x="606" y="378"/>
                      </a:lnTo>
                      <a:cubicBezTo>
                        <a:pt x="628" y="378"/>
                        <a:pt x="647" y="375"/>
                        <a:pt x="664" y="369"/>
                      </a:cubicBezTo>
                      <a:lnTo>
                        <a:pt x="664" y="369"/>
                      </a:lnTo>
                      <a:cubicBezTo>
                        <a:pt x="681" y="364"/>
                        <a:pt x="689" y="355"/>
                        <a:pt x="689" y="344"/>
                      </a:cubicBezTo>
                      <a:lnTo>
                        <a:pt x="689" y="344"/>
                      </a:lnTo>
                      <a:cubicBezTo>
                        <a:pt x="689" y="334"/>
                        <a:pt x="684" y="323"/>
                        <a:pt x="672" y="312"/>
                      </a:cubicBezTo>
                      <a:lnTo>
                        <a:pt x="639" y="27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351">
                  <a:extLst>
                    <a:ext uri="{FF2B5EF4-FFF2-40B4-BE49-F238E27FC236}">
                      <a16:creationId xmlns:a16="http://schemas.microsoft.com/office/drawing/2014/main" id="{3DE2135E-F865-7543-95F0-7618E09C090B}"/>
                    </a:ext>
                  </a:extLst>
                </p:cNvPr>
                <p:cNvSpPr>
                  <a:spLocks noChangeArrowheads="1"/>
                </p:cNvSpPr>
                <p:nvPr/>
              </p:nvSpPr>
              <p:spPr bwMode="auto">
                <a:xfrm>
                  <a:off x="5013325" y="2714625"/>
                  <a:ext cx="247650" cy="136525"/>
                </a:xfrm>
                <a:custGeom>
                  <a:avLst/>
                  <a:gdLst>
                    <a:gd name="T0" fmla="*/ 663 w 689"/>
                    <a:gd name="T1" fmla="*/ 368 h 378"/>
                    <a:gd name="T2" fmla="*/ 663 w 689"/>
                    <a:gd name="T3" fmla="*/ 368 h 378"/>
                    <a:gd name="T4" fmla="*/ 688 w 689"/>
                    <a:gd name="T5" fmla="*/ 344 h 378"/>
                    <a:gd name="T6" fmla="*/ 688 w 689"/>
                    <a:gd name="T7" fmla="*/ 344 h 378"/>
                    <a:gd name="T8" fmla="*/ 672 w 689"/>
                    <a:gd name="T9" fmla="*/ 311 h 378"/>
                    <a:gd name="T10" fmla="*/ 639 w 689"/>
                    <a:gd name="T11" fmla="*/ 278 h 378"/>
                    <a:gd name="T12" fmla="*/ 606 w 689"/>
                    <a:gd name="T13" fmla="*/ 246 h 378"/>
                    <a:gd name="T14" fmla="*/ 573 w 689"/>
                    <a:gd name="T15" fmla="*/ 213 h 378"/>
                    <a:gd name="T16" fmla="*/ 541 w 689"/>
                    <a:gd name="T17" fmla="*/ 180 h 378"/>
                    <a:gd name="T18" fmla="*/ 508 w 689"/>
                    <a:gd name="T19" fmla="*/ 147 h 378"/>
                    <a:gd name="T20" fmla="*/ 475 w 689"/>
                    <a:gd name="T21" fmla="*/ 114 h 378"/>
                    <a:gd name="T22" fmla="*/ 443 w 689"/>
                    <a:gd name="T23" fmla="*/ 82 h 378"/>
                    <a:gd name="T24" fmla="*/ 409 w 689"/>
                    <a:gd name="T25" fmla="*/ 49 h 378"/>
                    <a:gd name="T26" fmla="*/ 377 w 689"/>
                    <a:gd name="T27" fmla="*/ 16 h 378"/>
                    <a:gd name="T28" fmla="*/ 377 w 689"/>
                    <a:gd name="T29" fmla="*/ 16 h 378"/>
                    <a:gd name="T30" fmla="*/ 344 w 689"/>
                    <a:gd name="T31" fmla="*/ 0 h 378"/>
                    <a:gd name="T32" fmla="*/ 344 w 689"/>
                    <a:gd name="T33" fmla="*/ 0 h 378"/>
                    <a:gd name="T34" fmla="*/ 311 w 689"/>
                    <a:gd name="T35" fmla="*/ 16 h 378"/>
                    <a:gd name="T36" fmla="*/ 279 w 689"/>
                    <a:gd name="T37" fmla="*/ 49 h 378"/>
                    <a:gd name="T38" fmla="*/ 245 w 689"/>
                    <a:gd name="T39" fmla="*/ 82 h 378"/>
                    <a:gd name="T40" fmla="*/ 147 w 689"/>
                    <a:gd name="T41" fmla="*/ 180 h 378"/>
                    <a:gd name="T42" fmla="*/ 115 w 689"/>
                    <a:gd name="T43" fmla="*/ 213 h 378"/>
                    <a:gd name="T44" fmla="*/ 81 w 689"/>
                    <a:gd name="T45" fmla="*/ 246 h 378"/>
                    <a:gd name="T46" fmla="*/ 16 w 689"/>
                    <a:gd name="T47" fmla="*/ 311 h 378"/>
                    <a:gd name="T48" fmla="*/ 16 w 689"/>
                    <a:gd name="T49" fmla="*/ 311 h 378"/>
                    <a:gd name="T50" fmla="*/ 0 w 689"/>
                    <a:gd name="T51" fmla="*/ 344 h 378"/>
                    <a:gd name="T52" fmla="*/ 0 w 689"/>
                    <a:gd name="T53" fmla="*/ 344 h 378"/>
                    <a:gd name="T54" fmla="*/ 25 w 689"/>
                    <a:gd name="T55" fmla="*/ 368 h 378"/>
                    <a:gd name="T56" fmla="*/ 25 w 689"/>
                    <a:gd name="T57" fmla="*/ 368 h 378"/>
                    <a:gd name="T58" fmla="*/ 81 w 689"/>
                    <a:gd name="T59" fmla="*/ 377 h 378"/>
                    <a:gd name="T60" fmla="*/ 606 w 689"/>
                    <a:gd name="T61" fmla="*/ 377 h 378"/>
                    <a:gd name="T62" fmla="*/ 606 w 689"/>
                    <a:gd name="T63" fmla="*/ 377 h 378"/>
                    <a:gd name="T64" fmla="*/ 663 w 689"/>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9" h="378">
                      <a:moveTo>
                        <a:pt x="663" y="368"/>
                      </a:moveTo>
                      <a:lnTo>
                        <a:pt x="663" y="368"/>
                      </a:lnTo>
                      <a:cubicBezTo>
                        <a:pt x="680" y="363"/>
                        <a:pt x="688" y="355"/>
                        <a:pt x="688" y="344"/>
                      </a:cubicBezTo>
                      <a:lnTo>
                        <a:pt x="688" y="344"/>
                      </a:lnTo>
                      <a:cubicBezTo>
                        <a:pt x="688" y="333"/>
                        <a:pt x="683" y="322"/>
                        <a:pt x="672" y="311"/>
                      </a:cubicBezTo>
                      <a:lnTo>
                        <a:pt x="639" y="278"/>
                      </a:lnTo>
                      <a:lnTo>
                        <a:pt x="606" y="246"/>
                      </a:lnTo>
                      <a:lnTo>
                        <a:pt x="573" y="213"/>
                      </a:lnTo>
                      <a:lnTo>
                        <a:pt x="541" y="180"/>
                      </a:lnTo>
                      <a:lnTo>
                        <a:pt x="508" y="147"/>
                      </a:lnTo>
                      <a:lnTo>
                        <a:pt x="475" y="114"/>
                      </a:lnTo>
                      <a:lnTo>
                        <a:pt x="443" y="82"/>
                      </a:lnTo>
                      <a:lnTo>
                        <a:pt x="409" y="49"/>
                      </a:lnTo>
                      <a:lnTo>
                        <a:pt x="377" y="16"/>
                      </a:lnTo>
                      <a:lnTo>
                        <a:pt x="377" y="16"/>
                      </a:lnTo>
                      <a:cubicBezTo>
                        <a:pt x="366" y="5"/>
                        <a:pt x="355" y="0"/>
                        <a:pt x="344" y="0"/>
                      </a:cubicBezTo>
                      <a:lnTo>
                        <a:pt x="344" y="0"/>
                      </a:lnTo>
                      <a:cubicBezTo>
                        <a:pt x="333" y="0"/>
                        <a:pt x="322" y="5"/>
                        <a:pt x="311" y="16"/>
                      </a:cubicBezTo>
                      <a:lnTo>
                        <a:pt x="279" y="49"/>
                      </a:lnTo>
                      <a:lnTo>
                        <a:pt x="245" y="82"/>
                      </a:lnTo>
                      <a:lnTo>
                        <a:pt x="147" y="180"/>
                      </a:lnTo>
                      <a:lnTo>
                        <a:pt x="115" y="213"/>
                      </a:lnTo>
                      <a:lnTo>
                        <a:pt x="81" y="246"/>
                      </a:lnTo>
                      <a:lnTo>
                        <a:pt x="16" y="311"/>
                      </a:lnTo>
                      <a:lnTo>
                        <a:pt x="16" y="311"/>
                      </a:lnTo>
                      <a:cubicBezTo>
                        <a:pt x="5" y="322"/>
                        <a:pt x="0" y="333"/>
                        <a:pt x="0" y="344"/>
                      </a:cubicBezTo>
                      <a:lnTo>
                        <a:pt x="0" y="344"/>
                      </a:lnTo>
                      <a:cubicBezTo>
                        <a:pt x="0" y="355"/>
                        <a:pt x="8" y="363"/>
                        <a:pt x="25" y="368"/>
                      </a:cubicBezTo>
                      <a:lnTo>
                        <a:pt x="25" y="368"/>
                      </a:lnTo>
                      <a:cubicBezTo>
                        <a:pt x="41" y="374"/>
                        <a:pt x="60" y="377"/>
                        <a:pt x="81" y="377"/>
                      </a:cubicBezTo>
                      <a:lnTo>
                        <a:pt x="606" y="377"/>
                      </a:lnTo>
                      <a:lnTo>
                        <a:pt x="606" y="377"/>
                      </a:lnTo>
                      <a:cubicBezTo>
                        <a:pt x="628" y="377"/>
                        <a:pt x="647" y="374"/>
                        <a:pt x="663" y="368"/>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352">
                  <a:extLst>
                    <a:ext uri="{FF2B5EF4-FFF2-40B4-BE49-F238E27FC236}">
                      <a16:creationId xmlns:a16="http://schemas.microsoft.com/office/drawing/2014/main" id="{C953CC68-C5B2-D74D-9D25-CC33EA50CBA4}"/>
                    </a:ext>
                  </a:extLst>
                </p:cNvPr>
                <p:cNvSpPr>
                  <a:spLocks noChangeArrowheads="1"/>
                </p:cNvSpPr>
                <p:nvPr/>
              </p:nvSpPr>
              <p:spPr bwMode="auto">
                <a:xfrm>
                  <a:off x="5319713" y="2714625"/>
                  <a:ext cx="247650" cy="136525"/>
                </a:xfrm>
                <a:custGeom>
                  <a:avLst/>
                  <a:gdLst>
                    <a:gd name="T0" fmla="*/ 377 w 689"/>
                    <a:gd name="T1" fmla="*/ 16 h 378"/>
                    <a:gd name="T2" fmla="*/ 377 w 689"/>
                    <a:gd name="T3" fmla="*/ 16 h 378"/>
                    <a:gd name="T4" fmla="*/ 344 w 689"/>
                    <a:gd name="T5" fmla="*/ 0 h 378"/>
                    <a:gd name="T6" fmla="*/ 344 w 689"/>
                    <a:gd name="T7" fmla="*/ 0 h 378"/>
                    <a:gd name="T8" fmla="*/ 311 w 689"/>
                    <a:gd name="T9" fmla="*/ 16 h 378"/>
                    <a:gd name="T10" fmla="*/ 278 w 689"/>
                    <a:gd name="T11" fmla="*/ 49 h 378"/>
                    <a:gd name="T12" fmla="*/ 246 w 689"/>
                    <a:gd name="T13" fmla="*/ 82 h 378"/>
                    <a:gd name="T14" fmla="*/ 213 w 689"/>
                    <a:gd name="T15" fmla="*/ 114 h 378"/>
                    <a:gd name="T16" fmla="*/ 180 w 689"/>
                    <a:gd name="T17" fmla="*/ 147 h 378"/>
                    <a:gd name="T18" fmla="*/ 147 w 689"/>
                    <a:gd name="T19" fmla="*/ 180 h 378"/>
                    <a:gd name="T20" fmla="*/ 115 w 689"/>
                    <a:gd name="T21" fmla="*/ 213 h 378"/>
                    <a:gd name="T22" fmla="*/ 82 w 689"/>
                    <a:gd name="T23" fmla="*/ 246 h 378"/>
                    <a:gd name="T24" fmla="*/ 49 w 689"/>
                    <a:gd name="T25" fmla="*/ 278 h 378"/>
                    <a:gd name="T26" fmla="*/ 16 w 689"/>
                    <a:gd name="T27" fmla="*/ 311 h 378"/>
                    <a:gd name="T28" fmla="*/ 16 w 689"/>
                    <a:gd name="T29" fmla="*/ 311 h 378"/>
                    <a:gd name="T30" fmla="*/ 0 w 689"/>
                    <a:gd name="T31" fmla="*/ 344 h 378"/>
                    <a:gd name="T32" fmla="*/ 0 w 689"/>
                    <a:gd name="T33" fmla="*/ 344 h 378"/>
                    <a:gd name="T34" fmla="*/ 25 w 689"/>
                    <a:gd name="T35" fmla="*/ 368 h 378"/>
                    <a:gd name="T36" fmla="*/ 25 w 689"/>
                    <a:gd name="T37" fmla="*/ 368 h 378"/>
                    <a:gd name="T38" fmla="*/ 82 w 689"/>
                    <a:gd name="T39" fmla="*/ 377 h 378"/>
                    <a:gd name="T40" fmla="*/ 607 w 689"/>
                    <a:gd name="T41" fmla="*/ 377 h 378"/>
                    <a:gd name="T42" fmla="*/ 607 w 689"/>
                    <a:gd name="T43" fmla="*/ 377 h 378"/>
                    <a:gd name="T44" fmla="*/ 664 w 689"/>
                    <a:gd name="T45" fmla="*/ 368 h 378"/>
                    <a:gd name="T46" fmla="*/ 664 w 689"/>
                    <a:gd name="T47" fmla="*/ 368 h 378"/>
                    <a:gd name="T48" fmla="*/ 688 w 689"/>
                    <a:gd name="T49" fmla="*/ 344 h 378"/>
                    <a:gd name="T50" fmla="*/ 688 w 689"/>
                    <a:gd name="T51" fmla="*/ 344 h 378"/>
                    <a:gd name="T52" fmla="*/ 672 w 689"/>
                    <a:gd name="T53" fmla="*/ 311 h 378"/>
                    <a:gd name="T54" fmla="*/ 377 w 689"/>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9" h="378">
                      <a:moveTo>
                        <a:pt x="377" y="16"/>
                      </a:moveTo>
                      <a:lnTo>
                        <a:pt x="377" y="16"/>
                      </a:lnTo>
                      <a:cubicBezTo>
                        <a:pt x="366" y="5"/>
                        <a:pt x="355" y="0"/>
                        <a:pt x="344" y="0"/>
                      </a:cubicBezTo>
                      <a:lnTo>
                        <a:pt x="344" y="0"/>
                      </a:lnTo>
                      <a:cubicBezTo>
                        <a:pt x="333" y="0"/>
                        <a:pt x="322" y="5"/>
                        <a:pt x="311" y="16"/>
                      </a:cubicBezTo>
                      <a:lnTo>
                        <a:pt x="278" y="49"/>
                      </a:lnTo>
                      <a:lnTo>
                        <a:pt x="246" y="82"/>
                      </a:lnTo>
                      <a:lnTo>
                        <a:pt x="213" y="114"/>
                      </a:lnTo>
                      <a:lnTo>
                        <a:pt x="180" y="147"/>
                      </a:lnTo>
                      <a:lnTo>
                        <a:pt x="147" y="180"/>
                      </a:lnTo>
                      <a:lnTo>
                        <a:pt x="115" y="213"/>
                      </a:lnTo>
                      <a:lnTo>
                        <a:pt x="82" y="246"/>
                      </a:lnTo>
                      <a:lnTo>
                        <a:pt x="49" y="278"/>
                      </a:lnTo>
                      <a:lnTo>
                        <a:pt x="16" y="311"/>
                      </a:lnTo>
                      <a:lnTo>
                        <a:pt x="16" y="311"/>
                      </a:lnTo>
                      <a:cubicBezTo>
                        <a:pt x="6" y="322"/>
                        <a:pt x="0" y="333"/>
                        <a:pt x="0" y="344"/>
                      </a:cubicBezTo>
                      <a:lnTo>
                        <a:pt x="0" y="344"/>
                      </a:lnTo>
                      <a:cubicBezTo>
                        <a:pt x="0" y="355"/>
                        <a:pt x="8" y="363"/>
                        <a:pt x="25" y="368"/>
                      </a:cubicBezTo>
                      <a:lnTo>
                        <a:pt x="25" y="368"/>
                      </a:lnTo>
                      <a:cubicBezTo>
                        <a:pt x="41" y="374"/>
                        <a:pt x="60" y="377"/>
                        <a:pt x="82" y="377"/>
                      </a:cubicBezTo>
                      <a:lnTo>
                        <a:pt x="607" y="377"/>
                      </a:lnTo>
                      <a:lnTo>
                        <a:pt x="607" y="377"/>
                      </a:lnTo>
                      <a:cubicBezTo>
                        <a:pt x="628" y="377"/>
                        <a:pt x="647" y="374"/>
                        <a:pt x="664" y="368"/>
                      </a:cubicBezTo>
                      <a:lnTo>
                        <a:pt x="664" y="368"/>
                      </a:lnTo>
                      <a:cubicBezTo>
                        <a:pt x="680" y="363"/>
                        <a:pt x="688" y="355"/>
                        <a:pt x="688" y="344"/>
                      </a:cubicBezTo>
                      <a:lnTo>
                        <a:pt x="688" y="344"/>
                      </a:lnTo>
                      <a:cubicBezTo>
                        <a:pt x="688" y="333"/>
                        <a:pt x="683" y="322"/>
                        <a:pt x="672" y="311"/>
                      </a:cubicBezTo>
                      <a:lnTo>
                        <a:pt x="377" y="16"/>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353">
                  <a:extLst>
                    <a:ext uri="{FF2B5EF4-FFF2-40B4-BE49-F238E27FC236}">
                      <a16:creationId xmlns:a16="http://schemas.microsoft.com/office/drawing/2014/main" id="{14E50DA4-63B3-AC42-AD63-8323A60B8C84}"/>
                    </a:ext>
                  </a:extLst>
                </p:cNvPr>
                <p:cNvSpPr>
                  <a:spLocks noChangeArrowheads="1"/>
                </p:cNvSpPr>
                <p:nvPr/>
              </p:nvSpPr>
              <p:spPr bwMode="auto">
                <a:xfrm>
                  <a:off x="5154613" y="2851150"/>
                  <a:ext cx="271462" cy="141288"/>
                </a:xfrm>
                <a:custGeom>
                  <a:avLst/>
                  <a:gdLst>
                    <a:gd name="T0" fmla="*/ 705 w 755"/>
                    <a:gd name="T1" fmla="*/ 292 h 391"/>
                    <a:gd name="T2" fmla="*/ 672 w 755"/>
                    <a:gd name="T3" fmla="*/ 259 h 391"/>
                    <a:gd name="T4" fmla="*/ 639 w 755"/>
                    <a:gd name="T5" fmla="*/ 226 h 391"/>
                    <a:gd name="T6" fmla="*/ 606 w 755"/>
                    <a:gd name="T7" fmla="*/ 193 h 391"/>
                    <a:gd name="T8" fmla="*/ 574 w 755"/>
                    <a:gd name="T9" fmla="*/ 161 h 391"/>
                    <a:gd name="T10" fmla="*/ 541 w 755"/>
                    <a:gd name="T11" fmla="*/ 128 h 391"/>
                    <a:gd name="T12" fmla="*/ 508 w 755"/>
                    <a:gd name="T13" fmla="*/ 95 h 391"/>
                    <a:gd name="T14" fmla="*/ 475 w 755"/>
                    <a:gd name="T15" fmla="*/ 62 h 391"/>
                    <a:gd name="T16" fmla="*/ 443 w 755"/>
                    <a:gd name="T17" fmla="*/ 29 h 391"/>
                    <a:gd name="T18" fmla="*/ 443 w 755"/>
                    <a:gd name="T19" fmla="*/ 29 h 391"/>
                    <a:gd name="T20" fmla="*/ 410 w 755"/>
                    <a:gd name="T21" fmla="*/ 8 h 391"/>
                    <a:gd name="T22" fmla="*/ 410 w 755"/>
                    <a:gd name="T23" fmla="*/ 8 h 391"/>
                    <a:gd name="T24" fmla="*/ 401 w 755"/>
                    <a:gd name="T25" fmla="*/ 5 h 391"/>
                    <a:gd name="T26" fmla="*/ 401 w 755"/>
                    <a:gd name="T27" fmla="*/ 5 h 391"/>
                    <a:gd name="T28" fmla="*/ 353 w 755"/>
                    <a:gd name="T29" fmla="*/ 5 h 391"/>
                    <a:gd name="T30" fmla="*/ 353 w 755"/>
                    <a:gd name="T31" fmla="*/ 5 h 391"/>
                    <a:gd name="T32" fmla="*/ 312 w 755"/>
                    <a:gd name="T33" fmla="*/ 29 h 391"/>
                    <a:gd name="T34" fmla="*/ 279 w 755"/>
                    <a:gd name="T35" fmla="*/ 62 h 391"/>
                    <a:gd name="T36" fmla="*/ 246 w 755"/>
                    <a:gd name="T37" fmla="*/ 95 h 391"/>
                    <a:gd name="T38" fmla="*/ 148 w 755"/>
                    <a:gd name="T39" fmla="*/ 193 h 391"/>
                    <a:gd name="T40" fmla="*/ 115 w 755"/>
                    <a:gd name="T41" fmla="*/ 226 h 391"/>
                    <a:gd name="T42" fmla="*/ 82 w 755"/>
                    <a:gd name="T43" fmla="*/ 259 h 391"/>
                    <a:gd name="T44" fmla="*/ 16 w 755"/>
                    <a:gd name="T45" fmla="*/ 325 h 391"/>
                    <a:gd name="T46" fmla="*/ 16 w 755"/>
                    <a:gd name="T47" fmla="*/ 325 h 391"/>
                    <a:gd name="T48" fmla="*/ 0 w 755"/>
                    <a:gd name="T49" fmla="*/ 357 h 391"/>
                    <a:gd name="T50" fmla="*/ 0 w 755"/>
                    <a:gd name="T51" fmla="*/ 357 h 391"/>
                    <a:gd name="T52" fmla="*/ 25 w 755"/>
                    <a:gd name="T53" fmla="*/ 382 h 391"/>
                    <a:gd name="T54" fmla="*/ 25 w 755"/>
                    <a:gd name="T55" fmla="*/ 382 h 391"/>
                    <a:gd name="T56" fmla="*/ 82 w 755"/>
                    <a:gd name="T57" fmla="*/ 390 h 391"/>
                    <a:gd name="T58" fmla="*/ 410 w 755"/>
                    <a:gd name="T59" fmla="*/ 390 h 391"/>
                    <a:gd name="T60" fmla="*/ 672 w 755"/>
                    <a:gd name="T61" fmla="*/ 390 h 391"/>
                    <a:gd name="T62" fmla="*/ 672 w 755"/>
                    <a:gd name="T63" fmla="*/ 390 h 391"/>
                    <a:gd name="T64" fmla="*/ 729 w 755"/>
                    <a:gd name="T65" fmla="*/ 382 h 391"/>
                    <a:gd name="T66" fmla="*/ 729 w 755"/>
                    <a:gd name="T67" fmla="*/ 382 h 391"/>
                    <a:gd name="T68" fmla="*/ 754 w 755"/>
                    <a:gd name="T69" fmla="*/ 357 h 391"/>
                    <a:gd name="T70" fmla="*/ 754 w 755"/>
                    <a:gd name="T71" fmla="*/ 357 h 391"/>
                    <a:gd name="T72" fmla="*/ 737 w 755"/>
                    <a:gd name="T73" fmla="*/ 325 h 391"/>
                    <a:gd name="T74" fmla="*/ 705 w 755"/>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5" h="391">
                      <a:moveTo>
                        <a:pt x="705" y="292"/>
                      </a:moveTo>
                      <a:lnTo>
                        <a:pt x="672" y="259"/>
                      </a:lnTo>
                      <a:lnTo>
                        <a:pt x="639" y="226"/>
                      </a:lnTo>
                      <a:lnTo>
                        <a:pt x="606" y="193"/>
                      </a:lnTo>
                      <a:lnTo>
                        <a:pt x="574" y="161"/>
                      </a:lnTo>
                      <a:lnTo>
                        <a:pt x="541" y="128"/>
                      </a:lnTo>
                      <a:lnTo>
                        <a:pt x="508" y="95"/>
                      </a:lnTo>
                      <a:lnTo>
                        <a:pt x="475" y="62"/>
                      </a:lnTo>
                      <a:lnTo>
                        <a:pt x="443" y="29"/>
                      </a:lnTo>
                      <a:lnTo>
                        <a:pt x="443" y="29"/>
                      </a:lnTo>
                      <a:cubicBezTo>
                        <a:pt x="434" y="21"/>
                        <a:pt x="423" y="13"/>
                        <a:pt x="410" y="8"/>
                      </a:cubicBezTo>
                      <a:lnTo>
                        <a:pt x="410" y="8"/>
                      </a:lnTo>
                      <a:cubicBezTo>
                        <a:pt x="407" y="7"/>
                        <a:pt x="404" y="6"/>
                        <a:pt x="401" y="5"/>
                      </a:cubicBezTo>
                      <a:lnTo>
                        <a:pt x="401" y="5"/>
                      </a:lnTo>
                      <a:cubicBezTo>
                        <a:pt x="385" y="0"/>
                        <a:pt x="369" y="0"/>
                        <a:pt x="353" y="5"/>
                      </a:cubicBezTo>
                      <a:lnTo>
                        <a:pt x="353" y="5"/>
                      </a:lnTo>
                      <a:cubicBezTo>
                        <a:pt x="336" y="10"/>
                        <a:pt x="323" y="18"/>
                        <a:pt x="312" y="29"/>
                      </a:cubicBezTo>
                      <a:lnTo>
                        <a:pt x="279" y="62"/>
                      </a:lnTo>
                      <a:lnTo>
                        <a:pt x="246" y="95"/>
                      </a:lnTo>
                      <a:lnTo>
                        <a:pt x="148" y="193"/>
                      </a:lnTo>
                      <a:lnTo>
                        <a:pt x="115" y="226"/>
                      </a:lnTo>
                      <a:lnTo>
                        <a:pt x="82" y="259"/>
                      </a:lnTo>
                      <a:lnTo>
                        <a:pt x="16" y="325"/>
                      </a:lnTo>
                      <a:lnTo>
                        <a:pt x="16" y="325"/>
                      </a:lnTo>
                      <a:cubicBezTo>
                        <a:pt x="6" y="335"/>
                        <a:pt x="0" y="347"/>
                        <a:pt x="0" y="357"/>
                      </a:cubicBezTo>
                      <a:lnTo>
                        <a:pt x="0" y="357"/>
                      </a:lnTo>
                      <a:cubicBezTo>
                        <a:pt x="0" y="369"/>
                        <a:pt x="8" y="377"/>
                        <a:pt x="25" y="382"/>
                      </a:cubicBezTo>
                      <a:lnTo>
                        <a:pt x="25" y="382"/>
                      </a:lnTo>
                      <a:cubicBezTo>
                        <a:pt x="41" y="387"/>
                        <a:pt x="60" y="390"/>
                        <a:pt x="82" y="390"/>
                      </a:cubicBezTo>
                      <a:lnTo>
                        <a:pt x="410" y="390"/>
                      </a:lnTo>
                      <a:lnTo>
                        <a:pt x="672" y="390"/>
                      </a:lnTo>
                      <a:lnTo>
                        <a:pt x="672" y="390"/>
                      </a:lnTo>
                      <a:cubicBezTo>
                        <a:pt x="694" y="390"/>
                        <a:pt x="713" y="387"/>
                        <a:pt x="729" y="382"/>
                      </a:cubicBezTo>
                      <a:lnTo>
                        <a:pt x="729" y="382"/>
                      </a:lnTo>
                      <a:cubicBezTo>
                        <a:pt x="746" y="377"/>
                        <a:pt x="754" y="369"/>
                        <a:pt x="754" y="357"/>
                      </a:cubicBezTo>
                      <a:lnTo>
                        <a:pt x="754" y="357"/>
                      </a:lnTo>
                      <a:cubicBezTo>
                        <a:pt x="754" y="347"/>
                        <a:pt x="748" y="335"/>
                        <a:pt x="737" y="325"/>
                      </a:cubicBezTo>
                      <a:lnTo>
                        <a:pt x="705" y="292"/>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 name="Group 550">
                <a:extLst>
                  <a:ext uri="{FF2B5EF4-FFF2-40B4-BE49-F238E27FC236}">
                    <a16:creationId xmlns:a16="http://schemas.microsoft.com/office/drawing/2014/main" id="{A2875271-3128-7A42-90E0-F1B0B784F2C4}"/>
                  </a:ext>
                </a:extLst>
              </p:cNvPr>
              <p:cNvGrpSpPr/>
              <p:nvPr/>
            </p:nvGrpSpPr>
            <p:grpSpPr>
              <a:xfrm rot="5400000">
                <a:off x="2352973" y="4891185"/>
                <a:ext cx="675631" cy="1393613"/>
                <a:chOff x="5886450" y="1865313"/>
                <a:chExt cx="531813" cy="1096962"/>
              </a:xfrm>
            </p:grpSpPr>
            <p:sp>
              <p:nvSpPr>
                <p:cNvPr id="33" name="Freeform 331">
                  <a:extLst>
                    <a:ext uri="{FF2B5EF4-FFF2-40B4-BE49-F238E27FC236}">
                      <a16:creationId xmlns:a16="http://schemas.microsoft.com/office/drawing/2014/main" id="{A90F1C6B-DE22-ED45-8A7C-0E2C98265FB8}"/>
                    </a:ext>
                  </a:extLst>
                </p:cNvPr>
                <p:cNvSpPr>
                  <a:spLocks noChangeArrowheads="1"/>
                </p:cNvSpPr>
                <p:nvPr/>
              </p:nvSpPr>
              <p:spPr bwMode="auto">
                <a:xfrm>
                  <a:off x="5886450" y="1865313"/>
                  <a:ext cx="266700" cy="1096962"/>
                </a:xfrm>
                <a:custGeom>
                  <a:avLst/>
                  <a:gdLst>
                    <a:gd name="T0" fmla="*/ 656 w 739"/>
                    <a:gd name="T1" fmla="*/ 409 h 3049"/>
                    <a:gd name="T2" fmla="*/ 623 w 739"/>
                    <a:gd name="T3" fmla="*/ 475 h 3049"/>
                    <a:gd name="T4" fmla="*/ 590 w 739"/>
                    <a:gd name="T5" fmla="*/ 475 h 3049"/>
                    <a:gd name="T6" fmla="*/ 558 w 739"/>
                    <a:gd name="T7" fmla="*/ 541 h 3049"/>
                    <a:gd name="T8" fmla="*/ 541 w 739"/>
                    <a:gd name="T9" fmla="*/ 557 h 3049"/>
                    <a:gd name="T10" fmla="*/ 541 w 739"/>
                    <a:gd name="T11" fmla="*/ 2524 h 3049"/>
                    <a:gd name="T12" fmla="*/ 541 w 739"/>
                    <a:gd name="T13" fmla="*/ 2491 h 3049"/>
                    <a:gd name="T14" fmla="*/ 607 w 739"/>
                    <a:gd name="T15" fmla="*/ 2589 h 3049"/>
                    <a:gd name="T16" fmla="*/ 590 w 739"/>
                    <a:gd name="T17" fmla="*/ 2573 h 3049"/>
                    <a:gd name="T18" fmla="*/ 689 w 739"/>
                    <a:gd name="T19" fmla="*/ 2638 h 3049"/>
                    <a:gd name="T20" fmla="*/ 492 w 739"/>
                    <a:gd name="T21" fmla="*/ 2442 h 3049"/>
                    <a:gd name="T22" fmla="*/ 459 w 739"/>
                    <a:gd name="T23" fmla="*/ 2442 h 3049"/>
                    <a:gd name="T24" fmla="*/ 426 w 739"/>
                    <a:gd name="T25" fmla="*/ 2376 h 3049"/>
                    <a:gd name="T26" fmla="*/ 410 w 739"/>
                    <a:gd name="T27" fmla="*/ 2393 h 3049"/>
                    <a:gd name="T28" fmla="*/ 476 w 739"/>
                    <a:gd name="T29" fmla="*/ 589 h 3049"/>
                    <a:gd name="T30" fmla="*/ 476 w 739"/>
                    <a:gd name="T31" fmla="*/ 622 h 3049"/>
                    <a:gd name="T32" fmla="*/ 410 w 739"/>
                    <a:gd name="T33" fmla="*/ 655 h 3049"/>
                    <a:gd name="T34" fmla="*/ 426 w 739"/>
                    <a:gd name="T35" fmla="*/ 672 h 3049"/>
                    <a:gd name="T36" fmla="*/ 738 w 739"/>
                    <a:gd name="T37" fmla="*/ 458 h 3049"/>
                    <a:gd name="T38" fmla="*/ 574 w 739"/>
                    <a:gd name="T39" fmla="*/ 606 h 3049"/>
                    <a:gd name="T40" fmla="*/ 549 w 739"/>
                    <a:gd name="T41" fmla="*/ 696 h 3049"/>
                    <a:gd name="T42" fmla="*/ 738 w 739"/>
                    <a:gd name="T43" fmla="*/ 917 h 3049"/>
                    <a:gd name="T44" fmla="*/ 131 w 739"/>
                    <a:gd name="T45" fmla="*/ 1524 h 3049"/>
                    <a:gd name="T46" fmla="*/ 279 w 739"/>
                    <a:gd name="T47" fmla="*/ 1688 h 3049"/>
                    <a:gd name="T48" fmla="*/ 443 w 739"/>
                    <a:gd name="T49" fmla="*/ 1852 h 3049"/>
                    <a:gd name="T50" fmla="*/ 607 w 739"/>
                    <a:gd name="T51" fmla="*/ 2016 h 3049"/>
                    <a:gd name="T52" fmla="*/ 738 w 739"/>
                    <a:gd name="T53" fmla="*/ 2131 h 3049"/>
                    <a:gd name="T54" fmla="*/ 549 w 739"/>
                    <a:gd name="T55" fmla="*/ 2351 h 3049"/>
                    <a:gd name="T56" fmla="*/ 672 w 739"/>
                    <a:gd name="T57" fmla="*/ 2540 h 3049"/>
                    <a:gd name="T58" fmla="*/ 738 w 739"/>
                    <a:gd name="T59" fmla="*/ 2687 h 3049"/>
                    <a:gd name="T60" fmla="*/ 738 w 739"/>
                    <a:gd name="T61" fmla="*/ 3048 h 3049"/>
                    <a:gd name="T62" fmla="*/ 607 w 739"/>
                    <a:gd name="T63" fmla="*/ 2933 h 3049"/>
                    <a:gd name="T64" fmla="*/ 664 w 739"/>
                    <a:gd name="T65" fmla="*/ 2860 h 3049"/>
                    <a:gd name="T66" fmla="*/ 607 w 739"/>
                    <a:gd name="T67" fmla="*/ 2737 h 3049"/>
                    <a:gd name="T68" fmla="*/ 443 w 739"/>
                    <a:gd name="T69" fmla="*/ 2573 h 3049"/>
                    <a:gd name="T70" fmla="*/ 279 w 739"/>
                    <a:gd name="T71" fmla="*/ 2409 h 3049"/>
                    <a:gd name="T72" fmla="*/ 197 w 739"/>
                    <a:gd name="T73" fmla="*/ 2310 h 3049"/>
                    <a:gd name="T74" fmla="*/ 607 w 739"/>
                    <a:gd name="T75" fmla="*/ 2278 h 3049"/>
                    <a:gd name="T76" fmla="*/ 672 w 739"/>
                    <a:gd name="T77" fmla="*/ 2212 h 3049"/>
                    <a:gd name="T78" fmla="*/ 377 w 739"/>
                    <a:gd name="T79" fmla="*/ 1917 h 3049"/>
                    <a:gd name="T80" fmla="*/ 83 w 739"/>
                    <a:gd name="T81" fmla="*/ 1623 h 3049"/>
                    <a:gd name="T82" fmla="*/ 0 w 739"/>
                    <a:gd name="T83" fmla="*/ 1524 h 3049"/>
                    <a:gd name="T84" fmla="*/ 148 w 739"/>
                    <a:gd name="T85" fmla="*/ 1360 h 3049"/>
                    <a:gd name="T86" fmla="*/ 312 w 739"/>
                    <a:gd name="T87" fmla="*/ 1196 h 3049"/>
                    <a:gd name="T88" fmla="*/ 476 w 739"/>
                    <a:gd name="T89" fmla="*/ 1032 h 3049"/>
                    <a:gd name="T90" fmla="*/ 640 w 739"/>
                    <a:gd name="T91" fmla="*/ 868 h 3049"/>
                    <a:gd name="T92" fmla="*/ 664 w 739"/>
                    <a:gd name="T93" fmla="*/ 778 h 3049"/>
                    <a:gd name="T94" fmla="*/ 222 w 739"/>
                    <a:gd name="T95" fmla="*/ 762 h 3049"/>
                    <a:gd name="T96" fmla="*/ 279 w 739"/>
                    <a:gd name="T97" fmla="*/ 639 h 3049"/>
                    <a:gd name="T98" fmla="*/ 508 w 739"/>
                    <a:gd name="T99" fmla="*/ 409 h 3049"/>
                    <a:gd name="T100" fmla="*/ 689 w 739"/>
                    <a:gd name="T101" fmla="*/ 213 h 3049"/>
                    <a:gd name="T102" fmla="*/ 590 w 739"/>
                    <a:gd name="T103" fmla="*/ 147 h 3049"/>
                    <a:gd name="T104" fmla="*/ 705 w 739"/>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689" y="409"/>
                      </a:moveTo>
                      <a:lnTo>
                        <a:pt x="689" y="409"/>
                      </a:lnTo>
                      <a:cubicBezTo>
                        <a:pt x="689" y="398"/>
                        <a:pt x="683" y="393"/>
                        <a:pt x="672" y="393"/>
                      </a:cubicBezTo>
                      <a:lnTo>
                        <a:pt x="672" y="393"/>
                      </a:lnTo>
                      <a:cubicBezTo>
                        <a:pt x="661" y="393"/>
                        <a:pt x="656" y="398"/>
                        <a:pt x="656" y="409"/>
                      </a:cubicBezTo>
                      <a:lnTo>
                        <a:pt x="656" y="409"/>
                      </a:lnTo>
                      <a:cubicBezTo>
                        <a:pt x="656" y="420"/>
                        <a:pt x="661" y="426"/>
                        <a:pt x="672" y="426"/>
                      </a:cubicBezTo>
                      <a:lnTo>
                        <a:pt x="672" y="426"/>
                      </a:lnTo>
                      <a:cubicBezTo>
                        <a:pt x="683" y="426"/>
                        <a:pt x="689" y="420"/>
                        <a:pt x="689" y="409"/>
                      </a:cubicBezTo>
                      <a:close/>
                      <a:moveTo>
                        <a:pt x="623" y="475"/>
                      </a:moveTo>
                      <a:lnTo>
                        <a:pt x="623" y="475"/>
                      </a:lnTo>
                      <a:cubicBezTo>
                        <a:pt x="623" y="464"/>
                        <a:pt x="618" y="458"/>
                        <a:pt x="607" y="458"/>
                      </a:cubicBezTo>
                      <a:lnTo>
                        <a:pt x="607" y="458"/>
                      </a:lnTo>
                      <a:cubicBezTo>
                        <a:pt x="596" y="458"/>
                        <a:pt x="590" y="464"/>
                        <a:pt x="590" y="475"/>
                      </a:cubicBezTo>
                      <a:lnTo>
                        <a:pt x="590" y="475"/>
                      </a:lnTo>
                      <a:cubicBezTo>
                        <a:pt x="590" y="486"/>
                        <a:pt x="596" y="491"/>
                        <a:pt x="607" y="491"/>
                      </a:cubicBezTo>
                      <a:lnTo>
                        <a:pt x="607" y="491"/>
                      </a:lnTo>
                      <a:cubicBezTo>
                        <a:pt x="618" y="491"/>
                        <a:pt x="623" y="486"/>
                        <a:pt x="623" y="475"/>
                      </a:cubicBezTo>
                      <a:close/>
                      <a:moveTo>
                        <a:pt x="558" y="541"/>
                      </a:moveTo>
                      <a:lnTo>
                        <a:pt x="558" y="541"/>
                      </a:lnTo>
                      <a:cubicBezTo>
                        <a:pt x="558" y="529"/>
                        <a:pt x="552" y="524"/>
                        <a:pt x="541" y="524"/>
                      </a:cubicBezTo>
                      <a:lnTo>
                        <a:pt x="541" y="524"/>
                      </a:lnTo>
                      <a:cubicBezTo>
                        <a:pt x="530" y="524"/>
                        <a:pt x="525" y="529"/>
                        <a:pt x="525" y="541"/>
                      </a:cubicBezTo>
                      <a:lnTo>
                        <a:pt x="525" y="541"/>
                      </a:lnTo>
                      <a:cubicBezTo>
                        <a:pt x="525" y="551"/>
                        <a:pt x="530" y="557"/>
                        <a:pt x="541" y="557"/>
                      </a:cubicBezTo>
                      <a:lnTo>
                        <a:pt x="541" y="557"/>
                      </a:lnTo>
                      <a:cubicBezTo>
                        <a:pt x="552" y="557"/>
                        <a:pt x="558" y="551"/>
                        <a:pt x="558" y="541"/>
                      </a:cubicBezTo>
                      <a:close/>
                      <a:moveTo>
                        <a:pt x="525" y="2507"/>
                      </a:moveTo>
                      <a:lnTo>
                        <a:pt x="525" y="2507"/>
                      </a:lnTo>
                      <a:cubicBezTo>
                        <a:pt x="525" y="2518"/>
                        <a:pt x="530" y="2524"/>
                        <a:pt x="541" y="2524"/>
                      </a:cubicBezTo>
                      <a:lnTo>
                        <a:pt x="541" y="2524"/>
                      </a:lnTo>
                      <a:cubicBezTo>
                        <a:pt x="552" y="2524"/>
                        <a:pt x="558" y="2518"/>
                        <a:pt x="558" y="2507"/>
                      </a:cubicBezTo>
                      <a:lnTo>
                        <a:pt x="558" y="2507"/>
                      </a:lnTo>
                      <a:cubicBezTo>
                        <a:pt x="558" y="2496"/>
                        <a:pt x="552" y="2491"/>
                        <a:pt x="541" y="2491"/>
                      </a:cubicBezTo>
                      <a:lnTo>
                        <a:pt x="541" y="2491"/>
                      </a:lnTo>
                      <a:cubicBezTo>
                        <a:pt x="530" y="2491"/>
                        <a:pt x="525" y="2496"/>
                        <a:pt x="525" y="2507"/>
                      </a:cubicBezTo>
                      <a:close/>
                      <a:moveTo>
                        <a:pt x="590" y="2573"/>
                      </a:moveTo>
                      <a:lnTo>
                        <a:pt x="590" y="2573"/>
                      </a:lnTo>
                      <a:cubicBezTo>
                        <a:pt x="590" y="2584"/>
                        <a:pt x="596" y="2589"/>
                        <a:pt x="607" y="2589"/>
                      </a:cubicBezTo>
                      <a:lnTo>
                        <a:pt x="607" y="2589"/>
                      </a:lnTo>
                      <a:cubicBezTo>
                        <a:pt x="618" y="2589"/>
                        <a:pt x="623" y="2584"/>
                        <a:pt x="623" y="2573"/>
                      </a:cubicBezTo>
                      <a:lnTo>
                        <a:pt x="623" y="2573"/>
                      </a:lnTo>
                      <a:cubicBezTo>
                        <a:pt x="623" y="2562"/>
                        <a:pt x="618" y="2556"/>
                        <a:pt x="607" y="2556"/>
                      </a:cubicBezTo>
                      <a:lnTo>
                        <a:pt x="607" y="2556"/>
                      </a:lnTo>
                      <a:cubicBezTo>
                        <a:pt x="596" y="2556"/>
                        <a:pt x="590" y="2562"/>
                        <a:pt x="590" y="2573"/>
                      </a:cubicBezTo>
                      <a:close/>
                      <a:moveTo>
                        <a:pt x="656" y="2638"/>
                      </a:moveTo>
                      <a:lnTo>
                        <a:pt x="656" y="2638"/>
                      </a:lnTo>
                      <a:cubicBezTo>
                        <a:pt x="656" y="2650"/>
                        <a:pt x="661" y="2655"/>
                        <a:pt x="672" y="2655"/>
                      </a:cubicBezTo>
                      <a:lnTo>
                        <a:pt x="672" y="2655"/>
                      </a:lnTo>
                      <a:cubicBezTo>
                        <a:pt x="683" y="2655"/>
                        <a:pt x="689" y="2650"/>
                        <a:pt x="689" y="2638"/>
                      </a:cubicBezTo>
                      <a:lnTo>
                        <a:pt x="689" y="2638"/>
                      </a:lnTo>
                      <a:cubicBezTo>
                        <a:pt x="689" y="2627"/>
                        <a:pt x="683" y="2622"/>
                        <a:pt x="672" y="2622"/>
                      </a:cubicBezTo>
                      <a:lnTo>
                        <a:pt x="672" y="2622"/>
                      </a:lnTo>
                      <a:cubicBezTo>
                        <a:pt x="661" y="2622"/>
                        <a:pt x="656" y="2627"/>
                        <a:pt x="656" y="2638"/>
                      </a:cubicBezTo>
                      <a:close/>
                      <a:moveTo>
                        <a:pt x="492" y="2442"/>
                      </a:moveTo>
                      <a:lnTo>
                        <a:pt x="492" y="2442"/>
                      </a:lnTo>
                      <a:cubicBezTo>
                        <a:pt x="492" y="2431"/>
                        <a:pt x="487" y="2425"/>
                        <a:pt x="476" y="2425"/>
                      </a:cubicBezTo>
                      <a:lnTo>
                        <a:pt x="476" y="2425"/>
                      </a:lnTo>
                      <a:cubicBezTo>
                        <a:pt x="464" y="2425"/>
                        <a:pt x="459" y="2431"/>
                        <a:pt x="459" y="2442"/>
                      </a:cubicBezTo>
                      <a:lnTo>
                        <a:pt x="459" y="2442"/>
                      </a:lnTo>
                      <a:cubicBezTo>
                        <a:pt x="459" y="2452"/>
                        <a:pt x="464" y="2458"/>
                        <a:pt x="476" y="2458"/>
                      </a:cubicBezTo>
                      <a:lnTo>
                        <a:pt x="476" y="2458"/>
                      </a:lnTo>
                      <a:cubicBezTo>
                        <a:pt x="487" y="2458"/>
                        <a:pt x="492" y="2452"/>
                        <a:pt x="492" y="2442"/>
                      </a:cubicBezTo>
                      <a:close/>
                      <a:moveTo>
                        <a:pt x="426" y="2376"/>
                      </a:moveTo>
                      <a:lnTo>
                        <a:pt x="426" y="2376"/>
                      </a:lnTo>
                      <a:cubicBezTo>
                        <a:pt x="426" y="2365"/>
                        <a:pt x="421" y="2360"/>
                        <a:pt x="410" y="2360"/>
                      </a:cubicBezTo>
                      <a:lnTo>
                        <a:pt x="410" y="2360"/>
                      </a:lnTo>
                      <a:cubicBezTo>
                        <a:pt x="399" y="2360"/>
                        <a:pt x="394" y="2365"/>
                        <a:pt x="394" y="2376"/>
                      </a:cubicBezTo>
                      <a:lnTo>
                        <a:pt x="394" y="2376"/>
                      </a:lnTo>
                      <a:cubicBezTo>
                        <a:pt x="394" y="2387"/>
                        <a:pt x="399" y="2393"/>
                        <a:pt x="410" y="2393"/>
                      </a:cubicBezTo>
                      <a:lnTo>
                        <a:pt x="410" y="2393"/>
                      </a:lnTo>
                      <a:cubicBezTo>
                        <a:pt x="421" y="2393"/>
                        <a:pt x="426" y="2387"/>
                        <a:pt x="426" y="2376"/>
                      </a:cubicBezTo>
                      <a:close/>
                      <a:moveTo>
                        <a:pt x="492" y="606"/>
                      </a:moveTo>
                      <a:lnTo>
                        <a:pt x="492" y="606"/>
                      </a:lnTo>
                      <a:cubicBezTo>
                        <a:pt x="492" y="595"/>
                        <a:pt x="487" y="589"/>
                        <a:pt x="476" y="589"/>
                      </a:cubicBezTo>
                      <a:lnTo>
                        <a:pt x="476" y="589"/>
                      </a:lnTo>
                      <a:cubicBezTo>
                        <a:pt x="464" y="589"/>
                        <a:pt x="459" y="595"/>
                        <a:pt x="459" y="606"/>
                      </a:cubicBezTo>
                      <a:lnTo>
                        <a:pt x="459" y="606"/>
                      </a:lnTo>
                      <a:cubicBezTo>
                        <a:pt x="459" y="617"/>
                        <a:pt x="464" y="622"/>
                        <a:pt x="476" y="622"/>
                      </a:cubicBezTo>
                      <a:lnTo>
                        <a:pt x="476" y="622"/>
                      </a:lnTo>
                      <a:cubicBezTo>
                        <a:pt x="487" y="622"/>
                        <a:pt x="492" y="617"/>
                        <a:pt x="492" y="606"/>
                      </a:cubicBezTo>
                      <a:close/>
                      <a:moveTo>
                        <a:pt x="426" y="672"/>
                      </a:moveTo>
                      <a:lnTo>
                        <a:pt x="426" y="672"/>
                      </a:lnTo>
                      <a:cubicBezTo>
                        <a:pt x="426" y="660"/>
                        <a:pt x="421" y="655"/>
                        <a:pt x="410" y="655"/>
                      </a:cubicBezTo>
                      <a:lnTo>
                        <a:pt x="410" y="655"/>
                      </a:lnTo>
                      <a:cubicBezTo>
                        <a:pt x="399" y="655"/>
                        <a:pt x="394" y="660"/>
                        <a:pt x="394" y="672"/>
                      </a:cubicBezTo>
                      <a:lnTo>
                        <a:pt x="394" y="672"/>
                      </a:lnTo>
                      <a:cubicBezTo>
                        <a:pt x="394" y="683"/>
                        <a:pt x="399" y="688"/>
                        <a:pt x="410" y="688"/>
                      </a:cubicBezTo>
                      <a:lnTo>
                        <a:pt x="410" y="688"/>
                      </a:lnTo>
                      <a:cubicBezTo>
                        <a:pt x="421" y="688"/>
                        <a:pt x="426" y="683"/>
                        <a:pt x="426" y="672"/>
                      </a:cubicBezTo>
                      <a:close/>
                      <a:moveTo>
                        <a:pt x="721" y="344"/>
                      </a:moveTo>
                      <a:lnTo>
                        <a:pt x="721" y="344"/>
                      </a:lnTo>
                      <a:cubicBezTo>
                        <a:pt x="721" y="355"/>
                        <a:pt x="727" y="360"/>
                        <a:pt x="738" y="360"/>
                      </a:cubicBezTo>
                      <a:lnTo>
                        <a:pt x="738" y="458"/>
                      </a:lnTo>
                      <a:lnTo>
                        <a:pt x="738" y="458"/>
                      </a:lnTo>
                      <a:cubicBezTo>
                        <a:pt x="727" y="458"/>
                        <a:pt x="716" y="464"/>
                        <a:pt x="705" y="475"/>
                      </a:cubicBezTo>
                      <a:lnTo>
                        <a:pt x="672" y="508"/>
                      </a:lnTo>
                      <a:lnTo>
                        <a:pt x="640" y="541"/>
                      </a:lnTo>
                      <a:lnTo>
                        <a:pt x="607" y="573"/>
                      </a:lnTo>
                      <a:lnTo>
                        <a:pt x="574" y="606"/>
                      </a:lnTo>
                      <a:lnTo>
                        <a:pt x="541" y="639"/>
                      </a:lnTo>
                      <a:lnTo>
                        <a:pt x="541" y="639"/>
                      </a:lnTo>
                      <a:cubicBezTo>
                        <a:pt x="530" y="650"/>
                        <a:pt x="525" y="660"/>
                        <a:pt x="525" y="672"/>
                      </a:cubicBezTo>
                      <a:lnTo>
                        <a:pt x="525" y="672"/>
                      </a:lnTo>
                      <a:cubicBezTo>
                        <a:pt x="525" y="683"/>
                        <a:pt x="533" y="691"/>
                        <a:pt x="549" y="696"/>
                      </a:cubicBezTo>
                      <a:lnTo>
                        <a:pt x="549" y="696"/>
                      </a:lnTo>
                      <a:cubicBezTo>
                        <a:pt x="566" y="702"/>
                        <a:pt x="585" y="704"/>
                        <a:pt x="607" y="704"/>
                      </a:cubicBezTo>
                      <a:lnTo>
                        <a:pt x="738" y="704"/>
                      </a:lnTo>
                      <a:lnTo>
                        <a:pt x="738" y="917"/>
                      </a:lnTo>
                      <a:lnTo>
                        <a:pt x="738" y="917"/>
                      </a:lnTo>
                      <a:cubicBezTo>
                        <a:pt x="727" y="917"/>
                        <a:pt x="716" y="923"/>
                        <a:pt x="705" y="934"/>
                      </a:cubicBezTo>
                      <a:lnTo>
                        <a:pt x="148" y="1491"/>
                      </a:lnTo>
                      <a:lnTo>
                        <a:pt x="148" y="1491"/>
                      </a:lnTo>
                      <a:cubicBezTo>
                        <a:pt x="136" y="1502"/>
                        <a:pt x="131" y="1513"/>
                        <a:pt x="131" y="1524"/>
                      </a:cubicBezTo>
                      <a:lnTo>
                        <a:pt x="131" y="1524"/>
                      </a:lnTo>
                      <a:cubicBezTo>
                        <a:pt x="131" y="1535"/>
                        <a:pt x="136" y="1545"/>
                        <a:pt x="148" y="1557"/>
                      </a:cubicBezTo>
                      <a:lnTo>
                        <a:pt x="181" y="1590"/>
                      </a:lnTo>
                      <a:lnTo>
                        <a:pt x="213" y="1623"/>
                      </a:lnTo>
                      <a:lnTo>
                        <a:pt x="246" y="1655"/>
                      </a:lnTo>
                      <a:lnTo>
                        <a:pt x="279" y="1688"/>
                      </a:lnTo>
                      <a:lnTo>
                        <a:pt x="312" y="1721"/>
                      </a:lnTo>
                      <a:lnTo>
                        <a:pt x="345" y="1754"/>
                      </a:lnTo>
                      <a:lnTo>
                        <a:pt x="377" y="1786"/>
                      </a:lnTo>
                      <a:lnTo>
                        <a:pt x="410" y="1819"/>
                      </a:lnTo>
                      <a:lnTo>
                        <a:pt x="443" y="1852"/>
                      </a:lnTo>
                      <a:lnTo>
                        <a:pt x="476" y="1885"/>
                      </a:lnTo>
                      <a:lnTo>
                        <a:pt x="508" y="1917"/>
                      </a:lnTo>
                      <a:lnTo>
                        <a:pt x="541" y="1950"/>
                      </a:lnTo>
                      <a:lnTo>
                        <a:pt x="574" y="1982"/>
                      </a:lnTo>
                      <a:lnTo>
                        <a:pt x="607" y="2016"/>
                      </a:lnTo>
                      <a:lnTo>
                        <a:pt x="640" y="2048"/>
                      </a:lnTo>
                      <a:lnTo>
                        <a:pt x="672" y="2081"/>
                      </a:lnTo>
                      <a:lnTo>
                        <a:pt x="705" y="2114"/>
                      </a:lnTo>
                      <a:lnTo>
                        <a:pt x="705" y="2114"/>
                      </a:lnTo>
                      <a:cubicBezTo>
                        <a:pt x="716" y="2125"/>
                        <a:pt x="727" y="2131"/>
                        <a:pt x="738" y="2131"/>
                      </a:cubicBezTo>
                      <a:lnTo>
                        <a:pt x="738" y="2344"/>
                      </a:lnTo>
                      <a:lnTo>
                        <a:pt x="607" y="2344"/>
                      </a:lnTo>
                      <a:lnTo>
                        <a:pt x="607" y="2344"/>
                      </a:lnTo>
                      <a:cubicBezTo>
                        <a:pt x="585" y="2344"/>
                        <a:pt x="566" y="2346"/>
                        <a:pt x="549" y="2351"/>
                      </a:cubicBezTo>
                      <a:lnTo>
                        <a:pt x="549" y="2351"/>
                      </a:lnTo>
                      <a:cubicBezTo>
                        <a:pt x="533" y="2357"/>
                        <a:pt x="525" y="2365"/>
                        <a:pt x="525" y="2376"/>
                      </a:cubicBezTo>
                      <a:lnTo>
                        <a:pt x="525" y="2376"/>
                      </a:lnTo>
                      <a:cubicBezTo>
                        <a:pt x="525" y="2387"/>
                        <a:pt x="530" y="2398"/>
                        <a:pt x="541" y="2409"/>
                      </a:cubicBezTo>
                      <a:lnTo>
                        <a:pt x="574" y="2442"/>
                      </a:lnTo>
                      <a:lnTo>
                        <a:pt x="672" y="2540"/>
                      </a:lnTo>
                      <a:lnTo>
                        <a:pt x="705" y="2573"/>
                      </a:lnTo>
                      <a:lnTo>
                        <a:pt x="705" y="2573"/>
                      </a:lnTo>
                      <a:cubicBezTo>
                        <a:pt x="716" y="2584"/>
                        <a:pt x="727" y="2589"/>
                        <a:pt x="738" y="2589"/>
                      </a:cubicBezTo>
                      <a:lnTo>
                        <a:pt x="738" y="2687"/>
                      </a:lnTo>
                      <a:lnTo>
                        <a:pt x="738" y="2687"/>
                      </a:lnTo>
                      <a:cubicBezTo>
                        <a:pt x="727" y="2687"/>
                        <a:pt x="721" y="2693"/>
                        <a:pt x="721" y="2704"/>
                      </a:cubicBezTo>
                      <a:lnTo>
                        <a:pt x="721" y="2704"/>
                      </a:lnTo>
                      <a:cubicBezTo>
                        <a:pt x="721" y="2715"/>
                        <a:pt x="727" y="2720"/>
                        <a:pt x="738" y="2720"/>
                      </a:cubicBezTo>
                      <a:lnTo>
                        <a:pt x="738" y="3048"/>
                      </a:lnTo>
                      <a:lnTo>
                        <a:pt x="738" y="3048"/>
                      </a:lnTo>
                      <a:cubicBezTo>
                        <a:pt x="727" y="3048"/>
                        <a:pt x="716" y="3043"/>
                        <a:pt x="705" y="3032"/>
                      </a:cubicBezTo>
                      <a:lnTo>
                        <a:pt x="672" y="2999"/>
                      </a:lnTo>
                      <a:lnTo>
                        <a:pt x="640" y="2966"/>
                      </a:lnTo>
                      <a:lnTo>
                        <a:pt x="607" y="2933"/>
                      </a:lnTo>
                      <a:lnTo>
                        <a:pt x="607" y="2933"/>
                      </a:lnTo>
                      <a:cubicBezTo>
                        <a:pt x="596" y="2923"/>
                        <a:pt x="590" y="2912"/>
                        <a:pt x="590" y="2901"/>
                      </a:cubicBezTo>
                      <a:lnTo>
                        <a:pt x="590" y="2901"/>
                      </a:lnTo>
                      <a:cubicBezTo>
                        <a:pt x="590" y="2889"/>
                        <a:pt x="599" y="2882"/>
                        <a:pt x="615" y="2877"/>
                      </a:cubicBezTo>
                      <a:lnTo>
                        <a:pt x="664" y="2860"/>
                      </a:lnTo>
                      <a:lnTo>
                        <a:pt x="664" y="2860"/>
                      </a:lnTo>
                      <a:cubicBezTo>
                        <a:pt x="680" y="2854"/>
                        <a:pt x="689" y="2846"/>
                        <a:pt x="689" y="2835"/>
                      </a:cubicBezTo>
                      <a:lnTo>
                        <a:pt x="689" y="2835"/>
                      </a:lnTo>
                      <a:cubicBezTo>
                        <a:pt x="689" y="2824"/>
                        <a:pt x="683" y="2814"/>
                        <a:pt x="672" y="2802"/>
                      </a:cubicBezTo>
                      <a:lnTo>
                        <a:pt x="640" y="2769"/>
                      </a:lnTo>
                      <a:lnTo>
                        <a:pt x="607" y="2737"/>
                      </a:lnTo>
                      <a:lnTo>
                        <a:pt x="574" y="2704"/>
                      </a:lnTo>
                      <a:lnTo>
                        <a:pt x="541" y="2671"/>
                      </a:lnTo>
                      <a:lnTo>
                        <a:pt x="508" y="2638"/>
                      </a:lnTo>
                      <a:lnTo>
                        <a:pt x="476" y="2606"/>
                      </a:lnTo>
                      <a:lnTo>
                        <a:pt x="443" y="2573"/>
                      </a:lnTo>
                      <a:lnTo>
                        <a:pt x="410" y="2540"/>
                      </a:lnTo>
                      <a:lnTo>
                        <a:pt x="377" y="2507"/>
                      </a:lnTo>
                      <a:lnTo>
                        <a:pt x="345" y="2474"/>
                      </a:lnTo>
                      <a:lnTo>
                        <a:pt x="312" y="2442"/>
                      </a:lnTo>
                      <a:lnTo>
                        <a:pt x="279" y="2409"/>
                      </a:lnTo>
                      <a:lnTo>
                        <a:pt x="246" y="2376"/>
                      </a:lnTo>
                      <a:lnTo>
                        <a:pt x="213" y="2344"/>
                      </a:lnTo>
                      <a:lnTo>
                        <a:pt x="213" y="2344"/>
                      </a:lnTo>
                      <a:cubicBezTo>
                        <a:pt x="202" y="2333"/>
                        <a:pt x="197" y="2321"/>
                        <a:pt x="197" y="2310"/>
                      </a:cubicBezTo>
                      <a:lnTo>
                        <a:pt x="197" y="2310"/>
                      </a:lnTo>
                      <a:cubicBezTo>
                        <a:pt x="197" y="2300"/>
                        <a:pt x="205" y="2291"/>
                        <a:pt x="222" y="2286"/>
                      </a:cubicBezTo>
                      <a:lnTo>
                        <a:pt x="222" y="2286"/>
                      </a:lnTo>
                      <a:cubicBezTo>
                        <a:pt x="237" y="2281"/>
                        <a:pt x="257" y="2278"/>
                        <a:pt x="279" y="2278"/>
                      </a:cubicBezTo>
                      <a:lnTo>
                        <a:pt x="607" y="2278"/>
                      </a:lnTo>
                      <a:lnTo>
                        <a:pt x="607" y="2278"/>
                      </a:lnTo>
                      <a:cubicBezTo>
                        <a:pt x="628" y="2278"/>
                        <a:pt x="648" y="2275"/>
                        <a:pt x="664" y="2270"/>
                      </a:cubicBezTo>
                      <a:lnTo>
                        <a:pt x="664" y="2270"/>
                      </a:lnTo>
                      <a:cubicBezTo>
                        <a:pt x="680" y="2264"/>
                        <a:pt x="689" y="2256"/>
                        <a:pt x="689" y="2245"/>
                      </a:cubicBezTo>
                      <a:lnTo>
                        <a:pt x="689" y="2245"/>
                      </a:lnTo>
                      <a:cubicBezTo>
                        <a:pt x="689" y="2234"/>
                        <a:pt x="683" y="2223"/>
                        <a:pt x="672" y="2212"/>
                      </a:cubicBezTo>
                      <a:lnTo>
                        <a:pt x="574" y="2114"/>
                      </a:lnTo>
                      <a:lnTo>
                        <a:pt x="541" y="2081"/>
                      </a:lnTo>
                      <a:lnTo>
                        <a:pt x="508" y="2048"/>
                      </a:lnTo>
                      <a:lnTo>
                        <a:pt x="410" y="1950"/>
                      </a:lnTo>
                      <a:lnTo>
                        <a:pt x="377" y="1917"/>
                      </a:lnTo>
                      <a:lnTo>
                        <a:pt x="345" y="1885"/>
                      </a:lnTo>
                      <a:lnTo>
                        <a:pt x="246" y="1786"/>
                      </a:lnTo>
                      <a:lnTo>
                        <a:pt x="213" y="1754"/>
                      </a:lnTo>
                      <a:lnTo>
                        <a:pt x="181" y="1721"/>
                      </a:lnTo>
                      <a:lnTo>
                        <a:pt x="83" y="1623"/>
                      </a:lnTo>
                      <a:lnTo>
                        <a:pt x="49" y="1590"/>
                      </a:lnTo>
                      <a:lnTo>
                        <a:pt x="17" y="1557"/>
                      </a:lnTo>
                      <a:lnTo>
                        <a:pt x="17" y="1557"/>
                      </a:lnTo>
                      <a:cubicBezTo>
                        <a:pt x="6" y="1545"/>
                        <a:pt x="0" y="1535"/>
                        <a:pt x="0" y="1524"/>
                      </a:cubicBezTo>
                      <a:lnTo>
                        <a:pt x="0" y="1524"/>
                      </a:lnTo>
                      <a:cubicBezTo>
                        <a:pt x="0" y="1513"/>
                        <a:pt x="6" y="1502"/>
                        <a:pt x="17" y="1491"/>
                      </a:cubicBezTo>
                      <a:lnTo>
                        <a:pt x="49" y="1458"/>
                      </a:lnTo>
                      <a:lnTo>
                        <a:pt x="83" y="1426"/>
                      </a:lnTo>
                      <a:lnTo>
                        <a:pt x="115" y="1393"/>
                      </a:lnTo>
                      <a:lnTo>
                        <a:pt x="148" y="1360"/>
                      </a:lnTo>
                      <a:lnTo>
                        <a:pt x="181" y="1327"/>
                      </a:lnTo>
                      <a:lnTo>
                        <a:pt x="213" y="1294"/>
                      </a:lnTo>
                      <a:lnTo>
                        <a:pt x="246" y="1262"/>
                      </a:lnTo>
                      <a:lnTo>
                        <a:pt x="279" y="1229"/>
                      </a:lnTo>
                      <a:lnTo>
                        <a:pt x="312" y="1196"/>
                      </a:lnTo>
                      <a:lnTo>
                        <a:pt x="345" y="1163"/>
                      </a:lnTo>
                      <a:lnTo>
                        <a:pt x="377" y="1130"/>
                      </a:lnTo>
                      <a:lnTo>
                        <a:pt x="410" y="1098"/>
                      </a:lnTo>
                      <a:lnTo>
                        <a:pt x="443" y="1065"/>
                      </a:lnTo>
                      <a:lnTo>
                        <a:pt x="476" y="1032"/>
                      </a:lnTo>
                      <a:lnTo>
                        <a:pt x="508" y="999"/>
                      </a:lnTo>
                      <a:lnTo>
                        <a:pt x="541" y="966"/>
                      </a:lnTo>
                      <a:lnTo>
                        <a:pt x="574" y="934"/>
                      </a:lnTo>
                      <a:lnTo>
                        <a:pt x="607" y="901"/>
                      </a:lnTo>
                      <a:lnTo>
                        <a:pt x="640" y="868"/>
                      </a:lnTo>
                      <a:lnTo>
                        <a:pt x="672" y="835"/>
                      </a:lnTo>
                      <a:lnTo>
                        <a:pt x="672" y="835"/>
                      </a:lnTo>
                      <a:cubicBezTo>
                        <a:pt x="683" y="824"/>
                        <a:pt x="689" y="814"/>
                        <a:pt x="689" y="803"/>
                      </a:cubicBezTo>
                      <a:lnTo>
                        <a:pt x="689" y="803"/>
                      </a:lnTo>
                      <a:cubicBezTo>
                        <a:pt x="689" y="792"/>
                        <a:pt x="680" y="784"/>
                        <a:pt x="664" y="778"/>
                      </a:cubicBezTo>
                      <a:lnTo>
                        <a:pt x="664" y="778"/>
                      </a:lnTo>
                      <a:cubicBezTo>
                        <a:pt x="648" y="773"/>
                        <a:pt x="628" y="770"/>
                        <a:pt x="607" y="770"/>
                      </a:cubicBezTo>
                      <a:lnTo>
                        <a:pt x="279" y="770"/>
                      </a:lnTo>
                      <a:lnTo>
                        <a:pt x="279" y="770"/>
                      </a:lnTo>
                      <a:cubicBezTo>
                        <a:pt x="257" y="770"/>
                        <a:pt x="237" y="767"/>
                        <a:pt x="222" y="762"/>
                      </a:cubicBezTo>
                      <a:lnTo>
                        <a:pt x="222" y="762"/>
                      </a:lnTo>
                      <a:cubicBezTo>
                        <a:pt x="205" y="756"/>
                        <a:pt x="197" y="748"/>
                        <a:pt x="197" y="737"/>
                      </a:cubicBezTo>
                      <a:lnTo>
                        <a:pt x="197" y="737"/>
                      </a:lnTo>
                      <a:cubicBezTo>
                        <a:pt x="197" y="726"/>
                        <a:pt x="202" y="715"/>
                        <a:pt x="213" y="704"/>
                      </a:cubicBezTo>
                      <a:lnTo>
                        <a:pt x="279" y="639"/>
                      </a:lnTo>
                      <a:lnTo>
                        <a:pt x="312" y="606"/>
                      </a:lnTo>
                      <a:lnTo>
                        <a:pt x="345" y="573"/>
                      </a:lnTo>
                      <a:lnTo>
                        <a:pt x="443" y="475"/>
                      </a:lnTo>
                      <a:lnTo>
                        <a:pt x="476" y="442"/>
                      </a:lnTo>
                      <a:lnTo>
                        <a:pt x="508" y="409"/>
                      </a:lnTo>
                      <a:lnTo>
                        <a:pt x="607" y="311"/>
                      </a:lnTo>
                      <a:lnTo>
                        <a:pt x="640" y="279"/>
                      </a:lnTo>
                      <a:lnTo>
                        <a:pt x="672" y="245"/>
                      </a:lnTo>
                      <a:lnTo>
                        <a:pt x="672" y="245"/>
                      </a:lnTo>
                      <a:cubicBezTo>
                        <a:pt x="683" y="235"/>
                        <a:pt x="689" y="224"/>
                        <a:pt x="689" y="213"/>
                      </a:cubicBezTo>
                      <a:lnTo>
                        <a:pt x="689" y="213"/>
                      </a:lnTo>
                      <a:cubicBezTo>
                        <a:pt x="689" y="202"/>
                        <a:pt x="680" y="194"/>
                        <a:pt x="664" y="188"/>
                      </a:cubicBezTo>
                      <a:lnTo>
                        <a:pt x="615" y="172"/>
                      </a:lnTo>
                      <a:lnTo>
                        <a:pt x="615" y="172"/>
                      </a:lnTo>
                      <a:cubicBezTo>
                        <a:pt x="599" y="166"/>
                        <a:pt x="590" y="158"/>
                        <a:pt x="590" y="147"/>
                      </a:cubicBezTo>
                      <a:lnTo>
                        <a:pt x="590" y="147"/>
                      </a:lnTo>
                      <a:cubicBezTo>
                        <a:pt x="590" y="136"/>
                        <a:pt x="596" y="125"/>
                        <a:pt x="607" y="114"/>
                      </a:cubicBezTo>
                      <a:lnTo>
                        <a:pt x="672" y="49"/>
                      </a:lnTo>
                      <a:lnTo>
                        <a:pt x="705" y="15"/>
                      </a:lnTo>
                      <a:lnTo>
                        <a:pt x="705" y="15"/>
                      </a:lnTo>
                      <a:cubicBezTo>
                        <a:pt x="716" y="5"/>
                        <a:pt x="727" y="0"/>
                        <a:pt x="738" y="0"/>
                      </a:cubicBezTo>
                      <a:lnTo>
                        <a:pt x="738" y="327"/>
                      </a:lnTo>
                      <a:lnTo>
                        <a:pt x="738" y="327"/>
                      </a:lnTo>
                      <a:cubicBezTo>
                        <a:pt x="727" y="327"/>
                        <a:pt x="721" y="333"/>
                        <a:pt x="721" y="344"/>
                      </a:cubicBez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339">
                  <a:extLst>
                    <a:ext uri="{FF2B5EF4-FFF2-40B4-BE49-F238E27FC236}">
                      <a16:creationId xmlns:a16="http://schemas.microsoft.com/office/drawing/2014/main" id="{8D4A5827-E2A1-0D4B-A41C-04A6F9860F64}"/>
                    </a:ext>
                  </a:extLst>
                </p:cNvPr>
                <p:cNvSpPr>
                  <a:spLocks noChangeArrowheads="1"/>
                </p:cNvSpPr>
                <p:nvPr/>
              </p:nvSpPr>
              <p:spPr bwMode="auto">
                <a:xfrm>
                  <a:off x="5980113" y="2243138"/>
                  <a:ext cx="171450" cy="342900"/>
                </a:xfrm>
                <a:custGeom>
                  <a:avLst/>
                  <a:gdLst>
                    <a:gd name="T0" fmla="*/ 410 w 477"/>
                    <a:gd name="T1" fmla="*/ 49 h 952"/>
                    <a:gd name="T2" fmla="*/ 378 w 477"/>
                    <a:gd name="T3" fmla="*/ 81 h 952"/>
                    <a:gd name="T4" fmla="*/ 345 w 477"/>
                    <a:gd name="T5" fmla="*/ 114 h 952"/>
                    <a:gd name="T6" fmla="*/ 312 w 477"/>
                    <a:gd name="T7" fmla="*/ 147 h 952"/>
                    <a:gd name="T8" fmla="*/ 279 w 477"/>
                    <a:gd name="T9" fmla="*/ 180 h 952"/>
                    <a:gd name="T10" fmla="*/ 246 w 477"/>
                    <a:gd name="T11" fmla="*/ 213 h 952"/>
                    <a:gd name="T12" fmla="*/ 214 w 477"/>
                    <a:gd name="T13" fmla="*/ 245 h 952"/>
                    <a:gd name="T14" fmla="*/ 181 w 477"/>
                    <a:gd name="T15" fmla="*/ 278 h 952"/>
                    <a:gd name="T16" fmla="*/ 148 w 477"/>
                    <a:gd name="T17" fmla="*/ 311 h 952"/>
                    <a:gd name="T18" fmla="*/ 115 w 477"/>
                    <a:gd name="T19" fmla="*/ 344 h 952"/>
                    <a:gd name="T20" fmla="*/ 83 w 477"/>
                    <a:gd name="T21" fmla="*/ 377 h 952"/>
                    <a:gd name="T22" fmla="*/ 50 w 477"/>
                    <a:gd name="T23" fmla="*/ 409 h 952"/>
                    <a:gd name="T24" fmla="*/ 17 w 477"/>
                    <a:gd name="T25" fmla="*/ 442 h 952"/>
                    <a:gd name="T26" fmla="*/ 17 w 477"/>
                    <a:gd name="T27" fmla="*/ 442 h 952"/>
                    <a:gd name="T28" fmla="*/ 0 w 477"/>
                    <a:gd name="T29" fmla="*/ 475 h 952"/>
                    <a:gd name="T30" fmla="*/ 0 w 477"/>
                    <a:gd name="T31" fmla="*/ 475 h 952"/>
                    <a:gd name="T32" fmla="*/ 17 w 477"/>
                    <a:gd name="T33" fmla="*/ 508 h 952"/>
                    <a:gd name="T34" fmla="*/ 443 w 477"/>
                    <a:gd name="T35" fmla="*/ 933 h 952"/>
                    <a:gd name="T36" fmla="*/ 443 w 477"/>
                    <a:gd name="T37" fmla="*/ 933 h 952"/>
                    <a:gd name="T38" fmla="*/ 476 w 477"/>
                    <a:gd name="T39" fmla="*/ 951 h 952"/>
                    <a:gd name="T40" fmla="*/ 476 w 477"/>
                    <a:gd name="T41" fmla="*/ 819 h 952"/>
                    <a:gd name="T42" fmla="*/ 476 w 477"/>
                    <a:gd name="T43" fmla="*/ 819 h 952"/>
                    <a:gd name="T44" fmla="*/ 443 w 477"/>
                    <a:gd name="T45" fmla="*/ 803 h 952"/>
                    <a:gd name="T46" fmla="*/ 410 w 477"/>
                    <a:gd name="T47" fmla="*/ 770 h 952"/>
                    <a:gd name="T48" fmla="*/ 378 w 477"/>
                    <a:gd name="T49" fmla="*/ 737 h 952"/>
                    <a:gd name="T50" fmla="*/ 345 w 477"/>
                    <a:gd name="T51" fmla="*/ 705 h 952"/>
                    <a:gd name="T52" fmla="*/ 312 w 477"/>
                    <a:gd name="T53" fmla="*/ 672 h 952"/>
                    <a:gd name="T54" fmla="*/ 279 w 477"/>
                    <a:gd name="T55" fmla="*/ 639 h 952"/>
                    <a:gd name="T56" fmla="*/ 246 w 477"/>
                    <a:gd name="T57" fmla="*/ 606 h 952"/>
                    <a:gd name="T58" fmla="*/ 214 w 477"/>
                    <a:gd name="T59" fmla="*/ 574 h 952"/>
                    <a:gd name="T60" fmla="*/ 181 w 477"/>
                    <a:gd name="T61" fmla="*/ 541 h 952"/>
                    <a:gd name="T62" fmla="*/ 148 w 477"/>
                    <a:gd name="T63" fmla="*/ 508 h 952"/>
                    <a:gd name="T64" fmla="*/ 148 w 477"/>
                    <a:gd name="T65" fmla="*/ 508 h 952"/>
                    <a:gd name="T66" fmla="*/ 132 w 477"/>
                    <a:gd name="T67" fmla="*/ 475 h 952"/>
                    <a:gd name="T68" fmla="*/ 132 w 477"/>
                    <a:gd name="T69" fmla="*/ 475 h 952"/>
                    <a:gd name="T70" fmla="*/ 148 w 477"/>
                    <a:gd name="T71" fmla="*/ 442 h 952"/>
                    <a:gd name="T72" fmla="*/ 181 w 477"/>
                    <a:gd name="T73" fmla="*/ 409 h 952"/>
                    <a:gd name="T74" fmla="*/ 214 w 477"/>
                    <a:gd name="T75" fmla="*/ 377 h 952"/>
                    <a:gd name="T76" fmla="*/ 246 w 477"/>
                    <a:gd name="T77" fmla="*/ 344 h 952"/>
                    <a:gd name="T78" fmla="*/ 345 w 477"/>
                    <a:gd name="T79" fmla="*/ 245 h 952"/>
                    <a:gd name="T80" fmla="*/ 378 w 477"/>
                    <a:gd name="T81" fmla="*/ 213 h 952"/>
                    <a:gd name="T82" fmla="*/ 410 w 477"/>
                    <a:gd name="T83" fmla="*/ 180 h 952"/>
                    <a:gd name="T84" fmla="*/ 443 w 477"/>
                    <a:gd name="T85" fmla="*/ 147 h 952"/>
                    <a:gd name="T86" fmla="*/ 443 w 477"/>
                    <a:gd name="T87" fmla="*/ 147 h 952"/>
                    <a:gd name="T88" fmla="*/ 476 w 477"/>
                    <a:gd name="T89" fmla="*/ 131 h 952"/>
                    <a:gd name="T90" fmla="*/ 476 w 477"/>
                    <a:gd name="T91" fmla="*/ 0 h 952"/>
                    <a:gd name="T92" fmla="*/ 476 w 477"/>
                    <a:gd name="T93" fmla="*/ 0 h 952"/>
                    <a:gd name="T94" fmla="*/ 443 w 477"/>
                    <a:gd name="T95" fmla="*/ 16 h 952"/>
                    <a:gd name="T96" fmla="*/ 410 w 477"/>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7" h="952">
                      <a:moveTo>
                        <a:pt x="410" y="49"/>
                      </a:moveTo>
                      <a:lnTo>
                        <a:pt x="378" y="81"/>
                      </a:lnTo>
                      <a:lnTo>
                        <a:pt x="345" y="114"/>
                      </a:lnTo>
                      <a:lnTo>
                        <a:pt x="312" y="147"/>
                      </a:lnTo>
                      <a:lnTo>
                        <a:pt x="279" y="180"/>
                      </a:lnTo>
                      <a:lnTo>
                        <a:pt x="246" y="213"/>
                      </a:lnTo>
                      <a:lnTo>
                        <a:pt x="214" y="245"/>
                      </a:lnTo>
                      <a:lnTo>
                        <a:pt x="181" y="278"/>
                      </a:lnTo>
                      <a:lnTo>
                        <a:pt x="148" y="311"/>
                      </a:lnTo>
                      <a:lnTo>
                        <a:pt x="115" y="344"/>
                      </a:lnTo>
                      <a:lnTo>
                        <a:pt x="83" y="377"/>
                      </a:lnTo>
                      <a:lnTo>
                        <a:pt x="50" y="409"/>
                      </a:lnTo>
                      <a:lnTo>
                        <a:pt x="17" y="442"/>
                      </a:lnTo>
                      <a:lnTo>
                        <a:pt x="17" y="442"/>
                      </a:lnTo>
                      <a:cubicBezTo>
                        <a:pt x="6" y="453"/>
                        <a:pt x="0" y="464"/>
                        <a:pt x="0" y="475"/>
                      </a:cubicBezTo>
                      <a:lnTo>
                        <a:pt x="0" y="475"/>
                      </a:lnTo>
                      <a:cubicBezTo>
                        <a:pt x="0" y="486"/>
                        <a:pt x="6" y="496"/>
                        <a:pt x="17" y="508"/>
                      </a:cubicBezTo>
                      <a:lnTo>
                        <a:pt x="443" y="933"/>
                      </a:lnTo>
                      <a:lnTo>
                        <a:pt x="443" y="933"/>
                      </a:lnTo>
                      <a:cubicBezTo>
                        <a:pt x="454" y="945"/>
                        <a:pt x="465" y="951"/>
                        <a:pt x="476" y="951"/>
                      </a:cubicBezTo>
                      <a:lnTo>
                        <a:pt x="476" y="819"/>
                      </a:lnTo>
                      <a:lnTo>
                        <a:pt x="476" y="819"/>
                      </a:lnTo>
                      <a:cubicBezTo>
                        <a:pt x="465" y="819"/>
                        <a:pt x="454" y="814"/>
                        <a:pt x="443" y="803"/>
                      </a:cubicBezTo>
                      <a:lnTo>
                        <a:pt x="410" y="770"/>
                      </a:lnTo>
                      <a:lnTo>
                        <a:pt x="378" y="737"/>
                      </a:lnTo>
                      <a:lnTo>
                        <a:pt x="345" y="705"/>
                      </a:lnTo>
                      <a:lnTo>
                        <a:pt x="312" y="672"/>
                      </a:lnTo>
                      <a:lnTo>
                        <a:pt x="279" y="639"/>
                      </a:lnTo>
                      <a:lnTo>
                        <a:pt x="246" y="606"/>
                      </a:lnTo>
                      <a:lnTo>
                        <a:pt x="214" y="574"/>
                      </a:lnTo>
                      <a:lnTo>
                        <a:pt x="181" y="541"/>
                      </a:lnTo>
                      <a:lnTo>
                        <a:pt x="148" y="508"/>
                      </a:lnTo>
                      <a:lnTo>
                        <a:pt x="148" y="508"/>
                      </a:lnTo>
                      <a:cubicBezTo>
                        <a:pt x="137" y="496"/>
                        <a:pt x="132" y="486"/>
                        <a:pt x="132" y="475"/>
                      </a:cubicBezTo>
                      <a:lnTo>
                        <a:pt x="132" y="475"/>
                      </a:lnTo>
                      <a:cubicBezTo>
                        <a:pt x="132" y="464"/>
                        <a:pt x="137" y="453"/>
                        <a:pt x="148" y="442"/>
                      </a:cubicBezTo>
                      <a:lnTo>
                        <a:pt x="181" y="409"/>
                      </a:lnTo>
                      <a:lnTo>
                        <a:pt x="214" y="377"/>
                      </a:lnTo>
                      <a:lnTo>
                        <a:pt x="246" y="344"/>
                      </a:lnTo>
                      <a:lnTo>
                        <a:pt x="345" y="245"/>
                      </a:lnTo>
                      <a:lnTo>
                        <a:pt x="378" y="213"/>
                      </a:lnTo>
                      <a:lnTo>
                        <a:pt x="410" y="180"/>
                      </a:lnTo>
                      <a:lnTo>
                        <a:pt x="443" y="147"/>
                      </a:lnTo>
                      <a:lnTo>
                        <a:pt x="443" y="147"/>
                      </a:lnTo>
                      <a:cubicBezTo>
                        <a:pt x="454" y="137"/>
                        <a:pt x="465" y="131"/>
                        <a:pt x="476" y="131"/>
                      </a:cubicBezTo>
                      <a:lnTo>
                        <a:pt x="476" y="0"/>
                      </a:lnTo>
                      <a:lnTo>
                        <a:pt x="476" y="0"/>
                      </a:lnTo>
                      <a:cubicBezTo>
                        <a:pt x="465" y="0"/>
                        <a:pt x="454" y="5"/>
                        <a:pt x="443" y="16"/>
                      </a:cubicBezTo>
                      <a:lnTo>
                        <a:pt x="410" y="4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474">
                  <a:extLst>
                    <a:ext uri="{FF2B5EF4-FFF2-40B4-BE49-F238E27FC236}">
                      <a16:creationId xmlns:a16="http://schemas.microsoft.com/office/drawing/2014/main" id="{428C094B-982E-6744-B8F7-6E91644F92DA}"/>
                    </a:ext>
                  </a:extLst>
                </p:cNvPr>
                <p:cNvSpPr>
                  <a:spLocks noChangeArrowheads="1"/>
                </p:cNvSpPr>
                <p:nvPr/>
              </p:nvSpPr>
              <p:spPr bwMode="auto">
                <a:xfrm>
                  <a:off x="6151563" y="1865313"/>
                  <a:ext cx="266700" cy="1096962"/>
                </a:xfrm>
                <a:custGeom>
                  <a:avLst/>
                  <a:gdLst>
                    <a:gd name="T0" fmla="*/ 279 w 739"/>
                    <a:gd name="T1" fmla="*/ 2442 h 3049"/>
                    <a:gd name="T2" fmla="*/ 311 w 739"/>
                    <a:gd name="T3" fmla="*/ 2376 h 3049"/>
                    <a:gd name="T4" fmla="*/ 344 w 739"/>
                    <a:gd name="T5" fmla="*/ 2376 h 3049"/>
                    <a:gd name="T6" fmla="*/ 213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0 w 739"/>
                    <a:gd name="T19" fmla="*/ 541 h 3049"/>
                    <a:gd name="T20" fmla="*/ 147 w 739"/>
                    <a:gd name="T21" fmla="*/ 475 h 3049"/>
                    <a:gd name="T22" fmla="*/ 115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1 w 739"/>
                    <a:gd name="T35" fmla="*/ 672 h 3049"/>
                    <a:gd name="T36" fmla="*/ 721 w 739"/>
                    <a:gd name="T37" fmla="*/ 1557 h 3049"/>
                    <a:gd name="T38" fmla="*/ 491 w 739"/>
                    <a:gd name="T39" fmla="*/ 1786 h 3049"/>
                    <a:gd name="T40" fmla="*/ 197 w 739"/>
                    <a:gd name="T41" fmla="*/ 2081 h 3049"/>
                    <a:gd name="T42" fmla="*/ 49 w 739"/>
                    <a:gd name="T43" fmla="*/ 2245 h 3049"/>
                    <a:gd name="T44" fmla="*/ 459 w 739"/>
                    <a:gd name="T45" fmla="*/ 2278 h 3049"/>
                    <a:gd name="T46" fmla="*/ 524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7 w 739"/>
                    <a:gd name="T73" fmla="*/ 1590 h 3049"/>
                    <a:gd name="T74" fmla="*/ 590 w 739"/>
                    <a:gd name="T75" fmla="*/ 1491 h 3049"/>
                    <a:gd name="T76" fmla="*/ 131 w 739"/>
                    <a:gd name="T77" fmla="*/ 704 h 3049"/>
                    <a:gd name="T78" fmla="*/ 213 w 739"/>
                    <a:gd name="T79" fmla="*/ 672 h 3049"/>
                    <a:gd name="T80" fmla="*/ 66 w 739"/>
                    <a:gd name="T81" fmla="*/ 508 h 3049"/>
                    <a:gd name="T82" fmla="*/ 0 w 739"/>
                    <a:gd name="T83" fmla="*/ 360 h 3049"/>
                    <a:gd name="T84" fmla="*/ 0 w 739"/>
                    <a:gd name="T85" fmla="*/ 0 h 3049"/>
                    <a:gd name="T86" fmla="*/ 147 w 739"/>
                    <a:gd name="T87" fmla="*/ 147 h 3049"/>
                    <a:gd name="T88" fmla="*/ 49 w 739"/>
                    <a:gd name="T89" fmla="*/ 213 h 3049"/>
                    <a:gd name="T90" fmla="*/ 230 w 739"/>
                    <a:gd name="T91" fmla="*/ 409 h 3049"/>
                    <a:gd name="T92" fmla="*/ 459 w 739"/>
                    <a:gd name="T93" fmla="*/ 639 h 3049"/>
                    <a:gd name="T94" fmla="*/ 516 w 739"/>
                    <a:gd name="T95" fmla="*/ 762 h 3049"/>
                    <a:gd name="T96" fmla="*/ 74 w 739"/>
                    <a:gd name="T97" fmla="*/ 778 h 3049"/>
                    <a:gd name="T98" fmla="*/ 98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5" y="2442"/>
                      </a:moveTo>
                      <a:lnTo>
                        <a:pt x="245" y="2442"/>
                      </a:lnTo>
                      <a:cubicBezTo>
                        <a:pt x="245" y="2452"/>
                        <a:pt x="251" y="2458"/>
                        <a:pt x="262" y="2458"/>
                      </a:cubicBezTo>
                      <a:lnTo>
                        <a:pt x="262" y="2458"/>
                      </a:lnTo>
                      <a:cubicBezTo>
                        <a:pt x="273" y="2458"/>
                        <a:pt x="279" y="2452"/>
                        <a:pt x="279" y="2442"/>
                      </a:cubicBezTo>
                      <a:lnTo>
                        <a:pt x="279" y="2442"/>
                      </a:lnTo>
                      <a:cubicBezTo>
                        <a:pt x="279" y="2431"/>
                        <a:pt x="273" y="2425"/>
                        <a:pt x="262" y="2425"/>
                      </a:cubicBezTo>
                      <a:lnTo>
                        <a:pt x="262" y="2425"/>
                      </a:lnTo>
                      <a:cubicBezTo>
                        <a:pt x="251" y="2425"/>
                        <a:pt x="245" y="2431"/>
                        <a:pt x="245" y="2442"/>
                      </a:cubicBezTo>
                      <a:close/>
                      <a:moveTo>
                        <a:pt x="311" y="2376"/>
                      </a:moveTo>
                      <a:lnTo>
                        <a:pt x="311" y="2376"/>
                      </a:lnTo>
                      <a:cubicBezTo>
                        <a:pt x="311" y="2387"/>
                        <a:pt x="317" y="2393"/>
                        <a:pt x="328" y="2393"/>
                      </a:cubicBezTo>
                      <a:lnTo>
                        <a:pt x="328" y="2393"/>
                      </a:lnTo>
                      <a:cubicBezTo>
                        <a:pt x="338" y="2393"/>
                        <a:pt x="344" y="2387"/>
                        <a:pt x="344" y="2376"/>
                      </a:cubicBezTo>
                      <a:lnTo>
                        <a:pt x="344" y="2376"/>
                      </a:lnTo>
                      <a:cubicBezTo>
                        <a:pt x="344" y="2365"/>
                        <a:pt x="338" y="2360"/>
                        <a:pt x="328" y="2360"/>
                      </a:cubicBezTo>
                      <a:lnTo>
                        <a:pt x="328" y="2360"/>
                      </a:lnTo>
                      <a:cubicBezTo>
                        <a:pt x="317" y="2360"/>
                        <a:pt x="311" y="2365"/>
                        <a:pt x="311" y="2376"/>
                      </a:cubicBezTo>
                      <a:close/>
                      <a:moveTo>
                        <a:pt x="213" y="2507"/>
                      </a:moveTo>
                      <a:lnTo>
                        <a:pt x="213" y="2507"/>
                      </a:lnTo>
                      <a:cubicBezTo>
                        <a:pt x="213" y="2496"/>
                        <a:pt x="207" y="2491"/>
                        <a:pt x="197" y="2491"/>
                      </a:cubicBezTo>
                      <a:lnTo>
                        <a:pt x="197" y="2491"/>
                      </a:lnTo>
                      <a:cubicBezTo>
                        <a:pt x="186" y="2491"/>
                        <a:pt x="180" y="2496"/>
                        <a:pt x="180" y="2507"/>
                      </a:cubicBezTo>
                      <a:lnTo>
                        <a:pt x="180" y="2507"/>
                      </a:lnTo>
                      <a:cubicBezTo>
                        <a:pt x="180" y="2518"/>
                        <a:pt x="186" y="2524"/>
                        <a:pt x="197" y="2524"/>
                      </a:cubicBezTo>
                      <a:lnTo>
                        <a:pt x="197" y="2524"/>
                      </a:lnTo>
                      <a:cubicBezTo>
                        <a:pt x="207" y="2524"/>
                        <a:pt x="213" y="2518"/>
                        <a:pt x="213" y="2507"/>
                      </a:cubicBezTo>
                      <a:close/>
                      <a:moveTo>
                        <a:pt x="147" y="2573"/>
                      </a:moveTo>
                      <a:lnTo>
                        <a:pt x="147" y="2573"/>
                      </a:lnTo>
                      <a:cubicBezTo>
                        <a:pt x="147" y="2562"/>
                        <a:pt x="142" y="2556"/>
                        <a:pt x="131" y="2556"/>
                      </a:cubicBezTo>
                      <a:lnTo>
                        <a:pt x="131" y="2556"/>
                      </a:lnTo>
                      <a:cubicBezTo>
                        <a:pt x="120" y="2556"/>
                        <a:pt x="115" y="2562"/>
                        <a:pt x="115" y="2573"/>
                      </a:cubicBezTo>
                      <a:lnTo>
                        <a:pt x="115" y="2573"/>
                      </a:lnTo>
                      <a:cubicBezTo>
                        <a:pt x="115" y="2584"/>
                        <a:pt x="120" y="2589"/>
                        <a:pt x="131" y="2589"/>
                      </a:cubicBezTo>
                      <a:lnTo>
                        <a:pt x="131" y="2589"/>
                      </a:lnTo>
                      <a:cubicBezTo>
                        <a:pt x="142" y="2589"/>
                        <a:pt x="147" y="2584"/>
                        <a:pt x="147" y="2573"/>
                      </a:cubicBezTo>
                      <a:close/>
                      <a:moveTo>
                        <a:pt x="82" y="2638"/>
                      </a:moveTo>
                      <a:lnTo>
                        <a:pt x="82" y="2638"/>
                      </a:lnTo>
                      <a:cubicBezTo>
                        <a:pt x="82" y="2627"/>
                        <a:pt x="76" y="2622"/>
                        <a:pt x="66" y="2622"/>
                      </a:cubicBezTo>
                      <a:lnTo>
                        <a:pt x="66" y="2622"/>
                      </a:lnTo>
                      <a:cubicBezTo>
                        <a:pt x="55" y="2622"/>
                        <a:pt x="49" y="2627"/>
                        <a:pt x="49" y="2638"/>
                      </a:cubicBezTo>
                      <a:lnTo>
                        <a:pt x="49" y="2638"/>
                      </a:lnTo>
                      <a:cubicBezTo>
                        <a:pt x="49" y="2650"/>
                        <a:pt x="55" y="2655"/>
                        <a:pt x="66" y="2655"/>
                      </a:cubicBezTo>
                      <a:lnTo>
                        <a:pt x="66" y="2655"/>
                      </a:lnTo>
                      <a:cubicBezTo>
                        <a:pt x="76" y="2655"/>
                        <a:pt x="82" y="2650"/>
                        <a:pt x="82" y="2638"/>
                      </a:cubicBezTo>
                      <a:close/>
                      <a:moveTo>
                        <a:pt x="213" y="541"/>
                      </a:moveTo>
                      <a:lnTo>
                        <a:pt x="213" y="541"/>
                      </a:lnTo>
                      <a:cubicBezTo>
                        <a:pt x="213" y="529"/>
                        <a:pt x="207" y="524"/>
                        <a:pt x="197" y="524"/>
                      </a:cubicBezTo>
                      <a:lnTo>
                        <a:pt x="197" y="524"/>
                      </a:lnTo>
                      <a:cubicBezTo>
                        <a:pt x="186" y="524"/>
                        <a:pt x="180" y="529"/>
                        <a:pt x="180" y="541"/>
                      </a:cubicBezTo>
                      <a:lnTo>
                        <a:pt x="180" y="541"/>
                      </a:lnTo>
                      <a:cubicBezTo>
                        <a:pt x="180" y="551"/>
                        <a:pt x="186" y="557"/>
                        <a:pt x="197" y="557"/>
                      </a:cubicBezTo>
                      <a:lnTo>
                        <a:pt x="197" y="557"/>
                      </a:lnTo>
                      <a:cubicBezTo>
                        <a:pt x="207" y="557"/>
                        <a:pt x="213" y="551"/>
                        <a:pt x="213" y="541"/>
                      </a:cubicBezTo>
                      <a:close/>
                      <a:moveTo>
                        <a:pt x="147" y="475"/>
                      </a:moveTo>
                      <a:lnTo>
                        <a:pt x="147" y="475"/>
                      </a:lnTo>
                      <a:cubicBezTo>
                        <a:pt x="147" y="464"/>
                        <a:pt x="142" y="458"/>
                        <a:pt x="131" y="458"/>
                      </a:cubicBezTo>
                      <a:lnTo>
                        <a:pt x="131" y="458"/>
                      </a:lnTo>
                      <a:cubicBezTo>
                        <a:pt x="120" y="458"/>
                        <a:pt x="115" y="464"/>
                        <a:pt x="115" y="475"/>
                      </a:cubicBezTo>
                      <a:lnTo>
                        <a:pt x="115" y="475"/>
                      </a:lnTo>
                      <a:cubicBezTo>
                        <a:pt x="115" y="486"/>
                        <a:pt x="120" y="491"/>
                        <a:pt x="131" y="491"/>
                      </a:cubicBezTo>
                      <a:lnTo>
                        <a:pt x="131" y="491"/>
                      </a:lnTo>
                      <a:cubicBezTo>
                        <a:pt x="142" y="491"/>
                        <a:pt x="147" y="486"/>
                        <a:pt x="147" y="475"/>
                      </a:cubicBezTo>
                      <a:close/>
                      <a:moveTo>
                        <a:pt x="82" y="409"/>
                      </a:moveTo>
                      <a:lnTo>
                        <a:pt x="82" y="409"/>
                      </a:lnTo>
                      <a:cubicBezTo>
                        <a:pt x="82" y="398"/>
                        <a:pt x="76" y="393"/>
                        <a:pt x="66" y="393"/>
                      </a:cubicBezTo>
                      <a:lnTo>
                        <a:pt x="66" y="393"/>
                      </a:lnTo>
                      <a:cubicBezTo>
                        <a:pt x="55" y="393"/>
                        <a:pt x="49" y="398"/>
                        <a:pt x="49" y="409"/>
                      </a:cubicBezTo>
                      <a:lnTo>
                        <a:pt x="49" y="409"/>
                      </a:lnTo>
                      <a:cubicBezTo>
                        <a:pt x="49" y="420"/>
                        <a:pt x="55" y="426"/>
                        <a:pt x="66" y="426"/>
                      </a:cubicBezTo>
                      <a:lnTo>
                        <a:pt x="66" y="426"/>
                      </a:lnTo>
                      <a:cubicBezTo>
                        <a:pt x="76" y="426"/>
                        <a:pt x="82" y="420"/>
                        <a:pt x="82" y="409"/>
                      </a:cubicBezTo>
                      <a:close/>
                      <a:moveTo>
                        <a:pt x="245" y="606"/>
                      </a:moveTo>
                      <a:lnTo>
                        <a:pt x="245" y="606"/>
                      </a:lnTo>
                      <a:cubicBezTo>
                        <a:pt x="245" y="617"/>
                        <a:pt x="251" y="622"/>
                        <a:pt x="262" y="622"/>
                      </a:cubicBezTo>
                      <a:lnTo>
                        <a:pt x="262" y="622"/>
                      </a:lnTo>
                      <a:cubicBezTo>
                        <a:pt x="273" y="622"/>
                        <a:pt x="279" y="617"/>
                        <a:pt x="279" y="606"/>
                      </a:cubicBezTo>
                      <a:lnTo>
                        <a:pt x="279" y="606"/>
                      </a:lnTo>
                      <a:cubicBezTo>
                        <a:pt x="279" y="595"/>
                        <a:pt x="273" y="589"/>
                        <a:pt x="262" y="589"/>
                      </a:cubicBezTo>
                      <a:lnTo>
                        <a:pt x="262" y="589"/>
                      </a:lnTo>
                      <a:cubicBezTo>
                        <a:pt x="251" y="589"/>
                        <a:pt x="245" y="595"/>
                        <a:pt x="245" y="606"/>
                      </a:cubicBezTo>
                      <a:close/>
                      <a:moveTo>
                        <a:pt x="311" y="672"/>
                      </a:moveTo>
                      <a:lnTo>
                        <a:pt x="311" y="672"/>
                      </a:lnTo>
                      <a:cubicBezTo>
                        <a:pt x="311" y="683"/>
                        <a:pt x="317" y="688"/>
                        <a:pt x="328" y="688"/>
                      </a:cubicBezTo>
                      <a:lnTo>
                        <a:pt x="328" y="688"/>
                      </a:lnTo>
                      <a:cubicBezTo>
                        <a:pt x="338" y="688"/>
                        <a:pt x="344" y="683"/>
                        <a:pt x="344" y="672"/>
                      </a:cubicBezTo>
                      <a:lnTo>
                        <a:pt x="344" y="672"/>
                      </a:lnTo>
                      <a:cubicBezTo>
                        <a:pt x="344" y="660"/>
                        <a:pt x="338" y="655"/>
                        <a:pt x="328" y="655"/>
                      </a:cubicBezTo>
                      <a:lnTo>
                        <a:pt x="328" y="655"/>
                      </a:lnTo>
                      <a:cubicBezTo>
                        <a:pt x="317" y="655"/>
                        <a:pt x="311" y="660"/>
                        <a:pt x="311" y="672"/>
                      </a:cubicBezTo>
                      <a:close/>
                      <a:moveTo>
                        <a:pt x="721" y="1491"/>
                      </a:moveTo>
                      <a:lnTo>
                        <a:pt x="721" y="1491"/>
                      </a:lnTo>
                      <a:cubicBezTo>
                        <a:pt x="732" y="1502"/>
                        <a:pt x="738" y="1513"/>
                        <a:pt x="738" y="1524"/>
                      </a:cubicBezTo>
                      <a:lnTo>
                        <a:pt x="738" y="1524"/>
                      </a:lnTo>
                      <a:cubicBezTo>
                        <a:pt x="738" y="1535"/>
                        <a:pt x="732" y="1545"/>
                        <a:pt x="721" y="1557"/>
                      </a:cubicBezTo>
                      <a:lnTo>
                        <a:pt x="688" y="1590"/>
                      </a:lnTo>
                      <a:lnTo>
                        <a:pt x="655" y="1623"/>
                      </a:lnTo>
                      <a:lnTo>
                        <a:pt x="557" y="1721"/>
                      </a:lnTo>
                      <a:lnTo>
                        <a:pt x="524" y="1754"/>
                      </a:lnTo>
                      <a:lnTo>
                        <a:pt x="491" y="1786"/>
                      </a:lnTo>
                      <a:lnTo>
                        <a:pt x="394" y="1885"/>
                      </a:lnTo>
                      <a:lnTo>
                        <a:pt x="361" y="1917"/>
                      </a:lnTo>
                      <a:lnTo>
                        <a:pt x="328" y="1950"/>
                      </a:lnTo>
                      <a:lnTo>
                        <a:pt x="230" y="2048"/>
                      </a:lnTo>
                      <a:lnTo>
                        <a:pt x="197" y="2081"/>
                      </a:lnTo>
                      <a:lnTo>
                        <a:pt x="164" y="2114"/>
                      </a:lnTo>
                      <a:lnTo>
                        <a:pt x="66" y="2212"/>
                      </a:lnTo>
                      <a:lnTo>
                        <a:pt x="66" y="2212"/>
                      </a:lnTo>
                      <a:cubicBezTo>
                        <a:pt x="55" y="2223"/>
                        <a:pt x="49" y="2234"/>
                        <a:pt x="49" y="2245"/>
                      </a:cubicBezTo>
                      <a:lnTo>
                        <a:pt x="49" y="2245"/>
                      </a:lnTo>
                      <a:cubicBezTo>
                        <a:pt x="49" y="2256"/>
                        <a:pt x="57" y="2264"/>
                        <a:pt x="74" y="2270"/>
                      </a:cubicBezTo>
                      <a:lnTo>
                        <a:pt x="74" y="2270"/>
                      </a:lnTo>
                      <a:cubicBezTo>
                        <a:pt x="91" y="2275"/>
                        <a:pt x="109" y="2278"/>
                        <a:pt x="131" y="2278"/>
                      </a:cubicBezTo>
                      <a:lnTo>
                        <a:pt x="459" y="2278"/>
                      </a:lnTo>
                      <a:lnTo>
                        <a:pt x="459" y="2278"/>
                      </a:lnTo>
                      <a:cubicBezTo>
                        <a:pt x="480" y="2278"/>
                        <a:pt x="500" y="2281"/>
                        <a:pt x="516" y="2286"/>
                      </a:cubicBezTo>
                      <a:lnTo>
                        <a:pt x="516" y="2286"/>
                      </a:lnTo>
                      <a:cubicBezTo>
                        <a:pt x="533" y="2291"/>
                        <a:pt x="541" y="2300"/>
                        <a:pt x="541" y="2310"/>
                      </a:cubicBezTo>
                      <a:lnTo>
                        <a:pt x="541" y="2310"/>
                      </a:lnTo>
                      <a:cubicBezTo>
                        <a:pt x="541" y="2321"/>
                        <a:pt x="536" y="2333"/>
                        <a:pt x="524" y="2344"/>
                      </a:cubicBezTo>
                      <a:lnTo>
                        <a:pt x="491"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8" y="2769"/>
                      </a:lnTo>
                      <a:lnTo>
                        <a:pt x="66" y="2802"/>
                      </a:lnTo>
                      <a:lnTo>
                        <a:pt x="66" y="2802"/>
                      </a:lnTo>
                      <a:cubicBezTo>
                        <a:pt x="55" y="2814"/>
                        <a:pt x="49" y="2824"/>
                        <a:pt x="49" y="2835"/>
                      </a:cubicBezTo>
                      <a:lnTo>
                        <a:pt x="49" y="2835"/>
                      </a:lnTo>
                      <a:cubicBezTo>
                        <a:pt x="49" y="2846"/>
                        <a:pt x="57" y="2854"/>
                        <a:pt x="74" y="2860"/>
                      </a:cubicBezTo>
                      <a:lnTo>
                        <a:pt x="123" y="2877"/>
                      </a:lnTo>
                      <a:lnTo>
                        <a:pt x="123" y="2877"/>
                      </a:lnTo>
                      <a:cubicBezTo>
                        <a:pt x="139" y="2882"/>
                        <a:pt x="147" y="2889"/>
                        <a:pt x="147" y="2901"/>
                      </a:cubicBezTo>
                      <a:lnTo>
                        <a:pt x="147" y="2901"/>
                      </a:lnTo>
                      <a:cubicBezTo>
                        <a:pt x="147" y="2912"/>
                        <a:pt x="142" y="2923"/>
                        <a:pt x="131" y="2933"/>
                      </a:cubicBezTo>
                      <a:lnTo>
                        <a:pt x="98" y="2966"/>
                      </a:lnTo>
                      <a:lnTo>
                        <a:pt x="66" y="2999"/>
                      </a:lnTo>
                      <a:lnTo>
                        <a:pt x="33" y="3032"/>
                      </a:lnTo>
                      <a:lnTo>
                        <a:pt x="33" y="3032"/>
                      </a:lnTo>
                      <a:cubicBezTo>
                        <a:pt x="22" y="3043"/>
                        <a:pt x="11" y="3048"/>
                        <a:pt x="0" y="3048"/>
                      </a:cubicBezTo>
                      <a:lnTo>
                        <a:pt x="0" y="2720"/>
                      </a:lnTo>
                      <a:lnTo>
                        <a:pt x="0" y="2720"/>
                      </a:lnTo>
                      <a:cubicBezTo>
                        <a:pt x="11" y="2720"/>
                        <a:pt x="16" y="2715"/>
                        <a:pt x="16" y="2704"/>
                      </a:cubicBezTo>
                      <a:lnTo>
                        <a:pt x="16" y="2704"/>
                      </a:lnTo>
                      <a:cubicBezTo>
                        <a:pt x="16"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7" y="2398"/>
                        <a:pt x="213" y="2387"/>
                        <a:pt x="213" y="2376"/>
                      </a:cubicBezTo>
                      <a:lnTo>
                        <a:pt x="213" y="2376"/>
                      </a:lnTo>
                      <a:cubicBezTo>
                        <a:pt x="213" y="2365"/>
                        <a:pt x="205" y="2357"/>
                        <a:pt x="188" y="2351"/>
                      </a:cubicBezTo>
                      <a:lnTo>
                        <a:pt x="188" y="2351"/>
                      </a:lnTo>
                      <a:cubicBezTo>
                        <a:pt x="172" y="2346"/>
                        <a:pt x="153" y="2344"/>
                        <a:pt x="131" y="2344"/>
                      </a:cubicBezTo>
                      <a:lnTo>
                        <a:pt x="0" y="2344"/>
                      </a:lnTo>
                      <a:lnTo>
                        <a:pt x="0" y="2131"/>
                      </a:lnTo>
                      <a:lnTo>
                        <a:pt x="0" y="2131"/>
                      </a:lnTo>
                      <a:cubicBezTo>
                        <a:pt x="11" y="2131"/>
                        <a:pt x="22" y="2125"/>
                        <a:pt x="33" y="2114"/>
                      </a:cubicBezTo>
                      <a:lnTo>
                        <a:pt x="66" y="2081"/>
                      </a:lnTo>
                      <a:lnTo>
                        <a:pt x="98"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1" y="1655"/>
                      </a:lnTo>
                      <a:lnTo>
                        <a:pt x="524" y="1623"/>
                      </a:lnTo>
                      <a:lnTo>
                        <a:pt x="557"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8" y="696"/>
                      </a:cubicBezTo>
                      <a:lnTo>
                        <a:pt x="188" y="696"/>
                      </a:lnTo>
                      <a:cubicBezTo>
                        <a:pt x="205" y="691"/>
                        <a:pt x="213" y="683"/>
                        <a:pt x="213" y="672"/>
                      </a:cubicBezTo>
                      <a:lnTo>
                        <a:pt x="213" y="672"/>
                      </a:lnTo>
                      <a:cubicBezTo>
                        <a:pt x="213" y="660"/>
                        <a:pt x="207" y="650"/>
                        <a:pt x="197" y="639"/>
                      </a:cubicBezTo>
                      <a:lnTo>
                        <a:pt x="164" y="606"/>
                      </a:lnTo>
                      <a:lnTo>
                        <a:pt x="131" y="573"/>
                      </a:lnTo>
                      <a:lnTo>
                        <a:pt x="98" y="541"/>
                      </a:lnTo>
                      <a:lnTo>
                        <a:pt x="66" y="508"/>
                      </a:lnTo>
                      <a:lnTo>
                        <a:pt x="33" y="475"/>
                      </a:lnTo>
                      <a:lnTo>
                        <a:pt x="33" y="475"/>
                      </a:lnTo>
                      <a:cubicBezTo>
                        <a:pt x="22" y="464"/>
                        <a:pt x="11" y="458"/>
                        <a:pt x="0" y="458"/>
                      </a:cubicBezTo>
                      <a:lnTo>
                        <a:pt x="0" y="360"/>
                      </a:lnTo>
                      <a:lnTo>
                        <a:pt x="0" y="360"/>
                      </a:lnTo>
                      <a:cubicBezTo>
                        <a:pt x="11" y="360"/>
                        <a:pt x="16" y="355"/>
                        <a:pt x="16" y="344"/>
                      </a:cubicBezTo>
                      <a:lnTo>
                        <a:pt x="16" y="344"/>
                      </a:lnTo>
                      <a:cubicBezTo>
                        <a:pt x="16" y="333"/>
                        <a:pt x="11" y="327"/>
                        <a:pt x="0" y="327"/>
                      </a:cubicBezTo>
                      <a:lnTo>
                        <a:pt x="0" y="0"/>
                      </a:lnTo>
                      <a:lnTo>
                        <a:pt x="0" y="0"/>
                      </a:lnTo>
                      <a:cubicBezTo>
                        <a:pt x="11" y="0"/>
                        <a:pt x="22" y="5"/>
                        <a:pt x="33" y="15"/>
                      </a:cubicBezTo>
                      <a:lnTo>
                        <a:pt x="66" y="49"/>
                      </a:lnTo>
                      <a:lnTo>
                        <a:pt x="131" y="114"/>
                      </a:lnTo>
                      <a:lnTo>
                        <a:pt x="131" y="114"/>
                      </a:lnTo>
                      <a:cubicBezTo>
                        <a:pt x="142" y="125"/>
                        <a:pt x="147" y="136"/>
                        <a:pt x="147" y="147"/>
                      </a:cubicBezTo>
                      <a:lnTo>
                        <a:pt x="147" y="147"/>
                      </a:lnTo>
                      <a:cubicBezTo>
                        <a:pt x="147" y="158"/>
                        <a:pt x="139" y="166"/>
                        <a:pt x="123" y="172"/>
                      </a:cubicBezTo>
                      <a:lnTo>
                        <a:pt x="74" y="188"/>
                      </a:lnTo>
                      <a:lnTo>
                        <a:pt x="74" y="188"/>
                      </a:lnTo>
                      <a:cubicBezTo>
                        <a:pt x="57" y="194"/>
                        <a:pt x="49" y="202"/>
                        <a:pt x="49" y="213"/>
                      </a:cubicBezTo>
                      <a:lnTo>
                        <a:pt x="49" y="213"/>
                      </a:lnTo>
                      <a:cubicBezTo>
                        <a:pt x="49" y="224"/>
                        <a:pt x="55" y="235"/>
                        <a:pt x="66" y="245"/>
                      </a:cubicBezTo>
                      <a:lnTo>
                        <a:pt x="98" y="279"/>
                      </a:lnTo>
                      <a:lnTo>
                        <a:pt x="131" y="311"/>
                      </a:lnTo>
                      <a:lnTo>
                        <a:pt x="230" y="409"/>
                      </a:lnTo>
                      <a:lnTo>
                        <a:pt x="262" y="442"/>
                      </a:lnTo>
                      <a:lnTo>
                        <a:pt x="295" y="475"/>
                      </a:lnTo>
                      <a:lnTo>
                        <a:pt x="394" y="573"/>
                      </a:lnTo>
                      <a:lnTo>
                        <a:pt x="426" y="606"/>
                      </a:lnTo>
                      <a:lnTo>
                        <a:pt x="459" y="639"/>
                      </a:lnTo>
                      <a:lnTo>
                        <a:pt x="524" y="704"/>
                      </a:lnTo>
                      <a:lnTo>
                        <a:pt x="524" y="704"/>
                      </a:lnTo>
                      <a:cubicBezTo>
                        <a:pt x="536" y="715"/>
                        <a:pt x="541" y="726"/>
                        <a:pt x="541" y="737"/>
                      </a:cubicBezTo>
                      <a:lnTo>
                        <a:pt x="541" y="737"/>
                      </a:lnTo>
                      <a:cubicBezTo>
                        <a:pt x="541" y="748"/>
                        <a:pt x="533" y="756"/>
                        <a:pt x="516" y="762"/>
                      </a:cubicBezTo>
                      <a:lnTo>
                        <a:pt x="516" y="762"/>
                      </a:lnTo>
                      <a:cubicBezTo>
                        <a:pt x="500" y="767"/>
                        <a:pt x="480" y="770"/>
                        <a:pt x="459" y="770"/>
                      </a:cubicBezTo>
                      <a:lnTo>
                        <a:pt x="131" y="770"/>
                      </a:lnTo>
                      <a:lnTo>
                        <a:pt x="131" y="770"/>
                      </a:lnTo>
                      <a:cubicBezTo>
                        <a:pt x="109" y="770"/>
                        <a:pt x="91" y="773"/>
                        <a:pt x="74" y="778"/>
                      </a:cubicBezTo>
                      <a:lnTo>
                        <a:pt x="74" y="778"/>
                      </a:lnTo>
                      <a:cubicBezTo>
                        <a:pt x="57" y="784"/>
                        <a:pt x="49" y="792"/>
                        <a:pt x="49" y="803"/>
                      </a:cubicBezTo>
                      <a:lnTo>
                        <a:pt x="49" y="803"/>
                      </a:lnTo>
                      <a:cubicBezTo>
                        <a:pt x="49" y="814"/>
                        <a:pt x="55" y="824"/>
                        <a:pt x="66" y="835"/>
                      </a:cubicBezTo>
                      <a:lnTo>
                        <a:pt x="98"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1" y="1262"/>
                      </a:lnTo>
                      <a:lnTo>
                        <a:pt x="524" y="1294"/>
                      </a:lnTo>
                      <a:lnTo>
                        <a:pt x="557" y="1327"/>
                      </a:lnTo>
                      <a:lnTo>
                        <a:pt x="590" y="1360"/>
                      </a:lnTo>
                      <a:lnTo>
                        <a:pt x="622" y="1393"/>
                      </a:lnTo>
                      <a:lnTo>
                        <a:pt x="655" y="1426"/>
                      </a:lnTo>
                      <a:lnTo>
                        <a:pt x="688" y="1458"/>
                      </a:lnTo>
                      <a:lnTo>
                        <a:pt x="721" y="1491"/>
                      </a:ln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483">
                  <a:extLst>
                    <a:ext uri="{FF2B5EF4-FFF2-40B4-BE49-F238E27FC236}">
                      <a16:creationId xmlns:a16="http://schemas.microsoft.com/office/drawing/2014/main" id="{3ACD72C6-E385-FD42-BE3D-5563975A1EBB}"/>
                    </a:ext>
                  </a:extLst>
                </p:cNvPr>
                <p:cNvSpPr>
                  <a:spLocks noChangeArrowheads="1"/>
                </p:cNvSpPr>
                <p:nvPr/>
              </p:nvSpPr>
              <p:spPr bwMode="auto">
                <a:xfrm>
                  <a:off x="6151563"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4 w 476"/>
                    <a:gd name="T13" fmla="*/ 377 h 952"/>
                    <a:gd name="T14" fmla="*/ 361 w 476"/>
                    <a:gd name="T15" fmla="*/ 344 h 952"/>
                    <a:gd name="T16" fmla="*/ 328 w 476"/>
                    <a:gd name="T17" fmla="*/ 311 h 952"/>
                    <a:gd name="T18" fmla="*/ 295 w 476"/>
                    <a:gd name="T19" fmla="*/ 278 h 952"/>
                    <a:gd name="T20" fmla="*/ 262 w 476"/>
                    <a:gd name="T21" fmla="*/ 245 h 952"/>
                    <a:gd name="T22" fmla="*/ 230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30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30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8"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8" y="213"/>
                      </a:lnTo>
                      <a:lnTo>
                        <a:pt x="131" y="245"/>
                      </a:lnTo>
                      <a:lnTo>
                        <a:pt x="230" y="344"/>
                      </a:lnTo>
                      <a:lnTo>
                        <a:pt x="262" y="377"/>
                      </a:lnTo>
                      <a:lnTo>
                        <a:pt x="295" y="409"/>
                      </a:lnTo>
                      <a:lnTo>
                        <a:pt x="328" y="442"/>
                      </a:lnTo>
                      <a:lnTo>
                        <a:pt x="328" y="442"/>
                      </a:lnTo>
                      <a:cubicBezTo>
                        <a:pt x="338" y="453"/>
                        <a:pt x="344" y="464"/>
                        <a:pt x="344" y="475"/>
                      </a:cubicBezTo>
                      <a:lnTo>
                        <a:pt x="344" y="475"/>
                      </a:lnTo>
                      <a:cubicBezTo>
                        <a:pt x="344" y="486"/>
                        <a:pt x="338" y="496"/>
                        <a:pt x="328" y="508"/>
                      </a:cubicBezTo>
                      <a:lnTo>
                        <a:pt x="295" y="541"/>
                      </a:lnTo>
                      <a:lnTo>
                        <a:pt x="262" y="574"/>
                      </a:lnTo>
                      <a:lnTo>
                        <a:pt x="230" y="606"/>
                      </a:lnTo>
                      <a:lnTo>
                        <a:pt x="197" y="639"/>
                      </a:lnTo>
                      <a:lnTo>
                        <a:pt x="164" y="672"/>
                      </a:lnTo>
                      <a:lnTo>
                        <a:pt x="131" y="705"/>
                      </a:lnTo>
                      <a:lnTo>
                        <a:pt x="98"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7" name="Group 597">
                  <a:extLst>
                    <a:ext uri="{FF2B5EF4-FFF2-40B4-BE49-F238E27FC236}">
                      <a16:creationId xmlns:a16="http://schemas.microsoft.com/office/drawing/2014/main" id="{1AB7C410-4487-B043-931E-9702A0911711}"/>
                    </a:ext>
                  </a:extLst>
                </p:cNvPr>
                <p:cNvGrpSpPr/>
                <p:nvPr/>
              </p:nvGrpSpPr>
              <p:grpSpPr>
                <a:xfrm>
                  <a:off x="6099175" y="2360613"/>
                  <a:ext cx="106363" cy="107950"/>
                  <a:chOff x="6099175" y="2360613"/>
                  <a:chExt cx="106363" cy="107950"/>
                </a:xfrm>
                <a:solidFill>
                  <a:schemeClr val="accent2"/>
                </a:solidFill>
              </p:grpSpPr>
              <p:sp>
                <p:nvSpPr>
                  <p:cNvPr id="38" name="Freeform 345">
                    <a:extLst>
                      <a:ext uri="{FF2B5EF4-FFF2-40B4-BE49-F238E27FC236}">
                        <a16:creationId xmlns:a16="http://schemas.microsoft.com/office/drawing/2014/main" id="{6C95A5EA-3525-B940-9222-F8E7574E017D}"/>
                      </a:ext>
                    </a:extLst>
                  </p:cNvPr>
                  <p:cNvSpPr>
                    <a:spLocks noChangeArrowheads="1"/>
                  </p:cNvSpPr>
                  <p:nvPr/>
                </p:nvSpPr>
                <p:spPr bwMode="auto">
                  <a:xfrm>
                    <a:off x="6099175" y="2360613"/>
                    <a:ext cx="41275" cy="41275"/>
                  </a:xfrm>
                  <a:custGeom>
                    <a:avLst/>
                    <a:gdLst>
                      <a:gd name="T0" fmla="*/ 107 w 113"/>
                      <a:gd name="T1" fmla="*/ 25 h 114"/>
                      <a:gd name="T2" fmla="*/ 107 w 113"/>
                      <a:gd name="T3" fmla="*/ 25 h 114"/>
                      <a:gd name="T4" fmla="*/ 82 w 113"/>
                      <a:gd name="T5" fmla="*/ 0 h 114"/>
                      <a:gd name="T6" fmla="*/ 82 w 113"/>
                      <a:gd name="T7" fmla="*/ 0 h 114"/>
                      <a:gd name="T8" fmla="*/ 49 w 113"/>
                      <a:gd name="T9" fmla="*/ 17 h 114"/>
                      <a:gd name="T10" fmla="*/ 17 w 113"/>
                      <a:gd name="T11" fmla="*/ 50 h 114"/>
                      <a:gd name="T12" fmla="*/ 17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7 w 113"/>
                      <a:gd name="T27" fmla="*/ 74 h 114"/>
                      <a:gd name="T28" fmla="*/ 107 w 113"/>
                      <a:gd name="T29" fmla="*/ 74 h 114"/>
                      <a:gd name="T30" fmla="*/ 107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7" y="25"/>
                        </a:moveTo>
                        <a:lnTo>
                          <a:pt x="107" y="25"/>
                        </a:lnTo>
                        <a:cubicBezTo>
                          <a:pt x="101" y="9"/>
                          <a:pt x="93" y="0"/>
                          <a:pt x="82" y="0"/>
                        </a:cubicBezTo>
                        <a:lnTo>
                          <a:pt x="82" y="0"/>
                        </a:lnTo>
                        <a:cubicBezTo>
                          <a:pt x="71" y="0"/>
                          <a:pt x="60" y="6"/>
                          <a:pt x="49" y="17"/>
                        </a:cubicBezTo>
                        <a:lnTo>
                          <a:pt x="17" y="50"/>
                        </a:lnTo>
                        <a:lnTo>
                          <a:pt x="17" y="50"/>
                        </a:lnTo>
                        <a:cubicBezTo>
                          <a:pt x="6" y="60"/>
                          <a:pt x="0" y="72"/>
                          <a:pt x="0" y="82"/>
                        </a:cubicBezTo>
                        <a:lnTo>
                          <a:pt x="0" y="82"/>
                        </a:lnTo>
                        <a:cubicBezTo>
                          <a:pt x="0" y="93"/>
                          <a:pt x="9" y="101"/>
                          <a:pt x="25" y="107"/>
                        </a:cubicBezTo>
                        <a:lnTo>
                          <a:pt x="25" y="107"/>
                        </a:lnTo>
                        <a:cubicBezTo>
                          <a:pt x="41" y="113"/>
                          <a:pt x="58" y="113"/>
                          <a:pt x="74" y="107"/>
                        </a:cubicBezTo>
                        <a:lnTo>
                          <a:pt x="74" y="107"/>
                        </a:lnTo>
                        <a:cubicBezTo>
                          <a:pt x="90" y="101"/>
                          <a:pt x="101" y="91"/>
                          <a:pt x="107" y="74"/>
                        </a:cubicBezTo>
                        <a:lnTo>
                          <a:pt x="107" y="74"/>
                        </a:lnTo>
                        <a:cubicBezTo>
                          <a:pt x="112" y="57"/>
                          <a:pt x="112" y="42"/>
                          <a:pt x="107"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348">
                    <a:extLst>
                      <a:ext uri="{FF2B5EF4-FFF2-40B4-BE49-F238E27FC236}">
                        <a16:creationId xmlns:a16="http://schemas.microsoft.com/office/drawing/2014/main" id="{04C33FCF-2AEB-544A-A0FF-5CA5ECC37A9B}"/>
                      </a:ext>
                    </a:extLst>
                  </p:cNvPr>
                  <p:cNvSpPr>
                    <a:spLocks noChangeArrowheads="1"/>
                  </p:cNvSpPr>
                  <p:nvPr/>
                </p:nvSpPr>
                <p:spPr bwMode="auto">
                  <a:xfrm>
                    <a:off x="6099175"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7 w 113"/>
                      <a:gd name="T13" fmla="*/ 63 h 113"/>
                      <a:gd name="T14" fmla="*/ 49 w 113"/>
                      <a:gd name="T15" fmla="*/ 95 h 113"/>
                      <a:gd name="T16" fmla="*/ 49 w 113"/>
                      <a:gd name="T17" fmla="*/ 95 h 113"/>
                      <a:gd name="T18" fmla="*/ 82 w 113"/>
                      <a:gd name="T19" fmla="*/ 112 h 113"/>
                      <a:gd name="T20" fmla="*/ 82 w 113"/>
                      <a:gd name="T21" fmla="*/ 112 h 113"/>
                      <a:gd name="T22" fmla="*/ 107 w 113"/>
                      <a:gd name="T23" fmla="*/ 87 h 113"/>
                      <a:gd name="T24" fmla="*/ 107 w 113"/>
                      <a:gd name="T25" fmla="*/ 87 h 113"/>
                      <a:gd name="T26" fmla="*/ 107 w 113"/>
                      <a:gd name="T27" fmla="*/ 38 h 113"/>
                      <a:gd name="T28" fmla="*/ 107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8" y="0"/>
                          <a:pt x="41" y="0"/>
                          <a:pt x="25" y="5"/>
                        </a:cubicBezTo>
                        <a:lnTo>
                          <a:pt x="25" y="5"/>
                        </a:lnTo>
                        <a:cubicBezTo>
                          <a:pt x="9" y="10"/>
                          <a:pt x="0" y="18"/>
                          <a:pt x="0" y="30"/>
                        </a:cubicBezTo>
                        <a:lnTo>
                          <a:pt x="0" y="30"/>
                        </a:lnTo>
                        <a:cubicBezTo>
                          <a:pt x="0" y="40"/>
                          <a:pt x="6" y="51"/>
                          <a:pt x="17" y="63"/>
                        </a:cubicBezTo>
                        <a:lnTo>
                          <a:pt x="49" y="95"/>
                        </a:lnTo>
                        <a:lnTo>
                          <a:pt x="49" y="95"/>
                        </a:lnTo>
                        <a:cubicBezTo>
                          <a:pt x="60" y="106"/>
                          <a:pt x="71" y="112"/>
                          <a:pt x="82" y="112"/>
                        </a:cubicBezTo>
                        <a:lnTo>
                          <a:pt x="82" y="112"/>
                        </a:lnTo>
                        <a:cubicBezTo>
                          <a:pt x="93" y="112"/>
                          <a:pt x="101" y="103"/>
                          <a:pt x="107" y="87"/>
                        </a:cubicBezTo>
                        <a:lnTo>
                          <a:pt x="107" y="87"/>
                        </a:lnTo>
                        <a:cubicBezTo>
                          <a:pt x="112" y="71"/>
                          <a:pt x="112" y="54"/>
                          <a:pt x="107" y="38"/>
                        </a:cubicBezTo>
                        <a:lnTo>
                          <a:pt x="107"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489">
                    <a:extLst>
                      <a:ext uri="{FF2B5EF4-FFF2-40B4-BE49-F238E27FC236}">
                        <a16:creationId xmlns:a16="http://schemas.microsoft.com/office/drawing/2014/main" id="{02136A4F-13BB-0549-9D47-B647067011C3}"/>
                      </a:ext>
                    </a:extLst>
                  </p:cNvPr>
                  <p:cNvSpPr>
                    <a:spLocks noChangeArrowheads="1"/>
                  </p:cNvSpPr>
                  <p:nvPr/>
                </p:nvSpPr>
                <p:spPr bwMode="auto">
                  <a:xfrm>
                    <a:off x="6164263" y="2360613"/>
                    <a:ext cx="41275" cy="41275"/>
                  </a:xfrm>
                  <a:custGeom>
                    <a:avLst/>
                    <a:gdLst>
                      <a:gd name="T0" fmla="*/ 39 w 113"/>
                      <a:gd name="T1" fmla="*/ 107 h 114"/>
                      <a:gd name="T2" fmla="*/ 39 w 113"/>
                      <a:gd name="T3" fmla="*/ 107 h 114"/>
                      <a:gd name="T4" fmla="*/ 88 w 113"/>
                      <a:gd name="T5" fmla="*/ 107 h 114"/>
                      <a:gd name="T6" fmla="*/ 88 w 113"/>
                      <a:gd name="T7" fmla="*/ 107 h 114"/>
                      <a:gd name="T8" fmla="*/ 112 w 113"/>
                      <a:gd name="T9" fmla="*/ 82 h 114"/>
                      <a:gd name="T10" fmla="*/ 112 w 113"/>
                      <a:gd name="T11" fmla="*/ 82 h 114"/>
                      <a:gd name="T12" fmla="*/ 96 w 113"/>
                      <a:gd name="T13" fmla="*/ 50 h 114"/>
                      <a:gd name="T14" fmla="*/ 63 w 113"/>
                      <a:gd name="T15" fmla="*/ 17 h 114"/>
                      <a:gd name="T16" fmla="*/ 63 w 113"/>
                      <a:gd name="T17" fmla="*/ 17 h 114"/>
                      <a:gd name="T18" fmla="*/ 31 w 113"/>
                      <a:gd name="T19" fmla="*/ 0 h 114"/>
                      <a:gd name="T20" fmla="*/ 31 w 113"/>
                      <a:gd name="T21" fmla="*/ 0 h 114"/>
                      <a:gd name="T22" fmla="*/ 6 w 113"/>
                      <a:gd name="T23" fmla="*/ 25 h 114"/>
                      <a:gd name="T24" fmla="*/ 6 w 113"/>
                      <a:gd name="T25" fmla="*/ 25 h 114"/>
                      <a:gd name="T26" fmla="*/ 6 w 113"/>
                      <a:gd name="T27" fmla="*/ 74 h 114"/>
                      <a:gd name="T28" fmla="*/ 6 w 113"/>
                      <a:gd name="T29" fmla="*/ 74 h 114"/>
                      <a:gd name="T30" fmla="*/ 39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9" y="107"/>
                        </a:moveTo>
                        <a:lnTo>
                          <a:pt x="39" y="107"/>
                        </a:lnTo>
                        <a:cubicBezTo>
                          <a:pt x="56" y="113"/>
                          <a:pt x="71" y="113"/>
                          <a:pt x="88" y="107"/>
                        </a:cubicBezTo>
                        <a:lnTo>
                          <a:pt x="88" y="107"/>
                        </a:lnTo>
                        <a:cubicBezTo>
                          <a:pt x="104" y="101"/>
                          <a:pt x="112" y="93"/>
                          <a:pt x="112" y="82"/>
                        </a:cubicBezTo>
                        <a:lnTo>
                          <a:pt x="112" y="82"/>
                        </a:lnTo>
                        <a:cubicBezTo>
                          <a:pt x="112" y="72"/>
                          <a:pt x="107" y="60"/>
                          <a:pt x="96" y="50"/>
                        </a:cubicBezTo>
                        <a:lnTo>
                          <a:pt x="63" y="17"/>
                        </a:lnTo>
                        <a:lnTo>
                          <a:pt x="63" y="17"/>
                        </a:lnTo>
                        <a:cubicBezTo>
                          <a:pt x="52" y="6"/>
                          <a:pt x="41" y="0"/>
                          <a:pt x="31" y="0"/>
                        </a:cubicBezTo>
                        <a:lnTo>
                          <a:pt x="31" y="0"/>
                        </a:lnTo>
                        <a:cubicBezTo>
                          <a:pt x="20" y="0"/>
                          <a:pt x="11" y="9"/>
                          <a:pt x="6" y="25"/>
                        </a:cubicBezTo>
                        <a:lnTo>
                          <a:pt x="6" y="25"/>
                        </a:lnTo>
                        <a:cubicBezTo>
                          <a:pt x="0" y="42"/>
                          <a:pt x="0" y="57"/>
                          <a:pt x="6" y="74"/>
                        </a:cubicBezTo>
                        <a:lnTo>
                          <a:pt x="6" y="74"/>
                        </a:lnTo>
                        <a:cubicBezTo>
                          <a:pt x="11"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492">
                    <a:extLst>
                      <a:ext uri="{FF2B5EF4-FFF2-40B4-BE49-F238E27FC236}">
                        <a16:creationId xmlns:a16="http://schemas.microsoft.com/office/drawing/2014/main" id="{E467C740-5997-C247-BF27-9D6E402D8E01}"/>
                      </a:ext>
                    </a:extLst>
                  </p:cNvPr>
                  <p:cNvSpPr>
                    <a:spLocks noChangeArrowheads="1"/>
                  </p:cNvSpPr>
                  <p:nvPr/>
                </p:nvSpPr>
                <p:spPr bwMode="auto">
                  <a:xfrm>
                    <a:off x="6164263" y="2427288"/>
                    <a:ext cx="41275" cy="41275"/>
                  </a:xfrm>
                  <a:custGeom>
                    <a:avLst/>
                    <a:gdLst>
                      <a:gd name="T0" fmla="*/ 6 w 113"/>
                      <a:gd name="T1" fmla="*/ 87 h 113"/>
                      <a:gd name="T2" fmla="*/ 6 w 113"/>
                      <a:gd name="T3" fmla="*/ 87 h 113"/>
                      <a:gd name="T4" fmla="*/ 31 w 113"/>
                      <a:gd name="T5" fmla="*/ 112 h 113"/>
                      <a:gd name="T6" fmla="*/ 31 w 113"/>
                      <a:gd name="T7" fmla="*/ 112 h 113"/>
                      <a:gd name="T8" fmla="*/ 63 w 113"/>
                      <a:gd name="T9" fmla="*/ 95 h 113"/>
                      <a:gd name="T10" fmla="*/ 96 w 113"/>
                      <a:gd name="T11" fmla="*/ 63 h 113"/>
                      <a:gd name="T12" fmla="*/ 96 w 113"/>
                      <a:gd name="T13" fmla="*/ 63 h 113"/>
                      <a:gd name="T14" fmla="*/ 112 w 113"/>
                      <a:gd name="T15" fmla="*/ 30 h 113"/>
                      <a:gd name="T16" fmla="*/ 112 w 113"/>
                      <a:gd name="T17" fmla="*/ 30 h 113"/>
                      <a:gd name="T18" fmla="*/ 88 w 113"/>
                      <a:gd name="T19" fmla="*/ 5 h 113"/>
                      <a:gd name="T20" fmla="*/ 88 w 113"/>
                      <a:gd name="T21" fmla="*/ 5 h 113"/>
                      <a:gd name="T22" fmla="*/ 39 w 113"/>
                      <a:gd name="T23" fmla="*/ 5 h 113"/>
                      <a:gd name="T24" fmla="*/ 39 w 113"/>
                      <a:gd name="T25" fmla="*/ 5 h 113"/>
                      <a:gd name="T26" fmla="*/ 6 w 113"/>
                      <a:gd name="T27" fmla="*/ 38 h 113"/>
                      <a:gd name="T28" fmla="*/ 6 w 113"/>
                      <a:gd name="T29" fmla="*/ 38 h 113"/>
                      <a:gd name="T30" fmla="*/ 6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6" y="87"/>
                        </a:moveTo>
                        <a:lnTo>
                          <a:pt x="6" y="87"/>
                        </a:lnTo>
                        <a:cubicBezTo>
                          <a:pt x="11" y="103"/>
                          <a:pt x="20" y="112"/>
                          <a:pt x="31" y="112"/>
                        </a:cubicBezTo>
                        <a:lnTo>
                          <a:pt x="31" y="112"/>
                        </a:lnTo>
                        <a:cubicBezTo>
                          <a:pt x="41" y="112"/>
                          <a:pt x="52" y="106"/>
                          <a:pt x="63" y="95"/>
                        </a:cubicBezTo>
                        <a:lnTo>
                          <a:pt x="96" y="63"/>
                        </a:lnTo>
                        <a:lnTo>
                          <a:pt x="96" y="63"/>
                        </a:lnTo>
                        <a:cubicBezTo>
                          <a:pt x="107" y="51"/>
                          <a:pt x="112" y="40"/>
                          <a:pt x="112" y="30"/>
                        </a:cubicBezTo>
                        <a:lnTo>
                          <a:pt x="112" y="30"/>
                        </a:lnTo>
                        <a:cubicBezTo>
                          <a:pt x="112" y="18"/>
                          <a:pt x="104" y="10"/>
                          <a:pt x="88" y="5"/>
                        </a:cubicBezTo>
                        <a:lnTo>
                          <a:pt x="88" y="5"/>
                        </a:lnTo>
                        <a:cubicBezTo>
                          <a:pt x="71" y="0"/>
                          <a:pt x="56" y="0"/>
                          <a:pt x="39" y="5"/>
                        </a:cubicBezTo>
                        <a:lnTo>
                          <a:pt x="39" y="5"/>
                        </a:lnTo>
                        <a:cubicBezTo>
                          <a:pt x="22" y="10"/>
                          <a:pt x="11"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5" name="Group 553">
                <a:extLst>
                  <a:ext uri="{FF2B5EF4-FFF2-40B4-BE49-F238E27FC236}">
                    <a16:creationId xmlns:a16="http://schemas.microsoft.com/office/drawing/2014/main" id="{E61A53C0-27B7-024B-A0F4-40E7F46B5591}"/>
                  </a:ext>
                </a:extLst>
              </p:cNvPr>
              <p:cNvGrpSpPr/>
              <p:nvPr/>
            </p:nvGrpSpPr>
            <p:grpSpPr>
              <a:xfrm rot="5400000">
                <a:off x="1963730" y="-544110"/>
                <a:ext cx="1423866" cy="1440000"/>
                <a:chOff x="1331913" y="1858963"/>
                <a:chExt cx="1120775" cy="1133475"/>
              </a:xfrm>
            </p:grpSpPr>
            <p:sp>
              <p:nvSpPr>
                <p:cNvPr id="16" name="Freeform 40">
                  <a:extLst>
                    <a:ext uri="{FF2B5EF4-FFF2-40B4-BE49-F238E27FC236}">
                      <a16:creationId xmlns:a16="http://schemas.microsoft.com/office/drawing/2014/main" id="{793558E1-EA52-BA45-A0CF-D0E667537D32}"/>
                    </a:ext>
                  </a:extLst>
                </p:cNvPr>
                <p:cNvSpPr>
                  <a:spLocks noChangeArrowheads="1"/>
                </p:cNvSpPr>
                <p:nvPr/>
              </p:nvSpPr>
              <p:spPr bwMode="auto">
                <a:xfrm>
                  <a:off x="1757363" y="1858963"/>
                  <a:ext cx="271462" cy="141287"/>
                </a:xfrm>
                <a:custGeom>
                  <a:avLst/>
                  <a:gdLst>
                    <a:gd name="T0" fmla="*/ 49 w 754"/>
                    <a:gd name="T1" fmla="*/ 98 h 392"/>
                    <a:gd name="T2" fmla="*/ 81 w 754"/>
                    <a:gd name="T3" fmla="*/ 131 h 392"/>
                    <a:gd name="T4" fmla="*/ 114 w 754"/>
                    <a:gd name="T5" fmla="*/ 164 h 392"/>
                    <a:gd name="T6" fmla="*/ 147 w 754"/>
                    <a:gd name="T7" fmla="*/ 197 h 392"/>
                    <a:gd name="T8" fmla="*/ 180 w 754"/>
                    <a:gd name="T9" fmla="*/ 230 h 392"/>
                    <a:gd name="T10" fmla="*/ 213 w 754"/>
                    <a:gd name="T11" fmla="*/ 262 h 392"/>
                    <a:gd name="T12" fmla="*/ 245 w 754"/>
                    <a:gd name="T13" fmla="*/ 296 h 392"/>
                    <a:gd name="T14" fmla="*/ 278 w 754"/>
                    <a:gd name="T15" fmla="*/ 328 h 392"/>
                    <a:gd name="T16" fmla="*/ 311 w 754"/>
                    <a:gd name="T17" fmla="*/ 361 h 392"/>
                    <a:gd name="T18" fmla="*/ 311 w 754"/>
                    <a:gd name="T19" fmla="*/ 361 h 392"/>
                    <a:gd name="T20" fmla="*/ 352 w 754"/>
                    <a:gd name="T21" fmla="*/ 385 h 392"/>
                    <a:gd name="T22" fmla="*/ 352 w 754"/>
                    <a:gd name="T23" fmla="*/ 385 h 392"/>
                    <a:gd name="T24" fmla="*/ 401 w 754"/>
                    <a:gd name="T25" fmla="*/ 385 h 392"/>
                    <a:gd name="T26" fmla="*/ 401 w 754"/>
                    <a:gd name="T27" fmla="*/ 385 h 392"/>
                    <a:gd name="T28" fmla="*/ 409 w 754"/>
                    <a:gd name="T29" fmla="*/ 382 h 392"/>
                    <a:gd name="T30" fmla="*/ 409 w 754"/>
                    <a:gd name="T31" fmla="*/ 382 h 392"/>
                    <a:gd name="T32" fmla="*/ 442 w 754"/>
                    <a:gd name="T33" fmla="*/ 361 h 392"/>
                    <a:gd name="T34" fmla="*/ 475 w 754"/>
                    <a:gd name="T35" fmla="*/ 328 h 392"/>
                    <a:gd name="T36" fmla="*/ 573 w 754"/>
                    <a:gd name="T37" fmla="*/ 230 h 392"/>
                    <a:gd name="T38" fmla="*/ 606 w 754"/>
                    <a:gd name="T39" fmla="*/ 197 h 392"/>
                    <a:gd name="T40" fmla="*/ 639 w 754"/>
                    <a:gd name="T41" fmla="*/ 164 h 392"/>
                    <a:gd name="T42" fmla="*/ 737 w 754"/>
                    <a:gd name="T43" fmla="*/ 66 h 392"/>
                    <a:gd name="T44" fmla="*/ 737 w 754"/>
                    <a:gd name="T45" fmla="*/ 66 h 392"/>
                    <a:gd name="T46" fmla="*/ 753 w 754"/>
                    <a:gd name="T47" fmla="*/ 32 h 392"/>
                    <a:gd name="T48" fmla="*/ 753 w 754"/>
                    <a:gd name="T49" fmla="*/ 32 h 392"/>
                    <a:gd name="T50" fmla="*/ 729 w 754"/>
                    <a:gd name="T51" fmla="*/ 9 h 392"/>
                    <a:gd name="T52" fmla="*/ 729 w 754"/>
                    <a:gd name="T53" fmla="*/ 9 h 392"/>
                    <a:gd name="T54" fmla="*/ 672 w 754"/>
                    <a:gd name="T55" fmla="*/ 0 h 392"/>
                    <a:gd name="T56" fmla="*/ 409 w 754"/>
                    <a:gd name="T57" fmla="*/ 0 h 392"/>
                    <a:gd name="T58" fmla="*/ 81 w 754"/>
                    <a:gd name="T59" fmla="*/ 0 h 392"/>
                    <a:gd name="T60" fmla="*/ 81 w 754"/>
                    <a:gd name="T61" fmla="*/ 0 h 392"/>
                    <a:gd name="T62" fmla="*/ 24 w 754"/>
                    <a:gd name="T63" fmla="*/ 9 h 392"/>
                    <a:gd name="T64" fmla="*/ 24 w 754"/>
                    <a:gd name="T65" fmla="*/ 9 h 392"/>
                    <a:gd name="T66" fmla="*/ 0 w 754"/>
                    <a:gd name="T67" fmla="*/ 32 h 392"/>
                    <a:gd name="T68" fmla="*/ 0 w 754"/>
                    <a:gd name="T69" fmla="*/ 32 h 392"/>
                    <a:gd name="T70" fmla="*/ 16 w 754"/>
                    <a:gd name="T71" fmla="*/ 66 h 392"/>
                    <a:gd name="T72" fmla="*/ 49 w 754"/>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392">
                      <a:moveTo>
                        <a:pt x="49" y="98"/>
                      </a:moveTo>
                      <a:lnTo>
                        <a:pt x="81" y="131"/>
                      </a:lnTo>
                      <a:lnTo>
                        <a:pt x="114" y="164"/>
                      </a:lnTo>
                      <a:lnTo>
                        <a:pt x="147" y="197"/>
                      </a:lnTo>
                      <a:lnTo>
                        <a:pt x="180" y="230"/>
                      </a:lnTo>
                      <a:lnTo>
                        <a:pt x="213" y="262"/>
                      </a:lnTo>
                      <a:lnTo>
                        <a:pt x="245" y="296"/>
                      </a:lnTo>
                      <a:lnTo>
                        <a:pt x="278" y="328"/>
                      </a:lnTo>
                      <a:lnTo>
                        <a:pt x="311" y="361"/>
                      </a:lnTo>
                      <a:lnTo>
                        <a:pt x="311" y="361"/>
                      </a:lnTo>
                      <a:cubicBezTo>
                        <a:pt x="322" y="372"/>
                        <a:pt x="336" y="380"/>
                        <a:pt x="352" y="385"/>
                      </a:cubicBezTo>
                      <a:lnTo>
                        <a:pt x="352" y="385"/>
                      </a:lnTo>
                      <a:cubicBezTo>
                        <a:pt x="369" y="391"/>
                        <a:pt x="384" y="391"/>
                        <a:pt x="401" y="385"/>
                      </a:cubicBezTo>
                      <a:lnTo>
                        <a:pt x="401" y="385"/>
                      </a:lnTo>
                      <a:cubicBezTo>
                        <a:pt x="404" y="384"/>
                        <a:pt x="407" y="383"/>
                        <a:pt x="409" y="382"/>
                      </a:cubicBezTo>
                      <a:lnTo>
                        <a:pt x="409" y="382"/>
                      </a:lnTo>
                      <a:cubicBezTo>
                        <a:pt x="422" y="377"/>
                        <a:pt x="433" y="370"/>
                        <a:pt x="442" y="361"/>
                      </a:cubicBezTo>
                      <a:lnTo>
                        <a:pt x="475" y="328"/>
                      </a:lnTo>
                      <a:lnTo>
                        <a:pt x="573" y="230"/>
                      </a:lnTo>
                      <a:lnTo>
                        <a:pt x="606" y="197"/>
                      </a:lnTo>
                      <a:lnTo>
                        <a:pt x="639" y="164"/>
                      </a:lnTo>
                      <a:lnTo>
                        <a:pt x="737" y="66"/>
                      </a:lnTo>
                      <a:lnTo>
                        <a:pt x="737" y="66"/>
                      </a:lnTo>
                      <a:cubicBezTo>
                        <a:pt x="748" y="55"/>
                        <a:pt x="753" y="44"/>
                        <a:pt x="753" y="32"/>
                      </a:cubicBezTo>
                      <a:lnTo>
                        <a:pt x="753" y="32"/>
                      </a:lnTo>
                      <a:cubicBezTo>
                        <a:pt x="753" y="22"/>
                        <a:pt x="745" y="14"/>
                        <a:pt x="729" y="9"/>
                      </a:cubicBezTo>
                      <a:lnTo>
                        <a:pt x="729" y="9"/>
                      </a:lnTo>
                      <a:cubicBezTo>
                        <a:pt x="712" y="3"/>
                        <a:pt x="693" y="0"/>
                        <a:pt x="672" y="0"/>
                      </a:cubicBezTo>
                      <a:lnTo>
                        <a:pt x="409" y="0"/>
                      </a:lnTo>
                      <a:lnTo>
                        <a:pt x="81" y="0"/>
                      </a:lnTo>
                      <a:lnTo>
                        <a:pt x="81" y="0"/>
                      </a:lnTo>
                      <a:cubicBezTo>
                        <a:pt x="60" y="0"/>
                        <a:pt x="40" y="3"/>
                        <a:pt x="24" y="9"/>
                      </a:cubicBezTo>
                      <a:lnTo>
                        <a:pt x="24" y="9"/>
                      </a:lnTo>
                      <a:cubicBezTo>
                        <a:pt x="8" y="14"/>
                        <a:pt x="0" y="22"/>
                        <a:pt x="0" y="32"/>
                      </a:cubicBezTo>
                      <a:lnTo>
                        <a:pt x="0" y="32"/>
                      </a:lnTo>
                      <a:cubicBezTo>
                        <a:pt x="0" y="44"/>
                        <a:pt x="5" y="55"/>
                        <a:pt x="16" y="66"/>
                      </a:cubicBezTo>
                      <a:lnTo>
                        <a:pt x="49" y="98"/>
                      </a:lnTo>
                    </a:path>
                  </a:pathLst>
                </a:custGeom>
                <a:solidFill>
                  <a:srgbClr val="388DB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Freeform 42">
                  <a:extLst>
                    <a:ext uri="{FF2B5EF4-FFF2-40B4-BE49-F238E27FC236}">
                      <a16:creationId xmlns:a16="http://schemas.microsoft.com/office/drawing/2014/main" id="{4FD5506F-E4E2-4644-B980-4C25676D72CA}"/>
                    </a:ext>
                  </a:extLst>
                </p:cNvPr>
                <p:cNvSpPr>
                  <a:spLocks noChangeArrowheads="1"/>
                </p:cNvSpPr>
                <p:nvPr/>
              </p:nvSpPr>
              <p:spPr bwMode="auto">
                <a:xfrm>
                  <a:off x="1614488" y="2000250"/>
                  <a:ext cx="247650" cy="134938"/>
                </a:xfrm>
                <a:custGeom>
                  <a:avLst/>
                  <a:gdLst>
                    <a:gd name="T0" fmla="*/ 50 w 690"/>
                    <a:gd name="T1" fmla="*/ 98 h 377"/>
                    <a:gd name="T2" fmla="*/ 148 w 690"/>
                    <a:gd name="T3" fmla="*/ 196 h 377"/>
                    <a:gd name="T4" fmla="*/ 181 w 690"/>
                    <a:gd name="T5" fmla="*/ 229 h 377"/>
                    <a:gd name="T6" fmla="*/ 214 w 690"/>
                    <a:gd name="T7" fmla="*/ 262 h 377"/>
                    <a:gd name="T8" fmla="*/ 311 w 690"/>
                    <a:gd name="T9" fmla="*/ 360 h 377"/>
                    <a:gd name="T10" fmla="*/ 311 w 690"/>
                    <a:gd name="T11" fmla="*/ 360 h 377"/>
                    <a:gd name="T12" fmla="*/ 344 w 690"/>
                    <a:gd name="T13" fmla="*/ 376 h 377"/>
                    <a:gd name="T14" fmla="*/ 344 w 690"/>
                    <a:gd name="T15" fmla="*/ 376 h 377"/>
                    <a:gd name="T16" fmla="*/ 377 w 690"/>
                    <a:gd name="T17" fmla="*/ 360 h 377"/>
                    <a:gd name="T18" fmla="*/ 672 w 690"/>
                    <a:gd name="T19" fmla="*/ 65 h 377"/>
                    <a:gd name="T20" fmla="*/ 672 w 690"/>
                    <a:gd name="T21" fmla="*/ 65 h 377"/>
                    <a:gd name="T22" fmla="*/ 689 w 690"/>
                    <a:gd name="T23" fmla="*/ 32 h 377"/>
                    <a:gd name="T24" fmla="*/ 689 w 690"/>
                    <a:gd name="T25" fmla="*/ 32 h 377"/>
                    <a:gd name="T26" fmla="*/ 664 w 690"/>
                    <a:gd name="T27" fmla="*/ 7 h 377"/>
                    <a:gd name="T28" fmla="*/ 664 w 690"/>
                    <a:gd name="T29" fmla="*/ 7 h 377"/>
                    <a:gd name="T30" fmla="*/ 607 w 690"/>
                    <a:gd name="T31" fmla="*/ 0 h 377"/>
                    <a:gd name="T32" fmla="*/ 82 w 690"/>
                    <a:gd name="T33" fmla="*/ 0 h 377"/>
                    <a:gd name="T34" fmla="*/ 82 w 690"/>
                    <a:gd name="T35" fmla="*/ 0 h 377"/>
                    <a:gd name="T36" fmla="*/ 25 w 690"/>
                    <a:gd name="T37" fmla="*/ 7 h 377"/>
                    <a:gd name="T38" fmla="*/ 25 w 690"/>
                    <a:gd name="T39" fmla="*/ 7 h 377"/>
                    <a:gd name="T40" fmla="*/ 0 w 690"/>
                    <a:gd name="T41" fmla="*/ 32 h 377"/>
                    <a:gd name="T42" fmla="*/ 0 w 690"/>
                    <a:gd name="T43" fmla="*/ 32 h 377"/>
                    <a:gd name="T44" fmla="*/ 17 w 690"/>
                    <a:gd name="T45" fmla="*/ 65 h 377"/>
                    <a:gd name="T46" fmla="*/ 50 w 690"/>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7">
                      <a:moveTo>
                        <a:pt x="50" y="98"/>
                      </a:moveTo>
                      <a:lnTo>
                        <a:pt x="148" y="196"/>
                      </a:lnTo>
                      <a:lnTo>
                        <a:pt x="181" y="229"/>
                      </a:lnTo>
                      <a:lnTo>
                        <a:pt x="214" y="262"/>
                      </a:lnTo>
                      <a:lnTo>
                        <a:pt x="311" y="360"/>
                      </a:lnTo>
                      <a:lnTo>
                        <a:pt x="311" y="360"/>
                      </a:lnTo>
                      <a:cubicBezTo>
                        <a:pt x="323" y="371"/>
                        <a:pt x="333" y="376"/>
                        <a:pt x="344" y="376"/>
                      </a:cubicBezTo>
                      <a:lnTo>
                        <a:pt x="344" y="376"/>
                      </a:lnTo>
                      <a:cubicBezTo>
                        <a:pt x="356" y="376"/>
                        <a:pt x="366" y="371"/>
                        <a:pt x="377" y="360"/>
                      </a:cubicBez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2" y="0"/>
                      </a:lnTo>
                      <a:lnTo>
                        <a:pt x="82" y="0"/>
                      </a:lnTo>
                      <a:cubicBezTo>
                        <a:pt x="60" y="0"/>
                        <a:pt x="41" y="2"/>
                        <a:pt x="25" y="7"/>
                      </a:cubicBezTo>
                      <a:lnTo>
                        <a:pt x="25" y="7"/>
                      </a:lnTo>
                      <a:cubicBezTo>
                        <a:pt x="8" y="13"/>
                        <a:pt x="0" y="21"/>
                        <a:pt x="0" y="32"/>
                      </a:cubicBezTo>
                      <a:lnTo>
                        <a:pt x="0" y="32"/>
                      </a:lnTo>
                      <a:cubicBezTo>
                        <a:pt x="0" y="43"/>
                        <a:pt x="5" y="54"/>
                        <a:pt x="17" y="65"/>
                      </a:cubicBezTo>
                      <a:lnTo>
                        <a:pt x="50" y="98"/>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Freeform 43">
                  <a:extLst>
                    <a:ext uri="{FF2B5EF4-FFF2-40B4-BE49-F238E27FC236}">
                      <a16:creationId xmlns:a16="http://schemas.microsoft.com/office/drawing/2014/main" id="{01EAE7F4-BBDE-FF48-AD1A-972D40F2DD5B}"/>
                    </a:ext>
                  </a:extLst>
                </p:cNvPr>
                <p:cNvSpPr>
                  <a:spLocks noChangeArrowheads="1"/>
                </p:cNvSpPr>
                <p:nvPr/>
              </p:nvSpPr>
              <p:spPr bwMode="auto">
                <a:xfrm>
                  <a:off x="1922463" y="2000250"/>
                  <a:ext cx="247650" cy="134938"/>
                </a:xfrm>
                <a:custGeom>
                  <a:avLst/>
                  <a:gdLst>
                    <a:gd name="T0" fmla="*/ 25 w 690"/>
                    <a:gd name="T1" fmla="*/ 7 h 377"/>
                    <a:gd name="T2" fmla="*/ 25 w 690"/>
                    <a:gd name="T3" fmla="*/ 7 h 377"/>
                    <a:gd name="T4" fmla="*/ 0 w 690"/>
                    <a:gd name="T5" fmla="*/ 32 h 377"/>
                    <a:gd name="T6" fmla="*/ 0 w 690"/>
                    <a:gd name="T7" fmla="*/ 32 h 377"/>
                    <a:gd name="T8" fmla="*/ 17 w 690"/>
                    <a:gd name="T9" fmla="*/ 65 h 377"/>
                    <a:gd name="T10" fmla="*/ 50 w 690"/>
                    <a:gd name="T11" fmla="*/ 98 h 377"/>
                    <a:gd name="T12" fmla="*/ 83 w 690"/>
                    <a:gd name="T13" fmla="*/ 131 h 377"/>
                    <a:gd name="T14" fmla="*/ 115 w 690"/>
                    <a:gd name="T15" fmla="*/ 164 h 377"/>
                    <a:gd name="T16" fmla="*/ 214 w 690"/>
                    <a:gd name="T17" fmla="*/ 262 h 377"/>
                    <a:gd name="T18" fmla="*/ 246 w 690"/>
                    <a:gd name="T19" fmla="*/ 295 h 377"/>
                    <a:gd name="T20" fmla="*/ 279 w 690"/>
                    <a:gd name="T21" fmla="*/ 327 h 377"/>
                    <a:gd name="T22" fmla="*/ 312 w 690"/>
                    <a:gd name="T23" fmla="*/ 360 h 377"/>
                    <a:gd name="T24" fmla="*/ 312 w 690"/>
                    <a:gd name="T25" fmla="*/ 360 h 377"/>
                    <a:gd name="T26" fmla="*/ 345 w 690"/>
                    <a:gd name="T27" fmla="*/ 376 h 377"/>
                    <a:gd name="T28" fmla="*/ 345 w 690"/>
                    <a:gd name="T29" fmla="*/ 376 h 377"/>
                    <a:gd name="T30" fmla="*/ 377 w 690"/>
                    <a:gd name="T31" fmla="*/ 360 h 377"/>
                    <a:gd name="T32" fmla="*/ 410 w 690"/>
                    <a:gd name="T33" fmla="*/ 327 h 377"/>
                    <a:gd name="T34" fmla="*/ 443 w 690"/>
                    <a:gd name="T35" fmla="*/ 295 h 377"/>
                    <a:gd name="T36" fmla="*/ 476 w 690"/>
                    <a:gd name="T37" fmla="*/ 262 h 377"/>
                    <a:gd name="T38" fmla="*/ 508 w 690"/>
                    <a:gd name="T39" fmla="*/ 229 h 377"/>
                    <a:gd name="T40" fmla="*/ 541 w 690"/>
                    <a:gd name="T41" fmla="*/ 196 h 377"/>
                    <a:gd name="T42" fmla="*/ 574 w 690"/>
                    <a:gd name="T43" fmla="*/ 164 h 377"/>
                    <a:gd name="T44" fmla="*/ 607 w 690"/>
                    <a:gd name="T45" fmla="*/ 131 h 377"/>
                    <a:gd name="T46" fmla="*/ 639 w 690"/>
                    <a:gd name="T47" fmla="*/ 98 h 377"/>
                    <a:gd name="T48" fmla="*/ 672 w 690"/>
                    <a:gd name="T49" fmla="*/ 65 h 377"/>
                    <a:gd name="T50" fmla="*/ 672 w 690"/>
                    <a:gd name="T51" fmla="*/ 65 h 377"/>
                    <a:gd name="T52" fmla="*/ 689 w 690"/>
                    <a:gd name="T53" fmla="*/ 32 h 377"/>
                    <a:gd name="T54" fmla="*/ 689 w 690"/>
                    <a:gd name="T55" fmla="*/ 32 h 377"/>
                    <a:gd name="T56" fmla="*/ 664 w 690"/>
                    <a:gd name="T57" fmla="*/ 7 h 377"/>
                    <a:gd name="T58" fmla="*/ 664 w 690"/>
                    <a:gd name="T59" fmla="*/ 7 h 377"/>
                    <a:gd name="T60" fmla="*/ 607 w 690"/>
                    <a:gd name="T61" fmla="*/ 0 h 377"/>
                    <a:gd name="T62" fmla="*/ 83 w 690"/>
                    <a:gd name="T63" fmla="*/ 0 h 377"/>
                    <a:gd name="T64" fmla="*/ 83 w 690"/>
                    <a:gd name="T65" fmla="*/ 0 h 377"/>
                    <a:gd name="T66" fmla="*/ 25 w 690"/>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0" h="377">
                      <a:moveTo>
                        <a:pt x="25" y="7"/>
                      </a:moveTo>
                      <a:lnTo>
                        <a:pt x="25" y="7"/>
                      </a:lnTo>
                      <a:cubicBezTo>
                        <a:pt x="9" y="13"/>
                        <a:pt x="0" y="21"/>
                        <a:pt x="0" y="32"/>
                      </a:cubicBezTo>
                      <a:lnTo>
                        <a:pt x="0" y="32"/>
                      </a:lnTo>
                      <a:cubicBezTo>
                        <a:pt x="0" y="43"/>
                        <a:pt x="6" y="54"/>
                        <a:pt x="17" y="65"/>
                      </a:cubicBezTo>
                      <a:lnTo>
                        <a:pt x="50" y="98"/>
                      </a:lnTo>
                      <a:lnTo>
                        <a:pt x="83" y="131"/>
                      </a:lnTo>
                      <a:lnTo>
                        <a:pt x="115" y="164"/>
                      </a:lnTo>
                      <a:lnTo>
                        <a:pt x="214" y="262"/>
                      </a:lnTo>
                      <a:lnTo>
                        <a:pt x="246" y="295"/>
                      </a:lnTo>
                      <a:lnTo>
                        <a:pt x="279" y="327"/>
                      </a:lnTo>
                      <a:lnTo>
                        <a:pt x="312" y="360"/>
                      </a:lnTo>
                      <a:lnTo>
                        <a:pt x="312" y="360"/>
                      </a:lnTo>
                      <a:cubicBezTo>
                        <a:pt x="323" y="371"/>
                        <a:pt x="334" y="376"/>
                        <a:pt x="345" y="376"/>
                      </a:cubicBezTo>
                      <a:lnTo>
                        <a:pt x="345" y="376"/>
                      </a:lnTo>
                      <a:cubicBezTo>
                        <a:pt x="356" y="376"/>
                        <a:pt x="366" y="371"/>
                        <a:pt x="377" y="360"/>
                      </a:cubicBezTo>
                      <a:lnTo>
                        <a:pt x="410" y="327"/>
                      </a:lnTo>
                      <a:lnTo>
                        <a:pt x="443" y="295"/>
                      </a:lnTo>
                      <a:lnTo>
                        <a:pt x="476" y="262"/>
                      </a:lnTo>
                      <a:lnTo>
                        <a:pt x="508" y="229"/>
                      </a:lnTo>
                      <a:lnTo>
                        <a:pt x="541" y="196"/>
                      </a:lnTo>
                      <a:lnTo>
                        <a:pt x="574" y="164"/>
                      </a:lnTo>
                      <a:lnTo>
                        <a:pt x="607" y="131"/>
                      </a:lnTo>
                      <a:lnTo>
                        <a:pt x="639" y="98"/>
                      </a:ln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3" y="0"/>
                      </a:lnTo>
                      <a:lnTo>
                        <a:pt x="83" y="0"/>
                      </a:lnTo>
                      <a:cubicBezTo>
                        <a:pt x="60" y="0"/>
                        <a:pt x="42" y="2"/>
                        <a:pt x="25" y="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Freeform 44">
                  <a:extLst>
                    <a:ext uri="{FF2B5EF4-FFF2-40B4-BE49-F238E27FC236}">
                      <a16:creationId xmlns:a16="http://schemas.microsoft.com/office/drawing/2014/main" id="{E0739CEE-263F-A84A-BDC9-64DF9FACEF6F}"/>
                    </a:ext>
                  </a:extLst>
                </p:cNvPr>
                <p:cNvSpPr>
                  <a:spLocks noChangeArrowheads="1"/>
                </p:cNvSpPr>
                <p:nvPr/>
              </p:nvSpPr>
              <p:spPr bwMode="auto">
                <a:xfrm>
                  <a:off x="1539875" y="2073275"/>
                  <a:ext cx="706438" cy="706438"/>
                </a:xfrm>
                <a:custGeom>
                  <a:avLst/>
                  <a:gdLst>
                    <a:gd name="T0" fmla="*/ 1636 w 1962"/>
                    <a:gd name="T1" fmla="*/ 751 h 1962"/>
                    <a:gd name="T2" fmla="*/ 1472 w 1962"/>
                    <a:gd name="T3" fmla="*/ 587 h 1962"/>
                    <a:gd name="T4" fmla="*/ 1308 w 1962"/>
                    <a:gd name="T5" fmla="*/ 423 h 1962"/>
                    <a:gd name="T6" fmla="*/ 1145 w 1962"/>
                    <a:gd name="T7" fmla="*/ 259 h 1962"/>
                    <a:gd name="T8" fmla="*/ 1046 w 1962"/>
                    <a:gd name="T9" fmla="*/ 161 h 1962"/>
                    <a:gd name="T10" fmla="*/ 1005 w 1962"/>
                    <a:gd name="T11" fmla="*/ 136 h 1962"/>
                    <a:gd name="T12" fmla="*/ 956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89 w 1962"/>
                    <a:gd name="T25" fmla="*/ 1374 h 1962"/>
                    <a:gd name="T26" fmla="*/ 587 w 1962"/>
                    <a:gd name="T27" fmla="*/ 1472 h 1962"/>
                    <a:gd name="T28" fmla="*/ 685 w 1962"/>
                    <a:gd name="T29" fmla="*/ 1570 h 1962"/>
                    <a:gd name="T30" fmla="*/ 784 w 1962"/>
                    <a:gd name="T31" fmla="*/ 1669 h 1962"/>
                    <a:gd name="T32" fmla="*/ 882 w 1962"/>
                    <a:gd name="T33" fmla="*/ 1768 h 1962"/>
                    <a:gd name="T34" fmla="*/ 956 w 1962"/>
                    <a:gd name="T35" fmla="*/ 1825 h 1962"/>
                    <a:gd name="T36" fmla="*/ 1005 w 1962"/>
                    <a:gd name="T37" fmla="*/ 1825 h 1962"/>
                    <a:gd name="T38" fmla="*/ 1046 w 1962"/>
                    <a:gd name="T39" fmla="*/ 1800 h 1962"/>
                    <a:gd name="T40" fmla="*/ 1145 w 1962"/>
                    <a:gd name="T41" fmla="*/ 1702 h 1962"/>
                    <a:gd name="T42" fmla="*/ 1243 w 1962"/>
                    <a:gd name="T43" fmla="*/ 1604 h 1962"/>
                    <a:gd name="T44" fmla="*/ 1341 w 1962"/>
                    <a:gd name="T45" fmla="*/ 1505 h 1962"/>
                    <a:gd name="T46" fmla="*/ 1439 w 1962"/>
                    <a:gd name="T47" fmla="*/ 1406 h 1962"/>
                    <a:gd name="T48" fmla="*/ 1538 w 1962"/>
                    <a:gd name="T49" fmla="*/ 1309 h 1962"/>
                    <a:gd name="T50" fmla="*/ 1636 w 1962"/>
                    <a:gd name="T51" fmla="*/ 1210 h 1962"/>
                    <a:gd name="T52" fmla="*/ 1734 w 1962"/>
                    <a:gd name="T53" fmla="*/ 1112 h 1962"/>
                    <a:gd name="T54" fmla="*/ 1800 w 1962"/>
                    <a:gd name="T55" fmla="*/ 1047 h 1962"/>
                    <a:gd name="T56" fmla="*/ 1824 w 1962"/>
                    <a:gd name="T57" fmla="*/ 956 h 1962"/>
                    <a:gd name="T58" fmla="*/ 1767 w 1962"/>
                    <a:gd name="T59" fmla="*/ 882 h 1962"/>
                    <a:gd name="T60" fmla="*/ 1865 w 1962"/>
                    <a:gd name="T61" fmla="*/ 850 h 1962"/>
                    <a:gd name="T62" fmla="*/ 1931 w 1962"/>
                    <a:gd name="T63" fmla="*/ 915 h 1962"/>
                    <a:gd name="T64" fmla="*/ 1956 w 1962"/>
                    <a:gd name="T65" fmla="*/ 1005 h 1962"/>
                    <a:gd name="T66" fmla="*/ 1833 w 1962"/>
                    <a:gd name="T67" fmla="*/ 1145 h 1962"/>
                    <a:gd name="T68" fmla="*/ 1669 w 1962"/>
                    <a:gd name="T69" fmla="*/ 1309 h 1962"/>
                    <a:gd name="T70" fmla="*/ 1505 w 1962"/>
                    <a:gd name="T71" fmla="*/ 1472 h 1962"/>
                    <a:gd name="T72" fmla="*/ 1341 w 1962"/>
                    <a:gd name="T73" fmla="*/ 1636 h 1962"/>
                    <a:gd name="T74" fmla="*/ 1177 w 1962"/>
                    <a:gd name="T75" fmla="*/ 1800 h 1962"/>
                    <a:gd name="T76" fmla="*/ 1046 w 1962"/>
                    <a:gd name="T77" fmla="*/ 1931 h 1962"/>
                    <a:gd name="T78" fmla="*/ 1013 w 1962"/>
                    <a:gd name="T79" fmla="*/ 1953 h 1962"/>
                    <a:gd name="T80" fmla="*/ 956 w 1962"/>
                    <a:gd name="T81" fmla="*/ 1956 h 1962"/>
                    <a:gd name="T82" fmla="*/ 30 w 1962"/>
                    <a:gd name="T83" fmla="*/ 1047 h 1962"/>
                    <a:gd name="T84" fmla="*/ 5 w 1962"/>
                    <a:gd name="T85" fmla="*/ 1005 h 1962"/>
                    <a:gd name="T86" fmla="*/ 30 w 1962"/>
                    <a:gd name="T87" fmla="*/ 915 h 1962"/>
                    <a:gd name="T88" fmla="*/ 128 w 1962"/>
                    <a:gd name="T89" fmla="*/ 817 h 1962"/>
                    <a:gd name="T90" fmla="*/ 227 w 1962"/>
                    <a:gd name="T91" fmla="*/ 718 h 1962"/>
                    <a:gd name="T92" fmla="*/ 325 w 1962"/>
                    <a:gd name="T93" fmla="*/ 620 h 1962"/>
                    <a:gd name="T94" fmla="*/ 424 w 1962"/>
                    <a:gd name="T95" fmla="*/ 522 h 1962"/>
                    <a:gd name="T96" fmla="*/ 521 w 1962"/>
                    <a:gd name="T97" fmla="*/ 423 h 1962"/>
                    <a:gd name="T98" fmla="*/ 620 w 1962"/>
                    <a:gd name="T99" fmla="*/ 325 h 1962"/>
                    <a:gd name="T100" fmla="*/ 718 w 1962"/>
                    <a:gd name="T101" fmla="*/ 227 h 1962"/>
                    <a:gd name="T102" fmla="*/ 817 w 1962"/>
                    <a:gd name="T103" fmla="*/ 128 h 1962"/>
                    <a:gd name="T104" fmla="*/ 915 w 1962"/>
                    <a:gd name="T105" fmla="*/ 30 h 1962"/>
                    <a:gd name="T106" fmla="*/ 956 w 1962"/>
                    <a:gd name="T107" fmla="*/ 6 h 1962"/>
                    <a:gd name="T108" fmla="*/ 1013 w 1962"/>
                    <a:gd name="T109" fmla="*/ 9 h 1962"/>
                    <a:gd name="T110" fmla="*/ 1079 w 1962"/>
                    <a:gd name="T111" fmla="*/ 63 h 1962"/>
                    <a:gd name="T112" fmla="*/ 1243 w 1962"/>
                    <a:gd name="T113" fmla="*/ 227 h 1962"/>
                    <a:gd name="T114" fmla="*/ 1407 w 1962"/>
                    <a:gd name="T115" fmla="*/ 390 h 1962"/>
                    <a:gd name="T116" fmla="*/ 1570 w 1962"/>
                    <a:gd name="T117" fmla="*/ 554 h 1962"/>
                    <a:gd name="T118" fmla="*/ 1734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7" y="882"/>
                      </a:moveTo>
                      <a:lnTo>
                        <a:pt x="1669" y="784"/>
                      </a:lnTo>
                      <a:lnTo>
                        <a:pt x="1636" y="751"/>
                      </a:lnTo>
                      <a:lnTo>
                        <a:pt x="1603" y="718"/>
                      </a:lnTo>
                      <a:lnTo>
                        <a:pt x="1505" y="620"/>
                      </a:lnTo>
                      <a:lnTo>
                        <a:pt x="1472" y="587"/>
                      </a:lnTo>
                      <a:lnTo>
                        <a:pt x="1439" y="554"/>
                      </a:lnTo>
                      <a:lnTo>
                        <a:pt x="1341" y="456"/>
                      </a:lnTo>
                      <a:lnTo>
                        <a:pt x="1308" y="423"/>
                      </a:lnTo>
                      <a:lnTo>
                        <a:pt x="1276" y="390"/>
                      </a:lnTo>
                      <a:lnTo>
                        <a:pt x="1177" y="292"/>
                      </a:lnTo>
                      <a:lnTo>
                        <a:pt x="1145" y="259"/>
                      </a:lnTo>
                      <a:lnTo>
                        <a:pt x="1112" y="227"/>
                      </a:lnTo>
                      <a:lnTo>
                        <a:pt x="1046" y="161"/>
                      </a:lnTo>
                      <a:lnTo>
                        <a:pt x="1046" y="161"/>
                      </a:lnTo>
                      <a:cubicBezTo>
                        <a:pt x="1037" y="152"/>
                        <a:pt x="1026" y="145"/>
                        <a:pt x="1013" y="140"/>
                      </a:cubicBezTo>
                      <a:lnTo>
                        <a:pt x="1013" y="140"/>
                      </a:lnTo>
                      <a:cubicBezTo>
                        <a:pt x="1011" y="138"/>
                        <a:pt x="1008" y="137"/>
                        <a:pt x="1005" y="136"/>
                      </a:cubicBezTo>
                      <a:lnTo>
                        <a:pt x="1005" y="136"/>
                      </a:lnTo>
                      <a:cubicBezTo>
                        <a:pt x="988" y="131"/>
                        <a:pt x="973" y="131"/>
                        <a:pt x="956" y="136"/>
                      </a:cubicBezTo>
                      <a:lnTo>
                        <a:pt x="956" y="136"/>
                      </a:lnTo>
                      <a:cubicBezTo>
                        <a:pt x="940" y="142"/>
                        <a:pt x="926" y="150"/>
                        <a:pt x="915" y="161"/>
                      </a:cubicBezTo>
                      <a:lnTo>
                        <a:pt x="162" y="915"/>
                      </a:lnTo>
                      <a:lnTo>
                        <a:pt x="162" y="915"/>
                      </a:lnTo>
                      <a:cubicBezTo>
                        <a:pt x="150" y="926"/>
                        <a:pt x="142" y="939"/>
                        <a:pt x="137" y="956"/>
                      </a:cubicBezTo>
                      <a:lnTo>
                        <a:pt x="137" y="956"/>
                      </a:lnTo>
                      <a:cubicBezTo>
                        <a:pt x="131" y="973"/>
                        <a:pt x="131" y="989"/>
                        <a:pt x="137" y="1005"/>
                      </a:cubicBezTo>
                      <a:lnTo>
                        <a:pt x="137" y="1005"/>
                      </a:lnTo>
                      <a:cubicBezTo>
                        <a:pt x="142" y="1022"/>
                        <a:pt x="150" y="1035"/>
                        <a:pt x="162" y="1047"/>
                      </a:cubicBezTo>
                      <a:lnTo>
                        <a:pt x="194" y="1079"/>
                      </a:lnTo>
                      <a:lnTo>
                        <a:pt x="227" y="1112"/>
                      </a:lnTo>
                      <a:lnTo>
                        <a:pt x="260" y="1145"/>
                      </a:lnTo>
                      <a:lnTo>
                        <a:pt x="292" y="1178"/>
                      </a:lnTo>
                      <a:lnTo>
                        <a:pt x="325" y="1210"/>
                      </a:lnTo>
                      <a:lnTo>
                        <a:pt x="358" y="1243"/>
                      </a:lnTo>
                      <a:lnTo>
                        <a:pt x="391" y="1276"/>
                      </a:lnTo>
                      <a:lnTo>
                        <a:pt x="424" y="1309"/>
                      </a:lnTo>
                      <a:lnTo>
                        <a:pt x="456" y="1341"/>
                      </a:lnTo>
                      <a:lnTo>
                        <a:pt x="489" y="1374"/>
                      </a:lnTo>
                      <a:lnTo>
                        <a:pt x="521" y="1406"/>
                      </a:lnTo>
                      <a:lnTo>
                        <a:pt x="554" y="1440"/>
                      </a:lnTo>
                      <a:lnTo>
                        <a:pt x="587" y="1472"/>
                      </a:lnTo>
                      <a:lnTo>
                        <a:pt x="620" y="1505"/>
                      </a:lnTo>
                      <a:lnTo>
                        <a:pt x="653" y="1538"/>
                      </a:lnTo>
                      <a:lnTo>
                        <a:pt x="685" y="1570"/>
                      </a:lnTo>
                      <a:lnTo>
                        <a:pt x="718" y="1604"/>
                      </a:lnTo>
                      <a:lnTo>
                        <a:pt x="751" y="1636"/>
                      </a:lnTo>
                      <a:lnTo>
                        <a:pt x="784" y="1669"/>
                      </a:lnTo>
                      <a:lnTo>
                        <a:pt x="817" y="1702"/>
                      </a:lnTo>
                      <a:lnTo>
                        <a:pt x="849" y="1734"/>
                      </a:lnTo>
                      <a:lnTo>
                        <a:pt x="882" y="1768"/>
                      </a:lnTo>
                      <a:lnTo>
                        <a:pt x="915" y="1800"/>
                      </a:lnTo>
                      <a:lnTo>
                        <a:pt x="915" y="1800"/>
                      </a:lnTo>
                      <a:cubicBezTo>
                        <a:pt x="926" y="1811"/>
                        <a:pt x="940" y="1819"/>
                        <a:pt x="956" y="1825"/>
                      </a:cubicBezTo>
                      <a:lnTo>
                        <a:pt x="956" y="1825"/>
                      </a:lnTo>
                      <a:cubicBezTo>
                        <a:pt x="973" y="1830"/>
                        <a:pt x="988" y="1830"/>
                        <a:pt x="1005" y="1825"/>
                      </a:cubicBezTo>
                      <a:lnTo>
                        <a:pt x="1005" y="1825"/>
                      </a:lnTo>
                      <a:cubicBezTo>
                        <a:pt x="1008" y="1824"/>
                        <a:pt x="1011" y="1823"/>
                        <a:pt x="1013" y="1822"/>
                      </a:cubicBezTo>
                      <a:lnTo>
                        <a:pt x="1013" y="1822"/>
                      </a:lnTo>
                      <a:cubicBezTo>
                        <a:pt x="1026" y="1817"/>
                        <a:pt x="1037" y="1809"/>
                        <a:pt x="1046" y="1800"/>
                      </a:cubicBezTo>
                      <a:lnTo>
                        <a:pt x="1079" y="1768"/>
                      </a:lnTo>
                      <a:lnTo>
                        <a:pt x="1112" y="1734"/>
                      </a:lnTo>
                      <a:lnTo>
                        <a:pt x="1145" y="1702"/>
                      </a:lnTo>
                      <a:lnTo>
                        <a:pt x="1177" y="1669"/>
                      </a:lnTo>
                      <a:lnTo>
                        <a:pt x="1210" y="1636"/>
                      </a:lnTo>
                      <a:lnTo>
                        <a:pt x="1243" y="1604"/>
                      </a:lnTo>
                      <a:lnTo>
                        <a:pt x="1276" y="1570"/>
                      </a:lnTo>
                      <a:lnTo>
                        <a:pt x="1308" y="1538"/>
                      </a:lnTo>
                      <a:lnTo>
                        <a:pt x="1341" y="1505"/>
                      </a:lnTo>
                      <a:lnTo>
                        <a:pt x="1374" y="1472"/>
                      </a:lnTo>
                      <a:lnTo>
                        <a:pt x="1407" y="1440"/>
                      </a:lnTo>
                      <a:lnTo>
                        <a:pt x="1439" y="1406"/>
                      </a:lnTo>
                      <a:lnTo>
                        <a:pt x="1472" y="1374"/>
                      </a:lnTo>
                      <a:lnTo>
                        <a:pt x="1505" y="1341"/>
                      </a:lnTo>
                      <a:lnTo>
                        <a:pt x="1538" y="1309"/>
                      </a:lnTo>
                      <a:lnTo>
                        <a:pt x="1570" y="1276"/>
                      </a:lnTo>
                      <a:lnTo>
                        <a:pt x="1603" y="1243"/>
                      </a:lnTo>
                      <a:lnTo>
                        <a:pt x="1636" y="1210"/>
                      </a:lnTo>
                      <a:lnTo>
                        <a:pt x="1669" y="1178"/>
                      </a:lnTo>
                      <a:lnTo>
                        <a:pt x="1701" y="1145"/>
                      </a:lnTo>
                      <a:lnTo>
                        <a:pt x="1734" y="1112"/>
                      </a:lnTo>
                      <a:lnTo>
                        <a:pt x="1767" y="1079"/>
                      </a:lnTo>
                      <a:lnTo>
                        <a:pt x="1800" y="1047"/>
                      </a:lnTo>
                      <a:lnTo>
                        <a:pt x="1800" y="1047"/>
                      </a:lnTo>
                      <a:cubicBezTo>
                        <a:pt x="1811" y="1035"/>
                        <a:pt x="1819" y="1022"/>
                        <a:pt x="1824" y="1005"/>
                      </a:cubicBezTo>
                      <a:lnTo>
                        <a:pt x="1824" y="1005"/>
                      </a:lnTo>
                      <a:cubicBezTo>
                        <a:pt x="1830" y="989"/>
                        <a:pt x="1830" y="973"/>
                        <a:pt x="1824" y="956"/>
                      </a:cubicBezTo>
                      <a:lnTo>
                        <a:pt x="1824" y="956"/>
                      </a:lnTo>
                      <a:cubicBezTo>
                        <a:pt x="1819" y="939"/>
                        <a:pt x="1811" y="926"/>
                        <a:pt x="1800" y="915"/>
                      </a:cubicBezTo>
                      <a:lnTo>
                        <a:pt x="1767" y="882"/>
                      </a:lnTo>
                      <a:close/>
                      <a:moveTo>
                        <a:pt x="1734" y="718"/>
                      </a:moveTo>
                      <a:lnTo>
                        <a:pt x="1833" y="817"/>
                      </a:lnTo>
                      <a:lnTo>
                        <a:pt x="1865" y="850"/>
                      </a:lnTo>
                      <a:lnTo>
                        <a:pt x="1898" y="882"/>
                      </a:lnTo>
                      <a:lnTo>
                        <a:pt x="1931" y="915"/>
                      </a:lnTo>
                      <a:lnTo>
                        <a:pt x="1931" y="915"/>
                      </a:lnTo>
                      <a:cubicBezTo>
                        <a:pt x="1942" y="926"/>
                        <a:pt x="1950" y="939"/>
                        <a:pt x="1956" y="956"/>
                      </a:cubicBezTo>
                      <a:lnTo>
                        <a:pt x="1956" y="956"/>
                      </a:lnTo>
                      <a:cubicBezTo>
                        <a:pt x="1961" y="973"/>
                        <a:pt x="1961" y="989"/>
                        <a:pt x="1956" y="1005"/>
                      </a:cubicBezTo>
                      <a:lnTo>
                        <a:pt x="1956" y="1005"/>
                      </a:lnTo>
                      <a:cubicBezTo>
                        <a:pt x="1950" y="1022"/>
                        <a:pt x="1942" y="1035"/>
                        <a:pt x="1931" y="1047"/>
                      </a:cubicBezTo>
                      <a:lnTo>
                        <a:pt x="1833" y="1145"/>
                      </a:lnTo>
                      <a:lnTo>
                        <a:pt x="1800" y="1178"/>
                      </a:lnTo>
                      <a:lnTo>
                        <a:pt x="1767" y="1210"/>
                      </a:lnTo>
                      <a:lnTo>
                        <a:pt x="1669" y="1309"/>
                      </a:lnTo>
                      <a:lnTo>
                        <a:pt x="1636" y="1341"/>
                      </a:lnTo>
                      <a:lnTo>
                        <a:pt x="1603" y="1374"/>
                      </a:lnTo>
                      <a:lnTo>
                        <a:pt x="1505" y="1472"/>
                      </a:lnTo>
                      <a:lnTo>
                        <a:pt x="1472" y="1505"/>
                      </a:lnTo>
                      <a:lnTo>
                        <a:pt x="1439" y="1538"/>
                      </a:lnTo>
                      <a:lnTo>
                        <a:pt x="1341" y="1636"/>
                      </a:lnTo>
                      <a:lnTo>
                        <a:pt x="1308" y="1669"/>
                      </a:lnTo>
                      <a:lnTo>
                        <a:pt x="1276" y="1702"/>
                      </a:lnTo>
                      <a:lnTo>
                        <a:pt x="1177" y="1800"/>
                      </a:lnTo>
                      <a:lnTo>
                        <a:pt x="1145" y="1833"/>
                      </a:lnTo>
                      <a:lnTo>
                        <a:pt x="1112" y="1866"/>
                      </a:lnTo>
                      <a:lnTo>
                        <a:pt x="1046" y="1931"/>
                      </a:lnTo>
                      <a:lnTo>
                        <a:pt x="1046" y="1931"/>
                      </a:lnTo>
                      <a:cubicBezTo>
                        <a:pt x="1037" y="1940"/>
                        <a:pt x="1026" y="1948"/>
                        <a:pt x="1013" y="1953"/>
                      </a:cubicBezTo>
                      <a:lnTo>
                        <a:pt x="1013" y="1953"/>
                      </a:lnTo>
                      <a:cubicBezTo>
                        <a:pt x="1011" y="1954"/>
                        <a:pt x="1008" y="1955"/>
                        <a:pt x="1005" y="1956"/>
                      </a:cubicBezTo>
                      <a:lnTo>
                        <a:pt x="1005" y="1956"/>
                      </a:lnTo>
                      <a:cubicBezTo>
                        <a:pt x="988" y="1961"/>
                        <a:pt x="973" y="1961"/>
                        <a:pt x="956" y="1956"/>
                      </a:cubicBezTo>
                      <a:lnTo>
                        <a:pt x="956" y="1956"/>
                      </a:lnTo>
                      <a:cubicBezTo>
                        <a:pt x="940" y="1950"/>
                        <a:pt x="926" y="1942"/>
                        <a:pt x="915" y="1931"/>
                      </a:cubicBezTo>
                      <a:lnTo>
                        <a:pt x="30" y="1047"/>
                      </a:lnTo>
                      <a:lnTo>
                        <a:pt x="30" y="1047"/>
                      </a:lnTo>
                      <a:cubicBezTo>
                        <a:pt x="19" y="1035"/>
                        <a:pt x="11" y="1022"/>
                        <a:pt x="5" y="1005"/>
                      </a:cubicBezTo>
                      <a:lnTo>
                        <a:pt x="5" y="1005"/>
                      </a:lnTo>
                      <a:cubicBezTo>
                        <a:pt x="0" y="989"/>
                        <a:pt x="0" y="973"/>
                        <a:pt x="5" y="956"/>
                      </a:cubicBezTo>
                      <a:lnTo>
                        <a:pt x="5"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5" y="620"/>
                      </a:lnTo>
                      <a:lnTo>
                        <a:pt x="358" y="587"/>
                      </a:lnTo>
                      <a:lnTo>
                        <a:pt x="391" y="554"/>
                      </a:lnTo>
                      <a:lnTo>
                        <a:pt x="424" y="522"/>
                      </a:lnTo>
                      <a:lnTo>
                        <a:pt x="456" y="489"/>
                      </a:lnTo>
                      <a:lnTo>
                        <a:pt x="489" y="456"/>
                      </a:lnTo>
                      <a:lnTo>
                        <a:pt x="521" y="423"/>
                      </a:lnTo>
                      <a:lnTo>
                        <a:pt x="554" y="390"/>
                      </a:lnTo>
                      <a:lnTo>
                        <a:pt x="587" y="358"/>
                      </a:lnTo>
                      <a:lnTo>
                        <a:pt x="620" y="325"/>
                      </a:lnTo>
                      <a:lnTo>
                        <a:pt x="653" y="292"/>
                      </a:lnTo>
                      <a:lnTo>
                        <a:pt x="685" y="259"/>
                      </a:lnTo>
                      <a:lnTo>
                        <a:pt x="718" y="227"/>
                      </a:lnTo>
                      <a:lnTo>
                        <a:pt x="751" y="194"/>
                      </a:lnTo>
                      <a:lnTo>
                        <a:pt x="784" y="161"/>
                      </a:lnTo>
                      <a:lnTo>
                        <a:pt x="817" y="128"/>
                      </a:lnTo>
                      <a:lnTo>
                        <a:pt x="849" y="96"/>
                      </a:lnTo>
                      <a:lnTo>
                        <a:pt x="882" y="63"/>
                      </a:lnTo>
                      <a:lnTo>
                        <a:pt x="915" y="30"/>
                      </a:lnTo>
                      <a:lnTo>
                        <a:pt x="915" y="30"/>
                      </a:lnTo>
                      <a:cubicBezTo>
                        <a:pt x="926" y="19"/>
                        <a:pt x="940" y="11"/>
                        <a:pt x="956" y="6"/>
                      </a:cubicBezTo>
                      <a:lnTo>
                        <a:pt x="956" y="6"/>
                      </a:lnTo>
                      <a:cubicBezTo>
                        <a:pt x="973" y="0"/>
                        <a:pt x="988" y="0"/>
                        <a:pt x="1005" y="6"/>
                      </a:cubicBezTo>
                      <a:lnTo>
                        <a:pt x="1005" y="6"/>
                      </a:lnTo>
                      <a:cubicBezTo>
                        <a:pt x="1008" y="6"/>
                        <a:pt x="1011" y="7"/>
                        <a:pt x="1013" y="9"/>
                      </a:cubicBezTo>
                      <a:lnTo>
                        <a:pt x="1013" y="9"/>
                      </a:lnTo>
                      <a:cubicBezTo>
                        <a:pt x="1026" y="14"/>
                        <a:pt x="1037" y="21"/>
                        <a:pt x="1046" y="30"/>
                      </a:cubicBezTo>
                      <a:lnTo>
                        <a:pt x="1079" y="63"/>
                      </a:lnTo>
                      <a:lnTo>
                        <a:pt x="1177" y="161"/>
                      </a:lnTo>
                      <a:lnTo>
                        <a:pt x="1210" y="194"/>
                      </a:lnTo>
                      <a:lnTo>
                        <a:pt x="1243" y="227"/>
                      </a:lnTo>
                      <a:lnTo>
                        <a:pt x="1341" y="325"/>
                      </a:lnTo>
                      <a:lnTo>
                        <a:pt x="1374" y="358"/>
                      </a:lnTo>
                      <a:lnTo>
                        <a:pt x="1407" y="390"/>
                      </a:lnTo>
                      <a:lnTo>
                        <a:pt x="1505" y="489"/>
                      </a:lnTo>
                      <a:lnTo>
                        <a:pt x="1538" y="522"/>
                      </a:lnTo>
                      <a:lnTo>
                        <a:pt x="1570" y="554"/>
                      </a:lnTo>
                      <a:lnTo>
                        <a:pt x="1669" y="653"/>
                      </a:lnTo>
                      <a:lnTo>
                        <a:pt x="1701" y="686"/>
                      </a:lnTo>
                      <a:lnTo>
                        <a:pt x="1734" y="718"/>
                      </a:lnTo>
                      <a:close/>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70AD47"/>
                    </a:solidFill>
                    <a:effectLst/>
                    <a:uLnTx/>
                    <a:uFillTx/>
                    <a:latin typeface="Arial"/>
                    <a:ea typeface="+mn-ea"/>
                    <a:cs typeface="Arial"/>
                    <a:sym typeface="Arial"/>
                  </a:endParaRPr>
                </a:p>
              </p:txBody>
            </p:sp>
            <p:sp>
              <p:nvSpPr>
                <p:cNvPr id="20" name="Freeform 45">
                  <a:extLst>
                    <a:ext uri="{FF2B5EF4-FFF2-40B4-BE49-F238E27FC236}">
                      <a16:creationId xmlns:a16="http://schemas.microsoft.com/office/drawing/2014/main" id="{19191AE0-2381-9046-816E-C5C08BC49F62}"/>
                    </a:ext>
                  </a:extLst>
                </p:cNvPr>
                <p:cNvSpPr>
                  <a:spLocks noChangeArrowheads="1"/>
                </p:cNvSpPr>
                <p:nvPr/>
              </p:nvSpPr>
              <p:spPr bwMode="auto">
                <a:xfrm>
                  <a:off x="1473200" y="2143125"/>
                  <a:ext cx="247650" cy="136525"/>
                </a:xfrm>
                <a:custGeom>
                  <a:avLst/>
                  <a:gdLst>
                    <a:gd name="T0" fmla="*/ 49 w 689"/>
                    <a:gd name="T1" fmla="*/ 98 h 378"/>
                    <a:gd name="T2" fmla="*/ 147 w 689"/>
                    <a:gd name="T3" fmla="*/ 196 h 378"/>
                    <a:gd name="T4" fmla="*/ 181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2 w 689"/>
                    <a:gd name="T19" fmla="*/ 65 h 378"/>
                    <a:gd name="T20" fmla="*/ 672 w 689"/>
                    <a:gd name="T21" fmla="*/ 65 h 378"/>
                    <a:gd name="T22" fmla="*/ 688 w 689"/>
                    <a:gd name="T23" fmla="*/ 33 h 378"/>
                    <a:gd name="T24" fmla="*/ 688 w 689"/>
                    <a:gd name="T25" fmla="*/ 33 h 378"/>
                    <a:gd name="T26" fmla="*/ 663 w 689"/>
                    <a:gd name="T27" fmla="*/ 8 h 378"/>
                    <a:gd name="T28" fmla="*/ 663 w 689"/>
                    <a:gd name="T29" fmla="*/ 8 h 378"/>
                    <a:gd name="T30" fmla="*/ 607 w 689"/>
                    <a:gd name="T31" fmla="*/ 0 h 378"/>
                    <a:gd name="T32" fmla="*/ 82 w 689"/>
                    <a:gd name="T33" fmla="*/ 0 h 378"/>
                    <a:gd name="T34" fmla="*/ 82 w 689"/>
                    <a:gd name="T35" fmla="*/ 0 h 378"/>
                    <a:gd name="T36" fmla="*/ 24 w 689"/>
                    <a:gd name="T37" fmla="*/ 8 h 378"/>
                    <a:gd name="T38" fmla="*/ 24 w 689"/>
                    <a:gd name="T39" fmla="*/ 8 h 378"/>
                    <a:gd name="T40" fmla="*/ 0 w 689"/>
                    <a:gd name="T41" fmla="*/ 33 h 378"/>
                    <a:gd name="T42" fmla="*/ 0 w 689"/>
                    <a:gd name="T43" fmla="*/ 33 h 378"/>
                    <a:gd name="T44" fmla="*/ 16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7" y="196"/>
                      </a:lnTo>
                      <a:lnTo>
                        <a:pt x="181" y="229"/>
                      </a:lnTo>
                      <a:lnTo>
                        <a:pt x="213" y="262"/>
                      </a:lnTo>
                      <a:lnTo>
                        <a:pt x="311" y="360"/>
                      </a:lnTo>
                      <a:lnTo>
                        <a:pt x="311" y="360"/>
                      </a:lnTo>
                      <a:cubicBezTo>
                        <a:pt x="322" y="371"/>
                        <a:pt x="333" y="377"/>
                        <a:pt x="345" y="377"/>
                      </a:cubicBezTo>
                      <a:lnTo>
                        <a:pt x="345" y="377"/>
                      </a:lnTo>
                      <a:cubicBezTo>
                        <a:pt x="355" y="377"/>
                        <a:pt x="366" y="371"/>
                        <a:pt x="377" y="360"/>
                      </a:cubicBezTo>
                      <a:lnTo>
                        <a:pt x="672" y="65"/>
                      </a:lnTo>
                      <a:lnTo>
                        <a:pt x="672" y="65"/>
                      </a:lnTo>
                      <a:cubicBezTo>
                        <a:pt x="683" y="54"/>
                        <a:pt x="688" y="44"/>
                        <a:pt x="688" y="33"/>
                      </a:cubicBezTo>
                      <a:lnTo>
                        <a:pt x="688" y="33"/>
                      </a:lnTo>
                      <a:cubicBezTo>
                        <a:pt x="688" y="22"/>
                        <a:pt x="680" y="14"/>
                        <a:pt x="663" y="8"/>
                      </a:cubicBezTo>
                      <a:lnTo>
                        <a:pt x="663" y="8"/>
                      </a:lnTo>
                      <a:cubicBezTo>
                        <a:pt x="648" y="3"/>
                        <a:pt x="628" y="0"/>
                        <a:pt x="607" y="0"/>
                      </a:cubicBezTo>
                      <a:lnTo>
                        <a:pt x="82" y="0"/>
                      </a:lnTo>
                      <a:lnTo>
                        <a:pt x="82" y="0"/>
                      </a:lnTo>
                      <a:cubicBezTo>
                        <a:pt x="60" y="0"/>
                        <a:pt x="41" y="3"/>
                        <a:pt x="24" y="8"/>
                      </a:cubicBezTo>
                      <a:lnTo>
                        <a:pt x="24" y="8"/>
                      </a:lnTo>
                      <a:cubicBezTo>
                        <a:pt x="8" y="14"/>
                        <a:pt x="0" y="22"/>
                        <a:pt x="0" y="33"/>
                      </a:cubicBezTo>
                      <a:lnTo>
                        <a:pt x="0" y="33"/>
                      </a:lnTo>
                      <a:cubicBezTo>
                        <a:pt x="0" y="44"/>
                        <a:pt x="5" y="54"/>
                        <a:pt x="16" y="65"/>
                      </a:cubicBezTo>
                      <a:lnTo>
                        <a:pt x="49" y="9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Freeform 46">
                  <a:extLst>
                    <a:ext uri="{FF2B5EF4-FFF2-40B4-BE49-F238E27FC236}">
                      <a16:creationId xmlns:a16="http://schemas.microsoft.com/office/drawing/2014/main" id="{9038BEF6-7F60-EC45-A263-A4DD31F2C52A}"/>
                    </a:ext>
                  </a:extLst>
                </p:cNvPr>
                <p:cNvSpPr>
                  <a:spLocks noChangeArrowheads="1"/>
                </p:cNvSpPr>
                <p:nvPr/>
              </p:nvSpPr>
              <p:spPr bwMode="auto">
                <a:xfrm>
                  <a:off x="2063750" y="2143125"/>
                  <a:ext cx="247650" cy="136525"/>
                </a:xfrm>
                <a:custGeom>
                  <a:avLst/>
                  <a:gdLst>
                    <a:gd name="T0" fmla="*/ 24 w 689"/>
                    <a:gd name="T1" fmla="*/ 8 h 378"/>
                    <a:gd name="T2" fmla="*/ 24 w 689"/>
                    <a:gd name="T3" fmla="*/ 8 h 378"/>
                    <a:gd name="T4" fmla="*/ 0 w 689"/>
                    <a:gd name="T5" fmla="*/ 33 h 378"/>
                    <a:gd name="T6" fmla="*/ 0 w 689"/>
                    <a:gd name="T7" fmla="*/ 33 h 378"/>
                    <a:gd name="T8" fmla="*/ 16 w 689"/>
                    <a:gd name="T9" fmla="*/ 65 h 378"/>
                    <a:gd name="T10" fmla="*/ 49 w 689"/>
                    <a:gd name="T11" fmla="*/ 98 h 378"/>
                    <a:gd name="T12" fmla="*/ 147 w 689"/>
                    <a:gd name="T13" fmla="*/ 196 h 378"/>
                    <a:gd name="T14" fmla="*/ 180 w 689"/>
                    <a:gd name="T15" fmla="*/ 229 h 378"/>
                    <a:gd name="T16" fmla="*/ 213 w 689"/>
                    <a:gd name="T17" fmla="*/ 262 h 378"/>
                    <a:gd name="T18" fmla="*/ 311 w 689"/>
                    <a:gd name="T19" fmla="*/ 360 h 378"/>
                    <a:gd name="T20" fmla="*/ 311 w 689"/>
                    <a:gd name="T21" fmla="*/ 360 h 378"/>
                    <a:gd name="T22" fmla="*/ 344 w 689"/>
                    <a:gd name="T23" fmla="*/ 377 h 378"/>
                    <a:gd name="T24" fmla="*/ 344 w 689"/>
                    <a:gd name="T25" fmla="*/ 377 h 378"/>
                    <a:gd name="T26" fmla="*/ 377 w 689"/>
                    <a:gd name="T27" fmla="*/ 360 h 378"/>
                    <a:gd name="T28" fmla="*/ 672 w 689"/>
                    <a:gd name="T29" fmla="*/ 65 h 378"/>
                    <a:gd name="T30" fmla="*/ 672 w 689"/>
                    <a:gd name="T31" fmla="*/ 65 h 378"/>
                    <a:gd name="T32" fmla="*/ 688 w 689"/>
                    <a:gd name="T33" fmla="*/ 33 h 378"/>
                    <a:gd name="T34" fmla="*/ 688 w 689"/>
                    <a:gd name="T35" fmla="*/ 33 h 378"/>
                    <a:gd name="T36" fmla="*/ 663 w 689"/>
                    <a:gd name="T37" fmla="*/ 8 h 378"/>
                    <a:gd name="T38" fmla="*/ 663 w 689"/>
                    <a:gd name="T39" fmla="*/ 8 h 378"/>
                    <a:gd name="T40" fmla="*/ 606 w 689"/>
                    <a:gd name="T41" fmla="*/ 0 h 378"/>
                    <a:gd name="T42" fmla="*/ 82 w 689"/>
                    <a:gd name="T43" fmla="*/ 0 h 378"/>
                    <a:gd name="T44" fmla="*/ 82 w 689"/>
                    <a:gd name="T45" fmla="*/ 0 h 378"/>
                    <a:gd name="T46" fmla="*/ 24 w 689"/>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24" y="8"/>
                      </a:moveTo>
                      <a:lnTo>
                        <a:pt x="24" y="8"/>
                      </a:lnTo>
                      <a:cubicBezTo>
                        <a:pt x="8" y="14"/>
                        <a:pt x="0" y="22"/>
                        <a:pt x="0" y="33"/>
                      </a:cubicBezTo>
                      <a:lnTo>
                        <a:pt x="0" y="33"/>
                      </a:lnTo>
                      <a:cubicBezTo>
                        <a:pt x="0" y="44"/>
                        <a:pt x="5" y="54"/>
                        <a:pt x="16" y="65"/>
                      </a:cubicBezTo>
                      <a:lnTo>
                        <a:pt x="49" y="98"/>
                      </a:lnTo>
                      <a:lnTo>
                        <a:pt x="147" y="196"/>
                      </a:lnTo>
                      <a:lnTo>
                        <a:pt x="180" y="229"/>
                      </a:lnTo>
                      <a:lnTo>
                        <a:pt x="213" y="262"/>
                      </a:lnTo>
                      <a:lnTo>
                        <a:pt x="311" y="360"/>
                      </a:lnTo>
                      <a:lnTo>
                        <a:pt x="311" y="360"/>
                      </a:lnTo>
                      <a:cubicBezTo>
                        <a:pt x="322" y="371"/>
                        <a:pt x="333" y="377"/>
                        <a:pt x="344" y="377"/>
                      </a:cubicBezTo>
                      <a:lnTo>
                        <a:pt x="344" y="377"/>
                      </a:lnTo>
                      <a:cubicBezTo>
                        <a:pt x="355" y="377"/>
                        <a:pt x="366" y="371"/>
                        <a:pt x="377" y="360"/>
                      </a:cubicBezTo>
                      <a:lnTo>
                        <a:pt x="672" y="65"/>
                      </a:lnTo>
                      <a:lnTo>
                        <a:pt x="672" y="65"/>
                      </a:lnTo>
                      <a:cubicBezTo>
                        <a:pt x="683" y="54"/>
                        <a:pt x="688" y="44"/>
                        <a:pt x="688" y="33"/>
                      </a:cubicBezTo>
                      <a:lnTo>
                        <a:pt x="688" y="33"/>
                      </a:lnTo>
                      <a:cubicBezTo>
                        <a:pt x="688" y="22"/>
                        <a:pt x="680" y="14"/>
                        <a:pt x="663" y="8"/>
                      </a:cubicBezTo>
                      <a:lnTo>
                        <a:pt x="663" y="8"/>
                      </a:lnTo>
                      <a:cubicBezTo>
                        <a:pt x="647" y="3"/>
                        <a:pt x="628" y="0"/>
                        <a:pt x="606" y="0"/>
                      </a:cubicBezTo>
                      <a:lnTo>
                        <a:pt x="82" y="0"/>
                      </a:lnTo>
                      <a:lnTo>
                        <a:pt x="82" y="0"/>
                      </a:lnTo>
                      <a:cubicBezTo>
                        <a:pt x="60" y="0"/>
                        <a:pt x="41" y="3"/>
                        <a:pt x="24" y="8"/>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Freeform 50">
                  <a:extLst>
                    <a:ext uri="{FF2B5EF4-FFF2-40B4-BE49-F238E27FC236}">
                      <a16:creationId xmlns:a16="http://schemas.microsoft.com/office/drawing/2014/main" id="{BB42233C-35B5-CD4A-AAC6-564E977330D6}"/>
                    </a:ext>
                  </a:extLst>
                </p:cNvPr>
                <p:cNvSpPr>
                  <a:spLocks noChangeArrowheads="1"/>
                </p:cNvSpPr>
                <p:nvPr/>
              </p:nvSpPr>
              <p:spPr bwMode="auto">
                <a:xfrm>
                  <a:off x="1728788" y="2260600"/>
                  <a:ext cx="328612" cy="328613"/>
                </a:xfrm>
                <a:custGeom>
                  <a:avLst/>
                  <a:gdLst>
                    <a:gd name="T0" fmla="*/ 775 w 913"/>
                    <a:gd name="T1" fmla="*/ 432 h 914"/>
                    <a:gd name="T2" fmla="*/ 718 w 913"/>
                    <a:gd name="T3" fmla="*/ 358 h 914"/>
                    <a:gd name="T4" fmla="*/ 652 w 913"/>
                    <a:gd name="T5" fmla="*/ 293 h 914"/>
                    <a:gd name="T6" fmla="*/ 521 w 913"/>
                    <a:gd name="T7" fmla="*/ 162 h 914"/>
                    <a:gd name="T8" fmla="*/ 488 w 913"/>
                    <a:gd name="T9" fmla="*/ 140 h 914"/>
                    <a:gd name="T10" fmla="*/ 480 w 913"/>
                    <a:gd name="T11" fmla="*/ 137 h 914"/>
                    <a:gd name="T12" fmla="*/ 431 w 913"/>
                    <a:gd name="T13" fmla="*/ 137 h 914"/>
                    <a:gd name="T14" fmla="*/ 390 w 913"/>
                    <a:gd name="T15" fmla="*/ 162 h 914"/>
                    <a:gd name="T16" fmla="*/ 324 w 913"/>
                    <a:gd name="T17" fmla="*/ 227 h 914"/>
                    <a:gd name="T18" fmla="*/ 259 w 913"/>
                    <a:gd name="T19" fmla="*/ 293 h 914"/>
                    <a:gd name="T20" fmla="*/ 193 w 913"/>
                    <a:gd name="T21" fmla="*/ 358 h 914"/>
                    <a:gd name="T22" fmla="*/ 160 w 913"/>
                    <a:gd name="T23" fmla="*/ 391 h 914"/>
                    <a:gd name="T24" fmla="*/ 136 w 913"/>
                    <a:gd name="T25" fmla="*/ 432 h 914"/>
                    <a:gd name="T26" fmla="*/ 136 w 913"/>
                    <a:gd name="T27" fmla="*/ 481 h 914"/>
                    <a:gd name="T28" fmla="*/ 390 w 913"/>
                    <a:gd name="T29" fmla="*/ 752 h 914"/>
                    <a:gd name="T30" fmla="*/ 431 w 913"/>
                    <a:gd name="T31" fmla="*/ 776 h 914"/>
                    <a:gd name="T32" fmla="*/ 480 w 913"/>
                    <a:gd name="T33" fmla="*/ 776 h 914"/>
                    <a:gd name="T34" fmla="*/ 488 w 913"/>
                    <a:gd name="T35" fmla="*/ 773 h 914"/>
                    <a:gd name="T36" fmla="*/ 521 w 913"/>
                    <a:gd name="T37" fmla="*/ 752 h 914"/>
                    <a:gd name="T38" fmla="*/ 620 w 913"/>
                    <a:gd name="T39" fmla="*/ 654 h 914"/>
                    <a:gd name="T40" fmla="*/ 751 w 913"/>
                    <a:gd name="T41" fmla="*/ 523 h 914"/>
                    <a:gd name="T42" fmla="*/ 775 w 913"/>
                    <a:gd name="T43" fmla="*/ 481 h 914"/>
                    <a:gd name="T44" fmla="*/ 775 w 913"/>
                    <a:gd name="T45" fmla="*/ 432 h 914"/>
                    <a:gd name="T46" fmla="*/ 906 w 913"/>
                    <a:gd name="T47" fmla="*/ 432 h 914"/>
                    <a:gd name="T48" fmla="*/ 906 w 913"/>
                    <a:gd name="T49" fmla="*/ 481 h 914"/>
                    <a:gd name="T50" fmla="*/ 849 w 913"/>
                    <a:gd name="T51" fmla="*/ 555 h 914"/>
                    <a:gd name="T52" fmla="*/ 718 w 913"/>
                    <a:gd name="T53" fmla="*/ 686 h 914"/>
                    <a:gd name="T54" fmla="*/ 652 w 913"/>
                    <a:gd name="T55" fmla="*/ 752 h 914"/>
                    <a:gd name="T56" fmla="*/ 521 w 913"/>
                    <a:gd name="T57" fmla="*/ 882 h 914"/>
                    <a:gd name="T58" fmla="*/ 488 w 913"/>
                    <a:gd name="T59" fmla="*/ 904 h 914"/>
                    <a:gd name="T60" fmla="*/ 480 w 913"/>
                    <a:gd name="T61" fmla="*/ 907 h 914"/>
                    <a:gd name="T62" fmla="*/ 431 w 913"/>
                    <a:gd name="T63" fmla="*/ 907 h 914"/>
                    <a:gd name="T64" fmla="*/ 390 w 913"/>
                    <a:gd name="T65" fmla="*/ 882 h 914"/>
                    <a:gd name="T66" fmla="*/ 324 w 913"/>
                    <a:gd name="T67" fmla="*/ 817 h 914"/>
                    <a:gd name="T68" fmla="*/ 259 w 913"/>
                    <a:gd name="T69" fmla="*/ 752 h 914"/>
                    <a:gd name="T70" fmla="*/ 193 w 913"/>
                    <a:gd name="T71" fmla="*/ 686 h 914"/>
                    <a:gd name="T72" fmla="*/ 128 w 913"/>
                    <a:gd name="T73" fmla="*/ 621 h 914"/>
                    <a:gd name="T74" fmla="*/ 62 w 913"/>
                    <a:gd name="T75" fmla="*/ 555 h 914"/>
                    <a:gd name="T76" fmla="*/ 29 w 913"/>
                    <a:gd name="T77" fmla="*/ 523 h 914"/>
                    <a:gd name="T78" fmla="*/ 5 w 913"/>
                    <a:gd name="T79" fmla="*/ 481 h 914"/>
                    <a:gd name="T80" fmla="*/ 5 w 913"/>
                    <a:gd name="T81" fmla="*/ 432 h 914"/>
                    <a:gd name="T82" fmla="*/ 62 w 913"/>
                    <a:gd name="T83" fmla="*/ 358 h 914"/>
                    <a:gd name="T84" fmla="*/ 193 w 913"/>
                    <a:gd name="T85" fmla="*/ 227 h 914"/>
                    <a:gd name="T86" fmla="*/ 324 w 913"/>
                    <a:gd name="T87" fmla="*/ 96 h 914"/>
                    <a:gd name="T88" fmla="*/ 390 w 913"/>
                    <a:gd name="T89" fmla="*/ 30 h 914"/>
                    <a:gd name="T90" fmla="*/ 431 w 913"/>
                    <a:gd name="T91" fmla="*/ 6 h 914"/>
                    <a:gd name="T92" fmla="*/ 480 w 913"/>
                    <a:gd name="T93" fmla="*/ 6 h 914"/>
                    <a:gd name="T94" fmla="*/ 488 w 913"/>
                    <a:gd name="T95" fmla="*/ 9 h 914"/>
                    <a:gd name="T96" fmla="*/ 521 w 913"/>
                    <a:gd name="T97" fmla="*/ 30 h 914"/>
                    <a:gd name="T98" fmla="*/ 587 w 913"/>
                    <a:gd name="T99" fmla="*/ 96 h 914"/>
                    <a:gd name="T100" fmla="*/ 652 w 913"/>
                    <a:gd name="T101" fmla="*/ 162 h 914"/>
                    <a:gd name="T102" fmla="*/ 718 w 913"/>
                    <a:gd name="T103" fmla="*/ 227 h 914"/>
                    <a:gd name="T104" fmla="*/ 783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5" y="432"/>
                      </a:moveTo>
                      <a:lnTo>
                        <a:pt x="775" y="432"/>
                      </a:lnTo>
                      <a:cubicBezTo>
                        <a:pt x="770" y="415"/>
                        <a:pt x="761" y="402"/>
                        <a:pt x="751" y="391"/>
                      </a:cubicBezTo>
                      <a:lnTo>
                        <a:pt x="718" y="358"/>
                      </a:lnTo>
                      <a:lnTo>
                        <a:pt x="685" y="326"/>
                      </a:lnTo>
                      <a:lnTo>
                        <a:pt x="652" y="293"/>
                      </a:lnTo>
                      <a:lnTo>
                        <a:pt x="554" y="194"/>
                      </a:lnTo>
                      <a:lnTo>
                        <a:pt x="521" y="162"/>
                      </a:lnTo>
                      <a:lnTo>
                        <a:pt x="521" y="162"/>
                      </a:lnTo>
                      <a:cubicBezTo>
                        <a:pt x="512" y="152"/>
                        <a:pt x="501" y="146"/>
                        <a:pt x="488" y="140"/>
                      </a:cubicBezTo>
                      <a:lnTo>
                        <a:pt x="488" y="140"/>
                      </a:lnTo>
                      <a:cubicBezTo>
                        <a:pt x="486" y="139"/>
                        <a:pt x="483" y="138"/>
                        <a:pt x="480" y="137"/>
                      </a:cubicBezTo>
                      <a:lnTo>
                        <a:pt x="480" y="137"/>
                      </a:lnTo>
                      <a:cubicBezTo>
                        <a:pt x="463" y="132"/>
                        <a:pt x="448" y="132"/>
                        <a:pt x="431" y="137"/>
                      </a:cubicBezTo>
                      <a:lnTo>
                        <a:pt x="431" y="137"/>
                      </a:lnTo>
                      <a:cubicBezTo>
                        <a:pt x="415" y="142"/>
                        <a:pt x="401" y="151"/>
                        <a:pt x="390" y="162"/>
                      </a:cubicBezTo>
                      <a:lnTo>
                        <a:pt x="357" y="194"/>
                      </a:lnTo>
                      <a:lnTo>
                        <a:pt x="324" y="227"/>
                      </a:lnTo>
                      <a:lnTo>
                        <a:pt x="292" y="260"/>
                      </a:lnTo>
                      <a:lnTo>
                        <a:pt x="259" y="293"/>
                      </a:lnTo>
                      <a:lnTo>
                        <a:pt x="226" y="326"/>
                      </a:lnTo>
                      <a:lnTo>
                        <a:pt x="193" y="358"/>
                      </a:lnTo>
                      <a:lnTo>
                        <a:pt x="160" y="391"/>
                      </a:lnTo>
                      <a:lnTo>
                        <a:pt x="160" y="391"/>
                      </a:lnTo>
                      <a:cubicBezTo>
                        <a:pt x="150" y="402"/>
                        <a:pt x="142" y="415"/>
                        <a:pt x="136" y="432"/>
                      </a:cubicBezTo>
                      <a:lnTo>
                        <a:pt x="136" y="432"/>
                      </a:lnTo>
                      <a:cubicBezTo>
                        <a:pt x="131" y="449"/>
                        <a:pt x="131" y="465"/>
                        <a:pt x="136" y="481"/>
                      </a:cubicBezTo>
                      <a:lnTo>
                        <a:pt x="136" y="481"/>
                      </a:lnTo>
                      <a:cubicBezTo>
                        <a:pt x="142" y="498"/>
                        <a:pt x="150" y="511"/>
                        <a:pt x="160" y="523"/>
                      </a:cubicBezTo>
                      <a:lnTo>
                        <a:pt x="390" y="752"/>
                      </a:lnTo>
                      <a:lnTo>
                        <a:pt x="390" y="752"/>
                      </a:lnTo>
                      <a:cubicBezTo>
                        <a:pt x="401" y="763"/>
                        <a:pt x="415" y="771"/>
                        <a:pt x="431" y="776"/>
                      </a:cubicBezTo>
                      <a:lnTo>
                        <a:pt x="431" y="776"/>
                      </a:lnTo>
                      <a:cubicBezTo>
                        <a:pt x="448" y="782"/>
                        <a:pt x="463" y="782"/>
                        <a:pt x="480" y="776"/>
                      </a:cubicBezTo>
                      <a:lnTo>
                        <a:pt x="480" y="776"/>
                      </a:lnTo>
                      <a:cubicBezTo>
                        <a:pt x="483" y="776"/>
                        <a:pt x="486" y="775"/>
                        <a:pt x="488" y="773"/>
                      </a:cubicBezTo>
                      <a:lnTo>
                        <a:pt x="488" y="773"/>
                      </a:lnTo>
                      <a:cubicBezTo>
                        <a:pt x="501" y="768"/>
                        <a:pt x="512" y="761"/>
                        <a:pt x="521" y="752"/>
                      </a:cubicBezTo>
                      <a:lnTo>
                        <a:pt x="587" y="686"/>
                      </a:lnTo>
                      <a:lnTo>
                        <a:pt x="620" y="654"/>
                      </a:lnTo>
                      <a:lnTo>
                        <a:pt x="652" y="621"/>
                      </a:lnTo>
                      <a:lnTo>
                        <a:pt x="751" y="523"/>
                      </a:lnTo>
                      <a:lnTo>
                        <a:pt x="751" y="523"/>
                      </a:lnTo>
                      <a:cubicBezTo>
                        <a:pt x="761" y="511"/>
                        <a:pt x="770" y="498"/>
                        <a:pt x="775" y="481"/>
                      </a:cubicBezTo>
                      <a:lnTo>
                        <a:pt x="775" y="481"/>
                      </a:lnTo>
                      <a:cubicBezTo>
                        <a:pt x="781" y="465"/>
                        <a:pt x="781" y="449"/>
                        <a:pt x="775" y="432"/>
                      </a:cubicBezTo>
                      <a:close/>
                      <a:moveTo>
                        <a:pt x="906" y="432"/>
                      </a:moveTo>
                      <a:lnTo>
                        <a:pt x="906" y="432"/>
                      </a:lnTo>
                      <a:cubicBezTo>
                        <a:pt x="912" y="449"/>
                        <a:pt x="912" y="465"/>
                        <a:pt x="906" y="481"/>
                      </a:cubicBezTo>
                      <a:lnTo>
                        <a:pt x="906" y="481"/>
                      </a:lnTo>
                      <a:cubicBezTo>
                        <a:pt x="901" y="498"/>
                        <a:pt x="893" y="511"/>
                        <a:pt x="882" y="523"/>
                      </a:cubicBezTo>
                      <a:lnTo>
                        <a:pt x="849" y="555"/>
                      </a:lnTo>
                      <a:lnTo>
                        <a:pt x="816" y="588"/>
                      </a:lnTo>
                      <a:lnTo>
                        <a:pt x="718" y="686"/>
                      </a:lnTo>
                      <a:lnTo>
                        <a:pt x="685" y="719"/>
                      </a:lnTo>
                      <a:lnTo>
                        <a:pt x="652" y="752"/>
                      </a:lnTo>
                      <a:lnTo>
                        <a:pt x="554" y="850"/>
                      </a:lnTo>
                      <a:lnTo>
                        <a:pt x="521" y="882"/>
                      </a:lnTo>
                      <a:lnTo>
                        <a:pt x="521" y="882"/>
                      </a:lnTo>
                      <a:cubicBezTo>
                        <a:pt x="512" y="892"/>
                        <a:pt x="501" y="899"/>
                        <a:pt x="488" y="904"/>
                      </a:cubicBezTo>
                      <a:lnTo>
                        <a:pt x="488" y="904"/>
                      </a:lnTo>
                      <a:cubicBezTo>
                        <a:pt x="486" y="906"/>
                        <a:pt x="483" y="907"/>
                        <a:pt x="480" y="907"/>
                      </a:cubicBezTo>
                      <a:lnTo>
                        <a:pt x="480" y="907"/>
                      </a:lnTo>
                      <a:cubicBezTo>
                        <a:pt x="463" y="913"/>
                        <a:pt x="448" y="913"/>
                        <a:pt x="431" y="907"/>
                      </a:cubicBezTo>
                      <a:lnTo>
                        <a:pt x="431" y="907"/>
                      </a:lnTo>
                      <a:cubicBezTo>
                        <a:pt x="415" y="902"/>
                        <a:pt x="401" y="894"/>
                        <a:pt x="390" y="882"/>
                      </a:cubicBezTo>
                      <a:lnTo>
                        <a:pt x="357" y="850"/>
                      </a:lnTo>
                      <a:lnTo>
                        <a:pt x="324" y="817"/>
                      </a:lnTo>
                      <a:lnTo>
                        <a:pt x="292" y="785"/>
                      </a:lnTo>
                      <a:lnTo>
                        <a:pt x="259" y="752"/>
                      </a:lnTo>
                      <a:lnTo>
                        <a:pt x="226" y="719"/>
                      </a:lnTo>
                      <a:lnTo>
                        <a:pt x="193" y="686"/>
                      </a:lnTo>
                      <a:lnTo>
                        <a:pt x="160" y="654"/>
                      </a:lnTo>
                      <a:lnTo>
                        <a:pt x="128" y="621"/>
                      </a:lnTo>
                      <a:lnTo>
                        <a:pt x="95" y="588"/>
                      </a:lnTo>
                      <a:lnTo>
                        <a:pt x="62" y="555"/>
                      </a:lnTo>
                      <a:lnTo>
                        <a:pt x="29" y="523"/>
                      </a:lnTo>
                      <a:lnTo>
                        <a:pt x="29" y="523"/>
                      </a:lnTo>
                      <a:cubicBezTo>
                        <a:pt x="18" y="511"/>
                        <a:pt x="11" y="498"/>
                        <a:pt x="5" y="481"/>
                      </a:cubicBezTo>
                      <a:lnTo>
                        <a:pt x="5" y="481"/>
                      </a:lnTo>
                      <a:cubicBezTo>
                        <a:pt x="0" y="465"/>
                        <a:pt x="0" y="449"/>
                        <a:pt x="5" y="432"/>
                      </a:cubicBezTo>
                      <a:lnTo>
                        <a:pt x="5" y="432"/>
                      </a:lnTo>
                      <a:cubicBezTo>
                        <a:pt x="11" y="415"/>
                        <a:pt x="18" y="402"/>
                        <a:pt x="29" y="391"/>
                      </a:cubicBezTo>
                      <a:lnTo>
                        <a:pt x="62" y="358"/>
                      </a:lnTo>
                      <a:lnTo>
                        <a:pt x="160" y="260"/>
                      </a:lnTo>
                      <a:lnTo>
                        <a:pt x="193" y="227"/>
                      </a:lnTo>
                      <a:lnTo>
                        <a:pt x="226" y="194"/>
                      </a:lnTo>
                      <a:lnTo>
                        <a:pt x="324" y="96"/>
                      </a:lnTo>
                      <a:lnTo>
                        <a:pt x="357" y="63"/>
                      </a:lnTo>
                      <a:lnTo>
                        <a:pt x="390" y="30"/>
                      </a:lnTo>
                      <a:lnTo>
                        <a:pt x="390" y="30"/>
                      </a:lnTo>
                      <a:cubicBezTo>
                        <a:pt x="401" y="20"/>
                        <a:pt x="415" y="11"/>
                        <a:pt x="431" y="6"/>
                      </a:cubicBezTo>
                      <a:lnTo>
                        <a:pt x="431" y="6"/>
                      </a:lnTo>
                      <a:cubicBezTo>
                        <a:pt x="448" y="0"/>
                        <a:pt x="463" y="0"/>
                        <a:pt x="480" y="6"/>
                      </a:cubicBezTo>
                      <a:lnTo>
                        <a:pt x="480" y="6"/>
                      </a:lnTo>
                      <a:cubicBezTo>
                        <a:pt x="483" y="7"/>
                        <a:pt x="486" y="8"/>
                        <a:pt x="488" y="9"/>
                      </a:cubicBezTo>
                      <a:lnTo>
                        <a:pt x="488" y="9"/>
                      </a:lnTo>
                      <a:cubicBezTo>
                        <a:pt x="501" y="15"/>
                        <a:pt x="512" y="21"/>
                        <a:pt x="521" y="30"/>
                      </a:cubicBezTo>
                      <a:lnTo>
                        <a:pt x="554" y="63"/>
                      </a:lnTo>
                      <a:lnTo>
                        <a:pt x="587" y="96"/>
                      </a:lnTo>
                      <a:lnTo>
                        <a:pt x="620" y="129"/>
                      </a:lnTo>
                      <a:lnTo>
                        <a:pt x="652" y="162"/>
                      </a:lnTo>
                      <a:lnTo>
                        <a:pt x="685" y="194"/>
                      </a:lnTo>
                      <a:lnTo>
                        <a:pt x="718" y="227"/>
                      </a:lnTo>
                      <a:lnTo>
                        <a:pt x="751" y="260"/>
                      </a:lnTo>
                      <a:lnTo>
                        <a:pt x="783" y="293"/>
                      </a:lnTo>
                      <a:lnTo>
                        <a:pt x="816" y="326"/>
                      </a:lnTo>
                      <a:lnTo>
                        <a:pt x="849" y="358"/>
                      </a:lnTo>
                      <a:lnTo>
                        <a:pt x="882" y="391"/>
                      </a:lnTo>
                      <a:lnTo>
                        <a:pt x="882" y="391"/>
                      </a:lnTo>
                      <a:cubicBezTo>
                        <a:pt x="893" y="402"/>
                        <a:pt x="901" y="415"/>
                        <a:pt x="906" y="432"/>
                      </a:cubicBez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Freeform 51">
                  <a:extLst>
                    <a:ext uri="{FF2B5EF4-FFF2-40B4-BE49-F238E27FC236}">
                      <a16:creationId xmlns:a16="http://schemas.microsoft.com/office/drawing/2014/main" id="{BAE97F58-9E08-5A44-AE1C-D6937C308C8C}"/>
                    </a:ext>
                  </a:extLst>
                </p:cNvPr>
                <p:cNvSpPr>
                  <a:spLocks noChangeArrowheads="1"/>
                </p:cNvSpPr>
                <p:nvPr/>
              </p:nvSpPr>
              <p:spPr bwMode="auto">
                <a:xfrm>
                  <a:off x="1331913" y="2284413"/>
                  <a:ext cx="247650" cy="284162"/>
                </a:xfrm>
                <a:custGeom>
                  <a:avLst/>
                  <a:gdLst>
                    <a:gd name="T0" fmla="*/ 664 w 689"/>
                    <a:gd name="T1" fmla="*/ 778 h 788"/>
                    <a:gd name="T2" fmla="*/ 664 w 689"/>
                    <a:gd name="T3" fmla="*/ 778 h 788"/>
                    <a:gd name="T4" fmla="*/ 688 w 689"/>
                    <a:gd name="T5" fmla="*/ 754 h 788"/>
                    <a:gd name="T6" fmla="*/ 688 w 689"/>
                    <a:gd name="T7" fmla="*/ 754 h 788"/>
                    <a:gd name="T8" fmla="*/ 672 w 689"/>
                    <a:gd name="T9" fmla="*/ 722 h 788"/>
                    <a:gd name="T10" fmla="*/ 639 w 689"/>
                    <a:gd name="T11" fmla="*/ 689 h 788"/>
                    <a:gd name="T12" fmla="*/ 606 w 689"/>
                    <a:gd name="T13" fmla="*/ 656 h 788"/>
                    <a:gd name="T14" fmla="*/ 574 w 689"/>
                    <a:gd name="T15" fmla="*/ 623 h 788"/>
                    <a:gd name="T16" fmla="*/ 540 w 689"/>
                    <a:gd name="T17" fmla="*/ 591 h 788"/>
                    <a:gd name="T18" fmla="*/ 508 w 689"/>
                    <a:gd name="T19" fmla="*/ 558 h 788"/>
                    <a:gd name="T20" fmla="*/ 475 w 689"/>
                    <a:gd name="T21" fmla="*/ 525 h 788"/>
                    <a:gd name="T22" fmla="*/ 442 w 689"/>
                    <a:gd name="T23" fmla="*/ 492 h 788"/>
                    <a:gd name="T24" fmla="*/ 409 w 689"/>
                    <a:gd name="T25" fmla="*/ 460 h 788"/>
                    <a:gd name="T26" fmla="*/ 409 w 689"/>
                    <a:gd name="T27" fmla="*/ 460 h 788"/>
                    <a:gd name="T28" fmla="*/ 384 w 689"/>
                    <a:gd name="T29" fmla="*/ 418 h 788"/>
                    <a:gd name="T30" fmla="*/ 384 w 689"/>
                    <a:gd name="T31" fmla="*/ 418 h 788"/>
                    <a:gd name="T32" fmla="*/ 384 w 689"/>
                    <a:gd name="T33" fmla="*/ 369 h 788"/>
                    <a:gd name="T34" fmla="*/ 384 w 689"/>
                    <a:gd name="T35" fmla="*/ 369 h 788"/>
                    <a:gd name="T36" fmla="*/ 409 w 689"/>
                    <a:gd name="T37" fmla="*/ 328 h 788"/>
                    <a:gd name="T38" fmla="*/ 672 w 689"/>
                    <a:gd name="T39" fmla="*/ 66 h 788"/>
                    <a:gd name="T40" fmla="*/ 672 w 689"/>
                    <a:gd name="T41" fmla="*/ 66 h 788"/>
                    <a:gd name="T42" fmla="*/ 688 w 689"/>
                    <a:gd name="T43" fmla="*/ 33 h 788"/>
                    <a:gd name="T44" fmla="*/ 688 w 689"/>
                    <a:gd name="T45" fmla="*/ 33 h 788"/>
                    <a:gd name="T46" fmla="*/ 664 w 689"/>
                    <a:gd name="T47" fmla="*/ 8 h 788"/>
                    <a:gd name="T48" fmla="*/ 664 w 689"/>
                    <a:gd name="T49" fmla="*/ 8 h 788"/>
                    <a:gd name="T50" fmla="*/ 606 w 689"/>
                    <a:gd name="T51" fmla="*/ 0 h 788"/>
                    <a:gd name="T52" fmla="*/ 81 w 689"/>
                    <a:gd name="T53" fmla="*/ 0 h 788"/>
                    <a:gd name="T54" fmla="*/ 81 w 689"/>
                    <a:gd name="T55" fmla="*/ 0 h 788"/>
                    <a:gd name="T56" fmla="*/ 24 w 689"/>
                    <a:gd name="T57" fmla="*/ 8 h 788"/>
                    <a:gd name="T58" fmla="*/ 24 w 689"/>
                    <a:gd name="T59" fmla="*/ 8 h 788"/>
                    <a:gd name="T60" fmla="*/ 0 w 689"/>
                    <a:gd name="T61" fmla="*/ 33 h 788"/>
                    <a:gd name="T62" fmla="*/ 0 w 689"/>
                    <a:gd name="T63" fmla="*/ 33 h 788"/>
                    <a:gd name="T64" fmla="*/ 16 w 689"/>
                    <a:gd name="T65" fmla="*/ 66 h 788"/>
                    <a:gd name="T66" fmla="*/ 49 w 689"/>
                    <a:gd name="T67" fmla="*/ 99 h 788"/>
                    <a:gd name="T68" fmla="*/ 81 w 689"/>
                    <a:gd name="T69" fmla="*/ 131 h 788"/>
                    <a:gd name="T70" fmla="*/ 114 w 689"/>
                    <a:gd name="T71" fmla="*/ 164 h 788"/>
                    <a:gd name="T72" fmla="*/ 147 w 689"/>
                    <a:gd name="T73" fmla="*/ 197 h 788"/>
                    <a:gd name="T74" fmla="*/ 180 w 689"/>
                    <a:gd name="T75" fmla="*/ 230 h 788"/>
                    <a:gd name="T76" fmla="*/ 212 w 689"/>
                    <a:gd name="T77" fmla="*/ 263 h 788"/>
                    <a:gd name="T78" fmla="*/ 245 w 689"/>
                    <a:gd name="T79" fmla="*/ 296 h 788"/>
                    <a:gd name="T80" fmla="*/ 278 w 689"/>
                    <a:gd name="T81" fmla="*/ 328 h 788"/>
                    <a:gd name="T82" fmla="*/ 278 w 689"/>
                    <a:gd name="T83" fmla="*/ 328 h 788"/>
                    <a:gd name="T84" fmla="*/ 303 w 689"/>
                    <a:gd name="T85" fmla="*/ 369 h 788"/>
                    <a:gd name="T86" fmla="*/ 303 w 689"/>
                    <a:gd name="T87" fmla="*/ 369 h 788"/>
                    <a:gd name="T88" fmla="*/ 303 w 689"/>
                    <a:gd name="T89" fmla="*/ 418 h 788"/>
                    <a:gd name="T90" fmla="*/ 303 w 689"/>
                    <a:gd name="T91" fmla="*/ 418 h 788"/>
                    <a:gd name="T92" fmla="*/ 278 w 689"/>
                    <a:gd name="T93" fmla="*/ 460 h 788"/>
                    <a:gd name="T94" fmla="*/ 16 w 689"/>
                    <a:gd name="T95" fmla="*/ 722 h 788"/>
                    <a:gd name="T96" fmla="*/ 16 w 689"/>
                    <a:gd name="T97" fmla="*/ 722 h 788"/>
                    <a:gd name="T98" fmla="*/ 0 w 689"/>
                    <a:gd name="T99" fmla="*/ 754 h 788"/>
                    <a:gd name="T100" fmla="*/ 0 w 689"/>
                    <a:gd name="T101" fmla="*/ 754 h 788"/>
                    <a:gd name="T102" fmla="*/ 24 w 689"/>
                    <a:gd name="T103" fmla="*/ 778 h 788"/>
                    <a:gd name="T104" fmla="*/ 24 w 689"/>
                    <a:gd name="T105" fmla="*/ 778 h 788"/>
                    <a:gd name="T106" fmla="*/ 81 w 689"/>
                    <a:gd name="T107" fmla="*/ 787 h 788"/>
                    <a:gd name="T108" fmla="*/ 606 w 689"/>
                    <a:gd name="T109" fmla="*/ 787 h 788"/>
                    <a:gd name="T110" fmla="*/ 606 w 689"/>
                    <a:gd name="T111" fmla="*/ 787 h 788"/>
                    <a:gd name="T112" fmla="*/ 664 w 689"/>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788">
                      <a:moveTo>
                        <a:pt x="664" y="778"/>
                      </a:moveTo>
                      <a:lnTo>
                        <a:pt x="664" y="778"/>
                      </a:lnTo>
                      <a:cubicBezTo>
                        <a:pt x="679" y="773"/>
                        <a:pt x="688" y="765"/>
                        <a:pt x="688" y="754"/>
                      </a:cubicBezTo>
                      <a:lnTo>
                        <a:pt x="688" y="754"/>
                      </a:lnTo>
                      <a:cubicBezTo>
                        <a:pt x="688" y="743"/>
                        <a:pt x="682" y="732"/>
                        <a:pt x="672" y="722"/>
                      </a:cubicBezTo>
                      <a:lnTo>
                        <a:pt x="639" y="689"/>
                      </a:lnTo>
                      <a:lnTo>
                        <a:pt x="606" y="656"/>
                      </a:lnTo>
                      <a:lnTo>
                        <a:pt x="574" y="623"/>
                      </a:lnTo>
                      <a:lnTo>
                        <a:pt x="540" y="591"/>
                      </a:lnTo>
                      <a:lnTo>
                        <a:pt x="508" y="558"/>
                      </a:lnTo>
                      <a:lnTo>
                        <a:pt x="475" y="525"/>
                      </a:lnTo>
                      <a:lnTo>
                        <a:pt x="442" y="492"/>
                      </a:lnTo>
                      <a:lnTo>
                        <a:pt x="409" y="460"/>
                      </a:lnTo>
                      <a:lnTo>
                        <a:pt x="409" y="460"/>
                      </a:lnTo>
                      <a:cubicBezTo>
                        <a:pt x="398" y="448"/>
                        <a:pt x="390" y="435"/>
                        <a:pt x="384" y="418"/>
                      </a:cubicBezTo>
                      <a:lnTo>
                        <a:pt x="384" y="418"/>
                      </a:lnTo>
                      <a:cubicBezTo>
                        <a:pt x="379" y="402"/>
                        <a:pt x="379" y="386"/>
                        <a:pt x="384" y="369"/>
                      </a:cubicBezTo>
                      <a:lnTo>
                        <a:pt x="384" y="369"/>
                      </a:lnTo>
                      <a:cubicBezTo>
                        <a:pt x="390" y="352"/>
                        <a:pt x="398" y="339"/>
                        <a:pt x="409" y="328"/>
                      </a:cubicBezTo>
                      <a:lnTo>
                        <a:pt x="672" y="66"/>
                      </a:lnTo>
                      <a:lnTo>
                        <a:pt x="672" y="66"/>
                      </a:lnTo>
                      <a:cubicBezTo>
                        <a:pt x="682" y="55"/>
                        <a:pt x="688" y="44"/>
                        <a:pt x="688" y="33"/>
                      </a:cubicBezTo>
                      <a:lnTo>
                        <a:pt x="688" y="33"/>
                      </a:lnTo>
                      <a:cubicBezTo>
                        <a:pt x="688" y="23"/>
                        <a:pt x="679" y="14"/>
                        <a:pt x="664" y="8"/>
                      </a:cubicBezTo>
                      <a:lnTo>
                        <a:pt x="664" y="8"/>
                      </a:lnTo>
                      <a:cubicBezTo>
                        <a:pt x="647" y="3"/>
                        <a:pt x="628" y="0"/>
                        <a:pt x="606" y="0"/>
                      </a:cubicBezTo>
                      <a:lnTo>
                        <a:pt x="81" y="0"/>
                      </a:lnTo>
                      <a:lnTo>
                        <a:pt x="81" y="0"/>
                      </a:lnTo>
                      <a:cubicBezTo>
                        <a:pt x="60" y="0"/>
                        <a:pt x="41" y="3"/>
                        <a:pt x="24" y="8"/>
                      </a:cubicBezTo>
                      <a:lnTo>
                        <a:pt x="24" y="8"/>
                      </a:lnTo>
                      <a:cubicBezTo>
                        <a:pt x="8" y="14"/>
                        <a:pt x="0" y="23"/>
                        <a:pt x="0" y="33"/>
                      </a:cubicBezTo>
                      <a:lnTo>
                        <a:pt x="0" y="33"/>
                      </a:lnTo>
                      <a:cubicBezTo>
                        <a:pt x="0" y="44"/>
                        <a:pt x="5" y="55"/>
                        <a:pt x="16" y="66"/>
                      </a:cubicBezTo>
                      <a:lnTo>
                        <a:pt x="49" y="99"/>
                      </a:lnTo>
                      <a:lnTo>
                        <a:pt x="81" y="131"/>
                      </a:lnTo>
                      <a:lnTo>
                        <a:pt x="114" y="164"/>
                      </a:lnTo>
                      <a:lnTo>
                        <a:pt x="147" y="197"/>
                      </a:lnTo>
                      <a:lnTo>
                        <a:pt x="180" y="230"/>
                      </a:lnTo>
                      <a:lnTo>
                        <a:pt x="212" y="263"/>
                      </a:lnTo>
                      <a:lnTo>
                        <a:pt x="245" y="296"/>
                      </a:lnTo>
                      <a:lnTo>
                        <a:pt x="278" y="328"/>
                      </a:lnTo>
                      <a:lnTo>
                        <a:pt x="278" y="328"/>
                      </a:lnTo>
                      <a:cubicBezTo>
                        <a:pt x="289" y="339"/>
                        <a:pt x="298" y="352"/>
                        <a:pt x="303" y="369"/>
                      </a:cubicBezTo>
                      <a:lnTo>
                        <a:pt x="303" y="369"/>
                      </a:lnTo>
                      <a:cubicBezTo>
                        <a:pt x="308" y="386"/>
                        <a:pt x="308" y="402"/>
                        <a:pt x="303" y="418"/>
                      </a:cubicBezTo>
                      <a:lnTo>
                        <a:pt x="303" y="418"/>
                      </a:lnTo>
                      <a:cubicBezTo>
                        <a:pt x="298" y="435"/>
                        <a:pt x="289" y="448"/>
                        <a:pt x="278" y="460"/>
                      </a:cubicBezTo>
                      <a:lnTo>
                        <a:pt x="16" y="722"/>
                      </a:lnTo>
                      <a:lnTo>
                        <a:pt x="16" y="722"/>
                      </a:lnTo>
                      <a:cubicBezTo>
                        <a:pt x="5" y="732"/>
                        <a:pt x="0" y="743"/>
                        <a:pt x="0" y="754"/>
                      </a:cubicBezTo>
                      <a:lnTo>
                        <a:pt x="0" y="754"/>
                      </a:lnTo>
                      <a:cubicBezTo>
                        <a:pt x="0" y="765"/>
                        <a:pt x="8" y="773"/>
                        <a:pt x="24" y="778"/>
                      </a:cubicBezTo>
                      <a:lnTo>
                        <a:pt x="24" y="778"/>
                      </a:lnTo>
                      <a:cubicBezTo>
                        <a:pt x="41" y="784"/>
                        <a:pt x="60" y="787"/>
                        <a:pt x="81" y="787"/>
                      </a:cubicBezTo>
                      <a:lnTo>
                        <a:pt x="606" y="787"/>
                      </a:lnTo>
                      <a:lnTo>
                        <a:pt x="606" y="787"/>
                      </a:lnTo>
                      <a:cubicBezTo>
                        <a:pt x="628" y="787"/>
                        <a:pt x="647" y="784"/>
                        <a:pt x="664" y="77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Freeform 52">
                  <a:extLst>
                    <a:ext uri="{FF2B5EF4-FFF2-40B4-BE49-F238E27FC236}">
                      <a16:creationId xmlns:a16="http://schemas.microsoft.com/office/drawing/2014/main" id="{E08C78A5-3DAC-964E-A43E-4C9E4698D0A8}"/>
                    </a:ext>
                  </a:extLst>
                </p:cNvPr>
                <p:cNvSpPr>
                  <a:spLocks noChangeArrowheads="1"/>
                </p:cNvSpPr>
                <p:nvPr/>
              </p:nvSpPr>
              <p:spPr bwMode="auto">
                <a:xfrm>
                  <a:off x="2205038"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4 w 690"/>
                    <a:gd name="T13" fmla="*/ 8 h 788"/>
                    <a:gd name="T14" fmla="*/ 82 w 690"/>
                    <a:gd name="T15" fmla="*/ 0 h 788"/>
                    <a:gd name="T16" fmla="*/ 24 w 690"/>
                    <a:gd name="T17" fmla="*/ 8 h 788"/>
                    <a:gd name="T18" fmla="*/ 0 w 690"/>
                    <a:gd name="T19" fmla="*/ 33 h 788"/>
                    <a:gd name="T20" fmla="*/ 16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0 w 690"/>
                    <a:gd name="T35" fmla="*/ 558 h 788"/>
                    <a:gd name="T36" fmla="*/ 115 w 690"/>
                    <a:gd name="T37" fmla="*/ 623 h 788"/>
                    <a:gd name="T38" fmla="*/ 49 w 690"/>
                    <a:gd name="T39" fmla="*/ 689 h 788"/>
                    <a:gd name="T40" fmla="*/ 16 w 690"/>
                    <a:gd name="T41" fmla="*/ 722 h 788"/>
                    <a:gd name="T42" fmla="*/ 0 w 690"/>
                    <a:gd name="T43" fmla="*/ 754 h 788"/>
                    <a:gd name="T44" fmla="*/ 24 w 690"/>
                    <a:gd name="T45" fmla="*/ 778 h 788"/>
                    <a:gd name="T46" fmla="*/ 607 w 690"/>
                    <a:gd name="T47" fmla="*/ 787 h 788"/>
                    <a:gd name="T48" fmla="*/ 664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4" y="8"/>
                      </a:cubicBezTo>
                      <a:lnTo>
                        <a:pt x="664" y="8"/>
                      </a:lnTo>
                      <a:cubicBezTo>
                        <a:pt x="648" y="3"/>
                        <a:pt x="628" y="0"/>
                        <a:pt x="607" y="0"/>
                      </a:cubicBezTo>
                      <a:lnTo>
                        <a:pt x="82" y="0"/>
                      </a:lnTo>
                      <a:lnTo>
                        <a:pt x="82" y="0"/>
                      </a:lnTo>
                      <a:cubicBezTo>
                        <a:pt x="60" y="0"/>
                        <a:pt x="41" y="3"/>
                        <a:pt x="24" y="8"/>
                      </a:cubicBezTo>
                      <a:lnTo>
                        <a:pt x="24" y="8"/>
                      </a:lnTo>
                      <a:cubicBezTo>
                        <a:pt x="9" y="14"/>
                        <a:pt x="0" y="23"/>
                        <a:pt x="0" y="33"/>
                      </a:cubicBezTo>
                      <a:lnTo>
                        <a:pt x="0" y="33"/>
                      </a:lnTo>
                      <a:cubicBezTo>
                        <a:pt x="0" y="44"/>
                        <a:pt x="6" y="55"/>
                        <a:pt x="16" y="66"/>
                      </a:cubicBezTo>
                      <a:lnTo>
                        <a:pt x="82" y="131"/>
                      </a:lnTo>
                      <a:lnTo>
                        <a:pt x="115" y="164"/>
                      </a:lnTo>
                      <a:lnTo>
                        <a:pt x="148" y="197"/>
                      </a:lnTo>
                      <a:lnTo>
                        <a:pt x="246" y="295"/>
                      </a:lnTo>
                      <a:lnTo>
                        <a:pt x="279" y="328"/>
                      </a:lnTo>
                      <a:lnTo>
                        <a:pt x="279" y="328"/>
                      </a:lnTo>
                      <a:cubicBezTo>
                        <a:pt x="290" y="339"/>
                        <a:pt x="298" y="352"/>
                        <a:pt x="303" y="369"/>
                      </a:cubicBezTo>
                      <a:lnTo>
                        <a:pt x="303" y="369"/>
                      </a:lnTo>
                      <a:cubicBezTo>
                        <a:pt x="309" y="386"/>
                        <a:pt x="309" y="402"/>
                        <a:pt x="303" y="418"/>
                      </a:cubicBezTo>
                      <a:lnTo>
                        <a:pt x="303" y="418"/>
                      </a:lnTo>
                      <a:cubicBezTo>
                        <a:pt x="298" y="435"/>
                        <a:pt x="290" y="448"/>
                        <a:pt x="279" y="460"/>
                      </a:cubicBezTo>
                      <a:lnTo>
                        <a:pt x="246" y="492"/>
                      </a:lnTo>
                      <a:lnTo>
                        <a:pt x="213" y="525"/>
                      </a:lnTo>
                      <a:lnTo>
                        <a:pt x="180" y="558"/>
                      </a:lnTo>
                      <a:lnTo>
                        <a:pt x="148" y="591"/>
                      </a:lnTo>
                      <a:lnTo>
                        <a:pt x="115" y="623"/>
                      </a:lnTo>
                      <a:lnTo>
                        <a:pt x="82" y="656"/>
                      </a:lnTo>
                      <a:lnTo>
                        <a:pt x="49" y="689"/>
                      </a:lnTo>
                      <a:lnTo>
                        <a:pt x="16" y="722"/>
                      </a:lnTo>
                      <a:lnTo>
                        <a:pt x="16" y="722"/>
                      </a:lnTo>
                      <a:cubicBezTo>
                        <a:pt x="6" y="732"/>
                        <a:pt x="0" y="743"/>
                        <a:pt x="0" y="754"/>
                      </a:cubicBezTo>
                      <a:lnTo>
                        <a:pt x="0" y="754"/>
                      </a:lnTo>
                      <a:cubicBezTo>
                        <a:pt x="0" y="765"/>
                        <a:pt x="9" y="773"/>
                        <a:pt x="24" y="778"/>
                      </a:cubicBezTo>
                      <a:lnTo>
                        <a:pt x="24" y="778"/>
                      </a:lnTo>
                      <a:cubicBezTo>
                        <a:pt x="41" y="784"/>
                        <a:pt x="60" y="787"/>
                        <a:pt x="82" y="787"/>
                      </a:cubicBezTo>
                      <a:lnTo>
                        <a:pt x="607" y="787"/>
                      </a:lnTo>
                      <a:lnTo>
                        <a:pt x="607" y="787"/>
                      </a:lnTo>
                      <a:cubicBezTo>
                        <a:pt x="628" y="787"/>
                        <a:pt x="648" y="784"/>
                        <a:pt x="664" y="778"/>
                      </a:cubicBezTo>
                      <a:lnTo>
                        <a:pt x="664"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0" y="435"/>
                        <a:pt x="385" y="418"/>
                      </a:cubicBezTo>
                      <a:lnTo>
                        <a:pt x="385" y="418"/>
                      </a:lnTo>
                      <a:cubicBezTo>
                        <a:pt x="380" y="402"/>
                        <a:pt x="380" y="386"/>
                        <a:pt x="385" y="369"/>
                      </a:cubicBezTo>
                      <a:lnTo>
                        <a:pt x="385" y="369"/>
                      </a:lnTo>
                      <a:cubicBezTo>
                        <a:pt x="390" y="352"/>
                        <a:pt x="399" y="339"/>
                        <a:pt x="410" y="32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Freeform 53">
                  <a:extLst>
                    <a:ext uri="{FF2B5EF4-FFF2-40B4-BE49-F238E27FC236}">
                      <a16:creationId xmlns:a16="http://schemas.microsoft.com/office/drawing/2014/main" id="{86A8CF99-4BF9-7248-9135-34600E598BFF}"/>
                    </a:ext>
                  </a:extLst>
                </p:cNvPr>
                <p:cNvSpPr>
                  <a:spLocks noChangeArrowheads="1"/>
                </p:cNvSpPr>
                <p:nvPr/>
              </p:nvSpPr>
              <p:spPr bwMode="auto">
                <a:xfrm>
                  <a:off x="1798638" y="2332038"/>
                  <a:ext cx="187325" cy="187325"/>
                </a:xfrm>
                <a:custGeom>
                  <a:avLst/>
                  <a:gdLst>
                    <a:gd name="T0" fmla="*/ 383 w 520"/>
                    <a:gd name="T1" fmla="*/ 235 h 520"/>
                    <a:gd name="T2" fmla="*/ 325 w 520"/>
                    <a:gd name="T3" fmla="*/ 161 h 520"/>
                    <a:gd name="T4" fmla="*/ 292 w 520"/>
                    <a:gd name="T5" fmla="*/ 140 h 520"/>
                    <a:gd name="T6" fmla="*/ 284 w 520"/>
                    <a:gd name="T7" fmla="*/ 136 h 520"/>
                    <a:gd name="T8" fmla="*/ 235 w 520"/>
                    <a:gd name="T9" fmla="*/ 136 h 520"/>
                    <a:gd name="T10" fmla="*/ 194 w 520"/>
                    <a:gd name="T11" fmla="*/ 161 h 520"/>
                    <a:gd name="T12" fmla="*/ 161 w 520"/>
                    <a:gd name="T13" fmla="*/ 194 h 520"/>
                    <a:gd name="T14" fmla="*/ 137 w 520"/>
                    <a:gd name="T15" fmla="*/ 235 h 520"/>
                    <a:gd name="T16" fmla="*/ 137 w 520"/>
                    <a:gd name="T17" fmla="*/ 284 h 520"/>
                    <a:gd name="T18" fmla="*/ 194 w 520"/>
                    <a:gd name="T19" fmla="*/ 358 h 520"/>
                    <a:gd name="T20" fmla="*/ 235 w 520"/>
                    <a:gd name="T21" fmla="*/ 382 h 520"/>
                    <a:gd name="T22" fmla="*/ 284 w 520"/>
                    <a:gd name="T23" fmla="*/ 382 h 520"/>
                    <a:gd name="T24" fmla="*/ 292 w 520"/>
                    <a:gd name="T25" fmla="*/ 379 h 520"/>
                    <a:gd name="T26" fmla="*/ 325 w 520"/>
                    <a:gd name="T27" fmla="*/ 358 h 520"/>
                    <a:gd name="T28" fmla="*/ 358 w 520"/>
                    <a:gd name="T29" fmla="*/ 326 h 520"/>
                    <a:gd name="T30" fmla="*/ 383 w 520"/>
                    <a:gd name="T31" fmla="*/ 284 h 520"/>
                    <a:gd name="T32" fmla="*/ 514 w 520"/>
                    <a:gd name="T33" fmla="*/ 235 h 520"/>
                    <a:gd name="T34" fmla="*/ 514 w 520"/>
                    <a:gd name="T35" fmla="*/ 284 h 520"/>
                    <a:gd name="T36" fmla="*/ 489 w 520"/>
                    <a:gd name="T37" fmla="*/ 326 h 520"/>
                    <a:gd name="T38" fmla="*/ 424 w 520"/>
                    <a:gd name="T39" fmla="*/ 391 h 520"/>
                    <a:gd name="T40" fmla="*/ 358 w 520"/>
                    <a:gd name="T41" fmla="*/ 457 h 520"/>
                    <a:gd name="T42" fmla="*/ 325 w 520"/>
                    <a:gd name="T43" fmla="*/ 489 h 520"/>
                    <a:gd name="T44" fmla="*/ 292 w 520"/>
                    <a:gd name="T45" fmla="*/ 510 h 520"/>
                    <a:gd name="T46" fmla="*/ 284 w 520"/>
                    <a:gd name="T47" fmla="*/ 514 h 520"/>
                    <a:gd name="T48" fmla="*/ 235 w 520"/>
                    <a:gd name="T49" fmla="*/ 514 h 520"/>
                    <a:gd name="T50" fmla="*/ 161 w 520"/>
                    <a:gd name="T51" fmla="*/ 457 h 520"/>
                    <a:gd name="T52" fmla="*/ 30 w 520"/>
                    <a:gd name="T53" fmla="*/ 326 h 520"/>
                    <a:gd name="T54" fmla="*/ 6 w 520"/>
                    <a:gd name="T55" fmla="*/ 284 h 520"/>
                    <a:gd name="T56" fmla="*/ 6 w 520"/>
                    <a:gd name="T57" fmla="*/ 235 h 520"/>
                    <a:gd name="T58" fmla="*/ 30 w 520"/>
                    <a:gd name="T59" fmla="*/ 194 h 520"/>
                    <a:gd name="T60" fmla="*/ 96 w 520"/>
                    <a:gd name="T61" fmla="*/ 129 h 520"/>
                    <a:gd name="T62" fmla="*/ 194 w 520"/>
                    <a:gd name="T63" fmla="*/ 30 h 520"/>
                    <a:gd name="T64" fmla="*/ 235 w 520"/>
                    <a:gd name="T65" fmla="*/ 6 h 520"/>
                    <a:gd name="T66" fmla="*/ 284 w 520"/>
                    <a:gd name="T67" fmla="*/ 6 h 520"/>
                    <a:gd name="T68" fmla="*/ 292 w 520"/>
                    <a:gd name="T69" fmla="*/ 9 h 520"/>
                    <a:gd name="T70" fmla="*/ 325 w 520"/>
                    <a:gd name="T71" fmla="*/ 30 h 520"/>
                    <a:gd name="T72" fmla="*/ 489 w 520"/>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0" h="520">
                      <a:moveTo>
                        <a:pt x="383" y="235"/>
                      </a:moveTo>
                      <a:lnTo>
                        <a:pt x="383" y="235"/>
                      </a:lnTo>
                      <a:cubicBezTo>
                        <a:pt x="377" y="218"/>
                        <a:pt x="369" y="205"/>
                        <a:pt x="358" y="194"/>
                      </a:cubicBezTo>
                      <a:lnTo>
                        <a:pt x="325" y="161"/>
                      </a:lnTo>
                      <a:lnTo>
                        <a:pt x="325" y="161"/>
                      </a:lnTo>
                      <a:cubicBezTo>
                        <a:pt x="316" y="152"/>
                        <a:pt x="305" y="145"/>
                        <a:pt x="292" y="140"/>
                      </a:cubicBezTo>
                      <a:lnTo>
                        <a:pt x="292" y="140"/>
                      </a:lnTo>
                      <a:cubicBezTo>
                        <a:pt x="290" y="139"/>
                        <a:pt x="287" y="137"/>
                        <a:pt x="284" y="136"/>
                      </a:cubicBezTo>
                      <a:lnTo>
                        <a:pt x="284" y="136"/>
                      </a:lnTo>
                      <a:cubicBezTo>
                        <a:pt x="267" y="131"/>
                        <a:pt x="252" y="131"/>
                        <a:pt x="235" y="136"/>
                      </a:cubicBezTo>
                      <a:lnTo>
                        <a:pt x="235" y="136"/>
                      </a:lnTo>
                      <a:cubicBezTo>
                        <a:pt x="219" y="142"/>
                        <a:pt x="205" y="151"/>
                        <a:pt x="194" y="161"/>
                      </a:cubicBezTo>
                      <a:lnTo>
                        <a:pt x="161" y="194"/>
                      </a:lnTo>
                      <a:lnTo>
                        <a:pt x="161" y="194"/>
                      </a:lnTo>
                      <a:cubicBezTo>
                        <a:pt x="150" y="205"/>
                        <a:pt x="142" y="218"/>
                        <a:pt x="137" y="235"/>
                      </a:cubicBezTo>
                      <a:lnTo>
                        <a:pt x="137" y="235"/>
                      </a:lnTo>
                      <a:cubicBezTo>
                        <a:pt x="131" y="252"/>
                        <a:pt x="131" y="268"/>
                        <a:pt x="137" y="284"/>
                      </a:cubicBezTo>
                      <a:lnTo>
                        <a:pt x="137" y="284"/>
                      </a:lnTo>
                      <a:cubicBezTo>
                        <a:pt x="142" y="301"/>
                        <a:pt x="150" y="314"/>
                        <a:pt x="161" y="326"/>
                      </a:cubicBezTo>
                      <a:lnTo>
                        <a:pt x="194" y="358"/>
                      </a:lnTo>
                      <a:lnTo>
                        <a:pt x="194" y="358"/>
                      </a:lnTo>
                      <a:cubicBezTo>
                        <a:pt x="205" y="369"/>
                        <a:pt x="219" y="377"/>
                        <a:pt x="235" y="382"/>
                      </a:cubicBezTo>
                      <a:lnTo>
                        <a:pt x="235" y="382"/>
                      </a:lnTo>
                      <a:cubicBezTo>
                        <a:pt x="252" y="388"/>
                        <a:pt x="267" y="388"/>
                        <a:pt x="284" y="382"/>
                      </a:cubicBezTo>
                      <a:lnTo>
                        <a:pt x="284" y="382"/>
                      </a:lnTo>
                      <a:cubicBezTo>
                        <a:pt x="287" y="381"/>
                        <a:pt x="290" y="381"/>
                        <a:pt x="292" y="379"/>
                      </a:cubicBezTo>
                      <a:lnTo>
                        <a:pt x="292" y="379"/>
                      </a:lnTo>
                      <a:cubicBezTo>
                        <a:pt x="305" y="374"/>
                        <a:pt x="316" y="367"/>
                        <a:pt x="325" y="358"/>
                      </a:cubicBezTo>
                      <a:lnTo>
                        <a:pt x="358" y="326"/>
                      </a:lnTo>
                      <a:lnTo>
                        <a:pt x="358" y="326"/>
                      </a:lnTo>
                      <a:cubicBezTo>
                        <a:pt x="369" y="314"/>
                        <a:pt x="377" y="301"/>
                        <a:pt x="383" y="284"/>
                      </a:cubicBezTo>
                      <a:lnTo>
                        <a:pt x="383" y="284"/>
                      </a:lnTo>
                      <a:cubicBezTo>
                        <a:pt x="388" y="268"/>
                        <a:pt x="388" y="252"/>
                        <a:pt x="383" y="235"/>
                      </a:cubicBezTo>
                      <a:close/>
                      <a:moveTo>
                        <a:pt x="514" y="235"/>
                      </a:moveTo>
                      <a:lnTo>
                        <a:pt x="514" y="235"/>
                      </a:lnTo>
                      <a:cubicBezTo>
                        <a:pt x="519" y="252"/>
                        <a:pt x="519" y="268"/>
                        <a:pt x="514" y="284"/>
                      </a:cubicBezTo>
                      <a:lnTo>
                        <a:pt x="514" y="284"/>
                      </a:lnTo>
                      <a:cubicBezTo>
                        <a:pt x="508" y="301"/>
                        <a:pt x="500" y="314"/>
                        <a:pt x="489" y="326"/>
                      </a:cubicBezTo>
                      <a:lnTo>
                        <a:pt x="456" y="358"/>
                      </a:lnTo>
                      <a:lnTo>
                        <a:pt x="424" y="391"/>
                      </a:lnTo>
                      <a:lnTo>
                        <a:pt x="391" y="424"/>
                      </a:lnTo>
                      <a:lnTo>
                        <a:pt x="358" y="457"/>
                      </a:lnTo>
                      <a:lnTo>
                        <a:pt x="325" y="489"/>
                      </a:lnTo>
                      <a:lnTo>
                        <a:pt x="325" y="489"/>
                      </a:lnTo>
                      <a:cubicBezTo>
                        <a:pt x="316" y="498"/>
                        <a:pt x="305" y="505"/>
                        <a:pt x="292" y="510"/>
                      </a:cubicBezTo>
                      <a:lnTo>
                        <a:pt x="292" y="510"/>
                      </a:lnTo>
                      <a:cubicBezTo>
                        <a:pt x="290" y="512"/>
                        <a:pt x="287" y="513"/>
                        <a:pt x="284" y="514"/>
                      </a:cubicBezTo>
                      <a:lnTo>
                        <a:pt x="284" y="514"/>
                      </a:lnTo>
                      <a:cubicBezTo>
                        <a:pt x="267" y="519"/>
                        <a:pt x="252" y="519"/>
                        <a:pt x="235" y="514"/>
                      </a:cubicBezTo>
                      <a:lnTo>
                        <a:pt x="235" y="514"/>
                      </a:lnTo>
                      <a:cubicBezTo>
                        <a:pt x="219" y="508"/>
                        <a:pt x="205" y="500"/>
                        <a:pt x="194" y="489"/>
                      </a:cubicBezTo>
                      <a:lnTo>
                        <a:pt x="161" y="457"/>
                      </a:lnTo>
                      <a:lnTo>
                        <a:pt x="128" y="424"/>
                      </a:lnTo>
                      <a:lnTo>
                        <a:pt x="30" y="326"/>
                      </a:lnTo>
                      <a:lnTo>
                        <a:pt x="30" y="326"/>
                      </a:lnTo>
                      <a:cubicBezTo>
                        <a:pt x="19" y="314"/>
                        <a:pt x="11" y="301"/>
                        <a:pt x="6" y="284"/>
                      </a:cubicBezTo>
                      <a:lnTo>
                        <a:pt x="6" y="284"/>
                      </a:lnTo>
                      <a:cubicBezTo>
                        <a:pt x="0" y="268"/>
                        <a:pt x="0" y="252"/>
                        <a:pt x="6" y="235"/>
                      </a:cubicBezTo>
                      <a:lnTo>
                        <a:pt x="6" y="235"/>
                      </a:lnTo>
                      <a:cubicBezTo>
                        <a:pt x="11" y="218"/>
                        <a:pt x="19" y="205"/>
                        <a:pt x="30" y="194"/>
                      </a:cubicBezTo>
                      <a:lnTo>
                        <a:pt x="63" y="161"/>
                      </a:lnTo>
                      <a:lnTo>
                        <a:pt x="96" y="129"/>
                      </a:lnTo>
                      <a:lnTo>
                        <a:pt x="128" y="96"/>
                      </a:lnTo>
                      <a:lnTo>
                        <a:pt x="194" y="30"/>
                      </a:lnTo>
                      <a:lnTo>
                        <a:pt x="194" y="30"/>
                      </a:lnTo>
                      <a:cubicBezTo>
                        <a:pt x="205" y="20"/>
                        <a:pt x="219" y="11"/>
                        <a:pt x="235" y="6"/>
                      </a:cubicBezTo>
                      <a:lnTo>
                        <a:pt x="235" y="6"/>
                      </a:lnTo>
                      <a:cubicBezTo>
                        <a:pt x="252" y="0"/>
                        <a:pt x="267" y="0"/>
                        <a:pt x="284" y="6"/>
                      </a:cubicBezTo>
                      <a:lnTo>
                        <a:pt x="284" y="6"/>
                      </a:lnTo>
                      <a:cubicBezTo>
                        <a:pt x="287" y="7"/>
                        <a:pt x="290" y="8"/>
                        <a:pt x="292" y="9"/>
                      </a:cubicBezTo>
                      <a:lnTo>
                        <a:pt x="292" y="9"/>
                      </a:lnTo>
                      <a:cubicBezTo>
                        <a:pt x="305" y="14"/>
                        <a:pt x="316" y="21"/>
                        <a:pt x="325" y="30"/>
                      </a:cubicBezTo>
                      <a:lnTo>
                        <a:pt x="489" y="194"/>
                      </a:lnTo>
                      <a:lnTo>
                        <a:pt x="489" y="194"/>
                      </a:lnTo>
                      <a:cubicBezTo>
                        <a:pt x="500" y="205"/>
                        <a:pt x="508" y="218"/>
                        <a:pt x="514" y="235"/>
                      </a:cubicBezTo>
                      <a:close/>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Freeform 56">
                  <a:extLst>
                    <a:ext uri="{FF2B5EF4-FFF2-40B4-BE49-F238E27FC236}">
                      <a16:creationId xmlns:a16="http://schemas.microsoft.com/office/drawing/2014/main" id="{77F632F4-90B8-D34B-88D2-B93726B5A0F7}"/>
                    </a:ext>
                  </a:extLst>
                </p:cNvPr>
                <p:cNvSpPr>
                  <a:spLocks noChangeArrowheads="1"/>
                </p:cNvSpPr>
                <p:nvPr/>
              </p:nvSpPr>
              <p:spPr bwMode="auto">
                <a:xfrm>
                  <a:off x="1870075" y="2403475"/>
                  <a:ext cx="46038" cy="46038"/>
                </a:xfrm>
                <a:custGeom>
                  <a:avLst/>
                  <a:gdLst>
                    <a:gd name="T0" fmla="*/ 96 w 128"/>
                    <a:gd name="T1" fmla="*/ 9 h 127"/>
                    <a:gd name="T2" fmla="*/ 96 w 128"/>
                    <a:gd name="T3" fmla="*/ 9 h 127"/>
                    <a:gd name="T4" fmla="*/ 88 w 128"/>
                    <a:gd name="T5" fmla="*/ 5 h 127"/>
                    <a:gd name="T6" fmla="*/ 88 w 128"/>
                    <a:gd name="T7" fmla="*/ 5 h 127"/>
                    <a:gd name="T8" fmla="*/ 39 w 128"/>
                    <a:gd name="T9" fmla="*/ 5 h 127"/>
                    <a:gd name="T10" fmla="*/ 39 w 128"/>
                    <a:gd name="T11" fmla="*/ 5 h 127"/>
                    <a:gd name="T12" fmla="*/ 6 w 128"/>
                    <a:gd name="T13" fmla="*/ 38 h 127"/>
                    <a:gd name="T14" fmla="*/ 6 w 128"/>
                    <a:gd name="T15" fmla="*/ 38 h 127"/>
                    <a:gd name="T16" fmla="*/ 6 w 128"/>
                    <a:gd name="T17" fmla="*/ 87 h 127"/>
                    <a:gd name="T18" fmla="*/ 6 w 128"/>
                    <a:gd name="T19" fmla="*/ 87 h 127"/>
                    <a:gd name="T20" fmla="*/ 39 w 128"/>
                    <a:gd name="T21" fmla="*/ 120 h 127"/>
                    <a:gd name="T22" fmla="*/ 39 w 128"/>
                    <a:gd name="T23" fmla="*/ 120 h 127"/>
                    <a:gd name="T24" fmla="*/ 88 w 128"/>
                    <a:gd name="T25" fmla="*/ 120 h 127"/>
                    <a:gd name="T26" fmla="*/ 88 w 128"/>
                    <a:gd name="T27" fmla="*/ 120 h 127"/>
                    <a:gd name="T28" fmla="*/ 96 w 128"/>
                    <a:gd name="T29" fmla="*/ 116 h 127"/>
                    <a:gd name="T30" fmla="*/ 96 w 128"/>
                    <a:gd name="T31" fmla="*/ 116 h 127"/>
                    <a:gd name="T32" fmla="*/ 121 w 128"/>
                    <a:gd name="T33" fmla="*/ 87 h 127"/>
                    <a:gd name="T34" fmla="*/ 121 w 128"/>
                    <a:gd name="T35" fmla="*/ 87 h 127"/>
                    <a:gd name="T36" fmla="*/ 121 w 128"/>
                    <a:gd name="T37" fmla="*/ 38 h 127"/>
                    <a:gd name="T38" fmla="*/ 121 w 128"/>
                    <a:gd name="T39" fmla="*/ 38 h 127"/>
                    <a:gd name="T40" fmla="*/ 96 w 128"/>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7">
                      <a:moveTo>
                        <a:pt x="96" y="9"/>
                      </a:moveTo>
                      <a:lnTo>
                        <a:pt x="96" y="9"/>
                      </a:lnTo>
                      <a:cubicBezTo>
                        <a:pt x="94" y="8"/>
                        <a:pt x="91" y="6"/>
                        <a:pt x="88" y="5"/>
                      </a:cubicBezTo>
                      <a:lnTo>
                        <a:pt x="88" y="5"/>
                      </a:lnTo>
                      <a:cubicBezTo>
                        <a:pt x="71" y="0"/>
                        <a:pt x="56" y="0"/>
                        <a:pt x="39" y="5"/>
                      </a:cubicBezTo>
                      <a:lnTo>
                        <a:pt x="39" y="5"/>
                      </a:lnTo>
                      <a:cubicBezTo>
                        <a:pt x="23" y="10"/>
                        <a:pt x="12" y="21"/>
                        <a:pt x="6" y="38"/>
                      </a:cubicBezTo>
                      <a:lnTo>
                        <a:pt x="6" y="38"/>
                      </a:lnTo>
                      <a:cubicBezTo>
                        <a:pt x="0" y="55"/>
                        <a:pt x="0" y="71"/>
                        <a:pt x="6" y="87"/>
                      </a:cubicBezTo>
                      <a:lnTo>
                        <a:pt x="6" y="87"/>
                      </a:lnTo>
                      <a:cubicBezTo>
                        <a:pt x="12" y="104"/>
                        <a:pt x="23" y="114"/>
                        <a:pt x="39" y="120"/>
                      </a:cubicBezTo>
                      <a:lnTo>
                        <a:pt x="39" y="120"/>
                      </a:lnTo>
                      <a:cubicBezTo>
                        <a:pt x="56" y="126"/>
                        <a:pt x="71" y="126"/>
                        <a:pt x="88" y="120"/>
                      </a:cubicBezTo>
                      <a:lnTo>
                        <a:pt x="88" y="120"/>
                      </a:lnTo>
                      <a:cubicBezTo>
                        <a:pt x="91" y="119"/>
                        <a:pt x="94" y="118"/>
                        <a:pt x="96" y="116"/>
                      </a:cubicBezTo>
                      <a:lnTo>
                        <a:pt x="96" y="116"/>
                      </a:lnTo>
                      <a:cubicBezTo>
                        <a:pt x="108" y="110"/>
                        <a:pt x="117" y="101"/>
                        <a:pt x="121" y="87"/>
                      </a:cubicBezTo>
                      <a:lnTo>
                        <a:pt x="121" y="87"/>
                      </a:lnTo>
                      <a:cubicBezTo>
                        <a:pt x="127" y="71"/>
                        <a:pt x="127" y="55"/>
                        <a:pt x="121" y="38"/>
                      </a:cubicBezTo>
                      <a:lnTo>
                        <a:pt x="121" y="38"/>
                      </a:lnTo>
                      <a:cubicBezTo>
                        <a:pt x="117" y="25"/>
                        <a:pt x="108" y="15"/>
                        <a:pt x="96" y="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Freeform 59">
                  <a:extLst>
                    <a:ext uri="{FF2B5EF4-FFF2-40B4-BE49-F238E27FC236}">
                      <a16:creationId xmlns:a16="http://schemas.microsoft.com/office/drawing/2014/main" id="{09A07E12-739B-204A-9450-6E1884107BA9}"/>
                    </a:ext>
                  </a:extLst>
                </p:cNvPr>
                <p:cNvSpPr>
                  <a:spLocks noChangeArrowheads="1"/>
                </p:cNvSpPr>
                <p:nvPr/>
              </p:nvSpPr>
              <p:spPr bwMode="auto">
                <a:xfrm>
                  <a:off x="1473200" y="2573338"/>
                  <a:ext cx="247650" cy="136525"/>
                </a:xfrm>
                <a:custGeom>
                  <a:avLst/>
                  <a:gdLst>
                    <a:gd name="T0" fmla="*/ 663 w 689"/>
                    <a:gd name="T1" fmla="*/ 369 h 379"/>
                    <a:gd name="T2" fmla="*/ 663 w 689"/>
                    <a:gd name="T3" fmla="*/ 369 h 379"/>
                    <a:gd name="T4" fmla="*/ 688 w 689"/>
                    <a:gd name="T5" fmla="*/ 344 h 379"/>
                    <a:gd name="T6" fmla="*/ 688 w 689"/>
                    <a:gd name="T7" fmla="*/ 344 h 379"/>
                    <a:gd name="T8" fmla="*/ 672 w 689"/>
                    <a:gd name="T9" fmla="*/ 312 h 379"/>
                    <a:gd name="T10" fmla="*/ 639 w 689"/>
                    <a:gd name="T11" fmla="*/ 279 h 379"/>
                    <a:gd name="T12" fmla="*/ 607 w 689"/>
                    <a:gd name="T13" fmla="*/ 246 h 379"/>
                    <a:gd name="T14" fmla="*/ 574 w 689"/>
                    <a:gd name="T15" fmla="*/ 214 h 379"/>
                    <a:gd name="T16" fmla="*/ 541 w 689"/>
                    <a:gd name="T17" fmla="*/ 180 h 379"/>
                    <a:gd name="T18" fmla="*/ 508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1 w 689"/>
                    <a:gd name="T43" fmla="*/ 148 h 379"/>
                    <a:gd name="T44" fmla="*/ 147 w 689"/>
                    <a:gd name="T45" fmla="*/ 180 h 379"/>
                    <a:gd name="T46" fmla="*/ 115 w 689"/>
                    <a:gd name="T47" fmla="*/ 214 h 379"/>
                    <a:gd name="T48" fmla="*/ 82 w 689"/>
                    <a:gd name="T49" fmla="*/ 246 h 379"/>
                    <a:gd name="T50" fmla="*/ 49 w 689"/>
                    <a:gd name="T51" fmla="*/ 279 h 379"/>
                    <a:gd name="T52" fmla="*/ 16 w 689"/>
                    <a:gd name="T53" fmla="*/ 312 h 379"/>
                    <a:gd name="T54" fmla="*/ 16 w 689"/>
                    <a:gd name="T55" fmla="*/ 312 h 379"/>
                    <a:gd name="T56" fmla="*/ 0 w 689"/>
                    <a:gd name="T57" fmla="*/ 344 h 379"/>
                    <a:gd name="T58" fmla="*/ 0 w 689"/>
                    <a:gd name="T59" fmla="*/ 344 h 379"/>
                    <a:gd name="T60" fmla="*/ 24 w 689"/>
                    <a:gd name="T61" fmla="*/ 369 h 379"/>
                    <a:gd name="T62" fmla="*/ 24 w 689"/>
                    <a:gd name="T63" fmla="*/ 369 h 379"/>
                    <a:gd name="T64" fmla="*/ 82 w 689"/>
                    <a:gd name="T65" fmla="*/ 378 h 379"/>
                    <a:gd name="T66" fmla="*/ 607 w 689"/>
                    <a:gd name="T67" fmla="*/ 378 h 379"/>
                    <a:gd name="T68" fmla="*/ 607 w 689"/>
                    <a:gd name="T69" fmla="*/ 378 h 379"/>
                    <a:gd name="T70" fmla="*/ 663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3" y="369"/>
                      </a:moveTo>
                      <a:lnTo>
                        <a:pt x="663" y="369"/>
                      </a:lnTo>
                      <a:cubicBezTo>
                        <a:pt x="680" y="364"/>
                        <a:pt x="688" y="355"/>
                        <a:pt x="688" y="344"/>
                      </a:cubicBezTo>
                      <a:lnTo>
                        <a:pt x="688" y="344"/>
                      </a:lnTo>
                      <a:cubicBezTo>
                        <a:pt x="688" y="334"/>
                        <a:pt x="683" y="323"/>
                        <a:pt x="672" y="312"/>
                      </a:cubicBezTo>
                      <a:lnTo>
                        <a:pt x="639" y="279"/>
                      </a:lnTo>
                      <a:lnTo>
                        <a:pt x="607" y="246"/>
                      </a:lnTo>
                      <a:lnTo>
                        <a:pt x="574" y="214"/>
                      </a:lnTo>
                      <a:lnTo>
                        <a:pt x="541" y="180"/>
                      </a:lnTo>
                      <a:lnTo>
                        <a:pt x="508" y="148"/>
                      </a:lnTo>
                      <a:lnTo>
                        <a:pt x="475" y="115"/>
                      </a:lnTo>
                      <a:lnTo>
                        <a:pt x="443" y="82"/>
                      </a:lnTo>
                      <a:lnTo>
                        <a:pt x="410" y="50"/>
                      </a:lnTo>
                      <a:lnTo>
                        <a:pt x="377" y="16"/>
                      </a:lnTo>
                      <a:lnTo>
                        <a:pt x="377" y="16"/>
                      </a:lnTo>
                      <a:cubicBezTo>
                        <a:pt x="366" y="6"/>
                        <a:pt x="355" y="0"/>
                        <a:pt x="345" y="0"/>
                      </a:cubicBezTo>
                      <a:lnTo>
                        <a:pt x="345" y="0"/>
                      </a:lnTo>
                      <a:cubicBezTo>
                        <a:pt x="333" y="0"/>
                        <a:pt x="322" y="6"/>
                        <a:pt x="311" y="16"/>
                      </a:cubicBezTo>
                      <a:lnTo>
                        <a:pt x="279" y="50"/>
                      </a:lnTo>
                      <a:lnTo>
                        <a:pt x="246" y="82"/>
                      </a:lnTo>
                      <a:lnTo>
                        <a:pt x="213" y="115"/>
                      </a:lnTo>
                      <a:lnTo>
                        <a:pt x="181" y="148"/>
                      </a:lnTo>
                      <a:lnTo>
                        <a:pt x="147" y="180"/>
                      </a:lnTo>
                      <a:lnTo>
                        <a:pt x="115" y="214"/>
                      </a:lnTo>
                      <a:lnTo>
                        <a:pt x="82" y="246"/>
                      </a:lnTo>
                      <a:lnTo>
                        <a:pt x="49" y="279"/>
                      </a:lnTo>
                      <a:lnTo>
                        <a:pt x="16" y="312"/>
                      </a:lnTo>
                      <a:lnTo>
                        <a:pt x="16" y="312"/>
                      </a:lnTo>
                      <a:cubicBezTo>
                        <a:pt x="5" y="323"/>
                        <a:pt x="0" y="334"/>
                        <a:pt x="0" y="344"/>
                      </a:cubicBezTo>
                      <a:lnTo>
                        <a:pt x="0" y="344"/>
                      </a:lnTo>
                      <a:cubicBezTo>
                        <a:pt x="0" y="355"/>
                        <a:pt x="8" y="364"/>
                        <a:pt x="24" y="369"/>
                      </a:cubicBezTo>
                      <a:lnTo>
                        <a:pt x="24" y="369"/>
                      </a:lnTo>
                      <a:cubicBezTo>
                        <a:pt x="41" y="375"/>
                        <a:pt x="60" y="378"/>
                        <a:pt x="82" y="378"/>
                      </a:cubicBezTo>
                      <a:lnTo>
                        <a:pt x="607" y="378"/>
                      </a:lnTo>
                      <a:lnTo>
                        <a:pt x="607" y="378"/>
                      </a:lnTo>
                      <a:cubicBezTo>
                        <a:pt x="628" y="378"/>
                        <a:pt x="648" y="375"/>
                        <a:pt x="663" y="36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Freeform 60">
                  <a:extLst>
                    <a:ext uri="{FF2B5EF4-FFF2-40B4-BE49-F238E27FC236}">
                      <a16:creationId xmlns:a16="http://schemas.microsoft.com/office/drawing/2014/main" id="{9476DB99-D965-1047-81A3-AC8B6991235C}"/>
                    </a:ext>
                  </a:extLst>
                </p:cNvPr>
                <p:cNvSpPr>
                  <a:spLocks noChangeArrowheads="1"/>
                </p:cNvSpPr>
                <p:nvPr/>
              </p:nvSpPr>
              <p:spPr bwMode="auto">
                <a:xfrm>
                  <a:off x="2063750" y="2573338"/>
                  <a:ext cx="247650" cy="136525"/>
                </a:xfrm>
                <a:custGeom>
                  <a:avLst/>
                  <a:gdLst>
                    <a:gd name="T0" fmla="*/ 639 w 689"/>
                    <a:gd name="T1" fmla="*/ 279 h 379"/>
                    <a:gd name="T2" fmla="*/ 606 w 689"/>
                    <a:gd name="T3" fmla="*/ 246 h 379"/>
                    <a:gd name="T4" fmla="*/ 573 w 689"/>
                    <a:gd name="T5" fmla="*/ 213 h 379"/>
                    <a:gd name="T6" fmla="*/ 541 w 689"/>
                    <a:gd name="T7" fmla="*/ 180 h 379"/>
                    <a:gd name="T8" fmla="*/ 508 w 689"/>
                    <a:gd name="T9" fmla="*/ 148 h 379"/>
                    <a:gd name="T10" fmla="*/ 475 w 689"/>
                    <a:gd name="T11" fmla="*/ 115 h 379"/>
                    <a:gd name="T12" fmla="*/ 442 w 689"/>
                    <a:gd name="T13" fmla="*/ 82 h 379"/>
                    <a:gd name="T14" fmla="*/ 409 w 689"/>
                    <a:gd name="T15" fmla="*/ 50 h 379"/>
                    <a:gd name="T16" fmla="*/ 377 w 689"/>
                    <a:gd name="T17" fmla="*/ 16 h 379"/>
                    <a:gd name="T18" fmla="*/ 377 w 689"/>
                    <a:gd name="T19" fmla="*/ 16 h 379"/>
                    <a:gd name="T20" fmla="*/ 344 w 689"/>
                    <a:gd name="T21" fmla="*/ 0 h 379"/>
                    <a:gd name="T22" fmla="*/ 344 w 689"/>
                    <a:gd name="T23" fmla="*/ 0 h 379"/>
                    <a:gd name="T24" fmla="*/ 311 w 689"/>
                    <a:gd name="T25" fmla="*/ 16 h 379"/>
                    <a:gd name="T26" fmla="*/ 278 w 689"/>
                    <a:gd name="T27" fmla="*/ 50 h 379"/>
                    <a:gd name="T28" fmla="*/ 245 w 689"/>
                    <a:gd name="T29" fmla="*/ 82 h 379"/>
                    <a:gd name="T30" fmla="*/ 213 w 689"/>
                    <a:gd name="T31" fmla="*/ 115 h 379"/>
                    <a:gd name="T32" fmla="*/ 180 w 689"/>
                    <a:gd name="T33" fmla="*/ 148 h 379"/>
                    <a:gd name="T34" fmla="*/ 147 w 689"/>
                    <a:gd name="T35" fmla="*/ 180 h 379"/>
                    <a:gd name="T36" fmla="*/ 114 w 689"/>
                    <a:gd name="T37" fmla="*/ 213 h 379"/>
                    <a:gd name="T38" fmla="*/ 82 w 689"/>
                    <a:gd name="T39" fmla="*/ 246 h 379"/>
                    <a:gd name="T40" fmla="*/ 49 w 689"/>
                    <a:gd name="T41" fmla="*/ 279 h 379"/>
                    <a:gd name="T42" fmla="*/ 16 w 689"/>
                    <a:gd name="T43" fmla="*/ 312 h 379"/>
                    <a:gd name="T44" fmla="*/ 16 w 689"/>
                    <a:gd name="T45" fmla="*/ 312 h 379"/>
                    <a:gd name="T46" fmla="*/ 0 w 689"/>
                    <a:gd name="T47" fmla="*/ 344 h 379"/>
                    <a:gd name="T48" fmla="*/ 0 w 689"/>
                    <a:gd name="T49" fmla="*/ 344 h 379"/>
                    <a:gd name="T50" fmla="*/ 24 w 689"/>
                    <a:gd name="T51" fmla="*/ 369 h 379"/>
                    <a:gd name="T52" fmla="*/ 24 w 689"/>
                    <a:gd name="T53" fmla="*/ 369 h 379"/>
                    <a:gd name="T54" fmla="*/ 82 w 689"/>
                    <a:gd name="T55" fmla="*/ 378 h 379"/>
                    <a:gd name="T56" fmla="*/ 606 w 689"/>
                    <a:gd name="T57" fmla="*/ 378 h 379"/>
                    <a:gd name="T58" fmla="*/ 606 w 689"/>
                    <a:gd name="T59" fmla="*/ 378 h 379"/>
                    <a:gd name="T60" fmla="*/ 663 w 689"/>
                    <a:gd name="T61" fmla="*/ 369 h 379"/>
                    <a:gd name="T62" fmla="*/ 663 w 689"/>
                    <a:gd name="T63" fmla="*/ 369 h 379"/>
                    <a:gd name="T64" fmla="*/ 688 w 689"/>
                    <a:gd name="T65" fmla="*/ 344 h 379"/>
                    <a:gd name="T66" fmla="*/ 688 w 689"/>
                    <a:gd name="T67" fmla="*/ 344 h 379"/>
                    <a:gd name="T68" fmla="*/ 672 w 689"/>
                    <a:gd name="T69" fmla="*/ 312 h 379"/>
                    <a:gd name="T70" fmla="*/ 639 w 689"/>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39" y="279"/>
                      </a:moveTo>
                      <a:lnTo>
                        <a:pt x="606" y="246"/>
                      </a:lnTo>
                      <a:lnTo>
                        <a:pt x="573" y="213"/>
                      </a:lnTo>
                      <a:lnTo>
                        <a:pt x="541" y="180"/>
                      </a:lnTo>
                      <a:lnTo>
                        <a:pt x="508" y="148"/>
                      </a:lnTo>
                      <a:lnTo>
                        <a:pt x="475" y="115"/>
                      </a:lnTo>
                      <a:lnTo>
                        <a:pt x="442" y="82"/>
                      </a:lnTo>
                      <a:lnTo>
                        <a:pt x="409" y="50"/>
                      </a:lnTo>
                      <a:lnTo>
                        <a:pt x="377" y="16"/>
                      </a:lnTo>
                      <a:lnTo>
                        <a:pt x="377" y="16"/>
                      </a:lnTo>
                      <a:cubicBezTo>
                        <a:pt x="366" y="6"/>
                        <a:pt x="355" y="0"/>
                        <a:pt x="344" y="0"/>
                      </a:cubicBezTo>
                      <a:lnTo>
                        <a:pt x="344" y="0"/>
                      </a:lnTo>
                      <a:cubicBezTo>
                        <a:pt x="333" y="0"/>
                        <a:pt x="322" y="6"/>
                        <a:pt x="311" y="16"/>
                      </a:cubicBezTo>
                      <a:lnTo>
                        <a:pt x="278" y="50"/>
                      </a:lnTo>
                      <a:lnTo>
                        <a:pt x="245" y="82"/>
                      </a:lnTo>
                      <a:lnTo>
                        <a:pt x="213" y="115"/>
                      </a:lnTo>
                      <a:lnTo>
                        <a:pt x="180" y="148"/>
                      </a:lnTo>
                      <a:lnTo>
                        <a:pt x="147" y="180"/>
                      </a:lnTo>
                      <a:lnTo>
                        <a:pt x="114" y="213"/>
                      </a:lnTo>
                      <a:lnTo>
                        <a:pt x="82" y="246"/>
                      </a:lnTo>
                      <a:lnTo>
                        <a:pt x="49" y="279"/>
                      </a:lnTo>
                      <a:lnTo>
                        <a:pt x="16" y="312"/>
                      </a:lnTo>
                      <a:lnTo>
                        <a:pt x="16" y="312"/>
                      </a:lnTo>
                      <a:cubicBezTo>
                        <a:pt x="5" y="323"/>
                        <a:pt x="0" y="334"/>
                        <a:pt x="0" y="344"/>
                      </a:cubicBezTo>
                      <a:lnTo>
                        <a:pt x="0" y="344"/>
                      </a:lnTo>
                      <a:cubicBezTo>
                        <a:pt x="0" y="355"/>
                        <a:pt x="8" y="364"/>
                        <a:pt x="24" y="369"/>
                      </a:cubicBezTo>
                      <a:lnTo>
                        <a:pt x="24" y="369"/>
                      </a:lnTo>
                      <a:cubicBezTo>
                        <a:pt x="41" y="375"/>
                        <a:pt x="60" y="378"/>
                        <a:pt x="82" y="378"/>
                      </a:cubicBezTo>
                      <a:lnTo>
                        <a:pt x="606" y="378"/>
                      </a:lnTo>
                      <a:lnTo>
                        <a:pt x="606" y="378"/>
                      </a:lnTo>
                      <a:cubicBezTo>
                        <a:pt x="628" y="378"/>
                        <a:pt x="647" y="375"/>
                        <a:pt x="663" y="369"/>
                      </a:cubicBezTo>
                      <a:lnTo>
                        <a:pt x="663" y="369"/>
                      </a:lnTo>
                      <a:cubicBezTo>
                        <a:pt x="680" y="364"/>
                        <a:pt x="688" y="355"/>
                        <a:pt x="688" y="344"/>
                      </a:cubicBezTo>
                      <a:lnTo>
                        <a:pt x="688" y="344"/>
                      </a:lnTo>
                      <a:cubicBezTo>
                        <a:pt x="688" y="334"/>
                        <a:pt x="683" y="323"/>
                        <a:pt x="672" y="312"/>
                      </a:cubicBezTo>
                      <a:lnTo>
                        <a:pt x="639" y="27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Freeform 61">
                  <a:extLst>
                    <a:ext uri="{FF2B5EF4-FFF2-40B4-BE49-F238E27FC236}">
                      <a16:creationId xmlns:a16="http://schemas.microsoft.com/office/drawing/2014/main" id="{8DC190A2-9A9F-F340-942E-6C5765A7C37E}"/>
                    </a:ext>
                  </a:extLst>
                </p:cNvPr>
                <p:cNvSpPr>
                  <a:spLocks noChangeArrowheads="1"/>
                </p:cNvSpPr>
                <p:nvPr/>
              </p:nvSpPr>
              <p:spPr bwMode="auto">
                <a:xfrm>
                  <a:off x="1614488" y="2714625"/>
                  <a:ext cx="247650" cy="136525"/>
                </a:xfrm>
                <a:custGeom>
                  <a:avLst/>
                  <a:gdLst>
                    <a:gd name="T0" fmla="*/ 664 w 690"/>
                    <a:gd name="T1" fmla="*/ 368 h 378"/>
                    <a:gd name="T2" fmla="*/ 664 w 690"/>
                    <a:gd name="T3" fmla="*/ 368 h 378"/>
                    <a:gd name="T4" fmla="*/ 689 w 690"/>
                    <a:gd name="T5" fmla="*/ 344 h 378"/>
                    <a:gd name="T6" fmla="*/ 689 w 690"/>
                    <a:gd name="T7" fmla="*/ 344 h 378"/>
                    <a:gd name="T8" fmla="*/ 672 w 690"/>
                    <a:gd name="T9" fmla="*/ 311 h 378"/>
                    <a:gd name="T10" fmla="*/ 639 w 690"/>
                    <a:gd name="T11" fmla="*/ 278 h 378"/>
                    <a:gd name="T12" fmla="*/ 607 w 690"/>
                    <a:gd name="T13" fmla="*/ 246 h 378"/>
                    <a:gd name="T14" fmla="*/ 574 w 690"/>
                    <a:gd name="T15" fmla="*/ 213 h 378"/>
                    <a:gd name="T16" fmla="*/ 541 w 690"/>
                    <a:gd name="T17" fmla="*/ 180 h 378"/>
                    <a:gd name="T18" fmla="*/ 508 w 690"/>
                    <a:gd name="T19" fmla="*/ 147 h 378"/>
                    <a:gd name="T20" fmla="*/ 475 w 690"/>
                    <a:gd name="T21" fmla="*/ 114 h 378"/>
                    <a:gd name="T22" fmla="*/ 443 w 690"/>
                    <a:gd name="T23" fmla="*/ 82 h 378"/>
                    <a:gd name="T24" fmla="*/ 410 w 690"/>
                    <a:gd name="T25" fmla="*/ 49 h 378"/>
                    <a:gd name="T26" fmla="*/ 377 w 690"/>
                    <a:gd name="T27" fmla="*/ 16 h 378"/>
                    <a:gd name="T28" fmla="*/ 377 w 690"/>
                    <a:gd name="T29" fmla="*/ 16 h 378"/>
                    <a:gd name="T30" fmla="*/ 344 w 690"/>
                    <a:gd name="T31" fmla="*/ 0 h 378"/>
                    <a:gd name="T32" fmla="*/ 344 w 690"/>
                    <a:gd name="T33" fmla="*/ 0 h 378"/>
                    <a:gd name="T34" fmla="*/ 311 w 690"/>
                    <a:gd name="T35" fmla="*/ 16 h 378"/>
                    <a:gd name="T36" fmla="*/ 279 w 690"/>
                    <a:gd name="T37" fmla="*/ 49 h 378"/>
                    <a:gd name="T38" fmla="*/ 246 w 690"/>
                    <a:gd name="T39" fmla="*/ 82 h 378"/>
                    <a:gd name="T40" fmla="*/ 148 w 690"/>
                    <a:gd name="T41" fmla="*/ 180 h 378"/>
                    <a:gd name="T42" fmla="*/ 115 w 690"/>
                    <a:gd name="T43" fmla="*/ 213 h 378"/>
                    <a:gd name="T44" fmla="*/ 82 w 690"/>
                    <a:gd name="T45" fmla="*/ 246 h 378"/>
                    <a:gd name="T46" fmla="*/ 17 w 690"/>
                    <a:gd name="T47" fmla="*/ 311 h 378"/>
                    <a:gd name="T48" fmla="*/ 17 w 690"/>
                    <a:gd name="T49" fmla="*/ 311 h 378"/>
                    <a:gd name="T50" fmla="*/ 0 w 690"/>
                    <a:gd name="T51" fmla="*/ 344 h 378"/>
                    <a:gd name="T52" fmla="*/ 0 w 690"/>
                    <a:gd name="T53" fmla="*/ 344 h 378"/>
                    <a:gd name="T54" fmla="*/ 25 w 690"/>
                    <a:gd name="T55" fmla="*/ 368 h 378"/>
                    <a:gd name="T56" fmla="*/ 25 w 690"/>
                    <a:gd name="T57" fmla="*/ 368 h 378"/>
                    <a:gd name="T58" fmla="*/ 82 w 690"/>
                    <a:gd name="T59" fmla="*/ 377 h 378"/>
                    <a:gd name="T60" fmla="*/ 607 w 690"/>
                    <a:gd name="T61" fmla="*/ 377 h 378"/>
                    <a:gd name="T62" fmla="*/ 607 w 690"/>
                    <a:gd name="T63" fmla="*/ 377 h 378"/>
                    <a:gd name="T64" fmla="*/ 664 w 690"/>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378">
                      <a:moveTo>
                        <a:pt x="664" y="368"/>
                      </a:moveTo>
                      <a:lnTo>
                        <a:pt x="664" y="368"/>
                      </a:lnTo>
                      <a:cubicBezTo>
                        <a:pt x="680" y="363"/>
                        <a:pt x="689" y="355"/>
                        <a:pt x="689" y="344"/>
                      </a:cubicBezTo>
                      <a:lnTo>
                        <a:pt x="689" y="344"/>
                      </a:lnTo>
                      <a:cubicBezTo>
                        <a:pt x="689" y="333"/>
                        <a:pt x="683" y="322"/>
                        <a:pt x="672" y="311"/>
                      </a:cubicBezTo>
                      <a:lnTo>
                        <a:pt x="639" y="278"/>
                      </a:lnTo>
                      <a:lnTo>
                        <a:pt x="607" y="246"/>
                      </a:lnTo>
                      <a:lnTo>
                        <a:pt x="574" y="213"/>
                      </a:lnTo>
                      <a:lnTo>
                        <a:pt x="541" y="180"/>
                      </a:lnTo>
                      <a:lnTo>
                        <a:pt x="508" y="147"/>
                      </a:lnTo>
                      <a:lnTo>
                        <a:pt x="475" y="114"/>
                      </a:lnTo>
                      <a:lnTo>
                        <a:pt x="443" y="82"/>
                      </a:lnTo>
                      <a:lnTo>
                        <a:pt x="410" y="49"/>
                      </a:lnTo>
                      <a:lnTo>
                        <a:pt x="377" y="16"/>
                      </a:lnTo>
                      <a:lnTo>
                        <a:pt x="377" y="16"/>
                      </a:lnTo>
                      <a:cubicBezTo>
                        <a:pt x="366" y="5"/>
                        <a:pt x="356" y="0"/>
                        <a:pt x="344" y="0"/>
                      </a:cubicBezTo>
                      <a:lnTo>
                        <a:pt x="344" y="0"/>
                      </a:lnTo>
                      <a:cubicBezTo>
                        <a:pt x="333" y="0"/>
                        <a:pt x="323" y="5"/>
                        <a:pt x="311" y="16"/>
                      </a:cubicBezTo>
                      <a:lnTo>
                        <a:pt x="279" y="49"/>
                      </a:lnTo>
                      <a:lnTo>
                        <a:pt x="246" y="82"/>
                      </a:lnTo>
                      <a:lnTo>
                        <a:pt x="148" y="180"/>
                      </a:lnTo>
                      <a:lnTo>
                        <a:pt x="115" y="213"/>
                      </a:lnTo>
                      <a:lnTo>
                        <a:pt x="82" y="246"/>
                      </a:lnTo>
                      <a:lnTo>
                        <a:pt x="17" y="311"/>
                      </a:lnTo>
                      <a:lnTo>
                        <a:pt x="17" y="311"/>
                      </a:lnTo>
                      <a:cubicBezTo>
                        <a:pt x="5" y="322"/>
                        <a:pt x="0" y="333"/>
                        <a:pt x="0" y="344"/>
                      </a:cubicBezTo>
                      <a:lnTo>
                        <a:pt x="0" y="344"/>
                      </a:lnTo>
                      <a:cubicBezTo>
                        <a:pt x="0" y="355"/>
                        <a:pt x="8" y="363"/>
                        <a:pt x="25" y="368"/>
                      </a:cubicBezTo>
                      <a:lnTo>
                        <a:pt x="25" y="368"/>
                      </a:lnTo>
                      <a:cubicBezTo>
                        <a:pt x="41" y="374"/>
                        <a:pt x="60" y="377"/>
                        <a:pt x="82" y="377"/>
                      </a:cubicBezTo>
                      <a:lnTo>
                        <a:pt x="607" y="377"/>
                      </a:lnTo>
                      <a:lnTo>
                        <a:pt x="607" y="377"/>
                      </a:lnTo>
                      <a:cubicBezTo>
                        <a:pt x="629" y="377"/>
                        <a:pt x="648" y="374"/>
                        <a:pt x="664" y="368"/>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Freeform 62">
                  <a:extLst>
                    <a:ext uri="{FF2B5EF4-FFF2-40B4-BE49-F238E27FC236}">
                      <a16:creationId xmlns:a16="http://schemas.microsoft.com/office/drawing/2014/main" id="{E724427E-ECE1-9C4A-BC9D-362726988FE7}"/>
                    </a:ext>
                  </a:extLst>
                </p:cNvPr>
                <p:cNvSpPr>
                  <a:spLocks noChangeArrowheads="1"/>
                </p:cNvSpPr>
                <p:nvPr/>
              </p:nvSpPr>
              <p:spPr bwMode="auto">
                <a:xfrm>
                  <a:off x="1922463" y="2714625"/>
                  <a:ext cx="247650" cy="136525"/>
                </a:xfrm>
                <a:custGeom>
                  <a:avLst/>
                  <a:gdLst>
                    <a:gd name="T0" fmla="*/ 377 w 690"/>
                    <a:gd name="T1" fmla="*/ 16 h 378"/>
                    <a:gd name="T2" fmla="*/ 377 w 690"/>
                    <a:gd name="T3" fmla="*/ 16 h 378"/>
                    <a:gd name="T4" fmla="*/ 345 w 690"/>
                    <a:gd name="T5" fmla="*/ 0 h 378"/>
                    <a:gd name="T6" fmla="*/ 345 w 690"/>
                    <a:gd name="T7" fmla="*/ 0 h 378"/>
                    <a:gd name="T8" fmla="*/ 312 w 690"/>
                    <a:gd name="T9" fmla="*/ 16 h 378"/>
                    <a:gd name="T10" fmla="*/ 279 w 690"/>
                    <a:gd name="T11" fmla="*/ 49 h 378"/>
                    <a:gd name="T12" fmla="*/ 246 w 690"/>
                    <a:gd name="T13" fmla="*/ 82 h 378"/>
                    <a:gd name="T14" fmla="*/ 214 w 690"/>
                    <a:gd name="T15" fmla="*/ 114 h 378"/>
                    <a:gd name="T16" fmla="*/ 181 w 690"/>
                    <a:gd name="T17" fmla="*/ 147 h 378"/>
                    <a:gd name="T18" fmla="*/ 148 w 690"/>
                    <a:gd name="T19" fmla="*/ 180 h 378"/>
                    <a:gd name="T20" fmla="*/ 115 w 690"/>
                    <a:gd name="T21" fmla="*/ 213 h 378"/>
                    <a:gd name="T22" fmla="*/ 83 w 690"/>
                    <a:gd name="T23" fmla="*/ 246 h 378"/>
                    <a:gd name="T24" fmla="*/ 50 w 690"/>
                    <a:gd name="T25" fmla="*/ 278 h 378"/>
                    <a:gd name="T26" fmla="*/ 17 w 690"/>
                    <a:gd name="T27" fmla="*/ 311 h 378"/>
                    <a:gd name="T28" fmla="*/ 17 w 690"/>
                    <a:gd name="T29" fmla="*/ 311 h 378"/>
                    <a:gd name="T30" fmla="*/ 0 w 690"/>
                    <a:gd name="T31" fmla="*/ 344 h 378"/>
                    <a:gd name="T32" fmla="*/ 0 w 690"/>
                    <a:gd name="T33" fmla="*/ 344 h 378"/>
                    <a:gd name="T34" fmla="*/ 25 w 690"/>
                    <a:gd name="T35" fmla="*/ 368 h 378"/>
                    <a:gd name="T36" fmla="*/ 25 w 690"/>
                    <a:gd name="T37" fmla="*/ 368 h 378"/>
                    <a:gd name="T38" fmla="*/ 83 w 690"/>
                    <a:gd name="T39" fmla="*/ 377 h 378"/>
                    <a:gd name="T40" fmla="*/ 607 w 690"/>
                    <a:gd name="T41" fmla="*/ 377 h 378"/>
                    <a:gd name="T42" fmla="*/ 607 w 690"/>
                    <a:gd name="T43" fmla="*/ 377 h 378"/>
                    <a:gd name="T44" fmla="*/ 664 w 690"/>
                    <a:gd name="T45" fmla="*/ 368 h 378"/>
                    <a:gd name="T46" fmla="*/ 664 w 690"/>
                    <a:gd name="T47" fmla="*/ 368 h 378"/>
                    <a:gd name="T48" fmla="*/ 689 w 690"/>
                    <a:gd name="T49" fmla="*/ 344 h 378"/>
                    <a:gd name="T50" fmla="*/ 689 w 690"/>
                    <a:gd name="T51" fmla="*/ 344 h 378"/>
                    <a:gd name="T52" fmla="*/ 672 w 690"/>
                    <a:gd name="T53" fmla="*/ 311 h 378"/>
                    <a:gd name="T54" fmla="*/ 377 w 690"/>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0" h="378">
                      <a:moveTo>
                        <a:pt x="377" y="16"/>
                      </a:moveTo>
                      <a:lnTo>
                        <a:pt x="377" y="16"/>
                      </a:lnTo>
                      <a:cubicBezTo>
                        <a:pt x="366" y="5"/>
                        <a:pt x="356" y="0"/>
                        <a:pt x="345" y="0"/>
                      </a:cubicBezTo>
                      <a:lnTo>
                        <a:pt x="345" y="0"/>
                      </a:lnTo>
                      <a:cubicBezTo>
                        <a:pt x="334" y="0"/>
                        <a:pt x="323" y="5"/>
                        <a:pt x="312" y="16"/>
                      </a:cubicBezTo>
                      <a:lnTo>
                        <a:pt x="279" y="49"/>
                      </a:lnTo>
                      <a:lnTo>
                        <a:pt x="246" y="82"/>
                      </a:lnTo>
                      <a:lnTo>
                        <a:pt x="214" y="114"/>
                      </a:lnTo>
                      <a:lnTo>
                        <a:pt x="181" y="147"/>
                      </a:lnTo>
                      <a:lnTo>
                        <a:pt x="148" y="180"/>
                      </a:lnTo>
                      <a:lnTo>
                        <a:pt x="115" y="213"/>
                      </a:lnTo>
                      <a:lnTo>
                        <a:pt x="83" y="246"/>
                      </a:lnTo>
                      <a:lnTo>
                        <a:pt x="50" y="278"/>
                      </a:lnTo>
                      <a:lnTo>
                        <a:pt x="17" y="311"/>
                      </a:lnTo>
                      <a:lnTo>
                        <a:pt x="17" y="311"/>
                      </a:lnTo>
                      <a:cubicBezTo>
                        <a:pt x="6" y="322"/>
                        <a:pt x="0" y="333"/>
                        <a:pt x="0" y="344"/>
                      </a:cubicBezTo>
                      <a:lnTo>
                        <a:pt x="0" y="344"/>
                      </a:lnTo>
                      <a:cubicBezTo>
                        <a:pt x="0" y="355"/>
                        <a:pt x="9" y="363"/>
                        <a:pt x="25" y="368"/>
                      </a:cubicBezTo>
                      <a:lnTo>
                        <a:pt x="25" y="368"/>
                      </a:lnTo>
                      <a:cubicBezTo>
                        <a:pt x="42" y="374"/>
                        <a:pt x="60" y="377"/>
                        <a:pt x="83" y="377"/>
                      </a:cubicBezTo>
                      <a:lnTo>
                        <a:pt x="607" y="377"/>
                      </a:lnTo>
                      <a:lnTo>
                        <a:pt x="607" y="377"/>
                      </a:lnTo>
                      <a:cubicBezTo>
                        <a:pt x="629" y="377"/>
                        <a:pt x="648" y="374"/>
                        <a:pt x="664" y="368"/>
                      </a:cubicBezTo>
                      <a:lnTo>
                        <a:pt x="664" y="368"/>
                      </a:lnTo>
                      <a:cubicBezTo>
                        <a:pt x="680" y="363"/>
                        <a:pt x="689" y="355"/>
                        <a:pt x="689" y="344"/>
                      </a:cubicBezTo>
                      <a:lnTo>
                        <a:pt x="689" y="344"/>
                      </a:lnTo>
                      <a:cubicBezTo>
                        <a:pt x="689" y="333"/>
                        <a:pt x="683" y="322"/>
                        <a:pt x="672" y="311"/>
                      </a:cubicBezTo>
                      <a:lnTo>
                        <a:pt x="377" y="16"/>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Freeform 63">
                  <a:extLst>
                    <a:ext uri="{FF2B5EF4-FFF2-40B4-BE49-F238E27FC236}">
                      <a16:creationId xmlns:a16="http://schemas.microsoft.com/office/drawing/2014/main" id="{87F6D4C3-9615-9140-B591-DD5E63D82B71}"/>
                    </a:ext>
                  </a:extLst>
                </p:cNvPr>
                <p:cNvSpPr>
                  <a:spLocks noChangeArrowheads="1"/>
                </p:cNvSpPr>
                <p:nvPr/>
              </p:nvSpPr>
              <p:spPr bwMode="auto">
                <a:xfrm>
                  <a:off x="1757363" y="2851150"/>
                  <a:ext cx="271462" cy="141288"/>
                </a:xfrm>
                <a:custGeom>
                  <a:avLst/>
                  <a:gdLst>
                    <a:gd name="T0" fmla="*/ 704 w 754"/>
                    <a:gd name="T1" fmla="*/ 292 h 391"/>
                    <a:gd name="T2" fmla="*/ 672 w 754"/>
                    <a:gd name="T3" fmla="*/ 259 h 391"/>
                    <a:gd name="T4" fmla="*/ 639 w 754"/>
                    <a:gd name="T5" fmla="*/ 226 h 391"/>
                    <a:gd name="T6" fmla="*/ 606 w 754"/>
                    <a:gd name="T7" fmla="*/ 193 h 391"/>
                    <a:gd name="T8" fmla="*/ 573 w 754"/>
                    <a:gd name="T9" fmla="*/ 161 h 391"/>
                    <a:gd name="T10" fmla="*/ 541 w 754"/>
                    <a:gd name="T11" fmla="*/ 128 h 391"/>
                    <a:gd name="T12" fmla="*/ 508 w 754"/>
                    <a:gd name="T13" fmla="*/ 95 h 391"/>
                    <a:gd name="T14" fmla="*/ 475 w 754"/>
                    <a:gd name="T15" fmla="*/ 62 h 391"/>
                    <a:gd name="T16" fmla="*/ 442 w 754"/>
                    <a:gd name="T17" fmla="*/ 29 h 391"/>
                    <a:gd name="T18" fmla="*/ 442 w 754"/>
                    <a:gd name="T19" fmla="*/ 29 h 391"/>
                    <a:gd name="T20" fmla="*/ 409 w 754"/>
                    <a:gd name="T21" fmla="*/ 8 h 391"/>
                    <a:gd name="T22" fmla="*/ 409 w 754"/>
                    <a:gd name="T23" fmla="*/ 8 h 391"/>
                    <a:gd name="T24" fmla="*/ 401 w 754"/>
                    <a:gd name="T25" fmla="*/ 5 h 391"/>
                    <a:gd name="T26" fmla="*/ 401 w 754"/>
                    <a:gd name="T27" fmla="*/ 5 h 391"/>
                    <a:gd name="T28" fmla="*/ 352 w 754"/>
                    <a:gd name="T29" fmla="*/ 5 h 391"/>
                    <a:gd name="T30" fmla="*/ 352 w 754"/>
                    <a:gd name="T31" fmla="*/ 5 h 391"/>
                    <a:gd name="T32" fmla="*/ 311 w 754"/>
                    <a:gd name="T33" fmla="*/ 29 h 391"/>
                    <a:gd name="T34" fmla="*/ 278 w 754"/>
                    <a:gd name="T35" fmla="*/ 62 h 391"/>
                    <a:gd name="T36" fmla="*/ 245 w 754"/>
                    <a:gd name="T37" fmla="*/ 95 h 391"/>
                    <a:gd name="T38" fmla="*/ 147 w 754"/>
                    <a:gd name="T39" fmla="*/ 193 h 391"/>
                    <a:gd name="T40" fmla="*/ 114 w 754"/>
                    <a:gd name="T41" fmla="*/ 226 h 391"/>
                    <a:gd name="T42" fmla="*/ 81 w 754"/>
                    <a:gd name="T43" fmla="*/ 259 h 391"/>
                    <a:gd name="T44" fmla="*/ 16 w 754"/>
                    <a:gd name="T45" fmla="*/ 325 h 391"/>
                    <a:gd name="T46" fmla="*/ 16 w 754"/>
                    <a:gd name="T47" fmla="*/ 325 h 391"/>
                    <a:gd name="T48" fmla="*/ 0 w 754"/>
                    <a:gd name="T49" fmla="*/ 357 h 391"/>
                    <a:gd name="T50" fmla="*/ 0 w 754"/>
                    <a:gd name="T51" fmla="*/ 357 h 391"/>
                    <a:gd name="T52" fmla="*/ 24 w 754"/>
                    <a:gd name="T53" fmla="*/ 382 h 391"/>
                    <a:gd name="T54" fmla="*/ 24 w 754"/>
                    <a:gd name="T55" fmla="*/ 382 h 391"/>
                    <a:gd name="T56" fmla="*/ 81 w 754"/>
                    <a:gd name="T57" fmla="*/ 390 h 391"/>
                    <a:gd name="T58" fmla="*/ 409 w 754"/>
                    <a:gd name="T59" fmla="*/ 390 h 391"/>
                    <a:gd name="T60" fmla="*/ 672 w 754"/>
                    <a:gd name="T61" fmla="*/ 390 h 391"/>
                    <a:gd name="T62" fmla="*/ 672 w 754"/>
                    <a:gd name="T63" fmla="*/ 390 h 391"/>
                    <a:gd name="T64" fmla="*/ 729 w 754"/>
                    <a:gd name="T65" fmla="*/ 382 h 391"/>
                    <a:gd name="T66" fmla="*/ 729 w 754"/>
                    <a:gd name="T67" fmla="*/ 382 h 391"/>
                    <a:gd name="T68" fmla="*/ 753 w 754"/>
                    <a:gd name="T69" fmla="*/ 357 h 391"/>
                    <a:gd name="T70" fmla="*/ 753 w 754"/>
                    <a:gd name="T71" fmla="*/ 357 h 391"/>
                    <a:gd name="T72" fmla="*/ 737 w 754"/>
                    <a:gd name="T73" fmla="*/ 325 h 391"/>
                    <a:gd name="T74" fmla="*/ 704 w 754"/>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4" h="391">
                      <a:moveTo>
                        <a:pt x="704" y="292"/>
                      </a:moveTo>
                      <a:lnTo>
                        <a:pt x="672" y="259"/>
                      </a:lnTo>
                      <a:lnTo>
                        <a:pt x="639" y="226"/>
                      </a:lnTo>
                      <a:lnTo>
                        <a:pt x="606" y="193"/>
                      </a:lnTo>
                      <a:lnTo>
                        <a:pt x="573" y="161"/>
                      </a:lnTo>
                      <a:lnTo>
                        <a:pt x="541" y="128"/>
                      </a:lnTo>
                      <a:lnTo>
                        <a:pt x="508" y="95"/>
                      </a:lnTo>
                      <a:lnTo>
                        <a:pt x="475" y="62"/>
                      </a:lnTo>
                      <a:lnTo>
                        <a:pt x="442" y="29"/>
                      </a:lnTo>
                      <a:lnTo>
                        <a:pt x="442" y="29"/>
                      </a:lnTo>
                      <a:cubicBezTo>
                        <a:pt x="433" y="21"/>
                        <a:pt x="422" y="13"/>
                        <a:pt x="409" y="8"/>
                      </a:cubicBezTo>
                      <a:lnTo>
                        <a:pt x="409" y="8"/>
                      </a:lnTo>
                      <a:cubicBezTo>
                        <a:pt x="407" y="7"/>
                        <a:pt x="404" y="6"/>
                        <a:pt x="401" y="5"/>
                      </a:cubicBezTo>
                      <a:lnTo>
                        <a:pt x="401" y="5"/>
                      </a:lnTo>
                      <a:cubicBezTo>
                        <a:pt x="384" y="0"/>
                        <a:pt x="369" y="0"/>
                        <a:pt x="352" y="5"/>
                      </a:cubicBezTo>
                      <a:lnTo>
                        <a:pt x="352" y="5"/>
                      </a:lnTo>
                      <a:cubicBezTo>
                        <a:pt x="336" y="10"/>
                        <a:pt x="322" y="18"/>
                        <a:pt x="311" y="29"/>
                      </a:cubicBezTo>
                      <a:lnTo>
                        <a:pt x="278" y="62"/>
                      </a:lnTo>
                      <a:lnTo>
                        <a:pt x="245" y="95"/>
                      </a:lnTo>
                      <a:lnTo>
                        <a:pt x="147" y="193"/>
                      </a:lnTo>
                      <a:lnTo>
                        <a:pt x="114" y="226"/>
                      </a:lnTo>
                      <a:lnTo>
                        <a:pt x="81" y="259"/>
                      </a:lnTo>
                      <a:lnTo>
                        <a:pt x="16" y="325"/>
                      </a:lnTo>
                      <a:lnTo>
                        <a:pt x="16" y="325"/>
                      </a:lnTo>
                      <a:cubicBezTo>
                        <a:pt x="5" y="335"/>
                        <a:pt x="0" y="347"/>
                        <a:pt x="0" y="357"/>
                      </a:cubicBezTo>
                      <a:lnTo>
                        <a:pt x="0" y="357"/>
                      </a:lnTo>
                      <a:cubicBezTo>
                        <a:pt x="0" y="369"/>
                        <a:pt x="8" y="377"/>
                        <a:pt x="24" y="382"/>
                      </a:cubicBezTo>
                      <a:lnTo>
                        <a:pt x="24" y="382"/>
                      </a:lnTo>
                      <a:cubicBezTo>
                        <a:pt x="40" y="387"/>
                        <a:pt x="60" y="390"/>
                        <a:pt x="81" y="390"/>
                      </a:cubicBezTo>
                      <a:lnTo>
                        <a:pt x="409" y="390"/>
                      </a:lnTo>
                      <a:lnTo>
                        <a:pt x="672" y="390"/>
                      </a:lnTo>
                      <a:lnTo>
                        <a:pt x="672" y="390"/>
                      </a:lnTo>
                      <a:cubicBezTo>
                        <a:pt x="693" y="390"/>
                        <a:pt x="712" y="387"/>
                        <a:pt x="729" y="382"/>
                      </a:cubicBezTo>
                      <a:lnTo>
                        <a:pt x="729" y="382"/>
                      </a:lnTo>
                      <a:cubicBezTo>
                        <a:pt x="745" y="377"/>
                        <a:pt x="753" y="369"/>
                        <a:pt x="753" y="357"/>
                      </a:cubicBezTo>
                      <a:lnTo>
                        <a:pt x="753" y="357"/>
                      </a:lnTo>
                      <a:cubicBezTo>
                        <a:pt x="753" y="347"/>
                        <a:pt x="748" y="335"/>
                        <a:pt x="737" y="325"/>
                      </a:cubicBezTo>
                      <a:lnTo>
                        <a:pt x="704" y="292"/>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192">
                  <a:extLst>
                    <a:ext uri="{FF2B5EF4-FFF2-40B4-BE49-F238E27FC236}">
                      <a16:creationId xmlns:a16="http://schemas.microsoft.com/office/drawing/2014/main" id="{6F17ABC3-B0C8-D54E-B1B5-F145F0EFD0AE}"/>
                    </a:ext>
                  </a:extLst>
                </p:cNvPr>
                <p:cNvSpPr>
                  <a:spLocks noChangeArrowheads="1"/>
                </p:cNvSpPr>
                <p:nvPr/>
              </p:nvSpPr>
              <p:spPr bwMode="auto">
                <a:xfrm>
                  <a:off x="1635885" y="2166938"/>
                  <a:ext cx="517525" cy="517525"/>
                </a:xfrm>
                <a:custGeom>
                  <a:avLst/>
                  <a:gdLst>
                    <a:gd name="T0" fmla="*/ 1276 w 1438"/>
                    <a:gd name="T1" fmla="*/ 653 h 1438"/>
                    <a:gd name="T2" fmla="*/ 751 w 1438"/>
                    <a:gd name="T3" fmla="*/ 140 h 1438"/>
                    <a:gd name="T4" fmla="*/ 743 w 1438"/>
                    <a:gd name="T5" fmla="*/ 137 h 1438"/>
                    <a:gd name="T6" fmla="*/ 653 w 1438"/>
                    <a:gd name="T7" fmla="*/ 161 h 1438"/>
                    <a:gd name="T8" fmla="*/ 522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6 w 1438"/>
                    <a:gd name="T21" fmla="*/ 1079 h 1438"/>
                    <a:gd name="T22" fmla="*/ 620 w 1438"/>
                    <a:gd name="T23" fmla="*/ 1243 h 1438"/>
                    <a:gd name="T24" fmla="*/ 694 w 1438"/>
                    <a:gd name="T25" fmla="*/ 1301 h 1438"/>
                    <a:gd name="T26" fmla="*/ 743 w 1438"/>
                    <a:gd name="T27" fmla="*/ 1301 h 1438"/>
                    <a:gd name="T28" fmla="*/ 784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0 w 1438"/>
                    <a:gd name="T41" fmla="*/ 743 h 1438"/>
                    <a:gd name="T42" fmla="*/ 1407 w 1438"/>
                    <a:gd name="T43" fmla="*/ 653 h 1438"/>
                    <a:gd name="T44" fmla="*/ 1432 w 1438"/>
                    <a:gd name="T45" fmla="*/ 743 h 1438"/>
                    <a:gd name="T46" fmla="*/ 784 w 1438"/>
                    <a:gd name="T47" fmla="*/ 1407 h 1438"/>
                    <a:gd name="T48" fmla="*/ 751 w 1438"/>
                    <a:gd name="T49" fmla="*/ 1428 h 1438"/>
                    <a:gd name="T50" fmla="*/ 694 w 1438"/>
                    <a:gd name="T51" fmla="*/ 1432 h 1438"/>
                    <a:gd name="T52" fmla="*/ 587 w 1438"/>
                    <a:gd name="T53" fmla="*/ 1342 h 1438"/>
                    <a:gd name="T54" fmla="*/ 424 w 1438"/>
                    <a:gd name="T55" fmla="*/ 1178 h 1438"/>
                    <a:gd name="T56" fmla="*/ 260 w 1438"/>
                    <a:gd name="T57" fmla="*/ 1014 h 1438"/>
                    <a:gd name="T58" fmla="*/ 96 w 1438"/>
                    <a:gd name="T59" fmla="*/ 850 h 1438"/>
                    <a:gd name="T60" fmla="*/ 30 w 1438"/>
                    <a:gd name="T61" fmla="*/ 785 h 1438"/>
                    <a:gd name="T62" fmla="*/ 5 w 1438"/>
                    <a:gd name="T63" fmla="*/ 694 h 1438"/>
                    <a:gd name="T64" fmla="*/ 63 w 1438"/>
                    <a:gd name="T65" fmla="*/ 620 h 1438"/>
                    <a:gd name="T66" fmla="*/ 162 w 1438"/>
                    <a:gd name="T67" fmla="*/ 522 h 1438"/>
                    <a:gd name="T68" fmla="*/ 260 w 1438"/>
                    <a:gd name="T69" fmla="*/ 424 h 1438"/>
                    <a:gd name="T70" fmla="*/ 358 w 1438"/>
                    <a:gd name="T71" fmla="*/ 325 h 1438"/>
                    <a:gd name="T72" fmla="*/ 456 w 1438"/>
                    <a:gd name="T73" fmla="*/ 227 h 1438"/>
                    <a:gd name="T74" fmla="*/ 555 w 1438"/>
                    <a:gd name="T75" fmla="*/ 128 h 1438"/>
                    <a:gd name="T76" fmla="*/ 653 w 1438"/>
                    <a:gd name="T77" fmla="*/ 30 h 1438"/>
                    <a:gd name="T78" fmla="*/ 694 w 1438"/>
                    <a:gd name="T79" fmla="*/ 6 h 1438"/>
                    <a:gd name="T80" fmla="*/ 751 w 1438"/>
                    <a:gd name="T81" fmla="*/ 8 h 1438"/>
                    <a:gd name="T82" fmla="*/ 817 w 1438"/>
                    <a:gd name="T83" fmla="*/ 63 h 1438"/>
                    <a:gd name="T84" fmla="*/ 915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7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0" y="694"/>
                      </a:moveTo>
                      <a:lnTo>
                        <a:pt x="1300" y="694"/>
                      </a:lnTo>
                      <a:cubicBezTo>
                        <a:pt x="1295" y="677"/>
                        <a:pt x="1287" y="664"/>
                        <a:pt x="1276" y="653"/>
                      </a:cubicBezTo>
                      <a:lnTo>
                        <a:pt x="784" y="161"/>
                      </a:lnTo>
                      <a:lnTo>
                        <a:pt x="784" y="161"/>
                      </a:lnTo>
                      <a:cubicBezTo>
                        <a:pt x="776" y="153"/>
                        <a:pt x="764" y="146"/>
                        <a:pt x="751" y="140"/>
                      </a:cubicBezTo>
                      <a:lnTo>
                        <a:pt x="751" y="140"/>
                      </a:lnTo>
                      <a:cubicBezTo>
                        <a:pt x="749" y="139"/>
                        <a:pt x="746" y="138"/>
                        <a:pt x="743" y="137"/>
                      </a:cubicBezTo>
                      <a:lnTo>
                        <a:pt x="743" y="137"/>
                      </a:lnTo>
                      <a:cubicBezTo>
                        <a:pt x="727" y="131"/>
                        <a:pt x="711" y="131"/>
                        <a:pt x="694" y="137"/>
                      </a:cubicBezTo>
                      <a:lnTo>
                        <a:pt x="694" y="137"/>
                      </a:lnTo>
                      <a:cubicBezTo>
                        <a:pt x="678" y="143"/>
                        <a:pt x="665" y="150"/>
                        <a:pt x="653" y="161"/>
                      </a:cubicBezTo>
                      <a:lnTo>
                        <a:pt x="587" y="227"/>
                      </a:lnTo>
                      <a:lnTo>
                        <a:pt x="555" y="260"/>
                      </a:lnTo>
                      <a:lnTo>
                        <a:pt x="522" y="292"/>
                      </a:lnTo>
                      <a:lnTo>
                        <a:pt x="424" y="391"/>
                      </a:lnTo>
                      <a:lnTo>
                        <a:pt x="391" y="424"/>
                      </a:lnTo>
                      <a:lnTo>
                        <a:pt x="358" y="456"/>
                      </a:lnTo>
                      <a:lnTo>
                        <a:pt x="260" y="555"/>
                      </a:lnTo>
                      <a:lnTo>
                        <a:pt x="227"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5" y="948"/>
                      </a:lnTo>
                      <a:lnTo>
                        <a:pt x="424" y="1047"/>
                      </a:lnTo>
                      <a:lnTo>
                        <a:pt x="456" y="1079"/>
                      </a:lnTo>
                      <a:lnTo>
                        <a:pt x="489" y="1112"/>
                      </a:lnTo>
                      <a:lnTo>
                        <a:pt x="587" y="1210"/>
                      </a:lnTo>
                      <a:lnTo>
                        <a:pt x="620" y="1243"/>
                      </a:lnTo>
                      <a:lnTo>
                        <a:pt x="653" y="1276"/>
                      </a:lnTo>
                      <a:lnTo>
                        <a:pt x="653" y="1276"/>
                      </a:lnTo>
                      <a:cubicBezTo>
                        <a:pt x="665" y="1287"/>
                        <a:pt x="678" y="1295"/>
                        <a:pt x="694" y="1301"/>
                      </a:cubicBezTo>
                      <a:lnTo>
                        <a:pt x="694" y="1301"/>
                      </a:lnTo>
                      <a:cubicBezTo>
                        <a:pt x="711" y="1306"/>
                        <a:pt x="727" y="1306"/>
                        <a:pt x="743" y="1301"/>
                      </a:cubicBezTo>
                      <a:lnTo>
                        <a:pt x="743" y="1301"/>
                      </a:lnTo>
                      <a:cubicBezTo>
                        <a:pt x="746" y="1300"/>
                        <a:pt x="749" y="1298"/>
                        <a:pt x="751" y="1297"/>
                      </a:cubicBezTo>
                      <a:lnTo>
                        <a:pt x="751" y="1297"/>
                      </a:lnTo>
                      <a:cubicBezTo>
                        <a:pt x="764" y="1292"/>
                        <a:pt x="776" y="1285"/>
                        <a:pt x="784" y="1276"/>
                      </a:cubicBezTo>
                      <a:lnTo>
                        <a:pt x="817" y="1243"/>
                      </a:lnTo>
                      <a:lnTo>
                        <a:pt x="850" y="1210"/>
                      </a:lnTo>
                      <a:lnTo>
                        <a:pt x="883" y="1178"/>
                      </a:lnTo>
                      <a:lnTo>
                        <a:pt x="915"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0" y="743"/>
                      </a:cubicBezTo>
                      <a:lnTo>
                        <a:pt x="1300" y="743"/>
                      </a:lnTo>
                      <a:cubicBezTo>
                        <a:pt x="1306" y="727"/>
                        <a:pt x="1306" y="711"/>
                        <a:pt x="1300" y="694"/>
                      </a:cubicBezTo>
                      <a:close/>
                      <a:moveTo>
                        <a:pt x="1407" y="653"/>
                      </a:moveTo>
                      <a:lnTo>
                        <a:pt x="1407" y="653"/>
                      </a:lnTo>
                      <a:cubicBezTo>
                        <a:pt x="1418" y="664"/>
                        <a:pt x="1426" y="677"/>
                        <a:pt x="1432" y="694"/>
                      </a:cubicBezTo>
                      <a:lnTo>
                        <a:pt x="1432" y="694"/>
                      </a:lnTo>
                      <a:cubicBezTo>
                        <a:pt x="1437" y="711"/>
                        <a:pt x="1437" y="727"/>
                        <a:pt x="1432" y="743"/>
                      </a:cubicBezTo>
                      <a:lnTo>
                        <a:pt x="1432" y="743"/>
                      </a:lnTo>
                      <a:cubicBezTo>
                        <a:pt x="1426" y="760"/>
                        <a:pt x="1418" y="773"/>
                        <a:pt x="1407" y="785"/>
                      </a:cubicBezTo>
                      <a:lnTo>
                        <a:pt x="784" y="1407"/>
                      </a:lnTo>
                      <a:lnTo>
                        <a:pt x="784" y="1407"/>
                      </a:lnTo>
                      <a:cubicBezTo>
                        <a:pt x="776" y="1416"/>
                        <a:pt x="764" y="1423"/>
                        <a:pt x="751" y="1428"/>
                      </a:cubicBezTo>
                      <a:lnTo>
                        <a:pt x="751" y="1428"/>
                      </a:lnTo>
                      <a:cubicBezTo>
                        <a:pt x="749" y="1429"/>
                        <a:pt x="746" y="1431"/>
                        <a:pt x="743" y="1432"/>
                      </a:cubicBezTo>
                      <a:lnTo>
                        <a:pt x="743" y="1432"/>
                      </a:lnTo>
                      <a:cubicBezTo>
                        <a:pt x="727" y="1437"/>
                        <a:pt x="711" y="1437"/>
                        <a:pt x="694" y="1432"/>
                      </a:cubicBezTo>
                      <a:lnTo>
                        <a:pt x="694" y="1432"/>
                      </a:lnTo>
                      <a:cubicBezTo>
                        <a:pt x="678" y="1426"/>
                        <a:pt x="665" y="1418"/>
                        <a:pt x="653" y="1407"/>
                      </a:cubicBezTo>
                      <a:lnTo>
                        <a:pt x="587" y="1342"/>
                      </a:lnTo>
                      <a:lnTo>
                        <a:pt x="555" y="1308"/>
                      </a:lnTo>
                      <a:lnTo>
                        <a:pt x="522" y="1276"/>
                      </a:lnTo>
                      <a:lnTo>
                        <a:pt x="424" y="1178"/>
                      </a:lnTo>
                      <a:lnTo>
                        <a:pt x="391" y="1144"/>
                      </a:lnTo>
                      <a:lnTo>
                        <a:pt x="358" y="1112"/>
                      </a:lnTo>
                      <a:lnTo>
                        <a:pt x="260" y="1014"/>
                      </a:lnTo>
                      <a:lnTo>
                        <a:pt x="227" y="981"/>
                      </a:lnTo>
                      <a:lnTo>
                        <a:pt x="194" y="948"/>
                      </a:lnTo>
                      <a:lnTo>
                        <a:pt x="96" y="850"/>
                      </a:lnTo>
                      <a:lnTo>
                        <a:pt x="63" y="817"/>
                      </a:lnTo>
                      <a:lnTo>
                        <a:pt x="30" y="785"/>
                      </a:lnTo>
                      <a:lnTo>
                        <a:pt x="30" y="785"/>
                      </a:lnTo>
                      <a:cubicBezTo>
                        <a:pt x="20" y="773"/>
                        <a:pt x="11" y="760"/>
                        <a:pt x="5" y="743"/>
                      </a:cubicBezTo>
                      <a:lnTo>
                        <a:pt x="5" y="743"/>
                      </a:lnTo>
                      <a:cubicBezTo>
                        <a:pt x="0" y="727"/>
                        <a:pt x="0" y="711"/>
                        <a:pt x="5" y="694"/>
                      </a:cubicBezTo>
                      <a:lnTo>
                        <a:pt x="5" y="694"/>
                      </a:lnTo>
                      <a:cubicBezTo>
                        <a:pt x="11" y="677"/>
                        <a:pt x="20" y="664"/>
                        <a:pt x="30" y="653"/>
                      </a:cubicBezTo>
                      <a:lnTo>
                        <a:pt x="63" y="620"/>
                      </a:lnTo>
                      <a:lnTo>
                        <a:pt x="96" y="588"/>
                      </a:lnTo>
                      <a:lnTo>
                        <a:pt x="129" y="555"/>
                      </a:lnTo>
                      <a:lnTo>
                        <a:pt x="162" y="522"/>
                      </a:lnTo>
                      <a:lnTo>
                        <a:pt x="194" y="489"/>
                      </a:lnTo>
                      <a:lnTo>
                        <a:pt x="227" y="456"/>
                      </a:lnTo>
                      <a:lnTo>
                        <a:pt x="260" y="424"/>
                      </a:lnTo>
                      <a:lnTo>
                        <a:pt x="293" y="391"/>
                      </a:lnTo>
                      <a:lnTo>
                        <a:pt x="325" y="358"/>
                      </a:lnTo>
                      <a:lnTo>
                        <a:pt x="358" y="325"/>
                      </a:lnTo>
                      <a:lnTo>
                        <a:pt x="391" y="292"/>
                      </a:lnTo>
                      <a:lnTo>
                        <a:pt x="424" y="260"/>
                      </a:lnTo>
                      <a:lnTo>
                        <a:pt x="456" y="227"/>
                      </a:lnTo>
                      <a:lnTo>
                        <a:pt x="489" y="194"/>
                      </a:lnTo>
                      <a:lnTo>
                        <a:pt x="522" y="161"/>
                      </a:lnTo>
                      <a:lnTo>
                        <a:pt x="555" y="128"/>
                      </a:lnTo>
                      <a:lnTo>
                        <a:pt x="587" y="96"/>
                      </a:lnTo>
                      <a:lnTo>
                        <a:pt x="620" y="63"/>
                      </a:lnTo>
                      <a:lnTo>
                        <a:pt x="653" y="30"/>
                      </a:lnTo>
                      <a:lnTo>
                        <a:pt x="653" y="30"/>
                      </a:lnTo>
                      <a:cubicBezTo>
                        <a:pt x="665" y="19"/>
                        <a:pt x="678" y="11"/>
                        <a:pt x="694" y="6"/>
                      </a:cubicBezTo>
                      <a:lnTo>
                        <a:pt x="694" y="6"/>
                      </a:lnTo>
                      <a:cubicBezTo>
                        <a:pt x="711" y="0"/>
                        <a:pt x="727" y="0"/>
                        <a:pt x="743" y="6"/>
                      </a:cubicBezTo>
                      <a:lnTo>
                        <a:pt x="743" y="6"/>
                      </a:lnTo>
                      <a:cubicBezTo>
                        <a:pt x="746" y="7"/>
                        <a:pt x="749" y="7"/>
                        <a:pt x="751" y="8"/>
                      </a:cubicBezTo>
                      <a:lnTo>
                        <a:pt x="751" y="8"/>
                      </a:lnTo>
                      <a:cubicBezTo>
                        <a:pt x="764" y="14"/>
                        <a:pt x="776" y="22"/>
                        <a:pt x="784" y="30"/>
                      </a:cubicBezTo>
                      <a:lnTo>
                        <a:pt x="817" y="63"/>
                      </a:lnTo>
                      <a:lnTo>
                        <a:pt x="850" y="96"/>
                      </a:lnTo>
                      <a:lnTo>
                        <a:pt x="883" y="128"/>
                      </a:lnTo>
                      <a:lnTo>
                        <a:pt x="915"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7" y="653"/>
                      </a:ln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sp>
        <p:nvSpPr>
          <p:cNvPr id="3" name="Content Placeholder 2"/>
          <p:cNvSpPr>
            <a:spLocks noGrp="1"/>
          </p:cNvSpPr>
          <p:nvPr>
            <p:ph type="subTitle" idx="4294967295"/>
          </p:nvPr>
        </p:nvSpPr>
        <p:spPr>
          <a:xfrm>
            <a:off x="890388" y="1974789"/>
            <a:ext cx="7317432" cy="1052512"/>
          </a:xfrm>
          <a:prstGeom prst="roundRect">
            <a:avLst/>
          </a:prstGeom>
          <a:solidFill>
            <a:schemeClr val="accent2">
              <a:lumMod val="40000"/>
              <a:lumOff val="60000"/>
            </a:schemeClr>
          </a:solidFill>
        </p:spPr>
        <p:txBody>
          <a:bodyPr anchor="ctr">
            <a:noAutofit/>
          </a:bodyPr>
          <a:lstStyle/>
          <a:p>
            <a:pPr algn="ctr"/>
            <a:r>
              <a:rPr lang="sv-SE" sz="3600" b="1" dirty="0">
                <a:solidFill>
                  <a:schemeClr val="tx1"/>
                </a:solidFill>
                <a:latin typeface="Arial" panose="020B0604020202020204"/>
              </a:rPr>
              <a:t>Kebijakan Umum </a:t>
            </a:r>
          </a:p>
          <a:p>
            <a:pPr algn="ctr"/>
            <a:r>
              <a:rPr lang="sv-SE" sz="3600" b="1" dirty="0">
                <a:solidFill>
                  <a:schemeClr val="tx1"/>
                </a:solidFill>
                <a:latin typeface="Arial" panose="020B0604020202020204"/>
              </a:rPr>
              <a:t>Jabatan Fungsional Kesehatan</a:t>
            </a:r>
            <a:endParaRPr lang="id-ID" sz="3600" b="1" dirty="0">
              <a:solidFill>
                <a:schemeClr val="tx1"/>
              </a:solidFill>
            </a:endParaRPr>
          </a:p>
        </p:txBody>
      </p:sp>
      <p:pic>
        <p:nvPicPr>
          <p:cNvPr id="4" name="Picture 3"/>
          <p:cNvPicPr>
            <a:picLocks noChangeAspect="1"/>
          </p:cNvPicPr>
          <p:nvPr/>
        </p:nvPicPr>
        <p:blipFill>
          <a:blip r:embed="rId2"/>
          <a:stretch>
            <a:fillRect/>
          </a:stretch>
        </p:blipFill>
        <p:spPr>
          <a:xfrm>
            <a:off x="1143001" y="26919"/>
            <a:ext cx="1369539" cy="98946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Picture 4"/>
          <p:cNvPicPr>
            <a:picLocks noChangeAspect="1"/>
          </p:cNvPicPr>
          <p:nvPr/>
        </p:nvPicPr>
        <p:blipFill>
          <a:blip r:embed="rId3"/>
          <a:stretch>
            <a:fillRect/>
          </a:stretch>
        </p:blipFill>
        <p:spPr>
          <a:xfrm>
            <a:off x="6657844" y="15"/>
            <a:ext cx="1343162" cy="97040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20958988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ceholder Teks 3"/>
          <p:cNvSpPr>
            <a:spLocks noGrp="1"/>
          </p:cNvSpPr>
          <p:nvPr>
            <p:ph type="body" sz="quarter" idx="10"/>
          </p:nvPr>
        </p:nvSpPr>
        <p:spPr/>
        <p:txBody>
          <a:bodyPr/>
          <a:lstStyle/>
          <a:p>
            <a:r>
              <a:rPr lang="id-ID" altLang="en-US" sz="2400"/>
              <a:t>Penilaian Kinerja  </a:t>
            </a:r>
          </a:p>
          <a:p>
            <a:r>
              <a:rPr lang="id-ID" altLang="en-US" sz="1800"/>
              <a:t>Permenpan 13/2019</a:t>
            </a:r>
          </a:p>
        </p:txBody>
      </p:sp>
      <p:pic>
        <p:nvPicPr>
          <p:cNvPr id="2" name="Placeholder Gambar 1"/>
          <p:cNvPicPr>
            <a:picLocks noGrp="1" noChangeAspect="1"/>
          </p:cNvPicPr>
          <p:nvPr>
            <p:ph type="pic" sz="quarter" idx="4294967295"/>
          </p:nvPr>
        </p:nvPicPr>
        <p:blipFill>
          <a:blip r:embed="rId2"/>
          <a:srcRect l="29507" t="21548" r="28167" b="19551"/>
          <a:stretch>
            <a:fillRect/>
          </a:stretch>
        </p:blipFill>
        <p:spPr>
          <a:xfrm>
            <a:off x="1118711" y="1202055"/>
            <a:ext cx="7336155" cy="3729990"/>
          </a:xfrm>
          <a:prstGeom prst="rect">
            <a:avLst/>
          </a:prstGeom>
        </p:spPr>
      </p:pic>
    </p:spTree>
    <p:extLst>
      <p:ext uri="{BB962C8B-B14F-4D97-AF65-F5344CB8AC3E}">
        <p14:creationId xmlns:p14="http://schemas.microsoft.com/office/powerpoint/2010/main" val="221538764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55AE35-7B48-46F8-BF47-CABF390375EC}"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Rectangle 4"/>
          <p:cNvSpPr/>
          <p:nvPr/>
        </p:nvSpPr>
        <p:spPr>
          <a:xfrm>
            <a:off x="1455008" y="175257"/>
            <a:ext cx="6570705" cy="464454"/>
          </a:xfrm>
          <a:prstGeom prst="rect">
            <a:avLst/>
          </a:prstGeom>
        </p:spPr>
        <p:txBody>
          <a:bodyPr wrap="square" lIns="68580" tIns="34290" rIns="68580" bIns="34290">
            <a:sp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id-ID" sz="2400" b="1" i="0" u="none" strike="noStrike" kern="1200" cap="none" spc="0" normalizeH="0" baseline="0" noProof="0" dirty="0">
                <a:ln>
                  <a:noFill/>
                </a:ln>
                <a:solidFill>
                  <a:srgbClr val="000000"/>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ANGKA KREDIT JABATAN FUNGSIONAL PER TAHUN</a:t>
            </a:r>
            <a:endParaRPr kumimoji="0" lang="id-ID"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6" name="Table 5"/>
          <p:cNvGraphicFramePr>
            <a:graphicFrameLocks noGrp="1"/>
          </p:cNvGraphicFramePr>
          <p:nvPr/>
        </p:nvGraphicFramePr>
        <p:xfrm>
          <a:off x="783720" y="761998"/>
          <a:ext cx="7731634" cy="3371336"/>
        </p:xfrm>
        <a:graphic>
          <a:graphicData uri="http://schemas.openxmlformats.org/drawingml/2006/table">
            <a:tbl>
              <a:tblPr firstRow="1" firstCol="1" bandRow="1">
                <a:tableStyleId>{073A0DAA-6AF3-43AB-8588-CEC1D06C72B9}</a:tableStyleId>
              </a:tblPr>
              <a:tblGrid>
                <a:gridCol w="1182119">
                  <a:extLst>
                    <a:ext uri="{9D8B030D-6E8A-4147-A177-3AD203B41FA5}">
                      <a16:colId xmlns:a16="http://schemas.microsoft.com/office/drawing/2014/main" val="203812515"/>
                    </a:ext>
                  </a:extLst>
                </a:gridCol>
                <a:gridCol w="1239551">
                  <a:extLst>
                    <a:ext uri="{9D8B030D-6E8A-4147-A177-3AD203B41FA5}">
                      <a16:colId xmlns:a16="http://schemas.microsoft.com/office/drawing/2014/main" val="4148168359"/>
                    </a:ext>
                  </a:extLst>
                </a:gridCol>
                <a:gridCol w="1239551">
                  <a:extLst>
                    <a:ext uri="{9D8B030D-6E8A-4147-A177-3AD203B41FA5}">
                      <a16:colId xmlns:a16="http://schemas.microsoft.com/office/drawing/2014/main" val="1764418223"/>
                    </a:ext>
                  </a:extLst>
                </a:gridCol>
                <a:gridCol w="747398">
                  <a:extLst>
                    <a:ext uri="{9D8B030D-6E8A-4147-A177-3AD203B41FA5}">
                      <a16:colId xmlns:a16="http://schemas.microsoft.com/office/drawing/2014/main" val="2478698861"/>
                    </a:ext>
                  </a:extLst>
                </a:gridCol>
                <a:gridCol w="804033">
                  <a:extLst>
                    <a:ext uri="{9D8B030D-6E8A-4147-A177-3AD203B41FA5}">
                      <a16:colId xmlns:a16="http://schemas.microsoft.com/office/drawing/2014/main" val="1854212939"/>
                    </a:ext>
                  </a:extLst>
                </a:gridCol>
                <a:gridCol w="863856">
                  <a:extLst>
                    <a:ext uri="{9D8B030D-6E8A-4147-A177-3AD203B41FA5}">
                      <a16:colId xmlns:a16="http://schemas.microsoft.com/office/drawing/2014/main" val="1591967856"/>
                    </a:ext>
                  </a:extLst>
                </a:gridCol>
                <a:gridCol w="863856">
                  <a:extLst>
                    <a:ext uri="{9D8B030D-6E8A-4147-A177-3AD203B41FA5}">
                      <a16:colId xmlns:a16="http://schemas.microsoft.com/office/drawing/2014/main" val="3436882673"/>
                    </a:ext>
                  </a:extLst>
                </a:gridCol>
                <a:gridCol w="791270">
                  <a:extLst>
                    <a:ext uri="{9D8B030D-6E8A-4147-A177-3AD203B41FA5}">
                      <a16:colId xmlns:a16="http://schemas.microsoft.com/office/drawing/2014/main" val="2808721791"/>
                    </a:ext>
                  </a:extLst>
                </a:gridCol>
              </a:tblGrid>
              <a:tr h="495740">
                <a:tc rowSpan="2">
                  <a:txBody>
                    <a:bodyPr/>
                    <a:lstStyle/>
                    <a:p>
                      <a:pPr algn="ctr">
                        <a:lnSpc>
                          <a:spcPct val="107000"/>
                        </a:lnSpc>
                        <a:spcAft>
                          <a:spcPts val="0"/>
                        </a:spcAft>
                      </a:pPr>
                      <a:r>
                        <a:rPr lang="id-ID" sz="1200" dirty="0">
                          <a:effectLst/>
                        </a:rPr>
                        <a:t>KATEGORI</a:t>
                      </a:r>
                      <a:endParaRPr lang="id-ID"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rowSpan="2">
                  <a:txBody>
                    <a:bodyPr/>
                    <a:lstStyle/>
                    <a:p>
                      <a:pPr algn="ctr">
                        <a:lnSpc>
                          <a:spcPct val="107000"/>
                        </a:lnSpc>
                        <a:spcAft>
                          <a:spcPts val="0"/>
                        </a:spcAft>
                      </a:pPr>
                      <a:r>
                        <a:rPr lang="id-ID" sz="1200" dirty="0">
                          <a:effectLst/>
                        </a:rPr>
                        <a:t>JENJANG</a:t>
                      </a:r>
                      <a:endParaRPr lang="id-ID"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rowSpan="2">
                  <a:txBody>
                    <a:bodyPr/>
                    <a:lstStyle/>
                    <a:p>
                      <a:pPr algn="ctr">
                        <a:lnSpc>
                          <a:spcPct val="107000"/>
                        </a:lnSpc>
                        <a:spcAft>
                          <a:spcPts val="0"/>
                        </a:spcAft>
                      </a:pPr>
                      <a:r>
                        <a:rPr lang="id-ID" sz="1200" dirty="0">
                          <a:effectLst/>
                        </a:rPr>
                        <a:t>PANGKAT</a:t>
                      </a:r>
                      <a:endParaRPr lang="id-ID"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gridSpan="3">
                  <a:txBody>
                    <a:bodyPr/>
                    <a:lstStyle/>
                    <a:p>
                      <a:pPr algn="ctr">
                        <a:lnSpc>
                          <a:spcPct val="107000"/>
                        </a:lnSpc>
                        <a:spcAft>
                          <a:spcPts val="0"/>
                        </a:spcAft>
                      </a:pPr>
                      <a:r>
                        <a:rPr lang="id-ID" sz="1100" dirty="0">
                          <a:effectLst/>
                        </a:rPr>
                        <a:t>TARGET DAN CAPAIAN ANGKA KREDIT PER TAHUN</a:t>
                      </a:r>
                      <a:endParaRPr lang="id-ID"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hMerge="1">
                  <a:txBody>
                    <a:bodyPr/>
                    <a:lstStyle/>
                    <a:p>
                      <a:endParaRPr lang="id-ID"/>
                    </a:p>
                  </a:txBody>
                  <a:tcPr/>
                </a:tc>
                <a:tc hMerge="1">
                  <a:txBody>
                    <a:bodyPr/>
                    <a:lstStyle/>
                    <a:p>
                      <a:endParaRPr lang="id-ID"/>
                    </a:p>
                  </a:txBody>
                  <a:tcPr/>
                </a:tc>
                <a:tc gridSpan="2">
                  <a:txBody>
                    <a:bodyPr/>
                    <a:lstStyle/>
                    <a:p>
                      <a:pPr algn="ctr">
                        <a:lnSpc>
                          <a:spcPct val="107000"/>
                        </a:lnSpc>
                        <a:spcAft>
                          <a:spcPts val="0"/>
                        </a:spcAft>
                      </a:pPr>
                      <a:r>
                        <a:rPr lang="id-ID" sz="1100" dirty="0">
                          <a:effectLst/>
                        </a:rPr>
                        <a:t>ANGKA KREDIT</a:t>
                      </a:r>
                      <a:br>
                        <a:rPr lang="id-ID" sz="1100" dirty="0">
                          <a:effectLst/>
                        </a:rPr>
                      </a:br>
                      <a:r>
                        <a:rPr lang="id-ID" sz="1100" dirty="0">
                          <a:effectLst/>
                        </a:rPr>
                        <a:t>KUMULATIF KENAIKAN</a:t>
                      </a:r>
                      <a:endParaRPr lang="id-ID"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hMerge="1">
                  <a:txBody>
                    <a:bodyPr/>
                    <a:lstStyle/>
                    <a:p>
                      <a:endParaRPr lang="id-ID"/>
                    </a:p>
                  </a:txBody>
                  <a:tcPr/>
                </a:tc>
                <a:extLst>
                  <a:ext uri="{0D108BD9-81ED-4DB2-BD59-A6C34878D82A}">
                    <a16:rowId xmlns:a16="http://schemas.microsoft.com/office/drawing/2014/main" val="4136929940"/>
                  </a:ext>
                </a:extLst>
              </a:tr>
              <a:tr h="495740">
                <a:tc vMerge="1">
                  <a:txBody>
                    <a:bodyPr/>
                    <a:lstStyle/>
                    <a:p>
                      <a:endParaRPr lang="id-ID"/>
                    </a:p>
                  </a:txBody>
                  <a:tcPr/>
                </a:tc>
                <a:tc vMerge="1">
                  <a:txBody>
                    <a:bodyPr/>
                    <a:lstStyle/>
                    <a:p>
                      <a:endParaRPr lang="id-ID"/>
                    </a:p>
                  </a:txBody>
                  <a:tcPr/>
                </a:tc>
                <a:tc vMerge="1">
                  <a:txBody>
                    <a:bodyPr/>
                    <a:lstStyle/>
                    <a:p>
                      <a:endParaRPr lang="id-ID"/>
                    </a:p>
                  </a:txBody>
                  <a:tcPr/>
                </a:tc>
                <a:tc>
                  <a:txBody>
                    <a:bodyPr/>
                    <a:lstStyle/>
                    <a:p>
                      <a:pPr>
                        <a:lnSpc>
                          <a:spcPct val="107000"/>
                        </a:lnSpc>
                        <a:spcAft>
                          <a:spcPts val="0"/>
                        </a:spcAft>
                      </a:pPr>
                      <a:r>
                        <a:rPr lang="id-ID" sz="1100" b="1" dirty="0">
                          <a:effectLst/>
                        </a:rPr>
                        <a:t>NORMA</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PEMELI HARAAN</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nSpc>
                          <a:spcPct val="107000"/>
                        </a:lnSpc>
                        <a:spcAft>
                          <a:spcPts val="0"/>
                        </a:spcAft>
                      </a:pPr>
                      <a:r>
                        <a:rPr lang="id-ID" sz="1100" b="1">
                          <a:effectLst/>
                        </a:rPr>
                        <a:t>PANGKAT PUNCAK</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nSpc>
                          <a:spcPct val="107000"/>
                        </a:lnSpc>
                        <a:spcAft>
                          <a:spcPts val="0"/>
                        </a:spcAft>
                      </a:pPr>
                      <a:r>
                        <a:rPr lang="id-ID" sz="1100" b="1">
                          <a:effectLst/>
                        </a:rPr>
                        <a:t>PANGKAT</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nSpc>
                          <a:spcPct val="107000"/>
                        </a:lnSpc>
                        <a:spcAft>
                          <a:spcPts val="0"/>
                        </a:spcAft>
                      </a:pPr>
                      <a:r>
                        <a:rPr lang="id-ID" sz="1100" b="1">
                          <a:effectLst/>
                        </a:rPr>
                        <a:t>JENJANG</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extLst>
                  <a:ext uri="{0D108BD9-81ED-4DB2-BD59-A6C34878D82A}">
                    <a16:rowId xmlns:a16="http://schemas.microsoft.com/office/drawing/2014/main" val="3257267056"/>
                  </a:ext>
                </a:extLst>
              </a:tr>
              <a:tr h="297482">
                <a:tc rowSpan="4">
                  <a:txBody>
                    <a:bodyPr/>
                    <a:lstStyle/>
                    <a:p>
                      <a:pPr>
                        <a:lnSpc>
                          <a:spcPct val="107000"/>
                        </a:lnSpc>
                        <a:spcAft>
                          <a:spcPts val="0"/>
                        </a:spcAft>
                      </a:pPr>
                      <a:r>
                        <a:rPr lang="id-ID" sz="1200" dirty="0">
                          <a:effectLst/>
                        </a:rPr>
                        <a:t>KEAHLIAN</a:t>
                      </a:r>
                      <a:endParaRPr lang="id-ID"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nSpc>
                          <a:spcPct val="107000"/>
                        </a:lnSpc>
                        <a:spcAft>
                          <a:spcPts val="0"/>
                        </a:spcAft>
                      </a:pPr>
                      <a:r>
                        <a:rPr lang="id-ID" sz="1100" b="1" dirty="0">
                          <a:effectLst/>
                        </a:rPr>
                        <a:t>Ahli Utama</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IV/d – IV/e</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50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25</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200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extLst>
                  <a:ext uri="{0D108BD9-81ED-4DB2-BD59-A6C34878D82A}">
                    <a16:rowId xmlns:a16="http://schemas.microsoft.com/office/drawing/2014/main" val="4176164611"/>
                  </a:ext>
                </a:extLst>
              </a:tr>
              <a:tr h="297482">
                <a:tc vMerge="1">
                  <a:txBody>
                    <a:bodyPr/>
                    <a:lstStyle/>
                    <a:p>
                      <a:endParaRPr lang="id-ID"/>
                    </a:p>
                  </a:txBody>
                  <a:tcPr/>
                </a:tc>
                <a:tc>
                  <a:txBody>
                    <a:bodyPr/>
                    <a:lstStyle/>
                    <a:p>
                      <a:pPr>
                        <a:lnSpc>
                          <a:spcPct val="107000"/>
                        </a:lnSpc>
                        <a:spcAft>
                          <a:spcPts val="0"/>
                        </a:spcAft>
                      </a:pPr>
                      <a:r>
                        <a:rPr lang="id-ID" sz="1100" b="1" dirty="0">
                          <a:effectLst/>
                        </a:rPr>
                        <a:t>Ahli Madya </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IV/a – IV/b – IV/e</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37,5</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30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20*</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150</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450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extLst>
                  <a:ext uri="{0D108BD9-81ED-4DB2-BD59-A6C34878D82A}">
                    <a16:rowId xmlns:a16="http://schemas.microsoft.com/office/drawing/2014/main" val="2032364578"/>
                  </a:ext>
                </a:extLst>
              </a:tr>
              <a:tr h="297482">
                <a:tc vMerge="1">
                  <a:txBody>
                    <a:bodyPr/>
                    <a:lstStyle/>
                    <a:p>
                      <a:endParaRPr lang="id-ID"/>
                    </a:p>
                  </a:txBody>
                  <a:tcPr/>
                </a:tc>
                <a:tc>
                  <a:txBody>
                    <a:bodyPr/>
                    <a:lstStyle/>
                    <a:p>
                      <a:pPr>
                        <a:lnSpc>
                          <a:spcPct val="107000"/>
                        </a:lnSpc>
                        <a:spcAft>
                          <a:spcPts val="0"/>
                        </a:spcAft>
                      </a:pPr>
                      <a:r>
                        <a:rPr lang="id-ID" sz="1100" b="1" dirty="0">
                          <a:effectLst/>
                        </a:rPr>
                        <a:t>Ahli Muda </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III/c – III/d</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25</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20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100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200</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extLst>
                  <a:ext uri="{0D108BD9-81ED-4DB2-BD59-A6C34878D82A}">
                    <a16:rowId xmlns:a16="http://schemas.microsoft.com/office/drawing/2014/main" val="551963814"/>
                  </a:ext>
                </a:extLst>
              </a:tr>
              <a:tr h="297482">
                <a:tc vMerge="1">
                  <a:txBody>
                    <a:bodyPr/>
                    <a:lstStyle/>
                    <a:p>
                      <a:endParaRPr lang="id-ID"/>
                    </a:p>
                  </a:txBody>
                  <a:tcPr/>
                </a:tc>
                <a:tc>
                  <a:txBody>
                    <a:bodyPr/>
                    <a:lstStyle/>
                    <a:p>
                      <a:pPr>
                        <a:lnSpc>
                          <a:spcPct val="107000"/>
                        </a:lnSpc>
                        <a:spcAft>
                          <a:spcPts val="0"/>
                        </a:spcAft>
                      </a:pPr>
                      <a:r>
                        <a:rPr lang="id-ID" sz="1100" b="1">
                          <a:effectLst/>
                        </a:rPr>
                        <a:t>Ahli Pertama </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III/a – III/b</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12,5</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10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50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100</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extLst>
                  <a:ext uri="{0D108BD9-81ED-4DB2-BD59-A6C34878D82A}">
                    <a16:rowId xmlns:a16="http://schemas.microsoft.com/office/drawing/2014/main" val="4029026379"/>
                  </a:ext>
                </a:extLst>
              </a:tr>
              <a:tr h="297482">
                <a:tc rowSpan="4">
                  <a:txBody>
                    <a:bodyPr/>
                    <a:lstStyle/>
                    <a:p>
                      <a:pPr>
                        <a:lnSpc>
                          <a:spcPct val="107000"/>
                        </a:lnSpc>
                        <a:spcAft>
                          <a:spcPts val="0"/>
                        </a:spcAft>
                      </a:pPr>
                      <a:r>
                        <a:rPr lang="id-ID" sz="1200" dirty="0">
                          <a:effectLst/>
                        </a:rPr>
                        <a:t>KETERAM PILAN</a:t>
                      </a:r>
                      <a:endParaRPr lang="id-ID"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nSpc>
                          <a:spcPct val="107000"/>
                        </a:lnSpc>
                        <a:spcAft>
                          <a:spcPts val="0"/>
                        </a:spcAft>
                      </a:pPr>
                      <a:r>
                        <a:rPr lang="id-ID" sz="1100" b="1">
                          <a:effectLst/>
                        </a:rPr>
                        <a:t>Penyelia</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III/c – III/d</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25</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10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100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extLst>
                  <a:ext uri="{0D108BD9-81ED-4DB2-BD59-A6C34878D82A}">
                    <a16:rowId xmlns:a16="http://schemas.microsoft.com/office/drawing/2014/main" val="2638345729"/>
                  </a:ext>
                </a:extLst>
              </a:tr>
              <a:tr h="297482">
                <a:tc vMerge="1">
                  <a:txBody>
                    <a:bodyPr/>
                    <a:lstStyle/>
                    <a:p>
                      <a:endParaRPr lang="id-ID"/>
                    </a:p>
                  </a:txBody>
                  <a:tcPr/>
                </a:tc>
                <a:tc>
                  <a:txBody>
                    <a:bodyPr/>
                    <a:lstStyle/>
                    <a:p>
                      <a:pPr>
                        <a:lnSpc>
                          <a:spcPct val="107000"/>
                        </a:lnSpc>
                        <a:spcAft>
                          <a:spcPts val="0"/>
                        </a:spcAft>
                      </a:pPr>
                      <a:r>
                        <a:rPr lang="id-ID" sz="1100" b="1">
                          <a:effectLst/>
                        </a:rPr>
                        <a:t>Mahir </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III/a – III/b</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12,5</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10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50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100</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extLst>
                  <a:ext uri="{0D108BD9-81ED-4DB2-BD59-A6C34878D82A}">
                    <a16:rowId xmlns:a16="http://schemas.microsoft.com/office/drawing/2014/main" val="2980673239"/>
                  </a:ext>
                </a:extLst>
              </a:tr>
              <a:tr h="297482">
                <a:tc vMerge="1">
                  <a:txBody>
                    <a:bodyPr/>
                    <a:lstStyle/>
                    <a:p>
                      <a:endParaRPr lang="id-ID"/>
                    </a:p>
                  </a:txBody>
                  <a:tcPr/>
                </a:tc>
                <a:tc>
                  <a:txBody>
                    <a:bodyPr/>
                    <a:lstStyle/>
                    <a:p>
                      <a:pPr>
                        <a:lnSpc>
                          <a:spcPct val="107000"/>
                        </a:lnSpc>
                        <a:spcAft>
                          <a:spcPts val="0"/>
                        </a:spcAft>
                      </a:pPr>
                      <a:r>
                        <a:rPr lang="id-ID" sz="1100" b="1">
                          <a:effectLst/>
                        </a:rPr>
                        <a:t>Terampil </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II/b – II/c – II/d</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5</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4</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20</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60</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extLst>
                  <a:ext uri="{0D108BD9-81ED-4DB2-BD59-A6C34878D82A}">
                    <a16:rowId xmlns:a16="http://schemas.microsoft.com/office/drawing/2014/main" val="1139207245"/>
                  </a:ext>
                </a:extLst>
              </a:tr>
              <a:tr h="297482">
                <a:tc vMerge="1">
                  <a:txBody>
                    <a:bodyPr/>
                    <a:lstStyle/>
                    <a:p>
                      <a:endParaRPr lang="id-ID"/>
                    </a:p>
                  </a:txBody>
                  <a:tcPr/>
                </a:tc>
                <a:tc>
                  <a:txBody>
                    <a:bodyPr/>
                    <a:lstStyle/>
                    <a:p>
                      <a:pPr>
                        <a:lnSpc>
                          <a:spcPct val="107000"/>
                        </a:lnSpc>
                        <a:spcAft>
                          <a:spcPts val="0"/>
                        </a:spcAft>
                      </a:pPr>
                      <a:r>
                        <a:rPr lang="id-ID" sz="1100" b="1">
                          <a:effectLst/>
                        </a:rPr>
                        <a:t>Pemula </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II/a</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3,75</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3</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a:effectLst/>
                        </a:rPr>
                        <a:t>15</a:t>
                      </a:r>
                      <a:endParaRPr lang="id-ID" sz="1100" b="1">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tc>
                  <a:txBody>
                    <a:bodyPr/>
                    <a:lstStyle/>
                    <a:p>
                      <a:pPr algn="ctr">
                        <a:lnSpc>
                          <a:spcPct val="107000"/>
                        </a:lnSpc>
                        <a:spcAft>
                          <a:spcPts val="0"/>
                        </a:spcAft>
                      </a:pPr>
                      <a:r>
                        <a:rPr lang="id-ID" sz="1100" b="1" dirty="0">
                          <a:effectLst/>
                        </a:rPr>
                        <a:t>15</a:t>
                      </a:r>
                      <a:endParaRPr lang="id-ID" sz="1100" b="1" dirty="0">
                        <a:effectLst/>
                        <a:latin typeface="Calibri" panose="020F0502020204030204" pitchFamily="34" charset="0"/>
                        <a:ea typeface="Calibri" panose="020F0502020204030204" pitchFamily="34" charset="0"/>
                        <a:cs typeface="Times New Roman" panose="02020603050405020304" pitchFamily="18" charset="0"/>
                      </a:endParaRPr>
                    </a:p>
                  </a:txBody>
                  <a:tcPr marL="51435" marR="51435" marT="0" marB="0" anchor="ctr"/>
                </a:tc>
                <a:extLst>
                  <a:ext uri="{0D108BD9-81ED-4DB2-BD59-A6C34878D82A}">
                    <a16:rowId xmlns:a16="http://schemas.microsoft.com/office/drawing/2014/main" val="4006442531"/>
                  </a:ext>
                </a:extLst>
              </a:tr>
            </a:tbl>
          </a:graphicData>
        </a:graphic>
      </p:graphicFrame>
      <p:sp>
        <p:nvSpPr>
          <p:cNvPr id="7" name="Rectangle 1"/>
          <p:cNvSpPr>
            <a:spLocks noChangeArrowheads="1"/>
          </p:cNvSpPr>
          <p:nvPr/>
        </p:nvSpPr>
        <p:spPr bwMode="auto">
          <a:xfrm>
            <a:off x="783720" y="4256294"/>
            <a:ext cx="4462632" cy="346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marL="0" marR="0" lvl="0" indent="0" algn="l" defTabSz="685800" rtl="0" eaLnBrk="0" fontAlgn="base" latinLnBrk="0" hangingPunct="0">
              <a:lnSpc>
                <a:spcPct val="100000"/>
              </a:lnSpc>
              <a:spcBef>
                <a:spcPct val="0"/>
              </a:spcBef>
              <a:spcAft>
                <a:spcPct val="0"/>
              </a:spcAft>
              <a:buClrTx/>
              <a:buSzTx/>
              <a:buFontTx/>
              <a:buNone/>
              <a:tabLst/>
              <a:defRPr/>
            </a:pPr>
            <a:r>
              <a:rPr kumimoji="0" lang="id-ID" altLang="id-ID" sz="1800" b="0" i="0" u="none" strike="noStrike" kern="1200" cap="none" spc="0" normalizeH="0" baseline="0" noProof="0" dirty="0">
                <a:ln>
                  <a:noFill/>
                </a:ln>
                <a:solidFill>
                  <a:srgbClr val="000000"/>
                </a:solidFill>
                <a:effectLst/>
                <a:uLnTx/>
                <a:uFillTx/>
                <a:latin typeface="Arial Narrow" panose="020B0606020202030204" pitchFamily="34" charset="0"/>
                <a:ea typeface="Times New Roman" panose="02020603050405020304" pitchFamily="18" charset="0"/>
                <a:cs typeface="Times New Roman" panose="02020603050405020304" pitchFamily="18" charset="0"/>
              </a:rPr>
              <a:t>* dalam hal Ahli Madya merupakan jenjang tertinggi</a:t>
            </a:r>
            <a:endParaRPr kumimoji="0" lang="id-ID" altLang="id-ID"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973540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p:cNvSpPr/>
          <p:nvPr/>
        </p:nvSpPr>
        <p:spPr>
          <a:xfrm flipH="1">
            <a:off x="0" y="104694"/>
            <a:ext cx="9398001" cy="589469"/>
          </a:xfrm>
          <a:prstGeom prst="rect">
            <a:avLst/>
          </a:prstGeom>
          <a:gradFill flip="none" rotWithShape="1">
            <a:gsLst>
              <a:gs pos="16000">
                <a:schemeClr val="accent2">
                  <a:alpha val="0"/>
                </a:schemeClr>
              </a:gs>
              <a:gs pos="43000">
                <a:schemeClr val="accent1">
                  <a:alpha val="76000"/>
                </a:schemeClr>
              </a:gs>
              <a:gs pos="94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971550" marR="0" lvl="0" indent="0" algn="l" defTabSz="685698" rtl="0" eaLnBrk="1" fontAlgn="auto" latinLnBrk="0" hangingPunct="1">
              <a:lnSpc>
                <a:spcPct val="100000"/>
              </a:lnSpc>
              <a:spcBef>
                <a:spcPts val="0"/>
              </a:spcBef>
              <a:spcAft>
                <a:spcPts val="0"/>
              </a:spcAft>
              <a:buClrTx/>
              <a:buSzTx/>
              <a:buFontTx/>
              <a:buNone/>
              <a:tabLst/>
              <a:defRPr/>
            </a:pPr>
            <a:r>
              <a:rPr kumimoji="0" lang="en-US" altLang="ko-KR" sz="2700" b="0" i="0" u="none" strike="noStrike" kern="1200" cap="none" spc="0" normalizeH="0" baseline="0" noProof="0" dirty="0">
                <a:ln>
                  <a:noFill/>
                </a:ln>
                <a:solidFill>
                  <a:prstClr val="white"/>
                </a:solidFill>
                <a:effectLst/>
                <a:uLnTx/>
                <a:uFillTx/>
                <a:latin typeface="Arial"/>
                <a:ea typeface="Arial Unicode MS"/>
                <a:cs typeface="+mn-cs"/>
              </a:rPr>
              <a:t>KENAIKAN PANGKAT - JENJANG</a:t>
            </a:r>
            <a:endParaRPr kumimoji="0" lang="ko-KR" altLang="en-US" sz="2700" b="0" i="0" u="none" strike="noStrike" kern="1200" cap="none" spc="0" normalizeH="0" baseline="0" noProof="0" dirty="0">
              <a:ln>
                <a:noFill/>
              </a:ln>
              <a:solidFill>
                <a:prstClr val="white"/>
              </a:solidFill>
              <a:effectLst/>
              <a:uLnTx/>
              <a:uFillTx/>
              <a:latin typeface="Arial"/>
              <a:cs typeface="+mn-cs"/>
            </a:endParaRPr>
          </a:p>
        </p:txBody>
      </p:sp>
      <p:graphicFrame>
        <p:nvGraphicFramePr>
          <p:cNvPr id="2" name="Diagram 1"/>
          <p:cNvGraphicFramePr/>
          <p:nvPr/>
        </p:nvGraphicFramePr>
        <p:xfrm>
          <a:off x="291703" y="868415"/>
          <a:ext cx="6096000" cy="43151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ectangle 2"/>
          <p:cNvSpPr/>
          <p:nvPr/>
        </p:nvSpPr>
        <p:spPr>
          <a:xfrm>
            <a:off x="6467355" y="1021053"/>
            <a:ext cx="2533770" cy="3947232"/>
          </a:xfrm>
          <a:prstGeom prst="rect">
            <a:avLst/>
          </a:prstGeom>
        </p:spPr>
        <p:txBody>
          <a:bodyPr wrap="square" lIns="68577" tIns="34289" rIns="68577" bIns="34289">
            <a:spAutoFit/>
          </a:bodyPr>
          <a:lstStyle/>
          <a:p>
            <a:pPr marL="233363" marR="0" lvl="1" indent="-199073" algn="l" defTabSz="685698"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Penyusunan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Karya</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Tulis</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Karya</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Ilmiah</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penerjemahan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penyaduran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buku</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dan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karya</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ilmiah</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dikecualikan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bagi</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JF yang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tugas</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jabatannya</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berkaitan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a:t>
            </a:r>
            <a:endParaRPr kumimoji="0" lang="en-ID" sz="1400" b="0" i="0" u="none" strike="noStrike" kern="1200" cap="none" spc="0" normalizeH="0" baseline="0" noProof="0" dirty="0">
              <a:ln>
                <a:noFill/>
              </a:ln>
              <a:solidFill>
                <a:prstClr val="black"/>
              </a:solidFill>
              <a:effectLst/>
              <a:uLnTx/>
              <a:uFillTx/>
              <a:latin typeface="Arial"/>
              <a:ea typeface="Calibri" panose="020F0502020204030204" charset="0"/>
              <a:cs typeface="+mn-cs"/>
            </a:endParaRPr>
          </a:p>
          <a:p>
            <a:pPr marL="233363" marR="0" lvl="1" indent="-199073" algn="l" defTabSz="685698"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Untuk</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kenaikan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ke</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Penyelia</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Ahli Madya,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dan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Ahli Utama,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wajib</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melaksanakan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pengembangan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profesi</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a:t>
            </a:r>
            <a:endParaRPr kumimoji="0" lang="en-ID" sz="1400" b="0" i="0" u="none" strike="noStrike" kern="1200" cap="none" spc="0" normalizeH="0" baseline="0" noProof="0" dirty="0">
              <a:ln>
                <a:noFill/>
              </a:ln>
              <a:solidFill>
                <a:prstClr val="black"/>
              </a:solidFill>
              <a:effectLst/>
              <a:uLnTx/>
              <a:uFillTx/>
              <a:latin typeface="Arial"/>
              <a:ea typeface="Calibri" panose="020F0502020204030204" charset="0"/>
              <a:cs typeface="+mn-cs"/>
            </a:endParaRPr>
          </a:p>
          <a:p>
            <a:pPr marL="233363" marR="0" lvl="1" indent="-199073" algn="l" defTabSz="685698" rtl="0" eaLnBrk="1" fontAlgn="auto" latinLnBrk="0" hangingPunct="1">
              <a:lnSpc>
                <a:spcPct val="100000"/>
              </a:lnSpc>
              <a:spcBef>
                <a:spcPts val="0"/>
              </a:spcBef>
              <a:spcAft>
                <a:spcPts val="0"/>
              </a:spcAft>
              <a:buClrTx/>
              <a:buSzTx/>
              <a:buFont typeface="Wingdings" panose="05000000000000000000" pitchFamily="2" charset="2"/>
              <a:buChar char="v"/>
              <a:tabLst/>
              <a:defRPr/>
            </a:pP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Apabila</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target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Angka</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Kredit</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mn-cs"/>
              </a:rPr>
              <a:t>yang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mn-cs"/>
              </a:rPr>
              <a:t>disyaratkan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mn-cs"/>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mn-cs"/>
              </a:rPr>
              <a:t>untuk</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mn-cs"/>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mn-cs"/>
              </a:rPr>
              <a:t>kenaikan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mn-cs"/>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pangkat</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mn-cs"/>
              </a:rPr>
              <a:t>/</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mn-cs"/>
              </a:rPr>
              <a:t>jabatan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mn-cs"/>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tidak</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tercapai</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tidak</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diberikan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kenaikan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pangkat</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a:t>
            </a:r>
            <a:r>
              <a:rPr kumimoji="0" lang="en-US" sz="1400" b="0" i="0" u="none" strike="noStrike" kern="1200" cap="none" spc="0" normalizeH="0" baseline="0" noProof="0" dirty="0" err="1">
                <a:ln>
                  <a:noFill/>
                </a:ln>
                <a:solidFill>
                  <a:prstClr val="black"/>
                </a:solidFill>
                <a:effectLst/>
                <a:highlight>
                  <a:srgbClr val="FFFF00"/>
                </a:highlight>
                <a:uLnTx/>
                <a:uFillTx/>
                <a:latin typeface="Arial"/>
                <a:ea typeface="Calibri" panose="020F0502020204030204" charset="0"/>
                <a:cs typeface="Arial" panose="020B0604020202020204" pitchFamily="34" charset="0"/>
              </a:rPr>
              <a:t>jabatan</a:t>
            </a:r>
            <a:r>
              <a:rPr kumimoji="0" lang="en-US" sz="1400" b="0" i="0" u="none" strike="noStrike" kern="1200" cap="none" spc="0" normalizeH="0" baseline="0" noProof="0" dirty="0">
                <a:ln>
                  <a:noFill/>
                </a:ln>
                <a:solidFill>
                  <a:prstClr val="black"/>
                </a:solidFill>
                <a:effectLst/>
                <a:highlight>
                  <a:srgbClr val="FFFF00"/>
                </a:highlight>
                <a:uLnTx/>
                <a:uFillTx/>
                <a:latin typeface="Arial"/>
                <a:ea typeface="Calibri" panose="020F0502020204030204" charset="0"/>
                <a:cs typeface="Arial" panose="020B0604020202020204" pitchFamily="34" charset="0"/>
              </a:rPr>
              <a:t>.</a:t>
            </a:r>
            <a:r>
              <a:rPr kumimoji="0" lang="en-US" sz="1400" b="0" i="0" u="none" strike="noStrike" kern="1200" cap="none" spc="0" normalizeH="0" baseline="0" noProof="0" dirty="0">
                <a:ln>
                  <a:noFill/>
                </a:ln>
                <a:solidFill>
                  <a:prstClr val="black"/>
                </a:solidFill>
                <a:effectLst/>
                <a:uLnTx/>
                <a:uFillTx/>
                <a:latin typeface="Arial"/>
                <a:ea typeface="Calibri" panose="020F0502020204030204" charset="0"/>
                <a:cs typeface="Arial" panose="020B0604020202020204" pitchFamily="34" charset="0"/>
              </a:rPr>
              <a:t> </a:t>
            </a:r>
            <a:endParaRPr kumimoji="0" lang="en-ID" sz="1400" b="0" i="0" u="none" strike="noStrike" kern="1200" cap="none" spc="0" normalizeH="0" baseline="0" noProof="0" dirty="0">
              <a:ln>
                <a:noFill/>
              </a:ln>
              <a:solidFill>
                <a:prstClr val="black"/>
              </a:solidFill>
              <a:effectLst/>
              <a:uLnTx/>
              <a:uFillTx/>
              <a:latin typeface="Arial"/>
              <a:ea typeface="Calibri" panose="020F0502020204030204" charset="0"/>
              <a:cs typeface="+mn-cs"/>
            </a:endParaRPr>
          </a:p>
        </p:txBody>
      </p:sp>
    </p:spTree>
    <p:extLst>
      <p:ext uri="{BB962C8B-B14F-4D97-AF65-F5344CB8AC3E}">
        <p14:creationId xmlns:p14="http://schemas.microsoft.com/office/powerpoint/2010/main" val="226139210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242" y="-358"/>
            <a:ext cx="6903149" cy="542428"/>
          </a:xfrm>
        </p:spPr>
        <p:txBody>
          <a:bodyPr>
            <a:normAutofit/>
          </a:bodyPr>
          <a:lstStyle/>
          <a:p>
            <a:pPr algn="ctr"/>
            <a:r>
              <a:rPr lang="en-US" sz="2100" dirty="0"/>
              <a:t>AK yang </a:t>
            </a:r>
            <a:r>
              <a:rPr lang="en-US" sz="2100" dirty="0" err="1"/>
              <a:t>dipersyaratkan</a:t>
            </a:r>
            <a:r>
              <a:rPr lang="en-US" sz="2100" dirty="0"/>
              <a:t> </a:t>
            </a:r>
            <a:r>
              <a:rPr lang="en-US" sz="2100" dirty="0" err="1"/>
              <a:t>untuk</a:t>
            </a:r>
            <a:r>
              <a:rPr lang="en-US" sz="2100" dirty="0"/>
              <a:t> </a:t>
            </a:r>
            <a:r>
              <a:rPr lang="en-US" sz="2100" dirty="0" err="1"/>
              <a:t>kenaikan</a:t>
            </a:r>
            <a:r>
              <a:rPr lang="en-US" sz="2100" dirty="0"/>
              <a:t> </a:t>
            </a:r>
            <a:r>
              <a:rPr lang="en-US" sz="2100" dirty="0" err="1"/>
              <a:t>jenjang</a:t>
            </a:r>
            <a:r>
              <a:rPr lang="en-US" sz="2100" dirty="0"/>
              <a:t> JF</a:t>
            </a:r>
          </a:p>
        </p:txBody>
      </p:sp>
      <p:pic>
        <p:nvPicPr>
          <p:cNvPr id="4" name="Content Placeholder 3"/>
          <p:cNvPicPr>
            <a:picLocks noGrp="1" noChangeAspect="1"/>
          </p:cNvPicPr>
          <p:nvPr>
            <p:ph idx="1"/>
          </p:nvPr>
        </p:nvPicPr>
        <p:blipFill>
          <a:blip r:embed="rId2"/>
          <a:stretch>
            <a:fillRect/>
          </a:stretch>
        </p:blipFill>
        <p:spPr>
          <a:xfrm>
            <a:off x="745236" y="988804"/>
            <a:ext cx="2343150" cy="2021681"/>
          </a:xfrm>
          <a:prstGeom prst="rect">
            <a:avLst/>
          </a:prstGeom>
        </p:spPr>
      </p:pic>
      <p:pic>
        <p:nvPicPr>
          <p:cNvPr id="5" name="Picture 4"/>
          <p:cNvPicPr>
            <a:picLocks noChangeAspect="1"/>
          </p:cNvPicPr>
          <p:nvPr/>
        </p:nvPicPr>
        <p:blipFill>
          <a:blip r:embed="rId3"/>
          <a:stretch>
            <a:fillRect/>
          </a:stretch>
        </p:blipFill>
        <p:spPr>
          <a:xfrm>
            <a:off x="980980" y="3010485"/>
            <a:ext cx="2107406" cy="1421606"/>
          </a:xfrm>
          <a:prstGeom prst="rect">
            <a:avLst/>
          </a:prstGeom>
        </p:spPr>
      </p:pic>
      <p:sp>
        <p:nvSpPr>
          <p:cNvPr id="6" name="Oval 5"/>
          <p:cNvSpPr/>
          <p:nvPr/>
        </p:nvSpPr>
        <p:spPr>
          <a:xfrm>
            <a:off x="609601" y="3503403"/>
            <a:ext cx="2651950" cy="1528763"/>
          </a:xfrm>
          <a:prstGeom prst="ellipse">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Paling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tinggi</a:t>
            </a:r>
            <a:r>
              <a:rPr kumimoji="0" lang="en-US" sz="1400" b="1" i="0" u="none" strike="noStrike" kern="1200" cap="none" spc="0" normalizeH="0" baseline="0" noProof="0" dirty="0">
                <a:ln>
                  <a:noFill/>
                </a:ln>
                <a:solidFill>
                  <a:prstClr val="black"/>
                </a:solidFill>
                <a:effectLst/>
                <a:uLnTx/>
                <a:uFillTx/>
                <a:latin typeface="Calibri"/>
                <a:ea typeface="+mn-ea"/>
                <a:cs typeface="+mn-cs"/>
              </a:rPr>
              <a:t> 20%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black"/>
                </a:solidFill>
                <a:effectLst/>
                <a:uLnTx/>
                <a:uFillTx/>
                <a:latin typeface="Calibri"/>
                <a:ea typeface="+mn-ea"/>
                <a:cs typeface="+mn-cs"/>
              </a:rPr>
              <a:t>dari</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Angka</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Kredit</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yang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dipersyaratkan</a:t>
            </a:r>
            <a:r>
              <a:rPr kumimoji="0" lang="en-US" sz="1400" b="1" i="0" u="none" strike="noStrike" kern="1200" cap="none" spc="0" normalizeH="0" baseline="0" noProof="0" dirty="0">
                <a:ln>
                  <a:noFill/>
                </a:ln>
                <a:solidFill>
                  <a:prstClr val="black"/>
                </a:solidFill>
                <a:effectLst/>
                <a:uLnTx/>
                <a:uFillTx/>
                <a:latin typeface="Calibri"/>
                <a:ea typeface="+mn-ea"/>
                <a:cs typeface="+mn-cs"/>
              </a:rPr>
              <a:t> u/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kenaikan</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pangkat</a:t>
            </a:r>
            <a:endParaRPr kumimoji="0" lang="en-US" sz="1400" b="1" i="0" u="none" strike="noStrike" kern="1200" cap="none" spc="0" normalizeH="0" baseline="0" noProof="0" dirty="0">
              <a:ln>
                <a:noFill/>
              </a:ln>
              <a:solidFill>
                <a:prstClr val="black"/>
              </a:solidFill>
              <a:effectLst/>
              <a:uLnTx/>
              <a:uFillTx/>
              <a:latin typeface="Calibri"/>
              <a:ea typeface="+mn-ea"/>
              <a:cs typeface="+mn-cs"/>
            </a:endParaRPr>
          </a:p>
        </p:txBody>
      </p:sp>
      <p:sp>
        <p:nvSpPr>
          <p:cNvPr id="13" name="Oval 12"/>
          <p:cNvSpPr/>
          <p:nvPr/>
        </p:nvSpPr>
        <p:spPr>
          <a:xfrm>
            <a:off x="6886907" y="3142612"/>
            <a:ext cx="1864614" cy="1437893"/>
          </a:xfrm>
          <a:prstGeom prst="ellipse">
            <a:avLst/>
          </a:prstGeom>
          <a:solidFill>
            <a:schemeClr val="tx2">
              <a:lumMod val="40000"/>
              <a:lumOff val="60000"/>
            </a:schemeClr>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4 AK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untuk</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naik</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jenjang</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dari</a:t>
            </a:r>
            <a:r>
              <a:rPr kumimoji="0" lang="en-US" sz="1400" b="1" i="0" u="none" strike="noStrike" kern="1200" cap="none" spc="0" normalizeH="0" baseline="0" noProof="0" dirty="0">
                <a:ln>
                  <a:noFill/>
                </a:ln>
                <a:solidFill>
                  <a:prstClr val="black"/>
                </a:solidFill>
                <a:effectLst/>
                <a:uLnTx/>
                <a:uFillTx/>
                <a:latin typeface="Calibri"/>
                <a:ea typeface="+mn-ea"/>
                <a:cs typeface="+mn-cs"/>
              </a:rPr>
              <a:t> MAHIR </a:t>
            </a:r>
            <a:r>
              <a:rPr kumimoji="0" lang="en-US" sz="1400" b="1" i="0" u="none" strike="noStrike" kern="1200" cap="none" spc="0" normalizeH="0" baseline="0" noProof="0" dirty="0">
                <a:ln>
                  <a:noFill/>
                </a:ln>
                <a:solidFill>
                  <a:prstClr val="black"/>
                </a:solidFill>
                <a:effectLst/>
                <a:uLnTx/>
                <a:uFillTx/>
                <a:latin typeface="Calibri"/>
                <a:ea typeface="+mn-ea"/>
                <a:cs typeface="+mn-cs"/>
                <a:sym typeface="Wingdings" panose="05000000000000000000" pitchFamily="2" charset="2"/>
              </a:rPr>
              <a:t> PENYELIA</a:t>
            </a:r>
            <a:endParaRPr kumimoji="0" lang="en-US" sz="1400" b="1" i="0" u="none" strike="noStrike" kern="1200" cap="none" spc="0" normalizeH="0" baseline="0" noProof="0" dirty="0">
              <a:ln>
                <a:noFill/>
              </a:ln>
              <a:solidFill>
                <a:prstClr val="black"/>
              </a:solidFill>
              <a:effectLst/>
              <a:uLnTx/>
              <a:uFillTx/>
              <a:latin typeface="Calibri"/>
              <a:ea typeface="+mn-ea"/>
              <a:cs typeface="+mn-cs"/>
            </a:endParaRPr>
          </a:p>
        </p:txBody>
      </p:sp>
      <p:sp>
        <p:nvSpPr>
          <p:cNvPr id="14" name="Oval 13"/>
          <p:cNvSpPr/>
          <p:nvPr/>
        </p:nvSpPr>
        <p:spPr>
          <a:xfrm>
            <a:off x="5831443" y="2068762"/>
            <a:ext cx="1864614" cy="1437893"/>
          </a:xfrm>
          <a:prstGeom prst="ellipse">
            <a:avLst/>
          </a:prstGeom>
          <a:solidFill>
            <a:srgbClr val="00206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a:ea typeface="+mn-ea"/>
                <a:cs typeface="+mn-cs"/>
              </a:rPr>
              <a:t>6 AK </a:t>
            </a:r>
            <a:r>
              <a:rPr kumimoji="0" lang="en-US" sz="1400" b="1" i="0" u="none" strike="noStrike" kern="1200" cap="none" spc="0" normalizeH="0" baseline="0" noProof="0" dirty="0" err="1">
                <a:ln>
                  <a:noFill/>
                </a:ln>
                <a:solidFill>
                  <a:prstClr val="white"/>
                </a:solidFill>
                <a:effectLst/>
                <a:uLnTx/>
                <a:uFillTx/>
                <a:latin typeface="Calibri"/>
                <a:ea typeface="+mn-ea"/>
                <a:cs typeface="+mn-cs"/>
              </a:rPr>
              <a:t>untuk</a:t>
            </a:r>
            <a:r>
              <a:rPr kumimoji="0" lang="en-US" sz="1400" b="1" i="0" u="none" strike="noStrike" kern="1200" cap="none" spc="0" normalizeH="0" baseline="0" noProof="0" dirty="0">
                <a:ln>
                  <a:noFill/>
                </a:ln>
                <a:solidFill>
                  <a:prstClr val="white"/>
                </a:solidFill>
                <a:effectLst/>
                <a:uLnTx/>
                <a:uFillTx/>
                <a:latin typeface="Calibri"/>
                <a:ea typeface="+mn-ea"/>
                <a:cs typeface="+mn-cs"/>
              </a:rPr>
              <a:t> </a:t>
            </a:r>
            <a:r>
              <a:rPr kumimoji="0" lang="en-US" sz="1400" b="1" i="0" u="none" strike="noStrike" kern="1200" cap="none" spc="0" normalizeH="0" baseline="0" noProof="0" dirty="0" err="1">
                <a:ln>
                  <a:noFill/>
                </a:ln>
                <a:solidFill>
                  <a:prstClr val="white"/>
                </a:solidFill>
                <a:effectLst/>
                <a:uLnTx/>
                <a:uFillTx/>
                <a:latin typeface="Calibri"/>
                <a:ea typeface="+mn-ea"/>
                <a:cs typeface="+mn-cs"/>
              </a:rPr>
              <a:t>naik</a:t>
            </a:r>
            <a:r>
              <a:rPr kumimoji="0" lang="en-US" sz="1400" b="1" i="0" u="none" strike="noStrike" kern="1200" cap="none" spc="0" normalizeH="0" baseline="0" noProof="0" dirty="0">
                <a:ln>
                  <a:noFill/>
                </a:ln>
                <a:solidFill>
                  <a:prstClr val="white"/>
                </a:solidFill>
                <a:effectLst/>
                <a:uLnTx/>
                <a:uFillTx/>
                <a:latin typeface="Calibri"/>
                <a:ea typeface="+mn-ea"/>
                <a:cs typeface="+mn-cs"/>
              </a:rPr>
              <a:t> </a:t>
            </a:r>
            <a:r>
              <a:rPr kumimoji="0" lang="en-US" sz="1400" b="1" i="0" u="none" strike="noStrike" kern="1200" cap="none" spc="0" normalizeH="0" baseline="0" noProof="0" dirty="0" err="1">
                <a:ln>
                  <a:noFill/>
                </a:ln>
                <a:solidFill>
                  <a:prstClr val="white"/>
                </a:solidFill>
                <a:effectLst/>
                <a:uLnTx/>
                <a:uFillTx/>
                <a:latin typeface="Calibri"/>
                <a:ea typeface="+mn-ea"/>
                <a:cs typeface="+mn-cs"/>
              </a:rPr>
              <a:t>jenjang</a:t>
            </a:r>
            <a:r>
              <a:rPr kumimoji="0" lang="en-US" sz="1400" b="1" i="0" u="none" strike="noStrike" kern="1200" cap="none" spc="0" normalizeH="0" baseline="0" noProof="0" dirty="0">
                <a:ln>
                  <a:noFill/>
                </a:ln>
                <a:solidFill>
                  <a:prstClr val="white"/>
                </a:solidFill>
                <a:effectLst/>
                <a:uLnTx/>
                <a:uFillTx/>
                <a:latin typeface="Calibri"/>
                <a:ea typeface="+mn-ea"/>
                <a:cs typeface="+mn-cs"/>
              </a:rPr>
              <a:t> </a:t>
            </a:r>
            <a:r>
              <a:rPr kumimoji="0" lang="en-US" sz="1400" b="1" i="0" u="none" strike="noStrike" kern="1200" cap="none" spc="0" normalizeH="0" baseline="0" noProof="0" dirty="0" err="1">
                <a:ln>
                  <a:noFill/>
                </a:ln>
                <a:solidFill>
                  <a:prstClr val="white"/>
                </a:solidFill>
                <a:effectLst/>
                <a:uLnTx/>
                <a:uFillTx/>
                <a:latin typeface="Calibri"/>
                <a:ea typeface="+mn-ea"/>
                <a:cs typeface="+mn-cs"/>
              </a:rPr>
              <a:t>dari</a:t>
            </a:r>
            <a:r>
              <a:rPr kumimoji="0" lang="en-US" sz="1400" b="1" i="0" u="none" strike="noStrike" kern="1200" cap="none" spc="0" normalizeH="0" baseline="0" noProof="0" dirty="0">
                <a:ln>
                  <a:noFill/>
                </a:ln>
                <a:solidFill>
                  <a:prstClr val="white"/>
                </a:solidFill>
                <a:effectLst/>
                <a:uLnTx/>
                <a:uFillTx/>
                <a:latin typeface="Calibri"/>
                <a:ea typeface="+mn-ea"/>
                <a:cs typeface="+mn-cs"/>
              </a:rPr>
              <a:t> AHLI MUDA</a:t>
            </a:r>
            <a:r>
              <a:rPr kumimoji="0" lang="en-US" sz="1400" b="1" i="0" u="none" strike="noStrike" kern="1200" cap="none" spc="0" normalizeH="0" baseline="0" noProof="0" dirty="0">
                <a:ln>
                  <a:noFill/>
                </a:ln>
                <a:solidFill>
                  <a:prstClr val="white"/>
                </a:solidFill>
                <a:effectLst/>
                <a:uLnTx/>
                <a:uFillTx/>
                <a:latin typeface="Calibri"/>
                <a:ea typeface="+mn-ea"/>
                <a:cs typeface="+mn-cs"/>
                <a:sym typeface="Wingdings" panose="05000000000000000000" pitchFamily="2" charset="2"/>
              </a:rPr>
              <a:t> AHLI MADYA</a:t>
            </a:r>
            <a:endParaRPr kumimoji="0" lang="en-US" sz="1400" b="1"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Oval 14"/>
          <p:cNvSpPr/>
          <p:nvPr/>
        </p:nvSpPr>
        <p:spPr>
          <a:xfrm>
            <a:off x="6901195" y="994912"/>
            <a:ext cx="1864614" cy="1437893"/>
          </a:xfrm>
          <a:prstGeom prst="ellipse">
            <a:avLst/>
          </a:prstGeom>
          <a:solidFill>
            <a:schemeClr val="accent4">
              <a:lumMod val="40000"/>
              <a:lumOff val="60000"/>
            </a:schemeClr>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12 AK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untuk</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naik</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jenjang</a:t>
            </a:r>
            <a:r>
              <a:rPr kumimoji="0" lang="en-US" sz="1400" b="1" i="0" u="none" strike="noStrike" kern="1200" cap="none" spc="0" normalizeH="0" baseline="0" noProof="0" dirty="0">
                <a:ln>
                  <a:noFill/>
                </a:ln>
                <a:solidFill>
                  <a:prstClr val="black"/>
                </a:solidFill>
                <a:effectLst/>
                <a:uLnTx/>
                <a:uFillTx/>
                <a:latin typeface="Calibri"/>
                <a:ea typeface="+mn-ea"/>
                <a:cs typeface="+mn-cs"/>
              </a:rPr>
              <a:t>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dari</a:t>
            </a:r>
            <a:r>
              <a:rPr kumimoji="0" lang="en-US" sz="1400" b="1" i="0" u="none" strike="noStrike" kern="1200" cap="none" spc="0" normalizeH="0" baseline="0" noProof="0" dirty="0">
                <a:ln>
                  <a:noFill/>
                </a:ln>
                <a:solidFill>
                  <a:prstClr val="black"/>
                </a:solidFill>
                <a:effectLst/>
                <a:uLnTx/>
                <a:uFillTx/>
                <a:latin typeface="Calibri"/>
                <a:ea typeface="+mn-ea"/>
                <a:cs typeface="+mn-cs"/>
              </a:rPr>
              <a:t> AHLI MADYA</a:t>
            </a:r>
            <a:r>
              <a:rPr kumimoji="0" lang="en-US" sz="1400" b="1" i="0" u="none" strike="noStrike" kern="1200" cap="none" spc="0" normalizeH="0" baseline="0" noProof="0" dirty="0">
                <a:ln>
                  <a:noFill/>
                </a:ln>
                <a:solidFill>
                  <a:prstClr val="black"/>
                </a:solidFill>
                <a:effectLst/>
                <a:uLnTx/>
                <a:uFillTx/>
                <a:latin typeface="Calibri"/>
                <a:ea typeface="+mn-ea"/>
                <a:cs typeface="+mn-cs"/>
                <a:sym typeface="Wingdings" panose="05000000000000000000" pitchFamily="2" charset="2"/>
              </a:rPr>
              <a:t> AHLI UTAMA</a:t>
            </a:r>
            <a:endParaRPr kumimoji="0" lang="en-US" sz="1400" b="1"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 name="Group 17"/>
          <p:cNvGrpSpPr/>
          <p:nvPr/>
        </p:nvGrpSpPr>
        <p:grpSpPr>
          <a:xfrm>
            <a:off x="3261551" y="989554"/>
            <a:ext cx="2800350" cy="3571124"/>
            <a:chOff x="4348734" y="1319406"/>
            <a:chExt cx="3733800" cy="4761498"/>
          </a:xfrm>
        </p:grpSpPr>
        <p:grpSp>
          <p:nvGrpSpPr>
            <p:cNvPr id="12" name="Group 15"/>
            <p:cNvGrpSpPr/>
            <p:nvPr/>
          </p:nvGrpSpPr>
          <p:grpSpPr>
            <a:xfrm>
              <a:off x="4772597" y="1708929"/>
              <a:ext cx="2867025" cy="4371975"/>
              <a:chOff x="3676650" y="370332"/>
              <a:chExt cx="2867025" cy="4371975"/>
            </a:xfrm>
          </p:grpSpPr>
          <p:pic>
            <p:nvPicPr>
              <p:cNvPr id="7" name="Picture 6"/>
              <p:cNvPicPr>
                <a:picLocks noChangeAspect="1"/>
              </p:cNvPicPr>
              <p:nvPr/>
            </p:nvPicPr>
            <p:blipFill>
              <a:blip r:embed="rId4"/>
              <a:stretch>
                <a:fillRect/>
              </a:stretch>
            </p:blipFill>
            <p:spPr>
              <a:xfrm>
                <a:off x="3676650" y="370332"/>
                <a:ext cx="2819400" cy="1647825"/>
              </a:xfrm>
              <a:prstGeom prst="rect">
                <a:avLst/>
              </a:prstGeom>
            </p:spPr>
          </p:pic>
          <p:pic>
            <p:nvPicPr>
              <p:cNvPr id="8" name="Picture 7"/>
              <p:cNvPicPr>
                <a:picLocks noChangeAspect="1"/>
              </p:cNvPicPr>
              <p:nvPr/>
            </p:nvPicPr>
            <p:blipFill rotWithShape="1">
              <a:blip r:embed="rId5"/>
              <a:srcRect b="79219"/>
              <a:stretch/>
            </p:blipFill>
            <p:spPr>
              <a:xfrm>
                <a:off x="3676650" y="1979676"/>
                <a:ext cx="2838450" cy="649224"/>
              </a:xfrm>
              <a:prstGeom prst="rect">
                <a:avLst/>
              </a:prstGeom>
            </p:spPr>
          </p:pic>
          <p:pic>
            <p:nvPicPr>
              <p:cNvPr id="9" name="Picture 8"/>
              <p:cNvPicPr>
                <a:picLocks noChangeAspect="1"/>
              </p:cNvPicPr>
              <p:nvPr/>
            </p:nvPicPr>
            <p:blipFill>
              <a:blip r:embed="rId6"/>
              <a:stretch>
                <a:fillRect/>
              </a:stretch>
            </p:blipFill>
            <p:spPr>
              <a:xfrm>
                <a:off x="3686175" y="3432239"/>
                <a:ext cx="2828925" cy="638175"/>
              </a:xfrm>
              <a:prstGeom prst="rect">
                <a:avLst/>
              </a:prstGeom>
            </p:spPr>
          </p:pic>
          <p:pic>
            <p:nvPicPr>
              <p:cNvPr id="10" name="Picture 9"/>
              <p:cNvPicPr>
                <a:picLocks noChangeAspect="1"/>
              </p:cNvPicPr>
              <p:nvPr/>
            </p:nvPicPr>
            <p:blipFill>
              <a:blip r:embed="rId7"/>
              <a:stretch>
                <a:fillRect/>
              </a:stretch>
            </p:blipFill>
            <p:spPr>
              <a:xfrm>
                <a:off x="3695700" y="3951732"/>
                <a:ext cx="2847975" cy="790575"/>
              </a:xfrm>
              <a:prstGeom prst="rect">
                <a:avLst/>
              </a:prstGeom>
            </p:spPr>
          </p:pic>
          <p:pic>
            <p:nvPicPr>
              <p:cNvPr id="11" name="Picture 10"/>
              <p:cNvPicPr>
                <a:picLocks noChangeAspect="1"/>
              </p:cNvPicPr>
              <p:nvPr/>
            </p:nvPicPr>
            <p:blipFill rotWithShape="1">
              <a:blip r:embed="rId5"/>
              <a:srcRect t="72762"/>
              <a:stretch/>
            </p:blipFill>
            <p:spPr>
              <a:xfrm>
                <a:off x="3686175" y="2575751"/>
                <a:ext cx="2838450" cy="850963"/>
              </a:xfrm>
              <a:prstGeom prst="rect">
                <a:avLst/>
              </a:prstGeom>
            </p:spPr>
          </p:pic>
        </p:grpSp>
        <p:pic>
          <p:nvPicPr>
            <p:cNvPr id="17" name="Picture 16"/>
            <p:cNvPicPr>
              <a:picLocks noChangeAspect="1"/>
            </p:cNvPicPr>
            <p:nvPr/>
          </p:nvPicPr>
          <p:blipFill>
            <a:blip r:embed="rId8"/>
            <a:stretch>
              <a:fillRect/>
            </a:stretch>
          </p:blipFill>
          <p:spPr>
            <a:xfrm>
              <a:off x="4348734" y="1319406"/>
              <a:ext cx="3733800" cy="257175"/>
            </a:xfrm>
            <a:prstGeom prst="rect">
              <a:avLst/>
            </a:prstGeom>
          </p:spPr>
        </p:pic>
      </p:grpSp>
    </p:spTree>
    <p:extLst>
      <p:ext uri="{BB962C8B-B14F-4D97-AF65-F5344CB8AC3E}">
        <p14:creationId xmlns:p14="http://schemas.microsoft.com/office/powerpoint/2010/main" val="295943099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ceholder Teks 3"/>
          <p:cNvSpPr>
            <a:spLocks noGrp="1"/>
          </p:cNvSpPr>
          <p:nvPr>
            <p:ph type="body" sz="quarter" idx="10"/>
          </p:nvPr>
        </p:nvSpPr>
        <p:spPr/>
        <p:txBody>
          <a:bodyPr/>
          <a:lstStyle/>
          <a:p>
            <a:r>
              <a:rPr lang="id-ID" altLang="en-US" sz="2400"/>
              <a:t>Pejabat Yang Mengusulkan AK</a:t>
            </a:r>
          </a:p>
          <a:p>
            <a:r>
              <a:rPr lang="id-ID" altLang="en-US" sz="1800"/>
              <a:t>Permenpan 13/2019</a:t>
            </a:r>
          </a:p>
        </p:txBody>
      </p:sp>
      <p:pic>
        <p:nvPicPr>
          <p:cNvPr id="2" name="Placeholder Gambar 1"/>
          <p:cNvPicPr>
            <a:picLocks noGrp="1" noChangeAspect="1"/>
          </p:cNvPicPr>
          <p:nvPr>
            <p:ph type="pic" sz="quarter" idx="4294967295"/>
          </p:nvPr>
        </p:nvPicPr>
        <p:blipFill>
          <a:blip r:embed="rId2"/>
          <a:srcRect l="32554" t="32780" r="24500" b="16379"/>
          <a:stretch>
            <a:fillRect/>
          </a:stretch>
        </p:blipFill>
        <p:spPr>
          <a:xfrm>
            <a:off x="464821" y="1031558"/>
            <a:ext cx="8235791" cy="3878104"/>
          </a:xfrm>
          <a:prstGeom prst="rect">
            <a:avLst/>
          </a:prstGeom>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ceholder Teks 3"/>
          <p:cNvSpPr>
            <a:spLocks noGrp="1"/>
          </p:cNvSpPr>
          <p:nvPr>
            <p:ph type="body" sz="quarter" idx="10"/>
          </p:nvPr>
        </p:nvSpPr>
        <p:spPr/>
        <p:txBody>
          <a:bodyPr/>
          <a:lstStyle/>
          <a:p>
            <a:r>
              <a:rPr lang="id-ID" altLang="en-US" sz="2400"/>
              <a:t>Pejabat Yang Berwenang Menetapkan AK</a:t>
            </a:r>
          </a:p>
          <a:p>
            <a:r>
              <a:rPr lang="id-ID" altLang="en-US" sz="1800"/>
              <a:t>Permenpan 13/2019</a:t>
            </a:r>
          </a:p>
        </p:txBody>
      </p:sp>
      <p:pic>
        <p:nvPicPr>
          <p:cNvPr id="3" name="Placeholder Gambar 2"/>
          <p:cNvPicPr>
            <a:picLocks noGrp="1" noChangeAspect="1"/>
          </p:cNvPicPr>
          <p:nvPr>
            <p:ph type="pic" sz="quarter" idx="4294967295"/>
          </p:nvPr>
        </p:nvPicPr>
        <p:blipFill>
          <a:blip r:embed="rId2"/>
          <a:srcRect l="32309" t="31772" r="25283" b="17137"/>
          <a:stretch>
            <a:fillRect/>
          </a:stretch>
        </p:blipFill>
        <p:spPr>
          <a:xfrm>
            <a:off x="1084421" y="1184434"/>
            <a:ext cx="6996113" cy="3673793"/>
          </a:xfrm>
          <a:prstGeom prst="rect">
            <a:avLst/>
          </a:prstGeom>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alphaModFix amt="52000"/>
          </a:blip>
          <a:srcRect/>
          <a:stretch>
            <a:fillRect l="67000" t="19000" r="1000" b="6000"/>
          </a:stretch>
        </a:blipFill>
        <a:effectLst/>
      </p:bgPr>
    </p:bg>
    <p:spTree>
      <p:nvGrpSpPr>
        <p:cNvPr id="1" name=""/>
        <p:cNvGrpSpPr/>
        <p:nvPr/>
      </p:nvGrpSpPr>
      <p:grpSpPr>
        <a:xfrm>
          <a:off x="0" y="0"/>
          <a:ext cx="0" cy="0"/>
          <a:chOff x="0" y="0"/>
          <a:chExt cx="0" cy="0"/>
        </a:xfrm>
      </p:grpSpPr>
      <p:sp>
        <p:nvSpPr>
          <p:cNvPr id="6" name="Rectangle 5"/>
          <p:cNvSpPr/>
          <p:nvPr/>
        </p:nvSpPr>
        <p:spPr>
          <a:xfrm>
            <a:off x="382905" y="1078707"/>
            <a:ext cx="5579745" cy="3044103"/>
          </a:xfrm>
          <a:prstGeom prst="rect">
            <a:avLst/>
          </a:prstGeom>
          <a:noFill/>
          <a:extLst>
            <a:ext uri="{909E8E84-426E-40DD-AFC4-6F175D3DCCD1}">
              <a14:hiddenFill xmlns:a14="http://schemas.microsoft.com/office/drawing/2010/main">
                <a:solidFill>
                  <a:schemeClr val="bg1"/>
                </a:solidFill>
              </a14:hiddenFill>
            </a:ext>
          </a:extLst>
        </p:spPr>
        <p:txBody>
          <a:bodyPr wrap="square" lIns="34290" tIns="17145" rIns="34290" bIns="17145">
            <a:spAutoFit/>
          </a:bodyPr>
          <a:lstStyle/>
          <a:p>
            <a:pPr marL="257175" indent="-257175" algn="just" defTabSz="685800" fontAlgn="base">
              <a:lnSpc>
                <a:spcPct val="150000"/>
              </a:lnSpc>
              <a:spcBef>
                <a:spcPct val="0"/>
              </a:spcBef>
              <a:spcAft>
                <a:spcPct val="0"/>
              </a:spcAft>
              <a:buClr>
                <a:srgbClr val="000000"/>
              </a:buClr>
              <a:buFont typeface="Bookman Old Style" panose="02050604050505020204" pitchFamily="18" charset="0"/>
              <a:buAutoNum type="arabicPeriod"/>
              <a:tabLst>
                <a:tab pos="708660" algn="l"/>
              </a:tabLst>
              <a:defRPr/>
            </a:pPr>
            <a:r>
              <a:rPr lang="en-US" sz="1200" dirty="0">
                <a:solidFill>
                  <a:prstClr val="black"/>
                </a:solidFill>
                <a:latin typeface="Bahnschrift Light" panose="020B0502040204020203" charset="0"/>
                <a:ea typeface="Arial Unicode MS"/>
                <a:cs typeface="Bahnschrift Light" panose="020B0502040204020203" charset="0"/>
              </a:rPr>
              <a:t>mengevaluasi keselarasan hasil penilaian yang dilakukan oleh pejabat penilai;</a:t>
            </a:r>
          </a:p>
          <a:p>
            <a:pPr marL="257175" indent="-257175" algn="just" defTabSz="685800" fontAlgn="base">
              <a:lnSpc>
                <a:spcPct val="150000"/>
              </a:lnSpc>
              <a:spcBef>
                <a:spcPct val="0"/>
              </a:spcBef>
              <a:spcAft>
                <a:spcPct val="0"/>
              </a:spcAft>
              <a:buClr>
                <a:srgbClr val="000000"/>
              </a:buClr>
              <a:buFont typeface="Bookman Old Style" panose="02050604050505020204" pitchFamily="18" charset="0"/>
              <a:buAutoNum type="arabicPeriod"/>
              <a:tabLst>
                <a:tab pos="708660" algn="l"/>
              </a:tabLst>
              <a:defRPr/>
            </a:pPr>
            <a:r>
              <a:rPr lang="en-US" sz="1200" dirty="0">
                <a:solidFill>
                  <a:prstClr val="black"/>
                </a:solidFill>
                <a:latin typeface="Bahnschrift Light" panose="020B0502040204020203" charset="0"/>
                <a:ea typeface="Arial Unicode MS"/>
                <a:cs typeface="Bahnschrift Light" panose="020B0502040204020203" charset="0"/>
              </a:rPr>
              <a:t>memberikan penilaian Angka Kredit berdasarkan nilai capaian tugas jabatan;</a:t>
            </a:r>
          </a:p>
          <a:p>
            <a:pPr marL="257175" indent="-257175" algn="just" defTabSz="685800" fontAlgn="base">
              <a:lnSpc>
                <a:spcPct val="150000"/>
              </a:lnSpc>
              <a:spcBef>
                <a:spcPct val="0"/>
              </a:spcBef>
              <a:spcAft>
                <a:spcPct val="0"/>
              </a:spcAft>
              <a:buClr>
                <a:srgbClr val="000000"/>
              </a:buClr>
              <a:buFont typeface="Bookman Old Style" panose="02050604050505020204" pitchFamily="18" charset="0"/>
              <a:buAutoNum type="arabicPeriod"/>
              <a:tabLst>
                <a:tab pos="708660" algn="l"/>
              </a:tabLst>
              <a:defRPr/>
            </a:pPr>
            <a:r>
              <a:rPr lang="en-US" sz="1200" dirty="0">
                <a:solidFill>
                  <a:prstClr val="black"/>
                </a:solidFill>
                <a:latin typeface="Bahnschrift Light" panose="020B0502040204020203" charset="0"/>
                <a:ea typeface="Arial Unicode MS"/>
                <a:cs typeface="Bahnschrift Light" panose="020B0502040204020203" charset="0"/>
              </a:rPr>
              <a:t>memberikan rekomendasi kenaikan pangkat dan/atau jenjang jabatan;</a:t>
            </a:r>
          </a:p>
          <a:p>
            <a:pPr marL="257175" indent="-257175" algn="just" defTabSz="685800" fontAlgn="base">
              <a:lnSpc>
                <a:spcPct val="150000"/>
              </a:lnSpc>
              <a:spcBef>
                <a:spcPct val="0"/>
              </a:spcBef>
              <a:spcAft>
                <a:spcPct val="0"/>
              </a:spcAft>
              <a:buClr>
                <a:srgbClr val="000000"/>
              </a:buClr>
              <a:buFont typeface="Bookman Old Style" panose="02050604050505020204" pitchFamily="18" charset="0"/>
              <a:buAutoNum type="arabicPeriod"/>
              <a:tabLst>
                <a:tab pos="708660" algn="l"/>
              </a:tabLst>
              <a:defRPr/>
            </a:pPr>
            <a:r>
              <a:rPr lang="en-US" sz="1200" dirty="0">
                <a:solidFill>
                  <a:prstClr val="black"/>
                </a:solidFill>
                <a:latin typeface="Bahnschrift Light" panose="020B0502040204020203" charset="0"/>
                <a:ea typeface="Arial Unicode MS"/>
                <a:cs typeface="Bahnschrift Light" panose="020B0502040204020203" charset="0"/>
              </a:rPr>
              <a:t>memberikan rekomendasi mengikuti uji kompetensi;</a:t>
            </a:r>
          </a:p>
          <a:p>
            <a:pPr marL="257175" indent="-257175" algn="just" defTabSz="685800" fontAlgn="base">
              <a:lnSpc>
                <a:spcPct val="150000"/>
              </a:lnSpc>
              <a:spcBef>
                <a:spcPct val="0"/>
              </a:spcBef>
              <a:spcAft>
                <a:spcPct val="0"/>
              </a:spcAft>
              <a:buClr>
                <a:srgbClr val="000000"/>
              </a:buClr>
              <a:buFont typeface="Bookman Old Style" panose="02050604050505020204" pitchFamily="18" charset="0"/>
              <a:buAutoNum type="arabicPeriod"/>
              <a:tabLst>
                <a:tab pos="708660" algn="l"/>
              </a:tabLst>
              <a:defRPr/>
            </a:pPr>
            <a:r>
              <a:rPr lang="en-US" sz="1200" dirty="0">
                <a:solidFill>
                  <a:prstClr val="black"/>
                </a:solidFill>
                <a:latin typeface="Bahnschrift Light" panose="020B0502040204020203" charset="0"/>
                <a:ea typeface="Arial Unicode MS"/>
                <a:cs typeface="Bahnschrift Light" panose="020B0502040204020203" charset="0"/>
              </a:rPr>
              <a:t>melakukan pemantauan terhadap hasil penilaian capaian tugas jabatan;</a:t>
            </a:r>
          </a:p>
          <a:p>
            <a:pPr marL="257175" indent="-257175" algn="just" defTabSz="685800" fontAlgn="base">
              <a:lnSpc>
                <a:spcPct val="150000"/>
              </a:lnSpc>
              <a:spcBef>
                <a:spcPct val="0"/>
              </a:spcBef>
              <a:spcAft>
                <a:spcPct val="0"/>
              </a:spcAft>
              <a:buClr>
                <a:srgbClr val="000000"/>
              </a:buClr>
              <a:buFont typeface="Bookman Old Style" panose="02050604050505020204" pitchFamily="18" charset="0"/>
              <a:buAutoNum type="arabicPeriod"/>
              <a:tabLst>
                <a:tab pos="708660" algn="l"/>
              </a:tabLst>
              <a:defRPr/>
            </a:pPr>
            <a:r>
              <a:rPr lang="en-US" sz="1200" dirty="0">
                <a:solidFill>
                  <a:prstClr val="black"/>
                </a:solidFill>
                <a:latin typeface="Bahnschrift Light" panose="020B0502040204020203" charset="0"/>
                <a:ea typeface="Arial Unicode MS"/>
                <a:cs typeface="Bahnschrift Light" panose="020B0502040204020203" charset="0"/>
              </a:rPr>
              <a:t> memberikan pertimbangan penilaian SKP</a:t>
            </a:r>
          </a:p>
          <a:p>
            <a:pPr marL="257175" indent="-257175" algn="just" defTabSz="685800" fontAlgn="base">
              <a:lnSpc>
                <a:spcPct val="150000"/>
              </a:lnSpc>
              <a:spcBef>
                <a:spcPct val="0"/>
              </a:spcBef>
              <a:spcAft>
                <a:spcPct val="0"/>
              </a:spcAft>
              <a:buClr>
                <a:srgbClr val="000000"/>
              </a:buClr>
              <a:buFont typeface="Bookman Old Style" panose="02050604050505020204" pitchFamily="18" charset="0"/>
              <a:buAutoNum type="arabicPeriod"/>
              <a:tabLst>
                <a:tab pos="708660" algn="l"/>
              </a:tabLst>
              <a:defRPr/>
            </a:pPr>
            <a:r>
              <a:rPr lang="en-US" sz="1200" dirty="0">
                <a:solidFill>
                  <a:prstClr val="black"/>
                </a:solidFill>
                <a:latin typeface="Bahnschrift Light" panose="020B0502040204020203" charset="0"/>
                <a:ea typeface="Arial Unicode MS"/>
                <a:cs typeface="Bahnschrift Light" panose="020B0502040204020203" charset="0"/>
              </a:rPr>
              <a:t> memberikan bahan pertimbangan kepada Pejabat yang Berwenang dalam pengembangan PNS, pengangkatan dalam jabatan, pemberian tunjangan dan sanksi, mutasi, serta keikutsertaan Pejabat Fungsional dalam pendidikan dan pelatihan.</a:t>
            </a:r>
          </a:p>
        </p:txBody>
      </p:sp>
      <p:sp>
        <p:nvSpPr>
          <p:cNvPr id="94210" name="Title 1"/>
          <p:cNvSpPr>
            <a:spLocks noGrp="1"/>
          </p:cNvSpPr>
          <p:nvPr/>
        </p:nvSpPr>
        <p:spPr>
          <a:xfrm>
            <a:off x="1242060" y="186214"/>
            <a:ext cx="7259955" cy="786289"/>
          </a:xfrm>
          <a:prstGeom prst="rect">
            <a:avLst/>
          </a:prstGeom>
          <a:solidFill>
            <a:schemeClr val="accent2">
              <a:lumMod val="60000"/>
              <a:lumOff val="40000"/>
            </a:schemeClr>
          </a:solidFill>
          <a:ln w="9525">
            <a:noFill/>
          </a:ln>
        </p:spPr>
        <p:txBody>
          <a:bodyPr vert="horz" wrap="square" lIns="68580" tIns="34290" rIns="68580" bIns="34290" anchor="ctr"/>
          <a:lstStyle>
            <a:lvl1pPr marL="0" lvl="0" indent="0" algn="ctr" defTabSz="914400" eaLnBrk="1" fontAlgn="base" latinLnBrk="0" hangingPunct="1">
              <a:lnSpc>
                <a:spcPct val="100000"/>
              </a:lnSpc>
              <a:spcBef>
                <a:spcPct val="0"/>
              </a:spcBef>
              <a:spcAft>
                <a:spcPct val="0"/>
              </a:spcAft>
              <a:buNone/>
              <a:defRPr sz="4400" b="0" i="0" u="none" kern="1200" baseline="0">
                <a:solidFill>
                  <a:schemeClr val="tx2"/>
                </a:solidFill>
                <a:latin typeface="+mj-lt"/>
                <a:ea typeface="+mj-ea"/>
                <a:cs typeface="+mj-cs"/>
              </a:defRPr>
            </a:lvl1pPr>
          </a:lstStyle>
          <a:p>
            <a:pPr defTabSz="685800"/>
            <a:r>
              <a:rPr lang="id-ID" altLang="en-US" sz="2100" dirty="0">
                <a:solidFill>
                  <a:srgbClr val="44546A"/>
                </a:solidFill>
                <a:latin typeface="Arial"/>
                <a:ea typeface="Arial Unicode MS"/>
              </a:rPr>
              <a:t>Tugas Tim Penilai Angka Kredit</a:t>
            </a:r>
          </a:p>
          <a:p>
            <a:pPr defTabSz="685800"/>
            <a:r>
              <a:rPr lang="id-ID" altLang="en-US" sz="1500" dirty="0">
                <a:solidFill>
                  <a:srgbClr val="44546A"/>
                </a:solidFill>
                <a:latin typeface="MingLiU_HKSCS-ExtB" panose="02020500000000000000" charset="-120"/>
                <a:ea typeface="MingLiU_HKSCS-ExtB" panose="02020500000000000000" charset="-120"/>
                <a:sym typeface="+mn-ea"/>
              </a:rPr>
              <a:t>Permenpan 13/2019 </a:t>
            </a:r>
            <a:r>
              <a:rPr lang="id-ID" altLang="en-US" sz="2100" dirty="0">
                <a:solidFill>
                  <a:srgbClr val="44546A"/>
                </a:solidFill>
                <a:latin typeface="Arial"/>
                <a:ea typeface="Arial Unicode MS"/>
              </a:rPr>
              <a:t> </a:t>
            </a:r>
            <a:endParaRPr lang="en-US" altLang="en-US" sz="2100" dirty="0">
              <a:solidFill>
                <a:srgbClr val="44546A"/>
              </a:solidFill>
              <a:latin typeface="Arial"/>
              <a:ea typeface="Arial Unicode MS"/>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alphaModFix amt="52000"/>
          </a:blip>
          <a:srcRect/>
          <a:stretch>
            <a:fillRect l="46000" t="27000" r="-8000" b="-7000"/>
          </a:stretch>
        </a:blipFill>
        <a:effectLst/>
      </p:bgPr>
    </p:bg>
    <p:spTree>
      <p:nvGrpSpPr>
        <p:cNvPr id="1" name=""/>
        <p:cNvGrpSpPr/>
        <p:nvPr/>
      </p:nvGrpSpPr>
      <p:grpSpPr>
        <a:xfrm>
          <a:off x="0" y="0"/>
          <a:ext cx="0" cy="0"/>
          <a:chOff x="0" y="0"/>
          <a:chExt cx="0" cy="0"/>
        </a:xfrm>
      </p:grpSpPr>
      <p:sp>
        <p:nvSpPr>
          <p:cNvPr id="6" name="Rectangle 5"/>
          <p:cNvSpPr/>
          <p:nvPr/>
        </p:nvSpPr>
        <p:spPr>
          <a:xfrm>
            <a:off x="382905" y="1078706"/>
            <a:ext cx="5579745" cy="3450175"/>
          </a:xfrm>
          <a:prstGeom prst="rect">
            <a:avLst/>
          </a:prstGeom>
          <a:noFill/>
          <a:extLst>
            <a:ext uri="{909E8E84-426E-40DD-AFC4-6F175D3DCCD1}">
              <a14:hiddenFill xmlns:a14="http://schemas.microsoft.com/office/drawing/2010/main">
                <a:solidFill>
                  <a:schemeClr val="bg1"/>
                </a:solidFill>
              </a14:hiddenFill>
            </a:ext>
          </a:extLst>
        </p:spPr>
        <p:txBody>
          <a:bodyPr wrap="square" lIns="34290" tIns="17145" rIns="34290" bIns="17145">
            <a:spAutoFit/>
          </a:bodyPr>
          <a:lstStyle/>
          <a:p>
            <a:pPr algn="just" defTabSz="685800" fontAlgn="base">
              <a:lnSpc>
                <a:spcPct val="150000"/>
              </a:lnSpc>
              <a:spcBef>
                <a:spcPct val="0"/>
              </a:spcBef>
              <a:spcAft>
                <a:spcPct val="0"/>
              </a:spcAft>
              <a:buClr>
                <a:srgbClr val="000000"/>
              </a:buClr>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Tim Penilai terdiri atas pejabat yang berasal dari unsur teknis yang membidangi JF dan unsur Pejabat Fungsional dengan jenjang paling kurang sama dengan</a:t>
            </a:r>
          </a:p>
          <a:p>
            <a:pPr algn="just" defTabSz="685800" fontAlgn="base">
              <a:lnSpc>
                <a:spcPct val="150000"/>
              </a:lnSpc>
              <a:spcBef>
                <a:spcPct val="0"/>
              </a:spcBef>
              <a:spcAft>
                <a:spcPct val="0"/>
              </a:spcAft>
              <a:buClr>
                <a:srgbClr val="000000"/>
              </a:buClr>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jenjang Pejabat Fungsional yang dinilai, dengan susunan keanggotaan sebagai berikut:</a:t>
            </a:r>
          </a:p>
          <a:p>
            <a:pPr algn="just" defTabSz="685800" fontAlgn="base">
              <a:lnSpc>
                <a:spcPct val="150000"/>
              </a:lnSpc>
              <a:spcBef>
                <a:spcPct val="0"/>
              </a:spcBef>
              <a:spcAft>
                <a:spcPct val="0"/>
              </a:spcAft>
              <a:buClr>
                <a:srgbClr val="000000"/>
              </a:buClr>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a. seorang ketua merangkap anggota;</a:t>
            </a:r>
          </a:p>
          <a:p>
            <a:pPr algn="just" defTabSz="685800" fontAlgn="base">
              <a:lnSpc>
                <a:spcPct val="150000"/>
              </a:lnSpc>
              <a:spcBef>
                <a:spcPct val="0"/>
              </a:spcBef>
              <a:spcAft>
                <a:spcPct val="0"/>
              </a:spcAft>
              <a:buClr>
                <a:srgbClr val="000000"/>
              </a:buClr>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b. seorang sekretaris merangkap anggota; dan</a:t>
            </a:r>
          </a:p>
          <a:p>
            <a:pPr algn="just" defTabSz="685800" fontAlgn="base">
              <a:lnSpc>
                <a:spcPct val="150000"/>
              </a:lnSpc>
              <a:spcBef>
                <a:spcPct val="0"/>
              </a:spcBef>
              <a:spcAft>
                <a:spcPct val="0"/>
              </a:spcAft>
              <a:buClr>
                <a:srgbClr val="000000"/>
              </a:buClr>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c. paling kurang 3 (tiga) orang anggota.</a:t>
            </a:r>
          </a:p>
          <a:p>
            <a:pPr algn="just" defTabSz="685800" fontAlgn="base">
              <a:lnSpc>
                <a:spcPct val="150000"/>
              </a:lnSpc>
              <a:spcBef>
                <a:spcPct val="0"/>
              </a:spcBef>
              <a:spcAft>
                <a:spcPct val="0"/>
              </a:spcAft>
              <a:buClr>
                <a:srgbClr val="000000"/>
              </a:buClr>
              <a:tabLst>
                <a:tab pos="708660" algn="l"/>
              </a:tabLst>
              <a:defRPr/>
            </a:pPr>
            <a:endParaRPr lang="en-US" sz="1500" dirty="0">
              <a:solidFill>
                <a:prstClr val="black"/>
              </a:solidFill>
              <a:latin typeface="Bahnschrift Light" panose="020B0502040204020203" charset="0"/>
              <a:ea typeface="Arial Unicode MS"/>
              <a:cs typeface="Bahnschrift Light" panose="020B0502040204020203" charset="0"/>
            </a:endParaRPr>
          </a:p>
          <a:p>
            <a:pPr algn="just" defTabSz="685800" fontAlgn="base">
              <a:lnSpc>
                <a:spcPct val="150000"/>
              </a:lnSpc>
              <a:spcBef>
                <a:spcPct val="0"/>
              </a:spcBef>
              <a:spcAft>
                <a:spcPct val="0"/>
              </a:spcAft>
              <a:buClr>
                <a:srgbClr val="000000"/>
              </a:buClr>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Susunan Anggota harus berjumlah ganjil. </a:t>
            </a:r>
          </a:p>
        </p:txBody>
      </p:sp>
      <p:sp>
        <p:nvSpPr>
          <p:cNvPr id="94210" name="Title 1"/>
          <p:cNvSpPr>
            <a:spLocks noGrp="1"/>
          </p:cNvSpPr>
          <p:nvPr/>
        </p:nvSpPr>
        <p:spPr>
          <a:xfrm>
            <a:off x="1242060" y="186214"/>
            <a:ext cx="5886450" cy="892493"/>
          </a:xfrm>
          <a:prstGeom prst="rect">
            <a:avLst/>
          </a:prstGeom>
          <a:solidFill>
            <a:schemeClr val="accent2">
              <a:lumMod val="60000"/>
              <a:lumOff val="40000"/>
            </a:schemeClr>
          </a:solidFill>
          <a:ln w="9525">
            <a:noFill/>
          </a:ln>
        </p:spPr>
        <p:txBody>
          <a:bodyPr vert="horz" wrap="square" lIns="68580" tIns="34290" rIns="68580" bIns="34290" anchor="ctr"/>
          <a:lstStyle>
            <a:lvl1pPr marL="0" lvl="0" indent="0" algn="ctr" defTabSz="914400" eaLnBrk="1" fontAlgn="base" latinLnBrk="0" hangingPunct="1">
              <a:lnSpc>
                <a:spcPct val="100000"/>
              </a:lnSpc>
              <a:spcBef>
                <a:spcPct val="0"/>
              </a:spcBef>
              <a:spcAft>
                <a:spcPct val="0"/>
              </a:spcAft>
              <a:buNone/>
              <a:defRPr sz="4400" b="0" i="0" u="none" kern="1200" baseline="0">
                <a:solidFill>
                  <a:schemeClr val="tx2"/>
                </a:solidFill>
                <a:latin typeface="+mj-lt"/>
                <a:ea typeface="+mj-ea"/>
                <a:cs typeface="+mj-cs"/>
              </a:defRPr>
            </a:lvl1pPr>
          </a:lstStyle>
          <a:p>
            <a:pPr defTabSz="685800"/>
            <a:r>
              <a:rPr lang="id-ID" altLang="en-US" sz="2100" dirty="0">
                <a:solidFill>
                  <a:srgbClr val="44546A"/>
                </a:solidFill>
                <a:latin typeface="Arial"/>
                <a:ea typeface="Arial Unicode MS"/>
              </a:rPr>
              <a:t>Komposisi Tim Penilai Angka Kredit</a:t>
            </a:r>
          </a:p>
          <a:p>
            <a:pPr defTabSz="685800"/>
            <a:r>
              <a:rPr lang="id-ID" altLang="en-US" sz="1500" dirty="0">
                <a:solidFill>
                  <a:srgbClr val="44546A"/>
                </a:solidFill>
                <a:latin typeface="MingLiU_HKSCS-ExtB" panose="02020500000000000000" charset="-120"/>
                <a:ea typeface="MingLiU_HKSCS-ExtB" panose="02020500000000000000" charset="-120"/>
                <a:sym typeface="+mn-ea"/>
              </a:rPr>
              <a:t>Permenpan 13/2019</a:t>
            </a:r>
            <a:r>
              <a:rPr lang="id-ID" altLang="en-US" sz="2100" dirty="0">
                <a:solidFill>
                  <a:srgbClr val="44546A"/>
                </a:solidFill>
                <a:latin typeface="MingLiU_HKSCS-ExtB" panose="02020500000000000000" charset="-120"/>
                <a:ea typeface="MingLiU_HKSCS-ExtB" panose="02020500000000000000" charset="-120"/>
                <a:sym typeface="+mn-ea"/>
              </a:rPr>
              <a:t> </a:t>
            </a:r>
            <a:r>
              <a:rPr lang="id-ID" altLang="en-US" sz="2100" dirty="0">
                <a:solidFill>
                  <a:srgbClr val="44546A"/>
                </a:solidFill>
                <a:latin typeface="Arial"/>
                <a:ea typeface="Arial Unicode MS"/>
              </a:rPr>
              <a:t> </a:t>
            </a:r>
            <a:endParaRPr lang="en-US" altLang="en-US" sz="2100" dirty="0">
              <a:solidFill>
                <a:srgbClr val="44546A"/>
              </a:solidFill>
              <a:latin typeface="Arial"/>
              <a:ea typeface="Arial Unicode MS"/>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alphaModFix amt="52000"/>
          </a:blip>
          <a:srcRect/>
          <a:stretch>
            <a:fillRect l="56000" t="25000" r="-8000" b="-7000"/>
          </a:stretch>
        </a:blipFill>
        <a:effectLst/>
      </p:bgPr>
    </p:bg>
    <p:spTree>
      <p:nvGrpSpPr>
        <p:cNvPr id="1" name=""/>
        <p:cNvGrpSpPr/>
        <p:nvPr/>
      </p:nvGrpSpPr>
      <p:grpSpPr>
        <a:xfrm>
          <a:off x="0" y="0"/>
          <a:ext cx="0" cy="0"/>
          <a:chOff x="0" y="0"/>
          <a:chExt cx="0" cy="0"/>
        </a:xfrm>
      </p:grpSpPr>
      <p:sp>
        <p:nvSpPr>
          <p:cNvPr id="6" name="Rectangle 5"/>
          <p:cNvSpPr/>
          <p:nvPr/>
        </p:nvSpPr>
        <p:spPr>
          <a:xfrm>
            <a:off x="382905" y="1078706"/>
            <a:ext cx="5579745" cy="3103927"/>
          </a:xfrm>
          <a:prstGeom prst="rect">
            <a:avLst/>
          </a:prstGeom>
          <a:noFill/>
          <a:extLst>
            <a:ext uri="{909E8E84-426E-40DD-AFC4-6F175D3DCCD1}">
              <a14:hiddenFill xmlns:a14="http://schemas.microsoft.com/office/drawing/2010/main">
                <a:solidFill>
                  <a:schemeClr val="bg1"/>
                </a:solidFill>
              </a14:hiddenFill>
            </a:ext>
          </a:extLst>
        </p:spPr>
        <p:txBody>
          <a:bodyPr wrap="square" lIns="34290" tIns="17145" rIns="34290" bIns="17145">
            <a:spAutoFit/>
          </a:bodyPr>
          <a:lstStyle/>
          <a:p>
            <a:pPr marL="342900" indent="-342900" algn="just" defTabSz="685800" fontAlgn="base">
              <a:lnSpc>
                <a:spcPct val="150000"/>
              </a:lnSpc>
              <a:spcBef>
                <a:spcPct val="0"/>
              </a:spcBef>
              <a:spcAft>
                <a:spcPct val="0"/>
              </a:spcAft>
              <a:buClr>
                <a:srgbClr val="000000"/>
              </a:buClr>
              <a:buFont typeface="+mj-lt"/>
              <a:buAutoNum type="alphaLcPeriod"/>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Ketua Tim Penilai paling rendah Pejabat Administrator atau Pejabat Fungsional jenjang Penyelia untuk penilaian JF kategori keterampilan dan Pejabat Pimpinan Tinggi Pratama atau Pejabat Fungsional ahli madya untuk penilaian JF kategori keahlian.</a:t>
            </a:r>
          </a:p>
          <a:p>
            <a:pPr marL="342900" indent="-342900" algn="just" defTabSz="685800" fontAlgn="base">
              <a:lnSpc>
                <a:spcPct val="150000"/>
              </a:lnSpc>
              <a:spcBef>
                <a:spcPct val="0"/>
              </a:spcBef>
              <a:spcAft>
                <a:spcPct val="0"/>
              </a:spcAft>
              <a:buClr>
                <a:srgbClr val="000000"/>
              </a:buClr>
              <a:buFont typeface="+mj-lt"/>
              <a:buAutoNum type="alphaLcPeriod"/>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Sekretaris Tim Penilai  harus berasal dari unsur kepegawaian.</a:t>
            </a:r>
          </a:p>
          <a:p>
            <a:pPr marL="342900" indent="-342900" algn="just" defTabSz="685800" fontAlgn="base">
              <a:lnSpc>
                <a:spcPct val="150000"/>
              </a:lnSpc>
              <a:spcBef>
                <a:spcPct val="0"/>
              </a:spcBef>
              <a:spcAft>
                <a:spcPct val="0"/>
              </a:spcAft>
              <a:buClr>
                <a:srgbClr val="000000"/>
              </a:buClr>
              <a:buFont typeface="+mj-lt"/>
              <a:buAutoNum type="alphaLcPeriod"/>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Anggota Tim Penilai  berasal dari Pejabat Fungsional sesuai dengan bidangnya.</a:t>
            </a:r>
          </a:p>
        </p:txBody>
      </p:sp>
      <p:sp>
        <p:nvSpPr>
          <p:cNvPr id="94210" name="Title 1"/>
          <p:cNvSpPr>
            <a:spLocks noGrp="1"/>
          </p:cNvSpPr>
          <p:nvPr/>
        </p:nvSpPr>
        <p:spPr>
          <a:xfrm>
            <a:off x="1242061" y="186214"/>
            <a:ext cx="6883241" cy="892016"/>
          </a:xfrm>
          <a:prstGeom prst="rect">
            <a:avLst/>
          </a:prstGeom>
          <a:solidFill>
            <a:schemeClr val="accent2">
              <a:lumMod val="60000"/>
              <a:lumOff val="40000"/>
            </a:schemeClr>
          </a:solidFill>
          <a:ln w="9525">
            <a:noFill/>
          </a:ln>
        </p:spPr>
        <p:txBody>
          <a:bodyPr vert="horz" wrap="square" lIns="68580" tIns="34290" rIns="68580" bIns="34290" anchor="ctr"/>
          <a:lstStyle>
            <a:lvl1pPr marL="0" lvl="0" indent="0" algn="ctr" defTabSz="914400" eaLnBrk="1" fontAlgn="base" latinLnBrk="0" hangingPunct="1">
              <a:lnSpc>
                <a:spcPct val="100000"/>
              </a:lnSpc>
              <a:spcBef>
                <a:spcPct val="0"/>
              </a:spcBef>
              <a:spcAft>
                <a:spcPct val="0"/>
              </a:spcAft>
              <a:buNone/>
              <a:defRPr sz="4400" b="0" i="0" u="none" kern="1200" baseline="0">
                <a:solidFill>
                  <a:schemeClr val="tx2"/>
                </a:solidFill>
                <a:latin typeface="+mj-lt"/>
                <a:ea typeface="+mj-ea"/>
                <a:cs typeface="+mj-cs"/>
              </a:defRPr>
            </a:lvl1pPr>
          </a:lstStyle>
          <a:p>
            <a:pPr defTabSz="685800"/>
            <a:r>
              <a:rPr lang="id-ID" altLang="en-US" sz="2100" dirty="0">
                <a:solidFill>
                  <a:srgbClr val="44546A"/>
                </a:solidFill>
                <a:latin typeface="Arial"/>
                <a:ea typeface="Arial Unicode MS"/>
              </a:rPr>
              <a:t>Komposisi Tim Penilai Angka Kredit</a:t>
            </a:r>
          </a:p>
          <a:p>
            <a:pPr defTabSz="685800"/>
            <a:r>
              <a:rPr lang="id-ID" altLang="en-US" sz="1500" dirty="0">
                <a:solidFill>
                  <a:srgbClr val="44546A"/>
                </a:solidFill>
                <a:latin typeface="MingLiU_HKSCS-ExtB" panose="02020500000000000000" charset="-120"/>
                <a:ea typeface="MingLiU_HKSCS-ExtB" panose="02020500000000000000" charset="-120"/>
                <a:sym typeface="+mn-ea"/>
              </a:rPr>
              <a:t>Permenpan 13/2019 </a:t>
            </a:r>
            <a:r>
              <a:rPr lang="id-ID" altLang="en-US" sz="1500" dirty="0">
                <a:solidFill>
                  <a:srgbClr val="44546A"/>
                </a:solidFill>
                <a:latin typeface="Arial"/>
                <a:ea typeface="Arial Unicode MS"/>
              </a:rPr>
              <a:t> </a:t>
            </a:r>
            <a:endParaRPr lang="en-US" altLang="en-US" sz="1500" dirty="0">
              <a:solidFill>
                <a:srgbClr val="44546A"/>
              </a:solidFill>
              <a:latin typeface="Arial"/>
              <a:ea typeface="Arial Unicode MS"/>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alphaModFix amt="52000"/>
          </a:blip>
          <a:srcRect/>
          <a:stretch>
            <a:fillRect l="4000" t="38000" r="32000" b="-3000"/>
          </a:stretch>
        </a:blipFill>
        <a:effectLst/>
      </p:bgPr>
    </p:bg>
    <p:spTree>
      <p:nvGrpSpPr>
        <p:cNvPr id="1" name=""/>
        <p:cNvGrpSpPr/>
        <p:nvPr/>
      </p:nvGrpSpPr>
      <p:grpSpPr>
        <a:xfrm>
          <a:off x="0" y="0"/>
          <a:ext cx="0" cy="0"/>
          <a:chOff x="0" y="0"/>
          <a:chExt cx="0" cy="0"/>
        </a:xfrm>
      </p:grpSpPr>
      <p:sp>
        <p:nvSpPr>
          <p:cNvPr id="6" name="Rectangle 5"/>
          <p:cNvSpPr/>
          <p:nvPr/>
        </p:nvSpPr>
        <p:spPr>
          <a:xfrm>
            <a:off x="382906" y="1078707"/>
            <a:ext cx="3877151" cy="3103927"/>
          </a:xfrm>
          <a:prstGeom prst="rect">
            <a:avLst/>
          </a:prstGeom>
          <a:noFill/>
          <a:extLst>
            <a:ext uri="{909E8E84-426E-40DD-AFC4-6F175D3DCCD1}">
              <a14:hiddenFill xmlns:a14="http://schemas.microsoft.com/office/drawing/2010/main">
                <a:solidFill>
                  <a:schemeClr val="bg1"/>
                </a:solidFill>
              </a14:hiddenFill>
            </a:ext>
          </a:extLst>
        </p:spPr>
        <p:txBody>
          <a:bodyPr wrap="square" lIns="34290" tIns="17145" rIns="34290" bIns="17145">
            <a:spAutoFit/>
          </a:bodyPr>
          <a:lstStyle/>
          <a:p>
            <a:pPr algn="just" defTabSz="685800" fontAlgn="base">
              <a:lnSpc>
                <a:spcPct val="150000"/>
              </a:lnSpc>
              <a:spcBef>
                <a:spcPct val="0"/>
              </a:spcBef>
              <a:spcAft>
                <a:spcPct val="0"/>
              </a:spcAft>
              <a:buClr>
                <a:srgbClr val="000000"/>
              </a:buClr>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Syarat untuk menjadi anggota Tim Penilai, yaitu:</a:t>
            </a:r>
          </a:p>
          <a:p>
            <a:pPr marL="342900" indent="-342900" algn="just" defTabSz="685800" fontAlgn="base">
              <a:lnSpc>
                <a:spcPct val="150000"/>
              </a:lnSpc>
              <a:spcBef>
                <a:spcPct val="0"/>
              </a:spcBef>
              <a:spcAft>
                <a:spcPct val="0"/>
              </a:spcAft>
              <a:buClr>
                <a:srgbClr val="000000"/>
              </a:buClr>
              <a:buFont typeface="+mj-lt"/>
              <a:buAutoNum type="alphaLcPeriod"/>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 menduduki jabatan/pangkat paling rendah sama dengan jabatan/pangkat Pejabat Fungsional yang dinilai;</a:t>
            </a:r>
          </a:p>
          <a:p>
            <a:pPr marL="342900" indent="-342900" algn="just" defTabSz="685800" fontAlgn="base">
              <a:lnSpc>
                <a:spcPct val="150000"/>
              </a:lnSpc>
              <a:spcBef>
                <a:spcPct val="0"/>
              </a:spcBef>
              <a:spcAft>
                <a:spcPct val="0"/>
              </a:spcAft>
              <a:buClr>
                <a:srgbClr val="000000"/>
              </a:buClr>
              <a:buFont typeface="+mj-lt"/>
              <a:buAutoNum type="alphaLcPeriod"/>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 memiliki kompetensi untuk melakukan penilaian; dan</a:t>
            </a:r>
          </a:p>
          <a:p>
            <a:pPr marL="342900" indent="-342900" algn="just" defTabSz="685800" fontAlgn="base">
              <a:lnSpc>
                <a:spcPct val="150000"/>
              </a:lnSpc>
              <a:spcBef>
                <a:spcPct val="0"/>
              </a:spcBef>
              <a:spcAft>
                <a:spcPct val="0"/>
              </a:spcAft>
              <a:buClr>
                <a:srgbClr val="000000"/>
              </a:buClr>
              <a:buFont typeface="+mj-lt"/>
              <a:buAutoNum type="alphaLcPeriod"/>
              <a:tabLst>
                <a:tab pos="708660" algn="l"/>
              </a:tabLst>
              <a:defRPr/>
            </a:pPr>
            <a:r>
              <a:rPr lang="en-US" sz="1500" dirty="0">
                <a:solidFill>
                  <a:prstClr val="black"/>
                </a:solidFill>
                <a:latin typeface="Bahnschrift Light" panose="020B0502040204020203" charset="0"/>
                <a:ea typeface="Arial Unicode MS"/>
                <a:cs typeface="Bahnschrift Light" panose="020B0502040204020203" charset="0"/>
              </a:rPr>
              <a:t>aktif melakukan penilaian.</a:t>
            </a:r>
          </a:p>
          <a:p>
            <a:pPr algn="just" defTabSz="685800" fontAlgn="base">
              <a:lnSpc>
                <a:spcPct val="150000"/>
              </a:lnSpc>
              <a:spcBef>
                <a:spcPct val="0"/>
              </a:spcBef>
              <a:spcAft>
                <a:spcPct val="0"/>
              </a:spcAft>
              <a:buClr>
                <a:srgbClr val="000000"/>
              </a:buClr>
              <a:tabLst>
                <a:tab pos="708660" algn="l"/>
              </a:tabLst>
              <a:defRPr/>
            </a:pPr>
            <a:endParaRPr lang="en-US" sz="1500" dirty="0">
              <a:solidFill>
                <a:prstClr val="black"/>
              </a:solidFill>
              <a:latin typeface="Bahnschrift Light" panose="020B0502040204020203" charset="0"/>
              <a:ea typeface="Arial Unicode MS"/>
              <a:cs typeface="Bahnschrift Light" panose="020B0502040204020203" charset="0"/>
            </a:endParaRPr>
          </a:p>
        </p:txBody>
      </p:sp>
      <p:sp>
        <p:nvSpPr>
          <p:cNvPr id="94210" name="Title 1"/>
          <p:cNvSpPr>
            <a:spLocks noGrp="1"/>
          </p:cNvSpPr>
          <p:nvPr/>
        </p:nvSpPr>
        <p:spPr>
          <a:xfrm>
            <a:off x="1241822" y="185977"/>
            <a:ext cx="5886450" cy="507206"/>
          </a:xfrm>
          <a:prstGeom prst="rect">
            <a:avLst/>
          </a:prstGeom>
          <a:solidFill>
            <a:schemeClr val="accent2">
              <a:lumMod val="60000"/>
              <a:lumOff val="40000"/>
            </a:schemeClr>
          </a:solidFill>
          <a:ln w="9525">
            <a:noFill/>
          </a:ln>
        </p:spPr>
        <p:txBody>
          <a:bodyPr vert="horz" wrap="square" lIns="68580" tIns="34290" rIns="68580" bIns="34290" anchor="ctr"/>
          <a:lstStyle>
            <a:lvl1pPr marL="0" lvl="0" indent="0" algn="ctr" defTabSz="914400" eaLnBrk="1" fontAlgn="base" latinLnBrk="0" hangingPunct="1">
              <a:lnSpc>
                <a:spcPct val="100000"/>
              </a:lnSpc>
              <a:spcBef>
                <a:spcPct val="0"/>
              </a:spcBef>
              <a:spcAft>
                <a:spcPct val="0"/>
              </a:spcAft>
              <a:buNone/>
              <a:defRPr sz="4400" b="0" i="0" u="none" kern="1200" baseline="0">
                <a:solidFill>
                  <a:schemeClr val="tx2"/>
                </a:solidFill>
                <a:latin typeface="+mj-lt"/>
                <a:ea typeface="+mj-ea"/>
                <a:cs typeface="+mj-cs"/>
              </a:defRPr>
            </a:lvl1pPr>
          </a:lstStyle>
          <a:p>
            <a:pPr defTabSz="685800"/>
            <a:r>
              <a:rPr lang="id-ID" altLang="en-US" sz="2100" dirty="0">
                <a:solidFill>
                  <a:srgbClr val="44546A"/>
                </a:solidFill>
                <a:latin typeface="Arial"/>
                <a:ea typeface="Arial Unicode MS"/>
              </a:rPr>
              <a:t>Syarat Tim Penilai Angka Kredit</a:t>
            </a:r>
          </a:p>
          <a:p>
            <a:pPr defTabSz="685800"/>
            <a:r>
              <a:rPr lang="id-ID" altLang="en-US" sz="1500" dirty="0">
                <a:solidFill>
                  <a:srgbClr val="44546A"/>
                </a:solidFill>
                <a:latin typeface="MingLiU_HKSCS-ExtB" panose="02020500000000000000" charset="-120"/>
                <a:ea typeface="MingLiU_HKSCS-ExtB" panose="02020500000000000000" charset="-120"/>
              </a:rPr>
              <a:t>Permenpan 13/2019 </a:t>
            </a:r>
            <a:endParaRPr lang="en-US" altLang="en-US" sz="1500" dirty="0">
              <a:solidFill>
                <a:srgbClr val="44546A"/>
              </a:solidFill>
              <a:latin typeface="MingLiU_HKSCS-ExtB" panose="02020500000000000000" charset="-120"/>
              <a:ea typeface="MingLiU_HKSCS-ExtB" panose="02020500000000000000" charset="-120"/>
            </a:endParaRPr>
          </a:p>
        </p:txBody>
      </p:sp>
      <p:sp>
        <p:nvSpPr>
          <p:cNvPr id="2" name="Rectangle 5"/>
          <p:cNvSpPr/>
          <p:nvPr/>
        </p:nvSpPr>
        <p:spPr>
          <a:xfrm>
            <a:off x="5621655" y="976313"/>
            <a:ext cx="3403759" cy="1931363"/>
          </a:xfrm>
          <a:prstGeom prst="rect">
            <a:avLst/>
          </a:prstGeom>
          <a:solidFill>
            <a:schemeClr val="accent4">
              <a:lumMod val="60000"/>
              <a:lumOff val="40000"/>
            </a:schemeClr>
          </a:solidFill>
        </p:spPr>
        <p:txBody>
          <a:bodyPr wrap="square" lIns="34290" tIns="17145" rIns="34290" bIns="17145">
            <a:spAutoFit/>
          </a:bodyPr>
          <a:lstStyle/>
          <a:p>
            <a:pPr algn="just" defTabSz="685800" fontAlgn="base">
              <a:lnSpc>
                <a:spcPct val="150000"/>
              </a:lnSpc>
              <a:spcBef>
                <a:spcPct val="0"/>
              </a:spcBef>
              <a:spcAft>
                <a:spcPct val="0"/>
              </a:spcAft>
              <a:buClr>
                <a:srgbClr val="000000"/>
              </a:buClr>
              <a:tabLst>
                <a:tab pos="708660" algn="l"/>
              </a:tabLst>
              <a:defRPr/>
            </a:pPr>
            <a:r>
              <a:rPr lang="en-US" sz="1350" dirty="0">
                <a:solidFill>
                  <a:prstClr val="black"/>
                </a:solidFill>
                <a:latin typeface="Bahnschrift Light" panose="020B0502040204020203" charset="0"/>
                <a:ea typeface="Arial Unicode MS"/>
                <a:cs typeface="Bahnschrift Light" panose="020B0502040204020203" charset="0"/>
              </a:rPr>
              <a:t>Apabila jumlah anggota Tim Penilai tidak dapat dipenuhi dari Pejabat Fungsional terkait, anggota Tim Penilai dapat diangkat dari </a:t>
            </a:r>
            <a:r>
              <a:rPr lang="en-US" sz="1500" b="1" dirty="0">
                <a:solidFill>
                  <a:prstClr val="black"/>
                </a:solidFill>
                <a:latin typeface="Bahnschrift Light" panose="020B0502040204020203" charset="0"/>
                <a:ea typeface="Arial Unicode MS"/>
                <a:cs typeface="Bahnschrift Light" panose="020B0502040204020203" charset="0"/>
              </a:rPr>
              <a:t>PNS lain yang memiliki kompetensi </a:t>
            </a:r>
            <a:r>
              <a:rPr lang="en-US" sz="1350" dirty="0">
                <a:solidFill>
                  <a:prstClr val="black"/>
                </a:solidFill>
                <a:latin typeface="Bahnschrift Light" panose="020B0502040204020203" charset="0"/>
                <a:ea typeface="Arial Unicode MS"/>
                <a:cs typeface="Bahnschrift Light" panose="020B0502040204020203" charset="0"/>
              </a:rPr>
              <a:t>untuk menilai kinerja Pejabat Fungsional.</a:t>
            </a:r>
          </a:p>
        </p:txBody>
      </p:sp>
      <p:sp>
        <p:nvSpPr>
          <p:cNvPr id="3" name="Rectangle 5"/>
          <p:cNvSpPr/>
          <p:nvPr/>
        </p:nvSpPr>
        <p:spPr>
          <a:xfrm>
            <a:off x="5621655" y="3232785"/>
            <a:ext cx="3403283" cy="1342740"/>
          </a:xfrm>
          <a:prstGeom prst="rect">
            <a:avLst/>
          </a:prstGeom>
          <a:solidFill>
            <a:schemeClr val="accent6">
              <a:lumMod val="20000"/>
              <a:lumOff val="80000"/>
            </a:schemeClr>
          </a:solidFill>
        </p:spPr>
        <p:txBody>
          <a:bodyPr wrap="square" lIns="34290" tIns="17145" rIns="34290" bIns="17145">
            <a:spAutoFit/>
          </a:bodyPr>
          <a:lstStyle/>
          <a:p>
            <a:pPr algn="just" defTabSz="685800" fontAlgn="base">
              <a:lnSpc>
                <a:spcPct val="150000"/>
              </a:lnSpc>
              <a:spcBef>
                <a:spcPct val="0"/>
              </a:spcBef>
              <a:spcAft>
                <a:spcPct val="0"/>
              </a:spcAft>
              <a:buClr>
                <a:srgbClr val="000000"/>
              </a:buClr>
              <a:tabLst>
                <a:tab pos="708660" algn="l"/>
              </a:tabLst>
              <a:defRPr/>
            </a:pPr>
            <a:r>
              <a:rPr lang="en-US" sz="1350" dirty="0">
                <a:solidFill>
                  <a:prstClr val="black"/>
                </a:solidFill>
                <a:latin typeface="Bahnschrift Light" panose="020B0502040204020203" charset="0"/>
                <a:ea typeface="Arial Unicode MS"/>
                <a:cs typeface="Bahnschrift Light" panose="020B0502040204020203" charset="0"/>
              </a:rPr>
              <a:t>Pembentukan dan susunan anggota Tim Penilai ditetapkan paling kurang oleh </a:t>
            </a:r>
            <a:r>
              <a:rPr lang="en-US" b="1" dirty="0">
                <a:solidFill>
                  <a:prstClr val="black"/>
                </a:solidFill>
                <a:latin typeface="Bahnschrift Light" panose="020B0502040204020203" charset="0"/>
                <a:ea typeface="Arial Unicode MS"/>
                <a:cs typeface="Bahnschrift Light" panose="020B0502040204020203" charset="0"/>
              </a:rPr>
              <a:t>Pejabat Pimpinan Tinggi Madya</a:t>
            </a:r>
            <a:r>
              <a:rPr lang="en-US" sz="1350" dirty="0">
                <a:solidFill>
                  <a:prstClr val="black"/>
                </a:solidFill>
                <a:latin typeface="Bahnschrift Light" panose="020B0502040204020203" charset="0"/>
                <a:ea typeface="Arial Unicode MS"/>
                <a:cs typeface="Bahnschrift Light" panose="020B0502040204020203" charset="0"/>
              </a:rPr>
              <a:t> yang membidangi kepegawaian atau JF..</a:t>
            </a:r>
          </a:p>
        </p:txBody>
      </p:sp>
      <p:sp>
        <p:nvSpPr>
          <p:cNvPr id="7" name="Hati 6"/>
          <p:cNvSpPr/>
          <p:nvPr/>
        </p:nvSpPr>
        <p:spPr>
          <a:xfrm>
            <a:off x="5033963" y="3488055"/>
            <a:ext cx="328136" cy="462439"/>
          </a:xfrm>
          <a:prstGeom prst="hear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d-ID" altLang="en-US" sz="1350">
              <a:solidFill>
                <a:prstClr val="white"/>
              </a:solidFill>
              <a:latin typeface="Arial"/>
              <a:ea typeface="Arial Unicode MS"/>
            </a:endParaRPr>
          </a:p>
        </p:txBody>
      </p:sp>
      <p:sp>
        <p:nvSpPr>
          <p:cNvPr id="8" name="Hati 7"/>
          <p:cNvSpPr/>
          <p:nvPr/>
        </p:nvSpPr>
        <p:spPr>
          <a:xfrm>
            <a:off x="5155407" y="1366838"/>
            <a:ext cx="328136" cy="462439"/>
          </a:xfrm>
          <a:prstGeom prst="hear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id-ID" altLang="en-US" sz="1350">
              <a:solidFill>
                <a:prstClr val="white"/>
              </a:solidFill>
              <a:latin typeface="Arial"/>
              <a:ea typeface="Arial Unicode MS"/>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3">
            <a:extLst>
              <a:ext uri="{FF2B5EF4-FFF2-40B4-BE49-F238E27FC236}">
                <a16:creationId xmlns:a16="http://schemas.microsoft.com/office/drawing/2014/main" id="{6DC1017E-AD46-4267-BD64-861FA3764653}"/>
              </a:ext>
            </a:extLst>
          </p:cNvPr>
          <p:cNvSpPr txBox="1">
            <a:spLocks/>
          </p:cNvSpPr>
          <p:nvPr/>
        </p:nvSpPr>
        <p:spPr>
          <a:xfrm>
            <a:off x="761004" y="417176"/>
            <a:ext cx="7547563" cy="919844"/>
          </a:xfrm>
          <a:prstGeom prst="rect">
            <a:avLst/>
          </a:prstGeom>
          <a:noFill/>
          <a:ln w="22225" cap="rnd" cmpd="sng" algn="ctr">
            <a:noFill/>
            <a:prstDash val="solid"/>
            <a:miter lim="800000"/>
          </a:ln>
          <a:effectLst/>
        </p:spPr>
        <p:txBody>
          <a:bodyPr vert="horz" lIns="51381" tIns="25717" rIns="51381" bIns="25717" rtlCol="0" anchor="ctr">
            <a:noAutofit/>
          </a:bodyPr>
          <a:lstStyle>
            <a:lvl1pPr algn="l" defTabSz="684984" rtl="0" eaLnBrk="1" latinLnBrk="0" hangingPunct="1">
              <a:lnSpc>
                <a:spcPct val="90000"/>
              </a:lnSpc>
              <a:spcBef>
                <a:spcPct val="0"/>
              </a:spcBef>
              <a:buNone/>
              <a:defRPr sz="33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defTabSz="513738">
              <a:defRPr/>
            </a:pPr>
            <a:r>
              <a:rPr lang="id-ID" sz="1800" b="1" dirty="0">
                <a:solidFill>
                  <a:srgbClr val="008E87"/>
                </a:solidFill>
                <a:latin typeface="Tw Cen MT" pitchFamily="34" charset="0"/>
              </a:rPr>
              <a:t>DIREKTORAT PEMBINAAN DAN PENGAWASAN TENAGA KESEHATAN</a:t>
            </a:r>
            <a:br>
              <a:rPr lang="id-ID" sz="1800" b="1" dirty="0">
                <a:solidFill>
                  <a:srgbClr val="008E87"/>
                </a:solidFill>
                <a:latin typeface="Tw Cen MT" pitchFamily="34" charset="0"/>
              </a:rPr>
            </a:br>
            <a:r>
              <a:rPr lang="en-US" sz="1800" b="1" dirty="0">
                <a:solidFill>
                  <a:srgbClr val="008E87"/>
                </a:solidFill>
                <a:latin typeface="Tw Cen MT" pitchFamily="34" charset="0"/>
              </a:rPr>
              <a:t>PMK No 5 </a:t>
            </a:r>
            <a:r>
              <a:rPr lang="en-US" sz="1800" b="1" dirty="0" err="1">
                <a:solidFill>
                  <a:srgbClr val="008E87"/>
                </a:solidFill>
                <a:latin typeface="Tw Cen MT" pitchFamily="34" charset="0"/>
              </a:rPr>
              <a:t>Tahun</a:t>
            </a:r>
            <a:r>
              <a:rPr lang="en-US" sz="1800" b="1" dirty="0">
                <a:solidFill>
                  <a:srgbClr val="008E87"/>
                </a:solidFill>
                <a:latin typeface="Tw Cen MT" pitchFamily="34" charset="0"/>
              </a:rPr>
              <a:t> 2022 </a:t>
            </a:r>
            <a:br>
              <a:rPr lang="id-ID" sz="1800" b="1" dirty="0">
                <a:solidFill>
                  <a:srgbClr val="008E87"/>
                </a:solidFill>
                <a:latin typeface="Tw Cen MT" pitchFamily="34" charset="0"/>
              </a:rPr>
            </a:br>
            <a:r>
              <a:rPr lang="en-US" sz="1800" b="1" dirty="0">
                <a:solidFill>
                  <a:srgbClr val="008E87"/>
                </a:solidFill>
                <a:latin typeface="Tw Cen MT" pitchFamily="34" charset="0"/>
              </a:rPr>
              <a:t>(</a:t>
            </a:r>
            <a:r>
              <a:rPr lang="fi-FI" sz="1800" b="1" dirty="0">
                <a:solidFill>
                  <a:srgbClr val="008E87"/>
                </a:solidFill>
                <a:latin typeface="Tw Cen MT" pitchFamily="34" charset="0"/>
              </a:rPr>
              <a:t>Tentang Organisasi dan Tata Kerja Kementerian Kesehatan)</a:t>
            </a:r>
            <a:endParaRPr lang="en-US" sz="1800" b="1" dirty="0">
              <a:solidFill>
                <a:srgbClr val="008E87"/>
              </a:solidFill>
              <a:latin typeface="Tw Cen MT" pitchFamily="34" charset="0"/>
            </a:endParaRPr>
          </a:p>
        </p:txBody>
      </p:sp>
      <p:pic>
        <p:nvPicPr>
          <p:cNvPr id="6" name="Picture 5">
            <a:extLst>
              <a:ext uri="{FF2B5EF4-FFF2-40B4-BE49-F238E27FC236}">
                <a16:creationId xmlns:a16="http://schemas.microsoft.com/office/drawing/2014/main" id="{A8631FA0-35E2-4AB6-AA73-73748F36A128}"/>
              </a:ext>
            </a:extLst>
          </p:cNvPr>
          <p:cNvPicPr>
            <a:picLocks noChangeAspect="1"/>
          </p:cNvPicPr>
          <p:nvPr/>
        </p:nvPicPr>
        <p:blipFill rotWithShape="1">
          <a:blip r:embed="rId2"/>
          <a:srcRect l="38308" t="26553" r="30654" b="43176"/>
          <a:stretch/>
        </p:blipFill>
        <p:spPr>
          <a:xfrm>
            <a:off x="761005" y="1379985"/>
            <a:ext cx="3367033" cy="2883733"/>
          </a:xfrm>
          <a:prstGeom prst="rect">
            <a:avLst/>
          </a:prstGeom>
          <a:ln>
            <a:noFill/>
          </a:ln>
          <a:effectLst>
            <a:outerShdw blurRad="292100" dist="139700" dir="2700000" algn="tl" rotWithShape="0">
              <a:srgbClr val="333333">
                <a:alpha val="65000"/>
              </a:srgbClr>
            </a:outerShdw>
          </a:effectLst>
        </p:spPr>
      </p:pic>
      <p:sp>
        <p:nvSpPr>
          <p:cNvPr id="7" name="Rounded Rectangle 1">
            <a:extLst>
              <a:ext uri="{FF2B5EF4-FFF2-40B4-BE49-F238E27FC236}">
                <a16:creationId xmlns:a16="http://schemas.microsoft.com/office/drawing/2014/main" id="{B82AE1DA-F638-4E26-A7CE-DDD453C449AD}"/>
              </a:ext>
            </a:extLst>
          </p:cNvPr>
          <p:cNvSpPr/>
          <p:nvPr/>
        </p:nvSpPr>
        <p:spPr>
          <a:xfrm>
            <a:off x="761005" y="3536227"/>
            <a:ext cx="3286133" cy="684526"/>
          </a:xfrm>
          <a:prstGeom prst="roundRect">
            <a:avLst/>
          </a:prstGeom>
          <a:noFill/>
          <a:ln w="38100" cap="flat" cmpd="sng" algn="ctr">
            <a:solidFill>
              <a:srgbClr val="FF0000"/>
            </a:solidFill>
            <a:prstDash val="sysDash"/>
            <a:miter lim="800000"/>
          </a:ln>
          <a:effectLst/>
        </p:spPr>
        <p:txBody>
          <a:bodyPr lIns="68556" tIns="34278" rIns="68556" bIns="34278" spcCol="0" rtlCol="0" anchor="ctr"/>
          <a:lstStyle/>
          <a:p>
            <a:pPr algn="ctr" defTabSz="685193">
              <a:defRPr/>
            </a:pPr>
            <a:endParaRPr lang="id-ID" sz="1350" kern="0">
              <a:solidFill>
                <a:prstClr val="white"/>
              </a:solidFill>
              <a:latin typeface="Calibri"/>
            </a:endParaRPr>
          </a:p>
        </p:txBody>
      </p:sp>
      <p:pic>
        <p:nvPicPr>
          <p:cNvPr id="8" name="Picture 2">
            <a:extLst>
              <a:ext uri="{FF2B5EF4-FFF2-40B4-BE49-F238E27FC236}">
                <a16:creationId xmlns:a16="http://schemas.microsoft.com/office/drawing/2014/main" id="{159CAE98-1F54-42BA-A259-16498B75862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52926"/>
          <a:stretch/>
        </p:blipFill>
        <p:spPr bwMode="auto">
          <a:xfrm>
            <a:off x="4318353" y="1424888"/>
            <a:ext cx="4054920" cy="245360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5677339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7">
            <a:extLst>
              <a:ext uri="{FF2B5EF4-FFF2-40B4-BE49-F238E27FC236}">
                <a16:creationId xmlns:a16="http://schemas.microsoft.com/office/drawing/2014/main" id="{7AC4898F-0EC1-CA4B-8576-E7C45C811C61}"/>
              </a:ext>
            </a:extLst>
          </p:cNvPr>
          <p:cNvGrpSpPr/>
          <p:nvPr/>
        </p:nvGrpSpPr>
        <p:grpSpPr>
          <a:xfrm rot="16200000">
            <a:off x="3234769" y="200942"/>
            <a:ext cx="2753936" cy="4723983"/>
            <a:chOff x="0" y="-770096"/>
            <a:chExt cx="3671915" cy="8398192"/>
          </a:xfrm>
        </p:grpSpPr>
        <p:grpSp>
          <p:nvGrpSpPr>
            <p:cNvPr id="7" name="Group 6">
              <a:extLst>
                <a:ext uri="{FF2B5EF4-FFF2-40B4-BE49-F238E27FC236}">
                  <a16:creationId xmlns:a16="http://schemas.microsoft.com/office/drawing/2014/main" id="{44E17D8F-0134-ED4D-82CC-4C2AC5A51D0E}"/>
                </a:ext>
              </a:extLst>
            </p:cNvPr>
            <p:cNvGrpSpPr/>
            <p:nvPr/>
          </p:nvGrpSpPr>
          <p:grpSpPr>
            <a:xfrm>
              <a:off x="0" y="-770096"/>
              <a:ext cx="1825201" cy="8398192"/>
              <a:chOff x="0" y="-1828800"/>
              <a:chExt cx="1825201" cy="8398192"/>
            </a:xfrm>
          </p:grpSpPr>
          <p:grpSp>
            <p:nvGrpSpPr>
              <p:cNvPr id="99" name="Group 256">
                <a:extLst>
                  <a:ext uri="{FF2B5EF4-FFF2-40B4-BE49-F238E27FC236}">
                    <a16:creationId xmlns:a16="http://schemas.microsoft.com/office/drawing/2014/main" id="{458443A5-E3B3-964E-9614-44150D437862}"/>
                  </a:ext>
                </a:extLst>
              </p:cNvPr>
              <p:cNvGrpSpPr/>
              <p:nvPr/>
            </p:nvGrpSpPr>
            <p:grpSpPr>
              <a:xfrm rot="5400000">
                <a:off x="-491703" y="-1337097"/>
                <a:ext cx="2808606" cy="1825200"/>
                <a:chOff x="1060585" y="5645150"/>
                <a:chExt cx="1700213" cy="1104900"/>
              </a:xfrm>
            </p:grpSpPr>
            <p:sp>
              <p:nvSpPr>
                <p:cNvPr id="154" name="Freeform 1">
                  <a:extLst>
                    <a:ext uri="{FF2B5EF4-FFF2-40B4-BE49-F238E27FC236}">
                      <a16:creationId xmlns:a16="http://schemas.microsoft.com/office/drawing/2014/main" id="{672640A8-8B5B-B64B-925B-7E77D2CDC7A9}"/>
                    </a:ext>
                  </a:extLst>
                </p:cNvPr>
                <p:cNvSpPr>
                  <a:spLocks noChangeArrowheads="1"/>
                </p:cNvSpPr>
                <p:nvPr/>
              </p:nvSpPr>
              <p:spPr bwMode="auto">
                <a:xfrm>
                  <a:off x="2690948" y="6470650"/>
                  <a:ext cx="68262" cy="111125"/>
                </a:xfrm>
                <a:custGeom>
                  <a:avLst/>
                  <a:gdLst>
                    <a:gd name="T0" fmla="*/ 59 w 191"/>
                    <a:gd name="T1" fmla="*/ 153 h 307"/>
                    <a:gd name="T2" fmla="*/ 59 w 191"/>
                    <a:gd name="T3" fmla="*/ 153 h 307"/>
                    <a:gd name="T4" fmla="*/ 11 w 191"/>
                    <a:gd name="T5" fmla="*/ 248 h 307"/>
                    <a:gd name="T6" fmla="*/ 11 w 191"/>
                    <a:gd name="T7" fmla="*/ 248 h 307"/>
                    <a:gd name="T8" fmla="*/ 59 w 191"/>
                    <a:gd name="T9" fmla="*/ 306 h 307"/>
                    <a:gd name="T10" fmla="*/ 190 w 191"/>
                    <a:gd name="T11" fmla="*/ 306 h 307"/>
                    <a:gd name="T12" fmla="*/ 190 w 191"/>
                    <a:gd name="T13" fmla="*/ 0 h 307"/>
                    <a:gd name="T14" fmla="*/ 125 w 191"/>
                    <a:gd name="T15" fmla="*/ 76 h 307"/>
                    <a:gd name="T16" fmla="*/ 59 w 191"/>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307">
                      <a:moveTo>
                        <a:pt x="59" y="153"/>
                      </a:moveTo>
                      <a:lnTo>
                        <a:pt x="59" y="153"/>
                      </a:lnTo>
                      <a:cubicBezTo>
                        <a:pt x="37" y="178"/>
                        <a:pt x="21" y="211"/>
                        <a:pt x="11" y="248"/>
                      </a:cubicBezTo>
                      <a:lnTo>
                        <a:pt x="11" y="248"/>
                      </a:lnTo>
                      <a:cubicBezTo>
                        <a:pt x="0" y="286"/>
                        <a:pt x="16" y="306"/>
                        <a:pt x="59" y="306"/>
                      </a:cubicBezTo>
                      <a:lnTo>
                        <a:pt x="190" y="306"/>
                      </a:lnTo>
                      <a:lnTo>
                        <a:pt x="190" y="0"/>
                      </a:lnTo>
                      <a:lnTo>
                        <a:pt x="125" y="76"/>
                      </a:lnTo>
                      <a:lnTo>
                        <a:pt x="59" y="153"/>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5" name="Freeform 2">
                  <a:extLst>
                    <a:ext uri="{FF2B5EF4-FFF2-40B4-BE49-F238E27FC236}">
                      <a16:creationId xmlns:a16="http://schemas.microsoft.com/office/drawing/2014/main" id="{351BD21F-7CAA-1840-9C48-52B52541F218}"/>
                    </a:ext>
                  </a:extLst>
                </p:cNvPr>
                <p:cNvSpPr>
                  <a:spLocks noChangeArrowheads="1"/>
                </p:cNvSpPr>
                <p:nvPr/>
              </p:nvSpPr>
              <p:spPr bwMode="auto">
                <a:xfrm>
                  <a:off x="1060585" y="6253163"/>
                  <a:ext cx="493713" cy="328612"/>
                </a:xfrm>
                <a:custGeom>
                  <a:avLst/>
                  <a:gdLst>
                    <a:gd name="T0" fmla="*/ 0 w 1373"/>
                    <a:gd name="T1" fmla="*/ 605 h 912"/>
                    <a:gd name="T2" fmla="*/ 66 w 1373"/>
                    <a:gd name="T3" fmla="*/ 528 h 912"/>
                    <a:gd name="T4" fmla="*/ 263 w 1373"/>
                    <a:gd name="T5" fmla="*/ 299 h 912"/>
                    <a:gd name="T6" fmla="*/ 328 w 1373"/>
                    <a:gd name="T7" fmla="*/ 222 h 912"/>
                    <a:gd name="T8" fmla="*/ 394 w 1373"/>
                    <a:gd name="T9" fmla="*/ 146 h 912"/>
                    <a:gd name="T10" fmla="*/ 459 w 1373"/>
                    <a:gd name="T11" fmla="*/ 70 h 912"/>
                    <a:gd name="T12" fmla="*/ 459 w 1373"/>
                    <a:gd name="T13" fmla="*/ 70 h 912"/>
                    <a:gd name="T14" fmla="*/ 541 w 1373"/>
                    <a:gd name="T15" fmla="*/ 12 h 912"/>
                    <a:gd name="T16" fmla="*/ 541 w 1373"/>
                    <a:gd name="T17" fmla="*/ 12 h 912"/>
                    <a:gd name="T18" fmla="*/ 640 w 1373"/>
                    <a:gd name="T19" fmla="*/ 12 h 912"/>
                    <a:gd name="T20" fmla="*/ 640 w 1373"/>
                    <a:gd name="T21" fmla="*/ 12 h 912"/>
                    <a:gd name="T22" fmla="*/ 722 w 1373"/>
                    <a:gd name="T23" fmla="*/ 70 h 912"/>
                    <a:gd name="T24" fmla="*/ 787 w 1373"/>
                    <a:gd name="T25" fmla="*/ 146 h 912"/>
                    <a:gd name="T26" fmla="*/ 853 w 1373"/>
                    <a:gd name="T27" fmla="*/ 222 h 912"/>
                    <a:gd name="T28" fmla="*/ 918 w 1373"/>
                    <a:gd name="T29" fmla="*/ 299 h 912"/>
                    <a:gd name="T30" fmla="*/ 1115 w 1373"/>
                    <a:gd name="T31" fmla="*/ 528 h 912"/>
                    <a:gd name="T32" fmla="*/ 1181 w 1373"/>
                    <a:gd name="T33" fmla="*/ 605 h 912"/>
                    <a:gd name="T34" fmla="*/ 1246 w 1373"/>
                    <a:gd name="T35" fmla="*/ 681 h 912"/>
                    <a:gd name="T36" fmla="*/ 1311 w 1373"/>
                    <a:gd name="T37" fmla="*/ 758 h 912"/>
                    <a:gd name="T38" fmla="*/ 1311 w 1373"/>
                    <a:gd name="T39" fmla="*/ 758 h 912"/>
                    <a:gd name="T40" fmla="*/ 1360 w 1373"/>
                    <a:gd name="T41" fmla="*/ 853 h 912"/>
                    <a:gd name="T42" fmla="*/ 1360 w 1373"/>
                    <a:gd name="T43" fmla="*/ 853 h 912"/>
                    <a:gd name="T44" fmla="*/ 1311 w 1373"/>
                    <a:gd name="T45" fmla="*/ 911 h 912"/>
                    <a:gd name="T46" fmla="*/ 0 w 1373"/>
                    <a:gd name="T47" fmla="*/ 911 h 912"/>
                    <a:gd name="T48" fmla="*/ 0 w 1373"/>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3" h="912">
                      <a:moveTo>
                        <a:pt x="0" y="605"/>
                      </a:moveTo>
                      <a:lnTo>
                        <a:pt x="66" y="528"/>
                      </a:lnTo>
                      <a:lnTo>
                        <a:pt x="263" y="299"/>
                      </a:lnTo>
                      <a:lnTo>
                        <a:pt x="328" y="222"/>
                      </a:lnTo>
                      <a:lnTo>
                        <a:pt x="394" y="146"/>
                      </a:lnTo>
                      <a:lnTo>
                        <a:pt x="459" y="70"/>
                      </a:lnTo>
                      <a:lnTo>
                        <a:pt x="459" y="70"/>
                      </a:lnTo>
                      <a:cubicBezTo>
                        <a:pt x="481" y="44"/>
                        <a:pt x="508" y="25"/>
                        <a:pt x="541" y="12"/>
                      </a:cubicBezTo>
                      <a:lnTo>
                        <a:pt x="541" y="12"/>
                      </a:lnTo>
                      <a:cubicBezTo>
                        <a:pt x="574" y="0"/>
                        <a:pt x="607" y="0"/>
                        <a:pt x="640" y="12"/>
                      </a:cubicBezTo>
                      <a:lnTo>
                        <a:pt x="640" y="12"/>
                      </a:lnTo>
                      <a:cubicBezTo>
                        <a:pt x="673" y="25"/>
                        <a:pt x="700" y="44"/>
                        <a:pt x="722" y="70"/>
                      </a:cubicBezTo>
                      <a:lnTo>
                        <a:pt x="787" y="146"/>
                      </a:lnTo>
                      <a:lnTo>
                        <a:pt x="853" y="222"/>
                      </a:lnTo>
                      <a:lnTo>
                        <a:pt x="918" y="299"/>
                      </a:lnTo>
                      <a:lnTo>
                        <a:pt x="1115" y="528"/>
                      </a:lnTo>
                      <a:lnTo>
                        <a:pt x="1181" y="605"/>
                      </a:lnTo>
                      <a:lnTo>
                        <a:pt x="1246" y="681"/>
                      </a:lnTo>
                      <a:lnTo>
                        <a:pt x="1311" y="758"/>
                      </a:lnTo>
                      <a:lnTo>
                        <a:pt x="1311" y="758"/>
                      </a:lnTo>
                      <a:cubicBezTo>
                        <a:pt x="1334" y="783"/>
                        <a:pt x="1350" y="816"/>
                        <a:pt x="1360" y="853"/>
                      </a:cubicBezTo>
                      <a:lnTo>
                        <a:pt x="1360" y="853"/>
                      </a:lnTo>
                      <a:cubicBezTo>
                        <a:pt x="1372" y="891"/>
                        <a:pt x="1356" y="911"/>
                        <a:pt x="1311" y="911"/>
                      </a:cubicBezTo>
                      <a:lnTo>
                        <a:pt x="0" y="911"/>
                      </a:lnTo>
                      <a:lnTo>
                        <a:pt x="0" y="605"/>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6" name="Freeform 3">
                  <a:extLst>
                    <a:ext uri="{FF2B5EF4-FFF2-40B4-BE49-F238E27FC236}">
                      <a16:creationId xmlns:a16="http://schemas.microsoft.com/office/drawing/2014/main" id="{195E79B1-8EC1-3940-9D1D-1965196F1097}"/>
                    </a:ext>
                  </a:extLst>
                </p:cNvPr>
                <p:cNvSpPr>
                  <a:spLocks noChangeArrowheads="1"/>
                </p:cNvSpPr>
                <p:nvPr/>
              </p:nvSpPr>
              <p:spPr bwMode="auto">
                <a:xfrm>
                  <a:off x="1143135" y="6362700"/>
                  <a:ext cx="260350" cy="163513"/>
                </a:xfrm>
                <a:custGeom>
                  <a:avLst/>
                  <a:gdLst>
                    <a:gd name="T0" fmla="*/ 0 w 722"/>
                    <a:gd name="T1" fmla="*/ 376 h 454"/>
                    <a:gd name="T2" fmla="*/ 0 w 722"/>
                    <a:gd name="T3" fmla="*/ 376 h 454"/>
                    <a:gd name="T4" fmla="*/ 49 w 722"/>
                    <a:gd name="T5" fmla="*/ 434 h 454"/>
                    <a:gd name="T6" fmla="*/ 49 w 722"/>
                    <a:gd name="T7" fmla="*/ 434 h 454"/>
                    <a:gd name="T8" fmla="*/ 164 w 722"/>
                    <a:gd name="T9" fmla="*/ 453 h 454"/>
                    <a:gd name="T10" fmla="*/ 557 w 722"/>
                    <a:gd name="T11" fmla="*/ 453 h 454"/>
                    <a:gd name="T12" fmla="*/ 557 w 722"/>
                    <a:gd name="T13" fmla="*/ 453 h 454"/>
                    <a:gd name="T14" fmla="*/ 672 w 722"/>
                    <a:gd name="T15" fmla="*/ 434 h 454"/>
                    <a:gd name="T16" fmla="*/ 672 w 722"/>
                    <a:gd name="T17" fmla="*/ 434 h 454"/>
                    <a:gd name="T18" fmla="*/ 721 w 722"/>
                    <a:gd name="T19" fmla="*/ 376 h 454"/>
                    <a:gd name="T20" fmla="*/ 721 w 722"/>
                    <a:gd name="T21" fmla="*/ 376 h 454"/>
                    <a:gd name="T22" fmla="*/ 688 w 722"/>
                    <a:gd name="T23" fmla="*/ 300 h 454"/>
                    <a:gd name="T24" fmla="*/ 623 w 722"/>
                    <a:gd name="T25" fmla="*/ 223 h 454"/>
                    <a:gd name="T26" fmla="*/ 557 w 722"/>
                    <a:gd name="T27" fmla="*/ 148 h 454"/>
                    <a:gd name="T28" fmla="*/ 492 w 722"/>
                    <a:gd name="T29" fmla="*/ 70 h 454"/>
                    <a:gd name="T30" fmla="*/ 492 w 722"/>
                    <a:gd name="T31" fmla="*/ 70 h 454"/>
                    <a:gd name="T32" fmla="*/ 410 w 722"/>
                    <a:gd name="T33" fmla="*/ 13 h 454"/>
                    <a:gd name="T34" fmla="*/ 410 w 722"/>
                    <a:gd name="T35" fmla="*/ 13 h 454"/>
                    <a:gd name="T36" fmla="*/ 311 w 722"/>
                    <a:gd name="T37" fmla="*/ 13 h 454"/>
                    <a:gd name="T38" fmla="*/ 311 w 722"/>
                    <a:gd name="T39" fmla="*/ 13 h 454"/>
                    <a:gd name="T40" fmla="*/ 229 w 722"/>
                    <a:gd name="T41" fmla="*/ 70 h 454"/>
                    <a:gd name="T42" fmla="*/ 164 w 722"/>
                    <a:gd name="T43" fmla="*/ 148 h 454"/>
                    <a:gd name="T44" fmla="*/ 98 w 722"/>
                    <a:gd name="T45" fmla="*/ 223 h 454"/>
                    <a:gd name="T46" fmla="*/ 33 w 722"/>
                    <a:gd name="T47" fmla="*/ 300 h 454"/>
                    <a:gd name="T48" fmla="*/ 33 w 722"/>
                    <a:gd name="T49" fmla="*/ 300 h 454"/>
                    <a:gd name="T50" fmla="*/ 0 w 722"/>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2" h="454">
                      <a:moveTo>
                        <a:pt x="0" y="376"/>
                      </a:moveTo>
                      <a:lnTo>
                        <a:pt x="0" y="376"/>
                      </a:lnTo>
                      <a:cubicBezTo>
                        <a:pt x="0" y="402"/>
                        <a:pt x="16" y="421"/>
                        <a:pt x="49" y="434"/>
                      </a:cubicBezTo>
                      <a:lnTo>
                        <a:pt x="49" y="434"/>
                      </a:lnTo>
                      <a:cubicBezTo>
                        <a:pt x="82" y="447"/>
                        <a:pt x="120" y="453"/>
                        <a:pt x="164" y="453"/>
                      </a:cubicBezTo>
                      <a:lnTo>
                        <a:pt x="557" y="453"/>
                      </a:lnTo>
                      <a:lnTo>
                        <a:pt x="557" y="453"/>
                      </a:lnTo>
                      <a:cubicBezTo>
                        <a:pt x="601" y="453"/>
                        <a:pt x="639" y="447"/>
                        <a:pt x="672" y="434"/>
                      </a:cubicBezTo>
                      <a:lnTo>
                        <a:pt x="672" y="434"/>
                      </a:lnTo>
                      <a:cubicBezTo>
                        <a:pt x="705" y="421"/>
                        <a:pt x="721" y="402"/>
                        <a:pt x="721" y="376"/>
                      </a:cubicBezTo>
                      <a:lnTo>
                        <a:pt x="721" y="376"/>
                      </a:lnTo>
                      <a:cubicBezTo>
                        <a:pt x="721" y="351"/>
                        <a:pt x="710" y="326"/>
                        <a:pt x="688" y="300"/>
                      </a:cubicBezTo>
                      <a:lnTo>
                        <a:pt x="623" y="223"/>
                      </a:lnTo>
                      <a:lnTo>
                        <a:pt x="557" y="148"/>
                      </a:lnTo>
                      <a:lnTo>
                        <a:pt x="492" y="70"/>
                      </a:lnTo>
                      <a:lnTo>
                        <a:pt x="492" y="70"/>
                      </a:lnTo>
                      <a:cubicBezTo>
                        <a:pt x="470" y="45"/>
                        <a:pt x="443" y="25"/>
                        <a:pt x="410" y="13"/>
                      </a:cubicBezTo>
                      <a:lnTo>
                        <a:pt x="410" y="13"/>
                      </a:lnTo>
                      <a:cubicBezTo>
                        <a:pt x="377" y="0"/>
                        <a:pt x="344" y="0"/>
                        <a:pt x="311" y="13"/>
                      </a:cubicBezTo>
                      <a:lnTo>
                        <a:pt x="311" y="13"/>
                      </a:lnTo>
                      <a:cubicBezTo>
                        <a:pt x="278" y="25"/>
                        <a:pt x="251" y="45"/>
                        <a:pt x="229" y="70"/>
                      </a:cubicBezTo>
                      <a:lnTo>
                        <a:pt x="164" y="148"/>
                      </a:lnTo>
                      <a:lnTo>
                        <a:pt x="98" y="223"/>
                      </a:lnTo>
                      <a:lnTo>
                        <a:pt x="33" y="300"/>
                      </a:lnTo>
                      <a:lnTo>
                        <a:pt x="33" y="300"/>
                      </a:lnTo>
                      <a:cubicBezTo>
                        <a:pt x="11" y="326"/>
                        <a:pt x="0" y="351"/>
                        <a:pt x="0" y="376"/>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7" name="Freeform 4">
                  <a:extLst>
                    <a:ext uri="{FF2B5EF4-FFF2-40B4-BE49-F238E27FC236}">
                      <a16:creationId xmlns:a16="http://schemas.microsoft.com/office/drawing/2014/main" id="{BFCA52E4-E513-B64F-906D-994E499E80C9}"/>
                    </a:ext>
                  </a:extLst>
                </p:cNvPr>
                <p:cNvSpPr>
                  <a:spLocks noChangeArrowheads="1"/>
                </p:cNvSpPr>
                <p:nvPr/>
              </p:nvSpPr>
              <p:spPr bwMode="auto">
                <a:xfrm>
                  <a:off x="1427298" y="5645150"/>
                  <a:ext cx="1333500" cy="936625"/>
                </a:xfrm>
                <a:custGeom>
                  <a:avLst/>
                  <a:gdLst>
                    <a:gd name="T0" fmla="*/ 3130 w 3704"/>
                    <a:gd name="T1" fmla="*/ 1014 h 2602"/>
                    <a:gd name="T2" fmla="*/ 2655 w 3704"/>
                    <a:gd name="T3" fmla="*/ 651 h 2602"/>
                    <a:gd name="T4" fmla="*/ 2599 w 3704"/>
                    <a:gd name="T5" fmla="*/ 816 h 2602"/>
                    <a:gd name="T6" fmla="*/ 3048 w 3704"/>
                    <a:gd name="T7" fmla="*/ 1071 h 2602"/>
                    <a:gd name="T8" fmla="*/ 3343 w 3704"/>
                    <a:gd name="T9" fmla="*/ 1300 h 2602"/>
                    <a:gd name="T10" fmla="*/ 3106 w 3704"/>
                    <a:gd name="T11" fmla="*/ 1548 h 2602"/>
                    <a:gd name="T12" fmla="*/ 3474 w 3704"/>
                    <a:gd name="T13" fmla="*/ 1300 h 2602"/>
                    <a:gd name="T14" fmla="*/ 2409 w 3704"/>
                    <a:gd name="T15" fmla="*/ 1052 h 2602"/>
                    <a:gd name="T16" fmla="*/ 1885 w 3704"/>
                    <a:gd name="T17" fmla="*/ 785 h 2602"/>
                    <a:gd name="T18" fmla="*/ 1360 w 3704"/>
                    <a:gd name="T19" fmla="*/ 1091 h 2602"/>
                    <a:gd name="T20" fmla="*/ 1196 w 3704"/>
                    <a:gd name="T21" fmla="*/ 1396 h 2602"/>
                    <a:gd name="T22" fmla="*/ 1721 w 3704"/>
                    <a:gd name="T23" fmla="*/ 1702 h 2602"/>
                    <a:gd name="T24" fmla="*/ 2146 w 3704"/>
                    <a:gd name="T25" fmla="*/ 1702 h 2602"/>
                    <a:gd name="T26" fmla="*/ 2671 w 3704"/>
                    <a:gd name="T27" fmla="*/ 1396 h 2602"/>
                    <a:gd name="T28" fmla="*/ 1868 w 3704"/>
                    <a:gd name="T29" fmla="*/ 2143 h 2602"/>
                    <a:gd name="T30" fmla="*/ 1285 w 3704"/>
                    <a:gd name="T31" fmla="*/ 765 h 2602"/>
                    <a:gd name="T32" fmla="*/ 1213 w 3704"/>
                    <a:gd name="T33" fmla="*/ 651 h 2602"/>
                    <a:gd name="T34" fmla="*/ 737 w 3704"/>
                    <a:gd name="T35" fmla="*/ 1014 h 2602"/>
                    <a:gd name="T36" fmla="*/ 492 w 3704"/>
                    <a:gd name="T37" fmla="*/ 1454 h 2602"/>
                    <a:gd name="T38" fmla="*/ 764 w 3704"/>
                    <a:gd name="T39" fmla="*/ 1546 h 2602"/>
                    <a:gd name="T40" fmla="*/ 524 w 3704"/>
                    <a:gd name="T41" fmla="*/ 1300 h 2602"/>
                    <a:gd name="T42" fmla="*/ 873 w 3704"/>
                    <a:gd name="T43" fmla="*/ 1057 h 2602"/>
                    <a:gd name="T44" fmla="*/ 1344 w 3704"/>
                    <a:gd name="T45" fmla="*/ 765 h 2602"/>
                    <a:gd name="T46" fmla="*/ 2524 w 3704"/>
                    <a:gd name="T47" fmla="*/ 765 h 2602"/>
                    <a:gd name="T48" fmla="*/ 3703 w 3704"/>
                    <a:gd name="T49" fmla="*/ 1683 h 2602"/>
                    <a:gd name="T50" fmla="*/ 3343 w 3704"/>
                    <a:gd name="T51" fmla="*/ 1912 h 2602"/>
                    <a:gd name="T52" fmla="*/ 2786 w 3704"/>
                    <a:gd name="T53" fmla="*/ 2143 h 2602"/>
                    <a:gd name="T54" fmla="*/ 2277 w 3704"/>
                    <a:gd name="T55" fmla="*/ 2276 h 2602"/>
                    <a:gd name="T56" fmla="*/ 2605 w 3704"/>
                    <a:gd name="T57" fmla="*/ 1893 h 2602"/>
                    <a:gd name="T58" fmla="*/ 2966 w 3704"/>
                    <a:gd name="T59" fmla="*/ 1587 h 2602"/>
                    <a:gd name="T60" fmla="*/ 2770 w 3704"/>
                    <a:gd name="T61" fmla="*/ 1664 h 2602"/>
                    <a:gd name="T62" fmla="*/ 2415 w 3704"/>
                    <a:gd name="T63" fmla="*/ 1862 h 2602"/>
                    <a:gd name="T64" fmla="*/ 2053 w 3704"/>
                    <a:gd name="T65" fmla="*/ 2156 h 2602"/>
                    <a:gd name="T66" fmla="*/ 2261 w 3704"/>
                    <a:gd name="T67" fmla="*/ 2448 h 2602"/>
                    <a:gd name="T68" fmla="*/ 1737 w 3704"/>
                    <a:gd name="T69" fmla="*/ 2295 h 2602"/>
                    <a:gd name="T70" fmla="*/ 1792 w 3704"/>
                    <a:gd name="T71" fmla="*/ 2092 h 2602"/>
                    <a:gd name="T72" fmla="*/ 1344 w 3704"/>
                    <a:gd name="T73" fmla="*/ 1836 h 2602"/>
                    <a:gd name="T74" fmla="*/ 1016 w 3704"/>
                    <a:gd name="T75" fmla="*/ 1607 h 2602"/>
                    <a:gd name="T76" fmla="*/ 950 w 3704"/>
                    <a:gd name="T77" fmla="*/ 1683 h 2602"/>
                    <a:gd name="T78" fmla="*/ 1426 w 3704"/>
                    <a:gd name="T79" fmla="*/ 1893 h 2602"/>
                    <a:gd name="T80" fmla="*/ 1475 w 3704"/>
                    <a:gd name="T81" fmla="*/ 2295 h 2602"/>
                    <a:gd name="T82" fmla="*/ 1114 w 3704"/>
                    <a:gd name="T83" fmla="*/ 2065 h 2602"/>
                    <a:gd name="T84" fmla="*/ 557 w 3704"/>
                    <a:gd name="T85" fmla="*/ 1836 h 2602"/>
                    <a:gd name="T86" fmla="*/ 49 w 3704"/>
                    <a:gd name="T87" fmla="*/ 1664 h 2602"/>
                    <a:gd name="T88" fmla="*/ 33 w 3704"/>
                    <a:gd name="T89" fmla="*/ 1071 h 2602"/>
                    <a:gd name="T90" fmla="*/ 540 w 3704"/>
                    <a:gd name="T91" fmla="*/ 900 h 2602"/>
                    <a:gd name="T92" fmla="*/ 950 w 3704"/>
                    <a:gd name="T93" fmla="*/ 613 h 2602"/>
                    <a:gd name="T94" fmla="*/ 1098 w 3704"/>
                    <a:gd name="T95" fmla="*/ 326 h 2602"/>
                    <a:gd name="T96" fmla="*/ 1540 w 3704"/>
                    <a:gd name="T97" fmla="*/ 535 h 2602"/>
                    <a:gd name="T98" fmla="*/ 1452 w 3704"/>
                    <a:gd name="T99" fmla="*/ 739 h 2602"/>
                    <a:gd name="T100" fmla="*/ 1815 w 3704"/>
                    <a:gd name="T101" fmla="*/ 445 h 2602"/>
                    <a:gd name="T102" fmla="*/ 1606 w 3704"/>
                    <a:gd name="T103" fmla="*/ 0 h 2602"/>
                    <a:gd name="T104" fmla="*/ 2081 w 3704"/>
                    <a:gd name="T105" fmla="*/ 402 h 2602"/>
                    <a:gd name="T106" fmla="*/ 2327 w 3704"/>
                    <a:gd name="T107" fmla="*/ 689 h 2602"/>
                    <a:gd name="T108" fmla="*/ 2441 w 3704"/>
                    <a:gd name="T109" fmla="*/ 708 h 2602"/>
                    <a:gd name="T110" fmla="*/ 2655 w 3704"/>
                    <a:gd name="T111" fmla="*/ 306 h 2602"/>
                    <a:gd name="T112" fmla="*/ 2802 w 3704"/>
                    <a:gd name="T113" fmla="*/ 593 h 2602"/>
                    <a:gd name="T114" fmla="*/ 3310 w 3704"/>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4" h="2602">
                      <a:moveTo>
                        <a:pt x="3474" y="1300"/>
                      </a:moveTo>
                      <a:lnTo>
                        <a:pt x="3474" y="1300"/>
                      </a:lnTo>
                      <a:cubicBezTo>
                        <a:pt x="3474" y="1275"/>
                        <a:pt x="3463" y="1250"/>
                        <a:pt x="3441" y="1224"/>
                      </a:cubicBezTo>
                      <a:lnTo>
                        <a:pt x="3310" y="1071"/>
                      </a:lnTo>
                      <a:lnTo>
                        <a:pt x="3244" y="995"/>
                      </a:lnTo>
                      <a:lnTo>
                        <a:pt x="3244" y="995"/>
                      </a:lnTo>
                      <a:cubicBezTo>
                        <a:pt x="3223" y="969"/>
                        <a:pt x="3201" y="956"/>
                        <a:pt x="3179" y="956"/>
                      </a:cubicBezTo>
                      <a:lnTo>
                        <a:pt x="3179" y="956"/>
                      </a:lnTo>
                      <a:cubicBezTo>
                        <a:pt x="3157" y="956"/>
                        <a:pt x="3141" y="975"/>
                        <a:pt x="3130" y="1014"/>
                      </a:cubicBezTo>
                      <a:lnTo>
                        <a:pt x="3130" y="1014"/>
                      </a:lnTo>
                      <a:cubicBezTo>
                        <a:pt x="3119" y="1052"/>
                        <a:pt x="3092" y="1071"/>
                        <a:pt x="3048" y="1071"/>
                      </a:cubicBezTo>
                      <a:lnTo>
                        <a:pt x="3048" y="1071"/>
                      </a:lnTo>
                      <a:cubicBezTo>
                        <a:pt x="3005" y="1071"/>
                        <a:pt x="2977" y="1052"/>
                        <a:pt x="2966" y="1014"/>
                      </a:cubicBezTo>
                      <a:lnTo>
                        <a:pt x="2966" y="1014"/>
                      </a:lnTo>
                      <a:cubicBezTo>
                        <a:pt x="2955" y="975"/>
                        <a:pt x="2939" y="943"/>
                        <a:pt x="2916" y="918"/>
                      </a:cubicBezTo>
                      <a:lnTo>
                        <a:pt x="2851" y="842"/>
                      </a:lnTo>
                      <a:lnTo>
                        <a:pt x="2786" y="765"/>
                      </a:lnTo>
                      <a:lnTo>
                        <a:pt x="2720" y="689"/>
                      </a:lnTo>
                      <a:lnTo>
                        <a:pt x="2720" y="689"/>
                      </a:lnTo>
                      <a:cubicBezTo>
                        <a:pt x="2698" y="663"/>
                        <a:pt x="2677" y="651"/>
                        <a:pt x="2655" y="651"/>
                      </a:cubicBezTo>
                      <a:lnTo>
                        <a:pt x="2655" y="651"/>
                      </a:lnTo>
                      <a:cubicBezTo>
                        <a:pt x="2633" y="651"/>
                        <a:pt x="2616" y="669"/>
                        <a:pt x="2605" y="708"/>
                      </a:cubicBezTo>
                      <a:lnTo>
                        <a:pt x="2605" y="708"/>
                      </a:lnTo>
                      <a:cubicBezTo>
                        <a:pt x="2600" y="726"/>
                        <a:pt x="2591" y="740"/>
                        <a:pt x="2578" y="749"/>
                      </a:cubicBezTo>
                      <a:lnTo>
                        <a:pt x="2577" y="750"/>
                      </a:lnTo>
                      <a:lnTo>
                        <a:pt x="2578" y="750"/>
                      </a:lnTo>
                      <a:lnTo>
                        <a:pt x="2578" y="750"/>
                      </a:lnTo>
                      <a:cubicBezTo>
                        <a:pt x="2578" y="750"/>
                        <a:pt x="2577" y="750"/>
                        <a:pt x="2577" y="751"/>
                      </a:cubicBezTo>
                      <a:lnTo>
                        <a:pt x="2582" y="765"/>
                      </a:lnTo>
                      <a:lnTo>
                        <a:pt x="2599" y="816"/>
                      </a:lnTo>
                      <a:lnTo>
                        <a:pt x="2599" y="816"/>
                      </a:lnTo>
                      <a:cubicBezTo>
                        <a:pt x="2615" y="859"/>
                        <a:pt x="2638" y="887"/>
                        <a:pt x="2671" y="900"/>
                      </a:cubicBezTo>
                      <a:lnTo>
                        <a:pt x="2770" y="937"/>
                      </a:lnTo>
                      <a:lnTo>
                        <a:pt x="2770" y="937"/>
                      </a:lnTo>
                      <a:cubicBezTo>
                        <a:pt x="2802" y="950"/>
                        <a:pt x="2830" y="969"/>
                        <a:pt x="2851" y="995"/>
                      </a:cubicBezTo>
                      <a:lnTo>
                        <a:pt x="2851" y="995"/>
                      </a:lnTo>
                      <a:cubicBezTo>
                        <a:pt x="2873" y="1020"/>
                        <a:pt x="2902" y="1037"/>
                        <a:pt x="2940" y="1045"/>
                      </a:cubicBezTo>
                      <a:lnTo>
                        <a:pt x="2995" y="1057"/>
                      </a:lnTo>
                      <a:lnTo>
                        <a:pt x="2995" y="1057"/>
                      </a:lnTo>
                      <a:cubicBezTo>
                        <a:pt x="3008" y="1067"/>
                        <a:pt x="3026" y="1071"/>
                        <a:pt x="3048" y="1071"/>
                      </a:cubicBezTo>
                      <a:lnTo>
                        <a:pt x="3048" y="1071"/>
                      </a:lnTo>
                      <a:cubicBezTo>
                        <a:pt x="3070" y="1071"/>
                        <a:pt x="3087" y="1067"/>
                        <a:pt x="3101" y="1057"/>
                      </a:cubicBezTo>
                      <a:lnTo>
                        <a:pt x="3106" y="1071"/>
                      </a:lnTo>
                      <a:lnTo>
                        <a:pt x="3124" y="1121"/>
                      </a:lnTo>
                      <a:lnTo>
                        <a:pt x="3124" y="1121"/>
                      </a:lnTo>
                      <a:cubicBezTo>
                        <a:pt x="3139" y="1164"/>
                        <a:pt x="3163" y="1192"/>
                        <a:pt x="3196" y="1204"/>
                      </a:cubicBezTo>
                      <a:lnTo>
                        <a:pt x="3294" y="1243"/>
                      </a:lnTo>
                      <a:lnTo>
                        <a:pt x="3294" y="1243"/>
                      </a:lnTo>
                      <a:cubicBezTo>
                        <a:pt x="3326" y="1255"/>
                        <a:pt x="3343" y="1275"/>
                        <a:pt x="3343" y="1300"/>
                      </a:cubicBezTo>
                      <a:lnTo>
                        <a:pt x="3343" y="1300"/>
                      </a:lnTo>
                      <a:cubicBezTo>
                        <a:pt x="3343" y="1326"/>
                        <a:pt x="3326" y="1345"/>
                        <a:pt x="3294" y="1358"/>
                      </a:cubicBezTo>
                      <a:lnTo>
                        <a:pt x="3196" y="1396"/>
                      </a:lnTo>
                      <a:lnTo>
                        <a:pt x="3196" y="1396"/>
                      </a:lnTo>
                      <a:cubicBezTo>
                        <a:pt x="3163" y="1409"/>
                        <a:pt x="3139" y="1437"/>
                        <a:pt x="3124" y="1480"/>
                      </a:cubicBezTo>
                      <a:lnTo>
                        <a:pt x="3106" y="1530"/>
                      </a:lnTo>
                      <a:lnTo>
                        <a:pt x="3101" y="1544"/>
                      </a:lnTo>
                      <a:lnTo>
                        <a:pt x="3101" y="1544"/>
                      </a:lnTo>
                      <a:cubicBezTo>
                        <a:pt x="3102" y="1545"/>
                        <a:pt x="3103" y="1546"/>
                        <a:pt x="3104" y="1547"/>
                      </a:cubicBezTo>
                      <a:lnTo>
                        <a:pt x="3101" y="1545"/>
                      </a:lnTo>
                      <a:lnTo>
                        <a:pt x="3106" y="1548"/>
                      </a:lnTo>
                      <a:lnTo>
                        <a:pt x="3106" y="1548"/>
                      </a:lnTo>
                      <a:cubicBezTo>
                        <a:pt x="3117" y="1557"/>
                        <a:pt x="3125" y="1570"/>
                        <a:pt x="3130" y="1587"/>
                      </a:cubicBezTo>
                      <a:lnTo>
                        <a:pt x="3130" y="1587"/>
                      </a:lnTo>
                      <a:cubicBezTo>
                        <a:pt x="3141" y="1625"/>
                        <a:pt x="3157" y="1645"/>
                        <a:pt x="3179" y="1645"/>
                      </a:cubicBezTo>
                      <a:lnTo>
                        <a:pt x="3179" y="1645"/>
                      </a:lnTo>
                      <a:cubicBezTo>
                        <a:pt x="3201" y="1645"/>
                        <a:pt x="3223" y="1632"/>
                        <a:pt x="3244" y="1607"/>
                      </a:cubicBezTo>
                      <a:lnTo>
                        <a:pt x="3376" y="1454"/>
                      </a:lnTo>
                      <a:lnTo>
                        <a:pt x="3441" y="1377"/>
                      </a:lnTo>
                      <a:lnTo>
                        <a:pt x="3441" y="1377"/>
                      </a:lnTo>
                      <a:cubicBezTo>
                        <a:pt x="3463" y="1351"/>
                        <a:pt x="3474" y="1326"/>
                        <a:pt x="3474" y="1300"/>
                      </a:cubicBezTo>
                      <a:close/>
                      <a:moveTo>
                        <a:pt x="2819" y="1300"/>
                      </a:moveTo>
                      <a:lnTo>
                        <a:pt x="2819" y="1300"/>
                      </a:lnTo>
                      <a:cubicBezTo>
                        <a:pt x="2819" y="1275"/>
                        <a:pt x="2802" y="1255"/>
                        <a:pt x="2770" y="1243"/>
                      </a:cubicBezTo>
                      <a:lnTo>
                        <a:pt x="2671" y="1204"/>
                      </a:lnTo>
                      <a:lnTo>
                        <a:pt x="2671" y="1204"/>
                      </a:lnTo>
                      <a:cubicBezTo>
                        <a:pt x="2638" y="1192"/>
                        <a:pt x="2611" y="1173"/>
                        <a:pt x="2589" y="1147"/>
                      </a:cubicBezTo>
                      <a:lnTo>
                        <a:pt x="2589" y="1147"/>
                      </a:lnTo>
                      <a:cubicBezTo>
                        <a:pt x="2567" y="1122"/>
                        <a:pt x="2540" y="1103"/>
                        <a:pt x="2507" y="1091"/>
                      </a:cubicBezTo>
                      <a:lnTo>
                        <a:pt x="2409" y="1052"/>
                      </a:lnTo>
                      <a:lnTo>
                        <a:pt x="2409" y="1052"/>
                      </a:lnTo>
                      <a:cubicBezTo>
                        <a:pt x="2376" y="1039"/>
                        <a:pt x="2348" y="1020"/>
                        <a:pt x="2327" y="995"/>
                      </a:cubicBezTo>
                      <a:lnTo>
                        <a:pt x="2327" y="995"/>
                      </a:lnTo>
                      <a:cubicBezTo>
                        <a:pt x="2305" y="969"/>
                        <a:pt x="2277" y="950"/>
                        <a:pt x="2245" y="937"/>
                      </a:cubicBezTo>
                      <a:lnTo>
                        <a:pt x="2146" y="900"/>
                      </a:lnTo>
                      <a:lnTo>
                        <a:pt x="2146" y="900"/>
                      </a:lnTo>
                      <a:cubicBezTo>
                        <a:pt x="2114" y="887"/>
                        <a:pt x="2086" y="867"/>
                        <a:pt x="2064" y="842"/>
                      </a:cubicBezTo>
                      <a:lnTo>
                        <a:pt x="2064" y="842"/>
                      </a:lnTo>
                      <a:cubicBezTo>
                        <a:pt x="2043" y="816"/>
                        <a:pt x="2015" y="797"/>
                        <a:pt x="1983" y="785"/>
                      </a:cubicBezTo>
                      <a:lnTo>
                        <a:pt x="1983" y="785"/>
                      </a:lnTo>
                      <a:cubicBezTo>
                        <a:pt x="1950" y="772"/>
                        <a:pt x="1918" y="772"/>
                        <a:pt x="1885" y="785"/>
                      </a:cubicBezTo>
                      <a:lnTo>
                        <a:pt x="1885" y="785"/>
                      </a:lnTo>
                      <a:cubicBezTo>
                        <a:pt x="1851" y="797"/>
                        <a:pt x="1825" y="816"/>
                        <a:pt x="1803" y="842"/>
                      </a:cubicBezTo>
                      <a:lnTo>
                        <a:pt x="1803" y="842"/>
                      </a:lnTo>
                      <a:cubicBezTo>
                        <a:pt x="1780" y="867"/>
                        <a:pt x="1754" y="887"/>
                        <a:pt x="1721" y="900"/>
                      </a:cubicBezTo>
                      <a:lnTo>
                        <a:pt x="1622" y="937"/>
                      </a:lnTo>
                      <a:lnTo>
                        <a:pt x="1622" y="937"/>
                      </a:lnTo>
                      <a:cubicBezTo>
                        <a:pt x="1590" y="950"/>
                        <a:pt x="1562" y="969"/>
                        <a:pt x="1540" y="995"/>
                      </a:cubicBezTo>
                      <a:lnTo>
                        <a:pt x="1540" y="995"/>
                      </a:lnTo>
                      <a:cubicBezTo>
                        <a:pt x="1519" y="1020"/>
                        <a:pt x="1491" y="1039"/>
                        <a:pt x="1458" y="1052"/>
                      </a:cubicBezTo>
                      <a:lnTo>
                        <a:pt x="1360" y="1091"/>
                      </a:lnTo>
                      <a:lnTo>
                        <a:pt x="1360" y="1091"/>
                      </a:lnTo>
                      <a:cubicBezTo>
                        <a:pt x="1327" y="1103"/>
                        <a:pt x="1300" y="1122"/>
                        <a:pt x="1278" y="1147"/>
                      </a:cubicBezTo>
                      <a:lnTo>
                        <a:pt x="1278" y="1147"/>
                      </a:lnTo>
                      <a:cubicBezTo>
                        <a:pt x="1256" y="1173"/>
                        <a:pt x="1229" y="1192"/>
                        <a:pt x="1196" y="1204"/>
                      </a:cubicBezTo>
                      <a:lnTo>
                        <a:pt x="1098" y="1243"/>
                      </a:lnTo>
                      <a:lnTo>
                        <a:pt x="1098" y="1243"/>
                      </a:lnTo>
                      <a:cubicBezTo>
                        <a:pt x="1065" y="1255"/>
                        <a:pt x="1048" y="1275"/>
                        <a:pt x="1048" y="1300"/>
                      </a:cubicBezTo>
                      <a:lnTo>
                        <a:pt x="1048" y="1300"/>
                      </a:lnTo>
                      <a:cubicBezTo>
                        <a:pt x="1048" y="1326"/>
                        <a:pt x="1065" y="1345"/>
                        <a:pt x="1098" y="1358"/>
                      </a:cubicBezTo>
                      <a:lnTo>
                        <a:pt x="1196" y="1396"/>
                      </a:lnTo>
                      <a:lnTo>
                        <a:pt x="1196" y="1396"/>
                      </a:lnTo>
                      <a:cubicBezTo>
                        <a:pt x="1229" y="1409"/>
                        <a:pt x="1256" y="1428"/>
                        <a:pt x="1278" y="1454"/>
                      </a:cubicBezTo>
                      <a:lnTo>
                        <a:pt x="1278" y="1454"/>
                      </a:lnTo>
                      <a:cubicBezTo>
                        <a:pt x="1300" y="1479"/>
                        <a:pt x="1327" y="1498"/>
                        <a:pt x="1360" y="1511"/>
                      </a:cubicBezTo>
                      <a:lnTo>
                        <a:pt x="1458" y="1549"/>
                      </a:lnTo>
                      <a:lnTo>
                        <a:pt x="1458" y="1549"/>
                      </a:lnTo>
                      <a:cubicBezTo>
                        <a:pt x="1491" y="1562"/>
                        <a:pt x="1519" y="1582"/>
                        <a:pt x="1540" y="1607"/>
                      </a:cubicBezTo>
                      <a:lnTo>
                        <a:pt x="1540" y="1607"/>
                      </a:lnTo>
                      <a:cubicBezTo>
                        <a:pt x="1562" y="1632"/>
                        <a:pt x="1590" y="1651"/>
                        <a:pt x="1622" y="1664"/>
                      </a:cubicBezTo>
                      <a:lnTo>
                        <a:pt x="1721" y="1702"/>
                      </a:lnTo>
                      <a:lnTo>
                        <a:pt x="1721" y="1702"/>
                      </a:lnTo>
                      <a:cubicBezTo>
                        <a:pt x="1754" y="1715"/>
                        <a:pt x="1780" y="1734"/>
                        <a:pt x="1803" y="1760"/>
                      </a:cubicBezTo>
                      <a:lnTo>
                        <a:pt x="1803" y="1760"/>
                      </a:lnTo>
                      <a:cubicBezTo>
                        <a:pt x="1825" y="1785"/>
                        <a:pt x="1851" y="1804"/>
                        <a:pt x="1885" y="1817"/>
                      </a:cubicBezTo>
                      <a:lnTo>
                        <a:pt x="1885" y="1817"/>
                      </a:lnTo>
                      <a:cubicBezTo>
                        <a:pt x="1918" y="1829"/>
                        <a:pt x="1950" y="1829"/>
                        <a:pt x="1983" y="1817"/>
                      </a:cubicBezTo>
                      <a:lnTo>
                        <a:pt x="1983" y="1817"/>
                      </a:lnTo>
                      <a:cubicBezTo>
                        <a:pt x="2015" y="1804"/>
                        <a:pt x="2043" y="1785"/>
                        <a:pt x="2064" y="1760"/>
                      </a:cubicBezTo>
                      <a:lnTo>
                        <a:pt x="2064" y="1760"/>
                      </a:lnTo>
                      <a:cubicBezTo>
                        <a:pt x="2086" y="1734"/>
                        <a:pt x="2114" y="1715"/>
                        <a:pt x="2146" y="1702"/>
                      </a:cubicBezTo>
                      <a:lnTo>
                        <a:pt x="2245" y="1664"/>
                      </a:lnTo>
                      <a:lnTo>
                        <a:pt x="2245" y="1664"/>
                      </a:lnTo>
                      <a:cubicBezTo>
                        <a:pt x="2277" y="1651"/>
                        <a:pt x="2305" y="1632"/>
                        <a:pt x="2327" y="1607"/>
                      </a:cubicBezTo>
                      <a:lnTo>
                        <a:pt x="2327" y="1607"/>
                      </a:lnTo>
                      <a:cubicBezTo>
                        <a:pt x="2348" y="1582"/>
                        <a:pt x="2376" y="1562"/>
                        <a:pt x="2409" y="1549"/>
                      </a:cubicBezTo>
                      <a:lnTo>
                        <a:pt x="2507" y="1511"/>
                      </a:lnTo>
                      <a:lnTo>
                        <a:pt x="2507" y="1511"/>
                      </a:lnTo>
                      <a:cubicBezTo>
                        <a:pt x="2540" y="1498"/>
                        <a:pt x="2567" y="1479"/>
                        <a:pt x="2589" y="1454"/>
                      </a:cubicBezTo>
                      <a:lnTo>
                        <a:pt x="2589" y="1454"/>
                      </a:lnTo>
                      <a:cubicBezTo>
                        <a:pt x="2611" y="1428"/>
                        <a:pt x="2638" y="1409"/>
                        <a:pt x="2671" y="1396"/>
                      </a:cubicBezTo>
                      <a:lnTo>
                        <a:pt x="2770" y="1358"/>
                      </a:lnTo>
                      <a:lnTo>
                        <a:pt x="2770" y="1358"/>
                      </a:lnTo>
                      <a:cubicBezTo>
                        <a:pt x="2802" y="1345"/>
                        <a:pt x="2819" y="1326"/>
                        <a:pt x="2819" y="1300"/>
                      </a:cubicBezTo>
                      <a:close/>
                      <a:moveTo>
                        <a:pt x="2046" y="2153"/>
                      </a:moveTo>
                      <a:lnTo>
                        <a:pt x="2046" y="2153"/>
                      </a:lnTo>
                      <a:cubicBezTo>
                        <a:pt x="2033" y="2146"/>
                        <a:pt x="2018" y="2143"/>
                        <a:pt x="1999" y="2143"/>
                      </a:cubicBezTo>
                      <a:lnTo>
                        <a:pt x="1999" y="2143"/>
                      </a:lnTo>
                      <a:cubicBezTo>
                        <a:pt x="2018" y="2143"/>
                        <a:pt x="2033" y="2146"/>
                        <a:pt x="2046" y="2153"/>
                      </a:cubicBezTo>
                      <a:close/>
                      <a:moveTo>
                        <a:pt x="1868" y="2143"/>
                      </a:moveTo>
                      <a:lnTo>
                        <a:pt x="1868" y="2143"/>
                      </a:lnTo>
                      <a:cubicBezTo>
                        <a:pt x="1851" y="2143"/>
                        <a:pt x="1837" y="2145"/>
                        <a:pt x="1824" y="2151"/>
                      </a:cubicBezTo>
                      <a:lnTo>
                        <a:pt x="1824" y="2151"/>
                      </a:lnTo>
                      <a:cubicBezTo>
                        <a:pt x="1837" y="2145"/>
                        <a:pt x="1851" y="2143"/>
                        <a:pt x="1868" y="2143"/>
                      </a:cubicBezTo>
                      <a:close/>
                      <a:moveTo>
                        <a:pt x="1016" y="995"/>
                      </a:moveTo>
                      <a:lnTo>
                        <a:pt x="1016" y="995"/>
                      </a:lnTo>
                      <a:cubicBezTo>
                        <a:pt x="1038" y="969"/>
                        <a:pt x="1065" y="950"/>
                        <a:pt x="1098" y="937"/>
                      </a:cubicBezTo>
                      <a:lnTo>
                        <a:pt x="1196" y="900"/>
                      </a:lnTo>
                      <a:lnTo>
                        <a:pt x="1196" y="900"/>
                      </a:lnTo>
                      <a:cubicBezTo>
                        <a:pt x="1229" y="887"/>
                        <a:pt x="1253" y="859"/>
                        <a:pt x="1267" y="816"/>
                      </a:cubicBezTo>
                      <a:lnTo>
                        <a:pt x="1285" y="765"/>
                      </a:lnTo>
                      <a:lnTo>
                        <a:pt x="1291" y="751"/>
                      </a:lnTo>
                      <a:lnTo>
                        <a:pt x="1291" y="751"/>
                      </a:lnTo>
                      <a:cubicBezTo>
                        <a:pt x="1290" y="750"/>
                        <a:pt x="1290" y="750"/>
                        <a:pt x="1289" y="750"/>
                      </a:cubicBezTo>
                      <a:lnTo>
                        <a:pt x="1291" y="750"/>
                      </a:lnTo>
                      <a:lnTo>
                        <a:pt x="1289" y="749"/>
                      </a:lnTo>
                      <a:lnTo>
                        <a:pt x="1289" y="749"/>
                      </a:lnTo>
                      <a:cubicBezTo>
                        <a:pt x="1276" y="740"/>
                        <a:pt x="1267" y="726"/>
                        <a:pt x="1262" y="708"/>
                      </a:cubicBezTo>
                      <a:lnTo>
                        <a:pt x="1262" y="708"/>
                      </a:lnTo>
                      <a:cubicBezTo>
                        <a:pt x="1251" y="669"/>
                        <a:pt x="1234" y="651"/>
                        <a:pt x="1213" y="651"/>
                      </a:cubicBezTo>
                      <a:lnTo>
                        <a:pt x="1213" y="651"/>
                      </a:lnTo>
                      <a:cubicBezTo>
                        <a:pt x="1190" y="651"/>
                        <a:pt x="1169" y="663"/>
                        <a:pt x="1147" y="689"/>
                      </a:cubicBezTo>
                      <a:lnTo>
                        <a:pt x="1081" y="765"/>
                      </a:lnTo>
                      <a:lnTo>
                        <a:pt x="1016" y="842"/>
                      </a:lnTo>
                      <a:lnTo>
                        <a:pt x="950" y="918"/>
                      </a:lnTo>
                      <a:lnTo>
                        <a:pt x="950" y="918"/>
                      </a:lnTo>
                      <a:cubicBezTo>
                        <a:pt x="928" y="943"/>
                        <a:pt x="912" y="975"/>
                        <a:pt x="901" y="1014"/>
                      </a:cubicBezTo>
                      <a:lnTo>
                        <a:pt x="901" y="1014"/>
                      </a:lnTo>
                      <a:cubicBezTo>
                        <a:pt x="890" y="1052"/>
                        <a:pt x="863" y="1071"/>
                        <a:pt x="819" y="1071"/>
                      </a:cubicBezTo>
                      <a:lnTo>
                        <a:pt x="819" y="1071"/>
                      </a:lnTo>
                      <a:cubicBezTo>
                        <a:pt x="775" y="1071"/>
                        <a:pt x="748" y="1052"/>
                        <a:pt x="737" y="1014"/>
                      </a:cubicBezTo>
                      <a:lnTo>
                        <a:pt x="737" y="1014"/>
                      </a:lnTo>
                      <a:cubicBezTo>
                        <a:pt x="726" y="975"/>
                        <a:pt x="710" y="956"/>
                        <a:pt x="688" y="956"/>
                      </a:cubicBezTo>
                      <a:lnTo>
                        <a:pt x="688" y="956"/>
                      </a:lnTo>
                      <a:cubicBezTo>
                        <a:pt x="666" y="956"/>
                        <a:pt x="645" y="969"/>
                        <a:pt x="622" y="995"/>
                      </a:cubicBezTo>
                      <a:lnTo>
                        <a:pt x="426" y="1224"/>
                      </a:lnTo>
                      <a:lnTo>
                        <a:pt x="426" y="1224"/>
                      </a:lnTo>
                      <a:cubicBezTo>
                        <a:pt x="404" y="1250"/>
                        <a:pt x="393" y="1275"/>
                        <a:pt x="393" y="1300"/>
                      </a:cubicBezTo>
                      <a:lnTo>
                        <a:pt x="393" y="1300"/>
                      </a:lnTo>
                      <a:cubicBezTo>
                        <a:pt x="393" y="1326"/>
                        <a:pt x="404" y="1351"/>
                        <a:pt x="426" y="1377"/>
                      </a:cubicBezTo>
                      <a:lnTo>
                        <a:pt x="492" y="1454"/>
                      </a:lnTo>
                      <a:lnTo>
                        <a:pt x="557" y="1530"/>
                      </a:lnTo>
                      <a:lnTo>
                        <a:pt x="622" y="1607"/>
                      </a:lnTo>
                      <a:lnTo>
                        <a:pt x="622" y="1607"/>
                      </a:lnTo>
                      <a:cubicBezTo>
                        <a:pt x="645" y="1632"/>
                        <a:pt x="666" y="1645"/>
                        <a:pt x="688" y="1645"/>
                      </a:cubicBezTo>
                      <a:lnTo>
                        <a:pt x="688" y="1645"/>
                      </a:lnTo>
                      <a:cubicBezTo>
                        <a:pt x="710" y="1645"/>
                        <a:pt x="726" y="1625"/>
                        <a:pt x="737" y="1587"/>
                      </a:cubicBezTo>
                      <a:lnTo>
                        <a:pt x="737" y="1587"/>
                      </a:lnTo>
                      <a:cubicBezTo>
                        <a:pt x="743" y="1569"/>
                        <a:pt x="752" y="1555"/>
                        <a:pt x="764" y="1546"/>
                      </a:cubicBezTo>
                      <a:lnTo>
                        <a:pt x="766" y="1545"/>
                      </a:lnTo>
                      <a:lnTo>
                        <a:pt x="764" y="1546"/>
                      </a:lnTo>
                      <a:lnTo>
                        <a:pt x="764" y="1546"/>
                      </a:lnTo>
                      <a:cubicBezTo>
                        <a:pt x="765" y="1545"/>
                        <a:pt x="765" y="1545"/>
                        <a:pt x="765" y="1545"/>
                      </a:cubicBezTo>
                      <a:lnTo>
                        <a:pt x="760" y="1530"/>
                      </a:lnTo>
                      <a:lnTo>
                        <a:pt x="744" y="1480"/>
                      </a:lnTo>
                      <a:lnTo>
                        <a:pt x="744" y="1480"/>
                      </a:lnTo>
                      <a:cubicBezTo>
                        <a:pt x="728" y="1437"/>
                        <a:pt x="704" y="1409"/>
                        <a:pt x="671" y="1396"/>
                      </a:cubicBezTo>
                      <a:lnTo>
                        <a:pt x="574" y="1358"/>
                      </a:lnTo>
                      <a:lnTo>
                        <a:pt x="574" y="1358"/>
                      </a:lnTo>
                      <a:cubicBezTo>
                        <a:pt x="540" y="1345"/>
                        <a:pt x="524" y="1326"/>
                        <a:pt x="524" y="1300"/>
                      </a:cubicBezTo>
                      <a:lnTo>
                        <a:pt x="524" y="1300"/>
                      </a:lnTo>
                      <a:cubicBezTo>
                        <a:pt x="524" y="1275"/>
                        <a:pt x="540" y="1255"/>
                        <a:pt x="574" y="1243"/>
                      </a:cubicBezTo>
                      <a:lnTo>
                        <a:pt x="671" y="1204"/>
                      </a:lnTo>
                      <a:lnTo>
                        <a:pt x="671" y="1204"/>
                      </a:lnTo>
                      <a:cubicBezTo>
                        <a:pt x="704" y="1192"/>
                        <a:pt x="728" y="1164"/>
                        <a:pt x="744" y="1121"/>
                      </a:cubicBezTo>
                      <a:lnTo>
                        <a:pt x="760" y="1071"/>
                      </a:lnTo>
                      <a:lnTo>
                        <a:pt x="766" y="1057"/>
                      </a:lnTo>
                      <a:lnTo>
                        <a:pt x="766" y="1057"/>
                      </a:lnTo>
                      <a:cubicBezTo>
                        <a:pt x="780" y="1067"/>
                        <a:pt x="797" y="1071"/>
                        <a:pt x="819" y="1071"/>
                      </a:cubicBezTo>
                      <a:lnTo>
                        <a:pt x="819" y="1071"/>
                      </a:lnTo>
                      <a:cubicBezTo>
                        <a:pt x="841" y="1071"/>
                        <a:pt x="858" y="1067"/>
                        <a:pt x="873" y="1057"/>
                      </a:cubicBezTo>
                      <a:lnTo>
                        <a:pt x="928" y="1045"/>
                      </a:lnTo>
                      <a:lnTo>
                        <a:pt x="928" y="1045"/>
                      </a:lnTo>
                      <a:cubicBezTo>
                        <a:pt x="965" y="1037"/>
                        <a:pt x="994" y="1020"/>
                        <a:pt x="1016" y="995"/>
                      </a:cubicBezTo>
                      <a:lnTo>
                        <a:pt x="1300" y="756"/>
                      </a:lnTo>
                      <a:lnTo>
                        <a:pt x="1300" y="756"/>
                      </a:lnTo>
                      <a:cubicBezTo>
                        <a:pt x="1312" y="762"/>
                        <a:pt x="1327" y="765"/>
                        <a:pt x="1344" y="765"/>
                      </a:cubicBezTo>
                      <a:lnTo>
                        <a:pt x="1344" y="765"/>
                      </a:lnTo>
                      <a:cubicBezTo>
                        <a:pt x="1362" y="765"/>
                        <a:pt x="1378" y="762"/>
                        <a:pt x="1390" y="755"/>
                      </a:cubicBezTo>
                      <a:lnTo>
                        <a:pt x="1390" y="755"/>
                      </a:lnTo>
                      <a:cubicBezTo>
                        <a:pt x="1378" y="761"/>
                        <a:pt x="1362" y="765"/>
                        <a:pt x="1344" y="765"/>
                      </a:cubicBezTo>
                      <a:lnTo>
                        <a:pt x="1344" y="765"/>
                      </a:lnTo>
                      <a:cubicBezTo>
                        <a:pt x="1327" y="765"/>
                        <a:pt x="1312" y="762"/>
                        <a:pt x="1300" y="756"/>
                      </a:cubicBezTo>
                      <a:lnTo>
                        <a:pt x="1016" y="995"/>
                      </a:lnTo>
                      <a:close/>
                      <a:moveTo>
                        <a:pt x="2480" y="756"/>
                      </a:moveTo>
                      <a:lnTo>
                        <a:pt x="2480" y="756"/>
                      </a:lnTo>
                      <a:cubicBezTo>
                        <a:pt x="2492" y="762"/>
                        <a:pt x="2507" y="765"/>
                        <a:pt x="2524" y="765"/>
                      </a:cubicBezTo>
                      <a:lnTo>
                        <a:pt x="2524" y="765"/>
                      </a:lnTo>
                      <a:cubicBezTo>
                        <a:pt x="2540" y="765"/>
                        <a:pt x="2555" y="762"/>
                        <a:pt x="2567" y="756"/>
                      </a:cubicBezTo>
                      <a:lnTo>
                        <a:pt x="2567" y="756"/>
                      </a:lnTo>
                      <a:cubicBezTo>
                        <a:pt x="2555" y="762"/>
                        <a:pt x="2540" y="765"/>
                        <a:pt x="2524" y="765"/>
                      </a:cubicBezTo>
                      <a:lnTo>
                        <a:pt x="2524" y="765"/>
                      </a:lnTo>
                      <a:cubicBezTo>
                        <a:pt x="2507" y="765"/>
                        <a:pt x="2492" y="762"/>
                        <a:pt x="2480" y="756"/>
                      </a:cubicBezTo>
                      <a:close/>
                      <a:moveTo>
                        <a:pt x="3441" y="918"/>
                      </a:moveTo>
                      <a:lnTo>
                        <a:pt x="3703" y="918"/>
                      </a:lnTo>
                      <a:lnTo>
                        <a:pt x="3703" y="1224"/>
                      </a:lnTo>
                      <a:lnTo>
                        <a:pt x="3703" y="1224"/>
                      </a:lnTo>
                      <a:cubicBezTo>
                        <a:pt x="3682" y="1250"/>
                        <a:pt x="3671" y="1275"/>
                        <a:pt x="3671" y="1300"/>
                      </a:cubicBezTo>
                      <a:lnTo>
                        <a:pt x="3671" y="1300"/>
                      </a:lnTo>
                      <a:cubicBezTo>
                        <a:pt x="3671" y="1326"/>
                        <a:pt x="3682" y="1351"/>
                        <a:pt x="3703" y="1377"/>
                      </a:cubicBezTo>
                      <a:lnTo>
                        <a:pt x="3703" y="1683"/>
                      </a:lnTo>
                      <a:lnTo>
                        <a:pt x="3441" y="1683"/>
                      </a:lnTo>
                      <a:lnTo>
                        <a:pt x="3441" y="1683"/>
                      </a:lnTo>
                      <a:cubicBezTo>
                        <a:pt x="3398" y="1683"/>
                        <a:pt x="3360" y="1690"/>
                        <a:pt x="3326" y="1702"/>
                      </a:cubicBezTo>
                      <a:lnTo>
                        <a:pt x="3326" y="1702"/>
                      </a:lnTo>
                      <a:cubicBezTo>
                        <a:pt x="3294" y="1715"/>
                        <a:pt x="3278" y="1734"/>
                        <a:pt x="3278" y="1760"/>
                      </a:cubicBezTo>
                      <a:lnTo>
                        <a:pt x="3278" y="1760"/>
                      </a:lnTo>
                      <a:cubicBezTo>
                        <a:pt x="3278" y="1785"/>
                        <a:pt x="3289" y="1811"/>
                        <a:pt x="3310" y="1836"/>
                      </a:cubicBezTo>
                      <a:lnTo>
                        <a:pt x="3310" y="1836"/>
                      </a:lnTo>
                      <a:cubicBezTo>
                        <a:pt x="3332" y="1861"/>
                        <a:pt x="3343" y="1887"/>
                        <a:pt x="3343" y="1912"/>
                      </a:cubicBezTo>
                      <a:lnTo>
                        <a:pt x="3343" y="1912"/>
                      </a:lnTo>
                      <a:cubicBezTo>
                        <a:pt x="3343" y="1938"/>
                        <a:pt x="3326" y="1957"/>
                        <a:pt x="3294" y="1970"/>
                      </a:cubicBezTo>
                      <a:lnTo>
                        <a:pt x="3294" y="1970"/>
                      </a:lnTo>
                      <a:cubicBezTo>
                        <a:pt x="3261" y="1983"/>
                        <a:pt x="3223" y="1989"/>
                        <a:pt x="3179" y="1989"/>
                      </a:cubicBezTo>
                      <a:lnTo>
                        <a:pt x="2916" y="1989"/>
                      </a:lnTo>
                      <a:lnTo>
                        <a:pt x="2916" y="1989"/>
                      </a:lnTo>
                      <a:cubicBezTo>
                        <a:pt x="2873" y="1989"/>
                        <a:pt x="2835" y="1995"/>
                        <a:pt x="2802" y="2008"/>
                      </a:cubicBezTo>
                      <a:lnTo>
                        <a:pt x="2802" y="2008"/>
                      </a:lnTo>
                      <a:cubicBezTo>
                        <a:pt x="2770" y="2020"/>
                        <a:pt x="2753" y="2040"/>
                        <a:pt x="2753" y="2065"/>
                      </a:cubicBezTo>
                      <a:lnTo>
                        <a:pt x="2753" y="2065"/>
                      </a:lnTo>
                      <a:cubicBezTo>
                        <a:pt x="2753" y="2091"/>
                        <a:pt x="2764" y="2116"/>
                        <a:pt x="2786" y="2143"/>
                      </a:cubicBezTo>
                      <a:lnTo>
                        <a:pt x="2786" y="2143"/>
                      </a:lnTo>
                      <a:cubicBezTo>
                        <a:pt x="2808" y="2168"/>
                        <a:pt x="2819" y="2193"/>
                        <a:pt x="2819" y="2218"/>
                      </a:cubicBezTo>
                      <a:lnTo>
                        <a:pt x="2819" y="2218"/>
                      </a:lnTo>
                      <a:cubicBezTo>
                        <a:pt x="2819" y="2244"/>
                        <a:pt x="2802" y="2264"/>
                        <a:pt x="2770" y="2276"/>
                      </a:cubicBezTo>
                      <a:lnTo>
                        <a:pt x="2770" y="2276"/>
                      </a:lnTo>
                      <a:cubicBezTo>
                        <a:pt x="2737" y="2289"/>
                        <a:pt x="2698" y="2295"/>
                        <a:pt x="2655" y="2295"/>
                      </a:cubicBezTo>
                      <a:lnTo>
                        <a:pt x="2392" y="2295"/>
                      </a:lnTo>
                      <a:lnTo>
                        <a:pt x="2392" y="2295"/>
                      </a:lnTo>
                      <a:cubicBezTo>
                        <a:pt x="2348" y="2295"/>
                        <a:pt x="2310" y="2289"/>
                        <a:pt x="2277" y="2276"/>
                      </a:cubicBezTo>
                      <a:lnTo>
                        <a:pt x="2277" y="2276"/>
                      </a:lnTo>
                      <a:cubicBezTo>
                        <a:pt x="2245" y="2264"/>
                        <a:pt x="2228" y="2244"/>
                        <a:pt x="2228" y="2218"/>
                      </a:cubicBezTo>
                      <a:lnTo>
                        <a:pt x="2228" y="2218"/>
                      </a:lnTo>
                      <a:cubicBezTo>
                        <a:pt x="2228" y="2193"/>
                        <a:pt x="2239" y="2168"/>
                        <a:pt x="2261" y="2143"/>
                      </a:cubicBezTo>
                      <a:lnTo>
                        <a:pt x="2392" y="1989"/>
                      </a:lnTo>
                      <a:lnTo>
                        <a:pt x="2392" y="1989"/>
                      </a:lnTo>
                      <a:cubicBezTo>
                        <a:pt x="2414" y="1964"/>
                        <a:pt x="2431" y="1932"/>
                        <a:pt x="2441" y="1893"/>
                      </a:cubicBezTo>
                      <a:lnTo>
                        <a:pt x="2441" y="1893"/>
                      </a:lnTo>
                      <a:cubicBezTo>
                        <a:pt x="2453" y="1855"/>
                        <a:pt x="2480" y="1836"/>
                        <a:pt x="2524" y="1836"/>
                      </a:cubicBezTo>
                      <a:lnTo>
                        <a:pt x="2524" y="1836"/>
                      </a:lnTo>
                      <a:cubicBezTo>
                        <a:pt x="2567" y="1836"/>
                        <a:pt x="2595" y="1855"/>
                        <a:pt x="2605" y="1893"/>
                      </a:cubicBezTo>
                      <a:lnTo>
                        <a:pt x="2605" y="1893"/>
                      </a:lnTo>
                      <a:cubicBezTo>
                        <a:pt x="2616" y="1932"/>
                        <a:pt x="2633" y="1951"/>
                        <a:pt x="2655" y="1951"/>
                      </a:cubicBezTo>
                      <a:lnTo>
                        <a:pt x="2655" y="1951"/>
                      </a:lnTo>
                      <a:cubicBezTo>
                        <a:pt x="2677" y="1951"/>
                        <a:pt x="2698" y="1938"/>
                        <a:pt x="2720" y="1912"/>
                      </a:cubicBezTo>
                      <a:lnTo>
                        <a:pt x="2786" y="1836"/>
                      </a:lnTo>
                      <a:lnTo>
                        <a:pt x="2851" y="1760"/>
                      </a:lnTo>
                      <a:lnTo>
                        <a:pt x="2916" y="1683"/>
                      </a:lnTo>
                      <a:lnTo>
                        <a:pt x="2916" y="1683"/>
                      </a:lnTo>
                      <a:cubicBezTo>
                        <a:pt x="2939" y="1657"/>
                        <a:pt x="2955" y="1625"/>
                        <a:pt x="2966" y="1587"/>
                      </a:cubicBezTo>
                      <a:lnTo>
                        <a:pt x="2966" y="1587"/>
                      </a:lnTo>
                      <a:cubicBezTo>
                        <a:pt x="2971" y="1570"/>
                        <a:pt x="2979" y="1557"/>
                        <a:pt x="2991" y="1547"/>
                      </a:cubicBezTo>
                      <a:lnTo>
                        <a:pt x="2995" y="1545"/>
                      </a:lnTo>
                      <a:lnTo>
                        <a:pt x="2992" y="1547"/>
                      </a:lnTo>
                      <a:lnTo>
                        <a:pt x="2992" y="1547"/>
                      </a:lnTo>
                      <a:cubicBezTo>
                        <a:pt x="2992" y="1546"/>
                        <a:pt x="2993" y="1546"/>
                        <a:pt x="2994" y="1545"/>
                      </a:cubicBezTo>
                      <a:lnTo>
                        <a:pt x="2940" y="1557"/>
                      </a:lnTo>
                      <a:lnTo>
                        <a:pt x="2940" y="1557"/>
                      </a:lnTo>
                      <a:cubicBezTo>
                        <a:pt x="2902" y="1564"/>
                        <a:pt x="2873" y="1582"/>
                        <a:pt x="2851" y="1607"/>
                      </a:cubicBezTo>
                      <a:lnTo>
                        <a:pt x="2851" y="1607"/>
                      </a:lnTo>
                      <a:cubicBezTo>
                        <a:pt x="2830" y="1632"/>
                        <a:pt x="2802" y="1651"/>
                        <a:pt x="2770" y="1664"/>
                      </a:cubicBezTo>
                      <a:lnTo>
                        <a:pt x="2671" y="1702"/>
                      </a:lnTo>
                      <a:lnTo>
                        <a:pt x="2671" y="1702"/>
                      </a:lnTo>
                      <a:cubicBezTo>
                        <a:pt x="2638" y="1715"/>
                        <a:pt x="2615" y="1742"/>
                        <a:pt x="2599" y="1786"/>
                      </a:cubicBezTo>
                      <a:lnTo>
                        <a:pt x="2582" y="1836"/>
                      </a:lnTo>
                      <a:lnTo>
                        <a:pt x="2577" y="1850"/>
                      </a:lnTo>
                      <a:lnTo>
                        <a:pt x="2577" y="1850"/>
                      </a:lnTo>
                      <a:cubicBezTo>
                        <a:pt x="2563" y="1841"/>
                        <a:pt x="2545" y="1836"/>
                        <a:pt x="2524" y="1836"/>
                      </a:cubicBezTo>
                      <a:lnTo>
                        <a:pt x="2524" y="1836"/>
                      </a:lnTo>
                      <a:cubicBezTo>
                        <a:pt x="2502" y="1836"/>
                        <a:pt x="2484" y="1841"/>
                        <a:pt x="2471" y="1850"/>
                      </a:cubicBezTo>
                      <a:lnTo>
                        <a:pt x="2415" y="1862"/>
                      </a:lnTo>
                      <a:lnTo>
                        <a:pt x="2415" y="1862"/>
                      </a:lnTo>
                      <a:cubicBezTo>
                        <a:pt x="2378" y="1871"/>
                        <a:pt x="2348" y="1887"/>
                        <a:pt x="2327" y="1912"/>
                      </a:cubicBezTo>
                      <a:lnTo>
                        <a:pt x="2327" y="1912"/>
                      </a:lnTo>
                      <a:cubicBezTo>
                        <a:pt x="2305" y="1938"/>
                        <a:pt x="2277" y="1957"/>
                        <a:pt x="2245" y="1970"/>
                      </a:cubicBezTo>
                      <a:lnTo>
                        <a:pt x="2146" y="2008"/>
                      </a:lnTo>
                      <a:lnTo>
                        <a:pt x="2146" y="2008"/>
                      </a:lnTo>
                      <a:cubicBezTo>
                        <a:pt x="2114" y="2020"/>
                        <a:pt x="2090" y="2049"/>
                        <a:pt x="2075" y="2092"/>
                      </a:cubicBezTo>
                      <a:lnTo>
                        <a:pt x="2057" y="2143"/>
                      </a:lnTo>
                      <a:lnTo>
                        <a:pt x="2053" y="2156"/>
                      </a:lnTo>
                      <a:lnTo>
                        <a:pt x="2053" y="2156"/>
                      </a:lnTo>
                      <a:cubicBezTo>
                        <a:pt x="2053" y="2156"/>
                        <a:pt x="2053" y="2156"/>
                        <a:pt x="2053" y="2157"/>
                      </a:cubicBezTo>
                      <a:lnTo>
                        <a:pt x="2053" y="2156"/>
                      </a:lnTo>
                      <a:lnTo>
                        <a:pt x="2053" y="2157"/>
                      </a:lnTo>
                      <a:lnTo>
                        <a:pt x="2053" y="2157"/>
                      </a:lnTo>
                      <a:cubicBezTo>
                        <a:pt x="2067" y="2166"/>
                        <a:pt x="2076" y="2181"/>
                        <a:pt x="2081" y="2199"/>
                      </a:cubicBezTo>
                      <a:lnTo>
                        <a:pt x="2081" y="2199"/>
                      </a:lnTo>
                      <a:cubicBezTo>
                        <a:pt x="2092" y="2238"/>
                        <a:pt x="2108" y="2269"/>
                        <a:pt x="2131" y="2295"/>
                      </a:cubicBezTo>
                      <a:lnTo>
                        <a:pt x="2196" y="2371"/>
                      </a:lnTo>
                      <a:lnTo>
                        <a:pt x="2261" y="2448"/>
                      </a:lnTo>
                      <a:lnTo>
                        <a:pt x="2261" y="2448"/>
                      </a:lnTo>
                      <a:cubicBezTo>
                        <a:pt x="2283" y="2473"/>
                        <a:pt x="2299" y="2506"/>
                        <a:pt x="2310" y="2543"/>
                      </a:cubicBezTo>
                      <a:lnTo>
                        <a:pt x="2310" y="2543"/>
                      </a:lnTo>
                      <a:cubicBezTo>
                        <a:pt x="2322" y="2581"/>
                        <a:pt x="2305" y="2601"/>
                        <a:pt x="2261" y="2601"/>
                      </a:cubicBezTo>
                      <a:lnTo>
                        <a:pt x="1606" y="2601"/>
                      </a:lnTo>
                      <a:lnTo>
                        <a:pt x="1606" y="2601"/>
                      </a:lnTo>
                      <a:cubicBezTo>
                        <a:pt x="1562" y="2601"/>
                        <a:pt x="1546" y="2581"/>
                        <a:pt x="1557" y="2543"/>
                      </a:cubicBezTo>
                      <a:lnTo>
                        <a:pt x="1557" y="2543"/>
                      </a:lnTo>
                      <a:cubicBezTo>
                        <a:pt x="1568" y="2506"/>
                        <a:pt x="1584" y="2473"/>
                        <a:pt x="1606" y="2448"/>
                      </a:cubicBezTo>
                      <a:lnTo>
                        <a:pt x="1671" y="2371"/>
                      </a:lnTo>
                      <a:lnTo>
                        <a:pt x="1737" y="2295"/>
                      </a:lnTo>
                      <a:lnTo>
                        <a:pt x="1737" y="2295"/>
                      </a:lnTo>
                      <a:cubicBezTo>
                        <a:pt x="1758" y="2269"/>
                        <a:pt x="1775" y="2238"/>
                        <a:pt x="1786" y="2199"/>
                      </a:cubicBezTo>
                      <a:lnTo>
                        <a:pt x="1786" y="2199"/>
                      </a:lnTo>
                      <a:cubicBezTo>
                        <a:pt x="1791" y="2181"/>
                        <a:pt x="1800" y="2167"/>
                        <a:pt x="1813" y="2158"/>
                      </a:cubicBezTo>
                      <a:lnTo>
                        <a:pt x="1815" y="2156"/>
                      </a:lnTo>
                      <a:lnTo>
                        <a:pt x="1813" y="2157"/>
                      </a:lnTo>
                      <a:lnTo>
                        <a:pt x="1813" y="2157"/>
                      </a:lnTo>
                      <a:cubicBezTo>
                        <a:pt x="1814" y="2157"/>
                        <a:pt x="1814" y="2156"/>
                        <a:pt x="1815" y="2156"/>
                      </a:cubicBezTo>
                      <a:lnTo>
                        <a:pt x="1810" y="2143"/>
                      </a:lnTo>
                      <a:lnTo>
                        <a:pt x="1792" y="2092"/>
                      </a:lnTo>
                      <a:lnTo>
                        <a:pt x="1792" y="2092"/>
                      </a:lnTo>
                      <a:cubicBezTo>
                        <a:pt x="1777" y="2049"/>
                        <a:pt x="1754" y="2020"/>
                        <a:pt x="1721" y="2008"/>
                      </a:cubicBezTo>
                      <a:lnTo>
                        <a:pt x="1622" y="1970"/>
                      </a:lnTo>
                      <a:lnTo>
                        <a:pt x="1622" y="1970"/>
                      </a:lnTo>
                      <a:cubicBezTo>
                        <a:pt x="1590" y="1957"/>
                        <a:pt x="1562" y="1938"/>
                        <a:pt x="1540" y="1912"/>
                      </a:cubicBezTo>
                      <a:lnTo>
                        <a:pt x="1540" y="1912"/>
                      </a:lnTo>
                      <a:cubicBezTo>
                        <a:pt x="1519" y="1887"/>
                        <a:pt x="1489" y="1871"/>
                        <a:pt x="1452" y="1862"/>
                      </a:cubicBezTo>
                      <a:lnTo>
                        <a:pt x="1396" y="1850"/>
                      </a:lnTo>
                      <a:lnTo>
                        <a:pt x="1396" y="1850"/>
                      </a:lnTo>
                      <a:cubicBezTo>
                        <a:pt x="1384" y="1841"/>
                        <a:pt x="1365" y="1836"/>
                        <a:pt x="1344" y="1836"/>
                      </a:cubicBezTo>
                      <a:lnTo>
                        <a:pt x="1344" y="1836"/>
                      </a:lnTo>
                      <a:cubicBezTo>
                        <a:pt x="1322" y="1836"/>
                        <a:pt x="1304" y="1841"/>
                        <a:pt x="1291" y="1850"/>
                      </a:cubicBezTo>
                      <a:lnTo>
                        <a:pt x="1285" y="1836"/>
                      </a:lnTo>
                      <a:lnTo>
                        <a:pt x="1267" y="1786"/>
                      </a:lnTo>
                      <a:lnTo>
                        <a:pt x="1267" y="1786"/>
                      </a:lnTo>
                      <a:cubicBezTo>
                        <a:pt x="1253" y="1742"/>
                        <a:pt x="1229" y="1715"/>
                        <a:pt x="1196" y="1702"/>
                      </a:cubicBezTo>
                      <a:lnTo>
                        <a:pt x="1098" y="1664"/>
                      </a:lnTo>
                      <a:lnTo>
                        <a:pt x="1098" y="1664"/>
                      </a:lnTo>
                      <a:cubicBezTo>
                        <a:pt x="1065" y="1651"/>
                        <a:pt x="1038" y="1632"/>
                        <a:pt x="1016" y="1607"/>
                      </a:cubicBezTo>
                      <a:lnTo>
                        <a:pt x="1016" y="1607"/>
                      </a:lnTo>
                      <a:cubicBezTo>
                        <a:pt x="994" y="1582"/>
                        <a:pt x="965" y="1564"/>
                        <a:pt x="928" y="1557"/>
                      </a:cubicBezTo>
                      <a:lnTo>
                        <a:pt x="873" y="1545"/>
                      </a:lnTo>
                      <a:lnTo>
                        <a:pt x="873" y="1545"/>
                      </a:lnTo>
                      <a:cubicBezTo>
                        <a:pt x="875" y="1546"/>
                        <a:pt x="875" y="1546"/>
                        <a:pt x="876" y="1547"/>
                      </a:cubicBezTo>
                      <a:lnTo>
                        <a:pt x="873" y="1545"/>
                      </a:lnTo>
                      <a:lnTo>
                        <a:pt x="876" y="1547"/>
                      </a:lnTo>
                      <a:lnTo>
                        <a:pt x="876" y="1547"/>
                      </a:lnTo>
                      <a:cubicBezTo>
                        <a:pt x="888" y="1557"/>
                        <a:pt x="896" y="1570"/>
                        <a:pt x="901" y="1587"/>
                      </a:cubicBezTo>
                      <a:lnTo>
                        <a:pt x="901" y="1587"/>
                      </a:lnTo>
                      <a:cubicBezTo>
                        <a:pt x="912" y="1625"/>
                        <a:pt x="928" y="1657"/>
                        <a:pt x="950" y="1683"/>
                      </a:cubicBezTo>
                      <a:lnTo>
                        <a:pt x="1081" y="1836"/>
                      </a:lnTo>
                      <a:lnTo>
                        <a:pt x="1147" y="1912"/>
                      </a:lnTo>
                      <a:lnTo>
                        <a:pt x="1147" y="1912"/>
                      </a:lnTo>
                      <a:cubicBezTo>
                        <a:pt x="1169" y="1938"/>
                        <a:pt x="1190" y="1951"/>
                        <a:pt x="1213" y="1951"/>
                      </a:cubicBezTo>
                      <a:lnTo>
                        <a:pt x="1213" y="1951"/>
                      </a:lnTo>
                      <a:cubicBezTo>
                        <a:pt x="1234" y="1951"/>
                        <a:pt x="1251" y="1932"/>
                        <a:pt x="1262" y="1893"/>
                      </a:cubicBezTo>
                      <a:lnTo>
                        <a:pt x="1262" y="1893"/>
                      </a:lnTo>
                      <a:cubicBezTo>
                        <a:pt x="1273" y="1855"/>
                        <a:pt x="1300" y="1836"/>
                        <a:pt x="1344" y="1836"/>
                      </a:cubicBezTo>
                      <a:lnTo>
                        <a:pt x="1344" y="1836"/>
                      </a:lnTo>
                      <a:cubicBezTo>
                        <a:pt x="1387" y="1836"/>
                        <a:pt x="1415" y="1855"/>
                        <a:pt x="1426" y="1893"/>
                      </a:cubicBezTo>
                      <a:lnTo>
                        <a:pt x="1426" y="1893"/>
                      </a:lnTo>
                      <a:cubicBezTo>
                        <a:pt x="1436" y="1932"/>
                        <a:pt x="1452" y="1964"/>
                        <a:pt x="1475" y="1989"/>
                      </a:cubicBezTo>
                      <a:lnTo>
                        <a:pt x="1540" y="2065"/>
                      </a:lnTo>
                      <a:lnTo>
                        <a:pt x="1606" y="2143"/>
                      </a:lnTo>
                      <a:lnTo>
                        <a:pt x="1606" y="2143"/>
                      </a:lnTo>
                      <a:cubicBezTo>
                        <a:pt x="1628" y="2168"/>
                        <a:pt x="1639" y="2193"/>
                        <a:pt x="1639" y="2218"/>
                      </a:cubicBezTo>
                      <a:lnTo>
                        <a:pt x="1639" y="2218"/>
                      </a:lnTo>
                      <a:cubicBezTo>
                        <a:pt x="1639" y="2244"/>
                        <a:pt x="1622" y="2264"/>
                        <a:pt x="1590" y="2276"/>
                      </a:cubicBezTo>
                      <a:lnTo>
                        <a:pt x="1590" y="2276"/>
                      </a:lnTo>
                      <a:cubicBezTo>
                        <a:pt x="1557" y="2289"/>
                        <a:pt x="1519" y="2295"/>
                        <a:pt x="1475" y="2295"/>
                      </a:cubicBezTo>
                      <a:lnTo>
                        <a:pt x="1213" y="2295"/>
                      </a:lnTo>
                      <a:lnTo>
                        <a:pt x="1213" y="2295"/>
                      </a:lnTo>
                      <a:cubicBezTo>
                        <a:pt x="1169" y="2295"/>
                        <a:pt x="1130" y="2289"/>
                        <a:pt x="1098" y="2276"/>
                      </a:cubicBezTo>
                      <a:lnTo>
                        <a:pt x="1098" y="2276"/>
                      </a:lnTo>
                      <a:cubicBezTo>
                        <a:pt x="1065" y="2264"/>
                        <a:pt x="1048" y="2244"/>
                        <a:pt x="1048" y="2218"/>
                      </a:cubicBezTo>
                      <a:lnTo>
                        <a:pt x="1048" y="2218"/>
                      </a:lnTo>
                      <a:cubicBezTo>
                        <a:pt x="1048" y="2193"/>
                        <a:pt x="1059" y="2168"/>
                        <a:pt x="1081" y="2143"/>
                      </a:cubicBezTo>
                      <a:lnTo>
                        <a:pt x="1081" y="2143"/>
                      </a:lnTo>
                      <a:cubicBezTo>
                        <a:pt x="1103" y="2116"/>
                        <a:pt x="1114" y="2091"/>
                        <a:pt x="1114" y="2065"/>
                      </a:cubicBezTo>
                      <a:lnTo>
                        <a:pt x="1114" y="2065"/>
                      </a:lnTo>
                      <a:cubicBezTo>
                        <a:pt x="1114" y="2040"/>
                        <a:pt x="1098" y="2020"/>
                        <a:pt x="1065" y="2008"/>
                      </a:cubicBezTo>
                      <a:lnTo>
                        <a:pt x="1065" y="2008"/>
                      </a:lnTo>
                      <a:cubicBezTo>
                        <a:pt x="1032" y="1995"/>
                        <a:pt x="994" y="1989"/>
                        <a:pt x="950" y="1989"/>
                      </a:cubicBezTo>
                      <a:lnTo>
                        <a:pt x="688" y="1989"/>
                      </a:lnTo>
                      <a:lnTo>
                        <a:pt x="688" y="1989"/>
                      </a:lnTo>
                      <a:cubicBezTo>
                        <a:pt x="645" y="1989"/>
                        <a:pt x="606" y="1983"/>
                        <a:pt x="574" y="1970"/>
                      </a:cubicBezTo>
                      <a:lnTo>
                        <a:pt x="574" y="1970"/>
                      </a:lnTo>
                      <a:cubicBezTo>
                        <a:pt x="540" y="1957"/>
                        <a:pt x="524" y="1938"/>
                        <a:pt x="524" y="1912"/>
                      </a:cubicBezTo>
                      <a:lnTo>
                        <a:pt x="524" y="1912"/>
                      </a:lnTo>
                      <a:cubicBezTo>
                        <a:pt x="524" y="1887"/>
                        <a:pt x="535" y="1861"/>
                        <a:pt x="557" y="1836"/>
                      </a:cubicBezTo>
                      <a:lnTo>
                        <a:pt x="557" y="1836"/>
                      </a:lnTo>
                      <a:cubicBezTo>
                        <a:pt x="578" y="1811"/>
                        <a:pt x="590" y="1785"/>
                        <a:pt x="590" y="1760"/>
                      </a:cubicBezTo>
                      <a:lnTo>
                        <a:pt x="590" y="1760"/>
                      </a:lnTo>
                      <a:cubicBezTo>
                        <a:pt x="590" y="1734"/>
                        <a:pt x="574" y="1715"/>
                        <a:pt x="540" y="1702"/>
                      </a:cubicBezTo>
                      <a:lnTo>
                        <a:pt x="540" y="1702"/>
                      </a:lnTo>
                      <a:cubicBezTo>
                        <a:pt x="507" y="1690"/>
                        <a:pt x="469" y="1683"/>
                        <a:pt x="426" y="1683"/>
                      </a:cubicBezTo>
                      <a:lnTo>
                        <a:pt x="164" y="1683"/>
                      </a:lnTo>
                      <a:lnTo>
                        <a:pt x="164" y="1683"/>
                      </a:lnTo>
                      <a:cubicBezTo>
                        <a:pt x="120" y="1683"/>
                        <a:pt x="82" y="1677"/>
                        <a:pt x="49" y="1664"/>
                      </a:cubicBezTo>
                      <a:lnTo>
                        <a:pt x="49" y="1664"/>
                      </a:lnTo>
                      <a:cubicBezTo>
                        <a:pt x="16" y="1651"/>
                        <a:pt x="0" y="1632"/>
                        <a:pt x="0" y="1607"/>
                      </a:cubicBezTo>
                      <a:lnTo>
                        <a:pt x="0" y="1607"/>
                      </a:lnTo>
                      <a:cubicBezTo>
                        <a:pt x="0" y="1582"/>
                        <a:pt x="11" y="1556"/>
                        <a:pt x="33" y="1530"/>
                      </a:cubicBezTo>
                      <a:lnTo>
                        <a:pt x="98"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2" y="924"/>
                        <a:pt x="120" y="918"/>
                        <a:pt x="164" y="918"/>
                      </a:cubicBezTo>
                      <a:lnTo>
                        <a:pt x="426" y="918"/>
                      </a:lnTo>
                      <a:lnTo>
                        <a:pt x="426" y="918"/>
                      </a:lnTo>
                      <a:cubicBezTo>
                        <a:pt x="469" y="918"/>
                        <a:pt x="507" y="912"/>
                        <a:pt x="540" y="900"/>
                      </a:cubicBezTo>
                      <a:lnTo>
                        <a:pt x="540" y="900"/>
                      </a:lnTo>
                      <a:cubicBezTo>
                        <a:pt x="574" y="887"/>
                        <a:pt x="590" y="867"/>
                        <a:pt x="590" y="842"/>
                      </a:cubicBezTo>
                      <a:lnTo>
                        <a:pt x="590" y="842"/>
                      </a:lnTo>
                      <a:cubicBezTo>
                        <a:pt x="590" y="816"/>
                        <a:pt x="578" y="791"/>
                        <a:pt x="557" y="765"/>
                      </a:cubicBezTo>
                      <a:lnTo>
                        <a:pt x="557" y="765"/>
                      </a:lnTo>
                      <a:cubicBezTo>
                        <a:pt x="535" y="739"/>
                        <a:pt x="524" y="714"/>
                        <a:pt x="524" y="689"/>
                      </a:cubicBezTo>
                      <a:lnTo>
                        <a:pt x="524" y="689"/>
                      </a:lnTo>
                      <a:cubicBezTo>
                        <a:pt x="524" y="663"/>
                        <a:pt x="540" y="644"/>
                        <a:pt x="574" y="631"/>
                      </a:cubicBezTo>
                      <a:lnTo>
                        <a:pt x="574" y="631"/>
                      </a:lnTo>
                      <a:cubicBezTo>
                        <a:pt x="606" y="618"/>
                        <a:pt x="645" y="613"/>
                        <a:pt x="688" y="613"/>
                      </a:cubicBezTo>
                      <a:lnTo>
                        <a:pt x="950" y="613"/>
                      </a:lnTo>
                      <a:lnTo>
                        <a:pt x="950" y="613"/>
                      </a:lnTo>
                      <a:cubicBezTo>
                        <a:pt x="994" y="613"/>
                        <a:pt x="1032" y="605"/>
                        <a:pt x="1065" y="593"/>
                      </a:cubicBezTo>
                      <a:lnTo>
                        <a:pt x="1065" y="593"/>
                      </a:lnTo>
                      <a:cubicBezTo>
                        <a:pt x="1098" y="580"/>
                        <a:pt x="1114" y="561"/>
                        <a:pt x="1114" y="535"/>
                      </a:cubicBezTo>
                      <a:lnTo>
                        <a:pt x="1114" y="535"/>
                      </a:lnTo>
                      <a:cubicBezTo>
                        <a:pt x="1114" y="510"/>
                        <a:pt x="1103" y="485"/>
                        <a:pt x="1081" y="459"/>
                      </a:cubicBezTo>
                      <a:lnTo>
                        <a:pt x="1081" y="459"/>
                      </a:lnTo>
                      <a:cubicBezTo>
                        <a:pt x="1059" y="434"/>
                        <a:pt x="1048" y="409"/>
                        <a:pt x="1048" y="382"/>
                      </a:cubicBezTo>
                      <a:lnTo>
                        <a:pt x="1048" y="382"/>
                      </a:lnTo>
                      <a:cubicBezTo>
                        <a:pt x="1048" y="357"/>
                        <a:pt x="1065" y="338"/>
                        <a:pt x="1098" y="326"/>
                      </a:cubicBezTo>
                      <a:lnTo>
                        <a:pt x="1098" y="326"/>
                      </a:lnTo>
                      <a:cubicBezTo>
                        <a:pt x="1130" y="313"/>
                        <a:pt x="1169" y="306"/>
                        <a:pt x="1213" y="306"/>
                      </a:cubicBezTo>
                      <a:lnTo>
                        <a:pt x="1475" y="306"/>
                      </a:lnTo>
                      <a:lnTo>
                        <a:pt x="1475" y="306"/>
                      </a:lnTo>
                      <a:cubicBezTo>
                        <a:pt x="1519" y="306"/>
                        <a:pt x="1557" y="313"/>
                        <a:pt x="1590" y="326"/>
                      </a:cubicBezTo>
                      <a:lnTo>
                        <a:pt x="1590" y="326"/>
                      </a:lnTo>
                      <a:cubicBezTo>
                        <a:pt x="1622" y="338"/>
                        <a:pt x="1639" y="357"/>
                        <a:pt x="1639" y="382"/>
                      </a:cubicBezTo>
                      <a:lnTo>
                        <a:pt x="1639" y="382"/>
                      </a:lnTo>
                      <a:cubicBezTo>
                        <a:pt x="1639" y="409"/>
                        <a:pt x="1628" y="434"/>
                        <a:pt x="1606" y="459"/>
                      </a:cubicBezTo>
                      <a:lnTo>
                        <a:pt x="1540" y="535"/>
                      </a:lnTo>
                      <a:lnTo>
                        <a:pt x="1475" y="613"/>
                      </a:lnTo>
                      <a:lnTo>
                        <a:pt x="1475" y="613"/>
                      </a:lnTo>
                      <a:cubicBezTo>
                        <a:pt x="1452" y="638"/>
                        <a:pt x="1436" y="669"/>
                        <a:pt x="1426" y="708"/>
                      </a:cubicBezTo>
                      <a:lnTo>
                        <a:pt x="1426" y="708"/>
                      </a:lnTo>
                      <a:cubicBezTo>
                        <a:pt x="1420" y="726"/>
                        <a:pt x="1411" y="740"/>
                        <a:pt x="1398" y="750"/>
                      </a:cubicBezTo>
                      <a:lnTo>
                        <a:pt x="1396" y="750"/>
                      </a:lnTo>
                      <a:lnTo>
                        <a:pt x="1398" y="750"/>
                      </a:lnTo>
                      <a:lnTo>
                        <a:pt x="1398" y="750"/>
                      </a:lnTo>
                      <a:lnTo>
                        <a:pt x="1397" y="750"/>
                      </a:lnTo>
                      <a:lnTo>
                        <a:pt x="1452" y="739"/>
                      </a:lnTo>
                      <a:lnTo>
                        <a:pt x="1452" y="739"/>
                      </a:lnTo>
                      <a:cubicBezTo>
                        <a:pt x="1489" y="731"/>
                        <a:pt x="1519" y="714"/>
                        <a:pt x="1540" y="689"/>
                      </a:cubicBezTo>
                      <a:lnTo>
                        <a:pt x="1540" y="689"/>
                      </a:lnTo>
                      <a:cubicBezTo>
                        <a:pt x="1562" y="663"/>
                        <a:pt x="1590" y="644"/>
                        <a:pt x="1622" y="631"/>
                      </a:cubicBezTo>
                      <a:lnTo>
                        <a:pt x="1721" y="593"/>
                      </a:lnTo>
                      <a:lnTo>
                        <a:pt x="1721" y="593"/>
                      </a:lnTo>
                      <a:cubicBezTo>
                        <a:pt x="1754" y="580"/>
                        <a:pt x="1777" y="553"/>
                        <a:pt x="1792" y="510"/>
                      </a:cubicBezTo>
                      <a:lnTo>
                        <a:pt x="1810" y="459"/>
                      </a:lnTo>
                      <a:lnTo>
                        <a:pt x="1815" y="445"/>
                      </a:lnTo>
                      <a:lnTo>
                        <a:pt x="1815" y="445"/>
                      </a:lnTo>
                      <a:cubicBezTo>
                        <a:pt x="1818" y="447"/>
                        <a:pt x="1820" y="449"/>
                        <a:pt x="1823" y="450"/>
                      </a:cubicBezTo>
                      <a:lnTo>
                        <a:pt x="1823" y="450"/>
                      </a:lnTo>
                      <a:cubicBezTo>
                        <a:pt x="1805" y="441"/>
                        <a:pt x="1792" y="424"/>
                        <a:pt x="1786" y="402"/>
                      </a:cubicBezTo>
                      <a:lnTo>
                        <a:pt x="1786" y="402"/>
                      </a:lnTo>
                      <a:cubicBezTo>
                        <a:pt x="1775" y="364"/>
                        <a:pt x="1758" y="332"/>
                        <a:pt x="1737" y="306"/>
                      </a:cubicBezTo>
                      <a:lnTo>
                        <a:pt x="1606" y="153"/>
                      </a:lnTo>
                      <a:lnTo>
                        <a:pt x="1606" y="153"/>
                      </a:lnTo>
                      <a:cubicBezTo>
                        <a:pt x="1584" y="127"/>
                        <a:pt x="1568" y="96"/>
                        <a:pt x="1557" y="57"/>
                      </a:cubicBezTo>
                      <a:lnTo>
                        <a:pt x="1557" y="57"/>
                      </a:lnTo>
                      <a:cubicBezTo>
                        <a:pt x="1546" y="19"/>
                        <a:pt x="1562" y="0"/>
                        <a:pt x="1606" y="0"/>
                      </a:cubicBezTo>
                      <a:lnTo>
                        <a:pt x="2261" y="0"/>
                      </a:lnTo>
                      <a:lnTo>
                        <a:pt x="2261" y="0"/>
                      </a:lnTo>
                      <a:cubicBezTo>
                        <a:pt x="2305" y="0"/>
                        <a:pt x="2322" y="19"/>
                        <a:pt x="2310" y="57"/>
                      </a:cubicBezTo>
                      <a:lnTo>
                        <a:pt x="2310" y="57"/>
                      </a:lnTo>
                      <a:cubicBezTo>
                        <a:pt x="2299" y="96"/>
                        <a:pt x="2283" y="127"/>
                        <a:pt x="2261" y="153"/>
                      </a:cubicBezTo>
                      <a:lnTo>
                        <a:pt x="2196" y="230"/>
                      </a:lnTo>
                      <a:lnTo>
                        <a:pt x="2131" y="306"/>
                      </a:lnTo>
                      <a:lnTo>
                        <a:pt x="2131" y="306"/>
                      </a:lnTo>
                      <a:cubicBezTo>
                        <a:pt x="2108" y="332"/>
                        <a:pt x="2092" y="364"/>
                        <a:pt x="2081" y="402"/>
                      </a:cubicBezTo>
                      <a:lnTo>
                        <a:pt x="2081" y="402"/>
                      </a:lnTo>
                      <a:cubicBezTo>
                        <a:pt x="2075" y="422"/>
                        <a:pt x="2064" y="437"/>
                        <a:pt x="2049" y="447"/>
                      </a:cubicBezTo>
                      <a:lnTo>
                        <a:pt x="2049" y="447"/>
                      </a:lnTo>
                      <a:cubicBezTo>
                        <a:pt x="2050" y="446"/>
                        <a:pt x="2051" y="446"/>
                        <a:pt x="2053" y="445"/>
                      </a:cubicBezTo>
                      <a:lnTo>
                        <a:pt x="2057" y="459"/>
                      </a:lnTo>
                      <a:lnTo>
                        <a:pt x="2075" y="510"/>
                      </a:lnTo>
                      <a:lnTo>
                        <a:pt x="2075" y="510"/>
                      </a:lnTo>
                      <a:cubicBezTo>
                        <a:pt x="2090" y="553"/>
                        <a:pt x="2114" y="580"/>
                        <a:pt x="2146" y="593"/>
                      </a:cubicBezTo>
                      <a:lnTo>
                        <a:pt x="2245" y="631"/>
                      </a:lnTo>
                      <a:lnTo>
                        <a:pt x="2245" y="631"/>
                      </a:lnTo>
                      <a:cubicBezTo>
                        <a:pt x="2277" y="644"/>
                        <a:pt x="2305" y="663"/>
                        <a:pt x="2327" y="689"/>
                      </a:cubicBezTo>
                      <a:lnTo>
                        <a:pt x="2327" y="689"/>
                      </a:lnTo>
                      <a:cubicBezTo>
                        <a:pt x="2348" y="714"/>
                        <a:pt x="2378" y="731"/>
                        <a:pt x="2415" y="739"/>
                      </a:cubicBezTo>
                      <a:lnTo>
                        <a:pt x="2470" y="750"/>
                      </a:lnTo>
                      <a:lnTo>
                        <a:pt x="2470" y="750"/>
                      </a:lnTo>
                      <a:cubicBezTo>
                        <a:pt x="2469" y="750"/>
                        <a:pt x="2469" y="750"/>
                        <a:pt x="2469" y="750"/>
                      </a:cubicBezTo>
                      <a:lnTo>
                        <a:pt x="2471" y="750"/>
                      </a:lnTo>
                      <a:lnTo>
                        <a:pt x="2469" y="749"/>
                      </a:lnTo>
                      <a:lnTo>
                        <a:pt x="2469" y="749"/>
                      </a:lnTo>
                      <a:cubicBezTo>
                        <a:pt x="2456" y="740"/>
                        <a:pt x="2447" y="726"/>
                        <a:pt x="2441" y="708"/>
                      </a:cubicBezTo>
                      <a:lnTo>
                        <a:pt x="2441" y="708"/>
                      </a:lnTo>
                      <a:cubicBezTo>
                        <a:pt x="2431" y="669"/>
                        <a:pt x="2414" y="638"/>
                        <a:pt x="2392" y="613"/>
                      </a:cubicBezTo>
                      <a:lnTo>
                        <a:pt x="2327" y="535"/>
                      </a:lnTo>
                      <a:lnTo>
                        <a:pt x="2261" y="459"/>
                      </a:lnTo>
                      <a:lnTo>
                        <a:pt x="2261" y="459"/>
                      </a:lnTo>
                      <a:cubicBezTo>
                        <a:pt x="2239" y="434"/>
                        <a:pt x="2228" y="409"/>
                        <a:pt x="2228" y="382"/>
                      </a:cubicBezTo>
                      <a:lnTo>
                        <a:pt x="2228" y="382"/>
                      </a:lnTo>
                      <a:cubicBezTo>
                        <a:pt x="2228" y="357"/>
                        <a:pt x="2245" y="338"/>
                        <a:pt x="2277" y="326"/>
                      </a:cubicBezTo>
                      <a:lnTo>
                        <a:pt x="2277" y="326"/>
                      </a:lnTo>
                      <a:cubicBezTo>
                        <a:pt x="2310" y="313"/>
                        <a:pt x="2348" y="306"/>
                        <a:pt x="2392" y="306"/>
                      </a:cubicBezTo>
                      <a:lnTo>
                        <a:pt x="2655" y="306"/>
                      </a:lnTo>
                      <a:lnTo>
                        <a:pt x="2655" y="306"/>
                      </a:lnTo>
                      <a:cubicBezTo>
                        <a:pt x="2698" y="306"/>
                        <a:pt x="2737" y="313"/>
                        <a:pt x="2770" y="326"/>
                      </a:cubicBezTo>
                      <a:lnTo>
                        <a:pt x="2770" y="326"/>
                      </a:lnTo>
                      <a:cubicBezTo>
                        <a:pt x="2802" y="338"/>
                        <a:pt x="2819" y="357"/>
                        <a:pt x="2819" y="382"/>
                      </a:cubicBezTo>
                      <a:lnTo>
                        <a:pt x="2819" y="382"/>
                      </a:lnTo>
                      <a:cubicBezTo>
                        <a:pt x="2819" y="409"/>
                        <a:pt x="2808" y="434"/>
                        <a:pt x="2786" y="459"/>
                      </a:cubicBezTo>
                      <a:lnTo>
                        <a:pt x="2786" y="459"/>
                      </a:lnTo>
                      <a:cubicBezTo>
                        <a:pt x="2764" y="485"/>
                        <a:pt x="2753" y="510"/>
                        <a:pt x="2753" y="535"/>
                      </a:cubicBezTo>
                      <a:lnTo>
                        <a:pt x="2753" y="535"/>
                      </a:lnTo>
                      <a:cubicBezTo>
                        <a:pt x="2753" y="561"/>
                        <a:pt x="2770" y="580"/>
                        <a:pt x="2802" y="593"/>
                      </a:cubicBezTo>
                      <a:lnTo>
                        <a:pt x="2802" y="593"/>
                      </a:lnTo>
                      <a:cubicBezTo>
                        <a:pt x="2835" y="605"/>
                        <a:pt x="2873" y="613"/>
                        <a:pt x="2916" y="613"/>
                      </a:cubicBezTo>
                      <a:lnTo>
                        <a:pt x="3179" y="613"/>
                      </a:lnTo>
                      <a:lnTo>
                        <a:pt x="3179" y="613"/>
                      </a:lnTo>
                      <a:cubicBezTo>
                        <a:pt x="3223" y="613"/>
                        <a:pt x="3261" y="618"/>
                        <a:pt x="3294" y="631"/>
                      </a:cubicBezTo>
                      <a:lnTo>
                        <a:pt x="3294" y="631"/>
                      </a:lnTo>
                      <a:cubicBezTo>
                        <a:pt x="3326" y="644"/>
                        <a:pt x="3343" y="663"/>
                        <a:pt x="3343" y="689"/>
                      </a:cubicBezTo>
                      <a:lnTo>
                        <a:pt x="3343" y="689"/>
                      </a:lnTo>
                      <a:cubicBezTo>
                        <a:pt x="3343" y="714"/>
                        <a:pt x="3332" y="739"/>
                        <a:pt x="3310" y="765"/>
                      </a:cubicBezTo>
                      <a:lnTo>
                        <a:pt x="3310" y="765"/>
                      </a:lnTo>
                      <a:cubicBezTo>
                        <a:pt x="3289" y="791"/>
                        <a:pt x="3278" y="816"/>
                        <a:pt x="3278" y="842"/>
                      </a:cubicBezTo>
                      <a:lnTo>
                        <a:pt x="3278" y="842"/>
                      </a:lnTo>
                      <a:cubicBezTo>
                        <a:pt x="3278" y="867"/>
                        <a:pt x="3294" y="887"/>
                        <a:pt x="3326" y="900"/>
                      </a:cubicBezTo>
                      <a:lnTo>
                        <a:pt x="3326" y="900"/>
                      </a:lnTo>
                      <a:cubicBezTo>
                        <a:pt x="3360" y="912"/>
                        <a:pt x="3398" y="918"/>
                        <a:pt x="3441" y="918"/>
                      </a:cubicBez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8" name="Freeform 5">
                  <a:extLst>
                    <a:ext uri="{FF2B5EF4-FFF2-40B4-BE49-F238E27FC236}">
                      <a16:creationId xmlns:a16="http://schemas.microsoft.com/office/drawing/2014/main" id="{844CCE4D-3D00-7443-BC18-59C428E1B69D}"/>
                    </a:ext>
                  </a:extLst>
                </p:cNvPr>
                <p:cNvSpPr>
                  <a:spLocks noChangeArrowheads="1"/>
                </p:cNvSpPr>
                <p:nvPr/>
              </p:nvSpPr>
              <p:spPr bwMode="auto">
                <a:xfrm>
                  <a:off x="1716223" y="5868988"/>
                  <a:ext cx="814387" cy="487362"/>
                </a:xfrm>
                <a:custGeom>
                  <a:avLst/>
                  <a:gdLst>
                    <a:gd name="T0" fmla="*/ 2261 w 2262"/>
                    <a:gd name="T1" fmla="*/ 675 h 1352"/>
                    <a:gd name="T2" fmla="*/ 2072 w 2262"/>
                    <a:gd name="T3" fmla="*/ 553 h 1352"/>
                    <a:gd name="T4" fmla="*/ 1967 w 2262"/>
                    <a:gd name="T5" fmla="*/ 480 h 1352"/>
                    <a:gd name="T6" fmla="*/ 1863 w 2262"/>
                    <a:gd name="T7" fmla="*/ 407 h 1352"/>
                    <a:gd name="T8" fmla="*/ 1737 w 2262"/>
                    <a:gd name="T9" fmla="*/ 357 h 1352"/>
                    <a:gd name="T10" fmla="*/ 1633 w 2262"/>
                    <a:gd name="T11" fmla="*/ 285 h 1352"/>
                    <a:gd name="T12" fmla="*/ 1402 w 2262"/>
                    <a:gd name="T13" fmla="*/ 163 h 1352"/>
                    <a:gd name="T14" fmla="*/ 1298 w 2262"/>
                    <a:gd name="T15" fmla="*/ 90 h 1352"/>
                    <a:gd name="T16" fmla="*/ 1193 w 2262"/>
                    <a:gd name="T17" fmla="*/ 16 h 1352"/>
                    <a:gd name="T18" fmla="*/ 1068 w 2262"/>
                    <a:gd name="T19" fmla="*/ 16 h 1352"/>
                    <a:gd name="T20" fmla="*/ 964 w 2262"/>
                    <a:gd name="T21" fmla="*/ 90 h 1352"/>
                    <a:gd name="T22" fmla="*/ 859 w 2262"/>
                    <a:gd name="T23" fmla="*/ 163 h 1352"/>
                    <a:gd name="T24" fmla="*/ 733 w 2262"/>
                    <a:gd name="T25" fmla="*/ 212 h 1352"/>
                    <a:gd name="T26" fmla="*/ 628 w 2262"/>
                    <a:gd name="T27" fmla="*/ 285 h 1352"/>
                    <a:gd name="T28" fmla="*/ 397 w 2262"/>
                    <a:gd name="T29" fmla="*/ 407 h 1352"/>
                    <a:gd name="T30" fmla="*/ 293 w 2262"/>
                    <a:gd name="T31" fmla="*/ 480 h 1352"/>
                    <a:gd name="T32" fmla="*/ 188 w 2262"/>
                    <a:gd name="T33" fmla="*/ 553 h 1352"/>
                    <a:gd name="T34" fmla="*/ 63 w 2262"/>
                    <a:gd name="T35" fmla="*/ 602 h 1352"/>
                    <a:gd name="T36" fmla="*/ 0 w 2262"/>
                    <a:gd name="T37" fmla="*/ 675 h 1352"/>
                    <a:gd name="T38" fmla="*/ 188 w 2262"/>
                    <a:gd name="T39" fmla="*/ 798 h 1352"/>
                    <a:gd name="T40" fmla="*/ 293 w 2262"/>
                    <a:gd name="T41" fmla="*/ 871 h 1352"/>
                    <a:gd name="T42" fmla="*/ 397 w 2262"/>
                    <a:gd name="T43" fmla="*/ 944 h 1352"/>
                    <a:gd name="T44" fmla="*/ 524 w 2262"/>
                    <a:gd name="T45" fmla="*/ 993 h 1352"/>
                    <a:gd name="T46" fmla="*/ 628 w 2262"/>
                    <a:gd name="T47" fmla="*/ 1066 h 1352"/>
                    <a:gd name="T48" fmla="*/ 859 w 2262"/>
                    <a:gd name="T49" fmla="*/ 1188 h 1352"/>
                    <a:gd name="T50" fmla="*/ 964 w 2262"/>
                    <a:gd name="T51" fmla="*/ 1262 h 1352"/>
                    <a:gd name="T52" fmla="*/ 1068 w 2262"/>
                    <a:gd name="T53" fmla="*/ 1334 h 1352"/>
                    <a:gd name="T54" fmla="*/ 1193 w 2262"/>
                    <a:gd name="T55" fmla="*/ 1334 h 1352"/>
                    <a:gd name="T56" fmla="*/ 1298 w 2262"/>
                    <a:gd name="T57" fmla="*/ 1262 h 1352"/>
                    <a:gd name="T58" fmla="*/ 1402 w 2262"/>
                    <a:gd name="T59" fmla="*/ 1188 h 1352"/>
                    <a:gd name="T60" fmla="*/ 1529 w 2262"/>
                    <a:gd name="T61" fmla="*/ 1140 h 1352"/>
                    <a:gd name="T62" fmla="*/ 1633 w 2262"/>
                    <a:gd name="T63" fmla="*/ 1066 h 1352"/>
                    <a:gd name="T64" fmla="*/ 1863 w 2262"/>
                    <a:gd name="T65" fmla="*/ 944 h 1352"/>
                    <a:gd name="T66" fmla="*/ 1967 w 2262"/>
                    <a:gd name="T67" fmla="*/ 871 h 1352"/>
                    <a:gd name="T68" fmla="*/ 2072 w 2262"/>
                    <a:gd name="T69" fmla="*/ 798 h 1352"/>
                    <a:gd name="T70" fmla="*/ 2198 w 2262"/>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2" h="1352">
                      <a:moveTo>
                        <a:pt x="2261" y="675"/>
                      </a:moveTo>
                      <a:lnTo>
                        <a:pt x="2261" y="675"/>
                      </a:lnTo>
                      <a:cubicBezTo>
                        <a:pt x="2261" y="643"/>
                        <a:pt x="2240" y="618"/>
                        <a:pt x="2198" y="602"/>
                      </a:cubicBezTo>
                      <a:lnTo>
                        <a:pt x="2072" y="553"/>
                      </a:lnTo>
                      <a:lnTo>
                        <a:pt x="2072" y="553"/>
                      </a:lnTo>
                      <a:cubicBezTo>
                        <a:pt x="2030" y="537"/>
                        <a:pt x="1996" y="513"/>
                        <a:pt x="1967" y="480"/>
                      </a:cubicBezTo>
                      <a:lnTo>
                        <a:pt x="1967" y="480"/>
                      </a:lnTo>
                      <a:cubicBezTo>
                        <a:pt x="1940" y="447"/>
                        <a:pt x="1906" y="424"/>
                        <a:pt x="1863" y="407"/>
                      </a:cubicBezTo>
                      <a:lnTo>
                        <a:pt x="1737" y="357"/>
                      </a:lnTo>
                      <a:lnTo>
                        <a:pt x="1737" y="357"/>
                      </a:lnTo>
                      <a:cubicBezTo>
                        <a:pt x="1696" y="342"/>
                        <a:pt x="1661" y="317"/>
                        <a:pt x="1633" y="285"/>
                      </a:cubicBezTo>
                      <a:lnTo>
                        <a:pt x="1633" y="285"/>
                      </a:lnTo>
                      <a:cubicBezTo>
                        <a:pt x="1605" y="252"/>
                        <a:pt x="1570" y="228"/>
                        <a:pt x="1529" y="212"/>
                      </a:cubicBezTo>
                      <a:lnTo>
                        <a:pt x="1402" y="163"/>
                      </a:lnTo>
                      <a:lnTo>
                        <a:pt x="1402" y="163"/>
                      </a:lnTo>
                      <a:cubicBezTo>
                        <a:pt x="1361" y="147"/>
                        <a:pt x="1325" y="123"/>
                        <a:pt x="1298" y="90"/>
                      </a:cubicBezTo>
                      <a:lnTo>
                        <a:pt x="1298" y="90"/>
                      </a:lnTo>
                      <a:cubicBezTo>
                        <a:pt x="1270" y="57"/>
                        <a:pt x="1235" y="33"/>
                        <a:pt x="1193" y="16"/>
                      </a:cubicBezTo>
                      <a:lnTo>
                        <a:pt x="1193" y="16"/>
                      </a:lnTo>
                      <a:cubicBezTo>
                        <a:pt x="1151" y="0"/>
                        <a:pt x="1110" y="0"/>
                        <a:pt x="1068" y="16"/>
                      </a:cubicBezTo>
                      <a:lnTo>
                        <a:pt x="1068" y="16"/>
                      </a:lnTo>
                      <a:cubicBezTo>
                        <a:pt x="1025" y="33"/>
                        <a:pt x="991" y="57"/>
                        <a:pt x="964" y="90"/>
                      </a:cubicBezTo>
                      <a:lnTo>
                        <a:pt x="964" y="90"/>
                      </a:lnTo>
                      <a:cubicBezTo>
                        <a:pt x="935" y="123"/>
                        <a:pt x="901" y="147"/>
                        <a:pt x="859" y="163"/>
                      </a:cubicBezTo>
                      <a:lnTo>
                        <a:pt x="733" y="212"/>
                      </a:lnTo>
                      <a:lnTo>
                        <a:pt x="733" y="212"/>
                      </a:lnTo>
                      <a:cubicBezTo>
                        <a:pt x="691" y="228"/>
                        <a:pt x="656" y="252"/>
                        <a:pt x="628" y="285"/>
                      </a:cubicBezTo>
                      <a:lnTo>
                        <a:pt x="628" y="285"/>
                      </a:lnTo>
                      <a:cubicBezTo>
                        <a:pt x="601" y="317"/>
                        <a:pt x="565" y="342"/>
                        <a:pt x="524" y="357"/>
                      </a:cubicBezTo>
                      <a:lnTo>
                        <a:pt x="397" y="407"/>
                      </a:lnTo>
                      <a:lnTo>
                        <a:pt x="397" y="407"/>
                      </a:lnTo>
                      <a:cubicBezTo>
                        <a:pt x="356" y="424"/>
                        <a:pt x="322" y="447"/>
                        <a:pt x="293" y="480"/>
                      </a:cubicBezTo>
                      <a:lnTo>
                        <a:pt x="293" y="480"/>
                      </a:lnTo>
                      <a:cubicBezTo>
                        <a:pt x="265" y="513"/>
                        <a:pt x="231" y="537"/>
                        <a:pt x="188" y="553"/>
                      </a:cubicBezTo>
                      <a:lnTo>
                        <a:pt x="63" y="602"/>
                      </a:lnTo>
                      <a:lnTo>
                        <a:pt x="63" y="602"/>
                      </a:lnTo>
                      <a:cubicBezTo>
                        <a:pt x="22" y="618"/>
                        <a:pt x="0" y="643"/>
                        <a:pt x="0" y="675"/>
                      </a:cubicBezTo>
                      <a:lnTo>
                        <a:pt x="0" y="675"/>
                      </a:lnTo>
                      <a:cubicBezTo>
                        <a:pt x="0" y="708"/>
                        <a:pt x="22" y="733"/>
                        <a:pt x="63" y="749"/>
                      </a:cubicBezTo>
                      <a:lnTo>
                        <a:pt x="188" y="798"/>
                      </a:lnTo>
                      <a:lnTo>
                        <a:pt x="188" y="798"/>
                      </a:lnTo>
                      <a:cubicBezTo>
                        <a:pt x="231" y="814"/>
                        <a:pt x="265" y="839"/>
                        <a:pt x="293" y="871"/>
                      </a:cubicBezTo>
                      <a:lnTo>
                        <a:pt x="293" y="871"/>
                      </a:lnTo>
                      <a:cubicBezTo>
                        <a:pt x="322" y="904"/>
                        <a:pt x="356" y="928"/>
                        <a:pt x="397" y="944"/>
                      </a:cubicBezTo>
                      <a:lnTo>
                        <a:pt x="524" y="993"/>
                      </a:lnTo>
                      <a:lnTo>
                        <a:pt x="524" y="993"/>
                      </a:lnTo>
                      <a:cubicBezTo>
                        <a:pt x="565" y="1009"/>
                        <a:pt x="601" y="1034"/>
                        <a:pt x="628" y="1066"/>
                      </a:cubicBezTo>
                      <a:lnTo>
                        <a:pt x="628" y="1066"/>
                      </a:lnTo>
                      <a:cubicBezTo>
                        <a:pt x="656" y="1099"/>
                        <a:pt x="691" y="1124"/>
                        <a:pt x="733" y="1140"/>
                      </a:cubicBezTo>
                      <a:lnTo>
                        <a:pt x="859" y="1188"/>
                      </a:lnTo>
                      <a:lnTo>
                        <a:pt x="859" y="1188"/>
                      </a:lnTo>
                      <a:cubicBezTo>
                        <a:pt x="901" y="1205"/>
                        <a:pt x="935" y="1228"/>
                        <a:pt x="964" y="1262"/>
                      </a:cubicBezTo>
                      <a:lnTo>
                        <a:pt x="964" y="1262"/>
                      </a:lnTo>
                      <a:cubicBezTo>
                        <a:pt x="991" y="1294"/>
                        <a:pt x="1025" y="1318"/>
                        <a:pt x="1068" y="1334"/>
                      </a:cubicBezTo>
                      <a:lnTo>
                        <a:pt x="1068" y="1334"/>
                      </a:lnTo>
                      <a:cubicBezTo>
                        <a:pt x="1110" y="1351"/>
                        <a:pt x="1151" y="1351"/>
                        <a:pt x="1193" y="1334"/>
                      </a:cubicBezTo>
                      <a:lnTo>
                        <a:pt x="1193" y="1334"/>
                      </a:lnTo>
                      <a:cubicBezTo>
                        <a:pt x="1235" y="1318"/>
                        <a:pt x="1270" y="1294"/>
                        <a:pt x="1298" y="1262"/>
                      </a:cubicBezTo>
                      <a:lnTo>
                        <a:pt x="1298" y="1262"/>
                      </a:lnTo>
                      <a:cubicBezTo>
                        <a:pt x="1325" y="1228"/>
                        <a:pt x="1361" y="1205"/>
                        <a:pt x="1402" y="1188"/>
                      </a:cubicBezTo>
                      <a:lnTo>
                        <a:pt x="1529" y="1140"/>
                      </a:lnTo>
                      <a:lnTo>
                        <a:pt x="1529" y="1140"/>
                      </a:lnTo>
                      <a:cubicBezTo>
                        <a:pt x="1570" y="1124"/>
                        <a:pt x="1605" y="1099"/>
                        <a:pt x="1633" y="1066"/>
                      </a:cubicBezTo>
                      <a:lnTo>
                        <a:pt x="1633" y="1066"/>
                      </a:lnTo>
                      <a:cubicBezTo>
                        <a:pt x="1661" y="1034"/>
                        <a:pt x="1696" y="1009"/>
                        <a:pt x="1737" y="993"/>
                      </a:cubicBezTo>
                      <a:lnTo>
                        <a:pt x="1863" y="944"/>
                      </a:lnTo>
                      <a:lnTo>
                        <a:pt x="1863" y="944"/>
                      </a:lnTo>
                      <a:cubicBezTo>
                        <a:pt x="1906" y="928"/>
                        <a:pt x="1940" y="904"/>
                        <a:pt x="1967" y="871"/>
                      </a:cubicBezTo>
                      <a:lnTo>
                        <a:pt x="1967" y="871"/>
                      </a:lnTo>
                      <a:cubicBezTo>
                        <a:pt x="1996" y="839"/>
                        <a:pt x="2030" y="814"/>
                        <a:pt x="2072" y="798"/>
                      </a:cubicBezTo>
                      <a:lnTo>
                        <a:pt x="2198" y="749"/>
                      </a:lnTo>
                      <a:lnTo>
                        <a:pt x="2198" y="749"/>
                      </a:lnTo>
                      <a:cubicBezTo>
                        <a:pt x="2240" y="733"/>
                        <a:pt x="2261" y="708"/>
                        <a:pt x="2261" y="675"/>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9" name="Freeform 6">
                  <a:extLst>
                    <a:ext uri="{FF2B5EF4-FFF2-40B4-BE49-F238E27FC236}">
                      <a16:creationId xmlns:a16="http://schemas.microsoft.com/office/drawing/2014/main" id="{1FBE721B-DA26-AD4C-BEFD-F74096DBE0F9}"/>
                    </a:ext>
                  </a:extLst>
                </p:cNvPr>
                <p:cNvSpPr>
                  <a:spLocks noChangeArrowheads="1"/>
                </p:cNvSpPr>
                <p:nvPr/>
              </p:nvSpPr>
              <p:spPr bwMode="auto">
                <a:xfrm>
                  <a:off x="1803535" y="5921375"/>
                  <a:ext cx="641350" cy="382588"/>
                </a:xfrm>
                <a:custGeom>
                  <a:avLst/>
                  <a:gdLst>
                    <a:gd name="T0" fmla="*/ 1779 w 1780"/>
                    <a:gd name="T1" fmla="*/ 531 h 1064"/>
                    <a:gd name="T2" fmla="*/ 1631 w 1780"/>
                    <a:gd name="T3" fmla="*/ 435 h 1064"/>
                    <a:gd name="T4" fmla="*/ 1548 w 1780"/>
                    <a:gd name="T5" fmla="*/ 377 h 1064"/>
                    <a:gd name="T6" fmla="*/ 1465 w 1780"/>
                    <a:gd name="T7" fmla="*/ 320 h 1064"/>
                    <a:gd name="T8" fmla="*/ 1367 w 1780"/>
                    <a:gd name="T9" fmla="*/ 282 h 1064"/>
                    <a:gd name="T10" fmla="*/ 1285 w 1780"/>
                    <a:gd name="T11" fmla="*/ 225 h 1064"/>
                    <a:gd name="T12" fmla="*/ 1104 w 1780"/>
                    <a:gd name="T13" fmla="*/ 128 h 1064"/>
                    <a:gd name="T14" fmla="*/ 1021 w 1780"/>
                    <a:gd name="T15" fmla="*/ 71 h 1064"/>
                    <a:gd name="T16" fmla="*/ 939 w 1780"/>
                    <a:gd name="T17" fmla="*/ 13 h 1064"/>
                    <a:gd name="T18" fmla="*/ 841 w 1780"/>
                    <a:gd name="T19" fmla="*/ 13 h 1064"/>
                    <a:gd name="T20" fmla="*/ 758 w 1780"/>
                    <a:gd name="T21" fmla="*/ 71 h 1064"/>
                    <a:gd name="T22" fmla="*/ 675 w 1780"/>
                    <a:gd name="T23" fmla="*/ 128 h 1064"/>
                    <a:gd name="T24" fmla="*/ 577 w 1780"/>
                    <a:gd name="T25" fmla="*/ 167 h 1064"/>
                    <a:gd name="T26" fmla="*/ 494 w 1780"/>
                    <a:gd name="T27" fmla="*/ 225 h 1064"/>
                    <a:gd name="T28" fmla="*/ 312 w 1780"/>
                    <a:gd name="T29" fmla="*/ 320 h 1064"/>
                    <a:gd name="T30" fmla="*/ 230 w 1780"/>
                    <a:gd name="T31" fmla="*/ 377 h 1064"/>
                    <a:gd name="T32" fmla="*/ 148 w 1780"/>
                    <a:gd name="T33" fmla="*/ 435 h 1064"/>
                    <a:gd name="T34" fmla="*/ 49 w 1780"/>
                    <a:gd name="T35" fmla="*/ 474 h 1064"/>
                    <a:gd name="T36" fmla="*/ 0 w 1780"/>
                    <a:gd name="T37" fmla="*/ 531 h 1064"/>
                    <a:gd name="T38" fmla="*/ 148 w 1780"/>
                    <a:gd name="T39" fmla="*/ 627 h 1064"/>
                    <a:gd name="T40" fmla="*/ 230 w 1780"/>
                    <a:gd name="T41" fmla="*/ 685 h 1064"/>
                    <a:gd name="T42" fmla="*/ 312 w 1780"/>
                    <a:gd name="T43" fmla="*/ 743 h 1064"/>
                    <a:gd name="T44" fmla="*/ 412 w 1780"/>
                    <a:gd name="T45" fmla="*/ 781 h 1064"/>
                    <a:gd name="T46" fmla="*/ 494 w 1780"/>
                    <a:gd name="T47" fmla="*/ 839 h 1064"/>
                    <a:gd name="T48" fmla="*/ 675 w 1780"/>
                    <a:gd name="T49" fmla="*/ 935 h 1064"/>
                    <a:gd name="T50" fmla="*/ 758 w 1780"/>
                    <a:gd name="T51" fmla="*/ 993 h 1064"/>
                    <a:gd name="T52" fmla="*/ 841 w 1780"/>
                    <a:gd name="T53" fmla="*/ 1050 h 1064"/>
                    <a:gd name="T54" fmla="*/ 939 w 1780"/>
                    <a:gd name="T55" fmla="*/ 1050 h 1064"/>
                    <a:gd name="T56" fmla="*/ 1021 w 1780"/>
                    <a:gd name="T57" fmla="*/ 993 h 1064"/>
                    <a:gd name="T58" fmla="*/ 1104 w 1780"/>
                    <a:gd name="T59" fmla="*/ 935 h 1064"/>
                    <a:gd name="T60" fmla="*/ 1202 w 1780"/>
                    <a:gd name="T61" fmla="*/ 897 h 1064"/>
                    <a:gd name="T62" fmla="*/ 1285 w 1780"/>
                    <a:gd name="T63" fmla="*/ 839 h 1064"/>
                    <a:gd name="T64" fmla="*/ 1465 w 1780"/>
                    <a:gd name="T65" fmla="*/ 743 h 1064"/>
                    <a:gd name="T66" fmla="*/ 1548 w 1780"/>
                    <a:gd name="T67" fmla="*/ 685 h 1064"/>
                    <a:gd name="T68" fmla="*/ 1631 w 1780"/>
                    <a:gd name="T69" fmla="*/ 627 h 1064"/>
                    <a:gd name="T70" fmla="*/ 1730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30" y="474"/>
                      </a:cubicBezTo>
                      <a:lnTo>
                        <a:pt x="1631" y="435"/>
                      </a:lnTo>
                      <a:lnTo>
                        <a:pt x="1631" y="435"/>
                      </a:lnTo>
                      <a:cubicBezTo>
                        <a:pt x="1597" y="423"/>
                        <a:pt x="1571" y="404"/>
                        <a:pt x="1548" y="377"/>
                      </a:cubicBezTo>
                      <a:lnTo>
                        <a:pt x="1548" y="377"/>
                      </a:lnTo>
                      <a:cubicBezTo>
                        <a:pt x="1526" y="352"/>
                        <a:pt x="1500" y="333"/>
                        <a:pt x="1465" y="320"/>
                      </a:cubicBezTo>
                      <a:lnTo>
                        <a:pt x="1367" y="282"/>
                      </a:lnTo>
                      <a:lnTo>
                        <a:pt x="1367" y="282"/>
                      </a:lnTo>
                      <a:cubicBezTo>
                        <a:pt x="1334" y="269"/>
                        <a:pt x="1307" y="250"/>
                        <a:pt x="1285" y="225"/>
                      </a:cubicBezTo>
                      <a:lnTo>
                        <a:pt x="1285" y="225"/>
                      </a:lnTo>
                      <a:cubicBezTo>
                        <a:pt x="1263" y="198"/>
                        <a:pt x="1235" y="179"/>
                        <a:pt x="1202" y="167"/>
                      </a:cubicBezTo>
                      <a:lnTo>
                        <a:pt x="1104" y="128"/>
                      </a:lnTo>
                      <a:lnTo>
                        <a:pt x="1104" y="128"/>
                      </a:lnTo>
                      <a:cubicBezTo>
                        <a:pt x="1071" y="115"/>
                        <a:pt x="1043" y="96"/>
                        <a:pt x="1021" y="71"/>
                      </a:cubicBezTo>
                      <a:lnTo>
                        <a:pt x="1021" y="71"/>
                      </a:lnTo>
                      <a:cubicBezTo>
                        <a:pt x="999" y="45"/>
                        <a:pt x="972" y="26"/>
                        <a:pt x="939" y="13"/>
                      </a:cubicBezTo>
                      <a:lnTo>
                        <a:pt x="939" y="13"/>
                      </a:lnTo>
                      <a:cubicBezTo>
                        <a:pt x="906" y="0"/>
                        <a:pt x="874" y="0"/>
                        <a:pt x="841" y="13"/>
                      </a:cubicBezTo>
                      <a:lnTo>
                        <a:pt x="841" y="13"/>
                      </a:lnTo>
                      <a:cubicBezTo>
                        <a:pt x="807" y="26"/>
                        <a:pt x="780" y="45"/>
                        <a:pt x="758" y="71"/>
                      </a:cubicBezTo>
                      <a:lnTo>
                        <a:pt x="758" y="71"/>
                      </a:lnTo>
                      <a:cubicBezTo>
                        <a:pt x="735" y="96"/>
                        <a:pt x="708" y="115"/>
                        <a:pt x="675" y="128"/>
                      </a:cubicBezTo>
                      <a:lnTo>
                        <a:pt x="577" y="167"/>
                      </a:lnTo>
                      <a:lnTo>
                        <a:pt x="577" y="167"/>
                      </a:lnTo>
                      <a:cubicBezTo>
                        <a:pt x="544" y="179"/>
                        <a:pt x="516" y="198"/>
                        <a:pt x="494" y="225"/>
                      </a:cubicBezTo>
                      <a:lnTo>
                        <a:pt x="494" y="225"/>
                      </a:lnTo>
                      <a:cubicBezTo>
                        <a:pt x="472" y="250"/>
                        <a:pt x="445" y="269"/>
                        <a:pt x="412" y="282"/>
                      </a:cubicBezTo>
                      <a:lnTo>
                        <a:pt x="312" y="320"/>
                      </a:lnTo>
                      <a:lnTo>
                        <a:pt x="312" y="320"/>
                      </a:lnTo>
                      <a:cubicBezTo>
                        <a:pt x="280" y="333"/>
                        <a:pt x="253" y="352"/>
                        <a:pt x="230" y="377"/>
                      </a:cubicBezTo>
                      <a:lnTo>
                        <a:pt x="230" y="377"/>
                      </a:lnTo>
                      <a:cubicBezTo>
                        <a:pt x="209" y="404"/>
                        <a:pt x="182" y="423"/>
                        <a:pt x="148" y="435"/>
                      </a:cubicBezTo>
                      <a:lnTo>
                        <a:pt x="49" y="474"/>
                      </a:lnTo>
                      <a:lnTo>
                        <a:pt x="49" y="474"/>
                      </a:lnTo>
                      <a:cubicBezTo>
                        <a:pt x="17" y="486"/>
                        <a:pt x="0" y="506"/>
                        <a:pt x="0" y="531"/>
                      </a:cubicBezTo>
                      <a:lnTo>
                        <a:pt x="0" y="531"/>
                      </a:lnTo>
                      <a:cubicBezTo>
                        <a:pt x="0" y="557"/>
                        <a:pt x="17" y="576"/>
                        <a:pt x="49" y="589"/>
                      </a:cubicBezTo>
                      <a:lnTo>
                        <a:pt x="148" y="627"/>
                      </a:lnTo>
                      <a:lnTo>
                        <a:pt x="148" y="627"/>
                      </a:lnTo>
                      <a:cubicBezTo>
                        <a:pt x="182" y="640"/>
                        <a:pt x="209" y="660"/>
                        <a:pt x="230" y="685"/>
                      </a:cubicBezTo>
                      <a:lnTo>
                        <a:pt x="230" y="685"/>
                      </a:lnTo>
                      <a:cubicBezTo>
                        <a:pt x="253" y="711"/>
                        <a:pt x="280" y="730"/>
                        <a:pt x="312" y="743"/>
                      </a:cubicBezTo>
                      <a:lnTo>
                        <a:pt x="412" y="781"/>
                      </a:lnTo>
                      <a:lnTo>
                        <a:pt x="412" y="781"/>
                      </a:lnTo>
                      <a:cubicBezTo>
                        <a:pt x="445" y="794"/>
                        <a:pt x="472" y="814"/>
                        <a:pt x="494" y="839"/>
                      </a:cubicBezTo>
                      <a:lnTo>
                        <a:pt x="494" y="839"/>
                      </a:lnTo>
                      <a:cubicBezTo>
                        <a:pt x="516" y="865"/>
                        <a:pt x="544" y="884"/>
                        <a:pt x="577" y="897"/>
                      </a:cubicBezTo>
                      <a:lnTo>
                        <a:pt x="675" y="935"/>
                      </a:lnTo>
                      <a:lnTo>
                        <a:pt x="675" y="935"/>
                      </a:lnTo>
                      <a:cubicBezTo>
                        <a:pt x="708" y="948"/>
                        <a:pt x="735" y="967"/>
                        <a:pt x="758" y="993"/>
                      </a:cubicBezTo>
                      <a:lnTo>
                        <a:pt x="758" y="993"/>
                      </a:lnTo>
                      <a:cubicBezTo>
                        <a:pt x="780" y="1019"/>
                        <a:pt x="807" y="1038"/>
                        <a:pt x="841" y="1050"/>
                      </a:cubicBezTo>
                      <a:lnTo>
                        <a:pt x="841" y="1050"/>
                      </a:lnTo>
                      <a:cubicBezTo>
                        <a:pt x="874" y="1063"/>
                        <a:pt x="906" y="1063"/>
                        <a:pt x="939" y="1050"/>
                      </a:cubicBezTo>
                      <a:lnTo>
                        <a:pt x="939" y="1050"/>
                      </a:lnTo>
                      <a:cubicBezTo>
                        <a:pt x="972" y="1038"/>
                        <a:pt x="999" y="1019"/>
                        <a:pt x="1021" y="993"/>
                      </a:cubicBezTo>
                      <a:lnTo>
                        <a:pt x="1021" y="993"/>
                      </a:lnTo>
                      <a:cubicBezTo>
                        <a:pt x="1043" y="967"/>
                        <a:pt x="1071" y="948"/>
                        <a:pt x="1104" y="935"/>
                      </a:cubicBezTo>
                      <a:lnTo>
                        <a:pt x="1202" y="897"/>
                      </a:lnTo>
                      <a:lnTo>
                        <a:pt x="1202" y="897"/>
                      </a:lnTo>
                      <a:cubicBezTo>
                        <a:pt x="1235" y="884"/>
                        <a:pt x="1263" y="865"/>
                        <a:pt x="1285" y="839"/>
                      </a:cubicBezTo>
                      <a:lnTo>
                        <a:pt x="1285" y="839"/>
                      </a:lnTo>
                      <a:cubicBezTo>
                        <a:pt x="1307" y="814"/>
                        <a:pt x="1334" y="794"/>
                        <a:pt x="1367" y="781"/>
                      </a:cubicBezTo>
                      <a:lnTo>
                        <a:pt x="1465" y="743"/>
                      </a:lnTo>
                      <a:lnTo>
                        <a:pt x="1465" y="743"/>
                      </a:lnTo>
                      <a:cubicBezTo>
                        <a:pt x="1500" y="730"/>
                        <a:pt x="1526" y="711"/>
                        <a:pt x="1548" y="685"/>
                      </a:cubicBezTo>
                      <a:lnTo>
                        <a:pt x="1548" y="685"/>
                      </a:lnTo>
                      <a:cubicBezTo>
                        <a:pt x="1571" y="660"/>
                        <a:pt x="1597" y="640"/>
                        <a:pt x="1631" y="627"/>
                      </a:cubicBezTo>
                      <a:lnTo>
                        <a:pt x="1730" y="589"/>
                      </a:lnTo>
                      <a:lnTo>
                        <a:pt x="1730" y="589"/>
                      </a:lnTo>
                      <a:cubicBezTo>
                        <a:pt x="1762" y="576"/>
                        <a:pt x="1779" y="557"/>
                        <a:pt x="1779" y="531"/>
                      </a:cubicBezTo>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0" name="Freeform 7">
                  <a:extLst>
                    <a:ext uri="{FF2B5EF4-FFF2-40B4-BE49-F238E27FC236}">
                      <a16:creationId xmlns:a16="http://schemas.microsoft.com/office/drawing/2014/main" id="{A270E25A-AEA2-D648-B8C9-DF8A6342959D}"/>
                    </a:ext>
                  </a:extLst>
                </p:cNvPr>
                <p:cNvSpPr>
                  <a:spLocks noChangeArrowheads="1"/>
                </p:cNvSpPr>
                <p:nvPr/>
              </p:nvSpPr>
              <p:spPr bwMode="auto">
                <a:xfrm>
                  <a:off x="1060585" y="5975350"/>
                  <a:ext cx="58738"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5 w 165"/>
                    <a:gd name="T11" fmla="*/ 19 h 307"/>
                    <a:gd name="T12" fmla="*/ 115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4" y="128"/>
                        <a:pt x="164" y="102"/>
                        <a:pt x="164" y="77"/>
                      </a:cubicBezTo>
                      <a:lnTo>
                        <a:pt x="164" y="77"/>
                      </a:lnTo>
                      <a:cubicBezTo>
                        <a:pt x="164" y="51"/>
                        <a:pt x="148" y="32"/>
                        <a:pt x="115" y="19"/>
                      </a:cubicBezTo>
                      <a:lnTo>
                        <a:pt x="115" y="19"/>
                      </a:lnTo>
                      <a:cubicBezTo>
                        <a:pt x="82" y="7"/>
                        <a:pt x="44" y="0"/>
                        <a:pt x="0" y="0"/>
                      </a:cubicBez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1" name="Freeform 8">
                  <a:extLst>
                    <a:ext uri="{FF2B5EF4-FFF2-40B4-BE49-F238E27FC236}">
                      <a16:creationId xmlns:a16="http://schemas.microsoft.com/office/drawing/2014/main" id="{E04A1274-C9F2-0444-A1B3-7DC4A5695565}"/>
                    </a:ext>
                  </a:extLst>
                </p:cNvPr>
                <p:cNvSpPr>
                  <a:spLocks noChangeArrowheads="1"/>
                </p:cNvSpPr>
                <p:nvPr/>
              </p:nvSpPr>
              <p:spPr bwMode="auto">
                <a:xfrm>
                  <a:off x="1060585" y="6140450"/>
                  <a:ext cx="58738" cy="111125"/>
                </a:xfrm>
                <a:custGeom>
                  <a:avLst/>
                  <a:gdLst>
                    <a:gd name="T0" fmla="*/ 0 w 165"/>
                    <a:gd name="T1" fmla="*/ 306 h 307"/>
                    <a:gd name="T2" fmla="*/ 0 w 165"/>
                    <a:gd name="T3" fmla="*/ 306 h 307"/>
                    <a:gd name="T4" fmla="*/ 115 w 165"/>
                    <a:gd name="T5" fmla="*/ 287 h 307"/>
                    <a:gd name="T6" fmla="*/ 115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4" y="306"/>
                        <a:pt x="82" y="300"/>
                        <a:pt x="115" y="287"/>
                      </a:cubicBezTo>
                      <a:lnTo>
                        <a:pt x="115" y="287"/>
                      </a:lnTo>
                      <a:cubicBezTo>
                        <a:pt x="148" y="274"/>
                        <a:pt x="164" y="255"/>
                        <a:pt x="164" y="230"/>
                      </a:cubicBezTo>
                      <a:lnTo>
                        <a:pt x="164" y="230"/>
                      </a:lnTo>
                      <a:cubicBezTo>
                        <a:pt x="164" y="205"/>
                        <a:pt x="154" y="179"/>
                        <a:pt x="131" y="153"/>
                      </a:cubicBezTo>
                      <a:lnTo>
                        <a:pt x="66" y="77"/>
                      </a:lnTo>
                      <a:lnTo>
                        <a:pt x="0" y="0"/>
                      </a:ln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2" name="Freeform 9">
                  <a:extLst>
                    <a:ext uri="{FF2B5EF4-FFF2-40B4-BE49-F238E27FC236}">
                      <a16:creationId xmlns:a16="http://schemas.microsoft.com/office/drawing/2014/main" id="{525FD75A-F9FD-3A49-A27F-AF486A837065}"/>
                    </a:ext>
                  </a:extLst>
                </p:cNvPr>
                <p:cNvSpPr>
                  <a:spLocks noChangeArrowheads="1"/>
                </p:cNvSpPr>
                <p:nvPr/>
              </p:nvSpPr>
              <p:spPr bwMode="auto">
                <a:xfrm>
                  <a:off x="1994035"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1 w 723"/>
                    <a:gd name="T19" fmla="*/ 376 h 447"/>
                    <a:gd name="T20" fmla="*/ 491 w 723"/>
                    <a:gd name="T21" fmla="*/ 376 h 447"/>
                    <a:gd name="T22" fmla="*/ 573 w 723"/>
                    <a:gd name="T23" fmla="*/ 318 h 447"/>
                    <a:gd name="T24" fmla="*/ 672 w 723"/>
                    <a:gd name="T25" fmla="*/ 280 h 447"/>
                    <a:gd name="T26" fmla="*/ 672 w 723"/>
                    <a:gd name="T27" fmla="*/ 280 h 447"/>
                    <a:gd name="T28" fmla="*/ 722 w 723"/>
                    <a:gd name="T29" fmla="*/ 222 h 447"/>
                    <a:gd name="T30" fmla="*/ 722 w 723"/>
                    <a:gd name="T31" fmla="*/ 222 h 447"/>
                    <a:gd name="T32" fmla="*/ 672 w 723"/>
                    <a:gd name="T33" fmla="*/ 165 h 447"/>
                    <a:gd name="T34" fmla="*/ 573 w 723"/>
                    <a:gd name="T35" fmla="*/ 126 h 447"/>
                    <a:gd name="T36" fmla="*/ 573 w 723"/>
                    <a:gd name="T37" fmla="*/ 126 h 447"/>
                    <a:gd name="T38" fmla="*/ 491 w 723"/>
                    <a:gd name="T39" fmla="*/ 69 h 447"/>
                    <a:gd name="T40" fmla="*/ 491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7" y="350"/>
                        <a:pt x="230" y="376"/>
                      </a:cubicBezTo>
                      <a:lnTo>
                        <a:pt x="230" y="376"/>
                      </a:lnTo>
                      <a:cubicBezTo>
                        <a:pt x="252" y="401"/>
                        <a:pt x="278" y="420"/>
                        <a:pt x="312" y="433"/>
                      </a:cubicBezTo>
                      <a:lnTo>
                        <a:pt x="312" y="433"/>
                      </a:lnTo>
                      <a:cubicBezTo>
                        <a:pt x="345" y="446"/>
                        <a:pt x="377" y="446"/>
                        <a:pt x="410" y="433"/>
                      </a:cubicBezTo>
                      <a:lnTo>
                        <a:pt x="410" y="433"/>
                      </a:lnTo>
                      <a:cubicBezTo>
                        <a:pt x="442" y="420"/>
                        <a:pt x="470" y="401"/>
                        <a:pt x="491" y="376"/>
                      </a:cubicBezTo>
                      <a:lnTo>
                        <a:pt x="491" y="376"/>
                      </a:lnTo>
                      <a:cubicBezTo>
                        <a:pt x="513" y="350"/>
                        <a:pt x="541" y="331"/>
                        <a:pt x="573" y="318"/>
                      </a:cubicBezTo>
                      <a:lnTo>
                        <a:pt x="672" y="280"/>
                      </a:lnTo>
                      <a:lnTo>
                        <a:pt x="672" y="280"/>
                      </a:lnTo>
                      <a:cubicBezTo>
                        <a:pt x="704" y="267"/>
                        <a:pt x="722" y="248"/>
                        <a:pt x="722" y="222"/>
                      </a:cubicBezTo>
                      <a:lnTo>
                        <a:pt x="722" y="222"/>
                      </a:lnTo>
                      <a:cubicBezTo>
                        <a:pt x="722" y="197"/>
                        <a:pt x="704" y="177"/>
                        <a:pt x="672" y="165"/>
                      </a:cubicBezTo>
                      <a:lnTo>
                        <a:pt x="573" y="126"/>
                      </a:lnTo>
                      <a:lnTo>
                        <a:pt x="573" y="126"/>
                      </a:lnTo>
                      <a:cubicBezTo>
                        <a:pt x="541" y="114"/>
                        <a:pt x="513" y="95"/>
                        <a:pt x="491" y="69"/>
                      </a:cubicBezTo>
                      <a:lnTo>
                        <a:pt x="491" y="69"/>
                      </a:lnTo>
                      <a:cubicBezTo>
                        <a:pt x="470" y="44"/>
                        <a:pt x="442" y="25"/>
                        <a:pt x="410" y="13"/>
                      </a:cubicBezTo>
                      <a:lnTo>
                        <a:pt x="410" y="13"/>
                      </a:lnTo>
                      <a:cubicBezTo>
                        <a:pt x="377" y="0"/>
                        <a:pt x="345" y="0"/>
                        <a:pt x="312" y="13"/>
                      </a:cubicBezTo>
                      <a:lnTo>
                        <a:pt x="312" y="13"/>
                      </a:lnTo>
                      <a:cubicBezTo>
                        <a:pt x="278" y="25"/>
                        <a:pt x="252" y="44"/>
                        <a:pt x="230" y="69"/>
                      </a:cubicBezTo>
                      <a:lnTo>
                        <a:pt x="230" y="69"/>
                      </a:lnTo>
                      <a:cubicBezTo>
                        <a:pt x="207"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3" name="Freeform 10">
                  <a:extLst>
                    <a:ext uri="{FF2B5EF4-FFF2-40B4-BE49-F238E27FC236}">
                      <a16:creationId xmlns:a16="http://schemas.microsoft.com/office/drawing/2014/main" id="{805F4E2B-B6F0-7145-BD42-82E64ABB6980}"/>
                    </a:ext>
                  </a:extLst>
                </p:cNvPr>
                <p:cNvSpPr>
                  <a:spLocks noChangeArrowheads="1"/>
                </p:cNvSpPr>
                <p:nvPr/>
              </p:nvSpPr>
              <p:spPr bwMode="auto">
                <a:xfrm>
                  <a:off x="1190760" y="6032500"/>
                  <a:ext cx="165100" cy="160338"/>
                </a:xfrm>
                <a:custGeom>
                  <a:avLst/>
                  <a:gdLst>
                    <a:gd name="T0" fmla="*/ 328 w 460"/>
                    <a:gd name="T1" fmla="*/ 222 h 447"/>
                    <a:gd name="T2" fmla="*/ 328 w 460"/>
                    <a:gd name="T3" fmla="*/ 222 h 447"/>
                    <a:gd name="T4" fmla="*/ 279 w 460"/>
                    <a:gd name="T5" fmla="*/ 165 h 447"/>
                    <a:gd name="T6" fmla="*/ 279 w 460"/>
                    <a:gd name="T7" fmla="*/ 165 h 447"/>
                    <a:gd name="T8" fmla="*/ 180 w 460"/>
                    <a:gd name="T9" fmla="*/ 165 h 447"/>
                    <a:gd name="T10" fmla="*/ 180 w 460"/>
                    <a:gd name="T11" fmla="*/ 165 h 447"/>
                    <a:gd name="T12" fmla="*/ 131 w 460"/>
                    <a:gd name="T13" fmla="*/ 222 h 447"/>
                    <a:gd name="T14" fmla="*/ 131 w 460"/>
                    <a:gd name="T15" fmla="*/ 222 h 447"/>
                    <a:gd name="T16" fmla="*/ 180 w 460"/>
                    <a:gd name="T17" fmla="*/ 280 h 447"/>
                    <a:gd name="T18" fmla="*/ 180 w 460"/>
                    <a:gd name="T19" fmla="*/ 280 h 447"/>
                    <a:gd name="T20" fmla="*/ 279 w 460"/>
                    <a:gd name="T21" fmla="*/ 280 h 447"/>
                    <a:gd name="T22" fmla="*/ 279 w 460"/>
                    <a:gd name="T23" fmla="*/ 280 h 447"/>
                    <a:gd name="T24" fmla="*/ 328 w 460"/>
                    <a:gd name="T25" fmla="*/ 222 h 447"/>
                    <a:gd name="T26" fmla="*/ 426 w 460"/>
                    <a:gd name="T27" fmla="*/ 146 h 447"/>
                    <a:gd name="T28" fmla="*/ 426 w 460"/>
                    <a:gd name="T29" fmla="*/ 146 h 447"/>
                    <a:gd name="T30" fmla="*/ 459 w 460"/>
                    <a:gd name="T31" fmla="*/ 222 h 447"/>
                    <a:gd name="T32" fmla="*/ 459 w 460"/>
                    <a:gd name="T33" fmla="*/ 222 h 447"/>
                    <a:gd name="T34" fmla="*/ 426 w 460"/>
                    <a:gd name="T35" fmla="*/ 299 h 447"/>
                    <a:gd name="T36" fmla="*/ 361 w 460"/>
                    <a:gd name="T37" fmla="*/ 376 h 447"/>
                    <a:gd name="T38" fmla="*/ 361 w 460"/>
                    <a:gd name="T39" fmla="*/ 376 h 447"/>
                    <a:gd name="T40" fmla="*/ 279 w 460"/>
                    <a:gd name="T41" fmla="*/ 433 h 447"/>
                    <a:gd name="T42" fmla="*/ 279 w 460"/>
                    <a:gd name="T43" fmla="*/ 433 h 447"/>
                    <a:gd name="T44" fmla="*/ 180 w 460"/>
                    <a:gd name="T45" fmla="*/ 433 h 447"/>
                    <a:gd name="T46" fmla="*/ 180 w 460"/>
                    <a:gd name="T47" fmla="*/ 433 h 447"/>
                    <a:gd name="T48" fmla="*/ 98 w 460"/>
                    <a:gd name="T49" fmla="*/ 376 h 447"/>
                    <a:gd name="T50" fmla="*/ 33 w 460"/>
                    <a:gd name="T51" fmla="*/ 299 h 447"/>
                    <a:gd name="T52" fmla="*/ 33 w 460"/>
                    <a:gd name="T53" fmla="*/ 299 h 447"/>
                    <a:gd name="T54" fmla="*/ 0 w 460"/>
                    <a:gd name="T55" fmla="*/ 222 h 447"/>
                    <a:gd name="T56" fmla="*/ 0 w 460"/>
                    <a:gd name="T57" fmla="*/ 222 h 447"/>
                    <a:gd name="T58" fmla="*/ 33 w 460"/>
                    <a:gd name="T59" fmla="*/ 146 h 447"/>
                    <a:gd name="T60" fmla="*/ 98 w 460"/>
                    <a:gd name="T61" fmla="*/ 69 h 447"/>
                    <a:gd name="T62" fmla="*/ 98 w 460"/>
                    <a:gd name="T63" fmla="*/ 69 h 447"/>
                    <a:gd name="T64" fmla="*/ 180 w 460"/>
                    <a:gd name="T65" fmla="*/ 13 h 447"/>
                    <a:gd name="T66" fmla="*/ 180 w 460"/>
                    <a:gd name="T67" fmla="*/ 13 h 447"/>
                    <a:gd name="T68" fmla="*/ 279 w 460"/>
                    <a:gd name="T69" fmla="*/ 13 h 447"/>
                    <a:gd name="T70" fmla="*/ 279 w 460"/>
                    <a:gd name="T71" fmla="*/ 13 h 447"/>
                    <a:gd name="T72" fmla="*/ 361 w 460"/>
                    <a:gd name="T73" fmla="*/ 69 h 447"/>
                    <a:gd name="T74" fmla="*/ 426 w 460"/>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0" h="447">
                      <a:moveTo>
                        <a:pt x="328" y="222"/>
                      </a:moveTo>
                      <a:lnTo>
                        <a:pt x="328" y="222"/>
                      </a:lnTo>
                      <a:cubicBezTo>
                        <a:pt x="328" y="197"/>
                        <a:pt x="312" y="177"/>
                        <a:pt x="279" y="165"/>
                      </a:cubicBezTo>
                      <a:lnTo>
                        <a:pt x="279" y="165"/>
                      </a:lnTo>
                      <a:cubicBezTo>
                        <a:pt x="246" y="152"/>
                        <a:pt x="213" y="152"/>
                        <a:pt x="180" y="165"/>
                      </a:cubicBezTo>
                      <a:lnTo>
                        <a:pt x="180" y="165"/>
                      </a:lnTo>
                      <a:cubicBezTo>
                        <a:pt x="147" y="177"/>
                        <a:pt x="131" y="197"/>
                        <a:pt x="131" y="222"/>
                      </a:cubicBezTo>
                      <a:lnTo>
                        <a:pt x="131" y="222"/>
                      </a:lnTo>
                      <a:cubicBezTo>
                        <a:pt x="131" y="248"/>
                        <a:pt x="147" y="267"/>
                        <a:pt x="180" y="280"/>
                      </a:cubicBezTo>
                      <a:lnTo>
                        <a:pt x="180" y="280"/>
                      </a:lnTo>
                      <a:cubicBezTo>
                        <a:pt x="213" y="293"/>
                        <a:pt x="246" y="293"/>
                        <a:pt x="279" y="280"/>
                      </a:cubicBezTo>
                      <a:lnTo>
                        <a:pt x="279" y="280"/>
                      </a:lnTo>
                      <a:cubicBezTo>
                        <a:pt x="312" y="267"/>
                        <a:pt x="328" y="248"/>
                        <a:pt x="328" y="222"/>
                      </a:cubicBezTo>
                      <a:close/>
                      <a:moveTo>
                        <a:pt x="426" y="146"/>
                      </a:moveTo>
                      <a:lnTo>
                        <a:pt x="426" y="146"/>
                      </a:lnTo>
                      <a:cubicBezTo>
                        <a:pt x="448" y="172"/>
                        <a:pt x="459" y="197"/>
                        <a:pt x="459" y="222"/>
                      </a:cubicBezTo>
                      <a:lnTo>
                        <a:pt x="459" y="222"/>
                      </a:lnTo>
                      <a:cubicBezTo>
                        <a:pt x="459" y="248"/>
                        <a:pt x="448" y="273"/>
                        <a:pt x="426" y="299"/>
                      </a:cubicBezTo>
                      <a:lnTo>
                        <a:pt x="361" y="376"/>
                      </a:lnTo>
                      <a:lnTo>
                        <a:pt x="361" y="376"/>
                      </a:lnTo>
                      <a:cubicBezTo>
                        <a:pt x="339" y="401"/>
                        <a:pt x="312" y="420"/>
                        <a:pt x="279" y="433"/>
                      </a:cubicBezTo>
                      <a:lnTo>
                        <a:pt x="279" y="433"/>
                      </a:lnTo>
                      <a:cubicBezTo>
                        <a:pt x="246" y="446"/>
                        <a:pt x="213" y="446"/>
                        <a:pt x="180" y="433"/>
                      </a:cubicBezTo>
                      <a:lnTo>
                        <a:pt x="180" y="433"/>
                      </a:lnTo>
                      <a:cubicBezTo>
                        <a:pt x="147" y="420"/>
                        <a:pt x="120" y="401"/>
                        <a:pt x="98" y="376"/>
                      </a:cubicBezTo>
                      <a:lnTo>
                        <a:pt x="33" y="299"/>
                      </a:lnTo>
                      <a:lnTo>
                        <a:pt x="33" y="299"/>
                      </a:lnTo>
                      <a:cubicBezTo>
                        <a:pt x="11" y="273"/>
                        <a:pt x="0" y="248"/>
                        <a:pt x="0" y="222"/>
                      </a:cubicBezTo>
                      <a:lnTo>
                        <a:pt x="0" y="222"/>
                      </a:lnTo>
                      <a:cubicBezTo>
                        <a:pt x="0" y="197"/>
                        <a:pt x="11" y="172"/>
                        <a:pt x="33" y="146"/>
                      </a:cubicBezTo>
                      <a:lnTo>
                        <a:pt x="98" y="69"/>
                      </a:lnTo>
                      <a:lnTo>
                        <a:pt x="98" y="69"/>
                      </a:lnTo>
                      <a:cubicBezTo>
                        <a:pt x="120" y="44"/>
                        <a:pt x="147" y="25"/>
                        <a:pt x="180" y="13"/>
                      </a:cubicBezTo>
                      <a:lnTo>
                        <a:pt x="180" y="13"/>
                      </a:lnTo>
                      <a:cubicBezTo>
                        <a:pt x="213" y="0"/>
                        <a:pt x="246" y="0"/>
                        <a:pt x="279" y="13"/>
                      </a:cubicBezTo>
                      <a:lnTo>
                        <a:pt x="279" y="13"/>
                      </a:lnTo>
                      <a:cubicBezTo>
                        <a:pt x="312" y="25"/>
                        <a:pt x="339" y="44"/>
                        <a:pt x="361" y="69"/>
                      </a:cubicBezTo>
                      <a:lnTo>
                        <a:pt x="426" y="146"/>
                      </a:ln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4" name="Freeform 11">
                  <a:extLst>
                    <a:ext uri="{FF2B5EF4-FFF2-40B4-BE49-F238E27FC236}">
                      <a16:creationId xmlns:a16="http://schemas.microsoft.com/office/drawing/2014/main" id="{6F4613DD-114B-8042-94EC-8385544E5914}"/>
                    </a:ext>
                  </a:extLst>
                </p:cNvPr>
                <p:cNvSpPr>
                  <a:spLocks noChangeArrowheads="1"/>
                </p:cNvSpPr>
                <p:nvPr/>
              </p:nvSpPr>
              <p:spPr bwMode="auto">
                <a:xfrm>
                  <a:off x="2690948" y="5645150"/>
                  <a:ext cx="68262" cy="111125"/>
                </a:xfrm>
                <a:custGeom>
                  <a:avLst/>
                  <a:gdLst>
                    <a:gd name="T0" fmla="*/ 11 w 191"/>
                    <a:gd name="T1" fmla="*/ 57 h 307"/>
                    <a:gd name="T2" fmla="*/ 11 w 191"/>
                    <a:gd name="T3" fmla="*/ 57 h 307"/>
                    <a:gd name="T4" fmla="*/ 59 w 191"/>
                    <a:gd name="T5" fmla="*/ 153 h 307"/>
                    <a:gd name="T6" fmla="*/ 190 w 191"/>
                    <a:gd name="T7" fmla="*/ 306 h 307"/>
                    <a:gd name="T8" fmla="*/ 190 w 191"/>
                    <a:gd name="T9" fmla="*/ 0 h 307"/>
                    <a:gd name="T10" fmla="*/ 59 w 191"/>
                    <a:gd name="T11" fmla="*/ 0 h 307"/>
                    <a:gd name="T12" fmla="*/ 59 w 191"/>
                    <a:gd name="T13" fmla="*/ 0 h 307"/>
                    <a:gd name="T14" fmla="*/ 11 w 191"/>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307">
                      <a:moveTo>
                        <a:pt x="11" y="57"/>
                      </a:moveTo>
                      <a:lnTo>
                        <a:pt x="11" y="57"/>
                      </a:lnTo>
                      <a:cubicBezTo>
                        <a:pt x="21" y="96"/>
                        <a:pt x="37" y="127"/>
                        <a:pt x="59" y="153"/>
                      </a:cubicBezTo>
                      <a:lnTo>
                        <a:pt x="190" y="306"/>
                      </a:lnTo>
                      <a:lnTo>
                        <a:pt x="190" y="0"/>
                      </a:lnTo>
                      <a:lnTo>
                        <a:pt x="59" y="0"/>
                      </a:lnTo>
                      <a:lnTo>
                        <a:pt x="59" y="0"/>
                      </a:lnTo>
                      <a:cubicBezTo>
                        <a:pt x="16" y="0"/>
                        <a:pt x="0" y="19"/>
                        <a:pt x="11" y="57"/>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5" name="Freeform 12">
                  <a:extLst>
                    <a:ext uri="{FF2B5EF4-FFF2-40B4-BE49-F238E27FC236}">
                      <a16:creationId xmlns:a16="http://schemas.microsoft.com/office/drawing/2014/main" id="{17BCAC2C-47CA-2646-87DD-120C1CA264B4}"/>
                    </a:ext>
                  </a:extLst>
                </p:cNvPr>
                <p:cNvSpPr>
                  <a:spLocks noChangeArrowheads="1"/>
                </p:cNvSpPr>
                <p:nvPr/>
              </p:nvSpPr>
              <p:spPr bwMode="auto">
                <a:xfrm>
                  <a:off x="1060585" y="5645150"/>
                  <a:ext cx="493713" cy="328613"/>
                </a:xfrm>
                <a:custGeom>
                  <a:avLst/>
                  <a:gdLst>
                    <a:gd name="T0" fmla="*/ 0 w 1373"/>
                    <a:gd name="T1" fmla="*/ 0 h 913"/>
                    <a:gd name="T2" fmla="*/ 1311 w 1373"/>
                    <a:gd name="T3" fmla="*/ 0 h 913"/>
                    <a:gd name="T4" fmla="*/ 1311 w 1373"/>
                    <a:gd name="T5" fmla="*/ 0 h 913"/>
                    <a:gd name="T6" fmla="*/ 1360 w 1373"/>
                    <a:gd name="T7" fmla="*/ 57 h 913"/>
                    <a:gd name="T8" fmla="*/ 1360 w 1373"/>
                    <a:gd name="T9" fmla="*/ 57 h 913"/>
                    <a:gd name="T10" fmla="*/ 1311 w 1373"/>
                    <a:gd name="T11" fmla="*/ 153 h 913"/>
                    <a:gd name="T12" fmla="*/ 1246 w 1373"/>
                    <a:gd name="T13" fmla="*/ 230 h 913"/>
                    <a:gd name="T14" fmla="*/ 1181 w 1373"/>
                    <a:gd name="T15" fmla="*/ 306 h 913"/>
                    <a:gd name="T16" fmla="*/ 1115 w 1373"/>
                    <a:gd name="T17" fmla="*/ 382 h 913"/>
                    <a:gd name="T18" fmla="*/ 1050 w 1373"/>
                    <a:gd name="T19" fmla="*/ 459 h 913"/>
                    <a:gd name="T20" fmla="*/ 983 w 1373"/>
                    <a:gd name="T21" fmla="*/ 535 h 913"/>
                    <a:gd name="T22" fmla="*/ 918 w 1373"/>
                    <a:gd name="T23" fmla="*/ 613 h 913"/>
                    <a:gd name="T24" fmla="*/ 853 w 1373"/>
                    <a:gd name="T25" fmla="*/ 689 h 913"/>
                    <a:gd name="T26" fmla="*/ 787 w 1373"/>
                    <a:gd name="T27" fmla="*/ 765 h 913"/>
                    <a:gd name="T28" fmla="*/ 722 w 1373"/>
                    <a:gd name="T29" fmla="*/ 842 h 913"/>
                    <a:gd name="T30" fmla="*/ 722 w 1373"/>
                    <a:gd name="T31" fmla="*/ 842 h 913"/>
                    <a:gd name="T32" fmla="*/ 640 w 1373"/>
                    <a:gd name="T33" fmla="*/ 900 h 913"/>
                    <a:gd name="T34" fmla="*/ 640 w 1373"/>
                    <a:gd name="T35" fmla="*/ 900 h 913"/>
                    <a:gd name="T36" fmla="*/ 541 w 1373"/>
                    <a:gd name="T37" fmla="*/ 900 h 913"/>
                    <a:gd name="T38" fmla="*/ 541 w 1373"/>
                    <a:gd name="T39" fmla="*/ 900 h 913"/>
                    <a:gd name="T40" fmla="*/ 459 w 1373"/>
                    <a:gd name="T41" fmla="*/ 842 h 913"/>
                    <a:gd name="T42" fmla="*/ 394 w 1373"/>
                    <a:gd name="T43" fmla="*/ 765 h 913"/>
                    <a:gd name="T44" fmla="*/ 328 w 1373"/>
                    <a:gd name="T45" fmla="*/ 689 h 913"/>
                    <a:gd name="T46" fmla="*/ 263 w 1373"/>
                    <a:gd name="T47" fmla="*/ 613 h 913"/>
                    <a:gd name="T48" fmla="*/ 198 w 1373"/>
                    <a:gd name="T49" fmla="*/ 535 h 913"/>
                    <a:gd name="T50" fmla="*/ 131 w 1373"/>
                    <a:gd name="T51" fmla="*/ 459 h 913"/>
                    <a:gd name="T52" fmla="*/ 66 w 1373"/>
                    <a:gd name="T53" fmla="*/ 382 h 913"/>
                    <a:gd name="T54" fmla="*/ 0 w 1373"/>
                    <a:gd name="T55" fmla="*/ 306 h 913"/>
                    <a:gd name="T56" fmla="*/ 0 w 1373"/>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3" h="913">
                      <a:moveTo>
                        <a:pt x="0" y="0"/>
                      </a:moveTo>
                      <a:lnTo>
                        <a:pt x="1311" y="0"/>
                      </a:lnTo>
                      <a:lnTo>
                        <a:pt x="1311" y="0"/>
                      </a:lnTo>
                      <a:cubicBezTo>
                        <a:pt x="1356" y="0"/>
                        <a:pt x="1372" y="19"/>
                        <a:pt x="1360" y="57"/>
                      </a:cubicBezTo>
                      <a:lnTo>
                        <a:pt x="1360" y="57"/>
                      </a:lnTo>
                      <a:cubicBezTo>
                        <a:pt x="1350" y="96"/>
                        <a:pt x="1334" y="127"/>
                        <a:pt x="1311" y="153"/>
                      </a:cubicBezTo>
                      <a:lnTo>
                        <a:pt x="1246" y="230"/>
                      </a:lnTo>
                      <a:lnTo>
                        <a:pt x="1181" y="306"/>
                      </a:lnTo>
                      <a:lnTo>
                        <a:pt x="1115" y="382"/>
                      </a:lnTo>
                      <a:lnTo>
                        <a:pt x="1050" y="459"/>
                      </a:lnTo>
                      <a:lnTo>
                        <a:pt x="983" y="535"/>
                      </a:lnTo>
                      <a:lnTo>
                        <a:pt x="918" y="613"/>
                      </a:lnTo>
                      <a:lnTo>
                        <a:pt x="853" y="689"/>
                      </a:lnTo>
                      <a:lnTo>
                        <a:pt x="787" y="765"/>
                      </a:lnTo>
                      <a:lnTo>
                        <a:pt x="722" y="842"/>
                      </a:lnTo>
                      <a:lnTo>
                        <a:pt x="722" y="842"/>
                      </a:lnTo>
                      <a:cubicBezTo>
                        <a:pt x="700" y="867"/>
                        <a:pt x="673" y="887"/>
                        <a:pt x="640" y="900"/>
                      </a:cubicBezTo>
                      <a:lnTo>
                        <a:pt x="640" y="900"/>
                      </a:lnTo>
                      <a:cubicBezTo>
                        <a:pt x="607" y="912"/>
                        <a:pt x="574" y="912"/>
                        <a:pt x="541" y="900"/>
                      </a:cubicBezTo>
                      <a:lnTo>
                        <a:pt x="541" y="900"/>
                      </a:lnTo>
                      <a:cubicBezTo>
                        <a:pt x="508" y="887"/>
                        <a:pt x="481" y="867"/>
                        <a:pt x="459" y="842"/>
                      </a:cubicBezTo>
                      <a:lnTo>
                        <a:pt x="394" y="765"/>
                      </a:lnTo>
                      <a:lnTo>
                        <a:pt x="328" y="689"/>
                      </a:lnTo>
                      <a:lnTo>
                        <a:pt x="263" y="613"/>
                      </a:lnTo>
                      <a:lnTo>
                        <a:pt x="198" y="535"/>
                      </a:lnTo>
                      <a:lnTo>
                        <a:pt x="131" y="459"/>
                      </a:lnTo>
                      <a:lnTo>
                        <a:pt x="66" y="382"/>
                      </a:lnTo>
                      <a:lnTo>
                        <a:pt x="0" y="306"/>
                      </a:lnTo>
                      <a:lnTo>
                        <a:pt x="0" y="0"/>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6" name="Freeform 13">
                  <a:extLst>
                    <a:ext uri="{FF2B5EF4-FFF2-40B4-BE49-F238E27FC236}">
                      <a16:creationId xmlns:a16="http://schemas.microsoft.com/office/drawing/2014/main" id="{5C1F03F2-AF57-2049-B2D2-8B84D739BA73}"/>
                    </a:ext>
                  </a:extLst>
                </p:cNvPr>
                <p:cNvSpPr>
                  <a:spLocks noChangeArrowheads="1"/>
                </p:cNvSpPr>
                <p:nvPr/>
              </p:nvSpPr>
              <p:spPr bwMode="auto">
                <a:xfrm>
                  <a:off x="1143135" y="5699125"/>
                  <a:ext cx="260350" cy="163513"/>
                </a:xfrm>
                <a:custGeom>
                  <a:avLst/>
                  <a:gdLst>
                    <a:gd name="T0" fmla="*/ 0 w 722"/>
                    <a:gd name="T1" fmla="*/ 77 h 453"/>
                    <a:gd name="T2" fmla="*/ 0 w 722"/>
                    <a:gd name="T3" fmla="*/ 77 h 453"/>
                    <a:gd name="T4" fmla="*/ 33 w 722"/>
                    <a:gd name="T5" fmla="*/ 153 h 453"/>
                    <a:gd name="T6" fmla="*/ 229 w 722"/>
                    <a:gd name="T7" fmla="*/ 382 h 453"/>
                    <a:gd name="T8" fmla="*/ 229 w 722"/>
                    <a:gd name="T9" fmla="*/ 382 h 453"/>
                    <a:gd name="T10" fmla="*/ 311 w 722"/>
                    <a:gd name="T11" fmla="*/ 440 h 453"/>
                    <a:gd name="T12" fmla="*/ 311 w 722"/>
                    <a:gd name="T13" fmla="*/ 440 h 453"/>
                    <a:gd name="T14" fmla="*/ 410 w 722"/>
                    <a:gd name="T15" fmla="*/ 440 h 453"/>
                    <a:gd name="T16" fmla="*/ 410 w 722"/>
                    <a:gd name="T17" fmla="*/ 440 h 453"/>
                    <a:gd name="T18" fmla="*/ 492 w 722"/>
                    <a:gd name="T19" fmla="*/ 382 h 453"/>
                    <a:gd name="T20" fmla="*/ 688 w 722"/>
                    <a:gd name="T21" fmla="*/ 153 h 453"/>
                    <a:gd name="T22" fmla="*/ 688 w 722"/>
                    <a:gd name="T23" fmla="*/ 153 h 453"/>
                    <a:gd name="T24" fmla="*/ 721 w 722"/>
                    <a:gd name="T25" fmla="*/ 77 h 453"/>
                    <a:gd name="T26" fmla="*/ 721 w 722"/>
                    <a:gd name="T27" fmla="*/ 77 h 453"/>
                    <a:gd name="T28" fmla="*/ 672 w 722"/>
                    <a:gd name="T29" fmla="*/ 19 h 453"/>
                    <a:gd name="T30" fmla="*/ 672 w 722"/>
                    <a:gd name="T31" fmla="*/ 19 h 453"/>
                    <a:gd name="T32" fmla="*/ 557 w 722"/>
                    <a:gd name="T33" fmla="*/ 0 h 453"/>
                    <a:gd name="T34" fmla="*/ 164 w 722"/>
                    <a:gd name="T35" fmla="*/ 0 h 453"/>
                    <a:gd name="T36" fmla="*/ 164 w 722"/>
                    <a:gd name="T37" fmla="*/ 0 h 453"/>
                    <a:gd name="T38" fmla="*/ 49 w 722"/>
                    <a:gd name="T39" fmla="*/ 19 h 453"/>
                    <a:gd name="T40" fmla="*/ 49 w 722"/>
                    <a:gd name="T41" fmla="*/ 19 h 453"/>
                    <a:gd name="T42" fmla="*/ 0 w 722"/>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2" h="453">
                      <a:moveTo>
                        <a:pt x="0" y="77"/>
                      </a:moveTo>
                      <a:lnTo>
                        <a:pt x="0" y="77"/>
                      </a:lnTo>
                      <a:cubicBezTo>
                        <a:pt x="0" y="102"/>
                        <a:pt x="11" y="128"/>
                        <a:pt x="33" y="153"/>
                      </a:cubicBezTo>
                      <a:lnTo>
                        <a:pt x="229" y="382"/>
                      </a:lnTo>
                      <a:lnTo>
                        <a:pt x="229" y="382"/>
                      </a:lnTo>
                      <a:cubicBezTo>
                        <a:pt x="251" y="408"/>
                        <a:pt x="278" y="427"/>
                        <a:pt x="311" y="440"/>
                      </a:cubicBezTo>
                      <a:lnTo>
                        <a:pt x="311" y="440"/>
                      </a:lnTo>
                      <a:cubicBezTo>
                        <a:pt x="344" y="452"/>
                        <a:pt x="377" y="452"/>
                        <a:pt x="410" y="440"/>
                      </a:cubicBezTo>
                      <a:lnTo>
                        <a:pt x="410" y="440"/>
                      </a:lnTo>
                      <a:cubicBezTo>
                        <a:pt x="443" y="427"/>
                        <a:pt x="470" y="408"/>
                        <a:pt x="492" y="382"/>
                      </a:cubicBezTo>
                      <a:lnTo>
                        <a:pt x="688" y="153"/>
                      </a:lnTo>
                      <a:lnTo>
                        <a:pt x="688" y="153"/>
                      </a:lnTo>
                      <a:cubicBezTo>
                        <a:pt x="710" y="128"/>
                        <a:pt x="721" y="102"/>
                        <a:pt x="721" y="77"/>
                      </a:cubicBezTo>
                      <a:lnTo>
                        <a:pt x="721" y="77"/>
                      </a:lnTo>
                      <a:cubicBezTo>
                        <a:pt x="721" y="51"/>
                        <a:pt x="705" y="32"/>
                        <a:pt x="672" y="19"/>
                      </a:cubicBezTo>
                      <a:lnTo>
                        <a:pt x="672" y="19"/>
                      </a:lnTo>
                      <a:cubicBezTo>
                        <a:pt x="639" y="7"/>
                        <a:pt x="601" y="0"/>
                        <a:pt x="557" y="0"/>
                      </a:cubicBezTo>
                      <a:lnTo>
                        <a:pt x="164" y="0"/>
                      </a:lnTo>
                      <a:lnTo>
                        <a:pt x="164" y="0"/>
                      </a:lnTo>
                      <a:cubicBezTo>
                        <a:pt x="120" y="0"/>
                        <a:pt x="82" y="7"/>
                        <a:pt x="49" y="19"/>
                      </a:cubicBezTo>
                      <a:lnTo>
                        <a:pt x="49" y="19"/>
                      </a:lnTo>
                      <a:cubicBezTo>
                        <a:pt x="16" y="32"/>
                        <a:pt x="0" y="51"/>
                        <a:pt x="0" y="7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7" name="Freeform 14">
                  <a:extLst>
                    <a:ext uri="{FF2B5EF4-FFF2-40B4-BE49-F238E27FC236}">
                      <a16:creationId xmlns:a16="http://schemas.microsoft.com/office/drawing/2014/main" id="{FA9B1F05-C778-6540-B9B9-09A240E0A977}"/>
                    </a:ext>
                  </a:extLst>
                </p:cNvPr>
                <p:cNvSpPr>
                  <a:spLocks noChangeArrowheads="1"/>
                </p:cNvSpPr>
                <p:nvPr/>
              </p:nvSpPr>
              <p:spPr bwMode="auto">
                <a:xfrm>
                  <a:off x="2641735" y="6619875"/>
                  <a:ext cx="117475" cy="130175"/>
                </a:xfrm>
                <a:custGeom>
                  <a:avLst/>
                  <a:gdLst>
                    <a:gd name="T0" fmla="*/ 196 w 328"/>
                    <a:gd name="T1" fmla="*/ 98 h 361"/>
                    <a:gd name="T2" fmla="*/ 131 w 328"/>
                    <a:gd name="T3" fmla="*/ 164 h 361"/>
                    <a:gd name="T4" fmla="*/ 65 w 328"/>
                    <a:gd name="T5" fmla="*/ 229 h 361"/>
                    <a:gd name="T6" fmla="*/ 65 w 328"/>
                    <a:gd name="T7" fmla="*/ 229 h 361"/>
                    <a:gd name="T8" fmla="*/ 16 w 328"/>
                    <a:gd name="T9" fmla="*/ 311 h 361"/>
                    <a:gd name="T10" fmla="*/ 0 w 328"/>
                    <a:gd name="T11" fmla="*/ 360 h 361"/>
                    <a:gd name="T12" fmla="*/ 262 w 328"/>
                    <a:gd name="T13" fmla="*/ 360 h 361"/>
                    <a:gd name="T14" fmla="*/ 278 w 328"/>
                    <a:gd name="T15" fmla="*/ 311 h 361"/>
                    <a:gd name="T16" fmla="*/ 278 w 328"/>
                    <a:gd name="T17" fmla="*/ 311 h 361"/>
                    <a:gd name="T18" fmla="*/ 327 w 328"/>
                    <a:gd name="T19" fmla="*/ 262 h 361"/>
                    <a:gd name="T20" fmla="*/ 327 w 328"/>
                    <a:gd name="T21" fmla="*/ 0 h 361"/>
                    <a:gd name="T22" fmla="*/ 327 w 328"/>
                    <a:gd name="T23" fmla="*/ 0 h 361"/>
                    <a:gd name="T24" fmla="*/ 262 w 328"/>
                    <a:gd name="T25" fmla="*/ 33 h 361"/>
                    <a:gd name="T26" fmla="*/ 196 w 328"/>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361">
                      <a:moveTo>
                        <a:pt x="196" y="98"/>
                      </a:moveTo>
                      <a:lnTo>
                        <a:pt x="131" y="164"/>
                      </a:lnTo>
                      <a:lnTo>
                        <a:pt x="65" y="229"/>
                      </a:lnTo>
                      <a:lnTo>
                        <a:pt x="65" y="229"/>
                      </a:lnTo>
                      <a:cubicBezTo>
                        <a:pt x="43" y="251"/>
                        <a:pt x="27" y="279"/>
                        <a:pt x="16" y="311"/>
                      </a:cubicBezTo>
                      <a:lnTo>
                        <a:pt x="0" y="360"/>
                      </a:lnTo>
                      <a:lnTo>
                        <a:pt x="262" y="360"/>
                      </a:lnTo>
                      <a:lnTo>
                        <a:pt x="278" y="311"/>
                      </a:lnTo>
                      <a:lnTo>
                        <a:pt x="278" y="311"/>
                      </a:lnTo>
                      <a:cubicBezTo>
                        <a:pt x="289" y="279"/>
                        <a:pt x="306" y="262"/>
                        <a:pt x="327" y="262"/>
                      </a:cubicBezTo>
                      <a:lnTo>
                        <a:pt x="327" y="0"/>
                      </a:lnTo>
                      <a:lnTo>
                        <a:pt x="327" y="0"/>
                      </a:lnTo>
                      <a:cubicBezTo>
                        <a:pt x="306" y="0"/>
                        <a:pt x="284" y="11"/>
                        <a:pt x="262" y="33"/>
                      </a:cubicBezTo>
                      <a:lnTo>
                        <a:pt x="196"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8" name="Freeform 15">
                  <a:extLst>
                    <a:ext uri="{FF2B5EF4-FFF2-40B4-BE49-F238E27FC236}">
                      <a16:creationId xmlns:a16="http://schemas.microsoft.com/office/drawing/2014/main" id="{83375024-9286-5843-BDD7-B0C1180C76D2}"/>
                    </a:ext>
                  </a:extLst>
                </p:cNvPr>
                <p:cNvSpPr>
                  <a:spLocks noChangeArrowheads="1"/>
                </p:cNvSpPr>
                <p:nvPr/>
              </p:nvSpPr>
              <p:spPr bwMode="auto">
                <a:xfrm>
                  <a:off x="2359160" y="6619875"/>
                  <a:ext cx="236538" cy="130175"/>
                </a:xfrm>
                <a:custGeom>
                  <a:avLst/>
                  <a:gdLst>
                    <a:gd name="T0" fmla="*/ 590 w 656"/>
                    <a:gd name="T1" fmla="*/ 229 h 361"/>
                    <a:gd name="T2" fmla="*/ 394 w 656"/>
                    <a:gd name="T3" fmla="*/ 33 h 361"/>
                    <a:gd name="T4" fmla="*/ 394 w 656"/>
                    <a:gd name="T5" fmla="*/ 33 h 361"/>
                    <a:gd name="T6" fmla="*/ 327 w 656"/>
                    <a:gd name="T7" fmla="*/ 0 h 361"/>
                    <a:gd name="T8" fmla="*/ 327 w 656"/>
                    <a:gd name="T9" fmla="*/ 0 h 361"/>
                    <a:gd name="T10" fmla="*/ 262 w 656"/>
                    <a:gd name="T11" fmla="*/ 33 h 361"/>
                    <a:gd name="T12" fmla="*/ 66 w 656"/>
                    <a:gd name="T13" fmla="*/ 229 h 361"/>
                    <a:gd name="T14" fmla="*/ 66 w 656"/>
                    <a:gd name="T15" fmla="*/ 229 h 361"/>
                    <a:gd name="T16" fmla="*/ 16 w 656"/>
                    <a:gd name="T17" fmla="*/ 311 h 361"/>
                    <a:gd name="T18" fmla="*/ 0 w 656"/>
                    <a:gd name="T19" fmla="*/ 360 h 361"/>
                    <a:gd name="T20" fmla="*/ 262 w 656"/>
                    <a:gd name="T21" fmla="*/ 360 h 361"/>
                    <a:gd name="T22" fmla="*/ 279 w 656"/>
                    <a:gd name="T23" fmla="*/ 311 h 361"/>
                    <a:gd name="T24" fmla="*/ 279 w 656"/>
                    <a:gd name="T25" fmla="*/ 311 h 361"/>
                    <a:gd name="T26" fmla="*/ 327 w 656"/>
                    <a:gd name="T27" fmla="*/ 262 h 361"/>
                    <a:gd name="T28" fmla="*/ 327 w 656"/>
                    <a:gd name="T29" fmla="*/ 262 h 361"/>
                    <a:gd name="T30" fmla="*/ 377 w 656"/>
                    <a:gd name="T31" fmla="*/ 311 h 361"/>
                    <a:gd name="T32" fmla="*/ 394 w 656"/>
                    <a:gd name="T33" fmla="*/ 360 h 361"/>
                    <a:gd name="T34" fmla="*/ 655 w 656"/>
                    <a:gd name="T35" fmla="*/ 360 h 361"/>
                    <a:gd name="T36" fmla="*/ 639 w 656"/>
                    <a:gd name="T37" fmla="*/ 311 h 361"/>
                    <a:gd name="T38" fmla="*/ 639 w 656"/>
                    <a:gd name="T39" fmla="*/ 311 h 361"/>
                    <a:gd name="T40" fmla="*/ 590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90" y="229"/>
                      </a:moveTo>
                      <a:lnTo>
                        <a:pt x="394" y="33"/>
                      </a:lnTo>
                      <a:lnTo>
                        <a:pt x="394" y="33"/>
                      </a:lnTo>
                      <a:cubicBezTo>
                        <a:pt x="372" y="11"/>
                        <a:pt x="350" y="0"/>
                        <a:pt x="327" y="0"/>
                      </a:cubicBezTo>
                      <a:lnTo>
                        <a:pt x="327" y="0"/>
                      </a:lnTo>
                      <a:cubicBezTo>
                        <a:pt x="306" y="0"/>
                        <a:pt x="284" y="11"/>
                        <a:pt x="262" y="33"/>
                      </a:cubicBezTo>
                      <a:lnTo>
                        <a:pt x="66" y="229"/>
                      </a:lnTo>
                      <a:lnTo>
                        <a:pt x="66" y="229"/>
                      </a:lnTo>
                      <a:cubicBezTo>
                        <a:pt x="44" y="251"/>
                        <a:pt x="27" y="279"/>
                        <a:pt x="16" y="311"/>
                      </a:cubicBezTo>
                      <a:lnTo>
                        <a:pt x="0" y="360"/>
                      </a:lnTo>
                      <a:lnTo>
                        <a:pt x="262" y="360"/>
                      </a:lnTo>
                      <a:lnTo>
                        <a:pt x="279" y="311"/>
                      </a:lnTo>
                      <a:lnTo>
                        <a:pt x="279" y="311"/>
                      </a:lnTo>
                      <a:cubicBezTo>
                        <a:pt x="290" y="279"/>
                        <a:pt x="306" y="262"/>
                        <a:pt x="327" y="262"/>
                      </a:cubicBezTo>
                      <a:lnTo>
                        <a:pt x="327" y="262"/>
                      </a:lnTo>
                      <a:cubicBezTo>
                        <a:pt x="350" y="262"/>
                        <a:pt x="366" y="279"/>
                        <a:pt x="377" y="311"/>
                      </a:cubicBezTo>
                      <a:lnTo>
                        <a:pt x="394" y="360"/>
                      </a:lnTo>
                      <a:lnTo>
                        <a:pt x="655"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69" name="Freeform 16">
                  <a:extLst>
                    <a:ext uri="{FF2B5EF4-FFF2-40B4-BE49-F238E27FC236}">
                      <a16:creationId xmlns:a16="http://schemas.microsoft.com/office/drawing/2014/main" id="{35B0A28B-EAB0-5C48-B403-13F9A1C6C0F6}"/>
                    </a:ext>
                  </a:extLst>
                </p:cNvPr>
                <p:cNvSpPr>
                  <a:spLocks noChangeArrowheads="1"/>
                </p:cNvSpPr>
                <p:nvPr/>
              </p:nvSpPr>
              <p:spPr bwMode="auto">
                <a:xfrm>
                  <a:off x="2076585" y="6619875"/>
                  <a:ext cx="236538" cy="130175"/>
                </a:xfrm>
                <a:custGeom>
                  <a:avLst/>
                  <a:gdLst>
                    <a:gd name="T0" fmla="*/ 589 w 656"/>
                    <a:gd name="T1" fmla="*/ 229 h 361"/>
                    <a:gd name="T2" fmla="*/ 393 w 656"/>
                    <a:gd name="T3" fmla="*/ 33 h 361"/>
                    <a:gd name="T4" fmla="*/ 393 w 656"/>
                    <a:gd name="T5" fmla="*/ 33 h 361"/>
                    <a:gd name="T6" fmla="*/ 328 w 656"/>
                    <a:gd name="T7" fmla="*/ 0 h 361"/>
                    <a:gd name="T8" fmla="*/ 328 w 656"/>
                    <a:gd name="T9" fmla="*/ 0 h 361"/>
                    <a:gd name="T10" fmla="*/ 261 w 656"/>
                    <a:gd name="T11" fmla="*/ 33 h 361"/>
                    <a:gd name="T12" fmla="*/ 65 w 656"/>
                    <a:gd name="T13" fmla="*/ 229 h 361"/>
                    <a:gd name="T14" fmla="*/ 65 w 656"/>
                    <a:gd name="T15" fmla="*/ 229 h 361"/>
                    <a:gd name="T16" fmla="*/ 16 w 656"/>
                    <a:gd name="T17" fmla="*/ 311 h 361"/>
                    <a:gd name="T18" fmla="*/ 0 w 656"/>
                    <a:gd name="T19" fmla="*/ 360 h 361"/>
                    <a:gd name="T20" fmla="*/ 261 w 656"/>
                    <a:gd name="T21" fmla="*/ 360 h 361"/>
                    <a:gd name="T22" fmla="*/ 278 w 656"/>
                    <a:gd name="T23" fmla="*/ 311 h 361"/>
                    <a:gd name="T24" fmla="*/ 278 w 656"/>
                    <a:gd name="T25" fmla="*/ 311 h 361"/>
                    <a:gd name="T26" fmla="*/ 328 w 656"/>
                    <a:gd name="T27" fmla="*/ 262 h 361"/>
                    <a:gd name="T28" fmla="*/ 328 w 656"/>
                    <a:gd name="T29" fmla="*/ 262 h 361"/>
                    <a:gd name="T30" fmla="*/ 376 w 656"/>
                    <a:gd name="T31" fmla="*/ 311 h 361"/>
                    <a:gd name="T32" fmla="*/ 393 w 656"/>
                    <a:gd name="T33" fmla="*/ 360 h 361"/>
                    <a:gd name="T34" fmla="*/ 655 w 656"/>
                    <a:gd name="T35" fmla="*/ 360 h 361"/>
                    <a:gd name="T36" fmla="*/ 638 w 656"/>
                    <a:gd name="T37" fmla="*/ 311 h 361"/>
                    <a:gd name="T38" fmla="*/ 638 w 656"/>
                    <a:gd name="T39" fmla="*/ 311 h 361"/>
                    <a:gd name="T40" fmla="*/ 589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89" y="229"/>
                      </a:moveTo>
                      <a:lnTo>
                        <a:pt x="393" y="33"/>
                      </a:lnTo>
                      <a:lnTo>
                        <a:pt x="393" y="33"/>
                      </a:lnTo>
                      <a:cubicBezTo>
                        <a:pt x="371" y="11"/>
                        <a:pt x="349" y="0"/>
                        <a:pt x="328" y="0"/>
                      </a:cubicBezTo>
                      <a:lnTo>
                        <a:pt x="328" y="0"/>
                      </a:lnTo>
                      <a:cubicBezTo>
                        <a:pt x="305" y="0"/>
                        <a:pt x="283" y="11"/>
                        <a:pt x="261" y="33"/>
                      </a:cubicBezTo>
                      <a:lnTo>
                        <a:pt x="65" y="229"/>
                      </a:lnTo>
                      <a:lnTo>
                        <a:pt x="65" y="229"/>
                      </a:lnTo>
                      <a:cubicBezTo>
                        <a:pt x="44" y="251"/>
                        <a:pt x="26" y="279"/>
                        <a:pt x="16" y="311"/>
                      </a:cubicBezTo>
                      <a:lnTo>
                        <a:pt x="0" y="360"/>
                      </a:lnTo>
                      <a:lnTo>
                        <a:pt x="261" y="360"/>
                      </a:lnTo>
                      <a:lnTo>
                        <a:pt x="278" y="311"/>
                      </a:lnTo>
                      <a:lnTo>
                        <a:pt x="278" y="311"/>
                      </a:lnTo>
                      <a:cubicBezTo>
                        <a:pt x="289" y="279"/>
                        <a:pt x="305" y="262"/>
                        <a:pt x="328" y="262"/>
                      </a:cubicBezTo>
                      <a:lnTo>
                        <a:pt x="328" y="262"/>
                      </a:lnTo>
                      <a:cubicBezTo>
                        <a:pt x="349" y="262"/>
                        <a:pt x="365" y="279"/>
                        <a:pt x="376" y="311"/>
                      </a:cubicBezTo>
                      <a:lnTo>
                        <a:pt x="393" y="360"/>
                      </a:lnTo>
                      <a:lnTo>
                        <a:pt x="655" y="360"/>
                      </a:lnTo>
                      <a:lnTo>
                        <a:pt x="638" y="311"/>
                      </a:lnTo>
                      <a:lnTo>
                        <a:pt x="638" y="311"/>
                      </a:lnTo>
                      <a:cubicBezTo>
                        <a:pt x="628" y="279"/>
                        <a:pt x="611" y="251"/>
                        <a:pt x="589"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0" name="Freeform 17">
                  <a:extLst>
                    <a:ext uri="{FF2B5EF4-FFF2-40B4-BE49-F238E27FC236}">
                      <a16:creationId xmlns:a16="http://schemas.microsoft.com/office/drawing/2014/main" id="{3BADB693-ECD9-074F-910B-AC9712631648}"/>
                    </a:ext>
                  </a:extLst>
                </p:cNvPr>
                <p:cNvSpPr>
                  <a:spLocks noChangeArrowheads="1"/>
                </p:cNvSpPr>
                <p:nvPr/>
              </p:nvSpPr>
              <p:spPr bwMode="auto">
                <a:xfrm>
                  <a:off x="1792423" y="6619875"/>
                  <a:ext cx="236537" cy="130175"/>
                </a:xfrm>
                <a:custGeom>
                  <a:avLst/>
                  <a:gdLst>
                    <a:gd name="T0" fmla="*/ 590 w 656"/>
                    <a:gd name="T1" fmla="*/ 229 h 361"/>
                    <a:gd name="T2" fmla="*/ 524 w 656"/>
                    <a:gd name="T3" fmla="*/ 164 h 361"/>
                    <a:gd name="T4" fmla="*/ 459 w 656"/>
                    <a:gd name="T5" fmla="*/ 98 h 361"/>
                    <a:gd name="T6" fmla="*/ 393 w 656"/>
                    <a:gd name="T7" fmla="*/ 33 h 361"/>
                    <a:gd name="T8" fmla="*/ 393 w 656"/>
                    <a:gd name="T9" fmla="*/ 33 h 361"/>
                    <a:gd name="T10" fmla="*/ 328 w 656"/>
                    <a:gd name="T11" fmla="*/ 0 h 361"/>
                    <a:gd name="T12" fmla="*/ 328 w 656"/>
                    <a:gd name="T13" fmla="*/ 0 h 361"/>
                    <a:gd name="T14" fmla="*/ 262 w 656"/>
                    <a:gd name="T15" fmla="*/ 33 h 361"/>
                    <a:gd name="T16" fmla="*/ 197 w 656"/>
                    <a:gd name="T17" fmla="*/ 98 h 361"/>
                    <a:gd name="T18" fmla="*/ 131 w 656"/>
                    <a:gd name="T19" fmla="*/ 164 h 361"/>
                    <a:gd name="T20" fmla="*/ 65 w 656"/>
                    <a:gd name="T21" fmla="*/ 229 h 361"/>
                    <a:gd name="T22" fmla="*/ 65 w 656"/>
                    <a:gd name="T23" fmla="*/ 229 h 361"/>
                    <a:gd name="T24" fmla="*/ 16 w 656"/>
                    <a:gd name="T25" fmla="*/ 311 h 361"/>
                    <a:gd name="T26" fmla="*/ 0 w 656"/>
                    <a:gd name="T27" fmla="*/ 360 h 361"/>
                    <a:gd name="T28" fmla="*/ 262 w 656"/>
                    <a:gd name="T29" fmla="*/ 360 h 361"/>
                    <a:gd name="T30" fmla="*/ 278 w 656"/>
                    <a:gd name="T31" fmla="*/ 311 h 361"/>
                    <a:gd name="T32" fmla="*/ 278 w 656"/>
                    <a:gd name="T33" fmla="*/ 311 h 361"/>
                    <a:gd name="T34" fmla="*/ 328 w 656"/>
                    <a:gd name="T35" fmla="*/ 262 h 361"/>
                    <a:gd name="T36" fmla="*/ 328 w 656"/>
                    <a:gd name="T37" fmla="*/ 262 h 361"/>
                    <a:gd name="T38" fmla="*/ 377 w 656"/>
                    <a:gd name="T39" fmla="*/ 311 h 361"/>
                    <a:gd name="T40" fmla="*/ 393 w 656"/>
                    <a:gd name="T41" fmla="*/ 360 h 361"/>
                    <a:gd name="T42" fmla="*/ 655 w 656"/>
                    <a:gd name="T43" fmla="*/ 360 h 361"/>
                    <a:gd name="T44" fmla="*/ 639 w 656"/>
                    <a:gd name="T45" fmla="*/ 311 h 361"/>
                    <a:gd name="T46" fmla="*/ 639 w 656"/>
                    <a:gd name="T47" fmla="*/ 311 h 361"/>
                    <a:gd name="T48" fmla="*/ 590 w 656"/>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6" h="361">
                      <a:moveTo>
                        <a:pt x="590" y="229"/>
                      </a:moveTo>
                      <a:lnTo>
                        <a:pt x="524" y="164"/>
                      </a:lnTo>
                      <a:lnTo>
                        <a:pt x="459" y="98"/>
                      </a:lnTo>
                      <a:lnTo>
                        <a:pt x="393" y="33"/>
                      </a:lnTo>
                      <a:lnTo>
                        <a:pt x="393" y="33"/>
                      </a:lnTo>
                      <a:cubicBezTo>
                        <a:pt x="371" y="11"/>
                        <a:pt x="349" y="0"/>
                        <a:pt x="328" y="0"/>
                      </a:cubicBezTo>
                      <a:lnTo>
                        <a:pt x="328" y="0"/>
                      </a:lnTo>
                      <a:cubicBezTo>
                        <a:pt x="306" y="0"/>
                        <a:pt x="284" y="11"/>
                        <a:pt x="262" y="33"/>
                      </a:cubicBezTo>
                      <a:lnTo>
                        <a:pt x="197" y="98"/>
                      </a:lnTo>
                      <a:lnTo>
                        <a:pt x="131" y="164"/>
                      </a:lnTo>
                      <a:lnTo>
                        <a:pt x="65" y="229"/>
                      </a:lnTo>
                      <a:lnTo>
                        <a:pt x="65" y="229"/>
                      </a:lnTo>
                      <a:cubicBezTo>
                        <a:pt x="43" y="251"/>
                        <a:pt x="27" y="279"/>
                        <a:pt x="16" y="311"/>
                      </a:cubicBezTo>
                      <a:lnTo>
                        <a:pt x="0" y="360"/>
                      </a:lnTo>
                      <a:lnTo>
                        <a:pt x="262" y="360"/>
                      </a:lnTo>
                      <a:lnTo>
                        <a:pt x="278" y="311"/>
                      </a:lnTo>
                      <a:lnTo>
                        <a:pt x="278" y="311"/>
                      </a:lnTo>
                      <a:cubicBezTo>
                        <a:pt x="289" y="279"/>
                        <a:pt x="306" y="262"/>
                        <a:pt x="328" y="262"/>
                      </a:cubicBezTo>
                      <a:lnTo>
                        <a:pt x="328" y="262"/>
                      </a:lnTo>
                      <a:cubicBezTo>
                        <a:pt x="349" y="262"/>
                        <a:pt x="366" y="279"/>
                        <a:pt x="377" y="311"/>
                      </a:cubicBezTo>
                      <a:lnTo>
                        <a:pt x="393" y="360"/>
                      </a:lnTo>
                      <a:lnTo>
                        <a:pt x="655" y="360"/>
                      </a:lnTo>
                      <a:lnTo>
                        <a:pt x="639" y="311"/>
                      </a:lnTo>
                      <a:lnTo>
                        <a:pt x="639" y="311"/>
                      </a:lnTo>
                      <a:cubicBezTo>
                        <a:pt x="628" y="279"/>
                        <a:pt x="612" y="251"/>
                        <a:pt x="590"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1" name="Freeform 18">
                  <a:extLst>
                    <a:ext uri="{FF2B5EF4-FFF2-40B4-BE49-F238E27FC236}">
                      <a16:creationId xmlns:a16="http://schemas.microsoft.com/office/drawing/2014/main" id="{3AC4D865-A4F5-F94B-8903-457C842DD49D}"/>
                    </a:ext>
                  </a:extLst>
                </p:cNvPr>
                <p:cNvSpPr>
                  <a:spLocks noChangeArrowheads="1"/>
                </p:cNvSpPr>
                <p:nvPr/>
              </p:nvSpPr>
              <p:spPr bwMode="auto">
                <a:xfrm>
                  <a:off x="1509848" y="6619875"/>
                  <a:ext cx="236537" cy="130175"/>
                </a:xfrm>
                <a:custGeom>
                  <a:avLst/>
                  <a:gdLst>
                    <a:gd name="T0" fmla="*/ 590 w 656"/>
                    <a:gd name="T1" fmla="*/ 229 h 361"/>
                    <a:gd name="T2" fmla="*/ 525 w 656"/>
                    <a:gd name="T3" fmla="*/ 164 h 361"/>
                    <a:gd name="T4" fmla="*/ 459 w 656"/>
                    <a:gd name="T5" fmla="*/ 98 h 361"/>
                    <a:gd name="T6" fmla="*/ 393 w 656"/>
                    <a:gd name="T7" fmla="*/ 33 h 361"/>
                    <a:gd name="T8" fmla="*/ 393 w 656"/>
                    <a:gd name="T9" fmla="*/ 33 h 361"/>
                    <a:gd name="T10" fmla="*/ 328 w 656"/>
                    <a:gd name="T11" fmla="*/ 0 h 361"/>
                    <a:gd name="T12" fmla="*/ 328 w 656"/>
                    <a:gd name="T13" fmla="*/ 0 h 361"/>
                    <a:gd name="T14" fmla="*/ 263 w 656"/>
                    <a:gd name="T15" fmla="*/ 33 h 361"/>
                    <a:gd name="T16" fmla="*/ 197 w 656"/>
                    <a:gd name="T17" fmla="*/ 98 h 361"/>
                    <a:gd name="T18" fmla="*/ 132 w 656"/>
                    <a:gd name="T19" fmla="*/ 164 h 361"/>
                    <a:gd name="T20" fmla="*/ 65 w 656"/>
                    <a:gd name="T21" fmla="*/ 229 h 361"/>
                    <a:gd name="T22" fmla="*/ 65 w 656"/>
                    <a:gd name="T23" fmla="*/ 229 h 361"/>
                    <a:gd name="T24" fmla="*/ 17 w 656"/>
                    <a:gd name="T25" fmla="*/ 311 h 361"/>
                    <a:gd name="T26" fmla="*/ 0 w 656"/>
                    <a:gd name="T27" fmla="*/ 360 h 361"/>
                    <a:gd name="T28" fmla="*/ 263 w 656"/>
                    <a:gd name="T29" fmla="*/ 360 h 361"/>
                    <a:gd name="T30" fmla="*/ 278 w 656"/>
                    <a:gd name="T31" fmla="*/ 311 h 361"/>
                    <a:gd name="T32" fmla="*/ 278 w 656"/>
                    <a:gd name="T33" fmla="*/ 311 h 361"/>
                    <a:gd name="T34" fmla="*/ 328 w 656"/>
                    <a:gd name="T35" fmla="*/ 262 h 361"/>
                    <a:gd name="T36" fmla="*/ 328 w 656"/>
                    <a:gd name="T37" fmla="*/ 262 h 361"/>
                    <a:gd name="T38" fmla="*/ 377 w 656"/>
                    <a:gd name="T39" fmla="*/ 311 h 361"/>
                    <a:gd name="T40" fmla="*/ 393 w 656"/>
                    <a:gd name="T41" fmla="*/ 360 h 361"/>
                    <a:gd name="T42" fmla="*/ 655 w 656"/>
                    <a:gd name="T43" fmla="*/ 360 h 361"/>
                    <a:gd name="T44" fmla="*/ 639 w 656"/>
                    <a:gd name="T45" fmla="*/ 311 h 361"/>
                    <a:gd name="T46" fmla="*/ 639 w 656"/>
                    <a:gd name="T47" fmla="*/ 311 h 361"/>
                    <a:gd name="T48" fmla="*/ 590 w 656"/>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6" h="361">
                      <a:moveTo>
                        <a:pt x="590" y="229"/>
                      </a:moveTo>
                      <a:lnTo>
                        <a:pt x="525" y="164"/>
                      </a:lnTo>
                      <a:lnTo>
                        <a:pt x="459" y="98"/>
                      </a:lnTo>
                      <a:lnTo>
                        <a:pt x="393" y="33"/>
                      </a:lnTo>
                      <a:lnTo>
                        <a:pt x="393" y="33"/>
                      </a:lnTo>
                      <a:cubicBezTo>
                        <a:pt x="372" y="11"/>
                        <a:pt x="349" y="0"/>
                        <a:pt x="328" y="0"/>
                      </a:cubicBezTo>
                      <a:lnTo>
                        <a:pt x="328" y="0"/>
                      </a:lnTo>
                      <a:cubicBezTo>
                        <a:pt x="306" y="0"/>
                        <a:pt x="284" y="11"/>
                        <a:pt x="263" y="33"/>
                      </a:cubicBezTo>
                      <a:lnTo>
                        <a:pt x="197" y="98"/>
                      </a:lnTo>
                      <a:lnTo>
                        <a:pt x="132" y="164"/>
                      </a:lnTo>
                      <a:lnTo>
                        <a:pt x="65" y="229"/>
                      </a:lnTo>
                      <a:lnTo>
                        <a:pt x="65" y="229"/>
                      </a:lnTo>
                      <a:cubicBezTo>
                        <a:pt x="43" y="251"/>
                        <a:pt x="28" y="279"/>
                        <a:pt x="17" y="311"/>
                      </a:cubicBezTo>
                      <a:lnTo>
                        <a:pt x="0" y="360"/>
                      </a:lnTo>
                      <a:lnTo>
                        <a:pt x="263" y="360"/>
                      </a:lnTo>
                      <a:lnTo>
                        <a:pt x="278" y="311"/>
                      </a:lnTo>
                      <a:lnTo>
                        <a:pt x="278" y="311"/>
                      </a:lnTo>
                      <a:cubicBezTo>
                        <a:pt x="290" y="279"/>
                        <a:pt x="306" y="262"/>
                        <a:pt x="328" y="262"/>
                      </a:cubicBezTo>
                      <a:lnTo>
                        <a:pt x="328" y="262"/>
                      </a:lnTo>
                      <a:cubicBezTo>
                        <a:pt x="349" y="262"/>
                        <a:pt x="366" y="279"/>
                        <a:pt x="377" y="311"/>
                      </a:cubicBezTo>
                      <a:lnTo>
                        <a:pt x="393" y="360"/>
                      </a:lnTo>
                      <a:lnTo>
                        <a:pt x="655"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2" name="Freeform 19">
                  <a:extLst>
                    <a:ext uri="{FF2B5EF4-FFF2-40B4-BE49-F238E27FC236}">
                      <a16:creationId xmlns:a16="http://schemas.microsoft.com/office/drawing/2014/main" id="{20F96603-10D8-E64F-8F1D-065207531DB9}"/>
                    </a:ext>
                  </a:extLst>
                </p:cNvPr>
                <p:cNvSpPr>
                  <a:spLocks noChangeArrowheads="1"/>
                </p:cNvSpPr>
                <p:nvPr/>
              </p:nvSpPr>
              <p:spPr bwMode="auto">
                <a:xfrm>
                  <a:off x="1225685" y="6619875"/>
                  <a:ext cx="236538" cy="130175"/>
                </a:xfrm>
                <a:custGeom>
                  <a:avLst/>
                  <a:gdLst>
                    <a:gd name="T0" fmla="*/ 591 w 657"/>
                    <a:gd name="T1" fmla="*/ 229 h 361"/>
                    <a:gd name="T2" fmla="*/ 524 w 657"/>
                    <a:gd name="T3" fmla="*/ 164 h 361"/>
                    <a:gd name="T4" fmla="*/ 459 w 657"/>
                    <a:gd name="T5" fmla="*/ 98 h 361"/>
                    <a:gd name="T6" fmla="*/ 394 w 657"/>
                    <a:gd name="T7" fmla="*/ 33 h 361"/>
                    <a:gd name="T8" fmla="*/ 394 w 657"/>
                    <a:gd name="T9" fmla="*/ 33 h 361"/>
                    <a:gd name="T10" fmla="*/ 328 w 657"/>
                    <a:gd name="T11" fmla="*/ 0 h 361"/>
                    <a:gd name="T12" fmla="*/ 328 w 657"/>
                    <a:gd name="T13" fmla="*/ 0 h 361"/>
                    <a:gd name="T14" fmla="*/ 263 w 657"/>
                    <a:gd name="T15" fmla="*/ 33 h 361"/>
                    <a:gd name="T16" fmla="*/ 197 w 657"/>
                    <a:gd name="T17" fmla="*/ 98 h 361"/>
                    <a:gd name="T18" fmla="*/ 131 w 657"/>
                    <a:gd name="T19" fmla="*/ 164 h 361"/>
                    <a:gd name="T20" fmla="*/ 66 w 657"/>
                    <a:gd name="T21" fmla="*/ 229 h 361"/>
                    <a:gd name="T22" fmla="*/ 66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8 w 657"/>
                    <a:gd name="T39" fmla="*/ 311 h 361"/>
                    <a:gd name="T40" fmla="*/ 394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4" y="164"/>
                      </a:lnTo>
                      <a:lnTo>
                        <a:pt x="459" y="98"/>
                      </a:lnTo>
                      <a:lnTo>
                        <a:pt x="394" y="33"/>
                      </a:lnTo>
                      <a:lnTo>
                        <a:pt x="394" y="33"/>
                      </a:lnTo>
                      <a:cubicBezTo>
                        <a:pt x="372" y="11"/>
                        <a:pt x="350" y="0"/>
                        <a:pt x="328" y="0"/>
                      </a:cubicBezTo>
                      <a:lnTo>
                        <a:pt x="328" y="0"/>
                      </a:lnTo>
                      <a:cubicBezTo>
                        <a:pt x="306" y="0"/>
                        <a:pt x="285" y="11"/>
                        <a:pt x="263" y="33"/>
                      </a:cubicBezTo>
                      <a:lnTo>
                        <a:pt x="197" y="98"/>
                      </a:lnTo>
                      <a:lnTo>
                        <a:pt x="131" y="164"/>
                      </a:lnTo>
                      <a:lnTo>
                        <a:pt x="66" y="229"/>
                      </a:lnTo>
                      <a:lnTo>
                        <a:pt x="66"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6" y="279"/>
                        <a:pt x="378" y="311"/>
                      </a:cubicBezTo>
                      <a:lnTo>
                        <a:pt x="394" y="360"/>
                      </a:lnTo>
                      <a:lnTo>
                        <a:pt x="656" y="360"/>
                      </a:lnTo>
                      <a:lnTo>
                        <a:pt x="640" y="311"/>
                      </a:lnTo>
                      <a:lnTo>
                        <a:pt x="640" y="311"/>
                      </a:lnTo>
                      <a:cubicBezTo>
                        <a:pt x="629" y="279"/>
                        <a:pt x="613" y="251"/>
                        <a:pt x="591"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3" name="Freeform 20">
                  <a:extLst>
                    <a:ext uri="{FF2B5EF4-FFF2-40B4-BE49-F238E27FC236}">
                      <a16:creationId xmlns:a16="http://schemas.microsoft.com/office/drawing/2014/main" id="{51FEE8BA-1A22-C74F-A218-96DE57769F60}"/>
                    </a:ext>
                  </a:extLst>
                </p:cNvPr>
                <p:cNvSpPr>
                  <a:spLocks noChangeArrowheads="1"/>
                </p:cNvSpPr>
                <p:nvPr/>
              </p:nvSpPr>
              <p:spPr bwMode="auto">
                <a:xfrm>
                  <a:off x="1060585" y="6619875"/>
                  <a:ext cx="119063" cy="130175"/>
                </a:xfrm>
                <a:custGeom>
                  <a:avLst/>
                  <a:gdLst>
                    <a:gd name="T0" fmla="*/ 263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50 w 329"/>
                    <a:gd name="T13" fmla="*/ 311 h 361"/>
                    <a:gd name="T14" fmla="*/ 66 w 329"/>
                    <a:gd name="T15" fmla="*/ 360 h 361"/>
                    <a:gd name="T16" fmla="*/ 328 w 329"/>
                    <a:gd name="T17" fmla="*/ 360 h 361"/>
                    <a:gd name="T18" fmla="*/ 312 w 329"/>
                    <a:gd name="T19" fmla="*/ 311 h 361"/>
                    <a:gd name="T20" fmla="*/ 312 w 329"/>
                    <a:gd name="T21" fmla="*/ 311 h 361"/>
                    <a:gd name="T22" fmla="*/ 263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3" y="229"/>
                      </a:moveTo>
                      <a:lnTo>
                        <a:pt x="66" y="33"/>
                      </a:lnTo>
                      <a:lnTo>
                        <a:pt x="66" y="33"/>
                      </a:lnTo>
                      <a:cubicBezTo>
                        <a:pt x="44" y="11"/>
                        <a:pt x="23" y="0"/>
                        <a:pt x="0" y="0"/>
                      </a:cubicBezTo>
                      <a:lnTo>
                        <a:pt x="0" y="262"/>
                      </a:lnTo>
                      <a:lnTo>
                        <a:pt x="0" y="262"/>
                      </a:lnTo>
                      <a:cubicBezTo>
                        <a:pt x="23" y="262"/>
                        <a:pt x="39" y="279"/>
                        <a:pt x="50" y="311"/>
                      </a:cubicBezTo>
                      <a:lnTo>
                        <a:pt x="66" y="360"/>
                      </a:lnTo>
                      <a:lnTo>
                        <a:pt x="328" y="360"/>
                      </a:lnTo>
                      <a:lnTo>
                        <a:pt x="312" y="311"/>
                      </a:lnTo>
                      <a:lnTo>
                        <a:pt x="312" y="311"/>
                      </a:lnTo>
                      <a:cubicBezTo>
                        <a:pt x="301" y="279"/>
                        <a:pt x="285" y="251"/>
                        <a:pt x="263"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4" name="Freeform 21">
                  <a:extLst>
                    <a:ext uri="{FF2B5EF4-FFF2-40B4-BE49-F238E27FC236}">
                      <a16:creationId xmlns:a16="http://schemas.microsoft.com/office/drawing/2014/main" id="{D489BBA3-45F8-D642-A6BC-ED3E9696AAEF}"/>
                    </a:ext>
                  </a:extLst>
                </p:cNvPr>
                <p:cNvSpPr>
                  <a:spLocks noChangeArrowheads="1"/>
                </p:cNvSpPr>
                <p:nvPr/>
              </p:nvSpPr>
              <p:spPr bwMode="auto">
                <a:xfrm>
                  <a:off x="2606810"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1" y="0"/>
                        <a:pt x="0" y="11"/>
                        <a:pt x="0" y="33"/>
                      </a:cubicBezTo>
                      <a:lnTo>
                        <a:pt x="0" y="33"/>
                      </a:lnTo>
                      <a:cubicBezTo>
                        <a:pt x="0" y="54"/>
                        <a:pt x="11"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5" name="Freeform 22">
                  <a:extLst>
                    <a:ext uri="{FF2B5EF4-FFF2-40B4-BE49-F238E27FC236}">
                      <a16:creationId xmlns:a16="http://schemas.microsoft.com/office/drawing/2014/main" id="{48BFCC43-F1BB-D747-88AD-91BAE335283C}"/>
                    </a:ext>
                  </a:extLst>
                </p:cNvPr>
                <p:cNvSpPr>
                  <a:spLocks noChangeArrowheads="1"/>
                </p:cNvSpPr>
                <p:nvPr/>
              </p:nvSpPr>
              <p:spPr bwMode="auto">
                <a:xfrm>
                  <a:off x="2324235"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4" y="65"/>
                        <a:pt x="65" y="54"/>
                        <a:pt x="65" y="33"/>
                      </a:cubicBezTo>
                      <a:lnTo>
                        <a:pt x="65" y="33"/>
                      </a:lnTo>
                      <a:cubicBezTo>
                        <a:pt x="65" y="11"/>
                        <a:pt x="54"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6" name="Freeform 23">
                  <a:extLst>
                    <a:ext uri="{FF2B5EF4-FFF2-40B4-BE49-F238E27FC236}">
                      <a16:creationId xmlns:a16="http://schemas.microsoft.com/office/drawing/2014/main" id="{F624AD95-C86A-D748-804C-CE5320C77805}"/>
                    </a:ext>
                  </a:extLst>
                </p:cNvPr>
                <p:cNvSpPr>
                  <a:spLocks noChangeArrowheads="1"/>
                </p:cNvSpPr>
                <p:nvPr/>
              </p:nvSpPr>
              <p:spPr bwMode="auto">
                <a:xfrm>
                  <a:off x="2040073"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4" y="65"/>
                        <a:pt x="65" y="54"/>
                        <a:pt x="65" y="33"/>
                      </a:cubicBezTo>
                      <a:lnTo>
                        <a:pt x="65" y="33"/>
                      </a:lnTo>
                      <a:cubicBezTo>
                        <a:pt x="65" y="11"/>
                        <a:pt x="54"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7" name="Freeform 24">
                  <a:extLst>
                    <a:ext uri="{FF2B5EF4-FFF2-40B4-BE49-F238E27FC236}">
                      <a16:creationId xmlns:a16="http://schemas.microsoft.com/office/drawing/2014/main" id="{BF46AEA8-4EDB-1F4D-897F-1383D5CE0BB6}"/>
                    </a:ext>
                  </a:extLst>
                </p:cNvPr>
                <p:cNvSpPr>
                  <a:spLocks noChangeArrowheads="1"/>
                </p:cNvSpPr>
                <p:nvPr/>
              </p:nvSpPr>
              <p:spPr bwMode="auto">
                <a:xfrm>
                  <a:off x="175749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8" name="Freeform 25">
                  <a:extLst>
                    <a:ext uri="{FF2B5EF4-FFF2-40B4-BE49-F238E27FC236}">
                      <a16:creationId xmlns:a16="http://schemas.microsoft.com/office/drawing/2014/main" id="{D3E76AEB-809B-0F49-9EFE-E4B33D602AE6}"/>
                    </a:ext>
                  </a:extLst>
                </p:cNvPr>
                <p:cNvSpPr>
                  <a:spLocks noChangeArrowheads="1"/>
                </p:cNvSpPr>
                <p:nvPr/>
              </p:nvSpPr>
              <p:spPr bwMode="auto">
                <a:xfrm>
                  <a:off x="1473335" y="6619875"/>
                  <a:ext cx="23813" cy="23813"/>
                </a:xfrm>
                <a:custGeom>
                  <a:avLst/>
                  <a:gdLst>
                    <a:gd name="T0" fmla="*/ 34 w 68"/>
                    <a:gd name="T1" fmla="*/ 0 h 66"/>
                    <a:gd name="T2" fmla="*/ 34 w 68"/>
                    <a:gd name="T3" fmla="*/ 0 h 66"/>
                    <a:gd name="T4" fmla="*/ 0 w 68"/>
                    <a:gd name="T5" fmla="*/ 33 h 66"/>
                    <a:gd name="T6" fmla="*/ 0 w 68"/>
                    <a:gd name="T7" fmla="*/ 33 h 66"/>
                    <a:gd name="T8" fmla="*/ 34 w 68"/>
                    <a:gd name="T9" fmla="*/ 65 h 66"/>
                    <a:gd name="T10" fmla="*/ 34 w 68"/>
                    <a:gd name="T11" fmla="*/ 65 h 66"/>
                    <a:gd name="T12" fmla="*/ 67 w 68"/>
                    <a:gd name="T13" fmla="*/ 33 h 66"/>
                    <a:gd name="T14" fmla="*/ 67 w 68"/>
                    <a:gd name="T15" fmla="*/ 33 h 66"/>
                    <a:gd name="T16" fmla="*/ 34 w 6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34" y="0"/>
                      </a:moveTo>
                      <a:lnTo>
                        <a:pt x="34" y="0"/>
                      </a:lnTo>
                      <a:cubicBezTo>
                        <a:pt x="11" y="0"/>
                        <a:pt x="0" y="11"/>
                        <a:pt x="0" y="33"/>
                      </a:cubicBezTo>
                      <a:lnTo>
                        <a:pt x="0" y="33"/>
                      </a:lnTo>
                      <a:cubicBezTo>
                        <a:pt x="0" y="54"/>
                        <a:pt x="11" y="65"/>
                        <a:pt x="34" y="65"/>
                      </a:cubicBezTo>
                      <a:lnTo>
                        <a:pt x="34" y="65"/>
                      </a:lnTo>
                      <a:cubicBezTo>
                        <a:pt x="56" y="65"/>
                        <a:pt x="67" y="54"/>
                        <a:pt x="67" y="33"/>
                      </a:cubicBezTo>
                      <a:lnTo>
                        <a:pt x="67" y="33"/>
                      </a:lnTo>
                      <a:cubicBezTo>
                        <a:pt x="67" y="11"/>
                        <a:pt x="56" y="0"/>
                        <a:pt x="34"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9" name="Freeform 26">
                  <a:extLst>
                    <a:ext uri="{FF2B5EF4-FFF2-40B4-BE49-F238E27FC236}">
                      <a16:creationId xmlns:a16="http://schemas.microsoft.com/office/drawing/2014/main" id="{1DB689AC-B61E-2B41-9CF4-62029FE789F4}"/>
                    </a:ext>
                  </a:extLst>
                </p:cNvPr>
                <p:cNvSpPr>
                  <a:spLocks noChangeArrowheads="1"/>
                </p:cNvSpPr>
                <p:nvPr/>
              </p:nvSpPr>
              <p:spPr bwMode="auto">
                <a:xfrm>
                  <a:off x="1190760" y="6619875"/>
                  <a:ext cx="23813"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00" name="Group 283">
                <a:extLst>
                  <a:ext uri="{FF2B5EF4-FFF2-40B4-BE49-F238E27FC236}">
                    <a16:creationId xmlns:a16="http://schemas.microsoft.com/office/drawing/2014/main" id="{0830F491-52E4-0747-94FB-5C264BB5017A}"/>
                  </a:ext>
                </a:extLst>
              </p:cNvPr>
              <p:cNvGrpSpPr/>
              <p:nvPr/>
            </p:nvGrpSpPr>
            <p:grpSpPr>
              <a:xfrm rot="5400000">
                <a:off x="-490391" y="1445196"/>
                <a:ext cx="2805983" cy="1825200"/>
                <a:chOff x="2754313" y="5645150"/>
                <a:chExt cx="1698625" cy="1104900"/>
              </a:xfrm>
            </p:grpSpPr>
            <p:sp>
              <p:nvSpPr>
                <p:cNvPr id="128" name="Freeform 146">
                  <a:extLst>
                    <a:ext uri="{FF2B5EF4-FFF2-40B4-BE49-F238E27FC236}">
                      <a16:creationId xmlns:a16="http://schemas.microsoft.com/office/drawing/2014/main" id="{98BB660D-6454-3E48-9EA0-7EA1214E3BAF}"/>
                    </a:ext>
                  </a:extLst>
                </p:cNvPr>
                <p:cNvSpPr>
                  <a:spLocks noChangeArrowheads="1"/>
                </p:cNvSpPr>
                <p:nvPr/>
              </p:nvSpPr>
              <p:spPr bwMode="auto">
                <a:xfrm>
                  <a:off x="4384675" y="6470650"/>
                  <a:ext cx="68263" cy="111125"/>
                </a:xfrm>
                <a:custGeom>
                  <a:avLst/>
                  <a:gdLst>
                    <a:gd name="T0" fmla="*/ 59 w 191"/>
                    <a:gd name="T1" fmla="*/ 153 h 307"/>
                    <a:gd name="T2" fmla="*/ 59 w 191"/>
                    <a:gd name="T3" fmla="*/ 153 h 307"/>
                    <a:gd name="T4" fmla="*/ 11 w 191"/>
                    <a:gd name="T5" fmla="*/ 248 h 307"/>
                    <a:gd name="T6" fmla="*/ 11 w 191"/>
                    <a:gd name="T7" fmla="*/ 248 h 307"/>
                    <a:gd name="T8" fmla="*/ 59 w 191"/>
                    <a:gd name="T9" fmla="*/ 306 h 307"/>
                    <a:gd name="T10" fmla="*/ 190 w 191"/>
                    <a:gd name="T11" fmla="*/ 306 h 307"/>
                    <a:gd name="T12" fmla="*/ 190 w 191"/>
                    <a:gd name="T13" fmla="*/ 0 h 307"/>
                    <a:gd name="T14" fmla="*/ 126 w 191"/>
                    <a:gd name="T15" fmla="*/ 76 h 307"/>
                    <a:gd name="T16" fmla="*/ 59 w 191"/>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307">
                      <a:moveTo>
                        <a:pt x="59" y="153"/>
                      </a:moveTo>
                      <a:lnTo>
                        <a:pt x="59" y="153"/>
                      </a:lnTo>
                      <a:cubicBezTo>
                        <a:pt x="37" y="178"/>
                        <a:pt x="22" y="211"/>
                        <a:pt x="11" y="248"/>
                      </a:cubicBezTo>
                      <a:lnTo>
                        <a:pt x="11" y="248"/>
                      </a:lnTo>
                      <a:cubicBezTo>
                        <a:pt x="0" y="286"/>
                        <a:pt x="16" y="306"/>
                        <a:pt x="59" y="306"/>
                      </a:cubicBezTo>
                      <a:lnTo>
                        <a:pt x="190" y="306"/>
                      </a:lnTo>
                      <a:lnTo>
                        <a:pt x="190" y="0"/>
                      </a:lnTo>
                      <a:lnTo>
                        <a:pt x="126" y="76"/>
                      </a:lnTo>
                      <a:lnTo>
                        <a:pt x="59" y="153"/>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9" name="Freeform 147">
                  <a:extLst>
                    <a:ext uri="{FF2B5EF4-FFF2-40B4-BE49-F238E27FC236}">
                      <a16:creationId xmlns:a16="http://schemas.microsoft.com/office/drawing/2014/main" id="{5D41452D-723B-D84B-A703-27E4945FF9C6}"/>
                    </a:ext>
                  </a:extLst>
                </p:cNvPr>
                <p:cNvSpPr>
                  <a:spLocks noChangeArrowheads="1"/>
                </p:cNvSpPr>
                <p:nvPr/>
              </p:nvSpPr>
              <p:spPr bwMode="auto">
                <a:xfrm>
                  <a:off x="2754313" y="6253163"/>
                  <a:ext cx="493712" cy="328612"/>
                </a:xfrm>
                <a:custGeom>
                  <a:avLst/>
                  <a:gdLst>
                    <a:gd name="T0" fmla="*/ 0 w 1373"/>
                    <a:gd name="T1" fmla="*/ 605 h 912"/>
                    <a:gd name="T2" fmla="*/ 66 w 1373"/>
                    <a:gd name="T3" fmla="*/ 528 h 912"/>
                    <a:gd name="T4" fmla="*/ 263 w 1373"/>
                    <a:gd name="T5" fmla="*/ 299 h 912"/>
                    <a:gd name="T6" fmla="*/ 328 w 1373"/>
                    <a:gd name="T7" fmla="*/ 222 h 912"/>
                    <a:gd name="T8" fmla="*/ 394 w 1373"/>
                    <a:gd name="T9" fmla="*/ 146 h 912"/>
                    <a:gd name="T10" fmla="*/ 459 w 1373"/>
                    <a:gd name="T11" fmla="*/ 70 h 912"/>
                    <a:gd name="T12" fmla="*/ 459 w 1373"/>
                    <a:gd name="T13" fmla="*/ 70 h 912"/>
                    <a:gd name="T14" fmla="*/ 541 w 1373"/>
                    <a:gd name="T15" fmla="*/ 12 h 912"/>
                    <a:gd name="T16" fmla="*/ 541 w 1373"/>
                    <a:gd name="T17" fmla="*/ 12 h 912"/>
                    <a:gd name="T18" fmla="*/ 640 w 1373"/>
                    <a:gd name="T19" fmla="*/ 12 h 912"/>
                    <a:gd name="T20" fmla="*/ 640 w 1373"/>
                    <a:gd name="T21" fmla="*/ 12 h 912"/>
                    <a:gd name="T22" fmla="*/ 722 w 1373"/>
                    <a:gd name="T23" fmla="*/ 70 h 912"/>
                    <a:gd name="T24" fmla="*/ 788 w 1373"/>
                    <a:gd name="T25" fmla="*/ 146 h 912"/>
                    <a:gd name="T26" fmla="*/ 853 w 1373"/>
                    <a:gd name="T27" fmla="*/ 222 h 912"/>
                    <a:gd name="T28" fmla="*/ 919 w 1373"/>
                    <a:gd name="T29" fmla="*/ 299 h 912"/>
                    <a:gd name="T30" fmla="*/ 1115 w 1373"/>
                    <a:gd name="T31" fmla="*/ 528 h 912"/>
                    <a:gd name="T32" fmla="*/ 1181 w 1373"/>
                    <a:gd name="T33" fmla="*/ 605 h 912"/>
                    <a:gd name="T34" fmla="*/ 1246 w 1373"/>
                    <a:gd name="T35" fmla="*/ 681 h 912"/>
                    <a:gd name="T36" fmla="*/ 1311 w 1373"/>
                    <a:gd name="T37" fmla="*/ 758 h 912"/>
                    <a:gd name="T38" fmla="*/ 1311 w 1373"/>
                    <a:gd name="T39" fmla="*/ 758 h 912"/>
                    <a:gd name="T40" fmla="*/ 1361 w 1373"/>
                    <a:gd name="T41" fmla="*/ 853 h 912"/>
                    <a:gd name="T42" fmla="*/ 1361 w 1373"/>
                    <a:gd name="T43" fmla="*/ 853 h 912"/>
                    <a:gd name="T44" fmla="*/ 1311 w 1373"/>
                    <a:gd name="T45" fmla="*/ 911 h 912"/>
                    <a:gd name="T46" fmla="*/ 0 w 1373"/>
                    <a:gd name="T47" fmla="*/ 911 h 912"/>
                    <a:gd name="T48" fmla="*/ 0 w 1373"/>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3" h="912">
                      <a:moveTo>
                        <a:pt x="0" y="605"/>
                      </a:moveTo>
                      <a:lnTo>
                        <a:pt x="66" y="528"/>
                      </a:lnTo>
                      <a:lnTo>
                        <a:pt x="263" y="299"/>
                      </a:lnTo>
                      <a:lnTo>
                        <a:pt x="328" y="222"/>
                      </a:lnTo>
                      <a:lnTo>
                        <a:pt x="394" y="146"/>
                      </a:lnTo>
                      <a:lnTo>
                        <a:pt x="459" y="70"/>
                      </a:lnTo>
                      <a:lnTo>
                        <a:pt x="459" y="70"/>
                      </a:lnTo>
                      <a:cubicBezTo>
                        <a:pt x="482" y="44"/>
                        <a:pt x="508" y="25"/>
                        <a:pt x="541" y="12"/>
                      </a:cubicBezTo>
                      <a:lnTo>
                        <a:pt x="541" y="12"/>
                      </a:lnTo>
                      <a:cubicBezTo>
                        <a:pt x="574" y="0"/>
                        <a:pt x="607" y="0"/>
                        <a:pt x="640" y="12"/>
                      </a:cubicBezTo>
                      <a:lnTo>
                        <a:pt x="640" y="12"/>
                      </a:lnTo>
                      <a:cubicBezTo>
                        <a:pt x="673" y="25"/>
                        <a:pt x="700" y="44"/>
                        <a:pt x="722" y="70"/>
                      </a:cubicBezTo>
                      <a:lnTo>
                        <a:pt x="788" y="146"/>
                      </a:lnTo>
                      <a:lnTo>
                        <a:pt x="853" y="222"/>
                      </a:lnTo>
                      <a:lnTo>
                        <a:pt x="919" y="299"/>
                      </a:lnTo>
                      <a:lnTo>
                        <a:pt x="1115" y="528"/>
                      </a:lnTo>
                      <a:lnTo>
                        <a:pt x="1181" y="605"/>
                      </a:lnTo>
                      <a:lnTo>
                        <a:pt x="1246" y="681"/>
                      </a:lnTo>
                      <a:lnTo>
                        <a:pt x="1311" y="758"/>
                      </a:lnTo>
                      <a:lnTo>
                        <a:pt x="1311" y="758"/>
                      </a:lnTo>
                      <a:cubicBezTo>
                        <a:pt x="1334" y="783"/>
                        <a:pt x="1350" y="816"/>
                        <a:pt x="1361" y="853"/>
                      </a:cubicBezTo>
                      <a:lnTo>
                        <a:pt x="1361" y="853"/>
                      </a:lnTo>
                      <a:cubicBezTo>
                        <a:pt x="1372" y="891"/>
                        <a:pt x="1356" y="911"/>
                        <a:pt x="1311" y="911"/>
                      </a:cubicBezTo>
                      <a:lnTo>
                        <a:pt x="0" y="911"/>
                      </a:lnTo>
                      <a:lnTo>
                        <a:pt x="0" y="605"/>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0" name="Freeform 148">
                  <a:extLst>
                    <a:ext uri="{FF2B5EF4-FFF2-40B4-BE49-F238E27FC236}">
                      <a16:creationId xmlns:a16="http://schemas.microsoft.com/office/drawing/2014/main" id="{DC227F8A-341F-CC4A-A1C2-D21A486E7AF1}"/>
                    </a:ext>
                  </a:extLst>
                </p:cNvPr>
                <p:cNvSpPr>
                  <a:spLocks noChangeArrowheads="1"/>
                </p:cNvSpPr>
                <p:nvPr/>
              </p:nvSpPr>
              <p:spPr bwMode="auto">
                <a:xfrm>
                  <a:off x="2836863" y="6362700"/>
                  <a:ext cx="260350" cy="163513"/>
                </a:xfrm>
                <a:custGeom>
                  <a:avLst/>
                  <a:gdLst>
                    <a:gd name="T0" fmla="*/ 0 w 722"/>
                    <a:gd name="T1" fmla="*/ 376 h 454"/>
                    <a:gd name="T2" fmla="*/ 0 w 722"/>
                    <a:gd name="T3" fmla="*/ 376 h 454"/>
                    <a:gd name="T4" fmla="*/ 50 w 722"/>
                    <a:gd name="T5" fmla="*/ 434 h 454"/>
                    <a:gd name="T6" fmla="*/ 50 w 722"/>
                    <a:gd name="T7" fmla="*/ 434 h 454"/>
                    <a:gd name="T8" fmla="*/ 164 w 722"/>
                    <a:gd name="T9" fmla="*/ 453 h 454"/>
                    <a:gd name="T10" fmla="*/ 558 w 722"/>
                    <a:gd name="T11" fmla="*/ 453 h 454"/>
                    <a:gd name="T12" fmla="*/ 558 w 722"/>
                    <a:gd name="T13" fmla="*/ 453 h 454"/>
                    <a:gd name="T14" fmla="*/ 672 w 722"/>
                    <a:gd name="T15" fmla="*/ 434 h 454"/>
                    <a:gd name="T16" fmla="*/ 672 w 722"/>
                    <a:gd name="T17" fmla="*/ 434 h 454"/>
                    <a:gd name="T18" fmla="*/ 721 w 722"/>
                    <a:gd name="T19" fmla="*/ 376 h 454"/>
                    <a:gd name="T20" fmla="*/ 721 w 722"/>
                    <a:gd name="T21" fmla="*/ 376 h 454"/>
                    <a:gd name="T22" fmla="*/ 689 w 722"/>
                    <a:gd name="T23" fmla="*/ 300 h 454"/>
                    <a:gd name="T24" fmla="*/ 623 w 722"/>
                    <a:gd name="T25" fmla="*/ 223 h 454"/>
                    <a:gd name="T26" fmla="*/ 558 w 722"/>
                    <a:gd name="T27" fmla="*/ 148 h 454"/>
                    <a:gd name="T28" fmla="*/ 492 w 722"/>
                    <a:gd name="T29" fmla="*/ 70 h 454"/>
                    <a:gd name="T30" fmla="*/ 492 w 722"/>
                    <a:gd name="T31" fmla="*/ 70 h 454"/>
                    <a:gd name="T32" fmla="*/ 410 w 722"/>
                    <a:gd name="T33" fmla="*/ 13 h 454"/>
                    <a:gd name="T34" fmla="*/ 410 w 722"/>
                    <a:gd name="T35" fmla="*/ 13 h 454"/>
                    <a:gd name="T36" fmla="*/ 311 w 722"/>
                    <a:gd name="T37" fmla="*/ 13 h 454"/>
                    <a:gd name="T38" fmla="*/ 311 w 722"/>
                    <a:gd name="T39" fmla="*/ 13 h 454"/>
                    <a:gd name="T40" fmla="*/ 229 w 722"/>
                    <a:gd name="T41" fmla="*/ 70 h 454"/>
                    <a:gd name="T42" fmla="*/ 164 w 722"/>
                    <a:gd name="T43" fmla="*/ 148 h 454"/>
                    <a:gd name="T44" fmla="*/ 98 w 722"/>
                    <a:gd name="T45" fmla="*/ 223 h 454"/>
                    <a:gd name="T46" fmla="*/ 33 w 722"/>
                    <a:gd name="T47" fmla="*/ 300 h 454"/>
                    <a:gd name="T48" fmla="*/ 33 w 722"/>
                    <a:gd name="T49" fmla="*/ 300 h 454"/>
                    <a:gd name="T50" fmla="*/ 0 w 722"/>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2" h="454">
                      <a:moveTo>
                        <a:pt x="0" y="376"/>
                      </a:moveTo>
                      <a:lnTo>
                        <a:pt x="0" y="376"/>
                      </a:lnTo>
                      <a:cubicBezTo>
                        <a:pt x="0" y="402"/>
                        <a:pt x="16" y="421"/>
                        <a:pt x="50" y="434"/>
                      </a:cubicBezTo>
                      <a:lnTo>
                        <a:pt x="50" y="434"/>
                      </a:lnTo>
                      <a:cubicBezTo>
                        <a:pt x="82" y="447"/>
                        <a:pt x="121" y="453"/>
                        <a:pt x="164" y="453"/>
                      </a:cubicBezTo>
                      <a:lnTo>
                        <a:pt x="558" y="453"/>
                      </a:lnTo>
                      <a:lnTo>
                        <a:pt x="558" y="453"/>
                      </a:lnTo>
                      <a:cubicBezTo>
                        <a:pt x="601" y="453"/>
                        <a:pt x="639" y="447"/>
                        <a:pt x="672" y="434"/>
                      </a:cubicBezTo>
                      <a:lnTo>
                        <a:pt x="672" y="434"/>
                      </a:lnTo>
                      <a:cubicBezTo>
                        <a:pt x="706" y="421"/>
                        <a:pt x="721" y="402"/>
                        <a:pt x="721" y="376"/>
                      </a:cubicBezTo>
                      <a:lnTo>
                        <a:pt x="721" y="376"/>
                      </a:lnTo>
                      <a:cubicBezTo>
                        <a:pt x="721" y="351"/>
                        <a:pt x="710" y="326"/>
                        <a:pt x="689" y="300"/>
                      </a:cubicBezTo>
                      <a:lnTo>
                        <a:pt x="623" y="223"/>
                      </a:lnTo>
                      <a:lnTo>
                        <a:pt x="558" y="148"/>
                      </a:lnTo>
                      <a:lnTo>
                        <a:pt x="492" y="70"/>
                      </a:lnTo>
                      <a:lnTo>
                        <a:pt x="492" y="70"/>
                      </a:lnTo>
                      <a:cubicBezTo>
                        <a:pt x="470" y="45"/>
                        <a:pt x="443" y="25"/>
                        <a:pt x="410" y="13"/>
                      </a:cubicBezTo>
                      <a:lnTo>
                        <a:pt x="410" y="13"/>
                      </a:lnTo>
                      <a:cubicBezTo>
                        <a:pt x="377" y="0"/>
                        <a:pt x="344" y="0"/>
                        <a:pt x="311" y="13"/>
                      </a:cubicBezTo>
                      <a:lnTo>
                        <a:pt x="311" y="13"/>
                      </a:lnTo>
                      <a:cubicBezTo>
                        <a:pt x="278" y="25"/>
                        <a:pt x="252" y="45"/>
                        <a:pt x="229" y="70"/>
                      </a:cubicBezTo>
                      <a:lnTo>
                        <a:pt x="164" y="148"/>
                      </a:lnTo>
                      <a:lnTo>
                        <a:pt x="98" y="223"/>
                      </a:lnTo>
                      <a:lnTo>
                        <a:pt x="33" y="300"/>
                      </a:lnTo>
                      <a:lnTo>
                        <a:pt x="33" y="300"/>
                      </a:lnTo>
                      <a:cubicBezTo>
                        <a:pt x="11" y="326"/>
                        <a:pt x="0" y="351"/>
                        <a:pt x="0" y="376"/>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1" name="Freeform 149">
                  <a:extLst>
                    <a:ext uri="{FF2B5EF4-FFF2-40B4-BE49-F238E27FC236}">
                      <a16:creationId xmlns:a16="http://schemas.microsoft.com/office/drawing/2014/main" id="{CCBC1F48-AF75-4B4F-9746-AE9D1AEDB7EB}"/>
                    </a:ext>
                  </a:extLst>
                </p:cNvPr>
                <p:cNvSpPr>
                  <a:spLocks noChangeArrowheads="1"/>
                </p:cNvSpPr>
                <p:nvPr/>
              </p:nvSpPr>
              <p:spPr bwMode="auto">
                <a:xfrm>
                  <a:off x="3119438" y="5645150"/>
                  <a:ext cx="1333500" cy="936625"/>
                </a:xfrm>
                <a:custGeom>
                  <a:avLst/>
                  <a:gdLst>
                    <a:gd name="T0" fmla="*/ 3130 w 3704"/>
                    <a:gd name="T1" fmla="*/ 1014 h 2602"/>
                    <a:gd name="T2" fmla="*/ 2655 w 3704"/>
                    <a:gd name="T3" fmla="*/ 651 h 2602"/>
                    <a:gd name="T4" fmla="*/ 2600 w 3704"/>
                    <a:gd name="T5" fmla="*/ 816 h 2602"/>
                    <a:gd name="T6" fmla="*/ 3048 w 3704"/>
                    <a:gd name="T7" fmla="*/ 1071 h 2602"/>
                    <a:gd name="T8" fmla="*/ 3343 w 3704"/>
                    <a:gd name="T9" fmla="*/ 1300 h 2602"/>
                    <a:gd name="T10" fmla="*/ 3106 w 3704"/>
                    <a:gd name="T11" fmla="*/ 1548 h 2602"/>
                    <a:gd name="T12" fmla="*/ 3475 w 3704"/>
                    <a:gd name="T13" fmla="*/ 1300 h 2602"/>
                    <a:gd name="T14" fmla="*/ 2409 w 3704"/>
                    <a:gd name="T15" fmla="*/ 1052 h 2602"/>
                    <a:gd name="T16" fmla="*/ 1885 w 3704"/>
                    <a:gd name="T17" fmla="*/ 785 h 2602"/>
                    <a:gd name="T18" fmla="*/ 1360 w 3704"/>
                    <a:gd name="T19" fmla="*/ 1091 h 2602"/>
                    <a:gd name="T20" fmla="*/ 1196 w 3704"/>
                    <a:gd name="T21" fmla="*/ 1396 h 2602"/>
                    <a:gd name="T22" fmla="*/ 1721 w 3704"/>
                    <a:gd name="T23" fmla="*/ 1702 h 2602"/>
                    <a:gd name="T24" fmla="*/ 2147 w 3704"/>
                    <a:gd name="T25" fmla="*/ 1702 h 2602"/>
                    <a:gd name="T26" fmla="*/ 2671 w 3704"/>
                    <a:gd name="T27" fmla="*/ 1396 h 2602"/>
                    <a:gd name="T28" fmla="*/ 1868 w 3704"/>
                    <a:gd name="T29" fmla="*/ 2143 h 2602"/>
                    <a:gd name="T30" fmla="*/ 1286 w 3704"/>
                    <a:gd name="T31" fmla="*/ 765 h 2602"/>
                    <a:gd name="T32" fmla="*/ 1213 w 3704"/>
                    <a:gd name="T33" fmla="*/ 651 h 2602"/>
                    <a:gd name="T34" fmla="*/ 738 w 3704"/>
                    <a:gd name="T35" fmla="*/ 1014 h 2602"/>
                    <a:gd name="T36" fmla="*/ 492 w 3704"/>
                    <a:gd name="T37" fmla="*/ 1454 h 2602"/>
                    <a:gd name="T38" fmla="*/ 764 w 3704"/>
                    <a:gd name="T39" fmla="*/ 1546 h 2602"/>
                    <a:gd name="T40" fmla="*/ 525 w 3704"/>
                    <a:gd name="T41" fmla="*/ 1300 h 2602"/>
                    <a:gd name="T42" fmla="*/ 873 w 3704"/>
                    <a:gd name="T43" fmla="*/ 1057 h 2602"/>
                    <a:gd name="T44" fmla="*/ 1344 w 3704"/>
                    <a:gd name="T45" fmla="*/ 765 h 2602"/>
                    <a:gd name="T46" fmla="*/ 2524 w 3704"/>
                    <a:gd name="T47" fmla="*/ 765 h 2602"/>
                    <a:gd name="T48" fmla="*/ 3703 w 3704"/>
                    <a:gd name="T49" fmla="*/ 1683 h 2602"/>
                    <a:gd name="T50" fmla="*/ 3343 w 3704"/>
                    <a:gd name="T51" fmla="*/ 1912 h 2602"/>
                    <a:gd name="T52" fmla="*/ 2786 w 3704"/>
                    <a:gd name="T53" fmla="*/ 2143 h 2602"/>
                    <a:gd name="T54" fmla="*/ 2278 w 3704"/>
                    <a:gd name="T55" fmla="*/ 2276 h 2602"/>
                    <a:gd name="T56" fmla="*/ 2605 w 3704"/>
                    <a:gd name="T57" fmla="*/ 1893 h 2602"/>
                    <a:gd name="T58" fmla="*/ 2966 w 3704"/>
                    <a:gd name="T59" fmla="*/ 1587 h 2602"/>
                    <a:gd name="T60" fmla="*/ 2770 w 3704"/>
                    <a:gd name="T61" fmla="*/ 1664 h 2602"/>
                    <a:gd name="T62" fmla="*/ 2415 w 3704"/>
                    <a:gd name="T63" fmla="*/ 1862 h 2602"/>
                    <a:gd name="T64" fmla="*/ 2053 w 3704"/>
                    <a:gd name="T65" fmla="*/ 2156 h 2602"/>
                    <a:gd name="T66" fmla="*/ 2261 w 3704"/>
                    <a:gd name="T67" fmla="*/ 2448 h 2602"/>
                    <a:gd name="T68" fmla="*/ 1737 w 3704"/>
                    <a:gd name="T69" fmla="*/ 2295 h 2602"/>
                    <a:gd name="T70" fmla="*/ 1793 w 3704"/>
                    <a:gd name="T71" fmla="*/ 2092 h 2602"/>
                    <a:gd name="T72" fmla="*/ 1344 w 3704"/>
                    <a:gd name="T73" fmla="*/ 1836 h 2602"/>
                    <a:gd name="T74" fmla="*/ 1016 w 3704"/>
                    <a:gd name="T75" fmla="*/ 1607 h 2602"/>
                    <a:gd name="T76" fmla="*/ 950 w 3704"/>
                    <a:gd name="T77" fmla="*/ 1683 h 2602"/>
                    <a:gd name="T78" fmla="*/ 1426 w 3704"/>
                    <a:gd name="T79" fmla="*/ 1893 h 2602"/>
                    <a:gd name="T80" fmla="*/ 1475 w 3704"/>
                    <a:gd name="T81" fmla="*/ 2295 h 2602"/>
                    <a:gd name="T82" fmla="*/ 1114 w 3704"/>
                    <a:gd name="T83" fmla="*/ 2065 h 2602"/>
                    <a:gd name="T84" fmla="*/ 557 w 3704"/>
                    <a:gd name="T85" fmla="*/ 1836 h 2602"/>
                    <a:gd name="T86" fmla="*/ 49 w 3704"/>
                    <a:gd name="T87" fmla="*/ 1664 h 2602"/>
                    <a:gd name="T88" fmla="*/ 33 w 3704"/>
                    <a:gd name="T89" fmla="*/ 1071 h 2602"/>
                    <a:gd name="T90" fmla="*/ 540 w 3704"/>
                    <a:gd name="T91" fmla="*/ 900 h 2602"/>
                    <a:gd name="T92" fmla="*/ 950 w 3704"/>
                    <a:gd name="T93" fmla="*/ 613 h 2602"/>
                    <a:gd name="T94" fmla="*/ 1098 w 3704"/>
                    <a:gd name="T95" fmla="*/ 326 h 2602"/>
                    <a:gd name="T96" fmla="*/ 1541 w 3704"/>
                    <a:gd name="T97" fmla="*/ 535 h 2602"/>
                    <a:gd name="T98" fmla="*/ 1452 w 3704"/>
                    <a:gd name="T99" fmla="*/ 739 h 2602"/>
                    <a:gd name="T100" fmla="*/ 1815 w 3704"/>
                    <a:gd name="T101" fmla="*/ 445 h 2602"/>
                    <a:gd name="T102" fmla="*/ 1606 w 3704"/>
                    <a:gd name="T103" fmla="*/ 0 h 2602"/>
                    <a:gd name="T104" fmla="*/ 2081 w 3704"/>
                    <a:gd name="T105" fmla="*/ 402 h 2602"/>
                    <a:gd name="T106" fmla="*/ 2327 w 3704"/>
                    <a:gd name="T107" fmla="*/ 689 h 2602"/>
                    <a:gd name="T108" fmla="*/ 2442 w 3704"/>
                    <a:gd name="T109" fmla="*/ 708 h 2602"/>
                    <a:gd name="T110" fmla="*/ 2655 w 3704"/>
                    <a:gd name="T111" fmla="*/ 306 h 2602"/>
                    <a:gd name="T112" fmla="*/ 2802 w 3704"/>
                    <a:gd name="T113" fmla="*/ 593 h 2602"/>
                    <a:gd name="T114" fmla="*/ 3311 w 3704"/>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4" h="2602">
                      <a:moveTo>
                        <a:pt x="3475" y="1300"/>
                      </a:moveTo>
                      <a:lnTo>
                        <a:pt x="3475" y="1300"/>
                      </a:lnTo>
                      <a:cubicBezTo>
                        <a:pt x="3475" y="1275"/>
                        <a:pt x="3464" y="1250"/>
                        <a:pt x="3442" y="1224"/>
                      </a:cubicBezTo>
                      <a:lnTo>
                        <a:pt x="3311" y="1071"/>
                      </a:lnTo>
                      <a:lnTo>
                        <a:pt x="3244" y="995"/>
                      </a:lnTo>
                      <a:lnTo>
                        <a:pt x="3244" y="995"/>
                      </a:lnTo>
                      <a:cubicBezTo>
                        <a:pt x="3223" y="969"/>
                        <a:pt x="3201" y="956"/>
                        <a:pt x="3179" y="956"/>
                      </a:cubicBezTo>
                      <a:lnTo>
                        <a:pt x="3179" y="956"/>
                      </a:lnTo>
                      <a:cubicBezTo>
                        <a:pt x="3158" y="956"/>
                        <a:pt x="3141" y="975"/>
                        <a:pt x="3130" y="1014"/>
                      </a:cubicBezTo>
                      <a:lnTo>
                        <a:pt x="3130" y="1014"/>
                      </a:lnTo>
                      <a:cubicBezTo>
                        <a:pt x="3119" y="1052"/>
                        <a:pt x="3092" y="1071"/>
                        <a:pt x="3048" y="1071"/>
                      </a:cubicBezTo>
                      <a:lnTo>
                        <a:pt x="3048" y="1071"/>
                      </a:lnTo>
                      <a:cubicBezTo>
                        <a:pt x="3005" y="1071"/>
                        <a:pt x="2977" y="1052"/>
                        <a:pt x="2966" y="1014"/>
                      </a:cubicBezTo>
                      <a:lnTo>
                        <a:pt x="2966" y="1014"/>
                      </a:lnTo>
                      <a:cubicBezTo>
                        <a:pt x="2956" y="975"/>
                        <a:pt x="2939" y="943"/>
                        <a:pt x="2917" y="918"/>
                      </a:cubicBezTo>
                      <a:lnTo>
                        <a:pt x="2851" y="842"/>
                      </a:lnTo>
                      <a:lnTo>
                        <a:pt x="2786" y="765"/>
                      </a:lnTo>
                      <a:lnTo>
                        <a:pt x="2720" y="689"/>
                      </a:lnTo>
                      <a:lnTo>
                        <a:pt x="2720" y="689"/>
                      </a:lnTo>
                      <a:cubicBezTo>
                        <a:pt x="2698" y="663"/>
                        <a:pt x="2677" y="651"/>
                        <a:pt x="2655" y="651"/>
                      </a:cubicBezTo>
                      <a:lnTo>
                        <a:pt x="2655" y="651"/>
                      </a:lnTo>
                      <a:cubicBezTo>
                        <a:pt x="2633" y="651"/>
                        <a:pt x="2617" y="669"/>
                        <a:pt x="2605" y="708"/>
                      </a:cubicBezTo>
                      <a:lnTo>
                        <a:pt x="2605" y="708"/>
                      </a:lnTo>
                      <a:cubicBezTo>
                        <a:pt x="2601" y="726"/>
                        <a:pt x="2591" y="740"/>
                        <a:pt x="2578" y="749"/>
                      </a:cubicBezTo>
                      <a:lnTo>
                        <a:pt x="2577" y="750"/>
                      </a:lnTo>
                      <a:lnTo>
                        <a:pt x="2578" y="750"/>
                      </a:lnTo>
                      <a:lnTo>
                        <a:pt x="2578" y="750"/>
                      </a:lnTo>
                      <a:cubicBezTo>
                        <a:pt x="2578" y="750"/>
                        <a:pt x="2577" y="750"/>
                        <a:pt x="2577" y="751"/>
                      </a:cubicBezTo>
                      <a:lnTo>
                        <a:pt x="2582" y="765"/>
                      </a:lnTo>
                      <a:lnTo>
                        <a:pt x="2600" y="816"/>
                      </a:lnTo>
                      <a:lnTo>
                        <a:pt x="2600" y="816"/>
                      </a:lnTo>
                      <a:cubicBezTo>
                        <a:pt x="2615" y="859"/>
                        <a:pt x="2638" y="887"/>
                        <a:pt x="2671" y="900"/>
                      </a:cubicBezTo>
                      <a:lnTo>
                        <a:pt x="2770" y="937"/>
                      </a:lnTo>
                      <a:lnTo>
                        <a:pt x="2770" y="937"/>
                      </a:lnTo>
                      <a:cubicBezTo>
                        <a:pt x="2802" y="950"/>
                        <a:pt x="2830" y="969"/>
                        <a:pt x="2851" y="995"/>
                      </a:cubicBezTo>
                      <a:lnTo>
                        <a:pt x="2851" y="995"/>
                      </a:lnTo>
                      <a:cubicBezTo>
                        <a:pt x="2873" y="1020"/>
                        <a:pt x="2903" y="1037"/>
                        <a:pt x="2940" y="1045"/>
                      </a:cubicBezTo>
                      <a:lnTo>
                        <a:pt x="2995" y="1057"/>
                      </a:lnTo>
                      <a:lnTo>
                        <a:pt x="2995" y="1057"/>
                      </a:lnTo>
                      <a:cubicBezTo>
                        <a:pt x="3008" y="1067"/>
                        <a:pt x="3027" y="1071"/>
                        <a:pt x="3048" y="1071"/>
                      </a:cubicBezTo>
                      <a:lnTo>
                        <a:pt x="3048" y="1071"/>
                      </a:lnTo>
                      <a:cubicBezTo>
                        <a:pt x="3070" y="1071"/>
                        <a:pt x="3088" y="1067"/>
                        <a:pt x="3101" y="1057"/>
                      </a:cubicBezTo>
                      <a:lnTo>
                        <a:pt x="3106" y="1071"/>
                      </a:lnTo>
                      <a:lnTo>
                        <a:pt x="3124" y="1121"/>
                      </a:lnTo>
                      <a:lnTo>
                        <a:pt x="3124" y="1121"/>
                      </a:lnTo>
                      <a:cubicBezTo>
                        <a:pt x="3139" y="1164"/>
                        <a:pt x="3163" y="1192"/>
                        <a:pt x="3196" y="1204"/>
                      </a:cubicBezTo>
                      <a:lnTo>
                        <a:pt x="3294" y="1243"/>
                      </a:lnTo>
                      <a:lnTo>
                        <a:pt x="3294" y="1243"/>
                      </a:lnTo>
                      <a:cubicBezTo>
                        <a:pt x="3327" y="1255"/>
                        <a:pt x="3343" y="1275"/>
                        <a:pt x="3343" y="1300"/>
                      </a:cubicBezTo>
                      <a:lnTo>
                        <a:pt x="3343" y="1300"/>
                      </a:lnTo>
                      <a:cubicBezTo>
                        <a:pt x="3343" y="1326"/>
                        <a:pt x="3327" y="1345"/>
                        <a:pt x="3294" y="1358"/>
                      </a:cubicBezTo>
                      <a:lnTo>
                        <a:pt x="3196" y="1396"/>
                      </a:lnTo>
                      <a:lnTo>
                        <a:pt x="3196" y="1396"/>
                      </a:lnTo>
                      <a:cubicBezTo>
                        <a:pt x="3163" y="1409"/>
                        <a:pt x="3139" y="1437"/>
                        <a:pt x="3124" y="1480"/>
                      </a:cubicBezTo>
                      <a:lnTo>
                        <a:pt x="3106" y="1530"/>
                      </a:lnTo>
                      <a:lnTo>
                        <a:pt x="3101" y="1544"/>
                      </a:lnTo>
                      <a:lnTo>
                        <a:pt x="3101" y="1544"/>
                      </a:lnTo>
                      <a:cubicBezTo>
                        <a:pt x="3102" y="1545"/>
                        <a:pt x="3103" y="1546"/>
                        <a:pt x="3105" y="1547"/>
                      </a:cubicBezTo>
                      <a:lnTo>
                        <a:pt x="3101" y="1545"/>
                      </a:lnTo>
                      <a:lnTo>
                        <a:pt x="3106" y="1548"/>
                      </a:lnTo>
                      <a:lnTo>
                        <a:pt x="3106" y="1548"/>
                      </a:lnTo>
                      <a:cubicBezTo>
                        <a:pt x="3117" y="1557"/>
                        <a:pt x="3125" y="1570"/>
                        <a:pt x="3130" y="1587"/>
                      </a:cubicBezTo>
                      <a:lnTo>
                        <a:pt x="3130" y="1587"/>
                      </a:lnTo>
                      <a:cubicBezTo>
                        <a:pt x="3141" y="1625"/>
                        <a:pt x="3158" y="1645"/>
                        <a:pt x="3179" y="1645"/>
                      </a:cubicBezTo>
                      <a:lnTo>
                        <a:pt x="3179" y="1645"/>
                      </a:lnTo>
                      <a:cubicBezTo>
                        <a:pt x="3201" y="1645"/>
                        <a:pt x="3223" y="1632"/>
                        <a:pt x="3244" y="1607"/>
                      </a:cubicBezTo>
                      <a:lnTo>
                        <a:pt x="3376" y="1454"/>
                      </a:lnTo>
                      <a:lnTo>
                        <a:pt x="3442" y="1377"/>
                      </a:lnTo>
                      <a:lnTo>
                        <a:pt x="3442" y="1377"/>
                      </a:lnTo>
                      <a:cubicBezTo>
                        <a:pt x="3464" y="1351"/>
                        <a:pt x="3475" y="1326"/>
                        <a:pt x="3475" y="1300"/>
                      </a:cubicBezTo>
                      <a:close/>
                      <a:moveTo>
                        <a:pt x="2819" y="1300"/>
                      </a:moveTo>
                      <a:lnTo>
                        <a:pt x="2819" y="1300"/>
                      </a:lnTo>
                      <a:cubicBezTo>
                        <a:pt x="2819" y="1275"/>
                        <a:pt x="2802" y="1255"/>
                        <a:pt x="2770" y="1243"/>
                      </a:cubicBezTo>
                      <a:lnTo>
                        <a:pt x="2671" y="1204"/>
                      </a:lnTo>
                      <a:lnTo>
                        <a:pt x="2671" y="1204"/>
                      </a:lnTo>
                      <a:cubicBezTo>
                        <a:pt x="2638" y="1192"/>
                        <a:pt x="2611" y="1173"/>
                        <a:pt x="2589" y="1147"/>
                      </a:cubicBezTo>
                      <a:lnTo>
                        <a:pt x="2589" y="1147"/>
                      </a:lnTo>
                      <a:cubicBezTo>
                        <a:pt x="2567" y="1122"/>
                        <a:pt x="2540" y="1103"/>
                        <a:pt x="2507" y="1091"/>
                      </a:cubicBezTo>
                      <a:lnTo>
                        <a:pt x="2409" y="1052"/>
                      </a:lnTo>
                      <a:lnTo>
                        <a:pt x="2409" y="1052"/>
                      </a:lnTo>
                      <a:cubicBezTo>
                        <a:pt x="2376" y="1039"/>
                        <a:pt x="2349" y="1020"/>
                        <a:pt x="2327" y="995"/>
                      </a:cubicBezTo>
                      <a:lnTo>
                        <a:pt x="2327" y="995"/>
                      </a:lnTo>
                      <a:cubicBezTo>
                        <a:pt x="2305" y="969"/>
                        <a:pt x="2278" y="950"/>
                        <a:pt x="2245" y="937"/>
                      </a:cubicBezTo>
                      <a:lnTo>
                        <a:pt x="2147" y="900"/>
                      </a:lnTo>
                      <a:lnTo>
                        <a:pt x="2147" y="900"/>
                      </a:lnTo>
                      <a:cubicBezTo>
                        <a:pt x="2114" y="887"/>
                        <a:pt x="2086" y="867"/>
                        <a:pt x="2065" y="842"/>
                      </a:cubicBezTo>
                      <a:lnTo>
                        <a:pt x="2065" y="842"/>
                      </a:lnTo>
                      <a:cubicBezTo>
                        <a:pt x="2043" y="816"/>
                        <a:pt x="2015" y="797"/>
                        <a:pt x="1983" y="785"/>
                      </a:cubicBezTo>
                      <a:lnTo>
                        <a:pt x="1983" y="785"/>
                      </a:lnTo>
                      <a:cubicBezTo>
                        <a:pt x="1950" y="772"/>
                        <a:pt x="1918" y="772"/>
                        <a:pt x="1885" y="785"/>
                      </a:cubicBezTo>
                      <a:lnTo>
                        <a:pt x="1885" y="785"/>
                      </a:lnTo>
                      <a:cubicBezTo>
                        <a:pt x="1851" y="797"/>
                        <a:pt x="1824" y="816"/>
                        <a:pt x="1803" y="842"/>
                      </a:cubicBezTo>
                      <a:lnTo>
                        <a:pt x="1803" y="842"/>
                      </a:lnTo>
                      <a:cubicBezTo>
                        <a:pt x="1780" y="867"/>
                        <a:pt x="1754" y="887"/>
                        <a:pt x="1721" y="900"/>
                      </a:cubicBezTo>
                      <a:lnTo>
                        <a:pt x="1622" y="937"/>
                      </a:lnTo>
                      <a:lnTo>
                        <a:pt x="1622" y="937"/>
                      </a:lnTo>
                      <a:cubicBezTo>
                        <a:pt x="1590" y="950"/>
                        <a:pt x="1562" y="969"/>
                        <a:pt x="1541" y="995"/>
                      </a:cubicBezTo>
                      <a:lnTo>
                        <a:pt x="1541" y="995"/>
                      </a:lnTo>
                      <a:cubicBezTo>
                        <a:pt x="1519" y="1020"/>
                        <a:pt x="1491" y="1039"/>
                        <a:pt x="1459" y="1052"/>
                      </a:cubicBezTo>
                      <a:lnTo>
                        <a:pt x="1360" y="1091"/>
                      </a:lnTo>
                      <a:lnTo>
                        <a:pt x="1360" y="1091"/>
                      </a:lnTo>
                      <a:cubicBezTo>
                        <a:pt x="1328" y="1103"/>
                        <a:pt x="1300" y="1122"/>
                        <a:pt x="1278" y="1147"/>
                      </a:cubicBezTo>
                      <a:lnTo>
                        <a:pt x="1278" y="1147"/>
                      </a:lnTo>
                      <a:cubicBezTo>
                        <a:pt x="1257" y="1173"/>
                        <a:pt x="1229" y="1192"/>
                        <a:pt x="1196" y="1204"/>
                      </a:cubicBezTo>
                      <a:lnTo>
                        <a:pt x="1098" y="1243"/>
                      </a:lnTo>
                      <a:lnTo>
                        <a:pt x="1098" y="1243"/>
                      </a:lnTo>
                      <a:cubicBezTo>
                        <a:pt x="1066" y="1255"/>
                        <a:pt x="1048" y="1275"/>
                        <a:pt x="1048" y="1300"/>
                      </a:cubicBezTo>
                      <a:lnTo>
                        <a:pt x="1048" y="1300"/>
                      </a:lnTo>
                      <a:cubicBezTo>
                        <a:pt x="1048" y="1326"/>
                        <a:pt x="1066" y="1345"/>
                        <a:pt x="1098" y="1358"/>
                      </a:cubicBezTo>
                      <a:lnTo>
                        <a:pt x="1196" y="1396"/>
                      </a:lnTo>
                      <a:lnTo>
                        <a:pt x="1196" y="1396"/>
                      </a:lnTo>
                      <a:cubicBezTo>
                        <a:pt x="1229" y="1409"/>
                        <a:pt x="1257" y="1428"/>
                        <a:pt x="1278" y="1454"/>
                      </a:cubicBezTo>
                      <a:lnTo>
                        <a:pt x="1278" y="1454"/>
                      </a:lnTo>
                      <a:cubicBezTo>
                        <a:pt x="1300" y="1479"/>
                        <a:pt x="1328" y="1498"/>
                        <a:pt x="1360" y="1511"/>
                      </a:cubicBezTo>
                      <a:lnTo>
                        <a:pt x="1459" y="1549"/>
                      </a:lnTo>
                      <a:lnTo>
                        <a:pt x="1459" y="1549"/>
                      </a:lnTo>
                      <a:cubicBezTo>
                        <a:pt x="1491" y="1562"/>
                        <a:pt x="1519" y="1582"/>
                        <a:pt x="1541" y="1607"/>
                      </a:cubicBezTo>
                      <a:lnTo>
                        <a:pt x="1541" y="1607"/>
                      </a:lnTo>
                      <a:cubicBezTo>
                        <a:pt x="1562" y="1632"/>
                        <a:pt x="1590" y="1651"/>
                        <a:pt x="1622" y="1664"/>
                      </a:cubicBezTo>
                      <a:lnTo>
                        <a:pt x="1721" y="1702"/>
                      </a:lnTo>
                      <a:lnTo>
                        <a:pt x="1721" y="1702"/>
                      </a:lnTo>
                      <a:cubicBezTo>
                        <a:pt x="1754" y="1715"/>
                        <a:pt x="1780" y="1734"/>
                        <a:pt x="1803" y="1760"/>
                      </a:cubicBezTo>
                      <a:lnTo>
                        <a:pt x="1803" y="1760"/>
                      </a:lnTo>
                      <a:cubicBezTo>
                        <a:pt x="1824" y="1785"/>
                        <a:pt x="1851" y="1804"/>
                        <a:pt x="1885" y="1817"/>
                      </a:cubicBezTo>
                      <a:lnTo>
                        <a:pt x="1885" y="1817"/>
                      </a:lnTo>
                      <a:cubicBezTo>
                        <a:pt x="1918" y="1829"/>
                        <a:pt x="1950" y="1829"/>
                        <a:pt x="1983" y="1817"/>
                      </a:cubicBezTo>
                      <a:lnTo>
                        <a:pt x="1983" y="1817"/>
                      </a:lnTo>
                      <a:cubicBezTo>
                        <a:pt x="2015" y="1804"/>
                        <a:pt x="2043" y="1785"/>
                        <a:pt x="2065" y="1760"/>
                      </a:cubicBezTo>
                      <a:lnTo>
                        <a:pt x="2065" y="1760"/>
                      </a:lnTo>
                      <a:cubicBezTo>
                        <a:pt x="2086" y="1734"/>
                        <a:pt x="2114" y="1715"/>
                        <a:pt x="2147" y="1702"/>
                      </a:cubicBezTo>
                      <a:lnTo>
                        <a:pt x="2245" y="1664"/>
                      </a:lnTo>
                      <a:lnTo>
                        <a:pt x="2245" y="1664"/>
                      </a:lnTo>
                      <a:cubicBezTo>
                        <a:pt x="2278" y="1651"/>
                        <a:pt x="2305" y="1632"/>
                        <a:pt x="2327" y="1607"/>
                      </a:cubicBezTo>
                      <a:lnTo>
                        <a:pt x="2327" y="1607"/>
                      </a:lnTo>
                      <a:cubicBezTo>
                        <a:pt x="2349" y="1582"/>
                        <a:pt x="2376" y="1562"/>
                        <a:pt x="2409" y="1549"/>
                      </a:cubicBezTo>
                      <a:lnTo>
                        <a:pt x="2507" y="1511"/>
                      </a:lnTo>
                      <a:lnTo>
                        <a:pt x="2507" y="1511"/>
                      </a:lnTo>
                      <a:cubicBezTo>
                        <a:pt x="2540" y="1498"/>
                        <a:pt x="2567" y="1479"/>
                        <a:pt x="2589" y="1454"/>
                      </a:cubicBezTo>
                      <a:lnTo>
                        <a:pt x="2589" y="1454"/>
                      </a:lnTo>
                      <a:cubicBezTo>
                        <a:pt x="2611" y="1428"/>
                        <a:pt x="2638" y="1409"/>
                        <a:pt x="2671" y="1396"/>
                      </a:cubicBezTo>
                      <a:lnTo>
                        <a:pt x="2770" y="1358"/>
                      </a:lnTo>
                      <a:lnTo>
                        <a:pt x="2770" y="1358"/>
                      </a:lnTo>
                      <a:cubicBezTo>
                        <a:pt x="2802" y="1345"/>
                        <a:pt x="2819" y="1326"/>
                        <a:pt x="2819" y="1300"/>
                      </a:cubicBezTo>
                      <a:close/>
                      <a:moveTo>
                        <a:pt x="2046" y="2153"/>
                      </a:moveTo>
                      <a:lnTo>
                        <a:pt x="2046" y="2153"/>
                      </a:lnTo>
                      <a:cubicBezTo>
                        <a:pt x="2033" y="2146"/>
                        <a:pt x="2018" y="2143"/>
                        <a:pt x="1999" y="2143"/>
                      </a:cubicBezTo>
                      <a:lnTo>
                        <a:pt x="1999" y="2143"/>
                      </a:lnTo>
                      <a:cubicBezTo>
                        <a:pt x="2018" y="2143"/>
                        <a:pt x="2033" y="2146"/>
                        <a:pt x="2046" y="2153"/>
                      </a:cubicBezTo>
                      <a:close/>
                      <a:moveTo>
                        <a:pt x="1868" y="2143"/>
                      </a:moveTo>
                      <a:lnTo>
                        <a:pt x="1868" y="2143"/>
                      </a:lnTo>
                      <a:cubicBezTo>
                        <a:pt x="1851" y="2143"/>
                        <a:pt x="1837" y="2145"/>
                        <a:pt x="1824" y="2151"/>
                      </a:cubicBezTo>
                      <a:lnTo>
                        <a:pt x="1824" y="2151"/>
                      </a:lnTo>
                      <a:cubicBezTo>
                        <a:pt x="1837" y="2145"/>
                        <a:pt x="1851" y="2143"/>
                        <a:pt x="1868" y="2143"/>
                      </a:cubicBezTo>
                      <a:close/>
                      <a:moveTo>
                        <a:pt x="1016" y="995"/>
                      </a:moveTo>
                      <a:lnTo>
                        <a:pt x="1016" y="995"/>
                      </a:lnTo>
                      <a:cubicBezTo>
                        <a:pt x="1038" y="969"/>
                        <a:pt x="1066" y="950"/>
                        <a:pt x="1098" y="937"/>
                      </a:cubicBezTo>
                      <a:lnTo>
                        <a:pt x="1196" y="900"/>
                      </a:lnTo>
                      <a:lnTo>
                        <a:pt x="1196" y="900"/>
                      </a:lnTo>
                      <a:cubicBezTo>
                        <a:pt x="1229" y="887"/>
                        <a:pt x="1253" y="859"/>
                        <a:pt x="1268" y="816"/>
                      </a:cubicBezTo>
                      <a:lnTo>
                        <a:pt x="1286" y="765"/>
                      </a:lnTo>
                      <a:lnTo>
                        <a:pt x="1291" y="751"/>
                      </a:lnTo>
                      <a:lnTo>
                        <a:pt x="1291" y="751"/>
                      </a:lnTo>
                      <a:cubicBezTo>
                        <a:pt x="1290" y="750"/>
                        <a:pt x="1290" y="750"/>
                        <a:pt x="1289" y="750"/>
                      </a:cubicBezTo>
                      <a:lnTo>
                        <a:pt x="1291" y="750"/>
                      </a:lnTo>
                      <a:lnTo>
                        <a:pt x="1289" y="749"/>
                      </a:lnTo>
                      <a:lnTo>
                        <a:pt x="1289" y="749"/>
                      </a:lnTo>
                      <a:cubicBezTo>
                        <a:pt x="1276" y="740"/>
                        <a:pt x="1267" y="726"/>
                        <a:pt x="1262" y="708"/>
                      </a:cubicBezTo>
                      <a:lnTo>
                        <a:pt x="1262" y="708"/>
                      </a:lnTo>
                      <a:cubicBezTo>
                        <a:pt x="1251" y="669"/>
                        <a:pt x="1235" y="651"/>
                        <a:pt x="1213" y="651"/>
                      </a:cubicBezTo>
                      <a:lnTo>
                        <a:pt x="1213" y="651"/>
                      </a:lnTo>
                      <a:cubicBezTo>
                        <a:pt x="1191" y="651"/>
                        <a:pt x="1169" y="663"/>
                        <a:pt x="1147" y="689"/>
                      </a:cubicBezTo>
                      <a:lnTo>
                        <a:pt x="1081" y="765"/>
                      </a:lnTo>
                      <a:lnTo>
                        <a:pt x="1016" y="842"/>
                      </a:lnTo>
                      <a:lnTo>
                        <a:pt x="950" y="918"/>
                      </a:lnTo>
                      <a:lnTo>
                        <a:pt x="950" y="918"/>
                      </a:lnTo>
                      <a:cubicBezTo>
                        <a:pt x="929" y="943"/>
                        <a:pt x="912" y="975"/>
                        <a:pt x="902" y="1014"/>
                      </a:cubicBezTo>
                      <a:lnTo>
                        <a:pt x="902" y="1014"/>
                      </a:lnTo>
                      <a:cubicBezTo>
                        <a:pt x="891" y="1052"/>
                        <a:pt x="863" y="1071"/>
                        <a:pt x="819" y="1071"/>
                      </a:cubicBezTo>
                      <a:lnTo>
                        <a:pt x="819" y="1071"/>
                      </a:lnTo>
                      <a:cubicBezTo>
                        <a:pt x="775" y="1071"/>
                        <a:pt x="748" y="1052"/>
                        <a:pt x="738" y="1014"/>
                      </a:cubicBezTo>
                      <a:lnTo>
                        <a:pt x="738" y="1014"/>
                      </a:lnTo>
                      <a:cubicBezTo>
                        <a:pt x="727" y="975"/>
                        <a:pt x="710" y="956"/>
                        <a:pt x="689" y="956"/>
                      </a:cubicBezTo>
                      <a:lnTo>
                        <a:pt x="689" y="956"/>
                      </a:lnTo>
                      <a:cubicBezTo>
                        <a:pt x="667" y="956"/>
                        <a:pt x="645" y="969"/>
                        <a:pt x="622" y="995"/>
                      </a:cubicBezTo>
                      <a:lnTo>
                        <a:pt x="426" y="1224"/>
                      </a:lnTo>
                      <a:lnTo>
                        <a:pt x="426" y="1224"/>
                      </a:lnTo>
                      <a:cubicBezTo>
                        <a:pt x="404" y="1250"/>
                        <a:pt x="393" y="1275"/>
                        <a:pt x="393" y="1300"/>
                      </a:cubicBezTo>
                      <a:lnTo>
                        <a:pt x="393" y="1300"/>
                      </a:lnTo>
                      <a:cubicBezTo>
                        <a:pt x="393" y="1326"/>
                        <a:pt x="404" y="1351"/>
                        <a:pt x="426" y="1377"/>
                      </a:cubicBezTo>
                      <a:lnTo>
                        <a:pt x="492" y="1454"/>
                      </a:lnTo>
                      <a:lnTo>
                        <a:pt x="557" y="1530"/>
                      </a:lnTo>
                      <a:lnTo>
                        <a:pt x="622" y="1607"/>
                      </a:lnTo>
                      <a:lnTo>
                        <a:pt x="622" y="1607"/>
                      </a:lnTo>
                      <a:cubicBezTo>
                        <a:pt x="645" y="1632"/>
                        <a:pt x="667" y="1645"/>
                        <a:pt x="689" y="1645"/>
                      </a:cubicBezTo>
                      <a:lnTo>
                        <a:pt x="689" y="1645"/>
                      </a:lnTo>
                      <a:cubicBezTo>
                        <a:pt x="710" y="1645"/>
                        <a:pt x="727" y="1625"/>
                        <a:pt x="738" y="1587"/>
                      </a:cubicBezTo>
                      <a:lnTo>
                        <a:pt x="738" y="1587"/>
                      </a:lnTo>
                      <a:cubicBezTo>
                        <a:pt x="743" y="1569"/>
                        <a:pt x="752" y="1555"/>
                        <a:pt x="764" y="1546"/>
                      </a:cubicBezTo>
                      <a:lnTo>
                        <a:pt x="766" y="1545"/>
                      </a:lnTo>
                      <a:lnTo>
                        <a:pt x="764" y="1546"/>
                      </a:lnTo>
                      <a:lnTo>
                        <a:pt x="764" y="1546"/>
                      </a:lnTo>
                      <a:cubicBezTo>
                        <a:pt x="765" y="1545"/>
                        <a:pt x="765" y="1545"/>
                        <a:pt x="765" y="1545"/>
                      </a:cubicBezTo>
                      <a:lnTo>
                        <a:pt x="761" y="1530"/>
                      </a:lnTo>
                      <a:lnTo>
                        <a:pt x="744" y="1480"/>
                      </a:lnTo>
                      <a:lnTo>
                        <a:pt x="744" y="1480"/>
                      </a:lnTo>
                      <a:cubicBezTo>
                        <a:pt x="728" y="1437"/>
                        <a:pt x="704" y="1409"/>
                        <a:pt x="671" y="1396"/>
                      </a:cubicBezTo>
                      <a:lnTo>
                        <a:pt x="574" y="1358"/>
                      </a:lnTo>
                      <a:lnTo>
                        <a:pt x="574" y="1358"/>
                      </a:lnTo>
                      <a:cubicBezTo>
                        <a:pt x="540" y="1345"/>
                        <a:pt x="525" y="1326"/>
                        <a:pt x="525" y="1300"/>
                      </a:cubicBezTo>
                      <a:lnTo>
                        <a:pt x="525" y="1300"/>
                      </a:lnTo>
                      <a:cubicBezTo>
                        <a:pt x="525" y="1275"/>
                        <a:pt x="540" y="1255"/>
                        <a:pt x="574" y="1243"/>
                      </a:cubicBezTo>
                      <a:lnTo>
                        <a:pt x="671" y="1204"/>
                      </a:lnTo>
                      <a:lnTo>
                        <a:pt x="671" y="1204"/>
                      </a:lnTo>
                      <a:cubicBezTo>
                        <a:pt x="704" y="1192"/>
                        <a:pt x="728" y="1164"/>
                        <a:pt x="744" y="1121"/>
                      </a:cubicBezTo>
                      <a:lnTo>
                        <a:pt x="761" y="1071"/>
                      </a:lnTo>
                      <a:lnTo>
                        <a:pt x="766" y="1057"/>
                      </a:lnTo>
                      <a:lnTo>
                        <a:pt x="766" y="1057"/>
                      </a:lnTo>
                      <a:cubicBezTo>
                        <a:pt x="780" y="1067"/>
                        <a:pt x="797" y="1071"/>
                        <a:pt x="819" y="1071"/>
                      </a:cubicBezTo>
                      <a:lnTo>
                        <a:pt x="819" y="1071"/>
                      </a:lnTo>
                      <a:cubicBezTo>
                        <a:pt x="841" y="1071"/>
                        <a:pt x="859" y="1067"/>
                        <a:pt x="873" y="1057"/>
                      </a:cubicBezTo>
                      <a:lnTo>
                        <a:pt x="928" y="1045"/>
                      </a:lnTo>
                      <a:lnTo>
                        <a:pt x="928" y="1045"/>
                      </a:lnTo>
                      <a:cubicBezTo>
                        <a:pt x="965" y="1037"/>
                        <a:pt x="995" y="1020"/>
                        <a:pt x="1016" y="995"/>
                      </a:cubicBezTo>
                      <a:lnTo>
                        <a:pt x="1300" y="756"/>
                      </a:lnTo>
                      <a:lnTo>
                        <a:pt x="1300" y="756"/>
                      </a:lnTo>
                      <a:cubicBezTo>
                        <a:pt x="1312" y="762"/>
                        <a:pt x="1327" y="765"/>
                        <a:pt x="1344" y="765"/>
                      </a:cubicBezTo>
                      <a:lnTo>
                        <a:pt x="1344" y="765"/>
                      </a:lnTo>
                      <a:cubicBezTo>
                        <a:pt x="1363" y="765"/>
                        <a:pt x="1378" y="762"/>
                        <a:pt x="1390" y="755"/>
                      </a:cubicBezTo>
                      <a:lnTo>
                        <a:pt x="1390" y="755"/>
                      </a:lnTo>
                      <a:cubicBezTo>
                        <a:pt x="1378" y="761"/>
                        <a:pt x="1362" y="765"/>
                        <a:pt x="1344" y="765"/>
                      </a:cubicBezTo>
                      <a:lnTo>
                        <a:pt x="1344" y="765"/>
                      </a:lnTo>
                      <a:cubicBezTo>
                        <a:pt x="1327" y="765"/>
                        <a:pt x="1312" y="762"/>
                        <a:pt x="1300" y="756"/>
                      </a:cubicBezTo>
                      <a:lnTo>
                        <a:pt x="1016" y="995"/>
                      </a:lnTo>
                      <a:close/>
                      <a:moveTo>
                        <a:pt x="2480" y="756"/>
                      </a:moveTo>
                      <a:lnTo>
                        <a:pt x="2480" y="756"/>
                      </a:lnTo>
                      <a:cubicBezTo>
                        <a:pt x="2492" y="762"/>
                        <a:pt x="2507" y="765"/>
                        <a:pt x="2524" y="765"/>
                      </a:cubicBezTo>
                      <a:lnTo>
                        <a:pt x="2524" y="765"/>
                      </a:lnTo>
                      <a:cubicBezTo>
                        <a:pt x="2541" y="765"/>
                        <a:pt x="2556" y="762"/>
                        <a:pt x="2567" y="756"/>
                      </a:cubicBezTo>
                      <a:lnTo>
                        <a:pt x="2567" y="756"/>
                      </a:lnTo>
                      <a:cubicBezTo>
                        <a:pt x="2555" y="762"/>
                        <a:pt x="2541" y="765"/>
                        <a:pt x="2524" y="765"/>
                      </a:cubicBezTo>
                      <a:lnTo>
                        <a:pt x="2524" y="765"/>
                      </a:lnTo>
                      <a:cubicBezTo>
                        <a:pt x="2507" y="765"/>
                        <a:pt x="2492" y="762"/>
                        <a:pt x="2480" y="756"/>
                      </a:cubicBezTo>
                      <a:close/>
                      <a:moveTo>
                        <a:pt x="3442" y="918"/>
                      </a:moveTo>
                      <a:lnTo>
                        <a:pt x="3703" y="918"/>
                      </a:lnTo>
                      <a:lnTo>
                        <a:pt x="3703" y="1224"/>
                      </a:lnTo>
                      <a:lnTo>
                        <a:pt x="3703" y="1224"/>
                      </a:lnTo>
                      <a:cubicBezTo>
                        <a:pt x="3682" y="1250"/>
                        <a:pt x="3671" y="1275"/>
                        <a:pt x="3671" y="1300"/>
                      </a:cubicBezTo>
                      <a:lnTo>
                        <a:pt x="3671" y="1300"/>
                      </a:lnTo>
                      <a:cubicBezTo>
                        <a:pt x="3671" y="1326"/>
                        <a:pt x="3682" y="1351"/>
                        <a:pt x="3703" y="1377"/>
                      </a:cubicBezTo>
                      <a:lnTo>
                        <a:pt x="3703" y="1683"/>
                      </a:lnTo>
                      <a:lnTo>
                        <a:pt x="3442" y="1683"/>
                      </a:lnTo>
                      <a:lnTo>
                        <a:pt x="3442" y="1683"/>
                      </a:lnTo>
                      <a:cubicBezTo>
                        <a:pt x="3398" y="1683"/>
                        <a:pt x="3360" y="1690"/>
                        <a:pt x="3327" y="1702"/>
                      </a:cubicBezTo>
                      <a:lnTo>
                        <a:pt x="3327" y="1702"/>
                      </a:lnTo>
                      <a:cubicBezTo>
                        <a:pt x="3294" y="1715"/>
                        <a:pt x="3278" y="1734"/>
                        <a:pt x="3278" y="1760"/>
                      </a:cubicBezTo>
                      <a:lnTo>
                        <a:pt x="3278" y="1760"/>
                      </a:lnTo>
                      <a:cubicBezTo>
                        <a:pt x="3278" y="1785"/>
                        <a:pt x="3289" y="1811"/>
                        <a:pt x="3311" y="1836"/>
                      </a:cubicBezTo>
                      <a:lnTo>
                        <a:pt x="3311" y="1836"/>
                      </a:lnTo>
                      <a:cubicBezTo>
                        <a:pt x="3333" y="1861"/>
                        <a:pt x="3343" y="1887"/>
                        <a:pt x="3343" y="1912"/>
                      </a:cubicBezTo>
                      <a:lnTo>
                        <a:pt x="3343" y="1912"/>
                      </a:lnTo>
                      <a:cubicBezTo>
                        <a:pt x="3343" y="1938"/>
                        <a:pt x="3327" y="1957"/>
                        <a:pt x="3294" y="1970"/>
                      </a:cubicBezTo>
                      <a:lnTo>
                        <a:pt x="3294" y="1970"/>
                      </a:lnTo>
                      <a:cubicBezTo>
                        <a:pt x="3262" y="1983"/>
                        <a:pt x="3223" y="1989"/>
                        <a:pt x="3179" y="1989"/>
                      </a:cubicBezTo>
                      <a:lnTo>
                        <a:pt x="2917" y="1989"/>
                      </a:lnTo>
                      <a:lnTo>
                        <a:pt x="2917" y="1989"/>
                      </a:lnTo>
                      <a:cubicBezTo>
                        <a:pt x="2873" y="1989"/>
                        <a:pt x="2835" y="1995"/>
                        <a:pt x="2802" y="2008"/>
                      </a:cubicBezTo>
                      <a:lnTo>
                        <a:pt x="2802" y="2008"/>
                      </a:lnTo>
                      <a:cubicBezTo>
                        <a:pt x="2770" y="2020"/>
                        <a:pt x="2753" y="2040"/>
                        <a:pt x="2753" y="2065"/>
                      </a:cubicBezTo>
                      <a:lnTo>
                        <a:pt x="2753" y="2065"/>
                      </a:lnTo>
                      <a:cubicBezTo>
                        <a:pt x="2753" y="2091"/>
                        <a:pt x="2764" y="2116"/>
                        <a:pt x="2786" y="2143"/>
                      </a:cubicBezTo>
                      <a:lnTo>
                        <a:pt x="2786" y="2143"/>
                      </a:lnTo>
                      <a:cubicBezTo>
                        <a:pt x="2808" y="2168"/>
                        <a:pt x="2819" y="2193"/>
                        <a:pt x="2819" y="2218"/>
                      </a:cubicBezTo>
                      <a:lnTo>
                        <a:pt x="2819" y="2218"/>
                      </a:lnTo>
                      <a:cubicBezTo>
                        <a:pt x="2819" y="2244"/>
                        <a:pt x="2802" y="2264"/>
                        <a:pt x="2770" y="2276"/>
                      </a:cubicBezTo>
                      <a:lnTo>
                        <a:pt x="2770" y="2276"/>
                      </a:lnTo>
                      <a:cubicBezTo>
                        <a:pt x="2737" y="2289"/>
                        <a:pt x="2698" y="2295"/>
                        <a:pt x="2655" y="2295"/>
                      </a:cubicBezTo>
                      <a:lnTo>
                        <a:pt x="2392" y="2295"/>
                      </a:lnTo>
                      <a:lnTo>
                        <a:pt x="2392" y="2295"/>
                      </a:lnTo>
                      <a:cubicBezTo>
                        <a:pt x="2349" y="2295"/>
                        <a:pt x="2311" y="2289"/>
                        <a:pt x="2278" y="2276"/>
                      </a:cubicBezTo>
                      <a:lnTo>
                        <a:pt x="2278" y="2276"/>
                      </a:lnTo>
                      <a:cubicBezTo>
                        <a:pt x="2245" y="2264"/>
                        <a:pt x="2229" y="2244"/>
                        <a:pt x="2229" y="2218"/>
                      </a:cubicBezTo>
                      <a:lnTo>
                        <a:pt x="2229" y="2218"/>
                      </a:lnTo>
                      <a:cubicBezTo>
                        <a:pt x="2229" y="2193"/>
                        <a:pt x="2240" y="2168"/>
                        <a:pt x="2261" y="2143"/>
                      </a:cubicBezTo>
                      <a:lnTo>
                        <a:pt x="2392" y="1989"/>
                      </a:lnTo>
                      <a:lnTo>
                        <a:pt x="2392" y="1989"/>
                      </a:lnTo>
                      <a:cubicBezTo>
                        <a:pt x="2415" y="1964"/>
                        <a:pt x="2431" y="1932"/>
                        <a:pt x="2442" y="1893"/>
                      </a:cubicBezTo>
                      <a:lnTo>
                        <a:pt x="2442" y="1893"/>
                      </a:lnTo>
                      <a:cubicBezTo>
                        <a:pt x="2453" y="1855"/>
                        <a:pt x="2480" y="1836"/>
                        <a:pt x="2524" y="1836"/>
                      </a:cubicBezTo>
                      <a:lnTo>
                        <a:pt x="2524" y="1836"/>
                      </a:lnTo>
                      <a:cubicBezTo>
                        <a:pt x="2567" y="1836"/>
                        <a:pt x="2595" y="1855"/>
                        <a:pt x="2605" y="1893"/>
                      </a:cubicBezTo>
                      <a:lnTo>
                        <a:pt x="2605" y="1893"/>
                      </a:lnTo>
                      <a:cubicBezTo>
                        <a:pt x="2617" y="1932"/>
                        <a:pt x="2633" y="1951"/>
                        <a:pt x="2655" y="1951"/>
                      </a:cubicBezTo>
                      <a:lnTo>
                        <a:pt x="2655" y="1951"/>
                      </a:lnTo>
                      <a:cubicBezTo>
                        <a:pt x="2677" y="1951"/>
                        <a:pt x="2698" y="1938"/>
                        <a:pt x="2720" y="1912"/>
                      </a:cubicBezTo>
                      <a:lnTo>
                        <a:pt x="2786" y="1836"/>
                      </a:lnTo>
                      <a:lnTo>
                        <a:pt x="2851" y="1760"/>
                      </a:lnTo>
                      <a:lnTo>
                        <a:pt x="2917" y="1683"/>
                      </a:lnTo>
                      <a:lnTo>
                        <a:pt x="2917" y="1683"/>
                      </a:lnTo>
                      <a:cubicBezTo>
                        <a:pt x="2939" y="1657"/>
                        <a:pt x="2956" y="1625"/>
                        <a:pt x="2966" y="1587"/>
                      </a:cubicBezTo>
                      <a:lnTo>
                        <a:pt x="2966" y="1587"/>
                      </a:lnTo>
                      <a:cubicBezTo>
                        <a:pt x="2971" y="1570"/>
                        <a:pt x="2980" y="1557"/>
                        <a:pt x="2991" y="1547"/>
                      </a:cubicBezTo>
                      <a:lnTo>
                        <a:pt x="2995" y="1545"/>
                      </a:lnTo>
                      <a:lnTo>
                        <a:pt x="2992" y="1547"/>
                      </a:lnTo>
                      <a:lnTo>
                        <a:pt x="2992" y="1547"/>
                      </a:lnTo>
                      <a:cubicBezTo>
                        <a:pt x="2992" y="1546"/>
                        <a:pt x="2993" y="1546"/>
                        <a:pt x="2994" y="1545"/>
                      </a:cubicBezTo>
                      <a:lnTo>
                        <a:pt x="2940" y="1557"/>
                      </a:lnTo>
                      <a:lnTo>
                        <a:pt x="2940" y="1557"/>
                      </a:lnTo>
                      <a:cubicBezTo>
                        <a:pt x="2903" y="1564"/>
                        <a:pt x="2873" y="1582"/>
                        <a:pt x="2851" y="1607"/>
                      </a:cubicBezTo>
                      <a:lnTo>
                        <a:pt x="2851" y="1607"/>
                      </a:lnTo>
                      <a:cubicBezTo>
                        <a:pt x="2830" y="1632"/>
                        <a:pt x="2802" y="1651"/>
                        <a:pt x="2770" y="1664"/>
                      </a:cubicBezTo>
                      <a:lnTo>
                        <a:pt x="2671" y="1702"/>
                      </a:lnTo>
                      <a:lnTo>
                        <a:pt x="2671" y="1702"/>
                      </a:lnTo>
                      <a:cubicBezTo>
                        <a:pt x="2638" y="1715"/>
                        <a:pt x="2615" y="1742"/>
                        <a:pt x="2600" y="1786"/>
                      </a:cubicBezTo>
                      <a:lnTo>
                        <a:pt x="2582" y="1836"/>
                      </a:lnTo>
                      <a:lnTo>
                        <a:pt x="2577" y="1850"/>
                      </a:lnTo>
                      <a:lnTo>
                        <a:pt x="2577" y="1850"/>
                      </a:lnTo>
                      <a:cubicBezTo>
                        <a:pt x="2563" y="1841"/>
                        <a:pt x="2546" y="1836"/>
                        <a:pt x="2524" y="1836"/>
                      </a:cubicBezTo>
                      <a:lnTo>
                        <a:pt x="2524" y="1836"/>
                      </a:lnTo>
                      <a:cubicBezTo>
                        <a:pt x="2502" y="1836"/>
                        <a:pt x="2484" y="1841"/>
                        <a:pt x="2471" y="1850"/>
                      </a:cubicBezTo>
                      <a:lnTo>
                        <a:pt x="2415" y="1862"/>
                      </a:lnTo>
                      <a:lnTo>
                        <a:pt x="2415" y="1862"/>
                      </a:lnTo>
                      <a:cubicBezTo>
                        <a:pt x="2378" y="1871"/>
                        <a:pt x="2349" y="1887"/>
                        <a:pt x="2327" y="1912"/>
                      </a:cubicBezTo>
                      <a:lnTo>
                        <a:pt x="2327" y="1912"/>
                      </a:lnTo>
                      <a:cubicBezTo>
                        <a:pt x="2305" y="1938"/>
                        <a:pt x="2278" y="1957"/>
                        <a:pt x="2245" y="1970"/>
                      </a:cubicBezTo>
                      <a:lnTo>
                        <a:pt x="2147" y="2008"/>
                      </a:lnTo>
                      <a:lnTo>
                        <a:pt x="2147" y="2008"/>
                      </a:lnTo>
                      <a:cubicBezTo>
                        <a:pt x="2114" y="2020"/>
                        <a:pt x="2090" y="2049"/>
                        <a:pt x="2075" y="2092"/>
                      </a:cubicBezTo>
                      <a:lnTo>
                        <a:pt x="2058" y="2143"/>
                      </a:lnTo>
                      <a:lnTo>
                        <a:pt x="2053" y="2156"/>
                      </a:lnTo>
                      <a:lnTo>
                        <a:pt x="2053" y="2156"/>
                      </a:lnTo>
                      <a:cubicBezTo>
                        <a:pt x="2053" y="2156"/>
                        <a:pt x="2053" y="2156"/>
                        <a:pt x="2053" y="2157"/>
                      </a:cubicBezTo>
                      <a:lnTo>
                        <a:pt x="2053" y="2156"/>
                      </a:lnTo>
                      <a:lnTo>
                        <a:pt x="2053" y="2157"/>
                      </a:lnTo>
                      <a:lnTo>
                        <a:pt x="2053" y="2157"/>
                      </a:lnTo>
                      <a:cubicBezTo>
                        <a:pt x="2067" y="2166"/>
                        <a:pt x="2076" y="2181"/>
                        <a:pt x="2081" y="2199"/>
                      </a:cubicBezTo>
                      <a:lnTo>
                        <a:pt x="2081" y="2199"/>
                      </a:lnTo>
                      <a:cubicBezTo>
                        <a:pt x="2092" y="2238"/>
                        <a:pt x="2109" y="2269"/>
                        <a:pt x="2131" y="2295"/>
                      </a:cubicBezTo>
                      <a:lnTo>
                        <a:pt x="2196" y="2371"/>
                      </a:lnTo>
                      <a:lnTo>
                        <a:pt x="2261" y="2448"/>
                      </a:lnTo>
                      <a:lnTo>
                        <a:pt x="2261" y="2448"/>
                      </a:lnTo>
                      <a:cubicBezTo>
                        <a:pt x="2284" y="2473"/>
                        <a:pt x="2300" y="2506"/>
                        <a:pt x="2311" y="2543"/>
                      </a:cubicBezTo>
                      <a:lnTo>
                        <a:pt x="2311" y="2543"/>
                      </a:lnTo>
                      <a:cubicBezTo>
                        <a:pt x="2322" y="2581"/>
                        <a:pt x="2305" y="2601"/>
                        <a:pt x="2261" y="2601"/>
                      </a:cubicBezTo>
                      <a:lnTo>
                        <a:pt x="1606" y="2601"/>
                      </a:lnTo>
                      <a:lnTo>
                        <a:pt x="1606" y="2601"/>
                      </a:lnTo>
                      <a:cubicBezTo>
                        <a:pt x="1562" y="2601"/>
                        <a:pt x="1546" y="2581"/>
                        <a:pt x="1557" y="2543"/>
                      </a:cubicBezTo>
                      <a:lnTo>
                        <a:pt x="1557" y="2543"/>
                      </a:lnTo>
                      <a:cubicBezTo>
                        <a:pt x="1568" y="2506"/>
                        <a:pt x="1584" y="2473"/>
                        <a:pt x="1606" y="2448"/>
                      </a:cubicBezTo>
                      <a:lnTo>
                        <a:pt x="1672" y="2371"/>
                      </a:lnTo>
                      <a:lnTo>
                        <a:pt x="1737" y="2295"/>
                      </a:lnTo>
                      <a:lnTo>
                        <a:pt x="1737" y="2295"/>
                      </a:lnTo>
                      <a:cubicBezTo>
                        <a:pt x="1758" y="2269"/>
                        <a:pt x="1776" y="2238"/>
                        <a:pt x="1786" y="2199"/>
                      </a:cubicBezTo>
                      <a:lnTo>
                        <a:pt x="1786" y="2199"/>
                      </a:lnTo>
                      <a:cubicBezTo>
                        <a:pt x="1791" y="2181"/>
                        <a:pt x="1801" y="2167"/>
                        <a:pt x="1813" y="2158"/>
                      </a:cubicBezTo>
                      <a:lnTo>
                        <a:pt x="1815" y="2156"/>
                      </a:lnTo>
                      <a:lnTo>
                        <a:pt x="1814" y="2157"/>
                      </a:lnTo>
                      <a:lnTo>
                        <a:pt x="1814" y="2157"/>
                      </a:lnTo>
                      <a:cubicBezTo>
                        <a:pt x="1814" y="2157"/>
                        <a:pt x="1814" y="2156"/>
                        <a:pt x="1815" y="2156"/>
                      </a:cubicBezTo>
                      <a:lnTo>
                        <a:pt x="1810" y="2143"/>
                      </a:lnTo>
                      <a:lnTo>
                        <a:pt x="1793" y="2092"/>
                      </a:lnTo>
                      <a:lnTo>
                        <a:pt x="1793" y="2092"/>
                      </a:lnTo>
                      <a:cubicBezTo>
                        <a:pt x="1777" y="2049"/>
                        <a:pt x="1754" y="2020"/>
                        <a:pt x="1721" y="2008"/>
                      </a:cubicBezTo>
                      <a:lnTo>
                        <a:pt x="1622" y="1970"/>
                      </a:lnTo>
                      <a:lnTo>
                        <a:pt x="1622" y="1970"/>
                      </a:lnTo>
                      <a:cubicBezTo>
                        <a:pt x="1590" y="1957"/>
                        <a:pt x="1562" y="1938"/>
                        <a:pt x="1541" y="1912"/>
                      </a:cubicBezTo>
                      <a:lnTo>
                        <a:pt x="1541" y="1912"/>
                      </a:lnTo>
                      <a:cubicBezTo>
                        <a:pt x="1519" y="1887"/>
                        <a:pt x="1489" y="1871"/>
                        <a:pt x="1452" y="1862"/>
                      </a:cubicBezTo>
                      <a:lnTo>
                        <a:pt x="1397" y="1850"/>
                      </a:lnTo>
                      <a:lnTo>
                        <a:pt x="1397" y="1850"/>
                      </a:lnTo>
                      <a:cubicBezTo>
                        <a:pt x="1384" y="1841"/>
                        <a:pt x="1366" y="1836"/>
                        <a:pt x="1344" y="1836"/>
                      </a:cubicBezTo>
                      <a:lnTo>
                        <a:pt x="1344" y="1836"/>
                      </a:lnTo>
                      <a:cubicBezTo>
                        <a:pt x="1322" y="1836"/>
                        <a:pt x="1305" y="1841"/>
                        <a:pt x="1291" y="1850"/>
                      </a:cubicBezTo>
                      <a:lnTo>
                        <a:pt x="1286" y="1836"/>
                      </a:lnTo>
                      <a:lnTo>
                        <a:pt x="1268" y="1786"/>
                      </a:lnTo>
                      <a:lnTo>
                        <a:pt x="1268" y="1786"/>
                      </a:lnTo>
                      <a:cubicBezTo>
                        <a:pt x="1253" y="1742"/>
                        <a:pt x="1229" y="1715"/>
                        <a:pt x="1196" y="1702"/>
                      </a:cubicBezTo>
                      <a:lnTo>
                        <a:pt x="1098" y="1664"/>
                      </a:lnTo>
                      <a:lnTo>
                        <a:pt x="1098" y="1664"/>
                      </a:lnTo>
                      <a:cubicBezTo>
                        <a:pt x="1066" y="1651"/>
                        <a:pt x="1038" y="1632"/>
                        <a:pt x="1016" y="1607"/>
                      </a:cubicBezTo>
                      <a:lnTo>
                        <a:pt x="1016" y="1607"/>
                      </a:lnTo>
                      <a:cubicBezTo>
                        <a:pt x="995" y="1582"/>
                        <a:pt x="965" y="1564"/>
                        <a:pt x="928" y="1557"/>
                      </a:cubicBezTo>
                      <a:lnTo>
                        <a:pt x="874" y="1545"/>
                      </a:lnTo>
                      <a:lnTo>
                        <a:pt x="874" y="1545"/>
                      </a:lnTo>
                      <a:cubicBezTo>
                        <a:pt x="875" y="1546"/>
                        <a:pt x="875" y="1546"/>
                        <a:pt x="876" y="1547"/>
                      </a:cubicBezTo>
                      <a:lnTo>
                        <a:pt x="873" y="1545"/>
                      </a:lnTo>
                      <a:lnTo>
                        <a:pt x="876" y="1547"/>
                      </a:lnTo>
                      <a:lnTo>
                        <a:pt x="876" y="1547"/>
                      </a:lnTo>
                      <a:cubicBezTo>
                        <a:pt x="888" y="1557"/>
                        <a:pt x="896" y="1570"/>
                        <a:pt x="902" y="1587"/>
                      </a:cubicBezTo>
                      <a:lnTo>
                        <a:pt x="902" y="1587"/>
                      </a:lnTo>
                      <a:cubicBezTo>
                        <a:pt x="912" y="1625"/>
                        <a:pt x="929" y="1657"/>
                        <a:pt x="950" y="1683"/>
                      </a:cubicBezTo>
                      <a:lnTo>
                        <a:pt x="1081" y="1836"/>
                      </a:lnTo>
                      <a:lnTo>
                        <a:pt x="1147" y="1912"/>
                      </a:lnTo>
                      <a:lnTo>
                        <a:pt x="1147" y="1912"/>
                      </a:lnTo>
                      <a:cubicBezTo>
                        <a:pt x="1169" y="1938"/>
                        <a:pt x="1191" y="1951"/>
                        <a:pt x="1213" y="1951"/>
                      </a:cubicBezTo>
                      <a:lnTo>
                        <a:pt x="1213" y="1951"/>
                      </a:lnTo>
                      <a:cubicBezTo>
                        <a:pt x="1235" y="1951"/>
                        <a:pt x="1251" y="1932"/>
                        <a:pt x="1262" y="1893"/>
                      </a:cubicBezTo>
                      <a:lnTo>
                        <a:pt x="1262" y="1893"/>
                      </a:lnTo>
                      <a:cubicBezTo>
                        <a:pt x="1273" y="1855"/>
                        <a:pt x="1300" y="1836"/>
                        <a:pt x="1344" y="1836"/>
                      </a:cubicBezTo>
                      <a:lnTo>
                        <a:pt x="1344" y="1836"/>
                      </a:lnTo>
                      <a:cubicBezTo>
                        <a:pt x="1387" y="1836"/>
                        <a:pt x="1415" y="1855"/>
                        <a:pt x="1426" y="1893"/>
                      </a:cubicBezTo>
                      <a:lnTo>
                        <a:pt x="1426" y="1893"/>
                      </a:lnTo>
                      <a:cubicBezTo>
                        <a:pt x="1437" y="1932"/>
                        <a:pt x="1453" y="1964"/>
                        <a:pt x="1475" y="1989"/>
                      </a:cubicBezTo>
                      <a:lnTo>
                        <a:pt x="1541" y="2065"/>
                      </a:lnTo>
                      <a:lnTo>
                        <a:pt x="1606" y="2143"/>
                      </a:lnTo>
                      <a:lnTo>
                        <a:pt x="1606" y="2143"/>
                      </a:lnTo>
                      <a:cubicBezTo>
                        <a:pt x="1628" y="2168"/>
                        <a:pt x="1639" y="2193"/>
                        <a:pt x="1639" y="2218"/>
                      </a:cubicBezTo>
                      <a:lnTo>
                        <a:pt x="1639" y="2218"/>
                      </a:lnTo>
                      <a:cubicBezTo>
                        <a:pt x="1639" y="2244"/>
                        <a:pt x="1622" y="2264"/>
                        <a:pt x="1590" y="2276"/>
                      </a:cubicBezTo>
                      <a:lnTo>
                        <a:pt x="1590" y="2276"/>
                      </a:lnTo>
                      <a:cubicBezTo>
                        <a:pt x="1557" y="2289"/>
                        <a:pt x="1519" y="2295"/>
                        <a:pt x="1475" y="2295"/>
                      </a:cubicBezTo>
                      <a:lnTo>
                        <a:pt x="1213" y="2295"/>
                      </a:lnTo>
                      <a:lnTo>
                        <a:pt x="1213" y="2295"/>
                      </a:lnTo>
                      <a:cubicBezTo>
                        <a:pt x="1169" y="2295"/>
                        <a:pt x="1131" y="2289"/>
                        <a:pt x="1098" y="2276"/>
                      </a:cubicBezTo>
                      <a:lnTo>
                        <a:pt x="1098" y="2276"/>
                      </a:lnTo>
                      <a:cubicBezTo>
                        <a:pt x="1066" y="2264"/>
                        <a:pt x="1048" y="2244"/>
                        <a:pt x="1048" y="2218"/>
                      </a:cubicBezTo>
                      <a:lnTo>
                        <a:pt x="1048" y="2218"/>
                      </a:lnTo>
                      <a:cubicBezTo>
                        <a:pt x="1048" y="2193"/>
                        <a:pt x="1060" y="2168"/>
                        <a:pt x="1081" y="2143"/>
                      </a:cubicBezTo>
                      <a:lnTo>
                        <a:pt x="1081" y="2143"/>
                      </a:lnTo>
                      <a:cubicBezTo>
                        <a:pt x="1103" y="2116"/>
                        <a:pt x="1114" y="2091"/>
                        <a:pt x="1114" y="2065"/>
                      </a:cubicBezTo>
                      <a:lnTo>
                        <a:pt x="1114" y="2065"/>
                      </a:lnTo>
                      <a:cubicBezTo>
                        <a:pt x="1114" y="2040"/>
                        <a:pt x="1098" y="2020"/>
                        <a:pt x="1066" y="2008"/>
                      </a:cubicBezTo>
                      <a:lnTo>
                        <a:pt x="1066" y="2008"/>
                      </a:lnTo>
                      <a:cubicBezTo>
                        <a:pt x="1032" y="1995"/>
                        <a:pt x="995" y="1989"/>
                        <a:pt x="950" y="1989"/>
                      </a:cubicBezTo>
                      <a:lnTo>
                        <a:pt x="689" y="1989"/>
                      </a:lnTo>
                      <a:lnTo>
                        <a:pt x="689" y="1989"/>
                      </a:lnTo>
                      <a:cubicBezTo>
                        <a:pt x="645" y="1989"/>
                        <a:pt x="606" y="1983"/>
                        <a:pt x="574" y="1970"/>
                      </a:cubicBezTo>
                      <a:lnTo>
                        <a:pt x="574" y="1970"/>
                      </a:lnTo>
                      <a:cubicBezTo>
                        <a:pt x="540" y="1957"/>
                        <a:pt x="525" y="1938"/>
                        <a:pt x="525" y="1912"/>
                      </a:cubicBezTo>
                      <a:lnTo>
                        <a:pt x="525" y="1912"/>
                      </a:lnTo>
                      <a:cubicBezTo>
                        <a:pt x="525" y="1887"/>
                        <a:pt x="535" y="1861"/>
                        <a:pt x="557" y="1836"/>
                      </a:cubicBezTo>
                      <a:lnTo>
                        <a:pt x="557" y="1836"/>
                      </a:lnTo>
                      <a:cubicBezTo>
                        <a:pt x="579" y="1811"/>
                        <a:pt x="590" y="1785"/>
                        <a:pt x="590" y="1760"/>
                      </a:cubicBezTo>
                      <a:lnTo>
                        <a:pt x="590" y="1760"/>
                      </a:lnTo>
                      <a:cubicBezTo>
                        <a:pt x="590" y="1734"/>
                        <a:pt x="574" y="1715"/>
                        <a:pt x="540" y="1702"/>
                      </a:cubicBezTo>
                      <a:lnTo>
                        <a:pt x="540" y="1702"/>
                      </a:lnTo>
                      <a:cubicBezTo>
                        <a:pt x="508" y="1690"/>
                        <a:pt x="469" y="1683"/>
                        <a:pt x="426" y="1683"/>
                      </a:cubicBezTo>
                      <a:lnTo>
                        <a:pt x="164" y="1683"/>
                      </a:lnTo>
                      <a:lnTo>
                        <a:pt x="164" y="1683"/>
                      </a:lnTo>
                      <a:cubicBezTo>
                        <a:pt x="120" y="1683"/>
                        <a:pt x="82" y="1677"/>
                        <a:pt x="49" y="1664"/>
                      </a:cubicBezTo>
                      <a:lnTo>
                        <a:pt x="49" y="1664"/>
                      </a:lnTo>
                      <a:cubicBezTo>
                        <a:pt x="16" y="1651"/>
                        <a:pt x="0" y="1632"/>
                        <a:pt x="0" y="1607"/>
                      </a:cubicBezTo>
                      <a:lnTo>
                        <a:pt x="0" y="1607"/>
                      </a:lnTo>
                      <a:cubicBezTo>
                        <a:pt x="0" y="1582"/>
                        <a:pt x="11" y="1556"/>
                        <a:pt x="33" y="1530"/>
                      </a:cubicBezTo>
                      <a:lnTo>
                        <a:pt x="98"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2" y="924"/>
                        <a:pt x="120" y="918"/>
                        <a:pt x="164" y="918"/>
                      </a:cubicBezTo>
                      <a:lnTo>
                        <a:pt x="426" y="918"/>
                      </a:lnTo>
                      <a:lnTo>
                        <a:pt x="426" y="918"/>
                      </a:lnTo>
                      <a:cubicBezTo>
                        <a:pt x="469" y="918"/>
                        <a:pt x="508" y="912"/>
                        <a:pt x="540" y="900"/>
                      </a:cubicBezTo>
                      <a:lnTo>
                        <a:pt x="540" y="900"/>
                      </a:lnTo>
                      <a:cubicBezTo>
                        <a:pt x="574" y="887"/>
                        <a:pt x="590" y="867"/>
                        <a:pt x="590" y="842"/>
                      </a:cubicBezTo>
                      <a:lnTo>
                        <a:pt x="590" y="842"/>
                      </a:lnTo>
                      <a:cubicBezTo>
                        <a:pt x="590" y="816"/>
                        <a:pt x="579" y="791"/>
                        <a:pt x="557" y="765"/>
                      </a:cubicBezTo>
                      <a:lnTo>
                        <a:pt x="557" y="765"/>
                      </a:lnTo>
                      <a:cubicBezTo>
                        <a:pt x="535" y="739"/>
                        <a:pt x="525" y="714"/>
                        <a:pt x="525" y="689"/>
                      </a:cubicBezTo>
                      <a:lnTo>
                        <a:pt x="525" y="689"/>
                      </a:lnTo>
                      <a:cubicBezTo>
                        <a:pt x="525" y="663"/>
                        <a:pt x="540" y="644"/>
                        <a:pt x="574" y="631"/>
                      </a:cubicBezTo>
                      <a:lnTo>
                        <a:pt x="574" y="631"/>
                      </a:lnTo>
                      <a:cubicBezTo>
                        <a:pt x="606" y="618"/>
                        <a:pt x="645" y="613"/>
                        <a:pt x="689" y="613"/>
                      </a:cubicBezTo>
                      <a:lnTo>
                        <a:pt x="950" y="613"/>
                      </a:lnTo>
                      <a:lnTo>
                        <a:pt x="950" y="613"/>
                      </a:lnTo>
                      <a:cubicBezTo>
                        <a:pt x="995" y="613"/>
                        <a:pt x="1032" y="605"/>
                        <a:pt x="1066" y="593"/>
                      </a:cubicBezTo>
                      <a:lnTo>
                        <a:pt x="1066" y="593"/>
                      </a:lnTo>
                      <a:cubicBezTo>
                        <a:pt x="1098" y="580"/>
                        <a:pt x="1114" y="561"/>
                        <a:pt x="1114" y="535"/>
                      </a:cubicBezTo>
                      <a:lnTo>
                        <a:pt x="1114" y="535"/>
                      </a:lnTo>
                      <a:cubicBezTo>
                        <a:pt x="1114" y="510"/>
                        <a:pt x="1103" y="485"/>
                        <a:pt x="1081" y="459"/>
                      </a:cubicBezTo>
                      <a:lnTo>
                        <a:pt x="1081" y="459"/>
                      </a:lnTo>
                      <a:cubicBezTo>
                        <a:pt x="1060" y="434"/>
                        <a:pt x="1048" y="409"/>
                        <a:pt x="1048" y="382"/>
                      </a:cubicBezTo>
                      <a:lnTo>
                        <a:pt x="1048" y="382"/>
                      </a:lnTo>
                      <a:cubicBezTo>
                        <a:pt x="1048" y="357"/>
                        <a:pt x="1066" y="338"/>
                        <a:pt x="1098" y="326"/>
                      </a:cubicBezTo>
                      <a:lnTo>
                        <a:pt x="1098" y="326"/>
                      </a:lnTo>
                      <a:cubicBezTo>
                        <a:pt x="1131" y="313"/>
                        <a:pt x="1169" y="306"/>
                        <a:pt x="1213" y="306"/>
                      </a:cubicBezTo>
                      <a:lnTo>
                        <a:pt x="1475" y="306"/>
                      </a:lnTo>
                      <a:lnTo>
                        <a:pt x="1475" y="306"/>
                      </a:lnTo>
                      <a:cubicBezTo>
                        <a:pt x="1519" y="306"/>
                        <a:pt x="1557" y="313"/>
                        <a:pt x="1590" y="326"/>
                      </a:cubicBezTo>
                      <a:lnTo>
                        <a:pt x="1590" y="326"/>
                      </a:lnTo>
                      <a:cubicBezTo>
                        <a:pt x="1622" y="338"/>
                        <a:pt x="1639" y="357"/>
                        <a:pt x="1639" y="382"/>
                      </a:cubicBezTo>
                      <a:lnTo>
                        <a:pt x="1639" y="382"/>
                      </a:lnTo>
                      <a:cubicBezTo>
                        <a:pt x="1639" y="409"/>
                        <a:pt x="1628" y="434"/>
                        <a:pt x="1606" y="459"/>
                      </a:cubicBezTo>
                      <a:lnTo>
                        <a:pt x="1541" y="535"/>
                      </a:lnTo>
                      <a:lnTo>
                        <a:pt x="1475" y="613"/>
                      </a:lnTo>
                      <a:lnTo>
                        <a:pt x="1475" y="613"/>
                      </a:lnTo>
                      <a:cubicBezTo>
                        <a:pt x="1453" y="638"/>
                        <a:pt x="1437" y="669"/>
                        <a:pt x="1426" y="708"/>
                      </a:cubicBezTo>
                      <a:lnTo>
                        <a:pt x="1426" y="708"/>
                      </a:lnTo>
                      <a:cubicBezTo>
                        <a:pt x="1420" y="726"/>
                        <a:pt x="1411" y="740"/>
                        <a:pt x="1398" y="750"/>
                      </a:cubicBezTo>
                      <a:lnTo>
                        <a:pt x="1397" y="750"/>
                      </a:lnTo>
                      <a:lnTo>
                        <a:pt x="1398" y="750"/>
                      </a:lnTo>
                      <a:lnTo>
                        <a:pt x="1398" y="750"/>
                      </a:lnTo>
                      <a:lnTo>
                        <a:pt x="1397" y="750"/>
                      </a:lnTo>
                      <a:lnTo>
                        <a:pt x="1452" y="739"/>
                      </a:lnTo>
                      <a:lnTo>
                        <a:pt x="1452" y="739"/>
                      </a:lnTo>
                      <a:cubicBezTo>
                        <a:pt x="1489" y="731"/>
                        <a:pt x="1519" y="714"/>
                        <a:pt x="1541" y="689"/>
                      </a:cubicBezTo>
                      <a:lnTo>
                        <a:pt x="1541" y="689"/>
                      </a:lnTo>
                      <a:cubicBezTo>
                        <a:pt x="1562" y="663"/>
                        <a:pt x="1590" y="644"/>
                        <a:pt x="1622" y="631"/>
                      </a:cubicBezTo>
                      <a:lnTo>
                        <a:pt x="1721" y="593"/>
                      </a:lnTo>
                      <a:lnTo>
                        <a:pt x="1721" y="593"/>
                      </a:lnTo>
                      <a:cubicBezTo>
                        <a:pt x="1754" y="580"/>
                        <a:pt x="1777" y="553"/>
                        <a:pt x="1793" y="510"/>
                      </a:cubicBezTo>
                      <a:lnTo>
                        <a:pt x="1810" y="459"/>
                      </a:lnTo>
                      <a:lnTo>
                        <a:pt x="1815" y="445"/>
                      </a:lnTo>
                      <a:lnTo>
                        <a:pt x="1815" y="445"/>
                      </a:lnTo>
                      <a:cubicBezTo>
                        <a:pt x="1818" y="447"/>
                        <a:pt x="1821" y="449"/>
                        <a:pt x="1824" y="450"/>
                      </a:cubicBezTo>
                      <a:lnTo>
                        <a:pt x="1824" y="450"/>
                      </a:lnTo>
                      <a:cubicBezTo>
                        <a:pt x="1806" y="441"/>
                        <a:pt x="1793" y="424"/>
                        <a:pt x="1786" y="402"/>
                      </a:cubicBezTo>
                      <a:lnTo>
                        <a:pt x="1786" y="402"/>
                      </a:lnTo>
                      <a:cubicBezTo>
                        <a:pt x="1776" y="364"/>
                        <a:pt x="1758" y="332"/>
                        <a:pt x="1737" y="306"/>
                      </a:cubicBezTo>
                      <a:lnTo>
                        <a:pt x="1606" y="153"/>
                      </a:lnTo>
                      <a:lnTo>
                        <a:pt x="1606" y="153"/>
                      </a:lnTo>
                      <a:cubicBezTo>
                        <a:pt x="1584" y="127"/>
                        <a:pt x="1568" y="96"/>
                        <a:pt x="1557" y="57"/>
                      </a:cubicBezTo>
                      <a:lnTo>
                        <a:pt x="1557" y="57"/>
                      </a:lnTo>
                      <a:cubicBezTo>
                        <a:pt x="1546" y="19"/>
                        <a:pt x="1562" y="0"/>
                        <a:pt x="1606" y="0"/>
                      </a:cubicBezTo>
                      <a:lnTo>
                        <a:pt x="2261" y="0"/>
                      </a:lnTo>
                      <a:lnTo>
                        <a:pt x="2261" y="0"/>
                      </a:lnTo>
                      <a:cubicBezTo>
                        <a:pt x="2305" y="0"/>
                        <a:pt x="2322" y="19"/>
                        <a:pt x="2311" y="57"/>
                      </a:cubicBezTo>
                      <a:lnTo>
                        <a:pt x="2311" y="57"/>
                      </a:lnTo>
                      <a:cubicBezTo>
                        <a:pt x="2300" y="96"/>
                        <a:pt x="2284" y="127"/>
                        <a:pt x="2261" y="153"/>
                      </a:cubicBezTo>
                      <a:lnTo>
                        <a:pt x="2196" y="230"/>
                      </a:lnTo>
                      <a:lnTo>
                        <a:pt x="2131" y="306"/>
                      </a:lnTo>
                      <a:lnTo>
                        <a:pt x="2131" y="306"/>
                      </a:lnTo>
                      <a:cubicBezTo>
                        <a:pt x="2109" y="332"/>
                        <a:pt x="2092" y="364"/>
                        <a:pt x="2081" y="402"/>
                      </a:cubicBezTo>
                      <a:lnTo>
                        <a:pt x="2081" y="402"/>
                      </a:lnTo>
                      <a:cubicBezTo>
                        <a:pt x="2076" y="422"/>
                        <a:pt x="2065" y="437"/>
                        <a:pt x="2049" y="447"/>
                      </a:cubicBezTo>
                      <a:lnTo>
                        <a:pt x="2049" y="447"/>
                      </a:lnTo>
                      <a:cubicBezTo>
                        <a:pt x="2050" y="446"/>
                        <a:pt x="2051" y="446"/>
                        <a:pt x="2053" y="445"/>
                      </a:cubicBezTo>
                      <a:lnTo>
                        <a:pt x="2058" y="459"/>
                      </a:lnTo>
                      <a:lnTo>
                        <a:pt x="2075" y="510"/>
                      </a:lnTo>
                      <a:lnTo>
                        <a:pt x="2075" y="510"/>
                      </a:lnTo>
                      <a:cubicBezTo>
                        <a:pt x="2090" y="553"/>
                        <a:pt x="2114" y="580"/>
                        <a:pt x="2147" y="593"/>
                      </a:cubicBezTo>
                      <a:lnTo>
                        <a:pt x="2245" y="631"/>
                      </a:lnTo>
                      <a:lnTo>
                        <a:pt x="2245" y="631"/>
                      </a:lnTo>
                      <a:cubicBezTo>
                        <a:pt x="2278" y="644"/>
                        <a:pt x="2305" y="663"/>
                        <a:pt x="2327" y="689"/>
                      </a:cubicBezTo>
                      <a:lnTo>
                        <a:pt x="2327" y="689"/>
                      </a:lnTo>
                      <a:cubicBezTo>
                        <a:pt x="2349" y="714"/>
                        <a:pt x="2378" y="731"/>
                        <a:pt x="2415" y="739"/>
                      </a:cubicBezTo>
                      <a:lnTo>
                        <a:pt x="2470" y="750"/>
                      </a:lnTo>
                      <a:lnTo>
                        <a:pt x="2470" y="750"/>
                      </a:lnTo>
                      <a:cubicBezTo>
                        <a:pt x="2470" y="750"/>
                        <a:pt x="2470" y="750"/>
                        <a:pt x="2469" y="750"/>
                      </a:cubicBezTo>
                      <a:lnTo>
                        <a:pt x="2471" y="750"/>
                      </a:lnTo>
                      <a:lnTo>
                        <a:pt x="2469" y="749"/>
                      </a:lnTo>
                      <a:lnTo>
                        <a:pt x="2469" y="749"/>
                      </a:lnTo>
                      <a:cubicBezTo>
                        <a:pt x="2456" y="740"/>
                        <a:pt x="2447" y="726"/>
                        <a:pt x="2442" y="708"/>
                      </a:cubicBezTo>
                      <a:lnTo>
                        <a:pt x="2442" y="708"/>
                      </a:lnTo>
                      <a:cubicBezTo>
                        <a:pt x="2431" y="669"/>
                        <a:pt x="2415" y="638"/>
                        <a:pt x="2392" y="613"/>
                      </a:cubicBezTo>
                      <a:lnTo>
                        <a:pt x="2327" y="535"/>
                      </a:lnTo>
                      <a:lnTo>
                        <a:pt x="2261" y="459"/>
                      </a:lnTo>
                      <a:lnTo>
                        <a:pt x="2261" y="459"/>
                      </a:lnTo>
                      <a:cubicBezTo>
                        <a:pt x="2240" y="434"/>
                        <a:pt x="2229" y="409"/>
                        <a:pt x="2229" y="382"/>
                      </a:cubicBezTo>
                      <a:lnTo>
                        <a:pt x="2229" y="382"/>
                      </a:lnTo>
                      <a:cubicBezTo>
                        <a:pt x="2229" y="357"/>
                        <a:pt x="2245" y="338"/>
                        <a:pt x="2278" y="326"/>
                      </a:cubicBezTo>
                      <a:lnTo>
                        <a:pt x="2278" y="326"/>
                      </a:lnTo>
                      <a:cubicBezTo>
                        <a:pt x="2311" y="313"/>
                        <a:pt x="2349" y="306"/>
                        <a:pt x="2392" y="306"/>
                      </a:cubicBezTo>
                      <a:lnTo>
                        <a:pt x="2655" y="306"/>
                      </a:lnTo>
                      <a:lnTo>
                        <a:pt x="2655" y="306"/>
                      </a:lnTo>
                      <a:cubicBezTo>
                        <a:pt x="2698" y="306"/>
                        <a:pt x="2737" y="313"/>
                        <a:pt x="2770" y="326"/>
                      </a:cubicBezTo>
                      <a:lnTo>
                        <a:pt x="2770" y="326"/>
                      </a:lnTo>
                      <a:cubicBezTo>
                        <a:pt x="2802" y="338"/>
                        <a:pt x="2819" y="357"/>
                        <a:pt x="2819" y="382"/>
                      </a:cubicBezTo>
                      <a:lnTo>
                        <a:pt x="2819" y="382"/>
                      </a:lnTo>
                      <a:cubicBezTo>
                        <a:pt x="2819" y="409"/>
                        <a:pt x="2808" y="434"/>
                        <a:pt x="2786" y="459"/>
                      </a:cubicBezTo>
                      <a:lnTo>
                        <a:pt x="2786" y="459"/>
                      </a:lnTo>
                      <a:cubicBezTo>
                        <a:pt x="2764" y="485"/>
                        <a:pt x="2753" y="510"/>
                        <a:pt x="2753" y="535"/>
                      </a:cubicBezTo>
                      <a:lnTo>
                        <a:pt x="2753" y="535"/>
                      </a:lnTo>
                      <a:cubicBezTo>
                        <a:pt x="2753" y="561"/>
                        <a:pt x="2770" y="580"/>
                        <a:pt x="2802" y="593"/>
                      </a:cubicBezTo>
                      <a:lnTo>
                        <a:pt x="2802" y="593"/>
                      </a:lnTo>
                      <a:cubicBezTo>
                        <a:pt x="2835" y="605"/>
                        <a:pt x="2873" y="613"/>
                        <a:pt x="2917" y="613"/>
                      </a:cubicBezTo>
                      <a:lnTo>
                        <a:pt x="3179" y="613"/>
                      </a:lnTo>
                      <a:lnTo>
                        <a:pt x="3179" y="613"/>
                      </a:lnTo>
                      <a:cubicBezTo>
                        <a:pt x="3223" y="613"/>
                        <a:pt x="3262" y="618"/>
                        <a:pt x="3294" y="631"/>
                      </a:cubicBezTo>
                      <a:lnTo>
                        <a:pt x="3294" y="631"/>
                      </a:lnTo>
                      <a:cubicBezTo>
                        <a:pt x="3327" y="644"/>
                        <a:pt x="3343" y="663"/>
                        <a:pt x="3343" y="689"/>
                      </a:cubicBezTo>
                      <a:lnTo>
                        <a:pt x="3343" y="689"/>
                      </a:lnTo>
                      <a:cubicBezTo>
                        <a:pt x="3343" y="714"/>
                        <a:pt x="3333" y="739"/>
                        <a:pt x="3311" y="765"/>
                      </a:cubicBezTo>
                      <a:lnTo>
                        <a:pt x="3311" y="765"/>
                      </a:lnTo>
                      <a:cubicBezTo>
                        <a:pt x="3289" y="791"/>
                        <a:pt x="3278" y="816"/>
                        <a:pt x="3278" y="842"/>
                      </a:cubicBezTo>
                      <a:lnTo>
                        <a:pt x="3278" y="842"/>
                      </a:lnTo>
                      <a:cubicBezTo>
                        <a:pt x="3278" y="867"/>
                        <a:pt x="3294" y="887"/>
                        <a:pt x="3327" y="900"/>
                      </a:cubicBezTo>
                      <a:lnTo>
                        <a:pt x="3327" y="900"/>
                      </a:lnTo>
                      <a:cubicBezTo>
                        <a:pt x="3360" y="912"/>
                        <a:pt x="3398" y="918"/>
                        <a:pt x="3442" y="918"/>
                      </a:cubicBez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2" name="Freeform 150">
                  <a:extLst>
                    <a:ext uri="{FF2B5EF4-FFF2-40B4-BE49-F238E27FC236}">
                      <a16:creationId xmlns:a16="http://schemas.microsoft.com/office/drawing/2014/main" id="{B4873030-3E37-0545-894B-AC7D28E5A5F3}"/>
                    </a:ext>
                  </a:extLst>
                </p:cNvPr>
                <p:cNvSpPr>
                  <a:spLocks noChangeArrowheads="1"/>
                </p:cNvSpPr>
                <p:nvPr/>
              </p:nvSpPr>
              <p:spPr bwMode="auto">
                <a:xfrm>
                  <a:off x="3409950" y="5868988"/>
                  <a:ext cx="814388" cy="487362"/>
                </a:xfrm>
                <a:custGeom>
                  <a:avLst/>
                  <a:gdLst>
                    <a:gd name="T0" fmla="*/ 2260 w 2261"/>
                    <a:gd name="T1" fmla="*/ 675 h 1352"/>
                    <a:gd name="T2" fmla="*/ 2071 w 2261"/>
                    <a:gd name="T3" fmla="*/ 553 h 1352"/>
                    <a:gd name="T4" fmla="*/ 1966 w 2261"/>
                    <a:gd name="T5" fmla="*/ 480 h 1352"/>
                    <a:gd name="T6" fmla="*/ 1862 w 2261"/>
                    <a:gd name="T7" fmla="*/ 407 h 1352"/>
                    <a:gd name="T8" fmla="*/ 1737 w 2261"/>
                    <a:gd name="T9" fmla="*/ 357 h 1352"/>
                    <a:gd name="T10" fmla="*/ 1632 w 2261"/>
                    <a:gd name="T11" fmla="*/ 285 h 1352"/>
                    <a:gd name="T12" fmla="*/ 1401 w 2261"/>
                    <a:gd name="T13" fmla="*/ 163 h 1352"/>
                    <a:gd name="T14" fmla="*/ 1297 w 2261"/>
                    <a:gd name="T15" fmla="*/ 90 h 1352"/>
                    <a:gd name="T16" fmla="*/ 1193 w 2261"/>
                    <a:gd name="T17" fmla="*/ 16 h 1352"/>
                    <a:gd name="T18" fmla="*/ 1067 w 2261"/>
                    <a:gd name="T19" fmla="*/ 16 h 1352"/>
                    <a:gd name="T20" fmla="*/ 963 w 2261"/>
                    <a:gd name="T21" fmla="*/ 90 h 1352"/>
                    <a:gd name="T22" fmla="*/ 858 w 2261"/>
                    <a:gd name="T23" fmla="*/ 163 h 1352"/>
                    <a:gd name="T24" fmla="*/ 732 w 2261"/>
                    <a:gd name="T25" fmla="*/ 212 h 1352"/>
                    <a:gd name="T26" fmla="*/ 627 w 2261"/>
                    <a:gd name="T27" fmla="*/ 285 h 1352"/>
                    <a:gd name="T28" fmla="*/ 397 w 2261"/>
                    <a:gd name="T29" fmla="*/ 407 h 1352"/>
                    <a:gd name="T30" fmla="*/ 292 w 2261"/>
                    <a:gd name="T31" fmla="*/ 480 h 1352"/>
                    <a:gd name="T32" fmla="*/ 188 w 2261"/>
                    <a:gd name="T33" fmla="*/ 553 h 1352"/>
                    <a:gd name="T34" fmla="*/ 62 w 2261"/>
                    <a:gd name="T35" fmla="*/ 602 h 1352"/>
                    <a:gd name="T36" fmla="*/ 0 w 2261"/>
                    <a:gd name="T37" fmla="*/ 675 h 1352"/>
                    <a:gd name="T38" fmla="*/ 188 w 2261"/>
                    <a:gd name="T39" fmla="*/ 798 h 1352"/>
                    <a:gd name="T40" fmla="*/ 292 w 2261"/>
                    <a:gd name="T41" fmla="*/ 871 h 1352"/>
                    <a:gd name="T42" fmla="*/ 397 w 2261"/>
                    <a:gd name="T43" fmla="*/ 944 h 1352"/>
                    <a:gd name="T44" fmla="*/ 523 w 2261"/>
                    <a:gd name="T45" fmla="*/ 993 h 1352"/>
                    <a:gd name="T46" fmla="*/ 627 w 2261"/>
                    <a:gd name="T47" fmla="*/ 1066 h 1352"/>
                    <a:gd name="T48" fmla="*/ 858 w 2261"/>
                    <a:gd name="T49" fmla="*/ 1188 h 1352"/>
                    <a:gd name="T50" fmla="*/ 963 w 2261"/>
                    <a:gd name="T51" fmla="*/ 1262 h 1352"/>
                    <a:gd name="T52" fmla="*/ 1067 w 2261"/>
                    <a:gd name="T53" fmla="*/ 1334 h 1352"/>
                    <a:gd name="T54" fmla="*/ 1193 w 2261"/>
                    <a:gd name="T55" fmla="*/ 1334 h 1352"/>
                    <a:gd name="T56" fmla="*/ 1297 w 2261"/>
                    <a:gd name="T57" fmla="*/ 1262 h 1352"/>
                    <a:gd name="T58" fmla="*/ 1401 w 2261"/>
                    <a:gd name="T59" fmla="*/ 1188 h 1352"/>
                    <a:gd name="T60" fmla="*/ 1528 w 2261"/>
                    <a:gd name="T61" fmla="*/ 1140 h 1352"/>
                    <a:gd name="T62" fmla="*/ 1632 w 2261"/>
                    <a:gd name="T63" fmla="*/ 1066 h 1352"/>
                    <a:gd name="T64" fmla="*/ 1862 w 2261"/>
                    <a:gd name="T65" fmla="*/ 944 h 1352"/>
                    <a:gd name="T66" fmla="*/ 1966 w 2261"/>
                    <a:gd name="T67" fmla="*/ 871 h 1352"/>
                    <a:gd name="T68" fmla="*/ 2071 w 2261"/>
                    <a:gd name="T69" fmla="*/ 798 h 1352"/>
                    <a:gd name="T70" fmla="*/ 2197 w 2261"/>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1" h="1352">
                      <a:moveTo>
                        <a:pt x="2260" y="675"/>
                      </a:moveTo>
                      <a:lnTo>
                        <a:pt x="2260" y="675"/>
                      </a:lnTo>
                      <a:cubicBezTo>
                        <a:pt x="2260" y="643"/>
                        <a:pt x="2239" y="618"/>
                        <a:pt x="2197" y="602"/>
                      </a:cubicBezTo>
                      <a:lnTo>
                        <a:pt x="2071" y="553"/>
                      </a:lnTo>
                      <a:lnTo>
                        <a:pt x="2071" y="553"/>
                      </a:lnTo>
                      <a:cubicBezTo>
                        <a:pt x="2029" y="537"/>
                        <a:pt x="1995" y="513"/>
                        <a:pt x="1966" y="480"/>
                      </a:cubicBezTo>
                      <a:lnTo>
                        <a:pt x="1966" y="480"/>
                      </a:lnTo>
                      <a:cubicBezTo>
                        <a:pt x="1939" y="447"/>
                        <a:pt x="1904" y="424"/>
                        <a:pt x="1862" y="407"/>
                      </a:cubicBezTo>
                      <a:lnTo>
                        <a:pt x="1737" y="357"/>
                      </a:lnTo>
                      <a:lnTo>
                        <a:pt x="1737" y="357"/>
                      </a:lnTo>
                      <a:cubicBezTo>
                        <a:pt x="1695" y="342"/>
                        <a:pt x="1660" y="317"/>
                        <a:pt x="1632" y="285"/>
                      </a:cubicBezTo>
                      <a:lnTo>
                        <a:pt x="1632" y="285"/>
                      </a:lnTo>
                      <a:cubicBezTo>
                        <a:pt x="1604" y="252"/>
                        <a:pt x="1569" y="228"/>
                        <a:pt x="1528" y="212"/>
                      </a:cubicBezTo>
                      <a:lnTo>
                        <a:pt x="1401" y="163"/>
                      </a:lnTo>
                      <a:lnTo>
                        <a:pt x="1401" y="163"/>
                      </a:lnTo>
                      <a:cubicBezTo>
                        <a:pt x="1360" y="147"/>
                        <a:pt x="1325" y="123"/>
                        <a:pt x="1297" y="90"/>
                      </a:cubicBezTo>
                      <a:lnTo>
                        <a:pt x="1297" y="90"/>
                      </a:lnTo>
                      <a:cubicBezTo>
                        <a:pt x="1269" y="57"/>
                        <a:pt x="1234" y="33"/>
                        <a:pt x="1193" y="16"/>
                      </a:cubicBezTo>
                      <a:lnTo>
                        <a:pt x="1193" y="16"/>
                      </a:lnTo>
                      <a:cubicBezTo>
                        <a:pt x="1151" y="0"/>
                        <a:pt x="1109" y="0"/>
                        <a:pt x="1067" y="16"/>
                      </a:cubicBezTo>
                      <a:lnTo>
                        <a:pt x="1067" y="16"/>
                      </a:lnTo>
                      <a:cubicBezTo>
                        <a:pt x="1024" y="33"/>
                        <a:pt x="990" y="57"/>
                        <a:pt x="963" y="90"/>
                      </a:cubicBezTo>
                      <a:lnTo>
                        <a:pt x="963" y="90"/>
                      </a:lnTo>
                      <a:cubicBezTo>
                        <a:pt x="934" y="123"/>
                        <a:pt x="900" y="147"/>
                        <a:pt x="858" y="163"/>
                      </a:cubicBezTo>
                      <a:lnTo>
                        <a:pt x="732" y="212"/>
                      </a:lnTo>
                      <a:lnTo>
                        <a:pt x="732" y="212"/>
                      </a:lnTo>
                      <a:cubicBezTo>
                        <a:pt x="690" y="228"/>
                        <a:pt x="655" y="252"/>
                        <a:pt x="627" y="285"/>
                      </a:cubicBezTo>
                      <a:lnTo>
                        <a:pt x="627" y="285"/>
                      </a:lnTo>
                      <a:cubicBezTo>
                        <a:pt x="600" y="317"/>
                        <a:pt x="565" y="342"/>
                        <a:pt x="523" y="357"/>
                      </a:cubicBezTo>
                      <a:lnTo>
                        <a:pt x="397" y="407"/>
                      </a:lnTo>
                      <a:lnTo>
                        <a:pt x="397" y="407"/>
                      </a:lnTo>
                      <a:cubicBezTo>
                        <a:pt x="355" y="424"/>
                        <a:pt x="321" y="447"/>
                        <a:pt x="292" y="480"/>
                      </a:cubicBezTo>
                      <a:lnTo>
                        <a:pt x="292" y="480"/>
                      </a:lnTo>
                      <a:cubicBezTo>
                        <a:pt x="264" y="513"/>
                        <a:pt x="231" y="537"/>
                        <a:pt x="188" y="553"/>
                      </a:cubicBezTo>
                      <a:lnTo>
                        <a:pt x="62" y="602"/>
                      </a:lnTo>
                      <a:lnTo>
                        <a:pt x="62" y="602"/>
                      </a:lnTo>
                      <a:cubicBezTo>
                        <a:pt x="21" y="618"/>
                        <a:pt x="0" y="643"/>
                        <a:pt x="0" y="675"/>
                      </a:cubicBezTo>
                      <a:lnTo>
                        <a:pt x="0" y="675"/>
                      </a:lnTo>
                      <a:cubicBezTo>
                        <a:pt x="0" y="708"/>
                        <a:pt x="21" y="733"/>
                        <a:pt x="62" y="749"/>
                      </a:cubicBezTo>
                      <a:lnTo>
                        <a:pt x="188" y="798"/>
                      </a:lnTo>
                      <a:lnTo>
                        <a:pt x="188" y="798"/>
                      </a:lnTo>
                      <a:cubicBezTo>
                        <a:pt x="231" y="814"/>
                        <a:pt x="264" y="839"/>
                        <a:pt x="292" y="871"/>
                      </a:cubicBezTo>
                      <a:lnTo>
                        <a:pt x="292" y="871"/>
                      </a:lnTo>
                      <a:cubicBezTo>
                        <a:pt x="321" y="904"/>
                        <a:pt x="355" y="928"/>
                        <a:pt x="397" y="944"/>
                      </a:cubicBezTo>
                      <a:lnTo>
                        <a:pt x="523" y="993"/>
                      </a:lnTo>
                      <a:lnTo>
                        <a:pt x="523" y="993"/>
                      </a:lnTo>
                      <a:cubicBezTo>
                        <a:pt x="565" y="1009"/>
                        <a:pt x="600" y="1034"/>
                        <a:pt x="627" y="1066"/>
                      </a:cubicBezTo>
                      <a:lnTo>
                        <a:pt x="627" y="1066"/>
                      </a:lnTo>
                      <a:cubicBezTo>
                        <a:pt x="655" y="1099"/>
                        <a:pt x="690" y="1124"/>
                        <a:pt x="732" y="1140"/>
                      </a:cubicBezTo>
                      <a:lnTo>
                        <a:pt x="858" y="1188"/>
                      </a:lnTo>
                      <a:lnTo>
                        <a:pt x="858" y="1188"/>
                      </a:lnTo>
                      <a:cubicBezTo>
                        <a:pt x="900" y="1205"/>
                        <a:pt x="934" y="1228"/>
                        <a:pt x="963" y="1262"/>
                      </a:cubicBezTo>
                      <a:lnTo>
                        <a:pt x="963" y="1262"/>
                      </a:lnTo>
                      <a:cubicBezTo>
                        <a:pt x="990" y="1294"/>
                        <a:pt x="1024" y="1318"/>
                        <a:pt x="1067" y="1334"/>
                      </a:cubicBezTo>
                      <a:lnTo>
                        <a:pt x="1067" y="1334"/>
                      </a:lnTo>
                      <a:cubicBezTo>
                        <a:pt x="1109" y="1351"/>
                        <a:pt x="1151" y="1351"/>
                        <a:pt x="1193" y="1334"/>
                      </a:cubicBezTo>
                      <a:lnTo>
                        <a:pt x="1193" y="1334"/>
                      </a:lnTo>
                      <a:cubicBezTo>
                        <a:pt x="1234" y="1318"/>
                        <a:pt x="1269" y="1294"/>
                        <a:pt x="1297" y="1262"/>
                      </a:cubicBezTo>
                      <a:lnTo>
                        <a:pt x="1297" y="1262"/>
                      </a:lnTo>
                      <a:cubicBezTo>
                        <a:pt x="1325" y="1228"/>
                        <a:pt x="1360" y="1205"/>
                        <a:pt x="1401" y="1188"/>
                      </a:cubicBezTo>
                      <a:lnTo>
                        <a:pt x="1528" y="1140"/>
                      </a:lnTo>
                      <a:lnTo>
                        <a:pt x="1528" y="1140"/>
                      </a:lnTo>
                      <a:cubicBezTo>
                        <a:pt x="1569" y="1124"/>
                        <a:pt x="1604" y="1099"/>
                        <a:pt x="1632" y="1066"/>
                      </a:cubicBezTo>
                      <a:lnTo>
                        <a:pt x="1632" y="1066"/>
                      </a:lnTo>
                      <a:cubicBezTo>
                        <a:pt x="1660" y="1034"/>
                        <a:pt x="1695" y="1009"/>
                        <a:pt x="1737" y="993"/>
                      </a:cubicBezTo>
                      <a:lnTo>
                        <a:pt x="1862" y="944"/>
                      </a:lnTo>
                      <a:lnTo>
                        <a:pt x="1862" y="944"/>
                      </a:lnTo>
                      <a:cubicBezTo>
                        <a:pt x="1904" y="928"/>
                        <a:pt x="1939" y="904"/>
                        <a:pt x="1966" y="871"/>
                      </a:cubicBezTo>
                      <a:lnTo>
                        <a:pt x="1966" y="871"/>
                      </a:lnTo>
                      <a:cubicBezTo>
                        <a:pt x="1995" y="839"/>
                        <a:pt x="2029" y="814"/>
                        <a:pt x="2071" y="798"/>
                      </a:cubicBezTo>
                      <a:lnTo>
                        <a:pt x="2197" y="749"/>
                      </a:lnTo>
                      <a:lnTo>
                        <a:pt x="2197" y="749"/>
                      </a:lnTo>
                      <a:cubicBezTo>
                        <a:pt x="2239" y="733"/>
                        <a:pt x="2260" y="708"/>
                        <a:pt x="2260" y="675"/>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3" name="Freeform 151">
                  <a:extLst>
                    <a:ext uri="{FF2B5EF4-FFF2-40B4-BE49-F238E27FC236}">
                      <a16:creationId xmlns:a16="http://schemas.microsoft.com/office/drawing/2014/main" id="{DDAF0AFA-2ADE-3A40-9957-206711004625}"/>
                    </a:ext>
                  </a:extLst>
                </p:cNvPr>
                <p:cNvSpPr>
                  <a:spLocks noChangeArrowheads="1"/>
                </p:cNvSpPr>
                <p:nvPr/>
              </p:nvSpPr>
              <p:spPr bwMode="auto">
                <a:xfrm>
                  <a:off x="3495675" y="5921375"/>
                  <a:ext cx="641350" cy="382588"/>
                </a:xfrm>
                <a:custGeom>
                  <a:avLst/>
                  <a:gdLst>
                    <a:gd name="T0" fmla="*/ 1779 w 1780"/>
                    <a:gd name="T1" fmla="*/ 531 h 1064"/>
                    <a:gd name="T2" fmla="*/ 1631 w 1780"/>
                    <a:gd name="T3" fmla="*/ 435 h 1064"/>
                    <a:gd name="T4" fmla="*/ 1549 w 1780"/>
                    <a:gd name="T5" fmla="*/ 377 h 1064"/>
                    <a:gd name="T6" fmla="*/ 1466 w 1780"/>
                    <a:gd name="T7" fmla="*/ 320 h 1064"/>
                    <a:gd name="T8" fmla="*/ 1368 w 1780"/>
                    <a:gd name="T9" fmla="*/ 282 h 1064"/>
                    <a:gd name="T10" fmla="*/ 1286 w 1780"/>
                    <a:gd name="T11" fmla="*/ 225 h 1064"/>
                    <a:gd name="T12" fmla="*/ 1104 w 1780"/>
                    <a:gd name="T13" fmla="*/ 128 h 1064"/>
                    <a:gd name="T14" fmla="*/ 1021 w 1780"/>
                    <a:gd name="T15" fmla="*/ 71 h 1064"/>
                    <a:gd name="T16" fmla="*/ 939 w 1780"/>
                    <a:gd name="T17" fmla="*/ 13 h 1064"/>
                    <a:gd name="T18" fmla="*/ 841 w 1780"/>
                    <a:gd name="T19" fmla="*/ 13 h 1064"/>
                    <a:gd name="T20" fmla="*/ 759 w 1780"/>
                    <a:gd name="T21" fmla="*/ 71 h 1064"/>
                    <a:gd name="T22" fmla="*/ 676 w 1780"/>
                    <a:gd name="T23" fmla="*/ 128 h 1064"/>
                    <a:gd name="T24" fmla="*/ 577 w 1780"/>
                    <a:gd name="T25" fmla="*/ 167 h 1064"/>
                    <a:gd name="T26" fmla="*/ 494 w 1780"/>
                    <a:gd name="T27" fmla="*/ 225 h 1064"/>
                    <a:gd name="T28" fmla="*/ 313 w 1780"/>
                    <a:gd name="T29" fmla="*/ 320 h 1064"/>
                    <a:gd name="T30" fmla="*/ 231 w 1780"/>
                    <a:gd name="T31" fmla="*/ 377 h 1064"/>
                    <a:gd name="T32" fmla="*/ 148 w 1780"/>
                    <a:gd name="T33" fmla="*/ 435 h 1064"/>
                    <a:gd name="T34" fmla="*/ 50 w 1780"/>
                    <a:gd name="T35" fmla="*/ 474 h 1064"/>
                    <a:gd name="T36" fmla="*/ 0 w 1780"/>
                    <a:gd name="T37" fmla="*/ 531 h 1064"/>
                    <a:gd name="T38" fmla="*/ 148 w 1780"/>
                    <a:gd name="T39" fmla="*/ 627 h 1064"/>
                    <a:gd name="T40" fmla="*/ 231 w 1780"/>
                    <a:gd name="T41" fmla="*/ 685 h 1064"/>
                    <a:gd name="T42" fmla="*/ 313 w 1780"/>
                    <a:gd name="T43" fmla="*/ 743 h 1064"/>
                    <a:gd name="T44" fmla="*/ 412 w 1780"/>
                    <a:gd name="T45" fmla="*/ 781 h 1064"/>
                    <a:gd name="T46" fmla="*/ 494 w 1780"/>
                    <a:gd name="T47" fmla="*/ 839 h 1064"/>
                    <a:gd name="T48" fmla="*/ 676 w 1780"/>
                    <a:gd name="T49" fmla="*/ 935 h 1064"/>
                    <a:gd name="T50" fmla="*/ 759 w 1780"/>
                    <a:gd name="T51" fmla="*/ 993 h 1064"/>
                    <a:gd name="T52" fmla="*/ 841 w 1780"/>
                    <a:gd name="T53" fmla="*/ 1050 h 1064"/>
                    <a:gd name="T54" fmla="*/ 939 w 1780"/>
                    <a:gd name="T55" fmla="*/ 1050 h 1064"/>
                    <a:gd name="T56" fmla="*/ 1021 w 1780"/>
                    <a:gd name="T57" fmla="*/ 993 h 1064"/>
                    <a:gd name="T58" fmla="*/ 1104 w 1780"/>
                    <a:gd name="T59" fmla="*/ 935 h 1064"/>
                    <a:gd name="T60" fmla="*/ 1203 w 1780"/>
                    <a:gd name="T61" fmla="*/ 897 h 1064"/>
                    <a:gd name="T62" fmla="*/ 1286 w 1780"/>
                    <a:gd name="T63" fmla="*/ 839 h 1064"/>
                    <a:gd name="T64" fmla="*/ 1466 w 1780"/>
                    <a:gd name="T65" fmla="*/ 743 h 1064"/>
                    <a:gd name="T66" fmla="*/ 1549 w 1780"/>
                    <a:gd name="T67" fmla="*/ 685 h 1064"/>
                    <a:gd name="T68" fmla="*/ 1631 w 1780"/>
                    <a:gd name="T69" fmla="*/ 627 h 1064"/>
                    <a:gd name="T70" fmla="*/ 1730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30" y="474"/>
                      </a:cubicBezTo>
                      <a:lnTo>
                        <a:pt x="1631" y="435"/>
                      </a:lnTo>
                      <a:lnTo>
                        <a:pt x="1631" y="435"/>
                      </a:lnTo>
                      <a:cubicBezTo>
                        <a:pt x="1598" y="423"/>
                        <a:pt x="1571" y="404"/>
                        <a:pt x="1549" y="377"/>
                      </a:cubicBezTo>
                      <a:lnTo>
                        <a:pt x="1549" y="377"/>
                      </a:lnTo>
                      <a:cubicBezTo>
                        <a:pt x="1527" y="352"/>
                        <a:pt x="1500" y="333"/>
                        <a:pt x="1466" y="320"/>
                      </a:cubicBezTo>
                      <a:lnTo>
                        <a:pt x="1368" y="282"/>
                      </a:lnTo>
                      <a:lnTo>
                        <a:pt x="1368" y="282"/>
                      </a:lnTo>
                      <a:cubicBezTo>
                        <a:pt x="1335" y="269"/>
                        <a:pt x="1307" y="250"/>
                        <a:pt x="1286" y="225"/>
                      </a:cubicBezTo>
                      <a:lnTo>
                        <a:pt x="1286" y="225"/>
                      </a:lnTo>
                      <a:cubicBezTo>
                        <a:pt x="1263" y="198"/>
                        <a:pt x="1236" y="179"/>
                        <a:pt x="1203" y="167"/>
                      </a:cubicBezTo>
                      <a:lnTo>
                        <a:pt x="1104" y="128"/>
                      </a:lnTo>
                      <a:lnTo>
                        <a:pt x="1104" y="128"/>
                      </a:lnTo>
                      <a:cubicBezTo>
                        <a:pt x="1071" y="115"/>
                        <a:pt x="1044" y="96"/>
                        <a:pt x="1021" y="71"/>
                      </a:cubicBezTo>
                      <a:lnTo>
                        <a:pt x="1021" y="71"/>
                      </a:lnTo>
                      <a:cubicBezTo>
                        <a:pt x="999" y="45"/>
                        <a:pt x="972" y="26"/>
                        <a:pt x="939" y="13"/>
                      </a:cubicBezTo>
                      <a:lnTo>
                        <a:pt x="939" y="13"/>
                      </a:lnTo>
                      <a:cubicBezTo>
                        <a:pt x="906" y="0"/>
                        <a:pt x="874" y="0"/>
                        <a:pt x="841" y="13"/>
                      </a:cubicBezTo>
                      <a:lnTo>
                        <a:pt x="841" y="13"/>
                      </a:lnTo>
                      <a:cubicBezTo>
                        <a:pt x="807" y="26"/>
                        <a:pt x="780" y="45"/>
                        <a:pt x="759" y="71"/>
                      </a:cubicBezTo>
                      <a:lnTo>
                        <a:pt x="759" y="71"/>
                      </a:lnTo>
                      <a:cubicBezTo>
                        <a:pt x="736" y="96"/>
                        <a:pt x="709" y="115"/>
                        <a:pt x="676" y="128"/>
                      </a:cubicBezTo>
                      <a:lnTo>
                        <a:pt x="577" y="167"/>
                      </a:lnTo>
                      <a:lnTo>
                        <a:pt x="577" y="167"/>
                      </a:lnTo>
                      <a:cubicBezTo>
                        <a:pt x="544" y="179"/>
                        <a:pt x="517" y="198"/>
                        <a:pt x="494" y="225"/>
                      </a:cubicBezTo>
                      <a:lnTo>
                        <a:pt x="494" y="225"/>
                      </a:lnTo>
                      <a:cubicBezTo>
                        <a:pt x="473" y="250"/>
                        <a:pt x="445" y="269"/>
                        <a:pt x="412" y="282"/>
                      </a:cubicBezTo>
                      <a:lnTo>
                        <a:pt x="313" y="320"/>
                      </a:lnTo>
                      <a:lnTo>
                        <a:pt x="313" y="320"/>
                      </a:lnTo>
                      <a:cubicBezTo>
                        <a:pt x="280" y="333"/>
                        <a:pt x="253" y="352"/>
                        <a:pt x="231" y="377"/>
                      </a:cubicBezTo>
                      <a:lnTo>
                        <a:pt x="231" y="377"/>
                      </a:lnTo>
                      <a:cubicBezTo>
                        <a:pt x="209" y="404"/>
                        <a:pt x="182" y="423"/>
                        <a:pt x="148" y="435"/>
                      </a:cubicBezTo>
                      <a:lnTo>
                        <a:pt x="50" y="474"/>
                      </a:lnTo>
                      <a:lnTo>
                        <a:pt x="50" y="474"/>
                      </a:lnTo>
                      <a:cubicBezTo>
                        <a:pt x="17" y="486"/>
                        <a:pt x="0" y="506"/>
                        <a:pt x="0" y="531"/>
                      </a:cubicBezTo>
                      <a:lnTo>
                        <a:pt x="0" y="531"/>
                      </a:lnTo>
                      <a:cubicBezTo>
                        <a:pt x="0" y="557"/>
                        <a:pt x="17" y="576"/>
                        <a:pt x="50" y="589"/>
                      </a:cubicBezTo>
                      <a:lnTo>
                        <a:pt x="148" y="627"/>
                      </a:lnTo>
                      <a:lnTo>
                        <a:pt x="148" y="627"/>
                      </a:lnTo>
                      <a:cubicBezTo>
                        <a:pt x="182" y="640"/>
                        <a:pt x="209" y="660"/>
                        <a:pt x="231" y="685"/>
                      </a:cubicBezTo>
                      <a:lnTo>
                        <a:pt x="231" y="685"/>
                      </a:lnTo>
                      <a:cubicBezTo>
                        <a:pt x="253" y="711"/>
                        <a:pt x="280" y="730"/>
                        <a:pt x="313" y="743"/>
                      </a:cubicBezTo>
                      <a:lnTo>
                        <a:pt x="412" y="781"/>
                      </a:lnTo>
                      <a:lnTo>
                        <a:pt x="412" y="781"/>
                      </a:lnTo>
                      <a:cubicBezTo>
                        <a:pt x="445" y="794"/>
                        <a:pt x="473" y="814"/>
                        <a:pt x="494" y="839"/>
                      </a:cubicBezTo>
                      <a:lnTo>
                        <a:pt x="494" y="839"/>
                      </a:lnTo>
                      <a:cubicBezTo>
                        <a:pt x="517" y="865"/>
                        <a:pt x="544" y="884"/>
                        <a:pt x="577" y="897"/>
                      </a:cubicBezTo>
                      <a:lnTo>
                        <a:pt x="676" y="935"/>
                      </a:lnTo>
                      <a:lnTo>
                        <a:pt x="676" y="935"/>
                      </a:lnTo>
                      <a:cubicBezTo>
                        <a:pt x="709" y="948"/>
                        <a:pt x="736" y="967"/>
                        <a:pt x="759" y="993"/>
                      </a:cubicBezTo>
                      <a:lnTo>
                        <a:pt x="759" y="993"/>
                      </a:lnTo>
                      <a:cubicBezTo>
                        <a:pt x="780" y="1019"/>
                        <a:pt x="807" y="1038"/>
                        <a:pt x="841" y="1050"/>
                      </a:cubicBezTo>
                      <a:lnTo>
                        <a:pt x="841" y="1050"/>
                      </a:lnTo>
                      <a:cubicBezTo>
                        <a:pt x="874" y="1063"/>
                        <a:pt x="906" y="1063"/>
                        <a:pt x="939" y="1050"/>
                      </a:cubicBezTo>
                      <a:lnTo>
                        <a:pt x="939" y="1050"/>
                      </a:lnTo>
                      <a:cubicBezTo>
                        <a:pt x="972" y="1038"/>
                        <a:pt x="999" y="1019"/>
                        <a:pt x="1021" y="993"/>
                      </a:cubicBezTo>
                      <a:lnTo>
                        <a:pt x="1021" y="993"/>
                      </a:lnTo>
                      <a:cubicBezTo>
                        <a:pt x="1044" y="967"/>
                        <a:pt x="1071" y="948"/>
                        <a:pt x="1104" y="935"/>
                      </a:cubicBezTo>
                      <a:lnTo>
                        <a:pt x="1203" y="897"/>
                      </a:lnTo>
                      <a:lnTo>
                        <a:pt x="1203" y="897"/>
                      </a:lnTo>
                      <a:cubicBezTo>
                        <a:pt x="1236" y="884"/>
                        <a:pt x="1263" y="865"/>
                        <a:pt x="1286" y="839"/>
                      </a:cubicBezTo>
                      <a:lnTo>
                        <a:pt x="1286" y="839"/>
                      </a:lnTo>
                      <a:cubicBezTo>
                        <a:pt x="1307" y="814"/>
                        <a:pt x="1335" y="794"/>
                        <a:pt x="1368" y="781"/>
                      </a:cubicBezTo>
                      <a:lnTo>
                        <a:pt x="1466" y="743"/>
                      </a:lnTo>
                      <a:lnTo>
                        <a:pt x="1466" y="743"/>
                      </a:lnTo>
                      <a:cubicBezTo>
                        <a:pt x="1500" y="730"/>
                        <a:pt x="1527" y="711"/>
                        <a:pt x="1549" y="685"/>
                      </a:cubicBezTo>
                      <a:lnTo>
                        <a:pt x="1549" y="685"/>
                      </a:lnTo>
                      <a:cubicBezTo>
                        <a:pt x="1571" y="660"/>
                        <a:pt x="1598" y="640"/>
                        <a:pt x="1631" y="627"/>
                      </a:cubicBezTo>
                      <a:lnTo>
                        <a:pt x="1730" y="589"/>
                      </a:lnTo>
                      <a:lnTo>
                        <a:pt x="1730" y="589"/>
                      </a:lnTo>
                      <a:cubicBezTo>
                        <a:pt x="1762" y="576"/>
                        <a:pt x="1779" y="557"/>
                        <a:pt x="1779" y="531"/>
                      </a:cubicBezTo>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4" name="Freeform 152">
                  <a:extLst>
                    <a:ext uri="{FF2B5EF4-FFF2-40B4-BE49-F238E27FC236}">
                      <a16:creationId xmlns:a16="http://schemas.microsoft.com/office/drawing/2014/main" id="{D303AAE8-C44D-7B42-B9C9-BFE63AA920FF}"/>
                    </a:ext>
                  </a:extLst>
                </p:cNvPr>
                <p:cNvSpPr>
                  <a:spLocks noChangeArrowheads="1"/>
                </p:cNvSpPr>
                <p:nvPr/>
              </p:nvSpPr>
              <p:spPr bwMode="auto">
                <a:xfrm>
                  <a:off x="2754313" y="5975350"/>
                  <a:ext cx="58737"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6 w 165"/>
                    <a:gd name="T11" fmla="*/ 19 h 307"/>
                    <a:gd name="T12" fmla="*/ 116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3" y="128"/>
                        <a:pt x="164" y="102"/>
                        <a:pt x="164" y="77"/>
                      </a:cubicBezTo>
                      <a:lnTo>
                        <a:pt x="164" y="77"/>
                      </a:lnTo>
                      <a:cubicBezTo>
                        <a:pt x="164" y="51"/>
                        <a:pt x="149" y="32"/>
                        <a:pt x="116" y="19"/>
                      </a:cubicBezTo>
                      <a:lnTo>
                        <a:pt x="116" y="19"/>
                      </a:lnTo>
                      <a:cubicBezTo>
                        <a:pt x="82" y="7"/>
                        <a:pt x="45" y="0"/>
                        <a:pt x="0" y="0"/>
                      </a:cubicBez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5" name="Freeform 153">
                  <a:extLst>
                    <a:ext uri="{FF2B5EF4-FFF2-40B4-BE49-F238E27FC236}">
                      <a16:creationId xmlns:a16="http://schemas.microsoft.com/office/drawing/2014/main" id="{7652A025-482D-D843-9A8C-3F5E32FD4EDA}"/>
                    </a:ext>
                  </a:extLst>
                </p:cNvPr>
                <p:cNvSpPr>
                  <a:spLocks noChangeArrowheads="1"/>
                </p:cNvSpPr>
                <p:nvPr/>
              </p:nvSpPr>
              <p:spPr bwMode="auto">
                <a:xfrm>
                  <a:off x="2754313" y="6140450"/>
                  <a:ext cx="58737" cy="111125"/>
                </a:xfrm>
                <a:custGeom>
                  <a:avLst/>
                  <a:gdLst>
                    <a:gd name="T0" fmla="*/ 0 w 165"/>
                    <a:gd name="T1" fmla="*/ 306 h 307"/>
                    <a:gd name="T2" fmla="*/ 0 w 165"/>
                    <a:gd name="T3" fmla="*/ 306 h 307"/>
                    <a:gd name="T4" fmla="*/ 116 w 165"/>
                    <a:gd name="T5" fmla="*/ 287 h 307"/>
                    <a:gd name="T6" fmla="*/ 116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5" y="306"/>
                        <a:pt x="82" y="300"/>
                        <a:pt x="116" y="287"/>
                      </a:cubicBezTo>
                      <a:lnTo>
                        <a:pt x="116" y="287"/>
                      </a:lnTo>
                      <a:cubicBezTo>
                        <a:pt x="149" y="274"/>
                        <a:pt x="164" y="255"/>
                        <a:pt x="164" y="230"/>
                      </a:cubicBezTo>
                      <a:lnTo>
                        <a:pt x="164" y="230"/>
                      </a:lnTo>
                      <a:cubicBezTo>
                        <a:pt x="164" y="205"/>
                        <a:pt x="153" y="179"/>
                        <a:pt x="131" y="153"/>
                      </a:cubicBezTo>
                      <a:lnTo>
                        <a:pt x="66" y="77"/>
                      </a:lnTo>
                      <a:lnTo>
                        <a:pt x="0" y="0"/>
                      </a:ln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6" name="Freeform 154">
                  <a:extLst>
                    <a:ext uri="{FF2B5EF4-FFF2-40B4-BE49-F238E27FC236}">
                      <a16:creationId xmlns:a16="http://schemas.microsoft.com/office/drawing/2014/main" id="{9B44CBDF-671F-8B42-BEDD-5494A7282F1C}"/>
                    </a:ext>
                  </a:extLst>
                </p:cNvPr>
                <p:cNvSpPr>
                  <a:spLocks noChangeArrowheads="1"/>
                </p:cNvSpPr>
                <p:nvPr/>
              </p:nvSpPr>
              <p:spPr bwMode="auto">
                <a:xfrm>
                  <a:off x="3686175"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2 w 723"/>
                    <a:gd name="T19" fmla="*/ 376 h 447"/>
                    <a:gd name="T20" fmla="*/ 492 w 723"/>
                    <a:gd name="T21" fmla="*/ 376 h 447"/>
                    <a:gd name="T22" fmla="*/ 574 w 723"/>
                    <a:gd name="T23" fmla="*/ 318 h 447"/>
                    <a:gd name="T24" fmla="*/ 672 w 723"/>
                    <a:gd name="T25" fmla="*/ 280 h 447"/>
                    <a:gd name="T26" fmla="*/ 672 w 723"/>
                    <a:gd name="T27" fmla="*/ 280 h 447"/>
                    <a:gd name="T28" fmla="*/ 722 w 723"/>
                    <a:gd name="T29" fmla="*/ 222 h 447"/>
                    <a:gd name="T30" fmla="*/ 722 w 723"/>
                    <a:gd name="T31" fmla="*/ 222 h 447"/>
                    <a:gd name="T32" fmla="*/ 672 w 723"/>
                    <a:gd name="T33" fmla="*/ 165 h 447"/>
                    <a:gd name="T34" fmla="*/ 574 w 723"/>
                    <a:gd name="T35" fmla="*/ 126 h 447"/>
                    <a:gd name="T36" fmla="*/ 574 w 723"/>
                    <a:gd name="T37" fmla="*/ 126 h 447"/>
                    <a:gd name="T38" fmla="*/ 492 w 723"/>
                    <a:gd name="T39" fmla="*/ 69 h 447"/>
                    <a:gd name="T40" fmla="*/ 492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7" y="350"/>
                        <a:pt x="230" y="376"/>
                      </a:cubicBezTo>
                      <a:lnTo>
                        <a:pt x="230" y="376"/>
                      </a:lnTo>
                      <a:cubicBezTo>
                        <a:pt x="251" y="401"/>
                        <a:pt x="278" y="420"/>
                        <a:pt x="312" y="433"/>
                      </a:cubicBezTo>
                      <a:lnTo>
                        <a:pt x="312" y="433"/>
                      </a:lnTo>
                      <a:cubicBezTo>
                        <a:pt x="345" y="446"/>
                        <a:pt x="377" y="446"/>
                        <a:pt x="410" y="433"/>
                      </a:cubicBezTo>
                      <a:lnTo>
                        <a:pt x="410" y="433"/>
                      </a:lnTo>
                      <a:cubicBezTo>
                        <a:pt x="442" y="420"/>
                        <a:pt x="470" y="401"/>
                        <a:pt x="492" y="376"/>
                      </a:cubicBezTo>
                      <a:lnTo>
                        <a:pt x="492" y="376"/>
                      </a:lnTo>
                      <a:cubicBezTo>
                        <a:pt x="513" y="350"/>
                        <a:pt x="541" y="331"/>
                        <a:pt x="574" y="318"/>
                      </a:cubicBezTo>
                      <a:lnTo>
                        <a:pt x="672" y="280"/>
                      </a:lnTo>
                      <a:lnTo>
                        <a:pt x="672" y="280"/>
                      </a:lnTo>
                      <a:cubicBezTo>
                        <a:pt x="705" y="267"/>
                        <a:pt x="722" y="248"/>
                        <a:pt x="722" y="222"/>
                      </a:cubicBezTo>
                      <a:lnTo>
                        <a:pt x="722" y="222"/>
                      </a:lnTo>
                      <a:cubicBezTo>
                        <a:pt x="722" y="197"/>
                        <a:pt x="705" y="177"/>
                        <a:pt x="672" y="165"/>
                      </a:cubicBezTo>
                      <a:lnTo>
                        <a:pt x="574" y="126"/>
                      </a:lnTo>
                      <a:lnTo>
                        <a:pt x="574" y="126"/>
                      </a:lnTo>
                      <a:cubicBezTo>
                        <a:pt x="541" y="114"/>
                        <a:pt x="513" y="95"/>
                        <a:pt x="492" y="69"/>
                      </a:cubicBezTo>
                      <a:lnTo>
                        <a:pt x="492" y="69"/>
                      </a:lnTo>
                      <a:cubicBezTo>
                        <a:pt x="470" y="44"/>
                        <a:pt x="442" y="25"/>
                        <a:pt x="410" y="13"/>
                      </a:cubicBezTo>
                      <a:lnTo>
                        <a:pt x="410" y="13"/>
                      </a:lnTo>
                      <a:cubicBezTo>
                        <a:pt x="377" y="0"/>
                        <a:pt x="345" y="0"/>
                        <a:pt x="312" y="13"/>
                      </a:cubicBezTo>
                      <a:lnTo>
                        <a:pt x="312" y="13"/>
                      </a:lnTo>
                      <a:cubicBezTo>
                        <a:pt x="278" y="25"/>
                        <a:pt x="251" y="44"/>
                        <a:pt x="230" y="69"/>
                      </a:cubicBezTo>
                      <a:lnTo>
                        <a:pt x="230" y="69"/>
                      </a:lnTo>
                      <a:cubicBezTo>
                        <a:pt x="207"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7" name="Freeform 155">
                  <a:extLst>
                    <a:ext uri="{FF2B5EF4-FFF2-40B4-BE49-F238E27FC236}">
                      <a16:creationId xmlns:a16="http://schemas.microsoft.com/office/drawing/2014/main" id="{29842E48-4817-F348-9AD0-4B0C9976E0B4}"/>
                    </a:ext>
                  </a:extLst>
                </p:cNvPr>
                <p:cNvSpPr>
                  <a:spLocks noChangeArrowheads="1"/>
                </p:cNvSpPr>
                <p:nvPr/>
              </p:nvSpPr>
              <p:spPr bwMode="auto">
                <a:xfrm>
                  <a:off x="2884488" y="6032500"/>
                  <a:ext cx="165100" cy="160338"/>
                </a:xfrm>
                <a:custGeom>
                  <a:avLst/>
                  <a:gdLst>
                    <a:gd name="T0" fmla="*/ 327 w 459"/>
                    <a:gd name="T1" fmla="*/ 222 h 447"/>
                    <a:gd name="T2" fmla="*/ 327 w 459"/>
                    <a:gd name="T3" fmla="*/ 222 h 447"/>
                    <a:gd name="T4" fmla="*/ 278 w 459"/>
                    <a:gd name="T5" fmla="*/ 165 h 447"/>
                    <a:gd name="T6" fmla="*/ 278 w 459"/>
                    <a:gd name="T7" fmla="*/ 165 h 447"/>
                    <a:gd name="T8" fmla="*/ 179 w 459"/>
                    <a:gd name="T9" fmla="*/ 165 h 447"/>
                    <a:gd name="T10" fmla="*/ 179 w 459"/>
                    <a:gd name="T11" fmla="*/ 165 h 447"/>
                    <a:gd name="T12" fmla="*/ 130 w 459"/>
                    <a:gd name="T13" fmla="*/ 222 h 447"/>
                    <a:gd name="T14" fmla="*/ 130 w 459"/>
                    <a:gd name="T15" fmla="*/ 222 h 447"/>
                    <a:gd name="T16" fmla="*/ 179 w 459"/>
                    <a:gd name="T17" fmla="*/ 280 h 447"/>
                    <a:gd name="T18" fmla="*/ 179 w 459"/>
                    <a:gd name="T19" fmla="*/ 280 h 447"/>
                    <a:gd name="T20" fmla="*/ 278 w 459"/>
                    <a:gd name="T21" fmla="*/ 280 h 447"/>
                    <a:gd name="T22" fmla="*/ 278 w 459"/>
                    <a:gd name="T23" fmla="*/ 280 h 447"/>
                    <a:gd name="T24" fmla="*/ 327 w 459"/>
                    <a:gd name="T25" fmla="*/ 222 h 447"/>
                    <a:gd name="T26" fmla="*/ 426 w 459"/>
                    <a:gd name="T27" fmla="*/ 146 h 447"/>
                    <a:gd name="T28" fmla="*/ 426 w 459"/>
                    <a:gd name="T29" fmla="*/ 146 h 447"/>
                    <a:gd name="T30" fmla="*/ 458 w 459"/>
                    <a:gd name="T31" fmla="*/ 222 h 447"/>
                    <a:gd name="T32" fmla="*/ 458 w 459"/>
                    <a:gd name="T33" fmla="*/ 222 h 447"/>
                    <a:gd name="T34" fmla="*/ 426 w 459"/>
                    <a:gd name="T35" fmla="*/ 299 h 447"/>
                    <a:gd name="T36" fmla="*/ 360 w 459"/>
                    <a:gd name="T37" fmla="*/ 376 h 447"/>
                    <a:gd name="T38" fmla="*/ 360 w 459"/>
                    <a:gd name="T39" fmla="*/ 376 h 447"/>
                    <a:gd name="T40" fmla="*/ 278 w 459"/>
                    <a:gd name="T41" fmla="*/ 433 h 447"/>
                    <a:gd name="T42" fmla="*/ 278 w 459"/>
                    <a:gd name="T43" fmla="*/ 433 h 447"/>
                    <a:gd name="T44" fmla="*/ 179 w 459"/>
                    <a:gd name="T45" fmla="*/ 433 h 447"/>
                    <a:gd name="T46" fmla="*/ 179 w 459"/>
                    <a:gd name="T47" fmla="*/ 433 h 447"/>
                    <a:gd name="T48" fmla="*/ 97 w 459"/>
                    <a:gd name="T49" fmla="*/ 376 h 447"/>
                    <a:gd name="T50" fmla="*/ 32 w 459"/>
                    <a:gd name="T51" fmla="*/ 299 h 447"/>
                    <a:gd name="T52" fmla="*/ 32 w 459"/>
                    <a:gd name="T53" fmla="*/ 299 h 447"/>
                    <a:gd name="T54" fmla="*/ 0 w 459"/>
                    <a:gd name="T55" fmla="*/ 222 h 447"/>
                    <a:gd name="T56" fmla="*/ 0 w 459"/>
                    <a:gd name="T57" fmla="*/ 222 h 447"/>
                    <a:gd name="T58" fmla="*/ 32 w 459"/>
                    <a:gd name="T59" fmla="*/ 146 h 447"/>
                    <a:gd name="T60" fmla="*/ 97 w 459"/>
                    <a:gd name="T61" fmla="*/ 69 h 447"/>
                    <a:gd name="T62" fmla="*/ 97 w 459"/>
                    <a:gd name="T63" fmla="*/ 69 h 447"/>
                    <a:gd name="T64" fmla="*/ 179 w 459"/>
                    <a:gd name="T65" fmla="*/ 13 h 447"/>
                    <a:gd name="T66" fmla="*/ 179 w 459"/>
                    <a:gd name="T67" fmla="*/ 13 h 447"/>
                    <a:gd name="T68" fmla="*/ 278 w 459"/>
                    <a:gd name="T69" fmla="*/ 13 h 447"/>
                    <a:gd name="T70" fmla="*/ 278 w 459"/>
                    <a:gd name="T71" fmla="*/ 13 h 447"/>
                    <a:gd name="T72" fmla="*/ 360 w 459"/>
                    <a:gd name="T73" fmla="*/ 69 h 447"/>
                    <a:gd name="T74" fmla="*/ 426 w 459"/>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9" h="447">
                      <a:moveTo>
                        <a:pt x="327" y="222"/>
                      </a:moveTo>
                      <a:lnTo>
                        <a:pt x="327" y="222"/>
                      </a:lnTo>
                      <a:cubicBezTo>
                        <a:pt x="327" y="197"/>
                        <a:pt x="311" y="177"/>
                        <a:pt x="278" y="165"/>
                      </a:cubicBezTo>
                      <a:lnTo>
                        <a:pt x="278" y="165"/>
                      </a:lnTo>
                      <a:cubicBezTo>
                        <a:pt x="245" y="152"/>
                        <a:pt x="212" y="152"/>
                        <a:pt x="179" y="165"/>
                      </a:cubicBezTo>
                      <a:lnTo>
                        <a:pt x="179" y="165"/>
                      </a:lnTo>
                      <a:cubicBezTo>
                        <a:pt x="146" y="177"/>
                        <a:pt x="130" y="197"/>
                        <a:pt x="130" y="222"/>
                      </a:cubicBezTo>
                      <a:lnTo>
                        <a:pt x="130" y="222"/>
                      </a:lnTo>
                      <a:cubicBezTo>
                        <a:pt x="130" y="248"/>
                        <a:pt x="146" y="267"/>
                        <a:pt x="179" y="280"/>
                      </a:cubicBezTo>
                      <a:lnTo>
                        <a:pt x="179" y="280"/>
                      </a:lnTo>
                      <a:cubicBezTo>
                        <a:pt x="212" y="293"/>
                        <a:pt x="245" y="293"/>
                        <a:pt x="278" y="280"/>
                      </a:cubicBezTo>
                      <a:lnTo>
                        <a:pt x="278" y="280"/>
                      </a:lnTo>
                      <a:cubicBezTo>
                        <a:pt x="311" y="267"/>
                        <a:pt x="327" y="248"/>
                        <a:pt x="327" y="222"/>
                      </a:cubicBezTo>
                      <a:close/>
                      <a:moveTo>
                        <a:pt x="426" y="146"/>
                      </a:moveTo>
                      <a:lnTo>
                        <a:pt x="426" y="146"/>
                      </a:lnTo>
                      <a:cubicBezTo>
                        <a:pt x="447" y="172"/>
                        <a:pt x="458" y="197"/>
                        <a:pt x="458" y="222"/>
                      </a:cubicBezTo>
                      <a:lnTo>
                        <a:pt x="458" y="222"/>
                      </a:lnTo>
                      <a:cubicBezTo>
                        <a:pt x="458" y="248"/>
                        <a:pt x="447" y="273"/>
                        <a:pt x="426" y="299"/>
                      </a:cubicBezTo>
                      <a:lnTo>
                        <a:pt x="360" y="376"/>
                      </a:lnTo>
                      <a:lnTo>
                        <a:pt x="360" y="376"/>
                      </a:lnTo>
                      <a:cubicBezTo>
                        <a:pt x="338" y="401"/>
                        <a:pt x="311" y="420"/>
                        <a:pt x="278" y="433"/>
                      </a:cubicBezTo>
                      <a:lnTo>
                        <a:pt x="278" y="433"/>
                      </a:lnTo>
                      <a:cubicBezTo>
                        <a:pt x="245" y="446"/>
                        <a:pt x="212" y="446"/>
                        <a:pt x="179" y="433"/>
                      </a:cubicBezTo>
                      <a:lnTo>
                        <a:pt x="179" y="433"/>
                      </a:lnTo>
                      <a:cubicBezTo>
                        <a:pt x="146" y="420"/>
                        <a:pt x="120" y="401"/>
                        <a:pt x="97" y="376"/>
                      </a:cubicBezTo>
                      <a:lnTo>
                        <a:pt x="32" y="299"/>
                      </a:lnTo>
                      <a:lnTo>
                        <a:pt x="32" y="299"/>
                      </a:lnTo>
                      <a:cubicBezTo>
                        <a:pt x="10" y="273"/>
                        <a:pt x="0" y="248"/>
                        <a:pt x="0" y="222"/>
                      </a:cubicBezTo>
                      <a:lnTo>
                        <a:pt x="0" y="222"/>
                      </a:lnTo>
                      <a:cubicBezTo>
                        <a:pt x="0" y="197"/>
                        <a:pt x="10" y="172"/>
                        <a:pt x="32" y="146"/>
                      </a:cubicBezTo>
                      <a:lnTo>
                        <a:pt x="97" y="69"/>
                      </a:lnTo>
                      <a:lnTo>
                        <a:pt x="97" y="69"/>
                      </a:lnTo>
                      <a:cubicBezTo>
                        <a:pt x="120" y="44"/>
                        <a:pt x="146" y="25"/>
                        <a:pt x="179" y="13"/>
                      </a:cubicBezTo>
                      <a:lnTo>
                        <a:pt x="179" y="13"/>
                      </a:lnTo>
                      <a:cubicBezTo>
                        <a:pt x="212" y="0"/>
                        <a:pt x="245" y="0"/>
                        <a:pt x="278" y="13"/>
                      </a:cubicBezTo>
                      <a:lnTo>
                        <a:pt x="278" y="13"/>
                      </a:lnTo>
                      <a:cubicBezTo>
                        <a:pt x="311" y="25"/>
                        <a:pt x="338" y="44"/>
                        <a:pt x="360" y="69"/>
                      </a:cubicBezTo>
                      <a:lnTo>
                        <a:pt x="426" y="146"/>
                      </a:ln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8" name="Freeform 156">
                  <a:extLst>
                    <a:ext uri="{FF2B5EF4-FFF2-40B4-BE49-F238E27FC236}">
                      <a16:creationId xmlns:a16="http://schemas.microsoft.com/office/drawing/2014/main" id="{2F1224EF-AF86-2A4D-81E4-01900FB562B7}"/>
                    </a:ext>
                  </a:extLst>
                </p:cNvPr>
                <p:cNvSpPr>
                  <a:spLocks noChangeArrowheads="1"/>
                </p:cNvSpPr>
                <p:nvPr/>
              </p:nvSpPr>
              <p:spPr bwMode="auto">
                <a:xfrm>
                  <a:off x="4384675" y="5645150"/>
                  <a:ext cx="68263" cy="111125"/>
                </a:xfrm>
                <a:custGeom>
                  <a:avLst/>
                  <a:gdLst>
                    <a:gd name="T0" fmla="*/ 11 w 191"/>
                    <a:gd name="T1" fmla="*/ 57 h 307"/>
                    <a:gd name="T2" fmla="*/ 11 w 191"/>
                    <a:gd name="T3" fmla="*/ 57 h 307"/>
                    <a:gd name="T4" fmla="*/ 59 w 191"/>
                    <a:gd name="T5" fmla="*/ 153 h 307"/>
                    <a:gd name="T6" fmla="*/ 190 w 191"/>
                    <a:gd name="T7" fmla="*/ 306 h 307"/>
                    <a:gd name="T8" fmla="*/ 190 w 191"/>
                    <a:gd name="T9" fmla="*/ 0 h 307"/>
                    <a:gd name="T10" fmla="*/ 59 w 191"/>
                    <a:gd name="T11" fmla="*/ 0 h 307"/>
                    <a:gd name="T12" fmla="*/ 59 w 191"/>
                    <a:gd name="T13" fmla="*/ 0 h 307"/>
                    <a:gd name="T14" fmla="*/ 11 w 191"/>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307">
                      <a:moveTo>
                        <a:pt x="11" y="57"/>
                      </a:moveTo>
                      <a:lnTo>
                        <a:pt x="11" y="57"/>
                      </a:lnTo>
                      <a:cubicBezTo>
                        <a:pt x="22" y="96"/>
                        <a:pt x="37" y="127"/>
                        <a:pt x="59" y="153"/>
                      </a:cubicBezTo>
                      <a:lnTo>
                        <a:pt x="190" y="306"/>
                      </a:lnTo>
                      <a:lnTo>
                        <a:pt x="190" y="0"/>
                      </a:lnTo>
                      <a:lnTo>
                        <a:pt x="59" y="0"/>
                      </a:lnTo>
                      <a:lnTo>
                        <a:pt x="59" y="0"/>
                      </a:lnTo>
                      <a:cubicBezTo>
                        <a:pt x="16" y="0"/>
                        <a:pt x="0" y="19"/>
                        <a:pt x="11" y="57"/>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39" name="Freeform 157">
                  <a:extLst>
                    <a:ext uri="{FF2B5EF4-FFF2-40B4-BE49-F238E27FC236}">
                      <a16:creationId xmlns:a16="http://schemas.microsoft.com/office/drawing/2014/main" id="{6A522A40-AF1B-3043-B31F-0B6FF9E598F9}"/>
                    </a:ext>
                  </a:extLst>
                </p:cNvPr>
                <p:cNvSpPr>
                  <a:spLocks noChangeArrowheads="1"/>
                </p:cNvSpPr>
                <p:nvPr/>
              </p:nvSpPr>
              <p:spPr bwMode="auto">
                <a:xfrm>
                  <a:off x="2754313" y="5645150"/>
                  <a:ext cx="493712" cy="328613"/>
                </a:xfrm>
                <a:custGeom>
                  <a:avLst/>
                  <a:gdLst>
                    <a:gd name="T0" fmla="*/ 0 w 1373"/>
                    <a:gd name="T1" fmla="*/ 0 h 913"/>
                    <a:gd name="T2" fmla="*/ 1311 w 1373"/>
                    <a:gd name="T3" fmla="*/ 0 h 913"/>
                    <a:gd name="T4" fmla="*/ 1311 w 1373"/>
                    <a:gd name="T5" fmla="*/ 0 h 913"/>
                    <a:gd name="T6" fmla="*/ 1361 w 1373"/>
                    <a:gd name="T7" fmla="*/ 57 h 913"/>
                    <a:gd name="T8" fmla="*/ 1361 w 1373"/>
                    <a:gd name="T9" fmla="*/ 57 h 913"/>
                    <a:gd name="T10" fmla="*/ 1311 w 1373"/>
                    <a:gd name="T11" fmla="*/ 153 h 913"/>
                    <a:gd name="T12" fmla="*/ 1246 w 1373"/>
                    <a:gd name="T13" fmla="*/ 230 h 913"/>
                    <a:gd name="T14" fmla="*/ 1181 w 1373"/>
                    <a:gd name="T15" fmla="*/ 306 h 913"/>
                    <a:gd name="T16" fmla="*/ 1115 w 1373"/>
                    <a:gd name="T17" fmla="*/ 382 h 913"/>
                    <a:gd name="T18" fmla="*/ 1050 w 1373"/>
                    <a:gd name="T19" fmla="*/ 459 h 913"/>
                    <a:gd name="T20" fmla="*/ 984 w 1373"/>
                    <a:gd name="T21" fmla="*/ 535 h 913"/>
                    <a:gd name="T22" fmla="*/ 919 w 1373"/>
                    <a:gd name="T23" fmla="*/ 613 h 913"/>
                    <a:gd name="T24" fmla="*/ 853 w 1373"/>
                    <a:gd name="T25" fmla="*/ 689 h 913"/>
                    <a:gd name="T26" fmla="*/ 788 w 1373"/>
                    <a:gd name="T27" fmla="*/ 765 h 913"/>
                    <a:gd name="T28" fmla="*/ 722 w 1373"/>
                    <a:gd name="T29" fmla="*/ 842 h 913"/>
                    <a:gd name="T30" fmla="*/ 722 w 1373"/>
                    <a:gd name="T31" fmla="*/ 842 h 913"/>
                    <a:gd name="T32" fmla="*/ 640 w 1373"/>
                    <a:gd name="T33" fmla="*/ 900 h 913"/>
                    <a:gd name="T34" fmla="*/ 640 w 1373"/>
                    <a:gd name="T35" fmla="*/ 900 h 913"/>
                    <a:gd name="T36" fmla="*/ 541 w 1373"/>
                    <a:gd name="T37" fmla="*/ 900 h 913"/>
                    <a:gd name="T38" fmla="*/ 541 w 1373"/>
                    <a:gd name="T39" fmla="*/ 900 h 913"/>
                    <a:gd name="T40" fmla="*/ 459 w 1373"/>
                    <a:gd name="T41" fmla="*/ 842 h 913"/>
                    <a:gd name="T42" fmla="*/ 394 w 1373"/>
                    <a:gd name="T43" fmla="*/ 765 h 913"/>
                    <a:gd name="T44" fmla="*/ 328 w 1373"/>
                    <a:gd name="T45" fmla="*/ 689 h 913"/>
                    <a:gd name="T46" fmla="*/ 263 w 1373"/>
                    <a:gd name="T47" fmla="*/ 613 h 913"/>
                    <a:gd name="T48" fmla="*/ 198 w 1373"/>
                    <a:gd name="T49" fmla="*/ 535 h 913"/>
                    <a:gd name="T50" fmla="*/ 131 w 1373"/>
                    <a:gd name="T51" fmla="*/ 459 h 913"/>
                    <a:gd name="T52" fmla="*/ 66 w 1373"/>
                    <a:gd name="T53" fmla="*/ 382 h 913"/>
                    <a:gd name="T54" fmla="*/ 0 w 1373"/>
                    <a:gd name="T55" fmla="*/ 306 h 913"/>
                    <a:gd name="T56" fmla="*/ 0 w 1373"/>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3" h="913">
                      <a:moveTo>
                        <a:pt x="0" y="0"/>
                      </a:moveTo>
                      <a:lnTo>
                        <a:pt x="1311" y="0"/>
                      </a:lnTo>
                      <a:lnTo>
                        <a:pt x="1311" y="0"/>
                      </a:lnTo>
                      <a:cubicBezTo>
                        <a:pt x="1356" y="0"/>
                        <a:pt x="1372" y="19"/>
                        <a:pt x="1361" y="57"/>
                      </a:cubicBezTo>
                      <a:lnTo>
                        <a:pt x="1361" y="57"/>
                      </a:lnTo>
                      <a:cubicBezTo>
                        <a:pt x="1350" y="96"/>
                        <a:pt x="1334" y="127"/>
                        <a:pt x="1311" y="153"/>
                      </a:cubicBezTo>
                      <a:lnTo>
                        <a:pt x="1246" y="230"/>
                      </a:lnTo>
                      <a:lnTo>
                        <a:pt x="1181" y="306"/>
                      </a:lnTo>
                      <a:lnTo>
                        <a:pt x="1115" y="382"/>
                      </a:lnTo>
                      <a:lnTo>
                        <a:pt x="1050" y="459"/>
                      </a:lnTo>
                      <a:lnTo>
                        <a:pt x="984" y="535"/>
                      </a:lnTo>
                      <a:lnTo>
                        <a:pt x="919" y="613"/>
                      </a:lnTo>
                      <a:lnTo>
                        <a:pt x="853" y="689"/>
                      </a:lnTo>
                      <a:lnTo>
                        <a:pt x="788" y="765"/>
                      </a:lnTo>
                      <a:lnTo>
                        <a:pt x="722" y="842"/>
                      </a:lnTo>
                      <a:lnTo>
                        <a:pt x="722" y="842"/>
                      </a:lnTo>
                      <a:cubicBezTo>
                        <a:pt x="700" y="867"/>
                        <a:pt x="673" y="887"/>
                        <a:pt x="640" y="900"/>
                      </a:cubicBezTo>
                      <a:lnTo>
                        <a:pt x="640" y="900"/>
                      </a:lnTo>
                      <a:cubicBezTo>
                        <a:pt x="607" y="912"/>
                        <a:pt x="574" y="912"/>
                        <a:pt x="541" y="900"/>
                      </a:cubicBezTo>
                      <a:lnTo>
                        <a:pt x="541" y="900"/>
                      </a:lnTo>
                      <a:cubicBezTo>
                        <a:pt x="508" y="887"/>
                        <a:pt x="482" y="867"/>
                        <a:pt x="459" y="842"/>
                      </a:cubicBezTo>
                      <a:lnTo>
                        <a:pt x="394" y="765"/>
                      </a:lnTo>
                      <a:lnTo>
                        <a:pt x="328" y="689"/>
                      </a:lnTo>
                      <a:lnTo>
                        <a:pt x="263" y="613"/>
                      </a:lnTo>
                      <a:lnTo>
                        <a:pt x="198" y="535"/>
                      </a:lnTo>
                      <a:lnTo>
                        <a:pt x="131" y="459"/>
                      </a:lnTo>
                      <a:lnTo>
                        <a:pt x="66" y="382"/>
                      </a:lnTo>
                      <a:lnTo>
                        <a:pt x="0" y="306"/>
                      </a:lnTo>
                      <a:lnTo>
                        <a:pt x="0" y="0"/>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0" name="Freeform 158">
                  <a:extLst>
                    <a:ext uri="{FF2B5EF4-FFF2-40B4-BE49-F238E27FC236}">
                      <a16:creationId xmlns:a16="http://schemas.microsoft.com/office/drawing/2014/main" id="{32198624-D1B8-114F-819E-89D1033B7E19}"/>
                    </a:ext>
                  </a:extLst>
                </p:cNvPr>
                <p:cNvSpPr>
                  <a:spLocks noChangeArrowheads="1"/>
                </p:cNvSpPr>
                <p:nvPr/>
              </p:nvSpPr>
              <p:spPr bwMode="auto">
                <a:xfrm>
                  <a:off x="2836863" y="5699125"/>
                  <a:ext cx="260350" cy="163513"/>
                </a:xfrm>
                <a:custGeom>
                  <a:avLst/>
                  <a:gdLst>
                    <a:gd name="T0" fmla="*/ 0 w 722"/>
                    <a:gd name="T1" fmla="*/ 77 h 453"/>
                    <a:gd name="T2" fmla="*/ 0 w 722"/>
                    <a:gd name="T3" fmla="*/ 77 h 453"/>
                    <a:gd name="T4" fmla="*/ 33 w 722"/>
                    <a:gd name="T5" fmla="*/ 153 h 453"/>
                    <a:gd name="T6" fmla="*/ 229 w 722"/>
                    <a:gd name="T7" fmla="*/ 382 h 453"/>
                    <a:gd name="T8" fmla="*/ 229 w 722"/>
                    <a:gd name="T9" fmla="*/ 382 h 453"/>
                    <a:gd name="T10" fmla="*/ 311 w 722"/>
                    <a:gd name="T11" fmla="*/ 440 h 453"/>
                    <a:gd name="T12" fmla="*/ 311 w 722"/>
                    <a:gd name="T13" fmla="*/ 440 h 453"/>
                    <a:gd name="T14" fmla="*/ 410 w 722"/>
                    <a:gd name="T15" fmla="*/ 440 h 453"/>
                    <a:gd name="T16" fmla="*/ 410 w 722"/>
                    <a:gd name="T17" fmla="*/ 440 h 453"/>
                    <a:gd name="T18" fmla="*/ 492 w 722"/>
                    <a:gd name="T19" fmla="*/ 382 h 453"/>
                    <a:gd name="T20" fmla="*/ 689 w 722"/>
                    <a:gd name="T21" fmla="*/ 153 h 453"/>
                    <a:gd name="T22" fmla="*/ 689 w 722"/>
                    <a:gd name="T23" fmla="*/ 153 h 453"/>
                    <a:gd name="T24" fmla="*/ 721 w 722"/>
                    <a:gd name="T25" fmla="*/ 77 h 453"/>
                    <a:gd name="T26" fmla="*/ 721 w 722"/>
                    <a:gd name="T27" fmla="*/ 77 h 453"/>
                    <a:gd name="T28" fmla="*/ 672 w 722"/>
                    <a:gd name="T29" fmla="*/ 19 h 453"/>
                    <a:gd name="T30" fmla="*/ 672 w 722"/>
                    <a:gd name="T31" fmla="*/ 19 h 453"/>
                    <a:gd name="T32" fmla="*/ 558 w 722"/>
                    <a:gd name="T33" fmla="*/ 0 h 453"/>
                    <a:gd name="T34" fmla="*/ 164 w 722"/>
                    <a:gd name="T35" fmla="*/ 0 h 453"/>
                    <a:gd name="T36" fmla="*/ 164 w 722"/>
                    <a:gd name="T37" fmla="*/ 0 h 453"/>
                    <a:gd name="T38" fmla="*/ 50 w 722"/>
                    <a:gd name="T39" fmla="*/ 19 h 453"/>
                    <a:gd name="T40" fmla="*/ 50 w 722"/>
                    <a:gd name="T41" fmla="*/ 19 h 453"/>
                    <a:gd name="T42" fmla="*/ 0 w 722"/>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2" h="453">
                      <a:moveTo>
                        <a:pt x="0" y="77"/>
                      </a:moveTo>
                      <a:lnTo>
                        <a:pt x="0" y="77"/>
                      </a:lnTo>
                      <a:cubicBezTo>
                        <a:pt x="0" y="102"/>
                        <a:pt x="11" y="128"/>
                        <a:pt x="33" y="153"/>
                      </a:cubicBezTo>
                      <a:lnTo>
                        <a:pt x="229" y="382"/>
                      </a:lnTo>
                      <a:lnTo>
                        <a:pt x="229" y="382"/>
                      </a:lnTo>
                      <a:cubicBezTo>
                        <a:pt x="252" y="408"/>
                        <a:pt x="278" y="427"/>
                        <a:pt x="311" y="440"/>
                      </a:cubicBezTo>
                      <a:lnTo>
                        <a:pt x="311" y="440"/>
                      </a:lnTo>
                      <a:cubicBezTo>
                        <a:pt x="344" y="452"/>
                        <a:pt x="377" y="452"/>
                        <a:pt x="410" y="440"/>
                      </a:cubicBezTo>
                      <a:lnTo>
                        <a:pt x="410" y="440"/>
                      </a:lnTo>
                      <a:cubicBezTo>
                        <a:pt x="443" y="427"/>
                        <a:pt x="470" y="408"/>
                        <a:pt x="492" y="382"/>
                      </a:cubicBezTo>
                      <a:lnTo>
                        <a:pt x="689" y="153"/>
                      </a:lnTo>
                      <a:lnTo>
                        <a:pt x="689" y="153"/>
                      </a:lnTo>
                      <a:cubicBezTo>
                        <a:pt x="710" y="128"/>
                        <a:pt x="721" y="102"/>
                        <a:pt x="721" y="77"/>
                      </a:cubicBezTo>
                      <a:lnTo>
                        <a:pt x="721" y="77"/>
                      </a:lnTo>
                      <a:cubicBezTo>
                        <a:pt x="721" y="51"/>
                        <a:pt x="706" y="32"/>
                        <a:pt x="672" y="19"/>
                      </a:cubicBezTo>
                      <a:lnTo>
                        <a:pt x="672" y="19"/>
                      </a:lnTo>
                      <a:cubicBezTo>
                        <a:pt x="639" y="7"/>
                        <a:pt x="601" y="0"/>
                        <a:pt x="558" y="0"/>
                      </a:cubicBezTo>
                      <a:lnTo>
                        <a:pt x="164" y="0"/>
                      </a:lnTo>
                      <a:lnTo>
                        <a:pt x="164" y="0"/>
                      </a:lnTo>
                      <a:cubicBezTo>
                        <a:pt x="121" y="0"/>
                        <a:pt x="82" y="7"/>
                        <a:pt x="50" y="19"/>
                      </a:cubicBezTo>
                      <a:lnTo>
                        <a:pt x="50" y="19"/>
                      </a:lnTo>
                      <a:cubicBezTo>
                        <a:pt x="16" y="32"/>
                        <a:pt x="0" y="51"/>
                        <a:pt x="0" y="7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1" name="Freeform 159">
                  <a:extLst>
                    <a:ext uri="{FF2B5EF4-FFF2-40B4-BE49-F238E27FC236}">
                      <a16:creationId xmlns:a16="http://schemas.microsoft.com/office/drawing/2014/main" id="{592338B0-5C8E-BC44-8937-22C1EB36D8E8}"/>
                    </a:ext>
                  </a:extLst>
                </p:cNvPr>
                <p:cNvSpPr>
                  <a:spLocks noChangeArrowheads="1"/>
                </p:cNvSpPr>
                <p:nvPr/>
              </p:nvSpPr>
              <p:spPr bwMode="auto">
                <a:xfrm>
                  <a:off x="4335463" y="6619875"/>
                  <a:ext cx="117475" cy="130175"/>
                </a:xfrm>
                <a:custGeom>
                  <a:avLst/>
                  <a:gdLst>
                    <a:gd name="T0" fmla="*/ 196 w 328"/>
                    <a:gd name="T1" fmla="*/ 98 h 361"/>
                    <a:gd name="T2" fmla="*/ 131 w 328"/>
                    <a:gd name="T3" fmla="*/ 164 h 361"/>
                    <a:gd name="T4" fmla="*/ 66 w 328"/>
                    <a:gd name="T5" fmla="*/ 229 h 361"/>
                    <a:gd name="T6" fmla="*/ 66 w 328"/>
                    <a:gd name="T7" fmla="*/ 229 h 361"/>
                    <a:gd name="T8" fmla="*/ 17 w 328"/>
                    <a:gd name="T9" fmla="*/ 311 h 361"/>
                    <a:gd name="T10" fmla="*/ 0 w 328"/>
                    <a:gd name="T11" fmla="*/ 360 h 361"/>
                    <a:gd name="T12" fmla="*/ 263 w 328"/>
                    <a:gd name="T13" fmla="*/ 360 h 361"/>
                    <a:gd name="T14" fmla="*/ 278 w 328"/>
                    <a:gd name="T15" fmla="*/ 311 h 361"/>
                    <a:gd name="T16" fmla="*/ 278 w 328"/>
                    <a:gd name="T17" fmla="*/ 311 h 361"/>
                    <a:gd name="T18" fmla="*/ 327 w 328"/>
                    <a:gd name="T19" fmla="*/ 262 h 361"/>
                    <a:gd name="T20" fmla="*/ 327 w 328"/>
                    <a:gd name="T21" fmla="*/ 0 h 361"/>
                    <a:gd name="T22" fmla="*/ 327 w 328"/>
                    <a:gd name="T23" fmla="*/ 0 h 361"/>
                    <a:gd name="T24" fmla="*/ 263 w 328"/>
                    <a:gd name="T25" fmla="*/ 33 h 361"/>
                    <a:gd name="T26" fmla="*/ 196 w 328"/>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361">
                      <a:moveTo>
                        <a:pt x="196" y="98"/>
                      </a:moveTo>
                      <a:lnTo>
                        <a:pt x="131" y="164"/>
                      </a:lnTo>
                      <a:lnTo>
                        <a:pt x="66" y="229"/>
                      </a:lnTo>
                      <a:lnTo>
                        <a:pt x="66" y="229"/>
                      </a:lnTo>
                      <a:cubicBezTo>
                        <a:pt x="43" y="251"/>
                        <a:pt x="28" y="279"/>
                        <a:pt x="17" y="311"/>
                      </a:cubicBezTo>
                      <a:lnTo>
                        <a:pt x="0" y="360"/>
                      </a:lnTo>
                      <a:lnTo>
                        <a:pt x="263" y="360"/>
                      </a:lnTo>
                      <a:lnTo>
                        <a:pt x="278" y="311"/>
                      </a:lnTo>
                      <a:lnTo>
                        <a:pt x="278" y="311"/>
                      </a:lnTo>
                      <a:cubicBezTo>
                        <a:pt x="290" y="279"/>
                        <a:pt x="306" y="262"/>
                        <a:pt x="327" y="262"/>
                      </a:cubicBezTo>
                      <a:lnTo>
                        <a:pt x="327" y="0"/>
                      </a:lnTo>
                      <a:lnTo>
                        <a:pt x="327" y="0"/>
                      </a:lnTo>
                      <a:cubicBezTo>
                        <a:pt x="306" y="0"/>
                        <a:pt x="284" y="11"/>
                        <a:pt x="263" y="33"/>
                      </a:cubicBezTo>
                      <a:lnTo>
                        <a:pt x="196"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2" name="Freeform 160">
                  <a:extLst>
                    <a:ext uri="{FF2B5EF4-FFF2-40B4-BE49-F238E27FC236}">
                      <a16:creationId xmlns:a16="http://schemas.microsoft.com/office/drawing/2014/main" id="{FECC714F-C5B6-7F4F-A648-70C090109001}"/>
                    </a:ext>
                  </a:extLst>
                </p:cNvPr>
                <p:cNvSpPr>
                  <a:spLocks noChangeArrowheads="1"/>
                </p:cNvSpPr>
                <p:nvPr/>
              </p:nvSpPr>
              <p:spPr bwMode="auto">
                <a:xfrm>
                  <a:off x="4051300" y="6619875"/>
                  <a:ext cx="236538" cy="130175"/>
                </a:xfrm>
                <a:custGeom>
                  <a:avLst/>
                  <a:gdLst>
                    <a:gd name="T0" fmla="*/ 590 w 656"/>
                    <a:gd name="T1" fmla="*/ 229 h 361"/>
                    <a:gd name="T2" fmla="*/ 394 w 656"/>
                    <a:gd name="T3" fmla="*/ 33 h 361"/>
                    <a:gd name="T4" fmla="*/ 394 w 656"/>
                    <a:gd name="T5" fmla="*/ 33 h 361"/>
                    <a:gd name="T6" fmla="*/ 328 w 656"/>
                    <a:gd name="T7" fmla="*/ 0 h 361"/>
                    <a:gd name="T8" fmla="*/ 328 w 656"/>
                    <a:gd name="T9" fmla="*/ 0 h 361"/>
                    <a:gd name="T10" fmla="*/ 262 w 656"/>
                    <a:gd name="T11" fmla="*/ 33 h 361"/>
                    <a:gd name="T12" fmla="*/ 66 w 656"/>
                    <a:gd name="T13" fmla="*/ 229 h 361"/>
                    <a:gd name="T14" fmla="*/ 66 w 656"/>
                    <a:gd name="T15" fmla="*/ 229 h 361"/>
                    <a:gd name="T16" fmla="*/ 16 w 656"/>
                    <a:gd name="T17" fmla="*/ 311 h 361"/>
                    <a:gd name="T18" fmla="*/ 0 w 656"/>
                    <a:gd name="T19" fmla="*/ 360 h 361"/>
                    <a:gd name="T20" fmla="*/ 262 w 656"/>
                    <a:gd name="T21" fmla="*/ 360 h 361"/>
                    <a:gd name="T22" fmla="*/ 279 w 656"/>
                    <a:gd name="T23" fmla="*/ 311 h 361"/>
                    <a:gd name="T24" fmla="*/ 279 w 656"/>
                    <a:gd name="T25" fmla="*/ 311 h 361"/>
                    <a:gd name="T26" fmla="*/ 328 w 656"/>
                    <a:gd name="T27" fmla="*/ 262 h 361"/>
                    <a:gd name="T28" fmla="*/ 328 w 656"/>
                    <a:gd name="T29" fmla="*/ 262 h 361"/>
                    <a:gd name="T30" fmla="*/ 377 w 656"/>
                    <a:gd name="T31" fmla="*/ 311 h 361"/>
                    <a:gd name="T32" fmla="*/ 394 w 656"/>
                    <a:gd name="T33" fmla="*/ 360 h 361"/>
                    <a:gd name="T34" fmla="*/ 655 w 656"/>
                    <a:gd name="T35" fmla="*/ 360 h 361"/>
                    <a:gd name="T36" fmla="*/ 640 w 656"/>
                    <a:gd name="T37" fmla="*/ 311 h 361"/>
                    <a:gd name="T38" fmla="*/ 640 w 656"/>
                    <a:gd name="T39" fmla="*/ 311 h 361"/>
                    <a:gd name="T40" fmla="*/ 590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90" y="229"/>
                      </a:moveTo>
                      <a:lnTo>
                        <a:pt x="394" y="33"/>
                      </a:lnTo>
                      <a:lnTo>
                        <a:pt x="394" y="33"/>
                      </a:lnTo>
                      <a:cubicBezTo>
                        <a:pt x="372" y="11"/>
                        <a:pt x="350" y="0"/>
                        <a:pt x="328" y="0"/>
                      </a:cubicBezTo>
                      <a:lnTo>
                        <a:pt x="328" y="0"/>
                      </a:lnTo>
                      <a:cubicBezTo>
                        <a:pt x="306" y="0"/>
                        <a:pt x="284" y="11"/>
                        <a:pt x="262" y="33"/>
                      </a:cubicBezTo>
                      <a:lnTo>
                        <a:pt x="66" y="229"/>
                      </a:lnTo>
                      <a:lnTo>
                        <a:pt x="66" y="229"/>
                      </a:lnTo>
                      <a:cubicBezTo>
                        <a:pt x="44" y="251"/>
                        <a:pt x="28" y="279"/>
                        <a:pt x="16" y="311"/>
                      </a:cubicBezTo>
                      <a:lnTo>
                        <a:pt x="0" y="360"/>
                      </a:lnTo>
                      <a:lnTo>
                        <a:pt x="262" y="360"/>
                      </a:lnTo>
                      <a:lnTo>
                        <a:pt x="279" y="311"/>
                      </a:lnTo>
                      <a:lnTo>
                        <a:pt x="279" y="311"/>
                      </a:lnTo>
                      <a:cubicBezTo>
                        <a:pt x="290" y="279"/>
                        <a:pt x="306" y="262"/>
                        <a:pt x="328" y="262"/>
                      </a:cubicBezTo>
                      <a:lnTo>
                        <a:pt x="328" y="262"/>
                      </a:lnTo>
                      <a:cubicBezTo>
                        <a:pt x="350" y="262"/>
                        <a:pt x="367" y="279"/>
                        <a:pt x="377" y="311"/>
                      </a:cubicBezTo>
                      <a:lnTo>
                        <a:pt x="394" y="360"/>
                      </a:lnTo>
                      <a:lnTo>
                        <a:pt x="655" y="360"/>
                      </a:lnTo>
                      <a:lnTo>
                        <a:pt x="640" y="311"/>
                      </a:lnTo>
                      <a:lnTo>
                        <a:pt x="640"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3" name="Freeform 161">
                  <a:extLst>
                    <a:ext uri="{FF2B5EF4-FFF2-40B4-BE49-F238E27FC236}">
                      <a16:creationId xmlns:a16="http://schemas.microsoft.com/office/drawing/2014/main" id="{A3B2A3E7-05F2-FF46-B3E3-C5D1DEDD0DE8}"/>
                    </a:ext>
                  </a:extLst>
                </p:cNvPr>
                <p:cNvSpPr>
                  <a:spLocks noChangeArrowheads="1"/>
                </p:cNvSpPr>
                <p:nvPr/>
              </p:nvSpPr>
              <p:spPr bwMode="auto">
                <a:xfrm>
                  <a:off x="3768725" y="6619875"/>
                  <a:ext cx="236538" cy="130175"/>
                </a:xfrm>
                <a:custGeom>
                  <a:avLst/>
                  <a:gdLst>
                    <a:gd name="T0" fmla="*/ 589 w 657"/>
                    <a:gd name="T1" fmla="*/ 229 h 361"/>
                    <a:gd name="T2" fmla="*/ 393 w 657"/>
                    <a:gd name="T3" fmla="*/ 33 h 361"/>
                    <a:gd name="T4" fmla="*/ 393 w 657"/>
                    <a:gd name="T5" fmla="*/ 33 h 361"/>
                    <a:gd name="T6" fmla="*/ 328 w 657"/>
                    <a:gd name="T7" fmla="*/ 0 h 361"/>
                    <a:gd name="T8" fmla="*/ 328 w 657"/>
                    <a:gd name="T9" fmla="*/ 0 h 361"/>
                    <a:gd name="T10" fmla="*/ 262 w 657"/>
                    <a:gd name="T11" fmla="*/ 33 h 361"/>
                    <a:gd name="T12" fmla="*/ 65 w 657"/>
                    <a:gd name="T13" fmla="*/ 229 h 361"/>
                    <a:gd name="T14" fmla="*/ 65 w 657"/>
                    <a:gd name="T15" fmla="*/ 229 h 361"/>
                    <a:gd name="T16" fmla="*/ 16 w 657"/>
                    <a:gd name="T17" fmla="*/ 311 h 361"/>
                    <a:gd name="T18" fmla="*/ 0 w 657"/>
                    <a:gd name="T19" fmla="*/ 360 h 361"/>
                    <a:gd name="T20" fmla="*/ 262 w 657"/>
                    <a:gd name="T21" fmla="*/ 360 h 361"/>
                    <a:gd name="T22" fmla="*/ 278 w 657"/>
                    <a:gd name="T23" fmla="*/ 311 h 361"/>
                    <a:gd name="T24" fmla="*/ 278 w 657"/>
                    <a:gd name="T25" fmla="*/ 311 h 361"/>
                    <a:gd name="T26" fmla="*/ 328 w 657"/>
                    <a:gd name="T27" fmla="*/ 262 h 361"/>
                    <a:gd name="T28" fmla="*/ 328 w 657"/>
                    <a:gd name="T29" fmla="*/ 262 h 361"/>
                    <a:gd name="T30" fmla="*/ 376 w 657"/>
                    <a:gd name="T31" fmla="*/ 311 h 361"/>
                    <a:gd name="T32" fmla="*/ 393 w 657"/>
                    <a:gd name="T33" fmla="*/ 360 h 361"/>
                    <a:gd name="T34" fmla="*/ 656 w 657"/>
                    <a:gd name="T35" fmla="*/ 360 h 361"/>
                    <a:gd name="T36" fmla="*/ 639 w 657"/>
                    <a:gd name="T37" fmla="*/ 311 h 361"/>
                    <a:gd name="T38" fmla="*/ 639 w 657"/>
                    <a:gd name="T39" fmla="*/ 311 h 361"/>
                    <a:gd name="T40" fmla="*/ 589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89" y="229"/>
                      </a:moveTo>
                      <a:lnTo>
                        <a:pt x="393" y="33"/>
                      </a:lnTo>
                      <a:lnTo>
                        <a:pt x="393" y="33"/>
                      </a:lnTo>
                      <a:cubicBezTo>
                        <a:pt x="371" y="11"/>
                        <a:pt x="350" y="0"/>
                        <a:pt x="328" y="0"/>
                      </a:cubicBezTo>
                      <a:lnTo>
                        <a:pt x="328" y="0"/>
                      </a:lnTo>
                      <a:cubicBezTo>
                        <a:pt x="306" y="0"/>
                        <a:pt x="283" y="11"/>
                        <a:pt x="262" y="33"/>
                      </a:cubicBezTo>
                      <a:lnTo>
                        <a:pt x="65" y="229"/>
                      </a:lnTo>
                      <a:lnTo>
                        <a:pt x="65" y="229"/>
                      </a:lnTo>
                      <a:cubicBezTo>
                        <a:pt x="44" y="251"/>
                        <a:pt x="27" y="279"/>
                        <a:pt x="16" y="311"/>
                      </a:cubicBezTo>
                      <a:lnTo>
                        <a:pt x="0" y="360"/>
                      </a:lnTo>
                      <a:lnTo>
                        <a:pt x="262" y="360"/>
                      </a:lnTo>
                      <a:lnTo>
                        <a:pt x="278" y="311"/>
                      </a:lnTo>
                      <a:lnTo>
                        <a:pt x="278" y="311"/>
                      </a:lnTo>
                      <a:cubicBezTo>
                        <a:pt x="289" y="279"/>
                        <a:pt x="306" y="262"/>
                        <a:pt x="328" y="262"/>
                      </a:cubicBezTo>
                      <a:lnTo>
                        <a:pt x="328" y="262"/>
                      </a:lnTo>
                      <a:cubicBezTo>
                        <a:pt x="350" y="262"/>
                        <a:pt x="366" y="279"/>
                        <a:pt x="376" y="311"/>
                      </a:cubicBezTo>
                      <a:lnTo>
                        <a:pt x="393" y="360"/>
                      </a:lnTo>
                      <a:lnTo>
                        <a:pt x="656" y="360"/>
                      </a:lnTo>
                      <a:lnTo>
                        <a:pt x="639" y="311"/>
                      </a:lnTo>
                      <a:lnTo>
                        <a:pt x="639" y="311"/>
                      </a:lnTo>
                      <a:cubicBezTo>
                        <a:pt x="628" y="279"/>
                        <a:pt x="612" y="251"/>
                        <a:pt x="589"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4" name="Freeform 162">
                  <a:extLst>
                    <a:ext uri="{FF2B5EF4-FFF2-40B4-BE49-F238E27FC236}">
                      <a16:creationId xmlns:a16="http://schemas.microsoft.com/office/drawing/2014/main" id="{0618ED1E-9786-5F4B-840B-F62CF8439218}"/>
                    </a:ext>
                  </a:extLst>
                </p:cNvPr>
                <p:cNvSpPr>
                  <a:spLocks noChangeArrowheads="1"/>
                </p:cNvSpPr>
                <p:nvPr/>
              </p:nvSpPr>
              <p:spPr bwMode="auto">
                <a:xfrm>
                  <a:off x="3486150" y="6619875"/>
                  <a:ext cx="236538" cy="130175"/>
                </a:xfrm>
                <a:custGeom>
                  <a:avLst/>
                  <a:gdLst>
                    <a:gd name="T0" fmla="*/ 590 w 657"/>
                    <a:gd name="T1" fmla="*/ 229 h 361"/>
                    <a:gd name="T2" fmla="*/ 525 w 657"/>
                    <a:gd name="T3" fmla="*/ 164 h 361"/>
                    <a:gd name="T4" fmla="*/ 459 w 657"/>
                    <a:gd name="T5" fmla="*/ 98 h 361"/>
                    <a:gd name="T6" fmla="*/ 393 w 657"/>
                    <a:gd name="T7" fmla="*/ 33 h 361"/>
                    <a:gd name="T8" fmla="*/ 393 w 657"/>
                    <a:gd name="T9" fmla="*/ 33 h 361"/>
                    <a:gd name="T10" fmla="*/ 328 w 657"/>
                    <a:gd name="T11" fmla="*/ 0 h 361"/>
                    <a:gd name="T12" fmla="*/ 328 w 657"/>
                    <a:gd name="T13" fmla="*/ 0 h 361"/>
                    <a:gd name="T14" fmla="*/ 262 w 657"/>
                    <a:gd name="T15" fmla="*/ 33 h 361"/>
                    <a:gd name="T16" fmla="*/ 196 w 657"/>
                    <a:gd name="T17" fmla="*/ 98 h 361"/>
                    <a:gd name="T18" fmla="*/ 131 w 657"/>
                    <a:gd name="T19" fmla="*/ 164 h 361"/>
                    <a:gd name="T20" fmla="*/ 65 w 657"/>
                    <a:gd name="T21" fmla="*/ 229 h 361"/>
                    <a:gd name="T22" fmla="*/ 65 w 657"/>
                    <a:gd name="T23" fmla="*/ 229 h 361"/>
                    <a:gd name="T24" fmla="*/ 16 w 657"/>
                    <a:gd name="T25" fmla="*/ 311 h 361"/>
                    <a:gd name="T26" fmla="*/ 0 w 657"/>
                    <a:gd name="T27" fmla="*/ 360 h 361"/>
                    <a:gd name="T28" fmla="*/ 262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59" y="98"/>
                      </a:lnTo>
                      <a:lnTo>
                        <a:pt x="393" y="33"/>
                      </a:lnTo>
                      <a:lnTo>
                        <a:pt x="393" y="33"/>
                      </a:lnTo>
                      <a:cubicBezTo>
                        <a:pt x="371" y="11"/>
                        <a:pt x="350" y="0"/>
                        <a:pt x="328" y="0"/>
                      </a:cubicBezTo>
                      <a:lnTo>
                        <a:pt x="328" y="0"/>
                      </a:lnTo>
                      <a:cubicBezTo>
                        <a:pt x="306" y="0"/>
                        <a:pt x="284" y="11"/>
                        <a:pt x="262" y="33"/>
                      </a:cubicBezTo>
                      <a:lnTo>
                        <a:pt x="196" y="98"/>
                      </a:lnTo>
                      <a:lnTo>
                        <a:pt x="131" y="164"/>
                      </a:lnTo>
                      <a:lnTo>
                        <a:pt x="65" y="229"/>
                      </a:lnTo>
                      <a:lnTo>
                        <a:pt x="65" y="229"/>
                      </a:lnTo>
                      <a:cubicBezTo>
                        <a:pt x="44" y="251"/>
                        <a:pt x="27" y="279"/>
                        <a:pt x="16" y="311"/>
                      </a:cubicBezTo>
                      <a:lnTo>
                        <a:pt x="0" y="360"/>
                      </a:lnTo>
                      <a:lnTo>
                        <a:pt x="262" y="360"/>
                      </a:lnTo>
                      <a:lnTo>
                        <a:pt x="279" y="311"/>
                      </a:lnTo>
                      <a:lnTo>
                        <a:pt x="279" y="311"/>
                      </a:lnTo>
                      <a:cubicBezTo>
                        <a:pt x="289" y="279"/>
                        <a:pt x="306" y="262"/>
                        <a:pt x="328" y="262"/>
                      </a:cubicBezTo>
                      <a:lnTo>
                        <a:pt x="328" y="262"/>
                      </a:lnTo>
                      <a:cubicBezTo>
                        <a:pt x="350" y="262"/>
                        <a:pt x="366" y="279"/>
                        <a:pt x="377" y="311"/>
                      </a:cubicBezTo>
                      <a:lnTo>
                        <a:pt x="393" y="360"/>
                      </a:lnTo>
                      <a:lnTo>
                        <a:pt x="656" y="360"/>
                      </a:lnTo>
                      <a:lnTo>
                        <a:pt x="639" y="311"/>
                      </a:lnTo>
                      <a:lnTo>
                        <a:pt x="639" y="311"/>
                      </a:lnTo>
                      <a:cubicBezTo>
                        <a:pt x="628" y="279"/>
                        <a:pt x="612" y="251"/>
                        <a:pt x="590"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5" name="Freeform 163">
                  <a:extLst>
                    <a:ext uri="{FF2B5EF4-FFF2-40B4-BE49-F238E27FC236}">
                      <a16:creationId xmlns:a16="http://schemas.microsoft.com/office/drawing/2014/main" id="{E289E987-F439-F644-8193-9CB53C3AA98B}"/>
                    </a:ext>
                  </a:extLst>
                </p:cNvPr>
                <p:cNvSpPr>
                  <a:spLocks noChangeArrowheads="1"/>
                </p:cNvSpPr>
                <p:nvPr/>
              </p:nvSpPr>
              <p:spPr bwMode="auto">
                <a:xfrm>
                  <a:off x="3201988" y="6619875"/>
                  <a:ext cx="236537" cy="130175"/>
                </a:xfrm>
                <a:custGeom>
                  <a:avLst/>
                  <a:gdLst>
                    <a:gd name="T0" fmla="*/ 590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3 w 657"/>
                    <a:gd name="T15" fmla="*/ 33 h 361"/>
                    <a:gd name="T16" fmla="*/ 197 w 657"/>
                    <a:gd name="T17" fmla="*/ 98 h 361"/>
                    <a:gd name="T18" fmla="*/ 132 w 657"/>
                    <a:gd name="T19" fmla="*/ 164 h 361"/>
                    <a:gd name="T20" fmla="*/ 65 w 657"/>
                    <a:gd name="T21" fmla="*/ 229 h 361"/>
                    <a:gd name="T22" fmla="*/ 65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60" y="98"/>
                      </a:lnTo>
                      <a:lnTo>
                        <a:pt x="393" y="33"/>
                      </a:lnTo>
                      <a:lnTo>
                        <a:pt x="393" y="33"/>
                      </a:lnTo>
                      <a:cubicBezTo>
                        <a:pt x="372" y="11"/>
                        <a:pt x="350" y="0"/>
                        <a:pt x="328" y="0"/>
                      </a:cubicBezTo>
                      <a:lnTo>
                        <a:pt x="328" y="0"/>
                      </a:lnTo>
                      <a:cubicBezTo>
                        <a:pt x="306" y="0"/>
                        <a:pt x="284" y="11"/>
                        <a:pt x="263" y="33"/>
                      </a:cubicBezTo>
                      <a:lnTo>
                        <a:pt x="197" y="98"/>
                      </a:lnTo>
                      <a:lnTo>
                        <a:pt x="132" y="164"/>
                      </a:lnTo>
                      <a:lnTo>
                        <a:pt x="65" y="229"/>
                      </a:lnTo>
                      <a:lnTo>
                        <a:pt x="65"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7" y="279"/>
                        <a:pt x="377" y="311"/>
                      </a:cubicBezTo>
                      <a:lnTo>
                        <a:pt x="393" y="360"/>
                      </a:lnTo>
                      <a:lnTo>
                        <a:pt x="656"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6" name="Freeform 164">
                  <a:extLst>
                    <a:ext uri="{FF2B5EF4-FFF2-40B4-BE49-F238E27FC236}">
                      <a16:creationId xmlns:a16="http://schemas.microsoft.com/office/drawing/2014/main" id="{24A523C7-4F40-0247-A0C6-313B80349016}"/>
                    </a:ext>
                  </a:extLst>
                </p:cNvPr>
                <p:cNvSpPr>
                  <a:spLocks noChangeArrowheads="1"/>
                </p:cNvSpPr>
                <p:nvPr/>
              </p:nvSpPr>
              <p:spPr bwMode="auto">
                <a:xfrm>
                  <a:off x="2919413" y="6619875"/>
                  <a:ext cx="236537" cy="130175"/>
                </a:xfrm>
                <a:custGeom>
                  <a:avLst/>
                  <a:gdLst>
                    <a:gd name="T0" fmla="*/ 591 w 657"/>
                    <a:gd name="T1" fmla="*/ 229 h 361"/>
                    <a:gd name="T2" fmla="*/ 525 w 657"/>
                    <a:gd name="T3" fmla="*/ 164 h 361"/>
                    <a:gd name="T4" fmla="*/ 460 w 657"/>
                    <a:gd name="T5" fmla="*/ 98 h 361"/>
                    <a:gd name="T6" fmla="*/ 394 w 657"/>
                    <a:gd name="T7" fmla="*/ 33 h 361"/>
                    <a:gd name="T8" fmla="*/ 394 w 657"/>
                    <a:gd name="T9" fmla="*/ 33 h 361"/>
                    <a:gd name="T10" fmla="*/ 329 w 657"/>
                    <a:gd name="T11" fmla="*/ 0 h 361"/>
                    <a:gd name="T12" fmla="*/ 329 w 657"/>
                    <a:gd name="T13" fmla="*/ 0 h 361"/>
                    <a:gd name="T14" fmla="*/ 263 w 657"/>
                    <a:gd name="T15" fmla="*/ 33 h 361"/>
                    <a:gd name="T16" fmla="*/ 197 w 657"/>
                    <a:gd name="T17" fmla="*/ 98 h 361"/>
                    <a:gd name="T18" fmla="*/ 132 w 657"/>
                    <a:gd name="T19" fmla="*/ 164 h 361"/>
                    <a:gd name="T20" fmla="*/ 67 w 657"/>
                    <a:gd name="T21" fmla="*/ 229 h 361"/>
                    <a:gd name="T22" fmla="*/ 67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9 w 657"/>
                    <a:gd name="T35" fmla="*/ 262 h 361"/>
                    <a:gd name="T36" fmla="*/ 329 w 657"/>
                    <a:gd name="T37" fmla="*/ 262 h 361"/>
                    <a:gd name="T38" fmla="*/ 378 w 657"/>
                    <a:gd name="T39" fmla="*/ 311 h 361"/>
                    <a:gd name="T40" fmla="*/ 394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5" y="164"/>
                      </a:lnTo>
                      <a:lnTo>
                        <a:pt x="460" y="98"/>
                      </a:lnTo>
                      <a:lnTo>
                        <a:pt x="394" y="33"/>
                      </a:lnTo>
                      <a:lnTo>
                        <a:pt x="394" y="33"/>
                      </a:lnTo>
                      <a:cubicBezTo>
                        <a:pt x="372" y="11"/>
                        <a:pt x="350" y="0"/>
                        <a:pt x="329" y="0"/>
                      </a:cubicBezTo>
                      <a:lnTo>
                        <a:pt x="329" y="0"/>
                      </a:lnTo>
                      <a:cubicBezTo>
                        <a:pt x="306" y="0"/>
                        <a:pt x="285" y="11"/>
                        <a:pt x="263" y="33"/>
                      </a:cubicBezTo>
                      <a:lnTo>
                        <a:pt x="197" y="98"/>
                      </a:lnTo>
                      <a:lnTo>
                        <a:pt x="132" y="164"/>
                      </a:lnTo>
                      <a:lnTo>
                        <a:pt x="67" y="229"/>
                      </a:lnTo>
                      <a:lnTo>
                        <a:pt x="67" y="229"/>
                      </a:lnTo>
                      <a:cubicBezTo>
                        <a:pt x="44" y="251"/>
                        <a:pt x="28" y="279"/>
                        <a:pt x="17" y="311"/>
                      </a:cubicBezTo>
                      <a:lnTo>
                        <a:pt x="0" y="360"/>
                      </a:lnTo>
                      <a:lnTo>
                        <a:pt x="263" y="360"/>
                      </a:lnTo>
                      <a:lnTo>
                        <a:pt x="279" y="311"/>
                      </a:lnTo>
                      <a:lnTo>
                        <a:pt x="279" y="311"/>
                      </a:lnTo>
                      <a:cubicBezTo>
                        <a:pt x="290" y="279"/>
                        <a:pt x="306" y="262"/>
                        <a:pt x="329" y="262"/>
                      </a:cubicBezTo>
                      <a:lnTo>
                        <a:pt x="329" y="262"/>
                      </a:lnTo>
                      <a:cubicBezTo>
                        <a:pt x="350" y="262"/>
                        <a:pt x="367" y="279"/>
                        <a:pt x="378" y="311"/>
                      </a:cubicBezTo>
                      <a:lnTo>
                        <a:pt x="394" y="360"/>
                      </a:lnTo>
                      <a:lnTo>
                        <a:pt x="656" y="360"/>
                      </a:lnTo>
                      <a:lnTo>
                        <a:pt x="640" y="311"/>
                      </a:lnTo>
                      <a:lnTo>
                        <a:pt x="640" y="311"/>
                      </a:lnTo>
                      <a:cubicBezTo>
                        <a:pt x="629" y="279"/>
                        <a:pt x="613" y="251"/>
                        <a:pt x="591"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7" name="Freeform 165">
                  <a:extLst>
                    <a:ext uri="{FF2B5EF4-FFF2-40B4-BE49-F238E27FC236}">
                      <a16:creationId xmlns:a16="http://schemas.microsoft.com/office/drawing/2014/main" id="{0F4F68B2-BD3B-CD49-9930-FA061D0DFB95}"/>
                    </a:ext>
                  </a:extLst>
                </p:cNvPr>
                <p:cNvSpPr>
                  <a:spLocks noChangeArrowheads="1"/>
                </p:cNvSpPr>
                <p:nvPr/>
              </p:nvSpPr>
              <p:spPr bwMode="auto">
                <a:xfrm>
                  <a:off x="2754313" y="6619875"/>
                  <a:ext cx="119062" cy="130175"/>
                </a:xfrm>
                <a:custGeom>
                  <a:avLst/>
                  <a:gdLst>
                    <a:gd name="T0" fmla="*/ 263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50 w 329"/>
                    <a:gd name="T13" fmla="*/ 311 h 361"/>
                    <a:gd name="T14" fmla="*/ 66 w 329"/>
                    <a:gd name="T15" fmla="*/ 360 h 361"/>
                    <a:gd name="T16" fmla="*/ 328 w 329"/>
                    <a:gd name="T17" fmla="*/ 360 h 361"/>
                    <a:gd name="T18" fmla="*/ 312 w 329"/>
                    <a:gd name="T19" fmla="*/ 311 h 361"/>
                    <a:gd name="T20" fmla="*/ 312 w 329"/>
                    <a:gd name="T21" fmla="*/ 311 h 361"/>
                    <a:gd name="T22" fmla="*/ 263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3" y="229"/>
                      </a:moveTo>
                      <a:lnTo>
                        <a:pt x="66" y="33"/>
                      </a:lnTo>
                      <a:lnTo>
                        <a:pt x="66" y="33"/>
                      </a:lnTo>
                      <a:cubicBezTo>
                        <a:pt x="45" y="11"/>
                        <a:pt x="23" y="0"/>
                        <a:pt x="0" y="0"/>
                      </a:cubicBezTo>
                      <a:lnTo>
                        <a:pt x="0" y="262"/>
                      </a:lnTo>
                      <a:lnTo>
                        <a:pt x="0" y="262"/>
                      </a:lnTo>
                      <a:cubicBezTo>
                        <a:pt x="23" y="262"/>
                        <a:pt x="39" y="279"/>
                        <a:pt x="50" y="311"/>
                      </a:cubicBezTo>
                      <a:lnTo>
                        <a:pt x="66" y="360"/>
                      </a:lnTo>
                      <a:lnTo>
                        <a:pt x="328" y="360"/>
                      </a:lnTo>
                      <a:lnTo>
                        <a:pt x="312" y="311"/>
                      </a:lnTo>
                      <a:lnTo>
                        <a:pt x="312" y="311"/>
                      </a:lnTo>
                      <a:cubicBezTo>
                        <a:pt x="301" y="279"/>
                        <a:pt x="285" y="251"/>
                        <a:pt x="263"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8" name="Freeform 166">
                  <a:extLst>
                    <a:ext uri="{FF2B5EF4-FFF2-40B4-BE49-F238E27FC236}">
                      <a16:creationId xmlns:a16="http://schemas.microsoft.com/office/drawing/2014/main" id="{BA6B4944-D1C6-B844-BC11-31119DC8F62A}"/>
                    </a:ext>
                  </a:extLst>
                </p:cNvPr>
                <p:cNvSpPr>
                  <a:spLocks noChangeArrowheads="1"/>
                </p:cNvSpPr>
                <p:nvPr/>
              </p:nvSpPr>
              <p:spPr bwMode="auto">
                <a:xfrm>
                  <a:off x="4300538"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49" name="Freeform 167">
                  <a:extLst>
                    <a:ext uri="{FF2B5EF4-FFF2-40B4-BE49-F238E27FC236}">
                      <a16:creationId xmlns:a16="http://schemas.microsoft.com/office/drawing/2014/main" id="{C0CA3E97-4B4E-0048-AAD0-16F54FC35BA6}"/>
                    </a:ext>
                  </a:extLst>
                </p:cNvPr>
                <p:cNvSpPr>
                  <a:spLocks noChangeArrowheads="1"/>
                </p:cNvSpPr>
                <p:nvPr/>
              </p:nvSpPr>
              <p:spPr bwMode="auto">
                <a:xfrm>
                  <a:off x="4016375"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0" name="Freeform 168">
                  <a:extLst>
                    <a:ext uri="{FF2B5EF4-FFF2-40B4-BE49-F238E27FC236}">
                      <a16:creationId xmlns:a16="http://schemas.microsoft.com/office/drawing/2014/main" id="{6E22E2BA-D9A9-A744-BA93-96E35B4BCAD9}"/>
                    </a:ext>
                  </a:extLst>
                </p:cNvPr>
                <p:cNvSpPr>
                  <a:spLocks noChangeArrowheads="1"/>
                </p:cNvSpPr>
                <p:nvPr/>
              </p:nvSpPr>
              <p:spPr bwMode="auto">
                <a:xfrm>
                  <a:off x="3733800"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3" y="65"/>
                        <a:pt x="65" y="54"/>
                        <a:pt x="65" y="33"/>
                      </a:cubicBezTo>
                      <a:lnTo>
                        <a:pt x="65" y="33"/>
                      </a:lnTo>
                      <a:cubicBezTo>
                        <a:pt x="65" y="11"/>
                        <a:pt x="53"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1" name="Freeform 169">
                  <a:extLst>
                    <a:ext uri="{FF2B5EF4-FFF2-40B4-BE49-F238E27FC236}">
                      <a16:creationId xmlns:a16="http://schemas.microsoft.com/office/drawing/2014/main" id="{250504B1-E454-FD47-99F5-DC203C87412B}"/>
                    </a:ext>
                  </a:extLst>
                </p:cNvPr>
                <p:cNvSpPr>
                  <a:spLocks noChangeArrowheads="1"/>
                </p:cNvSpPr>
                <p:nvPr/>
              </p:nvSpPr>
              <p:spPr bwMode="auto">
                <a:xfrm>
                  <a:off x="344963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2" y="0"/>
                        <a:pt x="0" y="11"/>
                        <a:pt x="0" y="33"/>
                      </a:cubicBezTo>
                      <a:lnTo>
                        <a:pt x="0" y="33"/>
                      </a:lnTo>
                      <a:cubicBezTo>
                        <a:pt x="0" y="54"/>
                        <a:pt x="12" y="65"/>
                        <a:pt x="33" y="65"/>
                      </a:cubicBezTo>
                      <a:lnTo>
                        <a:pt x="33" y="65"/>
                      </a:lnTo>
                      <a:cubicBezTo>
                        <a:pt x="56" y="65"/>
                        <a:pt x="66" y="54"/>
                        <a:pt x="66" y="33"/>
                      </a:cubicBezTo>
                      <a:lnTo>
                        <a:pt x="66" y="33"/>
                      </a:lnTo>
                      <a:cubicBezTo>
                        <a:pt x="66" y="11"/>
                        <a:pt x="56"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2" name="Freeform 170">
                  <a:extLst>
                    <a:ext uri="{FF2B5EF4-FFF2-40B4-BE49-F238E27FC236}">
                      <a16:creationId xmlns:a16="http://schemas.microsoft.com/office/drawing/2014/main" id="{D140DE9C-489E-8A4D-B731-7F6BA574A7B8}"/>
                    </a:ext>
                  </a:extLst>
                </p:cNvPr>
                <p:cNvSpPr>
                  <a:spLocks noChangeArrowheads="1"/>
                </p:cNvSpPr>
                <p:nvPr/>
              </p:nvSpPr>
              <p:spPr bwMode="auto">
                <a:xfrm>
                  <a:off x="3167063"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53" name="Freeform 171">
                  <a:extLst>
                    <a:ext uri="{FF2B5EF4-FFF2-40B4-BE49-F238E27FC236}">
                      <a16:creationId xmlns:a16="http://schemas.microsoft.com/office/drawing/2014/main" id="{A3269360-F666-E047-AA4E-384C8EC7C38E}"/>
                    </a:ext>
                  </a:extLst>
                </p:cNvPr>
                <p:cNvSpPr>
                  <a:spLocks noChangeArrowheads="1"/>
                </p:cNvSpPr>
                <p:nvPr/>
              </p:nvSpPr>
              <p:spPr bwMode="auto">
                <a:xfrm>
                  <a:off x="2884488" y="6619875"/>
                  <a:ext cx="23812"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01" name="Group 310">
                <a:extLst>
                  <a:ext uri="{FF2B5EF4-FFF2-40B4-BE49-F238E27FC236}">
                    <a16:creationId xmlns:a16="http://schemas.microsoft.com/office/drawing/2014/main" id="{2539F72F-4524-FE46-B9B4-58062FFBC9CD}"/>
                  </a:ext>
                </a:extLst>
              </p:cNvPr>
              <p:cNvGrpSpPr/>
              <p:nvPr/>
            </p:nvGrpSpPr>
            <p:grpSpPr>
              <a:xfrm rot="5400000">
                <a:off x="-491702" y="4252490"/>
                <a:ext cx="2808604" cy="1825200"/>
                <a:chOff x="4452938" y="5645150"/>
                <a:chExt cx="1700212" cy="1104900"/>
              </a:xfrm>
            </p:grpSpPr>
            <p:sp>
              <p:nvSpPr>
                <p:cNvPr id="102" name="Freeform 291">
                  <a:extLst>
                    <a:ext uri="{FF2B5EF4-FFF2-40B4-BE49-F238E27FC236}">
                      <a16:creationId xmlns:a16="http://schemas.microsoft.com/office/drawing/2014/main" id="{20CBB53B-215F-D849-A247-A8A9470F960F}"/>
                    </a:ext>
                  </a:extLst>
                </p:cNvPr>
                <p:cNvSpPr>
                  <a:spLocks noChangeArrowheads="1"/>
                </p:cNvSpPr>
                <p:nvPr/>
              </p:nvSpPr>
              <p:spPr bwMode="auto">
                <a:xfrm>
                  <a:off x="6083300" y="6470650"/>
                  <a:ext cx="69850" cy="111125"/>
                </a:xfrm>
                <a:custGeom>
                  <a:avLst/>
                  <a:gdLst>
                    <a:gd name="T0" fmla="*/ 60 w 192"/>
                    <a:gd name="T1" fmla="*/ 153 h 307"/>
                    <a:gd name="T2" fmla="*/ 60 w 192"/>
                    <a:gd name="T3" fmla="*/ 153 h 307"/>
                    <a:gd name="T4" fmla="*/ 11 w 192"/>
                    <a:gd name="T5" fmla="*/ 248 h 307"/>
                    <a:gd name="T6" fmla="*/ 11 w 192"/>
                    <a:gd name="T7" fmla="*/ 248 h 307"/>
                    <a:gd name="T8" fmla="*/ 60 w 192"/>
                    <a:gd name="T9" fmla="*/ 306 h 307"/>
                    <a:gd name="T10" fmla="*/ 191 w 192"/>
                    <a:gd name="T11" fmla="*/ 306 h 307"/>
                    <a:gd name="T12" fmla="*/ 191 w 192"/>
                    <a:gd name="T13" fmla="*/ 0 h 307"/>
                    <a:gd name="T14" fmla="*/ 126 w 192"/>
                    <a:gd name="T15" fmla="*/ 76 h 307"/>
                    <a:gd name="T16" fmla="*/ 60 w 192"/>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307">
                      <a:moveTo>
                        <a:pt x="60" y="153"/>
                      </a:moveTo>
                      <a:lnTo>
                        <a:pt x="60" y="153"/>
                      </a:lnTo>
                      <a:cubicBezTo>
                        <a:pt x="38" y="178"/>
                        <a:pt x="22" y="211"/>
                        <a:pt x="11" y="248"/>
                      </a:cubicBezTo>
                      <a:lnTo>
                        <a:pt x="11" y="248"/>
                      </a:lnTo>
                      <a:cubicBezTo>
                        <a:pt x="0" y="286"/>
                        <a:pt x="16" y="306"/>
                        <a:pt x="60" y="306"/>
                      </a:cubicBezTo>
                      <a:lnTo>
                        <a:pt x="191" y="306"/>
                      </a:lnTo>
                      <a:lnTo>
                        <a:pt x="191" y="0"/>
                      </a:lnTo>
                      <a:lnTo>
                        <a:pt x="126" y="76"/>
                      </a:lnTo>
                      <a:lnTo>
                        <a:pt x="60" y="153"/>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3" name="Freeform 292">
                  <a:extLst>
                    <a:ext uri="{FF2B5EF4-FFF2-40B4-BE49-F238E27FC236}">
                      <a16:creationId xmlns:a16="http://schemas.microsoft.com/office/drawing/2014/main" id="{23BC746C-7C7D-9F45-A8D1-389C4F8C3951}"/>
                    </a:ext>
                  </a:extLst>
                </p:cNvPr>
                <p:cNvSpPr>
                  <a:spLocks noChangeArrowheads="1"/>
                </p:cNvSpPr>
                <p:nvPr/>
              </p:nvSpPr>
              <p:spPr bwMode="auto">
                <a:xfrm>
                  <a:off x="4452938" y="6253163"/>
                  <a:ext cx="493712" cy="328612"/>
                </a:xfrm>
                <a:custGeom>
                  <a:avLst/>
                  <a:gdLst>
                    <a:gd name="T0" fmla="*/ 0 w 1372"/>
                    <a:gd name="T1" fmla="*/ 605 h 912"/>
                    <a:gd name="T2" fmla="*/ 66 w 1372"/>
                    <a:gd name="T3" fmla="*/ 528 h 912"/>
                    <a:gd name="T4" fmla="*/ 262 w 1372"/>
                    <a:gd name="T5" fmla="*/ 299 h 912"/>
                    <a:gd name="T6" fmla="*/ 328 w 1372"/>
                    <a:gd name="T7" fmla="*/ 222 h 912"/>
                    <a:gd name="T8" fmla="*/ 393 w 1372"/>
                    <a:gd name="T9" fmla="*/ 146 h 912"/>
                    <a:gd name="T10" fmla="*/ 459 w 1372"/>
                    <a:gd name="T11" fmla="*/ 70 h 912"/>
                    <a:gd name="T12" fmla="*/ 459 w 1372"/>
                    <a:gd name="T13" fmla="*/ 70 h 912"/>
                    <a:gd name="T14" fmla="*/ 541 w 1372"/>
                    <a:gd name="T15" fmla="*/ 12 h 912"/>
                    <a:gd name="T16" fmla="*/ 541 w 1372"/>
                    <a:gd name="T17" fmla="*/ 12 h 912"/>
                    <a:gd name="T18" fmla="*/ 639 w 1372"/>
                    <a:gd name="T19" fmla="*/ 12 h 912"/>
                    <a:gd name="T20" fmla="*/ 639 w 1372"/>
                    <a:gd name="T21" fmla="*/ 12 h 912"/>
                    <a:gd name="T22" fmla="*/ 721 w 1372"/>
                    <a:gd name="T23" fmla="*/ 70 h 912"/>
                    <a:gd name="T24" fmla="*/ 787 w 1372"/>
                    <a:gd name="T25" fmla="*/ 146 h 912"/>
                    <a:gd name="T26" fmla="*/ 853 w 1372"/>
                    <a:gd name="T27" fmla="*/ 222 h 912"/>
                    <a:gd name="T28" fmla="*/ 918 w 1372"/>
                    <a:gd name="T29" fmla="*/ 299 h 912"/>
                    <a:gd name="T30" fmla="*/ 1115 w 1372"/>
                    <a:gd name="T31" fmla="*/ 528 h 912"/>
                    <a:gd name="T32" fmla="*/ 1180 w 1372"/>
                    <a:gd name="T33" fmla="*/ 605 h 912"/>
                    <a:gd name="T34" fmla="*/ 1245 w 1372"/>
                    <a:gd name="T35" fmla="*/ 681 h 912"/>
                    <a:gd name="T36" fmla="*/ 1311 w 1372"/>
                    <a:gd name="T37" fmla="*/ 758 h 912"/>
                    <a:gd name="T38" fmla="*/ 1311 w 1372"/>
                    <a:gd name="T39" fmla="*/ 758 h 912"/>
                    <a:gd name="T40" fmla="*/ 1360 w 1372"/>
                    <a:gd name="T41" fmla="*/ 853 h 912"/>
                    <a:gd name="T42" fmla="*/ 1360 w 1372"/>
                    <a:gd name="T43" fmla="*/ 853 h 912"/>
                    <a:gd name="T44" fmla="*/ 1311 w 1372"/>
                    <a:gd name="T45" fmla="*/ 911 h 912"/>
                    <a:gd name="T46" fmla="*/ 0 w 1372"/>
                    <a:gd name="T47" fmla="*/ 911 h 912"/>
                    <a:gd name="T48" fmla="*/ 0 w 1372"/>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2" h="912">
                      <a:moveTo>
                        <a:pt x="0" y="605"/>
                      </a:moveTo>
                      <a:lnTo>
                        <a:pt x="66" y="528"/>
                      </a:lnTo>
                      <a:lnTo>
                        <a:pt x="262" y="299"/>
                      </a:lnTo>
                      <a:lnTo>
                        <a:pt x="328" y="222"/>
                      </a:lnTo>
                      <a:lnTo>
                        <a:pt x="393" y="146"/>
                      </a:lnTo>
                      <a:lnTo>
                        <a:pt x="459" y="70"/>
                      </a:lnTo>
                      <a:lnTo>
                        <a:pt x="459" y="70"/>
                      </a:lnTo>
                      <a:cubicBezTo>
                        <a:pt x="481" y="44"/>
                        <a:pt x="508" y="25"/>
                        <a:pt x="541" y="12"/>
                      </a:cubicBezTo>
                      <a:lnTo>
                        <a:pt x="541" y="12"/>
                      </a:lnTo>
                      <a:cubicBezTo>
                        <a:pt x="573" y="0"/>
                        <a:pt x="606" y="0"/>
                        <a:pt x="639" y="12"/>
                      </a:cubicBezTo>
                      <a:lnTo>
                        <a:pt x="639" y="12"/>
                      </a:lnTo>
                      <a:cubicBezTo>
                        <a:pt x="672" y="25"/>
                        <a:pt x="699" y="44"/>
                        <a:pt x="721" y="70"/>
                      </a:cubicBezTo>
                      <a:lnTo>
                        <a:pt x="787" y="146"/>
                      </a:lnTo>
                      <a:lnTo>
                        <a:pt x="853" y="222"/>
                      </a:lnTo>
                      <a:lnTo>
                        <a:pt x="918" y="299"/>
                      </a:lnTo>
                      <a:lnTo>
                        <a:pt x="1115" y="528"/>
                      </a:lnTo>
                      <a:lnTo>
                        <a:pt x="1180" y="605"/>
                      </a:lnTo>
                      <a:lnTo>
                        <a:pt x="1245" y="681"/>
                      </a:lnTo>
                      <a:lnTo>
                        <a:pt x="1311" y="758"/>
                      </a:lnTo>
                      <a:lnTo>
                        <a:pt x="1311" y="758"/>
                      </a:lnTo>
                      <a:cubicBezTo>
                        <a:pt x="1333" y="783"/>
                        <a:pt x="1349" y="816"/>
                        <a:pt x="1360" y="853"/>
                      </a:cubicBezTo>
                      <a:lnTo>
                        <a:pt x="1360" y="853"/>
                      </a:lnTo>
                      <a:cubicBezTo>
                        <a:pt x="1371" y="891"/>
                        <a:pt x="1355" y="911"/>
                        <a:pt x="1311" y="911"/>
                      </a:cubicBezTo>
                      <a:lnTo>
                        <a:pt x="0" y="911"/>
                      </a:lnTo>
                      <a:lnTo>
                        <a:pt x="0" y="605"/>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4" name="Freeform 293">
                  <a:extLst>
                    <a:ext uri="{FF2B5EF4-FFF2-40B4-BE49-F238E27FC236}">
                      <a16:creationId xmlns:a16="http://schemas.microsoft.com/office/drawing/2014/main" id="{9D906E2F-156E-B548-8078-90F86D66C52C}"/>
                    </a:ext>
                  </a:extLst>
                </p:cNvPr>
                <p:cNvSpPr>
                  <a:spLocks noChangeArrowheads="1"/>
                </p:cNvSpPr>
                <p:nvPr/>
              </p:nvSpPr>
              <p:spPr bwMode="auto">
                <a:xfrm>
                  <a:off x="4535488" y="6362700"/>
                  <a:ext cx="260350" cy="163513"/>
                </a:xfrm>
                <a:custGeom>
                  <a:avLst/>
                  <a:gdLst>
                    <a:gd name="T0" fmla="*/ 0 w 723"/>
                    <a:gd name="T1" fmla="*/ 376 h 454"/>
                    <a:gd name="T2" fmla="*/ 0 w 723"/>
                    <a:gd name="T3" fmla="*/ 376 h 454"/>
                    <a:gd name="T4" fmla="*/ 50 w 723"/>
                    <a:gd name="T5" fmla="*/ 434 h 454"/>
                    <a:gd name="T6" fmla="*/ 50 w 723"/>
                    <a:gd name="T7" fmla="*/ 434 h 454"/>
                    <a:gd name="T8" fmla="*/ 164 w 723"/>
                    <a:gd name="T9" fmla="*/ 453 h 454"/>
                    <a:gd name="T10" fmla="*/ 558 w 723"/>
                    <a:gd name="T11" fmla="*/ 453 h 454"/>
                    <a:gd name="T12" fmla="*/ 558 w 723"/>
                    <a:gd name="T13" fmla="*/ 453 h 454"/>
                    <a:gd name="T14" fmla="*/ 672 w 723"/>
                    <a:gd name="T15" fmla="*/ 434 h 454"/>
                    <a:gd name="T16" fmla="*/ 672 w 723"/>
                    <a:gd name="T17" fmla="*/ 434 h 454"/>
                    <a:gd name="T18" fmla="*/ 722 w 723"/>
                    <a:gd name="T19" fmla="*/ 376 h 454"/>
                    <a:gd name="T20" fmla="*/ 722 w 723"/>
                    <a:gd name="T21" fmla="*/ 376 h 454"/>
                    <a:gd name="T22" fmla="*/ 689 w 723"/>
                    <a:gd name="T23" fmla="*/ 300 h 454"/>
                    <a:gd name="T24" fmla="*/ 624 w 723"/>
                    <a:gd name="T25" fmla="*/ 223 h 454"/>
                    <a:gd name="T26" fmla="*/ 558 w 723"/>
                    <a:gd name="T27" fmla="*/ 148 h 454"/>
                    <a:gd name="T28" fmla="*/ 492 w 723"/>
                    <a:gd name="T29" fmla="*/ 70 h 454"/>
                    <a:gd name="T30" fmla="*/ 492 w 723"/>
                    <a:gd name="T31" fmla="*/ 70 h 454"/>
                    <a:gd name="T32" fmla="*/ 410 w 723"/>
                    <a:gd name="T33" fmla="*/ 13 h 454"/>
                    <a:gd name="T34" fmla="*/ 410 w 723"/>
                    <a:gd name="T35" fmla="*/ 13 h 454"/>
                    <a:gd name="T36" fmla="*/ 312 w 723"/>
                    <a:gd name="T37" fmla="*/ 13 h 454"/>
                    <a:gd name="T38" fmla="*/ 312 w 723"/>
                    <a:gd name="T39" fmla="*/ 13 h 454"/>
                    <a:gd name="T40" fmla="*/ 230 w 723"/>
                    <a:gd name="T41" fmla="*/ 70 h 454"/>
                    <a:gd name="T42" fmla="*/ 164 w 723"/>
                    <a:gd name="T43" fmla="*/ 148 h 454"/>
                    <a:gd name="T44" fmla="*/ 99 w 723"/>
                    <a:gd name="T45" fmla="*/ 223 h 454"/>
                    <a:gd name="T46" fmla="*/ 33 w 723"/>
                    <a:gd name="T47" fmla="*/ 300 h 454"/>
                    <a:gd name="T48" fmla="*/ 33 w 723"/>
                    <a:gd name="T49" fmla="*/ 300 h 454"/>
                    <a:gd name="T50" fmla="*/ 0 w 723"/>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3" h="454">
                      <a:moveTo>
                        <a:pt x="0" y="376"/>
                      </a:moveTo>
                      <a:lnTo>
                        <a:pt x="0" y="376"/>
                      </a:lnTo>
                      <a:cubicBezTo>
                        <a:pt x="0" y="402"/>
                        <a:pt x="16" y="421"/>
                        <a:pt x="50" y="434"/>
                      </a:cubicBezTo>
                      <a:lnTo>
                        <a:pt x="50" y="434"/>
                      </a:lnTo>
                      <a:cubicBezTo>
                        <a:pt x="82" y="447"/>
                        <a:pt x="121" y="453"/>
                        <a:pt x="164" y="453"/>
                      </a:cubicBezTo>
                      <a:lnTo>
                        <a:pt x="558" y="453"/>
                      </a:lnTo>
                      <a:lnTo>
                        <a:pt x="558" y="453"/>
                      </a:lnTo>
                      <a:cubicBezTo>
                        <a:pt x="601" y="453"/>
                        <a:pt x="639" y="447"/>
                        <a:pt x="672" y="434"/>
                      </a:cubicBezTo>
                      <a:lnTo>
                        <a:pt x="672" y="434"/>
                      </a:lnTo>
                      <a:cubicBezTo>
                        <a:pt x="706" y="421"/>
                        <a:pt x="722" y="402"/>
                        <a:pt x="722" y="376"/>
                      </a:cubicBezTo>
                      <a:lnTo>
                        <a:pt x="722" y="376"/>
                      </a:lnTo>
                      <a:cubicBezTo>
                        <a:pt x="722" y="351"/>
                        <a:pt x="710" y="326"/>
                        <a:pt x="689" y="300"/>
                      </a:cubicBezTo>
                      <a:lnTo>
                        <a:pt x="624" y="223"/>
                      </a:lnTo>
                      <a:lnTo>
                        <a:pt x="558" y="148"/>
                      </a:lnTo>
                      <a:lnTo>
                        <a:pt x="492" y="70"/>
                      </a:lnTo>
                      <a:lnTo>
                        <a:pt x="492" y="70"/>
                      </a:lnTo>
                      <a:cubicBezTo>
                        <a:pt x="470" y="45"/>
                        <a:pt x="443" y="25"/>
                        <a:pt x="410" y="13"/>
                      </a:cubicBezTo>
                      <a:lnTo>
                        <a:pt x="410" y="13"/>
                      </a:lnTo>
                      <a:cubicBezTo>
                        <a:pt x="377" y="0"/>
                        <a:pt x="344" y="0"/>
                        <a:pt x="312" y="13"/>
                      </a:cubicBezTo>
                      <a:lnTo>
                        <a:pt x="312" y="13"/>
                      </a:lnTo>
                      <a:cubicBezTo>
                        <a:pt x="279" y="25"/>
                        <a:pt x="252" y="45"/>
                        <a:pt x="230" y="70"/>
                      </a:cubicBezTo>
                      <a:lnTo>
                        <a:pt x="164" y="148"/>
                      </a:lnTo>
                      <a:lnTo>
                        <a:pt x="99" y="223"/>
                      </a:lnTo>
                      <a:lnTo>
                        <a:pt x="33" y="300"/>
                      </a:lnTo>
                      <a:lnTo>
                        <a:pt x="33" y="300"/>
                      </a:lnTo>
                      <a:cubicBezTo>
                        <a:pt x="11" y="326"/>
                        <a:pt x="0" y="351"/>
                        <a:pt x="0" y="376"/>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5" name="Freeform 294">
                  <a:extLst>
                    <a:ext uri="{FF2B5EF4-FFF2-40B4-BE49-F238E27FC236}">
                      <a16:creationId xmlns:a16="http://schemas.microsoft.com/office/drawing/2014/main" id="{F5FEB6B3-DE18-8145-A701-09C8E27C7B5C}"/>
                    </a:ext>
                  </a:extLst>
                </p:cNvPr>
                <p:cNvSpPr>
                  <a:spLocks noChangeArrowheads="1"/>
                </p:cNvSpPr>
                <p:nvPr/>
              </p:nvSpPr>
              <p:spPr bwMode="auto">
                <a:xfrm>
                  <a:off x="4818063" y="5645150"/>
                  <a:ext cx="1333500" cy="936625"/>
                </a:xfrm>
                <a:custGeom>
                  <a:avLst/>
                  <a:gdLst>
                    <a:gd name="T0" fmla="*/ 3130 w 3705"/>
                    <a:gd name="T1" fmla="*/ 1014 h 2602"/>
                    <a:gd name="T2" fmla="*/ 2655 w 3705"/>
                    <a:gd name="T3" fmla="*/ 651 h 2602"/>
                    <a:gd name="T4" fmla="*/ 2600 w 3705"/>
                    <a:gd name="T5" fmla="*/ 816 h 2602"/>
                    <a:gd name="T6" fmla="*/ 3049 w 3705"/>
                    <a:gd name="T7" fmla="*/ 1071 h 2602"/>
                    <a:gd name="T8" fmla="*/ 3343 w 3705"/>
                    <a:gd name="T9" fmla="*/ 1300 h 2602"/>
                    <a:gd name="T10" fmla="*/ 3106 w 3705"/>
                    <a:gd name="T11" fmla="*/ 1548 h 2602"/>
                    <a:gd name="T12" fmla="*/ 3475 w 3705"/>
                    <a:gd name="T13" fmla="*/ 1300 h 2602"/>
                    <a:gd name="T14" fmla="*/ 2410 w 3705"/>
                    <a:gd name="T15" fmla="*/ 1052 h 2602"/>
                    <a:gd name="T16" fmla="*/ 1885 w 3705"/>
                    <a:gd name="T17" fmla="*/ 785 h 2602"/>
                    <a:gd name="T18" fmla="*/ 1360 w 3705"/>
                    <a:gd name="T19" fmla="*/ 1091 h 2602"/>
                    <a:gd name="T20" fmla="*/ 1196 w 3705"/>
                    <a:gd name="T21" fmla="*/ 1396 h 2602"/>
                    <a:gd name="T22" fmla="*/ 1721 w 3705"/>
                    <a:gd name="T23" fmla="*/ 1702 h 2602"/>
                    <a:gd name="T24" fmla="*/ 2147 w 3705"/>
                    <a:gd name="T25" fmla="*/ 1702 h 2602"/>
                    <a:gd name="T26" fmla="*/ 2671 w 3705"/>
                    <a:gd name="T27" fmla="*/ 1396 h 2602"/>
                    <a:gd name="T28" fmla="*/ 1869 w 3705"/>
                    <a:gd name="T29" fmla="*/ 2143 h 2602"/>
                    <a:gd name="T30" fmla="*/ 1286 w 3705"/>
                    <a:gd name="T31" fmla="*/ 765 h 2602"/>
                    <a:gd name="T32" fmla="*/ 1213 w 3705"/>
                    <a:gd name="T33" fmla="*/ 651 h 2602"/>
                    <a:gd name="T34" fmla="*/ 738 w 3705"/>
                    <a:gd name="T35" fmla="*/ 1014 h 2602"/>
                    <a:gd name="T36" fmla="*/ 492 w 3705"/>
                    <a:gd name="T37" fmla="*/ 1454 h 2602"/>
                    <a:gd name="T38" fmla="*/ 764 w 3705"/>
                    <a:gd name="T39" fmla="*/ 1546 h 2602"/>
                    <a:gd name="T40" fmla="*/ 525 w 3705"/>
                    <a:gd name="T41" fmla="*/ 1300 h 2602"/>
                    <a:gd name="T42" fmla="*/ 873 w 3705"/>
                    <a:gd name="T43" fmla="*/ 1057 h 2602"/>
                    <a:gd name="T44" fmla="*/ 1344 w 3705"/>
                    <a:gd name="T45" fmla="*/ 765 h 2602"/>
                    <a:gd name="T46" fmla="*/ 2524 w 3705"/>
                    <a:gd name="T47" fmla="*/ 765 h 2602"/>
                    <a:gd name="T48" fmla="*/ 3704 w 3705"/>
                    <a:gd name="T49" fmla="*/ 1683 h 2602"/>
                    <a:gd name="T50" fmla="*/ 3343 w 3705"/>
                    <a:gd name="T51" fmla="*/ 1912 h 2602"/>
                    <a:gd name="T52" fmla="*/ 2787 w 3705"/>
                    <a:gd name="T53" fmla="*/ 2143 h 2602"/>
                    <a:gd name="T54" fmla="*/ 2278 w 3705"/>
                    <a:gd name="T55" fmla="*/ 2276 h 2602"/>
                    <a:gd name="T56" fmla="*/ 2606 w 3705"/>
                    <a:gd name="T57" fmla="*/ 1893 h 2602"/>
                    <a:gd name="T58" fmla="*/ 2966 w 3705"/>
                    <a:gd name="T59" fmla="*/ 1587 h 2602"/>
                    <a:gd name="T60" fmla="*/ 2770 w 3705"/>
                    <a:gd name="T61" fmla="*/ 1664 h 2602"/>
                    <a:gd name="T62" fmla="*/ 2415 w 3705"/>
                    <a:gd name="T63" fmla="*/ 1862 h 2602"/>
                    <a:gd name="T64" fmla="*/ 2053 w 3705"/>
                    <a:gd name="T65" fmla="*/ 2156 h 2602"/>
                    <a:gd name="T66" fmla="*/ 2261 w 3705"/>
                    <a:gd name="T67" fmla="*/ 2448 h 2602"/>
                    <a:gd name="T68" fmla="*/ 1737 w 3705"/>
                    <a:gd name="T69" fmla="*/ 2295 h 2602"/>
                    <a:gd name="T70" fmla="*/ 1793 w 3705"/>
                    <a:gd name="T71" fmla="*/ 2092 h 2602"/>
                    <a:gd name="T72" fmla="*/ 1344 w 3705"/>
                    <a:gd name="T73" fmla="*/ 1836 h 2602"/>
                    <a:gd name="T74" fmla="*/ 1016 w 3705"/>
                    <a:gd name="T75" fmla="*/ 1607 h 2602"/>
                    <a:gd name="T76" fmla="*/ 950 w 3705"/>
                    <a:gd name="T77" fmla="*/ 1683 h 2602"/>
                    <a:gd name="T78" fmla="*/ 1426 w 3705"/>
                    <a:gd name="T79" fmla="*/ 1893 h 2602"/>
                    <a:gd name="T80" fmla="*/ 1476 w 3705"/>
                    <a:gd name="T81" fmla="*/ 2295 h 2602"/>
                    <a:gd name="T82" fmla="*/ 1115 w 3705"/>
                    <a:gd name="T83" fmla="*/ 2065 h 2602"/>
                    <a:gd name="T84" fmla="*/ 557 w 3705"/>
                    <a:gd name="T85" fmla="*/ 1836 h 2602"/>
                    <a:gd name="T86" fmla="*/ 49 w 3705"/>
                    <a:gd name="T87" fmla="*/ 1664 h 2602"/>
                    <a:gd name="T88" fmla="*/ 33 w 3705"/>
                    <a:gd name="T89" fmla="*/ 1071 h 2602"/>
                    <a:gd name="T90" fmla="*/ 541 w 3705"/>
                    <a:gd name="T91" fmla="*/ 900 h 2602"/>
                    <a:gd name="T92" fmla="*/ 950 w 3705"/>
                    <a:gd name="T93" fmla="*/ 613 h 2602"/>
                    <a:gd name="T94" fmla="*/ 1098 w 3705"/>
                    <a:gd name="T95" fmla="*/ 326 h 2602"/>
                    <a:gd name="T96" fmla="*/ 1541 w 3705"/>
                    <a:gd name="T97" fmla="*/ 535 h 2602"/>
                    <a:gd name="T98" fmla="*/ 1452 w 3705"/>
                    <a:gd name="T99" fmla="*/ 739 h 2602"/>
                    <a:gd name="T100" fmla="*/ 1815 w 3705"/>
                    <a:gd name="T101" fmla="*/ 445 h 2602"/>
                    <a:gd name="T102" fmla="*/ 1606 w 3705"/>
                    <a:gd name="T103" fmla="*/ 0 h 2602"/>
                    <a:gd name="T104" fmla="*/ 2082 w 3705"/>
                    <a:gd name="T105" fmla="*/ 402 h 2602"/>
                    <a:gd name="T106" fmla="*/ 2327 w 3705"/>
                    <a:gd name="T107" fmla="*/ 689 h 2602"/>
                    <a:gd name="T108" fmla="*/ 2442 w 3705"/>
                    <a:gd name="T109" fmla="*/ 708 h 2602"/>
                    <a:gd name="T110" fmla="*/ 2655 w 3705"/>
                    <a:gd name="T111" fmla="*/ 306 h 2602"/>
                    <a:gd name="T112" fmla="*/ 2803 w 3705"/>
                    <a:gd name="T113" fmla="*/ 593 h 2602"/>
                    <a:gd name="T114" fmla="*/ 3311 w 3705"/>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5" h="2602">
                      <a:moveTo>
                        <a:pt x="3475" y="1300"/>
                      </a:moveTo>
                      <a:lnTo>
                        <a:pt x="3475" y="1300"/>
                      </a:lnTo>
                      <a:cubicBezTo>
                        <a:pt x="3475" y="1275"/>
                        <a:pt x="3464" y="1250"/>
                        <a:pt x="3442" y="1224"/>
                      </a:cubicBezTo>
                      <a:lnTo>
                        <a:pt x="3311" y="1071"/>
                      </a:lnTo>
                      <a:lnTo>
                        <a:pt x="3245" y="995"/>
                      </a:lnTo>
                      <a:lnTo>
                        <a:pt x="3245" y="995"/>
                      </a:lnTo>
                      <a:cubicBezTo>
                        <a:pt x="3223" y="969"/>
                        <a:pt x="3201" y="956"/>
                        <a:pt x="3180" y="956"/>
                      </a:cubicBezTo>
                      <a:lnTo>
                        <a:pt x="3180" y="956"/>
                      </a:lnTo>
                      <a:cubicBezTo>
                        <a:pt x="3158" y="956"/>
                        <a:pt x="3141" y="975"/>
                        <a:pt x="3130" y="1014"/>
                      </a:cubicBezTo>
                      <a:lnTo>
                        <a:pt x="3130" y="1014"/>
                      </a:lnTo>
                      <a:cubicBezTo>
                        <a:pt x="3120" y="1052"/>
                        <a:pt x="3092" y="1071"/>
                        <a:pt x="3049" y="1071"/>
                      </a:cubicBezTo>
                      <a:lnTo>
                        <a:pt x="3049" y="1071"/>
                      </a:lnTo>
                      <a:cubicBezTo>
                        <a:pt x="3005" y="1071"/>
                        <a:pt x="2977" y="1052"/>
                        <a:pt x="2966" y="1014"/>
                      </a:cubicBezTo>
                      <a:lnTo>
                        <a:pt x="2966" y="1014"/>
                      </a:lnTo>
                      <a:cubicBezTo>
                        <a:pt x="2956" y="975"/>
                        <a:pt x="2939" y="943"/>
                        <a:pt x="2917" y="918"/>
                      </a:cubicBezTo>
                      <a:lnTo>
                        <a:pt x="2852" y="842"/>
                      </a:lnTo>
                      <a:lnTo>
                        <a:pt x="2787" y="765"/>
                      </a:lnTo>
                      <a:lnTo>
                        <a:pt x="2720" y="689"/>
                      </a:lnTo>
                      <a:lnTo>
                        <a:pt x="2720" y="689"/>
                      </a:lnTo>
                      <a:cubicBezTo>
                        <a:pt x="2698" y="663"/>
                        <a:pt x="2677" y="651"/>
                        <a:pt x="2655" y="651"/>
                      </a:cubicBezTo>
                      <a:lnTo>
                        <a:pt x="2655" y="651"/>
                      </a:lnTo>
                      <a:cubicBezTo>
                        <a:pt x="2633" y="651"/>
                        <a:pt x="2617" y="669"/>
                        <a:pt x="2606" y="708"/>
                      </a:cubicBezTo>
                      <a:lnTo>
                        <a:pt x="2606" y="708"/>
                      </a:lnTo>
                      <a:cubicBezTo>
                        <a:pt x="2601" y="726"/>
                        <a:pt x="2592" y="740"/>
                        <a:pt x="2579" y="749"/>
                      </a:cubicBezTo>
                      <a:lnTo>
                        <a:pt x="2577" y="750"/>
                      </a:lnTo>
                      <a:lnTo>
                        <a:pt x="2579" y="750"/>
                      </a:lnTo>
                      <a:lnTo>
                        <a:pt x="2579" y="750"/>
                      </a:lnTo>
                      <a:cubicBezTo>
                        <a:pt x="2578" y="750"/>
                        <a:pt x="2578" y="750"/>
                        <a:pt x="2577" y="751"/>
                      </a:cubicBezTo>
                      <a:lnTo>
                        <a:pt x="2582" y="765"/>
                      </a:lnTo>
                      <a:lnTo>
                        <a:pt x="2600" y="816"/>
                      </a:lnTo>
                      <a:lnTo>
                        <a:pt x="2600" y="816"/>
                      </a:lnTo>
                      <a:cubicBezTo>
                        <a:pt x="2615" y="859"/>
                        <a:pt x="2639" y="887"/>
                        <a:pt x="2671" y="900"/>
                      </a:cubicBezTo>
                      <a:lnTo>
                        <a:pt x="2770" y="937"/>
                      </a:lnTo>
                      <a:lnTo>
                        <a:pt x="2770" y="937"/>
                      </a:lnTo>
                      <a:cubicBezTo>
                        <a:pt x="2803" y="950"/>
                        <a:pt x="2830" y="969"/>
                        <a:pt x="2852" y="995"/>
                      </a:cubicBezTo>
                      <a:lnTo>
                        <a:pt x="2852" y="995"/>
                      </a:lnTo>
                      <a:cubicBezTo>
                        <a:pt x="2874" y="1020"/>
                        <a:pt x="2903" y="1037"/>
                        <a:pt x="2940" y="1045"/>
                      </a:cubicBezTo>
                      <a:lnTo>
                        <a:pt x="2995" y="1057"/>
                      </a:lnTo>
                      <a:lnTo>
                        <a:pt x="2995" y="1057"/>
                      </a:lnTo>
                      <a:cubicBezTo>
                        <a:pt x="3009" y="1067"/>
                        <a:pt x="3026" y="1071"/>
                        <a:pt x="3049" y="1071"/>
                      </a:cubicBezTo>
                      <a:lnTo>
                        <a:pt x="3049" y="1071"/>
                      </a:lnTo>
                      <a:cubicBezTo>
                        <a:pt x="3070" y="1071"/>
                        <a:pt x="3088" y="1067"/>
                        <a:pt x="3101" y="1057"/>
                      </a:cubicBezTo>
                      <a:lnTo>
                        <a:pt x="3107" y="1071"/>
                      </a:lnTo>
                      <a:lnTo>
                        <a:pt x="3124" y="1121"/>
                      </a:lnTo>
                      <a:lnTo>
                        <a:pt x="3124" y="1121"/>
                      </a:lnTo>
                      <a:cubicBezTo>
                        <a:pt x="3139" y="1164"/>
                        <a:pt x="3163" y="1192"/>
                        <a:pt x="3197" y="1204"/>
                      </a:cubicBezTo>
                      <a:lnTo>
                        <a:pt x="3294" y="1243"/>
                      </a:lnTo>
                      <a:lnTo>
                        <a:pt x="3294" y="1243"/>
                      </a:lnTo>
                      <a:cubicBezTo>
                        <a:pt x="3327" y="1255"/>
                        <a:pt x="3343" y="1275"/>
                        <a:pt x="3343" y="1300"/>
                      </a:cubicBezTo>
                      <a:lnTo>
                        <a:pt x="3343" y="1300"/>
                      </a:lnTo>
                      <a:cubicBezTo>
                        <a:pt x="3343" y="1326"/>
                        <a:pt x="3327" y="1345"/>
                        <a:pt x="3294" y="1358"/>
                      </a:cubicBezTo>
                      <a:lnTo>
                        <a:pt x="3197" y="1396"/>
                      </a:lnTo>
                      <a:lnTo>
                        <a:pt x="3197" y="1396"/>
                      </a:lnTo>
                      <a:cubicBezTo>
                        <a:pt x="3163" y="1409"/>
                        <a:pt x="3139" y="1437"/>
                        <a:pt x="3124" y="1480"/>
                      </a:cubicBezTo>
                      <a:lnTo>
                        <a:pt x="3107" y="1530"/>
                      </a:lnTo>
                      <a:lnTo>
                        <a:pt x="3101" y="1544"/>
                      </a:lnTo>
                      <a:lnTo>
                        <a:pt x="3101" y="1544"/>
                      </a:lnTo>
                      <a:cubicBezTo>
                        <a:pt x="3102" y="1545"/>
                        <a:pt x="3104" y="1546"/>
                        <a:pt x="3105" y="1547"/>
                      </a:cubicBezTo>
                      <a:lnTo>
                        <a:pt x="3101" y="1545"/>
                      </a:lnTo>
                      <a:lnTo>
                        <a:pt x="3106" y="1548"/>
                      </a:lnTo>
                      <a:lnTo>
                        <a:pt x="3106" y="1548"/>
                      </a:lnTo>
                      <a:cubicBezTo>
                        <a:pt x="3117" y="1557"/>
                        <a:pt x="3126" y="1570"/>
                        <a:pt x="3130" y="1587"/>
                      </a:cubicBezTo>
                      <a:lnTo>
                        <a:pt x="3130" y="1587"/>
                      </a:lnTo>
                      <a:cubicBezTo>
                        <a:pt x="3141" y="1625"/>
                        <a:pt x="3158" y="1645"/>
                        <a:pt x="3180" y="1645"/>
                      </a:cubicBezTo>
                      <a:lnTo>
                        <a:pt x="3180" y="1645"/>
                      </a:lnTo>
                      <a:cubicBezTo>
                        <a:pt x="3201" y="1645"/>
                        <a:pt x="3223" y="1632"/>
                        <a:pt x="3245" y="1607"/>
                      </a:cubicBezTo>
                      <a:lnTo>
                        <a:pt x="3376" y="1454"/>
                      </a:lnTo>
                      <a:lnTo>
                        <a:pt x="3442" y="1377"/>
                      </a:lnTo>
                      <a:lnTo>
                        <a:pt x="3442" y="1377"/>
                      </a:lnTo>
                      <a:cubicBezTo>
                        <a:pt x="3464" y="1351"/>
                        <a:pt x="3475" y="1326"/>
                        <a:pt x="3475" y="1300"/>
                      </a:cubicBezTo>
                      <a:close/>
                      <a:moveTo>
                        <a:pt x="2819" y="1300"/>
                      </a:moveTo>
                      <a:lnTo>
                        <a:pt x="2819" y="1300"/>
                      </a:lnTo>
                      <a:cubicBezTo>
                        <a:pt x="2819" y="1275"/>
                        <a:pt x="2803" y="1255"/>
                        <a:pt x="2770" y="1243"/>
                      </a:cubicBezTo>
                      <a:lnTo>
                        <a:pt x="2671" y="1204"/>
                      </a:lnTo>
                      <a:lnTo>
                        <a:pt x="2671" y="1204"/>
                      </a:lnTo>
                      <a:cubicBezTo>
                        <a:pt x="2639" y="1192"/>
                        <a:pt x="2612" y="1173"/>
                        <a:pt x="2589" y="1147"/>
                      </a:cubicBezTo>
                      <a:lnTo>
                        <a:pt x="2589" y="1147"/>
                      </a:lnTo>
                      <a:cubicBezTo>
                        <a:pt x="2568" y="1122"/>
                        <a:pt x="2541" y="1103"/>
                        <a:pt x="2507" y="1091"/>
                      </a:cubicBezTo>
                      <a:lnTo>
                        <a:pt x="2410" y="1052"/>
                      </a:lnTo>
                      <a:lnTo>
                        <a:pt x="2410" y="1052"/>
                      </a:lnTo>
                      <a:cubicBezTo>
                        <a:pt x="2377" y="1039"/>
                        <a:pt x="2349" y="1020"/>
                        <a:pt x="2327" y="995"/>
                      </a:cubicBezTo>
                      <a:lnTo>
                        <a:pt x="2327" y="995"/>
                      </a:lnTo>
                      <a:cubicBezTo>
                        <a:pt x="2306" y="969"/>
                        <a:pt x="2278" y="950"/>
                        <a:pt x="2246" y="937"/>
                      </a:cubicBezTo>
                      <a:lnTo>
                        <a:pt x="2147" y="900"/>
                      </a:lnTo>
                      <a:lnTo>
                        <a:pt x="2147" y="900"/>
                      </a:lnTo>
                      <a:cubicBezTo>
                        <a:pt x="2114" y="887"/>
                        <a:pt x="2087" y="867"/>
                        <a:pt x="2065" y="842"/>
                      </a:cubicBezTo>
                      <a:lnTo>
                        <a:pt x="2065" y="842"/>
                      </a:lnTo>
                      <a:cubicBezTo>
                        <a:pt x="2043" y="816"/>
                        <a:pt x="2015" y="797"/>
                        <a:pt x="1983" y="785"/>
                      </a:cubicBezTo>
                      <a:lnTo>
                        <a:pt x="1983" y="785"/>
                      </a:lnTo>
                      <a:cubicBezTo>
                        <a:pt x="1950" y="772"/>
                        <a:pt x="1918" y="772"/>
                        <a:pt x="1885" y="785"/>
                      </a:cubicBezTo>
                      <a:lnTo>
                        <a:pt x="1885" y="785"/>
                      </a:lnTo>
                      <a:cubicBezTo>
                        <a:pt x="1852" y="797"/>
                        <a:pt x="1825" y="816"/>
                        <a:pt x="1803" y="842"/>
                      </a:cubicBezTo>
                      <a:lnTo>
                        <a:pt x="1803" y="842"/>
                      </a:lnTo>
                      <a:cubicBezTo>
                        <a:pt x="1781" y="867"/>
                        <a:pt x="1754" y="887"/>
                        <a:pt x="1721" y="900"/>
                      </a:cubicBezTo>
                      <a:lnTo>
                        <a:pt x="1622" y="937"/>
                      </a:lnTo>
                      <a:lnTo>
                        <a:pt x="1622" y="937"/>
                      </a:lnTo>
                      <a:cubicBezTo>
                        <a:pt x="1590" y="950"/>
                        <a:pt x="1563" y="969"/>
                        <a:pt x="1541" y="995"/>
                      </a:cubicBezTo>
                      <a:lnTo>
                        <a:pt x="1541" y="995"/>
                      </a:lnTo>
                      <a:cubicBezTo>
                        <a:pt x="1519" y="1020"/>
                        <a:pt x="1491" y="1039"/>
                        <a:pt x="1459" y="1052"/>
                      </a:cubicBezTo>
                      <a:lnTo>
                        <a:pt x="1360" y="1091"/>
                      </a:lnTo>
                      <a:lnTo>
                        <a:pt x="1360" y="1091"/>
                      </a:lnTo>
                      <a:cubicBezTo>
                        <a:pt x="1328" y="1103"/>
                        <a:pt x="1301" y="1122"/>
                        <a:pt x="1278" y="1147"/>
                      </a:cubicBezTo>
                      <a:lnTo>
                        <a:pt x="1278" y="1147"/>
                      </a:lnTo>
                      <a:cubicBezTo>
                        <a:pt x="1257" y="1173"/>
                        <a:pt x="1230" y="1192"/>
                        <a:pt x="1196" y="1204"/>
                      </a:cubicBezTo>
                      <a:lnTo>
                        <a:pt x="1098" y="1243"/>
                      </a:lnTo>
                      <a:lnTo>
                        <a:pt x="1098" y="1243"/>
                      </a:lnTo>
                      <a:cubicBezTo>
                        <a:pt x="1066" y="1255"/>
                        <a:pt x="1049" y="1275"/>
                        <a:pt x="1049" y="1300"/>
                      </a:cubicBezTo>
                      <a:lnTo>
                        <a:pt x="1049" y="1300"/>
                      </a:lnTo>
                      <a:cubicBezTo>
                        <a:pt x="1049" y="1326"/>
                        <a:pt x="1066" y="1345"/>
                        <a:pt x="1098" y="1358"/>
                      </a:cubicBezTo>
                      <a:lnTo>
                        <a:pt x="1196" y="1396"/>
                      </a:lnTo>
                      <a:lnTo>
                        <a:pt x="1196" y="1396"/>
                      </a:lnTo>
                      <a:cubicBezTo>
                        <a:pt x="1230" y="1409"/>
                        <a:pt x="1257" y="1428"/>
                        <a:pt x="1278" y="1454"/>
                      </a:cubicBezTo>
                      <a:lnTo>
                        <a:pt x="1278" y="1454"/>
                      </a:lnTo>
                      <a:cubicBezTo>
                        <a:pt x="1301" y="1479"/>
                        <a:pt x="1328" y="1498"/>
                        <a:pt x="1360" y="1511"/>
                      </a:cubicBezTo>
                      <a:lnTo>
                        <a:pt x="1459" y="1549"/>
                      </a:lnTo>
                      <a:lnTo>
                        <a:pt x="1459" y="1549"/>
                      </a:lnTo>
                      <a:cubicBezTo>
                        <a:pt x="1491" y="1562"/>
                        <a:pt x="1519" y="1582"/>
                        <a:pt x="1541" y="1607"/>
                      </a:cubicBezTo>
                      <a:lnTo>
                        <a:pt x="1541" y="1607"/>
                      </a:lnTo>
                      <a:cubicBezTo>
                        <a:pt x="1563" y="1632"/>
                        <a:pt x="1590" y="1651"/>
                        <a:pt x="1622" y="1664"/>
                      </a:cubicBezTo>
                      <a:lnTo>
                        <a:pt x="1721" y="1702"/>
                      </a:lnTo>
                      <a:lnTo>
                        <a:pt x="1721" y="1702"/>
                      </a:lnTo>
                      <a:cubicBezTo>
                        <a:pt x="1754" y="1715"/>
                        <a:pt x="1781" y="1734"/>
                        <a:pt x="1803" y="1760"/>
                      </a:cubicBezTo>
                      <a:lnTo>
                        <a:pt x="1803" y="1760"/>
                      </a:lnTo>
                      <a:cubicBezTo>
                        <a:pt x="1825" y="1785"/>
                        <a:pt x="1852" y="1804"/>
                        <a:pt x="1885" y="1817"/>
                      </a:cubicBezTo>
                      <a:lnTo>
                        <a:pt x="1885" y="1817"/>
                      </a:lnTo>
                      <a:cubicBezTo>
                        <a:pt x="1918" y="1829"/>
                        <a:pt x="1950" y="1829"/>
                        <a:pt x="1983" y="1817"/>
                      </a:cubicBezTo>
                      <a:lnTo>
                        <a:pt x="1983" y="1817"/>
                      </a:lnTo>
                      <a:cubicBezTo>
                        <a:pt x="2015" y="1804"/>
                        <a:pt x="2043" y="1785"/>
                        <a:pt x="2065" y="1760"/>
                      </a:cubicBezTo>
                      <a:lnTo>
                        <a:pt x="2065" y="1760"/>
                      </a:lnTo>
                      <a:cubicBezTo>
                        <a:pt x="2087" y="1734"/>
                        <a:pt x="2114" y="1715"/>
                        <a:pt x="2147" y="1702"/>
                      </a:cubicBezTo>
                      <a:lnTo>
                        <a:pt x="2246" y="1664"/>
                      </a:lnTo>
                      <a:lnTo>
                        <a:pt x="2246" y="1664"/>
                      </a:lnTo>
                      <a:cubicBezTo>
                        <a:pt x="2278" y="1651"/>
                        <a:pt x="2306" y="1632"/>
                        <a:pt x="2327" y="1607"/>
                      </a:cubicBezTo>
                      <a:lnTo>
                        <a:pt x="2327" y="1607"/>
                      </a:lnTo>
                      <a:cubicBezTo>
                        <a:pt x="2349" y="1582"/>
                        <a:pt x="2377" y="1562"/>
                        <a:pt x="2410" y="1549"/>
                      </a:cubicBezTo>
                      <a:lnTo>
                        <a:pt x="2507" y="1511"/>
                      </a:lnTo>
                      <a:lnTo>
                        <a:pt x="2507" y="1511"/>
                      </a:lnTo>
                      <a:cubicBezTo>
                        <a:pt x="2541" y="1498"/>
                        <a:pt x="2568" y="1479"/>
                        <a:pt x="2589" y="1454"/>
                      </a:cubicBezTo>
                      <a:lnTo>
                        <a:pt x="2589" y="1454"/>
                      </a:lnTo>
                      <a:cubicBezTo>
                        <a:pt x="2612" y="1428"/>
                        <a:pt x="2639" y="1409"/>
                        <a:pt x="2671" y="1396"/>
                      </a:cubicBezTo>
                      <a:lnTo>
                        <a:pt x="2770" y="1358"/>
                      </a:lnTo>
                      <a:lnTo>
                        <a:pt x="2770" y="1358"/>
                      </a:lnTo>
                      <a:cubicBezTo>
                        <a:pt x="2803" y="1345"/>
                        <a:pt x="2819" y="1326"/>
                        <a:pt x="2819" y="1300"/>
                      </a:cubicBezTo>
                      <a:close/>
                      <a:moveTo>
                        <a:pt x="2047" y="2153"/>
                      </a:moveTo>
                      <a:lnTo>
                        <a:pt x="2047" y="2153"/>
                      </a:lnTo>
                      <a:cubicBezTo>
                        <a:pt x="2034" y="2146"/>
                        <a:pt x="2018" y="2143"/>
                        <a:pt x="2000" y="2143"/>
                      </a:cubicBezTo>
                      <a:lnTo>
                        <a:pt x="2000" y="2143"/>
                      </a:lnTo>
                      <a:cubicBezTo>
                        <a:pt x="2018" y="2143"/>
                        <a:pt x="2034" y="2146"/>
                        <a:pt x="2047" y="2153"/>
                      </a:cubicBezTo>
                      <a:close/>
                      <a:moveTo>
                        <a:pt x="1869" y="2143"/>
                      </a:moveTo>
                      <a:lnTo>
                        <a:pt x="1869" y="2143"/>
                      </a:lnTo>
                      <a:cubicBezTo>
                        <a:pt x="1852" y="2143"/>
                        <a:pt x="1837" y="2145"/>
                        <a:pt x="1825" y="2151"/>
                      </a:cubicBezTo>
                      <a:lnTo>
                        <a:pt x="1825" y="2151"/>
                      </a:lnTo>
                      <a:cubicBezTo>
                        <a:pt x="1837" y="2145"/>
                        <a:pt x="1852" y="2143"/>
                        <a:pt x="1869" y="2143"/>
                      </a:cubicBezTo>
                      <a:close/>
                      <a:moveTo>
                        <a:pt x="1016" y="995"/>
                      </a:moveTo>
                      <a:lnTo>
                        <a:pt x="1016" y="995"/>
                      </a:lnTo>
                      <a:cubicBezTo>
                        <a:pt x="1038" y="969"/>
                        <a:pt x="1066" y="950"/>
                        <a:pt x="1098" y="937"/>
                      </a:cubicBezTo>
                      <a:lnTo>
                        <a:pt x="1196" y="900"/>
                      </a:lnTo>
                      <a:lnTo>
                        <a:pt x="1196" y="900"/>
                      </a:lnTo>
                      <a:cubicBezTo>
                        <a:pt x="1230" y="887"/>
                        <a:pt x="1253" y="859"/>
                        <a:pt x="1268" y="816"/>
                      </a:cubicBezTo>
                      <a:lnTo>
                        <a:pt x="1286" y="765"/>
                      </a:lnTo>
                      <a:lnTo>
                        <a:pt x="1291" y="751"/>
                      </a:lnTo>
                      <a:lnTo>
                        <a:pt x="1291" y="751"/>
                      </a:lnTo>
                      <a:cubicBezTo>
                        <a:pt x="1291" y="750"/>
                        <a:pt x="1290" y="750"/>
                        <a:pt x="1289" y="750"/>
                      </a:cubicBezTo>
                      <a:lnTo>
                        <a:pt x="1291" y="750"/>
                      </a:lnTo>
                      <a:lnTo>
                        <a:pt x="1289" y="749"/>
                      </a:lnTo>
                      <a:lnTo>
                        <a:pt x="1289" y="749"/>
                      </a:lnTo>
                      <a:cubicBezTo>
                        <a:pt x="1277" y="740"/>
                        <a:pt x="1267" y="726"/>
                        <a:pt x="1262" y="708"/>
                      </a:cubicBezTo>
                      <a:lnTo>
                        <a:pt x="1262" y="708"/>
                      </a:lnTo>
                      <a:cubicBezTo>
                        <a:pt x="1251" y="669"/>
                        <a:pt x="1235" y="651"/>
                        <a:pt x="1213" y="651"/>
                      </a:cubicBezTo>
                      <a:lnTo>
                        <a:pt x="1213" y="651"/>
                      </a:lnTo>
                      <a:cubicBezTo>
                        <a:pt x="1191" y="651"/>
                        <a:pt x="1169" y="663"/>
                        <a:pt x="1147" y="689"/>
                      </a:cubicBezTo>
                      <a:lnTo>
                        <a:pt x="1082" y="765"/>
                      </a:lnTo>
                      <a:lnTo>
                        <a:pt x="1016" y="842"/>
                      </a:lnTo>
                      <a:lnTo>
                        <a:pt x="950" y="918"/>
                      </a:lnTo>
                      <a:lnTo>
                        <a:pt x="950" y="918"/>
                      </a:lnTo>
                      <a:cubicBezTo>
                        <a:pt x="929" y="943"/>
                        <a:pt x="912" y="975"/>
                        <a:pt x="902" y="1014"/>
                      </a:cubicBezTo>
                      <a:lnTo>
                        <a:pt x="902" y="1014"/>
                      </a:lnTo>
                      <a:cubicBezTo>
                        <a:pt x="891" y="1052"/>
                        <a:pt x="863" y="1071"/>
                        <a:pt x="820" y="1071"/>
                      </a:cubicBezTo>
                      <a:lnTo>
                        <a:pt x="820" y="1071"/>
                      </a:lnTo>
                      <a:cubicBezTo>
                        <a:pt x="776" y="1071"/>
                        <a:pt x="749" y="1052"/>
                        <a:pt x="738" y="1014"/>
                      </a:cubicBezTo>
                      <a:lnTo>
                        <a:pt x="738" y="1014"/>
                      </a:lnTo>
                      <a:cubicBezTo>
                        <a:pt x="727" y="975"/>
                        <a:pt x="710" y="956"/>
                        <a:pt x="689" y="956"/>
                      </a:cubicBezTo>
                      <a:lnTo>
                        <a:pt x="689" y="956"/>
                      </a:lnTo>
                      <a:cubicBezTo>
                        <a:pt x="667" y="956"/>
                        <a:pt x="645" y="969"/>
                        <a:pt x="622" y="995"/>
                      </a:cubicBezTo>
                      <a:lnTo>
                        <a:pt x="426" y="1224"/>
                      </a:lnTo>
                      <a:lnTo>
                        <a:pt x="426" y="1224"/>
                      </a:lnTo>
                      <a:cubicBezTo>
                        <a:pt x="405" y="1250"/>
                        <a:pt x="393" y="1275"/>
                        <a:pt x="393" y="1300"/>
                      </a:cubicBezTo>
                      <a:lnTo>
                        <a:pt x="393" y="1300"/>
                      </a:lnTo>
                      <a:cubicBezTo>
                        <a:pt x="393" y="1326"/>
                        <a:pt x="405" y="1351"/>
                        <a:pt x="426" y="1377"/>
                      </a:cubicBezTo>
                      <a:lnTo>
                        <a:pt x="492" y="1454"/>
                      </a:lnTo>
                      <a:lnTo>
                        <a:pt x="557" y="1530"/>
                      </a:lnTo>
                      <a:lnTo>
                        <a:pt x="622" y="1607"/>
                      </a:lnTo>
                      <a:lnTo>
                        <a:pt x="622" y="1607"/>
                      </a:lnTo>
                      <a:cubicBezTo>
                        <a:pt x="645" y="1632"/>
                        <a:pt x="667" y="1645"/>
                        <a:pt x="689" y="1645"/>
                      </a:cubicBezTo>
                      <a:lnTo>
                        <a:pt x="689" y="1645"/>
                      </a:lnTo>
                      <a:cubicBezTo>
                        <a:pt x="710" y="1645"/>
                        <a:pt x="727" y="1625"/>
                        <a:pt x="738" y="1587"/>
                      </a:cubicBezTo>
                      <a:lnTo>
                        <a:pt x="738" y="1587"/>
                      </a:lnTo>
                      <a:cubicBezTo>
                        <a:pt x="743" y="1569"/>
                        <a:pt x="752" y="1555"/>
                        <a:pt x="764" y="1546"/>
                      </a:cubicBezTo>
                      <a:lnTo>
                        <a:pt x="766" y="1545"/>
                      </a:lnTo>
                      <a:lnTo>
                        <a:pt x="764" y="1546"/>
                      </a:lnTo>
                      <a:lnTo>
                        <a:pt x="764" y="1546"/>
                      </a:lnTo>
                      <a:cubicBezTo>
                        <a:pt x="765" y="1545"/>
                        <a:pt x="766" y="1545"/>
                        <a:pt x="766" y="1545"/>
                      </a:cubicBezTo>
                      <a:lnTo>
                        <a:pt x="761" y="1530"/>
                      </a:lnTo>
                      <a:lnTo>
                        <a:pt x="744" y="1480"/>
                      </a:lnTo>
                      <a:lnTo>
                        <a:pt x="744" y="1480"/>
                      </a:lnTo>
                      <a:cubicBezTo>
                        <a:pt x="729" y="1437"/>
                        <a:pt x="705" y="1409"/>
                        <a:pt x="672" y="1396"/>
                      </a:cubicBezTo>
                      <a:lnTo>
                        <a:pt x="574" y="1358"/>
                      </a:lnTo>
                      <a:lnTo>
                        <a:pt x="574" y="1358"/>
                      </a:lnTo>
                      <a:cubicBezTo>
                        <a:pt x="541" y="1345"/>
                        <a:pt x="525" y="1326"/>
                        <a:pt x="525" y="1300"/>
                      </a:cubicBezTo>
                      <a:lnTo>
                        <a:pt x="525" y="1300"/>
                      </a:lnTo>
                      <a:cubicBezTo>
                        <a:pt x="525" y="1275"/>
                        <a:pt x="541" y="1255"/>
                        <a:pt x="574" y="1243"/>
                      </a:cubicBezTo>
                      <a:lnTo>
                        <a:pt x="672" y="1204"/>
                      </a:lnTo>
                      <a:lnTo>
                        <a:pt x="672" y="1204"/>
                      </a:lnTo>
                      <a:cubicBezTo>
                        <a:pt x="705" y="1192"/>
                        <a:pt x="729" y="1164"/>
                        <a:pt x="744" y="1121"/>
                      </a:cubicBezTo>
                      <a:lnTo>
                        <a:pt x="761" y="1071"/>
                      </a:lnTo>
                      <a:lnTo>
                        <a:pt x="766" y="1057"/>
                      </a:lnTo>
                      <a:lnTo>
                        <a:pt x="766" y="1057"/>
                      </a:lnTo>
                      <a:cubicBezTo>
                        <a:pt x="780" y="1067"/>
                        <a:pt x="797" y="1071"/>
                        <a:pt x="820" y="1071"/>
                      </a:cubicBezTo>
                      <a:lnTo>
                        <a:pt x="820" y="1071"/>
                      </a:lnTo>
                      <a:cubicBezTo>
                        <a:pt x="841" y="1071"/>
                        <a:pt x="859" y="1067"/>
                        <a:pt x="873" y="1057"/>
                      </a:cubicBezTo>
                      <a:lnTo>
                        <a:pt x="928" y="1045"/>
                      </a:lnTo>
                      <a:lnTo>
                        <a:pt x="928" y="1045"/>
                      </a:lnTo>
                      <a:cubicBezTo>
                        <a:pt x="965" y="1037"/>
                        <a:pt x="995" y="1020"/>
                        <a:pt x="1016" y="995"/>
                      </a:cubicBezTo>
                      <a:lnTo>
                        <a:pt x="1301" y="756"/>
                      </a:lnTo>
                      <a:lnTo>
                        <a:pt x="1301" y="756"/>
                      </a:lnTo>
                      <a:cubicBezTo>
                        <a:pt x="1312" y="762"/>
                        <a:pt x="1327" y="765"/>
                        <a:pt x="1344" y="765"/>
                      </a:cubicBezTo>
                      <a:lnTo>
                        <a:pt x="1344" y="765"/>
                      </a:lnTo>
                      <a:cubicBezTo>
                        <a:pt x="1362" y="765"/>
                        <a:pt x="1378" y="762"/>
                        <a:pt x="1390" y="755"/>
                      </a:cubicBezTo>
                      <a:lnTo>
                        <a:pt x="1390" y="755"/>
                      </a:lnTo>
                      <a:cubicBezTo>
                        <a:pt x="1378" y="761"/>
                        <a:pt x="1362" y="765"/>
                        <a:pt x="1344" y="765"/>
                      </a:cubicBezTo>
                      <a:lnTo>
                        <a:pt x="1344" y="765"/>
                      </a:lnTo>
                      <a:cubicBezTo>
                        <a:pt x="1327" y="765"/>
                        <a:pt x="1312" y="762"/>
                        <a:pt x="1301" y="756"/>
                      </a:cubicBezTo>
                      <a:lnTo>
                        <a:pt x="1016" y="995"/>
                      </a:lnTo>
                      <a:close/>
                      <a:moveTo>
                        <a:pt x="2481" y="756"/>
                      </a:moveTo>
                      <a:lnTo>
                        <a:pt x="2481" y="756"/>
                      </a:lnTo>
                      <a:cubicBezTo>
                        <a:pt x="2492" y="762"/>
                        <a:pt x="2507" y="765"/>
                        <a:pt x="2524" y="765"/>
                      </a:cubicBezTo>
                      <a:lnTo>
                        <a:pt x="2524" y="765"/>
                      </a:lnTo>
                      <a:cubicBezTo>
                        <a:pt x="2541" y="765"/>
                        <a:pt x="2556" y="762"/>
                        <a:pt x="2568" y="756"/>
                      </a:cubicBezTo>
                      <a:lnTo>
                        <a:pt x="2568" y="756"/>
                      </a:lnTo>
                      <a:cubicBezTo>
                        <a:pt x="2555" y="762"/>
                        <a:pt x="2541" y="765"/>
                        <a:pt x="2524" y="765"/>
                      </a:cubicBezTo>
                      <a:lnTo>
                        <a:pt x="2524" y="765"/>
                      </a:lnTo>
                      <a:cubicBezTo>
                        <a:pt x="2507" y="765"/>
                        <a:pt x="2492" y="762"/>
                        <a:pt x="2481" y="756"/>
                      </a:cubicBezTo>
                      <a:close/>
                      <a:moveTo>
                        <a:pt x="3442" y="918"/>
                      </a:moveTo>
                      <a:lnTo>
                        <a:pt x="3704" y="918"/>
                      </a:lnTo>
                      <a:lnTo>
                        <a:pt x="3704" y="1224"/>
                      </a:lnTo>
                      <a:lnTo>
                        <a:pt x="3704" y="1224"/>
                      </a:lnTo>
                      <a:cubicBezTo>
                        <a:pt x="3682" y="1250"/>
                        <a:pt x="3671" y="1275"/>
                        <a:pt x="3671" y="1300"/>
                      </a:cubicBezTo>
                      <a:lnTo>
                        <a:pt x="3671" y="1300"/>
                      </a:lnTo>
                      <a:cubicBezTo>
                        <a:pt x="3671" y="1326"/>
                        <a:pt x="3682" y="1351"/>
                        <a:pt x="3704" y="1377"/>
                      </a:cubicBezTo>
                      <a:lnTo>
                        <a:pt x="3704" y="1683"/>
                      </a:lnTo>
                      <a:lnTo>
                        <a:pt x="3442" y="1683"/>
                      </a:lnTo>
                      <a:lnTo>
                        <a:pt x="3442" y="1683"/>
                      </a:lnTo>
                      <a:cubicBezTo>
                        <a:pt x="3398" y="1683"/>
                        <a:pt x="3360" y="1690"/>
                        <a:pt x="3327" y="1702"/>
                      </a:cubicBezTo>
                      <a:lnTo>
                        <a:pt x="3327" y="1702"/>
                      </a:lnTo>
                      <a:cubicBezTo>
                        <a:pt x="3294" y="1715"/>
                        <a:pt x="3278" y="1734"/>
                        <a:pt x="3278" y="1760"/>
                      </a:cubicBezTo>
                      <a:lnTo>
                        <a:pt x="3278" y="1760"/>
                      </a:lnTo>
                      <a:cubicBezTo>
                        <a:pt x="3278" y="1785"/>
                        <a:pt x="3289" y="1811"/>
                        <a:pt x="3311" y="1836"/>
                      </a:cubicBezTo>
                      <a:lnTo>
                        <a:pt x="3311" y="1836"/>
                      </a:lnTo>
                      <a:cubicBezTo>
                        <a:pt x="3333" y="1861"/>
                        <a:pt x="3343" y="1887"/>
                        <a:pt x="3343" y="1912"/>
                      </a:cubicBezTo>
                      <a:lnTo>
                        <a:pt x="3343" y="1912"/>
                      </a:lnTo>
                      <a:cubicBezTo>
                        <a:pt x="3343" y="1938"/>
                        <a:pt x="3327" y="1957"/>
                        <a:pt x="3294" y="1970"/>
                      </a:cubicBezTo>
                      <a:lnTo>
                        <a:pt x="3294" y="1970"/>
                      </a:lnTo>
                      <a:cubicBezTo>
                        <a:pt x="3262" y="1983"/>
                        <a:pt x="3223" y="1989"/>
                        <a:pt x="3180" y="1989"/>
                      </a:cubicBezTo>
                      <a:lnTo>
                        <a:pt x="2917" y="1989"/>
                      </a:lnTo>
                      <a:lnTo>
                        <a:pt x="2917" y="1989"/>
                      </a:lnTo>
                      <a:cubicBezTo>
                        <a:pt x="2874" y="1989"/>
                        <a:pt x="2835" y="1995"/>
                        <a:pt x="2803" y="2008"/>
                      </a:cubicBezTo>
                      <a:lnTo>
                        <a:pt x="2803" y="2008"/>
                      </a:lnTo>
                      <a:cubicBezTo>
                        <a:pt x="2770" y="2020"/>
                        <a:pt x="2753" y="2040"/>
                        <a:pt x="2753" y="2065"/>
                      </a:cubicBezTo>
                      <a:lnTo>
                        <a:pt x="2753" y="2065"/>
                      </a:lnTo>
                      <a:cubicBezTo>
                        <a:pt x="2753" y="2091"/>
                        <a:pt x="2764" y="2116"/>
                        <a:pt x="2787" y="2143"/>
                      </a:cubicBezTo>
                      <a:lnTo>
                        <a:pt x="2787" y="2143"/>
                      </a:lnTo>
                      <a:cubicBezTo>
                        <a:pt x="2808" y="2168"/>
                        <a:pt x="2819" y="2193"/>
                        <a:pt x="2819" y="2218"/>
                      </a:cubicBezTo>
                      <a:lnTo>
                        <a:pt x="2819" y="2218"/>
                      </a:lnTo>
                      <a:cubicBezTo>
                        <a:pt x="2819" y="2244"/>
                        <a:pt x="2803" y="2264"/>
                        <a:pt x="2770" y="2276"/>
                      </a:cubicBezTo>
                      <a:lnTo>
                        <a:pt x="2770" y="2276"/>
                      </a:lnTo>
                      <a:cubicBezTo>
                        <a:pt x="2737" y="2289"/>
                        <a:pt x="2698" y="2295"/>
                        <a:pt x="2655" y="2295"/>
                      </a:cubicBezTo>
                      <a:lnTo>
                        <a:pt x="2392" y="2295"/>
                      </a:lnTo>
                      <a:lnTo>
                        <a:pt x="2392" y="2295"/>
                      </a:lnTo>
                      <a:cubicBezTo>
                        <a:pt x="2349" y="2295"/>
                        <a:pt x="2311" y="2289"/>
                        <a:pt x="2278" y="2276"/>
                      </a:cubicBezTo>
                      <a:lnTo>
                        <a:pt x="2278" y="2276"/>
                      </a:lnTo>
                      <a:cubicBezTo>
                        <a:pt x="2246" y="2264"/>
                        <a:pt x="2229" y="2244"/>
                        <a:pt x="2229" y="2218"/>
                      </a:cubicBezTo>
                      <a:lnTo>
                        <a:pt x="2229" y="2218"/>
                      </a:lnTo>
                      <a:cubicBezTo>
                        <a:pt x="2229" y="2193"/>
                        <a:pt x="2240" y="2168"/>
                        <a:pt x="2261" y="2143"/>
                      </a:cubicBezTo>
                      <a:lnTo>
                        <a:pt x="2392" y="1989"/>
                      </a:lnTo>
                      <a:lnTo>
                        <a:pt x="2392" y="1989"/>
                      </a:lnTo>
                      <a:cubicBezTo>
                        <a:pt x="2414" y="1964"/>
                        <a:pt x="2431" y="1932"/>
                        <a:pt x="2442" y="1893"/>
                      </a:cubicBezTo>
                      <a:lnTo>
                        <a:pt x="2442" y="1893"/>
                      </a:lnTo>
                      <a:cubicBezTo>
                        <a:pt x="2453" y="1855"/>
                        <a:pt x="2481" y="1836"/>
                        <a:pt x="2524" y="1836"/>
                      </a:cubicBezTo>
                      <a:lnTo>
                        <a:pt x="2524" y="1836"/>
                      </a:lnTo>
                      <a:cubicBezTo>
                        <a:pt x="2568" y="1836"/>
                        <a:pt x="2595" y="1855"/>
                        <a:pt x="2606" y="1893"/>
                      </a:cubicBezTo>
                      <a:lnTo>
                        <a:pt x="2606" y="1893"/>
                      </a:lnTo>
                      <a:cubicBezTo>
                        <a:pt x="2617" y="1932"/>
                        <a:pt x="2633" y="1951"/>
                        <a:pt x="2655" y="1951"/>
                      </a:cubicBezTo>
                      <a:lnTo>
                        <a:pt x="2655" y="1951"/>
                      </a:lnTo>
                      <a:cubicBezTo>
                        <a:pt x="2677" y="1951"/>
                        <a:pt x="2698" y="1938"/>
                        <a:pt x="2720" y="1912"/>
                      </a:cubicBezTo>
                      <a:lnTo>
                        <a:pt x="2787" y="1836"/>
                      </a:lnTo>
                      <a:lnTo>
                        <a:pt x="2852" y="1760"/>
                      </a:lnTo>
                      <a:lnTo>
                        <a:pt x="2917" y="1683"/>
                      </a:lnTo>
                      <a:lnTo>
                        <a:pt x="2917" y="1683"/>
                      </a:lnTo>
                      <a:cubicBezTo>
                        <a:pt x="2939" y="1657"/>
                        <a:pt x="2956" y="1625"/>
                        <a:pt x="2966" y="1587"/>
                      </a:cubicBezTo>
                      <a:lnTo>
                        <a:pt x="2966" y="1587"/>
                      </a:lnTo>
                      <a:cubicBezTo>
                        <a:pt x="2971" y="1570"/>
                        <a:pt x="2980" y="1557"/>
                        <a:pt x="2991" y="1547"/>
                      </a:cubicBezTo>
                      <a:lnTo>
                        <a:pt x="2995" y="1545"/>
                      </a:lnTo>
                      <a:lnTo>
                        <a:pt x="2992" y="1547"/>
                      </a:lnTo>
                      <a:lnTo>
                        <a:pt x="2992" y="1547"/>
                      </a:lnTo>
                      <a:cubicBezTo>
                        <a:pt x="2993" y="1546"/>
                        <a:pt x="2993" y="1546"/>
                        <a:pt x="2994" y="1545"/>
                      </a:cubicBezTo>
                      <a:lnTo>
                        <a:pt x="2940" y="1557"/>
                      </a:lnTo>
                      <a:lnTo>
                        <a:pt x="2940" y="1557"/>
                      </a:lnTo>
                      <a:cubicBezTo>
                        <a:pt x="2903" y="1564"/>
                        <a:pt x="2874" y="1582"/>
                        <a:pt x="2852" y="1607"/>
                      </a:cubicBezTo>
                      <a:lnTo>
                        <a:pt x="2852" y="1607"/>
                      </a:lnTo>
                      <a:cubicBezTo>
                        <a:pt x="2830" y="1632"/>
                        <a:pt x="2803" y="1651"/>
                        <a:pt x="2770" y="1664"/>
                      </a:cubicBezTo>
                      <a:lnTo>
                        <a:pt x="2671" y="1702"/>
                      </a:lnTo>
                      <a:lnTo>
                        <a:pt x="2671" y="1702"/>
                      </a:lnTo>
                      <a:cubicBezTo>
                        <a:pt x="2639" y="1715"/>
                        <a:pt x="2615" y="1742"/>
                        <a:pt x="2600" y="1786"/>
                      </a:cubicBezTo>
                      <a:lnTo>
                        <a:pt x="2582" y="1836"/>
                      </a:lnTo>
                      <a:lnTo>
                        <a:pt x="2577" y="1850"/>
                      </a:lnTo>
                      <a:lnTo>
                        <a:pt x="2577" y="1850"/>
                      </a:lnTo>
                      <a:cubicBezTo>
                        <a:pt x="2563" y="1841"/>
                        <a:pt x="2546" y="1836"/>
                        <a:pt x="2524" y="1836"/>
                      </a:cubicBezTo>
                      <a:lnTo>
                        <a:pt x="2524" y="1836"/>
                      </a:lnTo>
                      <a:cubicBezTo>
                        <a:pt x="2502" y="1836"/>
                        <a:pt x="2484" y="1841"/>
                        <a:pt x="2471" y="1850"/>
                      </a:cubicBezTo>
                      <a:lnTo>
                        <a:pt x="2415" y="1862"/>
                      </a:lnTo>
                      <a:lnTo>
                        <a:pt x="2415" y="1862"/>
                      </a:lnTo>
                      <a:cubicBezTo>
                        <a:pt x="2378" y="1871"/>
                        <a:pt x="2349" y="1887"/>
                        <a:pt x="2327" y="1912"/>
                      </a:cubicBezTo>
                      <a:lnTo>
                        <a:pt x="2327" y="1912"/>
                      </a:lnTo>
                      <a:cubicBezTo>
                        <a:pt x="2306" y="1938"/>
                        <a:pt x="2278" y="1957"/>
                        <a:pt x="2246" y="1970"/>
                      </a:cubicBezTo>
                      <a:lnTo>
                        <a:pt x="2147" y="2008"/>
                      </a:lnTo>
                      <a:lnTo>
                        <a:pt x="2147" y="2008"/>
                      </a:lnTo>
                      <a:cubicBezTo>
                        <a:pt x="2114" y="2020"/>
                        <a:pt x="2091" y="2049"/>
                        <a:pt x="2075" y="2092"/>
                      </a:cubicBezTo>
                      <a:lnTo>
                        <a:pt x="2058" y="2143"/>
                      </a:lnTo>
                      <a:lnTo>
                        <a:pt x="2053" y="2156"/>
                      </a:lnTo>
                      <a:lnTo>
                        <a:pt x="2053" y="2156"/>
                      </a:lnTo>
                      <a:cubicBezTo>
                        <a:pt x="2053" y="2156"/>
                        <a:pt x="2054" y="2156"/>
                        <a:pt x="2054" y="2157"/>
                      </a:cubicBezTo>
                      <a:lnTo>
                        <a:pt x="2053" y="2156"/>
                      </a:lnTo>
                      <a:lnTo>
                        <a:pt x="2054" y="2157"/>
                      </a:lnTo>
                      <a:lnTo>
                        <a:pt x="2054" y="2157"/>
                      </a:lnTo>
                      <a:cubicBezTo>
                        <a:pt x="2067" y="2166"/>
                        <a:pt x="2077" y="2181"/>
                        <a:pt x="2082" y="2199"/>
                      </a:cubicBezTo>
                      <a:lnTo>
                        <a:pt x="2082" y="2199"/>
                      </a:lnTo>
                      <a:cubicBezTo>
                        <a:pt x="2092" y="2238"/>
                        <a:pt x="2109" y="2269"/>
                        <a:pt x="2131" y="2295"/>
                      </a:cubicBezTo>
                      <a:lnTo>
                        <a:pt x="2196" y="2371"/>
                      </a:lnTo>
                      <a:lnTo>
                        <a:pt x="2261" y="2448"/>
                      </a:lnTo>
                      <a:lnTo>
                        <a:pt x="2261" y="2448"/>
                      </a:lnTo>
                      <a:cubicBezTo>
                        <a:pt x="2284" y="2473"/>
                        <a:pt x="2300" y="2506"/>
                        <a:pt x="2311" y="2543"/>
                      </a:cubicBezTo>
                      <a:lnTo>
                        <a:pt x="2311" y="2543"/>
                      </a:lnTo>
                      <a:cubicBezTo>
                        <a:pt x="2322" y="2581"/>
                        <a:pt x="2306" y="2601"/>
                        <a:pt x="2261" y="2601"/>
                      </a:cubicBezTo>
                      <a:lnTo>
                        <a:pt x="1606" y="2601"/>
                      </a:lnTo>
                      <a:lnTo>
                        <a:pt x="1606" y="2601"/>
                      </a:lnTo>
                      <a:cubicBezTo>
                        <a:pt x="1563" y="2601"/>
                        <a:pt x="1546" y="2581"/>
                        <a:pt x="1557" y="2543"/>
                      </a:cubicBezTo>
                      <a:lnTo>
                        <a:pt x="1557" y="2543"/>
                      </a:lnTo>
                      <a:cubicBezTo>
                        <a:pt x="1568" y="2506"/>
                        <a:pt x="1584" y="2473"/>
                        <a:pt x="1606" y="2448"/>
                      </a:cubicBezTo>
                      <a:lnTo>
                        <a:pt x="1672" y="2371"/>
                      </a:lnTo>
                      <a:lnTo>
                        <a:pt x="1737" y="2295"/>
                      </a:lnTo>
                      <a:lnTo>
                        <a:pt x="1737" y="2295"/>
                      </a:lnTo>
                      <a:cubicBezTo>
                        <a:pt x="1759" y="2269"/>
                        <a:pt x="1776" y="2238"/>
                        <a:pt x="1786" y="2199"/>
                      </a:cubicBezTo>
                      <a:lnTo>
                        <a:pt x="1786" y="2199"/>
                      </a:lnTo>
                      <a:cubicBezTo>
                        <a:pt x="1792" y="2181"/>
                        <a:pt x="1801" y="2167"/>
                        <a:pt x="1813" y="2158"/>
                      </a:cubicBezTo>
                      <a:lnTo>
                        <a:pt x="1815" y="2156"/>
                      </a:lnTo>
                      <a:lnTo>
                        <a:pt x="1814" y="2157"/>
                      </a:lnTo>
                      <a:lnTo>
                        <a:pt x="1814" y="2157"/>
                      </a:lnTo>
                      <a:cubicBezTo>
                        <a:pt x="1815" y="2157"/>
                        <a:pt x="1815" y="2156"/>
                        <a:pt x="1815" y="2156"/>
                      </a:cubicBezTo>
                      <a:lnTo>
                        <a:pt x="1811" y="2143"/>
                      </a:lnTo>
                      <a:lnTo>
                        <a:pt x="1793" y="2092"/>
                      </a:lnTo>
                      <a:lnTo>
                        <a:pt x="1793" y="2092"/>
                      </a:lnTo>
                      <a:cubicBezTo>
                        <a:pt x="1778" y="2049"/>
                        <a:pt x="1754" y="2020"/>
                        <a:pt x="1721" y="2008"/>
                      </a:cubicBezTo>
                      <a:lnTo>
                        <a:pt x="1622" y="1970"/>
                      </a:lnTo>
                      <a:lnTo>
                        <a:pt x="1622" y="1970"/>
                      </a:lnTo>
                      <a:cubicBezTo>
                        <a:pt x="1590" y="1957"/>
                        <a:pt x="1563" y="1938"/>
                        <a:pt x="1541" y="1912"/>
                      </a:cubicBezTo>
                      <a:lnTo>
                        <a:pt x="1541" y="1912"/>
                      </a:lnTo>
                      <a:cubicBezTo>
                        <a:pt x="1519" y="1887"/>
                        <a:pt x="1489" y="1871"/>
                        <a:pt x="1452" y="1862"/>
                      </a:cubicBezTo>
                      <a:lnTo>
                        <a:pt x="1397" y="1850"/>
                      </a:lnTo>
                      <a:lnTo>
                        <a:pt x="1397" y="1850"/>
                      </a:lnTo>
                      <a:cubicBezTo>
                        <a:pt x="1384" y="1841"/>
                        <a:pt x="1366" y="1836"/>
                        <a:pt x="1344" y="1836"/>
                      </a:cubicBezTo>
                      <a:lnTo>
                        <a:pt x="1344" y="1836"/>
                      </a:lnTo>
                      <a:cubicBezTo>
                        <a:pt x="1322" y="1836"/>
                        <a:pt x="1304" y="1841"/>
                        <a:pt x="1291" y="1850"/>
                      </a:cubicBezTo>
                      <a:lnTo>
                        <a:pt x="1286" y="1836"/>
                      </a:lnTo>
                      <a:lnTo>
                        <a:pt x="1268" y="1786"/>
                      </a:lnTo>
                      <a:lnTo>
                        <a:pt x="1268" y="1786"/>
                      </a:lnTo>
                      <a:cubicBezTo>
                        <a:pt x="1253" y="1742"/>
                        <a:pt x="1230" y="1715"/>
                        <a:pt x="1196" y="1702"/>
                      </a:cubicBezTo>
                      <a:lnTo>
                        <a:pt x="1098" y="1664"/>
                      </a:lnTo>
                      <a:lnTo>
                        <a:pt x="1098" y="1664"/>
                      </a:lnTo>
                      <a:cubicBezTo>
                        <a:pt x="1066" y="1651"/>
                        <a:pt x="1038" y="1632"/>
                        <a:pt x="1016" y="1607"/>
                      </a:cubicBezTo>
                      <a:lnTo>
                        <a:pt x="1016" y="1607"/>
                      </a:lnTo>
                      <a:cubicBezTo>
                        <a:pt x="995" y="1582"/>
                        <a:pt x="965" y="1564"/>
                        <a:pt x="928" y="1557"/>
                      </a:cubicBezTo>
                      <a:lnTo>
                        <a:pt x="874" y="1545"/>
                      </a:lnTo>
                      <a:lnTo>
                        <a:pt x="874" y="1545"/>
                      </a:lnTo>
                      <a:cubicBezTo>
                        <a:pt x="875" y="1546"/>
                        <a:pt x="875" y="1546"/>
                        <a:pt x="876" y="1547"/>
                      </a:cubicBezTo>
                      <a:lnTo>
                        <a:pt x="873" y="1545"/>
                      </a:lnTo>
                      <a:lnTo>
                        <a:pt x="877" y="1547"/>
                      </a:lnTo>
                      <a:lnTo>
                        <a:pt x="877" y="1547"/>
                      </a:lnTo>
                      <a:cubicBezTo>
                        <a:pt x="888" y="1557"/>
                        <a:pt x="897" y="1570"/>
                        <a:pt x="902" y="1587"/>
                      </a:cubicBezTo>
                      <a:lnTo>
                        <a:pt x="902" y="1587"/>
                      </a:lnTo>
                      <a:cubicBezTo>
                        <a:pt x="912" y="1625"/>
                        <a:pt x="929" y="1657"/>
                        <a:pt x="950" y="1683"/>
                      </a:cubicBezTo>
                      <a:lnTo>
                        <a:pt x="1082" y="1836"/>
                      </a:lnTo>
                      <a:lnTo>
                        <a:pt x="1147" y="1912"/>
                      </a:lnTo>
                      <a:lnTo>
                        <a:pt x="1147" y="1912"/>
                      </a:lnTo>
                      <a:cubicBezTo>
                        <a:pt x="1169" y="1938"/>
                        <a:pt x="1191" y="1951"/>
                        <a:pt x="1213" y="1951"/>
                      </a:cubicBezTo>
                      <a:lnTo>
                        <a:pt x="1213" y="1951"/>
                      </a:lnTo>
                      <a:cubicBezTo>
                        <a:pt x="1235" y="1951"/>
                        <a:pt x="1251" y="1932"/>
                        <a:pt x="1262" y="1893"/>
                      </a:cubicBezTo>
                      <a:lnTo>
                        <a:pt x="1262" y="1893"/>
                      </a:lnTo>
                      <a:cubicBezTo>
                        <a:pt x="1273" y="1855"/>
                        <a:pt x="1301" y="1836"/>
                        <a:pt x="1344" y="1836"/>
                      </a:cubicBezTo>
                      <a:lnTo>
                        <a:pt x="1344" y="1836"/>
                      </a:lnTo>
                      <a:cubicBezTo>
                        <a:pt x="1388" y="1836"/>
                        <a:pt x="1415" y="1855"/>
                        <a:pt x="1426" y="1893"/>
                      </a:cubicBezTo>
                      <a:lnTo>
                        <a:pt x="1426" y="1893"/>
                      </a:lnTo>
                      <a:cubicBezTo>
                        <a:pt x="1437" y="1932"/>
                        <a:pt x="1453" y="1964"/>
                        <a:pt x="1476" y="1989"/>
                      </a:cubicBezTo>
                      <a:lnTo>
                        <a:pt x="1541" y="2065"/>
                      </a:lnTo>
                      <a:lnTo>
                        <a:pt x="1606" y="2143"/>
                      </a:lnTo>
                      <a:lnTo>
                        <a:pt x="1606" y="2143"/>
                      </a:lnTo>
                      <a:cubicBezTo>
                        <a:pt x="1629" y="2168"/>
                        <a:pt x="1640" y="2193"/>
                        <a:pt x="1640" y="2218"/>
                      </a:cubicBezTo>
                      <a:lnTo>
                        <a:pt x="1640" y="2218"/>
                      </a:lnTo>
                      <a:cubicBezTo>
                        <a:pt x="1640" y="2244"/>
                        <a:pt x="1622" y="2264"/>
                        <a:pt x="1590" y="2276"/>
                      </a:cubicBezTo>
                      <a:lnTo>
                        <a:pt x="1590" y="2276"/>
                      </a:lnTo>
                      <a:cubicBezTo>
                        <a:pt x="1557" y="2289"/>
                        <a:pt x="1519" y="2295"/>
                        <a:pt x="1476" y="2295"/>
                      </a:cubicBezTo>
                      <a:lnTo>
                        <a:pt x="1213" y="2295"/>
                      </a:lnTo>
                      <a:lnTo>
                        <a:pt x="1213" y="2295"/>
                      </a:lnTo>
                      <a:cubicBezTo>
                        <a:pt x="1169" y="2295"/>
                        <a:pt x="1131" y="2289"/>
                        <a:pt x="1098" y="2276"/>
                      </a:cubicBezTo>
                      <a:lnTo>
                        <a:pt x="1098" y="2276"/>
                      </a:lnTo>
                      <a:cubicBezTo>
                        <a:pt x="1066" y="2264"/>
                        <a:pt x="1049" y="2244"/>
                        <a:pt x="1049" y="2218"/>
                      </a:cubicBezTo>
                      <a:lnTo>
                        <a:pt x="1049" y="2218"/>
                      </a:lnTo>
                      <a:cubicBezTo>
                        <a:pt x="1049" y="2193"/>
                        <a:pt x="1060" y="2168"/>
                        <a:pt x="1082" y="2143"/>
                      </a:cubicBezTo>
                      <a:lnTo>
                        <a:pt x="1082" y="2143"/>
                      </a:lnTo>
                      <a:cubicBezTo>
                        <a:pt x="1103" y="2116"/>
                        <a:pt x="1115" y="2091"/>
                        <a:pt x="1115" y="2065"/>
                      </a:cubicBezTo>
                      <a:lnTo>
                        <a:pt x="1115" y="2065"/>
                      </a:lnTo>
                      <a:cubicBezTo>
                        <a:pt x="1115" y="2040"/>
                        <a:pt x="1098" y="2020"/>
                        <a:pt x="1066" y="2008"/>
                      </a:cubicBezTo>
                      <a:lnTo>
                        <a:pt x="1066" y="2008"/>
                      </a:lnTo>
                      <a:cubicBezTo>
                        <a:pt x="1032" y="1995"/>
                        <a:pt x="995" y="1989"/>
                        <a:pt x="950" y="1989"/>
                      </a:cubicBezTo>
                      <a:lnTo>
                        <a:pt x="689" y="1989"/>
                      </a:lnTo>
                      <a:lnTo>
                        <a:pt x="689" y="1989"/>
                      </a:lnTo>
                      <a:cubicBezTo>
                        <a:pt x="645" y="1989"/>
                        <a:pt x="607" y="1983"/>
                        <a:pt x="574" y="1970"/>
                      </a:cubicBezTo>
                      <a:lnTo>
                        <a:pt x="574" y="1970"/>
                      </a:lnTo>
                      <a:cubicBezTo>
                        <a:pt x="541" y="1957"/>
                        <a:pt x="525" y="1938"/>
                        <a:pt x="525" y="1912"/>
                      </a:cubicBezTo>
                      <a:lnTo>
                        <a:pt x="525" y="1912"/>
                      </a:lnTo>
                      <a:cubicBezTo>
                        <a:pt x="525" y="1887"/>
                        <a:pt x="536" y="1861"/>
                        <a:pt x="557" y="1836"/>
                      </a:cubicBezTo>
                      <a:lnTo>
                        <a:pt x="557" y="1836"/>
                      </a:lnTo>
                      <a:cubicBezTo>
                        <a:pt x="579" y="1811"/>
                        <a:pt x="590" y="1785"/>
                        <a:pt x="590" y="1760"/>
                      </a:cubicBezTo>
                      <a:lnTo>
                        <a:pt x="590" y="1760"/>
                      </a:lnTo>
                      <a:cubicBezTo>
                        <a:pt x="590" y="1734"/>
                        <a:pt x="574" y="1715"/>
                        <a:pt x="541" y="1702"/>
                      </a:cubicBezTo>
                      <a:lnTo>
                        <a:pt x="541" y="1702"/>
                      </a:lnTo>
                      <a:cubicBezTo>
                        <a:pt x="508" y="1690"/>
                        <a:pt x="470" y="1683"/>
                        <a:pt x="426" y="1683"/>
                      </a:cubicBezTo>
                      <a:lnTo>
                        <a:pt x="164" y="1683"/>
                      </a:lnTo>
                      <a:lnTo>
                        <a:pt x="164" y="1683"/>
                      </a:lnTo>
                      <a:cubicBezTo>
                        <a:pt x="120" y="1683"/>
                        <a:pt x="83" y="1677"/>
                        <a:pt x="49" y="1664"/>
                      </a:cubicBezTo>
                      <a:lnTo>
                        <a:pt x="49" y="1664"/>
                      </a:lnTo>
                      <a:cubicBezTo>
                        <a:pt x="16" y="1651"/>
                        <a:pt x="0" y="1632"/>
                        <a:pt x="0" y="1607"/>
                      </a:cubicBezTo>
                      <a:lnTo>
                        <a:pt x="0" y="1607"/>
                      </a:lnTo>
                      <a:cubicBezTo>
                        <a:pt x="0" y="1582"/>
                        <a:pt x="11" y="1556"/>
                        <a:pt x="33" y="1530"/>
                      </a:cubicBezTo>
                      <a:lnTo>
                        <a:pt x="99"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3" y="924"/>
                        <a:pt x="120" y="918"/>
                        <a:pt x="164" y="918"/>
                      </a:cubicBezTo>
                      <a:lnTo>
                        <a:pt x="426" y="918"/>
                      </a:lnTo>
                      <a:lnTo>
                        <a:pt x="426" y="918"/>
                      </a:lnTo>
                      <a:cubicBezTo>
                        <a:pt x="470" y="918"/>
                        <a:pt x="508" y="912"/>
                        <a:pt x="541" y="900"/>
                      </a:cubicBezTo>
                      <a:lnTo>
                        <a:pt x="541" y="900"/>
                      </a:lnTo>
                      <a:cubicBezTo>
                        <a:pt x="574" y="887"/>
                        <a:pt x="590" y="867"/>
                        <a:pt x="590" y="842"/>
                      </a:cubicBezTo>
                      <a:lnTo>
                        <a:pt x="590" y="842"/>
                      </a:lnTo>
                      <a:cubicBezTo>
                        <a:pt x="590" y="816"/>
                        <a:pt x="579" y="791"/>
                        <a:pt x="557" y="765"/>
                      </a:cubicBezTo>
                      <a:lnTo>
                        <a:pt x="557" y="765"/>
                      </a:lnTo>
                      <a:cubicBezTo>
                        <a:pt x="536" y="739"/>
                        <a:pt x="525" y="714"/>
                        <a:pt x="525" y="689"/>
                      </a:cubicBezTo>
                      <a:lnTo>
                        <a:pt x="525" y="689"/>
                      </a:lnTo>
                      <a:cubicBezTo>
                        <a:pt x="525" y="663"/>
                        <a:pt x="541" y="644"/>
                        <a:pt x="574" y="631"/>
                      </a:cubicBezTo>
                      <a:lnTo>
                        <a:pt x="574" y="631"/>
                      </a:lnTo>
                      <a:cubicBezTo>
                        <a:pt x="607" y="618"/>
                        <a:pt x="645" y="613"/>
                        <a:pt x="689" y="613"/>
                      </a:cubicBezTo>
                      <a:lnTo>
                        <a:pt x="950" y="613"/>
                      </a:lnTo>
                      <a:lnTo>
                        <a:pt x="950" y="613"/>
                      </a:lnTo>
                      <a:cubicBezTo>
                        <a:pt x="995" y="613"/>
                        <a:pt x="1032" y="605"/>
                        <a:pt x="1066" y="593"/>
                      </a:cubicBezTo>
                      <a:lnTo>
                        <a:pt x="1066" y="593"/>
                      </a:lnTo>
                      <a:cubicBezTo>
                        <a:pt x="1098" y="580"/>
                        <a:pt x="1115" y="561"/>
                        <a:pt x="1115" y="535"/>
                      </a:cubicBezTo>
                      <a:lnTo>
                        <a:pt x="1115" y="535"/>
                      </a:lnTo>
                      <a:cubicBezTo>
                        <a:pt x="1115" y="510"/>
                        <a:pt x="1103" y="485"/>
                        <a:pt x="1082" y="459"/>
                      </a:cubicBezTo>
                      <a:lnTo>
                        <a:pt x="1082" y="459"/>
                      </a:lnTo>
                      <a:cubicBezTo>
                        <a:pt x="1060" y="434"/>
                        <a:pt x="1049" y="409"/>
                        <a:pt x="1049" y="382"/>
                      </a:cubicBezTo>
                      <a:lnTo>
                        <a:pt x="1049" y="382"/>
                      </a:lnTo>
                      <a:cubicBezTo>
                        <a:pt x="1049" y="357"/>
                        <a:pt x="1066" y="338"/>
                        <a:pt x="1098" y="326"/>
                      </a:cubicBezTo>
                      <a:lnTo>
                        <a:pt x="1098" y="326"/>
                      </a:lnTo>
                      <a:cubicBezTo>
                        <a:pt x="1131" y="313"/>
                        <a:pt x="1169" y="306"/>
                        <a:pt x="1213" y="306"/>
                      </a:cubicBezTo>
                      <a:lnTo>
                        <a:pt x="1476" y="306"/>
                      </a:lnTo>
                      <a:lnTo>
                        <a:pt x="1476" y="306"/>
                      </a:lnTo>
                      <a:cubicBezTo>
                        <a:pt x="1519" y="306"/>
                        <a:pt x="1557" y="313"/>
                        <a:pt x="1590" y="326"/>
                      </a:cubicBezTo>
                      <a:lnTo>
                        <a:pt x="1590" y="326"/>
                      </a:lnTo>
                      <a:cubicBezTo>
                        <a:pt x="1622" y="338"/>
                        <a:pt x="1640" y="357"/>
                        <a:pt x="1640" y="382"/>
                      </a:cubicBezTo>
                      <a:lnTo>
                        <a:pt x="1640" y="382"/>
                      </a:lnTo>
                      <a:cubicBezTo>
                        <a:pt x="1640" y="409"/>
                        <a:pt x="1629" y="434"/>
                        <a:pt x="1606" y="459"/>
                      </a:cubicBezTo>
                      <a:lnTo>
                        <a:pt x="1541" y="535"/>
                      </a:lnTo>
                      <a:lnTo>
                        <a:pt x="1476" y="613"/>
                      </a:lnTo>
                      <a:lnTo>
                        <a:pt x="1476" y="613"/>
                      </a:lnTo>
                      <a:cubicBezTo>
                        <a:pt x="1453" y="638"/>
                        <a:pt x="1437" y="669"/>
                        <a:pt x="1426" y="708"/>
                      </a:cubicBezTo>
                      <a:lnTo>
                        <a:pt x="1426" y="708"/>
                      </a:lnTo>
                      <a:cubicBezTo>
                        <a:pt x="1420" y="726"/>
                        <a:pt x="1412" y="740"/>
                        <a:pt x="1398" y="750"/>
                      </a:cubicBezTo>
                      <a:lnTo>
                        <a:pt x="1397" y="750"/>
                      </a:lnTo>
                      <a:lnTo>
                        <a:pt x="1398" y="750"/>
                      </a:lnTo>
                      <a:lnTo>
                        <a:pt x="1398" y="750"/>
                      </a:lnTo>
                      <a:lnTo>
                        <a:pt x="1398" y="750"/>
                      </a:lnTo>
                      <a:lnTo>
                        <a:pt x="1452" y="739"/>
                      </a:lnTo>
                      <a:lnTo>
                        <a:pt x="1452" y="739"/>
                      </a:lnTo>
                      <a:cubicBezTo>
                        <a:pt x="1489" y="731"/>
                        <a:pt x="1519" y="714"/>
                        <a:pt x="1541" y="689"/>
                      </a:cubicBezTo>
                      <a:lnTo>
                        <a:pt x="1541" y="689"/>
                      </a:lnTo>
                      <a:cubicBezTo>
                        <a:pt x="1563" y="663"/>
                        <a:pt x="1590" y="644"/>
                        <a:pt x="1622" y="631"/>
                      </a:cubicBezTo>
                      <a:lnTo>
                        <a:pt x="1721" y="593"/>
                      </a:lnTo>
                      <a:lnTo>
                        <a:pt x="1721" y="593"/>
                      </a:lnTo>
                      <a:cubicBezTo>
                        <a:pt x="1754" y="580"/>
                        <a:pt x="1778" y="553"/>
                        <a:pt x="1793" y="510"/>
                      </a:cubicBezTo>
                      <a:lnTo>
                        <a:pt x="1811" y="459"/>
                      </a:lnTo>
                      <a:lnTo>
                        <a:pt x="1815" y="445"/>
                      </a:lnTo>
                      <a:lnTo>
                        <a:pt x="1815" y="445"/>
                      </a:lnTo>
                      <a:cubicBezTo>
                        <a:pt x="1818" y="447"/>
                        <a:pt x="1821" y="449"/>
                        <a:pt x="1824" y="450"/>
                      </a:cubicBezTo>
                      <a:lnTo>
                        <a:pt x="1824" y="450"/>
                      </a:lnTo>
                      <a:cubicBezTo>
                        <a:pt x="1806" y="441"/>
                        <a:pt x="1793" y="424"/>
                        <a:pt x="1786" y="402"/>
                      </a:cubicBezTo>
                      <a:lnTo>
                        <a:pt x="1786" y="402"/>
                      </a:lnTo>
                      <a:cubicBezTo>
                        <a:pt x="1776" y="364"/>
                        <a:pt x="1759" y="332"/>
                        <a:pt x="1737" y="306"/>
                      </a:cubicBezTo>
                      <a:lnTo>
                        <a:pt x="1606" y="153"/>
                      </a:lnTo>
                      <a:lnTo>
                        <a:pt x="1606" y="153"/>
                      </a:lnTo>
                      <a:cubicBezTo>
                        <a:pt x="1584" y="127"/>
                        <a:pt x="1568" y="96"/>
                        <a:pt x="1557" y="57"/>
                      </a:cubicBezTo>
                      <a:lnTo>
                        <a:pt x="1557" y="57"/>
                      </a:lnTo>
                      <a:cubicBezTo>
                        <a:pt x="1546" y="19"/>
                        <a:pt x="1563" y="0"/>
                        <a:pt x="1606" y="0"/>
                      </a:cubicBezTo>
                      <a:lnTo>
                        <a:pt x="2261" y="0"/>
                      </a:lnTo>
                      <a:lnTo>
                        <a:pt x="2261" y="0"/>
                      </a:lnTo>
                      <a:cubicBezTo>
                        <a:pt x="2306" y="0"/>
                        <a:pt x="2322" y="19"/>
                        <a:pt x="2311" y="57"/>
                      </a:cubicBezTo>
                      <a:lnTo>
                        <a:pt x="2311" y="57"/>
                      </a:lnTo>
                      <a:cubicBezTo>
                        <a:pt x="2300" y="96"/>
                        <a:pt x="2284" y="127"/>
                        <a:pt x="2261" y="153"/>
                      </a:cubicBezTo>
                      <a:lnTo>
                        <a:pt x="2196" y="230"/>
                      </a:lnTo>
                      <a:lnTo>
                        <a:pt x="2131" y="306"/>
                      </a:lnTo>
                      <a:lnTo>
                        <a:pt x="2131" y="306"/>
                      </a:lnTo>
                      <a:cubicBezTo>
                        <a:pt x="2109" y="332"/>
                        <a:pt x="2092" y="364"/>
                        <a:pt x="2082" y="402"/>
                      </a:cubicBezTo>
                      <a:lnTo>
                        <a:pt x="2082" y="402"/>
                      </a:lnTo>
                      <a:cubicBezTo>
                        <a:pt x="2076" y="422"/>
                        <a:pt x="2065" y="437"/>
                        <a:pt x="2049" y="447"/>
                      </a:cubicBezTo>
                      <a:lnTo>
                        <a:pt x="2049" y="447"/>
                      </a:lnTo>
                      <a:cubicBezTo>
                        <a:pt x="2051" y="446"/>
                        <a:pt x="2052" y="446"/>
                        <a:pt x="2053" y="445"/>
                      </a:cubicBezTo>
                      <a:lnTo>
                        <a:pt x="2058" y="459"/>
                      </a:lnTo>
                      <a:lnTo>
                        <a:pt x="2075" y="510"/>
                      </a:lnTo>
                      <a:lnTo>
                        <a:pt x="2075" y="510"/>
                      </a:lnTo>
                      <a:cubicBezTo>
                        <a:pt x="2091" y="553"/>
                        <a:pt x="2114" y="580"/>
                        <a:pt x="2147" y="593"/>
                      </a:cubicBezTo>
                      <a:lnTo>
                        <a:pt x="2246" y="631"/>
                      </a:lnTo>
                      <a:lnTo>
                        <a:pt x="2246" y="631"/>
                      </a:lnTo>
                      <a:cubicBezTo>
                        <a:pt x="2278" y="644"/>
                        <a:pt x="2306" y="663"/>
                        <a:pt x="2327" y="689"/>
                      </a:cubicBezTo>
                      <a:lnTo>
                        <a:pt x="2327" y="689"/>
                      </a:lnTo>
                      <a:cubicBezTo>
                        <a:pt x="2349" y="714"/>
                        <a:pt x="2378" y="731"/>
                        <a:pt x="2415" y="739"/>
                      </a:cubicBezTo>
                      <a:lnTo>
                        <a:pt x="2471" y="750"/>
                      </a:lnTo>
                      <a:lnTo>
                        <a:pt x="2471" y="750"/>
                      </a:lnTo>
                      <a:cubicBezTo>
                        <a:pt x="2470" y="750"/>
                        <a:pt x="2470" y="750"/>
                        <a:pt x="2470" y="750"/>
                      </a:cubicBezTo>
                      <a:lnTo>
                        <a:pt x="2471" y="750"/>
                      </a:lnTo>
                      <a:lnTo>
                        <a:pt x="2469" y="749"/>
                      </a:lnTo>
                      <a:lnTo>
                        <a:pt x="2469" y="749"/>
                      </a:lnTo>
                      <a:cubicBezTo>
                        <a:pt x="2457" y="740"/>
                        <a:pt x="2447" y="726"/>
                        <a:pt x="2442" y="708"/>
                      </a:cubicBezTo>
                      <a:lnTo>
                        <a:pt x="2442" y="708"/>
                      </a:lnTo>
                      <a:cubicBezTo>
                        <a:pt x="2431" y="669"/>
                        <a:pt x="2414" y="638"/>
                        <a:pt x="2392" y="613"/>
                      </a:cubicBezTo>
                      <a:lnTo>
                        <a:pt x="2327" y="535"/>
                      </a:lnTo>
                      <a:lnTo>
                        <a:pt x="2261" y="459"/>
                      </a:lnTo>
                      <a:lnTo>
                        <a:pt x="2261" y="459"/>
                      </a:lnTo>
                      <a:cubicBezTo>
                        <a:pt x="2240" y="434"/>
                        <a:pt x="2229" y="409"/>
                        <a:pt x="2229" y="382"/>
                      </a:cubicBezTo>
                      <a:lnTo>
                        <a:pt x="2229" y="382"/>
                      </a:lnTo>
                      <a:cubicBezTo>
                        <a:pt x="2229" y="357"/>
                        <a:pt x="2246" y="338"/>
                        <a:pt x="2278" y="326"/>
                      </a:cubicBezTo>
                      <a:lnTo>
                        <a:pt x="2278" y="326"/>
                      </a:lnTo>
                      <a:cubicBezTo>
                        <a:pt x="2311" y="313"/>
                        <a:pt x="2349" y="306"/>
                        <a:pt x="2392" y="306"/>
                      </a:cubicBezTo>
                      <a:lnTo>
                        <a:pt x="2655" y="306"/>
                      </a:lnTo>
                      <a:lnTo>
                        <a:pt x="2655" y="306"/>
                      </a:lnTo>
                      <a:cubicBezTo>
                        <a:pt x="2698" y="306"/>
                        <a:pt x="2737" y="313"/>
                        <a:pt x="2770" y="326"/>
                      </a:cubicBezTo>
                      <a:lnTo>
                        <a:pt x="2770" y="326"/>
                      </a:lnTo>
                      <a:cubicBezTo>
                        <a:pt x="2803" y="338"/>
                        <a:pt x="2819" y="357"/>
                        <a:pt x="2819" y="382"/>
                      </a:cubicBezTo>
                      <a:lnTo>
                        <a:pt x="2819" y="382"/>
                      </a:lnTo>
                      <a:cubicBezTo>
                        <a:pt x="2819" y="409"/>
                        <a:pt x="2808" y="434"/>
                        <a:pt x="2787" y="459"/>
                      </a:cubicBezTo>
                      <a:lnTo>
                        <a:pt x="2787" y="459"/>
                      </a:lnTo>
                      <a:cubicBezTo>
                        <a:pt x="2764" y="485"/>
                        <a:pt x="2753" y="510"/>
                        <a:pt x="2753" y="535"/>
                      </a:cubicBezTo>
                      <a:lnTo>
                        <a:pt x="2753" y="535"/>
                      </a:lnTo>
                      <a:cubicBezTo>
                        <a:pt x="2753" y="561"/>
                        <a:pt x="2770" y="580"/>
                        <a:pt x="2803" y="593"/>
                      </a:cubicBezTo>
                      <a:lnTo>
                        <a:pt x="2803" y="593"/>
                      </a:lnTo>
                      <a:cubicBezTo>
                        <a:pt x="2835" y="605"/>
                        <a:pt x="2874" y="613"/>
                        <a:pt x="2917" y="613"/>
                      </a:cubicBezTo>
                      <a:lnTo>
                        <a:pt x="3180" y="613"/>
                      </a:lnTo>
                      <a:lnTo>
                        <a:pt x="3180" y="613"/>
                      </a:lnTo>
                      <a:cubicBezTo>
                        <a:pt x="3223" y="613"/>
                        <a:pt x="3262" y="618"/>
                        <a:pt x="3294" y="631"/>
                      </a:cubicBezTo>
                      <a:lnTo>
                        <a:pt x="3294" y="631"/>
                      </a:lnTo>
                      <a:cubicBezTo>
                        <a:pt x="3327" y="644"/>
                        <a:pt x="3343" y="663"/>
                        <a:pt x="3343" y="689"/>
                      </a:cubicBezTo>
                      <a:lnTo>
                        <a:pt x="3343" y="689"/>
                      </a:lnTo>
                      <a:cubicBezTo>
                        <a:pt x="3343" y="714"/>
                        <a:pt x="3333" y="739"/>
                        <a:pt x="3311" y="765"/>
                      </a:cubicBezTo>
                      <a:lnTo>
                        <a:pt x="3311" y="765"/>
                      </a:lnTo>
                      <a:cubicBezTo>
                        <a:pt x="3289" y="791"/>
                        <a:pt x="3278" y="816"/>
                        <a:pt x="3278" y="842"/>
                      </a:cubicBezTo>
                      <a:lnTo>
                        <a:pt x="3278" y="842"/>
                      </a:lnTo>
                      <a:cubicBezTo>
                        <a:pt x="3278" y="867"/>
                        <a:pt x="3294" y="887"/>
                        <a:pt x="3327" y="900"/>
                      </a:cubicBezTo>
                      <a:lnTo>
                        <a:pt x="3327" y="900"/>
                      </a:lnTo>
                      <a:cubicBezTo>
                        <a:pt x="3360" y="912"/>
                        <a:pt x="3398" y="918"/>
                        <a:pt x="3442" y="918"/>
                      </a:cubicBez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6" name="Freeform 295">
                  <a:extLst>
                    <a:ext uri="{FF2B5EF4-FFF2-40B4-BE49-F238E27FC236}">
                      <a16:creationId xmlns:a16="http://schemas.microsoft.com/office/drawing/2014/main" id="{3004C1A6-B5F0-2945-B917-268FA26DDC87}"/>
                    </a:ext>
                  </a:extLst>
                </p:cNvPr>
                <p:cNvSpPr>
                  <a:spLocks noChangeArrowheads="1"/>
                </p:cNvSpPr>
                <p:nvPr/>
              </p:nvSpPr>
              <p:spPr bwMode="auto">
                <a:xfrm>
                  <a:off x="5108575" y="5868988"/>
                  <a:ext cx="814388" cy="487362"/>
                </a:xfrm>
                <a:custGeom>
                  <a:avLst/>
                  <a:gdLst>
                    <a:gd name="T0" fmla="*/ 2260 w 2261"/>
                    <a:gd name="T1" fmla="*/ 675 h 1352"/>
                    <a:gd name="T2" fmla="*/ 2071 w 2261"/>
                    <a:gd name="T3" fmla="*/ 553 h 1352"/>
                    <a:gd name="T4" fmla="*/ 1967 w 2261"/>
                    <a:gd name="T5" fmla="*/ 480 h 1352"/>
                    <a:gd name="T6" fmla="*/ 1862 w 2261"/>
                    <a:gd name="T7" fmla="*/ 407 h 1352"/>
                    <a:gd name="T8" fmla="*/ 1737 w 2261"/>
                    <a:gd name="T9" fmla="*/ 357 h 1352"/>
                    <a:gd name="T10" fmla="*/ 1633 w 2261"/>
                    <a:gd name="T11" fmla="*/ 285 h 1352"/>
                    <a:gd name="T12" fmla="*/ 1402 w 2261"/>
                    <a:gd name="T13" fmla="*/ 163 h 1352"/>
                    <a:gd name="T14" fmla="*/ 1297 w 2261"/>
                    <a:gd name="T15" fmla="*/ 90 h 1352"/>
                    <a:gd name="T16" fmla="*/ 1193 w 2261"/>
                    <a:gd name="T17" fmla="*/ 16 h 1352"/>
                    <a:gd name="T18" fmla="*/ 1068 w 2261"/>
                    <a:gd name="T19" fmla="*/ 16 h 1352"/>
                    <a:gd name="T20" fmla="*/ 963 w 2261"/>
                    <a:gd name="T21" fmla="*/ 90 h 1352"/>
                    <a:gd name="T22" fmla="*/ 858 w 2261"/>
                    <a:gd name="T23" fmla="*/ 163 h 1352"/>
                    <a:gd name="T24" fmla="*/ 732 w 2261"/>
                    <a:gd name="T25" fmla="*/ 212 h 1352"/>
                    <a:gd name="T26" fmla="*/ 628 w 2261"/>
                    <a:gd name="T27" fmla="*/ 285 h 1352"/>
                    <a:gd name="T28" fmla="*/ 397 w 2261"/>
                    <a:gd name="T29" fmla="*/ 407 h 1352"/>
                    <a:gd name="T30" fmla="*/ 292 w 2261"/>
                    <a:gd name="T31" fmla="*/ 480 h 1352"/>
                    <a:gd name="T32" fmla="*/ 188 w 2261"/>
                    <a:gd name="T33" fmla="*/ 553 h 1352"/>
                    <a:gd name="T34" fmla="*/ 63 w 2261"/>
                    <a:gd name="T35" fmla="*/ 602 h 1352"/>
                    <a:gd name="T36" fmla="*/ 0 w 2261"/>
                    <a:gd name="T37" fmla="*/ 675 h 1352"/>
                    <a:gd name="T38" fmla="*/ 188 w 2261"/>
                    <a:gd name="T39" fmla="*/ 798 h 1352"/>
                    <a:gd name="T40" fmla="*/ 292 w 2261"/>
                    <a:gd name="T41" fmla="*/ 871 h 1352"/>
                    <a:gd name="T42" fmla="*/ 397 w 2261"/>
                    <a:gd name="T43" fmla="*/ 944 h 1352"/>
                    <a:gd name="T44" fmla="*/ 523 w 2261"/>
                    <a:gd name="T45" fmla="*/ 993 h 1352"/>
                    <a:gd name="T46" fmla="*/ 628 w 2261"/>
                    <a:gd name="T47" fmla="*/ 1066 h 1352"/>
                    <a:gd name="T48" fmla="*/ 858 w 2261"/>
                    <a:gd name="T49" fmla="*/ 1188 h 1352"/>
                    <a:gd name="T50" fmla="*/ 963 w 2261"/>
                    <a:gd name="T51" fmla="*/ 1262 h 1352"/>
                    <a:gd name="T52" fmla="*/ 1068 w 2261"/>
                    <a:gd name="T53" fmla="*/ 1334 h 1352"/>
                    <a:gd name="T54" fmla="*/ 1193 w 2261"/>
                    <a:gd name="T55" fmla="*/ 1334 h 1352"/>
                    <a:gd name="T56" fmla="*/ 1297 w 2261"/>
                    <a:gd name="T57" fmla="*/ 1262 h 1352"/>
                    <a:gd name="T58" fmla="*/ 1402 w 2261"/>
                    <a:gd name="T59" fmla="*/ 1188 h 1352"/>
                    <a:gd name="T60" fmla="*/ 1528 w 2261"/>
                    <a:gd name="T61" fmla="*/ 1140 h 1352"/>
                    <a:gd name="T62" fmla="*/ 1633 w 2261"/>
                    <a:gd name="T63" fmla="*/ 1066 h 1352"/>
                    <a:gd name="T64" fmla="*/ 1862 w 2261"/>
                    <a:gd name="T65" fmla="*/ 944 h 1352"/>
                    <a:gd name="T66" fmla="*/ 1967 w 2261"/>
                    <a:gd name="T67" fmla="*/ 871 h 1352"/>
                    <a:gd name="T68" fmla="*/ 2071 w 2261"/>
                    <a:gd name="T69" fmla="*/ 798 h 1352"/>
                    <a:gd name="T70" fmla="*/ 2197 w 2261"/>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1" h="1352">
                      <a:moveTo>
                        <a:pt x="2260" y="675"/>
                      </a:moveTo>
                      <a:lnTo>
                        <a:pt x="2260" y="675"/>
                      </a:lnTo>
                      <a:cubicBezTo>
                        <a:pt x="2260" y="643"/>
                        <a:pt x="2239" y="618"/>
                        <a:pt x="2197" y="602"/>
                      </a:cubicBezTo>
                      <a:lnTo>
                        <a:pt x="2071" y="553"/>
                      </a:lnTo>
                      <a:lnTo>
                        <a:pt x="2071" y="553"/>
                      </a:lnTo>
                      <a:cubicBezTo>
                        <a:pt x="2030" y="537"/>
                        <a:pt x="1995" y="513"/>
                        <a:pt x="1967" y="480"/>
                      </a:cubicBezTo>
                      <a:lnTo>
                        <a:pt x="1967" y="480"/>
                      </a:lnTo>
                      <a:cubicBezTo>
                        <a:pt x="1939" y="447"/>
                        <a:pt x="1904" y="424"/>
                        <a:pt x="1862" y="407"/>
                      </a:cubicBezTo>
                      <a:lnTo>
                        <a:pt x="1737" y="357"/>
                      </a:lnTo>
                      <a:lnTo>
                        <a:pt x="1737" y="357"/>
                      </a:lnTo>
                      <a:cubicBezTo>
                        <a:pt x="1696" y="342"/>
                        <a:pt x="1660" y="317"/>
                        <a:pt x="1633" y="285"/>
                      </a:cubicBezTo>
                      <a:lnTo>
                        <a:pt x="1633" y="285"/>
                      </a:lnTo>
                      <a:cubicBezTo>
                        <a:pt x="1604" y="252"/>
                        <a:pt x="1570" y="228"/>
                        <a:pt x="1528" y="212"/>
                      </a:cubicBezTo>
                      <a:lnTo>
                        <a:pt x="1402" y="163"/>
                      </a:lnTo>
                      <a:lnTo>
                        <a:pt x="1402" y="163"/>
                      </a:lnTo>
                      <a:cubicBezTo>
                        <a:pt x="1360" y="147"/>
                        <a:pt x="1325" y="123"/>
                        <a:pt x="1297" y="90"/>
                      </a:cubicBezTo>
                      <a:lnTo>
                        <a:pt x="1297" y="90"/>
                      </a:lnTo>
                      <a:cubicBezTo>
                        <a:pt x="1270" y="57"/>
                        <a:pt x="1234" y="33"/>
                        <a:pt x="1193" y="16"/>
                      </a:cubicBezTo>
                      <a:lnTo>
                        <a:pt x="1193" y="16"/>
                      </a:lnTo>
                      <a:cubicBezTo>
                        <a:pt x="1151" y="0"/>
                        <a:pt x="1109" y="0"/>
                        <a:pt x="1068" y="16"/>
                      </a:cubicBezTo>
                      <a:lnTo>
                        <a:pt x="1068" y="16"/>
                      </a:lnTo>
                      <a:cubicBezTo>
                        <a:pt x="1025" y="33"/>
                        <a:pt x="991" y="57"/>
                        <a:pt x="963" y="90"/>
                      </a:cubicBezTo>
                      <a:lnTo>
                        <a:pt x="963" y="90"/>
                      </a:lnTo>
                      <a:cubicBezTo>
                        <a:pt x="934" y="123"/>
                        <a:pt x="900" y="147"/>
                        <a:pt x="858" y="163"/>
                      </a:cubicBezTo>
                      <a:lnTo>
                        <a:pt x="732" y="212"/>
                      </a:lnTo>
                      <a:lnTo>
                        <a:pt x="732" y="212"/>
                      </a:lnTo>
                      <a:cubicBezTo>
                        <a:pt x="691" y="228"/>
                        <a:pt x="655" y="252"/>
                        <a:pt x="628" y="285"/>
                      </a:cubicBezTo>
                      <a:lnTo>
                        <a:pt x="628" y="285"/>
                      </a:lnTo>
                      <a:cubicBezTo>
                        <a:pt x="600" y="317"/>
                        <a:pt x="565" y="342"/>
                        <a:pt x="523" y="357"/>
                      </a:cubicBezTo>
                      <a:lnTo>
                        <a:pt x="397" y="407"/>
                      </a:lnTo>
                      <a:lnTo>
                        <a:pt x="397" y="407"/>
                      </a:lnTo>
                      <a:cubicBezTo>
                        <a:pt x="355" y="424"/>
                        <a:pt x="321" y="447"/>
                        <a:pt x="292" y="480"/>
                      </a:cubicBezTo>
                      <a:lnTo>
                        <a:pt x="292" y="480"/>
                      </a:lnTo>
                      <a:cubicBezTo>
                        <a:pt x="265" y="513"/>
                        <a:pt x="231" y="537"/>
                        <a:pt x="188" y="553"/>
                      </a:cubicBezTo>
                      <a:lnTo>
                        <a:pt x="63" y="602"/>
                      </a:lnTo>
                      <a:lnTo>
                        <a:pt x="63" y="602"/>
                      </a:lnTo>
                      <a:cubicBezTo>
                        <a:pt x="21" y="618"/>
                        <a:pt x="0" y="643"/>
                        <a:pt x="0" y="675"/>
                      </a:cubicBezTo>
                      <a:lnTo>
                        <a:pt x="0" y="675"/>
                      </a:lnTo>
                      <a:cubicBezTo>
                        <a:pt x="0" y="708"/>
                        <a:pt x="21" y="733"/>
                        <a:pt x="63" y="749"/>
                      </a:cubicBezTo>
                      <a:lnTo>
                        <a:pt x="188" y="798"/>
                      </a:lnTo>
                      <a:lnTo>
                        <a:pt x="188" y="798"/>
                      </a:lnTo>
                      <a:cubicBezTo>
                        <a:pt x="231" y="814"/>
                        <a:pt x="265" y="839"/>
                        <a:pt x="292" y="871"/>
                      </a:cubicBezTo>
                      <a:lnTo>
                        <a:pt x="292" y="871"/>
                      </a:lnTo>
                      <a:cubicBezTo>
                        <a:pt x="321" y="904"/>
                        <a:pt x="355" y="928"/>
                        <a:pt x="397" y="944"/>
                      </a:cubicBezTo>
                      <a:lnTo>
                        <a:pt x="523" y="993"/>
                      </a:lnTo>
                      <a:lnTo>
                        <a:pt x="523" y="993"/>
                      </a:lnTo>
                      <a:cubicBezTo>
                        <a:pt x="565" y="1009"/>
                        <a:pt x="600" y="1034"/>
                        <a:pt x="628" y="1066"/>
                      </a:cubicBezTo>
                      <a:lnTo>
                        <a:pt x="628" y="1066"/>
                      </a:lnTo>
                      <a:cubicBezTo>
                        <a:pt x="655" y="1099"/>
                        <a:pt x="691" y="1124"/>
                        <a:pt x="732" y="1140"/>
                      </a:cubicBezTo>
                      <a:lnTo>
                        <a:pt x="858" y="1188"/>
                      </a:lnTo>
                      <a:lnTo>
                        <a:pt x="858" y="1188"/>
                      </a:lnTo>
                      <a:cubicBezTo>
                        <a:pt x="900" y="1205"/>
                        <a:pt x="934" y="1228"/>
                        <a:pt x="963" y="1262"/>
                      </a:cubicBezTo>
                      <a:lnTo>
                        <a:pt x="963" y="1262"/>
                      </a:lnTo>
                      <a:cubicBezTo>
                        <a:pt x="991" y="1294"/>
                        <a:pt x="1025" y="1318"/>
                        <a:pt x="1068" y="1334"/>
                      </a:cubicBezTo>
                      <a:lnTo>
                        <a:pt x="1068" y="1334"/>
                      </a:lnTo>
                      <a:cubicBezTo>
                        <a:pt x="1109" y="1351"/>
                        <a:pt x="1151" y="1351"/>
                        <a:pt x="1193" y="1334"/>
                      </a:cubicBezTo>
                      <a:lnTo>
                        <a:pt x="1193" y="1334"/>
                      </a:lnTo>
                      <a:cubicBezTo>
                        <a:pt x="1234" y="1318"/>
                        <a:pt x="1270" y="1294"/>
                        <a:pt x="1297" y="1262"/>
                      </a:cubicBezTo>
                      <a:lnTo>
                        <a:pt x="1297" y="1262"/>
                      </a:lnTo>
                      <a:cubicBezTo>
                        <a:pt x="1325" y="1228"/>
                        <a:pt x="1360" y="1205"/>
                        <a:pt x="1402" y="1188"/>
                      </a:cubicBezTo>
                      <a:lnTo>
                        <a:pt x="1528" y="1140"/>
                      </a:lnTo>
                      <a:lnTo>
                        <a:pt x="1528" y="1140"/>
                      </a:lnTo>
                      <a:cubicBezTo>
                        <a:pt x="1570" y="1124"/>
                        <a:pt x="1604" y="1099"/>
                        <a:pt x="1633" y="1066"/>
                      </a:cubicBezTo>
                      <a:lnTo>
                        <a:pt x="1633" y="1066"/>
                      </a:lnTo>
                      <a:cubicBezTo>
                        <a:pt x="1660" y="1034"/>
                        <a:pt x="1696" y="1009"/>
                        <a:pt x="1737" y="993"/>
                      </a:cubicBezTo>
                      <a:lnTo>
                        <a:pt x="1862" y="944"/>
                      </a:lnTo>
                      <a:lnTo>
                        <a:pt x="1862" y="944"/>
                      </a:lnTo>
                      <a:cubicBezTo>
                        <a:pt x="1904" y="928"/>
                        <a:pt x="1939" y="904"/>
                        <a:pt x="1967" y="871"/>
                      </a:cubicBezTo>
                      <a:lnTo>
                        <a:pt x="1967" y="871"/>
                      </a:lnTo>
                      <a:cubicBezTo>
                        <a:pt x="1995" y="839"/>
                        <a:pt x="2030" y="814"/>
                        <a:pt x="2071" y="798"/>
                      </a:cubicBezTo>
                      <a:lnTo>
                        <a:pt x="2197" y="749"/>
                      </a:lnTo>
                      <a:lnTo>
                        <a:pt x="2197" y="749"/>
                      </a:lnTo>
                      <a:cubicBezTo>
                        <a:pt x="2239" y="733"/>
                        <a:pt x="2260" y="708"/>
                        <a:pt x="2260" y="675"/>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7" name="Freeform 296">
                  <a:extLst>
                    <a:ext uri="{FF2B5EF4-FFF2-40B4-BE49-F238E27FC236}">
                      <a16:creationId xmlns:a16="http://schemas.microsoft.com/office/drawing/2014/main" id="{1956A08B-EE0B-E84A-A119-9C82FBB82421}"/>
                    </a:ext>
                  </a:extLst>
                </p:cNvPr>
                <p:cNvSpPr>
                  <a:spLocks noChangeArrowheads="1"/>
                </p:cNvSpPr>
                <p:nvPr/>
              </p:nvSpPr>
              <p:spPr bwMode="auto">
                <a:xfrm>
                  <a:off x="5194300" y="5921375"/>
                  <a:ext cx="641350" cy="382588"/>
                </a:xfrm>
                <a:custGeom>
                  <a:avLst/>
                  <a:gdLst>
                    <a:gd name="T0" fmla="*/ 1779 w 1780"/>
                    <a:gd name="T1" fmla="*/ 531 h 1064"/>
                    <a:gd name="T2" fmla="*/ 1630 w 1780"/>
                    <a:gd name="T3" fmla="*/ 435 h 1064"/>
                    <a:gd name="T4" fmla="*/ 1548 w 1780"/>
                    <a:gd name="T5" fmla="*/ 377 h 1064"/>
                    <a:gd name="T6" fmla="*/ 1465 w 1780"/>
                    <a:gd name="T7" fmla="*/ 320 h 1064"/>
                    <a:gd name="T8" fmla="*/ 1367 w 1780"/>
                    <a:gd name="T9" fmla="*/ 282 h 1064"/>
                    <a:gd name="T10" fmla="*/ 1285 w 1780"/>
                    <a:gd name="T11" fmla="*/ 225 h 1064"/>
                    <a:gd name="T12" fmla="*/ 1103 w 1780"/>
                    <a:gd name="T13" fmla="*/ 128 h 1064"/>
                    <a:gd name="T14" fmla="*/ 1020 w 1780"/>
                    <a:gd name="T15" fmla="*/ 71 h 1064"/>
                    <a:gd name="T16" fmla="*/ 938 w 1780"/>
                    <a:gd name="T17" fmla="*/ 13 h 1064"/>
                    <a:gd name="T18" fmla="*/ 840 w 1780"/>
                    <a:gd name="T19" fmla="*/ 13 h 1064"/>
                    <a:gd name="T20" fmla="*/ 758 w 1780"/>
                    <a:gd name="T21" fmla="*/ 71 h 1064"/>
                    <a:gd name="T22" fmla="*/ 675 w 1780"/>
                    <a:gd name="T23" fmla="*/ 128 h 1064"/>
                    <a:gd name="T24" fmla="*/ 576 w 1780"/>
                    <a:gd name="T25" fmla="*/ 167 h 1064"/>
                    <a:gd name="T26" fmla="*/ 494 w 1780"/>
                    <a:gd name="T27" fmla="*/ 225 h 1064"/>
                    <a:gd name="T28" fmla="*/ 312 w 1780"/>
                    <a:gd name="T29" fmla="*/ 320 h 1064"/>
                    <a:gd name="T30" fmla="*/ 230 w 1780"/>
                    <a:gd name="T31" fmla="*/ 377 h 1064"/>
                    <a:gd name="T32" fmla="*/ 148 w 1780"/>
                    <a:gd name="T33" fmla="*/ 435 h 1064"/>
                    <a:gd name="T34" fmla="*/ 49 w 1780"/>
                    <a:gd name="T35" fmla="*/ 474 h 1064"/>
                    <a:gd name="T36" fmla="*/ 0 w 1780"/>
                    <a:gd name="T37" fmla="*/ 531 h 1064"/>
                    <a:gd name="T38" fmla="*/ 148 w 1780"/>
                    <a:gd name="T39" fmla="*/ 627 h 1064"/>
                    <a:gd name="T40" fmla="*/ 230 w 1780"/>
                    <a:gd name="T41" fmla="*/ 685 h 1064"/>
                    <a:gd name="T42" fmla="*/ 312 w 1780"/>
                    <a:gd name="T43" fmla="*/ 743 h 1064"/>
                    <a:gd name="T44" fmla="*/ 411 w 1780"/>
                    <a:gd name="T45" fmla="*/ 781 h 1064"/>
                    <a:gd name="T46" fmla="*/ 494 w 1780"/>
                    <a:gd name="T47" fmla="*/ 839 h 1064"/>
                    <a:gd name="T48" fmla="*/ 675 w 1780"/>
                    <a:gd name="T49" fmla="*/ 935 h 1064"/>
                    <a:gd name="T50" fmla="*/ 758 w 1780"/>
                    <a:gd name="T51" fmla="*/ 993 h 1064"/>
                    <a:gd name="T52" fmla="*/ 840 w 1780"/>
                    <a:gd name="T53" fmla="*/ 1050 h 1064"/>
                    <a:gd name="T54" fmla="*/ 938 w 1780"/>
                    <a:gd name="T55" fmla="*/ 1050 h 1064"/>
                    <a:gd name="T56" fmla="*/ 1020 w 1780"/>
                    <a:gd name="T57" fmla="*/ 993 h 1064"/>
                    <a:gd name="T58" fmla="*/ 1103 w 1780"/>
                    <a:gd name="T59" fmla="*/ 935 h 1064"/>
                    <a:gd name="T60" fmla="*/ 1202 w 1780"/>
                    <a:gd name="T61" fmla="*/ 897 h 1064"/>
                    <a:gd name="T62" fmla="*/ 1285 w 1780"/>
                    <a:gd name="T63" fmla="*/ 839 h 1064"/>
                    <a:gd name="T64" fmla="*/ 1465 w 1780"/>
                    <a:gd name="T65" fmla="*/ 743 h 1064"/>
                    <a:gd name="T66" fmla="*/ 1548 w 1780"/>
                    <a:gd name="T67" fmla="*/ 685 h 1064"/>
                    <a:gd name="T68" fmla="*/ 1630 w 1780"/>
                    <a:gd name="T69" fmla="*/ 627 h 1064"/>
                    <a:gd name="T70" fmla="*/ 1729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29" y="474"/>
                      </a:cubicBezTo>
                      <a:lnTo>
                        <a:pt x="1630" y="435"/>
                      </a:lnTo>
                      <a:lnTo>
                        <a:pt x="1630" y="435"/>
                      </a:lnTo>
                      <a:cubicBezTo>
                        <a:pt x="1597" y="423"/>
                        <a:pt x="1570" y="404"/>
                        <a:pt x="1548" y="377"/>
                      </a:cubicBezTo>
                      <a:lnTo>
                        <a:pt x="1548" y="377"/>
                      </a:lnTo>
                      <a:cubicBezTo>
                        <a:pt x="1526" y="352"/>
                        <a:pt x="1499" y="333"/>
                        <a:pt x="1465" y="320"/>
                      </a:cubicBezTo>
                      <a:lnTo>
                        <a:pt x="1367" y="282"/>
                      </a:lnTo>
                      <a:lnTo>
                        <a:pt x="1367" y="282"/>
                      </a:lnTo>
                      <a:cubicBezTo>
                        <a:pt x="1334" y="269"/>
                        <a:pt x="1306" y="250"/>
                        <a:pt x="1285" y="225"/>
                      </a:cubicBezTo>
                      <a:lnTo>
                        <a:pt x="1285" y="225"/>
                      </a:lnTo>
                      <a:cubicBezTo>
                        <a:pt x="1262" y="198"/>
                        <a:pt x="1235" y="179"/>
                        <a:pt x="1202" y="167"/>
                      </a:cubicBezTo>
                      <a:lnTo>
                        <a:pt x="1103" y="128"/>
                      </a:lnTo>
                      <a:lnTo>
                        <a:pt x="1103" y="128"/>
                      </a:lnTo>
                      <a:cubicBezTo>
                        <a:pt x="1070" y="115"/>
                        <a:pt x="1043" y="96"/>
                        <a:pt x="1020" y="71"/>
                      </a:cubicBezTo>
                      <a:lnTo>
                        <a:pt x="1020" y="71"/>
                      </a:lnTo>
                      <a:cubicBezTo>
                        <a:pt x="999" y="45"/>
                        <a:pt x="971" y="26"/>
                        <a:pt x="938" y="13"/>
                      </a:cubicBezTo>
                      <a:lnTo>
                        <a:pt x="938" y="13"/>
                      </a:lnTo>
                      <a:cubicBezTo>
                        <a:pt x="905" y="0"/>
                        <a:pt x="873" y="0"/>
                        <a:pt x="840" y="13"/>
                      </a:cubicBezTo>
                      <a:lnTo>
                        <a:pt x="840" y="13"/>
                      </a:lnTo>
                      <a:cubicBezTo>
                        <a:pt x="807" y="26"/>
                        <a:pt x="780" y="45"/>
                        <a:pt x="758" y="71"/>
                      </a:cubicBezTo>
                      <a:lnTo>
                        <a:pt x="758" y="71"/>
                      </a:lnTo>
                      <a:cubicBezTo>
                        <a:pt x="735" y="96"/>
                        <a:pt x="708" y="115"/>
                        <a:pt x="675" y="128"/>
                      </a:cubicBezTo>
                      <a:lnTo>
                        <a:pt x="576" y="167"/>
                      </a:lnTo>
                      <a:lnTo>
                        <a:pt x="576" y="167"/>
                      </a:lnTo>
                      <a:cubicBezTo>
                        <a:pt x="544" y="179"/>
                        <a:pt x="516" y="198"/>
                        <a:pt x="494" y="225"/>
                      </a:cubicBezTo>
                      <a:lnTo>
                        <a:pt x="494" y="225"/>
                      </a:lnTo>
                      <a:cubicBezTo>
                        <a:pt x="472" y="250"/>
                        <a:pt x="444" y="269"/>
                        <a:pt x="411" y="282"/>
                      </a:cubicBezTo>
                      <a:lnTo>
                        <a:pt x="312" y="320"/>
                      </a:lnTo>
                      <a:lnTo>
                        <a:pt x="312" y="320"/>
                      </a:lnTo>
                      <a:cubicBezTo>
                        <a:pt x="279" y="333"/>
                        <a:pt x="252" y="352"/>
                        <a:pt x="230" y="377"/>
                      </a:cubicBezTo>
                      <a:lnTo>
                        <a:pt x="230" y="377"/>
                      </a:lnTo>
                      <a:cubicBezTo>
                        <a:pt x="208" y="404"/>
                        <a:pt x="181" y="423"/>
                        <a:pt x="148" y="435"/>
                      </a:cubicBezTo>
                      <a:lnTo>
                        <a:pt x="49" y="474"/>
                      </a:lnTo>
                      <a:lnTo>
                        <a:pt x="49" y="474"/>
                      </a:lnTo>
                      <a:cubicBezTo>
                        <a:pt x="17" y="486"/>
                        <a:pt x="0" y="506"/>
                        <a:pt x="0" y="531"/>
                      </a:cubicBezTo>
                      <a:lnTo>
                        <a:pt x="0" y="531"/>
                      </a:lnTo>
                      <a:cubicBezTo>
                        <a:pt x="0" y="557"/>
                        <a:pt x="17" y="576"/>
                        <a:pt x="49" y="589"/>
                      </a:cubicBezTo>
                      <a:lnTo>
                        <a:pt x="148" y="627"/>
                      </a:lnTo>
                      <a:lnTo>
                        <a:pt x="148" y="627"/>
                      </a:lnTo>
                      <a:cubicBezTo>
                        <a:pt x="181" y="640"/>
                        <a:pt x="208" y="660"/>
                        <a:pt x="230" y="685"/>
                      </a:cubicBezTo>
                      <a:lnTo>
                        <a:pt x="230" y="685"/>
                      </a:lnTo>
                      <a:cubicBezTo>
                        <a:pt x="252" y="711"/>
                        <a:pt x="279" y="730"/>
                        <a:pt x="312" y="743"/>
                      </a:cubicBezTo>
                      <a:lnTo>
                        <a:pt x="411" y="781"/>
                      </a:lnTo>
                      <a:lnTo>
                        <a:pt x="411" y="781"/>
                      </a:lnTo>
                      <a:cubicBezTo>
                        <a:pt x="444" y="794"/>
                        <a:pt x="472" y="814"/>
                        <a:pt x="494" y="839"/>
                      </a:cubicBezTo>
                      <a:lnTo>
                        <a:pt x="494" y="839"/>
                      </a:lnTo>
                      <a:cubicBezTo>
                        <a:pt x="516" y="865"/>
                        <a:pt x="544" y="884"/>
                        <a:pt x="576" y="897"/>
                      </a:cubicBezTo>
                      <a:lnTo>
                        <a:pt x="675" y="935"/>
                      </a:lnTo>
                      <a:lnTo>
                        <a:pt x="675" y="935"/>
                      </a:lnTo>
                      <a:cubicBezTo>
                        <a:pt x="708" y="948"/>
                        <a:pt x="735" y="967"/>
                        <a:pt x="758" y="993"/>
                      </a:cubicBezTo>
                      <a:lnTo>
                        <a:pt x="758" y="993"/>
                      </a:lnTo>
                      <a:cubicBezTo>
                        <a:pt x="780" y="1019"/>
                        <a:pt x="807" y="1038"/>
                        <a:pt x="840" y="1050"/>
                      </a:cubicBezTo>
                      <a:lnTo>
                        <a:pt x="840" y="1050"/>
                      </a:lnTo>
                      <a:cubicBezTo>
                        <a:pt x="873" y="1063"/>
                        <a:pt x="905" y="1063"/>
                        <a:pt x="938" y="1050"/>
                      </a:cubicBezTo>
                      <a:lnTo>
                        <a:pt x="938" y="1050"/>
                      </a:lnTo>
                      <a:cubicBezTo>
                        <a:pt x="971" y="1038"/>
                        <a:pt x="999" y="1019"/>
                        <a:pt x="1020" y="993"/>
                      </a:cubicBezTo>
                      <a:lnTo>
                        <a:pt x="1020" y="993"/>
                      </a:lnTo>
                      <a:cubicBezTo>
                        <a:pt x="1043" y="967"/>
                        <a:pt x="1070" y="948"/>
                        <a:pt x="1103" y="935"/>
                      </a:cubicBezTo>
                      <a:lnTo>
                        <a:pt x="1202" y="897"/>
                      </a:lnTo>
                      <a:lnTo>
                        <a:pt x="1202" y="897"/>
                      </a:lnTo>
                      <a:cubicBezTo>
                        <a:pt x="1235" y="884"/>
                        <a:pt x="1262" y="865"/>
                        <a:pt x="1285" y="839"/>
                      </a:cubicBezTo>
                      <a:lnTo>
                        <a:pt x="1285" y="839"/>
                      </a:lnTo>
                      <a:cubicBezTo>
                        <a:pt x="1306" y="814"/>
                        <a:pt x="1334" y="794"/>
                        <a:pt x="1367" y="781"/>
                      </a:cubicBezTo>
                      <a:lnTo>
                        <a:pt x="1465" y="743"/>
                      </a:lnTo>
                      <a:lnTo>
                        <a:pt x="1465" y="743"/>
                      </a:lnTo>
                      <a:cubicBezTo>
                        <a:pt x="1499" y="730"/>
                        <a:pt x="1526" y="711"/>
                        <a:pt x="1548" y="685"/>
                      </a:cubicBezTo>
                      <a:lnTo>
                        <a:pt x="1548" y="685"/>
                      </a:lnTo>
                      <a:cubicBezTo>
                        <a:pt x="1570" y="660"/>
                        <a:pt x="1597" y="640"/>
                        <a:pt x="1630" y="627"/>
                      </a:cubicBezTo>
                      <a:lnTo>
                        <a:pt x="1729" y="589"/>
                      </a:lnTo>
                      <a:lnTo>
                        <a:pt x="1729" y="589"/>
                      </a:lnTo>
                      <a:cubicBezTo>
                        <a:pt x="1762" y="576"/>
                        <a:pt x="1779" y="557"/>
                        <a:pt x="1779" y="531"/>
                      </a:cubicBezTo>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8" name="Freeform 297">
                  <a:extLst>
                    <a:ext uri="{FF2B5EF4-FFF2-40B4-BE49-F238E27FC236}">
                      <a16:creationId xmlns:a16="http://schemas.microsoft.com/office/drawing/2014/main" id="{D8330944-70A7-3E44-9FE8-151F8CB583CC}"/>
                    </a:ext>
                  </a:extLst>
                </p:cNvPr>
                <p:cNvSpPr>
                  <a:spLocks noChangeArrowheads="1"/>
                </p:cNvSpPr>
                <p:nvPr/>
              </p:nvSpPr>
              <p:spPr bwMode="auto">
                <a:xfrm>
                  <a:off x="4452938" y="5975350"/>
                  <a:ext cx="58737"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5 w 165"/>
                    <a:gd name="T11" fmla="*/ 19 h 307"/>
                    <a:gd name="T12" fmla="*/ 115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2" y="128"/>
                        <a:pt x="164" y="102"/>
                        <a:pt x="164" y="77"/>
                      </a:cubicBezTo>
                      <a:lnTo>
                        <a:pt x="164" y="77"/>
                      </a:lnTo>
                      <a:cubicBezTo>
                        <a:pt x="164" y="51"/>
                        <a:pt x="148" y="32"/>
                        <a:pt x="115" y="19"/>
                      </a:cubicBezTo>
                      <a:lnTo>
                        <a:pt x="115" y="19"/>
                      </a:lnTo>
                      <a:cubicBezTo>
                        <a:pt x="81" y="7"/>
                        <a:pt x="44" y="0"/>
                        <a:pt x="0" y="0"/>
                      </a:cubicBez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09" name="Freeform 298">
                  <a:extLst>
                    <a:ext uri="{FF2B5EF4-FFF2-40B4-BE49-F238E27FC236}">
                      <a16:creationId xmlns:a16="http://schemas.microsoft.com/office/drawing/2014/main" id="{A2610B51-7397-8D45-A820-8960A075F046}"/>
                    </a:ext>
                  </a:extLst>
                </p:cNvPr>
                <p:cNvSpPr>
                  <a:spLocks noChangeArrowheads="1"/>
                </p:cNvSpPr>
                <p:nvPr/>
              </p:nvSpPr>
              <p:spPr bwMode="auto">
                <a:xfrm>
                  <a:off x="4452938" y="6140450"/>
                  <a:ext cx="58737" cy="111125"/>
                </a:xfrm>
                <a:custGeom>
                  <a:avLst/>
                  <a:gdLst>
                    <a:gd name="T0" fmla="*/ 0 w 165"/>
                    <a:gd name="T1" fmla="*/ 306 h 307"/>
                    <a:gd name="T2" fmla="*/ 0 w 165"/>
                    <a:gd name="T3" fmla="*/ 306 h 307"/>
                    <a:gd name="T4" fmla="*/ 115 w 165"/>
                    <a:gd name="T5" fmla="*/ 287 h 307"/>
                    <a:gd name="T6" fmla="*/ 115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4" y="306"/>
                        <a:pt x="81" y="300"/>
                        <a:pt x="115" y="287"/>
                      </a:cubicBezTo>
                      <a:lnTo>
                        <a:pt x="115" y="287"/>
                      </a:lnTo>
                      <a:cubicBezTo>
                        <a:pt x="148" y="274"/>
                        <a:pt x="164" y="255"/>
                        <a:pt x="164" y="230"/>
                      </a:cubicBezTo>
                      <a:lnTo>
                        <a:pt x="164" y="230"/>
                      </a:lnTo>
                      <a:cubicBezTo>
                        <a:pt x="164" y="205"/>
                        <a:pt x="152" y="179"/>
                        <a:pt x="131" y="153"/>
                      </a:cubicBezTo>
                      <a:lnTo>
                        <a:pt x="66" y="77"/>
                      </a:lnTo>
                      <a:lnTo>
                        <a:pt x="0" y="0"/>
                      </a:lnTo>
                      <a:lnTo>
                        <a:pt x="0" y="306"/>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0" name="Freeform 299">
                  <a:extLst>
                    <a:ext uri="{FF2B5EF4-FFF2-40B4-BE49-F238E27FC236}">
                      <a16:creationId xmlns:a16="http://schemas.microsoft.com/office/drawing/2014/main" id="{32B7B1F9-D220-FE4B-AA90-AFB01D31A053}"/>
                    </a:ext>
                  </a:extLst>
                </p:cNvPr>
                <p:cNvSpPr>
                  <a:spLocks noChangeArrowheads="1"/>
                </p:cNvSpPr>
                <p:nvPr/>
              </p:nvSpPr>
              <p:spPr bwMode="auto">
                <a:xfrm>
                  <a:off x="5384800"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2 w 723"/>
                    <a:gd name="T19" fmla="*/ 376 h 447"/>
                    <a:gd name="T20" fmla="*/ 492 w 723"/>
                    <a:gd name="T21" fmla="*/ 376 h 447"/>
                    <a:gd name="T22" fmla="*/ 574 w 723"/>
                    <a:gd name="T23" fmla="*/ 318 h 447"/>
                    <a:gd name="T24" fmla="*/ 673 w 723"/>
                    <a:gd name="T25" fmla="*/ 280 h 447"/>
                    <a:gd name="T26" fmla="*/ 673 w 723"/>
                    <a:gd name="T27" fmla="*/ 280 h 447"/>
                    <a:gd name="T28" fmla="*/ 722 w 723"/>
                    <a:gd name="T29" fmla="*/ 222 h 447"/>
                    <a:gd name="T30" fmla="*/ 722 w 723"/>
                    <a:gd name="T31" fmla="*/ 222 h 447"/>
                    <a:gd name="T32" fmla="*/ 673 w 723"/>
                    <a:gd name="T33" fmla="*/ 165 h 447"/>
                    <a:gd name="T34" fmla="*/ 574 w 723"/>
                    <a:gd name="T35" fmla="*/ 126 h 447"/>
                    <a:gd name="T36" fmla="*/ 574 w 723"/>
                    <a:gd name="T37" fmla="*/ 126 h 447"/>
                    <a:gd name="T38" fmla="*/ 492 w 723"/>
                    <a:gd name="T39" fmla="*/ 69 h 447"/>
                    <a:gd name="T40" fmla="*/ 492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8" y="350"/>
                        <a:pt x="230" y="376"/>
                      </a:cubicBezTo>
                      <a:lnTo>
                        <a:pt x="230" y="376"/>
                      </a:lnTo>
                      <a:cubicBezTo>
                        <a:pt x="252" y="401"/>
                        <a:pt x="279" y="420"/>
                        <a:pt x="312" y="433"/>
                      </a:cubicBezTo>
                      <a:lnTo>
                        <a:pt x="312" y="433"/>
                      </a:lnTo>
                      <a:cubicBezTo>
                        <a:pt x="345" y="446"/>
                        <a:pt x="377" y="446"/>
                        <a:pt x="410" y="433"/>
                      </a:cubicBezTo>
                      <a:lnTo>
                        <a:pt x="410" y="433"/>
                      </a:lnTo>
                      <a:cubicBezTo>
                        <a:pt x="442" y="420"/>
                        <a:pt x="470" y="401"/>
                        <a:pt x="492" y="376"/>
                      </a:cubicBezTo>
                      <a:lnTo>
                        <a:pt x="492" y="376"/>
                      </a:lnTo>
                      <a:cubicBezTo>
                        <a:pt x="514" y="350"/>
                        <a:pt x="541" y="331"/>
                        <a:pt x="574" y="318"/>
                      </a:cubicBezTo>
                      <a:lnTo>
                        <a:pt x="673" y="280"/>
                      </a:lnTo>
                      <a:lnTo>
                        <a:pt x="673" y="280"/>
                      </a:lnTo>
                      <a:cubicBezTo>
                        <a:pt x="705" y="267"/>
                        <a:pt x="722" y="248"/>
                        <a:pt x="722" y="222"/>
                      </a:cubicBezTo>
                      <a:lnTo>
                        <a:pt x="722" y="222"/>
                      </a:lnTo>
                      <a:cubicBezTo>
                        <a:pt x="722" y="197"/>
                        <a:pt x="705" y="177"/>
                        <a:pt x="673" y="165"/>
                      </a:cubicBezTo>
                      <a:lnTo>
                        <a:pt x="574" y="126"/>
                      </a:lnTo>
                      <a:lnTo>
                        <a:pt x="574" y="126"/>
                      </a:lnTo>
                      <a:cubicBezTo>
                        <a:pt x="541" y="114"/>
                        <a:pt x="514" y="95"/>
                        <a:pt x="492" y="69"/>
                      </a:cubicBezTo>
                      <a:lnTo>
                        <a:pt x="492" y="69"/>
                      </a:lnTo>
                      <a:cubicBezTo>
                        <a:pt x="470" y="44"/>
                        <a:pt x="442" y="25"/>
                        <a:pt x="410" y="13"/>
                      </a:cubicBezTo>
                      <a:lnTo>
                        <a:pt x="410" y="13"/>
                      </a:lnTo>
                      <a:cubicBezTo>
                        <a:pt x="377" y="0"/>
                        <a:pt x="345" y="0"/>
                        <a:pt x="312" y="13"/>
                      </a:cubicBezTo>
                      <a:lnTo>
                        <a:pt x="312" y="13"/>
                      </a:lnTo>
                      <a:cubicBezTo>
                        <a:pt x="279" y="25"/>
                        <a:pt x="252" y="44"/>
                        <a:pt x="230" y="69"/>
                      </a:cubicBezTo>
                      <a:lnTo>
                        <a:pt x="230" y="69"/>
                      </a:lnTo>
                      <a:cubicBezTo>
                        <a:pt x="208"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1" name="Freeform 300">
                  <a:extLst>
                    <a:ext uri="{FF2B5EF4-FFF2-40B4-BE49-F238E27FC236}">
                      <a16:creationId xmlns:a16="http://schemas.microsoft.com/office/drawing/2014/main" id="{552B67E6-F8B9-8A4E-96B4-BECEF7C6A679}"/>
                    </a:ext>
                  </a:extLst>
                </p:cNvPr>
                <p:cNvSpPr>
                  <a:spLocks noChangeArrowheads="1"/>
                </p:cNvSpPr>
                <p:nvPr/>
              </p:nvSpPr>
              <p:spPr bwMode="auto">
                <a:xfrm>
                  <a:off x="4583113" y="6032500"/>
                  <a:ext cx="165100" cy="160338"/>
                </a:xfrm>
                <a:custGeom>
                  <a:avLst/>
                  <a:gdLst>
                    <a:gd name="T0" fmla="*/ 328 w 459"/>
                    <a:gd name="T1" fmla="*/ 222 h 447"/>
                    <a:gd name="T2" fmla="*/ 328 w 459"/>
                    <a:gd name="T3" fmla="*/ 222 h 447"/>
                    <a:gd name="T4" fmla="*/ 278 w 459"/>
                    <a:gd name="T5" fmla="*/ 165 h 447"/>
                    <a:gd name="T6" fmla="*/ 278 w 459"/>
                    <a:gd name="T7" fmla="*/ 165 h 447"/>
                    <a:gd name="T8" fmla="*/ 180 w 459"/>
                    <a:gd name="T9" fmla="*/ 165 h 447"/>
                    <a:gd name="T10" fmla="*/ 180 w 459"/>
                    <a:gd name="T11" fmla="*/ 165 h 447"/>
                    <a:gd name="T12" fmla="*/ 130 w 459"/>
                    <a:gd name="T13" fmla="*/ 222 h 447"/>
                    <a:gd name="T14" fmla="*/ 130 w 459"/>
                    <a:gd name="T15" fmla="*/ 222 h 447"/>
                    <a:gd name="T16" fmla="*/ 180 w 459"/>
                    <a:gd name="T17" fmla="*/ 280 h 447"/>
                    <a:gd name="T18" fmla="*/ 180 w 459"/>
                    <a:gd name="T19" fmla="*/ 280 h 447"/>
                    <a:gd name="T20" fmla="*/ 278 w 459"/>
                    <a:gd name="T21" fmla="*/ 280 h 447"/>
                    <a:gd name="T22" fmla="*/ 278 w 459"/>
                    <a:gd name="T23" fmla="*/ 280 h 447"/>
                    <a:gd name="T24" fmla="*/ 328 w 459"/>
                    <a:gd name="T25" fmla="*/ 222 h 447"/>
                    <a:gd name="T26" fmla="*/ 426 w 459"/>
                    <a:gd name="T27" fmla="*/ 146 h 447"/>
                    <a:gd name="T28" fmla="*/ 426 w 459"/>
                    <a:gd name="T29" fmla="*/ 146 h 447"/>
                    <a:gd name="T30" fmla="*/ 458 w 459"/>
                    <a:gd name="T31" fmla="*/ 222 h 447"/>
                    <a:gd name="T32" fmla="*/ 458 w 459"/>
                    <a:gd name="T33" fmla="*/ 222 h 447"/>
                    <a:gd name="T34" fmla="*/ 426 w 459"/>
                    <a:gd name="T35" fmla="*/ 299 h 447"/>
                    <a:gd name="T36" fmla="*/ 360 w 459"/>
                    <a:gd name="T37" fmla="*/ 376 h 447"/>
                    <a:gd name="T38" fmla="*/ 360 w 459"/>
                    <a:gd name="T39" fmla="*/ 376 h 447"/>
                    <a:gd name="T40" fmla="*/ 278 w 459"/>
                    <a:gd name="T41" fmla="*/ 433 h 447"/>
                    <a:gd name="T42" fmla="*/ 278 w 459"/>
                    <a:gd name="T43" fmla="*/ 433 h 447"/>
                    <a:gd name="T44" fmla="*/ 180 w 459"/>
                    <a:gd name="T45" fmla="*/ 433 h 447"/>
                    <a:gd name="T46" fmla="*/ 180 w 459"/>
                    <a:gd name="T47" fmla="*/ 433 h 447"/>
                    <a:gd name="T48" fmla="*/ 98 w 459"/>
                    <a:gd name="T49" fmla="*/ 376 h 447"/>
                    <a:gd name="T50" fmla="*/ 32 w 459"/>
                    <a:gd name="T51" fmla="*/ 299 h 447"/>
                    <a:gd name="T52" fmla="*/ 32 w 459"/>
                    <a:gd name="T53" fmla="*/ 299 h 447"/>
                    <a:gd name="T54" fmla="*/ 0 w 459"/>
                    <a:gd name="T55" fmla="*/ 222 h 447"/>
                    <a:gd name="T56" fmla="*/ 0 w 459"/>
                    <a:gd name="T57" fmla="*/ 222 h 447"/>
                    <a:gd name="T58" fmla="*/ 32 w 459"/>
                    <a:gd name="T59" fmla="*/ 146 h 447"/>
                    <a:gd name="T60" fmla="*/ 98 w 459"/>
                    <a:gd name="T61" fmla="*/ 69 h 447"/>
                    <a:gd name="T62" fmla="*/ 98 w 459"/>
                    <a:gd name="T63" fmla="*/ 69 h 447"/>
                    <a:gd name="T64" fmla="*/ 180 w 459"/>
                    <a:gd name="T65" fmla="*/ 13 h 447"/>
                    <a:gd name="T66" fmla="*/ 180 w 459"/>
                    <a:gd name="T67" fmla="*/ 13 h 447"/>
                    <a:gd name="T68" fmla="*/ 278 w 459"/>
                    <a:gd name="T69" fmla="*/ 13 h 447"/>
                    <a:gd name="T70" fmla="*/ 278 w 459"/>
                    <a:gd name="T71" fmla="*/ 13 h 447"/>
                    <a:gd name="T72" fmla="*/ 360 w 459"/>
                    <a:gd name="T73" fmla="*/ 69 h 447"/>
                    <a:gd name="T74" fmla="*/ 426 w 459"/>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9" h="447">
                      <a:moveTo>
                        <a:pt x="328" y="222"/>
                      </a:moveTo>
                      <a:lnTo>
                        <a:pt x="328" y="222"/>
                      </a:lnTo>
                      <a:cubicBezTo>
                        <a:pt x="328" y="197"/>
                        <a:pt x="311" y="177"/>
                        <a:pt x="278" y="165"/>
                      </a:cubicBezTo>
                      <a:lnTo>
                        <a:pt x="278" y="165"/>
                      </a:lnTo>
                      <a:cubicBezTo>
                        <a:pt x="245" y="152"/>
                        <a:pt x="212" y="152"/>
                        <a:pt x="180" y="165"/>
                      </a:cubicBezTo>
                      <a:lnTo>
                        <a:pt x="180" y="165"/>
                      </a:lnTo>
                      <a:cubicBezTo>
                        <a:pt x="147" y="177"/>
                        <a:pt x="130" y="197"/>
                        <a:pt x="130" y="222"/>
                      </a:cubicBezTo>
                      <a:lnTo>
                        <a:pt x="130" y="222"/>
                      </a:lnTo>
                      <a:cubicBezTo>
                        <a:pt x="130" y="248"/>
                        <a:pt x="147" y="267"/>
                        <a:pt x="180" y="280"/>
                      </a:cubicBezTo>
                      <a:lnTo>
                        <a:pt x="180" y="280"/>
                      </a:lnTo>
                      <a:cubicBezTo>
                        <a:pt x="212" y="293"/>
                        <a:pt x="245" y="293"/>
                        <a:pt x="278" y="280"/>
                      </a:cubicBezTo>
                      <a:lnTo>
                        <a:pt x="278" y="280"/>
                      </a:lnTo>
                      <a:cubicBezTo>
                        <a:pt x="311" y="267"/>
                        <a:pt x="328" y="248"/>
                        <a:pt x="328" y="222"/>
                      </a:cubicBezTo>
                      <a:close/>
                      <a:moveTo>
                        <a:pt x="426" y="146"/>
                      </a:moveTo>
                      <a:lnTo>
                        <a:pt x="426" y="146"/>
                      </a:lnTo>
                      <a:cubicBezTo>
                        <a:pt x="447" y="172"/>
                        <a:pt x="458" y="197"/>
                        <a:pt x="458" y="222"/>
                      </a:cubicBezTo>
                      <a:lnTo>
                        <a:pt x="458" y="222"/>
                      </a:lnTo>
                      <a:cubicBezTo>
                        <a:pt x="458" y="248"/>
                        <a:pt x="447" y="273"/>
                        <a:pt x="426" y="299"/>
                      </a:cubicBezTo>
                      <a:lnTo>
                        <a:pt x="360" y="376"/>
                      </a:lnTo>
                      <a:lnTo>
                        <a:pt x="360" y="376"/>
                      </a:lnTo>
                      <a:cubicBezTo>
                        <a:pt x="338" y="401"/>
                        <a:pt x="311" y="420"/>
                        <a:pt x="278" y="433"/>
                      </a:cubicBezTo>
                      <a:lnTo>
                        <a:pt x="278" y="433"/>
                      </a:lnTo>
                      <a:cubicBezTo>
                        <a:pt x="245" y="446"/>
                        <a:pt x="212" y="446"/>
                        <a:pt x="180" y="433"/>
                      </a:cubicBezTo>
                      <a:lnTo>
                        <a:pt x="180" y="433"/>
                      </a:lnTo>
                      <a:cubicBezTo>
                        <a:pt x="147" y="420"/>
                        <a:pt x="120" y="401"/>
                        <a:pt x="98" y="376"/>
                      </a:cubicBezTo>
                      <a:lnTo>
                        <a:pt x="32" y="299"/>
                      </a:lnTo>
                      <a:lnTo>
                        <a:pt x="32" y="299"/>
                      </a:lnTo>
                      <a:cubicBezTo>
                        <a:pt x="10" y="273"/>
                        <a:pt x="0" y="248"/>
                        <a:pt x="0" y="222"/>
                      </a:cubicBezTo>
                      <a:lnTo>
                        <a:pt x="0" y="222"/>
                      </a:lnTo>
                      <a:cubicBezTo>
                        <a:pt x="0" y="197"/>
                        <a:pt x="10" y="172"/>
                        <a:pt x="32" y="146"/>
                      </a:cubicBezTo>
                      <a:lnTo>
                        <a:pt x="98" y="69"/>
                      </a:lnTo>
                      <a:lnTo>
                        <a:pt x="98" y="69"/>
                      </a:lnTo>
                      <a:cubicBezTo>
                        <a:pt x="120" y="44"/>
                        <a:pt x="147" y="25"/>
                        <a:pt x="180" y="13"/>
                      </a:cubicBezTo>
                      <a:lnTo>
                        <a:pt x="180" y="13"/>
                      </a:lnTo>
                      <a:cubicBezTo>
                        <a:pt x="212" y="0"/>
                        <a:pt x="245" y="0"/>
                        <a:pt x="278" y="13"/>
                      </a:cubicBezTo>
                      <a:lnTo>
                        <a:pt x="278" y="13"/>
                      </a:lnTo>
                      <a:cubicBezTo>
                        <a:pt x="311" y="25"/>
                        <a:pt x="338" y="44"/>
                        <a:pt x="360" y="69"/>
                      </a:cubicBezTo>
                      <a:lnTo>
                        <a:pt x="426" y="146"/>
                      </a:ln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2" name="Freeform 301">
                  <a:extLst>
                    <a:ext uri="{FF2B5EF4-FFF2-40B4-BE49-F238E27FC236}">
                      <a16:creationId xmlns:a16="http://schemas.microsoft.com/office/drawing/2014/main" id="{F9293F0A-BB51-4D4F-9E03-A20E85E32DA2}"/>
                    </a:ext>
                  </a:extLst>
                </p:cNvPr>
                <p:cNvSpPr>
                  <a:spLocks noChangeArrowheads="1"/>
                </p:cNvSpPr>
                <p:nvPr/>
              </p:nvSpPr>
              <p:spPr bwMode="auto">
                <a:xfrm>
                  <a:off x="6083300" y="5645150"/>
                  <a:ext cx="69850" cy="111125"/>
                </a:xfrm>
                <a:custGeom>
                  <a:avLst/>
                  <a:gdLst>
                    <a:gd name="T0" fmla="*/ 11 w 192"/>
                    <a:gd name="T1" fmla="*/ 57 h 307"/>
                    <a:gd name="T2" fmla="*/ 11 w 192"/>
                    <a:gd name="T3" fmla="*/ 57 h 307"/>
                    <a:gd name="T4" fmla="*/ 60 w 192"/>
                    <a:gd name="T5" fmla="*/ 153 h 307"/>
                    <a:gd name="T6" fmla="*/ 191 w 192"/>
                    <a:gd name="T7" fmla="*/ 306 h 307"/>
                    <a:gd name="T8" fmla="*/ 191 w 192"/>
                    <a:gd name="T9" fmla="*/ 0 h 307"/>
                    <a:gd name="T10" fmla="*/ 60 w 192"/>
                    <a:gd name="T11" fmla="*/ 0 h 307"/>
                    <a:gd name="T12" fmla="*/ 60 w 192"/>
                    <a:gd name="T13" fmla="*/ 0 h 307"/>
                    <a:gd name="T14" fmla="*/ 11 w 192"/>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307">
                      <a:moveTo>
                        <a:pt x="11" y="57"/>
                      </a:moveTo>
                      <a:lnTo>
                        <a:pt x="11" y="57"/>
                      </a:lnTo>
                      <a:cubicBezTo>
                        <a:pt x="22" y="96"/>
                        <a:pt x="38" y="127"/>
                        <a:pt x="60" y="153"/>
                      </a:cubicBezTo>
                      <a:lnTo>
                        <a:pt x="191" y="306"/>
                      </a:lnTo>
                      <a:lnTo>
                        <a:pt x="191" y="0"/>
                      </a:lnTo>
                      <a:lnTo>
                        <a:pt x="60" y="0"/>
                      </a:lnTo>
                      <a:lnTo>
                        <a:pt x="60" y="0"/>
                      </a:lnTo>
                      <a:cubicBezTo>
                        <a:pt x="16" y="0"/>
                        <a:pt x="0" y="19"/>
                        <a:pt x="11" y="57"/>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3" name="Freeform 302">
                  <a:extLst>
                    <a:ext uri="{FF2B5EF4-FFF2-40B4-BE49-F238E27FC236}">
                      <a16:creationId xmlns:a16="http://schemas.microsoft.com/office/drawing/2014/main" id="{2D7A4FE3-EB2A-4546-9FB7-EBA5D1DB2EDA}"/>
                    </a:ext>
                  </a:extLst>
                </p:cNvPr>
                <p:cNvSpPr>
                  <a:spLocks noChangeArrowheads="1"/>
                </p:cNvSpPr>
                <p:nvPr/>
              </p:nvSpPr>
              <p:spPr bwMode="auto">
                <a:xfrm>
                  <a:off x="4452938" y="5645150"/>
                  <a:ext cx="493712" cy="328613"/>
                </a:xfrm>
                <a:custGeom>
                  <a:avLst/>
                  <a:gdLst>
                    <a:gd name="T0" fmla="*/ 0 w 1372"/>
                    <a:gd name="T1" fmla="*/ 0 h 913"/>
                    <a:gd name="T2" fmla="*/ 1311 w 1372"/>
                    <a:gd name="T3" fmla="*/ 0 h 913"/>
                    <a:gd name="T4" fmla="*/ 1311 w 1372"/>
                    <a:gd name="T5" fmla="*/ 0 h 913"/>
                    <a:gd name="T6" fmla="*/ 1360 w 1372"/>
                    <a:gd name="T7" fmla="*/ 57 h 913"/>
                    <a:gd name="T8" fmla="*/ 1360 w 1372"/>
                    <a:gd name="T9" fmla="*/ 57 h 913"/>
                    <a:gd name="T10" fmla="*/ 1311 w 1372"/>
                    <a:gd name="T11" fmla="*/ 153 h 913"/>
                    <a:gd name="T12" fmla="*/ 1245 w 1372"/>
                    <a:gd name="T13" fmla="*/ 230 h 913"/>
                    <a:gd name="T14" fmla="*/ 1180 w 1372"/>
                    <a:gd name="T15" fmla="*/ 306 h 913"/>
                    <a:gd name="T16" fmla="*/ 1115 w 1372"/>
                    <a:gd name="T17" fmla="*/ 382 h 913"/>
                    <a:gd name="T18" fmla="*/ 1049 w 1372"/>
                    <a:gd name="T19" fmla="*/ 459 h 913"/>
                    <a:gd name="T20" fmla="*/ 983 w 1372"/>
                    <a:gd name="T21" fmla="*/ 535 h 913"/>
                    <a:gd name="T22" fmla="*/ 918 w 1372"/>
                    <a:gd name="T23" fmla="*/ 613 h 913"/>
                    <a:gd name="T24" fmla="*/ 853 w 1372"/>
                    <a:gd name="T25" fmla="*/ 689 h 913"/>
                    <a:gd name="T26" fmla="*/ 787 w 1372"/>
                    <a:gd name="T27" fmla="*/ 765 h 913"/>
                    <a:gd name="T28" fmla="*/ 721 w 1372"/>
                    <a:gd name="T29" fmla="*/ 842 h 913"/>
                    <a:gd name="T30" fmla="*/ 721 w 1372"/>
                    <a:gd name="T31" fmla="*/ 842 h 913"/>
                    <a:gd name="T32" fmla="*/ 639 w 1372"/>
                    <a:gd name="T33" fmla="*/ 900 h 913"/>
                    <a:gd name="T34" fmla="*/ 639 w 1372"/>
                    <a:gd name="T35" fmla="*/ 900 h 913"/>
                    <a:gd name="T36" fmla="*/ 541 w 1372"/>
                    <a:gd name="T37" fmla="*/ 900 h 913"/>
                    <a:gd name="T38" fmla="*/ 541 w 1372"/>
                    <a:gd name="T39" fmla="*/ 900 h 913"/>
                    <a:gd name="T40" fmla="*/ 459 w 1372"/>
                    <a:gd name="T41" fmla="*/ 842 h 913"/>
                    <a:gd name="T42" fmla="*/ 393 w 1372"/>
                    <a:gd name="T43" fmla="*/ 765 h 913"/>
                    <a:gd name="T44" fmla="*/ 328 w 1372"/>
                    <a:gd name="T45" fmla="*/ 689 h 913"/>
                    <a:gd name="T46" fmla="*/ 262 w 1372"/>
                    <a:gd name="T47" fmla="*/ 613 h 913"/>
                    <a:gd name="T48" fmla="*/ 197 w 1372"/>
                    <a:gd name="T49" fmla="*/ 535 h 913"/>
                    <a:gd name="T50" fmla="*/ 131 w 1372"/>
                    <a:gd name="T51" fmla="*/ 459 h 913"/>
                    <a:gd name="T52" fmla="*/ 66 w 1372"/>
                    <a:gd name="T53" fmla="*/ 382 h 913"/>
                    <a:gd name="T54" fmla="*/ 0 w 1372"/>
                    <a:gd name="T55" fmla="*/ 306 h 913"/>
                    <a:gd name="T56" fmla="*/ 0 w 1372"/>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2" h="913">
                      <a:moveTo>
                        <a:pt x="0" y="0"/>
                      </a:moveTo>
                      <a:lnTo>
                        <a:pt x="1311" y="0"/>
                      </a:lnTo>
                      <a:lnTo>
                        <a:pt x="1311" y="0"/>
                      </a:lnTo>
                      <a:cubicBezTo>
                        <a:pt x="1355" y="0"/>
                        <a:pt x="1371" y="19"/>
                        <a:pt x="1360" y="57"/>
                      </a:cubicBezTo>
                      <a:lnTo>
                        <a:pt x="1360" y="57"/>
                      </a:lnTo>
                      <a:cubicBezTo>
                        <a:pt x="1349" y="96"/>
                        <a:pt x="1333" y="127"/>
                        <a:pt x="1311" y="153"/>
                      </a:cubicBezTo>
                      <a:lnTo>
                        <a:pt x="1245" y="230"/>
                      </a:lnTo>
                      <a:lnTo>
                        <a:pt x="1180" y="306"/>
                      </a:lnTo>
                      <a:lnTo>
                        <a:pt x="1115" y="382"/>
                      </a:lnTo>
                      <a:lnTo>
                        <a:pt x="1049" y="459"/>
                      </a:lnTo>
                      <a:lnTo>
                        <a:pt x="983" y="535"/>
                      </a:lnTo>
                      <a:lnTo>
                        <a:pt x="918" y="613"/>
                      </a:lnTo>
                      <a:lnTo>
                        <a:pt x="853" y="689"/>
                      </a:lnTo>
                      <a:lnTo>
                        <a:pt x="787" y="765"/>
                      </a:lnTo>
                      <a:lnTo>
                        <a:pt x="721" y="842"/>
                      </a:lnTo>
                      <a:lnTo>
                        <a:pt x="721" y="842"/>
                      </a:lnTo>
                      <a:cubicBezTo>
                        <a:pt x="699" y="867"/>
                        <a:pt x="672" y="887"/>
                        <a:pt x="639" y="900"/>
                      </a:cubicBezTo>
                      <a:lnTo>
                        <a:pt x="639" y="900"/>
                      </a:lnTo>
                      <a:cubicBezTo>
                        <a:pt x="606" y="912"/>
                        <a:pt x="573" y="912"/>
                        <a:pt x="541" y="900"/>
                      </a:cubicBezTo>
                      <a:lnTo>
                        <a:pt x="541" y="900"/>
                      </a:lnTo>
                      <a:cubicBezTo>
                        <a:pt x="508" y="887"/>
                        <a:pt x="481" y="867"/>
                        <a:pt x="459" y="842"/>
                      </a:cubicBezTo>
                      <a:lnTo>
                        <a:pt x="393" y="765"/>
                      </a:lnTo>
                      <a:lnTo>
                        <a:pt x="328" y="689"/>
                      </a:lnTo>
                      <a:lnTo>
                        <a:pt x="262" y="613"/>
                      </a:lnTo>
                      <a:lnTo>
                        <a:pt x="197" y="535"/>
                      </a:lnTo>
                      <a:lnTo>
                        <a:pt x="131" y="459"/>
                      </a:lnTo>
                      <a:lnTo>
                        <a:pt x="66" y="382"/>
                      </a:lnTo>
                      <a:lnTo>
                        <a:pt x="0" y="306"/>
                      </a:lnTo>
                      <a:lnTo>
                        <a:pt x="0" y="0"/>
                      </a:ln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4" name="Freeform 303">
                  <a:extLst>
                    <a:ext uri="{FF2B5EF4-FFF2-40B4-BE49-F238E27FC236}">
                      <a16:creationId xmlns:a16="http://schemas.microsoft.com/office/drawing/2014/main" id="{65415F94-7883-704B-9D6F-54E1C4C6E06E}"/>
                    </a:ext>
                  </a:extLst>
                </p:cNvPr>
                <p:cNvSpPr>
                  <a:spLocks noChangeArrowheads="1"/>
                </p:cNvSpPr>
                <p:nvPr/>
              </p:nvSpPr>
              <p:spPr bwMode="auto">
                <a:xfrm>
                  <a:off x="4535488" y="5699125"/>
                  <a:ext cx="260350" cy="163513"/>
                </a:xfrm>
                <a:custGeom>
                  <a:avLst/>
                  <a:gdLst>
                    <a:gd name="T0" fmla="*/ 0 w 723"/>
                    <a:gd name="T1" fmla="*/ 77 h 453"/>
                    <a:gd name="T2" fmla="*/ 0 w 723"/>
                    <a:gd name="T3" fmla="*/ 77 h 453"/>
                    <a:gd name="T4" fmla="*/ 33 w 723"/>
                    <a:gd name="T5" fmla="*/ 153 h 453"/>
                    <a:gd name="T6" fmla="*/ 230 w 723"/>
                    <a:gd name="T7" fmla="*/ 382 h 453"/>
                    <a:gd name="T8" fmla="*/ 230 w 723"/>
                    <a:gd name="T9" fmla="*/ 382 h 453"/>
                    <a:gd name="T10" fmla="*/ 312 w 723"/>
                    <a:gd name="T11" fmla="*/ 440 h 453"/>
                    <a:gd name="T12" fmla="*/ 312 w 723"/>
                    <a:gd name="T13" fmla="*/ 440 h 453"/>
                    <a:gd name="T14" fmla="*/ 410 w 723"/>
                    <a:gd name="T15" fmla="*/ 440 h 453"/>
                    <a:gd name="T16" fmla="*/ 410 w 723"/>
                    <a:gd name="T17" fmla="*/ 440 h 453"/>
                    <a:gd name="T18" fmla="*/ 492 w 723"/>
                    <a:gd name="T19" fmla="*/ 382 h 453"/>
                    <a:gd name="T20" fmla="*/ 689 w 723"/>
                    <a:gd name="T21" fmla="*/ 153 h 453"/>
                    <a:gd name="T22" fmla="*/ 689 w 723"/>
                    <a:gd name="T23" fmla="*/ 153 h 453"/>
                    <a:gd name="T24" fmla="*/ 722 w 723"/>
                    <a:gd name="T25" fmla="*/ 77 h 453"/>
                    <a:gd name="T26" fmla="*/ 722 w 723"/>
                    <a:gd name="T27" fmla="*/ 77 h 453"/>
                    <a:gd name="T28" fmla="*/ 672 w 723"/>
                    <a:gd name="T29" fmla="*/ 19 h 453"/>
                    <a:gd name="T30" fmla="*/ 672 w 723"/>
                    <a:gd name="T31" fmla="*/ 19 h 453"/>
                    <a:gd name="T32" fmla="*/ 558 w 723"/>
                    <a:gd name="T33" fmla="*/ 0 h 453"/>
                    <a:gd name="T34" fmla="*/ 164 w 723"/>
                    <a:gd name="T35" fmla="*/ 0 h 453"/>
                    <a:gd name="T36" fmla="*/ 164 w 723"/>
                    <a:gd name="T37" fmla="*/ 0 h 453"/>
                    <a:gd name="T38" fmla="*/ 50 w 723"/>
                    <a:gd name="T39" fmla="*/ 19 h 453"/>
                    <a:gd name="T40" fmla="*/ 50 w 723"/>
                    <a:gd name="T41" fmla="*/ 19 h 453"/>
                    <a:gd name="T42" fmla="*/ 0 w 723"/>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3" h="453">
                      <a:moveTo>
                        <a:pt x="0" y="77"/>
                      </a:moveTo>
                      <a:lnTo>
                        <a:pt x="0" y="77"/>
                      </a:lnTo>
                      <a:cubicBezTo>
                        <a:pt x="0" y="102"/>
                        <a:pt x="11" y="128"/>
                        <a:pt x="33" y="153"/>
                      </a:cubicBezTo>
                      <a:lnTo>
                        <a:pt x="230" y="382"/>
                      </a:lnTo>
                      <a:lnTo>
                        <a:pt x="230" y="382"/>
                      </a:lnTo>
                      <a:cubicBezTo>
                        <a:pt x="252" y="408"/>
                        <a:pt x="279" y="427"/>
                        <a:pt x="312" y="440"/>
                      </a:cubicBezTo>
                      <a:lnTo>
                        <a:pt x="312" y="440"/>
                      </a:lnTo>
                      <a:cubicBezTo>
                        <a:pt x="344" y="452"/>
                        <a:pt x="377" y="452"/>
                        <a:pt x="410" y="440"/>
                      </a:cubicBezTo>
                      <a:lnTo>
                        <a:pt x="410" y="440"/>
                      </a:lnTo>
                      <a:cubicBezTo>
                        <a:pt x="443" y="427"/>
                        <a:pt x="470" y="408"/>
                        <a:pt x="492" y="382"/>
                      </a:cubicBezTo>
                      <a:lnTo>
                        <a:pt x="689" y="153"/>
                      </a:lnTo>
                      <a:lnTo>
                        <a:pt x="689" y="153"/>
                      </a:lnTo>
                      <a:cubicBezTo>
                        <a:pt x="710" y="128"/>
                        <a:pt x="722" y="102"/>
                        <a:pt x="722" y="77"/>
                      </a:cubicBezTo>
                      <a:lnTo>
                        <a:pt x="722" y="77"/>
                      </a:lnTo>
                      <a:cubicBezTo>
                        <a:pt x="722" y="51"/>
                        <a:pt x="706" y="32"/>
                        <a:pt x="672" y="19"/>
                      </a:cubicBezTo>
                      <a:lnTo>
                        <a:pt x="672" y="19"/>
                      </a:lnTo>
                      <a:cubicBezTo>
                        <a:pt x="639" y="7"/>
                        <a:pt x="601" y="0"/>
                        <a:pt x="558" y="0"/>
                      </a:cubicBezTo>
                      <a:lnTo>
                        <a:pt x="164" y="0"/>
                      </a:lnTo>
                      <a:lnTo>
                        <a:pt x="164" y="0"/>
                      </a:lnTo>
                      <a:cubicBezTo>
                        <a:pt x="121" y="0"/>
                        <a:pt x="82" y="7"/>
                        <a:pt x="50" y="19"/>
                      </a:cubicBezTo>
                      <a:lnTo>
                        <a:pt x="50" y="19"/>
                      </a:lnTo>
                      <a:cubicBezTo>
                        <a:pt x="16" y="32"/>
                        <a:pt x="0" y="51"/>
                        <a:pt x="0" y="7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5" name="Freeform 304">
                  <a:extLst>
                    <a:ext uri="{FF2B5EF4-FFF2-40B4-BE49-F238E27FC236}">
                      <a16:creationId xmlns:a16="http://schemas.microsoft.com/office/drawing/2014/main" id="{E05C5AA4-5C73-0B45-B4E7-99ED4514CD1C}"/>
                    </a:ext>
                  </a:extLst>
                </p:cNvPr>
                <p:cNvSpPr>
                  <a:spLocks noChangeArrowheads="1"/>
                </p:cNvSpPr>
                <p:nvPr/>
              </p:nvSpPr>
              <p:spPr bwMode="auto">
                <a:xfrm>
                  <a:off x="6034088" y="6619875"/>
                  <a:ext cx="119062" cy="130175"/>
                </a:xfrm>
                <a:custGeom>
                  <a:avLst/>
                  <a:gdLst>
                    <a:gd name="T0" fmla="*/ 197 w 329"/>
                    <a:gd name="T1" fmla="*/ 98 h 361"/>
                    <a:gd name="T2" fmla="*/ 131 w 329"/>
                    <a:gd name="T3" fmla="*/ 164 h 361"/>
                    <a:gd name="T4" fmla="*/ 66 w 329"/>
                    <a:gd name="T5" fmla="*/ 229 h 361"/>
                    <a:gd name="T6" fmla="*/ 66 w 329"/>
                    <a:gd name="T7" fmla="*/ 229 h 361"/>
                    <a:gd name="T8" fmla="*/ 17 w 329"/>
                    <a:gd name="T9" fmla="*/ 311 h 361"/>
                    <a:gd name="T10" fmla="*/ 0 w 329"/>
                    <a:gd name="T11" fmla="*/ 360 h 361"/>
                    <a:gd name="T12" fmla="*/ 263 w 329"/>
                    <a:gd name="T13" fmla="*/ 360 h 361"/>
                    <a:gd name="T14" fmla="*/ 279 w 329"/>
                    <a:gd name="T15" fmla="*/ 311 h 361"/>
                    <a:gd name="T16" fmla="*/ 279 w 329"/>
                    <a:gd name="T17" fmla="*/ 311 h 361"/>
                    <a:gd name="T18" fmla="*/ 328 w 329"/>
                    <a:gd name="T19" fmla="*/ 262 h 361"/>
                    <a:gd name="T20" fmla="*/ 328 w 329"/>
                    <a:gd name="T21" fmla="*/ 0 h 361"/>
                    <a:gd name="T22" fmla="*/ 328 w 329"/>
                    <a:gd name="T23" fmla="*/ 0 h 361"/>
                    <a:gd name="T24" fmla="*/ 263 w 329"/>
                    <a:gd name="T25" fmla="*/ 33 h 361"/>
                    <a:gd name="T26" fmla="*/ 197 w 329"/>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9" h="361">
                      <a:moveTo>
                        <a:pt x="197" y="98"/>
                      </a:moveTo>
                      <a:lnTo>
                        <a:pt x="131" y="164"/>
                      </a:lnTo>
                      <a:lnTo>
                        <a:pt x="66" y="229"/>
                      </a:lnTo>
                      <a:lnTo>
                        <a:pt x="66" y="229"/>
                      </a:lnTo>
                      <a:cubicBezTo>
                        <a:pt x="44" y="251"/>
                        <a:pt x="28" y="279"/>
                        <a:pt x="17" y="311"/>
                      </a:cubicBezTo>
                      <a:lnTo>
                        <a:pt x="0" y="360"/>
                      </a:lnTo>
                      <a:lnTo>
                        <a:pt x="263" y="360"/>
                      </a:lnTo>
                      <a:lnTo>
                        <a:pt x="279" y="311"/>
                      </a:lnTo>
                      <a:lnTo>
                        <a:pt x="279" y="311"/>
                      </a:lnTo>
                      <a:cubicBezTo>
                        <a:pt x="289" y="279"/>
                        <a:pt x="306" y="262"/>
                        <a:pt x="328" y="262"/>
                      </a:cubicBezTo>
                      <a:lnTo>
                        <a:pt x="328" y="0"/>
                      </a:lnTo>
                      <a:lnTo>
                        <a:pt x="328" y="0"/>
                      </a:lnTo>
                      <a:cubicBezTo>
                        <a:pt x="306" y="0"/>
                        <a:pt x="285" y="11"/>
                        <a:pt x="263" y="33"/>
                      </a:cubicBezTo>
                      <a:lnTo>
                        <a:pt x="197"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6" name="Freeform 305">
                  <a:extLst>
                    <a:ext uri="{FF2B5EF4-FFF2-40B4-BE49-F238E27FC236}">
                      <a16:creationId xmlns:a16="http://schemas.microsoft.com/office/drawing/2014/main" id="{E528E908-B421-5E41-891A-B8E328138385}"/>
                    </a:ext>
                  </a:extLst>
                </p:cNvPr>
                <p:cNvSpPr>
                  <a:spLocks noChangeArrowheads="1"/>
                </p:cNvSpPr>
                <p:nvPr/>
              </p:nvSpPr>
              <p:spPr bwMode="auto">
                <a:xfrm>
                  <a:off x="5749925" y="6619875"/>
                  <a:ext cx="236538" cy="130175"/>
                </a:xfrm>
                <a:custGeom>
                  <a:avLst/>
                  <a:gdLst>
                    <a:gd name="T0" fmla="*/ 591 w 657"/>
                    <a:gd name="T1" fmla="*/ 229 h 361"/>
                    <a:gd name="T2" fmla="*/ 394 w 657"/>
                    <a:gd name="T3" fmla="*/ 33 h 361"/>
                    <a:gd name="T4" fmla="*/ 394 w 657"/>
                    <a:gd name="T5" fmla="*/ 33 h 361"/>
                    <a:gd name="T6" fmla="*/ 328 w 657"/>
                    <a:gd name="T7" fmla="*/ 0 h 361"/>
                    <a:gd name="T8" fmla="*/ 328 w 657"/>
                    <a:gd name="T9" fmla="*/ 0 h 361"/>
                    <a:gd name="T10" fmla="*/ 263 w 657"/>
                    <a:gd name="T11" fmla="*/ 33 h 361"/>
                    <a:gd name="T12" fmla="*/ 66 w 657"/>
                    <a:gd name="T13" fmla="*/ 229 h 361"/>
                    <a:gd name="T14" fmla="*/ 66 w 657"/>
                    <a:gd name="T15" fmla="*/ 229 h 361"/>
                    <a:gd name="T16" fmla="*/ 17 w 657"/>
                    <a:gd name="T17" fmla="*/ 311 h 361"/>
                    <a:gd name="T18" fmla="*/ 0 w 657"/>
                    <a:gd name="T19" fmla="*/ 360 h 361"/>
                    <a:gd name="T20" fmla="*/ 263 w 657"/>
                    <a:gd name="T21" fmla="*/ 360 h 361"/>
                    <a:gd name="T22" fmla="*/ 279 w 657"/>
                    <a:gd name="T23" fmla="*/ 311 h 361"/>
                    <a:gd name="T24" fmla="*/ 279 w 657"/>
                    <a:gd name="T25" fmla="*/ 311 h 361"/>
                    <a:gd name="T26" fmla="*/ 328 w 657"/>
                    <a:gd name="T27" fmla="*/ 262 h 361"/>
                    <a:gd name="T28" fmla="*/ 328 w 657"/>
                    <a:gd name="T29" fmla="*/ 262 h 361"/>
                    <a:gd name="T30" fmla="*/ 377 w 657"/>
                    <a:gd name="T31" fmla="*/ 311 h 361"/>
                    <a:gd name="T32" fmla="*/ 394 w 657"/>
                    <a:gd name="T33" fmla="*/ 360 h 361"/>
                    <a:gd name="T34" fmla="*/ 656 w 657"/>
                    <a:gd name="T35" fmla="*/ 360 h 361"/>
                    <a:gd name="T36" fmla="*/ 640 w 657"/>
                    <a:gd name="T37" fmla="*/ 311 h 361"/>
                    <a:gd name="T38" fmla="*/ 640 w 657"/>
                    <a:gd name="T39" fmla="*/ 311 h 361"/>
                    <a:gd name="T40" fmla="*/ 591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91" y="229"/>
                      </a:moveTo>
                      <a:lnTo>
                        <a:pt x="394" y="33"/>
                      </a:lnTo>
                      <a:lnTo>
                        <a:pt x="394" y="33"/>
                      </a:lnTo>
                      <a:cubicBezTo>
                        <a:pt x="372" y="11"/>
                        <a:pt x="350" y="0"/>
                        <a:pt x="328" y="0"/>
                      </a:cubicBezTo>
                      <a:lnTo>
                        <a:pt x="328" y="0"/>
                      </a:lnTo>
                      <a:cubicBezTo>
                        <a:pt x="306" y="0"/>
                        <a:pt x="285" y="11"/>
                        <a:pt x="263" y="33"/>
                      </a:cubicBezTo>
                      <a:lnTo>
                        <a:pt x="66" y="229"/>
                      </a:lnTo>
                      <a:lnTo>
                        <a:pt x="66"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7" y="279"/>
                        <a:pt x="377" y="311"/>
                      </a:cubicBezTo>
                      <a:lnTo>
                        <a:pt x="394" y="360"/>
                      </a:lnTo>
                      <a:lnTo>
                        <a:pt x="656" y="360"/>
                      </a:lnTo>
                      <a:lnTo>
                        <a:pt x="640" y="311"/>
                      </a:lnTo>
                      <a:lnTo>
                        <a:pt x="640" y="311"/>
                      </a:lnTo>
                      <a:cubicBezTo>
                        <a:pt x="629" y="279"/>
                        <a:pt x="612" y="251"/>
                        <a:pt x="591"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7" name="Freeform 306">
                  <a:extLst>
                    <a:ext uri="{FF2B5EF4-FFF2-40B4-BE49-F238E27FC236}">
                      <a16:creationId xmlns:a16="http://schemas.microsoft.com/office/drawing/2014/main" id="{6DF9AE7D-B111-C945-A337-1CFFF228BA09}"/>
                    </a:ext>
                  </a:extLst>
                </p:cNvPr>
                <p:cNvSpPr>
                  <a:spLocks noChangeArrowheads="1"/>
                </p:cNvSpPr>
                <p:nvPr/>
              </p:nvSpPr>
              <p:spPr bwMode="auto">
                <a:xfrm>
                  <a:off x="5467350" y="6619875"/>
                  <a:ext cx="236538" cy="130175"/>
                </a:xfrm>
                <a:custGeom>
                  <a:avLst/>
                  <a:gdLst>
                    <a:gd name="T0" fmla="*/ 589 w 657"/>
                    <a:gd name="T1" fmla="*/ 229 h 361"/>
                    <a:gd name="T2" fmla="*/ 393 w 657"/>
                    <a:gd name="T3" fmla="*/ 33 h 361"/>
                    <a:gd name="T4" fmla="*/ 393 w 657"/>
                    <a:gd name="T5" fmla="*/ 33 h 361"/>
                    <a:gd name="T6" fmla="*/ 328 w 657"/>
                    <a:gd name="T7" fmla="*/ 0 h 361"/>
                    <a:gd name="T8" fmla="*/ 328 w 657"/>
                    <a:gd name="T9" fmla="*/ 0 h 361"/>
                    <a:gd name="T10" fmla="*/ 262 w 657"/>
                    <a:gd name="T11" fmla="*/ 33 h 361"/>
                    <a:gd name="T12" fmla="*/ 66 w 657"/>
                    <a:gd name="T13" fmla="*/ 229 h 361"/>
                    <a:gd name="T14" fmla="*/ 66 w 657"/>
                    <a:gd name="T15" fmla="*/ 229 h 361"/>
                    <a:gd name="T16" fmla="*/ 16 w 657"/>
                    <a:gd name="T17" fmla="*/ 311 h 361"/>
                    <a:gd name="T18" fmla="*/ 0 w 657"/>
                    <a:gd name="T19" fmla="*/ 360 h 361"/>
                    <a:gd name="T20" fmla="*/ 262 w 657"/>
                    <a:gd name="T21" fmla="*/ 360 h 361"/>
                    <a:gd name="T22" fmla="*/ 279 w 657"/>
                    <a:gd name="T23" fmla="*/ 311 h 361"/>
                    <a:gd name="T24" fmla="*/ 279 w 657"/>
                    <a:gd name="T25" fmla="*/ 311 h 361"/>
                    <a:gd name="T26" fmla="*/ 328 w 657"/>
                    <a:gd name="T27" fmla="*/ 262 h 361"/>
                    <a:gd name="T28" fmla="*/ 328 w 657"/>
                    <a:gd name="T29" fmla="*/ 262 h 361"/>
                    <a:gd name="T30" fmla="*/ 376 w 657"/>
                    <a:gd name="T31" fmla="*/ 311 h 361"/>
                    <a:gd name="T32" fmla="*/ 393 w 657"/>
                    <a:gd name="T33" fmla="*/ 360 h 361"/>
                    <a:gd name="T34" fmla="*/ 656 w 657"/>
                    <a:gd name="T35" fmla="*/ 360 h 361"/>
                    <a:gd name="T36" fmla="*/ 639 w 657"/>
                    <a:gd name="T37" fmla="*/ 311 h 361"/>
                    <a:gd name="T38" fmla="*/ 639 w 657"/>
                    <a:gd name="T39" fmla="*/ 311 h 361"/>
                    <a:gd name="T40" fmla="*/ 589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89" y="229"/>
                      </a:moveTo>
                      <a:lnTo>
                        <a:pt x="393" y="33"/>
                      </a:lnTo>
                      <a:lnTo>
                        <a:pt x="393" y="33"/>
                      </a:lnTo>
                      <a:cubicBezTo>
                        <a:pt x="372" y="11"/>
                        <a:pt x="350" y="0"/>
                        <a:pt x="328" y="0"/>
                      </a:cubicBezTo>
                      <a:lnTo>
                        <a:pt x="328" y="0"/>
                      </a:lnTo>
                      <a:cubicBezTo>
                        <a:pt x="305" y="0"/>
                        <a:pt x="284" y="11"/>
                        <a:pt x="262" y="33"/>
                      </a:cubicBezTo>
                      <a:lnTo>
                        <a:pt x="66" y="229"/>
                      </a:lnTo>
                      <a:lnTo>
                        <a:pt x="66" y="229"/>
                      </a:lnTo>
                      <a:cubicBezTo>
                        <a:pt x="44" y="251"/>
                        <a:pt x="27" y="279"/>
                        <a:pt x="16" y="311"/>
                      </a:cubicBezTo>
                      <a:lnTo>
                        <a:pt x="0" y="360"/>
                      </a:lnTo>
                      <a:lnTo>
                        <a:pt x="262" y="360"/>
                      </a:lnTo>
                      <a:lnTo>
                        <a:pt x="279" y="311"/>
                      </a:lnTo>
                      <a:lnTo>
                        <a:pt x="279" y="311"/>
                      </a:lnTo>
                      <a:cubicBezTo>
                        <a:pt x="289" y="279"/>
                        <a:pt x="305" y="262"/>
                        <a:pt x="328" y="262"/>
                      </a:cubicBezTo>
                      <a:lnTo>
                        <a:pt x="328" y="262"/>
                      </a:lnTo>
                      <a:cubicBezTo>
                        <a:pt x="350" y="262"/>
                        <a:pt x="366" y="279"/>
                        <a:pt x="376" y="311"/>
                      </a:cubicBezTo>
                      <a:lnTo>
                        <a:pt x="393" y="360"/>
                      </a:lnTo>
                      <a:lnTo>
                        <a:pt x="656" y="360"/>
                      </a:lnTo>
                      <a:lnTo>
                        <a:pt x="639" y="311"/>
                      </a:lnTo>
                      <a:lnTo>
                        <a:pt x="639" y="311"/>
                      </a:lnTo>
                      <a:cubicBezTo>
                        <a:pt x="628" y="279"/>
                        <a:pt x="611" y="251"/>
                        <a:pt x="589"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8" name="Freeform 307">
                  <a:extLst>
                    <a:ext uri="{FF2B5EF4-FFF2-40B4-BE49-F238E27FC236}">
                      <a16:creationId xmlns:a16="http://schemas.microsoft.com/office/drawing/2014/main" id="{9291D0AA-7759-E346-891E-BBB966B2FA33}"/>
                    </a:ext>
                  </a:extLst>
                </p:cNvPr>
                <p:cNvSpPr>
                  <a:spLocks noChangeArrowheads="1"/>
                </p:cNvSpPr>
                <p:nvPr/>
              </p:nvSpPr>
              <p:spPr bwMode="auto">
                <a:xfrm>
                  <a:off x="5184775" y="6619875"/>
                  <a:ext cx="236538" cy="130175"/>
                </a:xfrm>
                <a:custGeom>
                  <a:avLst/>
                  <a:gdLst>
                    <a:gd name="T0" fmla="*/ 590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2 w 657"/>
                    <a:gd name="T15" fmla="*/ 33 h 361"/>
                    <a:gd name="T16" fmla="*/ 197 w 657"/>
                    <a:gd name="T17" fmla="*/ 98 h 361"/>
                    <a:gd name="T18" fmla="*/ 131 w 657"/>
                    <a:gd name="T19" fmla="*/ 164 h 361"/>
                    <a:gd name="T20" fmla="*/ 66 w 657"/>
                    <a:gd name="T21" fmla="*/ 229 h 361"/>
                    <a:gd name="T22" fmla="*/ 66 w 657"/>
                    <a:gd name="T23" fmla="*/ 229 h 361"/>
                    <a:gd name="T24" fmla="*/ 16 w 657"/>
                    <a:gd name="T25" fmla="*/ 311 h 361"/>
                    <a:gd name="T26" fmla="*/ 0 w 657"/>
                    <a:gd name="T27" fmla="*/ 360 h 361"/>
                    <a:gd name="T28" fmla="*/ 262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60" y="98"/>
                      </a:lnTo>
                      <a:lnTo>
                        <a:pt x="393" y="33"/>
                      </a:lnTo>
                      <a:lnTo>
                        <a:pt x="393" y="33"/>
                      </a:lnTo>
                      <a:cubicBezTo>
                        <a:pt x="372" y="11"/>
                        <a:pt x="350" y="0"/>
                        <a:pt x="328" y="0"/>
                      </a:cubicBezTo>
                      <a:lnTo>
                        <a:pt x="328" y="0"/>
                      </a:lnTo>
                      <a:cubicBezTo>
                        <a:pt x="306" y="0"/>
                        <a:pt x="285" y="11"/>
                        <a:pt x="262" y="33"/>
                      </a:cubicBezTo>
                      <a:lnTo>
                        <a:pt x="197" y="98"/>
                      </a:lnTo>
                      <a:lnTo>
                        <a:pt x="131" y="164"/>
                      </a:lnTo>
                      <a:lnTo>
                        <a:pt x="66" y="229"/>
                      </a:lnTo>
                      <a:lnTo>
                        <a:pt x="66" y="229"/>
                      </a:lnTo>
                      <a:cubicBezTo>
                        <a:pt x="44" y="251"/>
                        <a:pt x="27" y="279"/>
                        <a:pt x="16" y="311"/>
                      </a:cubicBezTo>
                      <a:lnTo>
                        <a:pt x="0" y="360"/>
                      </a:lnTo>
                      <a:lnTo>
                        <a:pt x="262" y="360"/>
                      </a:lnTo>
                      <a:lnTo>
                        <a:pt x="279" y="311"/>
                      </a:lnTo>
                      <a:lnTo>
                        <a:pt x="279" y="311"/>
                      </a:lnTo>
                      <a:cubicBezTo>
                        <a:pt x="289" y="279"/>
                        <a:pt x="306" y="262"/>
                        <a:pt x="328" y="262"/>
                      </a:cubicBezTo>
                      <a:lnTo>
                        <a:pt x="328" y="262"/>
                      </a:lnTo>
                      <a:cubicBezTo>
                        <a:pt x="350" y="262"/>
                        <a:pt x="366" y="279"/>
                        <a:pt x="377" y="311"/>
                      </a:cubicBezTo>
                      <a:lnTo>
                        <a:pt x="393" y="360"/>
                      </a:lnTo>
                      <a:lnTo>
                        <a:pt x="656" y="360"/>
                      </a:lnTo>
                      <a:lnTo>
                        <a:pt x="639" y="311"/>
                      </a:lnTo>
                      <a:lnTo>
                        <a:pt x="639" y="311"/>
                      </a:lnTo>
                      <a:cubicBezTo>
                        <a:pt x="628" y="279"/>
                        <a:pt x="613" y="251"/>
                        <a:pt x="590"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19" name="Freeform 308">
                  <a:extLst>
                    <a:ext uri="{FF2B5EF4-FFF2-40B4-BE49-F238E27FC236}">
                      <a16:creationId xmlns:a16="http://schemas.microsoft.com/office/drawing/2014/main" id="{55B4D6DA-F7B6-744E-A5E9-ED9FE3609C8C}"/>
                    </a:ext>
                  </a:extLst>
                </p:cNvPr>
                <p:cNvSpPr>
                  <a:spLocks noChangeArrowheads="1"/>
                </p:cNvSpPr>
                <p:nvPr/>
              </p:nvSpPr>
              <p:spPr bwMode="auto">
                <a:xfrm>
                  <a:off x="4900613" y="6619875"/>
                  <a:ext cx="236537" cy="130175"/>
                </a:xfrm>
                <a:custGeom>
                  <a:avLst/>
                  <a:gdLst>
                    <a:gd name="T0" fmla="*/ 591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3 w 657"/>
                    <a:gd name="T15" fmla="*/ 33 h 361"/>
                    <a:gd name="T16" fmla="*/ 197 w 657"/>
                    <a:gd name="T17" fmla="*/ 98 h 361"/>
                    <a:gd name="T18" fmla="*/ 132 w 657"/>
                    <a:gd name="T19" fmla="*/ 164 h 361"/>
                    <a:gd name="T20" fmla="*/ 66 w 657"/>
                    <a:gd name="T21" fmla="*/ 229 h 361"/>
                    <a:gd name="T22" fmla="*/ 66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8 w 657"/>
                    <a:gd name="T39" fmla="*/ 311 h 361"/>
                    <a:gd name="T40" fmla="*/ 393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5" y="164"/>
                      </a:lnTo>
                      <a:lnTo>
                        <a:pt x="460" y="98"/>
                      </a:lnTo>
                      <a:lnTo>
                        <a:pt x="393" y="33"/>
                      </a:lnTo>
                      <a:lnTo>
                        <a:pt x="393" y="33"/>
                      </a:lnTo>
                      <a:cubicBezTo>
                        <a:pt x="372" y="11"/>
                        <a:pt x="350" y="0"/>
                        <a:pt x="328" y="0"/>
                      </a:cubicBezTo>
                      <a:lnTo>
                        <a:pt x="328" y="0"/>
                      </a:lnTo>
                      <a:cubicBezTo>
                        <a:pt x="307" y="0"/>
                        <a:pt x="285" y="11"/>
                        <a:pt x="263" y="33"/>
                      </a:cubicBezTo>
                      <a:lnTo>
                        <a:pt x="197" y="98"/>
                      </a:lnTo>
                      <a:lnTo>
                        <a:pt x="132" y="164"/>
                      </a:lnTo>
                      <a:lnTo>
                        <a:pt x="66" y="229"/>
                      </a:lnTo>
                      <a:lnTo>
                        <a:pt x="66" y="229"/>
                      </a:lnTo>
                      <a:cubicBezTo>
                        <a:pt x="44" y="251"/>
                        <a:pt x="28" y="279"/>
                        <a:pt x="17" y="311"/>
                      </a:cubicBezTo>
                      <a:lnTo>
                        <a:pt x="0" y="360"/>
                      </a:lnTo>
                      <a:lnTo>
                        <a:pt x="263" y="360"/>
                      </a:lnTo>
                      <a:lnTo>
                        <a:pt x="279" y="311"/>
                      </a:lnTo>
                      <a:lnTo>
                        <a:pt x="279" y="311"/>
                      </a:lnTo>
                      <a:cubicBezTo>
                        <a:pt x="290" y="279"/>
                        <a:pt x="307" y="262"/>
                        <a:pt x="328" y="262"/>
                      </a:cubicBezTo>
                      <a:lnTo>
                        <a:pt x="328" y="262"/>
                      </a:lnTo>
                      <a:cubicBezTo>
                        <a:pt x="350" y="262"/>
                        <a:pt x="367" y="279"/>
                        <a:pt x="378" y="311"/>
                      </a:cubicBezTo>
                      <a:lnTo>
                        <a:pt x="393" y="360"/>
                      </a:lnTo>
                      <a:lnTo>
                        <a:pt x="656" y="360"/>
                      </a:lnTo>
                      <a:lnTo>
                        <a:pt x="640" y="311"/>
                      </a:lnTo>
                      <a:lnTo>
                        <a:pt x="640" y="311"/>
                      </a:lnTo>
                      <a:cubicBezTo>
                        <a:pt x="628" y="279"/>
                        <a:pt x="612" y="251"/>
                        <a:pt x="591" y="22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0" name="Freeform 309">
                  <a:extLst>
                    <a:ext uri="{FF2B5EF4-FFF2-40B4-BE49-F238E27FC236}">
                      <a16:creationId xmlns:a16="http://schemas.microsoft.com/office/drawing/2014/main" id="{DC7A3F3C-7196-5942-B6A6-8CB17DA7F0F3}"/>
                    </a:ext>
                  </a:extLst>
                </p:cNvPr>
                <p:cNvSpPr>
                  <a:spLocks noChangeArrowheads="1"/>
                </p:cNvSpPr>
                <p:nvPr/>
              </p:nvSpPr>
              <p:spPr bwMode="auto">
                <a:xfrm>
                  <a:off x="4618038" y="6619875"/>
                  <a:ext cx="236537" cy="130175"/>
                </a:xfrm>
                <a:custGeom>
                  <a:avLst/>
                  <a:gdLst>
                    <a:gd name="T0" fmla="*/ 590 w 657"/>
                    <a:gd name="T1" fmla="*/ 229 h 361"/>
                    <a:gd name="T2" fmla="*/ 524 w 657"/>
                    <a:gd name="T3" fmla="*/ 164 h 361"/>
                    <a:gd name="T4" fmla="*/ 459 w 657"/>
                    <a:gd name="T5" fmla="*/ 98 h 361"/>
                    <a:gd name="T6" fmla="*/ 394 w 657"/>
                    <a:gd name="T7" fmla="*/ 33 h 361"/>
                    <a:gd name="T8" fmla="*/ 394 w 657"/>
                    <a:gd name="T9" fmla="*/ 33 h 361"/>
                    <a:gd name="T10" fmla="*/ 328 w 657"/>
                    <a:gd name="T11" fmla="*/ 0 h 361"/>
                    <a:gd name="T12" fmla="*/ 328 w 657"/>
                    <a:gd name="T13" fmla="*/ 0 h 361"/>
                    <a:gd name="T14" fmla="*/ 262 w 657"/>
                    <a:gd name="T15" fmla="*/ 33 h 361"/>
                    <a:gd name="T16" fmla="*/ 196 w 657"/>
                    <a:gd name="T17" fmla="*/ 98 h 361"/>
                    <a:gd name="T18" fmla="*/ 131 w 657"/>
                    <a:gd name="T19" fmla="*/ 164 h 361"/>
                    <a:gd name="T20" fmla="*/ 66 w 657"/>
                    <a:gd name="T21" fmla="*/ 229 h 361"/>
                    <a:gd name="T22" fmla="*/ 66 w 657"/>
                    <a:gd name="T23" fmla="*/ 229 h 361"/>
                    <a:gd name="T24" fmla="*/ 16 w 657"/>
                    <a:gd name="T25" fmla="*/ 311 h 361"/>
                    <a:gd name="T26" fmla="*/ 0 w 657"/>
                    <a:gd name="T27" fmla="*/ 360 h 361"/>
                    <a:gd name="T28" fmla="*/ 262 w 657"/>
                    <a:gd name="T29" fmla="*/ 360 h 361"/>
                    <a:gd name="T30" fmla="*/ 278 w 657"/>
                    <a:gd name="T31" fmla="*/ 311 h 361"/>
                    <a:gd name="T32" fmla="*/ 278 w 657"/>
                    <a:gd name="T33" fmla="*/ 311 h 361"/>
                    <a:gd name="T34" fmla="*/ 328 w 657"/>
                    <a:gd name="T35" fmla="*/ 262 h 361"/>
                    <a:gd name="T36" fmla="*/ 328 w 657"/>
                    <a:gd name="T37" fmla="*/ 262 h 361"/>
                    <a:gd name="T38" fmla="*/ 377 w 657"/>
                    <a:gd name="T39" fmla="*/ 311 h 361"/>
                    <a:gd name="T40" fmla="*/ 394 w 657"/>
                    <a:gd name="T41" fmla="*/ 360 h 361"/>
                    <a:gd name="T42" fmla="*/ 656 w 657"/>
                    <a:gd name="T43" fmla="*/ 360 h 361"/>
                    <a:gd name="T44" fmla="*/ 640 w 657"/>
                    <a:gd name="T45" fmla="*/ 311 h 361"/>
                    <a:gd name="T46" fmla="*/ 640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4" y="164"/>
                      </a:lnTo>
                      <a:lnTo>
                        <a:pt x="459" y="98"/>
                      </a:lnTo>
                      <a:lnTo>
                        <a:pt x="394" y="33"/>
                      </a:lnTo>
                      <a:lnTo>
                        <a:pt x="394" y="33"/>
                      </a:lnTo>
                      <a:cubicBezTo>
                        <a:pt x="371" y="11"/>
                        <a:pt x="349" y="0"/>
                        <a:pt x="328" y="0"/>
                      </a:cubicBezTo>
                      <a:lnTo>
                        <a:pt x="328" y="0"/>
                      </a:lnTo>
                      <a:cubicBezTo>
                        <a:pt x="305" y="0"/>
                        <a:pt x="284" y="11"/>
                        <a:pt x="262" y="33"/>
                      </a:cubicBezTo>
                      <a:lnTo>
                        <a:pt x="196" y="98"/>
                      </a:lnTo>
                      <a:lnTo>
                        <a:pt x="131" y="164"/>
                      </a:lnTo>
                      <a:lnTo>
                        <a:pt x="66" y="229"/>
                      </a:lnTo>
                      <a:lnTo>
                        <a:pt x="66" y="229"/>
                      </a:lnTo>
                      <a:cubicBezTo>
                        <a:pt x="43" y="251"/>
                        <a:pt x="27" y="279"/>
                        <a:pt x="16" y="311"/>
                      </a:cubicBezTo>
                      <a:lnTo>
                        <a:pt x="0" y="360"/>
                      </a:lnTo>
                      <a:lnTo>
                        <a:pt x="262" y="360"/>
                      </a:lnTo>
                      <a:lnTo>
                        <a:pt x="278" y="311"/>
                      </a:lnTo>
                      <a:lnTo>
                        <a:pt x="278" y="311"/>
                      </a:lnTo>
                      <a:cubicBezTo>
                        <a:pt x="289" y="279"/>
                        <a:pt x="305" y="262"/>
                        <a:pt x="328" y="262"/>
                      </a:cubicBezTo>
                      <a:lnTo>
                        <a:pt x="328" y="262"/>
                      </a:lnTo>
                      <a:cubicBezTo>
                        <a:pt x="349" y="262"/>
                        <a:pt x="366" y="279"/>
                        <a:pt x="377" y="311"/>
                      </a:cubicBezTo>
                      <a:lnTo>
                        <a:pt x="394" y="360"/>
                      </a:lnTo>
                      <a:lnTo>
                        <a:pt x="656" y="360"/>
                      </a:lnTo>
                      <a:lnTo>
                        <a:pt x="640" y="311"/>
                      </a:lnTo>
                      <a:lnTo>
                        <a:pt x="640" y="311"/>
                      </a:lnTo>
                      <a:cubicBezTo>
                        <a:pt x="628" y="279"/>
                        <a:pt x="612" y="251"/>
                        <a:pt x="590" y="22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1" name="Freeform 310">
                  <a:extLst>
                    <a:ext uri="{FF2B5EF4-FFF2-40B4-BE49-F238E27FC236}">
                      <a16:creationId xmlns:a16="http://schemas.microsoft.com/office/drawing/2014/main" id="{F9B863D0-BDFE-FB4F-B86D-05624F48D5A4}"/>
                    </a:ext>
                  </a:extLst>
                </p:cNvPr>
                <p:cNvSpPr>
                  <a:spLocks noChangeArrowheads="1"/>
                </p:cNvSpPr>
                <p:nvPr/>
              </p:nvSpPr>
              <p:spPr bwMode="auto">
                <a:xfrm>
                  <a:off x="4452938" y="6619875"/>
                  <a:ext cx="119062" cy="130175"/>
                </a:xfrm>
                <a:custGeom>
                  <a:avLst/>
                  <a:gdLst>
                    <a:gd name="T0" fmla="*/ 262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49 w 329"/>
                    <a:gd name="T13" fmla="*/ 311 h 361"/>
                    <a:gd name="T14" fmla="*/ 66 w 329"/>
                    <a:gd name="T15" fmla="*/ 360 h 361"/>
                    <a:gd name="T16" fmla="*/ 328 w 329"/>
                    <a:gd name="T17" fmla="*/ 360 h 361"/>
                    <a:gd name="T18" fmla="*/ 311 w 329"/>
                    <a:gd name="T19" fmla="*/ 311 h 361"/>
                    <a:gd name="T20" fmla="*/ 311 w 329"/>
                    <a:gd name="T21" fmla="*/ 311 h 361"/>
                    <a:gd name="T22" fmla="*/ 262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2" y="229"/>
                      </a:moveTo>
                      <a:lnTo>
                        <a:pt x="66" y="33"/>
                      </a:lnTo>
                      <a:lnTo>
                        <a:pt x="66" y="33"/>
                      </a:lnTo>
                      <a:cubicBezTo>
                        <a:pt x="44" y="11"/>
                        <a:pt x="22" y="0"/>
                        <a:pt x="0" y="0"/>
                      </a:cubicBezTo>
                      <a:lnTo>
                        <a:pt x="0" y="262"/>
                      </a:lnTo>
                      <a:lnTo>
                        <a:pt x="0" y="262"/>
                      </a:lnTo>
                      <a:cubicBezTo>
                        <a:pt x="22" y="262"/>
                        <a:pt x="38" y="279"/>
                        <a:pt x="49" y="311"/>
                      </a:cubicBezTo>
                      <a:lnTo>
                        <a:pt x="66" y="360"/>
                      </a:lnTo>
                      <a:lnTo>
                        <a:pt x="328" y="360"/>
                      </a:lnTo>
                      <a:lnTo>
                        <a:pt x="311" y="311"/>
                      </a:lnTo>
                      <a:lnTo>
                        <a:pt x="311" y="311"/>
                      </a:lnTo>
                      <a:cubicBezTo>
                        <a:pt x="300" y="279"/>
                        <a:pt x="284" y="251"/>
                        <a:pt x="262" y="229"/>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2" name="Freeform 311">
                  <a:extLst>
                    <a:ext uri="{FF2B5EF4-FFF2-40B4-BE49-F238E27FC236}">
                      <a16:creationId xmlns:a16="http://schemas.microsoft.com/office/drawing/2014/main" id="{38CCEB40-EF2B-664C-9EA2-6B8AB445318B}"/>
                    </a:ext>
                  </a:extLst>
                </p:cNvPr>
                <p:cNvSpPr>
                  <a:spLocks noChangeArrowheads="1"/>
                </p:cNvSpPr>
                <p:nvPr/>
              </p:nvSpPr>
              <p:spPr bwMode="auto">
                <a:xfrm>
                  <a:off x="5999163"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3" name="Freeform 312">
                  <a:extLst>
                    <a:ext uri="{FF2B5EF4-FFF2-40B4-BE49-F238E27FC236}">
                      <a16:creationId xmlns:a16="http://schemas.microsoft.com/office/drawing/2014/main" id="{B6730BD1-895E-1A47-B6D1-FEEE7E4116A0}"/>
                    </a:ext>
                  </a:extLst>
                </p:cNvPr>
                <p:cNvSpPr>
                  <a:spLocks noChangeArrowheads="1"/>
                </p:cNvSpPr>
                <p:nvPr/>
              </p:nvSpPr>
              <p:spPr bwMode="auto">
                <a:xfrm>
                  <a:off x="5715000"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4" name="Freeform 313">
                  <a:extLst>
                    <a:ext uri="{FF2B5EF4-FFF2-40B4-BE49-F238E27FC236}">
                      <a16:creationId xmlns:a16="http://schemas.microsoft.com/office/drawing/2014/main" id="{079B5AC8-1C91-0D4D-95F7-5C474A76A19D}"/>
                    </a:ext>
                  </a:extLst>
                </p:cNvPr>
                <p:cNvSpPr>
                  <a:spLocks noChangeArrowheads="1"/>
                </p:cNvSpPr>
                <p:nvPr/>
              </p:nvSpPr>
              <p:spPr bwMode="auto">
                <a:xfrm>
                  <a:off x="5432425"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5" name="Freeform 314">
                  <a:extLst>
                    <a:ext uri="{FF2B5EF4-FFF2-40B4-BE49-F238E27FC236}">
                      <a16:creationId xmlns:a16="http://schemas.microsoft.com/office/drawing/2014/main" id="{C430AA24-497C-AC40-8A92-230079DEFD51}"/>
                    </a:ext>
                  </a:extLst>
                </p:cNvPr>
                <p:cNvSpPr>
                  <a:spLocks noChangeArrowheads="1"/>
                </p:cNvSpPr>
                <p:nvPr/>
              </p:nvSpPr>
              <p:spPr bwMode="auto">
                <a:xfrm>
                  <a:off x="5149850" y="6619875"/>
                  <a:ext cx="23813" cy="23813"/>
                </a:xfrm>
                <a:custGeom>
                  <a:avLst/>
                  <a:gdLst>
                    <a:gd name="T0" fmla="*/ 32 w 67"/>
                    <a:gd name="T1" fmla="*/ 0 h 66"/>
                    <a:gd name="T2" fmla="*/ 32 w 67"/>
                    <a:gd name="T3" fmla="*/ 0 h 66"/>
                    <a:gd name="T4" fmla="*/ 0 w 67"/>
                    <a:gd name="T5" fmla="*/ 33 h 66"/>
                    <a:gd name="T6" fmla="*/ 0 w 67"/>
                    <a:gd name="T7" fmla="*/ 33 h 66"/>
                    <a:gd name="T8" fmla="*/ 32 w 67"/>
                    <a:gd name="T9" fmla="*/ 65 h 66"/>
                    <a:gd name="T10" fmla="*/ 32 w 67"/>
                    <a:gd name="T11" fmla="*/ 65 h 66"/>
                    <a:gd name="T12" fmla="*/ 66 w 67"/>
                    <a:gd name="T13" fmla="*/ 33 h 66"/>
                    <a:gd name="T14" fmla="*/ 66 w 67"/>
                    <a:gd name="T15" fmla="*/ 33 h 66"/>
                    <a:gd name="T16" fmla="*/ 32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2" y="0"/>
                      </a:moveTo>
                      <a:lnTo>
                        <a:pt x="32" y="0"/>
                      </a:lnTo>
                      <a:cubicBezTo>
                        <a:pt x="11" y="0"/>
                        <a:pt x="0" y="11"/>
                        <a:pt x="0" y="33"/>
                      </a:cubicBezTo>
                      <a:lnTo>
                        <a:pt x="0" y="33"/>
                      </a:lnTo>
                      <a:cubicBezTo>
                        <a:pt x="0" y="54"/>
                        <a:pt x="11" y="65"/>
                        <a:pt x="32" y="65"/>
                      </a:cubicBezTo>
                      <a:lnTo>
                        <a:pt x="32" y="65"/>
                      </a:lnTo>
                      <a:cubicBezTo>
                        <a:pt x="55" y="65"/>
                        <a:pt x="66" y="54"/>
                        <a:pt x="66" y="33"/>
                      </a:cubicBezTo>
                      <a:lnTo>
                        <a:pt x="66" y="33"/>
                      </a:lnTo>
                      <a:cubicBezTo>
                        <a:pt x="66" y="11"/>
                        <a:pt x="55"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6" name="Freeform 315">
                  <a:extLst>
                    <a:ext uri="{FF2B5EF4-FFF2-40B4-BE49-F238E27FC236}">
                      <a16:creationId xmlns:a16="http://schemas.microsoft.com/office/drawing/2014/main" id="{D080D4EF-A57B-1444-B7A2-A456D75E6749}"/>
                    </a:ext>
                  </a:extLst>
                </p:cNvPr>
                <p:cNvSpPr>
                  <a:spLocks noChangeArrowheads="1"/>
                </p:cNvSpPr>
                <p:nvPr/>
              </p:nvSpPr>
              <p:spPr bwMode="auto">
                <a:xfrm>
                  <a:off x="486568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27" name="Freeform 316">
                  <a:extLst>
                    <a:ext uri="{FF2B5EF4-FFF2-40B4-BE49-F238E27FC236}">
                      <a16:creationId xmlns:a16="http://schemas.microsoft.com/office/drawing/2014/main" id="{412E32B3-92F4-044C-ACF5-4FF450BA1F0F}"/>
                    </a:ext>
                  </a:extLst>
                </p:cNvPr>
                <p:cNvSpPr>
                  <a:spLocks noChangeArrowheads="1"/>
                </p:cNvSpPr>
                <p:nvPr/>
              </p:nvSpPr>
              <p:spPr bwMode="auto">
                <a:xfrm>
                  <a:off x="4583113" y="6619875"/>
                  <a:ext cx="23812"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5" y="65"/>
                        <a:pt x="65" y="54"/>
                        <a:pt x="65" y="33"/>
                      </a:cubicBezTo>
                      <a:lnTo>
                        <a:pt x="65" y="33"/>
                      </a:lnTo>
                      <a:cubicBezTo>
                        <a:pt x="65" y="11"/>
                        <a:pt x="55"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8" name="Group 5">
              <a:extLst>
                <a:ext uri="{FF2B5EF4-FFF2-40B4-BE49-F238E27FC236}">
                  <a16:creationId xmlns:a16="http://schemas.microsoft.com/office/drawing/2014/main" id="{631ED19F-1D19-EB4C-8FA2-5879AFA54F9B}"/>
                </a:ext>
              </a:extLst>
            </p:cNvPr>
            <p:cNvGrpSpPr>
              <a:grpSpLocks noChangeAspect="1"/>
            </p:cNvGrpSpPr>
            <p:nvPr/>
          </p:nvGrpSpPr>
          <p:grpSpPr>
            <a:xfrm>
              <a:off x="2051915" y="-176464"/>
              <a:ext cx="1620000" cy="7666640"/>
              <a:chOff x="1955663" y="-888984"/>
              <a:chExt cx="1440000" cy="6814791"/>
            </a:xfrm>
          </p:grpSpPr>
          <p:grpSp>
            <p:nvGrpSpPr>
              <p:cNvPr id="9" name="Group 545">
                <a:extLst>
                  <a:ext uri="{FF2B5EF4-FFF2-40B4-BE49-F238E27FC236}">
                    <a16:creationId xmlns:a16="http://schemas.microsoft.com/office/drawing/2014/main" id="{D7FB3FD8-390D-7543-BA90-9AD08CAA3D5C}"/>
                  </a:ext>
                </a:extLst>
              </p:cNvPr>
              <p:cNvGrpSpPr/>
              <p:nvPr/>
            </p:nvGrpSpPr>
            <p:grpSpPr>
              <a:xfrm rot="5400000">
                <a:off x="2521377" y="-1416379"/>
                <a:ext cx="338824" cy="1393613"/>
                <a:chOff x="1054100" y="1865313"/>
                <a:chExt cx="266700" cy="1096962"/>
              </a:xfrm>
            </p:grpSpPr>
            <p:sp>
              <p:nvSpPr>
                <p:cNvPr id="94" name="Freeform 39">
                  <a:extLst>
                    <a:ext uri="{FF2B5EF4-FFF2-40B4-BE49-F238E27FC236}">
                      <a16:creationId xmlns:a16="http://schemas.microsoft.com/office/drawing/2014/main" id="{E7577771-40B6-5E46-9C31-56CAA0AD1FF6}"/>
                    </a:ext>
                  </a:extLst>
                </p:cNvPr>
                <p:cNvSpPr>
                  <a:spLocks noChangeArrowheads="1"/>
                </p:cNvSpPr>
                <p:nvPr/>
              </p:nvSpPr>
              <p:spPr bwMode="auto">
                <a:xfrm>
                  <a:off x="1054100" y="1865313"/>
                  <a:ext cx="266700" cy="1096962"/>
                </a:xfrm>
                <a:custGeom>
                  <a:avLst/>
                  <a:gdLst>
                    <a:gd name="T0" fmla="*/ 279 w 739"/>
                    <a:gd name="T1" fmla="*/ 2442 h 3049"/>
                    <a:gd name="T2" fmla="*/ 312 w 739"/>
                    <a:gd name="T3" fmla="*/ 2376 h 3049"/>
                    <a:gd name="T4" fmla="*/ 344 w 739"/>
                    <a:gd name="T5" fmla="*/ 2376 h 3049"/>
                    <a:gd name="T6" fmla="*/ 213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1 w 739"/>
                    <a:gd name="T19" fmla="*/ 541 h 3049"/>
                    <a:gd name="T20" fmla="*/ 148 w 739"/>
                    <a:gd name="T21" fmla="*/ 475 h 3049"/>
                    <a:gd name="T22" fmla="*/ 115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2 w 739"/>
                    <a:gd name="T35" fmla="*/ 672 h 3049"/>
                    <a:gd name="T36" fmla="*/ 721 w 739"/>
                    <a:gd name="T37" fmla="*/ 1557 h 3049"/>
                    <a:gd name="T38" fmla="*/ 492 w 739"/>
                    <a:gd name="T39" fmla="*/ 1786 h 3049"/>
                    <a:gd name="T40" fmla="*/ 197 w 739"/>
                    <a:gd name="T41" fmla="*/ 2081 h 3049"/>
                    <a:gd name="T42" fmla="*/ 50 w 739"/>
                    <a:gd name="T43" fmla="*/ 2245 h 3049"/>
                    <a:gd name="T44" fmla="*/ 459 w 739"/>
                    <a:gd name="T45" fmla="*/ 2278 h 3049"/>
                    <a:gd name="T46" fmla="*/ 525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8 w 739"/>
                    <a:gd name="T73" fmla="*/ 1590 h 3049"/>
                    <a:gd name="T74" fmla="*/ 590 w 739"/>
                    <a:gd name="T75" fmla="*/ 1491 h 3049"/>
                    <a:gd name="T76" fmla="*/ 131 w 739"/>
                    <a:gd name="T77" fmla="*/ 704 h 3049"/>
                    <a:gd name="T78" fmla="*/ 213 w 739"/>
                    <a:gd name="T79" fmla="*/ 672 h 3049"/>
                    <a:gd name="T80" fmla="*/ 66 w 739"/>
                    <a:gd name="T81" fmla="*/ 508 h 3049"/>
                    <a:gd name="T82" fmla="*/ 0 w 739"/>
                    <a:gd name="T83" fmla="*/ 360 h 3049"/>
                    <a:gd name="T84" fmla="*/ 0 w 739"/>
                    <a:gd name="T85" fmla="*/ 0 h 3049"/>
                    <a:gd name="T86" fmla="*/ 148 w 739"/>
                    <a:gd name="T87" fmla="*/ 147 h 3049"/>
                    <a:gd name="T88" fmla="*/ 50 w 739"/>
                    <a:gd name="T89" fmla="*/ 213 h 3049"/>
                    <a:gd name="T90" fmla="*/ 230 w 739"/>
                    <a:gd name="T91" fmla="*/ 409 h 3049"/>
                    <a:gd name="T92" fmla="*/ 459 w 739"/>
                    <a:gd name="T93" fmla="*/ 639 h 3049"/>
                    <a:gd name="T94" fmla="*/ 517 w 739"/>
                    <a:gd name="T95" fmla="*/ 762 h 3049"/>
                    <a:gd name="T96" fmla="*/ 74 w 739"/>
                    <a:gd name="T97" fmla="*/ 778 h 3049"/>
                    <a:gd name="T98" fmla="*/ 98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6" y="2442"/>
                      </a:moveTo>
                      <a:lnTo>
                        <a:pt x="246" y="2442"/>
                      </a:lnTo>
                      <a:cubicBezTo>
                        <a:pt x="246" y="2452"/>
                        <a:pt x="252" y="2458"/>
                        <a:pt x="262" y="2458"/>
                      </a:cubicBezTo>
                      <a:lnTo>
                        <a:pt x="262" y="2458"/>
                      </a:lnTo>
                      <a:cubicBezTo>
                        <a:pt x="273" y="2458"/>
                        <a:pt x="279" y="2452"/>
                        <a:pt x="279" y="2442"/>
                      </a:cubicBezTo>
                      <a:lnTo>
                        <a:pt x="279" y="2442"/>
                      </a:lnTo>
                      <a:cubicBezTo>
                        <a:pt x="279" y="2431"/>
                        <a:pt x="273" y="2425"/>
                        <a:pt x="262" y="2425"/>
                      </a:cubicBezTo>
                      <a:lnTo>
                        <a:pt x="262" y="2425"/>
                      </a:lnTo>
                      <a:cubicBezTo>
                        <a:pt x="252" y="2425"/>
                        <a:pt x="246" y="2431"/>
                        <a:pt x="246" y="2442"/>
                      </a:cubicBezTo>
                      <a:close/>
                      <a:moveTo>
                        <a:pt x="312" y="2376"/>
                      </a:moveTo>
                      <a:lnTo>
                        <a:pt x="312" y="2376"/>
                      </a:lnTo>
                      <a:cubicBezTo>
                        <a:pt x="312" y="2387"/>
                        <a:pt x="317" y="2393"/>
                        <a:pt x="328" y="2393"/>
                      </a:cubicBezTo>
                      <a:lnTo>
                        <a:pt x="328" y="2393"/>
                      </a:lnTo>
                      <a:cubicBezTo>
                        <a:pt x="339" y="2393"/>
                        <a:pt x="344" y="2387"/>
                        <a:pt x="344" y="2376"/>
                      </a:cubicBezTo>
                      <a:lnTo>
                        <a:pt x="344" y="2376"/>
                      </a:lnTo>
                      <a:cubicBezTo>
                        <a:pt x="344" y="2365"/>
                        <a:pt x="339" y="2360"/>
                        <a:pt x="328" y="2360"/>
                      </a:cubicBezTo>
                      <a:lnTo>
                        <a:pt x="328" y="2360"/>
                      </a:lnTo>
                      <a:cubicBezTo>
                        <a:pt x="317" y="2360"/>
                        <a:pt x="312" y="2365"/>
                        <a:pt x="312" y="2376"/>
                      </a:cubicBezTo>
                      <a:close/>
                      <a:moveTo>
                        <a:pt x="213" y="2507"/>
                      </a:moveTo>
                      <a:lnTo>
                        <a:pt x="213" y="2507"/>
                      </a:lnTo>
                      <a:cubicBezTo>
                        <a:pt x="213" y="2496"/>
                        <a:pt x="208" y="2491"/>
                        <a:pt x="197" y="2491"/>
                      </a:cubicBezTo>
                      <a:lnTo>
                        <a:pt x="197" y="2491"/>
                      </a:lnTo>
                      <a:cubicBezTo>
                        <a:pt x="186" y="2491"/>
                        <a:pt x="181" y="2496"/>
                        <a:pt x="181" y="2507"/>
                      </a:cubicBezTo>
                      <a:lnTo>
                        <a:pt x="181" y="2507"/>
                      </a:lnTo>
                      <a:cubicBezTo>
                        <a:pt x="181" y="2518"/>
                        <a:pt x="186" y="2524"/>
                        <a:pt x="197" y="2524"/>
                      </a:cubicBezTo>
                      <a:lnTo>
                        <a:pt x="197" y="2524"/>
                      </a:lnTo>
                      <a:cubicBezTo>
                        <a:pt x="208" y="2524"/>
                        <a:pt x="213" y="2518"/>
                        <a:pt x="213" y="2507"/>
                      </a:cubicBezTo>
                      <a:close/>
                      <a:moveTo>
                        <a:pt x="148" y="2573"/>
                      </a:moveTo>
                      <a:lnTo>
                        <a:pt x="148" y="2573"/>
                      </a:lnTo>
                      <a:cubicBezTo>
                        <a:pt x="148" y="2562"/>
                        <a:pt x="142" y="2556"/>
                        <a:pt x="131" y="2556"/>
                      </a:cubicBezTo>
                      <a:lnTo>
                        <a:pt x="131" y="2556"/>
                      </a:lnTo>
                      <a:cubicBezTo>
                        <a:pt x="121" y="2556"/>
                        <a:pt x="115" y="2562"/>
                        <a:pt x="115" y="2573"/>
                      </a:cubicBezTo>
                      <a:lnTo>
                        <a:pt x="115" y="2573"/>
                      </a:lnTo>
                      <a:cubicBezTo>
                        <a:pt x="115" y="2584"/>
                        <a:pt x="121" y="2589"/>
                        <a:pt x="131" y="2589"/>
                      </a:cubicBezTo>
                      <a:lnTo>
                        <a:pt x="131" y="2589"/>
                      </a:lnTo>
                      <a:cubicBezTo>
                        <a:pt x="142" y="2589"/>
                        <a:pt x="148" y="2584"/>
                        <a:pt x="148" y="2573"/>
                      </a:cubicBezTo>
                      <a:close/>
                      <a:moveTo>
                        <a:pt x="82" y="2638"/>
                      </a:moveTo>
                      <a:lnTo>
                        <a:pt x="82" y="2638"/>
                      </a:lnTo>
                      <a:cubicBezTo>
                        <a:pt x="82" y="2627"/>
                        <a:pt x="77" y="2622"/>
                        <a:pt x="66" y="2622"/>
                      </a:cubicBezTo>
                      <a:lnTo>
                        <a:pt x="66" y="2622"/>
                      </a:lnTo>
                      <a:cubicBezTo>
                        <a:pt x="55" y="2622"/>
                        <a:pt x="50" y="2627"/>
                        <a:pt x="50" y="2638"/>
                      </a:cubicBezTo>
                      <a:lnTo>
                        <a:pt x="50" y="2638"/>
                      </a:lnTo>
                      <a:cubicBezTo>
                        <a:pt x="50" y="2650"/>
                        <a:pt x="55" y="2655"/>
                        <a:pt x="66" y="2655"/>
                      </a:cubicBezTo>
                      <a:lnTo>
                        <a:pt x="66" y="2655"/>
                      </a:lnTo>
                      <a:cubicBezTo>
                        <a:pt x="77" y="2655"/>
                        <a:pt x="82" y="2650"/>
                        <a:pt x="82" y="2638"/>
                      </a:cubicBezTo>
                      <a:close/>
                      <a:moveTo>
                        <a:pt x="213" y="541"/>
                      </a:moveTo>
                      <a:lnTo>
                        <a:pt x="213" y="541"/>
                      </a:lnTo>
                      <a:cubicBezTo>
                        <a:pt x="213" y="529"/>
                        <a:pt x="208" y="524"/>
                        <a:pt x="197" y="524"/>
                      </a:cubicBezTo>
                      <a:lnTo>
                        <a:pt x="197" y="524"/>
                      </a:lnTo>
                      <a:cubicBezTo>
                        <a:pt x="186" y="524"/>
                        <a:pt x="181" y="529"/>
                        <a:pt x="181" y="541"/>
                      </a:cubicBezTo>
                      <a:lnTo>
                        <a:pt x="181" y="541"/>
                      </a:lnTo>
                      <a:cubicBezTo>
                        <a:pt x="181" y="551"/>
                        <a:pt x="186" y="557"/>
                        <a:pt x="197" y="557"/>
                      </a:cubicBezTo>
                      <a:lnTo>
                        <a:pt x="197" y="557"/>
                      </a:lnTo>
                      <a:cubicBezTo>
                        <a:pt x="208" y="557"/>
                        <a:pt x="213" y="551"/>
                        <a:pt x="213" y="541"/>
                      </a:cubicBezTo>
                      <a:close/>
                      <a:moveTo>
                        <a:pt x="148" y="475"/>
                      </a:moveTo>
                      <a:lnTo>
                        <a:pt x="148" y="475"/>
                      </a:lnTo>
                      <a:cubicBezTo>
                        <a:pt x="148" y="464"/>
                        <a:pt x="142" y="458"/>
                        <a:pt x="131" y="458"/>
                      </a:cubicBezTo>
                      <a:lnTo>
                        <a:pt x="131" y="458"/>
                      </a:lnTo>
                      <a:cubicBezTo>
                        <a:pt x="121" y="458"/>
                        <a:pt x="115" y="464"/>
                        <a:pt x="115" y="475"/>
                      </a:cubicBezTo>
                      <a:lnTo>
                        <a:pt x="115" y="475"/>
                      </a:lnTo>
                      <a:cubicBezTo>
                        <a:pt x="115" y="486"/>
                        <a:pt x="121" y="491"/>
                        <a:pt x="131" y="491"/>
                      </a:cubicBezTo>
                      <a:lnTo>
                        <a:pt x="131" y="491"/>
                      </a:lnTo>
                      <a:cubicBezTo>
                        <a:pt x="142" y="491"/>
                        <a:pt x="148" y="486"/>
                        <a:pt x="148" y="475"/>
                      </a:cubicBezTo>
                      <a:close/>
                      <a:moveTo>
                        <a:pt x="82" y="409"/>
                      </a:moveTo>
                      <a:lnTo>
                        <a:pt x="82" y="409"/>
                      </a:lnTo>
                      <a:cubicBezTo>
                        <a:pt x="82" y="398"/>
                        <a:pt x="77" y="393"/>
                        <a:pt x="66" y="393"/>
                      </a:cubicBezTo>
                      <a:lnTo>
                        <a:pt x="66" y="393"/>
                      </a:lnTo>
                      <a:cubicBezTo>
                        <a:pt x="55" y="393"/>
                        <a:pt x="50" y="398"/>
                        <a:pt x="50" y="409"/>
                      </a:cubicBezTo>
                      <a:lnTo>
                        <a:pt x="50" y="409"/>
                      </a:lnTo>
                      <a:cubicBezTo>
                        <a:pt x="50" y="420"/>
                        <a:pt x="55" y="426"/>
                        <a:pt x="66" y="426"/>
                      </a:cubicBezTo>
                      <a:lnTo>
                        <a:pt x="66" y="426"/>
                      </a:lnTo>
                      <a:cubicBezTo>
                        <a:pt x="77" y="426"/>
                        <a:pt x="82" y="420"/>
                        <a:pt x="82" y="409"/>
                      </a:cubicBezTo>
                      <a:close/>
                      <a:moveTo>
                        <a:pt x="246" y="606"/>
                      </a:moveTo>
                      <a:lnTo>
                        <a:pt x="246" y="606"/>
                      </a:lnTo>
                      <a:cubicBezTo>
                        <a:pt x="246" y="617"/>
                        <a:pt x="252" y="622"/>
                        <a:pt x="262" y="622"/>
                      </a:cubicBezTo>
                      <a:lnTo>
                        <a:pt x="262" y="622"/>
                      </a:lnTo>
                      <a:cubicBezTo>
                        <a:pt x="273" y="622"/>
                        <a:pt x="279" y="617"/>
                        <a:pt x="279" y="606"/>
                      </a:cubicBezTo>
                      <a:lnTo>
                        <a:pt x="279" y="606"/>
                      </a:lnTo>
                      <a:cubicBezTo>
                        <a:pt x="279" y="595"/>
                        <a:pt x="273" y="589"/>
                        <a:pt x="262" y="589"/>
                      </a:cubicBezTo>
                      <a:lnTo>
                        <a:pt x="262" y="589"/>
                      </a:lnTo>
                      <a:cubicBezTo>
                        <a:pt x="252" y="589"/>
                        <a:pt x="246" y="595"/>
                        <a:pt x="246" y="606"/>
                      </a:cubicBezTo>
                      <a:close/>
                      <a:moveTo>
                        <a:pt x="312" y="672"/>
                      </a:moveTo>
                      <a:lnTo>
                        <a:pt x="312" y="672"/>
                      </a:lnTo>
                      <a:cubicBezTo>
                        <a:pt x="312" y="683"/>
                        <a:pt x="317" y="688"/>
                        <a:pt x="328" y="688"/>
                      </a:cubicBezTo>
                      <a:lnTo>
                        <a:pt x="328" y="688"/>
                      </a:lnTo>
                      <a:cubicBezTo>
                        <a:pt x="339" y="688"/>
                        <a:pt x="344" y="683"/>
                        <a:pt x="344" y="672"/>
                      </a:cubicBezTo>
                      <a:lnTo>
                        <a:pt x="344" y="672"/>
                      </a:lnTo>
                      <a:cubicBezTo>
                        <a:pt x="344" y="660"/>
                        <a:pt x="339" y="655"/>
                        <a:pt x="328" y="655"/>
                      </a:cubicBezTo>
                      <a:lnTo>
                        <a:pt x="328" y="655"/>
                      </a:lnTo>
                      <a:cubicBezTo>
                        <a:pt x="317" y="655"/>
                        <a:pt x="312" y="660"/>
                        <a:pt x="312" y="672"/>
                      </a:cubicBezTo>
                      <a:close/>
                      <a:moveTo>
                        <a:pt x="721" y="1491"/>
                      </a:moveTo>
                      <a:lnTo>
                        <a:pt x="721" y="1491"/>
                      </a:lnTo>
                      <a:cubicBezTo>
                        <a:pt x="732" y="1502"/>
                        <a:pt x="738" y="1513"/>
                        <a:pt x="738" y="1524"/>
                      </a:cubicBezTo>
                      <a:lnTo>
                        <a:pt x="738" y="1524"/>
                      </a:lnTo>
                      <a:cubicBezTo>
                        <a:pt x="738" y="1535"/>
                        <a:pt x="732" y="1545"/>
                        <a:pt x="721" y="1557"/>
                      </a:cubicBezTo>
                      <a:lnTo>
                        <a:pt x="689" y="1590"/>
                      </a:lnTo>
                      <a:lnTo>
                        <a:pt x="656" y="1623"/>
                      </a:lnTo>
                      <a:lnTo>
                        <a:pt x="558" y="1721"/>
                      </a:lnTo>
                      <a:lnTo>
                        <a:pt x="525" y="1754"/>
                      </a:lnTo>
                      <a:lnTo>
                        <a:pt x="492" y="1786"/>
                      </a:lnTo>
                      <a:lnTo>
                        <a:pt x="394" y="1885"/>
                      </a:lnTo>
                      <a:lnTo>
                        <a:pt x="361" y="1917"/>
                      </a:lnTo>
                      <a:lnTo>
                        <a:pt x="328" y="1950"/>
                      </a:lnTo>
                      <a:lnTo>
                        <a:pt x="230" y="2048"/>
                      </a:lnTo>
                      <a:lnTo>
                        <a:pt x="197" y="2081"/>
                      </a:lnTo>
                      <a:lnTo>
                        <a:pt x="164" y="2114"/>
                      </a:lnTo>
                      <a:lnTo>
                        <a:pt x="66" y="2212"/>
                      </a:lnTo>
                      <a:lnTo>
                        <a:pt x="66" y="2212"/>
                      </a:lnTo>
                      <a:cubicBezTo>
                        <a:pt x="55" y="2223"/>
                        <a:pt x="50" y="2234"/>
                        <a:pt x="50" y="2245"/>
                      </a:cubicBezTo>
                      <a:lnTo>
                        <a:pt x="50" y="2245"/>
                      </a:lnTo>
                      <a:cubicBezTo>
                        <a:pt x="50" y="2256"/>
                        <a:pt x="57" y="2264"/>
                        <a:pt x="74" y="2270"/>
                      </a:cubicBezTo>
                      <a:lnTo>
                        <a:pt x="74" y="2270"/>
                      </a:lnTo>
                      <a:cubicBezTo>
                        <a:pt x="91" y="2275"/>
                        <a:pt x="110" y="2278"/>
                        <a:pt x="131" y="2278"/>
                      </a:cubicBezTo>
                      <a:lnTo>
                        <a:pt x="459" y="2278"/>
                      </a:lnTo>
                      <a:lnTo>
                        <a:pt x="459" y="2278"/>
                      </a:lnTo>
                      <a:cubicBezTo>
                        <a:pt x="481" y="2278"/>
                        <a:pt x="500" y="2281"/>
                        <a:pt x="517" y="2286"/>
                      </a:cubicBezTo>
                      <a:lnTo>
                        <a:pt x="517" y="2286"/>
                      </a:lnTo>
                      <a:cubicBezTo>
                        <a:pt x="533" y="2291"/>
                        <a:pt x="541" y="2300"/>
                        <a:pt x="541" y="2310"/>
                      </a:cubicBezTo>
                      <a:lnTo>
                        <a:pt x="541" y="2310"/>
                      </a:lnTo>
                      <a:cubicBezTo>
                        <a:pt x="541" y="2321"/>
                        <a:pt x="536" y="2333"/>
                        <a:pt x="525" y="2344"/>
                      </a:cubicBezTo>
                      <a:lnTo>
                        <a:pt x="492"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8" y="2769"/>
                      </a:lnTo>
                      <a:lnTo>
                        <a:pt x="66" y="2802"/>
                      </a:lnTo>
                      <a:lnTo>
                        <a:pt x="66" y="2802"/>
                      </a:lnTo>
                      <a:cubicBezTo>
                        <a:pt x="55" y="2814"/>
                        <a:pt x="50" y="2824"/>
                        <a:pt x="50" y="2835"/>
                      </a:cubicBezTo>
                      <a:lnTo>
                        <a:pt x="50" y="2835"/>
                      </a:lnTo>
                      <a:cubicBezTo>
                        <a:pt x="50" y="2846"/>
                        <a:pt x="57" y="2854"/>
                        <a:pt x="74" y="2860"/>
                      </a:cubicBezTo>
                      <a:lnTo>
                        <a:pt x="123" y="2877"/>
                      </a:lnTo>
                      <a:lnTo>
                        <a:pt x="123" y="2877"/>
                      </a:lnTo>
                      <a:cubicBezTo>
                        <a:pt x="140" y="2882"/>
                        <a:pt x="148" y="2889"/>
                        <a:pt x="148" y="2901"/>
                      </a:cubicBezTo>
                      <a:lnTo>
                        <a:pt x="148" y="2901"/>
                      </a:lnTo>
                      <a:cubicBezTo>
                        <a:pt x="148" y="2912"/>
                        <a:pt x="142" y="2923"/>
                        <a:pt x="131" y="2933"/>
                      </a:cubicBezTo>
                      <a:lnTo>
                        <a:pt x="98" y="2966"/>
                      </a:lnTo>
                      <a:lnTo>
                        <a:pt x="66" y="2999"/>
                      </a:lnTo>
                      <a:lnTo>
                        <a:pt x="33" y="3032"/>
                      </a:lnTo>
                      <a:lnTo>
                        <a:pt x="33" y="3032"/>
                      </a:lnTo>
                      <a:cubicBezTo>
                        <a:pt x="22" y="3043"/>
                        <a:pt x="11" y="3048"/>
                        <a:pt x="0" y="3048"/>
                      </a:cubicBezTo>
                      <a:lnTo>
                        <a:pt x="0" y="2720"/>
                      </a:lnTo>
                      <a:lnTo>
                        <a:pt x="0" y="2720"/>
                      </a:lnTo>
                      <a:cubicBezTo>
                        <a:pt x="11" y="2720"/>
                        <a:pt x="17" y="2715"/>
                        <a:pt x="17" y="2704"/>
                      </a:cubicBezTo>
                      <a:lnTo>
                        <a:pt x="17" y="2704"/>
                      </a:lnTo>
                      <a:cubicBezTo>
                        <a:pt x="17"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8" y="2398"/>
                        <a:pt x="213" y="2387"/>
                        <a:pt x="213" y="2376"/>
                      </a:cubicBezTo>
                      <a:lnTo>
                        <a:pt x="213" y="2376"/>
                      </a:lnTo>
                      <a:cubicBezTo>
                        <a:pt x="213" y="2365"/>
                        <a:pt x="205" y="2357"/>
                        <a:pt x="189" y="2351"/>
                      </a:cubicBezTo>
                      <a:lnTo>
                        <a:pt x="189" y="2351"/>
                      </a:lnTo>
                      <a:cubicBezTo>
                        <a:pt x="172" y="2346"/>
                        <a:pt x="153" y="2344"/>
                        <a:pt x="131" y="2344"/>
                      </a:cubicBezTo>
                      <a:lnTo>
                        <a:pt x="0" y="2344"/>
                      </a:lnTo>
                      <a:lnTo>
                        <a:pt x="0" y="2131"/>
                      </a:lnTo>
                      <a:lnTo>
                        <a:pt x="0" y="2131"/>
                      </a:lnTo>
                      <a:cubicBezTo>
                        <a:pt x="11" y="2131"/>
                        <a:pt x="22" y="2125"/>
                        <a:pt x="33" y="2114"/>
                      </a:cubicBezTo>
                      <a:lnTo>
                        <a:pt x="66" y="2081"/>
                      </a:lnTo>
                      <a:lnTo>
                        <a:pt x="98"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2" y="1655"/>
                      </a:lnTo>
                      <a:lnTo>
                        <a:pt x="525" y="1623"/>
                      </a:lnTo>
                      <a:lnTo>
                        <a:pt x="558"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9" y="696"/>
                      </a:cubicBezTo>
                      <a:lnTo>
                        <a:pt x="189" y="696"/>
                      </a:lnTo>
                      <a:cubicBezTo>
                        <a:pt x="205" y="691"/>
                        <a:pt x="213" y="683"/>
                        <a:pt x="213" y="672"/>
                      </a:cubicBezTo>
                      <a:lnTo>
                        <a:pt x="213" y="672"/>
                      </a:lnTo>
                      <a:cubicBezTo>
                        <a:pt x="213" y="660"/>
                        <a:pt x="208" y="650"/>
                        <a:pt x="197" y="639"/>
                      </a:cubicBezTo>
                      <a:lnTo>
                        <a:pt x="164" y="606"/>
                      </a:lnTo>
                      <a:lnTo>
                        <a:pt x="131" y="573"/>
                      </a:lnTo>
                      <a:lnTo>
                        <a:pt x="98" y="541"/>
                      </a:lnTo>
                      <a:lnTo>
                        <a:pt x="66" y="508"/>
                      </a:lnTo>
                      <a:lnTo>
                        <a:pt x="33" y="475"/>
                      </a:lnTo>
                      <a:lnTo>
                        <a:pt x="33" y="475"/>
                      </a:lnTo>
                      <a:cubicBezTo>
                        <a:pt x="22" y="464"/>
                        <a:pt x="11" y="458"/>
                        <a:pt x="0" y="458"/>
                      </a:cubicBezTo>
                      <a:lnTo>
                        <a:pt x="0" y="360"/>
                      </a:lnTo>
                      <a:lnTo>
                        <a:pt x="0" y="360"/>
                      </a:lnTo>
                      <a:cubicBezTo>
                        <a:pt x="11" y="360"/>
                        <a:pt x="17" y="355"/>
                        <a:pt x="17" y="344"/>
                      </a:cubicBezTo>
                      <a:lnTo>
                        <a:pt x="17" y="344"/>
                      </a:lnTo>
                      <a:cubicBezTo>
                        <a:pt x="17" y="333"/>
                        <a:pt x="11" y="327"/>
                        <a:pt x="0" y="327"/>
                      </a:cubicBezTo>
                      <a:lnTo>
                        <a:pt x="0" y="0"/>
                      </a:lnTo>
                      <a:lnTo>
                        <a:pt x="0" y="0"/>
                      </a:lnTo>
                      <a:cubicBezTo>
                        <a:pt x="11" y="0"/>
                        <a:pt x="22" y="5"/>
                        <a:pt x="33" y="15"/>
                      </a:cubicBezTo>
                      <a:lnTo>
                        <a:pt x="66" y="49"/>
                      </a:lnTo>
                      <a:lnTo>
                        <a:pt x="131" y="114"/>
                      </a:lnTo>
                      <a:lnTo>
                        <a:pt x="131" y="114"/>
                      </a:lnTo>
                      <a:cubicBezTo>
                        <a:pt x="142" y="125"/>
                        <a:pt x="148" y="136"/>
                        <a:pt x="148" y="147"/>
                      </a:cubicBezTo>
                      <a:lnTo>
                        <a:pt x="148" y="147"/>
                      </a:lnTo>
                      <a:cubicBezTo>
                        <a:pt x="148" y="158"/>
                        <a:pt x="140" y="166"/>
                        <a:pt x="123" y="172"/>
                      </a:cubicBezTo>
                      <a:lnTo>
                        <a:pt x="74" y="188"/>
                      </a:lnTo>
                      <a:lnTo>
                        <a:pt x="74" y="188"/>
                      </a:lnTo>
                      <a:cubicBezTo>
                        <a:pt x="57" y="194"/>
                        <a:pt x="50" y="202"/>
                        <a:pt x="50" y="213"/>
                      </a:cubicBezTo>
                      <a:lnTo>
                        <a:pt x="50" y="213"/>
                      </a:lnTo>
                      <a:cubicBezTo>
                        <a:pt x="50" y="224"/>
                        <a:pt x="55" y="235"/>
                        <a:pt x="66" y="245"/>
                      </a:cubicBezTo>
                      <a:lnTo>
                        <a:pt x="98" y="279"/>
                      </a:lnTo>
                      <a:lnTo>
                        <a:pt x="131" y="311"/>
                      </a:lnTo>
                      <a:lnTo>
                        <a:pt x="230" y="409"/>
                      </a:lnTo>
                      <a:lnTo>
                        <a:pt x="262" y="442"/>
                      </a:lnTo>
                      <a:lnTo>
                        <a:pt x="295" y="475"/>
                      </a:lnTo>
                      <a:lnTo>
                        <a:pt x="394" y="573"/>
                      </a:lnTo>
                      <a:lnTo>
                        <a:pt x="426" y="606"/>
                      </a:lnTo>
                      <a:lnTo>
                        <a:pt x="459" y="639"/>
                      </a:lnTo>
                      <a:lnTo>
                        <a:pt x="525" y="704"/>
                      </a:lnTo>
                      <a:lnTo>
                        <a:pt x="525" y="704"/>
                      </a:lnTo>
                      <a:cubicBezTo>
                        <a:pt x="536" y="715"/>
                        <a:pt x="541" y="726"/>
                        <a:pt x="541" y="737"/>
                      </a:cubicBezTo>
                      <a:lnTo>
                        <a:pt x="541" y="737"/>
                      </a:lnTo>
                      <a:cubicBezTo>
                        <a:pt x="541" y="748"/>
                        <a:pt x="533" y="756"/>
                        <a:pt x="517" y="762"/>
                      </a:cubicBezTo>
                      <a:lnTo>
                        <a:pt x="517" y="762"/>
                      </a:lnTo>
                      <a:cubicBezTo>
                        <a:pt x="500" y="767"/>
                        <a:pt x="481" y="770"/>
                        <a:pt x="459" y="770"/>
                      </a:cubicBezTo>
                      <a:lnTo>
                        <a:pt x="131" y="770"/>
                      </a:lnTo>
                      <a:lnTo>
                        <a:pt x="131" y="770"/>
                      </a:lnTo>
                      <a:cubicBezTo>
                        <a:pt x="110" y="770"/>
                        <a:pt x="91" y="773"/>
                        <a:pt x="74" y="778"/>
                      </a:cubicBezTo>
                      <a:lnTo>
                        <a:pt x="74" y="778"/>
                      </a:lnTo>
                      <a:cubicBezTo>
                        <a:pt x="57" y="784"/>
                        <a:pt x="50" y="792"/>
                        <a:pt x="50" y="803"/>
                      </a:cubicBezTo>
                      <a:lnTo>
                        <a:pt x="50" y="803"/>
                      </a:lnTo>
                      <a:cubicBezTo>
                        <a:pt x="50" y="814"/>
                        <a:pt x="55" y="824"/>
                        <a:pt x="66" y="835"/>
                      </a:cubicBezTo>
                      <a:lnTo>
                        <a:pt x="98"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2" y="1262"/>
                      </a:lnTo>
                      <a:lnTo>
                        <a:pt x="525" y="1294"/>
                      </a:lnTo>
                      <a:lnTo>
                        <a:pt x="558" y="1327"/>
                      </a:lnTo>
                      <a:lnTo>
                        <a:pt x="590" y="1360"/>
                      </a:lnTo>
                      <a:lnTo>
                        <a:pt x="623" y="1393"/>
                      </a:lnTo>
                      <a:lnTo>
                        <a:pt x="656" y="1426"/>
                      </a:lnTo>
                      <a:lnTo>
                        <a:pt x="689" y="1458"/>
                      </a:lnTo>
                      <a:lnTo>
                        <a:pt x="721"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5" name="Freeform 48">
                  <a:extLst>
                    <a:ext uri="{FF2B5EF4-FFF2-40B4-BE49-F238E27FC236}">
                      <a16:creationId xmlns:a16="http://schemas.microsoft.com/office/drawing/2014/main" id="{E38AC99D-877A-BA43-97D2-33EFC45CB1CA}"/>
                    </a:ext>
                  </a:extLst>
                </p:cNvPr>
                <p:cNvSpPr>
                  <a:spLocks noChangeArrowheads="1"/>
                </p:cNvSpPr>
                <p:nvPr/>
              </p:nvSpPr>
              <p:spPr bwMode="auto">
                <a:xfrm>
                  <a:off x="1054100"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4 w 476"/>
                    <a:gd name="T13" fmla="*/ 377 h 952"/>
                    <a:gd name="T14" fmla="*/ 361 w 476"/>
                    <a:gd name="T15" fmla="*/ 344 h 952"/>
                    <a:gd name="T16" fmla="*/ 328 w 476"/>
                    <a:gd name="T17" fmla="*/ 311 h 952"/>
                    <a:gd name="T18" fmla="*/ 295 w 476"/>
                    <a:gd name="T19" fmla="*/ 278 h 952"/>
                    <a:gd name="T20" fmla="*/ 262 w 476"/>
                    <a:gd name="T21" fmla="*/ 245 h 952"/>
                    <a:gd name="T22" fmla="*/ 230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30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30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8"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8" y="213"/>
                      </a:lnTo>
                      <a:lnTo>
                        <a:pt x="131" y="245"/>
                      </a:lnTo>
                      <a:lnTo>
                        <a:pt x="230" y="344"/>
                      </a:lnTo>
                      <a:lnTo>
                        <a:pt x="262" y="377"/>
                      </a:lnTo>
                      <a:lnTo>
                        <a:pt x="295" y="409"/>
                      </a:lnTo>
                      <a:lnTo>
                        <a:pt x="328" y="442"/>
                      </a:lnTo>
                      <a:lnTo>
                        <a:pt x="328" y="442"/>
                      </a:lnTo>
                      <a:cubicBezTo>
                        <a:pt x="339" y="453"/>
                        <a:pt x="344" y="464"/>
                        <a:pt x="344" y="475"/>
                      </a:cubicBezTo>
                      <a:lnTo>
                        <a:pt x="344" y="475"/>
                      </a:lnTo>
                      <a:cubicBezTo>
                        <a:pt x="344" y="486"/>
                        <a:pt x="339" y="496"/>
                        <a:pt x="328" y="508"/>
                      </a:cubicBezTo>
                      <a:lnTo>
                        <a:pt x="295" y="541"/>
                      </a:lnTo>
                      <a:lnTo>
                        <a:pt x="262" y="574"/>
                      </a:lnTo>
                      <a:lnTo>
                        <a:pt x="230" y="606"/>
                      </a:lnTo>
                      <a:lnTo>
                        <a:pt x="197" y="639"/>
                      </a:lnTo>
                      <a:lnTo>
                        <a:pt x="164" y="672"/>
                      </a:lnTo>
                      <a:lnTo>
                        <a:pt x="131" y="705"/>
                      </a:lnTo>
                      <a:lnTo>
                        <a:pt x="98"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96" name="Group 656">
                  <a:extLst>
                    <a:ext uri="{FF2B5EF4-FFF2-40B4-BE49-F238E27FC236}">
                      <a16:creationId xmlns:a16="http://schemas.microsoft.com/office/drawing/2014/main" id="{F88C50EA-5916-754E-AE48-F31EF73774DA}"/>
                    </a:ext>
                  </a:extLst>
                </p:cNvPr>
                <p:cNvGrpSpPr/>
                <p:nvPr/>
              </p:nvGrpSpPr>
              <p:grpSpPr>
                <a:xfrm>
                  <a:off x="1066800" y="2360613"/>
                  <a:ext cx="41275" cy="107950"/>
                  <a:chOff x="1066800" y="2360613"/>
                  <a:chExt cx="41275" cy="107950"/>
                </a:xfrm>
                <a:solidFill>
                  <a:schemeClr val="accent2"/>
                </a:solidFill>
              </p:grpSpPr>
              <p:sp>
                <p:nvSpPr>
                  <p:cNvPr id="97" name="Freeform 54">
                    <a:extLst>
                      <a:ext uri="{FF2B5EF4-FFF2-40B4-BE49-F238E27FC236}">
                        <a16:creationId xmlns:a16="http://schemas.microsoft.com/office/drawing/2014/main" id="{2FFADB77-FA83-D846-820F-2E36E864231C}"/>
                      </a:ext>
                    </a:extLst>
                  </p:cNvPr>
                  <p:cNvSpPr>
                    <a:spLocks noChangeArrowheads="1"/>
                  </p:cNvSpPr>
                  <p:nvPr/>
                </p:nvSpPr>
                <p:spPr bwMode="auto">
                  <a:xfrm>
                    <a:off x="1066800" y="2360613"/>
                    <a:ext cx="41275" cy="41275"/>
                  </a:xfrm>
                  <a:custGeom>
                    <a:avLst/>
                    <a:gdLst>
                      <a:gd name="T0" fmla="*/ 39 w 114"/>
                      <a:gd name="T1" fmla="*/ 107 h 114"/>
                      <a:gd name="T2" fmla="*/ 39 w 114"/>
                      <a:gd name="T3" fmla="*/ 107 h 114"/>
                      <a:gd name="T4" fmla="*/ 88 w 114"/>
                      <a:gd name="T5" fmla="*/ 107 h 114"/>
                      <a:gd name="T6" fmla="*/ 88 w 114"/>
                      <a:gd name="T7" fmla="*/ 107 h 114"/>
                      <a:gd name="T8" fmla="*/ 113 w 114"/>
                      <a:gd name="T9" fmla="*/ 82 h 114"/>
                      <a:gd name="T10" fmla="*/ 113 w 114"/>
                      <a:gd name="T11" fmla="*/ 82 h 114"/>
                      <a:gd name="T12" fmla="*/ 96 w 114"/>
                      <a:gd name="T13" fmla="*/ 50 h 114"/>
                      <a:gd name="T14" fmla="*/ 63 w 114"/>
                      <a:gd name="T15" fmla="*/ 17 h 114"/>
                      <a:gd name="T16" fmla="*/ 63 w 114"/>
                      <a:gd name="T17" fmla="*/ 17 h 114"/>
                      <a:gd name="T18" fmla="*/ 31 w 114"/>
                      <a:gd name="T19" fmla="*/ 0 h 114"/>
                      <a:gd name="T20" fmla="*/ 31 w 114"/>
                      <a:gd name="T21" fmla="*/ 0 h 114"/>
                      <a:gd name="T22" fmla="*/ 6 w 114"/>
                      <a:gd name="T23" fmla="*/ 25 h 114"/>
                      <a:gd name="T24" fmla="*/ 6 w 114"/>
                      <a:gd name="T25" fmla="*/ 25 h 114"/>
                      <a:gd name="T26" fmla="*/ 6 w 114"/>
                      <a:gd name="T27" fmla="*/ 74 h 114"/>
                      <a:gd name="T28" fmla="*/ 6 w 114"/>
                      <a:gd name="T29" fmla="*/ 74 h 114"/>
                      <a:gd name="T30" fmla="*/ 39 w 114"/>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14">
                        <a:moveTo>
                          <a:pt x="39" y="107"/>
                        </a:moveTo>
                        <a:lnTo>
                          <a:pt x="39" y="107"/>
                        </a:lnTo>
                        <a:cubicBezTo>
                          <a:pt x="56" y="113"/>
                          <a:pt x="71" y="113"/>
                          <a:pt x="88" y="107"/>
                        </a:cubicBezTo>
                        <a:lnTo>
                          <a:pt x="88" y="107"/>
                        </a:lnTo>
                        <a:cubicBezTo>
                          <a:pt x="105" y="101"/>
                          <a:pt x="113" y="93"/>
                          <a:pt x="113" y="82"/>
                        </a:cubicBezTo>
                        <a:lnTo>
                          <a:pt x="113" y="82"/>
                        </a:lnTo>
                        <a:cubicBezTo>
                          <a:pt x="113" y="72"/>
                          <a:pt x="107" y="60"/>
                          <a:pt x="96" y="50"/>
                        </a:cubicBezTo>
                        <a:lnTo>
                          <a:pt x="63" y="17"/>
                        </a:lnTo>
                        <a:lnTo>
                          <a:pt x="63" y="17"/>
                        </a:lnTo>
                        <a:cubicBezTo>
                          <a:pt x="53" y="6"/>
                          <a:pt x="42" y="0"/>
                          <a:pt x="31" y="0"/>
                        </a:cubicBezTo>
                        <a:lnTo>
                          <a:pt x="31" y="0"/>
                        </a:lnTo>
                        <a:cubicBezTo>
                          <a:pt x="20" y="0"/>
                          <a:pt x="12" y="9"/>
                          <a:pt x="6" y="25"/>
                        </a:cubicBezTo>
                        <a:lnTo>
                          <a:pt x="6" y="25"/>
                        </a:lnTo>
                        <a:cubicBezTo>
                          <a:pt x="0" y="42"/>
                          <a:pt x="0" y="57"/>
                          <a:pt x="6" y="74"/>
                        </a:cubicBezTo>
                        <a:lnTo>
                          <a:pt x="6" y="74"/>
                        </a:lnTo>
                        <a:cubicBezTo>
                          <a:pt x="12"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8" name="Freeform 57">
                    <a:extLst>
                      <a:ext uri="{FF2B5EF4-FFF2-40B4-BE49-F238E27FC236}">
                        <a16:creationId xmlns:a16="http://schemas.microsoft.com/office/drawing/2014/main" id="{59D69414-341E-D845-85D2-ACE1D07D63B3}"/>
                      </a:ext>
                    </a:extLst>
                  </p:cNvPr>
                  <p:cNvSpPr>
                    <a:spLocks noChangeArrowheads="1"/>
                  </p:cNvSpPr>
                  <p:nvPr/>
                </p:nvSpPr>
                <p:spPr bwMode="auto">
                  <a:xfrm>
                    <a:off x="1066800" y="2427288"/>
                    <a:ext cx="41275" cy="41275"/>
                  </a:xfrm>
                  <a:custGeom>
                    <a:avLst/>
                    <a:gdLst>
                      <a:gd name="T0" fmla="*/ 6 w 114"/>
                      <a:gd name="T1" fmla="*/ 87 h 113"/>
                      <a:gd name="T2" fmla="*/ 6 w 114"/>
                      <a:gd name="T3" fmla="*/ 87 h 113"/>
                      <a:gd name="T4" fmla="*/ 31 w 114"/>
                      <a:gd name="T5" fmla="*/ 112 h 113"/>
                      <a:gd name="T6" fmla="*/ 31 w 114"/>
                      <a:gd name="T7" fmla="*/ 112 h 113"/>
                      <a:gd name="T8" fmla="*/ 63 w 114"/>
                      <a:gd name="T9" fmla="*/ 95 h 113"/>
                      <a:gd name="T10" fmla="*/ 96 w 114"/>
                      <a:gd name="T11" fmla="*/ 63 h 113"/>
                      <a:gd name="T12" fmla="*/ 96 w 114"/>
                      <a:gd name="T13" fmla="*/ 63 h 113"/>
                      <a:gd name="T14" fmla="*/ 113 w 114"/>
                      <a:gd name="T15" fmla="*/ 30 h 113"/>
                      <a:gd name="T16" fmla="*/ 113 w 114"/>
                      <a:gd name="T17" fmla="*/ 30 h 113"/>
                      <a:gd name="T18" fmla="*/ 88 w 114"/>
                      <a:gd name="T19" fmla="*/ 5 h 113"/>
                      <a:gd name="T20" fmla="*/ 88 w 114"/>
                      <a:gd name="T21" fmla="*/ 5 h 113"/>
                      <a:gd name="T22" fmla="*/ 39 w 114"/>
                      <a:gd name="T23" fmla="*/ 5 h 113"/>
                      <a:gd name="T24" fmla="*/ 39 w 114"/>
                      <a:gd name="T25" fmla="*/ 5 h 113"/>
                      <a:gd name="T26" fmla="*/ 6 w 114"/>
                      <a:gd name="T27" fmla="*/ 38 h 113"/>
                      <a:gd name="T28" fmla="*/ 6 w 114"/>
                      <a:gd name="T29" fmla="*/ 38 h 113"/>
                      <a:gd name="T30" fmla="*/ 6 w 114"/>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13">
                        <a:moveTo>
                          <a:pt x="6" y="87"/>
                        </a:moveTo>
                        <a:lnTo>
                          <a:pt x="6" y="87"/>
                        </a:lnTo>
                        <a:cubicBezTo>
                          <a:pt x="12" y="103"/>
                          <a:pt x="20" y="112"/>
                          <a:pt x="31" y="112"/>
                        </a:cubicBezTo>
                        <a:lnTo>
                          <a:pt x="31" y="112"/>
                        </a:lnTo>
                        <a:cubicBezTo>
                          <a:pt x="42" y="112"/>
                          <a:pt x="53" y="106"/>
                          <a:pt x="63" y="95"/>
                        </a:cubicBezTo>
                        <a:lnTo>
                          <a:pt x="96" y="63"/>
                        </a:lnTo>
                        <a:lnTo>
                          <a:pt x="96" y="63"/>
                        </a:lnTo>
                        <a:cubicBezTo>
                          <a:pt x="107" y="51"/>
                          <a:pt x="113" y="40"/>
                          <a:pt x="113" y="30"/>
                        </a:cubicBezTo>
                        <a:lnTo>
                          <a:pt x="113" y="30"/>
                        </a:lnTo>
                        <a:cubicBezTo>
                          <a:pt x="113" y="18"/>
                          <a:pt x="105" y="10"/>
                          <a:pt x="88" y="5"/>
                        </a:cubicBezTo>
                        <a:lnTo>
                          <a:pt x="88" y="5"/>
                        </a:lnTo>
                        <a:cubicBezTo>
                          <a:pt x="71" y="0"/>
                          <a:pt x="56" y="0"/>
                          <a:pt x="39" y="5"/>
                        </a:cubicBezTo>
                        <a:lnTo>
                          <a:pt x="39" y="5"/>
                        </a:lnTo>
                        <a:cubicBezTo>
                          <a:pt x="22" y="10"/>
                          <a:pt x="12"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0" name="Group 546">
                <a:extLst>
                  <a:ext uri="{FF2B5EF4-FFF2-40B4-BE49-F238E27FC236}">
                    <a16:creationId xmlns:a16="http://schemas.microsoft.com/office/drawing/2014/main" id="{B729FEA7-343F-384A-AC10-BB83119DDB1F}"/>
                  </a:ext>
                </a:extLst>
              </p:cNvPr>
              <p:cNvGrpSpPr/>
              <p:nvPr/>
            </p:nvGrpSpPr>
            <p:grpSpPr>
              <a:xfrm rot="5400000">
                <a:off x="2356085" y="570091"/>
                <a:ext cx="669408" cy="1393613"/>
                <a:chOff x="2487613" y="1865313"/>
                <a:chExt cx="526915" cy="1096962"/>
              </a:xfrm>
            </p:grpSpPr>
            <p:sp>
              <p:nvSpPr>
                <p:cNvPr id="85" name="Freeform 41">
                  <a:extLst>
                    <a:ext uri="{FF2B5EF4-FFF2-40B4-BE49-F238E27FC236}">
                      <a16:creationId xmlns:a16="http://schemas.microsoft.com/office/drawing/2014/main" id="{D951695E-E380-5C4B-BCEE-C411B9051C0A}"/>
                    </a:ext>
                  </a:extLst>
                </p:cNvPr>
                <p:cNvSpPr>
                  <a:spLocks noChangeArrowheads="1"/>
                </p:cNvSpPr>
                <p:nvPr/>
              </p:nvSpPr>
              <p:spPr bwMode="auto">
                <a:xfrm>
                  <a:off x="2487613" y="1865313"/>
                  <a:ext cx="265112" cy="1096962"/>
                </a:xfrm>
                <a:custGeom>
                  <a:avLst/>
                  <a:gdLst>
                    <a:gd name="T0" fmla="*/ 655 w 738"/>
                    <a:gd name="T1" fmla="*/ 409 h 3049"/>
                    <a:gd name="T2" fmla="*/ 622 w 738"/>
                    <a:gd name="T3" fmla="*/ 475 h 3049"/>
                    <a:gd name="T4" fmla="*/ 590 w 738"/>
                    <a:gd name="T5" fmla="*/ 475 h 3049"/>
                    <a:gd name="T6" fmla="*/ 557 w 738"/>
                    <a:gd name="T7" fmla="*/ 541 h 3049"/>
                    <a:gd name="T8" fmla="*/ 541 w 738"/>
                    <a:gd name="T9" fmla="*/ 557 h 3049"/>
                    <a:gd name="T10" fmla="*/ 541 w 738"/>
                    <a:gd name="T11" fmla="*/ 2524 h 3049"/>
                    <a:gd name="T12" fmla="*/ 541 w 738"/>
                    <a:gd name="T13" fmla="*/ 2491 h 3049"/>
                    <a:gd name="T14" fmla="*/ 606 w 738"/>
                    <a:gd name="T15" fmla="*/ 2589 h 3049"/>
                    <a:gd name="T16" fmla="*/ 590 w 738"/>
                    <a:gd name="T17" fmla="*/ 2573 h 3049"/>
                    <a:gd name="T18" fmla="*/ 688 w 738"/>
                    <a:gd name="T19" fmla="*/ 2638 h 3049"/>
                    <a:gd name="T20" fmla="*/ 491 w 738"/>
                    <a:gd name="T21" fmla="*/ 2442 h 3049"/>
                    <a:gd name="T22" fmla="*/ 459 w 738"/>
                    <a:gd name="T23" fmla="*/ 2442 h 3049"/>
                    <a:gd name="T24" fmla="*/ 426 w 738"/>
                    <a:gd name="T25" fmla="*/ 2376 h 3049"/>
                    <a:gd name="T26" fmla="*/ 410 w 738"/>
                    <a:gd name="T27" fmla="*/ 2393 h 3049"/>
                    <a:gd name="T28" fmla="*/ 475 w 738"/>
                    <a:gd name="T29" fmla="*/ 589 h 3049"/>
                    <a:gd name="T30" fmla="*/ 475 w 738"/>
                    <a:gd name="T31" fmla="*/ 622 h 3049"/>
                    <a:gd name="T32" fmla="*/ 410 w 738"/>
                    <a:gd name="T33" fmla="*/ 655 h 3049"/>
                    <a:gd name="T34" fmla="*/ 426 w 738"/>
                    <a:gd name="T35" fmla="*/ 672 h 3049"/>
                    <a:gd name="T36" fmla="*/ 737 w 738"/>
                    <a:gd name="T37" fmla="*/ 458 h 3049"/>
                    <a:gd name="T38" fmla="*/ 574 w 738"/>
                    <a:gd name="T39" fmla="*/ 606 h 3049"/>
                    <a:gd name="T40" fmla="*/ 549 w 738"/>
                    <a:gd name="T41" fmla="*/ 696 h 3049"/>
                    <a:gd name="T42" fmla="*/ 737 w 738"/>
                    <a:gd name="T43" fmla="*/ 917 h 3049"/>
                    <a:gd name="T44" fmla="*/ 131 w 738"/>
                    <a:gd name="T45" fmla="*/ 1524 h 3049"/>
                    <a:gd name="T46" fmla="*/ 278 w 738"/>
                    <a:gd name="T47" fmla="*/ 1688 h 3049"/>
                    <a:gd name="T48" fmla="*/ 442 w 738"/>
                    <a:gd name="T49" fmla="*/ 1852 h 3049"/>
                    <a:gd name="T50" fmla="*/ 606 w 738"/>
                    <a:gd name="T51" fmla="*/ 2016 h 3049"/>
                    <a:gd name="T52" fmla="*/ 737 w 738"/>
                    <a:gd name="T53" fmla="*/ 2131 h 3049"/>
                    <a:gd name="T54" fmla="*/ 549 w 738"/>
                    <a:gd name="T55" fmla="*/ 2351 h 3049"/>
                    <a:gd name="T56" fmla="*/ 672 w 738"/>
                    <a:gd name="T57" fmla="*/ 2540 h 3049"/>
                    <a:gd name="T58" fmla="*/ 737 w 738"/>
                    <a:gd name="T59" fmla="*/ 2687 h 3049"/>
                    <a:gd name="T60" fmla="*/ 737 w 738"/>
                    <a:gd name="T61" fmla="*/ 3048 h 3049"/>
                    <a:gd name="T62" fmla="*/ 606 w 738"/>
                    <a:gd name="T63" fmla="*/ 2933 h 3049"/>
                    <a:gd name="T64" fmla="*/ 664 w 738"/>
                    <a:gd name="T65" fmla="*/ 2860 h 3049"/>
                    <a:gd name="T66" fmla="*/ 606 w 738"/>
                    <a:gd name="T67" fmla="*/ 2737 h 3049"/>
                    <a:gd name="T68" fmla="*/ 442 w 738"/>
                    <a:gd name="T69" fmla="*/ 2573 h 3049"/>
                    <a:gd name="T70" fmla="*/ 278 w 738"/>
                    <a:gd name="T71" fmla="*/ 2409 h 3049"/>
                    <a:gd name="T72" fmla="*/ 197 w 738"/>
                    <a:gd name="T73" fmla="*/ 2310 h 3049"/>
                    <a:gd name="T74" fmla="*/ 606 w 738"/>
                    <a:gd name="T75" fmla="*/ 2278 h 3049"/>
                    <a:gd name="T76" fmla="*/ 672 w 738"/>
                    <a:gd name="T77" fmla="*/ 2212 h 3049"/>
                    <a:gd name="T78" fmla="*/ 377 w 738"/>
                    <a:gd name="T79" fmla="*/ 1917 h 3049"/>
                    <a:gd name="T80" fmla="*/ 82 w 738"/>
                    <a:gd name="T81" fmla="*/ 1623 h 3049"/>
                    <a:gd name="T82" fmla="*/ 0 w 738"/>
                    <a:gd name="T83" fmla="*/ 1524 h 3049"/>
                    <a:gd name="T84" fmla="*/ 147 w 738"/>
                    <a:gd name="T85" fmla="*/ 1360 h 3049"/>
                    <a:gd name="T86" fmla="*/ 311 w 738"/>
                    <a:gd name="T87" fmla="*/ 1196 h 3049"/>
                    <a:gd name="T88" fmla="*/ 475 w 738"/>
                    <a:gd name="T89" fmla="*/ 1032 h 3049"/>
                    <a:gd name="T90" fmla="*/ 639 w 738"/>
                    <a:gd name="T91" fmla="*/ 868 h 3049"/>
                    <a:gd name="T92" fmla="*/ 664 w 738"/>
                    <a:gd name="T93" fmla="*/ 778 h 3049"/>
                    <a:gd name="T94" fmla="*/ 221 w 738"/>
                    <a:gd name="T95" fmla="*/ 762 h 3049"/>
                    <a:gd name="T96" fmla="*/ 278 w 738"/>
                    <a:gd name="T97" fmla="*/ 639 h 3049"/>
                    <a:gd name="T98" fmla="*/ 508 w 738"/>
                    <a:gd name="T99" fmla="*/ 409 h 3049"/>
                    <a:gd name="T100" fmla="*/ 688 w 738"/>
                    <a:gd name="T101" fmla="*/ 213 h 3049"/>
                    <a:gd name="T102" fmla="*/ 590 w 738"/>
                    <a:gd name="T103" fmla="*/ 147 h 3049"/>
                    <a:gd name="T104" fmla="*/ 705 w 738"/>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688" y="409"/>
                      </a:moveTo>
                      <a:lnTo>
                        <a:pt x="688" y="409"/>
                      </a:lnTo>
                      <a:cubicBezTo>
                        <a:pt x="688" y="398"/>
                        <a:pt x="683" y="393"/>
                        <a:pt x="672" y="393"/>
                      </a:cubicBezTo>
                      <a:lnTo>
                        <a:pt x="672" y="393"/>
                      </a:lnTo>
                      <a:cubicBezTo>
                        <a:pt x="661" y="393"/>
                        <a:pt x="655" y="398"/>
                        <a:pt x="655" y="409"/>
                      </a:cubicBezTo>
                      <a:lnTo>
                        <a:pt x="655" y="409"/>
                      </a:lnTo>
                      <a:cubicBezTo>
                        <a:pt x="655" y="420"/>
                        <a:pt x="661" y="426"/>
                        <a:pt x="672" y="426"/>
                      </a:cubicBezTo>
                      <a:lnTo>
                        <a:pt x="672" y="426"/>
                      </a:lnTo>
                      <a:cubicBezTo>
                        <a:pt x="683" y="426"/>
                        <a:pt x="688" y="420"/>
                        <a:pt x="688" y="409"/>
                      </a:cubicBezTo>
                      <a:close/>
                      <a:moveTo>
                        <a:pt x="622" y="475"/>
                      </a:moveTo>
                      <a:lnTo>
                        <a:pt x="622" y="475"/>
                      </a:lnTo>
                      <a:cubicBezTo>
                        <a:pt x="622" y="464"/>
                        <a:pt x="617" y="458"/>
                        <a:pt x="606" y="458"/>
                      </a:cubicBezTo>
                      <a:lnTo>
                        <a:pt x="606" y="458"/>
                      </a:lnTo>
                      <a:cubicBezTo>
                        <a:pt x="595" y="458"/>
                        <a:pt x="590" y="464"/>
                        <a:pt x="590" y="475"/>
                      </a:cubicBezTo>
                      <a:lnTo>
                        <a:pt x="590" y="475"/>
                      </a:lnTo>
                      <a:cubicBezTo>
                        <a:pt x="590" y="486"/>
                        <a:pt x="595" y="491"/>
                        <a:pt x="606" y="491"/>
                      </a:cubicBezTo>
                      <a:lnTo>
                        <a:pt x="606" y="491"/>
                      </a:lnTo>
                      <a:cubicBezTo>
                        <a:pt x="617" y="491"/>
                        <a:pt x="622" y="486"/>
                        <a:pt x="622" y="475"/>
                      </a:cubicBezTo>
                      <a:close/>
                      <a:moveTo>
                        <a:pt x="557" y="541"/>
                      </a:moveTo>
                      <a:lnTo>
                        <a:pt x="557" y="541"/>
                      </a:lnTo>
                      <a:cubicBezTo>
                        <a:pt x="557" y="529"/>
                        <a:pt x="552" y="524"/>
                        <a:pt x="541" y="524"/>
                      </a:cubicBezTo>
                      <a:lnTo>
                        <a:pt x="541" y="524"/>
                      </a:lnTo>
                      <a:cubicBezTo>
                        <a:pt x="530" y="524"/>
                        <a:pt x="524" y="529"/>
                        <a:pt x="524" y="541"/>
                      </a:cubicBezTo>
                      <a:lnTo>
                        <a:pt x="524" y="541"/>
                      </a:lnTo>
                      <a:cubicBezTo>
                        <a:pt x="524" y="551"/>
                        <a:pt x="530" y="557"/>
                        <a:pt x="541" y="557"/>
                      </a:cubicBezTo>
                      <a:lnTo>
                        <a:pt x="541" y="557"/>
                      </a:lnTo>
                      <a:cubicBezTo>
                        <a:pt x="552" y="557"/>
                        <a:pt x="557" y="551"/>
                        <a:pt x="557" y="541"/>
                      </a:cubicBezTo>
                      <a:close/>
                      <a:moveTo>
                        <a:pt x="524" y="2507"/>
                      </a:moveTo>
                      <a:lnTo>
                        <a:pt x="524" y="2507"/>
                      </a:lnTo>
                      <a:cubicBezTo>
                        <a:pt x="524" y="2518"/>
                        <a:pt x="530" y="2524"/>
                        <a:pt x="541" y="2524"/>
                      </a:cubicBezTo>
                      <a:lnTo>
                        <a:pt x="541" y="2524"/>
                      </a:lnTo>
                      <a:cubicBezTo>
                        <a:pt x="552" y="2524"/>
                        <a:pt x="557" y="2518"/>
                        <a:pt x="557" y="2507"/>
                      </a:cubicBezTo>
                      <a:lnTo>
                        <a:pt x="557" y="2507"/>
                      </a:lnTo>
                      <a:cubicBezTo>
                        <a:pt x="557" y="2496"/>
                        <a:pt x="552" y="2491"/>
                        <a:pt x="541" y="2491"/>
                      </a:cubicBezTo>
                      <a:lnTo>
                        <a:pt x="541" y="2491"/>
                      </a:lnTo>
                      <a:cubicBezTo>
                        <a:pt x="530" y="2491"/>
                        <a:pt x="524" y="2496"/>
                        <a:pt x="524" y="2507"/>
                      </a:cubicBezTo>
                      <a:close/>
                      <a:moveTo>
                        <a:pt x="590" y="2573"/>
                      </a:moveTo>
                      <a:lnTo>
                        <a:pt x="590" y="2573"/>
                      </a:lnTo>
                      <a:cubicBezTo>
                        <a:pt x="590" y="2584"/>
                        <a:pt x="595" y="2589"/>
                        <a:pt x="606" y="2589"/>
                      </a:cubicBezTo>
                      <a:lnTo>
                        <a:pt x="606" y="2589"/>
                      </a:lnTo>
                      <a:cubicBezTo>
                        <a:pt x="617" y="2589"/>
                        <a:pt x="622" y="2584"/>
                        <a:pt x="622" y="2573"/>
                      </a:cubicBezTo>
                      <a:lnTo>
                        <a:pt x="622" y="2573"/>
                      </a:lnTo>
                      <a:cubicBezTo>
                        <a:pt x="622" y="2562"/>
                        <a:pt x="617" y="2556"/>
                        <a:pt x="606" y="2556"/>
                      </a:cubicBezTo>
                      <a:lnTo>
                        <a:pt x="606" y="2556"/>
                      </a:lnTo>
                      <a:cubicBezTo>
                        <a:pt x="595" y="2556"/>
                        <a:pt x="590" y="2562"/>
                        <a:pt x="590" y="2573"/>
                      </a:cubicBezTo>
                      <a:close/>
                      <a:moveTo>
                        <a:pt x="655" y="2638"/>
                      </a:moveTo>
                      <a:lnTo>
                        <a:pt x="655" y="2638"/>
                      </a:lnTo>
                      <a:cubicBezTo>
                        <a:pt x="655" y="2650"/>
                        <a:pt x="661" y="2655"/>
                        <a:pt x="672" y="2655"/>
                      </a:cubicBezTo>
                      <a:lnTo>
                        <a:pt x="672" y="2655"/>
                      </a:lnTo>
                      <a:cubicBezTo>
                        <a:pt x="683" y="2655"/>
                        <a:pt x="688" y="2650"/>
                        <a:pt x="688" y="2638"/>
                      </a:cubicBezTo>
                      <a:lnTo>
                        <a:pt x="688" y="2638"/>
                      </a:lnTo>
                      <a:cubicBezTo>
                        <a:pt x="688" y="2627"/>
                        <a:pt x="683" y="2622"/>
                        <a:pt x="672" y="2622"/>
                      </a:cubicBezTo>
                      <a:lnTo>
                        <a:pt x="672" y="2622"/>
                      </a:lnTo>
                      <a:cubicBezTo>
                        <a:pt x="661" y="2622"/>
                        <a:pt x="655" y="2627"/>
                        <a:pt x="655" y="2638"/>
                      </a:cubicBezTo>
                      <a:close/>
                      <a:moveTo>
                        <a:pt x="491" y="2442"/>
                      </a:moveTo>
                      <a:lnTo>
                        <a:pt x="491" y="2442"/>
                      </a:lnTo>
                      <a:cubicBezTo>
                        <a:pt x="491" y="2431"/>
                        <a:pt x="486" y="2425"/>
                        <a:pt x="475" y="2425"/>
                      </a:cubicBezTo>
                      <a:lnTo>
                        <a:pt x="475" y="2425"/>
                      </a:lnTo>
                      <a:cubicBezTo>
                        <a:pt x="464" y="2425"/>
                        <a:pt x="459" y="2431"/>
                        <a:pt x="459" y="2442"/>
                      </a:cubicBezTo>
                      <a:lnTo>
                        <a:pt x="459" y="2442"/>
                      </a:lnTo>
                      <a:cubicBezTo>
                        <a:pt x="459" y="2452"/>
                        <a:pt x="464" y="2458"/>
                        <a:pt x="475" y="2458"/>
                      </a:cubicBezTo>
                      <a:lnTo>
                        <a:pt x="475" y="2458"/>
                      </a:lnTo>
                      <a:cubicBezTo>
                        <a:pt x="486" y="2458"/>
                        <a:pt x="491" y="2452"/>
                        <a:pt x="491" y="2442"/>
                      </a:cubicBezTo>
                      <a:close/>
                      <a:moveTo>
                        <a:pt x="426" y="2376"/>
                      </a:moveTo>
                      <a:lnTo>
                        <a:pt x="426" y="2376"/>
                      </a:lnTo>
                      <a:cubicBezTo>
                        <a:pt x="426" y="2365"/>
                        <a:pt x="420" y="2360"/>
                        <a:pt x="410" y="2360"/>
                      </a:cubicBezTo>
                      <a:lnTo>
                        <a:pt x="410" y="2360"/>
                      </a:lnTo>
                      <a:cubicBezTo>
                        <a:pt x="399" y="2360"/>
                        <a:pt x="393" y="2365"/>
                        <a:pt x="393" y="2376"/>
                      </a:cubicBezTo>
                      <a:lnTo>
                        <a:pt x="393" y="2376"/>
                      </a:lnTo>
                      <a:cubicBezTo>
                        <a:pt x="393" y="2387"/>
                        <a:pt x="399" y="2393"/>
                        <a:pt x="410" y="2393"/>
                      </a:cubicBezTo>
                      <a:lnTo>
                        <a:pt x="410" y="2393"/>
                      </a:lnTo>
                      <a:cubicBezTo>
                        <a:pt x="420" y="2393"/>
                        <a:pt x="426" y="2387"/>
                        <a:pt x="426" y="2376"/>
                      </a:cubicBezTo>
                      <a:close/>
                      <a:moveTo>
                        <a:pt x="491" y="606"/>
                      </a:moveTo>
                      <a:lnTo>
                        <a:pt x="491" y="606"/>
                      </a:lnTo>
                      <a:cubicBezTo>
                        <a:pt x="491" y="595"/>
                        <a:pt x="486" y="589"/>
                        <a:pt x="475" y="589"/>
                      </a:cubicBezTo>
                      <a:lnTo>
                        <a:pt x="475" y="589"/>
                      </a:lnTo>
                      <a:cubicBezTo>
                        <a:pt x="464" y="589"/>
                        <a:pt x="459" y="595"/>
                        <a:pt x="459" y="606"/>
                      </a:cubicBezTo>
                      <a:lnTo>
                        <a:pt x="459" y="606"/>
                      </a:lnTo>
                      <a:cubicBezTo>
                        <a:pt x="459" y="617"/>
                        <a:pt x="464" y="622"/>
                        <a:pt x="475" y="622"/>
                      </a:cubicBezTo>
                      <a:lnTo>
                        <a:pt x="475" y="622"/>
                      </a:lnTo>
                      <a:cubicBezTo>
                        <a:pt x="486" y="622"/>
                        <a:pt x="491" y="617"/>
                        <a:pt x="491" y="606"/>
                      </a:cubicBezTo>
                      <a:close/>
                      <a:moveTo>
                        <a:pt x="426" y="672"/>
                      </a:moveTo>
                      <a:lnTo>
                        <a:pt x="426" y="672"/>
                      </a:lnTo>
                      <a:cubicBezTo>
                        <a:pt x="426" y="660"/>
                        <a:pt x="420" y="655"/>
                        <a:pt x="410" y="655"/>
                      </a:cubicBezTo>
                      <a:lnTo>
                        <a:pt x="410" y="655"/>
                      </a:lnTo>
                      <a:cubicBezTo>
                        <a:pt x="399" y="655"/>
                        <a:pt x="393" y="660"/>
                        <a:pt x="393" y="672"/>
                      </a:cubicBezTo>
                      <a:lnTo>
                        <a:pt x="393" y="672"/>
                      </a:lnTo>
                      <a:cubicBezTo>
                        <a:pt x="393" y="683"/>
                        <a:pt x="399" y="688"/>
                        <a:pt x="410" y="688"/>
                      </a:cubicBezTo>
                      <a:lnTo>
                        <a:pt x="410" y="688"/>
                      </a:lnTo>
                      <a:cubicBezTo>
                        <a:pt x="420" y="688"/>
                        <a:pt x="426" y="683"/>
                        <a:pt x="426" y="672"/>
                      </a:cubicBezTo>
                      <a:close/>
                      <a:moveTo>
                        <a:pt x="721" y="344"/>
                      </a:moveTo>
                      <a:lnTo>
                        <a:pt x="721" y="344"/>
                      </a:lnTo>
                      <a:cubicBezTo>
                        <a:pt x="721" y="355"/>
                        <a:pt x="726" y="360"/>
                        <a:pt x="737" y="360"/>
                      </a:cubicBezTo>
                      <a:lnTo>
                        <a:pt x="737" y="458"/>
                      </a:lnTo>
                      <a:lnTo>
                        <a:pt x="737" y="458"/>
                      </a:lnTo>
                      <a:cubicBezTo>
                        <a:pt x="726" y="458"/>
                        <a:pt x="716" y="464"/>
                        <a:pt x="705" y="475"/>
                      </a:cubicBezTo>
                      <a:lnTo>
                        <a:pt x="672" y="508"/>
                      </a:lnTo>
                      <a:lnTo>
                        <a:pt x="639" y="541"/>
                      </a:lnTo>
                      <a:lnTo>
                        <a:pt x="606" y="573"/>
                      </a:lnTo>
                      <a:lnTo>
                        <a:pt x="574" y="606"/>
                      </a:lnTo>
                      <a:lnTo>
                        <a:pt x="541" y="639"/>
                      </a:lnTo>
                      <a:lnTo>
                        <a:pt x="541" y="639"/>
                      </a:lnTo>
                      <a:cubicBezTo>
                        <a:pt x="530" y="650"/>
                        <a:pt x="524" y="660"/>
                        <a:pt x="524" y="672"/>
                      </a:cubicBezTo>
                      <a:lnTo>
                        <a:pt x="524" y="672"/>
                      </a:lnTo>
                      <a:cubicBezTo>
                        <a:pt x="524" y="683"/>
                        <a:pt x="533" y="691"/>
                        <a:pt x="549" y="696"/>
                      </a:cubicBezTo>
                      <a:lnTo>
                        <a:pt x="549" y="696"/>
                      </a:lnTo>
                      <a:cubicBezTo>
                        <a:pt x="565" y="702"/>
                        <a:pt x="584" y="704"/>
                        <a:pt x="606" y="704"/>
                      </a:cubicBezTo>
                      <a:lnTo>
                        <a:pt x="737" y="704"/>
                      </a:lnTo>
                      <a:lnTo>
                        <a:pt x="737" y="917"/>
                      </a:lnTo>
                      <a:lnTo>
                        <a:pt x="737" y="917"/>
                      </a:lnTo>
                      <a:cubicBezTo>
                        <a:pt x="726" y="917"/>
                        <a:pt x="716" y="923"/>
                        <a:pt x="705" y="934"/>
                      </a:cubicBezTo>
                      <a:lnTo>
                        <a:pt x="147" y="1491"/>
                      </a:lnTo>
                      <a:lnTo>
                        <a:pt x="147" y="1491"/>
                      </a:lnTo>
                      <a:cubicBezTo>
                        <a:pt x="136" y="1502"/>
                        <a:pt x="131" y="1513"/>
                        <a:pt x="131" y="1524"/>
                      </a:cubicBezTo>
                      <a:lnTo>
                        <a:pt x="131" y="1524"/>
                      </a:lnTo>
                      <a:cubicBezTo>
                        <a:pt x="131" y="1535"/>
                        <a:pt x="136" y="1545"/>
                        <a:pt x="147" y="1557"/>
                      </a:cubicBezTo>
                      <a:lnTo>
                        <a:pt x="180" y="1590"/>
                      </a:lnTo>
                      <a:lnTo>
                        <a:pt x="212" y="1623"/>
                      </a:lnTo>
                      <a:lnTo>
                        <a:pt x="246" y="1655"/>
                      </a:lnTo>
                      <a:lnTo>
                        <a:pt x="278" y="1688"/>
                      </a:lnTo>
                      <a:lnTo>
                        <a:pt x="311" y="1721"/>
                      </a:lnTo>
                      <a:lnTo>
                        <a:pt x="344" y="1754"/>
                      </a:lnTo>
                      <a:lnTo>
                        <a:pt x="377" y="1786"/>
                      </a:lnTo>
                      <a:lnTo>
                        <a:pt x="410" y="1819"/>
                      </a:lnTo>
                      <a:lnTo>
                        <a:pt x="442" y="1852"/>
                      </a:lnTo>
                      <a:lnTo>
                        <a:pt x="475" y="1885"/>
                      </a:lnTo>
                      <a:lnTo>
                        <a:pt x="508" y="1917"/>
                      </a:lnTo>
                      <a:lnTo>
                        <a:pt x="541" y="1950"/>
                      </a:lnTo>
                      <a:lnTo>
                        <a:pt x="574" y="1982"/>
                      </a:lnTo>
                      <a:lnTo>
                        <a:pt x="606" y="2016"/>
                      </a:lnTo>
                      <a:lnTo>
                        <a:pt x="639" y="2048"/>
                      </a:lnTo>
                      <a:lnTo>
                        <a:pt x="672" y="2081"/>
                      </a:lnTo>
                      <a:lnTo>
                        <a:pt x="705" y="2114"/>
                      </a:lnTo>
                      <a:lnTo>
                        <a:pt x="705" y="2114"/>
                      </a:lnTo>
                      <a:cubicBezTo>
                        <a:pt x="716" y="2125"/>
                        <a:pt x="726" y="2131"/>
                        <a:pt x="737" y="2131"/>
                      </a:cubicBezTo>
                      <a:lnTo>
                        <a:pt x="737" y="2344"/>
                      </a:lnTo>
                      <a:lnTo>
                        <a:pt x="606" y="2344"/>
                      </a:lnTo>
                      <a:lnTo>
                        <a:pt x="606" y="2344"/>
                      </a:lnTo>
                      <a:cubicBezTo>
                        <a:pt x="584" y="2344"/>
                        <a:pt x="565" y="2346"/>
                        <a:pt x="549" y="2351"/>
                      </a:cubicBezTo>
                      <a:lnTo>
                        <a:pt x="549" y="2351"/>
                      </a:lnTo>
                      <a:cubicBezTo>
                        <a:pt x="533" y="2357"/>
                        <a:pt x="524" y="2365"/>
                        <a:pt x="524" y="2376"/>
                      </a:cubicBezTo>
                      <a:lnTo>
                        <a:pt x="524" y="2376"/>
                      </a:lnTo>
                      <a:cubicBezTo>
                        <a:pt x="524" y="2387"/>
                        <a:pt x="530" y="2398"/>
                        <a:pt x="541" y="2409"/>
                      </a:cubicBezTo>
                      <a:lnTo>
                        <a:pt x="574" y="2442"/>
                      </a:lnTo>
                      <a:lnTo>
                        <a:pt x="672" y="2540"/>
                      </a:lnTo>
                      <a:lnTo>
                        <a:pt x="705" y="2573"/>
                      </a:lnTo>
                      <a:lnTo>
                        <a:pt x="705" y="2573"/>
                      </a:lnTo>
                      <a:cubicBezTo>
                        <a:pt x="716" y="2584"/>
                        <a:pt x="726" y="2589"/>
                        <a:pt x="737" y="2589"/>
                      </a:cubicBezTo>
                      <a:lnTo>
                        <a:pt x="737" y="2687"/>
                      </a:lnTo>
                      <a:lnTo>
                        <a:pt x="737" y="2687"/>
                      </a:lnTo>
                      <a:cubicBezTo>
                        <a:pt x="726" y="2687"/>
                        <a:pt x="721" y="2693"/>
                        <a:pt x="721" y="2704"/>
                      </a:cubicBezTo>
                      <a:lnTo>
                        <a:pt x="721" y="2704"/>
                      </a:lnTo>
                      <a:cubicBezTo>
                        <a:pt x="721" y="2715"/>
                        <a:pt x="726" y="2720"/>
                        <a:pt x="737" y="2720"/>
                      </a:cubicBezTo>
                      <a:lnTo>
                        <a:pt x="737" y="3048"/>
                      </a:lnTo>
                      <a:lnTo>
                        <a:pt x="737" y="3048"/>
                      </a:lnTo>
                      <a:cubicBezTo>
                        <a:pt x="726" y="3048"/>
                        <a:pt x="716" y="3043"/>
                        <a:pt x="705" y="3032"/>
                      </a:cubicBezTo>
                      <a:lnTo>
                        <a:pt x="672" y="2999"/>
                      </a:lnTo>
                      <a:lnTo>
                        <a:pt x="639" y="2966"/>
                      </a:lnTo>
                      <a:lnTo>
                        <a:pt x="606" y="2933"/>
                      </a:lnTo>
                      <a:lnTo>
                        <a:pt x="606" y="2933"/>
                      </a:lnTo>
                      <a:cubicBezTo>
                        <a:pt x="595" y="2923"/>
                        <a:pt x="590" y="2912"/>
                        <a:pt x="590" y="2901"/>
                      </a:cubicBezTo>
                      <a:lnTo>
                        <a:pt x="590" y="2901"/>
                      </a:lnTo>
                      <a:cubicBezTo>
                        <a:pt x="590" y="2889"/>
                        <a:pt x="598" y="2882"/>
                        <a:pt x="615" y="2877"/>
                      </a:cubicBezTo>
                      <a:lnTo>
                        <a:pt x="664" y="2860"/>
                      </a:lnTo>
                      <a:lnTo>
                        <a:pt x="664" y="2860"/>
                      </a:lnTo>
                      <a:cubicBezTo>
                        <a:pt x="680" y="2854"/>
                        <a:pt x="688" y="2846"/>
                        <a:pt x="688" y="2835"/>
                      </a:cubicBezTo>
                      <a:lnTo>
                        <a:pt x="688" y="2835"/>
                      </a:lnTo>
                      <a:cubicBezTo>
                        <a:pt x="688" y="2824"/>
                        <a:pt x="683" y="2814"/>
                        <a:pt x="672" y="2802"/>
                      </a:cubicBezTo>
                      <a:lnTo>
                        <a:pt x="639" y="2769"/>
                      </a:lnTo>
                      <a:lnTo>
                        <a:pt x="606" y="2737"/>
                      </a:lnTo>
                      <a:lnTo>
                        <a:pt x="574" y="2704"/>
                      </a:lnTo>
                      <a:lnTo>
                        <a:pt x="541" y="2671"/>
                      </a:lnTo>
                      <a:lnTo>
                        <a:pt x="508" y="2638"/>
                      </a:lnTo>
                      <a:lnTo>
                        <a:pt x="475" y="2606"/>
                      </a:lnTo>
                      <a:lnTo>
                        <a:pt x="442" y="2573"/>
                      </a:lnTo>
                      <a:lnTo>
                        <a:pt x="410" y="2540"/>
                      </a:lnTo>
                      <a:lnTo>
                        <a:pt x="377" y="2507"/>
                      </a:lnTo>
                      <a:lnTo>
                        <a:pt x="344" y="2474"/>
                      </a:lnTo>
                      <a:lnTo>
                        <a:pt x="311" y="2442"/>
                      </a:lnTo>
                      <a:lnTo>
                        <a:pt x="278" y="2409"/>
                      </a:lnTo>
                      <a:lnTo>
                        <a:pt x="246" y="2376"/>
                      </a:lnTo>
                      <a:lnTo>
                        <a:pt x="212" y="2344"/>
                      </a:lnTo>
                      <a:lnTo>
                        <a:pt x="212" y="2344"/>
                      </a:lnTo>
                      <a:cubicBezTo>
                        <a:pt x="202" y="2333"/>
                        <a:pt x="197" y="2321"/>
                        <a:pt x="197" y="2310"/>
                      </a:cubicBezTo>
                      <a:lnTo>
                        <a:pt x="197" y="2310"/>
                      </a:lnTo>
                      <a:cubicBezTo>
                        <a:pt x="197" y="2300"/>
                        <a:pt x="205" y="2291"/>
                        <a:pt x="221" y="2286"/>
                      </a:cubicBezTo>
                      <a:lnTo>
                        <a:pt x="221" y="2286"/>
                      </a:lnTo>
                      <a:cubicBezTo>
                        <a:pt x="237" y="2281"/>
                        <a:pt x="257" y="2278"/>
                        <a:pt x="278" y="2278"/>
                      </a:cubicBezTo>
                      <a:lnTo>
                        <a:pt x="606" y="2278"/>
                      </a:lnTo>
                      <a:lnTo>
                        <a:pt x="606" y="2278"/>
                      </a:lnTo>
                      <a:cubicBezTo>
                        <a:pt x="628" y="2278"/>
                        <a:pt x="647" y="2275"/>
                        <a:pt x="664" y="2270"/>
                      </a:cubicBezTo>
                      <a:lnTo>
                        <a:pt x="664" y="2270"/>
                      </a:lnTo>
                      <a:cubicBezTo>
                        <a:pt x="680" y="2264"/>
                        <a:pt x="688" y="2256"/>
                        <a:pt x="688" y="2245"/>
                      </a:cubicBezTo>
                      <a:lnTo>
                        <a:pt x="688" y="2245"/>
                      </a:lnTo>
                      <a:cubicBezTo>
                        <a:pt x="688" y="2234"/>
                        <a:pt x="683" y="2223"/>
                        <a:pt x="672" y="2212"/>
                      </a:cubicBezTo>
                      <a:lnTo>
                        <a:pt x="574" y="2114"/>
                      </a:lnTo>
                      <a:lnTo>
                        <a:pt x="541" y="2081"/>
                      </a:lnTo>
                      <a:lnTo>
                        <a:pt x="508" y="2048"/>
                      </a:lnTo>
                      <a:lnTo>
                        <a:pt x="410" y="1950"/>
                      </a:lnTo>
                      <a:lnTo>
                        <a:pt x="377" y="1917"/>
                      </a:lnTo>
                      <a:lnTo>
                        <a:pt x="344" y="1885"/>
                      </a:lnTo>
                      <a:lnTo>
                        <a:pt x="246" y="1786"/>
                      </a:lnTo>
                      <a:lnTo>
                        <a:pt x="212" y="1754"/>
                      </a:lnTo>
                      <a:lnTo>
                        <a:pt x="180" y="1721"/>
                      </a:lnTo>
                      <a:lnTo>
                        <a:pt x="82" y="1623"/>
                      </a:lnTo>
                      <a:lnTo>
                        <a:pt x="49" y="1590"/>
                      </a:lnTo>
                      <a:lnTo>
                        <a:pt x="16" y="1557"/>
                      </a:lnTo>
                      <a:lnTo>
                        <a:pt x="16" y="1557"/>
                      </a:lnTo>
                      <a:cubicBezTo>
                        <a:pt x="5" y="1545"/>
                        <a:pt x="0" y="1535"/>
                        <a:pt x="0" y="1524"/>
                      </a:cubicBezTo>
                      <a:lnTo>
                        <a:pt x="0" y="1524"/>
                      </a:lnTo>
                      <a:cubicBezTo>
                        <a:pt x="0" y="1513"/>
                        <a:pt x="5" y="1502"/>
                        <a:pt x="16" y="1491"/>
                      </a:cubicBezTo>
                      <a:lnTo>
                        <a:pt x="49" y="1458"/>
                      </a:lnTo>
                      <a:lnTo>
                        <a:pt x="82" y="1426"/>
                      </a:lnTo>
                      <a:lnTo>
                        <a:pt x="114" y="1393"/>
                      </a:lnTo>
                      <a:lnTo>
                        <a:pt x="147" y="1360"/>
                      </a:lnTo>
                      <a:lnTo>
                        <a:pt x="180" y="1327"/>
                      </a:lnTo>
                      <a:lnTo>
                        <a:pt x="212" y="1294"/>
                      </a:lnTo>
                      <a:lnTo>
                        <a:pt x="246" y="1262"/>
                      </a:lnTo>
                      <a:lnTo>
                        <a:pt x="278" y="1229"/>
                      </a:lnTo>
                      <a:lnTo>
                        <a:pt x="311" y="1196"/>
                      </a:lnTo>
                      <a:lnTo>
                        <a:pt x="344" y="1163"/>
                      </a:lnTo>
                      <a:lnTo>
                        <a:pt x="377" y="1130"/>
                      </a:lnTo>
                      <a:lnTo>
                        <a:pt x="410" y="1098"/>
                      </a:lnTo>
                      <a:lnTo>
                        <a:pt x="442" y="1065"/>
                      </a:lnTo>
                      <a:lnTo>
                        <a:pt x="475" y="1032"/>
                      </a:lnTo>
                      <a:lnTo>
                        <a:pt x="508" y="999"/>
                      </a:lnTo>
                      <a:lnTo>
                        <a:pt x="541" y="966"/>
                      </a:lnTo>
                      <a:lnTo>
                        <a:pt x="574" y="934"/>
                      </a:lnTo>
                      <a:lnTo>
                        <a:pt x="606" y="901"/>
                      </a:lnTo>
                      <a:lnTo>
                        <a:pt x="639" y="868"/>
                      </a:lnTo>
                      <a:lnTo>
                        <a:pt x="672" y="835"/>
                      </a:lnTo>
                      <a:lnTo>
                        <a:pt x="672" y="835"/>
                      </a:lnTo>
                      <a:cubicBezTo>
                        <a:pt x="683" y="824"/>
                        <a:pt x="688" y="814"/>
                        <a:pt x="688" y="803"/>
                      </a:cubicBezTo>
                      <a:lnTo>
                        <a:pt x="688" y="803"/>
                      </a:lnTo>
                      <a:cubicBezTo>
                        <a:pt x="688" y="792"/>
                        <a:pt x="680" y="784"/>
                        <a:pt x="664" y="778"/>
                      </a:cubicBezTo>
                      <a:lnTo>
                        <a:pt x="664" y="778"/>
                      </a:lnTo>
                      <a:cubicBezTo>
                        <a:pt x="647" y="773"/>
                        <a:pt x="628" y="770"/>
                        <a:pt x="606" y="770"/>
                      </a:cubicBezTo>
                      <a:lnTo>
                        <a:pt x="278" y="770"/>
                      </a:lnTo>
                      <a:lnTo>
                        <a:pt x="278" y="770"/>
                      </a:lnTo>
                      <a:cubicBezTo>
                        <a:pt x="257" y="770"/>
                        <a:pt x="237" y="767"/>
                        <a:pt x="221" y="762"/>
                      </a:cubicBezTo>
                      <a:lnTo>
                        <a:pt x="221" y="762"/>
                      </a:lnTo>
                      <a:cubicBezTo>
                        <a:pt x="205" y="756"/>
                        <a:pt x="197" y="748"/>
                        <a:pt x="197" y="737"/>
                      </a:cubicBezTo>
                      <a:lnTo>
                        <a:pt x="197" y="737"/>
                      </a:lnTo>
                      <a:cubicBezTo>
                        <a:pt x="197" y="726"/>
                        <a:pt x="202" y="715"/>
                        <a:pt x="212" y="704"/>
                      </a:cubicBezTo>
                      <a:lnTo>
                        <a:pt x="278" y="639"/>
                      </a:lnTo>
                      <a:lnTo>
                        <a:pt x="311" y="606"/>
                      </a:lnTo>
                      <a:lnTo>
                        <a:pt x="344" y="573"/>
                      </a:lnTo>
                      <a:lnTo>
                        <a:pt x="442" y="475"/>
                      </a:lnTo>
                      <a:lnTo>
                        <a:pt x="475" y="442"/>
                      </a:lnTo>
                      <a:lnTo>
                        <a:pt x="508" y="409"/>
                      </a:lnTo>
                      <a:lnTo>
                        <a:pt x="606" y="311"/>
                      </a:lnTo>
                      <a:lnTo>
                        <a:pt x="639" y="279"/>
                      </a:lnTo>
                      <a:lnTo>
                        <a:pt x="672" y="245"/>
                      </a:lnTo>
                      <a:lnTo>
                        <a:pt x="672" y="245"/>
                      </a:lnTo>
                      <a:cubicBezTo>
                        <a:pt x="683" y="235"/>
                        <a:pt x="688" y="224"/>
                        <a:pt x="688" y="213"/>
                      </a:cubicBezTo>
                      <a:lnTo>
                        <a:pt x="688" y="213"/>
                      </a:lnTo>
                      <a:cubicBezTo>
                        <a:pt x="688" y="202"/>
                        <a:pt x="680" y="194"/>
                        <a:pt x="664" y="188"/>
                      </a:cubicBezTo>
                      <a:lnTo>
                        <a:pt x="615" y="172"/>
                      </a:lnTo>
                      <a:lnTo>
                        <a:pt x="615" y="172"/>
                      </a:lnTo>
                      <a:cubicBezTo>
                        <a:pt x="598" y="166"/>
                        <a:pt x="590" y="158"/>
                        <a:pt x="590" y="147"/>
                      </a:cubicBezTo>
                      <a:lnTo>
                        <a:pt x="590" y="147"/>
                      </a:lnTo>
                      <a:cubicBezTo>
                        <a:pt x="590" y="136"/>
                        <a:pt x="595" y="125"/>
                        <a:pt x="606" y="114"/>
                      </a:cubicBezTo>
                      <a:lnTo>
                        <a:pt x="672" y="49"/>
                      </a:lnTo>
                      <a:lnTo>
                        <a:pt x="705" y="15"/>
                      </a:lnTo>
                      <a:lnTo>
                        <a:pt x="705" y="15"/>
                      </a:lnTo>
                      <a:cubicBezTo>
                        <a:pt x="716" y="5"/>
                        <a:pt x="726" y="0"/>
                        <a:pt x="737" y="0"/>
                      </a:cubicBezTo>
                      <a:lnTo>
                        <a:pt x="737" y="327"/>
                      </a:lnTo>
                      <a:lnTo>
                        <a:pt x="737" y="327"/>
                      </a:lnTo>
                      <a:cubicBezTo>
                        <a:pt x="726" y="327"/>
                        <a:pt x="721" y="333"/>
                        <a:pt x="721" y="344"/>
                      </a:cubicBez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6" name="Freeform 49">
                  <a:extLst>
                    <a:ext uri="{FF2B5EF4-FFF2-40B4-BE49-F238E27FC236}">
                      <a16:creationId xmlns:a16="http://schemas.microsoft.com/office/drawing/2014/main" id="{2A4432CD-A717-9F49-A0FB-6ED513076435}"/>
                    </a:ext>
                  </a:extLst>
                </p:cNvPr>
                <p:cNvSpPr>
                  <a:spLocks noChangeArrowheads="1"/>
                </p:cNvSpPr>
                <p:nvPr/>
              </p:nvSpPr>
              <p:spPr bwMode="auto">
                <a:xfrm>
                  <a:off x="2582863" y="2243138"/>
                  <a:ext cx="171450" cy="342900"/>
                </a:xfrm>
                <a:custGeom>
                  <a:avLst/>
                  <a:gdLst>
                    <a:gd name="T0" fmla="*/ 410 w 476"/>
                    <a:gd name="T1" fmla="*/ 49 h 952"/>
                    <a:gd name="T2" fmla="*/ 377 w 476"/>
                    <a:gd name="T3" fmla="*/ 81 h 952"/>
                    <a:gd name="T4" fmla="*/ 344 w 476"/>
                    <a:gd name="T5" fmla="*/ 114 h 952"/>
                    <a:gd name="T6" fmla="*/ 312 w 476"/>
                    <a:gd name="T7" fmla="*/ 147 h 952"/>
                    <a:gd name="T8" fmla="*/ 279 w 476"/>
                    <a:gd name="T9" fmla="*/ 180 h 952"/>
                    <a:gd name="T10" fmla="*/ 246 w 476"/>
                    <a:gd name="T11" fmla="*/ 213 h 952"/>
                    <a:gd name="T12" fmla="*/ 213 w 476"/>
                    <a:gd name="T13" fmla="*/ 245 h 952"/>
                    <a:gd name="T14" fmla="*/ 180 w 476"/>
                    <a:gd name="T15" fmla="*/ 278 h 952"/>
                    <a:gd name="T16" fmla="*/ 148 w 476"/>
                    <a:gd name="T17" fmla="*/ 311 h 952"/>
                    <a:gd name="T18" fmla="*/ 115 w 476"/>
                    <a:gd name="T19" fmla="*/ 344 h 952"/>
                    <a:gd name="T20" fmla="*/ 82 w 476"/>
                    <a:gd name="T21" fmla="*/ 377 h 952"/>
                    <a:gd name="T22" fmla="*/ 49 w 476"/>
                    <a:gd name="T23" fmla="*/ 409 h 952"/>
                    <a:gd name="T24" fmla="*/ 16 w 476"/>
                    <a:gd name="T25" fmla="*/ 442 h 952"/>
                    <a:gd name="T26" fmla="*/ 16 w 476"/>
                    <a:gd name="T27" fmla="*/ 442 h 952"/>
                    <a:gd name="T28" fmla="*/ 0 w 476"/>
                    <a:gd name="T29" fmla="*/ 475 h 952"/>
                    <a:gd name="T30" fmla="*/ 0 w 476"/>
                    <a:gd name="T31" fmla="*/ 475 h 952"/>
                    <a:gd name="T32" fmla="*/ 16 w 476"/>
                    <a:gd name="T33" fmla="*/ 508 h 952"/>
                    <a:gd name="T34" fmla="*/ 443 w 476"/>
                    <a:gd name="T35" fmla="*/ 933 h 952"/>
                    <a:gd name="T36" fmla="*/ 443 w 476"/>
                    <a:gd name="T37" fmla="*/ 933 h 952"/>
                    <a:gd name="T38" fmla="*/ 475 w 476"/>
                    <a:gd name="T39" fmla="*/ 951 h 952"/>
                    <a:gd name="T40" fmla="*/ 475 w 476"/>
                    <a:gd name="T41" fmla="*/ 819 h 952"/>
                    <a:gd name="T42" fmla="*/ 475 w 476"/>
                    <a:gd name="T43" fmla="*/ 819 h 952"/>
                    <a:gd name="T44" fmla="*/ 443 w 476"/>
                    <a:gd name="T45" fmla="*/ 803 h 952"/>
                    <a:gd name="T46" fmla="*/ 410 w 476"/>
                    <a:gd name="T47" fmla="*/ 770 h 952"/>
                    <a:gd name="T48" fmla="*/ 377 w 476"/>
                    <a:gd name="T49" fmla="*/ 737 h 952"/>
                    <a:gd name="T50" fmla="*/ 344 w 476"/>
                    <a:gd name="T51" fmla="*/ 705 h 952"/>
                    <a:gd name="T52" fmla="*/ 312 w 476"/>
                    <a:gd name="T53" fmla="*/ 672 h 952"/>
                    <a:gd name="T54" fmla="*/ 279 w 476"/>
                    <a:gd name="T55" fmla="*/ 639 h 952"/>
                    <a:gd name="T56" fmla="*/ 246 w 476"/>
                    <a:gd name="T57" fmla="*/ 606 h 952"/>
                    <a:gd name="T58" fmla="*/ 213 w 476"/>
                    <a:gd name="T59" fmla="*/ 574 h 952"/>
                    <a:gd name="T60" fmla="*/ 180 w 476"/>
                    <a:gd name="T61" fmla="*/ 541 h 952"/>
                    <a:gd name="T62" fmla="*/ 148 w 476"/>
                    <a:gd name="T63" fmla="*/ 508 h 952"/>
                    <a:gd name="T64" fmla="*/ 148 w 476"/>
                    <a:gd name="T65" fmla="*/ 508 h 952"/>
                    <a:gd name="T66" fmla="*/ 131 w 476"/>
                    <a:gd name="T67" fmla="*/ 475 h 952"/>
                    <a:gd name="T68" fmla="*/ 131 w 476"/>
                    <a:gd name="T69" fmla="*/ 475 h 952"/>
                    <a:gd name="T70" fmla="*/ 148 w 476"/>
                    <a:gd name="T71" fmla="*/ 442 h 952"/>
                    <a:gd name="T72" fmla="*/ 180 w 476"/>
                    <a:gd name="T73" fmla="*/ 409 h 952"/>
                    <a:gd name="T74" fmla="*/ 213 w 476"/>
                    <a:gd name="T75" fmla="*/ 377 h 952"/>
                    <a:gd name="T76" fmla="*/ 246 w 476"/>
                    <a:gd name="T77" fmla="*/ 344 h 952"/>
                    <a:gd name="T78" fmla="*/ 344 w 476"/>
                    <a:gd name="T79" fmla="*/ 245 h 952"/>
                    <a:gd name="T80" fmla="*/ 377 w 476"/>
                    <a:gd name="T81" fmla="*/ 213 h 952"/>
                    <a:gd name="T82" fmla="*/ 410 w 476"/>
                    <a:gd name="T83" fmla="*/ 180 h 952"/>
                    <a:gd name="T84" fmla="*/ 443 w 476"/>
                    <a:gd name="T85" fmla="*/ 147 h 952"/>
                    <a:gd name="T86" fmla="*/ 443 w 476"/>
                    <a:gd name="T87" fmla="*/ 147 h 952"/>
                    <a:gd name="T88" fmla="*/ 475 w 476"/>
                    <a:gd name="T89" fmla="*/ 131 h 952"/>
                    <a:gd name="T90" fmla="*/ 475 w 476"/>
                    <a:gd name="T91" fmla="*/ 0 h 952"/>
                    <a:gd name="T92" fmla="*/ 475 w 476"/>
                    <a:gd name="T93" fmla="*/ 0 h 952"/>
                    <a:gd name="T94" fmla="*/ 443 w 476"/>
                    <a:gd name="T95" fmla="*/ 16 h 952"/>
                    <a:gd name="T96" fmla="*/ 410 w 476"/>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10" y="49"/>
                      </a:moveTo>
                      <a:lnTo>
                        <a:pt x="377" y="81"/>
                      </a:lnTo>
                      <a:lnTo>
                        <a:pt x="344" y="114"/>
                      </a:lnTo>
                      <a:lnTo>
                        <a:pt x="312" y="147"/>
                      </a:lnTo>
                      <a:lnTo>
                        <a:pt x="279" y="180"/>
                      </a:lnTo>
                      <a:lnTo>
                        <a:pt x="246" y="213"/>
                      </a:lnTo>
                      <a:lnTo>
                        <a:pt x="213" y="245"/>
                      </a:lnTo>
                      <a:lnTo>
                        <a:pt x="180" y="278"/>
                      </a:lnTo>
                      <a:lnTo>
                        <a:pt x="148" y="311"/>
                      </a:lnTo>
                      <a:lnTo>
                        <a:pt x="115" y="344"/>
                      </a:lnTo>
                      <a:lnTo>
                        <a:pt x="82" y="377"/>
                      </a:lnTo>
                      <a:lnTo>
                        <a:pt x="49" y="409"/>
                      </a:lnTo>
                      <a:lnTo>
                        <a:pt x="16" y="442"/>
                      </a:lnTo>
                      <a:lnTo>
                        <a:pt x="16" y="442"/>
                      </a:lnTo>
                      <a:cubicBezTo>
                        <a:pt x="6" y="453"/>
                        <a:pt x="0" y="464"/>
                        <a:pt x="0" y="475"/>
                      </a:cubicBezTo>
                      <a:lnTo>
                        <a:pt x="0" y="475"/>
                      </a:lnTo>
                      <a:cubicBezTo>
                        <a:pt x="0" y="486"/>
                        <a:pt x="6" y="496"/>
                        <a:pt x="16" y="508"/>
                      </a:cubicBezTo>
                      <a:lnTo>
                        <a:pt x="443" y="933"/>
                      </a:lnTo>
                      <a:lnTo>
                        <a:pt x="443" y="933"/>
                      </a:lnTo>
                      <a:cubicBezTo>
                        <a:pt x="454" y="945"/>
                        <a:pt x="464" y="951"/>
                        <a:pt x="475" y="951"/>
                      </a:cubicBezTo>
                      <a:lnTo>
                        <a:pt x="475" y="819"/>
                      </a:lnTo>
                      <a:lnTo>
                        <a:pt x="475" y="819"/>
                      </a:lnTo>
                      <a:cubicBezTo>
                        <a:pt x="464" y="819"/>
                        <a:pt x="454" y="814"/>
                        <a:pt x="443" y="803"/>
                      </a:cubicBezTo>
                      <a:lnTo>
                        <a:pt x="410" y="770"/>
                      </a:lnTo>
                      <a:lnTo>
                        <a:pt x="377" y="737"/>
                      </a:lnTo>
                      <a:lnTo>
                        <a:pt x="344" y="705"/>
                      </a:lnTo>
                      <a:lnTo>
                        <a:pt x="312" y="672"/>
                      </a:lnTo>
                      <a:lnTo>
                        <a:pt x="279" y="639"/>
                      </a:lnTo>
                      <a:lnTo>
                        <a:pt x="246" y="606"/>
                      </a:lnTo>
                      <a:lnTo>
                        <a:pt x="213" y="574"/>
                      </a:lnTo>
                      <a:lnTo>
                        <a:pt x="180" y="541"/>
                      </a:lnTo>
                      <a:lnTo>
                        <a:pt x="148" y="508"/>
                      </a:lnTo>
                      <a:lnTo>
                        <a:pt x="148" y="508"/>
                      </a:lnTo>
                      <a:cubicBezTo>
                        <a:pt x="137" y="496"/>
                        <a:pt x="131" y="486"/>
                        <a:pt x="131" y="475"/>
                      </a:cubicBezTo>
                      <a:lnTo>
                        <a:pt x="131" y="475"/>
                      </a:lnTo>
                      <a:cubicBezTo>
                        <a:pt x="131" y="464"/>
                        <a:pt x="137" y="453"/>
                        <a:pt x="148" y="442"/>
                      </a:cubicBezTo>
                      <a:lnTo>
                        <a:pt x="180" y="409"/>
                      </a:lnTo>
                      <a:lnTo>
                        <a:pt x="213" y="377"/>
                      </a:lnTo>
                      <a:lnTo>
                        <a:pt x="246" y="344"/>
                      </a:lnTo>
                      <a:lnTo>
                        <a:pt x="344" y="245"/>
                      </a:lnTo>
                      <a:lnTo>
                        <a:pt x="377" y="213"/>
                      </a:lnTo>
                      <a:lnTo>
                        <a:pt x="410" y="180"/>
                      </a:lnTo>
                      <a:lnTo>
                        <a:pt x="443" y="147"/>
                      </a:lnTo>
                      <a:lnTo>
                        <a:pt x="443" y="147"/>
                      </a:lnTo>
                      <a:cubicBezTo>
                        <a:pt x="454" y="137"/>
                        <a:pt x="464" y="131"/>
                        <a:pt x="475" y="131"/>
                      </a:cubicBezTo>
                      <a:lnTo>
                        <a:pt x="475" y="0"/>
                      </a:lnTo>
                      <a:lnTo>
                        <a:pt x="475" y="0"/>
                      </a:lnTo>
                      <a:cubicBezTo>
                        <a:pt x="464" y="0"/>
                        <a:pt x="454" y="5"/>
                        <a:pt x="443" y="16"/>
                      </a:cubicBezTo>
                      <a:lnTo>
                        <a:pt x="410" y="4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7" name="Freeform 184">
                  <a:extLst>
                    <a:ext uri="{FF2B5EF4-FFF2-40B4-BE49-F238E27FC236}">
                      <a16:creationId xmlns:a16="http://schemas.microsoft.com/office/drawing/2014/main" id="{E605EF15-8CF8-E947-A1B0-B3CA4BFA748A}"/>
                    </a:ext>
                  </a:extLst>
                </p:cNvPr>
                <p:cNvSpPr>
                  <a:spLocks noChangeArrowheads="1"/>
                </p:cNvSpPr>
                <p:nvPr/>
              </p:nvSpPr>
              <p:spPr bwMode="auto">
                <a:xfrm>
                  <a:off x="2747828" y="1865313"/>
                  <a:ext cx="266700" cy="1096962"/>
                </a:xfrm>
                <a:custGeom>
                  <a:avLst/>
                  <a:gdLst>
                    <a:gd name="T0" fmla="*/ 280 w 739"/>
                    <a:gd name="T1" fmla="*/ 2442 h 3049"/>
                    <a:gd name="T2" fmla="*/ 312 w 739"/>
                    <a:gd name="T3" fmla="*/ 2376 h 3049"/>
                    <a:gd name="T4" fmla="*/ 345 w 739"/>
                    <a:gd name="T5" fmla="*/ 2376 h 3049"/>
                    <a:gd name="T6" fmla="*/ 214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1 w 739"/>
                    <a:gd name="T19" fmla="*/ 541 h 3049"/>
                    <a:gd name="T20" fmla="*/ 148 w 739"/>
                    <a:gd name="T21" fmla="*/ 475 h 3049"/>
                    <a:gd name="T22" fmla="*/ 116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2 w 739"/>
                    <a:gd name="T35" fmla="*/ 672 h 3049"/>
                    <a:gd name="T36" fmla="*/ 722 w 739"/>
                    <a:gd name="T37" fmla="*/ 1557 h 3049"/>
                    <a:gd name="T38" fmla="*/ 492 w 739"/>
                    <a:gd name="T39" fmla="*/ 1786 h 3049"/>
                    <a:gd name="T40" fmla="*/ 197 w 739"/>
                    <a:gd name="T41" fmla="*/ 2081 h 3049"/>
                    <a:gd name="T42" fmla="*/ 50 w 739"/>
                    <a:gd name="T43" fmla="*/ 2245 h 3049"/>
                    <a:gd name="T44" fmla="*/ 459 w 739"/>
                    <a:gd name="T45" fmla="*/ 2278 h 3049"/>
                    <a:gd name="T46" fmla="*/ 525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8 w 739"/>
                    <a:gd name="T73" fmla="*/ 1590 h 3049"/>
                    <a:gd name="T74" fmla="*/ 590 w 739"/>
                    <a:gd name="T75" fmla="*/ 1491 h 3049"/>
                    <a:gd name="T76" fmla="*/ 131 w 739"/>
                    <a:gd name="T77" fmla="*/ 704 h 3049"/>
                    <a:gd name="T78" fmla="*/ 214 w 739"/>
                    <a:gd name="T79" fmla="*/ 672 h 3049"/>
                    <a:gd name="T80" fmla="*/ 66 w 739"/>
                    <a:gd name="T81" fmla="*/ 508 h 3049"/>
                    <a:gd name="T82" fmla="*/ 0 w 739"/>
                    <a:gd name="T83" fmla="*/ 360 h 3049"/>
                    <a:gd name="T84" fmla="*/ 0 w 739"/>
                    <a:gd name="T85" fmla="*/ 0 h 3049"/>
                    <a:gd name="T86" fmla="*/ 148 w 739"/>
                    <a:gd name="T87" fmla="*/ 147 h 3049"/>
                    <a:gd name="T88" fmla="*/ 50 w 739"/>
                    <a:gd name="T89" fmla="*/ 213 h 3049"/>
                    <a:gd name="T90" fmla="*/ 230 w 739"/>
                    <a:gd name="T91" fmla="*/ 409 h 3049"/>
                    <a:gd name="T92" fmla="*/ 459 w 739"/>
                    <a:gd name="T93" fmla="*/ 639 h 3049"/>
                    <a:gd name="T94" fmla="*/ 517 w 739"/>
                    <a:gd name="T95" fmla="*/ 762 h 3049"/>
                    <a:gd name="T96" fmla="*/ 74 w 739"/>
                    <a:gd name="T97" fmla="*/ 778 h 3049"/>
                    <a:gd name="T98" fmla="*/ 99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6" y="2442"/>
                      </a:moveTo>
                      <a:lnTo>
                        <a:pt x="246" y="2442"/>
                      </a:lnTo>
                      <a:cubicBezTo>
                        <a:pt x="246" y="2452"/>
                        <a:pt x="252" y="2458"/>
                        <a:pt x="262" y="2458"/>
                      </a:cubicBezTo>
                      <a:lnTo>
                        <a:pt x="262" y="2458"/>
                      </a:lnTo>
                      <a:cubicBezTo>
                        <a:pt x="274" y="2458"/>
                        <a:pt x="280" y="2452"/>
                        <a:pt x="280" y="2442"/>
                      </a:cubicBezTo>
                      <a:lnTo>
                        <a:pt x="280" y="2442"/>
                      </a:lnTo>
                      <a:cubicBezTo>
                        <a:pt x="280" y="2431"/>
                        <a:pt x="274" y="2425"/>
                        <a:pt x="262" y="2425"/>
                      </a:cubicBezTo>
                      <a:lnTo>
                        <a:pt x="262" y="2425"/>
                      </a:lnTo>
                      <a:cubicBezTo>
                        <a:pt x="252" y="2425"/>
                        <a:pt x="246" y="2431"/>
                        <a:pt x="246" y="2442"/>
                      </a:cubicBezTo>
                      <a:close/>
                      <a:moveTo>
                        <a:pt x="312" y="2376"/>
                      </a:moveTo>
                      <a:lnTo>
                        <a:pt x="312" y="2376"/>
                      </a:lnTo>
                      <a:cubicBezTo>
                        <a:pt x="312" y="2387"/>
                        <a:pt x="317" y="2393"/>
                        <a:pt x="328" y="2393"/>
                      </a:cubicBezTo>
                      <a:lnTo>
                        <a:pt x="328" y="2393"/>
                      </a:lnTo>
                      <a:cubicBezTo>
                        <a:pt x="339" y="2393"/>
                        <a:pt x="345" y="2387"/>
                        <a:pt x="345" y="2376"/>
                      </a:cubicBezTo>
                      <a:lnTo>
                        <a:pt x="345" y="2376"/>
                      </a:lnTo>
                      <a:cubicBezTo>
                        <a:pt x="345" y="2365"/>
                        <a:pt x="339" y="2360"/>
                        <a:pt x="328" y="2360"/>
                      </a:cubicBezTo>
                      <a:lnTo>
                        <a:pt x="328" y="2360"/>
                      </a:lnTo>
                      <a:cubicBezTo>
                        <a:pt x="317" y="2360"/>
                        <a:pt x="312" y="2365"/>
                        <a:pt x="312" y="2376"/>
                      </a:cubicBezTo>
                      <a:close/>
                      <a:moveTo>
                        <a:pt x="214" y="2507"/>
                      </a:moveTo>
                      <a:lnTo>
                        <a:pt x="214" y="2507"/>
                      </a:lnTo>
                      <a:cubicBezTo>
                        <a:pt x="214" y="2496"/>
                        <a:pt x="209" y="2491"/>
                        <a:pt x="197" y="2491"/>
                      </a:cubicBezTo>
                      <a:lnTo>
                        <a:pt x="197" y="2491"/>
                      </a:lnTo>
                      <a:cubicBezTo>
                        <a:pt x="186" y="2491"/>
                        <a:pt x="181" y="2496"/>
                        <a:pt x="181" y="2507"/>
                      </a:cubicBezTo>
                      <a:lnTo>
                        <a:pt x="181" y="2507"/>
                      </a:lnTo>
                      <a:cubicBezTo>
                        <a:pt x="181" y="2518"/>
                        <a:pt x="186" y="2524"/>
                        <a:pt x="197" y="2524"/>
                      </a:cubicBezTo>
                      <a:lnTo>
                        <a:pt x="197" y="2524"/>
                      </a:lnTo>
                      <a:cubicBezTo>
                        <a:pt x="209" y="2524"/>
                        <a:pt x="214" y="2518"/>
                        <a:pt x="214" y="2507"/>
                      </a:cubicBezTo>
                      <a:close/>
                      <a:moveTo>
                        <a:pt x="148" y="2573"/>
                      </a:moveTo>
                      <a:lnTo>
                        <a:pt x="148" y="2573"/>
                      </a:lnTo>
                      <a:cubicBezTo>
                        <a:pt x="148" y="2562"/>
                        <a:pt x="143" y="2556"/>
                        <a:pt x="131" y="2556"/>
                      </a:cubicBezTo>
                      <a:lnTo>
                        <a:pt x="131" y="2556"/>
                      </a:lnTo>
                      <a:cubicBezTo>
                        <a:pt x="121" y="2556"/>
                        <a:pt x="116" y="2562"/>
                        <a:pt x="116" y="2573"/>
                      </a:cubicBezTo>
                      <a:lnTo>
                        <a:pt x="116" y="2573"/>
                      </a:lnTo>
                      <a:cubicBezTo>
                        <a:pt x="116" y="2584"/>
                        <a:pt x="121" y="2589"/>
                        <a:pt x="131" y="2589"/>
                      </a:cubicBezTo>
                      <a:lnTo>
                        <a:pt x="131" y="2589"/>
                      </a:lnTo>
                      <a:cubicBezTo>
                        <a:pt x="143" y="2589"/>
                        <a:pt x="148" y="2584"/>
                        <a:pt x="148" y="2573"/>
                      </a:cubicBezTo>
                      <a:close/>
                      <a:moveTo>
                        <a:pt x="82" y="2638"/>
                      </a:moveTo>
                      <a:lnTo>
                        <a:pt x="82" y="2638"/>
                      </a:lnTo>
                      <a:cubicBezTo>
                        <a:pt x="82" y="2627"/>
                        <a:pt x="77" y="2622"/>
                        <a:pt x="66" y="2622"/>
                      </a:cubicBezTo>
                      <a:lnTo>
                        <a:pt x="66" y="2622"/>
                      </a:lnTo>
                      <a:cubicBezTo>
                        <a:pt x="55" y="2622"/>
                        <a:pt x="50" y="2627"/>
                        <a:pt x="50" y="2638"/>
                      </a:cubicBezTo>
                      <a:lnTo>
                        <a:pt x="50" y="2638"/>
                      </a:lnTo>
                      <a:cubicBezTo>
                        <a:pt x="50" y="2650"/>
                        <a:pt x="55" y="2655"/>
                        <a:pt x="66" y="2655"/>
                      </a:cubicBezTo>
                      <a:lnTo>
                        <a:pt x="66" y="2655"/>
                      </a:lnTo>
                      <a:cubicBezTo>
                        <a:pt x="77" y="2655"/>
                        <a:pt x="82" y="2650"/>
                        <a:pt x="82" y="2638"/>
                      </a:cubicBezTo>
                      <a:close/>
                      <a:moveTo>
                        <a:pt x="214" y="541"/>
                      </a:moveTo>
                      <a:lnTo>
                        <a:pt x="214" y="541"/>
                      </a:lnTo>
                      <a:cubicBezTo>
                        <a:pt x="214" y="529"/>
                        <a:pt x="209" y="524"/>
                        <a:pt x="197" y="524"/>
                      </a:cubicBezTo>
                      <a:lnTo>
                        <a:pt x="197" y="524"/>
                      </a:lnTo>
                      <a:cubicBezTo>
                        <a:pt x="186" y="524"/>
                        <a:pt x="181" y="529"/>
                        <a:pt x="181" y="541"/>
                      </a:cubicBezTo>
                      <a:lnTo>
                        <a:pt x="181" y="541"/>
                      </a:lnTo>
                      <a:cubicBezTo>
                        <a:pt x="181" y="551"/>
                        <a:pt x="186" y="557"/>
                        <a:pt x="197" y="557"/>
                      </a:cubicBezTo>
                      <a:lnTo>
                        <a:pt x="197" y="557"/>
                      </a:lnTo>
                      <a:cubicBezTo>
                        <a:pt x="209" y="557"/>
                        <a:pt x="214" y="551"/>
                        <a:pt x="214" y="541"/>
                      </a:cubicBezTo>
                      <a:close/>
                      <a:moveTo>
                        <a:pt x="148" y="475"/>
                      </a:moveTo>
                      <a:lnTo>
                        <a:pt x="148" y="475"/>
                      </a:lnTo>
                      <a:cubicBezTo>
                        <a:pt x="148" y="464"/>
                        <a:pt x="143" y="458"/>
                        <a:pt x="131" y="458"/>
                      </a:cubicBezTo>
                      <a:lnTo>
                        <a:pt x="131" y="458"/>
                      </a:lnTo>
                      <a:cubicBezTo>
                        <a:pt x="121" y="458"/>
                        <a:pt x="116" y="464"/>
                        <a:pt x="116" y="475"/>
                      </a:cubicBezTo>
                      <a:lnTo>
                        <a:pt x="116" y="475"/>
                      </a:lnTo>
                      <a:cubicBezTo>
                        <a:pt x="116" y="486"/>
                        <a:pt x="121" y="491"/>
                        <a:pt x="131" y="491"/>
                      </a:cubicBezTo>
                      <a:lnTo>
                        <a:pt x="131" y="491"/>
                      </a:lnTo>
                      <a:cubicBezTo>
                        <a:pt x="143" y="491"/>
                        <a:pt x="148" y="486"/>
                        <a:pt x="148" y="475"/>
                      </a:cubicBezTo>
                      <a:close/>
                      <a:moveTo>
                        <a:pt x="82" y="409"/>
                      </a:moveTo>
                      <a:lnTo>
                        <a:pt x="82" y="409"/>
                      </a:lnTo>
                      <a:cubicBezTo>
                        <a:pt x="82" y="398"/>
                        <a:pt x="77" y="393"/>
                        <a:pt x="66" y="393"/>
                      </a:cubicBezTo>
                      <a:lnTo>
                        <a:pt x="66" y="393"/>
                      </a:lnTo>
                      <a:cubicBezTo>
                        <a:pt x="55" y="393"/>
                        <a:pt x="50" y="398"/>
                        <a:pt x="50" y="409"/>
                      </a:cubicBezTo>
                      <a:lnTo>
                        <a:pt x="50" y="409"/>
                      </a:lnTo>
                      <a:cubicBezTo>
                        <a:pt x="50" y="420"/>
                        <a:pt x="55" y="426"/>
                        <a:pt x="66" y="426"/>
                      </a:cubicBezTo>
                      <a:lnTo>
                        <a:pt x="66" y="426"/>
                      </a:lnTo>
                      <a:cubicBezTo>
                        <a:pt x="77" y="426"/>
                        <a:pt x="82" y="420"/>
                        <a:pt x="82" y="409"/>
                      </a:cubicBezTo>
                      <a:close/>
                      <a:moveTo>
                        <a:pt x="246" y="606"/>
                      </a:moveTo>
                      <a:lnTo>
                        <a:pt x="246" y="606"/>
                      </a:lnTo>
                      <a:cubicBezTo>
                        <a:pt x="246" y="617"/>
                        <a:pt x="252" y="622"/>
                        <a:pt x="262" y="622"/>
                      </a:cubicBezTo>
                      <a:lnTo>
                        <a:pt x="262" y="622"/>
                      </a:lnTo>
                      <a:cubicBezTo>
                        <a:pt x="274" y="622"/>
                        <a:pt x="280" y="617"/>
                        <a:pt x="280" y="606"/>
                      </a:cubicBezTo>
                      <a:lnTo>
                        <a:pt x="280" y="606"/>
                      </a:lnTo>
                      <a:cubicBezTo>
                        <a:pt x="280" y="595"/>
                        <a:pt x="274" y="589"/>
                        <a:pt x="262" y="589"/>
                      </a:cubicBezTo>
                      <a:lnTo>
                        <a:pt x="262" y="589"/>
                      </a:lnTo>
                      <a:cubicBezTo>
                        <a:pt x="252" y="589"/>
                        <a:pt x="246" y="595"/>
                        <a:pt x="246" y="606"/>
                      </a:cubicBezTo>
                      <a:close/>
                      <a:moveTo>
                        <a:pt x="312" y="672"/>
                      </a:moveTo>
                      <a:lnTo>
                        <a:pt x="312" y="672"/>
                      </a:lnTo>
                      <a:cubicBezTo>
                        <a:pt x="312" y="683"/>
                        <a:pt x="317" y="688"/>
                        <a:pt x="328" y="688"/>
                      </a:cubicBezTo>
                      <a:lnTo>
                        <a:pt x="328" y="688"/>
                      </a:lnTo>
                      <a:cubicBezTo>
                        <a:pt x="339" y="688"/>
                        <a:pt x="345" y="683"/>
                        <a:pt x="345" y="672"/>
                      </a:cubicBezTo>
                      <a:lnTo>
                        <a:pt x="345" y="672"/>
                      </a:lnTo>
                      <a:cubicBezTo>
                        <a:pt x="345" y="660"/>
                        <a:pt x="339" y="655"/>
                        <a:pt x="328" y="655"/>
                      </a:cubicBezTo>
                      <a:lnTo>
                        <a:pt x="328" y="655"/>
                      </a:lnTo>
                      <a:cubicBezTo>
                        <a:pt x="317" y="655"/>
                        <a:pt x="312" y="660"/>
                        <a:pt x="312" y="672"/>
                      </a:cubicBezTo>
                      <a:close/>
                      <a:moveTo>
                        <a:pt x="722" y="1491"/>
                      </a:moveTo>
                      <a:lnTo>
                        <a:pt x="722" y="1491"/>
                      </a:lnTo>
                      <a:cubicBezTo>
                        <a:pt x="732" y="1502"/>
                        <a:pt x="738" y="1513"/>
                        <a:pt x="738" y="1524"/>
                      </a:cubicBezTo>
                      <a:lnTo>
                        <a:pt x="738" y="1524"/>
                      </a:lnTo>
                      <a:cubicBezTo>
                        <a:pt x="738" y="1535"/>
                        <a:pt x="732" y="1545"/>
                        <a:pt x="722" y="1557"/>
                      </a:cubicBezTo>
                      <a:lnTo>
                        <a:pt x="689" y="1590"/>
                      </a:lnTo>
                      <a:lnTo>
                        <a:pt x="656" y="1623"/>
                      </a:lnTo>
                      <a:lnTo>
                        <a:pt x="558" y="1721"/>
                      </a:lnTo>
                      <a:lnTo>
                        <a:pt x="525" y="1754"/>
                      </a:lnTo>
                      <a:lnTo>
                        <a:pt x="492" y="1786"/>
                      </a:lnTo>
                      <a:lnTo>
                        <a:pt x="394" y="1885"/>
                      </a:lnTo>
                      <a:lnTo>
                        <a:pt x="361" y="1917"/>
                      </a:lnTo>
                      <a:lnTo>
                        <a:pt x="328" y="1950"/>
                      </a:lnTo>
                      <a:lnTo>
                        <a:pt x="230" y="2048"/>
                      </a:lnTo>
                      <a:lnTo>
                        <a:pt x="197" y="2081"/>
                      </a:lnTo>
                      <a:lnTo>
                        <a:pt x="164" y="2114"/>
                      </a:lnTo>
                      <a:lnTo>
                        <a:pt x="66" y="2212"/>
                      </a:lnTo>
                      <a:lnTo>
                        <a:pt x="66" y="2212"/>
                      </a:lnTo>
                      <a:cubicBezTo>
                        <a:pt x="55" y="2223"/>
                        <a:pt x="50" y="2234"/>
                        <a:pt x="50" y="2245"/>
                      </a:cubicBezTo>
                      <a:lnTo>
                        <a:pt x="50" y="2245"/>
                      </a:lnTo>
                      <a:cubicBezTo>
                        <a:pt x="50" y="2256"/>
                        <a:pt x="58" y="2264"/>
                        <a:pt x="74" y="2270"/>
                      </a:cubicBezTo>
                      <a:lnTo>
                        <a:pt x="74" y="2270"/>
                      </a:lnTo>
                      <a:cubicBezTo>
                        <a:pt x="91" y="2275"/>
                        <a:pt x="110" y="2278"/>
                        <a:pt x="131" y="2278"/>
                      </a:cubicBezTo>
                      <a:lnTo>
                        <a:pt x="459" y="2278"/>
                      </a:lnTo>
                      <a:lnTo>
                        <a:pt x="459" y="2278"/>
                      </a:lnTo>
                      <a:cubicBezTo>
                        <a:pt x="481" y="2278"/>
                        <a:pt x="500" y="2281"/>
                        <a:pt x="517" y="2286"/>
                      </a:cubicBezTo>
                      <a:lnTo>
                        <a:pt x="517" y="2286"/>
                      </a:lnTo>
                      <a:cubicBezTo>
                        <a:pt x="533" y="2291"/>
                        <a:pt x="541" y="2300"/>
                        <a:pt x="541" y="2310"/>
                      </a:cubicBezTo>
                      <a:lnTo>
                        <a:pt x="541" y="2310"/>
                      </a:lnTo>
                      <a:cubicBezTo>
                        <a:pt x="541" y="2321"/>
                        <a:pt x="536" y="2333"/>
                        <a:pt x="525" y="2344"/>
                      </a:cubicBezTo>
                      <a:lnTo>
                        <a:pt x="492"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9" y="2769"/>
                      </a:lnTo>
                      <a:lnTo>
                        <a:pt x="66" y="2802"/>
                      </a:lnTo>
                      <a:lnTo>
                        <a:pt x="66" y="2802"/>
                      </a:lnTo>
                      <a:cubicBezTo>
                        <a:pt x="55" y="2814"/>
                        <a:pt x="50" y="2824"/>
                        <a:pt x="50" y="2835"/>
                      </a:cubicBezTo>
                      <a:lnTo>
                        <a:pt x="50" y="2835"/>
                      </a:lnTo>
                      <a:cubicBezTo>
                        <a:pt x="50" y="2846"/>
                        <a:pt x="58" y="2854"/>
                        <a:pt x="74" y="2860"/>
                      </a:cubicBezTo>
                      <a:lnTo>
                        <a:pt x="123" y="2877"/>
                      </a:lnTo>
                      <a:lnTo>
                        <a:pt x="123" y="2877"/>
                      </a:lnTo>
                      <a:cubicBezTo>
                        <a:pt x="140" y="2882"/>
                        <a:pt x="148" y="2889"/>
                        <a:pt x="148" y="2901"/>
                      </a:cubicBezTo>
                      <a:lnTo>
                        <a:pt x="148" y="2901"/>
                      </a:lnTo>
                      <a:cubicBezTo>
                        <a:pt x="148" y="2912"/>
                        <a:pt x="143" y="2923"/>
                        <a:pt x="131" y="2933"/>
                      </a:cubicBezTo>
                      <a:lnTo>
                        <a:pt x="99" y="2966"/>
                      </a:lnTo>
                      <a:lnTo>
                        <a:pt x="66" y="2999"/>
                      </a:lnTo>
                      <a:lnTo>
                        <a:pt x="33" y="3032"/>
                      </a:lnTo>
                      <a:lnTo>
                        <a:pt x="33" y="3032"/>
                      </a:lnTo>
                      <a:cubicBezTo>
                        <a:pt x="22" y="3043"/>
                        <a:pt x="11" y="3048"/>
                        <a:pt x="0" y="3048"/>
                      </a:cubicBezTo>
                      <a:lnTo>
                        <a:pt x="0" y="2720"/>
                      </a:lnTo>
                      <a:lnTo>
                        <a:pt x="0" y="2720"/>
                      </a:lnTo>
                      <a:cubicBezTo>
                        <a:pt x="11" y="2720"/>
                        <a:pt x="17" y="2715"/>
                        <a:pt x="17" y="2704"/>
                      </a:cubicBezTo>
                      <a:lnTo>
                        <a:pt x="17" y="2704"/>
                      </a:lnTo>
                      <a:cubicBezTo>
                        <a:pt x="17"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9" y="2398"/>
                        <a:pt x="214" y="2387"/>
                        <a:pt x="214" y="2376"/>
                      </a:cubicBezTo>
                      <a:lnTo>
                        <a:pt x="214" y="2376"/>
                      </a:lnTo>
                      <a:cubicBezTo>
                        <a:pt x="214" y="2365"/>
                        <a:pt x="205" y="2357"/>
                        <a:pt x="189" y="2351"/>
                      </a:cubicBezTo>
                      <a:lnTo>
                        <a:pt x="189" y="2351"/>
                      </a:lnTo>
                      <a:cubicBezTo>
                        <a:pt x="172" y="2346"/>
                        <a:pt x="153" y="2344"/>
                        <a:pt x="131" y="2344"/>
                      </a:cubicBezTo>
                      <a:lnTo>
                        <a:pt x="0" y="2344"/>
                      </a:lnTo>
                      <a:lnTo>
                        <a:pt x="0" y="2131"/>
                      </a:lnTo>
                      <a:lnTo>
                        <a:pt x="0" y="2131"/>
                      </a:lnTo>
                      <a:cubicBezTo>
                        <a:pt x="11" y="2131"/>
                        <a:pt x="22" y="2125"/>
                        <a:pt x="33" y="2114"/>
                      </a:cubicBezTo>
                      <a:lnTo>
                        <a:pt x="66" y="2081"/>
                      </a:lnTo>
                      <a:lnTo>
                        <a:pt x="99"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2" y="1655"/>
                      </a:lnTo>
                      <a:lnTo>
                        <a:pt x="525" y="1623"/>
                      </a:lnTo>
                      <a:lnTo>
                        <a:pt x="558"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9" y="696"/>
                      </a:cubicBezTo>
                      <a:lnTo>
                        <a:pt x="189" y="696"/>
                      </a:lnTo>
                      <a:cubicBezTo>
                        <a:pt x="205" y="691"/>
                        <a:pt x="214" y="683"/>
                        <a:pt x="214" y="672"/>
                      </a:cubicBezTo>
                      <a:lnTo>
                        <a:pt x="214" y="672"/>
                      </a:lnTo>
                      <a:cubicBezTo>
                        <a:pt x="214" y="660"/>
                        <a:pt x="209" y="650"/>
                        <a:pt x="197" y="639"/>
                      </a:cubicBezTo>
                      <a:lnTo>
                        <a:pt x="164" y="606"/>
                      </a:lnTo>
                      <a:lnTo>
                        <a:pt x="131" y="573"/>
                      </a:lnTo>
                      <a:lnTo>
                        <a:pt x="99" y="541"/>
                      </a:lnTo>
                      <a:lnTo>
                        <a:pt x="66" y="508"/>
                      </a:lnTo>
                      <a:lnTo>
                        <a:pt x="33" y="475"/>
                      </a:lnTo>
                      <a:lnTo>
                        <a:pt x="33" y="475"/>
                      </a:lnTo>
                      <a:cubicBezTo>
                        <a:pt x="22" y="464"/>
                        <a:pt x="11" y="458"/>
                        <a:pt x="0" y="458"/>
                      </a:cubicBezTo>
                      <a:lnTo>
                        <a:pt x="0" y="360"/>
                      </a:lnTo>
                      <a:lnTo>
                        <a:pt x="0" y="360"/>
                      </a:lnTo>
                      <a:cubicBezTo>
                        <a:pt x="11" y="360"/>
                        <a:pt x="17" y="355"/>
                        <a:pt x="17" y="344"/>
                      </a:cubicBezTo>
                      <a:lnTo>
                        <a:pt x="17" y="344"/>
                      </a:lnTo>
                      <a:cubicBezTo>
                        <a:pt x="17" y="333"/>
                        <a:pt x="11" y="327"/>
                        <a:pt x="0" y="327"/>
                      </a:cubicBezTo>
                      <a:lnTo>
                        <a:pt x="0" y="0"/>
                      </a:lnTo>
                      <a:lnTo>
                        <a:pt x="0" y="0"/>
                      </a:lnTo>
                      <a:cubicBezTo>
                        <a:pt x="11" y="0"/>
                        <a:pt x="22" y="5"/>
                        <a:pt x="33" y="15"/>
                      </a:cubicBezTo>
                      <a:lnTo>
                        <a:pt x="66" y="49"/>
                      </a:lnTo>
                      <a:lnTo>
                        <a:pt x="131" y="114"/>
                      </a:lnTo>
                      <a:lnTo>
                        <a:pt x="131" y="114"/>
                      </a:lnTo>
                      <a:cubicBezTo>
                        <a:pt x="143" y="125"/>
                        <a:pt x="148" y="136"/>
                        <a:pt x="148" y="147"/>
                      </a:cubicBezTo>
                      <a:lnTo>
                        <a:pt x="148" y="147"/>
                      </a:lnTo>
                      <a:cubicBezTo>
                        <a:pt x="148" y="158"/>
                        <a:pt x="140" y="166"/>
                        <a:pt x="123" y="172"/>
                      </a:cubicBezTo>
                      <a:lnTo>
                        <a:pt x="74" y="188"/>
                      </a:lnTo>
                      <a:lnTo>
                        <a:pt x="74" y="188"/>
                      </a:lnTo>
                      <a:cubicBezTo>
                        <a:pt x="58" y="194"/>
                        <a:pt x="50" y="202"/>
                        <a:pt x="50" y="213"/>
                      </a:cubicBezTo>
                      <a:lnTo>
                        <a:pt x="50" y="213"/>
                      </a:lnTo>
                      <a:cubicBezTo>
                        <a:pt x="50" y="224"/>
                        <a:pt x="55" y="235"/>
                        <a:pt x="66" y="245"/>
                      </a:cubicBezTo>
                      <a:lnTo>
                        <a:pt x="99" y="279"/>
                      </a:lnTo>
                      <a:lnTo>
                        <a:pt x="131" y="311"/>
                      </a:lnTo>
                      <a:lnTo>
                        <a:pt x="230" y="409"/>
                      </a:lnTo>
                      <a:lnTo>
                        <a:pt x="262" y="442"/>
                      </a:lnTo>
                      <a:lnTo>
                        <a:pt x="295" y="475"/>
                      </a:lnTo>
                      <a:lnTo>
                        <a:pt x="394" y="573"/>
                      </a:lnTo>
                      <a:lnTo>
                        <a:pt x="426" y="606"/>
                      </a:lnTo>
                      <a:lnTo>
                        <a:pt x="459" y="639"/>
                      </a:lnTo>
                      <a:lnTo>
                        <a:pt x="525" y="704"/>
                      </a:lnTo>
                      <a:lnTo>
                        <a:pt x="525" y="704"/>
                      </a:lnTo>
                      <a:cubicBezTo>
                        <a:pt x="536" y="715"/>
                        <a:pt x="541" y="726"/>
                        <a:pt x="541" y="737"/>
                      </a:cubicBezTo>
                      <a:lnTo>
                        <a:pt x="541" y="737"/>
                      </a:lnTo>
                      <a:cubicBezTo>
                        <a:pt x="541" y="748"/>
                        <a:pt x="533" y="756"/>
                        <a:pt x="517" y="762"/>
                      </a:cubicBezTo>
                      <a:lnTo>
                        <a:pt x="517" y="762"/>
                      </a:lnTo>
                      <a:cubicBezTo>
                        <a:pt x="500" y="767"/>
                        <a:pt x="481" y="770"/>
                        <a:pt x="459" y="770"/>
                      </a:cubicBezTo>
                      <a:lnTo>
                        <a:pt x="131" y="770"/>
                      </a:lnTo>
                      <a:lnTo>
                        <a:pt x="131" y="770"/>
                      </a:lnTo>
                      <a:cubicBezTo>
                        <a:pt x="110" y="770"/>
                        <a:pt x="91" y="773"/>
                        <a:pt x="74" y="778"/>
                      </a:cubicBezTo>
                      <a:lnTo>
                        <a:pt x="74" y="778"/>
                      </a:lnTo>
                      <a:cubicBezTo>
                        <a:pt x="58" y="784"/>
                        <a:pt x="50" y="792"/>
                        <a:pt x="50" y="803"/>
                      </a:cubicBezTo>
                      <a:lnTo>
                        <a:pt x="50" y="803"/>
                      </a:lnTo>
                      <a:cubicBezTo>
                        <a:pt x="50" y="814"/>
                        <a:pt x="55" y="824"/>
                        <a:pt x="66" y="835"/>
                      </a:cubicBezTo>
                      <a:lnTo>
                        <a:pt x="99"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2" y="1262"/>
                      </a:lnTo>
                      <a:lnTo>
                        <a:pt x="525" y="1294"/>
                      </a:lnTo>
                      <a:lnTo>
                        <a:pt x="558" y="1327"/>
                      </a:lnTo>
                      <a:lnTo>
                        <a:pt x="590" y="1360"/>
                      </a:lnTo>
                      <a:lnTo>
                        <a:pt x="624" y="1393"/>
                      </a:lnTo>
                      <a:lnTo>
                        <a:pt x="656" y="1426"/>
                      </a:lnTo>
                      <a:lnTo>
                        <a:pt x="689" y="1458"/>
                      </a:lnTo>
                      <a:lnTo>
                        <a:pt x="722"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8" name="Freeform 193">
                  <a:extLst>
                    <a:ext uri="{FF2B5EF4-FFF2-40B4-BE49-F238E27FC236}">
                      <a16:creationId xmlns:a16="http://schemas.microsoft.com/office/drawing/2014/main" id="{E77A7D8B-345C-2E40-9083-73C8D5A1E533}"/>
                    </a:ext>
                  </a:extLst>
                </p:cNvPr>
                <p:cNvSpPr>
                  <a:spLocks noChangeArrowheads="1"/>
                </p:cNvSpPr>
                <p:nvPr/>
              </p:nvSpPr>
              <p:spPr bwMode="auto">
                <a:xfrm>
                  <a:off x="2754313" y="2243138"/>
                  <a:ext cx="171450" cy="342900"/>
                </a:xfrm>
                <a:custGeom>
                  <a:avLst/>
                  <a:gdLst>
                    <a:gd name="T0" fmla="*/ 459 w 477"/>
                    <a:gd name="T1" fmla="*/ 508 h 952"/>
                    <a:gd name="T2" fmla="*/ 459 w 477"/>
                    <a:gd name="T3" fmla="*/ 508 h 952"/>
                    <a:gd name="T4" fmla="*/ 476 w 477"/>
                    <a:gd name="T5" fmla="*/ 475 h 952"/>
                    <a:gd name="T6" fmla="*/ 476 w 477"/>
                    <a:gd name="T7" fmla="*/ 475 h 952"/>
                    <a:gd name="T8" fmla="*/ 459 w 477"/>
                    <a:gd name="T9" fmla="*/ 442 h 952"/>
                    <a:gd name="T10" fmla="*/ 426 w 477"/>
                    <a:gd name="T11" fmla="*/ 409 h 952"/>
                    <a:gd name="T12" fmla="*/ 394 w 477"/>
                    <a:gd name="T13" fmla="*/ 377 h 952"/>
                    <a:gd name="T14" fmla="*/ 361 w 477"/>
                    <a:gd name="T15" fmla="*/ 344 h 952"/>
                    <a:gd name="T16" fmla="*/ 328 w 477"/>
                    <a:gd name="T17" fmla="*/ 311 h 952"/>
                    <a:gd name="T18" fmla="*/ 295 w 477"/>
                    <a:gd name="T19" fmla="*/ 278 h 952"/>
                    <a:gd name="T20" fmla="*/ 262 w 477"/>
                    <a:gd name="T21" fmla="*/ 245 h 952"/>
                    <a:gd name="T22" fmla="*/ 230 w 477"/>
                    <a:gd name="T23" fmla="*/ 213 h 952"/>
                    <a:gd name="T24" fmla="*/ 197 w 477"/>
                    <a:gd name="T25" fmla="*/ 180 h 952"/>
                    <a:gd name="T26" fmla="*/ 164 w 477"/>
                    <a:gd name="T27" fmla="*/ 147 h 952"/>
                    <a:gd name="T28" fmla="*/ 131 w 477"/>
                    <a:gd name="T29" fmla="*/ 114 h 952"/>
                    <a:gd name="T30" fmla="*/ 99 w 477"/>
                    <a:gd name="T31" fmla="*/ 81 h 952"/>
                    <a:gd name="T32" fmla="*/ 66 w 477"/>
                    <a:gd name="T33" fmla="*/ 49 h 952"/>
                    <a:gd name="T34" fmla="*/ 33 w 477"/>
                    <a:gd name="T35" fmla="*/ 16 h 952"/>
                    <a:gd name="T36" fmla="*/ 33 w 477"/>
                    <a:gd name="T37" fmla="*/ 16 h 952"/>
                    <a:gd name="T38" fmla="*/ 0 w 477"/>
                    <a:gd name="T39" fmla="*/ 0 h 952"/>
                    <a:gd name="T40" fmla="*/ 0 w 477"/>
                    <a:gd name="T41" fmla="*/ 131 h 952"/>
                    <a:gd name="T42" fmla="*/ 0 w 477"/>
                    <a:gd name="T43" fmla="*/ 131 h 952"/>
                    <a:gd name="T44" fmla="*/ 33 w 477"/>
                    <a:gd name="T45" fmla="*/ 147 h 952"/>
                    <a:gd name="T46" fmla="*/ 66 w 477"/>
                    <a:gd name="T47" fmla="*/ 180 h 952"/>
                    <a:gd name="T48" fmla="*/ 99 w 477"/>
                    <a:gd name="T49" fmla="*/ 213 h 952"/>
                    <a:gd name="T50" fmla="*/ 131 w 477"/>
                    <a:gd name="T51" fmla="*/ 245 h 952"/>
                    <a:gd name="T52" fmla="*/ 230 w 477"/>
                    <a:gd name="T53" fmla="*/ 344 h 952"/>
                    <a:gd name="T54" fmla="*/ 262 w 477"/>
                    <a:gd name="T55" fmla="*/ 377 h 952"/>
                    <a:gd name="T56" fmla="*/ 295 w 477"/>
                    <a:gd name="T57" fmla="*/ 409 h 952"/>
                    <a:gd name="T58" fmla="*/ 328 w 477"/>
                    <a:gd name="T59" fmla="*/ 442 h 952"/>
                    <a:gd name="T60" fmla="*/ 328 w 477"/>
                    <a:gd name="T61" fmla="*/ 442 h 952"/>
                    <a:gd name="T62" fmla="*/ 345 w 477"/>
                    <a:gd name="T63" fmla="*/ 475 h 952"/>
                    <a:gd name="T64" fmla="*/ 345 w 477"/>
                    <a:gd name="T65" fmla="*/ 475 h 952"/>
                    <a:gd name="T66" fmla="*/ 328 w 477"/>
                    <a:gd name="T67" fmla="*/ 508 h 952"/>
                    <a:gd name="T68" fmla="*/ 295 w 477"/>
                    <a:gd name="T69" fmla="*/ 541 h 952"/>
                    <a:gd name="T70" fmla="*/ 262 w 477"/>
                    <a:gd name="T71" fmla="*/ 574 h 952"/>
                    <a:gd name="T72" fmla="*/ 230 w 477"/>
                    <a:gd name="T73" fmla="*/ 606 h 952"/>
                    <a:gd name="T74" fmla="*/ 197 w 477"/>
                    <a:gd name="T75" fmla="*/ 639 h 952"/>
                    <a:gd name="T76" fmla="*/ 164 w 477"/>
                    <a:gd name="T77" fmla="*/ 672 h 952"/>
                    <a:gd name="T78" fmla="*/ 131 w 477"/>
                    <a:gd name="T79" fmla="*/ 705 h 952"/>
                    <a:gd name="T80" fmla="*/ 99 w 477"/>
                    <a:gd name="T81" fmla="*/ 737 h 952"/>
                    <a:gd name="T82" fmla="*/ 66 w 477"/>
                    <a:gd name="T83" fmla="*/ 770 h 952"/>
                    <a:gd name="T84" fmla="*/ 33 w 477"/>
                    <a:gd name="T85" fmla="*/ 803 h 952"/>
                    <a:gd name="T86" fmla="*/ 33 w 477"/>
                    <a:gd name="T87" fmla="*/ 803 h 952"/>
                    <a:gd name="T88" fmla="*/ 0 w 477"/>
                    <a:gd name="T89" fmla="*/ 819 h 952"/>
                    <a:gd name="T90" fmla="*/ 0 w 477"/>
                    <a:gd name="T91" fmla="*/ 951 h 952"/>
                    <a:gd name="T92" fmla="*/ 0 w 477"/>
                    <a:gd name="T93" fmla="*/ 951 h 952"/>
                    <a:gd name="T94" fmla="*/ 33 w 477"/>
                    <a:gd name="T95" fmla="*/ 933 h 952"/>
                    <a:gd name="T96" fmla="*/ 459 w 477"/>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7" h="952">
                      <a:moveTo>
                        <a:pt x="459" y="508"/>
                      </a:moveTo>
                      <a:lnTo>
                        <a:pt x="459" y="508"/>
                      </a:lnTo>
                      <a:cubicBezTo>
                        <a:pt x="470" y="496"/>
                        <a:pt x="476" y="486"/>
                        <a:pt x="476" y="475"/>
                      </a:cubicBezTo>
                      <a:lnTo>
                        <a:pt x="476" y="475"/>
                      </a:lnTo>
                      <a:cubicBezTo>
                        <a:pt x="476"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9"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9" y="213"/>
                      </a:lnTo>
                      <a:lnTo>
                        <a:pt x="131" y="245"/>
                      </a:lnTo>
                      <a:lnTo>
                        <a:pt x="230" y="344"/>
                      </a:lnTo>
                      <a:lnTo>
                        <a:pt x="262" y="377"/>
                      </a:lnTo>
                      <a:lnTo>
                        <a:pt x="295" y="409"/>
                      </a:lnTo>
                      <a:lnTo>
                        <a:pt x="328" y="442"/>
                      </a:lnTo>
                      <a:lnTo>
                        <a:pt x="328" y="442"/>
                      </a:lnTo>
                      <a:cubicBezTo>
                        <a:pt x="339" y="453"/>
                        <a:pt x="345" y="464"/>
                        <a:pt x="345" y="475"/>
                      </a:cubicBezTo>
                      <a:lnTo>
                        <a:pt x="345" y="475"/>
                      </a:lnTo>
                      <a:cubicBezTo>
                        <a:pt x="345" y="486"/>
                        <a:pt x="339" y="496"/>
                        <a:pt x="328" y="508"/>
                      </a:cubicBezTo>
                      <a:lnTo>
                        <a:pt x="295" y="541"/>
                      </a:lnTo>
                      <a:lnTo>
                        <a:pt x="262" y="574"/>
                      </a:lnTo>
                      <a:lnTo>
                        <a:pt x="230" y="606"/>
                      </a:lnTo>
                      <a:lnTo>
                        <a:pt x="197" y="639"/>
                      </a:lnTo>
                      <a:lnTo>
                        <a:pt x="164" y="672"/>
                      </a:lnTo>
                      <a:lnTo>
                        <a:pt x="131" y="705"/>
                      </a:lnTo>
                      <a:lnTo>
                        <a:pt x="99"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89" name="Group 649">
                  <a:extLst>
                    <a:ext uri="{FF2B5EF4-FFF2-40B4-BE49-F238E27FC236}">
                      <a16:creationId xmlns:a16="http://schemas.microsoft.com/office/drawing/2014/main" id="{725C5462-DD03-FB4F-B657-3A678ADBCFEC}"/>
                    </a:ext>
                  </a:extLst>
                </p:cNvPr>
                <p:cNvGrpSpPr/>
                <p:nvPr/>
              </p:nvGrpSpPr>
              <p:grpSpPr>
                <a:xfrm>
                  <a:off x="2700338" y="2360613"/>
                  <a:ext cx="107950" cy="107950"/>
                  <a:chOff x="2700338" y="2360613"/>
                  <a:chExt cx="107950" cy="107950"/>
                </a:xfrm>
                <a:solidFill>
                  <a:schemeClr val="accent2"/>
                </a:solidFill>
              </p:grpSpPr>
              <p:sp>
                <p:nvSpPr>
                  <p:cNvPr id="90" name="Freeform 55">
                    <a:extLst>
                      <a:ext uri="{FF2B5EF4-FFF2-40B4-BE49-F238E27FC236}">
                        <a16:creationId xmlns:a16="http://schemas.microsoft.com/office/drawing/2014/main" id="{388CC705-53CC-794B-8BE6-045DF4CE1B5D}"/>
                      </a:ext>
                    </a:extLst>
                  </p:cNvPr>
                  <p:cNvSpPr>
                    <a:spLocks noChangeArrowheads="1"/>
                  </p:cNvSpPr>
                  <p:nvPr/>
                </p:nvSpPr>
                <p:spPr bwMode="auto">
                  <a:xfrm>
                    <a:off x="2700338" y="2360613"/>
                    <a:ext cx="41275" cy="41275"/>
                  </a:xfrm>
                  <a:custGeom>
                    <a:avLst/>
                    <a:gdLst>
                      <a:gd name="T0" fmla="*/ 106 w 113"/>
                      <a:gd name="T1" fmla="*/ 25 h 114"/>
                      <a:gd name="T2" fmla="*/ 106 w 113"/>
                      <a:gd name="T3" fmla="*/ 25 h 114"/>
                      <a:gd name="T4" fmla="*/ 82 w 113"/>
                      <a:gd name="T5" fmla="*/ 0 h 114"/>
                      <a:gd name="T6" fmla="*/ 82 w 113"/>
                      <a:gd name="T7" fmla="*/ 0 h 114"/>
                      <a:gd name="T8" fmla="*/ 49 w 113"/>
                      <a:gd name="T9" fmla="*/ 17 h 114"/>
                      <a:gd name="T10" fmla="*/ 16 w 113"/>
                      <a:gd name="T11" fmla="*/ 50 h 114"/>
                      <a:gd name="T12" fmla="*/ 16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6 w 113"/>
                      <a:gd name="T27" fmla="*/ 74 h 114"/>
                      <a:gd name="T28" fmla="*/ 106 w 113"/>
                      <a:gd name="T29" fmla="*/ 74 h 114"/>
                      <a:gd name="T30" fmla="*/ 106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6" y="25"/>
                        </a:moveTo>
                        <a:lnTo>
                          <a:pt x="106" y="25"/>
                        </a:lnTo>
                        <a:cubicBezTo>
                          <a:pt x="101" y="9"/>
                          <a:pt x="93" y="0"/>
                          <a:pt x="82" y="0"/>
                        </a:cubicBezTo>
                        <a:lnTo>
                          <a:pt x="82" y="0"/>
                        </a:lnTo>
                        <a:cubicBezTo>
                          <a:pt x="71" y="0"/>
                          <a:pt x="60" y="6"/>
                          <a:pt x="49" y="17"/>
                        </a:cubicBezTo>
                        <a:lnTo>
                          <a:pt x="16" y="50"/>
                        </a:lnTo>
                        <a:lnTo>
                          <a:pt x="16" y="50"/>
                        </a:lnTo>
                        <a:cubicBezTo>
                          <a:pt x="5" y="60"/>
                          <a:pt x="0" y="72"/>
                          <a:pt x="0" y="82"/>
                        </a:cubicBezTo>
                        <a:lnTo>
                          <a:pt x="0" y="82"/>
                        </a:lnTo>
                        <a:cubicBezTo>
                          <a:pt x="0" y="93"/>
                          <a:pt x="8" y="101"/>
                          <a:pt x="25" y="107"/>
                        </a:cubicBezTo>
                        <a:lnTo>
                          <a:pt x="25" y="107"/>
                        </a:lnTo>
                        <a:cubicBezTo>
                          <a:pt x="41" y="113"/>
                          <a:pt x="57" y="113"/>
                          <a:pt x="74" y="107"/>
                        </a:cubicBezTo>
                        <a:lnTo>
                          <a:pt x="74" y="107"/>
                        </a:lnTo>
                        <a:cubicBezTo>
                          <a:pt x="90" y="101"/>
                          <a:pt x="101" y="91"/>
                          <a:pt x="106" y="74"/>
                        </a:cubicBezTo>
                        <a:lnTo>
                          <a:pt x="106" y="74"/>
                        </a:lnTo>
                        <a:cubicBezTo>
                          <a:pt x="112" y="57"/>
                          <a:pt x="112" y="42"/>
                          <a:pt x="106"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1" name="Freeform 58">
                    <a:extLst>
                      <a:ext uri="{FF2B5EF4-FFF2-40B4-BE49-F238E27FC236}">
                        <a16:creationId xmlns:a16="http://schemas.microsoft.com/office/drawing/2014/main" id="{A5C9AB67-805A-044A-90F4-29763C2130ED}"/>
                      </a:ext>
                    </a:extLst>
                  </p:cNvPr>
                  <p:cNvSpPr>
                    <a:spLocks noChangeArrowheads="1"/>
                  </p:cNvSpPr>
                  <p:nvPr/>
                </p:nvSpPr>
                <p:spPr bwMode="auto">
                  <a:xfrm>
                    <a:off x="2700338"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6 w 113"/>
                      <a:gd name="T13" fmla="*/ 63 h 113"/>
                      <a:gd name="T14" fmla="*/ 49 w 113"/>
                      <a:gd name="T15" fmla="*/ 95 h 113"/>
                      <a:gd name="T16" fmla="*/ 49 w 113"/>
                      <a:gd name="T17" fmla="*/ 95 h 113"/>
                      <a:gd name="T18" fmla="*/ 82 w 113"/>
                      <a:gd name="T19" fmla="*/ 112 h 113"/>
                      <a:gd name="T20" fmla="*/ 82 w 113"/>
                      <a:gd name="T21" fmla="*/ 112 h 113"/>
                      <a:gd name="T22" fmla="*/ 106 w 113"/>
                      <a:gd name="T23" fmla="*/ 87 h 113"/>
                      <a:gd name="T24" fmla="*/ 106 w 113"/>
                      <a:gd name="T25" fmla="*/ 87 h 113"/>
                      <a:gd name="T26" fmla="*/ 106 w 113"/>
                      <a:gd name="T27" fmla="*/ 38 h 113"/>
                      <a:gd name="T28" fmla="*/ 106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7" y="0"/>
                          <a:pt x="41" y="0"/>
                          <a:pt x="25" y="5"/>
                        </a:cubicBezTo>
                        <a:lnTo>
                          <a:pt x="25" y="5"/>
                        </a:lnTo>
                        <a:cubicBezTo>
                          <a:pt x="8" y="10"/>
                          <a:pt x="0" y="18"/>
                          <a:pt x="0" y="30"/>
                        </a:cubicBezTo>
                        <a:lnTo>
                          <a:pt x="0" y="30"/>
                        </a:lnTo>
                        <a:cubicBezTo>
                          <a:pt x="0" y="40"/>
                          <a:pt x="5" y="51"/>
                          <a:pt x="16" y="63"/>
                        </a:cubicBezTo>
                        <a:lnTo>
                          <a:pt x="49" y="95"/>
                        </a:lnTo>
                        <a:lnTo>
                          <a:pt x="49" y="95"/>
                        </a:lnTo>
                        <a:cubicBezTo>
                          <a:pt x="60" y="106"/>
                          <a:pt x="71" y="112"/>
                          <a:pt x="82" y="112"/>
                        </a:cubicBezTo>
                        <a:lnTo>
                          <a:pt x="82" y="112"/>
                        </a:lnTo>
                        <a:cubicBezTo>
                          <a:pt x="93" y="112"/>
                          <a:pt x="101" y="103"/>
                          <a:pt x="106" y="87"/>
                        </a:cubicBezTo>
                        <a:lnTo>
                          <a:pt x="106" y="87"/>
                        </a:lnTo>
                        <a:cubicBezTo>
                          <a:pt x="112" y="71"/>
                          <a:pt x="112" y="54"/>
                          <a:pt x="106" y="38"/>
                        </a:cubicBezTo>
                        <a:lnTo>
                          <a:pt x="106"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2" name="Freeform 199">
                    <a:extLst>
                      <a:ext uri="{FF2B5EF4-FFF2-40B4-BE49-F238E27FC236}">
                        <a16:creationId xmlns:a16="http://schemas.microsoft.com/office/drawing/2014/main" id="{25A89AB7-8E98-AB48-B73E-5B302A80BE8D}"/>
                      </a:ext>
                    </a:extLst>
                  </p:cNvPr>
                  <p:cNvSpPr>
                    <a:spLocks noChangeArrowheads="1"/>
                  </p:cNvSpPr>
                  <p:nvPr/>
                </p:nvSpPr>
                <p:spPr bwMode="auto">
                  <a:xfrm>
                    <a:off x="2767013" y="2360613"/>
                    <a:ext cx="41275" cy="41275"/>
                  </a:xfrm>
                  <a:custGeom>
                    <a:avLst/>
                    <a:gdLst>
                      <a:gd name="T0" fmla="*/ 38 w 113"/>
                      <a:gd name="T1" fmla="*/ 107 h 114"/>
                      <a:gd name="T2" fmla="*/ 38 w 113"/>
                      <a:gd name="T3" fmla="*/ 107 h 114"/>
                      <a:gd name="T4" fmla="*/ 87 w 113"/>
                      <a:gd name="T5" fmla="*/ 107 h 114"/>
                      <a:gd name="T6" fmla="*/ 87 w 113"/>
                      <a:gd name="T7" fmla="*/ 107 h 114"/>
                      <a:gd name="T8" fmla="*/ 112 w 113"/>
                      <a:gd name="T9" fmla="*/ 82 h 114"/>
                      <a:gd name="T10" fmla="*/ 112 w 113"/>
                      <a:gd name="T11" fmla="*/ 82 h 114"/>
                      <a:gd name="T12" fmla="*/ 95 w 113"/>
                      <a:gd name="T13" fmla="*/ 50 h 114"/>
                      <a:gd name="T14" fmla="*/ 63 w 113"/>
                      <a:gd name="T15" fmla="*/ 17 h 114"/>
                      <a:gd name="T16" fmla="*/ 63 w 113"/>
                      <a:gd name="T17" fmla="*/ 17 h 114"/>
                      <a:gd name="T18" fmla="*/ 30 w 113"/>
                      <a:gd name="T19" fmla="*/ 0 h 114"/>
                      <a:gd name="T20" fmla="*/ 30 w 113"/>
                      <a:gd name="T21" fmla="*/ 0 h 114"/>
                      <a:gd name="T22" fmla="*/ 5 w 113"/>
                      <a:gd name="T23" fmla="*/ 25 h 114"/>
                      <a:gd name="T24" fmla="*/ 5 w 113"/>
                      <a:gd name="T25" fmla="*/ 25 h 114"/>
                      <a:gd name="T26" fmla="*/ 5 w 113"/>
                      <a:gd name="T27" fmla="*/ 74 h 114"/>
                      <a:gd name="T28" fmla="*/ 5 w 113"/>
                      <a:gd name="T29" fmla="*/ 74 h 114"/>
                      <a:gd name="T30" fmla="*/ 38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8" y="107"/>
                        </a:moveTo>
                        <a:lnTo>
                          <a:pt x="38" y="107"/>
                        </a:lnTo>
                        <a:cubicBezTo>
                          <a:pt x="55" y="113"/>
                          <a:pt x="71" y="113"/>
                          <a:pt x="87" y="107"/>
                        </a:cubicBezTo>
                        <a:lnTo>
                          <a:pt x="87" y="107"/>
                        </a:lnTo>
                        <a:cubicBezTo>
                          <a:pt x="104" y="101"/>
                          <a:pt x="112" y="93"/>
                          <a:pt x="112" y="82"/>
                        </a:cubicBezTo>
                        <a:lnTo>
                          <a:pt x="112" y="82"/>
                        </a:lnTo>
                        <a:cubicBezTo>
                          <a:pt x="112" y="72"/>
                          <a:pt x="107" y="60"/>
                          <a:pt x="95" y="50"/>
                        </a:cubicBezTo>
                        <a:lnTo>
                          <a:pt x="63" y="17"/>
                        </a:lnTo>
                        <a:lnTo>
                          <a:pt x="63" y="17"/>
                        </a:lnTo>
                        <a:cubicBezTo>
                          <a:pt x="52" y="6"/>
                          <a:pt x="41" y="0"/>
                          <a:pt x="30" y="0"/>
                        </a:cubicBezTo>
                        <a:lnTo>
                          <a:pt x="30" y="0"/>
                        </a:lnTo>
                        <a:cubicBezTo>
                          <a:pt x="19" y="0"/>
                          <a:pt x="11" y="9"/>
                          <a:pt x="5" y="25"/>
                        </a:cubicBezTo>
                        <a:lnTo>
                          <a:pt x="5" y="25"/>
                        </a:lnTo>
                        <a:cubicBezTo>
                          <a:pt x="0" y="42"/>
                          <a:pt x="0" y="57"/>
                          <a:pt x="5" y="74"/>
                        </a:cubicBezTo>
                        <a:lnTo>
                          <a:pt x="5" y="74"/>
                        </a:lnTo>
                        <a:cubicBezTo>
                          <a:pt x="11" y="91"/>
                          <a:pt x="22" y="101"/>
                          <a:pt x="38"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93" name="Freeform 202">
                    <a:extLst>
                      <a:ext uri="{FF2B5EF4-FFF2-40B4-BE49-F238E27FC236}">
                        <a16:creationId xmlns:a16="http://schemas.microsoft.com/office/drawing/2014/main" id="{705465AC-7BD5-CB4F-8DBC-228CD0D9C0FA}"/>
                      </a:ext>
                    </a:extLst>
                  </p:cNvPr>
                  <p:cNvSpPr>
                    <a:spLocks noChangeArrowheads="1"/>
                  </p:cNvSpPr>
                  <p:nvPr/>
                </p:nvSpPr>
                <p:spPr bwMode="auto">
                  <a:xfrm>
                    <a:off x="2767013" y="2427288"/>
                    <a:ext cx="41275" cy="41275"/>
                  </a:xfrm>
                  <a:custGeom>
                    <a:avLst/>
                    <a:gdLst>
                      <a:gd name="T0" fmla="*/ 5 w 113"/>
                      <a:gd name="T1" fmla="*/ 87 h 113"/>
                      <a:gd name="T2" fmla="*/ 5 w 113"/>
                      <a:gd name="T3" fmla="*/ 87 h 113"/>
                      <a:gd name="T4" fmla="*/ 30 w 113"/>
                      <a:gd name="T5" fmla="*/ 112 h 113"/>
                      <a:gd name="T6" fmla="*/ 30 w 113"/>
                      <a:gd name="T7" fmla="*/ 112 h 113"/>
                      <a:gd name="T8" fmla="*/ 63 w 113"/>
                      <a:gd name="T9" fmla="*/ 95 h 113"/>
                      <a:gd name="T10" fmla="*/ 95 w 113"/>
                      <a:gd name="T11" fmla="*/ 63 h 113"/>
                      <a:gd name="T12" fmla="*/ 95 w 113"/>
                      <a:gd name="T13" fmla="*/ 63 h 113"/>
                      <a:gd name="T14" fmla="*/ 112 w 113"/>
                      <a:gd name="T15" fmla="*/ 30 h 113"/>
                      <a:gd name="T16" fmla="*/ 112 w 113"/>
                      <a:gd name="T17" fmla="*/ 30 h 113"/>
                      <a:gd name="T18" fmla="*/ 87 w 113"/>
                      <a:gd name="T19" fmla="*/ 5 h 113"/>
                      <a:gd name="T20" fmla="*/ 87 w 113"/>
                      <a:gd name="T21" fmla="*/ 5 h 113"/>
                      <a:gd name="T22" fmla="*/ 38 w 113"/>
                      <a:gd name="T23" fmla="*/ 5 h 113"/>
                      <a:gd name="T24" fmla="*/ 38 w 113"/>
                      <a:gd name="T25" fmla="*/ 5 h 113"/>
                      <a:gd name="T26" fmla="*/ 5 w 113"/>
                      <a:gd name="T27" fmla="*/ 38 h 113"/>
                      <a:gd name="T28" fmla="*/ 5 w 113"/>
                      <a:gd name="T29" fmla="*/ 38 h 113"/>
                      <a:gd name="T30" fmla="*/ 5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5" y="87"/>
                        </a:moveTo>
                        <a:lnTo>
                          <a:pt x="5" y="87"/>
                        </a:lnTo>
                        <a:cubicBezTo>
                          <a:pt x="11" y="103"/>
                          <a:pt x="19" y="112"/>
                          <a:pt x="30" y="112"/>
                        </a:cubicBezTo>
                        <a:lnTo>
                          <a:pt x="30" y="112"/>
                        </a:lnTo>
                        <a:cubicBezTo>
                          <a:pt x="41" y="112"/>
                          <a:pt x="52" y="106"/>
                          <a:pt x="63" y="95"/>
                        </a:cubicBezTo>
                        <a:lnTo>
                          <a:pt x="95" y="63"/>
                        </a:lnTo>
                        <a:lnTo>
                          <a:pt x="95" y="63"/>
                        </a:lnTo>
                        <a:cubicBezTo>
                          <a:pt x="107" y="51"/>
                          <a:pt x="112" y="40"/>
                          <a:pt x="112" y="30"/>
                        </a:cubicBezTo>
                        <a:lnTo>
                          <a:pt x="112" y="30"/>
                        </a:lnTo>
                        <a:cubicBezTo>
                          <a:pt x="112" y="18"/>
                          <a:pt x="104" y="10"/>
                          <a:pt x="87" y="5"/>
                        </a:cubicBezTo>
                        <a:lnTo>
                          <a:pt x="87" y="5"/>
                        </a:lnTo>
                        <a:cubicBezTo>
                          <a:pt x="71" y="0"/>
                          <a:pt x="55" y="0"/>
                          <a:pt x="38" y="5"/>
                        </a:cubicBezTo>
                        <a:lnTo>
                          <a:pt x="38" y="5"/>
                        </a:lnTo>
                        <a:cubicBezTo>
                          <a:pt x="22" y="10"/>
                          <a:pt x="11" y="21"/>
                          <a:pt x="5" y="38"/>
                        </a:cubicBezTo>
                        <a:lnTo>
                          <a:pt x="5" y="38"/>
                        </a:lnTo>
                        <a:cubicBezTo>
                          <a:pt x="0" y="54"/>
                          <a:pt x="0" y="71"/>
                          <a:pt x="5"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1" name="Group 547">
                <a:extLst>
                  <a:ext uri="{FF2B5EF4-FFF2-40B4-BE49-F238E27FC236}">
                    <a16:creationId xmlns:a16="http://schemas.microsoft.com/office/drawing/2014/main" id="{D0A51ABF-8AAD-ED48-831E-D0B1BBF3CC95}"/>
                  </a:ext>
                </a:extLst>
              </p:cNvPr>
              <p:cNvGrpSpPr/>
              <p:nvPr/>
            </p:nvGrpSpPr>
            <p:grpSpPr>
              <a:xfrm rot="5400000">
                <a:off x="1963730" y="1613874"/>
                <a:ext cx="1423866" cy="1440000"/>
                <a:chOff x="3030538" y="1858963"/>
                <a:chExt cx="1120775" cy="1133475"/>
              </a:xfrm>
            </p:grpSpPr>
            <p:sp>
              <p:nvSpPr>
                <p:cNvPr id="68" name="Freeform 185">
                  <a:extLst>
                    <a:ext uri="{FF2B5EF4-FFF2-40B4-BE49-F238E27FC236}">
                      <a16:creationId xmlns:a16="http://schemas.microsoft.com/office/drawing/2014/main" id="{00B7785E-37BF-BD40-AB10-7DF4350AD81C}"/>
                    </a:ext>
                  </a:extLst>
                </p:cNvPr>
                <p:cNvSpPr>
                  <a:spLocks noChangeArrowheads="1"/>
                </p:cNvSpPr>
                <p:nvPr/>
              </p:nvSpPr>
              <p:spPr bwMode="auto">
                <a:xfrm>
                  <a:off x="3455988" y="1858963"/>
                  <a:ext cx="271462" cy="141287"/>
                </a:xfrm>
                <a:custGeom>
                  <a:avLst/>
                  <a:gdLst>
                    <a:gd name="T0" fmla="*/ 49 w 754"/>
                    <a:gd name="T1" fmla="*/ 98 h 392"/>
                    <a:gd name="T2" fmla="*/ 82 w 754"/>
                    <a:gd name="T3" fmla="*/ 131 h 392"/>
                    <a:gd name="T4" fmla="*/ 114 w 754"/>
                    <a:gd name="T5" fmla="*/ 164 h 392"/>
                    <a:gd name="T6" fmla="*/ 147 w 754"/>
                    <a:gd name="T7" fmla="*/ 197 h 392"/>
                    <a:gd name="T8" fmla="*/ 180 w 754"/>
                    <a:gd name="T9" fmla="*/ 230 h 392"/>
                    <a:gd name="T10" fmla="*/ 213 w 754"/>
                    <a:gd name="T11" fmla="*/ 262 h 392"/>
                    <a:gd name="T12" fmla="*/ 245 w 754"/>
                    <a:gd name="T13" fmla="*/ 296 h 392"/>
                    <a:gd name="T14" fmla="*/ 278 w 754"/>
                    <a:gd name="T15" fmla="*/ 328 h 392"/>
                    <a:gd name="T16" fmla="*/ 311 w 754"/>
                    <a:gd name="T17" fmla="*/ 361 h 392"/>
                    <a:gd name="T18" fmla="*/ 311 w 754"/>
                    <a:gd name="T19" fmla="*/ 361 h 392"/>
                    <a:gd name="T20" fmla="*/ 352 w 754"/>
                    <a:gd name="T21" fmla="*/ 385 h 392"/>
                    <a:gd name="T22" fmla="*/ 352 w 754"/>
                    <a:gd name="T23" fmla="*/ 385 h 392"/>
                    <a:gd name="T24" fmla="*/ 401 w 754"/>
                    <a:gd name="T25" fmla="*/ 385 h 392"/>
                    <a:gd name="T26" fmla="*/ 401 w 754"/>
                    <a:gd name="T27" fmla="*/ 385 h 392"/>
                    <a:gd name="T28" fmla="*/ 409 w 754"/>
                    <a:gd name="T29" fmla="*/ 382 h 392"/>
                    <a:gd name="T30" fmla="*/ 409 w 754"/>
                    <a:gd name="T31" fmla="*/ 382 h 392"/>
                    <a:gd name="T32" fmla="*/ 442 w 754"/>
                    <a:gd name="T33" fmla="*/ 361 h 392"/>
                    <a:gd name="T34" fmla="*/ 475 w 754"/>
                    <a:gd name="T35" fmla="*/ 328 h 392"/>
                    <a:gd name="T36" fmla="*/ 573 w 754"/>
                    <a:gd name="T37" fmla="*/ 230 h 392"/>
                    <a:gd name="T38" fmla="*/ 606 w 754"/>
                    <a:gd name="T39" fmla="*/ 197 h 392"/>
                    <a:gd name="T40" fmla="*/ 639 w 754"/>
                    <a:gd name="T41" fmla="*/ 164 h 392"/>
                    <a:gd name="T42" fmla="*/ 737 w 754"/>
                    <a:gd name="T43" fmla="*/ 66 h 392"/>
                    <a:gd name="T44" fmla="*/ 737 w 754"/>
                    <a:gd name="T45" fmla="*/ 66 h 392"/>
                    <a:gd name="T46" fmla="*/ 753 w 754"/>
                    <a:gd name="T47" fmla="*/ 32 h 392"/>
                    <a:gd name="T48" fmla="*/ 753 w 754"/>
                    <a:gd name="T49" fmla="*/ 32 h 392"/>
                    <a:gd name="T50" fmla="*/ 729 w 754"/>
                    <a:gd name="T51" fmla="*/ 9 h 392"/>
                    <a:gd name="T52" fmla="*/ 729 w 754"/>
                    <a:gd name="T53" fmla="*/ 9 h 392"/>
                    <a:gd name="T54" fmla="*/ 672 w 754"/>
                    <a:gd name="T55" fmla="*/ 0 h 392"/>
                    <a:gd name="T56" fmla="*/ 409 w 754"/>
                    <a:gd name="T57" fmla="*/ 0 h 392"/>
                    <a:gd name="T58" fmla="*/ 82 w 754"/>
                    <a:gd name="T59" fmla="*/ 0 h 392"/>
                    <a:gd name="T60" fmla="*/ 82 w 754"/>
                    <a:gd name="T61" fmla="*/ 0 h 392"/>
                    <a:gd name="T62" fmla="*/ 24 w 754"/>
                    <a:gd name="T63" fmla="*/ 9 h 392"/>
                    <a:gd name="T64" fmla="*/ 24 w 754"/>
                    <a:gd name="T65" fmla="*/ 9 h 392"/>
                    <a:gd name="T66" fmla="*/ 0 w 754"/>
                    <a:gd name="T67" fmla="*/ 32 h 392"/>
                    <a:gd name="T68" fmla="*/ 0 w 754"/>
                    <a:gd name="T69" fmla="*/ 32 h 392"/>
                    <a:gd name="T70" fmla="*/ 16 w 754"/>
                    <a:gd name="T71" fmla="*/ 66 h 392"/>
                    <a:gd name="T72" fmla="*/ 49 w 754"/>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392">
                      <a:moveTo>
                        <a:pt x="49" y="98"/>
                      </a:moveTo>
                      <a:lnTo>
                        <a:pt x="82" y="131"/>
                      </a:lnTo>
                      <a:lnTo>
                        <a:pt x="114" y="164"/>
                      </a:lnTo>
                      <a:lnTo>
                        <a:pt x="147" y="197"/>
                      </a:lnTo>
                      <a:lnTo>
                        <a:pt x="180" y="230"/>
                      </a:lnTo>
                      <a:lnTo>
                        <a:pt x="213" y="262"/>
                      </a:lnTo>
                      <a:lnTo>
                        <a:pt x="245" y="296"/>
                      </a:lnTo>
                      <a:lnTo>
                        <a:pt x="278" y="328"/>
                      </a:lnTo>
                      <a:lnTo>
                        <a:pt x="311" y="361"/>
                      </a:lnTo>
                      <a:lnTo>
                        <a:pt x="311" y="361"/>
                      </a:lnTo>
                      <a:cubicBezTo>
                        <a:pt x="323" y="372"/>
                        <a:pt x="336" y="380"/>
                        <a:pt x="352" y="385"/>
                      </a:cubicBezTo>
                      <a:lnTo>
                        <a:pt x="352" y="385"/>
                      </a:lnTo>
                      <a:cubicBezTo>
                        <a:pt x="369" y="391"/>
                        <a:pt x="385" y="391"/>
                        <a:pt x="401" y="385"/>
                      </a:cubicBezTo>
                      <a:lnTo>
                        <a:pt x="401" y="385"/>
                      </a:lnTo>
                      <a:cubicBezTo>
                        <a:pt x="404" y="384"/>
                        <a:pt x="407" y="383"/>
                        <a:pt x="409" y="382"/>
                      </a:cubicBezTo>
                      <a:lnTo>
                        <a:pt x="409" y="382"/>
                      </a:lnTo>
                      <a:cubicBezTo>
                        <a:pt x="422" y="377"/>
                        <a:pt x="434" y="370"/>
                        <a:pt x="442" y="361"/>
                      </a:cubicBezTo>
                      <a:lnTo>
                        <a:pt x="475" y="328"/>
                      </a:lnTo>
                      <a:lnTo>
                        <a:pt x="573" y="230"/>
                      </a:lnTo>
                      <a:lnTo>
                        <a:pt x="606" y="197"/>
                      </a:lnTo>
                      <a:lnTo>
                        <a:pt x="639" y="164"/>
                      </a:lnTo>
                      <a:lnTo>
                        <a:pt x="737" y="66"/>
                      </a:lnTo>
                      <a:lnTo>
                        <a:pt x="737" y="66"/>
                      </a:lnTo>
                      <a:cubicBezTo>
                        <a:pt x="748" y="55"/>
                        <a:pt x="753" y="44"/>
                        <a:pt x="753" y="32"/>
                      </a:cubicBezTo>
                      <a:lnTo>
                        <a:pt x="753" y="32"/>
                      </a:lnTo>
                      <a:cubicBezTo>
                        <a:pt x="753" y="22"/>
                        <a:pt x="746" y="14"/>
                        <a:pt x="729" y="9"/>
                      </a:cubicBezTo>
                      <a:lnTo>
                        <a:pt x="729" y="9"/>
                      </a:lnTo>
                      <a:cubicBezTo>
                        <a:pt x="712" y="3"/>
                        <a:pt x="694" y="0"/>
                        <a:pt x="672" y="0"/>
                      </a:cubicBezTo>
                      <a:lnTo>
                        <a:pt x="409" y="0"/>
                      </a:lnTo>
                      <a:lnTo>
                        <a:pt x="82" y="0"/>
                      </a:lnTo>
                      <a:lnTo>
                        <a:pt x="82" y="0"/>
                      </a:lnTo>
                      <a:cubicBezTo>
                        <a:pt x="60" y="0"/>
                        <a:pt x="41" y="3"/>
                        <a:pt x="24" y="9"/>
                      </a:cubicBezTo>
                      <a:lnTo>
                        <a:pt x="24" y="9"/>
                      </a:lnTo>
                      <a:cubicBezTo>
                        <a:pt x="8" y="14"/>
                        <a:pt x="0" y="22"/>
                        <a:pt x="0" y="32"/>
                      </a:cubicBezTo>
                      <a:lnTo>
                        <a:pt x="0" y="32"/>
                      </a:lnTo>
                      <a:cubicBezTo>
                        <a:pt x="0" y="44"/>
                        <a:pt x="5" y="55"/>
                        <a:pt x="16" y="66"/>
                      </a:cubicBezTo>
                      <a:lnTo>
                        <a:pt x="49"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9" name="Freeform 187">
                  <a:extLst>
                    <a:ext uri="{FF2B5EF4-FFF2-40B4-BE49-F238E27FC236}">
                      <a16:creationId xmlns:a16="http://schemas.microsoft.com/office/drawing/2014/main" id="{24599834-593B-4E4E-948C-45398D0E454F}"/>
                    </a:ext>
                  </a:extLst>
                </p:cNvPr>
                <p:cNvSpPr>
                  <a:spLocks noChangeArrowheads="1"/>
                </p:cNvSpPr>
                <p:nvPr/>
              </p:nvSpPr>
              <p:spPr bwMode="auto">
                <a:xfrm>
                  <a:off x="3314700" y="2000250"/>
                  <a:ext cx="247650" cy="134938"/>
                </a:xfrm>
                <a:custGeom>
                  <a:avLst/>
                  <a:gdLst>
                    <a:gd name="T0" fmla="*/ 50 w 690"/>
                    <a:gd name="T1" fmla="*/ 98 h 377"/>
                    <a:gd name="T2" fmla="*/ 148 w 690"/>
                    <a:gd name="T3" fmla="*/ 196 h 377"/>
                    <a:gd name="T4" fmla="*/ 181 w 690"/>
                    <a:gd name="T5" fmla="*/ 229 h 377"/>
                    <a:gd name="T6" fmla="*/ 214 w 690"/>
                    <a:gd name="T7" fmla="*/ 262 h 377"/>
                    <a:gd name="T8" fmla="*/ 312 w 690"/>
                    <a:gd name="T9" fmla="*/ 360 h 377"/>
                    <a:gd name="T10" fmla="*/ 312 w 690"/>
                    <a:gd name="T11" fmla="*/ 360 h 377"/>
                    <a:gd name="T12" fmla="*/ 345 w 690"/>
                    <a:gd name="T13" fmla="*/ 376 h 377"/>
                    <a:gd name="T14" fmla="*/ 345 w 690"/>
                    <a:gd name="T15" fmla="*/ 376 h 377"/>
                    <a:gd name="T16" fmla="*/ 377 w 690"/>
                    <a:gd name="T17" fmla="*/ 360 h 377"/>
                    <a:gd name="T18" fmla="*/ 672 w 690"/>
                    <a:gd name="T19" fmla="*/ 65 h 377"/>
                    <a:gd name="T20" fmla="*/ 672 w 690"/>
                    <a:gd name="T21" fmla="*/ 65 h 377"/>
                    <a:gd name="T22" fmla="*/ 689 w 690"/>
                    <a:gd name="T23" fmla="*/ 32 h 377"/>
                    <a:gd name="T24" fmla="*/ 689 w 690"/>
                    <a:gd name="T25" fmla="*/ 32 h 377"/>
                    <a:gd name="T26" fmla="*/ 664 w 690"/>
                    <a:gd name="T27" fmla="*/ 7 h 377"/>
                    <a:gd name="T28" fmla="*/ 664 w 690"/>
                    <a:gd name="T29" fmla="*/ 7 h 377"/>
                    <a:gd name="T30" fmla="*/ 607 w 690"/>
                    <a:gd name="T31" fmla="*/ 0 h 377"/>
                    <a:gd name="T32" fmla="*/ 82 w 690"/>
                    <a:gd name="T33" fmla="*/ 0 h 377"/>
                    <a:gd name="T34" fmla="*/ 82 w 690"/>
                    <a:gd name="T35" fmla="*/ 0 h 377"/>
                    <a:gd name="T36" fmla="*/ 25 w 690"/>
                    <a:gd name="T37" fmla="*/ 7 h 377"/>
                    <a:gd name="T38" fmla="*/ 25 w 690"/>
                    <a:gd name="T39" fmla="*/ 7 h 377"/>
                    <a:gd name="T40" fmla="*/ 0 w 690"/>
                    <a:gd name="T41" fmla="*/ 32 h 377"/>
                    <a:gd name="T42" fmla="*/ 0 w 690"/>
                    <a:gd name="T43" fmla="*/ 32 h 377"/>
                    <a:gd name="T44" fmla="*/ 17 w 690"/>
                    <a:gd name="T45" fmla="*/ 65 h 377"/>
                    <a:gd name="T46" fmla="*/ 50 w 690"/>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7">
                      <a:moveTo>
                        <a:pt x="50" y="98"/>
                      </a:moveTo>
                      <a:lnTo>
                        <a:pt x="148" y="196"/>
                      </a:lnTo>
                      <a:lnTo>
                        <a:pt x="181" y="229"/>
                      </a:lnTo>
                      <a:lnTo>
                        <a:pt x="214" y="262"/>
                      </a:lnTo>
                      <a:lnTo>
                        <a:pt x="312" y="360"/>
                      </a:lnTo>
                      <a:lnTo>
                        <a:pt x="312" y="360"/>
                      </a:lnTo>
                      <a:cubicBezTo>
                        <a:pt x="323" y="371"/>
                        <a:pt x="334" y="376"/>
                        <a:pt x="345" y="376"/>
                      </a:cubicBezTo>
                      <a:lnTo>
                        <a:pt x="345" y="376"/>
                      </a:lnTo>
                      <a:cubicBezTo>
                        <a:pt x="356" y="376"/>
                        <a:pt x="366" y="371"/>
                        <a:pt x="377" y="360"/>
                      </a:cubicBez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2" y="0"/>
                      </a:lnTo>
                      <a:lnTo>
                        <a:pt x="82" y="0"/>
                      </a:lnTo>
                      <a:cubicBezTo>
                        <a:pt x="60" y="0"/>
                        <a:pt x="42" y="2"/>
                        <a:pt x="25" y="7"/>
                      </a:cubicBezTo>
                      <a:lnTo>
                        <a:pt x="25" y="7"/>
                      </a:lnTo>
                      <a:cubicBezTo>
                        <a:pt x="9" y="13"/>
                        <a:pt x="0" y="21"/>
                        <a:pt x="0" y="32"/>
                      </a:cubicBezTo>
                      <a:lnTo>
                        <a:pt x="0" y="32"/>
                      </a:lnTo>
                      <a:cubicBezTo>
                        <a:pt x="0" y="43"/>
                        <a:pt x="6" y="54"/>
                        <a:pt x="17" y="65"/>
                      </a:cubicBezTo>
                      <a:lnTo>
                        <a:pt x="50" y="98"/>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0" name="Freeform 188">
                  <a:extLst>
                    <a:ext uri="{FF2B5EF4-FFF2-40B4-BE49-F238E27FC236}">
                      <a16:creationId xmlns:a16="http://schemas.microsoft.com/office/drawing/2014/main" id="{D54124BE-2811-EF40-A421-A9B85EE9446A}"/>
                    </a:ext>
                  </a:extLst>
                </p:cNvPr>
                <p:cNvSpPr>
                  <a:spLocks noChangeArrowheads="1"/>
                </p:cNvSpPr>
                <p:nvPr/>
              </p:nvSpPr>
              <p:spPr bwMode="auto">
                <a:xfrm>
                  <a:off x="3621088" y="2000250"/>
                  <a:ext cx="247650" cy="134938"/>
                </a:xfrm>
                <a:custGeom>
                  <a:avLst/>
                  <a:gdLst>
                    <a:gd name="T0" fmla="*/ 24 w 689"/>
                    <a:gd name="T1" fmla="*/ 7 h 377"/>
                    <a:gd name="T2" fmla="*/ 24 w 689"/>
                    <a:gd name="T3" fmla="*/ 7 h 377"/>
                    <a:gd name="T4" fmla="*/ 0 w 689"/>
                    <a:gd name="T5" fmla="*/ 32 h 377"/>
                    <a:gd name="T6" fmla="*/ 0 w 689"/>
                    <a:gd name="T7" fmla="*/ 32 h 377"/>
                    <a:gd name="T8" fmla="*/ 16 w 689"/>
                    <a:gd name="T9" fmla="*/ 65 h 377"/>
                    <a:gd name="T10" fmla="*/ 49 w 689"/>
                    <a:gd name="T11" fmla="*/ 98 h 377"/>
                    <a:gd name="T12" fmla="*/ 82 w 689"/>
                    <a:gd name="T13" fmla="*/ 131 h 377"/>
                    <a:gd name="T14" fmla="*/ 114 w 689"/>
                    <a:gd name="T15" fmla="*/ 164 h 377"/>
                    <a:gd name="T16" fmla="*/ 213 w 689"/>
                    <a:gd name="T17" fmla="*/ 262 h 377"/>
                    <a:gd name="T18" fmla="*/ 246 w 689"/>
                    <a:gd name="T19" fmla="*/ 295 h 377"/>
                    <a:gd name="T20" fmla="*/ 278 w 689"/>
                    <a:gd name="T21" fmla="*/ 327 h 377"/>
                    <a:gd name="T22" fmla="*/ 311 w 689"/>
                    <a:gd name="T23" fmla="*/ 360 h 377"/>
                    <a:gd name="T24" fmla="*/ 311 w 689"/>
                    <a:gd name="T25" fmla="*/ 360 h 377"/>
                    <a:gd name="T26" fmla="*/ 344 w 689"/>
                    <a:gd name="T27" fmla="*/ 376 h 377"/>
                    <a:gd name="T28" fmla="*/ 344 w 689"/>
                    <a:gd name="T29" fmla="*/ 376 h 377"/>
                    <a:gd name="T30" fmla="*/ 377 w 689"/>
                    <a:gd name="T31" fmla="*/ 360 h 377"/>
                    <a:gd name="T32" fmla="*/ 410 w 689"/>
                    <a:gd name="T33" fmla="*/ 327 h 377"/>
                    <a:gd name="T34" fmla="*/ 442 w 689"/>
                    <a:gd name="T35" fmla="*/ 295 h 377"/>
                    <a:gd name="T36" fmla="*/ 475 w 689"/>
                    <a:gd name="T37" fmla="*/ 262 h 377"/>
                    <a:gd name="T38" fmla="*/ 508 w 689"/>
                    <a:gd name="T39" fmla="*/ 229 h 377"/>
                    <a:gd name="T40" fmla="*/ 541 w 689"/>
                    <a:gd name="T41" fmla="*/ 196 h 377"/>
                    <a:gd name="T42" fmla="*/ 574 w 689"/>
                    <a:gd name="T43" fmla="*/ 164 h 377"/>
                    <a:gd name="T44" fmla="*/ 606 w 689"/>
                    <a:gd name="T45" fmla="*/ 131 h 377"/>
                    <a:gd name="T46" fmla="*/ 639 w 689"/>
                    <a:gd name="T47" fmla="*/ 98 h 377"/>
                    <a:gd name="T48" fmla="*/ 672 w 689"/>
                    <a:gd name="T49" fmla="*/ 65 h 377"/>
                    <a:gd name="T50" fmla="*/ 672 w 689"/>
                    <a:gd name="T51" fmla="*/ 65 h 377"/>
                    <a:gd name="T52" fmla="*/ 688 w 689"/>
                    <a:gd name="T53" fmla="*/ 32 h 377"/>
                    <a:gd name="T54" fmla="*/ 688 w 689"/>
                    <a:gd name="T55" fmla="*/ 32 h 377"/>
                    <a:gd name="T56" fmla="*/ 663 w 689"/>
                    <a:gd name="T57" fmla="*/ 7 h 377"/>
                    <a:gd name="T58" fmla="*/ 663 w 689"/>
                    <a:gd name="T59" fmla="*/ 7 h 377"/>
                    <a:gd name="T60" fmla="*/ 606 w 689"/>
                    <a:gd name="T61" fmla="*/ 0 h 377"/>
                    <a:gd name="T62" fmla="*/ 82 w 689"/>
                    <a:gd name="T63" fmla="*/ 0 h 377"/>
                    <a:gd name="T64" fmla="*/ 82 w 689"/>
                    <a:gd name="T65" fmla="*/ 0 h 377"/>
                    <a:gd name="T66" fmla="*/ 24 w 689"/>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9" h="377">
                      <a:moveTo>
                        <a:pt x="24" y="7"/>
                      </a:moveTo>
                      <a:lnTo>
                        <a:pt x="24" y="7"/>
                      </a:lnTo>
                      <a:cubicBezTo>
                        <a:pt x="8" y="13"/>
                        <a:pt x="0" y="21"/>
                        <a:pt x="0" y="32"/>
                      </a:cubicBezTo>
                      <a:lnTo>
                        <a:pt x="0" y="32"/>
                      </a:lnTo>
                      <a:cubicBezTo>
                        <a:pt x="0" y="43"/>
                        <a:pt x="6" y="54"/>
                        <a:pt x="16" y="65"/>
                      </a:cubicBezTo>
                      <a:lnTo>
                        <a:pt x="49" y="98"/>
                      </a:lnTo>
                      <a:lnTo>
                        <a:pt x="82" y="131"/>
                      </a:lnTo>
                      <a:lnTo>
                        <a:pt x="114" y="164"/>
                      </a:lnTo>
                      <a:lnTo>
                        <a:pt x="213" y="262"/>
                      </a:lnTo>
                      <a:lnTo>
                        <a:pt x="246" y="295"/>
                      </a:lnTo>
                      <a:lnTo>
                        <a:pt x="278" y="327"/>
                      </a:lnTo>
                      <a:lnTo>
                        <a:pt x="311" y="360"/>
                      </a:lnTo>
                      <a:lnTo>
                        <a:pt x="311" y="360"/>
                      </a:lnTo>
                      <a:cubicBezTo>
                        <a:pt x="322" y="371"/>
                        <a:pt x="333" y="376"/>
                        <a:pt x="344" y="376"/>
                      </a:cubicBezTo>
                      <a:lnTo>
                        <a:pt x="344" y="376"/>
                      </a:lnTo>
                      <a:cubicBezTo>
                        <a:pt x="355" y="376"/>
                        <a:pt x="365" y="371"/>
                        <a:pt x="377" y="360"/>
                      </a:cubicBezTo>
                      <a:lnTo>
                        <a:pt x="410" y="327"/>
                      </a:lnTo>
                      <a:lnTo>
                        <a:pt x="442" y="295"/>
                      </a:lnTo>
                      <a:lnTo>
                        <a:pt x="475" y="262"/>
                      </a:lnTo>
                      <a:lnTo>
                        <a:pt x="508" y="229"/>
                      </a:lnTo>
                      <a:lnTo>
                        <a:pt x="541" y="196"/>
                      </a:lnTo>
                      <a:lnTo>
                        <a:pt x="574" y="164"/>
                      </a:lnTo>
                      <a:lnTo>
                        <a:pt x="606" y="131"/>
                      </a:lnTo>
                      <a:lnTo>
                        <a:pt x="639" y="98"/>
                      </a:lnTo>
                      <a:lnTo>
                        <a:pt x="672" y="65"/>
                      </a:lnTo>
                      <a:lnTo>
                        <a:pt x="672" y="65"/>
                      </a:lnTo>
                      <a:cubicBezTo>
                        <a:pt x="683" y="54"/>
                        <a:pt x="688" y="43"/>
                        <a:pt x="688" y="32"/>
                      </a:cubicBezTo>
                      <a:lnTo>
                        <a:pt x="688" y="32"/>
                      </a:lnTo>
                      <a:cubicBezTo>
                        <a:pt x="688" y="21"/>
                        <a:pt x="680" y="13"/>
                        <a:pt x="663" y="7"/>
                      </a:cubicBezTo>
                      <a:lnTo>
                        <a:pt x="663" y="7"/>
                      </a:lnTo>
                      <a:cubicBezTo>
                        <a:pt x="647" y="2"/>
                        <a:pt x="628" y="0"/>
                        <a:pt x="606" y="0"/>
                      </a:cubicBezTo>
                      <a:lnTo>
                        <a:pt x="82" y="0"/>
                      </a:lnTo>
                      <a:lnTo>
                        <a:pt x="82" y="0"/>
                      </a:lnTo>
                      <a:cubicBezTo>
                        <a:pt x="60" y="0"/>
                        <a:pt x="41" y="2"/>
                        <a:pt x="24" y="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1" name="Freeform 189">
                  <a:extLst>
                    <a:ext uri="{FF2B5EF4-FFF2-40B4-BE49-F238E27FC236}">
                      <a16:creationId xmlns:a16="http://schemas.microsoft.com/office/drawing/2014/main" id="{E066ACCE-5D41-304E-B925-518CA7012D54}"/>
                    </a:ext>
                  </a:extLst>
                </p:cNvPr>
                <p:cNvSpPr>
                  <a:spLocks noChangeArrowheads="1"/>
                </p:cNvSpPr>
                <p:nvPr/>
              </p:nvSpPr>
              <p:spPr bwMode="auto">
                <a:xfrm>
                  <a:off x="3238500" y="2073275"/>
                  <a:ext cx="706438" cy="706438"/>
                </a:xfrm>
                <a:custGeom>
                  <a:avLst/>
                  <a:gdLst>
                    <a:gd name="T0" fmla="*/ 1637 w 1962"/>
                    <a:gd name="T1" fmla="*/ 751 h 1962"/>
                    <a:gd name="T2" fmla="*/ 1473 w 1962"/>
                    <a:gd name="T3" fmla="*/ 587 h 1962"/>
                    <a:gd name="T4" fmla="*/ 1309 w 1962"/>
                    <a:gd name="T5" fmla="*/ 423 h 1962"/>
                    <a:gd name="T6" fmla="*/ 1145 w 1962"/>
                    <a:gd name="T7" fmla="*/ 259 h 1962"/>
                    <a:gd name="T8" fmla="*/ 1046 w 1962"/>
                    <a:gd name="T9" fmla="*/ 161 h 1962"/>
                    <a:gd name="T10" fmla="*/ 1005 w 1962"/>
                    <a:gd name="T11" fmla="*/ 136 h 1962"/>
                    <a:gd name="T12" fmla="*/ 956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89 w 1962"/>
                    <a:gd name="T25" fmla="*/ 1374 h 1962"/>
                    <a:gd name="T26" fmla="*/ 587 w 1962"/>
                    <a:gd name="T27" fmla="*/ 1472 h 1962"/>
                    <a:gd name="T28" fmla="*/ 686 w 1962"/>
                    <a:gd name="T29" fmla="*/ 1570 h 1962"/>
                    <a:gd name="T30" fmla="*/ 784 w 1962"/>
                    <a:gd name="T31" fmla="*/ 1669 h 1962"/>
                    <a:gd name="T32" fmla="*/ 882 w 1962"/>
                    <a:gd name="T33" fmla="*/ 1768 h 1962"/>
                    <a:gd name="T34" fmla="*/ 956 w 1962"/>
                    <a:gd name="T35" fmla="*/ 1825 h 1962"/>
                    <a:gd name="T36" fmla="*/ 1005 w 1962"/>
                    <a:gd name="T37" fmla="*/ 1825 h 1962"/>
                    <a:gd name="T38" fmla="*/ 1046 w 1962"/>
                    <a:gd name="T39" fmla="*/ 1800 h 1962"/>
                    <a:gd name="T40" fmla="*/ 1145 w 1962"/>
                    <a:gd name="T41" fmla="*/ 1702 h 1962"/>
                    <a:gd name="T42" fmla="*/ 1243 w 1962"/>
                    <a:gd name="T43" fmla="*/ 1604 h 1962"/>
                    <a:gd name="T44" fmla="*/ 1341 w 1962"/>
                    <a:gd name="T45" fmla="*/ 1505 h 1962"/>
                    <a:gd name="T46" fmla="*/ 1440 w 1962"/>
                    <a:gd name="T47" fmla="*/ 1406 h 1962"/>
                    <a:gd name="T48" fmla="*/ 1538 w 1962"/>
                    <a:gd name="T49" fmla="*/ 1309 h 1962"/>
                    <a:gd name="T50" fmla="*/ 1637 w 1962"/>
                    <a:gd name="T51" fmla="*/ 1210 h 1962"/>
                    <a:gd name="T52" fmla="*/ 1735 w 1962"/>
                    <a:gd name="T53" fmla="*/ 1112 h 1962"/>
                    <a:gd name="T54" fmla="*/ 1800 w 1962"/>
                    <a:gd name="T55" fmla="*/ 1047 h 1962"/>
                    <a:gd name="T56" fmla="*/ 1824 w 1962"/>
                    <a:gd name="T57" fmla="*/ 956 h 1962"/>
                    <a:gd name="T58" fmla="*/ 1768 w 1962"/>
                    <a:gd name="T59" fmla="*/ 882 h 1962"/>
                    <a:gd name="T60" fmla="*/ 1865 w 1962"/>
                    <a:gd name="T61" fmla="*/ 850 h 1962"/>
                    <a:gd name="T62" fmla="*/ 1931 w 1962"/>
                    <a:gd name="T63" fmla="*/ 915 h 1962"/>
                    <a:gd name="T64" fmla="*/ 1956 w 1962"/>
                    <a:gd name="T65" fmla="*/ 1005 h 1962"/>
                    <a:gd name="T66" fmla="*/ 1833 w 1962"/>
                    <a:gd name="T67" fmla="*/ 1145 h 1962"/>
                    <a:gd name="T68" fmla="*/ 1669 w 1962"/>
                    <a:gd name="T69" fmla="*/ 1309 h 1962"/>
                    <a:gd name="T70" fmla="*/ 1505 w 1962"/>
                    <a:gd name="T71" fmla="*/ 1472 h 1962"/>
                    <a:gd name="T72" fmla="*/ 1341 w 1962"/>
                    <a:gd name="T73" fmla="*/ 1636 h 1962"/>
                    <a:gd name="T74" fmla="*/ 1177 w 1962"/>
                    <a:gd name="T75" fmla="*/ 1800 h 1962"/>
                    <a:gd name="T76" fmla="*/ 1046 w 1962"/>
                    <a:gd name="T77" fmla="*/ 1931 h 1962"/>
                    <a:gd name="T78" fmla="*/ 1013 w 1962"/>
                    <a:gd name="T79" fmla="*/ 1953 h 1962"/>
                    <a:gd name="T80" fmla="*/ 956 w 1962"/>
                    <a:gd name="T81" fmla="*/ 1956 h 1962"/>
                    <a:gd name="T82" fmla="*/ 30 w 1962"/>
                    <a:gd name="T83" fmla="*/ 1047 h 1962"/>
                    <a:gd name="T84" fmla="*/ 6 w 1962"/>
                    <a:gd name="T85" fmla="*/ 1005 h 1962"/>
                    <a:gd name="T86" fmla="*/ 30 w 1962"/>
                    <a:gd name="T87" fmla="*/ 915 h 1962"/>
                    <a:gd name="T88" fmla="*/ 128 w 1962"/>
                    <a:gd name="T89" fmla="*/ 817 h 1962"/>
                    <a:gd name="T90" fmla="*/ 227 w 1962"/>
                    <a:gd name="T91" fmla="*/ 718 h 1962"/>
                    <a:gd name="T92" fmla="*/ 325 w 1962"/>
                    <a:gd name="T93" fmla="*/ 620 h 1962"/>
                    <a:gd name="T94" fmla="*/ 424 w 1962"/>
                    <a:gd name="T95" fmla="*/ 522 h 1962"/>
                    <a:gd name="T96" fmla="*/ 522 w 1962"/>
                    <a:gd name="T97" fmla="*/ 423 h 1962"/>
                    <a:gd name="T98" fmla="*/ 620 w 1962"/>
                    <a:gd name="T99" fmla="*/ 325 h 1962"/>
                    <a:gd name="T100" fmla="*/ 718 w 1962"/>
                    <a:gd name="T101" fmla="*/ 227 h 1962"/>
                    <a:gd name="T102" fmla="*/ 817 w 1962"/>
                    <a:gd name="T103" fmla="*/ 128 h 1962"/>
                    <a:gd name="T104" fmla="*/ 915 w 1962"/>
                    <a:gd name="T105" fmla="*/ 30 h 1962"/>
                    <a:gd name="T106" fmla="*/ 956 w 1962"/>
                    <a:gd name="T107" fmla="*/ 6 h 1962"/>
                    <a:gd name="T108" fmla="*/ 1013 w 1962"/>
                    <a:gd name="T109" fmla="*/ 9 h 1962"/>
                    <a:gd name="T110" fmla="*/ 1079 w 1962"/>
                    <a:gd name="T111" fmla="*/ 63 h 1962"/>
                    <a:gd name="T112" fmla="*/ 1243 w 1962"/>
                    <a:gd name="T113" fmla="*/ 227 h 1962"/>
                    <a:gd name="T114" fmla="*/ 1407 w 1962"/>
                    <a:gd name="T115" fmla="*/ 390 h 1962"/>
                    <a:gd name="T116" fmla="*/ 1571 w 1962"/>
                    <a:gd name="T117" fmla="*/ 554 h 1962"/>
                    <a:gd name="T118" fmla="*/ 1735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8" y="882"/>
                      </a:moveTo>
                      <a:lnTo>
                        <a:pt x="1669" y="784"/>
                      </a:lnTo>
                      <a:lnTo>
                        <a:pt x="1637" y="751"/>
                      </a:lnTo>
                      <a:lnTo>
                        <a:pt x="1604" y="718"/>
                      </a:lnTo>
                      <a:lnTo>
                        <a:pt x="1505" y="620"/>
                      </a:lnTo>
                      <a:lnTo>
                        <a:pt x="1473" y="587"/>
                      </a:lnTo>
                      <a:lnTo>
                        <a:pt x="1440" y="554"/>
                      </a:lnTo>
                      <a:lnTo>
                        <a:pt x="1341" y="456"/>
                      </a:lnTo>
                      <a:lnTo>
                        <a:pt x="1309" y="423"/>
                      </a:lnTo>
                      <a:lnTo>
                        <a:pt x="1276" y="390"/>
                      </a:lnTo>
                      <a:lnTo>
                        <a:pt x="1177" y="292"/>
                      </a:lnTo>
                      <a:lnTo>
                        <a:pt x="1145" y="259"/>
                      </a:lnTo>
                      <a:lnTo>
                        <a:pt x="1112" y="227"/>
                      </a:lnTo>
                      <a:lnTo>
                        <a:pt x="1046" y="161"/>
                      </a:lnTo>
                      <a:lnTo>
                        <a:pt x="1046" y="161"/>
                      </a:lnTo>
                      <a:cubicBezTo>
                        <a:pt x="1038" y="152"/>
                        <a:pt x="1026" y="145"/>
                        <a:pt x="1013" y="140"/>
                      </a:cubicBezTo>
                      <a:lnTo>
                        <a:pt x="1013" y="140"/>
                      </a:lnTo>
                      <a:cubicBezTo>
                        <a:pt x="1011" y="138"/>
                        <a:pt x="1008" y="137"/>
                        <a:pt x="1005" y="136"/>
                      </a:cubicBezTo>
                      <a:lnTo>
                        <a:pt x="1005" y="136"/>
                      </a:lnTo>
                      <a:cubicBezTo>
                        <a:pt x="989" y="131"/>
                        <a:pt x="973" y="131"/>
                        <a:pt x="956" y="136"/>
                      </a:cubicBezTo>
                      <a:lnTo>
                        <a:pt x="956" y="136"/>
                      </a:lnTo>
                      <a:cubicBezTo>
                        <a:pt x="940" y="142"/>
                        <a:pt x="927" y="150"/>
                        <a:pt x="915" y="161"/>
                      </a:cubicBezTo>
                      <a:lnTo>
                        <a:pt x="162" y="915"/>
                      </a:lnTo>
                      <a:lnTo>
                        <a:pt x="162" y="915"/>
                      </a:lnTo>
                      <a:cubicBezTo>
                        <a:pt x="150" y="926"/>
                        <a:pt x="142" y="939"/>
                        <a:pt x="137" y="956"/>
                      </a:cubicBezTo>
                      <a:lnTo>
                        <a:pt x="137" y="956"/>
                      </a:lnTo>
                      <a:cubicBezTo>
                        <a:pt x="131" y="973"/>
                        <a:pt x="131" y="989"/>
                        <a:pt x="137" y="1005"/>
                      </a:cubicBezTo>
                      <a:lnTo>
                        <a:pt x="137" y="1005"/>
                      </a:lnTo>
                      <a:cubicBezTo>
                        <a:pt x="142" y="1022"/>
                        <a:pt x="150" y="1035"/>
                        <a:pt x="162" y="1047"/>
                      </a:cubicBezTo>
                      <a:lnTo>
                        <a:pt x="194" y="1079"/>
                      </a:lnTo>
                      <a:lnTo>
                        <a:pt x="227" y="1112"/>
                      </a:lnTo>
                      <a:lnTo>
                        <a:pt x="260" y="1145"/>
                      </a:lnTo>
                      <a:lnTo>
                        <a:pt x="292" y="1178"/>
                      </a:lnTo>
                      <a:lnTo>
                        <a:pt x="325" y="1210"/>
                      </a:lnTo>
                      <a:lnTo>
                        <a:pt x="358" y="1243"/>
                      </a:lnTo>
                      <a:lnTo>
                        <a:pt x="391" y="1276"/>
                      </a:lnTo>
                      <a:lnTo>
                        <a:pt x="424" y="1309"/>
                      </a:lnTo>
                      <a:lnTo>
                        <a:pt x="456" y="1341"/>
                      </a:lnTo>
                      <a:lnTo>
                        <a:pt x="489" y="1374"/>
                      </a:lnTo>
                      <a:lnTo>
                        <a:pt x="522" y="1406"/>
                      </a:lnTo>
                      <a:lnTo>
                        <a:pt x="555" y="1440"/>
                      </a:lnTo>
                      <a:lnTo>
                        <a:pt x="587" y="1472"/>
                      </a:lnTo>
                      <a:lnTo>
                        <a:pt x="620" y="1505"/>
                      </a:lnTo>
                      <a:lnTo>
                        <a:pt x="653" y="1538"/>
                      </a:lnTo>
                      <a:lnTo>
                        <a:pt x="686" y="1570"/>
                      </a:lnTo>
                      <a:lnTo>
                        <a:pt x="718" y="1604"/>
                      </a:lnTo>
                      <a:lnTo>
                        <a:pt x="751" y="1636"/>
                      </a:lnTo>
                      <a:lnTo>
                        <a:pt x="784" y="1669"/>
                      </a:lnTo>
                      <a:lnTo>
                        <a:pt x="817" y="1702"/>
                      </a:lnTo>
                      <a:lnTo>
                        <a:pt x="849" y="1734"/>
                      </a:lnTo>
                      <a:lnTo>
                        <a:pt x="882" y="1768"/>
                      </a:lnTo>
                      <a:lnTo>
                        <a:pt x="915" y="1800"/>
                      </a:lnTo>
                      <a:lnTo>
                        <a:pt x="915" y="1800"/>
                      </a:lnTo>
                      <a:cubicBezTo>
                        <a:pt x="927" y="1811"/>
                        <a:pt x="940" y="1819"/>
                        <a:pt x="956" y="1825"/>
                      </a:cubicBezTo>
                      <a:lnTo>
                        <a:pt x="956" y="1825"/>
                      </a:lnTo>
                      <a:cubicBezTo>
                        <a:pt x="973" y="1830"/>
                        <a:pt x="989" y="1830"/>
                        <a:pt x="1005" y="1825"/>
                      </a:cubicBezTo>
                      <a:lnTo>
                        <a:pt x="1005" y="1825"/>
                      </a:lnTo>
                      <a:cubicBezTo>
                        <a:pt x="1008" y="1824"/>
                        <a:pt x="1011" y="1823"/>
                        <a:pt x="1013" y="1822"/>
                      </a:cubicBezTo>
                      <a:lnTo>
                        <a:pt x="1013" y="1822"/>
                      </a:lnTo>
                      <a:cubicBezTo>
                        <a:pt x="1026" y="1817"/>
                        <a:pt x="1038" y="1809"/>
                        <a:pt x="1046" y="1800"/>
                      </a:cubicBezTo>
                      <a:lnTo>
                        <a:pt x="1079" y="1768"/>
                      </a:lnTo>
                      <a:lnTo>
                        <a:pt x="1112" y="1734"/>
                      </a:lnTo>
                      <a:lnTo>
                        <a:pt x="1145" y="1702"/>
                      </a:lnTo>
                      <a:lnTo>
                        <a:pt x="1177" y="1669"/>
                      </a:lnTo>
                      <a:lnTo>
                        <a:pt x="1210" y="1636"/>
                      </a:lnTo>
                      <a:lnTo>
                        <a:pt x="1243" y="1604"/>
                      </a:lnTo>
                      <a:lnTo>
                        <a:pt x="1276" y="1570"/>
                      </a:lnTo>
                      <a:lnTo>
                        <a:pt x="1309" y="1538"/>
                      </a:lnTo>
                      <a:lnTo>
                        <a:pt x="1341" y="1505"/>
                      </a:lnTo>
                      <a:lnTo>
                        <a:pt x="1374" y="1472"/>
                      </a:lnTo>
                      <a:lnTo>
                        <a:pt x="1407" y="1440"/>
                      </a:lnTo>
                      <a:lnTo>
                        <a:pt x="1440" y="1406"/>
                      </a:lnTo>
                      <a:lnTo>
                        <a:pt x="1473" y="1374"/>
                      </a:lnTo>
                      <a:lnTo>
                        <a:pt x="1505" y="1341"/>
                      </a:lnTo>
                      <a:lnTo>
                        <a:pt x="1538" y="1309"/>
                      </a:lnTo>
                      <a:lnTo>
                        <a:pt x="1571" y="1276"/>
                      </a:lnTo>
                      <a:lnTo>
                        <a:pt x="1604" y="1243"/>
                      </a:lnTo>
                      <a:lnTo>
                        <a:pt x="1637" y="1210"/>
                      </a:lnTo>
                      <a:lnTo>
                        <a:pt x="1669" y="1178"/>
                      </a:lnTo>
                      <a:lnTo>
                        <a:pt x="1702" y="1145"/>
                      </a:lnTo>
                      <a:lnTo>
                        <a:pt x="1735" y="1112"/>
                      </a:lnTo>
                      <a:lnTo>
                        <a:pt x="1768" y="1079"/>
                      </a:lnTo>
                      <a:lnTo>
                        <a:pt x="1800" y="1047"/>
                      </a:lnTo>
                      <a:lnTo>
                        <a:pt x="1800" y="1047"/>
                      </a:lnTo>
                      <a:cubicBezTo>
                        <a:pt x="1811" y="1035"/>
                        <a:pt x="1819" y="1022"/>
                        <a:pt x="1824" y="1005"/>
                      </a:cubicBezTo>
                      <a:lnTo>
                        <a:pt x="1824" y="1005"/>
                      </a:lnTo>
                      <a:cubicBezTo>
                        <a:pt x="1830" y="989"/>
                        <a:pt x="1830" y="973"/>
                        <a:pt x="1824" y="956"/>
                      </a:cubicBezTo>
                      <a:lnTo>
                        <a:pt x="1824" y="956"/>
                      </a:lnTo>
                      <a:cubicBezTo>
                        <a:pt x="1819" y="939"/>
                        <a:pt x="1811" y="926"/>
                        <a:pt x="1800" y="915"/>
                      </a:cubicBezTo>
                      <a:lnTo>
                        <a:pt x="1768" y="882"/>
                      </a:lnTo>
                      <a:close/>
                      <a:moveTo>
                        <a:pt x="1735" y="718"/>
                      </a:moveTo>
                      <a:lnTo>
                        <a:pt x="1833" y="817"/>
                      </a:lnTo>
                      <a:lnTo>
                        <a:pt x="1865" y="850"/>
                      </a:lnTo>
                      <a:lnTo>
                        <a:pt x="1899" y="882"/>
                      </a:lnTo>
                      <a:lnTo>
                        <a:pt x="1931" y="915"/>
                      </a:lnTo>
                      <a:lnTo>
                        <a:pt x="1931" y="915"/>
                      </a:lnTo>
                      <a:cubicBezTo>
                        <a:pt x="1942" y="926"/>
                        <a:pt x="1951" y="939"/>
                        <a:pt x="1956" y="956"/>
                      </a:cubicBezTo>
                      <a:lnTo>
                        <a:pt x="1956" y="956"/>
                      </a:lnTo>
                      <a:cubicBezTo>
                        <a:pt x="1961" y="973"/>
                        <a:pt x="1961" y="989"/>
                        <a:pt x="1956" y="1005"/>
                      </a:cubicBezTo>
                      <a:lnTo>
                        <a:pt x="1956" y="1005"/>
                      </a:lnTo>
                      <a:cubicBezTo>
                        <a:pt x="1951" y="1022"/>
                        <a:pt x="1942" y="1035"/>
                        <a:pt x="1931" y="1047"/>
                      </a:cubicBezTo>
                      <a:lnTo>
                        <a:pt x="1833" y="1145"/>
                      </a:lnTo>
                      <a:lnTo>
                        <a:pt x="1800" y="1178"/>
                      </a:lnTo>
                      <a:lnTo>
                        <a:pt x="1768" y="1210"/>
                      </a:lnTo>
                      <a:lnTo>
                        <a:pt x="1669" y="1309"/>
                      </a:lnTo>
                      <a:lnTo>
                        <a:pt x="1637" y="1341"/>
                      </a:lnTo>
                      <a:lnTo>
                        <a:pt x="1604" y="1374"/>
                      </a:lnTo>
                      <a:lnTo>
                        <a:pt x="1505" y="1472"/>
                      </a:lnTo>
                      <a:lnTo>
                        <a:pt x="1473" y="1505"/>
                      </a:lnTo>
                      <a:lnTo>
                        <a:pt x="1440" y="1538"/>
                      </a:lnTo>
                      <a:lnTo>
                        <a:pt x="1341" y="1636"/>
                      </a:lnTo>
                      <a:lnTo>
                        <a:pt x="1309" y="1669"/>
                      </a:lnTo>
                      <a:lnTo>
                        <a:pt x="1276" y="1702"/>
                      </a:lnTo>
                      <a:lnTo>
                        <a:pt x="1177" y="1800"/>
                      </a:lnTo>
                      <a:lnTo>
                        <a:pt x="1145" y="1833"/>
                      </a:lnTo>
                      <a:lnTo>
                        <a:pt x="1112" y="1866"/>
                      </a:lnTo>
                      <a:lnTo>
                        <a:pt x="1046" y="1931"/>
                      </a:lnTo>
                      <a:lnTo>
                        <a:pt x="1046" y="1931"/>
                      </a:lnTo>
                      <a:cubicBezTo>
                        <a:pt x="1038" y="1940"/>
                        <a:pt x="1026" y="1948"/>
                        <a:pt x="1013" y="1953"/>
                      </a:cubicBezTo>
                      <a:lnTo>
                        <a:pt x="1013" y="1953"/>
                      </a:lnTo>
                      <a:cubicBezTo>
                        <a:pt x="1011" y="1954"/>
                        <a:pt x="1008" y="1955"/>
                        <a:pt x="1005" y="1956"/>
                      </a:cubicBezTo>
                      <a:lnTo>
                        <a:pt x="1005" y="1956"/>
                      </a:lnTo>
                      <a:cubicBezTo>
                        <a:pt x="989" y="1961"/>
                        <a:pt x="973" y="1961"/>
                        <a:pt x="956" y="1956"/>
                      </a:cubicBezTo>
                      <a:lnTo>
                        <a:pt x="956" y="1956"/>
                      </a:lnTo>
                      <a:cubicBezTo>
                        <a:pt x="940" y="1950"/>
                        <a:pt x="927" y="1942"/>
                        <a:pt x="915" y="1931"/>
                      </a:cubicBezTo>
                      <a:lnTo>
                        <a:pt x="30" y="1047"/>
                      </a:lnTo>
                      <a:lnTo>
                        <a:pt x="30" y="1047"/>
                      </a:lnTo>
                      <a:cubicBezTo>
                        <a:pt x="19" y="1035"/>
                        <a:pt x="11" y="1022"/>
                        <a:pt x="6" y="1005"/>
                      </a:cubicBezTo>
                      <a:lnTo>
                        <a:pt x="6" y="1005"/>
                      </a:lnTo>
                      <a:cubicBezTo>
                        <a:pt x="0" y="989"/>
                        <a:pt x="0" y="973"/>
                        <a:pt x="6" y="956"/>
                      </a:cubicBezTo>
                      <a:lnTo>
                        <a:pt x="6"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5" y="620"/>
                      </a:lnTo>
                      <a:lnTo>
                        <a:pt x="358" y="587"/>
                      </a:lnTo>
                      <a:lnTo>
                        <a:pt x="391" y="554"/>
                      </a:lnTo>
                      <a:lnTo>
                        <a:pt x="424" y="522"/>
                      </a:lnTo>
                      <a:lnTo>
                        <a:pt x="456" y="489"/>
                      </a:lnTo>
                      <a:lnTo>
                        <a:pt x="489" y="456"/>
                      </a:lnTo>
                      <a:lnTo>
                        <a:pt x="522" y="423"/>
                      </a:lnTo>
                      <a:lnTo>
                        <a:pt x="555" y="390"/>
                      </a:lnTo>
                      <a:lnTo>
                        <a:pt x="587" y="358"/>
                      </a:lnTo>
                      <a:lnTo>
                        <a:pt x="620" y="325"/>
                      </a:lnTo>
                      <a:lnTo>
                        <a:pt x="653" y="292"/>
                      </a:lnTo>
                      <a:lnTo>
                        <a:pt x="686" y="259"/>
                      </a:lnTo>
                      <a:lnTo>
                        <a:pt x="718" y="227"/>
                      </a:lnTo>
                      <a:lnTo>
                        <a:pt x="751" y="194"/>
                      </a:lnTo>
                      <a:lnTo>
                        <a:pt x="784" y="161"/>
                      </a:lnTo>
                      <a:lnTo>
                        <a:pt x="817" y="128"/>
                      </a:lnTo>
                      <a:lnTo>
                        <a:pt x="849" y="96"/>
                      </a:lnTo>
                      <a:lnTo>
                        <a:pt x="882" y="63"/>
                      </a:lnTo>
                      <a:lnTo>
                        <a:pt x="915" y="30"/>
                      </a:lnTo>
                      <a:lnTo>
                        <a:pt x="915" y="30"/>
                      </a:lnTo>
                      <a:cubicBezTo>
                        <a:pt x="927" y="19"/>
                        <a:pt x="940" y="11"/>
                        <a:pt x="956" y="6"/>
                      </a:cubicBezTo>
                      <a:lnTo>
                        <a:pt x="956" y="6"/>
                      </a:lnTo>
                      <a:cubicBezTo>
                        <a:pt x="973" y="0"/>
                        <a:pt x="989" y="0"/>
                        <a:pt x="1005" y="6"/>
                      </a:cubicBezTo>
                      <a:lnTo>
                        <a:pt x="1005" y="6"/>
                      </a:lnTo>
                      <a:cubicBezTo>
                        <a:pt x="1008" y="6"/>
                        <a:pt x="1011" y="7"/>
                        <a:pt x="1013" y="9"/>
                      </a:cubicBezTo>
                      <a:lnTo>
                        <a:pt x="1013" y="9"/>
                      </a:lnTo>
                      <a:cubicBezTo>
                        <a:pt x="1026" y="14"/>
                        <a:pt x="1038" y="21"/>
                        <a:pt x="1046" y="30"/>
                      </a:cubicBezTo>
                      <a:lnTo>
                        <a:pt x="1079" y="63"/>
                      </a:lnTo>
                      <a:lnTo>
                        <a:pt x="1177" y="161"/>
                      </a:lnTo>
                      <a:lnTo>
                        <a:pt x="1210" y="194"/>
                      </a:lnTo>
                      <a:lnTo>
                        <a:pt x="1243" y="227"/>
                      </a:lnTo>
                      <a:lnTo>
                        <a:pt x="1341" y="325"/>
                      </a:lnTo>
                      <a:lnTo>
                        <a:pt x="1374" y="358"/>
                      </a:lnTo>
                      <a:lnTo>
                        <a:pt x="1407" y="390"/>
                      </a:lnTo>
                      <a:lnTo>
                        <a:pt x="1505" y="489"/>
                      </a:lnTo>
                      <a:lnTo>
                        <a:pt x="1538" y="522"/>
                      </a:lnTo>
                      <a:lnTo>
                        <a:pt x="1571" y="554"/>
                      </a:lnTo>
                      <a:lnTo>
                        <a:pt x="1669" y="653"/>
                      </a:lnTo>
                      <a:lnTo>
                        <a:pt x="1702" y="686"/>
                      </a:lnTo>
                      <a:lnTo>
                        <a:pt x="1735" y="718"/>
                      </a:lnTo>
                      <a:close/>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70AD47"/>
                    </a:solidFill>
                    <a:latin typeface="Arial"/>
                    <a:cs typeface="Arial"/>
                    <a:sym typeface="Arial"/>
                  </a:endParaRPr>
                </a:p>
              </p:txBody>
            </p:sp>
            <p:sp>
              <p:nvSpPr>
                <p:cNvPr id="72" name="Freeform 190">
                  <a:extLst>
                    <a:ext uri="{FF2B5EF4-FFF2-40B4-BE49-F238E27FC236}">
                      <a16:creationId xmlns:a16="http://schemas.microsoft.com/office/drawing/2014/main" id="{B0E3357E-7459-C648-8DE9-C0EAFC046758}"/>
                    </a:ext>
                  </a:extLst>
                </p:cNvPr>
                <p:cNvSpPr>
                  <a:spLocks noChangeArrowheads="1"/>
                </p:cNvSpPr>
                <p:nvPr/>
              </p:nvSpPr>
              <p:spPr bwMode="auto">
                <a:xfrm>
                  <a:off x="3173413" y="2143125"/>
                  <a:ext cx="247650" cy="136525"/>
                </a:xfrm>
                <a:custGeom>
                  <a:avLst/>
                  <a:gdLst>
                    <a:gd name="T0" fmla="*/ 49 w 689"/>
                    <a:gd name="T1" fmla="*/ 98 h 378"/>
                    <a:gd name="T2" fmla="*/ 147 w 689"/>
                    <a:gd name="T3" fmla="*/ 196 h 378"/>
                    <a:gd name="T4" fmla="*/ 180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2 w 689"/>
                    <a:gd name="T19" fmla="*/ 65 h 378"/>
                    <a:gd name="T20" fmla="*/ 672 w 689"/>
                    <a:gd name="T21" fmla="*/ 65 h 378"/>
                    <a:gd name="T22" fmla="*/ 688 w 689"/>
                    <a:gd name="T23" fmla="*/ 33 h 378"/>
                    <a:gd name="T24" fmla="*/ 688 w 689"/>
                    <a:gd name="T25" fmla="*/ 33 h 378"/>
                    <a:gd name="T26" fmla="*/ 664 w 689"/>
                    <a:gd name="T27" fmla="*/ 8 h 378"/>
                    <a:gd name="T28" fmla="*/ 664 w 689"/>
                    <a:gd name="T29" fmla="*/ 8 h 378"/>
                    <a:gd name="T30" fmla="*/ 607 w 689"/>
                    <a:gd name="T31" fmla="*/ 0 h 378"/>
                    <a:gd name="T32" fmla="*/ 82 w 689"/>
                    <a:gd name="T33" fmla="*/ 0 h 378"/>
                    <a:gd name="T34" fmla="*/ 82 w 689"/>
                    <a:gd name="T35" fmla="*/ 0 h 378"/>
                    <a:gd name="T36" fmla="*/ 25 w 689"/>
                    <a:gd name="T37" fmla="*/ 8 h 378"/>
                    <a:gd name="T38" fmla="*/ 25 w 689"/>
                    <a:gd name="T39" fmla="*/ 8 h 378"/>
                    <a:gd name="T40" fmla="*/ 0 w 689"/>
                    <a:gd name="T41" fmla="*/ 33 h 378"/>
                    <a:gd name="T42" fmla="*/ 0 w 689"/>
                    <a:gd name="T43" fmla="*/ 33 h 378"/>
                    <a:gd name="T44" fmla="*/ 17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7" y="196"/>
                      </a:lnTo>
                      <a:lnTo>
                        <a:pt x="180" y="229"/>
                      </a:lnTo>
                      <a:lnTo>
                        <a:pt x="213" y="262"/>
                      </a:lnTo>
                      <a:lnTo>
                        <a:pt x="311" y="360"/>
                      </a:lnTo>
                      <a:lnTo>
                        <a:pt x="311" y="360"/>
                      </a:lnTo>
                      <a:cubicBezTo>
                        <a:pt x="322" y="371"/>
                        <a:pt x="333" y="377"/>
                        <a:pt x="345" y="377"/>
                      </a:cubicBezTo>
                      <a:lnTo>
                        <a:pt x="345" y="377"/>
                      </a:lnTo>
                      <a:cubicBezTo>
                        <a:pt x="355" y="377"/>
                        <a:pt x="366" y="371"/>
                        <a:pt x="377" y="360"/>
                      </a:cubicBezTo>
                      <a:lnTo>
                        <a:pt x="672" y="65"/>
                      </a:lnTo>
                      <a:lnTo>
                        <a:pt x="672" y="65"/>
                      </a:lnTo>
                      <a:cubicBezTo>
                        <a:pt x="683" y="54"/>
                        <a:pt x="688" y="44"/>
                        <a:pt x="688" y="33"/>
                      </a:cubicBezTo>
                      <a:lnTo>
                        <a:pt x="688" y="33"/>
                      </a:lnTo>
                      <a:cubicBezTo>
                        <a:pt x="688" y="22"/>
                        <a:pt x="680" y="14"/>
                        <a:pt x="664" y="8"/>
                      </a:cubicBezTo>
                      <a:lnTo>
                        <a:pt x="664" y="8"/>
                      </a:lnTo>
                      <a:cubicBezTo>
                        <a:pt x="648" y="3"/>
                        <a:pt x="628" y="0"/>
                        <a:pt x="607" y="0"/>
                      </a:cubicBezTo>
                      <a:lnTo>
                        <a:pt x="82" y="0"/>
                      </a:lnTo>
                      <a:lnTo>
                        <a:pt x="82" y="0"/>
                      </a:lnTo>
                      <a:cubicBezTo>
                        <a:pt x="60" y="0"/>
                        <a:pt x="41" y="3"/>
                        <a:pt x="25" y="8"/>
                      </a:cubicBezTo>
                      <a:lnTo>
                        <a:pt x="25" y="8"/>
                      </a:lnTo>
                      <a:cubicBezTo>
                        <a:pt x="8" y="14"/>
                        <a:pt x="0" y="22"/>
                        <a:pt x="0" y="33"/>
                      </a:cubicBezTo>
                      <a:lnTo>
                        <a:pt x="0" y="33"/>
                      </a:lnTo>
                      <a:cubicBezTo>
                        <a:pt x="0" y="44"/>
                        <a:pt x="5" y="54"/>
                        <a:pt x="17" y="65"/>
                      </a:cubicBezTo>
                      <a:lnTo>
                        <a:pt x="49" y="9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3" name="Freeform 191">
                  <a:extLst>
                    <a:ext uri="{FF2B5EF4-FFF2-40B4-BE49-F238E27FC236}">
                      <a16:creationId xmlns:a16="http://schemas.microsoft.com/office/drawing/2014/main" id="{23787467-881E-7C41-B6EC-D80C99A21EC8}"/>
                    </a:ext>
                  </a:extLst>
                </p:cNvPr>
                <p:cNvSpPr>
                  <a:spLocks noChangeArrowheads="1"/>
                </p:cNvSpPr>
                <p:nvPr/>
              </p:nvSpPr>
              <p:spPr bwMode="auto">
                <a:xfrm>
                  <a:off x="3762375" y="2143125"/>
                  <a:ext cx="247650" cy="136525"/>
                </a:xfrm>
                <a:custGeom>
                  <a:avLst/>
                  <a:gdLst>
                    <a:gd name="T0" fmla="*/ 24 w 689"/>
                    <a:gd name="T1" fmla="*/ 8 h 378"/>
                    <a:gd name="T2" fmla="*/ 24 w 689"/>
                    <a:gd name="T3" fmla="*/ 8 h 378"/>
                    <a:gd name="T4" fmla="*/ 0 w 689"/>
                    <a:gd name="T5" fmla="*/ 33 h 378"/>
                    <a:gd name="T6" fmla="*/ 0 w 689"/>
                    <a:gd name="T7" fmla="*/ 33 h 378"/>
                    <a:gd name="T8" fmla="*/ 17 w 689"/>
                    <a:gd name="T9" fmla="*/ 65 h 378"/>
                    <a:gd name="T10" fmla="*/ 49 w 689"/>
                    <a:gd name="T11" fmla="*/ 98 h 378"/>
                    <a:gd name="T12" fmla="*/ 148 w 689"/>
                    <a:gd name="T13" fmla="*/ 196 h 378"/>
                    <a:gd name="T14" fmla="*/ 181 w 689"/>
                    <a:gd name="T15" fmla="*/ 229 h 378"/>
                    <a:gd name="T16" fmla="*/ 213 w 689"/>
                    <a:gd name="T17" fmla="*/ 262 h 378"/>
                    <a:gd name="T18" fmla="*/ 312 w 689"/>
                    <a:gd name="T19" fmla="*/ 360 h 378"/>
                    <a:gd name="T20" fmla="*/ 312 w 689"/>
                    <a:gd name="T21" fmla="*/ 360 h 378"/>
                    <a:gd name="T22" fmla="*/ 344 w 689"/>
                    <a:gd name="T23" fmla="*/ 377 h 378"/>
                    <a:gd name="T24" fmla="*/ 344 w 689"/>
                    <a:gd name="T25" fmla="*/ 377 h 378"/>
                    <a:gd name="T26" fmla="*/ 377 w 689"/>
                    <a:gd name="T27" fmla="*/ 360 h 378"/>
                    <a:gd name="T28" fmla="*/ 672 w 689"/>
                    <a:gd name="T29" fmla="*/ 65 h 378"/>
                    <a:gd name="T30" fmla="*/ 672 w 689"/>
                    <a:gd name="T31" fmla="*/ 65 h 378"/>
                    <a:gd name="T32" fmla="*/ 688 w 689"/>
                    <a:gd name="T33" fmla="*/ 33 h 378"/>
                    <a:gd name="T34" fmla="*/ 688 w 689"/>
                    <a:gd name="T35" fmla="*/ 33 h 378"/>
                    <a:gd name="T36" fmla="*/ 664 w 689"/>
                    <a:gd name="T37" fmla="*/ 8 h 378"/>
                    <a:gd name="T38" fmla="*/ 664 w 689"/>
                    <a:gd name="T39" fmla="*/ 8 h 378"/>
                    <a:gd name="T40" fmla="*/ 606 w 689"/>
                    <a:gd name="T41" fmla="*/ 0 h 378"/>
                    <a:gd name="T42" fmla="*/ 82 w 689"/>
                    <a:gd name="T43" fmla="*/ 0 h 378"/>
                    <a:gd name="T44" fmla="*/ 82 w 689"/>
                    <a:gd name="T45" fmla="*/ 0 h 378"/>
                    <a:gd name="T46" fmla="*/ 24 w 689"/>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24" y="8"/>
                      </a:moveTo>
                      <a:lnTo>
                        <a:pt x="24" y="8"/>
                      </a:lnTo>
                      <a:cubicBezTo>
                        <a:pt x="8" y="14"/>
                        <a:pt x="0" y="22"/>
                        <a:pt x="0" y="33"/>
                      </a:cubicBezTo>
                      <a:lnTo>
                        <a:pt x="0" y="33"/>
                      </a:lnTo>
                      <a:cubicBezTo>
                        <a:pt x="0" y="44"/>
                        <a:pt x="5" y="54"/>
                        <a:pt x="17" y="65"/>
                      </a:cubicBezTo>
                      <a:lnTo>
                        <a:pt x="49" y="98"/>
                      </a:lnTo>
                      <a:lnTo>
                        <a:pt x="148" y="196"/>
                      </a:lnTo>
                      <a:lnTo>
                        <a:pt x="181" y="229"/>
                      </a:lnTo>
                      <a:lnTo>
                        <a:pt x="213" y="262"/>
                      </a:lnTo>
                      <a:lnTo>
                        <a:pt x="312" y="360"/>
                      </a:lnTo>
                      <a:lnTo>
                        <a:pt x="312" y="360"/>
                      </a:lnTo>
                      <a:cubicBezTo>
                        <a:pt x="322" y="371"/>
                        <a:pt x="333" y="377"/>
                        <a:pt x="344" y="377"/>
                      </a:cubicBezTo>
                      <a:lnTo>
                        <a:pt x="344" y="377"/>
                      </a:lnTo>
                      <a:cubicBezTo>
                        <a:pt x="355" y="377"/>
                        <a:pt x="366" y="371"/>
                        <a:pt x="377" y="360"/>
                      </a:cubicBezTo>
                      <a:lnTo>
                        <a:pt x="672" y="65"/>
                      </a:lnTo>
                      <a:lnTo>
                        <a:pt x="672" y="65"/>
                      </a:lnTo>
                      <a:cubicBezTo>
                        <a:pt x="683" y="54"/>
                        <a:pt x="688" y="44"/>
                        <a:pt x="688" y="33"/>
                      </a:cubicBezTo>
                      <a:lnTo>
                        <a:pt x="688" y="33"/>
                      </a:lnTo>
                      <a:cubicBezTo>
                        <a:pt x="688" y="22"/>
                        <a:pt x="680" y="14"/>
                        <a:pt x="664" y="8"/>
                      </a:cubicBezTo>
                      <a:lnTo>
                        <a:pt x="664" y="8"/>
                      </a:lnTo>
                      <a:cubicBezTo>
                        <a:pt x="647" y="3"/>
                        <a:pt x="628" y="0"/>
                        <a:pt x="606" y="0"/>
                      </a:cubicBezTo>
                      <a:lnTo>
                        <a:pt x="82" y="0"/>
                      </a:lnTo>
                      <a:lnTo>
                        <a:pt x="82" y="0"/>
                      </a:lnTo>
                      <a:cubicBezTo>
                        <a:pt x="60" y="0"/>
                        <a:pt x="41" y="3"/>
                        <a:pt x="24" y="8"/>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4" name="Freeform 192">
                  <a:extLst>
                    <a:ext uri="{FF2B5EF4-FFF2-40B4-BE49-F238E27FC236}">
                      <a16:creationId xmlns:a16="http://schemas.microsoft.com/office/drawing/2014/main" id="{F554BF7D-8183-A548-A542-3A4E2FADB9FF}"/>
                    </a:ext>
                  </a:extLst>
                </p:cNvPr>
                <p:cNvSpPr>
                  <a:spLocks noChangeArrowheads="1"/>
                </p:cNvSpPr>
                <p:nvPr/>
              </p:nvSpPr>
              <p:spPr bwMode="auto">
                <a:xfrm>
                  <a:off x="3332163" y="2166938"/>
                  <a:ext cx="517525" cy="517525"/>
                </a:xfrm>
                <a:custGeom>
                  <a:avLst/>
                  <a:gdLst>
                    <a:gd name="T0" fmla="*/ 1276 w 1438"/>
                    <a:gd name="T1" fmla="*/ 653 h 1438"/>
                    <a:gd name="T2" fmla="*/ 751 w 1438"/>
                    <a:gd name="T3" fmla="*/ 140 h 1438"/>
                    <a:gd name="T4" fmla="*/ 743 w 1438"/>
                    <a:gd name="T5" fmla="*/ 137 h 1438"/>
                    <a:gd name="T6" fmla="*/ 653 w 1438"/>
                    <a:gd name="T7" fmla="*/ 161 h 1438"/>
                    <a:gd name="T8" fmla="*/ 522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6 w 1438"/>
                    <a:gd name="T21" fmla="*/ 1079 h 1438"/>
                    <a:gd name="T22" fmla="*/ 620 w 1438"/>
                    <a:gd name="T23" fmla="*/ 1243 h 1438"/>
                    <a:gd name="T24" fmla="*/ 694 w 1438"/>
                    <a:gd name="T25" fmla="*/ 1301 h 1438"/>
                    <a:gd name="T26" fmla="*/ 743 w 1438"/>
                    <a:gd name="T27" fmla="*/ 1301 h 1438"/>
                    <a:gd name="T28" fmla="*/ 784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0 w 1438"/>
                    <a:gd name="T41" fmla="*/ 743 h 1438"/>
                    <a:gd name="T42" fmla="*/ 1407 w 1438"/>
                    <a:gd name="T43" fmla="*/ 653 h 1438"/>
                    <a:gd name="T44" fmla="*/ 1432 w 1438"/>
                    <a:gd name="T45" fmla="*/ 743 h 1438"/>
                    <a:gd name="T46" fmla="*/ 784 w 1438"/>
                    <a:gd name="T47" fmla="*/ 1407 h 1438"/>
                    <a:gd name="T48" fmla="*/ 751 w 1438"/>
                    <a:gd name="T49" fmla="*/ 1428 h 1438"/>
                    <a:gd name="T50" fmla="*/ 694 w 1438"/>
                    <a:gd name="T51" fmla="*/ 1432 h 1438"/>
                    <a:gd name="T52" fmla="*/ 587 w 1438"/>
                    <a:gd name="T53" fmla="*/ 1342 h 1438"/>
                    <a:gd name="T54" fmla="*/ 424 w 1438"/>
                    <a:gd name="T55" fmla="*/ 1178 h 1438"/>
                    <a:gd name="T56" fmla="*/ 260 w 1438"/>
                    <a:gd name="T57" fmla="*/ 1014 h 1438"/>
                    <a:gd name="T58" fmla="*/ 96 w 1438"/>
                    <a:gd name="T59" fmla="*/ 850 h 1438"/>
                    <a:gd name="T60" fmla="*/ 30 w 1438"/>
                    <a:gd name="T61" fmla="*/ 785 h 1438"/>
                    <a:gd name="T62" fmla="*/ 5 w 1438"/>
                    <a:gd name="T63" fmla="*/ 694 h 1438"/>
                    <a:gd name="T64" fmla="*/ 63 w 1438"/>
                    <a:gd name="T65" fmla="*/ 620 h 1438"/>
                    <a:gd name="T66" fmla="*/ 162 w 1438"/>
                    <a:gd name="T67" fmla="*/ 522 h 1438"/>
                    <a:gd name="T68" fmla="*/ 260 w 1438"/>
                    <a:gd name="T69" fmla="*/ 424 h 1438"/>
                    <a:gd name="T70" fmla="*/ 358 w 1438"/>
                    <a:gd name="T71" fmla="*/ 325 h 1438"/>
                    <a:gd name="T72" fmla="*/ 456 w 1438"/>
                    <a:gd name="T73" fmla="*/ 227 h 1438"/>
                    <a:gd name="T74" fmla="*/ 555 w 1438"/>
                    <a:gd name="T75" fmla="*/ 128 h 1438"/>
                    <a:gd name="T76" fmla="*/ 653 w 1438"/>
                    <a:gd name="T77" fmla="*/ 30 h 1438"/>
                    <a:gd name="T78" fmla="*/ 694 w 1438"/>
                    <a:gd name="T79" fmla="*/ 6 h 1438"/>
                    <a:gd name="T80" fmla="*/ 751 w 1438"/>
                    <a:gd name="T81" fmla="*/ 8 h 1438"/>
                    <a:gd name="T82" fmla="*/ 817 w 1438"/>
                    <a:gd name="T83" fmla="*/ 63 h 1438"/>
                    <a:gd name="T84" fmla="*/ 915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7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0" y="694"/>
                      </a:moveTo>
                      <a:lnTo>
                        <a:pt x="1300" y="694"/>
                      </a:lnTo>
                      <a:cubicBezTo>
                        <a:pt x="1295" y="677"/>
                        <a:pt x="1287" y="664"/>
                        <a:pt x="1276" y="653"/>
                      </a:cubicBezTo>
                      <a:lnTo>
                        <a:pt x="784" y="161"/>
                      </a:lnTo>
                      <a:lnTo>
                        <a:pt x="784" y="161"/>
                      </a:lnTo>
                      <a:cubicBezTo>
                        <a:pt x="776" y="153"/>
                        <a:pt x="764" y="146"/>
                        <a:pt x="751" y="140"/>
                      </a:cubicBezTo>
                      <a:lnTo>
                        <a:pt x="751" y="140"/>
                      </a:lnTo>
                      <a:cubicBezTo>
                        <a:pt x="749" y="139"/>
                        <a:pt x="746" y="138"/>
                        <a:pt x="743" y="137"/>
                      </a:cubicBezTo>
                      <a:lnTo>
                        <a:pt x="743" y="137"/>
                      </a:lnTo>
                      <a:cubicBezTo>
                        <a:pt x="727" y="131"/>
                        <a:pt x="711" y="131"/>
                        <a:pt x="694" y="137"/>
                      </a:cubicBezTo>
                      <a:lnTo>
                        <a:pt x="694" y="137"/>
                      </a:lnTo>
                      <a:cubicBezTo>
                        <a:pt x="678" y="143"/>
                        <a:pt x="665" y="150"/>
                        <a:pt x="653" y="161"/>
                      </a:cubicBezTo>
                      <a:lnTo>
                        <a:pt x="587" y="227"/>
                      </a:lnTo>
                      <a:lnTo>
                        <a:pt x="555" y="260"/>
                      </a:lnTo>
                      <a:lnTo>
                        <a:pt x="522" y="292"/>
                      </a:lnTo>
                      <a:lnTo>
                        <a:pt x="424" y="391"/>
                      </a:lnTo>
                      <a:lnTo>
                        <a:pt x="391" y="424"/>
                      </a:lnTo>
                      <a:lnTo>
                        <a:pt x="358" y="456"/>
                      </a:lnTo>
                      <a:lnTo>
                        <a:pt x="260" y="555"/>
                      </a:lnTo>
                      <a:lnTo>
                        <a:pt x="227"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5" y="948"/>
                      </a:lnTo>
                      <a:lnTo>
                        <a:pt x="424" y="1047"/>
                      </a:lnTo>
                      <a:lnTo>
                        <a:pt x="456" y="1079"/>
                      </a:lnTo>
                      <a:lnTo>
                        <a:pt x="489" y="1112"/>
                      </a:lnTo>
                      <a:lnTo>
                        <a:pt x="587" y="1210"/>
                      </a:lnTo>
                      <a:lnTo>
                        <a:pt x="620" y="1243"/>
                      </a:lnTo>
                      <a:lnTo>
                        <a:pt x="653" y="1276"/>
                      </a:lnTo>
                      <a:lnTo>
                        <a:pt x="653" y="1276"/>
                      </a:lnTo>
                      <a:cubicBezTo>
                        <a:pt x="665" y="1287"/>
                        <a:pt x="678" y="1295"/>
                        <a:pt x="694" y="1301"/>
                      </a:cubicBezTo>
                      <a:lnTo>
                        <a:pt x="694" y="1301"/>
                      </a:lnTo>
                      <a:cubicBezTo>
                        <a:pt x="711" y="1306"/>
                        <a:pt x="727" y="1306"/>
                        <a:pt x="743" y="1301"/>
                      </a:cubicBezTo>
                      <a:lnTo>
                        <a:pt x="743" y="1301"/>
                      </a:lnTo>
                      <a:cubicBezTo>
                        <a:pt x="746" y="1300"/>
                        <a:pt x="749" y="1298"/>
                        <a:pt x="751" y="1297"/>
                      </a:cubicBezTo>
                      <a:lnTo>
                        <a:pt x="751" y="1297"/>
                      </a:lnTo>
                      <a:cubicBezTo>
                        <a:pt x="764" y="1292"/>
                        <a:pt x="776" y="1285"/>
                        <a:pt x="784" y="1276"/>
                      </a:cubicBezTo>
                      <a:lnTo>
                        <a:pt x="817" y="1243"/>
                      </a:lnTo>
                      <a:lnTo>
                        <a:pt x="850" y="1210"/>
                      </a:lnTo>
                      <a:lnTo>
                        <a:pt x="883" y="1178"/>
                      </a:lnTo>
                      <a:lnTo>
                        <a:pt x="915"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0" y="743"/>
                      </a:cubicBezTo>
                      <a:lnTo>
                        <a:pt x="1300" y="743"/>
                      </a:lnTo>
                      <a:cubicBezTo>
                        <a:pt x="1306" y="727"/>
                        <a:pt x="1306" y="711"/>
                        <a:pt x="1300" y="694"/>
                      </a:cubicBezTo>
                      <a:close/>
                      <a:moveTo>
                        <a:pt x="1407" y="653"/>
                      </a:moveTo>
                      <a:lnTo>
                        <a:pt x="1407" y="653"/>
                      </a:lnTo>
                      <a:cubicBezTo>
                        <a:pt x="1418" y="664"/>
                        <a:pt x="1426" y="677"/>
                        <a:pt x="1432" y="694"/>
                      </a:cubicBezTo>
                      <a:lnTo>
                        <a:pt x="1432" y="694"/>
                      </a:lnTo>
                      <a:cubicBezTo>
                        <a:pt x="1437" y="711"/>
                        <a:pt x="1437" y="727"/>
                        <a:pt x="1432" y="743"/>
                      </a:cubicBezTo>
                      <a:lnTo>
                        <a:pt x="1432" y="743"/>
                      </a:lnTo>
                      <a:cubicBezTo>
                        <a:pt x="1426" y="760"/>
                        <a:pt x="1418" y="773"/>
                        <a:pt x="1407" y="785"/>
                      </a:cubicBezTo>
                      <a:lnTo>
                        <a:pt x="784" y="1407"/>
                      </a:lnTo>
                      <a:lnTo>
                        <a:pt x="784" y="1407"/>
                      </a:lnTo>
                      <a:cubicBezTo>
                        <a:pt x="776" y="1416"/>
                        <a:pt x="764" y="1423"/>
                        <a:pt x="751" y="1428"/>
                      </a:cubicBezTo>
                      <a:lnTo>
                        <a:pt x="751" y="1428"/>
                      </a:lnTo>
                      <a:cubicBezTo>
                        <a:pt x="749" y="1429"/>
                        <a:pt x="746" y="1431"/>
                        <a:pt x="743" y="1432"/>
                      </a:cubicBezTo>
                      <a:lnTo>
                        <a:pt x="743" y="1432"/>
                      </a:lnTo>
                      <a:cubicBezTo>
                        <a:pt x="727" y="1437"/>
                        <a:pt x="711" y="1437"/>
                        <a:pt x="694" y="1432"/>
                      </a:cubicBezTo>
                      <a:lnTo>
                        <a:pt x="694" y="1432"/>
                      </a:lnTo>
                      <a:cubicBezTo>
                        <a:pt x="678" y="1426"/>
                        <a:pt x="665" y="1418"/>
                        <a:pt x="653" y="1407"/>
                      </a:cubicBezTo>
                      <a:lnTo>
                        <a:pt x="587" y="1342"/>
                      </a:lnTo>
                      <a:lnTo>
                        <a:pt x="555" y="1308"/>
                      </a:lnTo>
                      <a:lnTo>
                        <a:pt x="522" y="1276"/>
                      </a:lnTo>
                      <a:lnTo>
                        <a:pt x="424" y="1178"/>
                      </a:lnTo>
                      <a:lnTo>
                        <a:pt x="391" y="1144"/>
                      </a:lnTo>
                      <a:lnTo>
                        <a:pt x="358" y="1112"/>
                      </a:lnTo>
                      <a:lnTo>
                        <a:pt x="260" y="1014"/>
                      </a:lnTo>
                      <a:lnTo>
                        <a:pt x="227" y="981"/>
                      </a:lnTo>
                      <a:lnTo>
                        <a:pt x="194" y="948"/>
                      </a:lnTo>
                      <a:lnTo>
                        <a:pt x="96" y="850"/>
                      </a:lnTo>
                      <a:lnTo>
                        <a:pt x="63" y="817"/>
                      </a:lnTo>
                      <a:lnTo>
                        <a:pt x="30" y="785"/>
                      </a:lnTo>
                      <a:lnTo>
                        <a:pt x="30" y="785"/>
                      </a:lnTo>
                      <a:cubicBezTo>
                        <a:pt x="20" y="773"/>
                        <a:pt x="11" y="760"/>
                        <a:pt x="5" y="743"/>
                      </a:cubicBezTo>
                      <a:lnTo>
                        <a:pt x="5" y="743"/>
                      </a:lnTo>
                      <a:cubicBezTo>
                        <a:pt x="0" y="727"/>
                        <a:pt x="0" y="711"/>
                        <a:pt x="5" y="694"/>
                      </a:cubicBezTo>
                      <a:lnTo>
                        <a:pt x="5" y="694"/>
                      </a:lnTo>
                      <a:cubicBezTo>
                        <a:pt x="11" y="677"/>
                        <a:pt x="20" y="664"/>
                        <a:pt x="30" y="653"/>
                      </a:cubicBezTo>
                      <a:lnTo>
                        <a:pt x="63" y="620"/>
                      </a:lnTo>
                      <a:lnTo>
                        <a:pt x="96" y="588"/>
                      </a:lnTo>
                      <a:lnTo>
                        <a:pt x="129" y="555"/>
                      </a:lnTo>
                      <a:lnTo>
                        <a:pt x="162" y="522"/>
                      </a:lnTo>
                      <a:lnTo>
                        <a:pt x="194" y="489"/>
                      </a:lnTo>
                      <a:lnTo>
                        <a:pt x="227" y="456"/>
                      </a:lnTo>
                      <a:lnTo>
                        <a:pt x="260" y="424"/>
                      </a:lnTo>
                      <a:lnTo>
                        <a:pt x="293" y="391"/>
                      </a:lnTo>
                      <a:lnTo>
                        <a:pt x="325" y="358"/>
                      </a:lnTo>
                      <a:lnTo>
                        <a:pt x="358" y="325"/>
                      </a:lnTo>
                      <a:lnTo>
                        <a:pt x="391" y="292"/>
                      </a:lnTo>
                      <a:lnTo>
                        <a:pt x="424" y="260"/>
                      </a:lnTo>
                      <a:lnTo>
                        <a:pt x="456" y="227"/>
                      </a:lnTo>
                      <a:lnTo>
                        <a:pt x="489" y="194"/>
                      </a:lnTo>
                      <a:lnTo>
                        <a:pt x="522" y="161"/>
                      </a:lnTo>
                      <a:lnTo>
                        <a:pt x="555" y="128"/>
                      </a:lnTo>
                      <a:lnTo>
                        <a:pt x="587" y="96"/>
                      </a:lnTo>
                      <a:lnTo>
                        <a:pt x="620" y="63"/>
                      </a:lnTo>
                      <a:lnTo>
                        <a:pt x="653" y="30"/>
                      </a:lnTo>
                      <a:lnTo>
                        <a:pt x="653" y="30"/>
                      </a:lnTo>
                      <a:cubicBezTo>
                        <a:pt x="665" y="19"/>
                        <a:pt x="678" y="11"/>
                        <a:pt x="694" y="6"/>
                      </a:cubicBezTo>
                      <a:lnTo>
                        <a:pt x="694" y="6"/>
                      </a:lnTo>
                      <a:cubicBezTo>
                        <a:pt x="711" y="0"/>
                        <a:pt x="727" y="0"/>
                        <a:pt x="743" y="6"/>
                      </a:cubicBezTo>
                      <a:lnTo>
                        <a:pt x="743" y="6"/>
                      </a:lnTo>
                      <a:cubicBezTo>
                        <a:pt x="746" y="7"/>
                        <a:pt x="749" y="7"/>
                        <a:pt x="751" y="8"/>
                      </a:cubicBezTo>
                      <a:lnTo>
                        <a:pt x="751" y="8"/>
                      </a:lnTo>
                      <a:cubicBezTo>
                        <a:pt x="764" y="14"/>
                        <a:pt x="776" y="22"/>
                        <a:pt x="784" y="30"/>
                      </a:cubicBezTo>
                      <a:lnTo>
                        <a:pt x="817" y="63"/>
                      </a:lnTo>
                      <a:lnTo>
                        <a:pt x="850" y="96"/>
                      </a:lnTo>
                      <a:lnTo>
                        <a:pt x="883" y="128"/>
                      </a:lnTo>
                      <a:lnTo>
                        <a:pt x="915"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7" y="653"/>
                      </a:ln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5" name="Freeform 195">
                  <a:extLst>
                    <a:ext uri="{FF2B5EF4-FFF2-40B4-BE49-F238E27FC236}">
                      <a16:creationId xmlns:a16="http://schemas.microsoft.com/office/drawing/2014/main" id="{3DFCE22F-FC6D-504F-8849-134EE12F97A5}"/>
                    </a:ext>
                  </a:extLst>
                </p:cNvPr>
                <p:cNvSpPr>
                  <a:spLocks noChangeArrowheads="1"/>
                </p:cNvSpPr>
                <p:nvPr/>
              </p:nvSpPr>
              <p:spPr bwMode="auto">
                <a:xfrm>
                  <a:off x="3427413" y="2260600"/>
                  <a:ext cx="328612" cy="328613"/>
                </a:xfrm>
                <a:custGeom>
                  <a:avLst/>
                  <a:gdLst>
                    <a:gd name="T0" fmla="*/ 776 w 913"/>
                    <a:gd name="T1" fmla="*/ 432 h 914"/>
                    <a:gd name="T2" fmla="*/ 718 w 913"/>
                    <a:gd name="T3" fmla="*/ 358 h 914"/>
                    <a:gd name="T4" fmla="*/ 652 w 913"/>
                    <a:gd name="T5" fmla="*/ 293 h 914"/>
                    <a:gd name="T6" fmla="*/ 521 w 913"/>
                    <a:gd name="T7" fmla="*/ 162 h 914"/>
                    <a:gd name="T8" fmla="*/ 488 w 913"/>
                    <a:gd name="T9" fmla="*/ 140 h 914"/>
                    <a:gd name="T10" fmla="*/ 480 w 913"/>
                    <a:gd name="T11" fmla="*/ 137 h 914"/>
                    <a:gd name="T12" fmla="*/ 431 w 913"/>
                    <a:gd name="T13" fmla="*/ 137 h 914"/>
                    <a:gd name="T14" fmla="*/ 390 w 913"/>
                    <a:gd name="T15" fmla="*/ 162 h 914"/>
                    <a:gd name="T16" fmla="*/ 324 w 913"/>
                    <a:gd name="T17" fmla="*/ 227 h 914"/>
                    <a:gd name="T18" fmla="*/ 259 w 913"/>
                    <a:gd name="T19" fmla="*/ 293 h 914"/>
                    <a:gd name="T20" fmla="*/ 193 w 913"/>
                    <a:gd name="T21" fmla="*/ 358 h 914"/>
                    <a:gd name="T22" fmla="*/ 161 w 913"/>
                    <a:gd name="T23" fmla="*/ 391 h 914"/>
                    <a:gd name="T24" fmla="*/ 136 w 913"/>
                    <a:gd name="T25" fmla="*/ 432 h 914"/>
                    <a:gd name="T26" fmla="*/ 136 w 913"/>
                    <a:gd name="T27" fmla="*/ 481 h 914"/>
                    <a:gd name="T28" fmla="*/ 390 w 913"/>
                    <a:gd name="T29" fmla="*/ 752 h 914"/>
                    <a:gd name="T30" fmla="*/ 431 w 913"/>
                    <a:gd name="T31" fmla="*/ 776 h 914"/>
                    <a:gd name="T32" fmla="*/ 480 w 913"/>
                    <a:gd name="T33" fmla="*/ 776 h 914"/>
                    <a:gd name="T34" fmla="*/ 488 w 913"/>
                    <a:gd name="T35" fmla="*/ 773 h 914"/>
                    <a:gd name="T36" fmla="*/ 521 w 913"/>
                    <a:gd name="T37" fmla="*/ 752 h 914"/>
                    <a:gd name="T38" fmla="*/ 620 w 913"/>
                    <a:gd name="T39" fmla="*/ 654 h 914"/>
                    <a:gd name="T40" fmla="*/ 751 w 913"/>
                    <a:gd name="T41" fmla="*/ 523 h 914"/>
                    <a:gd name="T42" fmla="*/ 776 w 913"/>
                    <a:gd name="T43" fmla="*/ 481 h 914"/>
                    <a:gd name="T44" fmla="*/ 776 w 913"/>
                    <a:gd name="T45" fmla="*/ 432 h 914"/>
                    <a:gd name="T46" fmla="*/ 907 w 913"/>
                    <a:gd name="T47" fmla="*/ 432 h 914"/>
                    <a:gd name="T48" fmla="*/ 907 w 913"/>
                    <a:gd name="T49" fmla="*/ 481 h 914"/>
                    <a:gd name="T50" fmla="*/ 849 w 913"/>
                    <a:gd name="T51" fmla="*/ 555 h 914"/>
                    <a:gd name="T52" fmla="*/ 718 w 913"/>
                    <a:gd name="T53" fmla="*/ 686 h 914"/>
                    <a:gd name="T54" fmla="*/ 652 w 913"/>
                    <a:gd name="T55" fmla="*/ 752 h 914"/>
                    <a:gd name="T56" fmla="*/ 521 w 913"/>
                    <a:gd name="T57" fmla="*/ 882 h 914"/>
                    <a:gd name="T58" fmla="*/ 488 w 913"/>
                    <a:gd name="T59" fmla="*/ 904 h 914"/>
                    <a:gd name="T60" fmla="*/ 480 w 913"/>
                    <a:gd name="T61" fmla="*/ 907 h 914"/>
                    <a:gd name="T62" fmla="*/ 431 w 913"/>
                    <a:gd name="T63" fmla="*/ 907 h 914"/>
                    <a:gd name="T64" fmla="*/ 390 w 913"/>
                    <a:gd name="T65" fmla="*/ 882 h 914"/>
                    <a:gd name="T66" fmla="*/ 324 w 913"/>
                    <a:gd name="T67" fmla="*/ 817 h 914"/>
                    <a:gd name="T68" fmla="*/ 259 w 913"/>
                    <a:gd name="T69" fmla="*/ 752 h 914"/>
                    <a:gd name="T70" fmla="*/ 193 w 913"/>
                    <a:gd name="T71" fmla="*/ 686 h 914"/>
                    <a:gd name="T72" fmla="*/ 128 w 913"/>
                    <a:gd name="T73" fmla="*/ 621 h 914"/>
                    <a:gd name="T74" fmla="*/ 62 w 913"/>
                    <a:gd name="T75" fmla="*/ 555 h 914"/>
                    <a:gd name="T76" fmla="*/ 30 w 913"/>
                    <a:gd name="T77" fmla="*/ 523 h 914"/>
                    <a:gd name="T78" fmla="*/ 5 w 913"/>
                    <a:gd name="T79" fmla="*/ 481 h 914"/>
                    <a:gd name="T80" fmla="*/ 5 w 913"/>
                    <a:gd name="T81" fmla="*/ 432 h 914"/>
                    <a:gd name="T82" fmla="*/ 62 w 913"/>
                    <a:gd name="T83" fmla="*/ 358 h 914"/>
                    <a:gd name="T84" fmla="*/ 193 w 913"/>
                    <a:gd name="T85" fmla="*/ 227 h 914"/>
                    <a:gd name="T86" fmla="*/ 324 w 913"/>
                    <a:gd name="T87" fmla="*/ 96 h 914"/>
                    <a:gd name="T88" fmla="*/ 390 w 913"/>
                    <a:gd name="T89" fmla="*/ 30 h 914"/>
                    <a:gd name="T90" fmla="*/ 431 w 913"/>
                    <a:gd name="T91" fmla="*/ 6 h 914"/>
                    <a:gd name="T92" fmla="*/ 480 w 913"/>
                    <a:gd name="T93" fmla="*/ 6 h 914"/>
                    <a:gd name="T94" fmla="*/ 488 w 913"/>
                    <a:gd name="T95" fmla="*/ 9 h 914"/>
                    <a:gd name="T96" fmla="*/ 521 w 913"/>
                    <a:gd name="T97" fmla="*/ 30 h 914"/>
                    <a:gd name="T98" fmla="*/ 587 w 913"/>
                    <a:gd name="T99" fmla="*/ 96 h 914"/>
                    <a:gd name="T100" fmla="*/ 652 w 913"/>
                    <a:gd name="T101" fmla="*/ 162 h 914"/>
                    <a:gd name="T102" fmla="*/ 718 w 913"/>
                    <a:gd name="T103" fmla="*/ 227 h 914"/>
                    <a:gd name="T104" fmla="*/ 784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6" y="432"/>
                      </a:moveTo>
                      <a:lnTo>
                        <a:pt x="776" y="432"/>
                      </a:lnTo>
                      <a:cubicBezTo>
                        <a:pt x="770" y="415"/>
                        <a:pt x="761" y="402"/>
                        <a:pt x="751" y="391"/>
                      </a:cubicBezTo>
                      <a:lnTo>
                        <a:pt x="718" y="358"/>
                      </a:lnTo>
                      <a:lnTo>
                        <a:pt x="685" y="326"/>
                      </a:lnTo>
                      <a:lnTo>
                        <a:pt x="652" y="293"/>
                      </a:lnTo>
                      <a:lnTo>
                        <a:pt x="554" y="194"/>
                      </a:lnTo>
                      <a:lnTo>
                        <a:pt x="521" y="162"/>
                      </a:lnTo>
                      <a:lnTo>
                        <a:pt x="521" y="162"/>
                      </a:lnTo>
                      <a:cubicBezTo>
                        <a:pt x="513" y="152"/>
                        <a:pt x="501" y="146"/>
                        <a:pt x="488" y="140"/>
                      </a:cubicBezTo>
                      <a:lnTo>
                        <a:pt x="488" y="140"/>
                      </a:lnTo>
                      <a:cubicBezTo>
                        <a:pt x="486" y="139"/>
                        <a:pt x="483" y="138"/>
                        <a:pt x="480" y="137"/>
                      </a:cubicBezTo>
                      <a:lnTo>
                        <a:pt x="480" y="137"/>
                      </a:lnTo>
                      <a:cubicBezTo>
                        <a:pt x="464" y="132"/>
                        <a:pt x="448" y="132"/>
                        <a:pt x="431" y="137"/>
                      </a:cubicBezTo>
                      <a:lnTo>
                        <a:pt x="431" y="137"/>
                      </a:lnTo>
                      <a:cubicBezTo>
                        <a:pt x="415" y="142"/>
                        <a:pt x="402" y="151"/>
                        <a:pt x="390" y="162"/>
                      </a:cubicBezTo>
                      <a:lnTo>
                        <a:pt x="357" y="194"/>
                      </a:lnTo>
                      <a:lnTo>
                        <a:pt x="324" y="227"/>
                      </a:lnTo>
                      <a:lnTo>
                        <a:pt x="292" y="260"/>
                      </a:lnTo>
                      <a:lnTo>
                        <a:pt x="259" y="293"/>
                      </a:lnTo>
                      <a:lnTo>
                        <a:pt x="226" y="326"/>
                      </a:lnTo>
                      <a:lnTo>
                        <a:pt x="193" y="358"/>
                      </a:lnTo>
                      <a:lnTo>
                        <a:pt x="161" y="391"/>
                      </a:lnTo>
                      <a:lnTo>
                        <a:pt x="161" y="391"/>
                      </a:lnTo>
                      <a:cubicBezTo>
                        <a:pt x="150" y="402"/>
                        <a:pt x="142" y="415"/>
                        <a:pt x="136" y="432"/>
                      </a:cubicBezTo>
                      <a:lnTo>
                        <a:pt x="136" y="432"/>
                      </a:lnTo>
                      <a:cubicBezTo>
                        <a:pt x="131" y="449"/>
                        <a:pt x="131" y="465"/>
                        <a:pt x="136" y="481"/>
                      </a:cubicBezTo>
                      <a:lnTo>
                        <a:pt x="136" y="481"/>
                      </a:lnTo>
                      <a:cubicBezTo>
                        <a:pt x="142" y="498"/>
                        <a:pt x="150" y="511"/>
                        <a:pt x="161" y="523"/>
                      </a:cubicBezTo>
                      <a:lnTo>
                        <a:pt x="390" y="752"/>
                      </a:lnTo>
                      <a:lnTo>
                        <a:pt x="390" y="752"/>
                      </a:lnTo>
                      <a:cubicBezTo>
                        <a:pt x="402" y="763"/>
                        <a:pt x="415" y="771"/>
                        <a:pt x="431" y="776"/>
                      </a:cubicBezTo>
                      <a:lnTo>
                        <a:pt x="431" y="776"/>
                      </a:lnTo>
                      <a:cubicBezTo>
                        <a:pt x="448" y="782"/>
                        <a:pt x="464" y="782"/>
                        <a:pt x="480" y="776"/>
                      </a:cubicBezTo>
                      <a:lnTo>
                        <a:pt x="480" y="776"/>
                      </a:lnTo>
                      <a:cubicBezTo>
                        <a:pt x="483" y="776"/>
                        <a:pt x="486" y="775"/>
                        <a:pt x="488" y="773"/>
                      </a:cubicBezTo>
                      <a:lnTo>
                        <a:pt x="488" y="773"/>
                      </a:lnTo>
                      <a:cubicBezTo>
                        <a:pt x="501" y="768"/>
                        <a:pt x="513" y="761"/>
                        <a:pt x="521" y="752"/>
                      </a:cubicBezTo>
                      <a:lnTo>
                        <a:pt x="587" y="686"/>
                      </a:lnTo>
                      <a:lnTo>
                        <a:pt x="620" y="654"/>
                      </a:lnTo>
                      <a:lnTo>
                        <a:pt x="652" y="621"/>
                      </a:lnTo>
                      <a:lnTo>
                        <a:pt x="751" y="523"/>
                      </a:lnTo>
                      <a:lnTo>
                        <a:pt x="751" y="523"/>
                      </a:lnTo>
                      <a:cubicBezTo>
                        <a:pt x="761" y="511"/>
                        <a:pt x="770" y="498"/>
                        <a:pt x="776" y="481"/>
                      </a:cubicBezTo>
                      <a:lnTo>
                        <a:pt x="776" y="481"/>
                      </a:lnTo>
                      <a:cubicBezTo>
                        <a:pt x="781" y="465"/>
                        <a:pt x="781" y="449"/>
                        <a:pt x="776" y="432"/>
                      </a:cubicBezTo>
                      <a:close/>
                      <a:moveTo>
                        <a:pt x="907" y="432"/>
                      </a:moveTo>
                      <a:lnTo>
                        <a:pt x="907" y="432"/>
                      </a:lnTo>
                      <a:cubicBezTo>
                        <a:pt x="912" y="449"/>
                        <a:pt x="912" y="465"/>
                        <a:pt x="907" y="481"/>
                      </a:cubicBezTo>
                      <a:lnTo>
                        <a:pt x="907" y="481"/>
                      </a:lnTo>
                      <a:cubicBezTo>
                        <a:pt x="901" y="498"/>
                        <a:pt x="893" y="511"/>
                        <a:pt x="882" y="523"/>
                      </a:cubicBezTo>
                      <a:lnTo>
                        <a:pt x="849" y="555"/>
                      </a:lnTo>
                      <a:lnTo>
                        <a:pt x="816" y="588"/>
                      </a:lnTo>
                      <a:lnTo>
                        <a:pt x="718" y="686"/>
                      </a:lnTo>
                      <a:lnTo>
                        <a:pt x="685" y="719"/>
                      </a:lnTo>
                      <a:lnTo>
                        <a:pt x="652" y="752"/>
                      </a:lnTo>
                      <a:lnTo>
                        <a:pt x="554" y="850"/>
                      </a:lnTo>
                      <a:lnTo>
                        <a:pt x="521" y="882"/>
                      </a:lnTo>
                      <a:lnTo>
                        <a:pt x="521" y="882"/>
                      </a:lnTo>
                      <a:cubicBezTo>
                        <a:pt x="513" y="892"/>
                        <a:pt x="501" y="899"/>
                        <a:pt x="488" y="904"/>
                      </a:cubicBezTo>
                      <a:lnTo>
                        <a:pt x="488" y="904"/>
                      </a:lnTo>
                      <a:cubicBezTo>
                        <a:pt x="486" y="906"/>
                        <a:pt x="483" y="907"/>
                        <a:pt x="480" y="907"/>
                      </a:cubicBezTo>
                      <a:lnTo>
                        <a:pt x="480" y="907"/>
                      </a:lnTo>
                      <a:cubicBezTo>
                        <a:pt x="464" y="913"/>
                        <a:pt x="448" y="913"/>
                        <a:pt x="431" y="907"/>
                      </a:cubicBezTo>
                      <a:lnTo>
                        <a:pt x="431" y="907"/>
                      </a:lnTo>
                      <a:cubicBezTo>
                        <a:pt x="415" y="902"/>
                        <a:pt x="402" y="894"/>
                        <a:pt x="390" y="882"/>
                      </a:cubicBezTo>
                      <a:lnTo>
                        <a:pt x="357" y="850"/>
                      </a:lnTo>
                      <a:lnTo>
                        <a:pt x="324" y="817"/>
                      </a:lnTo>
                      <a:lnTo>
                        <a:pt x="292" y="785"/>
                      </a:lnTo>
                      <a:lnTo>
                        <a:pt x="259" y="752"/>
                      </a:lnTo>
                      <a:lnTo>
                        <a:pt x="226" y="719"/>
                      </a:lnTo>
                      <a:lnTo>
                        <a:pt x="193" y="686"/>
                      </a:lnTo>
                      <a:lnTo>
                        <a:pt x="161" y="654"/>
                      </a:lnTo>
                      <a:lnTo>
                        <a:pt x="128" y="621"/>
                      </a:lnTo>
                      <a:lnTo>
                        <a:pt x="95" y="588"/>
                      </a:lnTo>
                      <a:lnTo>
                        <a:pt x="62" y="555"/>
                      </a:lnTo>
                      <a:lnTo>
                        <a:pt x="30" y="523"/>
                      </a:lnTo>
                      <a:lnTo>
                        <a:pt x="30" y="523"/>
                      </a:lnTo>
                      <a:cubicBezTo>
                        <a:pt x="19" y="511"/>
                        <a:pt x="11" y="498"/>
                        <a:pt x="5" y="481"/>
                      </a:cubicBezTo>
                      <a:lnTo>
                        <a:pt x="5" y="481"/>
                      </a:lnTo>
                      <a:cubicBezTo>
                        <a:pt x="0" y="465"/>
                        <a:pt x="0" y="449"/>
                        <a:pt x="5" y="432"/>
                      </a:cubicBezTo>
                      <a:lnTo>
                        <a:pt x="5" y="432"/>
                      </a:lnTo>
                      <a:cubicBezTo>
                        <a:pt x="11" y="415"/>
                        <a:pt x="19" y="402"/>
                        <a:pt x="30" y="391"/>
                      </a:cubicBezTo>
                      <a:lnTo>
                        <a:pt x="62" y="358"/>
                      </a:lnTo>
                      <a:lnTo>
                        <a:pt x="161" y="260"/>
                      </a:lnTo>
                      <a:lnTo>
                        <a:pt x="193" y="227"/>
                      </a:lnTo>
                      <a:lnTo>
                        <a:pt x="226" y="194"/>
                      </a:lnTo>
                      <a:lnTo>
                        <a:pt x="324" y="96"/>
                      </a:lnTo>
                      <a:lnTo>
                        <a:pt x="357" y="63"/>
                      </a:lnTo>
                      <a:lnTo>
                        <a:pt x="390" y="30"/>
                      </a:lnTo>
                      <a:lnTo>
                        <a:pt x="390" y="30"/>
                      </a:lnTo>
                      <a:cubicBezTo>
                        <a:pt x="402" y="20"/>
                        <a:pt x="415" y="11"/>
                        <a:pt x="431" y="6"/>
                      </a:cubicBezTo>
                      <a:lnTo>
                        <a:pt x="431" y="6"/>
                      </a:lnTo>
                      <a:cubicBezTo>
                        <a:pt x="448" y="0"/>
                        <a:pt x="464" y="0"/>
                        <a:pt x="480" y="6"/>
                      </a:cubicBezTo>
                      <a:lnTo>
                        <a:pt x="480" y="6"/>
                      </a:lnTo>
                      <a:cubicBezTo>
                        <a:pt x="483" y="7"/>
                        <a:pt x="486" y="8"/>
                        <a:pt x="488" y="9"/>
                      </a:cubicBezTo>
                      <a:lnTo>
                        <a:pt x="488" y="9"/>
                      </a:lnTo>
                      <a:cubicBezTo>
                        <a:pt x="501" y="15"/>
                        <a:pt x="513" y="21"/>
                        <a:pt x="521" y="30"/>
                      </a:cubicBezTo>
                      <a:lnTo>
                        <a:pt x="554" y="63"/>
                      </a:lnTo>
                      <a:lnTo>
                        <a:pt x="587" y="96"/>
                      </a:lnTo>
                      <a:lnTo>
                        <a:pt x="620" y="129"/>
                      </a:lnTo>
                      <a:lnTo>
                        <a:pt x="652" y="162"/>
                      </a:lnTo>
                      <a:lnTo>
                        <a:pt x="685" y="194"/>
                      </a:lnTo>
                      <a:lnTo>
                        <a:pt x="718" y="227"/>
                      </a:lnTo>
                      <a:lnTo>
                        <a:pt x="751" y="260"/>
                      </a:lnTo>
                      <a:lnTo>
                        <a:pt x="784" y="293"/>
                      </a:lnTo>
                      <a:lnTo>
                        <a:pt x="816" y="326"/>
                      </a:lnTo>
                      <a:lnTo>
                        <a:pt x="849" y="358"/>
                      </a:lnTo>
                      <a:lnTo>
                        <a:pt x="882" y="391"/>
                      </a:lnTo>
                      <a:lnTo>
                        <a:pt x="882" y="391"/>
                      </a:lnTo>
                      <a:cubicBezTo>
                        <a:pt x="893" y="402"/>
                        <a:pt x="901" y="415"/>
                        <a:pt x="907" y="432"/>
                      </a:cubicBez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6" name="Freeform 196">
                  <a:extLst>
                    <a:ext uri="{FF2B5EF4-FFF2-40B4-BE49-F238E27FC236}">
                      <a16:creationId xmlns:a16="http://schemas.microsoft.com/office/drawing/2014/main" id="{18BED190-0DF8-1041-A04B-F12FBF31B4CE}"/>
                    </a:ext>
                  </a:extLst>
                </p:cNvPr>
                <p:cNvSpPr>
                  <a:spLocks noChangeArrowheads="1"/>
                </p:cNvSpPr>
                <p:nvPr/>
              </p:nvSpPr>
              <p:spPr bwMode="auto">
                <a:xfrm>
                  <a:off x="3030538" y="2284413"/>
                  <a:ext cx="247650" cy="284162"/>
                </a:xfrm>
                <a:custGeom>
                  <a:avLst/>
                  <a:gdLst>
                    <a:gd name="T0" fmla="*/ 664 w 689"/>
                    <a:gd name="T1" fmla="*/ 778 h 788"/>
                    <a:gd name="T2" fmla="*/ 664 w 689"/>
                    <a:gd name="T3" fmla="*/ 778 h 788"/>
                    <a:gd name="T4" fmla="*/ 688 w 689"/>
                    <a:gd name="T5" fmla="*/ 754 h 788"/>
                    <a:gd name="T6" fmla="*/ 688 w 689"/>
                    <a:gd name="T7" fmla="*/ 754 h 788"/>
                    <a:gd name="T8" fmla="*/ 672 w 689"/>
                    <a:gd name="T9" fmla="*/ 722 h 788"/>
                    <a:gd name="T10" fmla="*/ 639 w 689"/>
                    <a:gd name="T11" fmla="*/ 689 h 788"/>
                    <a:gd name="T12" fmla="*/ 606 w 689"/>
                    <a:gd name="T13" fmla="*/ 656 h 788"/>
                    <a:gd name="T14" fmla="*/ 573 w 689"/>
                    <a:gd name="T15" fmla="*/ 623 h 788"/>
                    <a:gd name="T16" fmla="*/ 540 w 689"/>
                    <a:gd name="T17" fmla="*/ 591 h 788"/>
                    <a:gd name="T18" fmla="*/ 508 w 689"/>
                    <a:gd name="T19" fmla="*/ 558 h 788"/>
                    <a:gd name="T20" fmla="*/ 475 w 689"/>
                    <a:gd name="T21" fmla="*/ 525 h 788"/>
                    <a:gd name="T22" fmla="*/ 442 w 689"/>
                    <a:gd name="T23" fmla="*/ 492 h 788"/>
                    <a:gd name="T24" fmla="*/ 410 w 689"/>
                    <a:gd name="T25" fmla="*/ 460 h 788"/>
                    <a:gd name="T26" fmla="*/ 410 w 689"/>
                    <a:gd name="T27" fmla="*/ 460 h 788"/>
                    <a:gd name="T28" fmla="*/ 385 w 689"/>
                    <a:gd name="T29" fmla="*/ 418 h 788"/>
                    <a:gd name="T30" fmla="*/ 385 w 689"/>
                    <a:gd name="T31" fmla="*/ 418 h 788"/>
                    <a:gd name="T32" fmla="*/ 385 w 689"/>
                    <a:gd name="T33" fmla="*/ 369 h 788"/>
                    <a:gd name="T34" fmla="*/ 385 w 689"/>
                    <a:gd name="T35" fmla="*/ 369 h 788"/>
                    <a:gd name="T36" fmla="*/ 410 w 689"/>
                    <a:gd name="T37" fmla="*/ 328 h 788"/>
                    <a:gd name="T38" fmla="*/ 672 w 689"/>
                    <a:gd name="T39" fmla="*/ 66 h 788"/>
                    <a:gd name="T40" fmla="*/ 672 w 689"/>
                    <a:gd name="T41" fmla="*/ 66 h 788"/>
                    <a:gd name="T42" fmla="*/ 688 w 689"/>
                    <a:gd name="T43" fmla="*/ 33 h 788"/>
                    <a:gd name="T44" fmla="*/ 688 w 689"/>
                    <a:gd name="T45" fmla="*/ 33 h 788"/>
                    <a:gd name="T46" fmla="*/ 664 w 689"/>
                    <a:gd name="T47" fmla="*/ 8 h 788"/>
                    <a:gd name="T48" fmla="*/ 664 w 689"/>
                    <a:gd name="T49" fmla="*/ 8 h 788"/>
                    <a:gd name="T50" fmla="*/ 606 w 689"/>
                    <a:gd name="T51" fmla="*/ 0 h 788"/>
                    <a:gd name="T52" fmla="*/ 82 w 689"/>
                    <a:gd name="T53" fmla="*/ 0 h 788"/>
                    <a:gd name="T54" fmla="*/ 82 w 689"/>
                    <a:gd name="T55" fmla="*/ 0 h 788"/>
                    <a:gd name="T56" fmla="*/ 24 w 689"/>
                    <a:gd name="T57" fmla="*/ 8 h 788"/>
                    <a:gd name="T58" fmla="*/ 24 w 689"/>
                    <a:gd name="T59" fmla="*/ 8 h 788"/>
                    <a:gd name="T60" fmla="*/ 0 w 689"/>
                    <a:gd name="T61" fmla="*/ 33 h 788"/>
                    <a:gd name="T62" fmla="*/ 0 w 689"/>
                    <a:gd name="T63" fmla="*/ 33 h 788"/>
                    <a:gd name="T64" fmla="*/ 17 w 689"/>
                    <a:gd name="T65" fmla="*/ 66 h 788"/>
                    <a:gd name="T66" fmla="*/ 49 w 689"/>
                    <a:gd name="T67" fmla="*/ 99 h 788"/>
                    <a:gd name="T68" fmla="*/ 82 w 689"/>
                    <a:gd name="T69" fmla="*/ 131 h 788"/>
                    <a:gd name="T70" fmla="*/ 115 w 689"/>
                    <a:gd name="T71" fmla="*/ 164 h 788"/>
                    <a:gd name="T72" fmla="*/ 147 w 689"/>
                    <a:gd name="T73" fmla="*/ 197 h 788"/>
                    <a:gd name="T74" fmla="*/ 180 w 689"/>
                    <a:gd name="T75" fmla="*/ 230 h 788"/>
                    <a:gd name="T76" fmla="*/ 213 w 689"/>
                    <a:gd name="T77" fmla="*/ 263 h 788"/>
                    <a:gd name="T78" fmla="*/ 246 w 689"/>
                    <a:gd name="T79" fmla="*/ 296 h 788"/>
                    <a:gd name="T80" fmla="*/ 279 w 689"/>
                    <a:gd name="T81" fmla="*/ 328 h 788"/>
                    <a:gd name="T82" fmla="*/ 279 w 689"/>
                    <a:gd name="T83" fmla="*/ 328 h 788"/>
                    <a:gd name="T84" fmla="*/ 303 w 689"/>
                    <a:gd name="T85" fmla="*/ 369 h 788"/>
                    <a:gd name="T86" fmla="*/ 303 w 689"/>
                    <a:gd name="T87" fmla="*/ 369 h 788"/>
                    <a:gd name="T88" fmla="*/ 303 w 689"/>
                    <a:gd name="T89" fmla="*/ 418 h 788"/>
                    <a:gd name="T90" fmla="*/ 303 w 689"/>
                    <a:gd name="T91" fmla="*/ 418 h 788"/>
                    <a:gd name="T92" fmla="*/ 279 w 689"/>
                    <a:gd name="T93" fmla="*/ 460 h 788"/>
                    <a:gd name="T94" fmla="*/ 17 w 689"/>
                    <a:gd name="T95" fmla="*/ 722 h 788"/>
                    <a:gd name="T96" fmla="*/ 17 w 689"/>
                    <a:gd name="T97" fmla="*/ 722 h 788"/>
                    <a:gd name="T98" fmla="*/ 0 w 689"/>
                    <a:gd name="T99" fmla="*/ 754 h 788"/>
                    <a:gd name="T100" fmla="*/ 0 w 689"/>
                    <a:gd name="T101" fmla="*/ 754 h 788"/>
                    <a:gd name="T102" fmla="*/ 24 w 689"/>
                    <a:gd name="T103" fmla="*/ 778 h 788"/>
                    <a:gd name="T104" fmla="*/ 24 w 689"/>
                    <a:gd name="T105" fmla="*/ 778 h 788"/>
                    <a:gd name="T106" fmla="*/ 82 w 689"/>
                    <a:gd name="T107" fmla="*/ 787 h 788"/>
                    <a:gd name="T108" fmla="*/ 606 w 689"/>
                    <a:gd name="T109" fmla="*/ 787 h 788"/>
                    <a:gd name="T110" fmla="*/ 606 w 689"/>
                    <a:gd name="T111" fmla="*/ 787 h 788"/>
                    <a:gd name="T112" fmla="*/ 664 w 689"/>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788">
                      <a:moveTo>
                        <a:pt x="664" y="778"/>
                      </a:moveTo>
                      <a:lnTo>
                        <a:pt x="664" y="778"/>
                      </a:lnTo>
                      <a:cubicBezTo>
                        <a:pt x="680" y="773"/>
                        <a:pt x="688" y="765"/>
                        <a:pt x="688" y="754"/>
                      </a:cubicBezTo>
                      <a:lnTo>
                        <a:pt x="688" y="754"/>
                      </a:lnTo>
                      <a:cubicBezTo>
                        <a:pt x="688" y="743"/>
                        <a:pt x="683" y="732"/>
                        <a:pt x="672" y="722"/>
                      </a:cubicBezTo>
                      <a:lnTo>
                        <a:pt x="639" y="689"/>
                      </a:lnTo>
                      <a:lnTo>
                        <a:pt x="606" y="656"/>
                      </a:lnTo>
                      <a:lnTo>
                        <a:pt x="573" y="623"/>
                      </a:lnTo>
                      <a:lnTo>
                        <a:pt x="540" y="591"/>
                      </a:lnTo>
                      <a:lnTo>
                        <a:pt x="508" y="558"/>
                      </a:lnTo>
                      <a:lnTo>
                        <a:pt x="475" y="525"/>
                      </a:lnTo>
                      <a:lnTo>
                        <a:pt x="442" y="492"/>
                      </a:lnTo>
                      <a:lnTo>
                        <a:pt x="410" y="460"/>
                      </a:lnTo>
                      <a:lnTo>
                        <a:pt x="410" y="460"/>
                      </a:lnTo>
                      <a:cubicBezTo>
                        <a:pt x="398" y="448"/>
                        <a:pt x="391" y="435"/>
                        <a:pt x="385" y="418"/>
                      </a:cubicBezTo>
                      <a:lnTo>
                        <a:pt x="385" y="418"/>
                      </a:lnTo>
                      <a:cubicBezTo>
                        <a:pt x="380" y="402"/>
                        <a:pt x="380" y="386"/>
                        <a:pt x="385" y="369"/>
                      </a:cubicBezTo>
                      <a:lnTo>
                        <a:pt x="385" y="369"/>
                      </a:lnTo>
                      <a:cubicBezTo>
                        <a:pt x="391" y="352"/>
                        <a:pt x="398" y="339"/>
                        <a:pt x="410" y="328"/>
                      </a:cubicBezTo>
                      <a:lnTo>
                        <a:pt x="672" y="66"/>
                      </a:lnTo>
                      <a:lnTo>
                        <a:pt x="672" y="66"/>
                      </a:lnTo>
                      <a:cubicBezTo>
                        <a:pt x="683" y="55"/>
                        <a:pt x="688" y="44"/>
                        <a:pt x="688" y="33"/>
                      </a:cubicBezTo>
                      <a:lnTo>
                        <a:pt x="688" y="33"/>
                      </a:lnTo>
                      <a:cubicBezTo>
                        <a:pt x="688" y="23"/>
                        <a:pt x="680" y="14"/>
                        <a:pt x="664" y="8"/>
                      </a:cubicBezTo>
                      <a:lnTo>
                        <a:pt x="664" y="8"/>
                      </a:lnTo>
                      <a:cubicBezTo>
                        <a:pt x="647" y="3"/>
                        <a:pt x="628" y="0"/>
                        <a:pt x="606" y="0"/>
                      </a:cubicBezTo>
                      <a:lnTo>
                        <a:pt x="82" y="0"/>
                      </a:lnTo>
                      <a:lnTo>
                        <a:pt x="82" y="0"/>
                      </a:lnTo>
                      <a:cubicBezTo>
                        <a:pt x="60" y="0"/>
                        <a:pt x="41" y="3"/>
                        <a:pt x="24" y="8"/>
                      </a:cubicBezTo>
                      <a:lnTo>
                        <a:pt x="24" y="8"/>
                      </a:lnTo>
                      <a:cubicBezTo>
                        <a:pt x="8" y="14"/>
                        <a:pt x="0" y="23"/>
                        <a:pt x="0" y="33"/>
                      </a:cubicBezTo>
                      <a:lnTo>
                        <a:pt x="0" y="33"/>
                      </a:lnTo>
                      <a:cubicBezTo>
                        <a:pt x="0" y="44"/>
                        <a:pt x="5" y="55"/>
                        <a:pt x="17" y="66"/>
                      </a:cubicBezTo>
                      <a:lnTo>
                        <a:pt x="49" y="99"/>
                      </a:lnTo>
                      <a:lnTo>
                        <a:pt x="82" y="131"/>
                      </a:lnTo>
                      <a:lnTo>
                        <a:pt x="115" y="164"/>
                      </a:lnTo>
                      <a:lnTo>
                        <a:pt x="147" y="197"/>
                      </a:lnTo>
                      <a:lnTo>
                        <a:pt x="180" y="230"/>
                      </a:lnTo>
                      <a:lnTo>
                        <a:pt x="213" y="263"/>
                      </a:lnTo>
                      <a:lnTo>
                        <a:pt x="246" y="296"/>
                      </a:lnTo>
                      <a:lnTo>
                        <a:pt x="279" y="328"/>
                      </a:lnTo>
                      <a:lnTo>
                        <a:pt x="279" y="328"/>
                      </a:lnTo>
                      <a:cubicBezTo>
                        <a:pt x="289" y="339"/>
                        <a:pt x="298" y="352"/>
                        <a:pt x="303" y="369"/>
                      </a:cubicBezTo>
                      <a:lnTo>
                        <a:pt x="303" y="369"/>
                      </a:lnTo>
                      <a:cubicBezTo>
                        <a:pt x="309" y="386"/>
                        <a:pt x="309" y="402"/>
                        <a:pt x="303" y="418"/>
                      </a:cubicBezTo>
                      <a:lnTo>
                        <a:pt x="303" y="418"/>
                      </a:lnTo>
                      <a:cubicBezTo>
                        <a:pt x="298" y="435"/>
                        <a:pt x="289" y="448"/>
                        <a:pt x="279" y="460"/>
                      </a:cubicBezTo>
                      <a:lnTo>
                        <a:pt x="17" y="722"/>
                      </a:lnTo>
                      <a:lnTo>
                        <a:pt x="17" y="722"/>
                      </a:lnTo>
                      <a:cubicBezTo>
                        <a:pt x="5" y="732"/>
                        <a:pt x="0" y="743"/>
                        <a:pt x="0" y="754"/>
                      </a:cubicBezTo>
                      <a:lnTo>
                        <a:pt x="0" y="754"/>
                      </a:lnTo>
                      <a:cubicBezTo>
                        <a:pt x="0" y="765"/>
                        <a:pt x="8" y="773"/>
                        <a:pt x="24" y="778"/>
                      </a:cubicBezTo>
                      <a:lnTo>
                        <a:pt x="24" y="778"/>
                      </a:lnTo>
                      <a:cubicBezTo>
                        <a:pt x="41" y="784"/>
                        <a:pt x="60" y="787"/>
                        <a:pt x="82" y="787"/>
                      </a:cubicBezTo>
                      <a:lnTo>
                        <a:pt x="606" y="787"/>
                      </a:lnTo>
                      <a:lnTo>
                        <a:pt x="606" y="787"/>
                      </a:lnTo>
                      <a:cubicBezTo>
                        <a:pt x="628" y="787"/>
                        <a:pt x="647" y="784"/>
                        <a:pt x="664" y="77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7" name="Freeform 197">
                  <a:extLst>
                    <a:ext uri="{FF2B5EF4-FFF2-40B4-BE49-F238E27FC236}">
                      <a16:creationId xmlns:a16="http://schemas.microsoft.com/office/drawing/2014/main" id="{BBB6B7E1-E8B0-7241-82D6-1FFB048B815E}"/>
                    </a:ext>
                  </a:extLst>
                </p:cNvPr>
                <p:cNvSpPr>
                  <a:spLocks noChangeArrowheads="1"/>
                </p:cNvSpPr>
                <p:nvPr/>
              </p:nvSpPr>
              <p:spPr bwMode="auto">
                <a:xfrm>
                  <a:off x="3903663"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4 w 690"/>
                    <a:gd name="T13" fmla="*/ 8 h 788"/>
                    <a:gd name="T14" fmla="*/ 82 w 690"/>
                    <a:gd name="T15" fmla="*/ 0 h 788"/>
                    <a:gd name="T16" fmla="*/ 25 w 690"/>
                    <a:gd name="T17" fmla="*/ 8 h 788"/>
                    <a:gd name="T18" fmla="*/ 0 w 690"/>
                    <a:gd name="T19" fmla="*/ 33 h 788"/>
                    <a:gd name="T20" fmla="*/ 16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0 w 690"/>
                    <a:gd name="T35" fmla="*/ 558 h 788"/>
                    <a:gd name="T36" fmla="*/ 115 w 690"/>
                    <a:gd name="T37" fmla="*/ 623 h 788"/>
                    <a:gd name="T38" fmla="*/ 50 w 690"/>
                    <a:gd name="T39" fmla="*/ 689 h 788"/>
                    <a:gd name="T40" fmla="*/ 16 w 690"/>
                    <a:gd name="T41" fmla="*/ 722 h 788"/>
                    <a:gd name="T42" fmla="*/ 0 w 690"/>
                    <a:gd name="T43" fmla="*/ 754 h 788"/>
                    <a:gd name="T44" fmla="*/ 25 w 690"/>
                    <a:gd name="T45" fmla="*/ 778 h 788"/>
                    <a:gd name="T46" fmla="*/ 607 w 690"/>
                    <a:gd name="T47" fmla="*/ 787 h 788"/>
                    <a:gd name="T48" fmla="*/ 664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4" y="8"/>
                      </a:cubicBezTo>
                      <a:lnTo>
                        <a:pt x="664" y="8"/>
                      </a:lnTo>
                      <a:cubicBezTo>
                        <a:pt x="648" y="3"/>
                        <a:pt x="629" y="0"/>
                        <a:pt x="607" y="0"/>
                      </a:cubicBezTo>
                      <a:lnTo>
                        <a:pt x="82" y="0"/>
                      </a:lnTo>
                      <a:lnTo>
                        <a:pt x="82" y="0"/>
                      </a:lnTo>
                      <a:cubicBezTo>
                        <a:pt x="61" y="0"/>
                        <a:pt x="41" y="3"/>
                        <a:pt x="25" y="8"/>
                      </a:cubicBezTo>
                      <a:lnTo>
                        <a:pt x="25" y="8"/>
                      </a:lnTo>
                      <a:cubicBezTo>
                        <a:pt x="9" y="14"/>
                        <a:pt x="0" y="23"/>
                        <a:pt x="0" y="33"/>
                      </a:cubicBezTo>
                      <a:lnTo>
                        <a:pt x="0" y="33"/>
                      </a:lnTo>
                      <a:cubicBezTo>
                        <a:pt x="0" y="44"/>
                        <a:pt x="6" y="55"/>
                        <a:pt x="16" y="66"/>
                      </a:cubicBezTo>
                      <a:lnTo>
                        <a:pt x="82" y="131"/>
                      </a:lnTo>
                      <a:lnTo>
                        <a:pt x="115" y="164"/>
                      </a:lnTo>
                      <a:lnTo>
                        <a:pt x="148" y="197"/>
                      </a:lnTo>
                      <a:lnTo>
                        <a:pt x="246" y="295"/>
                      </a:lnTo>
                      <a:lnTo>
                        <a:pt x="279" y="328"/>
                      </a:lnTo>
                      <a:lnTo>
                        <a:pt x="279" y="328"/>
                      </a:lnTo>
                      <a:cubicBezTo>
                        <a:pt x="290" y="339"/>
                        <a:pt x="298" y="352"/>
                        <a:pt x="303" y="369"/>
                      </a:cubicBezTo>
                      <a:lnTo>
                        <a:pt x="303" y="369"/>
                      </a:lnTo>
                      <a:cubicBezTo>
                        <a:pt x="309" y="386"/>
                        <a:pt x="309" y="402"/>
                        <a:pt x="303" y="418"/>
                      </a:cubicBezTo>
                      <a:lnTo>
                        <a:pt x="303" y="418"/>
                      </a:lnTo>
                      <a:cubicBezTo>
                        <a:pt x="298" y="435"/>
                        <a:pt x="290" y="448"/>
                        <a:pt x="279" y="460"/>
                      </a:cubicBezTo>
                      <a:lnTo>
                        <a:pt x="246" y="492"/>
                      </a:lnTo>
                      <a:lnTo>
                        <a:pt x="213" y="525"/>
                      </a:lnTo>
                      <a:lnTo>
                        <a:pt x="180" y="558"/>
                      </a:lnTo>
                      <a:lnTo>
                        <a:pt x="148" y="591"/>
                      </a:lnTo>
                      <a:lnTo>
                        <a:pt x="115" y="623"/>
                      </a:lnTo>
                      <a:lnTo>
                        <a:pt x="82" y="656"/>
                      </a:lnTo>
                      <a:lnTo>
                        <a:pt x="50" y="689"/>
                      </a:lnTo>
                      <a:lnTo>
                        <a:pt x="16" y="722"/>
                      </a:lnTo>
                      <a:lnTo>
                        <a:pt x="16" y="722"/>
                      </a:lnTo>
                      <a:cubicBezTo>
                        <a:pt x="6" y="732"/>
                        <a:pt x="0" y="743"/>
                        <a:pt x="0" y="754"/>
                      </a:cubicBezTo>
                      <a:lnTo>
                        <a:pt x="0" y="754"/>
                      </a:lnTo>
                      <a:cubicBezTo>
                        <a:pt x="0" y="765"/>
                        <a:pt x="9" y="773"/>
                        <a:pt x="25" y="778"/>
                      </a:cubicBezTo>
                      <a:lnTo>
                        <a:pt x="25" y="778"/>
                      </a:lnTo>
                      <a:cubicBezTo>
                        <a:pt x="41" y="784"/>
                        <a:pt x="61" y="787"/>
                        <a:pt x="82" y="787"/>
                      </a:cubicBezTo>
                      <a:lnTo>
                        <a:pt x="607" y="787"/>
                      </a:lnTo>
                      <a:lnTo>
                        <a:pt x="607" y="787"/>
                      </a:lnTo>
                      <a:cubicBezTo>
                        <a:pt x="629" y="787"/>
                        <a:pt x="648" y="784"/>
                        <a:pt x="664" y="778"/>
                      </a:cubicBezTo>
                      <a:lnTo>
                        <a:pt x="664"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8" name="Freeform 198">
                  <a:extLst>
                    <a:ext uri="{FF2B5EF4-FFF2-40B4-BE49-F238E27FC236}">
                      <a16:creationId xmlns:a16="http://schemas.microsoft.com/office/drawing/2014/main" id="{8D2C5908-3DB5-A141-BABF-B740AF68FF26}"/>
                    </a:ext>
                  </a:extLst>
                </p:cNvPr>
                <p:cNvSpPr>
                  <a:spLocks noChangeArrowheads="1"/>
                </p:cNvSpPr>
                <p:nvPr/>
              </p:nvSpPr>
              <p:spPr bwMode="auto">
                <a:xfrm>
                  <a:off x="3498850" y="2332038"/>
                  <a:ext cx="187325" cy="187325"/>
                </a:xfrm>
                <a:custGeom>
                  <a:avLst/>
                  <a:gdLst>
                    <a:gd name="T0" fmla="*/ 383 w 520"/>
                    <a:gd name="T1" fmla="*/ 235 h 520"/>
                    <a:gd name="T2" fmla="*/ 325 w 520"/>
                    <a:gd name="T3" fmla="*/ 161 h 520"/>
                    <a:gd name="T4" fmla="*/ 292 w 520"/>
                    <a:gd name="T5" fmla="*/ 140 h 520"/>
                    <a:gd name="T6" fmla="*/ 284 w 520"/>
                    <a:gd name="T7" fmla="*/ 136 h 520"/>
                    <a:gd name="T8" fmla="*/ 235 w 520"/>
                    <a:gd name="T9" fmla="*/ 136 h 520"/>
                    <a:gd name="T10" fmla="*/ 194 w 520"/>
                    <a:gd name="T11" fmla="*/ 161 h 520"/>
                    <a:gd name="T12" fmla="*/ 161 w 520"/>
                    <a:gd name="T13" fmla="*/ 194 h 520"/>
                    <a:gd name="T14" fmla="*/ 137 w 520"/>
                    <a:gd name="T15" fmla="*/ 235 h 520"/>
                    <a:gd name="T16" fmla="*/ 137 w 520"/>
                    <a:gd name="T17" fmla="*/ 284 h 520"/>
                    <a:gd name="T18" fmla="*/ 194 w 520"/>
                    <a:gd name="T19" fmla="*/ 358 h 520"/>
                    <a:gd name="T20" fmla="*/ 235 w 520"/>
                    <a:gd name="T21" fmla="*/ 382 h 520"/>
                    <a:gd name="T22" fmla="*/ 284 w 520"/>
                    <a:gd name="T23" fmla="*/ 382 h 520"/>
                    <a:gd name="T24" fmla="*/ 292 w 520"/>
                    <a:gd name="T25" fmla="*/ 379 h 520"/>
                    <a:gd name="T26" fmla="*/ 325 w 520"/>
                    <a:gd name="T27" fmla="*/ 358 h 520"/>
                    <a:gd name="T28" fmla="*/ 358 w 520"/>
                    <a:gd name="T29" fmla="*/ 326 h 520"/>
                    <a:gd name="T30" fmla="*/ 383 w 520"/>
                    <a:gd name="T31" fmla="*/ 284 h 520"/>
                    <a:gd name="T32" fmla="*/ 514 w 520"/>
                    <a:gd name="T33" fmla="*/ 235 h 520"/>
                    <a:gd name="T34" fmla="*/ 514 w 520"/>
                    <a:gd name="T35" fmla="*/ 284 h 520"/>
                    <a:gd name="T36" fmla="*/ 489 w 520"/>
                    <a:gd name="T37" fmla="*/ 326 h 520"/>
                    <a:gd name="T38" fmla="*/ 424 w 520"/>
                    <a:gd name="T39" fmla="*/ 391 h 520"/>
                    <a:gd name="T40" fmla="*/ 358 w 520"/>
                    <a:gd name="T41" fmla="*/ 457 h 520"/>
                    <a:gd name="T42" fmla="*/ 325 w 520"/>
                    <a:gd name="T43" fmla="*/ 489 h 520"/>
                    <a:gd name="T44" fmla="*/ 292 w 520"/>
                    <a:gd name="T45" fmla="*/ 510 h 520"/>
                    <a:gd name="T46" fmla="*/ 284 w 520"/>
                    <a:gd name="T47" fmla="*/ 514 h 520"/>
                    <a:gd name="T48" fmla="*/ 235 w 520"/>
                    <a:gd name="T49" fmla="*/ 514 h 520"/>
                    <a:gd name="T50" fmla="*/ 161 w 520"/>
                    <a:gd name="T51" fmla="*/ 457 h 520"/>
                    <a:gd name="T52" fmla="*/ 30 w 520"/>
                    <a:gd name="T53" fmla="*/ 326 h 520"/>
                    <a:gd name="T54" fmla="*/ 6 w 520"/>
                    <a:gd name="T55" fmla="*/ 284 h 520"/>
                    <a:gd name="T56" fmla="*/ 6 w 520"/>
                    <a:gd name="T57" fmla="*/ 235 h 520"/>
                    <a:gd name="T58" fmla="*/ 30 w 520"/>
                    <a:gd name="T59" fmla="*/ 194 h 520"/>
                    <a:gd name="T60" fmla="*/ 96 w 520"/>
                    <a:gd name="T61" fmla="*/ 129 h 520"/>
                    <a:gd name="T62" fmla="*/ 194 w 520"/>
                    <a:gd name="T63" fmla="*/ 30 h 520"/>
                    <a:gd name="T64" fmla="*/ 235 w 520"/>
                    <a:gd name="T65" fmla="*/ 6 h 520"/>
                    <a:gd name="T66" fmla="*/ 284 w 520"/>
                    <a:gd name="T67" fmla="*/ 6 h 520"/>
                    <a:gd name="T68" fmla="*/ 292 w 520"/>
                    <a:gd name="T69" fmla="*/ 9 h 520"/>
                    <a:gd name="T70" fmla="*/ 325 w 520"/>
                    <a:gd name="T71" fmla="*/ 30 h 520"/>
                    <a:gd name="T72" fmla="*/ 489 w 520"/>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0" h="520">
                      <a:moveTo>
                        <a:pt x="383" y="235"/>
                      </a:moveTo>
                      <a:lnTo>
                        <a:pt x="383" y="235"/>
                      </a:lnTo>
                      <a:cubicBezTo>
                        <a:pt x="378" y="218"/>
                        <a:pt x="369" y="205"/>
                        <a:pt x="358" y="194"/>
                      </a:cubicBezTo>
                      <a:lnTo>
                        <a:pt x="325" y="161"/>
                      </a:lnTo>
                      <a:lnTo>
                        <a:pt x="325" y="161"/>
                      </a:lnTo>
                      <a:cubicBezTo>
                        <a:pt x="317" y="152"/>
                        <a:pt x="305" y="145"/>
                        <a:pt x="292" y="140"/>
                      </a:cubicBezTo>
                      <a:lnTo>
                        <a:pt x="292" y="140"/>
                      </a:lnTo>
                      <a:cubicBezTo>
                        <a:pt x="290" y="139"/>
                        <a:pt x="287" y="137"/>
                        <a:pt x="284" y="136"/>
                      </a:cubicBezTo>
                      <a:lnTo>
                        <a:pt x="284" y="136"/>
                      </a:lnTo>
                      <a:cubicBezTo>
                        <a:pt x="268" y="131"/>
                        <a:pt x="252" y="131"/>
                        <a:pt x="235" y="136"/>
                      </a:cubicBezTo>
                      <a:lnTo>
                        <a:pt x="235" y="136"/>
                      </a:lnTo>
                      <a:cubicBezTo>
                        <a:pt x="219" y="142"/>
                        <a:pt x="206" y="151"/>
                        <a:pt x="194" y="161"/>
                      </a:cubicBezTo>
                      <a:lnTo>
                        <a:pt x="161" y="194"/>
                      </a:lnTo>
                      <a:lnTo>
                        <a:pt x="161" y="194"/>
                      </a:lnTo>
                      <a:cubicBezTo>
                        <a:pt x="150" y="205"/>
                        <a:pt x="143" y="218"/>
                        <a:pt x="137" y="235"/>
                      </a:cubicBezTo>
                      <a:lnTo>
                        <a:pt x="137" y="235"/>
                      </a:lnTo>
                      <a:cubicBezTo>
                        <a:pt x="131" y="252"/>
                        <a:pt x="131" y="268"/>
                        <a:pt x="137" y="284"/>
                      </a:cubicBezTo>
                      <a:lnTo>
                        <a:pt x="137" y="284"/>
                      </a:lnTo>
                      <a:cubicBezTo>
                        <a:pt x="143" y="301"/>
                        <a:pt x="150" y="314"/>
                        <a:pt x="161" y="326"/>
                      </a:cubicBezTo>
                      <a:lnTo>
                        <a:pt x="194" y="358"/>
                      </a:lnTo>
                      <a:lnTo>
                        <a:pt x="194" y="358"/>
                      </a:lnTo>
                      <a:cubicBezTo>
                        <a:pt x="206" y="369"/>
                        <a:pt x="219" y="377"/>
                        <a:pt x="235" y="382"/>
                      </a:cubicBezTo>
                      <a:lnTo>
                        <a:pt x="235" y="382"/>
                      </a:lnTo>
                      <a:cubicBezTo>
                        <a:pt x="252" y="388"/>
                        <a:pt x="268" y="388"/>
                        <a:pt x="284" y="382"/>
                      </a:cubicBezTo>
                      <a:lnTo>
                        <a:pt x="284" y="382"/>
                      </a:lnTo>
                      <a:cubicBezTo>
                        <a:pt x="287" y="381"/>
                        <a:pt x="290" y="381"/>
                        <a:pt x="292" y="379"/>
                      </a:cubicBezTo>
                      <a:lnTo>
                        <a:pt x="292" y="379"/>
                      </a:lnTo>
                      <a:cubicBezTo>
                        <a:pt x="305" y="374"/>
                        <a:pt x="317" y="367"/>
                        <a:pt x="325" y="358"/>
                      </a:cubicBezTo>
                      <a:lnTo>
                        <a:pt x="358" y="326"/>
                      </a:lnTo>
                      <a:lnTo>
                        <a:pt x="358" y="326"/>
                      </a:lnTo>
                      <a:cubicBezTo>
                        <a:pt x="369" y="314"/>
                        <a:pt x="378" y="301"/>
                        <a:pt x="383" y="284"/>
                      </a:cubicBezTo>
                      <a:lnTo>
                        <a:pt x="383" y="284"/>
                      </a:lnTo>
                      <a:cubicBezTo>
                        <a:pt x="388" y="268"/>
                        <a:pt x="388" y="252"/>
                        <a:pt x="383" y="235"/>
                      </a:cubicBezTo>
                      <a:close/>
                      <a:moveTo>
                        <a:pt x="514" y="235"/>
                      </a:moveTo>
                      <a:lnTo>
                        <a:pt x="514" y="235"/>
                      </a:lnTo>
                      <a:cubicBezTo>
                        <a:pt x="519" y="252"/>
                        <a:pt x="519" y="268"/>
                        <a:pt x="514" y="284"/>
                      </a:cubicBezTo>
                      <a:lnTo>
                        <a:pt x="514" y="284"/>
                      </a:lnTo>
                      <a:cubicBezTo>
                        <a:pt x="509" y="301"/>
                        <a:pt x="500" y="314"/>
                        <a:pt x="489" y="326"/>
                      </a:cubicBezTo>
                      <a:lnTo>
                        <a:pt x="456" y="358"/>
                      </a:lnTo>
                      <a:lnTo>
                        <a:pt x="424" y="391"/>
                      </a:lnTo>
                      <a:lnTo>
                        <a:pt x="391" y="424"/>
                      </a:lnTo>
                      <a:lnTo>
                        <a:pt x="358" y="457"/>
                      </a:lnTo>
                      <a:lnTo>
                        <a:pt x="325" y="489"/>
                      </a:lnTo>
                      <a:lnTo>
                        <a:pt x="325" y="489"/>
                      </a:lnTo>
                      <a:cubicBezTo>
                        <a:pt x="317" y="498"/>
                        <a:pt x="305" y="505"/>
                        <a:pt x="292" y="510"/>
                      </a:cubicBezTo>
                      <a:lnTo>
                        <a:pt x="292" y="510"/>
                      </a:lnTo>
                      <a:cubicBezTo>
                        <a:pt x="290" y="512"/>
                        <a:pt x="287" y="513"/>
                        <a:pt x="284" y="514"/>
                      </a:cubicBezTo>
                      <a:lnTo>
                        <a:pt x="284" y="514"/>
                      </a:lnTo>
                      <a:cubicBezTo>
                        <a:pt x="268" y="519"/>
                        <a:pt x="252" y="519"/>
                        <a:pt x="235" y="514"/>
                      </a:cubicBezTo>
                      <a:lnTo>
                        <a:pt x="235" y="514"/>
                      </a:lnTo>
                      <a:cubicBezTo>
                        <a:pt x="219" y="508"/>
                        <a:pt x="206" y="500"/>
                        <a:pt x="194" y="489"/>
                      </a:cubicBezTo>
                      <a:lnTo>
                        <a:pt x="161" y="457"/>
                      </a:lnTo>
                      <a:lnTo>
                        <a:pt x="128" y="424"/>
                      </a:lnTo>
                      <a:lnTo>
                        <a:pt x="30" y="326"/>
                      </a:lnTo>
                      <a:lnTo>
                        <a:pt x="30" y="326"/>
                      </a:lnTo>
                      <a:cubicBezTo>
                        <a:pt x="19" y="314"/>
                        <a:pt x="11" y="301"/>
                        <a:pt x="6" y="284"/>
                      </a:cubicBezTo>
                      <a:lnTo>
                        <a:pt x="6" y="284"/>
                      </a:lnTo>
                      <a:cubicBezTo>
                        <a:pt x="0" y="268"/>
                        <a:pt x="0" y="252"/>
                        <a:pt x="6" y="235"/>
                      </a:cubicBezTo>
                      <a:lnTo>
                        <a:pt x="6" y="235"/>
                      </a:lnTo>
                      <a:cubicBezTo>
                        <a:pt x="11" y="218"/>
                        <a:pt x="19" y="205"/>
                        <a:pt x="30" y="194"/>
                      </a:cubicBezTo>
                      <a:lnTo>
                        <a:pt x="63" y="161"/>
                      </a:lnTo>
                      <a:lnTo>
                        <a:pt x="96" y="129"/>
                      </a:lnTo>
                      <a:lnTo>
                        <a:pt x="128" y="96"/>
                      </a:lnTo>
                      <a:lnTo>
                        <a:pt x="194" y="30"/>
                      </a:lnTo>
                      <a:lnTo>
                        <a:pt x="194" y="30"/>
                      </a:lnTo>
                      <a:cubicBezTo>
                        <a:pt x="206" y="20"/>
                        <a:pt x="219" y="11"/>
                        <a:pt x="235" y="6"/>
                      </a:cubicBezTo>
                      <a:lnTo>
                        <a:pt x="235" y="6"/>
                      </a:lnTo>
                      <a:cubicBezTo>
                        <a:pt x="252" y="0"/>
                        <a:pt x="268" y="0"/>
                        <a:pt x="284" y="6"/>
                      </a:cubicBezTo>
                      <a:lnTo>
                        <a:pt x="284" y="6"/>
                      </a:lnTo>
                      <a:cubicBezTo>
                        <a:pt x="287" y="7"/>
                        <a:pt x="290" y="8"/>
                        <a:pt x="292" y="9"/>
                      </a:cubicBezTo>
                      <a:lnTo>
                        <a:pt x="292" y="9"/>
                      </a:lnTo>
                      <a:cubicBezTo>
                        <a:pt x="305" y="14"/>
                        <a:pt x="317" y="21"/>
                        <a:pt x="325" y="30"/>
                      </a:cubicBezTo>
                      <a:lnTo>
                        <a:pt x="489" y="194"/>
                      </a:lnTo>
                      <a:lnTo>
                        <a:pt x="489" y="194"/>
                      </a:lnTo>
                      <a:cubicBezTo>
                        <a:pt x="500" y="205"/>
                        <a:pt x="509" y="218"/>
                        <a:pt x="514" y="235"/>
                      </a:cubicBezTo>
                      <a:close/>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79" name="Freeform 201">
                  <a:extLst>
                    <a:ext uri="{FF2B5EF4-FFF2-40B4-BE49-F238E27FC236}">
                      <a16:creationId xmlns:a16="http://schemas.microsoft.com/office/drawing/2014/main" id="{32EA553B-C753-244E-9CF2-DA923EEB9BC8}"/>
                    </a:ext>
                  </a:extLst>
                </p:cNvPr>
                <p:cNvSpPr>
                  <a:spLocks noChangeArrowheads="1"/>
                </p:cNvSpPr>
                <p:nvPr/>
              </p:nvSpPr>
              <p:spPr bwMode="auto">
                <a:xfrm>
                  <a:off x="3568700" y="2403475"/>
                  <a:ext cx="46038" cy="46038"/>
                </a:xfrm>
                <a:custGeom>
                  <a:avLst/>
                  <a:gdLst>
                    <a:gd name="T0" fmla="*/ 95 w 127"/>
                    <a:gd name="T1" fmla="*/ 9 h 127"/>
                    <a:gd name="T2" fmla="*/ 95 w 127"/>
                    <a:gd name="T3" fmla="*/ 9 h 127"/>
                    <a:gd name="T4" fmla="*/ 87 w 127"/>
                    <a:gd name="T5" fmla="*/ 5 h 127"/>
                    <a:gd name="T6" fmla="*/ 87 w 127"/>
                    <a:gd name="T7" fmla="*/ 5 h 127"/>
                    <a:gd name="T8" fmla="*/ 38 w 127"/>
                    <a:gd name="T9" fmla="*/ 5 h 127"/>
                    <a:gd name="T10" fmla="*/ 38 w 127"/>
                    <a:gd name="T11" fmla="*/ 5 h 127"/>
                    <a:gd name="T12" fmla="*/ 5 w 127"/>
                    <a:gd name="T13" fmla="*/ 38 h 127"/>
                    <a:gd name="T14" fmla="*/ 5 w 127"/>
                    <a:gd name="T15" fmla="*/ 38 h 127"/>
                    <a:gd name="T16" fmla="*/ 5 w 127"/>
                    <a:gd name="T17" fmla="*/ 87 h 127"/>
                    <a:gd name="T18" fmla="*/ 5 w 127"/>
                    <a:gd name="T19" fmla="*/ 87 h 127"/>
                    <a:gd name="T20" fmla="*/ 38 w 127"/>
                    <a:gd name="T21" fmla="*/ 120 h 127"/>
                    <a:gd name="T22" fmla="*/ 38 w 127"/>
                    <a:gd name="T23" fmla="*/ 120 h 127"/>
                    <a:gd name="T24" fmla="*/ 87 w 127"/>
                    <a:gd name="T25" fmla="*/ 120 h 127"/>
                    <a:gd name="T26" fmla="*/ 87 w 127"/>
                    <a:gd name="T27" fmla="*/ 120 h 127"/>
                    <a:gd name="T28" fmla="*/ 95 w 127"/>
                    <a:gd name="T29" fmla="*/ 116 h 127"/>
                    <a:gd name="T30" fmla="*/ 95 w 127"/>
                    <a:gd name="T31" fmla="*/ 116 h 127"/>
                    <a:gd name="T32" fmla="*/ 120 w 127"/>
                    <a:gd name="T33" fmla="*/ 87 h 127"/>
                    <a:gd name="T34" fmla="*/ 120 w 127"/>
                    <a:gd name="T35" fmla="*/ 87 h 127"/>
                    <a:gd name="T36" fmla="*/ 120 w 127"/>
                    <a:gd name="T37" fmla="*/ 38 h 127"/>
                    <a:gd name="T38" fmla="*/ 120 w 127"/>
                    <a:gd name="T39" fmla="*/ 38 h 127"/>
                    <a:gd name="T40" fmla="*/ 95 w 127"/>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95" y="9"/>
                      </a:moveTo>
                      <a:lnTo>
                        <a:pt x="95" y="9"/>
                      </a:lnTo>
                      <a:cubicBezTo>
                        <a:pt x="93" y="8"/>
                        <a:pt x="90" y="6"/>
                        <a:pt x="87" y="5"/>
                      </a:cubicBezTo>
                      <a:lnTo>
                        <a:pt x="87" y="5"/>
                      </a:lnTo>
                      <a:cubicBezTo>
                        <a:pt x="71" y="0"/>
                        <a:pt x="55" y="0"/>
                        <a:pt x="38" y="5"/>
                      </a:cubicBezTo>
                      <a:lnTo>
                        <a:pt x="38" y="5"/>
                      </a:lnTo>
                      <a:cubicBezTo>
                        <a:pt x="22" y="10"/>
                        <a:pt x="11" y="21"/>
                        <a:pt x="5" y="38"/>
                      </a:cubicBezTo>
                      <a:lnTo>
                        <a:pt x="5" y="38"/>
                      </a:lnTo>
                      <a:cubicBezTo>
                        <a:pt x="0" y="55"/>
                        <a:pt x="0" y="71"/>
                        <a:pt x="5" y="87"/>
                      </a:cubicBezTo>
                      <a:lnTo>
                        <a:pt x="5" y="87"/>
                      </a:lnTo>
                      <a:cubicBezTo>
                        <a:pt x="11" y="104"/>
                        <a:pt x="22" y="114"/>
                        <a:pt x="38" y="120"/>
                      </a:cubicBezTo>
                      <a:lnTo>
                        <a:pt x="38" y="120"/>
                      </a:lnTo>
                      <a:cubicBezTo>
                        <a:pt x="55" y="126"/>
                        <a:pt x="71" y="126"/>
                        <a:pt x="87" y="120"/>
                      </a:cubicBezTo>
                      <a:lnTo>
                        <a:pt x="87" y="120"/>
                      </a:lnTo>
                      <a:cubicBezTo>
                        <a:pt x="90" y="119"/>
                        <a:pt x="93" y="118"/>
                        <a:pt x="95" y="116"/>
                      </a:cubicBezTo>
                      <a:lnTo>
                        <a:pt x="95" y="116"/>
                      </a:lnTo>
                      <a:cubicBezTo>
                        <a:pt x="108" y="110"/>
                        <a:pt x="116" y="101"/>
                        <a:pt x="120" y="87"/>
                      </a:cubicBezTo>
                      <a:lnTo>
                        <a:pt x="120" y="87"/>
                      </a:lnTo>
                      <a:cubicBezTo>
                        <a:pt x="126" y="71"/>
                        <a:pt x="126" y="55"/>
                        <a:pt x="120" y="38"/>
                      </a:cubicBezTo>
                      <a:lnTo>
                        <a:pt x="120" y="38"/>
                      </a:lnTo>
                      <a:cubicBezTo>
                        <a:pt x="116" y="25"/>
                        <a:pt x="108" y="15"/>
                        <a:pt x="95" y="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0" name="Freeform 204">
                  <a:extLst>
                    <a:ext uri="{FF2B5EF4-FFF2-40B4-BE49-F238E27FC236}">
                      <a16:creationId xmlns:a16="http://schemas.microsoft.com/office/drawing/2014/main" id="{86719EFE-8660-E64F-8B2B-5FA1CE8D1135}"/>
                    </a:ext>
                  </a:extLst>
                </p:cNvPr>
                <p:cNvSpPr>
                  <a:spLocks noChangeArrowheads="1"/>
                </p:cNvSpPr>
                <p:nvPr/>
              </p:nvSpPr>
              <p:spPr bwMode="auto">
                <a:xfrm>
                  <a:off x="3173413" y="2573338"/>
                  <a:ext cx="247650" cy="136525"/>
                </a:xfrm>
                <a:custGeom>
                  <a:avLst/>
                  <a:gdLst>
                    <a:gd name="T0" fmla="*/ 664 w 689"/>
                    <a:gd name="T1" fmla="*/ 369 h 379"/>
                    <a:gd name="T2" fmla="*/ 664 w 689"/>
                    <a:gd name="T3" fmla="*/ 369 h 379"/>
                    <a:gd name="T4" fmla="*/ 688 w 689"/>
                    <a:gd name="T5" fmla="*/ 344 h 379"/>
                    <a:gd name="T6" fmla="*/ 688 w 689"/>
                    <a:gd name="T7" fmla="*/ 344 h 379"/>
                    <a:gd name="T8" fmla="*/ 672 w 689"/>
                    <a:gd name="T9" fmla="*/ 312 h 379"/>
                    <a:gd name="T10" fmla="*/ 639 w 689"/>
                    <a:gd name="T11" fmla="*/ 279 h 379"/>
                    <a:gd name="T12" fmla="*/ 607 w 689"/>
                    <a:gd name="T13" fmla="*/ 246 h 379"/>
                    <a:gd name="T14" fmla="*/ 574 w 689"/>
                    <a:gd name="T15" fmla="*/ 214 h 379"/>
                    <a:gd name="T16" fmla="*/ 541 w 689"/>
                    <a:gd name="T17" fmla="*/ 180 h 379"/>
                    <a:gd name="T18" fmla="*/ 508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0 w 689"/>
                    <a:gd name="T43" fmla="*/ 148 h 379"/>
                    <a:gd name="T44" fmla="*/ 147 w 689"/>
                    <a:gd name="T45" fmla="*/ 180 h 379"/>
                    <a:gd name="T46" fmla="*/ 115 w 689"/>
                    <a:gd name="T47" fmla="*/ 214 h 379"/>
                    <a:gd name="T48" fmla="*/ 82 w 689"/>
                    <a:gd name="T49" fmla="*/ 246 h 379"/>
                    <a:gd name="T50" fmla="*/ 49 w 689"/>
                    <a:gd name="T51" fmla="*/ 279 h 379"/>
                    <a:gd name="T52" fmla="*/ 17 w 689"/>
                    <a:gd name="T53" fmla="*/ 312 h 379"/>
                    <a:gd name="T54" fmla="*/ 17 w 689"/>
                    <a:gd name="T55" fmla="*/ 312 h 379"/>
                    <a:gd name="T56" fmla="*/ 0 w 689"/>
                    <a:gd name="T57" fmla="*/ 344 h 379"/>
                    <a:gd name="T58" fmla="*/ 0 w 689"/>
                    <a:gd name="T59" fmla="*/ 344 h 379"/>
                    <a:gd name="T60" fmla="*/ 25 w 689"/>
                    <a:gd name="T61" fmla="*/ 369 h 379"/>
                    <a:gd name="T62" fmla="*/ 25 w 689"/>
                    <a:gd name="T63" fmla="*/ 369 h 379"/>
                    <a:gd name="T64" fmla="*/ 82 w 689"/>
                    <a:gd name="T65" fmla="*/ 378 h 379"/>
                    <a:gd name="T66" fmla="*/ 607 w 689"/>
                    <a:gd name="T67" fmla="*/ 378 h 379"/>
                    <a:gd name="T68" fmla="*/ 607 w 689"/>
                    <a:gd name="T69" fmla="*/ 378 h 379"/>
                    <a:gd name="T70" fmla="*/ 664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4" y="369"/>
                      </a:moveTo>
                      <a:lnTo>
                        <a:pt x="664" y="369"/>
                      </a:lnTo>
                      <a:cubicBezTo>
                        <a:pt x="680" y="364"/>
                        <a:pt x="688" y="355"/>
                        <a:pt x="688" y="344"/>
                      </a:cubicBezTo>
                      <a:lnTo>
                        <a:pt x="688" y="344"/>
                      </a:lnTo>
                      <a:cubicBezTo>
                        <a:pt x="688" y="334"/>
                        <a:pt x="683" y="323"/>
                        <a:pt x="672" y="312"/>
                      </a:cubicBezTo>
                      <a:lnTo>
                        <a:pt x="639" y="279"/>
                      </a:lnTo>
                      <a:lnTo>
                        <a:pt x="607" y="246"/>
                      </a:lnTo>
                      <a:lnTo>
                        <a:pt x="574" y="214"/>
                      </a:lnTo>
                      <a:lnTo>
                        <a:pt x="541" y="180"/>
                      </a:lnTo>
                      <a:lnTo>
                        <a:pt x="508" y="148"/>
                      </a:lnTo>
                      <a:lnTo>
                        <a:pt x="475" y="115"/>
                      </a:lnTo>
                      <a:lnTo>
                        <a:pt x="443" y="82"/>
                      </a:lnTo>
                      <a:lnTo>
                        <a:pt x="410" y="50"/>
                      </a:lnTo>
                      <a:lnTo>
                        <a:pt x="377" y="16"/>
                      </a:lnTo>
                      <a:lnTo>
                        <a:pt x="377" y="16"/>
                      </a:lnTo>
                      <a:cubicBezTo>
                        <a:pt x="366" y="6"/>
                        <a:pt x="355" y="0"/>
                        <a:pt x="345" y="0"/>
                      </a:cubicBezTo>
                      <a:lnTo>
                        <a:pt x="345" y="0"/>
                      </a:lnTo>
                      <a:cubicBezTo>
                        <a:pt x="333" y="0"/>
                        <a:pt x="322" y="6"/>
                        <a:pt x="311" y="16"/>
                      </a:cubicBezTo>
                      <a:lnTo>
                        <a:pt x="279" y="50"/>
                      </a:lnTo>
                      <a:lnTo>
                        <a:pt x="246" y="82"/>
                      </a:lnTo>
                      <a:lnTo>
                        <a:pt x="213" y="115"/>
                      </a:lnTo>
                      <a:lnTo>
                        <a:pt x="180" y="148"/>
                      </a:lnTo>
                      <a:lnTo>
                        <a:pt x="147" y="180"/>
                      </a:lnTo>
                      <a:lnTo>
                        <a:pt x="115" y="214"/>
                      </a:lnTo>
                      <a:lnTo>
                        <a:pt x="82" y="246"/>
                      </a:lnTo>
                      <a:lnTo>
                        <a:pt x="49" y="279"/>
                      </a:lnTo>
                      <a:lnTo>
                        <a:pt x="17" y="312"/>
                      </a:lnTo>
                      <a:lnTo>
                        <a:pt x="17" y="312"/>
                      </a:lnTo>
                      <a:cubicBezTo>
                        <a:pt x="5" y="323"/>
                        <a:pt x="0" y="334"/>
                        <a:pt x="0" y="344"/>
                      </a:cubicBezTo>
                      <a:lnTo>
                        <a:pt x="0" y="344"/>
                      </a:lnTo>
                      <a:cubicBezTo>
                        <a:pt x="0" y="355"/>
                        <a:pt x="8" y="364"/>
                        <a:pt x="25" y="369"/>
                      </a:cubicBezTo>
                      <a:lnTo>
                        <a:pt x="25" y="369"/>
                      </a:lnTo>
                      <a:cubicBezTo>
                        <a:pt x="41" y="375"/>
                        <a:pt x="60" y="378"/>
                        <a:pt x="82" y="378"/>
                      </a:cubicBezTo>
                      <a:lnTo>
                        <a:pt x="607" y="378"/>
                      </a:lnTo>
                      <a:lnTo>
                        <a:pt x="607" y="378"/>
                      </a:lnTo>
                      <a:cubicBezTo>
                        <a:pt x="628" y="378"/>
                        <a:pt x="648" y="375"/>
                        <a:pt x="664" y="36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1" name="Freeform 205">
                  <a:extLst>
                    <a:ext uri="{FF2B5EF4-FFF2-40B4-BE49-F238E27FC236}">
                      <a16:creationId xmlns:a16="http://schemas.microsoft.com/office/drawing/2014/main" id="{F47DF0E1-093B-4E4B-9925-D8D6DEAD5858}"/>
                    </a:ext>
                  </a:extLst>
                </p:cNvPr>
                <p:cNvSpPr>
                  <a:spLocks noChangeArrowheads="1"/>
                </p:cNvSpPr>
                <p:nvPr/>
              </p:nvSpPr>
              <p:spPr bwMode="auto">
                <a:xfrm>
                  <a:off x="3762375" y="2573338"/>
                  <a:ext cx="247650" cy="136525"/>
                </a:xfrm>
                <a:custGeom>
                  <a:avLst/>
                  <a:gdLst>
                    <a:gd name="T0" fmla="*/ 639 w 689"/>
                    <a:gd name="T1" fmla="*/ 279 h 379"/>
                    <a:gd name="T2" fmla="*/ 606 w 689"/>
                    <a:gd name="T3" fmla="*/ 246 h 379"/>
                    <a:gd name="T4" fmla="*/ 573 w 689"/>
                    <a:gd name="T5" fmla="*/ 213 h 379"/>
                    <a:gd name="T6" fmla="*/ 541 w 689"/>
                    <a:gd name="T7" fmla="*/ 180 h 379"/>
                    <a:gd name="T8" fmla="*/ 508 w 689"/>
                    <a:gd name="T9" fmla="*/ 148 h 379"/>
                    <a:gd name="T10" fmla="*/ 475 w 689"/>
                    <a:gd name="T11" fmla="*/ 115 h 379"/>
                    <a:gd name="T12" fmla="*/ 443 w 689"/>
                    <a:gd name="T13" fmla="*/ 82 h 379"/>
                    <a:gd name="T14" fmla="*/ 409 w 689"/>
                    <a:gd name="T15" fmla="*/ 50 h 379"/>
                    <a:gd name="T16" fmla="*/ 377 w 689"/>
                    <a:gd name="T17" fmla="*/ 16 h 379"/>
                    <a:gd name="T18" fmla="*/ 377 w 689"/>
                    <a:gd name="T19" fmla="*/ 16 h 379"/>
                    <a:gd name="T20" fmla="*/ 344 w 689"/>
                    <a:gd name="T21" fmla="*/ 0 h 379"/>
                    <a:gd name="T22" fmla="*/ 344 w 689"/>
                    <a:gd name="T23" fmla="*/ 0 h 379"/>
                    <a:gd name="T24" fmla="*/ 312 w 689"/>
                    <a:gd name="T25" fmla="*/ 16 h 379"/>
                    <a:gd name="T26" fmla="*/ 279 w 689"/>
                    <a:gd name="T27" fmla="*/ 50 h 379"/>
                    <a:gd name="T28" fmla="*/ 246 w 689"/>
                    <a:gd name="T29" fmla="*/ 82 h 379"/>
                    <a:gd name="T30" fmla="*/ 213 w 689"/>
                    <a:gd name="T31" fmla="*/ 115 h 379"/>
                    <a:gd name="T32" fmla="*/ 181 w 689"/>
                    <a:gd name="T33" fmla="*/ 148 h 379"/>
                    <a:gd name="T34" fmla="*/ 148 w 689"/>
                    <a:gd name="T35" fmla="*/ 180 h 379"/>
                    <a:gd name="T36" fmla="*/ 115 w 689"/>
                    <a:gd name="T37" fmla="*/ 213 h 379"/>
                    <a:gd name="T38" fmla="*/ 82 w 689"/>
                    <a:gd name="T39" fmla="*/ 246 h 379"/>
                    <a:gd name="T40" fmla="*/ 49 w 689"/>
                    <a:gd name="T41" fmla="*/ 279 h 379"/>
                    <a:gd name="T42" fmla="*/ 17 w 689"/>
                    <a:gd name="T43" fmla="*/ 312 h 379"/>
                    <a:gd name="T44" fmla="*/ 17 w 689"/>
                    <a:gd name="T45" fmla="*/ 312 h 379"/>
                    <a:gd name="T46" fmla="*/ 0 w 689"/>
                    <a:gd name="T47" fmla="*/ 344 h 379"/>
                    <a:gd name="T48" fmla="*/ 0 w 689"/>
                    <a:gd name="T49" fmla="*/ 344 h 379"/>
                    <a:gd name="T50" fmla="*/ 24 w 689"/>
                    <a:gd name="T51" fmla="*/ 369 h 379"/>
                    <a:gd name="T52" fmla="*/ 24 w 689"/>
                    <a:gd name="T53" fmla="*/ 369 h 379"/>
                    <a:gd name="T54" fmla="*/ 82 w 689"/>
                    <a:gd name="T55" fmla="*/ 378 h 379"/>
                    <a:gd name="T56" fmla="*/ 606 w 689"/>
                    <a:gd name="T57" fmla="*/ 378 h 379"/>
                    <a:gd name="T58" fmla="*/ 606 w 689"/>
                    <a:gd name="T59" fmla="*/ 378 h 379"/>
                    <a:gd name="T60" fmla="*/ 664 w 689"/>
                    <a:gd name="T61" fmla="*/ 369 h 379"/>
                    <a:gd name="T62" fmla="*/ 664 w 689"/>
                    <a:gd name="T63" fmla="*/ 369 h 379"/>
                    <a:gd name="T64" fmla="*/ 688 w 689"/>
                    <a:gd name="T65" fmla="*/ 344 h 379"/>
                    <a:gd name="T66" fmla="*/ 688 w 689"/>
                    <a:gd name="T67" fmla="*/ 344 h 379"/>
                    <a:gd name="T68" fmla="*/ 672 w 689"/>
                    <a:gd name="T69" fmla="*/ 312 h 379"/>
                    <a:gd name="T70" fmla="*/ 639 w 689"/>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39" y="279"/>
                      </a:moveTo>
                      <a:lnTo>
                        <a:pt x="606" y="246"/>
                      </a:lnTo>
                      <a:lnTo>
                        <a:pt x="573" y="213"/>
                      </a:lnTo>
                      <a:lnTo>
                        <a:pt x="541" y="180"/>
                      </a:lnTo>
                      <a:lnTo>
                        <a:pt x="508" y="148"/>
                      </a:lnTo>
                      <a:lnTo>
                        <a:pt x="475" y="115"/>
                      </a:lnTo>
                      <a:lnTo>
                        <a:pt x="443" y="82"/>
                      </a:lnTo>
                      <a:lnTo>
                        <a:pt x="409" y="50"/>
                      </a:lnTo>
                      <a:lnTo>
                        <a:pt x="377" y="16"/>
                      </a:lnTo>
                      <a:lnTo>
                        <a:pt x="377" y="16"/>
                      </a:lnTo>
                      <a:cubicBezTo>
                        <a:pt x="366" y="6"/>
                        <a:pt x="355" y="0"/>
                        <a:pt x="344" y="0"/>
                      </a:cubicBezTo>
                      <a:lnTo>
                        <a:pt x="344" y="0"/>
                      </a:lnTo>
                      <a:cubicBezTo>
                        <a:pt x="333" y="0"/>
                        <a:pt x="322" y="6"/>
                        <a:pt x="312" y="16"/>
                      </a:cubicBezTo>
                      <a:lnTo>
                        <a:pt x="279" y="50"/>
                      </a:lnTo>
                      <a:lnTo>
                        <a:pt x="246" y="82"/>
                      </a:lnTo>
                      <a:lnTo>
                        <a:pt x="213" y="115"/>
                      </a:lnTo>
                      <a:lnTo>
                        <a:pt x="181" y="148"/>
                      </a:lnTo>
                      <a:lnTo>
                        <a:pt x="148" y="180"/>
                      </a:lnTo>
                      <a:lnTo>
                        <a:pt x="115" y="213"/>
                      </a:lnTo>
                      <a:lnTo>
                        <a:pt x="82" y="246"/>
                      </a:lnTo>
                      <a:lnTo>
                        <a:pt x="49" y="279"/>
                      </a:lnTo>
                      <a:lnTo>
                        <a:pt x="17" y="312"/>
                      </a:lnTo>
                      <a:lnTo>
                        <a:pt x="17" y="312"/>
                      </a:lnTo>
                      <a:cubicBezTo>
                        <a:pt x="5" y="323"/>
                        <a:pt x="0" y="334"/>
                        <a:pt x="0" y="344"/>
                      </a:cubicBezTo>
                      <a:lnTo>
                        <a:pt x="0" y="344"/>
                      </a:lnTo>
                      <a:cubicBezTo>
                        <a:pt x="0" y="355"/>
                        <a:pt x="8" y="364"/>
                        <a:pt x="24" y="369"/>
                      </a:cubicBezTo>
                      <a:lnTo>
                        <a:pt x="24" y="369"/>
                      </a:lnTo>
                      <a:cubicBezTo>
                        <a:pt x="41" y="375"/>
                        <a:pt x="60" y="378"/>
                        <a:pt x="82" y="378"/>
                      </a:cubicBezTo>
                      <a:lnTo>
                        <a:pt x="606" y="378"/>
                      </a:lnTo>
                      <a:lnTo>
                        <a:pt x="606" y="378"/>
                      </a:lnTo>
                      <a:cubicBezTo>
                        <a:pt x="628" y="378"/>
                        <a:pt x="647" y="375"/>
                        <a:pt x="664" y="369"/>
                      </a:cubicBezTo>
                      <a:lnTo>
                        <a:pt x="664" y="369"/>
                      </a:lnTo>
                      <a:cubicBezTo>
                        <a:pt x="680" y="364"/>
                        <a:pt x="688" y="355"/>
                        <a:pt x="688" y="344"/>
                      </a:cubicBezTo>
                      <a:lnTo>
                        <a:pt x="688" y="344"/>
                      </a:lnTo>
                      <a:cubicBezTo>
                        <a:pt x="688" y="334"/>
                        <a:pt x="683" y="323"/>
                        <a:pt x="672" y="312"/>
                      </a:cubicBezTo>
                      <a:lnTo>
                        <a:pt x="639" y="27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2" name="Freeform 206">
                  <a:extLst>
                    <a:ext uri="{FF2B5EF4-FFF2-40B4-BE49-F238E27FC236}">
                      <a16:creationId xmlns:a16="http://schemas.microsoft.com/office/drawing/2014/main" id="{B5515522-6154-5049-9C76-E8CBD261C13D}"/>
                    </a:ext>
                  </a:extLst>
                </p:cNvPr>
                <p:cNvSpPr>
                  <a:spLocks noChangeArrowheads="1"/>
                </p:cNvSpPr>
                <p:nvPr/>
              </p:nvSpPr>
              <p:spPr bwMode="auto">
                <a:xfrm>
                  <a:off x="3314700" y="2714625"/>
                  <a:ext cx="247650" cy="136525"/>
                </a:xfrm>
                <a:custGeom>
                  <a:avLst/>
                  <a:gdLst>
                    <a:gd name="T0" fmla="*/ 664 w 690"/>
                    <a:gd name="T1" fmla="*/ 368 h 378"/>
                    <a:gd name="T2" fmla="*/ 664 w 690"/>
                    <a:gd name="T3" fmla="*/ 368 h 378"/>
                    <a:gd name="T4" fmla="*/ 689 w 690"/>
                    <a:gd name="T5" fmla="*/ 344 h 378"/>
                    <a:gd name="T6" fmla="*/ 689 w 690"/>
                    <a:gd name="T7" fmla="*/ 344 h 378"/>
                    <a:gd name="T8" fmla="*/ 672 w 690"/>
                    <a:gd name="T9" fmla="*/ 311 h 378"/>
                    <a:gd name="T10" fmla="*/ 639 w 690"/>
                    <a:gd name="T11" fmla="*/ 278 h 378"/>
                    <a:gd name="T12" fmla="*/ 607 w 690"/>
                    <a:gd name="T13" fmla="*/ 246 h 378"/>
                    <a:gd name="T14" fmla="*/ 574 w 690"/>
                    <a:gd name="T15" fmla="*/ 213 h 378"/>
                    <a:gd name="T16" fmla="*/ 541 w 690"/>
                    <a:gd name="T17" fmla="*/ 180 h 378"/>
                    <a:gd name="T18" fmla="*/ 508 w 690"/>
                    <a:gd name="T19" fmla="*/ 147 h 378"/>
                    <a:gd name="T20" fmla="*/ 476 w 690"/>
                    <a:gd name="T21" fmla="*/ 114 h 378"/>
                    <a:gd name="T22" fmla="*/ 443 w 690"/>
                    <a:gd name="T23" fmla="*/ 82 h 378"/>
                    <a:gd name="T24" fmla="*/ 410 w 690"/>
                    <a:gd name="T25" fmla="*/ 49 h 378"/>
                    <a:gd name="T26" fmla="*/ 377 w 690"/>
                    <a:gd name="T27" fmla="*/ 16 h 378"/>
                    <a:gd name="T28" fmla="*/ 377 w 690"/>
                    <a:gd name="T29" fmla="*/ 16 h 378"/>
                    <a:gd name="T30" fmla="*/ 345 w 690"/>
                    <a:gd name="T31" fmla="*/ 0 h 378"/>
                    <a:gd name="T32" fmla="*/ 345 w 690"/>
                    <a:gd name="T33" fmla="*/ 0 h 378"/>
                    <a:gd name="T34" fmla="*/ 312 w 690"/>
                    <a:gd name="T35" fmla="*/ 16 h 378"/>
                    <a:gd name="T36" fmla="*/ 279 w 690"/>
                    <a:gd name="T37" fmla="*/ 49 h 378"/>
                    <a:gd name="T38" fmla="*/ 246 w 690"/>
                    <a:gd name="T39" fmla="*/ 82 h 378"/>
                    <a:gd name="T40" fmla="*/ 148 w 690"/>
                    <a:gd name="T41" fmla="*/ 180 h 378"/>
                    <a:gd name="T42" fmla="*/ 115 w 690"/>
                    <a:gd name="T43" fmla="*/ 213 h 378"/>
                    <a:gd name="T44" fmla="*/ 82 w 690"/>
                    <a:gd name="T45" fmla="*/ 246 h 378"/>
                    <a:gd name="T46" fmla="*/ 17 w 690"/>
                    <a:gd name="T47" fmla="*/ 311 h 378"/>
                    <a:gd name="T48" fmla="*/ 17 w 690"/>
                    <a:gd name="T49" fmla="*/ 311 h 378"/>
                    <a:gd name="T50" fmla="*/ 0 w 690"/>
                    <a:gd name="T51" fmla="*/ 344 h 378"/>
                    <a:gd name="T52" fmla="*/ 0 w 690"/>
                    <a:gd name="T53" fmla="*/ 344 h 378"/>
                    <a:gd name="T54" fmla="*/ 25 w 690"/>
                    <a:gd name="T55" fmla="*/ 368 h 378"/>
                    <a:gd name="T56" fmla="*/ 25 w 690"/>
                    <a:gd name="T57" fmla="*/ 368 h 378"/>
                    <a:gd name="T58" fmla="*/ 82 w 690"/>
                    <a:gd name="T59" fmla="*/ 377 h 378"/>
                    <a:gd name="T60" fmla="*/ 607 w 690"/>
                    <a:gd name="T61" fmla="*/ 377 h 378"/>
                    <a:gd name="T62" fmla="*/ 607 w 690"/>
                    <a:gd name="T63" fmla="*/ 377 h 378"/>
                    <a:gd name="T64" fmla="*/ 664 w 690"/>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378">
                      <a:moveTo>
                        <a:pt x="664" y="368"/>
                      </a:moveTo>
                      <a:lnTo>
                        <a:pt x="664" y="368"/>
                      </a:lnTo>
                      <a:cubicBezTo>
                        <a:pt x="680" y="363"/>
                        <a:pt x="689" y="355"/>
                        <a:pt x="689" y="344"/>
                      </a:cubicBezTo>
                      <a:lnTo>
                        <a:pt x="689" y="344"/>
                      </a:lnTo>
                      <a:cubicBezTo>
                        <a:pt x="689" y="333"/>
                        <a:pt x="683" y="322"/>
                        <a:pt x="672" y="311"/>
                      </a:cubicBezTo>
                      <a:lnTo>
                        <a:pt x="639" y="278"/>
                      </a:lnTo>
                      <a:lnTo>
                        <a:pt x="607" y="246"/>
                      </a:lnTo>
                      <a:lnTo>
                        <a:pt x="574" y="213"/>
                      </a:lnTo>
                      <a:lnTo>
                        <a:pt x="541" y="180"/>
                      </a:lnTo>
                      <a:lnTo>
                        <a:pt x="508" y="147"/>
                      </a:lnTo>
                      <a:lnTo>
                        <a:pt x="476" y="114"/>
                      </a:lnTo>
                      <a:lnTo>
                        <a:pt x="443" y="82"/>
                      </a:lnTo>
                      <a:lnTo>
                        <a:pt x="410" y="49"/>
                      </a:lnTo>
                      <a:lnTo>
                        <a:pt x="377" y="16"/>
                      </a:lnTo>
                      <a:lnTo>
                        <a:pt x="377" y="16"/>
                      </a:lnTo>
                      <a:cubicBezTo>
                        <a:pt x="366" y="5"/>
                        <a:pt x="356" y="0"/>
                        <a:pt x="345" y="0"/>
                      </a:cubicBezTo>
                      <a:lnTo>
                        <a:pt x="345" y="0"/>
                      </a:lnTo>
                      <a:cubicBezTo>
                        <a:pt x="334" y="0"/>
                        <a:pt x="323" y="5"/>
                        <a:pt x="312" y="16"/>
                      </a:cubicBezTo>
                      <a:lnTo>
                        <a:pt x="279" y="49"/>
                      </a:lnTo>
                      <a:lnTo>
                        <a:pt x="246" y="82"/>
                      </a:lnTo>
                      <a:lnTo>
                        <a:pt x="148" y="180"/>
                      </a:lnTo>
                      <a:lnTo>
                        <a:pt x="115" y="213"/>
                      </a:lnTo>
                      <a:lnTo>
                        <a:pt x="82" y="246"/>
                      </a:lnTo>
                      <a:lnTo>
                        <a:pt x="17" y="311"/>
                      </a:lnTo>
                      <a:lnTo>
                        <a:pt x="17" y="311"/>
                      </a:lnTo>
                      <a:cubicBezTo>
                        <a:pt x="6" y="322"/>
                        <a:pt x="0" y="333"/>
                        <a:pt x="0" y="344"/>
                      </a:cubicBezTo>
                      <a:lnTo>
                        <a:pt x="0" y="344"/>
                      </a:lnTo>
                      <a:cubicBezTo>
                        <a:pt x="0" y="355"/>
                        <a:pt x="9" y="363"/>
                        <a:pt x="25" y="368"/>
                      </a:cubicBezTo>
                      <a:lnTo>
                        <a:pt x="25" y="368"/>
                      </a:lnTo>
                      <a:cubicBezTo>
                        <a:pt x="42" y="374"/>
                        <a:pt x="60" y="377"/>
                        <a:pt x="82" y="377"/>
                      </a:cubicBezTo>
                      <a:lnTo>
                        <a:pt x="607" y="377"/>
                      </a:lnTo>
                      <a:lnTo>
                        <a:pt x="607" y="377"/>
                      </a:lnTo>
                      <a:cubicBezTo>
                        <a:pt x="629" y="377"/>
                        <a:pt x="648" y="374"/>
                        <a:pt x="664" y="368"/>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3" name="Freeform 207">
                  <a:extLst>
                    <a:ext uri="{FF2B5EF4-FFF2-40B4-BE49-F238E27FC236}">
                      <a16:creationId xmlns:a16="http://schemas.microsoft.com/office/drawing/2014/main" id="{9B105322-1E72-B049-98FA-027A3A7038EE}"/>
                    </a:ext>
                  </a:extLst>
                </p:cNvPr>
                <p:cNvSpPr>
                  <a:spLocks noChangeArrowheads="1"/>
                </p:cNvSpPr>
                <p:nvPr/>
              </p:nvSpPr>
              <p:spPr bwMode="auto">
                <a:xfrm>
                  <a:off x="3621088" y="2714625"/>
                  <a:ext cx="247650" cy="136525"/>
                </a:xfrm>
                <a:custGeom>
                  <a:avLst/>
                  <a:gdLst>
                    <a:gd name="T0" fmla="*/ 377 w 689"/>
                    <a:gd name="T1" fmla="*/ 16 h 378"/>
                    <a:gd name="T2" fmla="*/ 377 w 689"/>
                    <a:gd name="T3" fmla="*/ 16 h 378"/>
                    <a:gd name="T4" fmla="*/ 344 w 689"/>
                    <a:gd name="T5" fmla="*/ 0 h 378"/>
                    <a:gd name="T6" fmla="*/ 344 w 689"/>
                    <a:gd name="T7" fmla="*/ 0 h 378"/>
                    <a:gd name="T8" fmla="*/ 311 w 689"/>
                    <a:gd name="T9" fmla="*/ 16 h 378"/>
                    <a:gd name="T10" fmla="*/ 278 w 689"/>
                    <a:gd name="T11" fmla="*/ 49 h 378"/>
                    <a:gd name="T12" fmla="*/ 246 w 689"/>
                    <a:gd name="T13" fmla="*/ 82 h 378"/>
                    <a:gd name="T14" fmla="*/ 213 w 689"/>
                    <a:gd name="T15" fmla="*/ 114 h 378"/>
                    <a:gd name="T16" fmla="*/ 180 w 689"/>
                    <a:gd name="T17" fmla="*/ 147 h 378"/>
                    <a:gd name="T18" fmla="*/ 147 w 689"/>
                    <a:gd name="T19" fmla="*/ 180 h 378"/>
                    <a:gd name="T20" fmla="*/ 114 w 689"/>
                    <a:gd name="T21" fmla="*/ 213 h 378"/>
                    <a:gd name="T22" fmla="*/ 82 w 689"/>
                    <a:gd name="T23" fmla="*/ 246 h 378"/>
                    <a:gd name="T24" fmla="*/ 49 w 689"/>
                    <a:gd name="T25" fmla="*/ 278 h 378"/>
                    <a:gd name="T26" fmla="*/ 16 w 689"/>
                    <a:gd name="T27" fmla="*/ 311 h 378"/>
                    <a:gd name="T28" fmla="*/ 16 w 689"/>
                    <a:gd name="T29" fmla="*/ 311 h 378"/>
                    <a:gd name="T30" fmla="*/ 0 w 689"/>
                    <a:gd name="T31" fmla="*/ 344 h 378"/>
                    <a:gd name="T32" fmla="*/ 0 w 689"/>
                    <a:gd name="T33" fmla="*/ 344 h 378"/>
                    <a:gd name="T34" fmla="*/ 24 w 689"/>
                    <a:gd name="T35" fmla="*/ 368 h 378"/>
                    <a:gd name="T36" fmla="*/ 24 w 689"/>
                    <a:gd name="T37" fmla="*/ 368 h 378"/>
                    <a:gd name="T38" fmla="*/ 82 w 689"/>
                    <a:gd name="T39" fmla="*/ 377 h 378"/>
                    <a:gd name="T40" fmla="*/ 606 w 689"/>
                    <a:gd name="T41" fmla="*/ 377 h 378"/>
                    <a:gd name="T42" fmla="*/ 606 w 689"/>
                    <a:gd name="T43" fmla="*/ 377 h 378"/>
                    <a:gd name="T44" fmla="*/ 663 w 689"/>
                    <a:gd name="T45" fmla="*/ 368 h 378"/>
                    <a:gd name="T46" fmla="*/ 663 w 689"/>
                    <a:gd name="T47" fmla="*/ 368 h 378"/>
                    <a:gd name="T48" fmla="*/ 688 w 689"/>
                    <a:gd name="T49" fmla="*/ 344 h 378"/>
                    <a:gd name="T50" fmla="*/ 688 w 689"/>
                    <a:gd name="T51" fmla="*/ 344 h 378"/>
                    <a:gd name="T52" fmla="*/ 672 w 689"/>
                    <a:gd name="T53" fmla="*/ 311 h 378"/>
                    <a:gd name="T54" fmla="*/ 377 w 689"/>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9" h="378">
                      <a:moveTo>
                        <a:pt x="377" y="16"/>
                      </a:moveTo>
                      <a:lnTo>
                        <a:pt x="377" y="16"/>
                      </a:lnTo>
                      <a:cubicBezTo>
                        <a:pt x="365" y="5"/>
                        <a:pt x="355" y="0"/>
                        <a:pt x="344" y="0"/>
                      </a:cubicBezTo>
                      <a:lnTo>
                        <a:pt x="344" y="0"/>
                      </a:lnTo>
                      <a:cubicBezTo>
                        <a:pt x="333" y="0"/>
                        <a:pt x="322" y="5"/>
                        <a:pt x="311" y="16"/>
                      </a:cubicBezTo>
                      <a:lnTo>
                        <a:pt x="278" y="49"/>
                      </a:lnTo>
                      <a:lnTo>
                        <a:pt x="246" y="82"/>
                      </a:lnTo>
                      <a:lnTo>
                        <a:pt x="213" y="114"/>
                      </a:lnTo>
                      <a:lnTo>
                        <a:pt x="180" y="147"/>
                      </a:lnTo>
                      <a:lnTo>
                        <a:pt x="147" y="180"/>
                      </a:lnTo>
                      <a:lnTo>
                        <a:pt x="114" y="213"/>
                      </a:lnTo>
                      <a:lnTo>
                        <a:pt x="82" y="246"/>
                      </a:lnTo>
                      <a:lnTo>
                        <a:pt x="49" y="278"/>
                      </a:lnTo>
                      <a:lnTo>
                        <a:pt x="16" y="311"/>
                      </a:lnTo>
                      <a:lnTo>
                        <a:pt x="16" y="311"/>
                      </a:lnTo>
                      <a:cubicBezTo>
                        <a:pt x="6" y="322"/>
                        <a:pt x="0" y="333"/>
                        <a:pt x="0" y="344"/>
                      </a:cubicBezTo>
                      <a:lnTo>
                        <a:pt x="0" y="344"/>
                      </a:lnTo>
                      <a:cubicBezTo>
                        <a:pt x="0" y="355"/>
                        <a:pt x="8" y="363"/>
                        <a:pt x="24" y="368"/>
                      </a:cubicBezTo>
                      <a:lnTo>
                        <a:pt x="24" y="368"/>
                      </a:lnTo>
                      <a:cubicBezTo>
                        <a:pt x="41" y="374"/>
                        <a:pt x="60" y="377"/>
                        <a:pt x="82" y="377"/>
                      </a:cubicBezTo>
                      <a:lnTo>
                        <a:pt x="606" y="377"/>
                      </a:lnTo>
                      <a:lnTo>
                        <a:pt x="606" y="377"/>
                      </a:lnTo>
                      <a:cubicBezTo>
                        <a:pt x="628" y="377"/>
                        <a:pt x="647" y="374"/>
                        <a:pt x="663" y="368"/>
                      </a:cubicBezTo>
                      <a:lnTo>
                        <a:pt x="663" y="368"/>
                      </a:lnTo>
                      <a:cubicBezTo>
                        <a:pt x="680" y="363"/>
                        <a:pt x="688" y="355"/>
                        <a:pt x="688" y="344"/>
                      </a:cubicBezTo>
                      <a:lnTo>
                        <a:pt x="688" y="344"/>
                      </a:lnTo>
                      <a:cubicBezTo>
                        <a:pt x="688" y="333"/>
                        <a:pt x="683" y="322"/>
                        <a:pt x="672" y="311"/>
                      </a:cubicBezTo>
                      <a:lnTo>
                        <a:pt x="377" y="16"/>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84" name="Freeform 208">
                  <a:extLst>
                    <a:ext uri="{FF2B5EF4-FFF2-40B4-BE49-F238E27FC236}">
                      <a16:creationId xmlns:a16="http://schemas.microsoft.com/office/drawing/2014/main" id="{3C916E85-C176-874A-9A86-0E15BBF0A3B1}"/>
                    </a:ext>
                  </a:extLst>
                </p:cNvPr>
                <p:cNvSpPr>
                  <a:spLocks noChangeArrowheads="1"/>
                </p:cNvSpPr>
                <p:nvPr/>
              </p:nvSpPr>
              <p:spPr bwMode="auto">
                <a:xfrm>
                  <a:off x="3455988" y="2851150"/>
                  <a:ext cx="271462" cy="141288"/>
                </a:xfrm>
                <a:custGeom>
                  <a:avLst/>
                  <a:gdLst>
                    <a:gd name="T0" fmla="*/ 705 w 754"/>
                    <a:gd name="T1" fmla="*/ 292 h 391"/>
                    <a:gd name="T2" fmla="*/ 672 w 754"/>
                    <a:gd name="T3" fmla="*/ 259 h 391"/>
                    <a:gd name="T4" fmla="*/ 639 w 754"/>
                    <a:gd name="T5" fmla="*/ 226 h 391"/>
                    <a:gd name="T6" fmla="*/ 606 w 754"/>
                    <a:gd name="T7" fmla="*/ 193 h 391"/>
                    <a:gd name="T8" fmla="*/ 573 w 754"/>
                    <a:gd name="T9" fmla="*/ 161 h 391"/>
                    <a:gd name="T10" fmla="*/ 541 w 754"/>
                    <a:gd name="T11" fmla="*/ 128 h 391"/>
                    <a:gd name="T12" fmla="*/ 508 w 754"/>
                    <a:gd name="T13" fmla="*/ 95 h 391"/>
                    <a:gd name="T14" fmla="*/ 475 w 754"/>
                    <a:gd name="T15" fmla="*/ 62 h 391"/>
                    <a:gd name="T16" fmla="*/ 442 w 754"/>
                    <a:gd name="T17" fmla="*/ 29 h 391"/>
                    <a:gd name="T18" fmla="*/ 442 w 754"/>
                    <a:gd name="T19" fmla="*/ 29 h 391"/>
                    <a:gd name="T20" fmla="*/ 409 w 754"/>
                    <a:gd name="T21" fmla="*/ 8 h 391"/>
                    <a:gd name="T22" fmla="*/ 409 w 754"/>
                    <a:gd name="T23" fmla="*/ 8 h 391"/>
                    <a:gd name="T24" fmla="*/ 401 w 754"/>
                    <a:gd name="T25" fmla="*/ 5 h 391"/>
                    <a:gd name="T26" fmla="*/ 401 w 754"/>
                    <a:gd name="T27" fmla="*/ 5 h 391"/>
                    <a:gd name="T28" fmla="*/ 352 w 754"/>
                    <a:gd name="T29" fmla="*/ 5 h 391"/>
                    <a:gd name="T30" fmla="*/ 352 w 754"/>
                    <a:gd name="T31" fmla="*/ 5 h 391"/>
                    <a:gd name="T32" fmla="*/ 311 w 754"/>
                    <a:gd name="T33" fmla="*/ 29 h 391"/>
                    <a:gd name="T34" fmla="*/ 278 w 754"/>
                    <a:gd name="T35" fmla="*/ 62 h 391"/>
                    <a:gd name="T36" fmla="*/ 245 w 754"/>
                    <a:gd name="T37" fmla="*/ 95 h 391"/>
                    <a:gd name="T38" fmla="*/ 147 w 754"/>
                    <a:gd name="T39" fmla="*/ 193 h 391"/>
                    <a:gd name="T40" fmla="*/ 114 w 754"/>
                    <a:gd name="T41" fmla="*/ 226 h 391"/>
                    <a:gd name="T42" fmla="*/ 82 w 754"/>
                    <a:gd name="T43" fmla="*/ 259 h 391"/>
                    <a:gd name="T44" fmla="*/ 16 w 754"/>
                    <a:gd name="T45" fmla="*/ 325 h 391"/>
                    <a:gd name="T46" fmla="*/ 16 w 754"/>
                    <a:gd name="T47" fmla="*/ 325 h 391"/>
                    <a:gd name="T48" fmla="*/ 0 w 754"/>
                    <a:gd name="T49" fmla="*/ 357 h 391"/>
                    <a:gd name="T50" fmla="*/ 0 w 754"/>
                    <a:gd name="T51" fmla="*/ 357 h 391"/>
                    <a:gd name="T52" fmla="*/ 24 w 754"/>
                    <a:gd name="T53" fmla="*/ 382 h 391"/>
                    <a:gd name="T54" fmla="*/ 24 w 754"/>
                    <a:gd name="T55" fmla="*/ 382 h 391"/>
                    <a:gd name="T56" fmla="*/ 82 w 754"/>
                    <a:gd name="T57" fmla="*/ 390 h 391"/>
                    <a:gd name="T58" fmla="*/ 409 w 754"/>
                    <a:gd name="T59" fmla="*/ 390 h 391"/>
                    <a:gd name="T60" fmla="*/ 672 w 754"/>
                    <a:gd name="T61" fmla="*/ 390 h 391"/>
                    <a:gd name="T62" fmla="*/ 672 w 754"/>
                    <a:gd name="T63" fmla="*/ 390 h 391"/>
                    <a:gd name="T64" fmla="*/ 729 w 754"/>
                    <a:gd name="T65" fmla="*/ 382 h 391"/>
                    <a:gd name="T66" fmla="*/ 729 w 754"/>
                    <a:gd name="T67" fmla="*/ 382 h 391"/>
                    <a:gd name="T68" fmla="*/ 753 w 754"/>
                    <a:gd name="T69" fmla="*/ 357 h 391"/>
                    <a:gd name="T70" fmla="*/ 753 w 754"/>
                    <a:gd name="T71" fmla="*/ 357 h 391"/>
                    <a:gd name="T72" fmla="*/ 737 w 754"/>
                    <a:gd name="T73" fmla="*/ 325 h 391"/>
                    <a:gd name="T74" fmla="*/ 705 w 754"/>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4" h="391">
                      <a:moveTo>
                        <a:pt x="705" y="292"/>
                      </a:moveTo>
                      <a:lnTo>
                        <a:pt x="672" y="259"/>
                      </a:lnTo>
                      <a:lnTo>
                        <a:pt x="639" y="226"/>
                      </a:lnTo>
                      <a:lnTo>
                        <a:pt x="606" y="193"/>
                      </a:lnTo>
                      <a:lnTo>
                        <a:pt x="573" y="161"/>
                      </a:lnTo>
                      <a:lnTo>
                        <a:pt x="541" y="128"/>
                      </a:lnTo>
                      <a:lnTo>
                        <a:pt x="508" y="95"/>
                      </a:lnTo>
                      <a:lnTo>
                        <a:pt x="475" y="62"/>
                      </a:lnTo>
                      <a:lnTo>
                        <a:pt x="442" y="29"/>
                      </a:lnTo>
                      <a:lnTo>
                        <a:pt x="442" y="29"/>
                      </a:lnTo>
                      <a:cubicBezTo>
                        <a:pt x="434" y="21"/>
                        <a:pt x="422" y="13"/>
                        <a:pt x="409" y="8"/>
                      </a:cubicBezTo>
                      <a:lnTo>
                        <a:pt x="409" y="8"/>
                      </a:lnTo>
                      <a:cubicBezTo>
                        <a:pt x="407" y="7"/>
                        <a:pt x="404" y="6"/>
                        <a:pt x="401" y="5"/>
                      </a:cubicBezTo>
                      <a:lnTo>
                        <a:pt x="401" y="5"/>
                      </a:lnTo>
                      <a:cubicBezTo>
                        <a:pt x="385" y="0"/>
                        <a:pt x="369" y="0"/>
                        <a:pt x="352" y="5"/>
                      </a:cubicBezTo>
                      <a:lnTo>
                        <a:pt x="352" y="5"/>
                      </a:lnTo>
                      <a:cubicBezTo>
                        <a:pt x="336" y="10"/>
                        <a:pt x="323" y="18"/>
                        <a:pt x="311" y="29"/>
                      </a:cubicBezTo>
                      <a:lnTo>
                        <a:pt x="278" y="62"/>
                      </a:lnTo>
                      <a:lnTo>
                        <a:pt x="245" y="95"/>
                      </a:lnTo>
                      <a:lnTo>
                        <a:pt x="147" y="193"/>
                      </a:lnTo>
                      <a:lnTo>
                        <a:pt x="114" y="226"/>
                      </a:lnTo>
                      <a:lnTo>
                        <a:pt x="82" y="259"/>
                      </a:lnTo>
                      <a:lnTo>
                        <a:pt x="16" y="325"/>
                      </a:lnTo>
                      <a:lnTo>
                        <a:pt x="16" y="325"/>
                      </a:lnTo>
                      <a:cubicBezTo>
                        <a:pt x="5" y="335"/>
                        <a:pt x="0" y="347"/>
                        <a:pt x="0" y="357"/>
                      </a:cubicBezTo>
                      <a:lnTo>
                        <a:pt x="0" y="357"/>
                      </a:lnTo>
                      <a:cubicBezTo>
                        <a:pt x="0" y="369"/>
                        <a:pt x="8" y="377"/>
                        <a:pt x="24" y="382"/>
                      </a:cubicBezTo>
                      <a:lnTo>
                        <a:pt x="24" y="382"/>
                      </a:lnTo>
                      <a:cubicBezTo>
                        <a:pt x="41" y="387"/>
                        <a:pt x="60" y="390"/>
                        <a:pt x="82" y="390"/>
                      </a:cubicBezTo>
                      <a:lnTo>
                        <a:pt x="409" y="390"/>
                      </a:lnTo>
                      <a:lnTo>
                        <a:pt x="672" y="390"/>
                      </a:lnTo>
                      <a:lnTo>
                        <a:pt x="672" y="390"/>
                      </a:lnTo>
                      <a:cubicBezTo>
                        <a:pt x="694" y="390"/>
                        <a:pt x="712" y="387"/>
                        <a:pt x="729" y="382"/>
                      </a:cubicBezTo>
                      <a:lnTo>
                        <a:pt x="729" y="382"/>
                      </a:lnTo>
                      <a:cubicBezTo>
                        <a:pt x="746" y="377"/>
                        <a:pt x="753" y="369"/>
                        <a:pt x="753" y="357"/>
                      </a:cubicBezTo>
                      <a:lnTo>
                        <a:pt x="753" y="357"/>
                      </a:lnTo>
                      <a:cubicBezTo>
                        <a:pt x="753" y="347"/>
                        <a:pt x="748" y="335"/>
                        <a:pt x="737" y="325"/>
                      </a:cubicBezTo>
                      <a:lnTo>
                        <a:pt x="705" y="292"/>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2" name="Group 548">
                <a:extLst>
                  <a:ext uri="{FF2B5EF4-FFF2-40B4-BE49-F238E27FC236}">
                    <a16:creationId xmlns:a16="http://schemas.microsoft.com/office/drawing/2014/main" id="{7FB3B8E2-FEF7-1245-9913-3112EB9DB1E0}"/>
                  </a:ext>
                </a:extLst>
              </p:cNvPr>
              <p:cNvGrpSpPr/>
              <p:nvPr/>
            </p:nvGrpSpPr>
            <p:grpSpPr>
              <a:xfrm rot="5400000">
                <a:off x="2353982" y="2732193"/>
                <a:ext cx="673613" cy="1393613"/>
                <a:chOff x="4187825" y="1865313"/>
                <a:chExt cx="530225" cy="1096962"/>
              </a:xfrm>
            </p:grpSpPr>
            <p:sp>
              <p:nvSpPr>
                <p:cNvPr id="59" name="Freeform 186">
                  <a:extLst>
                    <a:ext uri="{FF2B5EF4-FFF2-40B4-BE49-F238E27FC236}">
                      <a16:creationId xmlns:a16="http://schemas.microsoft.com/office/drawing/2014/main" id="{A8E9C739-580C-CD48-8EBB-00AE647F248B}"/>
                    </a:ext>
                  </a:extLst>
                </p:cNvPr>
                <p:cNvSpPr>
                  <a:spLocks noChangeArrowheads="1"/>
                </p:cNvSpPr>
                <p:nvPr/>
              </p:nvSpPr>
              <p:spPr bwMode="auto">
                <a:xfrm>
                  <a:off x="4187825" y="1865313"/>
                  <a:ext cx="265113" cy="1096962"/>
                </a:xfrm>
                <a:custGeom>
                  <a:avLst/>
                  <a:gdLst>
                    <a:gd name="T0" fmla="*/ 655 w 738"/>
                    <a:gd name="T1" fmla="*/ 409 h 3049"/>
                    <a:gd name="T2" fmla="*/ 623 w 738"/>
                    <a:gd name="T3" fmla="*/ 475 h 3049"/>
                    <a:gd name="T4" fmla="*/ 590 w 738"/>
                    <a:gd name="T5" fmla="*/ 475 h 3049"/>
                    <a:gd name="T6" fmla="*/ 558 w 738"/>
                    <a:gd name="T7" fmla="*/ 541 h 3049"/>
                    <a:gd name="T8" fmla="*/ 541 w 738"/>
                    <a:gd name="T9" fmla="*/ 557 h 3049"/>
                    <a:gd name="T10" fmla="*/ 541 w 738"/>
                    <a:gd name="T11" fmla="*/ 2524 h 3049"/>
                    <a:gd name="T12" fmla="*/ 541 w 738"/>
                    <a:gd name="T13" fmla="*/ 2491 h 3049"/>
                    <a:gd name="T14" fmla="*/ 606 w 738"/>
                    <a:gd name="T15" fmla="*/ 2589 h 3049"/>
                    <a:gd name="T16" fmla="*/ 590 w 738"/>
                    <a:gd name="T17" fmla="*/ 2573 h 3049"/>
                    <a:gd name="T18" fmla="*/ 688 w 738"/>
                    <a:gd name="T19" fmla="*/ 2638 h 3049"/>
                    <a:gd name="T20" fmla="*/ 492 w 738"/>
                    <a:gd name="T21" fmla="*/ 2442 h 3049"/>
                    <a:gd name="T22" fmla="*/ 459 w 738"/>
                    <a:gd name="T23" fmla="*/ 2442 h 3049"/>
                    <a:gd name="T24" fmla="*/ 426 w 738"/>
                    <a:gd name="T25" fmla="*/ 2376 h 3049"/>
                    <a:gd name="T26" fmla="*/ 410 w 738"/>
                    <a:gd name="T27" fmla="*/ 2393 h 3049"/>
                    <a:gd name="T28" fmla="*/ 475 w 738"/>
                    <a:gd name="T29" fmla="*/ 589 h 3049"/>
                    <a:gd name="T30" fmla="*/ 475 w 738"/>
                    <a:gd name="T31" fmla="*/ 622 h 3049"/>
                    <a:gd name="T32" fmla="*/ 410 w 738"/>
                    <a:gd name="T33" fmla="*/ 655 h 3049"/>
                    <a:gd name="T34" fmla="*/ 426 w 738"/>
                    <a:gd name="T35" fmla="*/ 672 h 3049"/>
                    <a:gd name="T36" fmla="*/ 737 w 738"/>
                    <a:gd name="T37" fmla="*/ 458 h 3049"/>
                    <a:gd name="T38" fmla="*/ 574 w 738"/>
                    <a:gd name="T39" fmla="*/ 606 h 3049"/>
                    <a:gd name="T40" fmla="*/ 549 w 738"/>
                    <a:gd name="T41" fmla="*/ 696 h 3049"/>
                    <a:gd name="T42" fmla="*/ 737 w 738"/>
                    <a:gd name="T43" fmla="*/ 917 h 3049"/>
                    <a:gd name="T44" fmla="*/ 131 w 738"/>
                    <a:gd name="T45" fmla="*/ 1524 h 3049"/>
                    <a:gd name="T46" fmla="*/ 278 w 738"/>
                    <a:gd name="T47" fmla="*/ 1688 h 3049"/>
                    <a:gd name="T48" fmla="*/ 442 w 738"/>
                    <a:gd name="T49" fmla="*/ 1852 h 3049"/>
                    <a:gd name="T50" fmla="*/ 606 w 738"/>
                    <a:gd name="T51" fmla="*/ 2016 h 3049"/>
                    <a:gd name="T52" fmla="*/ 737 w 738"/>
                    <a:gd name="T53" fmla="*/ 2131 h 3049"/>
                    <a:gd name="T54" fmla="*/ 549 w 738"/>
                    <a:gd name="T55" fmla="*/ 2351 h 3049"/>
                    <a:gd name="T56" fmla="*/ 672 w 738"/>
                    <a:gd name="T57" fmla="*/ 2540 h 3049"/>
                    <a:gd name="T58" fmla="*/ 737 w 738"/>
                    <a:gd name="T59" fmla="*/ 2687 h 3049"/>
                    <a:gd name="T60" fmla="*/ 737 w 738"/>
                    <a:gd name="T61" fmla="*/ 3048 h 3049"/>
                    <a:gd name="T62" fmla="*/ 606 w 738"/>
                    <a:gd name="T63" fmla="*/ 2933 h 3049"/>
                    <a:gd name="T64" fmla="*/ 664 w 738"/>
                    <a:gd name="T65" fmla="*/ 2860 h 3049"/>
                    <a:gd name="T66" fmla="*/ 606 w 738"/>
                    <a:gd name="T67" fmla="*/ 2737 h 3049"/>
                    <a:gd name="T68" fmla="*/ 442 w 738"/>
                    <a:gd name="T69" fmla="*/ 2573 h 3049"/>
                    <a:gd name="T70" fmla="*/ 278 w 738"/>
                    <a:gd name="T71" fmla="*/ 2409 h 3049"/>
                    <a:gd name="T72" fmla="*/ 197 w 738"/>
                    <a:gd name="T73" fmla="*/ 2310 h 3049"/>
                    <a:gd name="T74" fmla="*/ 606 w 738"/>
                    <a:gd name="T75" fmla="*/ 2278 h 3049"/>
                    <a:gd name="T76" fmla="*/ 672 w 738"/>
                    <a:gd name="T77" fmla="*/ 2212 h 3049"/>
                    <a:gd name="T78" fmla="*/ 377 w 738"/>
                    <a:gd name="T79" fmla="*/ 1917 h 3049"/>
                    <a:gd name="T80" fmla="*/ 82 w 738"/>
                    <a:gd name="T81" fmla="*/ 1623 h 3049"/>
                    <a:gd name="T82" fmla="*/ 0 w 738"/>
                    <a:gd name="T83" fmla="*/ 1524 h 3049"/>
                    <a:gd name="T84" fmla="*/ 147 w 738"/>
                    <a:gd name="T85" fmla="*/ 1360 h 3049"/>
                    <a:gd name="T86" fmla="*/ 311 w 738"/>
                    <a:gd name="T87" fmla="*/ 1196 h 3049"/>
                    <a:gd name="T88" fmla="*/ 475 w 738"/>
                    <a:gd name="T89" fmla="*/ 1032 h 3049"/>
                    <a:gd name="T90" fmla="*/ 640 w 738"/>
                    <a:gd name="T91" fmla="*/ 868 h 3049"/>
                    <a:gd name="T92" fmla="*/ 664 w 738"/>
                    <a:gd name="T93" fmla="*/ 778 h 3049"/>
                    <a:gd name="T94" fmla="*/ 221 w 738"/>
                    <a:gd name="T95" fmla="*/ 762 h 3049"/>
                    <a:gd name="T96" fmla="*/ 278 w 738"/>
                    <a:gd name="T97" fmla="*/ 639 h 3049"/>
                    <a:gd name="T98" fmla="*/ 508 w 738"/>
                    <a:gd name="T99" fmla="*/ 409 h 3049"/>
                    <a:gd name="T100" fmla="*/ 688 w 738"/>
                    <a:gd name="T101" fmla="*/ 213 h 3049"/>
                    <a:gd name="T102" fmla="*/ 590 w 738"/>
                    <a:gd name="T103" fmla="*/ 147 h 3049"/>
                    <a:gd name="T104" fmla="*/ 705 w 738"/>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688" y="409"/>
                      </a:moveTo>
                      <a:lnTo>
                        <a:pt x="688" y="409"/>
                      </a:lnTo>
                      <a:cubicBezTo>
                        <a:pt x="688" y="398"/>
                        <a:pt x="683" y="393"/>
                        <a:pt x="672" y="393"/>
                      </a:cubicBezTo>
                      <a:lnTo>
                        <a:pt x="672" y="393"/>
                      </a:lnTo>
                      <a:cubicBezTo>
                        <a:pt x="661" y="393"/>
                        <a:pt x="655" y="398"/>
                        <a:pt x="655" y="409"/>
                      </a:cubicBezTo>
                      <a:lnTo>
                        <a:pt x="655" y="409"/>
                      </a:lnTo>
                      <a:cubicBezTo>
                        <a:pt x="655" y="420"/>
                        <a:pt x="661" y="426"/>
                        <a:pt x="672" y="426"/>
                      </a:cubicBezTo>
                      <a:lnTo>
                        <a:pt x="672" y="426"/>
                      </a:lnTo>
                      <a:cubicBezTo>
                        <a:pt x="683" y="426"/>
                        <a:pt x="688" y="420"/>
                        <a:pt x="688" y="409"/>
                      </a:cubicBezTo>
                      <a:close/>
                      <a:moveTo>
                        <a:pt x="623" y="475"/>
                      </a:moveTo>
                      <a:lnTo>
                        <a:pt x="623" y="475"/>
                      </a:lnTo>
                      <a:cubicBezTo>
                        <a:pt x="623" y="464"/>
                        <a:pt x="617" y="458"/>
                        <a:pt x="606" y="458"/>
                      </a:cubicBezTo>
                      <a:lnTo>
                        <a:pt x="606" y="458"/>
                      </a:lnTo>
                      <a:cubicBezTo>
                        <a:pt x="596" y="458"/>
                        <a:pt x="590" y="464"/>
                        <a:pt x="590" y="475"/>
                      </a:cubicBezTo>
                      <a:lnTo>
                        <a:pt x="590" y="475"/>
                      </a:lnTo>
                      <a:cubicBezTo>
                        <a:pt x="590" y="486"/>
                        <a:pt x="596" y="491"/>
                        <a:pt x="606" y="491"/>
                      </a:cubicBezTo>
                      <a:lnTo>
                        <a:pt x="606" y="491"/>
                      </a:lnTo>
                      <a:cubicBezTo>
                        <a:pt x="617" y="491"/>
                        <a:pt x="623" y="486"/>
                        <a:pt x="623" y="475"/>
                      </a:cubicBezTo>
                      <a:close/>
                      <a:moveTo>
                        <a:pt x="558" y="541"/>
                      </a:moveTo>
                      <a:lnTo>
                        <a:pt x="558" y="541"/>
                      </a:lnTo>
                      <a:cubicBezTo>
                        <a:pt x="558" y="529"/>
                        <a:pt x="552" y="524"/>
                        <a:pt x="541" y="524"/>
                      </a:cubicBezTo>
                      <a:lnTo>
                        <a:pt x="541" y="524"/>
                      </a:lnTo>
                      <a:cubicBezTo>
                        <a:pt x="530" y="524"/>
                        <a:pt x="524" y="529"/>
                        <a:pt x="524" y="541"/>
                      </a:cubicBezTo>
                      <a:lnTo>
                        <a:pt x="524" y="541"/>
                      </a:lnTo>
                      <a:cubicBezTo>
                        <a:pt x="524" y="551"/>
                        <a:pt x="530" y="557"/>
                        <a:pt x="541" y="557"/>
                      </a:cubicBezTo>
                      <a:lnTo>
                        <a:pt x="541" y="557"/>
                      </a:lnTo>
                      <a:cubicBezTo>
                        <a:pt x="552" y="557"/>
                        <a:pt x="558" y="551"/>
                        <a:pt x="558" y="541"/>
                      </a:cubicBezTo>
                      <a:close/>
                      <a:moveTo>
                        <a:pt x="524" y="2507"/>
                      </a:moveTo>
                      <a:lnTo>
                        <a:pt x="524" y="2507"/>
                      </a:lnTo>
                      <a:cubicBezTo>
                        <a:pt x="524" y="2518"/>
                        <a:pt x="530" y="2524"/>
                        <a:pt x="541" y="2524"/>
                      </a:cubicBezTo>
                      <a:lnTo>
                        <a:pt x="541" y="2524"/>
                      </a:lnTo>
                      <a:cubicBezTo>
                        <a:pt x="552" y="2524"/>
                        <a:pt x="558" y="2518"/>
                        <a:pt x="558" y="2507"/>
                      </a:cubicBezTo>
                      <a:lnTo>
                        <a:pt x="558" y="2507"/>
                      </a:lnTo>
                      <a:cubicBezTo>
                        <a:pt x="558" y="2496"/>
                        <a:pt x="552" y="2491"/>
                        <a:pt x="541" y="2491"/>
                      </a:cubicBezTo>
                      <a:lnTo>
                        <a:pt x="541" y="2491"/>
                      </a:lnTo>
                      <a:cubicBezTo>
                        <a:pt x="530" y="2491"/>
                        <a:pt x="524" y="2496"/>
                        <a:pt x="524" y="2507"/>
                      </a:cubicBezTo>
                      <a:close/>
                      <a:moveTo>
                        <a:pt x="590" y="2573"/>
                      </a:moveTo>
                      <a:lnTo>
                        <a:pt x="590" y="2573"/>
                      </a:lnTo>
                      <a:cubicBezTo>
                        <a:pt x="590" y="2584"/>
                        <a:pt x="596" y="2589"/>
                        <a:pt x="606" y="2589"/>
                      </a:cubicBezTo>
                      <a:lnTo>
                        <a:pt x="606" y="2589"/>
                      </a:lnTo>
                      <a:cubicBezTo>
                        <a:pt x="617" y="2589"/>
                        <a:pt x="623" y="2584"/>
                        <a:pt x="623" y="2573"/>
                      </a:cubicBezTo>
                      <a:lnTo>
                        <a:pt x="623" y="2573"/>
                      </a:lnTo>
                      <a:cubicBezTo>
                        <a:pt x="623" y="2562"/>
                        <a:pt x="617" y="2556"/>
                        <a:pt x="606" y="2556"/>
                      </a:cubicBezTo>
                      <a:lnTo>
                        <a:pt x="606" y="2556"/>
                      </a:lnTo>
                      <a:cubicBezTo>
                        <a:pt x="596" y="2556"/>
                        <a:pt x="590" y="2562"/>
                        <a:pt x="590" y="2573"/>
                      </a:cubicBezTo>
                      <a:close/>
                      <a:moveTo>
                        <a:pt x="655" y="2638"/>
                      </a:moveTo>
                      <a:lnTo>
                        <a:pt x="655" y="2638"/>
                      </a:lnTo>
                      <a:cubicBezTo>
                        <a:pt x="655" y="2650"/>
                        <a:pt x="661" y="2655"/>
                        <a:pt x="672" y="2655"/>
                      </a:cubicBezTo>
                      <a:lnTo>
                        <a:pt x="672" y="2655"/>
                      </a:lnTo>
                      <a:cubicBezTo>
                        <a:pt x="683" y="2655"/>
                        <a:pt x="688" y="2650"/>
                        <a:pt x="688" y="2638"/>
                      </a:cubicBezTo>
                      <a:lnTo>
                        <a:pt x="688" y="2638"/>
                      </a:lnTo>
                      <a:cubicBezTo>
                        <a:pt x="688" y="2627"/>
                        <a:pt x="683" y="2622"/>
                        <a:pt x="672" y="2622"/>
                      </a:cubicBezTo>
                      <a:lnTo>
                        <a:pt x="672" y="2622"/>
                      </a:lnTo>
                      <a:cubicBezTo>
                        <a:pt x="661" y="2622"/>
                        <a:pt x="655" y="2627"/>
                        <a:pt x="655" y="2638"/>
                      </a:cubicBezTo>
                      <a:close/>
                      <a:moveTo>
                        <a:pt x="492" y="2442"/>
                      </a:moveTo>
                      <a:lnTo>
                        <a:pt x="492" y="2442"/>
                      </a:lnTo>
                      <a:cubicBezTo>
                        <a:pt x="492" y="2431"/>
                        <a:pt x="486" y="2425"/>
                        <a:pt x="475" y="2425"/>
                      </a:cubicBezTo>
                      <a:lnTo>
                        <a:pt x="475" y="2425"/>
                      </a:lnTo>
                      <a:cubicBezTo>
                        <a:pt x="464" y="2425"/>
                        <a:pt x="459" y="2431"/>
                        <a:pt x="459" y="2442"/>
                      </a:cubicBezTo>
                      <a:lnTo>
                        <a:pt x="459" y="2442"/>
                      </a:lnTo>
                      <a:cubicBezTo>
                        <a:pt x="459" y="2452"/>
                        <a:pt x="464" y="2458"/>
                        <a:pt x="475" y="2458"/>
                      </a:cubicBezTo>
                      <a:lnTo>
                        <a:pt x="475" y="2458"/>
                      </a:lnTo>
                      <a:cubicBezTo>
                        <a:pt x="486" y="2458"/>
                        <a:pt x="492" y="2452"/>
                        <a:pt x="492" y="2442"/>
                      </a:cubicBezTo>
                      <a:close/>
                      <a:moveTo>
                        <a:pt x="426" y="2376"/>
                      </a:moveTo>
                      <a:lnTo>
                        <a:pt x="426" y="2376"/>
                      </a:lnTo>
                      <a:cubicBezTo>
                        <a:pt x="426" y="2365"/>
                        <a:pt x="421" y="2360"/>
                        <a:pt x="410" y="2360"/>
                      </a:cubicBezTo>
                      <a:lnTo>
                        <a:pt x="410" y="2360"/>
                      </a:lnTo>
                      <a:cubicBezTo>
                        <a:pt x="399" y="2360"/>
                        <a:pt x="394" y="2365"/>
                        <a:pt x="394" y="2376"/>
                      </a:cubicBezTo>
                      <a:lnTo>
                        <a:pt x="394" y="2376"/>
                      </a:lnTo>
                      <a:cubicBezTo>
                        <a:pt x="394" y="2387"/>
                        <a:pt x="399" y="2393"/>
                        <a:pt x="410" y="2393"/>
                      </a:cubicBezTo>
                      <a:lnTo>
                        <a:pt x="410" y="2393"/>
                      </a:lnTo>
                      <a:cubicBezTo>
                        <a:pt x="421" y="2393"/>
                        <a:pt x="426" y="2387"/>
                        <a:pt x="426" y="2376"/>
                      </a:cubicBezTo>
                      <a:close/>
                      <a:moveTo>
                        <a:pt x="492" y="606"/>
                      </a:moveTo>
                      <a:lnTo>
                        <a:pt x="492" y="606"/>
                      </a:lnTo>
                      <a:cubicBezTo>
                        <a:pt x="492" y="595"/>
                        <a:pt x="486" y="589"/>
                        <a:pt x="475" y="589"/>
                      </a:cubicBezTo>
                      <a:lnTo>
                        <a:pt x="475" y="589"/>
                      </a:lnTo>
                      <a:cubicBezTo>
                        <a:pt x="464" y="589"/>
                        <a:pt x="459" y="595"/>
                        <a:pt x="459" y="606"/>
                      </a:cubicBezTo>
                      <a:lnTo>
                        <a:pt x="459" y="606"/>
                      </a:lnTo>
                      <a:cubicBezTo>
                        <a:pt x="459" y="617"/>
                        <a:pt x="464" y="622"/>
                        <a:pt x="475" y="622"/>
                      </a:cubicBezTo>
                      <a:lnTo>
                        <a:pt x="475" y="622"/>
                      </a:lnTo>
                      <a:cubicBezTo>
                        <a:pt x="486" y="622"/>
                        <a:pt x="492" y="617"/>
                        <a:pt x="492" y="606"/>
                      </a:cubicBezTo>
                      <a:close/>
                      <a:moveTo>
                        <a:pt x="426" y="672"/>
                      </a:moveTo>
                      <a:lnTo>
                        <a:pt x="426" y="672"/>
                      </a:lnTo>
                      <a:cubicBezTo>
                        <a:pt x="426" y="660"/>
                        <a:pt x="421" y="655"/>
                        <a:pt x="410" y="655"/>
                      </a:cubicBezTo>
                      <a:lnTo>
                        <a:pt x="410" y="655"/>
                      </a:lnTo>
                      <a:cubicBezTo>
                        <a:pt x="399" y="655"/>
                        <a:pt x="394" y="660"/>
                        <a:pt x="394" y="672"/>
                      </a:cubicBezTo>
                      <a:lnTo>
                        <a:pt x="394" y="672"/>
                      </a:lnTo>
                      <a:cubicBezTo>
                        <a:pt x="394" y="683"/>
                        <a:pt x="399" y="688"/>
                        <a:pt x="410" y="688"/>
                      </a:cubicBezTo>
                      <a:lnTo>
                        <a:pt x="410" y="688"/>
                      </a:lnTo>
                      <a:cubicBezTo>
                        <a:pt x="421" y="688"/>
                        <a:pt x="426" y="683"/>
                        <a:pt x="426" y="672"/>
                      </a:cubicBezTo>
                      <a:close/>
                      <a:moveTo>
                        <a:pt x="721" y="344"/>
                      </a:moveTo>
                      <a:lnTo>
                        <a:pt x="721" y="344"/>
                      </a:lnTo>
                      <a:cubicBezTo>
                        <a:pt x="721" y="355"/>
                        <a:pt x="725" y="360"/>
                        <a:pt x="737" y="360"/>
                      </a:cubicBezTo>
                      <a:lnTo>
                        <a:pt x="737" y="458"/>
                      </a:lnTo>
                      <a:lnTo>
                        <a:pt x="737" y="458"/>
                      </a:lnTo>
                      <a:cubicBezTo>
                        <a:pt x="725" y="458"/>
                        <a:pt x="716" y="464"/>
                        <a:pt x="705" y="475"/>
                      </a:cubicBezTo>
                      <a:lnTo>
                        <a:pt x="672" y="508"/>
                      </a:lnTo>
                      <a:lnTo>
                        <a:pt x="640" y="541"/>
                      </a:lnTo>
                      <a:lnTo>
                        <a:pt x="606" y="573"/>
                      </a:lnTo>
                      <a:lnTo>
                        <a:pt x="574" y="606"/>
                      </a:lnTo>
                      <a:lnTo>
                        <a:pt x="541" y="639"/>
                      </a:lnTo>
                      <a:lnTo>
                        <a:pt x="541" y="639"/>
                      </a:lnTo>
                      <a:cubicBezTo>
                        <a:pt x="530" y="650"/>
                        <a:pt x="524" y="660"/>
                        <a:pt x="524" y="672"/>
                      </a:cubicBezTo>
                      <a:lnTo>
                        <a:pt x="524" y="672"/>
                      </a:lnTo>
                      <a:cubicBezTo>
                        <a:pt x="524" y="683"/>
                        <a:pt x="533" y="691"/>
                        <a:pt x="549" y="696"/>
                      </a:cubicBezTo>
                      <a:lnTo>
                        <a:pt x="549" y="696"/>
                      </a:lnTo>
                      <a:cubicBezTo>
                        <a:pt x="566" y="702"/>
                        <a:pt x="584" y="704"/>
                        <a:pt x="606" y="704"/>
                      </a:cubicBezTo>
                      <a:lnTo>
                        <a:pt x="737" y="704"/>
                      </a:lnTo>
                      <a:lnTo>
                        <a:pt x="737" y="917"/>
                      </a:lnTo>
                      <a:lnTo>
                        <a:pt x="737" y="917"/>
                      </a:lnTo>
                      <a:cubicBezTo>
                        <a:pt x="725" y="917"/>
                        <a:pt x="716" y="923"/>
                        <a:pt x="705" y="934"/>
                      </a:cubicBezTo>
                      <a:lnTo>
                        <a:pt x="147" y="1491"/>
                      </a:lnTo>
                      <a:lnTo>
                        <a:pt x="147" y="1491"/>
                      </a:lnTo>
                      <a:cubicBezTo>
                        <a:pt x="136" y="1502"/>
                        <a:pt x="131" y="1513"/>
                        <a:pt x="131" y="1524"/>
                      </a:cubicBezTo>
                      <a:lnTo>
                        <a:pt x="131" y="1524"/>
                      </a:lnTo>
                      <a:cubicBezTo>
                        <a:pt x="131" y="1535"/>
                        <a:pt x="136" y="1545"/>
                        <a:pt x="147" y="1557"/>
                      </a:cubicBezTo>
                      <a:lnTo>
                        <a:pt x="180" y="1590"/>
                      </a:lnTo>
                      <a:lnTo>
                        <a:pt x="213" y="1623"/>
                      </a:lnTo>
                      <a:lnTo>
                        <a:pt x="246" y="1655"/>
                      </a:lnTo>
                      <a:lnTo>
                        <a:pt x="278" y="1688"/>
                      </a:lnTo>
                      <a:lnTo>
                        <a:pt x="311" y="1721"/>
                      </a:lnTo>
                      <a:lnTo>
                        <a:pt x="344" y="1754"/>
                      </a:lnTo>
                      <a:lnTo>
                        <a:pt x="377" y="1786"/>
                      </a:lnTo>
                      <a:lnTo>
                        <a:pt x="410" y="1819"/>
                      </a:lnTo>
                      <a:lnTo>
                        <a:pt x="442" y="1852"/>
                      </a:lnTo>
                      <a:lnTo>
                        <a:pt x="475" y="1885"/>
                      </a:lnTo>
                      <a:lnTo>
                        <a:pt x="508" y="1917"/>
                      </a:lnTo>
                      <a:lnTo>
                        <a:pt x="541" y="1950"/>
                      </a:lnTo>
                      <a:lnTo>
                        <a:pt x="574" y="1982"/>
                      </a:lnTo>
                      <a:lnTo>
                        <a:pt x="606" y="2016"/>
                      </a:lnTo>
                      <a:lnTo>
                        <a:pt x="640" y="2048"/>
                      </a:lnTo>
                      <a:lnTo>
                        <a:pt x="672" y="2081"/>
                      </a:lnTo>
                      <a:lnTo>
                        <a:pt x="705" y="2114"/>
                      </a:lnTo>
                      <a:lnTo>
                        <a:pt x="705" y="2114"/>
                      </a:lnTo>
                      <a:cubicBezTo>
                        <a:pt x="716" y="2125"/>
                        <a:pt x="725" y="2131"/>
                        <a:pt x="737" y="2131"/>
                      </a:cubicBezTo>
                      <a:lnTo>
                        <a:pt x="737" y="2344"/>
                      </a:lnTo>
                      <a:lnTo>
                        <a:pt x="606" y="2344"/>
                      </a:lnTo>
                      <a:lnTo>
                        <a:pt x="606" y="2344"/>
                      </a:lnTo>
                      <a:cubicBezTo>
                        <a:pt x="584" y="2344"/>
                        <a:pt x="566" y="2346"/>
                        <a:pt x="549" y="2351"/>
                      </a:cubicBezTo>
                      <a:lnTo>
                        <a:pt x="549" y="2351"/>
                      </a:lnTo>
                      <a:cubicBezTo>
                        <a:pt x="533" y="2357"/>
                        <a:pt x="524" y="2365"/>
                        <a:pt x="524" y="2376"/>
                      </a:cubicBezTo>
                      <a:lnTo>
                        <a:pt x="524" y="2376"/>
                      </a:lnTo>
                      <a:cubicBezTo>
                        <a:pt x="524" y="2387"/>
                        <a:pt x="530" y="2398"/>
                        <a:pt x="541" y="2409"/>
                      </a:cubicBezTo>
                      <a:lnTo>
                        <a:pt x="574" y="2442"/>
                      </a:lnTo>
                      <a:lnTo>
                        <a:pt x="672" y="2540"/>
                      </a:lnTo>
                      <a:lnTo>
                        <a:pt x="705" y="2573"/>
                      </a:lnTo>
                      <a:lnTo>
                        <a:pt x="705" y="2573"/>
                      </a:lnTo>
                      <a:cubicBezTo>
                        <a:pt x="716" y="2584"/>
                        <a:pt x="725" y="2589"/>
                        <a:pt x="737" y="2589"/>
                      </a:cubicBezTo>
                      <a:lnTo>
                        <a:pt x="737" y="2687"/>
                      </a:lnTo>
                      <a:lnTo>
                        <a:pt x="737" y="2687"/>
                      </a:lnTo>
                      <a:cubicBezTo>
                        <a:pt x="725" y="2687"/>
                        <a:pt x="721" y="2693"/>
                        <a:pt x="721" y="2704"/>
                      </a:cubicBezTo>
                      <a:lnTo>
                        <a:pt x="721" y="2704"/>
                      </a:lnTo>
                      <a:cubicBezTo>
                        <a:pt x="721" y="2715"/>
                        <a:pt x="725" y="2720"/>
                        <a:pt x="737" y="2720"/>
                      </a:cubicBezTo>
                      <a:lnTo>
                        <a:pt x="737" y="3048"/>
                      </a:lnTo>
                      <a:lnTo>
                        <a:pt x="737" y="3048"/>
                      </a:lnTo>
                      <a:cubicBezTo>
                        <a:pt x="725" y="3048"/>
                        <a:pt x="716" y="3043"/>
                        <a:pt x="705" y="3032"/>
                      </a:cubicBezTo>
                      <a:lnTo>
                        <a:pt x="672" y="2999"/>
                      </a:lnTo>
                      <a:lnTo>
                        <a:pt x="640" y="2966"/>
                      </a:lnTo>
                      <a:lnTo>
                        <a:pt x="606" y="2933"/>
                      </a:lnTo>
                      <a:lnTo>
                        <a:pt x="606" y="2933"/>
                      </a:lnTo>
                      <a:cubicBezTo>
                        <a:pt x="596" y="2923"/>
                        <a:pt x="590" y="2912"/>
                        <a:pt x="590" y="2901"/>
                      </a:cubicBezTo>
                      <a:lnTo>
                        <a:pt x="590" y="2901"/>
                      </a:lnTo>
                      <a:cubicBezTo>
                        <a:pt x="590" y="2889"/>
                        <a:pt x="599" y="2882"/>
                        <a:pt x="615" y="2877"/>
                      </a:cubicBezTo>
                      <a:lnTo>
                        <a:pt x="664" y="2860"/>
                      </a:lnTo>
                      <a:lnTo>
                        <a:pt x="664" y="2860"/>
                      </a:lnTo>
                      <a:cubicBezTo>
                        <a:pt x="680" y="2854"/>
                        <a:pt x="688" y="2846"/>
                        <a:pt x="688" y="2835"/>
                      </a:cubicBezTo>
                      <a:lnTo>
                        <a:pt x="688" y="2835"/>
                      </a:lnTo>
                      <a:cubicBezTo>
                        <a:pt x="688" y="2824"/>
                        <a:pt x="683" y="2814"/>
                        <a:pt x="672" y="2802"/>
                      </a:cubicBezTo>
                      <a:lnTo>
                        <a:pt x="640" y="2769"/>
                      </a:lnTo>
                      <a:lnTo>
                        <a:pt x="606" y="2737"/>
                      </a:lnTo>
                      <a:lnTo>
                        <a:pt x="574" y="2704"/>
                      </a:lnTo>
                      <a:lnTo>
                        <a:pt x="541" y="2671"/>
                      </a:lnTo>
                      <a:lnTo>
                        <a:pt x="508" y="2638"/>
                      </a:lnTo>
                      <a:lnTo>
                        <a:pt x="475" y="2606"/>
                      </a:lnTo>
                      <a:lnTo>
                        <a:pt x="442" y="2573"/>
                      </a:lnTo>
                      <a:lnTo>
                        <a:pt x="410" y="2540"/>
                      </a:lnTo>
                      <a:lnTo>
                        <a:pt x="377" y="2507"/>
                      </a:lnTo>
                      <a:lnTo>
                        <a:pt x="344" y="2474"/>
                      </a:lnTo>
                      <a:lnTo>
                        <a:pt x="311" y="2442"/>
                      </a:lnTo>
                      <a:lnTo>
                        <a:pt x="278" y="2409"/>
                      </a:lnTo>
                      <a:lnTo>
                        <a:pt x="246" y="2376"/>
                      </a:lnTo>
                      <a:lnTo>
                        <a:pt x="213" y="2344"/>
                      </a:lnTo>
                      <a:lnTo>
                        <a:pt x="213" y="2344"/>
                      </a:lnTo>
                      <a:cubicBezTo>
                        <a:pt x="202" y="2333"/>
                        <a:pt x="197" y="2321"/>
                        <a:pt x="197" y="2310"/>
                      </a:cubicBezTo>
                      <a:lnTo>
                        <a:pt x="197" y="2310"/>
                      </a:lnTo>
                      <a:cubicBezTo>
                        <a:pt x="197" y="2300"/>
                        <a:pt x="205" y="2291"/>
                        <a:pt x="221" y="2286"/>
                      </a:cubicBezTo>
                      <a:lnTo>
                        <a:pt x="221" y="2286"/>
                      </a:lnTo>
                      <a:cubicBezTo>
                        <a:pt x="237" y="2281"/>
                        <a:pt x="257" y="2278"/>
                        <a:pt x="278" y="2278"/>
                      </a:cubicBezTo>
                      <a:lnTo>
                        <a:pt x="606" y="2278"/>
                      </a:lnTo>
                      <a:lnTo>
                        <a:pt x="606" y="2278"/>
                      </a:lnTo>
                      <a:cubicBezTo>
                        <a:pt x="628" y="2278"/>
                        <a:pt x="647" y="2275"/>
                        <a:pt x="664" y="2270"/>
                      </a:cubicBezTo>
                      <a:lnTo>
                        <a:pt x="664" y="2270"/>
                      </a:lnTo>
                      <a:cubicBezTo>
                        <a:pt x="680" y="2264"/>
                        <a:pt x="688" y="2256"/>
                        <a:pt x="688" y="2245"/>
                      </a:cubicBezTo>
                      <a:lnTo>
                        <a:pt x="688" y="2245"/>
                      </a:lnTo>
                      <a:cubicBezTo>
                        <a:pt x="688" y="2234"/>
                        <a:pt x="683" y="2223"/>
                        <a:pt x="672" y="2212"/>
                      </a:cubicBezTo>
                      <a:lnTo>
                        <a:pt x="574" y="2114"/>
                      </a:lnTo>
                      <a:lnTo>
                        <a:pt x="541" y="2081"/>
                      </a:lnTo>
                      <a:lnTo>
                        <a:pt x="508" y="2048"/>
                      </a:lnTo>
                      <a:lnTo>
                        <a:pt x="410" y="1950"/>
                      </a:lnTo>
                      <a:lnTo>
                        <a:pt x="377" y="1917"/>
                      </a:lnTo>
                      <a:lnTo>
                        <a:pt x="344" y="1885"/>
                      </a:lnTo>
                      <a:lnTo>
                        <a:pt x="246" y="1786"/>
                      </a:lnTo>
                      <a:lnTo>
                        <a:pt x="213" y="1754"/>
                      </a:lnTo>
                      <a:lnTo>
                        <a:pt x="180" y="1721"/>
                      </a:lnTo>
                      <a:lnTo>
                        <a:pt x="82" y="1623"/>
                      </a:lnTo>
                      <a:lnTo>
                        <a:pt x="49" y="1590"/>
                      </a:lnTo>
                      <a:lnTo>
                        <a:pt x="16" y="1557"/>
                      </a:lnTo>
                      <a:lnTo>
                        <a:pt x="16" y="1557"/>
                      </a:lnTo>
                      <a:cubicBezTo>
                        <a:pt x="5" y="1545"/>
                        <a:pt x="0" y="1535"/>
                        <a:pt x="0" y="1524"/>
                      </a:cubicBezTo>
                      <a:lnTo>
                        <a:pt x="0" y="1524"/>
                      </a:lnTo>
                      <a:cubicBezTo>
                        <a:pt x="0" y="1513"/>
                        <a:pt x="5" y="1502"/>
                        <a:pt x="16" y="1491"/>
                      </a:cubicBezTo>
                      <a:lnTo>
                        <a:pt x="49" y="1458"/>
                      </a:lnTo>
                      <a:lnTo>
                        <a:pt x="82" y="1426"/>
                      </a:lnTo>
                      <a:lnTo>
                        <a:pt x="115" y="1393"/>
                      </a:lnTo>
                      <a:lnTo>
                        <a:pt x="147" y="1360"/>
                      </a:lnTo>
                      <a:lnTo>
                        <a:pt x="180" y="1327"/>
                      </a:lnTo>
                      <a:lnTo>
                        <a:pt x="213" y="1294"/>
                      </a:lnTo>
                      <a:lnTo>
                        <a:pt x="246" y="1262"/>
                      </a:lnTo>
                      <a:lnTo>
                        <a:pt x="278" y="1229"/>
                      </a:lnTo>
                      <a:lnTo>
                        <a:pt x="311" y="1196"/>
                      </a:lnTo>
                      <a:lnTo>
                        <a:pt x="344" y="1163"/>
                      </a:lnTo>
                      <a:lnTo>
                        <a:pt x="377" y="1130"/>
                      </a:lnTo>
                      <a:lnTo>
                        <a:pt x="410" y="1098"/>
                      </a:lnTo>
                      <a:lnTo>
                        <a:pt x="442" y="1065"/>
                      </a:lnTo>
                      <a:lnTo>
                        <a:pt x="475" y="1032"/>
                      </a:lnTo>
                      <a:lnTo>
                        <a:pt x="508" y="999"/>
                      </a:lnTo>
                      <a:lnTo>
                        <a:pt x="541" y="966"/>
                      </a:lnTo>
                      <a:lnTo>
                        <a:pt x="574" y="934"/>
                      </a:lnTo>
                      <a:lnTo>
                        <a:pt x="606" y="901"/>
                      </a:lnTo>
                      <a:lnTo>
                        <a:pt x="640" y="868"/>
                      </a:lnTo>
                      <a:lnTo>
                        <a:pt x="672" y="835"/>
                      </a:lnTo>
                      <a:lnTo>
                        <a:pt x="672" y="835"/>
                      </a:lnTo>
                      <a:cubicBezTo>
                        <a:pt x="683" y="824"/>
                        <a:pt x="688" y="814"/>
                        <a:pt x="688" y="803"/>
                      </a:cubicBezTo>
                      <a:lnTo>
                        <a:pt x="688" y="803"/>
                      </a:lnTo>
                      <a:cubicBezTo>
                        <a:pt x="688" y="792"/>
                        <a:pt x="680" y="784"/>
                        <a:pt x="664" y="778"/>
                      </a:cubicBezTo>
                      <a:lnTo>
                        <a:pt x="664" y="778"/>
                      </a:lnTo>
                      <a:cubicBezTo>
                        <a:pt x="647" y="773"/>
                        <a:pt x="628" y="770"/>
                        <a:pt x="606" y="770"/>
                      </a:cubicBezTo>
                      <a:lnTo>
                        <a:pt x="278" y="770"/>
                      </a:lnTo>
                      <a:lnTo>
                        <a:pt x="278" y="770"/>
                      </a:lnTo>
                      <a:cubicBezTo>
                        <a:pt x="257" y="770"/>
                        <a:pt x="237" y="767"/>
                        <a:pt x="221" y="762"/>
                      </a:cubicBezTo>
                      <a:lnTo>
                        <a:pt x="221" y="762"/>
                      </a:lnTo>
                      <a:cubicBezTo>
                        <a:pt x="205" y="756"/>
                        <a:pt x="197" y="748"/>
                        <a:pt x="197" y="737"/>
                      </a:cubicBezTo>
                      <a:lnTo>
                        <a:pt x="197" y="737"/>
                      </a:lnTo>
                      <a:cubicBezTo>
                        <a:pt x="197" y="726"/>
                        <a:pt x="202" y="715"/>
                        <a:pt x="213" y="704"/>
                      </a:cubicBezTo>
                      <a:lnTo>
                        <a:pt x="278" y="639"/>
                      </a:lnTo>
                      <a:lnTo>
                        <a:pt x="311" y="606"/>
                      </a:lnTo>
                      <a:lnTo>
                        <a:pt x="344" y="573"/>
                      </a:lnTo>
                      <a:lnTo>
                        <a:pt x="442" y="475"/>
                      </a:lnTo>
                      <a:lnTo>
                        <a:pt x="475" y="442"/>
                      </a:lnTo>
                      <a:lnTo>
                        <a:pt x="508" y="409"/>
                      </a:lnTo>
                      <a:lnTo>
                        <a:pt x="606" y="311"/>
                      </a:lnTo>
                      <a:lnTo>
                        <a:pt x="640" y="279"/>
                      </a:lnTo>
                      <a:lnTo>
                        <a:pt x="672" y="245"/>
                      </a:lnTo>
                      <a:lnTo>
                        <a:pt x="672" y="245"/>
                      </a:lnTo>
                      <a:cubicBezTo>
                        <a:pt x="683" y="235"/>
                        <a:pt x="688" y="224"/>
                        <a:pt x="688" y="213"/>
                      </a:cubicBezTo>
                      <a:lnTo>
                        <a:pt x="688" y="213"/>
                      </a:lnTo>
                      <a:cubicBezTo>
                        <a:pt x="688" y="202"/>
                        <a:pt x="680" y="194"/>
                        <a:pt x="664" y="188"/>
                      </a:cubicBezTo>
                      <a:lnTo>
                        <a:pt x="615" y="172"/>
                      </a:lnTo>
                      <a:lnTo>
                        <a:pt x="615" y="172"/>
                      </a:lnTo>
                      <a:cubicBezTo>
                        <a:pt x="599" y="166"/>
                        <a:pt x="590" y="158"/>
                        <a:pt x="590" y="147"/>
                      </a:cubicBezTo>
                      <a:lnTo>
                        <a:pt x="590" y="147"/>
                      </a:lnTo>
                      <a:cubicBezTo>
                        <a:pt x="590" y="136"/>
                        <a:pt x="596" y="125"/>
                        <a:pt x="606" y="114"/>
                      </a:cubicBezTo>
                      <a:lnTo>
                        <a:pt x="672" y="49"/>
                      </a:lnTo>
                      <a:lnTo>
                        <a:pt x="705" y="15"/>
                      </a:lnTo>
                      <a:lnTo>
                        <a:pt x="705" y="15"/>
                      </a:lnTo>
                      <a:cubicBezTo>
                        <a:pt x="716" y="5"/>
                        <a:pt x="725" y="0"/>
                        <a:pt x="737" y="0"/>
                      </a:cubicBezTo>
                      <a:lnTo>
                        <a:pt x="737" y="327"/>
                      </a:lnTo>
                      <a:lnTo>
                        <a:pt x="737" y="327"/>
                      </a:lnTo>
                      <a:cubicBezTo>
                        <a:pt x="725" y="327"/>
                        <a:pt x="721" y="333"/>
                        <a:pt x="721" y="344"/>
                      </a:cubicBez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0" name="Freeform 194">
                  <a:extLst>
                    <a:ext uri="{FF2B5EF4-FFF2-40B4-BE49-F238E27FC236}">
                      <a16:creationId xmlns:a16="http://schemas.microsoft.com/office/drawing/2014/main" id="{205C33E8-4E52-A04B-B1C8-B06A4E244F6D}"/>
                    </a:ext>
                  </a:extLst>
                </p:cNvPr>
                <p:cNvSpPr>
                  <a:spLocks noChangeArrowheads="1"/>
                </p:cNvSpPr>
                <p:nvPr/>
              </p:nvSpPr>
              <p:spPr bwMode="auto">
                <a:xfrm>
                  <a:off x="4281488" y="2243138"/>
                  <a:ext cx="171450" cy="342900"/>
                </a:xfrm>
                <a:custGeom>
                  <a:avLst/>
                  <a:gdLst>
                    <a:gd name="T0" fmla="*/ 410 w 476"/>
                    <a:gd name="T1" fmla="*/ 49 h 952"/>
                    <a:gd name="T2" fmla="*/ 378 w 476"/>
                    <a:gd name="T3" fmla="*/ 81 h 952"/>
                    <a:gd name="T4" fmla="*/ 344 w 476"/>
                    <a:gd name="T5" fmla="*/ 114 h 952"/>
                    <a:gd name="T6" fmla="*/ 312 w 476"/>
                    <a:gd name="T7" fmla="*/ 147 h 952"/>
                    <a:gd name="T8" fmla="*/ 279 w 476"/>
                    <a:gd name="T9" fmla="*/ 180 h 952"/>
                    <a:gd name="T10" fmla="*/ 246 w 476"/>
                    <a:gd name="T11" fmla="*/ 213 h 952"/>
                    <a:gd name="T12" fmla="*/ 213 w 476"/>
                    <a:gd name="T13" fmla="*/ 245 h 952"/>
                    <a:gd name="T14" fmla="*/ 180 w 476"/>
                    <a:gd name="T15" fmla="*/ 278 h 952"/>
                    <a:gd name="T16" fmla="*/ 148 w 476"/>
                    <a:gd name="T17" fmla="*/ 311 h 952"/>
                    <a:gd name="T18" fmla="*/ 115 w 476"/>
                    <a:gd name="T19" fmla="*/ 344 h 952"/>
                    <a:gd name="T20" fmla="*/ 82 w 476"/>
                    <a:gd name="T21" fmla="*/ 377 h 952"/>
                    <a:gd name="T22" fmla="*/ 49 w 476"/>
                    <a:gd name="T23" fmla="*/ 409 h 952"/>
                    <a:gd name="T24" fmla="*/ 16 w 476"/>
                    <a:gd name="T25" fmla="*/ 442 h 952"/>
                    <a:gd name="T26" fmla="*/ 16 w 476"/>
                    <a:gd name="T27" fmla="*/ 442 h 952"/>
                    <a:gd name="T28" fmla="*/ 0 w 476"/>
                    <a:gd name="T29" fmla="*/ 475 h 952"/>
                    <a:gd name="T30" fmla="*/ 0 w 476"/>
                    <a:gd name="T31" fmla="*/ 475 h 952"/>
                    <a:gd name="T32" fmla="*/ 16 w 476"/>
                    <a:gd name="T33" fmla="*/ 508 h 952"/>
                    <a:gd name="T34" fmla="*/ 443 w 476"/>
                    <a:gd name="T35" fmla="*/ 933 h 952"/>
                    <a:gd name="T36" fmla="*/ 443 w 476"/>
                    <a:gd name="T37" fmla="*/ 933 h 952"/>
                    <a:gd name="T38" fmla="*/ 475 w 476"/>
                    <a:gd name="T39" fmla="*/ 951 h 952"/>
                    <a:gd name="T40" fmla="*/ 475 w 476"/>
                    <a:gd name="T41" fmla="*/ 819 h 952"/>
                    <a:gd name="T42" fmla="*/ 475 w 476"/>
                    <a:gd name="T43" fmla="*/ 819 h 952"/>
                    <a:gd name="T44" fmla="*/ 443 w 476"/>
                    <a:gd name="T45" fmla="*/ 803 h 952"/>
                    <a:gd name="T46" fmla="*/ 410 w 476"/>
                    <a:gd name="T47" fmla="*/ 770 h 952"/>
                    <a:gd name="T48" fmla="*/ 378 w 476"/>
                    <a:gd name="T49" fmla="*/ 737 h 952"/>
                    <a:gd name="T50" fmla="*/ 344 w 476"/>
                    <a:gd name="T51" fmla="*/ 705 h 952"/>
                    <a:gd name="T52" fmla="*/ 312 w 476"/>
                    <a:gd name="T53" fmla="*/ 672 h 952"/>
                    <a:gd name="T54" fmla="*/ 279 w 476"/>
                    <a:gd name="T55" fmla="*/ 639 h 952"/>
                    <a:gd name="T56" fmla="*/ 246 w 476"/>
                    <a:gd name="T57" fmla="*/ 606 h 952"/>
                    <a:gd name="T58" fmla="*/ 213 w 476"/>
                    <a:gd name="T59" fmla="*/ 574 h 952"/>
                    <a:gd name="T60" fmla="*/ 180 w 476"/>
                    <a:gd name="T61" fmla="*/ 541 h 952"/>
                    <a:gd name="T62" fmla="*/ 148 w 476"/>
                    <a:gd name="T63" fmla="*/ 508 h 952"/>
                    <a:gd name="T64" fmla="*/ 148 w 476"/>
                    <a:gd name="T65" fmla="*/ 508 h 952"/>
                    <a:gd name="T66" fmla="*/ 132 w 476"/>
                    <a:gd name="T67" fmla="*/ 475 h 952"/>
                    <a:gd name="T68" fmla="*/ 132 w 476"/>
                    <a:gd name="T69" fmla="*/ 475 h 952"/>
                    <a:gd name="T70" fmla="*/ 148 w 476"/>
                    <a:gd name="T71" fmla="*/ 442 h 952"/>
                    <a:gd name="T72" fmla="*/ 180 w 476"/>
                    <a:gd name="T73" fmla="*/ 409 h 952"/>
                    <a:gd name="T74" fmla="*/ 213 w 476"/>
                    <a:gd name="T75" fmla="*/ 377 h 952"/>
                    <a:gd name="T76" fmla="*/ 246 w 476"/>
                    <a:gd name="T77" fmla="*/ 344 h 952"/>
                    <a:gd name="T78" fmla="*/ 344 w 476"/>
                    <a:gd name="T79" fmla="*/ 245 h 952"/>
                    <a:gd name="T80" fmla="*/ 378 w 476"/>
                    <a:gd name="T81" fmla="*/ 213 h 952"/>
                    <a:gd name="T82" fmla="*/ 410 w 476"/>
                    <a:gd name="T83" fmla="*/ 180 h 952"/>
                    <a:gd name="T84" fmla="*/ 443 w 476"/>
                    <a:gd name="T85" fmla="*/ 147 h 952"/>
                    <a:gd name="T86" fmla="*/ 443 w 476"/>
                    <a:gd name="T87" fmla="*/ 147 h 952"/>
                    <a:gd name="T88" fmla="*/ 475 w 476"/>
                    <a:gd name="T89" fmla="*/ 131 h 952"/>
                    <a:gd name="T90" fmla="*/ 475 w 476"/>
                    <a:gd name="T91" fmla="*/ 0 h 952"/>
                    <a:gd name="T92" fmla="*/ 475 w 476"/>
                    <a:gd name="T93" fmla="*/ 0 h 952"/>
                    <a:gd name="T94" fmla="*/ 443 w 476"/>
                    <a:gd name="T95" fmla="*/ 16 h 952"/>
                    <a:gd name="T96" fmla="*/ 410 w 476"/>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10" y="49"/>
                      </a:moveTo>
                      <a:lnTo>
                        <a:pt x="378" y="81"/>
                      </a:lnTo>
                      <a:lnTo>
                        <a:pt x="344" y="114"/>
                      </a:lnTo>
                      <a:lnTo>
                        <a:pt x="312" y="147"/>
                      </a:lnTo>
                      <a:lnTo>
                        <a:pt x="279" y="180"/>
                      </a:lnTo>
                      <a:lnTo>
                        <a:pt x="246" y="213"/>
                      </a:lnTo>
                      <a:lnTo>
                        <a:pt x="213" y="245"/>
                      </a:lnTo>
                      <a:lnTo>
                        <a:pt x="180" y="278"/>
                      </a:lnTo>
                      <a:lnTo>
                        <a:pt x="148" y="311"/>
                      </a:lnTo>
                      <a:lnTo>
                        <a:pt x="115" y="344"/>
                      </a:lnTo>
                      <a:lnTo>
                        <a:pt x="82" y="377"/>
                      </a:lnTo>
                      <a:lnTo>
                        <a:pt x="49" y="409"/>
                      </a:lnTo>
                      <a:lnTo>
                        <a:pt x="16" y="442"/>
                      </a:lnTo>
                      <a:lnTo>
                        <a:pt x="16" y="442"/>
                      </a:lnTo>
                      <a:cubicBezTo>
                        <a:pt x="6" y="453"/>
                        <a:pt x="0" y="464"/>
                        <a:pt x="0" y="475"/>
                      </a:cubicBezTo>
                      <a:lnTo>
                        <a:pt x="0" y="475"/>
                      </a:lnTo>
                      <a:cubicBezTo>
                        <a:pt x="0" y="486"/>
                        <a:pt x="6" y="496"/>
                        <a:pt x="16" y="508"/>
                      </a:cubicBezTo>
                      <a:lnTo>
                        <a:pt x="443" y="933"/>
                      </a:lnTo>
                      <a:lnTo>
                        <a:pt x="443" y="933"/>
                      </a:lnTo>
                      <a:cubicBezTo>
                        <a:pt x="454" y="945"/>
                        <a:pt x="463" y="951"/>
                        <a:pt x="475" y="951"/>
                      </a:cubicBezTo>
                      <a:lnTo>
                        <a:pt x="475" y="819"/>
                      </a:lnTo>
                      <a:lnTo>
                        <a:pt x="475" y="819"/>
                      </a:lnTo>
                      <a:cubicBezTo>
                        <a:pt x="463" y="819"/>
                        <a:pt x="454" y="814"/>
                        <a:pt x="443" y="803"/>
                      </a:cubicBezTo>
                      <a:lnTo>
                        <a:pt x="410" y="770"/>
                      </a:lnTo>
                      <a:lnTo>
                        <a:pt x="378" y="737"/>
                      </a:lnTo>
                      <a:lnTo>
                        <a:pt x="344" y="705"/>
                      </a:lnTo>
                      <a:lnTo>
                        <a:pt x="312" y="672"/>
                      </a:lnTo>
                      <a:lnTo>
                        <a:pt x="279" y="639"/>
                      </a:lnTo>
                      <a:lnTo>
                        <a:pt x="246" y="606"/>
                      </a:lnTo>
                      <a:lnTo>
                        <a:pt x="213" y="574"/>
                      </a:lnTo>
                      <a:lnTo>
                        <a:pt x="180" y="541"/>
                      </a:lnTo>
                      <a:lnTo>
                        <a:pt x="148" y="508"/>
                      </a:lnTo>
                      <a:lnTo>
                        <a:pt x="148" y="508"/>
                      </a:lnTo>
                      <a:cubicBezTo>
                        <a:pt x="137" y="496"/>
                        <a:pt x="132" y="486"/>
                        <a:pt x="132" y="475"/>
                      </a:cubicBezTo>
                      <a:lnTo>
                        <a:pt x="132" y="475"/>
                      </a:lnTo>
                      <a:cubicBezTo>
                        <a:pt x="132" y="464"/>
                        <a:pt x="137" y="453"/>
                        <a:pt x="148" y="442"/>
                      </a:cubicBezTo>
                      <a:lnTo>
                        <a:pt x="180" y="409"/>
                      </a:lnTo>
                      <a:lnTo>
                        <a:pt x="213" y="377"/>
                      </a:lnTo>
                      <a:lnTo>
                        <a:pt x="246" y="344"/>
                      </a:lnTo>
                      <a:lnTo>
                        <a:pt x="344" y="245"/>
                      </a:lnTo>
                      <a:lnTo>
                        <a:pt x="378" y="213"/>
                      </a:lnTo>
                      <a:lnTo>
                        <a:pt x="410" y="180"/>
                      </a:lnTo>
                      <a:lnTo>
                        <a:pt x="443" y="147"/>
                      </a:lnTo>
                      <a:lnTo>
                        <a:pt x="443" y="147"/>
                      </a:lnTo>
                      <a:cubicBezTo>
                        <a:pt x="454" y="137"/>
                        <a:pt x="463" y="131"/>
                        <a:pt x="475" y="131"/>
                      </a:cubicBezTo>
                      <a:lnTo>
                        <a:pt x="475" y="0"/>
                      </a:lnTo>
                      <a:lnTo>
                        <a:pt x="475" y="0"/>
                      </a:lnTo>
                      <a:cubicBezTo>
                        <a:pt x="463" y="0"/>
                        <a:pt x="454" y="5"/>
                        <a:pt x="443" y="16"/>
                      </a:cubicBezTo>
                      <a:lnTo>
                        <a:pt x="410" y="4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1" name="Freeform 329">
                  <a:extLst>
                    <a:ext uri="{FF2B5EF4-FFF2-40B4-BE49-F238E27FC236}">
                      <a16:creationId xmlns:a16="http://schemas.microsoft.com/office/drawing/2014/main" id="{FFCAF569-F123-E640-ABF1-994DDF1D34E7}"/>
                    </a:ext>
                  </a:extLst>
                </p:cNvPr>
                <p:cNvSpPr>
                  <a:spLocks noChangeArrowheads="1"/>
                </p:cNvSpPr>
                <p:nvPr/>
              </p:nvSpPr>
              <p:spPr bwMode="auto">
                <a:xfrm>
                  <a:off x="4452938" y="1865313"/>
                  <a:ext cx="265112" cy="1096962"/>
                </a:xfrm>
                <a:custGeom>
                  <a:avLst/>
                  <a:gdLst>
                    <a:gd name="T0" fmla="*/ 279 w 738"/>
                    <a:gd name="T1" fmla="*/ 2442 h 3049"/>
                    <a:gd name="T2" fmla="*/ 311 w 738"/>
                    <a:gd name="T3" fmla="*/ 2376 h 3049"/>
                    <a:gd name="T4" fmla="*/ 344 w 738"/>
                    <a:gd name="T5" fmla="*/ 2376 h 3049"/>
                    <a:gd name="T6" fmla="*/ 213 w 738"/>
                    <a:gd name="T7" fmla="*/ 2507 h 3049"/>
                    <a:gd name="T8" fmla="*/ 197 w 738"/>
                    <a:gd name="T9" fmla="*/ 2524 h 3049"/>
                    <a:gd name="T10" fmla="*/ 131 w 738"/>
                    <a:gd name="T11" fmla="*/ 2556 h 3049"/>
                    <a:gd name="T12" fmla="*/ 131 w 738"/>
                    <a:gd name="T13" fmla="*/ 2589 h 3049"/>
                    <a:gd name="T14" fmla="*/ 66 w 738"/>
                    <a:gd name="T15" fmla="*/ 2622 h 3049"/>
                    <a:gd name="T16" fmla="*/ 81 w 738"/>
                    <a:gd name="T17" fmla="*/ 2638 h 3049"/>
                    <a:gd name="T18" fmla="*/ 180 w 738"/>
                    <a:gd name="T19" fmla="*/ 541 h 3049"/>
                    <a:gd name="T20" fmla="*/ 147 w 738"/>
                    <a:gd name="T21" fmla="*/ 475 h 3049"/>
                    <a:gd name="T22" fmla="*/ 115 w 738"/>
                    <a:gd name="T23" fmla="*/ 475 h 3049"/>
                    <a:gd name="T24" fmla="*/ 81 w 738"/>
                    <a:gd name="T25" fmla="*/ 409 h 3049"/>
                    <a:gd name="T26" fmla="*/ 66 w 738"/>
                    <a:gd name="T27" fmla="*/ 426 h 3049"/>
                    <a:gd name="T28" fmla="*/ 262 w 738"/>
                    <a:gd name="T29" fmla="*/ 622 h 3049"/>
                    <a:gd name="T30" fmla="*/ 262 w 738"/>
                    <a:gd name="T31" fmla="*/ 589 h 3049"/>
                    <a:gd name="T32" fmla="*/ 328 w 738"/>
                    <a:gd name="T33" fmla="*/ 688 h 3049"/>
                    <a:gd name="T34" fmla="*/ 311 w 738"/>
                    <a:gd name="T35" fmla="*/ 672 h 3049"/>
                    <a:gd name="T36" fmla="*/ 721 w 738"/>
                    <a:gd name="T37" fmla="*/ 1557 h 3049"/>
                    <a:gd name="T38" fmla="*/ 491 w 738"/>
                    <a:gd name="T39" fmla="*/ 1786 h 3049"/>
                    <a:gd name="T40" fmla="*/ 197 w 738"/>
                    <a:gd name="T41" fmla="*/ 2081 h 3049"/>
                    <a:gd name="T42" fmla="*/ 49 w 738"/>
                    <a:gd name="T43" fmla="*/ 2245 h 3049"/>
                    <a:gd name="T44" fmla="*/ 459 w 738"/>
                    <a:gd name="T45" fmla="*/ 2278 h 3049"/>
                    <a:gd name="T46" fmla="*/ 524 w 738"/>
                    <a:gd name="T47" fmla="*/ 2344 h 3049"/>
                    <a:gd name="T48" fmla="*/ 360 w 738"/>
                    <a:gd name="T49" fmla="*/ 2507 h 3049"/>
                    <a:gd name="T50" fmla="*/ 197 w 738"/>
                    <a:gd name="T51" fmla="*/ 2671 h 3049"/>
                    <a:gd name="T52" fmla="*/ 66 w 738"/>
                    <a:gd name="T53" fmla="*/ 2802 h 3049"/>
                    <a:gd name="T54" fmla="*/ 123 w 738"/>
                    <a:gd name="T55" fmla="*/ 2877 h 3049"/>
                    <a:gd name="T56" fmla="*/ 66 w 738"/>
                    <a:gd name="T57" fmla="*/ 2999 h 3049"/>
                    <a:gd name="T58" fmla="*/ 0 w 738"/>
                    <a:gd name="T59" fmla="*/ 2720 h 3049"/>
                    <a:gd name="T60" fmla="*/ 0 w 738"/>
                    <a:gd name="T61" fmla="*/ 2589 h 3049"/>
                    <a:gd name="T62" fmla="*/ 197 w 738"/>
                    <a:gd name="T63" fmla="*/ 2409 h 3049"/>
                    <a:gd name="T64" fmla="*/ 131 w 738"/>
                    <a:gd name="T65" fmla="*/ 2344 h 3049"/>
                    <a:gd name="T66" fmla="*/ 66 w 738"/>
                    <a:gd name="T67" fmla="*/ 2081 h 3049"/>
                    <a:gd name="T68" fmla="*/ 229 w 738"/>
                    <a:gd name="T69" fmla="*/ 1917 h 3049"/>
                    <a:gd name="T70" fmla="*/ 393 w 738"/>
                    <a:gd name="T71" fmla="*/ 1754 h 3049"/>
                    <a:gd name="T72" fmla="*/ 557 w 738"/>
                    <a:gd name="T73" fmla="*/ 1590 h 3049"/>
                    <a:gd name="T74" fmla="*/ 590 w 738"/>
                    <a:gd name="T75" fmla="*/ 1491 h 3049"/>
                    <a:gd name="T76" fmla="*/ 131 w 738"/>
                    <a:gd name="T77" fmla="*/ 704 h 3049"/>
                    <a:gd name="T78" fmla="*/ 213 w 738"/>
                    <a:gd name="T79" fmla="*/ 672 h 3049"/>
                    <a:gd name="T80" fmla="*/ 66 w 738"/>
                    <a:gd name="T81" fmla="*/ 508 h 3049"/>
                    <a:gd name="T82" fmla="*/ 0 w 738"/>
                    <a:gd name="T83" fmla="*/ 360 h 3049"/>
                    <a:gd name="T84" fmla="*/ 0 w 738"/>
                    <a:gd name="T85" fmla="*/ 0 h 3049"/>
                    <a:gd name="T86" fmla="*/ 147 w 738"/>
                    <a:gd name="T87" fmla="*/ 147 h 3049"/>
                    <a:gd name="T88" fmla="*/ 49 w 738"/>
                    <a:gd name="T89" fmla="*/ 213 h 3049"/>
                    <a:gd name="T90" fmla="*/ 229 w 738"/>
                    <a:gd name="T91" fmla="*/ 409 h 3049"/>
                    <a:gd name="T92" fmla="*/ 459 w 738"/>
                    <a:gd name="T93" fmla="*/ 639 h 3049"/>
                    <a:gd name="T94" fmla="*/ 516 w 738"/>
                    <a:gd name="T95" fmla="*/ 762 h 3049"/>
                    <a:gd name="T96" fmla="*/ 74 w 738"/>
                    <a:gd name="T97" fmla="*/ 778 h 3049"/>
                    <a:gd name="T98" fmla="*/ 98 w 738"/>
                    <a:gd name="T99" fmla="*/ 868 h 3049"/>
                    <a:gd name="T100" fmla="*/ 262 w 738"/>
                    <a:gd name="T101" fmla="*/ 1032 h 3049"/>
                    <a:gd name="T102" fmla="*/ 426 w 738"/>
                    <a:gd name="T103" fmla="*/ 1196 h 3049"/>
                    <a:gd name="T104" fmla="*/ 590 w 738"/>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245" y="2442"/>
                      </a:moveTo>
                      <a:lnTo>
                        <a:pt x="245" y="2442"/>
                      </a:lnTo>
                      <a:cubicBezTo>
                        <a:pt x="245" y="2452"/>
                        <a:pt x="251" y="2458"/>
                        <a:pt x="262" y="2458"/>
                      </a:cubicBezTo>
                      <a:lnTo>
                        <a:pt x="262" y="2458"/>
                      </a:lnTo>
                      <a:cubicBezTo>
                        <a:pt x="273" y="2458"/>
                        <a:pt x="279" y="2452"/>
                        <a:pt x="279" y="2442"/>
                      </a:cubicBezTo>
                      <a:lnTo>
                        <a:pt x="279" y="2442"/>
                      </a:lnTo>
                      <a:cubicBezTo>
                        <a:pt x="279" y="2431"/>
                        <a:pt x="273" y="2425"/>
                        <a:pt x="262" y="2425"/>
                      </a:cubicBezTo>
                      <a:lnTo>
                        <a:pt x="262" y="2425"/>
                      </a:lnTo>
                      <a:cubicBezTo>
                        <a:pt x="251" y="2425"/>
                        <a:pt x="245" y="2431"/>
                        <a:pt x="245" y="2442"/>
                      </a:cubicBezTo>
                      <a:close/>
                      <a:moveTo>
                        <a:pt x="311" y="2376"/>
                      </a:moveTo>
                      <a:lnTo>
                        <a:pt x="311" y="2376"/>
                      </a:lnTo>
                      <a:cubicBezTo>
                        <a:pt x="311" y="2387"/>
                        <a:pt x="316" y="2393"/>
                        <a:pt x="328" y="2393"/>
                      </a:cubicBezTo>
                      <a:lnTo>
                        <a:pt x="328" y="2393"/>
                      </a:lnTo>
                      <a:cubicBezTo>
                        <a:pt x="338" y="2393"/>
                        <a:pt x="344" y="2387"/>
                        <a:pt x="344" y="2376"/>
                      </a:cubicBezTo>
                      <a:lnTo>
                        <a:pt x="344" y="2376"/>
                      </a:lnTo>
                      <a:cubicBezTo>
                        <a:pt x="344" y="2365"/>
                        <a:pt x="338" y="2360"/>
                        <a:pt x="328" y="2360"/>
                      </a:cubicBezTo>
                      <a:lnTo>
                        <a:pt x="328" y="2360"/>
                      </a:lnTo>
                      <a:cubicBezTo>
                        <a:pt x="316" y="2360"/>
                        <a:pt x="311" y="2365"/>
                        <a:pt x="311" y="2376"/>
                      </a:cubicBezTo>
                      <a:close/>
                      <a:moveTo>
                        <a:pt x="213" y="2507"/>
                      </a:moveTo>
                      <a:lnTo>
                        <a:pt x="213" y="2507"/>
                      </a:lnTo>
                      <a:cubicBezTo>
                        <a:pt x="213" y="2496"/>
                        <a:pt x="208" y="2491"/>
                        <a:pt x="197" y="2491"/>
                      </a:cubicBezTo>
                      <a:lnTo>
                        <a:pt x="197" y="2491"/>
                      </a:lnTo>
                      <a:cubicBezTo>
                        <a:pt x="185" y="2491"/>
                        <a:pt x="180" y="2496"/>
                        <a:pt x="180" y="2507"/>
                      </a:cubicBezTo>
                      <a:lnTo>
                        <a:pt x="180" y="2507"/>
                      </a:lnTo>
                      <a:cubicBezTo>
                        <a:pt x="180" y="2518"/>
                        <a:pt x="185" y="2524"/>
                        <a:pt x="197" y="2524"/>
                      </a:cubicBezTo>
                      <a:lnTo>
                        <a:pt x="197" y="2524"/>
                      </a:lnTo>
                      <a:cubicBezTo>
                        <a:pt x="208" y="2524"/>
                        <a:pt x="213" y="2518"/>
                        <a:pt x="213" y="2507"/>
                      </a:cubicBezTo>
                      <a:close/>
                      <a:moveTo>
                        <a:pt x="147" y="2573"/>
                      </a:moveTo>
                      <a:lnTo>
                        <a:pt x="147" y="2573"/>
                      </a:lnTo>
                      <a:cubicBezTo>
                        <a:pt x="147" y="2562"/>
                        <a:pt x="142" y="2556"/>
                        <a:pt x="131" y="2556"/>
                      </a:cubicBezTo>
                      <a:lnTo>
                        <a:pt x="131" y="2556"/>
                      </a:lnTo>
                      <a:cubicBezTo>
                        <a:pt x="120" y="2556"/>
                        <a:pt x="115" y="2562"/>
                        <a:pt x="115" y="2573"/>
                      </a:cubicBezTo>
                      <a:lnTo>
                        <a:pt x="115" y="2573"/>
                      </a:lnTo>
                      <a:cubicBezTo>
                        <a:pt x="115" y="2584"/>
                        <a:pt x="120" y="2589"/>
                        <a:pt x="131" y="2589"/>
                      </a:cubicBezTo>
                      <a:lnTo>
                        <a:pt x="131" y="2589"/>
                      </a:lnTo>
                      <a:cubicBezTo>
                        <a:pt x="142" y="2589"/>
                        <a:pt x="147" y="2584"/>
                        <a:pt x="147" y="2573"/>
                      </a:cubicBezTo>
                      <a:close/>
                      <a:moveTo>
                        <a:pt x="81" y="2638"/>
                      </a:moveTo>
                      <a:lnTo>
                        <a:pt x="81" y="2638"/>
                      </a:lnTo>
                      <a:cubicBezTo>
                        <a:pt x="81" y="2627"/>
                        <a:pt x="76" y="2622"/>
                        <a:pt x="66" y="2622"/>
                      </a:cubicBezTo>
                      <a:lnTo>
                        <a:pt x="66" y="2622"/>
                      </a:lnTo>
                      <a:cubicBezTo>
                        <a:pt x="54" y="2622"/>
                        <a:pt x="49" y="2627"/>
                        <a:pt x="49" y="2638"/>
                      </a:cubicBezTo>
                      <a:lnTo>
                        <a:pt x="49" y="2638"/>
                      </a:lnTo>
                      <a:cubicBezTo>
                        <a:pt x="49" y="2650"/>
                        <a:pt x="54" y="2655"/>
                        <a:pt x="66" y="2655"/>
                      </a:cubicBezTo>
                      <a:lnTo>
                        <a:pt x="66" y="2655"/>
                      </a:lnTo>
                      <a:cubicBezTo>
                        <a:pt x="76" y="2655"/>
                        <a:pt x="81" y="2650"/>
                        <a:pt x="81" y="2638"/>
                      </a:cubicBezTo>
                      <a:close/>
                      <a:moveTo>
                        <a:pt x="213" y="541"/>
                      </a:moveTo>
                      <a:lnTo>
                        <a:pt x="213" y="541"/>
                      </a:lnTo>
                      <a:cubicBezTo>
                        <a:pt x="213" y="529"/>
                        <a:pt x="208" y="524"/>
                        <a:pt x="197" y="524"/>
                      </a:cubicBezTo>
                      <a:lnTo>
                        <a:pt x="197" y="524"/>
                      </a:lnTo>
                      <a:cubicBezTo>
                        <a:pt x="185" y="524"/>
                        <a:pt x="180" y="529"/>
                        <a:pt x="180" y="541"/>
                      </a:cubicBezTo>
                      <a:lnTo>
                        <a:pt x="180" y="541"/>
                      </a:lnTo>
                      <a:cubicBezTo>
                        <a:pt x="180" y="551"/>
                        <a:pt x="185" y="557"/>
                        <a:pt x="197" y="557"/>
                      </a:cubicBezTo>
                      <a:lnTo>
                        <a:pt x="197" y="557"/>
                      </a:lnTo>
                      <a:cubicBezTo>
                        <a:pt x="208" y="557"/>
                        <a:pt x="213" y="551"/>
                        <a:pt x="213" y="541"/>
                      </a:cubicBezTo>
                      <a:close/>
                      <a:moveTo>
                        <a:pt x="147" y="475"/>
                      </a:moveTo>
                      <a:lnTo>
                        <a:pt x="147" y="475"/>
                      </a:lnTo>
                      <a:cubicBezTo>
                        <a:pt x="147" y="464"/>
                        <a:pt x="142" y="458"/>
                        <a:pt x="131" y="458"/>
                      </a:cubicBezTo>
                      <a:lnTo>
                        <a:pt x="131" y="458"/>
                      </a:lnTo>
                      <a:cubicBezTo>
                        <a:pt x="120" y="458"/>
                        <a:pt x="115" y="464"/>
                        <a:pt x="115" y="475"/>
                      </a:cubicBezTo>
                      <a:lnTo>
                        <a:pt x="115" y="475"/>
                      </a:lnTo>
                      <a:cubicBezTo>
                        <a:pt x="115" y="486"/>
                        <a:pt x="120" y="491"/>
                        <a:pt x="131" y="491"/>
                      </a:cubicBezTo>
                      <a:lnTo>
                        <a:pt x="131" y="491"/>
                      </a:lnTo>
                      <a:cubicBezTo>
                        <a:pt x="142" y="491"/>
                        <a:pt x="147" y="486"/>
                        <a:pt x="147" y="475"/>
                      </a:cubicBezTo>
                      <a:close/>
                      <a:moveTo>
                        <a:pt x="81" y="409"/>
                      </a:moveTo>
                      <a:lnTo>
                        <a:pt x="81" y="409"/>
                      </a:lnTo>
                      <a:cubicBezTo>
                        <a:pt x="81" y="398"/>
                        <a:pt x="76" y="393"/>
                        <a:pt x="66" y="393"/>
                      </a:cubicBezTo>
                      <a:lnTo>
                        <a:pt x="66" y="393"/>
                      </a:lnTo>
                      <a:cubicBezTo>
                        <a:pt x="54" y="393"/>
                        <a:pt x="49" y="398"/>
                        <a:pt x="49" y="409"/>
                      </a:cubicBezTo>
                      <a:lnTo>
                        <a:pt x="49" y="409"/>
                      </a:lnTo>
                      <a:cubicBezTo>
                        <a:pt x="49" y="420"/>
                        <a:pt x="54" y="426"/>
                        <a:pt x="66" y="426"/>
                      </a:cubicBezTo>
                      <a:lnTo>
                        <a:pt x="66" y="426"/>
                      </a:lnTo>
                      <a:cubicBezTo>
                        <a:pt x="76" y="426"/>
                        <a:pt x="81" y="420"/>
                        <a:pt x="81" y="409"/>
                      </a:cubicBezTo>
                      <a:close/>
                      <a:moveTo>
                        <a:pt x="245" y="606"/>
                      </a:moveTo>
                      <a:lnTo>
                        <a:pt x="245" y="606"/>
                      </a:lnTo>
                      <a:cubicBezTo>
                        <a:pt x="245" y="617"/>
                        <a:pt x="251" y="622"/>
                        <a:pt x="262" y="622"/>
                      </a:cubicBezTo>
                      <a:lnTo>
                        <a:pt x="262" y="622"/>
                      </a:lnTo>
                      <a:cubicBezTo>
                        <a:pt x="273" y="622"/>
                        <a:pt x="279" y="617"/>
                        <a:pt x="279" y="606"/>
                      </a:cubicBezTo>
                      <a:lnTo>
                        <a:pt x="279" y="606"/>
                      </a:lnTo>
                      <a:cubicBezTo>
                        <a:pt x="279" y="595"/>
                        <a:pt x="273" y="589"/>
                        <a:pt x="262" y="589"/>
                      </a:cubicBezTo>
                      <a:lnTo>
                        <a:pt x="262" y="589"/>
                      </a:lnTo>
                      <a:cubicBezTo>
                        <a:pt x="251" y="589"/>
                        <a:pt x="245" y="595"/>
                        <a:pt x="245" y="606"/>
                      </a:cubicBezTo>
                      <a:close/>
                      <a:moveTo>
                        <a:pt x="311" y="672"/>
                      </a:moveTo>
                      <a:lnTo>
                        <a:pt x="311" y="672"/>
                      </a:lnTo>
                      <a:cubicBezTo>
                        <a:pt x="311" y="683"/>
                        <a:pt x="316" y="688"/>
                        <a:pt x="328" y="688"/>
                      </a:cubicBezTo>
                      <a:lnTo>
                        <a:pt x="328" y="688"/>
                      </a:lnTo>
                      <a:cubicBezTo>
                        <a:pt x="338" y="688"/>
                        <a:pt x="344" y="683"/>
                        <a:pt x="344" y="672"/>
                      </a:cubicBezTo>
                      <a:lnTo>
                        <a:pt x="344" y="672"/>
                      </a:lnTo>
                      <a:cubicBezTo>
                        <a:pt x="344" y="660"/>
                        <a:pt x="338" y="655"/>
                        <a:pt x="328" y="655"/>
                      </a:cubicBezTo>
                      <a:lnTo>
                        <a:pt x="328" y="655"/>
                      </a:lnTo>
                      <a:cubicBezTo>
                        <a:pt x="316" y="655"/>
                        <a:pt x="311" y="660"/>
                        <a:pt x="311" y="672"/>
                      </a:cubicBezTo>
                      <a:close/>
                      <a:moveTo>
                        <a:pt x="721" y="1491"/>
                      </a:moveTo>
                      <a:lnTo>
                        <a:pt x="721" y="1491"/>
                      </a:lnTo>
                      <a:cubicBezTo>
                        <a:pt x="732" y="1502"/>
                        <a:pt x="737" y="1513"/>
                        <a:pt x="737" y="1524"/>
                      </a:cubicBezTo>
                      <a:lnTo>
                        <a:pt x="737" y="1524"/>
                      </a:lnTo>
                      <a:cubicBezTo>
                        <a:pt x="737" y="1535"/>
                        <a:pt x="732" y="1545"/>
                        <a:pt x="721" y="1557"/>
                      </a:cubicBezTo>
                      <a:lnTo>
                        <a:pt x="688" y="1590"/>
                      </a:lnTo>
                      <a:lnTo>
                        <a:pt x="655" y="1623"/>
                      </a:lnTo>
                      <a:lnTo>
                        <a:pt x="557" y="1721"/>
                      </a:lnTo>
                      <a:lnTo>
                        <a:pt x="524" y="1754"/>
                      </a:lnTo>
                      <a:lnTo>
                        <a:pt x="491" y="1786"/>
                      </a:lnTo>
                      <a:lnTo>
                        <a:pt x="393" y="1885"/>
                      </a:lnTo>
                      <a:lnTo>
                        <a:pt x="360" y="1917"/>
                      </a:lnTo>
                      <a:lnTo>
                        <a:pt x="328" y="1950"/>
                      </a:lnTo>
                      <a:lnTo>
                        <a:pt x="229" y="2048"/>
                      </a:lnTo>
                      <a:lnTo>
                        <a:pt x="197" y="2081"/>
                      </a:lnTo>
                      <a:lnTo>
                        <a:pt x="164" y="2114"/>
                      </a:lnTo>
                      <a:lnTo>
                        <a:pt x="66" y="2212"/>
                      </a:lnTo>
                      <a:lnTo>
                        <a:pt x="66" y="2212"/>
                      </a:lnTo>
                      <a:cubicBezTo>
                        <a:pt x="54" y="2223"/>
                        <a:pt x="49" y="2234"/>
                        <a:pt x="49" y="2245"/>
                      </a:cubicBezTo>
                      <a:lnTo>
                        <a:pt x="49" y="2245"/>
                      </a:lnTo>
                      <a:cubicBezTo>
                        <a:pt x="49" y="2256"/>
                        <a:pt x="57" y="2264"/>
                        <a:pt x="74" y="2270"/>
                      </a:cubicBezTo>
                      <a:lnTo>
                        <a:pt x="74" y="2270"/>
                      </a:lnTo>
                      <a:cubicBezTo>
                        <a:pt x="90" y="2275"/>
                        <a:pt x="109" y="2278"/>
                        <a:pt x="131" y="2278"/>
                      </a:cubicBezTo>
                      <a:lnTo>
                        <a:pt x="459" y="2278"/>
                      </a:lnTo>
                      <a:lnTo>
                        <a:pt x="459" y="2278"/>
                      </a:lnTo>
                      <a:cubicBezTo>
                        <a:pt x="480" y="2278"/>
                        <a:pt x="500" y="2281"/>
                        <a:pt x="516" y="2286"/>
                      </a:cubicBezTo>
                      <a:lnTo>
                        <a:pt x="516" y="2286"/>
                      </a:lnTo>
                      <a:cubicBezTo>
                        <a:pt x="532" y="2291"/>
                        <a:pt x="541" y="2300"/>
                        <a:pt x="541" y="2310"/>
                      </a:cubicBezTo>
                      <a:lnTo>
                        <a:pt x="541" y="2310"/>
                      </a:lnTo>
                      <a:cubicBezTo>
                        <a:pt x="541" y="2321"/>
                        <a:pt x="535" y="2333"/>
                        <a:pt x="524" y="2344"/>
                      </a:cubicBezTo>
                      <a:lnTo>
                        <a:pt x="491" y="2376"/>
                      </a:lnTo>
                      <a:lnTo>
                        <a:pt x="459" y="2409"/>
                      </a:lnTo>
                      <a:lnTo>
                        <a:pt x="426" y="2442"/>
                      </a:lnTo>
                      <a:lnTo>
                        <a:pt x="393" y="2474"/>
                      </a:lnTo>
                      <a:lnTo>
                        <a:pt x="360" y="2507"/>
                      </a:lnTo>
                      <a:lnTo>
                        <a:pt x="328" y="2540"/>
                      </a:lnTo>
                      <a:lnTo>
                        <a:pt x="295" y="2573"/>
                      </a:lnTo>
                      <a:lnTo>
                        <a:pt x="262" y="2606"/>
                      </a:lnTo>
                      <a:lnTo>
                        <a:pt x="229" y="2638"/>
                      </a:lnTo>
                      <a:lnTo>
                        <a:pt x="197" y="2671"/>
                      </a:lnTo>
                      <a:lnTo>
                        <a:pt x="164" y="2704"/>
                      </a:lnTo>
                      <a:lnTo>
                        <a:pt x="131" y="2737"/>
                      </a:lnTo>
                      <a:lnTo>
                        <a:pt x="98" y="2769"/>
                      </a:lnTo>
                      <a:lnTo>
                        <a:pt x="66" y="2802"/>
                      </a:lnTo>
                      <a:lnTo>
                        <a:pt x="66" y="2802"/>
                      </a:lnTo>
                      <a:cubicBezTo>
                        <a:pt x="54" y="2814"/>
                        <a:pt x="49" y="2824"/>
                        <a:pt x="49" y="2835"/>
                      </a:cubicBezTo>
                      <a:lnTo>
                        <a:pt x="49" y="2835"/>
                      </a:lnTo>
                      <a:cubicBezTo>
                        <a:pt x="49" y="2846"/>
                        <a:pt x="57" y="2854"/>
                        <a:pt x="74" y="2860"/>
                      </a:cubicBezTo>
                      <a:lnTo>
                        <a:pt x="123" y="2877"/>
                      </a:lnTo>
                      <a:lnTo>
                        <a:pt x="123" y="2877"/>
                      </a:lnTo>
                      <a:cubicBezTo>
                        <a:pt x="139" y="2882"/>
                        <a:pt x="147" y="2889"/>
                        <a:pt x="147" y="2901"/>
                      </a:cubicBezTo>
                      <a:lnTo>
                        <a:pt x="147" y="2901"/>
                      </a:lnTo>
                      <a:cubicBezTo>
                        <a:pt x="147" y="2912"/>
                        <a:pt x="142" y="2923"/>
                        <a:pt x="131" y="2933"/>
                      </a:cubicBezTo>
                      <a:lnTo>
                        <a:pt x="98" y="2966"/>
                      </a:lnTo>
                      <a:lnTo>
                        <a:pt x="66" y="2999"/>
                      </a:lnTo>
                      <a:lnTo>
                        <a:pt x="33" y="3032"/>
                      </a:lnTo>
                      <a:lnTo>
                        <a:pt x="33" y="3032"/>
                      </a:lnTo>
                      <a:cubicBezTo>
                        <a:pt x="22" y="3043"/>
                        <a:pt x="10" y="3048"/>
                        <a:pt x="0" y="3048"/>
                      </a:cubicBezTo>
                      <a:lnTo>
                        <a:pt x="0" y="2720"/>
                      </a:lnTo>
                      <a:lnTo>
                        <a:pt x="0" y="2720"/>
                      </a:lnTo>
                      <a:cubicBezTo>
                        <a:pt x="10" y="2720"/>
                        <a:pt x="16" y="2715"/>
                        <a:pt x="16" y="2704"/>
                      </a:cubicBezTo>
                      <a:lnTo>
                        <a:pt x="16" y="2704"/>
                      </a:lnTo>
                      <a:cubicBezTo>
                        <a:pt x="16" y="2693"/>
                        <a:pt x="10" y="2687"/>
                        <a:pt x="0" y="2687"/>
                      </a:cubicBezTo>
                      <a:lnTo>
                        <a:pt x="0" y="2589"/>
                      </a:lnTo>
                      <a:lnTo>
                        <a:pt x="0" y="2589"/>
                      </a:lnTo>
                      <a:cubicBezTo>
                        <a:pt x="10" y="2589"/>
                        <a:pt x="22" y="2584"/>
                        <a:pt x="33" y="2573"/>
                      </a:cubicBezTo>
                      <a:lnTo>
                        <a:pt x="66" y="2540"/>
                      </a:lnTo>
                      <a:lnTo>
                        <a:pt x="164" y="2442"/>
                      </a:lnTo>
                      <a:lnTo>
                        <a:pt x="197" y="2409"/>
                      </a:lnTo>
                      <a:lnTo>
                        <a:pt x="197" y="2409"/>
                      </a:lnTo>
                      <a:cubicBezTo>
                        <a:pt x="208" y="2398"/>
                        <a:pt x="213" y="2387"/>
                        <a:pt x="213" y="2376"/>
                      </a:cubicBezTo>
                      <a:lnTo>
                        <a:pt x="213" y="2376"/>
                      </a:lnTo>
                      <a:cubicBezTo>
                        <a:pt x="213" y="2365"/>
                        <a:pt x="205" y="2357"/>
                        <a:pt x="188" y="2351"/>
                      </a:cubicBezTo>
                      <a:lnTo>
                        <a:pt x="188" y="2351"/>
                      </a:lnTo>
                      <a:cubicBezTo>
                        <a:pt x="172" y="2346"/>
                        <a:pt x="152" y="2344"/>
                        <a:pt x="131" y="2344"/>
                      </a:cubicBezTo>
                      <a:lnTo>
                        <a:pt x="0" y="2344"/>
                      </a:lnTo>
                      <a:lnTo>
                        <a:pt x="0" y="2131"/>
                      </a:lnTo>
                      <a:lnTo>
                        <a:pt x="0" y="2131"/>
                      </a:lnTo>
                      <a:cubicBezTo>
                        <a:pt x="10" y="2131"/>
                        <a:pt x="22" y="2125"/>
                        <a:pt x="33" y="2114"/>
                      </a:cubicBezTo>
                      <a:lnTo>
                        <a:pt x="66" y="2081"/>
                      </a:lnTo>
                      <a:lnTo>
                        <a:pt x="98" y="2048"/>
                      </a:lnTo>
                      <a:lnTo>
                        <a:pt x="131" y="2016"/>
                      </a:lnTo>
                      <a:lnTo>
                        <a:pt x="164" y="1982"/>
                      </a:lnTo>
                      <a:lnTo>
                        <a:pt x="197" y="1950"/>
                      </a:lnTo>
                      <a:lnTo>
                        <a:pt x="229" y="1917"/>
                      </a:lnTo>
                      <a:lnTo>
                        <a:pt x="262" y="1885"/>
                      </a:lnTo>
                      <a:lnTo>
                        <a:pt x="295" y="1852"/>
                      </a:lnTo>
                      <a:lnTo>
                        <a:pt x="328" y="1819"/>
                      </a:lnTo>
                      <a:lnTo>
                        <a:pt x="360" y="1786"/>
                      </a:lnTo>
                      <a:lnTo>
                        <a:pt x="393" y="1754"/>
                      </a:lnTo>
                      <a:lnTo>
                        <a:pt x="426" y="1721"/>
                      </a:lnTo>
                      <a:lnTo>
                        <a:pt x="459" y="1688"/>
                      </a:lnTo>
                      <a:lnTo>
                        <a:pt x="491" y="1655"/>
                      </a:lnTo>
                      <a:lnTo>
                        <a:pt x="524" y="1623"/>
                      </a:lnTo>
                      <a:lnTo>
                        <a:pt x="557" y="1590"/>
                      </a:lnTo>
                      <a:lnTo>
                        <a:pt x="590" y="1557"/>
                      </a:lnTo>
                      <a:lnTo>
                        <a:pt x="590" y="1557"/>
                      </a:lnTo>
                      <a:cubicBezTo>
                        <a:pt x="601" y="1545"/>
                        <a:pt x="606" y="1535"/>
                        <a:pt x="606" y="1524"/>
                      </a:cubicBezTo>
                      <a:lnTo>
                        <a:pt x="606" y="1524"/>
                      </a:lnTo>
                      <a:cubicBezTo>
                        <a:pt x="606" y="1513"/>
                        <a:pt x="601" y="1502"/>
                        <a:pt x="590" y="1491"/>
                      </a:cubicBezTo>
                      <a:lnTo>
                        <a:pt x="33" y="934"/>
                      </a:lnTo>
                      <a:lnTo>
                        <a:pt x="33" y="934"/>
                      </a:lnTo>
                      <a:cubicBezTo>
                        <a:pt x="22" y="923"/>
                        <a:pt x="10" y="917"/>
                        <a:pt x="0" y="917"/>
                      </a:cubicBezTo>
                      <a:lnTo>
                        <a:pt x="0" y="704"/>
                      </a:lnTo>
                      <a:lnTo>
                        <a:pt x="131" y="704"/>
                      </a:lnTo>
                      <a:lnTo>
                        <a:pt x="131" y="704"/>
                      </a:lnTo>
                      <a:cubicBezTo>
                        <a:pt x="152" y="704"/>
                        <a:pt x="172" y="702"/>
                        <a:pt x="188" y="696"/>
                      </a:cubicBezTo>
                      <a:lnTo>
                        <a:pt x="188" y="696"/>
                      </a:lnTo>
                      <a:cubicBezTo>
                        <a:pt x="205" y="691"/>
                        <a:pt x="213" y="683"/>
                        <a:pt x="213" y="672"/>
                      </a:cubicBezTo>
                      <a:lnTo>
                        <a:pt x="213" y="672"/>
                      </a:lnTo>
                      <a:cubicBezTo>
                        <a:pt x="213" y="660"/>
                        <a:pt x="208" y="650"/>
                        <a:pt x="197" y="639"/>
                      </a:cubicBezTo>
                      <a:lnTo>
                        <a:pt x="164" y="606"/>
                      </a:lnTo>
                      <a:lnTo>
                        <a:pt x="131" y="573"/>
                      </a:lnTo>
                      <a:lnTo>
                        <a:pt x="98" y="541"/>
                      </a:lnTo>
                      <a:lnTo>
                        <a:pt x="66" y="508"/>
                      </a:lnTo>
                      <a:lnTo>
                        <a:pt x="33" y="475"/>
                      </a:lnTo>
                      <a:lnTo>
                        <a:pt x="33" y="475"/>
                      </a:lnTo>
                      <a:cubicBezTo>
                        <a:pt x="22" y="464"/>
                        <a:pt x="10" y="458"/>
                        <a:pt x="0" y="458"/>
                      </a:cubicBezTo>
                      <a:lnTo>
                        <a:pt x="0" y="360"/>
                      </a:lnTo>
                      <a:lnTo>
                        <a:pt x="0" y="360"/>
                      </a:lnTo>
                      <a:cubicBezTo>
                        <a:pt x="10" y="360"/>
                        <a:pt x="16" y="355"/>
                        <a:pt x="16" y="344"/>
                      </a:cubicBezTo>
                      <a:lnTo>
                        <a:pt x="16" y="344"/>
                      </a:lnTo>
                      <a:cubicBezTo>
                        <a:pt x="16" y="333"/>
                        <a:pt x="10" y="327"/>
                        <a:pt x="0" y="327"/>
                      </a:cubicBezTo>
                      <a:lnTo>
                        <a:pt x="0" y="0"/>
                      </a:lnTo>
                      <a:lnTo>
                        <a:pt x="0" y="0"/>
                      </a:lnTo>
                      <a:cubicBezTo>
                        <a:pt x="10" y="0"/>
                        <a:pt x="22" y="5"/>
                        <a:pt x="33" y="15"/>
                      </a:cubicBezTo>
                      <a:lnTo>
                        <a:pt x="66" y="49"/>
                      </a:lnTo>
                      <a:lnTo>
                        <a:pt x="131" y="114"/>
                      </a:lnTo>
                      <a:lnTo>
                        <a:pt x="131" y="114"/>
                      </a:lnTo>
                      <a:cubicBezTo>
                        <a:pt x="142" y="125"/>
                        <a:pt x="147" y="136"/>
                        <a:pt x="147" y="147"/>
                      </a:cubicBezTo>
                      <a:lnTo>
                        <a:pt x="147" y="147"/>
                      </a:lnTo>
                      <a:cubicBezTo>
                        <a:pt x="147" y="158"/>
                        <a:pt x="139" y="166"/>
                        <a:pt x="123" y="172"/>
                      </a:cubicBezTo>
                      <a:lnTo>
                        <a:pt x="74" y="188"/>
                      </a:lnTo>
                      <a:lnTo>
                        <a:pt x="74" y="188"/>
                      </a:lnTo>
                      <a:cubicBezTo>
                        <a:pt x="57" y="194"/>
                        <a:pt x="49" y="202"/>
                        <a:pt x="49" y="213"/>
                      </a:cubicBezTo>
                      <a:lnTo>
                        <a:pt x="49" y="213"/>
                      </a:lnTo>
                      <a:cubicBezTo>
                        <a:pt x="49" y="224"/>
                        <a:pt x="54" y="235"/>
                        <a:pt x="66" y="245"/>
                      </a:cubicBezTo>
                      <a:lnTo>
                        <a:pt x="98" y="279"/>
                      </a:lnTo>
                      <a:lnTo>
                        <a:pt x="131" y="311"/>
                      </a:lnTo>
                      <a:lnTo>
                        <a:pt x="229" y="409"/>
                      </a:lnTo>
                      <a:lnTo>
                        <a:pt x="262" y="442"/>
                      </a:lnTo>
                      <a:lnTo>
                        <a:pt x="295" y="475"/>
                      </a:lnTo>
                      <a:lnTo>
                        <a:pt x="393" y="573"/>
                      </a:lnTo>
                      <a:lnTo>
                        <a:pt x="426" y="606"/>
                      </a:lnTo>
                      <a:lnTo>
                        <a:pt x="459" y="639"/>
                      </a:lnTo>
                      <a:lnTo>
                        <a:pt x="524" y="704"/>
                      </a:lnTo>
                      <a:lnTo>
                        <a:pt x="524" y="704"/>
                      </a:lnTo>
                      <a:cubicBezTo>
                        <a:pt x="535" y="715"/>
                        <a:pt x="541" y="726"/>
                        <a:pt x="541" y="737"/>
                      </a:cubicBezTo>
                      <a:lnTo>
                        <a:pt x="541" y="737"/>
                      </a:lnTo>
                      <a:cubicBezTo>
                        <a:pt x="541" y="748"/>
                        <a:pt x="532" y="756"/>
                        <a:pt x="516" y="762"/>
                      </a:cubicBezTo>
                      <a:lnTo>
                        <a:pt x="516" y="762"/>
                      </a:lnTo>
                      <a:cubicBezTo>
                        <a:pt x="500" y="767"/>
                        <a:pt x="480" y="770"/>
                        <a:pt x="459" y="770"/>
                      </a:cubicBezTo>
                      <a:lnTo>
                        <a:pt x="131" y="770"/>
                      </a:lnTo>
                      <a:lnTo>
                        <a:pt x="131" y="770"/>
                      </a:lnTo>
                      <a:cubicBezTo>
                        <a:pt x="109" y="770"/>
                        <a:pt x="90" y="773"/>
                        <a:pt x="74" y="778"/>
                      </a:cubicBezTo>
                      <a:lnTo>
                        <a:pt x="74" y="778"/>
                      </a:lnTo>
                      <a:cubicBezTo>
                        <a:pt x="57" y="784"/>
                        <a:pt x="49" y="792"/>
                        <a:pt x="49" y="803"/>
                      </a:cubicBezTo>
                      <a:lnTo>
                        <a:pt x="49" y="803"/>
                      </a:lnTo>
                      <a:cubicBezTo>
                        <a:pt x="49" y="814"/>
                        <a:pt x="54" y="824"/>
                        <a:pt x="66" y="835"/>
                      </a:cubicBezTo>
                      <a:lnTo>
                        <a:pt x="98" y="868"/>
                      </a:lnTo>
                      <a:lnTo>
                        <a:pt x="131" y="901"/>
                      </a:lnTo>
                      <a:lnTo>
                        <a:pt x="164" y="934"/>
                      </a:lnTo>
                      <a:lnTo>
                        <a:pt x="197" y="966"/>
                      </a:lnTo>
                      <a:lnTo>
                        <a:pt x="229" y="999"/>
                      </a:lnTo>
                      <a:lnTo>
                        <a:pt x="262" y="1032"/>
                      </a:lnTo>
                      <a:lnTo>
                        <a:pt x="295" y="1065"/>
                      </a:lnTo>
                      <a:lnTo>
                        <a:pt x="328" y="1098"/>
                      </a:lnTo>
                      <a:lnTo>
                        <a:pt x="360" y="1130"/>
                      </a:lnTo>
                      <a:lnTo>
                        <a:pt x="393" y="1163"/>
                      </a:lnTo>
                      <a:lnTo>
                        <a:pt x="426" y="1196"/>
                      </a:lnTo>
                      <a:lnTo>
                        <a:pt x="459" y="1229"/>
                      </a:lnTo>
                      <a:lnTo>
                        <a:pt x="491" y="1262"/>
                      </a:lnTo>
                      <a:lnTo>
                        <a:pt x="524" y="1294"/>
                      </a:lnTo>
                      <a:lnTo>
                        <a:pt x="557" y="1327"/>
                      </a:lnTo>
                      <a:lnTo>
                        <a:pt x="590" y="1360"/>
                      </a:lnTo>
                      <a:lnTo>
                        <a:pt x="622" y="1393"/>
                      </a:lnTo>
                      <a:lnTo>
                        <a:pt x="655" y="1426"/>
                      </a:lnTo>
                      <a:lnTo>
                        <a:pt x="688" y="1458"/>
                      </a:lnTo>
                      <a:lnTo>
                        <a:pt x="721"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2" name="Freeform 338">
                  <a:extLst>
                    <a:ext uri="{FF2B5EF4-FFF2-40B4-BE49-F238E27FC236}">
                      <a16:creationId xmlns:a16="http://schemas.microsoft.com/office/drawing/2014/main" id="{7CDB89C0-D548-C94A-9CBA-3D3930B75EF4}"/>
                    </a:ext>
                  </a:extLst>
                </p:cNvPr>
                <p:cNvSpPr>
                  <a:spLocks noChangeArrowheads="1"/>
                </p:cNvSpPr>
                <p:nvPr/>
              </p:nvSpPr>
              <p:spPr bwMode="auto">
                <a:xfrm>
                  <a:off x="4452938"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3 w 476"/>
                    <a:gd name="T13" fmla="*/ 377 h 952"/>
                    <a:gd name="T14" fmla="*/ 360 w 476"/>
                    <a:gd name="T15" fmla="*/ 344 h 952"/>
                    <a:gd name="T16" fmla="*/ 328 w 476"/>
                    <a:gd name="T17" fmla="*/ 311 h 952"/>
                    <a:gd name="T18" fmla="*/ 295 w 476"/>
                    <a:gd name="T19" fmla="*/ 278 h 952"/>
                    <a:gd name="T20" fmla="*/ 262 w 476"/>
                    <a:gd name="T21" fmla="*/ 245 h 952"/>
                    <a:gd name="T22" fmla="*/ 229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29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29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3" y="377"/>
                      </a:lnTo>
                      <a:lnTo>
                        <a:pt x="360" y="344"/>
                      </a:lnTo>
                      <a:lnTo>
                        <a:pt x="328" y="311"/>
                      </a:lnTo>
                      <a:lnTo>
                        <a:pt x="295" y="278"/>
                      </a:lnTo>
                      <a:lnTo>
                        <a:pt x="262" y="245"/>
                      </a:lnTo>
                      <a:lnTo>
                        <a:pt x="229" y="213"/>
                      </a:lnTo>
                      <a:lnTo>
                        <a:pt x="197" y="180"/>
                      </a:lnTo>
                      <a:lnTo>
                        <a:pt x="164" y="147"/>
                      </a:lnTo>
                      <a:lnTo>
                        <a:pt x="131" y="114"/>
                      </a:lnTo>
                      <a:lnTo>
                        <a:pt x="98" y="81"/>
                      </a:lnTo>
                      <a:lnTo>
                        <a:pt x="66" y="49"/>
                      </a:lnTo>
                      <a:lnTo>
                        <a:pt x="33" y="16"/>
                      </a:lnTo>
                      <a:lnTo>
                        <a:pt x="33" y="16"/>
                      </a:lnTo>
                      <a:cubicBezTo>
                        <a:pt x="22" y="5"/>
                        <a:pt x="10" y="0"/>
                        <a:pt x="0" y="0"/>
                      </a:cubicBezTo>
                      <a:lnTo>
                        <a:pt x="0" y="131"/>
                      </a:lnTo>
                      <a:lnTo>
                        <a:pt x="0" y="131"/>
                      </a:lnTo>
                      <a:cubicBezTo>
                        <a:pt x="10" y="131"/>
                        <a:pt x="22" y="137"/>
                        <a:pt x="33" y="147"/>
                      </a:cubicBezTo>
                      <a:lnTo>
                        <a:pt x="66" y="180"/>
                      </a:lnTo>
                      <a:lnTo>
                        <a:pt x="98" y="213"/>
                      </a:lnTo>
                      <a:lnTo>
                        <a:pt x="131" y="245"/>
                      </a:lnTo>
                      <a:lnTo>
                        <a:pt x="229" y="344"/>
                      </a:lnTo>
                      <a:lnTo>
                        <a:pt x="262" y="377"/>
                      </a:lnTo>
                      <a:lnTo>
                        <a:pt x="295" y="409"/>
                      </a:lnTo>
                      <a:lnTo>
                        <a:pt x="328" y="442"/>
                      </a:lnTo>
                      <a:lnTo>
                        <a:pt x="328" y="442"/>
                      </a:lnTo>
                      <a:cubicBezTo>
                        <a:pt x="338" y="453"/>
                        <a:pt x="344" y="464"/>
                        <a:pt x="344" y="475"/>
                      </a:cubicBezTo>
                      <a:lnTo>
                        <a:pt x="344" y="475"/>
                      </a:lnTo>
                      <a:cubicBezTo>
                        <a:pt x="344" y="486"/>
                        <a:pt x="338" y="496"/>
                        <a:pt x="328" y="508"/>
                      </a:cubicBezTo>
                      <a:lnTo>
                        <a:pt x="295" y="541"/>
                      </a:lnTo>
                      <a:lnTo>
                        <a:pt x="262" y="574"/>
                      </a:lnTo>
                      <a:lnTo>
                        <a:pt x="229" y="606"/>
                      </a:lnTo>
                      <a:lnTo>
                        <a:pt x="197" y="639"/>
                      </a:lnTo>
                      <a:lnTo>
                        <a:pt x="164" y="672"/>
                      </a:lnTo>
                      <a:lnTo>
                        <a:pt x="131" y="705"/>
                      </a:lnTo>
                      <a:lnTo>
                        <a:pt x="98" y="737"/>
                      </a:lnTo>
                      <a:lnTo>
                        <a:pt x="66" y="770"/>
                      </a:lnTo>
                      <a:lnTo>
                        <a:pt x="33" y="803"/>
                      </a:lnTo>
                      <a:lnTo>
                        <a:pt x="33" y="803"/>
                      </a:lnTo>
                      <a:cubicBezTo>
                        <a:pt x="22" y="814"/>
                        <a:pt x="10" y="819"/>
                        <a:pt x="0" y="819"/>
                      </a:cubicBezTo>
                      <a:lnTo>
                        <a:pt x="0" y="951"/>
                      </a:lnTo>
                      <a:lnTo>
                        <a:pt x="0" y="951"/>
                      </a:lnTo>
                      <a:cubicBezTo>
                        <a:pt x="10"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63" name="Group 623">
                  <a:extLst>
                    <a:ext uri="{FF2B5EF4-FFF2-40B4-BE49-F238E27FC236}">
                      <a16:creationId xmlns:a16="http://schemas.microsoft.com/office/drawing/2014/main" id="{946009A0-FDE6-3844-A67A-73C03E2DB8BB}"/>
                    </a:ext>
                  </a:extLst>
                </p:cNvPr>
                <p:cNvGrpSpPr/>
                <p:nvPr/>
              </p:nvGrpSpPr>
              <p:grpSpPr>
                <a:xfrm>
                  <a:off x="4400550" y="2360613"/>
                  <a:ext cx="106363" cy="107950"/>
                  <a:chOff x="4400550" y="2360613"/>
                  <a:chExt cx="106363" cy="107950"/>
                </a:xfrm>
                <a:solidFill>
                  <a:schemeClr val="accent2"/>
                </a:solidFill>
              </p:grpSpPr>
              <p:sp>
                <p:nvSpPr>
                  <p:cNvPr id="64" name="Freeform 200">
                    <a:extLst>
                      <a:ext uri="{FF2B5EF4-FFF2-40B4-BE49-F238E27FC236}">
                        <a16:creationId xmlns:a16="http://schemas.microsoft.com/office/drawing/2014/main" id="{94E172EC-2D8A-5040-909C-D5E692B21BF5}"/>
                      </a:ext>
                    </a:extLst>
                  </p:cNvPr>
                  <p:cNvSpPr>
                    <a:spLocks noChangeArrowheads="1"/>
                  </p:cNvSpPr>
                  <p:nvPr/>
                </p:nvSpPr>
                <p:spPr bwMode="auto">
                  <a:xfrm>
                    <a:off x="4400550" y="2360613"/>
                    <a:ext cx="41275" cy="41275"/>
                  </a:xfrm>
                  <a:custGeom>
                    <a:avLst/>
                    <a:gdLst>
                      <a:gd name="T0" fmla="*/ 107 w 113"/>
                      <a:gd name="T1" fmla="*/ 25 h 114"/>
                      <a:gd name="T2" fmla="*/ 107 w 113"/>
                      <a:gd name="T3" fmla="*/ 25 h 114"/>
                      <a:gd name="T4" fmla="*/ 82 w 113"/>
                      <a:gd name="T5" fmla="*/ 0 h 114"/>
                      <a:gd name="T6" fmla="*/ 82 w 113"/>
                      <a:gd name="T7" fmla="*/ 0 h 114"/>
                      <a:gd name="T8" fmla="*/ 50 w 113"/>
                      <a:gd name="T9" fmla="*/ 17 h 114"/>
                      <a:gd name="T10" fmla="*/ 16 w 113"/>
                      <a:gd name="T11" fmla="*/ 50 h 114"/>
                      <a:gd name="T12" fmla="*/ 16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7 w 113"/>
                      <a:gd name="T27" fmla="*/ 74 h 114"/>
                      <a:gd name="T28" fmla="*/ 107 w 113"/>
                      <a:gd name="T29" fmla="*/ 74 h 114"/>
                      <a:gd name="T30" fmla="*/ 107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7" y="25"/>
                        </a:moveTo>
                        <a:lnTo>
                          <a:pt x="107" y="25"/>
                        </a:lnTo>
                        <a:cubicBezTo>
                          <a:pt x="101" y="9"/>
                          <a:pt x="93" y="0"/>
                          <a:pt x="82" y="0"/>
                        </a:cubicBezTo>
                        <a:lnTo>
                          <a:pt x="82" y="0"/>
                        </a:lnTo>
                        <a:cubicBezTo>
                          <a:pt x="71" y="0"/>
                          <a:pt x="60" y="6"/>
                          <a:pt x="50" y="17"/>
                        </a:cubicBezTo>
                        <a:lnTo>
                          <a:pt x="16" y="50"/>
                        </a:lnTo>
                        <a:lnTo>
                          <a:pt x="16" y="50"/>
                        </a:lnTo>
                        <a:cubicBezTo>
                          <a:pt x="6" y="60"/>
                          <a:pt x="0" y="72"/>
                          <a:pt x="0" y="82"/>
                        </a:cubicBezTo>
                        <a:lnTo>
                          <a:pt x="0" y="82"/>
                        </a:lnTo>
                        <a:cubicBezTo>
                          <a:pt x="0" y="93"/>
                          <a:pt x="9" y="101"/>
                          <a:pt x="25" y="107"/>
                        </a:cubicBezTo>
                        <a:lnTo>
                          <a:pt x="25" y="107"/>
                        </a:lnTo>
                        <a:cubicBezTo>
                          <a:pt x="41" y="113"/>
                          <a:pt x="57" y="113"/>
                          <a:pt x="74" y="107"/>
                        </a:cubicBezTo>
                        <a:lnTo>
                          <a:pt x="74" y="107"/>
                        </a:lnTo>
                        <a:cubicBezTo>
                          <a:pt x="90" y="101"/>
                          <a:pt x="101" y="91"/>
                          <a:pt x="107" y="74"/>
                        </a:cubicBezTo>
                        <a:lnTo>
                          <a:pt x="107" y="74"/>
                        </a:lnTo>
                        <a:cubicBezTo>
                          <a:pt x="112" y="57"/>
                          <a:pt x="112" y="42"/>
                          <a:pt x="107"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5" name="Freeform 203">
                    <a:extLst>
                      <a:ext uri="{FF2B5EF4-FFF2-40B4-BE49-F238E27FC236}">
                        <a16:creationId xmlns:a16="http://schemas.microsoft.com/office/drawing/2014/main" id="{0727DF13-4513-A749-AD13-B9160D4C0306}"/>
                      </a:ext>
                    </a:extLst>
                  </p:cNvPr>
                  <p:cNvSpPr>
                    <a:spLocks noChangeArrowheads="1"/>
                  </p:cNvSpPr>
                  <p:nvPr/>
                </p:nvSpPr>
                <p:spPr bwMode="auto">
                  <a:xfrm>
                    <a:off x="4400550"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6 w 113"/>
                      <a:gd name="T13" fmla="*/ 63 h 113"/>
                      <a:gd name="T14" fmla="*/ 50 w 113"/>
                      <a:gd name="T15" fmla="*/ 95 h 113"/>
                      <a:gd name="T16" fmla="*/ 50 w 113"/>
                      <a:gd name="T17" fmla="*/ 95 h 113"/>
                      <a:gd name="T18" fmla="*/ 82 w 113"/>
                      <a:gd name="T19" fmla="*/ 112 h 113"/>
                      <a:gd name="T20" fmla="*/ 82 w 113"/>
                      <a:gd name="T21" fmla="*/ 112 h 113"/>
                      <a:gd name="T22" fmla="*/ 107 w 113"/>
                      <a:gd name="T23" fmla="*/ 87 h 113"/>
                      <a:gd name="T24" fmla="*/ 107 w 113"/>
                      <a:gd name="T25" fmla="*/ 87 h 113"/>
                      <a:gd name="T26" fmla="*/ 107 w 113"/>
                      <a:gd name="T27" fmla="*/ 38 h 113"/>
                      <a:gd name="T28" fmla="*/ 107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7" y="0"/>
                          <a:pt x="41" y="0"/>
                          <a:pt x="25" y="5"/>
                        </a:cubicBezTo>
                        <a:lnTo>
                          <a:pt x="25" y="5"/>
                        </a:lnTo>
                        <a:cubicBezTo>
                          <a:pt x="9" y="10"/>
                          <a:pt x="0" y="18"/>
                          <a:pt x="0" y="30"/>
                        </a:cubicBezTo>
                        <a:lnTo>
                          <a:pt x="0" y="30"/>
                        </a:lnTo>
                        <a:cubicBezTo>
                          <a:pt x="0" y="40"/>
                          <a:pt x="6" y="51"/>
                          <a:pt x="16" y="63"/>
                        </a:cubicBezTo>
                        <a:lnTo>
                          <a:pt x="50" y="95"/>
                        </a:lnTo>
                        <a:lnTo>
                          <a:pt x="50" y="95"/>
                        </a:lnTo>
                        <a:cubicBezTo>
                          <a:pt x="60" y="106"/>
                          <a:pt x="71" y="112"/>
                          <a:pt x="82" y="112"/>
                        </a:cubicBezTo>
                        <a:lnTo>
                          <a:pt x="82" y="112"/>
                        </a:lnTo>
                        <a:cubicBezTo>
                          <a:pt x="93" y="112"/>
                          <a:pt x="101" y="103"/>
                          <a:pt x="107" y="87"/>
                        </a:cubicBezTo>
                        <a:lnTo>
                          <a:pt x="107" y="87"/>
                        </a:lnTo>
                        <a:cubicBezTo>
                          <a:pt x="112" y="71"/>
                          <a:pt x="112" y="54"/>
                          <a:pt x="107" y="38"/>
                        </a:cubicBezTo>
                        <a:lnTo>
                          <a:pt x="107"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6" name="Freeform 344">
                    <a:extLst>
                      <a:ext uri="{FF2B5EF4-FFF2-40B4-BE49-F238E27FC236}">
                        <a16:creationId xmlns:a16="http://schemas.microsoft.com/office/drawing/2014/main" id="{94091945-0C44-3E46-870A-C95763FCF0D9}"/>
                      </a:ext>
                    </a:extLst>
                  </p:cNvPr>
                  <p:cNvSpPr>
                    <a:spLocks noChangeArrowheads="1"/>
                  </p:cNvSpPr>
                  <p:nvPr/>
                </p:nvSpPr>
                <p:spPr bwMode="auto">
                  <a:xfrm>
                    <a:off x="4465638" y="2360613"/>
                    <a:ext cx="41275" cy="41275"/>
                  </a:xfrm>
                  <a:custGeom>
                    <a:avLst/>
                    <a:gdLst>
                      <a:gd name="T0" fmla="*/ 39 w 113"/>
                      <a:gd name="T1" fmla="*/ 107 h 114"/>
                      <a:gd name="T2" fmla="*/ 39 w 113"/>
                      <a:gd name="T3" fmla="*/ 107 h 114"/>
                      <a:gd name="T4" fmla="*/ 88 w 113"/>
                      <a:gd name="T5" fmla="*/ 107 h 114"/>
                      <a:gd name="T6" fmla="*/ 88 w 113"/>
                      <a:gd name="T7" fmla="*/ 107 h 114"/>
                      <a:gd name="T8" fmla="*/ 112 w 113"/>
                      <a:gd name="T9" fmla="*/ 82 h 114"/>
                      <a:gd name="T10" fmla="*/ 112 w 113"/>
                      <a:gd name="T11" fmla="*/ 82 h 114"/>
                      <a:gd name="T12" fmla="*/ 96 w 113"/>
                      <a:gd name="T13" fmla="*/ 50 h 114"/>
                      <a:gd name="T14" fmla="*/ 63 w 113"/>
                      <a:gd name="T15" fmla="*/ 17 h 114"/>
                      <a:gd name="T16" fmla="*/ 63 w 113"/>
                      <a:gd name="T17" fmla="*/ 17 h 114"/>
                      <a:gd name="T18" fmla="*/ 31 w 113"/>
                      <a:gd name="T19" fmla="*/ 0 h 114"/>
                      <a:gd name="T20" fmla="*/ 31 w 113"/>
                      <a:gd name="T21" fmla="*/ 0 h 114"/>
                      <a:gd name="T22" fmla="*/ 6 w 113"/>
                      <a:gd name="T23" fmla="*/ 25 h 114"/>
                      <a:gd name="T24" fmla="*/ 6 w 113"/>
                      <a:gd name="T25" fmla="*/ 25 h 114"/>
                      <a:gd name="T26" fmla="*/ 6 w 113"/>
                      <a:gd name="T27" fmla="*/ 74 h 114"/>
                      <a:gd name="T28" fmla="*/ 6 w 113"/>
                      <a:gd name="T29" fmla="*/ 74 h 114"/>
                      <a:gd name="T30" fmla="*/ 39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9" y="107"/>
                        </a:moveTo>
                        <a:lnTo>
                          <a:pt x="39" y="107"/>
                        </a:lnTo>
                        <a:cubicBezTo>
                          <a:pt x="55" y="113"/>
                          <a:pt x="71" y="113"/>
                          <a:pt x="88" y="107"/>
                        </a:cubicBezTo>
                        <a:lnTo>
                          <a:pt x="88" y="107"/>
                        </a:lnTo>
                        <a:cubicBezTo>
                          <a:pt x="104" y="101"/>
                          <a:pt x="112" y="93"/>
                          <a:pt x="112" y="82"/>
                        </a:cubicBezTo>
                        <a:lnTo>
                          <a:pt x="112" y="82"/>
                        </a:lnTo>
                        <a:cubicBezTo>
                          <a:pt x="112" y="72"/>
                          <a:pt x="107" y="60"/>
                          <a:pt x="96" y="50"/>
                        </a:cubicBezTo>
                        <a:lnTo>
                          <a:pt x="63" y="17"/>
                        </a:lnTo>
                        <a:lnTo>
                          <a:pt x="63" y="17"/>
                        </a:lnTo>
                        <a:cubicBezTo>
                          <a:pt x="52" y="6"/>
                          <a:pt x="41" y="0"/>
                          <a:pt x="31" y="0"/>
                        </a:cubicBezTo>
                        <a:lnTo>
                          <a:pt x="31" y="0"/>
                        </a:lnTo>
                        <a:cubicBezTo>
                          <a:pt x="19" y="0"/>
                          <a:pt x="11" y="9"/>
                          <a:pt x="6" y="25"/>
                        </a:cubicBezTo>
                        <a:lnTo>
                          <a:pt x="6" y="25"/>
                        </a:lnTo>
                        <a:cubicBezTo>
                          <a:pt x="0" y="42"/>
                          <a:pt x="0" y="57"/>
                          <a:pt x="6" y="74"/>
                        </a:cubicBezTo>
                        <a:lnTo>
                          <a:pt x="6" y="74"/>
                        </a:lnTo>
                        <a:cubicBezTo>
                          <a:pt x="11"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67" name="Freeform 347">
                    <a:extLst>
                      <a:ext uri="{FF2B5EF4-FFF2-40B4-BE49-F238E27FC236}">
                        <a16:creationId xmlns:a16="http://schemas.microsoft.com/office/drawing/2014/main" id="{15114980-3533-4F41-B014-BF113AAAF18E}"/>
                      </a:ext>
                    </a:extLst>
                  </p:cNvPr>
                  <p:cNvSpPr>
                    <a:spLocks noChangeArrowheads="1"/>
                  </p:cNvSpPr>
                  <p:nvPr/>
                </p:nvSpPr>
                <p:spPr bwMode="auto">
                  <a:xfrm>
                    <a:off x="4465638" y="2427288"/>
                    <a:ext cx="41275" cy="41275"/>
                  </a:xfrm>
                  <a:custGeom>
                    <a:avLst/>
                    <a:gdLst>
                      <a:gd name="T0" fmla="*/ 6 w 113"/>
                      <a:gd name="T1" fmla="*/ 87 h 113"/>
                      <a:gd name="T2" fmla="*/ 6 w 113"/>
                      <a:gd name="T3" fmla="*/ 87 h 113"/>
                      <a:gd name="T4" fmla="*/ 31 w 113"/>
                      <a:gd name="T5" fmla="*/ 112 h 113"/>
                      <a:gd name="T6" fmla="*/ 31 w 113"/>
                      <a:gd name="T7" fmla="*/ 112 h 113"/>
                      <a:gd name="T8" fmla="*/ 63 w 113"/>
                      <a:gd name="T9" fmla="*/ 95 h 113"/>
                      <a:gd name="T10" fmla="*/ 96 w 113"/>
                      <a:gd name="T11" fmla="*/ 63 h 113"/>
                      <a:gd name="T12" fmla="*/ 96 w 113"/>
                      <a:gd name="T13" fmla="*/ 63 h 113"/>
                      <a:gd name="T14" fmla="*/ 112 w 113"/>
                      <a:gd name="T15" fmla="*/ 30 h 113"/>
                      <a:gd name="T16" fmla="*/ 112 w 113"/>
                      <a:gd name="T17" fmla="*/ 30 h 113"/>
                      <a:gd name="T18" fmla="*/ 88 w 113"/>
                      <a:gd name="T19" fmla="*/ 5 h 113"/>
                      <a:gd name="T20" fmla="*/ 88 w 113"/>
                      <a:gd name="T21" fmla="*/ 5 h 113"/>
                      <a:gd name="T22" fmla="*/ 39 w 113"/>
                      <a:gd name="T23" fmla="*/ 5 h 113"/>
                      <a:gd name="T24" fmla="*/ 39 w 113"/>
                      <a:gd name="T25" fmla="*/ 5 h 113"/>
                      <a:gd name="T26" fmla="*/ 6 w 113"/>
                      <a:gd name="T27" fmla="*/ 38 h 113"/>
                      <a:gd name="T28" fmla="*/ 6 w 113"/>
                      <a:gd name="T29" fmla="*/ 38 h 113"/>
                      <a:gd name="T30" fmla="*/ 6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6" y="87"/>
                        </a:moveTo>
                        <a:lnTo>
                          <a:pt x="6" y="87"/>
                        </a:lnTo>
                        <a:cubicBezTo>
                          <a:pt x="11" y="103"/>
                          <a:pt x="19" y="112"/>
                          <a:pt x="31" y="112"/>
                        </a:cubicBezTo>
                        <a:lnTo>
                          <a:pt x="31" y="112"/>
                        </a:lnTo>
                        <a:cubicBezTo>
                          <a:pt x="41" y="112"/>
                          <a:pt x="52" y="106"/>
                          <a:pt x="63" y="95"/>
                        </a:cubicBezTo>
                        <a:lnTo>
                          <a:pt x="96" y="63"/>
                        </a:lnTo>
                        <a:lnTo>
                          <a:pt x="96" y="63"/>
                        </a:lnTo>
                        <a:cubicBezTo>
                          <a:pt x="107" y="51"/>
                          <a:pt x="112" y="40"/>
                          <a:pt x="112" y="30"/>
                        </a:cubicBezTo>
                        <a:lnTo>
                          <a:pt x="112" y="30"/>
                        </a:lnTo>
                        <a:cubicBezTo>
                          <a:pt x="112" y="18"/>
                          <a:pt x="104" y="10"/>
                          <a:pt x="88" y="5"/>
                        </a:cubicBezTo>
                        <a:lnTo>
                          <a:pt x="88" y="5"/>
                        </a:lnTo>
                        <a:cubicBezTo>
                          <a:pt x="71" y="0"/>
                          <a:pt x="55" y="0"/>
                          <a:pt x="39" y="5"/>
                        </a:cubicBezTo>
                        <a:lnTo>
                          <a:pt x="39" y="5"/>
                        </a:lnTo>
                        <a:cubicBezTo>
                          <a:pt x="22" y="10"/>
                          <a:pt x="11"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3" name="Group 549">
                <a:extLst>
                  <a:ext uri="{FF2B5EF4-FFF2-40B4-BE49-F238E27FC236}">
                    <a16:creationId xmlns:a16="http://schemas.microsoft.com/office/drawing/2014/main" id="{A489FB5A-8061-7E42-B016-484230A0BA4D}"/>
                  </a:ext>
                </a:extLst>
              </p:cNvPr>
              <p:cNvGrpSpPr/>
              <p:nvPr/>
            </p:nvGrpSpPr>
            <p:grpSpPr>
              <a:xfrm rot="5400000">
                <a:off x="1964738" y="3772865"/>
                <a:ext cx="1421849" cy="1440000"/>
                <a:chOff x="4730750" y="1858963"/>
                <a:chExt cx="1119188" cy="1133475"/>
              </a:xfrm>
            </p:grpSpPr>
            <p:sp>
              <p:nvSpPr>
                <p:cNvPr id="42" name="Freeform 330">
                  <a:extLst>
                    <a:ext uri="{FF2B5EF4-FFF2-40B4-BE49-F238E27FC236}">
                      <a16:creationId xmlns:a16="http://schemas.microsoft.com/office/drawing/2014/main" id="{F0FBE9D5-EB45-3F4D-B41D-3BB2661EB85D}"/>
                    </a:ext>
                  </a:extLst>
                </p:cNvPr>
                <p:cNvSpPr>
                  <a:spLocks noChangeArrowheads="1"/>
                </p:cNvSpPr>
                <p:nvPr/>
              </p:nvSpPr>
              <p:spPr bwMode="auto">
                <a:xfrm>
                  <a:off x="5154613" y="1858963"/>
                  <a:ext cx="271462" cy="141287"/>
                </a:xfrm>
                <a:custGeom>
                  <a:avLst/>
                  <a:gdLst>
                    <a:gd name="T0" fmla="*/ 50 w 755"/>
                    <a:gd name="T1" fmla="*/ 98 h 392"/>
                    <a:gd name="T2" fmla="*/ 82 w 755"/>
                    <a:gd name="T3" fmla="*/ 131 h 392"/>
                    <a:gd name="T4" fmla="*/ 115 w 755"/>
                    <a:gd name="T5" fmla="*/ 164 h 392"/>
                    <a:gd name="T6" fmla="*/ 148 w 755"/>
                    <a:gd name="T7" fmla="*/ 197 h 392"/>
                    <a:gd name="T8" fmla="*/ 180 w 755"/>
                    <a:gd name="T9" fmla="*/ 230 h 392"/>
                    <a:gd name="T10" fmla="*/ 213 w 755"/>
                    <a:gd name="T11" fmla="*/ 262 h 392"/>
                    <a:gd name="T12" fmla="*/ 246 w 755"/>
                    <a:gd name="T13" fmla="*/ 296 h 392"/>
                    <a:gd name="T14" fmla="*/ 279 w 755"/>
                    <a:gd name="T15" fmla="*/ 328 h 392"/>
                    <a:gd name="T16" fmla="*/ 312 w 755"/>
                    <a:gd name="T17" fmla="*/ 361 h 392"/>
                    <a:gd name="T18" fmla="*/ 312 w 755"/>
                    <a:gd name="T19" fmla="*/ 361 h 392"/>
                    <a:gd name="T20" fmla="*/ 353 w 755"/>
                    <a:gd name="T21" fmla="*/ 385 h 392"/>
                    <a:gd name="T22" fmla="*/ 353 w 755"/>
                    <a:gd name="T23" fmla="*/ 385 h 392"/>
                    <a:gd name="T24" fmla="*/ 401 w 755"/>
                    <a:gd name="T25" fmla="*/ 385 h 392"/>
                    <a:gd name="T26" fmla="*/ 401 w 755"/>
                    <a:gd name="T27" fmla="*/ 385 h 392"/>
                    <a:gd name="T28" fmla="*/ 410 w 755"/>
                    <a:gd name="T29" fmla="*/ 382 h 392"/>
                    <a:gd name="T30" fmla="*/ 410 w 755"/>
                    <a:gd name="T31" fmla="*/ 382 h 392"/>
                    <a:gd name="T32" fmla="*/ 443 w 755"/>
                    <a:gd name="T33" fmla="*/ 361 h 392"/>
                    <a:gd name="T34" fmla="*/ 475 w 755"/>
                    <a:gd name="T35" fmla="*/ 328 h 392"/>
                    <a:gd name="T36" fmla="*/ 574 w 755"/>
                    <a:gd name="T37" fmla="*/ 230 h 392"/>
                    <a:gd name="T38" fmla="*/ 606 w 755"/>
                    <a:gd name="T39" fmla="*/ 197 h 392"/>
                    <a:gd name="T40" fmla="*/ 639 w 755"/>
                    <a:gd name="T41" fmla="*/ 164 h 392"/>
                    <a:gd name="T42" fmla="*/ 737 w 755"/>
                    <a:gd name="T43" fmla="*/ 66 h 392"/>
                    <a:gd name="T44" fmla="*/ 737 w 755"/>
                    <a:gd name="T45" fmla="*/ 66 h 392"/>
                    <a:gd name="T46" fmla="*/ 754 w 755"/>
                    <a:gd name="T47" fmla="*/ 32 h 392"/>
                    <a:gd name="T48" fmla="*/ 754 w 755"/>
                    <a:gd name="T49" fmla="*/ 32 h 392"/>
                    <a:gd name="T50" fmla="*/ 729 w 755"/>
                    <a:gd name="T51" fmla="*/ 9 h 392"/>
                    <a:gd name="T52" fmla="*/ 729 w 755"/>
                    <a:gd name="T53" fmla="*/ 9 h 392"/>
                    <a:gd name="T54" fmla="*/ 672 w 755"/>
                    <a:gd name="T55" fmla="*/ 0 h 392"/>
                    <a:gd name="T56" fmla="*/ 410 w 755"/>
                    <a:gd name="T57" fmla="*/ 0 h 392"/>
                    <a:gd name="T58" fmla="*/ 82 w 755"/>
                    <a:gd name="T59" fmla="*/ 0 h 392"/>
                    <a:gd name="T60" fmla="*/ 82 w 755"/>
                    <a:gd name="T61" fmla="*/ 0 h 392"/>
                    <a:gd name="T62" fmla="*/ 25 w 755"/>
                    <a:gd name="T63" fmla="*/ 9 h 392"/>
                    <a:gd name="T64" fmla="*/ 25 w 755"/>
                    <a:gd name="T65" fmla="*/ 9 h 392"/>
                    <a:gd name="T66" fmla="*/ 0 w 755"/>
                    <a:gd name="T67" fmla="*/ 32 h 392"/>
                    <a:gd name="T68" fmla="*/ 0 w 755"/>
                    <a:gd name="T69" fmla="*/ 32 h 392"/>
                    <a:gd name="T70" fmla="*/ 16 w 755"/>
                    <a:gd name="T71" fmla="*/ 66 h 392"/>
                    <a:gd name="T72" fmla="*/ 50 w 755"/>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5" h="392">
                      <a:moveTo>
                        <a:pt x="50" y="98"/>
                      </a:moveTo>
                      <a:lnTo>
                        <a:pt x="82" y="131"/>
                      </a:lnTo>
                      <a:lnTo>
                        <a:pt x="115" y="164"/>
                      </a:lnTo>
                      <a:lnTo>
                        <a:pt x="148" y="197"/>
                      </a:lnTo>
                      <a:lnTo>
                        <a:pt x="180" y="230"/>
                      </a:lnTo>
                      <a:lnTo>
                        <a:pt x="213" y="262"/>
                      </a:lnTo>
                      <a:lnTo>
                        <a:pt x="246" y="296"/>
                      </a:lnTo>
                      <a:lnTo>
                        <a:pt x="279" y="328"/>
                      </a:lnTo>
                      <a:lnTo>
                        <a:pt x="312" y="361"/>
                      </a:lnTo>
                      <a:lnTo>
                        <a:pt x="312" y="361"/>
                      </a:lnTo>
                      <a:cubicBezTo>
                        <a:pt x="323" y="372"/>
                        <a:pt x="336" y="380"/>
                        <a:pt x="353" y="385"/>
                      </a:cubicBezTo>
                      <a:lnTo>
                        <a:pt x="353" y="385"/>
                      </a:lnTo>
                      <a:cubicBezTo>
                        <a:pt x="369" y="391"/>
                        <a:pt x="385" y="391"/>
                        <a:pt x="401" y="385"/>
                      </a:cubicBezTo>
                      <a:lnTo>
                        <a:pt x="401" y="385"/>
                      </a:lnTo>
                      <a:cubicBezTo>
                        <a:pt x="404" y="384"/>
                        <a:pt x="407" y="383"/>
                        <a:pt x="410" y="382"/>
                      </a:cubicBezTo>
                      <a:lnTo>
                        <a:pt x="410" y="382"/>
                      </a:lnTo>
                      <a:cubicBezTo>
                        <a:pt x="423" y="377"/>
                        <a:pt x="434" y="370"/>
                        <a:pt x="443" y="361"/>
                      </a:cubicBezTo>
                      <a:lnTo>
                        <a:pt x="475" y="328"/>
                      </a:lnTo>
                      <a:lnTo>
                        <a:pt x="574" y="230"/>
                      </a:lnTo>
                      <a:lnTo>
                        <a:pt x="606" y="197"/>
                      </a:lnTo>
                      <a:lnTo>
                        <a:pt x="639" y="164"/>
                      </a:lnTo>
                      <a:lnTo>
                        <a:pt x="737" y="66"/>
                      </a:lnTo>
                      <a:lnTo>
                        <a:pt x="737" y="66"/>
                      </a:lnTo>
                      <a:cubicBezTo>
                        <a:pt x="748" y="55"/>
                        <a:pt x="754" y="44"/>
                        <a:pt x="754" y="32"/>
                      </a:cubicBezTo>
                      <a:lnTo>
                        <a:pt x="754" y="32"/>
                      </a:lnTo>
                      <a:cubicBezTo>
                        <a:pt x="754" y="22"/>
                        <a:pt x="746" y="14"/>
                        <a:pt x="729" y="9"/>
                      </a:cubicBezTo>
                      <a:lnTo>
                        <a:pt x="729" y="9"/>
                      </a:lnTo>
                      <a:cubicBezTo>
                        <a:pt x="713" y="3"/>
                        <a:pt x="694" y="0"/>
                        <a:pt x="672" y="0"/>
                      </a:cubicBezTo>
                      <a:lnTo>
                        <a:pt x="410" y="0"/>
                      </a:lnTo>
                      <a:lnTo>
                        <a:pt x="82" y="0"/>
                      </a:lnTo>
                      <a:lnTo>
                        <a:pt x="82" y="0"/>
                      </a:lnTo>
                      <a:cubicBezTo>
                        <a:pt x="60" y="0"/>
                        <a:pt x="41" y="3"/>
                        <a:pt x="25" y="9"/>
                      </a:cubicBezTo>
                      <a:lnTo>
                        <a:pt x="25" y="9"/>
                      </a:lnTo>
                      <a:cubicBezTo>
                        <a:pt x="8" y="14"/>
                        <a:pt x="0" y="22"/>
                        <a:pt x="0" y="32"/>
                      </a:cubicBezTo>
                      <a:lnTo>
                        <a:pt x="0" y="32"/>
                      </a:lnTo>
                      <a:cubicBezTo>
                        <a:pt x="0" y="44"/>
                        <a:pt x="6" y="55"/>
                        <a:pt x="16" y="66"/>
                      </a:cubicBezTo>
                      <a:lnTo>
                        <a:pt x="50" y="98"/>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3" name="Freeform 332">
                  <a:extLst>
                    <a:ext uri="{FF2B5EF4-FFF2-40B4-BE49-F238E27FC236}">
                      <a16:creationId xmlns:a16="http://schemas.microsoft.com/office/drawing/2014/main" id="{83359074-5EE8-314B-B68D-79D0EE0D3124}"/>
                    </a:ext>
                  </a:extLst>
                </p:cNvPr>
                <p:cNvSpPr>
                  <a:spLocks noChangeArrowheads="1"/>
                </p:cNvSpPr>
                <p:nvPr/>
              </p:nvSpPr>
              <p:spPr bwMode="auto">
                <a:xfrm>
                  <a:off x="5013325" y="2000250"/>
                  <a:ext cx="247650" cy="134938"/>
                </a:xfrm>
                <a:custGeom>
                  <a:avLst/>
                  <a:gdLst>
                    <a:gd name="T0" fmla="*/ 49 w 689"/>
                    <a:gd name="T1" fmla="*/ 98 h 377"/>
                    <a:gd name="T2" fmla="*/ 147 w 689"/>
                    <a:gd name="T3" fmla="*/ 196 h 377"/>
                    <a:gd name="T4" fmla="*/ 180 w 689"/>
                    <a:gd name="T5" fmla="*/ 229 h 377"/>
                    <a:gd name="T6" fmla="*/ 213 w 689"/>
                    <a:gd name="T7" fmla="*/ 262 h 377"/>
                    <a:gd name="T8" fmla="*/ 311 w 689"/>
                    <a:gd name="T9" fmla="*/ 360 h 377"/>
                    <a:gd name="T10" fmla="*/ 311 w 689"/>
                    <a:gd name="T11" fmla="*/ 360 h 377"/>
                    <a:gd name="T12" fmla="*/ 344 w 689"/>
                    <a:gd name="T13" fmla="*/ 376 h 377"/>
                    <a:gd name="T14" fmla="*/ 344 w 689"/>
                    <a:gd name="T15" fmla="*/ 376 h 377"/>
                    <a:gd name="T16" fmla="*/ 377 w 689"/>
                    <a:gd name="T17" fmla="*/ 360 h 377"/>
                    <a:gd name="T18" fmla="*/ 672 w 689"/>
                    <a:gd name="T19" fmla="*/ 65 h 377"/>
                    <a:gd name="T20" fmla="*/ 672 w 689"/>
                    <a:gd name="T21" fmla="*/ 65 h 377"/>
                    <a:gd name="T22" fmla="*/ 688 w 689"/>
                    <a:gd name="T23" fmla="*/ 32 h 377"/>
                    <a:gd name="T24" fmla="*/ 688 w 689"/>
                    <a:gd name="T25" fmla="*/ 32 h 377"/>
                    <a:gd name="T26" fmla="*/ 663 w 689"/>
                    <a:gd name="T27" fmla="*/ 7 h 377"/>
                    <a:gd name="T28" fmla="*/ 663 w 689"/>
                    <a:gd name="T29" fmla="*/ 7 h 377"/>
                    <a:gd name="T30" fmla="*/ 606 w 689"/>
                    <a:gd name="T31" fmla="*/ 0 h 377"/>
                    <a:gd name="T32" fmla="*/ 81 w 689"/>
                    <a:gd name="T33" fmla="*/ 0 h 377"/>
                    <a:gd name="T34" fmla="*/ 81 w 689"/>
                    <a:gd name="T35" fmla="*/ 0 h 377"/>
                    <a:gd name="T36" fmla="*/ 25 w 689"/>
                    <a:gd name="T37" fmla="*/ 7 h 377"/>
                    <a:gd name="T38" fmla="*/ 25 w 689"/>
                    <a:gd name="T39" fmla="*/ 7 h 377"/>
                    <a:gd name="T40" fmla="*/ 0 w 689"/>
                    <a:gd name="T41" fmla="*/ 32 h 377"/>
                    <a:gd name="T42" fmla="*/ 0 w 689"/>
                    <a:gd name="T43" fmla="*/ 32 h 377"/>
                    <a:gd name="T44" fmla="*/ 16 w 689"/>
                    <a:gd name="T45" fmla="*/ 65 h 377"/>
                    <a:gd name="T46" fmla="*/ 49 w 689"/>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7">
                      <a:moveTo>
                        <a:pt x="49" y="98"/>
                      </a:moveTo>
                      <a:lnTo>
                        <a:pt x="147" y="196"/>
                      </a:lnTo>
                      <a:lnTo>
                        <a:pt x="180" y="229"/>
                      </a:lnTo>
                      <a:lnTo>
                        <a:pt x="213" y="262"/>
                      </a:lnTo>
                      <a:lnTo>
                        <a:pt x="311" y="360"/>
                      </a:lnTo>
                      <a:lnTo>
                        <a:pt x="311" y="360"/>
                      </a:lnTo>
                      <a:cubicBezTo>
                        <a:pt x="322" y="371"/>
                        <a:pt x="333" y="376"/>
                        <a:pt x="344" y="376"/>
                      </a:cubicBezTo>
                      <a:lnTo>
                        <a:pt x="344" y="376"/>
                      </a:lnTo>
                      <a:cubicBezTo>
                        <a:pt x="355" y="376"/>
                        <a:pt x="366" y="371"/>
                        <a:pt x="377" y="360"/>
                      </a:cubicBezTo>
                      <a:lnTo>
                        <a:pt x="672" y="65"/>
                      </a:lnTo>
                      <a:lnTo>
                        <a:pt x="672" y="65"/>
                      </a:lnTo>
                      <a:cubicBezTo>
                        <a:pt x="683" y="54"/>
                        <a:pt x="688" y="43"/>
                        <a:pt x="688" y="32"/>
                      </a:cubicBezTo>
                      <a:lnTo>
                        <a:pt x="688" y="32"/>
                      </a:lnTo>
                      <a:cubicBezTo>
                        <a:pt x="688" y="21"/>
                        <a:pt x="680" y="13"/>
                        <a:pt x="663" y="7"/>
                      </a:cubicBezTo>
                      <a:lnTo>
                        <a:pt x="663" y="7"/>
                      </a:lnTo>
                      <a:cubicBezTo>
                        <a:pt x="647" y="2"/>
                        <a:pt x="628" y="0"/>
                        <a:pt x="606" y="0"/>
                      </a:cubicBezTo>
                      <a:lnTo>
                        <a:pt x="81" y="0"/>
                      </a:lnTo>
                      <a:lnTo>
                        <a:pt x="81" y="0"/>
                      </a:lnTo>
                      <a:cubicBezTo>
                        <a:pt x="60" y="0"/>
                        <a:pt x="41" y="2"/>
                        <a:pt x="25" y="7"/>
                      </a:cubicBezTo>
                      <a:lnTo>
                        <a:pt x="25" y="7"/>
                      </a:lnTo>
                      <a:cubicBezTo>
                        <a:pt x="8" y="13"/>
                        <a:pt x="0" y="21"/>
                        <a:pt x="0" y="32"/>
                      </a:cubicBezTo>
                      <a:lnTo>
                        <a:pt x="0" y="32"/>
                      </a:lnTo>
                      <a:cubicBezTo>
                        <a:pt x="0" y="43"/>
                        <a:pt x="5" y="54"/>
                        <a:pt x="16" y="65"/>
                      </a:cubicBezTo>
                      <a:lnTo>
                        <a:pt x="49" y="98"/>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4" name="Freeform 333">
                  <a:extLst>
                    <a:ext uri="{FF2B5EF4-FFF2-40B4-BE49-F238E27FC236}">
                      <a16:creationId xmlns:a16="http://schemas.microsoft.com/office/drawing/2014/main" id="{EBD7F165-711B-BD47-B919-C14D64BCBF38}"/>
                    </a:ext>
                  </a:extLst>
                </p:cNvPr>
                <p:cNvSpPr>
                  <a:spLocks noChangeArrowheads="1"/>
                </p:cNvSpPr>
                <p:nvPr/>
              </p:nvSpPr>
              <p:spPr bwMode="auto">
                <a:xfrm>
                  <a:off x="5319713" y="2000250"/>
                  <a:ext cx="247650" cy="134938"/>
                </a:xfrm>
                <a:custGeom>
                  <a:avLst/>
                  <a:gdLst>
                    <a:gd name="T0" fmla="*/ 25 w 689"/>
                    <a:gd name="T1" fmla="*/ 7 h 377"/>
                    <a:gd name="T2" fmla="*/ 25 w 689"/>
                    <a:gd name="T3" fmla="*/ 7 h 377"/>
                    <a:gd name="T4" fmla="*/ 0 w 689"/>
                    <a:gd name="T5" fmla="*/ 32 h 377"/>
                    <a:gd name="T6" fmla="*/ 0 w 689"/>
                    <a:gd name="T7" fmla="*/ 32 h 377"/>
                    <a:gd name="T8" fmla="*/ 16 w 689"/>
                    <a:gd name="T9" fmla="*/ 65 h 377"/>
                    <a:gd name="T10" fmla="*/ 49 w 689"/>
                    <a:gd name="T11" fmla="*/ 98 h 377"/>
                    <a:gd name="T12" fmla="*/ 82 w 689"/>
                    <a:gd name="T13" fmla="*/ 131 h 377"/>
                    <a:gd name="T14" fmla="*/ 115 w 689"/>
                    <a:gd name="T15" fmla="*/ 164 h 377"/>
                    <a:gd name="T16" fmla="*/ 213 w 689"/>
                    <a:gd name="T17" fmla="*/ 262 h 377"/>
                    <a:gd name="T18" fmla="*/ 246 w 689"/>
                    <a:gd name="T19" fmla="*/ 295 h 377"/>
                    <a:gd name="T20" fmla="*/ 278 w 689"/>
                    <a:gd name="T21" fmla="*/ 327 h 377"/>
                    <a:gd name="T22" fmla="*/ 311 w 689"/>
                    <a:gd name="T23" fmla="*/ 360 h 377"/>
                    <a:gd name="T24" fmla="*/ 311 w 689"/>
                    <a:gd name="T25" fmla="*/ 360 h 377"/>
                    <a:gd name="T26" fmla="*/ 344 w 689"/>
                    <a:gd name="T27" fmla="*/ 376 h 377"/>
                    <a:gd name="T28" fmla="*/ 344 w 689"/>
                    <a:gd name="T29" fmla="*/ 376 h 377"/>
                    <a:gd name="T30" fmla="*/ 377 w 689"/>
                    <a:gd name="T31" fmla="*/ 360 h 377"/>
                    <a:gd name="T32" fmla="*/ 410 w 689"/>
                    <a:gd name="T33" fmla="*/ 327 h 377"/>
                    <a:gd name="T34" fmla="*/ 442 w 689"/>
                    <a:gd name="T35" fmla="*/ 295 h 377"/>
                    <a:gd name="T36" fmla="*/ 475 w 689"/>
                    <a:gd name="T37" fmla="*/ 262 h 377"/>
                    <a:gd name="T38" fmla="*/ 508 w 689"/>
                    <a:gd name="T39" fmla="*/ 229 h 377"/>
                    <a:gd name="T40" fmla="*/ 541 w 689"/>
                    <a:gd name="T41" fmla="*/ 196 h 377"/>
                    <a:gd name="T42" fmla="*/ 574 w 689"/>
                    <a:gd name="T43" fmla="*/ 164 h 377"/>
                    <a:gd name="T44" fmla="*/ 607 w 689"/>
                    <a:gd name="T45" fmla="*/ 131 h 377"/>
                    <a:gd name="T46" fmla="*/ 639 w 689"/>
                    <a:gd name="T47" fmla="*/ 98 h 377"/>
                    <a:gd name="T48" fmla="*/ 672 w 689"/>
                    <a:gd name="T49" fmla="*/ 65 h 377"/>
                    <a:gd name="T50" fmla="*/ 672 w 689"/>
                    <a:gd name="T51" fmla="*/ 65 h 377"/>
                    <a:gd name="T52" fmla="*/ 688 w 689"/>
                    <a:gd name="T53" fmla="*/ 32 h 377"/>
                    <a:gd name="T54" fmla="*/ 688 w 689"/>
                    <a:gd name="T55" fmla="*/ 32 h 377"/>
                    <a:gd name="T56" fmla="*/ 664 w 689"/>
                    <a:gd name="T57" fmla="*/ 7 h 377"/>
                    <a:gd name="T58" fmla="*/ 664 w 689"/>
                    <a:gd name="T59" fmla="*/ 7 h 377"/>
                    <a:gd name="T60" fmla="*/ 607 w 689"/>
                    <a:gd name="T61" fmla="*/ 0 h 377"/>
                    <a:gd name="T62" fmla="*/ 82 w 689"/>
                    <a:gd name="T63" fmla="*/ 0 h 377"/>
                    <a:gd name="T64" fmla="*/ 82 w 689"/>
                    <a:gd name="T65" fmla="*/ 0 h 377"/>
                    <a:gd name="T66" fmla="*/ 25 w 689"/>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9" h="377">
                      <a:moveTo>
                        <a:pt x="25" y="7"/>
                      </a:moveTo>
                      <a:lnTo>
                        <a:pt x="25" y="7"/>
                      </a:lnTo>
                      <a:cubicBezTo>
                        <a:pt x="8" y="13"/>
                        <a:pt x="0" y="21"/>
                        <a:pt x="0" y="32"/>
                      </a:cubicBezTo>
                      <a:lnTo>
                        <a:pt x="0" y="32"/>
                      </a:lnTo>
                      <a:cubicBezTo>
                        <a:pt x="0" y="43"/>
                        <a:pt x="6" y="54"/>
                        <a:pt x="16" y="65"/>
                      </a:cubicBezTo>
                      <a:lnTo>
                        <a:pt x="49" y="98"/>
                      </a:lnTo>
                      <a:lnTo>
                        <a:pt x="82" y="131"/>
                      </a:lnTo>
                      <a:lnTo>
                        <a:pt x="115" y="164"/>
                      </a:lnTo>
                      <a:lnTo>
                        <a:pt x="213" y="262"/>
                      </a:lnTo>
                      <a:lnTo>
                        <a:pt x="246" y="295"/>
                      </a:lnTo>
                      <a:lnTo>
                        <a:pt x="278" y="327"/>
                      </a:lnTo>
                      <a:lnTo>
                        <a:pt x="311" y="360"/>
                      </a:lnTo>
                      <a:lnTo>
                        <a:pt x="311" y="360"/>
                      </a:lnTo>
                      <a:cubicBezTo>
                        <a:pt x="322" y="371"/>
                        <a:pt x="333" y="376"/>
                        <a:pt x="344" y="376"/>
                      </a:cubicBezTo>
                      <a:lnTo>
                        <a:pt x="344" y="376"/>
                      </a:lnTo>
                      <a:cubicBezTo>
                        <a:pt x="355" y="376"/>
                        <a:pt x="366" y="371"/>
                        <a:pt x="377" y="360"/>
                      </a:cubicBezTo>
                      <a:lnTo>
                        <a:pt x="410" y="327"/>
                      </a:lnTo>
                      <a:lnTo>
                        <a:pt x="442" y="295"/>
                      </a:lnTo>
                      <a:lnTo>
                        <a:pt x="475" y="262"/>
                      </a:lnTo>
                      <a:lnTo>
                        <a:pt x="508" y="229"/>
                      </a:lnTo>
                      <a:lnTo>
                        <a:pt x="541" y="196"/>
                      </a:lnTo>
                      <a:lnTo>
                        <a:pt x="574" y="164"/>
                      </a:lnTo>
                      <a:lnTo>
                        <a:pt x="607" y="131"/>
                      </a:lnTo>
                      <a:lnTo>
                        <a:pt x="639" y="98"/>
                      </a:lnTo>
                      <a:lnTo>
                        <a:pt x="672" y="65"/>
                      </a:lnTo>
                      <a:lnTo>
                        <a:pt x="672" y="65"/>
                      </a:lnTo>
                      <a:cubicBezTo>
                        <a:pt x="683" y="54"/>
                        <a:pt x="688" y="43"/>
                        <a:pt x="688" y="32"/>
                      </a:cubicBezTo>
                      <a:lnTo>
                        <a:pt x="688" y="32"/>
                      </a:lnTo>
                      <a:cubicBezTo>
                        <a:pt x="688" y="21"/>
                        <a:pt x="680" y="13"/>
                        <a:pt x="664" y="7"/>
                      </a:cubicBezTo>
                      <a:lnTo>
                        <a:pt x="664" y="7"/>
                      </a:lnTo>
                      <a:cubicBezTo>
                        <a:pt x="647" y="2"/>
                        <a:pt x="628" y="0"/>
                        <a:pt x="607" y="0"/>
                      </a:cubicBezTo>
                      <a:lnTo>
                        <a:pt x="82" y="0"/>
                      </a:lnTo>
                      <a:lnTo>
                        <a:pt x="82" y="0"/>
                      </a:lnTo>
                      <a:cubicBezTo>
                        <a:pt x="60" y="0"/>
                        <a:pt x="41" y="2"/>
                        <a:pt x="25" y="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5" name="Freeform 334">
                  <a:extLst>
                    <a:ext uri="{FF2B5EF4-FFF2-40B4-BE49-F238E27FC236}">
                      <a16:creationId xmlns:a16="http://schemas.microsoft.com/office/drawing/2014/main" id="{F457225F-4455-214F-AE51-124C4E41C420}"/>
                    </a:ext>
                  </a:extLst>
                </p:cNvPr>
                <p:cNvSpPr>
                  <a:spLocks noChangeArrowheads="1"/>
                </p:cNvSpPr>
                <p:nvPr/>
              </p:nvSpPr>
              <p:spPr bwMode="auto">
                <a:xfrm>
                  <a:off x="4937125" y="2073275"/>
                  <a:ext cx="706438" cy="706438"/>
                </a:xfrm>
                <a:custGeom>
                  <a:avLst/>
                  <a:gdLst>
                    <a:gd name="T0" fmla="*/ 1637 w 1962"/>
                    <a:gd name="T1" fmla="*/ 751 h 1962"/>
                    <a:gd name="T2" fmla="*/ 1473 w 1962"/>
                    <a:gd name="T3" fmla="*/ 587 h 1962"/>
                    <a:gd name="T4" fmla="*/ 1309 w 1962"/>
                    <a:gd name="T5" fmla="*/ 423 h 1962"/>
                    <a:gd name="T6" fmla="*/ 1145 w 1962"/>
                    <a:gd name="T7" fmla="*/ 259 h 1962"/>
                    <a:gd name="T8" fmla="*/ 1047 w 1962"/>
                    <a:gd name="T9" fmla="*/ 161 h 1962"/>
                    <a:gd name="T10" fmla="*/ 1005 w 1962"/>
                    <a:gd name="T11" fmla="*/ 136 h 1962"/>
                    <a:gd name="T12" fmla="*/ 957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90 w 1962"/>
                    <a:gd name="T25" fmla="*/ 1374 h 1962"/>
                    <a:gd name="T26" fmla="*/ 588 w 1962"/>
                    <a:gd name="T27" fmla="*/ 1472 h 1962"/>
                    <a:gd name="T28" fmla="*/ 686 w 1962"/>
                    <a:gd name="T29" fmla="*/ 1570 h 1962"/>
                    <a:gd name="T30" fmla="*/ 784 w 1962"/>
                    <a:gd name="T31" fmla="*/ 1669 h 1962"/>
                    <a:gd name="T32" fmla="*/ 883 w 1962"/>
                    <a:gd name="T33" fmla="*/ 1768 h 1962"/>
                    <a:gd name="T34" fmla="*/ 957 w 1962"/>
                    <a:gd name="T35" fmla="*/ 1825 h 1962"/>
                    <a:gd name="T36" fmla="*/ 1005 w 1962"/>
                    <a:gd name="T37" fmla="*/ 1825 h 1962"/>
                    <a:gd name="T38" fmla="*/ 1047 w 1962"/>
                    <a:gd name="T39" fmla="*/ 1800 h 1962"/>
                    <a:gd name="T40" fmla="*/ 1145 w 1962"/>
                    <a:gd name="T41" fmla="*/ 1702 h 1962"/>
                    <a:gd name="T42" fmla="*/ 1243 w 1962"/>
                    <a:gd name="T43" fmla="*/ 1604 h 1962"/>
                    <a:gd name="T44" fmla="*/ 1341 w 1962"/>
                    <a:gd name="T45" fmla="*/ 1505 h 1962"/>
                    <a:gd name="T46" fmla="*/ 1440 w 1962"/>
                    <a:gd name="T47" fmla="*/ 1406 h 1962"/>
                    <a:gd name="T48" fmla="*/ 1538 w 1962"/>
                    <a:gd name="T49" fmla="*/ 1309 h 1962"/>
                    <a:gd name="T50" fmla="*/ 1637 w 1962"/>
                    <a:gd name="T51" fmla="*/ 1210 h 1962"/>
                    <a:gd name="T52" fmla="*/ 1735 w 1962"/>
                    <a:gd name="T53" fmla="*/ 1112 h 1962"/>
                    <a:gd name="T54" fmla="*/ 1800 w 1962"/>
                    <a:gd name="T55" fmla="*/ 1047 h 1962"/>
                    <a:gd name="T56" fmla="*/ 1825 w 1962"/>
                    <a:gd name="T57" fmla="*/ 956 h 1962"/>
                    <a:gd name="T58" fmla="*/ 1768 w 1962"/>
                    <a:gd name="T59" fmla="*/ 882 h 1962"/>
                    <a:gd name="T60" fmla="*/ 1866 w 1962"/>
                    <a:gd name="T61" fmla="*/ 850 h 1962"/>
                    <a:gd name="T62" fmla="*/ 1931 w 1962"/>
                    <a:gd name="T63" fmla="*/ 915 h 1962"/>
                    <a:gd name="T64" fmla="*/ 1956 w 1962"/>
                    <a:gd name="T65" fmla="*/ 1005 h 1962"/>
                    <a:gd name="T66" fmla="*/ 1834 w 1962"/>
                    <a:gd name="T67" fmla="*/ 1145 h 1962"/>
                    <a:gd name="T68" fmla="*/ 1670 w 1962"/>
                    <a:gd name="T69" fmla="*/ 1309 h 1962"/>
                    <a:gd name="T70" fmla="*/ 1505 w 1962"/>
                    <a:gd name="T71" fmla="*/ 1472 h 1962"/>
                    <a:gd name="T72" fmla="*/ 1341 w 1962"/>
                    <a:gd name="T73" fmla="*/ 1636 h 1962"/>
                    <a:gd name="T74" fmla="*/ 1178 w 1962"/>
                    <a:gd name="T75" fmla="*/ 1800 h 1962"/>
                    <a:gd name="T76" fmla="*/ 1047 w 1962"/>
                    <a:gd name="T77" fmla="*/ 1931 h 1962"/>
                    <a:gd name="T78" fmla="*/ 1014 w 1962"/>
                    <a:gd name="T79" fmla="*/ 1953 h 1962"/>
                    <a:gd name="T80" fmla="*/ 957 w 1962"/>
                    <a:gd name="T81" fmla="*/ 1956 h 1962"/>
                    <a:gd name="T82" fmla="*/ 30 w 1962"/>
                    <a:gd name="T83" fmla="*/ 1047 h 1962"/>
                    <a:gd name="T84" fmla="*/ 6 w 1962"/>
                    <a:gd name="T85" fmla="*/ 1005 h 1962"/>
                    <a:gd name="T86" fmla="*/ 30 w 1962"/>
                    <a:gd name="T87" fmla="*/ 915 h 1962"/>
                    <a:gd name="T88" fmla="*/ 128 w 1962"/>
                    <a:gd name="T89" fmla="*/ 817 h 1962"/>
                    <a:gd name="T90" fmla="*/ 227 w 1962"/>
                    <a:gd name="T91" fmla="*/ 718 h 1962"/>
                    <a:gd name="T92" fmla="*/ 326 w 1962"/>
                    <a:gd name="T93" fmla="*/ 620 h 1962"/>
                    <a:gd name="T94" fmla="*/ 424 w 1962"/>
                    <a:gd name="T95" fmla="*/ 522 h 1962"/>
                    <a:gd name="T96" fmla="*/ 522 w 1962"/>
                    <a:gd name="T97" fmla="*/ 423 h 1962"/>
                    <a:gd name="T98" fmla="*/ 620 w 1962"/>
                    <a:gd name="T99" fmla="*/ 325 h 1962"/>
                    <a:gd name="T100" fmla="*/ 719 w 1962"/>
                    <a:gd name="T101" fmla="*/ 227 h 1962"/>
                    <a:gd name="T102" fmla="*/ 817 w 1962"/>
                    <a:gd name="T103" fmla="*/ 128 h 1962"/>
                    <a:gd name="T104" fmla="*/ 916 w 1962"/>
                    <a:gd name="T105" fmla="*/ 30 h 1962"/>
                    <a:gd name="T106" fmla="*/ 957 w 1962"/>
                    <a:gd name="T107" fmla="*/ 6 h 1962"/>
                    <a:gd name="T108" fmla="*/ 1014 w 1962"/>
                    <a:gd name="T109" fmla="*/ 9 h 1962"/>
                    <a:gd name="T110" fmla="*/ 1079 w 1962"/>
                    <a:gd name="T111" fmla="*/ 63 h 1962"/>
                    <a:gd name="T112" fmla="*/ 1243 w 1962"/>
                    <a:gd name="T113" fmla="*/ 227 h 1962"/>
                    <a:gd name="T114" fmla="*/ 1407 w 1962"/>
                    <a:gd name="T115" fmla="*/ 390 h 1962"/>
                    <a:gd name="T116" fmla="*/ 1571 w 1962"/>
                    <a:gd name="T117" fmla="*/ 554 h 1962"/>
                    <a:gd name="T118" fmla="*/ 1735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8" y="882"/>
                      </a:moveTo>
                      <a:lnTo>
                        <a:pt x="1670" y="784"/>
                      </a:lnTo>
                      <a:lnTo>
                        <a:pt x="1637" y="751"/>
                      </a:lnTo>
                      <a:lnTo>
                        <a:pt x="1604" y="718"/>
                      </a:lnTo>
                      <a:lnTo>
                        <a:pt x="1505" y="620"/>
                      </a:lnTo>
                      <a:lnTo>
                        <a:pt x="1473" y="587"/>
                      </a:lnTo>
                      <a:lnTo>
                        <a:pt x="1440" y="554"/>
                      </a:lnTo>
                      <a:lnTo>
                        <a:pt x="1341" y="456"/>
                      </a:lnTo>
                      <a:lnTo>
                        <a:pt x="1309" y="423"/>
                      </a:lnTo>
                      <a:lnTo>
                        <a:pt x="1276" y="390"/>
                      </a:lnTo>
                      <a:lnTo>
                        <a:pt x="1178" y="292"/>
                      </a:lnTo>
                      <a:lnTo>
                        <a:pt x="1145" y="259"/>
                      </a:lnTo>
                      <a:lnTo>
                        <a:pt x="1112" y="227"/>
                      </a:lnTo>
                      <a:lnTo>
                        <a:pt x="1047" y="161"/>
                      </a:lnTo>
                      <a:lnTo>
                        <a:pt x="1047" y="161"/>
                      </a:lnTo>
                      <a:cubicBezTo>
                        <a:pt x="1038" y="152"/>
                        <a:pt x="1027" y="145"/>
                        <a:pt x="1014" y="140"/>
                      </a:cubicBezTo>
                      <a:lnTo>
                        <a:pt x="1014" y="140"/>
                      </a:lnTo>
                      <a:cubicBezTo>
                        <a:pt x="1011" y="138"/>
                        <a:pt x="1008" y="137"/>
                        <a:pt x="1005" y="136"/>
                      </a:cubicBezTo>
                      <a:lnTo>
                        <a:pt x="1005" y="136"/>
                      </a:lnTo>
                      <a:cubicBezTo>
                        <a:pt x="989" y="131"/>
                        <a:pt x="973" y="131"/>
                        <a:pt x="957" y="136"/>
                      </a:cubicBezTo>
                      <a:lnTo>
                        <a:pt x="957" y="136"/>
                      </a:lnTo>
                      <a:cubicBezTo>
                        <a:pt x="940" y="142"/>
                        <a:pt x="927" y="150"/>
                        <a:pt x="916" y="161"/>
                      </a:cubicBezTo>
                      <a:lnTo>
                        <a:pt x="162" y="915"/>
                      </a:lnTo>
                      <a:lnTo>
                        <a:pt x="162" y="915"/>
                      </a:lnTo>
                      <a:cubicBezTo>
                        <a:pt x="150" y="926"/>
                        <a:pt x="143" y="939"/>
                        <a:pt x="137" y="956"/>
                      </a:cubicBezTo>
                      <a:lnTo>
                        <a:pt x="137" y="956"/>
                      </a:lnTo>
                      <a:cubicBezTo>
                        <a:pt x="131" y="973"/>
                        <a:pt x="131" y="989"/>
                        <a:pt x="137" y="1005"/>
                      </a:cubicBezTo>
                      <a:lnTo>
                        <a:pt x="137" y="1005"/>
                      </a:lnTo>
                      <a:cubicBezTo>
                        <a:pt x="143" y="1022"/>
                        <a:pt x="150" y="1035"/>
                        <a:pt x="162" y="1047"/>
                      </a:cubicBezTo>
                      <a:lnTo>
                        <a:pt x="194" y="1079"/>
                      </a:lnTo>
                      <a:lnTo>
                        <a:pt x="227" y="1112"/>
                      </a:lnTo>
                      <a:lnTo>
                        <a:pt x="260" y="1145"/>
                      </a:lnTo>
                      <a:lnTo>
                        <a:pt x="292" y="1178"/>
                      </a:lnTo>
                      <a:lnTo>
                        <a:pt x="326" y="1210"/>
                      </a:lnTo>
                      <a:lnTo>
                        <a:pt x="358" y="1243"/>
                      </a:lnTo>
                      <a:lnTo>
                        <a:pt x="391" y="1276"/>
                      </a:lnTo>
                      <a:lnTo>
                        <a:pt x="424" y="1309"/>
                      </a:lnTo>
                      <a:lnTo>
                        <a:pt x="456" y="1341"/>
                      </a:lnTo>
                      <a:lnTo>
                        <a:pt x="490" y="1374"/>
                      </a:lnTo>
                      <a:lnTo>
                        <a:pt x="522" y="1406"/>
                      </a:lnTo>
                      <a:lnTo>
                        <a:pt x="555" y="1440"/>
                      </a:lnTo>
                      <a:lnTo>
                        <a:pt x="588" y="1472"/>
                      </a:lnTo>
                      <a:lnTo>
                        <a:pt x="620" y="1505"/>
                      </a:lnTo>
                      <a:lnTo>
                        <a:pt x="654" y="1538"/>
                      </a:lnTo>
                      <a:lnTo>
                        <a:pt x="686" y="1570"/>
                      </a:lnTo>
                      <a:lnTo>
                        <a:pt x="719" y="1604"/>
                      </a:lnTo>
                      <a:lnTo>
                        <a:pt x="752" y="1636"/>
                      </a:lnTo>
                      <a:lnTo>
                        <a:pt x="784" y="1669"/>
                      </a:lnTo>
                      <a:lnTo>
                        <a:pt x="817" y="1702"/>
                      </a:lnTo>
                      <a:lnTo>
                        <a:pt x="850" y="1734"/>
                      </a:lnTo>
                      <a:lnTo>
                        <a:pt x="883" y="1768"/>
                      </a:lnTo>
                      <a:lnTo>
                        <a:pt x="916" y="1800"/>
                      </a:lnTo>
                      <a:lnTo>
                        <a:pt x="916" y="1800"/>
                      </a:lnTo>
                      <a:cubicBezTo>
                        <a:pt x="927" y="1811"/>
                        <a:pt x="940" y="1819"/>
                        <a:pt x="957" y="1825"/>
                      </a:cubicBezTo>
                      <a:lnTo>
                        <a:pt x="957" y="1825"/>
                      </a:lnTo>
                      <a:cubicBezTo>
                        <a:pt x="973" y="1830"/>
                        <a:pt x="989" y="1830"/>
                        <a:pt x="1005" y="1825"/>
                      </a:cubicBezTo>
                      <a:lnTo>
                        <a:pt x="1005" y="1825"/>
                      </a:lnTo>
                      <a:cubicBezTo>
                        <a:pt x="1008" y="1824"/>
                        <a:pt x="1011" y="1823"/>
                        <a:pt x="1014" y="1822"/>
                      </a:cubicBezTo>
                      <a:lnTo>
                        <a:pt x="1014" y="1822"/>
                      </a:lnTo>
                      <a:cubicBezTo>
                        <a:pt x="1027" y="1817"/>
                        <a:pt x="1038" y="1809"/>
                        <a:pt x="1047" y="1800"/>
                      </a:cubicBezTo>
                      <a:lnTo>
                        <a:pt x="1079" y="1768"/>
                      </a:lnTo>
                      <a:lnTo>
                        <a:pt x="1112" y="1734"/>
                      </a:lnTo>
                      <a:lnTo>
                        <a:pt x="1145" y="1702"/>
                      </a:lnTo>
                      <a:lnTo>
                        <a:pt x="1178" y="1669"/>
                      </a:lnTo>
                      <a:lnTo>
                        <a:pt x="1210" y="1636"/>
                      </a:lnTo>
                      <a:lnTo>
                        <a:pt x="1243" y="1604"/>
                      </a:lnTo>
                      <a:lnTo>
                        <a:pt x="1276" y="1570"/>
                      </a:lnTo>
                      <a:lnTo>
                        <a:pt x="1309" y="1538"/>
                      </a:lnTo>
                      <a:lnTo>
                        <a:pt x="1341" y="1505"/>
                      </a:lnTo>
                      <a:lnTo>
                        <a:pt x="1374" y="1472"/>
                      </a:lnTo>
                      <a:lnTo>
                        <a:pt x="1407" y="1440"/>
                      </a:lnTo>
                      <a:lnTo>
                        <a:pt x="1440" y="1406"/>
                      </a:lnTo>
                      <a:lnTo>
                        <a:pt x="1473" y="1374"/>
                      </a:lnTo>
                      <a:lnTo>
                        <a:pt x="1505" y="1341"/>
                      </a:lnTo>
                      <a:lnTo>
                        <a:pt x="1538" y="1309"/>
                      </a:lnTo>
                      <a:lnTo>
                        <a:pt x="1571" y="1276"/>
                      </a:lnTo>
                      <a:lnTo>
                        <a:pt x="1604" y="1243"/>
                      </a:lnTo>
                      <a:lnTo>
                        <a:pt x="1637" y="1210"/>
                      </a:lnTo>
                      <a:lnTo>
                        <a:pt x="1670" y="1178"/>
                      </a:lnTo>
                      <a:lnTo>
                        <a:pt x="1702" y="1145"/>
                      </a:lnTo>
                      <a:lnTo>
                        <a:pt x="1735" y="1112"/>
                      </a:lnTo>
                      <a:lnTo>
                        <a:pt x="1768" y="1079"/>
                      </a:lnTo>
                      <a:lnTo>
                        <a:pt x="1800" y="1047"/>
                      </a:lnTo>
                      <a:lnTo>
                        <a:pt x="1800" y="1047"/>
                      </a:lnTo>
                      <a:cubicBezTo>
                        <a:pt x="1811" y="1035"/>
                        <a:pt x="1819" y="1022"/>
                        <a:pt x="1825" y="1005"/>
                      </a:cubicBezTo>
                      <a:lnTo>
                        <a:pt x="1825" y="1005"/>
                      </a:lnTo>
                      <a:cubicBezTo>
                        <a:pt x="1830" y="989"/>
                        <a:pt x="1830" y="973"/>
                        <a:pt x="1825" y="956"/>
                      </a:cubicBezTo>
                      <a:lnTo>
                        <a:pt x="1825" y="956"/>
                      </a:lnTo>
                      <a:cubicBezTo>
                        <a:pt x="1819" y="939"/>
                        <a:pt x="1811" y="926"/>
                        <a:pt x="1800" y="915"/>
                      </a:cubicBezTo>
                      <a:lnTo>
                        <a:pt x="1768" y="882"/>
                      </a:lnTo>
                      <a:close/>
                      <a:moveTo>
                        <a:pt x="1735" y="718"/>
                      </a:moveTo>
                      <a:lnTo>
                        <a:pt x="1834" y="817"/>
                      </a:lnTo>
                      <a:lnTo>
                        <a:pt x="1866" y="850"/>
                      </a:lnTo>
                      <a:lnTo>
                        <a:pt x="1899" y="882"/>
                      </a:lnTo>
                      <a:lnTo>
                        <a:pt x="1931" y="915"/>
                      </a:lnTo>
                      <a:lnTo>
                        <a:pt x="1931" y="915"/>
                      </a:lnTo>
                      <a:cubicBezTo>
                        <a:pt x="1942" y="926"/>
                        <a:pt x="1951" y="939"/>
                        <a:pt x="1956" y="956"/>
                      </a:cubicBezTo>
                      <a:lnTo>
                        <a:pt x="1956" y="956"/>
                      </a:lnTo>
                      <a:cubicBezTo>
                        <a:pt x="1961" y="973"/>
                        <a:pt x="1961" y="989"/>
                        <a:pt x="1956" y="1005"/>
                      </a:cubicBezTo>
                      <a:lnTo>
                        <a:pt x="1956" y="1005"/>
                      </a:lnTo>
                      <a:cubicBezTo>
                        <a:pt x="1951" y="1022"/>
                        <a:pt x="1942" y="1035"/>
                        <a:pt x="1931" y="1047"/>
                      </a:cubicBezTo>
                      <a:lnTo>
                        <a:pt x="1834" y="1145"/>
                      </a:lnTo>
                      <a:lnTo>
                        <a:pt x="1800" y="1178"/>
                      </a:lnTo>
                      <a:lnTo>
                        <a:pt x="1768" y="1210"/>
                      </a:lnTo>
                      <a:lnTo>
                        <a:pt x="1670" y="1309"/>
                      </a:lnTo>
                      <a:lnTo>
                        <a:pt x="1637" y="1341"/>
                      </a:lnTo>
                      <a:lnTo>
                        <a:pt x="1604" y="1374"/>
                      </a:lnTo>
                      <a:lnTo>
                        <a:pt x="1505" y="1472"/>
                      </a:lnTo>
                      <a:lnTo>
                        <a:pt x="1473" y="1505"/>
                      </a:lnTo>
                      <a:lnTo>
                        <a:pt x="1440" y="1538"/>
                      </a:lnTo>
                      <a:lnTo>
                        <a:pt x="1341" y="1636"/>
                      </a:lnTo>
                      <a:lnTo>
                        <a:pt x="1309" y="1669"/>
                      </a:lnTo>
                      <a:lnTo>
                        <a:pt x="1276" y="1702"/>
                      </a:lnTo>
                      <a:lnTo>
                        <a:pt x="1178" y="1800"/>
                      </a:lnTo>
                      <a:lnTo>
                        <a:pt x="1145" y="1833"/>
                      </a:lnTo>
                      <a:lnTo>
                        <a:pt x="1112" y="1866"/>
                      </a:lnTo>
                      <a:lnTo>
                        <a:pt x="1047" y="1931"/>
                      </a:lnTo>
                      <a:lnTo>
                        <a:pt x="1047" y="1931"/>
                      </a:lnTo>
                      <a:cubicBezTo>
                        <a:pt x="1038" y="1940"/>
                        <a:pt x="1027" y="1948"/>
                        <a:pt x="1014" y="1953"/>
                      </a:cubicBezTo>
                      <a:lnTo>
                        <a:pt x="1014" y="1953"/>
                      </a:lnTo>
                      <a:cubicBezTo>
                        <a:pt x="1011" y="1954"/>
                        <a:pt x="1008" y="1955"/>
                        <a:pt x="1005" y="1956"/>
                      </a:cubicBezTo>
                      <a:lnTo>
                        <a:pt x="1005" y="1956"/>
                      </a:lnTo>
                      <a:cubicBezTo>
                        <a:pt x="989" y="1961"/>
                        <a:pt x="973" y="1961"/>
                        <a:pt x="957" y="1956"/>
                      </a:cubicBezTo>
                      <a:lnTo>
                        <a:pt x="957" y="1956"/>
                      </a:lnTo>
                      <a:cubicBezTo>
                        <a:pt x="940" y="1950"/>
                        <a:pt x="927" y="1942"/>
                        <a:pt x="916" y="1931"/>
                      </a:cubicBezTo>
                      <a:lnTo>
                        <a:pt x="30" y="1047"/>
                      </a:lnTo>
                      <a:lnTo>
                        <a:pt x="30" y="1047"/>
                      </a:lnTo>
                      <a:cubicBezTo>
                        <a:pt x="19" y="1035"/>
                        <a:pt x="11" y="1022"/>
                        <a:pt x="6" y="1005"/>
                      </a:cubicBezTo>
                      <a:lnTo>
                        <a:pt x="6" y="1005"/>
                      </a:lnTo>
                      <a:cubicBezTo>
                        <a:pt x="0" y="989"/>
                        <a:pt x="0" y="973"/>
                        <a:pt x="6" y="956"/>
                      </a:cubicBezTo>
                      <a:lnTo>
                        <a:pt x="6"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6" y="620"/>
                      </a:lnTo>
                      <a:lnTo>
                        <a:pt x="358" y="587"/>
                      </a:lnTo>
                      <a:lnTo>
                        <a:pt x="391" y="554"/>
                      </a:lnTo>
                      <a:lnTo>
                        <a:pt x="424" y="522"/>
                      </a:lnTo>
                      <a:lnTo>
                        <a:pt x="456" y="489"/>
                      </a:lnTo>
                      <a:lnTo>
                        <a:pt x="490" y="456"/>
                      </a:lnTo>
                      <a:lnTo>
                        <a:pt x="522" y="423"/>
                      </a:lnTo>
                      <a:lnTo>
                        <a:pt x="555" y="390"/>
                      </a:lnTo>
                      <a:lnTo>
                        <a:pt x="588" y="358"/>
                      </a:lnTo>
                      <a:lnTo>
                        <a:pt x="620" y="325"/>
                      </a:lnTo>
                      <a:lnTo>
                        <a:pt x="654" y="292"/>
                      </a:lnTo>
                      <a:lnTo>
                        <a:pt x="686" y="259"/>
                      </a:lnTo>
                      <a:lnTo>
                        <a:pt x="719" y="227"/>
                      </a:lnTo>
                      <a:lnTo>
                        <a:pt x="752" y="194"/>
                      </a:lnTo>
                      <a:lnTo>
                        <a:pt x="784" y="161"/>
                      </a:lnTo>
                      <a:lnTo>
                        <a:pt x="817" y="128"/>
                      </a:lnTo>
                      <a:lnTo>
                        <a:pt x="850" y="96"/>
                      </a:lnTo>
                      <a:lnTo>
                        <a:pt x="883" y="63"/>
                      </a:lnTo>
                      <a:lnTo>
                        <a:pt x="916" y="30"/>
                      </a:lnTo>
                      <a:lnTo>
                        <a:pt x="916" y="30"/>
                      </a:lnTo>
                      <a:cubicBezTo>
                        <a:pt x="927" y="19"/>
                        <a:pt x="940" y="11"/>
                        <a:pt x="957" y="6"/>
                      </a:cubicBezTo>
                      <a:lnTo>
                        <a:pt x="957" y="6"/>
                      </a:lnTo>
                      <a:cubicBezTo>
                        <a:pt x="973" y="0"/>
                        <a:pt x="989" y="0"/>
                        <a:pt x="1005" y="6"/>
                      </a:cubicBezTo>
                      <a:lnTo>
                        <a:pt x="1005" y="6"/>
                      </a:lnTo>
                      <a:cubicBezTo>
                        <a:pt x="1008" y="6"/>
                        <a:pt x="1011" y="7"/>
                        <a:pt x="1014" y="9"/>
                      </a:cubicBezTo>
                      <a:lnTo>
                        <a:pt x="1014" y="9"/>
                      </a:lnTo>
                      <a:cubicBezTo>
                        <a:pt x="1027" y="14"/>
                        <a:pt x="1038" y="21"/>
                        <a:pt x="1047" y="30"/>
                      </a:cubicBezTo>
                      <a:lnTo>
                        <a:pt x="1079" y="63"/>
                      </a:lnTo>
                      <a:lnTo>
                        <a:pt x="1178" y="161"/>
                      </a:lnTo>
                      <a:lnTo>
                        <a:pt x="1210" y="194"/>
                      </a:lnTo>
                      <a:lnTo>
                        <a:pt x="1243" y="227"/>
                      </a:lnTo>
                      <a:lnTo>
                        <a:pt x="1341" y="325"/>
                      </a:lnTo>
                      <a:lnTo>
                        <a:pt x="1374" y="358"/>
                      </a:lnTo>
                      <a:lnTo>
                        <a:pt x="1407" y="390"/>
                      </a:lnTo>
                      <a:lnTo>
                        <a:pt x="1505" y="489"/>
                      </a:lnTo>
                      <a:lnTo>
                        <a:pt x="1538" y="522"/>
                      </a:lnTo>
                      <a:lnTo>
                        <a:pt x="1571" y="554"/>
                      </a:lnTo>
                      <a:lnTo>
                        <a:pt x="1670" y="653"/>
                      </a:lnTo>
                      <a:lnTo>
                        <a:pt x="1702" y="686"/>
                      </a:lnTo>
                      <a:lnTo>
                        <a:pt x="1735" y="718"/>
                      </a:lnTo>
                      <a:close/>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70AD47"/>
                    </a:solidFill>
                    <a:latin typeface="Arial"/>
                    <a:cs typeface="Arial"/>
                    <a:sym typeface="Arial"/>
                  </a:endParaRPr>
                </a:p>
              </p:txBody>
            </p:sp>
            <p:sp>
              <p:nvSpPr>
                <p:cNvPr id="46" name="Freeform 335">
                  <a:extLst>
                    <a:ext uri="{FF2B5EF4-FFF2-40B4-BE49-F238E27FC236}">
                      <a16:creationId xmlns:a16="http://schemas.microsoft.com/office/drawing/2014/main" id="{5908E22B-0618-624D-865B-1F5B87958811}"/>
                    </a:ext>
                  </a:extLst>
                </p:cNvPr>
                <p:cNvSpPr>
                  <a:spLocks noChangeArrowheads="1"/>
                </p:cNvSpPr>
                <p:nvPr/>
              </p:nvSpPr>
              <p:spPr bwMode="auto">
                <a:xfrm>
                  <a:off x="4872038" y="2143125"/>
                  <a:ext cx="247650" cy="136525"/>
                </a:xfrm>
                <a:custGeom>
                  <a:avLst/>
                  <a:gdLst>
                    <a:gd name="T0" fmla="*/ 49 w 689"/>
                    <a:gd name="T1" fmla="*/ 98 h 378"/>
                    <a:gd name="T2" fmla="*/ 148 w 689"/>
                    <a:gd name="T3" fmla="*/ 196 h 378"/>
                    <a:gd name="T4" fmla="*/ 180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3 w 689"/>
                    <a:gd name="T19" fmla="*/ 65 h 378"/>
                    <a:gd name="T20" fmla="*/ 673 w 689"/>
                    <a:gd name="T21" fmla="*/ 65 h 378"/>
                    <a:gd name="T22" fmla="*/ 688 w 689"/>
                    <a:gd name="T23" fmla="*/ 33 h 378"/>
                    <a:gd name="T24" fmla="*/ 688 w 689"/>
                    <a:gd name="T25" fmla="*/ 33 h 378"/>
                    <a:gd name="T26" fmla="*/ 664 w 689"/>
                    <a:gd name="T27" fmla="*/ 8 h 378"/>
                    <a:gd name="T28" fmla="*/ 664 w 689"/>
                    <a:gd name="T29" fmla="*/ 8 h 378"/>
                    <a:gd name="T30" fmla="*/ 607 w 689"/>
                    <a:gd name="T31" fmla="*/ 0 h 378"/>
                    <a:gd name="T32" fmla="*/ 82 w 689"/>
                    <a:gd name="T33" fmla="*/ 0 h 378"/>
                    <a:gd name="T34" fmla="*/ 82 w 689"/>
                    <a:gd name="T35" fmla="*/ 0 h 378"/>
                    <a:gd name="T36" fmla="*/ 25 w 689"/>
                    <a:gd name="T37" fmla="*/ 8 h 378"/>
                    <a:gd name="T38" fmla="*/ 25 w 689"/>
                    <a:gd name="T39" fmla="*/ 8 h 378"/>
                    <a:gd name="T40" fmla="*/ 0 w 689"/>
                    <a:gd name="T41" fmla="*/ 33 h 378"/>
                    <a:gd name="T42" fmla="*/ 0 w 689"/>
                    <a:gd name="T43" fmla="*/ 33 h 378"/>
                    <a:gd name="T44" fmla="*/ 17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8" y="196"/>
                      </a:lnTo>
                      <a:lnTo>
                        <a:pt x="180" y="229"/>
                      </a:lnTo>
                      <a:lnTo>
                        <a:pt x="213" y="262"/>
                      </a:lnTo>
                      <a:lnTo>
                        <a:pt x="311" y="360"/>
                      </a:lnTo>
                      <a:lnTo>
                        <a:pt x="311" y="360"/>
                      </a:lnTo>
                      <a:cubicBezTo>
                        <a:pt x="323" y="371"/>
                        <a:pt x="333" y="377"/>
                        <a:pt x="345" y="377"/>
                      </a:cubicBezTo>
                      <a:lnTo>
                        <a:pt x="345" y="377"/>
                      </a:lnTo>
                      <a:cubicBezTo>
                        <a:pt x="356" y="377"/>
                        <a:pt x="366" y="371"/>
                        <a:pt x="377" y="360"/>
                      </a:cubicBezTo>
                      <a:lnTo>
                        <a:pt x="673" y="65"/>
                      </a:lnTo>
                      <a:lnTo>
                        <a:pt x="673" y="65"/>
                      </a:lnTo>
                      <a:cubicBezTo>
                        <a:pt x="683" y="54"/>
                        <a:pt x="688" y="44"/>
                        <a:pt x="688" y="33"/>
                      </a:cubicBezTo>
                      <a:lnTo>
                        <a:pt x="688" y="33"/>
                      </a:lnTo>
                      <a:cubicBezTo>
                        <a:pt x="688" y="22"/>
                        <a:pt x="680" y="14"/>
                        <a:pt x="664" y="8"/>
                      </a:cubicBezTo>
                      <a:lnTo>
                        <a:pt x="664" y="8"/>
                      </a:lnTo>
                      <a:cubicBezTo>
                        <a:pt x="648" y="3"/>
                        <a:pt x="629" y="0"/>
                        <a:pt x="607" y="0"/>
                      </a:cubicBezTo>
                      <a:lnTo>
                        <a:pt x="82" y="0"/>
                      </a:lnTo>
                      <a:lnTo>
                        <a:pt x="82" y="0"/>
                      </a:lnTo>
                      <a:cubicBezTo>
                        <a:pt x="60" y="0"/>
                        <a:pt x="41" y="3"/>
                        <a:pt x="25" y="8"/>
                      </a:cubicBezTo>
                      <a:lnTo>
                        <a:pt x="25" y="8"/>
                      </a:lnTo>
                      <a:cubicBezTo>
                        <a:pt x="8" y="14"/>
                        <a:pt x="0" y="22"/>
                        <a:pt x="0" y="33"/>
                      </a:cubicBezTo>
                      <a:lnTo>
                        <a:pt x="0" y="33"/>
                      </a:lnTo>
                      <a:cubicBezTo>
                        <a:pt x="0" y="44"/>
                        <a:pt x="6" y="54"/>
                        <a:pt x="17" y="65"/>
                      </a:cubicBezTo>
                      <a:lnTo>
                        <a:pt x="49" y="9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7" name="Freeform 336">
                  <a:extLst>
                    <a:ext uri="{FF2B5EF4-FFF2-40B4-BE49-F238E27FC236}">
                      <a16:creationId xmlns:a16="http://schemas.microsoft.com/office/drawing/2014/main" id="{F5F0DE5A-A52B-B04B-8EDC-660029749040}"/>
                    </a:ext>
                  </a:extLst>
                </p:cNvPr>
                <p:cNvSpPr>
                  <a:spLocks noChangeArrowheads="1"/>
                </p:cNvSpPr>
                <p:nvPr/>
              </p:nvSpPr>
              <p:spPr bwMode="auto">
                <a:xfrm>
                  <a:off x="5461000" y="2143125"/>
                  <a:ext cx="247650" cy="136525"/>
                </a:xfrm>
                <a:custGeom>
                  <a:avLst/>
                  <a:gdLst>
                    <a:gd name="T0" fmla="*/ 25 w 690"/>
                    <a:gd name="T1" fmla="*/ 8 h 378"/>
                    <a:gd name="T2" fmla="*/ 25 w 690"/>
                    <a:gd name="T3" fmla="*/ 8 h 378"/>
                    <a:gd name="T4" fmla="*/ 0 w 690"/>
                    <a:gd name="T5" fmla="*/ 33 h 378"/>
                    <a:gd name="T6" fmla="*/ 0 w 690"/>
                    <a:gd name="T7" fmla="*/ 33 h 378"/>
                    <a:gd name="T8" fmla="*/ 17 w 690"/>
                    <a:gd name="T9" fmla="*/ 65 h 378"/>
                    <a:gd name="T10" fmla="*/ 49 w 690"/>
                    <a:gd name="T11" fmla="*/ 98 h 378"/>
                    <a:gd name="T12" fmla="*/ 148 w 690"/>
                    <a:gd name="T13" fmla="*/ 196 h 378"/>
                    <a:gd name="T14" fmla="*/ 181 w 690"/>
                    <a:gd name="T15" fmla="*/ 229 h 378"/>
                    <a:gd name="T16" fmla="*/ 214 w 690"/>
                    <a:gd name="T17" fmla="*/ 262 h 378"/>
                    <a:gd name="T18" fmla="*/ 312 w 690"/>
                    <a:gd name="T19" fmla="*/ 360 h 378"/>
                    <a:gd name="T20" fmla="*/ 312 w 690"/>
                    <a:gd name="T21" fmla="*/ 360 h 378"/>
                    <a:gd name="T22" fmla="*/ 344 w 690"/>
                    <a:gd name="T23" fmla="*/ 377 h 378"/>
                    <a:gd name="T24" fmla="*/ 344 w 690"/>
                    <a:gd name="T25" fmla="*/ 377 h 378"/>
                    <a:gd name="T26" fmla="*/ 378 w 690"/>
                    <a:gd name="T27" fmla="*/ 360 h 378"/>
                    <a:gd name="T28" fmla="*/ 672 w 690"/>
                    <a:gd name="T29" fmla="*/ 65 h 378"/>
                    <a:gd name="T30" fmla="*/ 672 w 690"/>
                    <a:gd name="T31" fmla="*/ 65 h 378"/>
                    <a:gd name="T32" fmla="*/ 689 w 690"/>
                    <a:gd name="T33" fmla="*/ 33 h 378"/>
                    <a:gd name="T34" fmla="*/ 689 w 690"/>
                    <a:gd name="T35" fmla="*/ 33 h 378"/>
                    <a:gd name="T36" fmla="*/ 664 w 690"/>
                    <a:gd name="T37" fmla="*/ 8 h 378"/>
                    <a:gd name="T38" fmla="*/ 664 w 690"/>
                    <a:gd name="T39" fmla="*/ 8 h 378"/>
                    <a:gd name="T40" fmla="*/ 606 w 690"/>
                    <a:gd name="T41" fmla="*/ 0 h 378"/>
                    <a:gd name="T42" fmla="*/ 82 w 690"/>
                    <a:gd name="T43" fmla="*/ 0 h 378"/>
                    <a:gd name="T44" fmla="*/ 82 w 690"/>
                    <a:gd name="T45" fmla="*/ 0 h 378"/>
                    <a:gd name="T46" fmla="*/ 25 w 690"/>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8">
                      <a:moveTo>
                        <a:pt x="25" y="8"/>
                      </a:moveTo>
                      <a:lnTo>
                        <a:pt x="25" y="8"/>
                      </a:lnTo>
                      <a:cubicBezTo>
                        <a:pt x="9" y="14"/>
                        <a:pt x="0" y="22"/>
                        <a:pt x="0" y="33"/>
                      </a:cubicBezTo>
                      <a:lnTo>
                        <a:pt x="0" y="33"/>
                      </a:lnTo>
                      <a:cubicBezTo>
                        <a:pt x="0" y="44"/>
                        <a:pt x="6" y="54"/>
                        <a:pt x="17" y="65"/>
                      </a:cubicBezTo>
                      <a:lnTo>
                        <a:pt x="49" y="98"/>
                      </a:lnTo>
                      <a:lnTo>
                        <a:pt x="148" y="196"/>
                      </a:lnTo>
                      <a:lnTo>
                        <a:pt x="181" y="229"/>
                      </a:lnTo>
                      <a:lnTo>
                        <a:pt x="214" y="262"/>
                      </a:lnTo>
                      <a:lnTo>
                        <a:pt x="312" y="360"/>
                      </a:lnTo>
                      <a:lnTo>
                        <a:pt x="312" y="360"/>
                      </a:lnTo>
                      <a:cubicBezTo>
                        <a:pt x="322" y="371"/>
                        <a:pt x="333" y="377"/>
                        <a:pt x="344" y="377"/>
                      </a:cubicBezTo>
                      <a:lnTo>
                        <a:pt x="344" y="377"/>
                      </a:lnTo>
                      <a:cubicBezTo>
                        <a:pt x="355" y="377"/>
                        <a:pt x="366" y="371"/>
                        <a:pt x="378" y="360"/>
                      </a:cubicBezTo>
                      <a:lnTo>
                        <a:pt x="672" y="65"/>
                      </a:lnTo>
                      <a:lnTo>
                        <a:pt x="672" y="65"/>
                      </a:lnTo>
                      <a:cubicBezTo>
                        <a:pt x="684" y="54"/>
                        <a:pt x="689" y="44"/>
                        <a:pt x="689" y="33"/>
                      </a:cubicBezTo>
                      <a:lnTo>
                        <a:pt x="689" y="33"/>
                      </a:lnTo>
                      <a:cubicBezTo>
                        <a:pt x="689" y="22"/>
                        <a:pt x="681" y="14"/>
                        <a:pt x="664" y="8"/>
                      </a:cubicBezTo>
                      <a:lnTo>
                        <a:pt x="664" y="8"/>
                      </a:lnTo>
                      <a:cubicBezTo>
                        <a:pt x="647" y="3"/>
                        <a:pt x="628" y="0"/>
                        <a:pt x="606" y="0"/>
                      </a:cubicBezTo>
                      <a:lnTo>
                        <a:pt x="82" y="0"/>
                      </a:lnTo>
                      <a:lnTo>
                        <a:pt x="82" y="0"/>
                      </a:lnTo>
                      <a:cubicBezTo>
                        <a:pt x="60" y="0"/>
                        <a:pt x="41" y="3"/>
                        <a:pt x="25" y="8"/>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8" name="Freeform 337">
                  <a:extLst>
                    <a:ext uri="{FF2B5EF4-FFF2-40B4-BE49-F238E27FC236}">
                      <a16:creationId xmlns:a16="http://schemas.microsoft.com/office/drawing/2014/main" id="{B84AF894-FECC-5349-9081-0F2FFCCBCBAB}"/>
                    </a:ext>
                  </a:extLst>
                </p:cNvPr>
                <p:cNvSpPr>
                  <a:spLocks noChangeArrowheads="1"/>
                </p:cNvSpPr>
                <p:nvPr/>
              </p:nvSpPr>
              <p:spPr bwMode="auto">
                <a:xfrm>
                  <a:off x="5032375" y="2166938"/>
                  <a:ext cx="517525" cy="517525"/>
                </a:xfrm>
                <a:custGeom>
                  <a:avLst/>
                  <a:gdLst>
                    <a:gd name="T0" fmla="*/ 1276 w 1438"/>
                    <a:gd name="T1" fmla="*/ 653 h 1438"/>
                    <a:gd name="T2" fmla="*/ 752 w 1438"/>
                    <a:gd name="T3" fmla="*/ 140 h 1438"/>
                    <a:gd name="T4" fmla="*/ 743 w 1438"/>
                    <a:gd name="T5" fmla="*/ 137 h 1438"/>
                    <a:gd name="T6" fmla="*/ 654 w 1438"/>
                    <a:gd name="T7" fmla="*/ 161 h 1438"/>
                    <a:gd name="T8" fmla="*/ 523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7 w 1438"/>
                    <a:gd name="T21" fmla="*/ 1079 h 1438"/>
                    <a:gd name="T22" fmla="*/ 621 w 1438"/>
                    <a:gd name="T23" fmla="*/ 1243 h 1438"/>
                    <a:gd name="T24" fmla="*/ 695 w 1438"/>
                    <a:gd name="T25" fmla="*/ 1301 h 1438"/>
                    <a:gd name="T26" fmla="*/ 743 w 1438"/>
                    <a:gd name="T27" fmla="*/ 1301 h 1438"/>
                    <a:gd name="T28" fmla="*/ 785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1 w 1438"/>
                    <a:gd name="T41" fmla="*/ 743 h 1438"/>
                    <a:gd name="T42" fmla="*/ 1408 w 1438"/>
                    <a:gd name="T43" fmla="*/ 653 h 1438"/>
                    <a:gd name="T44" fmla="*/ 1432 w 1438"/>
                    <a:gd name="T45" fmla="*/ 743 h 1438"/>
                    <a:gd name="T46" fmla="*/ 785 w 1438"/>
                    <a:gd name="T47" fmla="*/ 1407 h 1438"/>
                    <a:gd name="T48" fmla="*/ 752 w 1438"/>
                    <a:gd name="T49" fmla="*/ 1428 h 1438"/>
                    <a:gd name="T50" fmla="*/ 695 w 1438"/>
                    <a:gd name="T51" fmla="*/ 1432 h 1438"/>
                    <a:gd name="T52" fmla="*/ 588 w 1438"/>
                    <a:gd name="T53" fmla="*/ 1342 h 1438"/>
                    <a:gd name="T54" fmla="*/ 424 w 1438"/>
                    <a:gd name="T55" fmla="*/ 1178 h 1438"/>
                    <a:gd name="T56" fmla="*/ 260 w 1438"/>
                    <a:gd name="T57" fmla="*/ 1014 h 1438"/>
                    <a:gd name="T58" fmla="*/ 96 w 1438"/>
                    <a:gd name="T59" fmla="*/ 850 h 1438"/>
                    <a:gd name="T60" fmla="*/ 30 w 1438"/>
                    <a:gd name="T61" fmla="*/ 785 h 1438"/>
                    <a:gd name="T62" fmla="*/ 6 w 1438"/>
                    <a:gd name="T63" fmla="*/ 694 h 1438"/>
                    <a:gd name="T64" fmla="*/ 64 w 1438"/>
                    <a:gd name="T65" fmla="*/ 620 h 1438"/>
                    <a:gd name="T66" fmla="*/ 162 w 1438"/>
                    <a:gd name="T67" fmla="*/ 522 h 1438"/>
                    <a:gd name="T68" fmla="*/ 260 w 1438"/>
                    <a:gd name="T69" fmla="*/ 424 h 1438"/>
                    <a:gd name="T70" fmla="*/ 358 w 1438"/>
                    <a:gd name="T71" fmla="*/ 325 h 1438"/>
                    <a:gd name="T72" fmla="*/ 457 w 1438"/>
                    <a:gd name="T73" fmla="*/ 227 h 1438"/>
                    <a:gd name="T74" fmla="*/ 555 w 1438"/>
                    <a:gd name="T75" fmla="*/ 128 h 1438"/>
                    <a:gd name="T76" fmla="*/ 654 w 1438"/>
                    <a:gd name="T77" fmla="*/ 30 h 1438"/>
                    <a:gd name="T78" fmla="*/ 695 w 1438"/>
                    <a:gd name="T79" fmla="*/ 6 h 1438"/>
                    <a:gd name="T80" fmla="*/ 752 w 1438"/>
                    <a:gd name="T81" fmla="*/ 8 h 1438"/>
                    <a:gd name="T82" fmla="*/ 817 w 1438"/>
                    <a:gd name="T83" fmla="*/ 63 h 1438"/>
                    <a:gd name="T84" fmla="*/ 916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8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1" y="694"/>
                      </a:moveTo>
                      <a:lnTo>
                        <a:pt x="1301" y="694"/>
                      </a:lnTo>
                      <a:cubicBezTo>
                        <a:pt x="1295" y="677"/>
                        <a:pt x="1287" y="664"/>
                        <a:pt x="1276" y="653"/>
                      </a:cubicBezTo>
                      <a:lnTo>
                        <a:pt x="785" y="161"/>
                      </a:lnTo>
                      <a:lnTo>
                        <a:pt x="785" y="161"/>
                      </a:lnTo>
                      <a:cubicBezTo>
                        <a:pt x="776" y="153"/>
                        <a:pt x="765" y="146"/>
                        <a:pt x="752" y="140"/>
                      </a:cubicBezTo>
                      <a:lnTo>
                        <a:pt x="752" y="140"/>
                      </a:lnTo>
                      <a:cubicBezTo>
                        <a:pt x="749" y="139"/>
                        <a:pt x="746" y="138"/>
                        <a:pt x="743" y="137"/>
                      </a:cubicBezTo>
                      <a:lnTo>
                        <a:pt x="743" y="137"/>
                      </a:lnTo>
                      <a:cubicBezTo>
                        <a:pt x="727" y="131"/>
                        <a:pt x="711" y="131"/>
                        <a:pt x="695" y="137"/>
                      </a:cubicBezTo>
                      <a:lnTo>
                        <a:pt x="695" y="137"/>
                      </a:lnTo>
                      <a:cubicBezTo>
                        <a:pt x="678" y="143"/>
                        <a:pt x="665" y="150"/>
                        <a:pt x="654" y="161"/>
                      </a:cubicBezTo>
                      <a:lnTo>
                        <a:pt x="588" y="227"/>
                      </a:lnTo>
                      <a:lnTo>
                        <a:pt x="555" y="260"/>
                      </a:lnTo>
                      <a:lnTo>
                        <a:pt x="523" y="292"/>
                      </a:lnTo>
                      <a:lnTo>
                        <a:pt x="424" y="391"/>
                      </a:lnTo>
                      <a:lnTo>
                        <a:pt x="392" y="424"/>
                      </a:lnTo>
                      <a:lnTo>
                        <a:pt x="358" y="456"/>
                      </a:lnTo>
                      <a:lnTo>
                        <a:pt x="260" y="555"/>
                      </a:lnTo>
                      <a:lnTo>
                        <a:pt x="228"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6" y="948"/>
                      </a:lnTo>
                      <a:lnTo>
                        <a:pt x="424" y="1047"/>
                      </a:lnTo>
                      <a:lnTo>
                        <a:pt x="457" y="1079"/>
                      </a:lnTo>
                      <a:lnTo>
                        <a:pt x="490" y="1112"/>
                      </a:lnTo>
                      <a:lnTo>
                        <a:pt x="588" y="1210"/>
                      </a:lnTo>
                      <a:lnTo>
                        <a:pt x="621" y="1243"/>
                      </a:lnTo>
                      <a:lnTo>
                        <a:pt x="654" y="1276"/>
                      </a:lnTo>
                      <a:lnTo>
                        <a:pt x="654" y="1276"/>
                      </a:lnTo>
                      <a:cubicBezTo>
                        <a:pt x="665" y="1287"/>
                        <a:pt x="678" y="1295"/>
                        <a:pt x="695" y="1301"/>
                      </a:cubicBezTo>
                      <a:lnTo>
                        <a:pt x="695" y="1301"/>
                      </a:lnTo>
                      <a:cubicBezTo>
                        <a:pt x="711" y="1306"/>
                        <a:pt x="727" y="1306"/>
                        <a:pt x="743" y="1301"/>
                      </a:cubicBezTo>
                      <a:lnTo>
                        <a:pt x="743" y="1301"/>
                      </a:lnTo>
                      <a:cubicBezTo>
                        <a:pt x="746" y="1300"/>
                        <a:pt x="749" y="1298"/>
                        <a:pt x="752" y="1297"/>
                      </a:cubicBezTo>
                      <a:lnTo>
                        <a:pt x="752" y="1297"/>
                      </a:lnTo>
                      <a:cubicBezTo>
                        <a:pt x="765" y="1292"/>
                        <a:pt x="776" y="1285"/>
                        <a:pt x="785" y="1276"/>
                      </a:cubicBezTo>
                      <a:lnTo>
                        <a:pt x="817" y="1243"/>
                      </a:lnTo>
                      <a:lnTo>
                        <a:pt x="850" y="1210"/>
                      </a:lnTo>
                      <a:lnTo>
                        <a:pt x="883" y="1178"/>
                      </a:lnTo>
                      <a:lnTo>
                        <a:pt x="916"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1" y="743"/>
                      </a:cubicBezTo>
                      <a:lnTo>
                        <a:pt x="1301" y="743"/>
                      </a:lnTo>
                      <a:cubicBezTo>
                        <a:pt x="1306" y="727"/>
                        <a:pt x="1306" y="711"/>
                        <a:pt x="1301" y="694"/>
                      </a:cubicBezTo>
                      <a:close/>
                      <a:moveTo>
                        <a:pt x="1408" y="653"/>
                      </a:moveTo>
                      <a:lnTo>
                        <a:pt x="1408" y="653"/>
                      </a:lnTo>
                      <a:cubicBezTo>
                        <a:pt x="1418" y="664"/>
                        <a:pt x="1426" y="677"/>
                        <a:pt x="1432" y="694"/>
                      </a:cubicBezTo>
                      <a:lnTo>
                        <a:pt x="1432" y="694"/>
                      </a:lnTo>
                      <a:cubicBezTo>
                        <a:pt x="1437" y="711"/>
                        <a:pt x="1437" y="727"/>
                        <a:pt x="1432" y="743"/>
                      </a:cubicBezTo>
                      <a:lnTo>
                        <a:pt x="1432" y="743"/>
                      </a:lnTo>
                      <a:cubicBezTo>
                        <a:pt x="1426" y="760"/>
                        <a:pt x="1418" y="773"/>
                        <a:pt x="1408" y="785"/>
                      </a:cubicBezTo>
                      <a:lnTo>
                        <a:pt x="785" y="1407"/>
                      </a:lnTo>
                      <a:lnTo>
                        <a:pt x="785" y="1407"/>
                      </a:lnTo>
                      <a:cubicBezTo>
                        <a:pt x="776" y="1416"/>
                        <a:pt x="765" y="1423"/>
                        <a:pt x="752" y="1428"/>
                      </a:cubicBezTo>
                      <a:lnTo>
                        <a:pt x="752" y="1428"/>
                      </a:lnTo>
                      <a:cubicBezTo>
                        <a:pt x="749" y="1429"/>
                        <a:pt x="746" y="1431"/>
                        <a:pt x="743" y="1432"/>
                      </a:cubicBezTo>
                      <a:lnTo>
                        <a:pt x="743" y="1432"/>
                      </a:lnTo>
                      <a:cubicBezTo>
                        <a:pt x="727" y="1437"/>
                        <a:pt x="711" y="1437"/>
                        <a:pt x="695" y="1432"/>
                      </a:cubicBezTo>
                      <a:lnTo>
                        <a:pt x="695" y="1432"/>
                      </a:lnTo>
                      <a:cubicBezTo>
                        <a:pt x="678" y="1426"/>
                        <a:pt x="665" y="1418"/>
                        <a:pt x="654" y="1407"/>
                      </a:cubicBezTo>
                      <a:lnTo>
                        <a:pt x="588" y="1342"/>
                      </a:lnTo>
                      <a:lnTo>
                        <a:pt x="555" y="1308"/>
                      </a:lnTo>
                      <a:lnTo>
                        <a:pt x="523" y="1276"/>
                      </a:lnTo>
                      <a:lnTo>
                        <a:pt x="424" y="1178"/>
                      </a:lnTo>
                      <a:lnTo>
                        <a:pt x="392" y="1144"/>
                      </a:lnTo>
                      <a:lnTo>
                        <a:pt x="358" y="1112"/>
                      </a:lnTo>
                      <a:lnTo>
                        <a:pt x="260" y="1014"/>
                      </a:lnTo>
                      <a:lnTo>
                        <a:pt x="228" y="981"/>
                      </a:lnTo>
                      <a:lnTo>
                        <a:pt x="194" y="948"/>
                      </a:lnTo>
                      <a:lnTo>
                        <a:pt x="96" y="850"/>
                      </a:lnTo>
                      <a:lnTo>
                        <a:pt x="64" y="817"/>
                      </a:lnTo>
                      <a:lnTo>
                        <a:pt x="30" y="785"/>
                      </a:lnTo>
                      <a:lnTo>
                        <a:pt x="30" y="785"/>
                      </a:lnTo>
                      <a:cubicBezTo>
                        <a:pt x="20" y="773"/>
                        <a:pt x="12" y="760"/>
                        <a:pt x="6" y="743"/>
                      </a:cubicBezTo>
                      <a:lnTo>
                        <a:pt x="6" y="743"/>
                      </a:lnTo>
                      <a:cubicBezTo>
                        <a:pt x="0" y="727"/>
                        <a:pt x="0" y="711"/>
                        <a:pt x="6" y="694"/>
                      </a:cubicBezTo>
                      <a:lnTo>
                        <a:pt x="6" y="694"/>
                      </a:lnTo>
                      <a:cubicBezTo>
                        <a:pt x="12" y="677"/>
                        <a:pt x="20" y="664"/>
                        <a:pt x="30" y="653"/>
                      </a:cubicBezTo>
                      <a:lnTo>
                        <a:pt x="64" y="620"/>
                      </a:lnTo>
                      <a:lnTo>
                        <a:pt x="96" y="588"/>
                      </a:lnTo>
                      <a:lnTo>
                        <a:pt x="129" y="555"/>
                      </a:lnTo>
                      <a:lnTo>
                        <a:pt x="162" y="522"/>
                      </a:lnTo>
                      <a:lnTo>
                        <a:pt x="194" y="489"/>
                      </a:lnTo>
                      <a:lnTo>
                        <a:pt x="228" y="456"/>
                      </a:lnTo>
                      <a:lnTo>
                        <a:pt x="260" y="424"/>
                      </a:lnTo>
                      <a:lnTo>
                        <a:pt x="293" y="391"/>
                      </a:lnTo>
                      <a:lnTo>
                        <a:pt x="326" y="358"/>
                      </a:lnTo>
                      <a:lnTo>
                        <a:pt x="358" y="325"/>
                      </a:lnTo>
                      <a:lnTo>
                        <a:pt x="392" y="292"/>
                      </a:lnTo>
                      <a:lnTo>
                        <a:pt x="424" y="260"/>
                      </a:lnTo>
                      <a:lnTo>
                        <a:pt x="457" y="227"/>
                      </a:lnTo>
                      <a:lnTo>
                        <a:pt x="490" y="194"/>
                      </a:lnTo>
                      <a:lnTo>
                        <a:pt x="523" y="161"/>
                      </a:lnTo>
                      <a:lnTo>
                        <a:pt x="555" y="128"/>
                      </a:lnTo>
                      <a:lnTo>
                        <a:pt x="588" y="96"/>
                      </a:lnTo>
                      <a:lnTo>
                        <a:pt x="621" y="63"/>
                      </a:lnTo>
                      <a:lnTo>
                        <a:pt x="654" y="30"/>
                      </a:lnTo>
                      <a:lnTo>
                        <a:pt x="654" y="30"/>
                      </a:lnTo>
                      <a:cubicBezTo>
                        <a:pt x="665" y="19"/>
                        <a:pt x="678" y="11"/>
                        <a:pt x="695" y="6"/>
                      </a:cubicBezTo>
                      <a:lnTo>
                        <a:pt x="695" y="6"/>
                      </a:lnTo>
                      <a:cubicBezTo>
                        <a:pt x="711" y="0"/>
                        <a:pt x="727" y="0"/>
                        <a:pt x="743" y="6"/>
                      </a:cubicBezTo>
                      <a:lnTo>
                        <a:pt x="743" y="6"/>
                      </a:lnTo>
                      <a:cubicBezTo>
                        <a:pt x="746" y="7"/>
                        <a:pt x="749" y="7"/>
                        <a:pt x="752" y="8"/>
                      </a:cubicBezTo>
                      <a:lnTo>
                        <a:pt x="752" y="8"/>
                      </a:lnTo>
                      <a:cubicBezTo>
                        <a:pt x="765" y="14"/>
                        <a:pt x="776" y="22"/>
                        <a:pt x="785" y="30"/>
                      </a:cubicBezTo>
                      <a:lnTo>
                        <a:pt x="817" y="63"/>
                      </a:lnTo>
                      <a:lnTo>
                        <a:pt x="850" y="96"/>
                      </a:lnTo>
                      <a:lnTo>
                        <a:pt x="883" y="128"/>
                      </a:lnTo>
                      <a:lnTo>
                        <a:pt x="916"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8" y="653"/>
                      </a:ln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9" name="Freeform 340">
                  <a:extLst>
                    <a:ext uri="{FF2B5EF4-FFF2-40B4-BE49-F238E27FC236}">
                      <a16:creationId xmlns:a16="http://schemas.microsoft.com/office/drawing/2014/main" id="{9EFA2254-5165-2046-A93A-7E3101105CB5}"/>
                    </a:ext>
                  </a:extLst>
                </p:cNvPr>
                <p:cNvSpPr>
                  <a:spLocks noChangeArrowheads="1"/>
                </p:cNvSpPr>
                <p:nvPr/>
              </p:nvSpPr>
              <p:spPr bwMode="auto">
                <a:xfrm>
                  <a:off x="5126038" y="2260600"/>
                  <a:ext cx="328612" cy="328613"/>
                </a:xfrm>
                <a:custGeom>
                  <a:avLst/>
                  <a:gdLst>
                    <a:gd name="T0" fmla="*/ 776 w 913"/>
                    <a:gd name="T1" fmla="*/ 432 h 914"/>
                    <a:gd name="T2" fmla="*/ 718 w 913"/>
                    <a:gd name="T3" fmla="*/ 358 h 914"/>
                    <a:gd name="T4" fmla="*/ 653 w 913"/>
                    <a:gd name="T5" fmla="*/ 293 h 914"/>
                    <a:gd name="T6" fmla="*/ 522 w 913"/>
                    <a:gd name="T7" fmla="*/ 162 h 914"/>
                    <a:gd name="T8" fmla="*/ 489 w 913"/>
                    <a:gd name="T9" fmla="*/ 140 h 914"/>
                    <a:gd name="T10" fmla="*/ 480 w 913"/>
                    <a:gd name="T11" fmla="*/ 137 h 914"/>
                    <a:gd name="T12" fmla="*/ 432 w 913"/>
                    <a:gd name="T13" fmla="*/ 137 h 914"/>
                    <a:gd name="T14" fmla="*/ 391 w 913"/>
                    <a:gd name="T15" fmla="*/ 162 h 914"/>
                    <a:gd name="T16" fmla="*/ 325 w 913"/>
                    <a:gd name="T17" fmla="*/ 227 h 914"/>
                    <a:gd name="T18" fmla="*/ 259 w 913"/>
                    <a:gd name="T19" fmla="*/ 293 h 914"/>
                    <a:gd name="T20" fmla="*/ 194 w 913"/>
                    <a:gd name="T21" fmla="*/ 358 h 914"/>
                    <a:gd name="T22" fmla="*/ 161 w 913"/>
                    <a:gd name="T23" fmla="*/ 391 h 914"/>
                    <a:gd name="T24" fmla="*/ 136 w 913"/>
                    <a:gd name="T25" fmla="*/ 432 h 914"/>
                    <a:gd name="T26" fmla="*/ 136 w 913"/>
                    <a:gd name="T27" fmla="*/ 481 h 914"/>
                    <a:gd name="T28" fmla="*/ 391 w 913"/>
                    <a:gd name="T29" fmla="*/ 752 h 914"/>
                    <a:gd name="T30" fmla="*/ 432 w 913"/>
                    <a:gd name="T31" fmla="*/ 776 h 914"/>
                    <a:gd name="T32" fmla="*/ 480 w 913"/>
                    <a:gd name="T33" fmla="*/ 776 h 914"/>
                    <a:gd name="T34" fmla="*/ 489 w 913"/>
                    <a:gd name="T35" fmla="*/ 773 h 914"/>
                    <a:gd name="T36" fmla="*/ 522 w 913"/>
                    <a:gd name="T37" fmla="*/ 752 h 914"/>
                    <a:gd name="T38" fmla="*/ 620 w 913"/>
                    <a:gd name="T39" fmla="*/ 654 h 914"/>
                    <a:gd name="T40" fmla="*/ 751 w 913"/>
                    <a:gd name="T41" fmla="*/ 523 h 914"/>
                    <a:gd name="T42" fmla="*/ 776 w 913"/>
                    <a:gd name="T43" fmla="*/ 481 h 914"/>
                    <a:gd name="T44" fmla="*/ 776 w 913"/>
                    <a:gd name="T45" fmla="*/ 432 h 914"/>
                    <a:gd name="T46" fmla="*/ 907 w 913"/>
                    <a:gd name="T47" fmla="*/ 432 h 914"/>
                    <a:gd name="T48" fmla="*/ 907 w 913"/>
                    <a:gd name="T49" fmla="*/ 481 h 914"/>
                    <a:gd name="T50" fmla="*/ 849 w 913"/>
                    <a:gd name="T51" fmla="*/ 555 h 914"/>
                    <a:gd name="T52" fmla="*/ 718 w 913"/>
                    <a:gd name="T53" fmla="*/ 686 h 914"/>
                    <a:gd name="T54" fmla="*/ 653 w 913"/>
                    <a:gd name="T55" fmla="*/ 752 h 914"/>
                    <a:gd name="T56" fmla="*/ 522 w 913"/>
                    <a:gd name="T57" fmla="*/ 882 h 914"/>
                    <a:gd name="T58" fmla="*/ 489 w 913"/>
                    <a:gd name="T59" fmla="*/ 904 h 914"/>
                    <a:gd name="T60" fmla="*/ 480 w 913"/>
                    <a:gd name="T61" fmla="*/ 907 h 914"/>
                    <a:gd name="T62" fmla="*/ 432 w 913"/>
                    <a:gd name="T63" fmla="*/ 907 h 914"/>
                    <a:gd name="T64" fmla="*/ 391 w 913"/>
                    <a:gd name="T65" fmla="*/ 882 h 914"/>
                    <a:gd name="T66" fmla="*/ 325 w 913"/>
                    <a:gd name="T67" fmla="*/ 817 h 914"/>
                    <a:gd name="T68" fmla="*/ 259 w 913"/>
                    <a:gd name="T69" fmla="*/ 752 h 914"/>
                    <a:gd name="T70" fmla="*/ 194 w 913"/>
                    <a:gd name="T71" fmla="*/ 686 h 914"/>
                    <a:gd name="T72" fmla="*/ 129 w 913"/>
                    <a:gd name="T73" fmla="*/ 621 h 914"/>
                    <a:gd name="T74" fmla="*/ 63 w 913"/>
                    <a:gd name="T75" fmla="*/ 555 h 914"/>
                    <a:gd name="T76" fmla="*/ 30 w 913"/>
                    <a:gd name="T77" fmla="*/ 523 h 914"/>
                    <a:gd name="T78" fmla="*/ 5 w 913"/>
                    <a:gd name="T79" fmla="*/ 481 h 914"/>
                    <a:gd name="T80" fmla="*/ 5 w 913"/>
                    <a:gd name="T81" fmla="*/ 432 h 914"/>
                    <a:gd name="T82" fmla="*/ 63 w 913"/>
                    <a:gd name="T83" fmla="*/ 358 h 914"/>
                    <a:gd name="T84" fmla="*/ 194 w 913"/>
                    <a:gd name="T85" fmla="*/ 227 h 914"/>
                    <a:gd name="T86" fmla="*/ 325 w 913"/>
                    <a:gd name="T87" fmla="*/ 96 h 914"/>
                    <a:gd name="T88" fmla="*/ 391 w 913"/>
                    <a:gd name="T89" fmla="*/ 30 h 914"/>
                    <a:gd name="T90" fmla="*/ 432 w 913"/>
                    <a:gd name="T91" fmla="*/ 6 h 914"/>
                    <a:gd name="T92" fmla="*/ 480 w 913"/>
                    <a:gd name="T93" fmla="*/ 6 h 914"/>
                    <a:gd name="T94" fmla="*/ 489 w 913"/>
                    <a:gd name="T95" fmla="*/ 9 h 914"/>
                    <a:gd name="T96" fmla="*/ 522 w 913"/>
                    <a:gd name="T97" fmla="*/ 30 h 914"/>
                    <a:gd name="T98" fmla="*/ 587 w 913"/>
                    <a:gd name="T99" fmla="*/ 96 h 914"/>
                    <a:gd name="T100" fmla="*/ 653 w 913"/>
                    <a:gd name="T101" fmla="*/ 162 h 914"/>
                    <a:gd name="T102" fmla="*/ 718 w 913"/>
                    <a:gd name="T103" fmla="*/ 227 h 914"/>
                    <a:gd name="T104" fmla="*/ 784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6" y="432"/>
                      </a:moveTo>
                      <a:lnTo>
                        <a:pt x="776" y="432"/>
                      </a:lnTo>
                      <a:cubicBezTo>
                        <a:pt x="770" y="415"/>
                        <a:pt x="762" y="402"/>
                        <a:pt x="751" y="391"/>
                      </a:cubicBezTo>
                      <a:lnTo>
                        <a:pt x="718" y="358"/>
                      </a:lnTo>
                      <a:lnTo>
                        <a:pt x="685" y="326"/>
                      </a:lnTo>
                      <a:lnTo>
                        <a:pt x="653" y="293"/>
                      </a:lnTo>
                      <a:lnTo>
                        <a:pt x="554" y="194"/>
                      </a:lnTo>
                      <a:lnTo>
                        <a:pt x="522" y="162"/>
                      </a:lnTo>
                      <a:lnTo>
                        <a:pt x="522" y="162"/>
                      </a:lnTo>
                      <a:cubicBezTo>
                        <a:pt x="513" y="152"/>
                        <a:pt x="502" y="146"/>
                        <a:pt x="489" y="140"/>
                      </a:cubicBezTo>
                      <a:lnTo>
                        <a:pt x="489" y="140"/>
                      </a:lnTo>
                      <a:cubicBezTo>
                        <a:pt x="486" y="139"/>
                        <a:pt x="483" y="138"/>
                        <a:pt x="480" y="137"/>
                      </a:cubicBezTo>
                      <a:lnTo>
                        <a:pt x="480" y="137"/>
                      </a:lnTo>
                      <a:cubicBezTo>
                        <a:pt x="464" y="132"/>
                        <a:pt x="448" y="132"/>
                        <a:pt x="432" y="137"/>
                      </a:cubicBezTo>
                      <a:lnTo>
                        <a:pt x="432" y="137"/>
                      </a:lnTo>
                      <a:cubicBezTo>
                        <a:pt x="415" y="142"/>
                        <a:pt x="402" y="151"/>
                        <a:pt x="391" y="162"/>
                      </a:cubicBezTo>
                      <a:lnTo>
                        <a:pt x="358" y="194"/>
                      </a:lnTo>
                      <a:lnTo>
                        <a:pt x="325" y="227"/>
                      </a:lnTo>
                      <a:lnTo>
                        <a:pt x="292" y="260"/>
                      </a:lnTo>
                      <a:lnTo>
                        <a:pt x="259" y="293"/>
                      </a:lnTo>
                      <a:lnTo>
                        <a:pt x="227" y="326"/>
                      </a:lnTo>
                      <a:lnTo>
                        <a:pt x="194" y="358"/>
                      </a:lnTo>
                      <a:lnTo>
                        <a:pt x="161" y="391"/>
                      </a:lnTo>
                      <a:lnTo>
                        <a:pt x="161" y="391"/>
                      </a:lnTo>
                      <a:cubicBezTo>
                        <a:pt x="150" y="402"/>
                        <a:pt x="142" y="415"/>
                        <a:pt x="136" y="432"/>
                      </a:cubicBezTo>
                      <a:lnTo>
                        <a:pt x="136" y="432"/>
                      </a:lnTo>
                      <a:cubicBezTo>
                        <a:pt x="131" y="449"/>
                        <a:pt x="131" y="465"/>
                        <a:pt x="136" y="481"/>
                      </a:cubicBezTo>
                      <a:lnTo>
                        <a:pt x="136" y="481"/>
                      </a:lnTo>
                      <a:cubicBezTo>
                        <a:pt x="142" y="498"/>
                        <a:pt x="150" y="511"/>
                        <a:pt x="161" y="523"/>
                      </a:cubicBezTo>
                      <a:lnTo>
                        <a:pt x="391" y="752"/>
                      </a:lnTo>
                      <a:lnTo>
                        <a:pt x="391" y="752"/>
                      </a:lnTo>
                      <a:cubicBezTo>
                        <a:pt x="402" y="763"/>
                        <a:pt x="415" y="771"/>
                        <a:pt x="432" y="776"/>
                      </a:cubicBezTo>
                      <a:lnTo>
                        <a:pt x="432" y="776"/>
                      </a:lnTo>
                      <a:cubicBezTo>
                        <a:pt x="448" y="782"/>
                        <a:pt x="464" y="782"/>
                        <a:pt x="480" y="776"/>
                      </a:cubicBezTo>
                      <a:lnTo>
                        <a:pt x="480" y="776"/>
                      </a:lnTo>
                      <a:cubicBezTo>
                        <a:pt x="483" y="776"/>
                        <a:pt x="486" y="775"/>
                        <a:pt x="489" y="773"/>
                      </a:cubicBezTo>
                      <a:lnTo>
                        <a:pt x="489" y="773"/>
                      </a:lnTo>
                      <a:cubicBezTo>
                        <a:pt x="502" y="768"/>
                        <a:pt x="513" y="761"/>
                        <a:pt x="522" y="752"/>
                      </a:cubicBezTo>
                      <a:lnTo>
                        <a:pt x="587" y="686"/>
                      </a:lnTo>
                      <a:lnTo>
                        <a:pt x="620" y="654"/>
                      </a:lnTo>
                      <a:lnTo>
                        <a:pt x="653" y="621"/>
                      </a:lnTo>
                      <a:lnTo>
                        <a:pt x="751" y="523"/>
                      </a:lnTo>
                      <a:lnTo>
                        <a:pt x="751" y="523"/>
                      </a:lnTo>
                      <a:cubicBezTo>
                        <a:pt x="762" y="511"/>
                        <a:pt x="770" y="498"/>
                        <a:pt x="776" y="481"/>
                      </a:cubicBezTo>
                      <a:lnTo>
                        <a:pt x="776" y="481"/>
                      </a:lnTo>
                      <a:cubicBezTo>
                        <a:pt x="781" y="465"/>
                        <a:pt x="781" y="449"/>
                        <a:pt x="776" y="432"/>
                      </a:cubicBezTo>
                      <a:close/>
                      <a:moveTo>
                        <a:pt x="907" y="432"/>
                      </a:moveTo>
                      <a:lnTo>
                        <a:pt x="907" y="432"/>
                      </a:lnTo>
                      <a:cubicBezTo>
                        <a:pt x="912" y="449"/>
                        <a:pt x="912" y="465"/>
                        <a:pt x="907" y="481"/>
                      </a:cubicBezTo>
                      <a:lnTo>
                        <a:pt x="907" y="481"/>
                      </a:lnTo>
                      <a:cubicBezTo>
                        <a:pt x="901" y="498"/>
                        <a:pt x="893" y="511"/>
                        <a:pt x="882" y="523"/>
                      </a:cubicBezTo>
                      <a:lnTo>
                        <a:pt x="849" y="555"/>
                      </a:lnTo>
                      <a:lnTo>
                        <a:pt x="816" y="588"/>
                      </a:lnTo>
                      <a:lnTo>
                        <a:pt x="718" y="686"/>
                      </a:lnTo>
                      <a:lnTo>
                        <a:pt x="685" y="719"/>
                      </a:lnTo>
                      <a:lnTo>
                        <a:pt x="653" y="752"/>
                      </a:lnTo>
                      <a:lnTo>
                        <a:pt x="554" y="850"/>
                      </a:lnTo>
                      <a:lnTo>
                        <a:pt x="522" y="882"/>
                      </a:lnTo>
                      <a:lnTo>
                        <a:pt x="522" y="882"/>
                      </a:lnTo>
                      <a:cubicBezTo>
                        <a:pt x="513" y="892"/>
                        <a:pt x="502" y="899"/>
                        <a:pt x="489" y="904"/>
                      </a:cubicBezTo>
                      <a:lnTo>
                        <a:pt x="489" y="904"/>
                      </a:lnTo>
                      <a:cubicBezTo>
                        <a:pt x="486" y="906"/>
                        <a:pt x="483" y="907"/>
                        <a:pt x="480" y="907"/>
                      </a:cubicBezTo>
                      <a:lnTo>
                        <a:pt x="480" y="907"/>
                      </a:lnTo>
                      <a:cubicBezTo>
                        <a:pt x="464" y="913"/>
                        <a:pt x="448" y="913"/>
                        <a:pt x="432" y="907"/>
                      </a:cubicBezTo>
                      <a:lnTo>
                        <a:pt x="432" y="907"/>
                      </a:lnTo>
                      <a:cubicBezTo>
                        <a:pt x="415" y="902"/>
                        <a:pt x="402" y="894"/>
                        <a:pt x="391" y="882"/>
                      </a:cubicBezTo>
                      <a:lnTo>
                        <a:pt x="358" y="850"/>
                      </a:lnTo>
                      <a:lnTo>
                        <a:pt x="325" y="817"/>
                      </a:lnTo>
                      <a:lnTo>
                        <a:pt x="292" y="785"/>
                      </a:lnTo>
                      <a:lnTo>
                        <a:pt x="259" y="752"/>
                      </a:lnTo>
                      <a:lnTo>
                        <a:pt x="227" y="719"/>
                      </a:lnTo>
                      <a:lnTo>
                        <a:pt x="194" y="686"/>
                      </a:lnTo>
                      <a:lnTo>
                        <a:pt x="161" y="654"/>
                      </a:lnTo>
                      <a:lnTo>
                        <a:pt x="129" y="621"/>
                      </a:lnTo>
                      <a:lnTo>
                        <a:pt x="95" y="588"/>
                      </a:lnTo>
                      <a:lnTo>
                        <a:pt x="63" y="555"/>
                      </a:lnTo>
                      <a:lnTo>
                        <a:pt x="30" y="523"/>
                      </a:lnTo>
                      <a:lnTo>
                        <a:pt x="30" y="523"/>
                      </a:lnTo>
                      <a:cubicBezTo>
                        <a:pt x="19" y="511"/>
                        <a:pt x="11" y="498"/>
                        <a:pt x="5" y="481"/>
                      </a:cubicBezTo>
                      <a:lnTo>
                        <a:pt x="5" y="481"/>
                      </a:lnTo>
                      <a:cubicBezTo>
                        <a:pt x="0" y="465"/>
                        <a:pt x="0" y="449"/>
                        <a:pt x="5" y="432"/>
                      </a:cubicBezTo>
                      <a:lnTo>
                        <a:pt x="5" y="432"/>
                      </a:lnTo>
                      <a:cubicBezTo>
                        <a:pt x="11" y="415"/>
                        <a:pt x="19" y="402"/>
                        <a:pt x="30" y="391"/>
                      </a:cubicBezTo>
                      <a:lnTo>
                        <a:pt x="63" y="358"/>
                      </a:lnTo>
                      <a:lnTo>
                        <a:pt x="161" y="260"/>
                      </a:lnTo>
                      <a:lnTo>
                        <a:pt x="194" y="227"/>
                      </a:lnTo>
                      <a:lnTo>
                        <a:pt x="227" y="194"/>
                      </a:lnTo>
                      <a:lnTo>
                        <a:pt x="325" y="96"/>
                      </a:lnTo>
                      <a:lnTo>
                        <a:pt x="358" y="63"/>
                      </a:lnTo>
                      <a:lnTo>
                        <a:pt x="391" y="30"/>
                      </a:lnTo>
                      <a:lnTo>
                        <a:pt x="391" y="30"/>
                      </a:lnTo>
                      <a:cubicBezTo>
                        <a:pt x="402" y="20"/>
                        <a:pt x="415" y="11"/>
                        <a:pt x="432" y="6"/>
                      </a:cubicBezTo>
                      <a:lnTo>
                        <a:pt x="432" y="6"/>
                      </a:lnTo>
                      <a:cubicBezTo>
                        <a:pt x="448" y="0"/>
                        <a:pt x="464" y="0"/>
                        <a:pt x="480" y="6"/>
                      </a:cubicBezTo>
                      <a:lnTo>
                        <a:pt x="480" y="6"/>
                      </a:lnTo>
                      <a:cubicBezTo>
                        <a:pt x="483" y="7"/>
                        <a:pt x="486" y="8"/>
                        <a:pt x="489" y="9"/>
                      </a:cubicBezTo>
                      <a:lnTo>
                        <a:pt x="489" y="9"/>
                      </a:lnTo>
                      <a:cubicBezTo>
                        <a:pt x="502" y="15"/>
                        <a:pt x="513" y="21"/>
                        <a:pt x="522" y="30"/>
                      </a:cubicBezTo>
                      <a:lnTo>
                        <a:pt x="554" y="63"/>
                      </a:lnTo>
                      <a:lnTo>
                        <a:pt x="587" y="96"/>
                      </a:lnTo>
                      <a:lnTo>
                        <a:pt x="620" y="129"/>
                      </a:lnTo>
                      <a:lnTo>
                        <a:pt x="653" y="162"/>
                      </a:lnTo>
                      <a:lnTo>
                        <a:pt x="685" y="194"/>
                      </a:lnTo>
                      <a:lnTo>
                        <a:pt x="718" y="227"/>
                      </a:lnTo>
                      <a:lnTo>
                        <a:pt x="751" y="260"/>
                      </a:lnTo>
                      <a:lnTo>
                        <a:pt x="784" y="293"/>
                      </a:lnTo>
                      <a:lnTo>
                        <a:pt x="816" y="326"/>
                      </a:lnTo>
                      <a:lnTo>
                        <a:pt x="849" y="358"/>
                      </a:lnTo>
                      <a:lnTo>
                        <a:pt x="882" y="391"/>
                      </a:lnTo>
                      <a:lnTo>
                        <a:pt x="882" y="391"/>
                      </a:lnTo>
                      <a:cubicBezTo>
                        <a:pt x="893" y="402"/>
                        <a:pt x="901" y="415"/>
                        <a:pt x="907" y="432"/>
                      </a:cubicBez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0" name="Freeform 341">
                  <a:extLst>
                    <a:ext uri="{FF2B5EF4-FFF2-40B4-BE49-F238E27FC236}">
                      <a16:creationId xmlns:a16="http://schemas.microsoft.com/office/drawing/2014/main" id="{69E713C0-E774-0845-8A04-43BD233B5B73}"/>
                    </a:ext>
                  </a:extLst>
                </p:cNvPr>
                <p:cNvSpPr>
                  <a:spLocks noChangeArrowheads="1"/>
                </p:cNvSpPr>
                <p:nvPr/>
              </p:nvSpPr>
              <p:spPr bwMode="auto">
                <a:xfrm>
                  <a:off x="4730750" y="2284413"/>
                  <a:ext cx="247650" cy="284162"/>
                </a:xfrm>
                <a:custGeom>
                  <a:avLst/>
                  <a:gdLst>
                    <a:gd name="T0" fmla="*/ 664 w 690"/>
                    <a:gd name="T1" fmla="*/ 778 h 788"/>
                    <a:gd name="T2" fmla="*/ 664 w 690"/>
                    <a:gd name="T3" fmla="*/ 778 h 788"/>
                    <a:gd name="T4" fmla="*/ 689 w 690"/>
                    <a:gd name="T5" fmla="*/ 754 h 788"/>
                    <a:gd name="T6" fmla="*/ 689 w 690"/>
                    <a:gd name="T7" fmla="*/ 754 h 788"/>
                    <a:gd name="T8" fmla="*/ 672 w 690"/>
                    <a:gd name="T9" fmla="*/ 722 h 788"/>
                    <a:gd name="T10" fmla="*/ 639 w 690"/>
                    <a:gd name="T11" fmla="*/ 689 h 788"/>
                    <a:gd name="T12" fmla="*/ 606 w 690"/>
                    <a:gd name="T13" fmla="*/ 656 h 788"/>
                    <a:gd name="T14" fmla="*/ 573 w 690"/>
                    <a:gd name="T15" fmla="*/ 623 h 788"/>
                    <a:gd name="T16" fmla="*/ 541 w 690"/>
                    <a:gd name="T17" fmla="*/ 591 h 788"/>
                    <a:gd name="T18" fmla="*/ 508 w 690"/>
                    <a:gd name="T19" fmla="*/ 558 h 788"/>
                    <a:gd name="T20" fmla="*/ 475 w 690"/>
                    <a:gd name="T21" fmla="*/ 525 h 788"/>
                    <a:gd name="T22" fmla="*/ 442 w 690"/>
                    <a:gd name="T23" fmla="*/ 492 h 788"/>
                    <a:gd name="T24" fmla="*/ 410 w 690"/>
                    <a:gd name="T25" fmla="*/ 460 h 788"/>
                    <a:gd name="T26" fmla="*/ 410 w 690"/>
                    <a:gd name="T27" fmla="*/ 460 h 788"/>
                    <a:gd name="T28" fmla="*/ 385 w 690"/>
                    <a:gd name="T29" fmla="*/ 418 h 788"/>
                    <a:gd name="T30" fmla="*/ 385 w 690"/>
                    <a:gd name="T31" fmla="*/ 418 h 788"/>
                    <a:gd name="T32" fmla="*/ 385 w 690"/>
                    <a:gd name="T33" fmla="*/ 369 h 788"/>
                    <a:gd name="T34" fmla="*/ 385 w 690"/>
                    <a:gd name="T35" fmla="*/ 369 h 788"/>
                    <a:gd name="T36" fmla="*/ 410 w 690"/>
                    <a:gd name="T37" fmla="*/ 328 h 788"/>
                    <a:gd name="T38" fmla="*/ 672 w 690"/>
                    <a:gd name="T39" fmla="*/ 66 h 788"/>
                    <a:gd name="T40" fmla="*/ 672 w 690"/>
                    <a:gd name="T41" fmla="*/ 66 h 788"/>
                    <a:gd name="T42" fmla="*/ 689 w 690"/>
                    <a:gd name="T43" fmla="*/ 33 h 788"/>
                    <a:gd name="T44" fmla="*/ 689 w 690"/>
                    <a:gd name="T45" fmla="*/ 33 h 788"/>
                    <a:gd name="T46" fmla="*/ 664 w 690"/>
                    <a:gd name="T47" fmla="*/ 8 h 788"/>
                    <a:gd name="T48" fmla="*/ 664 w 690"/>
                    <a:gd name="T49" fmla="*/ 8 h 788"/>
                    <a:gd name="T50" fmla="*/ 606 w 690"/>
                    <a:gd name="T51" fmla="*/ 0 h 788"/>
                    <a:gd name="T52" fmla="*/ 82 w 690"/>
                    <a:gd name="T53" fmla="*/ 0 h 788"/>
                    <a:gd name="T54" fmla="*/ 82 w 690"/>
                    <a:gd name="T55" fmla="*/ 0 h 788"/>
                    <a:gd name="T56" fmla="*/ 24 w 690"/>
                    <a:gd name="T57" fmla="*/ 8 h 788"/>
                    <a:gd name="T58" fmla="*/ 24 w 690"/>
                    <a:gd name="T59" fmla="*/ 8 h 788"/>
                    <a:gd name="T60" fmla="*/ 0 w 690"/>
                    <a:gd name="T61" fmla="*/ 33 h 788"/>
                    <a:gd name="T62" fmla="*/ 0 w 690"/>
                    <a:gd name="T63" fmla="*/ 33 h 788"/>
                    <a:gd name="T64" fmla="*/ 17 w 690"/>
                    <a:gd name="T65" fmla="*/ 66 h 788"/>
                    <a:gd name="T66" fmla="*/ 49 w 690"/>
                    <a:gd name="T67" fmla="*/ 99 h 788"/>
                    <a:gd name="T68" fmla="*/ 82 w 690"/>
                    <a:gd name="T69" fmla="*/ 131 h 788"/>
                    <a:gd name="T70" fmla="*/ 115 w 690"/>
                    <a:gd name="T71" fmla="*/ 164 h 788"/>
                    <a:gd name="T72" fmla="*/ 147 w 690"/>
                    <a:gd name="T73" fmla="*/ 197 h 788"/>
                    <a:gd name="T74" fmla="*/ 181 w 690"/>
                    <a:gd name="T75" fmla="*/ 230 h 788"/>
                    <a:gd name="T76" fmla="*/ 213 w 690"/>
                    <a:gd name="T77" fmla="*/ 263 h 788"/>
                    <a:gd name="T78" fmla="*/ 246 w 690"/>
                    <a:gd name="T79" fmla="*/ 296 h 788"/>
                    <a:gd name="T80" fmla="*/ 279 w 690"/>
                    <a:gd name="T81" fmla="*/ 328 h 788"/>
                    <a:gd name="T82" fmla="*/ 279 w 690"/>
                    <a:gd name="T83" fmla="*/ 328 h 788"/>
                    <a:gd name="T84" fmla="*/ 303 w 690"/>
                    <a:gd name="T85" fmla="*/ 369 h 788"/>
                    <a:gd name="T86" fmla="*/ 303 w 690"/>
                    <a:gd name="T87" fmla="*/ 369 h 788"/>
                    <a:gd name="T88" fmla="*/ 303 w 690"/>
                    <a:gd name="T89" fmla="*/ 418 h 788"/>
                    <a:gd name="T90" fmla="*/ 303 w 690"/>
                    <a:gd name="T91" fmla="*/ 418 h 788"/>
                    <a:gd name="T92" fmla="*/ 279 w 690"/>
                    <a:gd name="T93" fmla="*/ 460 h 788"/>
                    <a:gd name="T94" fmla="*/ 17 w 690"/>
                    <a:gd name="T95" fmla="*/ 722 h 788"/>
                    <a:gd name="T96" fmla="*/ 17 w 690"/>
                    <a:gd name="T97" fmla="*/ 722 h 788"/>
                    <a:gd name="T98" fmla="*/ 0 w 690"/>
                    <a:gd name="T99" fmla="*/ 754 h 788"/>
                    <a:gd name="T100" fmla="*/ 0 w 690"/>
                    <a:gd name="T101" fmla="*/ 754 h 788"/>
                    <a:gd name="T102" fmla="*/ 24 w 690"/>
                    <a:gd name="T103" fmla="*/ 778 h 788"/>
                    <a:gd name="T104" fmla="*/ 24 w 690"/>
                    <a:gd name="T105" fmla="*/ 778 h 788"/>
                    <a:gd name="T106" fmla="*/ 82 w 690"/>
                    <a:gd name="T107" fmla="*/ 787 h 788"/>
                    <a:gd name="T108" fmla="*/ 606 w 690"/>
                    <a:gd name="T109" fmla="*/ 787 h 788"/>
                    <a:gd name="T110" fmla="*/ 606 w 690"/>
                    <a:gd name="T111" fmla="*/ 787 h 788"/>
                    <a:gd name="T112" fmla="*/ 664 w 690"/>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0" h="788">
                      <a:moveTo>
                        <a:pt x="664" y="778"/>
                      </a:moveTo>
                      <a:lnTo>
                        <a:pt x="664" y="778"/>
                      </a:lnTo>
                      <a:cubicBezTo>
                        <a:pt x="680" y="773"/>
                        <a:pt x="689" y="765"/>
                        <a:pt x="689" y="754"/>
                      </a:cubicBezTo>
                      <a:lnTo>
                        <a:pt x="689" y="754"/>
                      </a:lnTo>
                      <a:cubicBezTo>
                        <a:pt x="689" y="743"/>
                        <a:pt x="683" y="732"/>
                        <a:pt x="672" y="722"/>
                      </a:cubicBezTo>
                      <a:lnTo>
                        <a:pt x="639" y="689"/>
                      </a:lnTo>
                      <a:lnTo>
                        <a:pt x="606" y="656"/>
                      </a:lnTo>
                      <a:lnTo>
                        <a:pt x="573" y="623"/>
                      </a:lnTo>
                      <a:lnTo>
                        <a:pt x="541" y="591"/>
                      </a:lnTo>
                      <a:lnTo>
                        <a:pt x="508" y="558"/>
                      </a:lnTo>
                      <a:lnTo>
                        <a:pt x="475" y="525"/>
                      </a:lnTo>
                      <a:lnTo>
                        <a:pt x="442"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lnTo>
                        <a:pt x="672" y="66"/>
                      </a:lnTo>
                      <a:lnTo>
                        <a:pt x="672" y="66"/>
                      </a:lnTo>
                      <a:cubicBezTo>
                        <a:pt x="683" y="55"/>
                        <a:pt x="689" y="44"/>
                        <a:pt x="689" y="33"/>
                      </a:cubicBezTo>
                      <a:lnTo>
                        <a:pt x="689" y="33"/>
                      </a:lnTo>
                      <a:cubicBezTo>
                        <a:pt x="689" y="23"/>
                        <a:pt x="680" y="14"/>
                        <a:pt x="664" y="8"/>
                      </a:cubicBezTo>
                      <a:lnTo>
                        <a:pt x="664" y="8"/>
                      </a:lnTo>
                      <a:cubicBezTo>
                        <a:pt x="648" y="3"/>
                        <a:pt x="628" y="0"/>
                        <a:pt x="606" y="0"/>
                      </a:cubicBezTo>
                      <a:lnTo>
                        <a:pt x="82" y="0"/>
                      </a:lnTo>
                      <a:lnTo>
                        <a:pt x="82" y="0"/>
                      </a:lnTo>
                      <a:cubicBezTo>
                        <a:pt x="60" y="0"/>
                        <a:pt x="41" y="3"/>
                        <a:pt x="24" y="8"/>
                      </a:cubicBezTo>
                      <a:lnTo>
                        <a:pt x="24" y="8"/>
                      </a:lnTo>
                      <a:cubicBezTo>
                        <a:pt x="8" y="14"/>
                        <a:pt x="0" y="23"/>
                        <a:pt x="0" y="33"/>
                      </a:cubicBezTo>
                      <a:lnTo>
                        <a:pt x="0" y="33"/>
                      </a:lnTo>
                      <a:cubicBezTo>
                        <a:pt x="0" y="44"/>
                        <a:pt x="6" y="55"/>
                        <a:pt x="17" y="66"/>
                      </a:cubicBezTo>
                      <a:lnTo>
                        <a:pt x="49" y="99"/>
                      </a:lnTo>
                      <a:lnTo>
                        <a:pt x="82" y="131"/>
                      </a:lnTo>
                      <a:lnTo>
                        <a:pt x="115" y="164"/>
                      </a:lnTo>
                      <a:lnTo>
                        <a:pt x="147" y="197"/>
                      </a:lnTo>
                      <a:lnTo>
                        <a:pt x="181" y="230"/>
                      </a:lnTo>
                      <a:lnTo>
                        <a:pt x="213" y="263"/>
                      </a:lnTo>
                      <a:lnTo>
                        <a:pt x="246" y="296"/>
                      </a:lnTo>
                      <a:lnTo>
                        <a:pt x="279" y="328"/>
                      </a:lnTo>
                      <a:lnTo>
                        <a:pt x="279" y="328"/>
                      </a:lnTo>
                      <a:cubicBezTo>
                        <a:pt x="289" y="339"/>
                        <a:pt x="298" y="352"/>
                        <a:pt x="303" y="369"/>
                      </a:cubicBezTo>
                      <a:lnTo>
                        <a:pt x="303" y="369"/>
                      </a:lnTo>
                      <a:cubicBezTo>
                        <a:pt x="309" y="386"/>
                        <a:pt x="309" y="402"/>
                        <a:pt x="303" y="418"/>
                      </a:cubicBezTo>
                      <a:lnTo>
                        <a:pt x="303" y="418"/>
                      </a:lnTo>
                      <a:cubicBezTo>
                        <a:pt x="298" y="435"/>
                        <a:pt x="289" y="448"/>
                        <a:pt x="279" y="460"/>
                      </a:cubicBezTo>
                      <a:lnTo>
                        <a:pt x="17" y="722"/>
                      </a:lnTo>
                      <a:lnTo>
                        <a:pt x="17" y="722"/>
                      </a:lnTo>
                      <a:cubicBezTo>
                        <a:pt x="6" y="732"/>
                        <a:pt x="0" y="743"/>
                        <a:pt x="0" y="754"/>
                      </a:cubicBezTo>
                      <a:lnTo>
                        <a:pt x="0" y="754"/>
                      </a:lnTo>
                      <a:cubicBezTo>
                        <a:pt x="0" y="765"/>
                        <a:pt x="8" y="773"/>
                        <a:pt x="24" y="778"/>
                      </a:cubicBezTo>
                      <a:lnTo>
                        <a:pt x="24" y="778"/>
                      </a:lnTo>
                      <a:cubicBezTo>
                        <a:pt x="41" y="784"/>
                        <a:pt x="60" y="787"/>
                        <a:pt x="82" y="787"/>
                      </a:cubicBezTo>
                      <a:lnTo>
                        <a:pt x="606" y="787"/>
                      </a:lnTo>
                      <a:lnTo>
                        <a:pt x="606" y="787"/>
                      </a:lnTo>
                      <a:cubicBezTo>
                        <a:pt x="628" y="787"/>
                        <a:pt x="648" y="784"/>
                        <a:pt x="664" y="77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1" name="Freeform 342">
                  <a:extLst>
                    <a:ext uri="{FF2B5EF4-FFF2-40B4-BE49-F238E27FC236}">
                      <a16:creationId xmlns:a16="http://schemas.microsoft.com/office/drawing/2014/main" id="{5D6938FE-872A-0C4E-AA3B-3438498C3BAE}"/>
                    </a:ext>
                  </a:extLst>
                </p:cNvPr>
                <p:cNvSpPr>
                  <a:spLocks noChangeArrowheads="1"/>
                </p:cNvSpPr>
                <p:nvPr/>
              </p:nvSpPr>
              <p:spPr bwMode="auto">
                <a:xfrm>
                  <a:off x="5602288"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5 w 690"/>
                    <a:gd name="T13" fmla="*/ 8 h 788"/>
                    <a:gd name="T14" fmla="*/ 82 w 690"/>
                    <a:gd name="T15" fmla="*/ 0 h 788"/>
                    <a:gd name="T16" fmla="*/ 25 w 690"/>
                    <a:gd name="T17" fmla="*/ 8 h 788"/>
                    <a:gd name="T18" fmla="*/ 0 w 690"/>
                    <a:gd name="T19" fmla="*/ 33 h 788"/>
                    <a:gd name="T20" fmla="*/ 17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1 w 690"/>
                    <a:gd name="T35" fmla="*/ 558 h 788"/>
                    <a:gd name="T36" fmla="*/ 115 w 690"/>
                    <a:gd name="T37" fmla="*/ 623 h 788"/>
                    <a:gd name="T38" fmla="*/ 50 w 690"/>
                    <a:gd name="T39" fmla="*/ 689 h 788"/>
                    <a:gd name="T40" fmla="*/ 17 w 690"/>
                    <a:gd name="T41" fmla="*/ 722 h 788"/>
                    <a:gd name="T42" fmla="*/ 0 w 690"/>
                    <a:gd name="T43" fmla="*/ 754 h 788"/>
                    <a:gd name="T44" fmla="*/ 25 w 690"/>
                    <a:gd name="T45" fmla="*/ 778 h 788"/>
                    <a:gd name="T46" fmla="*/ 607 w 690"/>
                    <a:gd name="T47" fmla="*/ 787 h 788"/>
                    <a:gd name="T48" fmla="*/ 665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5" y="8"/>
                      </a:cubicBezTo>
                      <a:lnTo>
                        <a:pt x="665" y="8"/>
                      </a:lnTo>
                      <a:cubicBezTo>
                        <a:pt x="648" y="3"/>
                        <a:pt x="629" y="0"/>
                        <a:pt x="607" y="0"/>
                      </a:cubicBezTo>
                      <a:lnTo>
                        <a:pt x="82" y="0"/>
                      </a:lnTo>
                      <a:lnTo>
                        <a:pt x="82" y="0"/>
                      </a:lnTo>
                      <a:cubicBezTo>
                        <a:pt x="61" y="0"/>
                        <a:pt x="41" y="3"/>
                        <a:pt x="25" y="8"/>
                      </a:cubicBezTo>
                      <a:lnTo>
                        <a:pt x="25" y="8"/>
                      </a:lnTo>
                      <a:cubicBezTo>
                        <a:pt x="9" y="14"/>
                        <a:pt x="0" y="23"/>
                        <a:pt x="0" y="33"/>
                      </a:cubicBezTo>
                      <a:lnTo>
                        <a:pt x="0" y="33"/>
                      </a:lnTo>
                      <a:cubicBezTo>
                        <a:pt x="0" y="44"/>
                        <a:pt x="6" y="55"/>
                        <a:pt x="17" y="66"/>
                      </a:cubicBezTo>
                      <a:lnTo>
                        <a:pt x="82" y="131"/>
                      </a:lnTo>
                      <a:lnTo>
                        <a:pt x="115" y="164"/>
                      </a:lnTo>
                      <a:lnTo>
                        <a:pt x="148" y="197"/>
                      </a:lnTo>
                      <a:lnTo>
                        <a:pt x="246" y="295"/>
                      </a:lnTo>
                      <a:lnTo>
                        <a:pt x="279" y="328"/>
                      </a:lnTo>
                      <a:lnTo>
                        <a:pt x="279" y="328"/>
                      </a:lnTo>
                      <a:cubicBezTo>
                        <a:pt x="291" y="339"/>
                        <a:pt x="298" y="352"/>
                        <a:pt x="303" y="369"/>
                      </a:cubicBezTo>
                      <a:lnTo>
                        <a:pt x="303" y="369"/>
                      </a:lnTo>
                      <a:cubicBezTo>
                        <a:pt x="309" y="386"/>
                        <a:pt x="309" y="402"/>
                        <a:pt x="303" y="418"/>
                      </a:cubicBezTo>
                      <a:lnTo>
                        <a:pt x="303" y="418"/>
                      </a:lnTo>
                      <a:cubicBezTo>
                        <a:pt x="298" y="435"/>
                        <a:pt x="291" y="448"/>
                        <a:pt x="279" y="460"/>
                      </a:cubicBezTo>
                      <a:lnTo>
                        <a:pt x="246" y="492"/>
                      </a:lnTo>
                      <a:lnTo>
                        <a:pt x="213" y="525"/>
                      </a:lnTo>
                      <a:lnTo>
                        <a:pt x="181" y="558"/>
                      </a:lnTo>
                      <a:lnTo>
                        <a:pt x="148" y="591"/>
                      </a:lnTo>
                      <a:lnTo>
                        <a:pt x="115" y="623"/>
                      </a:lnTo>
                      <a:lnTo>
                        <a:pt x="82" y="656"/>
                      </a:lnTo>
                      <a:lnTo>
                        <a:pt x="50" y="689"/>
                      </a:lnTo>
                      <a:lnTo>
                        <a:pt x="17" y="722"/>
                      </a:lnTo>
                      <a:lnTo>
                        <a:pt x="17" y="722"/>
                      </a:lnTo>
                      <a:cubicBezTo>
                        <a:pt x="6" y="732"/>
                        <a:pt x="0" y="743"/>
                        <a:pt x="0" y="754"/>
                      </a:cubicBezTo>
                      <a:lnTo>
                        <a:pt x="0" y="754"/>
                      </a:lnTo>
                      <a:cubicBezTo>
                        <a:pt x="0" y="765"/>
                        <a:pt x="9" y="773"/>
                        <a:pt x="25" y="778"/>
                      </a:cubicBezTo>
                      <a:lnTo>
                        <a:pt x="25" y="778"/>
                      </a:lnTo>
                      <a:cubicBezTo>
                        <a:pt x="41" y="784"/>
                        <a:pt x="61" y="787"/>
                        <a:pt x="82" y="787"/>
                      </a:cubicBezTo>
                      <a:lnTo>
                        <a:pt x="607" y="787"/>
                      </a:lnTo>
                      <a:lnTo>
                        <a:pt x="607" y="787"/>
                      </a:lnTo>
                      <a:cubicBezTo>
                        <a:pt x="629" y="787"/>
                        <a:pt x="648" y="784"/>
                        <a:pt x="665" y="778"/>
                      </a:cubicBezTo>
                      <a:lnTo>
                        <a:pt x="665"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2" name="Freeform 343">
                  <a:extLst>
                    <a:ext uri="{FF2B5EF4-FFF2-40B4-BE49-F238E27FC236}">
                      <a16:creationId xmlns:a16="http://schemas.microsoft.com/office/drawing/2014/main" id="{3B0FB950-50F6-8E40-9164-1418BBF8E4FE}"/>
                    </a:ext>
                  </a:extLst>
                </p:cNvPr>
                <p:cNvSpPr>
                  <a:spLocks noChangeArrowheads="1"/>
                </p:cNvSpPr>
                <p:nvPr/>
              </p:nvSpPr>
              <p:spPr bwMode="auto">
                <a:xfrm>
                  <a:off x="5197475" y="2332038"/>
                  <a:ext cx="187325" cy="187325"/>
                </a:xfrm>
                <a:custGeom>
                  <a:avLst/>
                  <a:gdLst>
                    <a:gd name="T0" fmla="*/ 382 w 519"/>
                    <a:gd name="T1" fmla="*/ 235 h 520"/>
                    <a:gd name="T2" fmla="*/ 325 w 519"/>
                    <a:gd name="T3" fmla="*/ 161 h 520"/>
                    <a:gd name="T4" fmla="*/ 292 w 519"/>
                    <a:gd name="T5" fmla="*/ 140 h 520"/>
                    <a:gd name="T6" fmla="*/ 283 w 519"/>
                    <a:gd name="T7" fmla="*/ 136 h 520"/>
                    <a:gd name="T8" fmla="*/ 235 w 519"/>
                    <a:gd name="T9" fmla="*/ 136 h 520"/>
                    <a:gd name="T10" fmla="*/ 194 w 519"/>
                    <a:gd name="T11" fmla="*/ 161 h 520"/>
                    <a:gd name="T12" fmla="*/ 161 w 519"/>
                    <a:gd name="T13" fmla="*/ 194 h 520"/>
                    <a:gd name="T14" fmla="*/ 136 w 519"/>
                    <a:gd name="T15" fmla="*/ 235 h 520"/>
                    <a:gd name="T16" fmla="*/ 136 w 519"/>
                    <a:gd name="T17" fmla="*/ 284 h 520"/>
                    <a:gd name="T18" fmla="*/ 194 w 519"/>
                    <a:gd name="T19" fmla="*/ 358 h 520"/>
                    <a:gd name="T20" fmla="*/ 235 w 519"/>
                    <a:gd name="T21" fmla="*/ 382 h 520"/>
                    <a:gd name="T22" fmla="*/ 283 w 519"/>
                    <a:gd name="T23" fmla="*/ 382 h 520"/>
                    <a:gd name="T24" fmla="*/ 292 w 519"/>
                    <a:gd name="T25" fmla="*/ 379 h 520"/>
                    <a:gd name="T26" fmla="*/ 325 w 519"/>
                    <a:gd name="T27" fmla="*/ 358 h 520"/>
                    <a:gd name="T28" fmla="*/ 357 w 519"/>
                    <a:gd name="T29" fmla="*/ 326 h 520"/>
                    <a:gd name="T30" fmla="*/ 382 w 519"/>
                    <a:gd name="T31" fmla="*/ 284 h 520"/>
                    <a:gd name="T32" fmla="*/ 513 w 519"/>
                    <a:gd name="T33" fmla="*/ 235 h 520"/>
                    <a:gd name="T34" fmla="*/ 513 w 519"/>
                    <a:gd name="T35" fmla="*/ 284 h 520"/>
                    <a:gd name="T36" fmla="*/ 488 w 519"/>
                    <a:gd name="T37" fmla="*/ 326 h 520"/>
                    <a:gd name="T38" fmla="*/ 423 w 519"/>
                    <a:gd name="T39" fmla="*/ 391 h 520"/>
                    <a:gd name="T40" fmla="*/ 357 w 519"/>
                    <a:gd name="T41" fmla="*/ 457 h 520"/>
                    <a:gd name="T42" fmla="*/ 325 w 519"/>
                    <a:gd name="T43" fmla="*/ 489 h 520"/>
                    <a:gd name="T44" fmla="*/ 292 w 519"/>
                    <a:gd name="T45" fmla="*/ 510 h 520"/>
                    <a:gd name="T46" fmla="*/ 283 w 519"/>
                    <a:gd name="T47" fmla="*/ 514 h 520"/>
                    <a:gd name="T48" fmla="*/ 235 w 519"/>
                    <a:gd name="T49" fmla="*/ 514 h 520"/>
                    <a:gd name="T50" fmla="*/ 161 w 519"/>
                    <a:gd name="T51" fmla="*/ 457 h 520"/>
                    <a:gd name="T52" fmla="*/ 30 w 519"/>
                    <a:gd name="T53" fmla="*/ 326 h 520"/>
                    <a:gd name="T54" fmla="*/ 5 w 519"/>
                    <a:gd name="T55" fmla="*/ 284 h 520"/>
                    <a:gd name="T56" fmla="*/ 5 w 519"/>
                    <a:gd name="T57" fmla="*/ 235 h 520"/>
                    <a:gd name="T58" fmla="*/ 30 w 519"/>
                    <a:gd name="T59" fmla="*/ 194 h 520"/>
                    <a:gd name="T60" fmla="*/ 95 w 519"/>
                    <a:gd name="T61" fmla="*/ 129 h 520"/>
                    <a:gd name="T62" fmla="*/ 194 w 519"/>
                    <a:gd name="T63" fmla="*/ 30 h 520"/>
                    <a:gd name="T64" fmla="*/ 235 w 519"/>
                    <a:gd name="T65" fmla="*/ 6 h 520"/>
                    <a:gd name="T66" fmla="*/ 283 w 519"/>
                    <a:gd name="T67" fmla="*/ 6 h 520"/>
                    <a:gd name="T68" fmla="*/ 292 w 519"/>
                    <a:gd name="T69" fmla="*/ 9 h 520"/>
                    <a:gd name="T70" fmla="*/ 325 w 519"/>
                    <a:gd name="T71" fmla="*/ 30 h 520"/>
                    <a:gd name="T72" fmla="*/ 488 w 519"/>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9" h="520">
                      <a:moveTo>
                        <a:pt x="382" y="235"/>
                      </a:moveTo>
                      <a:lnTo>
                        <a:pt x="382" y="235"/>
                      </a:lnTo>
                      <a:cubicBezTo>
                        <a:pt x="377" y="218"/>
                        <a:pt x="368" y="205"/>
                        <a:pt x="357" y="194"/>
                      </a:cubicBezTo>
                      <a:lnTo>
                        <a:pt x="325" y="161"/>
                      </a:lnTo>
                      <a:lnTo>
                        <a:pt x="325" y="161"/>
                      </a:lnTo>
                      <a:cubicBezTo>
                        <a:pt x="316" y="152"/>
                        <a:pt x="305" y="145"/>
                        <a:pt x="292" y="140"/>
                      </a:cubicBezTo>
                      <a:lnTo>
                        <a:pt x="292" y="140"/>
                      </a:lnTo>
                      <a:cubicBezTo>
                        <a:pt x="289" y="139"/>
                        <a:pt x="286" y="137"/>
                        <a:pt x="283" y="136"/>
                      </a:cubicBezTo>
                      <a:lnTo>
                        <a:pt x="283" y="136"/>
                      </a:lnTo>
                      <a:cubicBezTo>
                        <a:pt x="267" y="131"/>
                        <a:pt x="251" y="131"/>
                        <a:pt x="235" y="136"/>
                      </a:cubicBezTo>
                      <a:lnTo>
                        <a:pt x="235" y="136"/>
                      </a:lnTo>
                      <a:cubicBezTo>
                        <a:pt x="218" y="142"/>
                        <a:pt x="205" y="151"/>
                        <a:pt x="194" y="161"/>
                      </a:cubicBezTo>
                      <a:lnTo>
                        <a:pt x="161" y="194"/>
                      </a:lnTo>
                      <a:lnTo>
                        <a:pt x="161" y="194"/>
                      </a:lnTo>
                      <a:cubicBezTo>
                        <a:pt x="149" y="205"/>
                        <a:pt x="142" y="218"/>
                        <a:pt x="136" y="235"/>
                      </a:cubicBezTo>
                      <a:lnTo>
                        <a:pt x="136" y="235"/>
                      </a:lnTo>
                      <a:cubicBezTo>
                        <a:pt x="131" y="252"/>
                        <a:pt x="131" y="268"/>
                        <a:pt x="136" y="284"/>
                      </a:cubicBezTo>
                      <a:lnTo>
                        <a:pt x="136" y="284"/>
                      </a:lnTo>
                      <a:cubicBezTo>
                        <a:pt x="142" y="301"/>
                        <a:pt x="149" y="314"/>
                        <a:pt x="161" y="326"/>
                      </a:cubicBezTo>
                      <a:lnTo>
                        <a:pt x="194" y="358"/>
                      </a:lnTo>
                      <a:lnTo>
                        <a:pt x="194" y="358"/>
                      </a:lnTo>
                      <a:cubicBezTo>
                        <a:pt x="205" y="369"/>
                        <a:pt x="218" y="377"/>
                        <a:pt x="235" y="382"/>
                      </a:cubicBezTo>
                      <a:lnTo>
                        <a:pt x="235" y="382"/>
                      </a:lnTo>
                      <a:cubicBezTo>
                        <a:pt x="251" y="388"/>
                        <a:pt x="267" y="388"/>
                        <a:pt x="283" y="382"/>
                      </a:cubicBezTo>
                      <a:lnTo>
                        <a:pt x="283" y="382"/>
                      </a:lnTo>
                      <a:cubicBezTo>
                        <a:pt x="286" y="381"/>
                        <a:pt x="289" y="381"/>
                        <a:pt x="292" y="379"/>
                      </a:cubicBezTo>
                      <a:lnTo>
                        <a:pt x="292" y="379"/>
                      </a:lnTo>
                      <a:cubicBezTo>
                        <a:pt x="305" y="374"/>
                        <a:pt x="316" y="367"/>
                        <a:pt x="325" y="358"/>
                      </a:cubicBezTo>
                      <a:lnTo>
                        <a:pt x="357" y="326"/>
                      </a:lnTo>
                      <a:lnTo>
                        <a:pt x="357" y="326"/>
                      </a:lnTo>
                      <a:cubicBezTo>
                        <a:pt x="368" y="314"/>
                        <a:pt x="377" y="301"/>
                        <a:pt x="382" y="284"/>
                      </a:cubicBezTo>
                      <a:lnTo>
                        <a:pt x="382" y="284"/>
                      </a:lnTo>
                      <a:cubicBezTo>
                        <a:pt x="387" y="268"/>
                        <a:pt x="387" y="252"/>
                        <a:pt x="382" y="235"/>
                      </a:cubicBezTo>
                      <a:close/>
                      <a:moveTo>
                        <a:pt x="513" y="235"/>
                      </a:moveTo>
                      <a:lnTo>
                        <a:pt x="513" y="235"/>
                      </a:lnTo>
                      <a:cubicBezTo>
                        <a:pt x="518" y="252"/>
                        <a:pt x="518" y="268"/>
                        <a:pt x="513" y="284"/>
                      </a:cubicBezTo>
                      <a:lnTo>
                        <a:pt x="513" y="284"/>
                      </a:lnTo>
                      <a:cubicBezTo>
                        <a:pt x="508" y="301"/>
                        <a:pt x="499" y="314"/>
                        <a:pt x="488" y="326"/>
                      </a:cubicBezTo>
                      <a:lnTo>
                        <a:pt x="456" y="358"/>
                      </a:lnTo>
                      <a:lnTo>
                        <a:pt x="423" y="391"/>
                      </a:lnTo>
                      <a:lnTo>
                        <a:pt x="390" y="424"/>
                      </a:lnTo>
                      <a:lnTo>
                        <a:pt x="357" y="457"/>
                      </a:lnTo>
                      <a:lnTo>
                        <a:pt x="325" y="489"/>
                      </a:lnTo>
                      <a:lnTo>
                        <a:pt x="325" y="489"/>
                      </a:lnTo>
                      <a:cubicBezTo>
                        <a:pt x="316" y="498"/>
                        <a:pt x="305" y="505"/>
                        <a:pt x="292" y="510"/>
                      </a:cubicBezTo>
                      <a:lnTo>
                        <a:pt x="292" y="510"/>
                      </a:lnTo>
                      <a:cubicBezTo>
                        <a:pt x="289" y="512"/>
                        <a:pt x="286" y="513"/>
                        <a:pt x="283" y="514"/>
                      </a:cubicBezTo>
                      <a:lnTo>
                        <a:pt x="283" y="514"/>
                      </a:lnTo>
                      <a:cubicBezTo>
                        <a:pt x="267" y="519"/>
                        <a:pt x="251" y="519"/>
                        <a:pt x="235" y="514"/>
                      </a:cubicBezTo>
                      <a:lnTo>
                        <a:pt x="235" y="514"/>
                      </a:lnTo>
                      <a:cubicBezTo>
                        <a:pt x="218" y="508"/>
                        <a:pt x="205" y="500"/>
                        <a:pt x="194" y="489"/>
                      </a:cubicBezTo>
                      <a:lnTo>
                        <a:pt x="161" y="457"/>
                      </a:lnTo>
                      <a:lnTo>
                        <a:pt x="128" y="424"/>
                      </a:lnTo>
                      <a:lnTo>
                        <a:pt x="30" y="326"/>
                      </a:lnTo>
                      <a:lnTo>
                        <a:pt x="30" y="326"/>
                      </a:lnTo>
                      <a:cubicBezTo>
                        <a:pt x="19" y="314"/>
                        <a:pt x="10" y="301"/>
                        <a:pt x="5" y="284"/>
                      </a:cubicBezTo>
                      <a:lnTo>
                        <a:pt x="5" y="284"/>
                      </a:lnTo>
                      <a:cubicBezTo>
                        <a:pt x="0" y="268"/>
                        <a:pt x="0" y="252"/>
                        <a:pt x="5" y="235"/>
                      </a:cubicBezTo>
                      <a:lnTo>
                        <a:pt x="5" y="235"/>
                      </a:lnTo>
                      <a:cubicBezTo>
                        <a:pt x="10" y="218"/>
                        <a:pt x="19" y="205"/>
                        <a:pt x="30" y="194"/>
                      </a:cubicBezTo>
                      <a:lnTo>
                        <a:pt x="62" y="161"/>
                      </a:lnTo>
                      <a:lnTo>
                        <a:pt x="95" y="129"/>
                      </a:lnTo>
                      <a:lnTo>
                        <a:pt x="128" y="96"/>
                      </a:lnTo>
                      <a:lnTo>
                        <a:pt x="194" y="30"/>
                      </a:lnTo>
                      <a:lnTo>
                        <a:pt x="194" y="30"/>
                      </a:lnTo>
                      <a:cubicBezTo>
                        <a:pt x="205" y="20"/>
                        <a:pt x="218" y="11"/>
                        <a:pt x="235" y="6"/>
                      </a:cubicBezTo>
                      <a:lnTo>
                        <a:pt x="235" y="6"/>
                      </a:lnTo>
                      <a:cubicBezTo>
                        <a:pt x="251" y="0"/>
                        <a:pt x="267" y="0"/>
                        <a:pt x="283" y="6"/>
                      </a:cubicBezTo>
                      <a:lnTo>
                        <a:pt x="283" y="6"/>
                      </a:lnTo>
                      <a:cubicBezTo>
                        <a:pt x="286" y="7"/>
                        <a:pt x="289" y="8"/>
                        <a:pt x="292" y="9"/>
                      </a:cubicBezTo>
                      <a:lnTo>
                        <a:pt x="292" y="9"/>
                      </a:lnTo>
                      <a:cubicBezTo>
                        <a:pt x="305" y="14"/>
                        <a:pt x="316" y="21"/>
                        <a:pt x="325" y="30"/>
                      </a:cubicBezTo>
                      <a:lnTo>
                        <a:pt x="488" y="194"/>
                      </a:lnTo>
                      <a:lnTo>
                        <a:pt x="488" y="194"/>
                      </a:lnTo>
                      <a:cubicBezTo>
                        <a:pt x="499" y="205"/>
                        <a:pt x="508" y="218"/>
                        <a:pt x="513" y="235"/>
                      </a:cubicBezTo>
                      <a:close/>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3" name="Freeform 346">
                  <a:extLst>
                    <a:ext uri="{FF2B5EF4-FFF2-40B4-BE49-F238E27FC236}">
                      <a16:creationId xmlns:a16="http://schemas.microsoft.com/office/drawing/2014/main" id="{D31F04EA-DDC9-CA4E-8D77-EB09B5533B80}"/>
                    </a:ext>
                  </a:extLst>
                </p:cNvPr>
                <p:cNvSpPr>
                  <a:spLocks noChangeArrowheads="1"/>
                </p:cNvSpPr>
                <p:nvPr/>
              </p:nvSpPr>
              <p:spPr bwMode="auto">
                <a:xfrm>
                  <a:off x="5267325" y="2403475"/>
                  <a:ext cx="46038" cy="46038"/>
                </a:xfrm>
                <a:custGeom>
                  <a:avLst/>
                  <a:gdLst>
                    <a:gd name="T0" fmla="*/ 96 w 127"/>
                    <a:gd name="T1" fmla="*/ 9 h 127"/>
                    <a:gd name="T2" fmla="*/ 96 w 127"/>
                    <a:gd name="T3" fmla="*/ 9 h 127"/>
                    <a:gd name="T4" fmla="*/ 87 w 127"/>
                    <a:gd name="T5" fmla="*/ 5 h 127"/>
                    <a:gd name="T6" fmla="*/ 87 w 127"/>
                    <a:gd name="T7" fmla="*/ 5 h 127"/>
                    <a:gd name="T8" fmla="*/ 39 w 127"/>
                    <a:gd name="T9" fmla="*/ 5 h 127"/>
                    <a:gd name="T10" fmla="*/ 39 w 127"/>
                    <a:gd name="T11" fmla="*/ 5 h 127"/>
                    <a:gd name="T12" fmla="*/ 6 w 127"/>
                    <a:gd name="T13" fmla="*/ 38 h 127"/>
                    <a:gd name="T14" fmla="*/ 6 w 127"/>
                    <a:gd name="T15" fmla="*/ 38 h 127"/>
                    <a:gd name="T16" fmla="*/ 6 w 127"/>
                    <a:gd name="T17" fmla="*/ 87 h 127"/>
                    <a:gd name="T18" fmla="*/ 6 w 127"/>
                    <a:gd name="T19" fmla="*/ 87 h 127"/>
                    <a:gd name="T20" fmla="*/ 39 w 127"/>
                    <a:gd name="T21" fmla="*/ 120 h 127"/>
                    <a:gd name="T22" fmla="*/ 39 w 127"/>
                    <a:gd name="T23" fmla="*/ 120 h 127"/>
                    <a:gd name="T24" fmla="*/ 87 w 127"/>
                    <a:gd name="T25" fmla="*/ 120 h 127"/>
                    <a:gd name="T26" fmla="*/ 87 w 127"/>
                    <a:gd name="T27" fmla="*/ 120 h 127"/>
                    <a:gd name="T28" fmla="*/ 96 w 127"/>
                    <a:gd name="T29" fmla="*/ 116 h 127"/>
                    <a:gd name="T30" fmla="*/ 96 w 127"/>
                    <a:gd name="T31" fmla="*/ 116 h 127"/>
                    <a:gd name="T32" fmla="*/ 120 w 127"/>
                    <a:gd name="T33" fmla="*/ 87 h 127"/>
                    <a:gd name="T34" fmla="*/ 120 w 127"/>
                    <a:gd name="T35" fmla="*/ 87 h 127"/>
                    <a:gd name="T36" fmla="*/ 120 w 127"/>
                    <a:gd name="T37" fmla="*/ 38 h 127"/>
                    <a:gd name="T38" fmla="*/ 120 w 127"/>
                    <a:gd name="T39" fmla="*/ 38 h 127"/>
                    <a:gd name="T40" fmla="*/ 96 w 127"/>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96" y="9"/>
                      </a:moveTo>
                      <a:lnTo>
                        <a:pt x="96" y="9"/>
                      </a:lnTo>
                      <a:cubicBezTo>
                        <a:pt x="93" y="8"/>
                        <a:pt x="90" y="6"/>
                        <a:pt x="87" y="5"/>
                      </a:cubicBezTo>
                      <a:lnTo>
                        <a:pt x="87" y="5"/>
                      </a:lnTo>
                      <a:cubicBezTo>
                        <a:pt x="71" y="0"/>
                        <a:pt x="55" y="0"/>
                        <a:pt x="39" y="5"/>
                      </a:cubicBezTo>
                      <a:lnTo>
                        <a:pt x="39" y="5"/>
                      </a:lnTo>
                      <a:cubicBezTo>
                        <a:pt x="22" y="10"/>
                        <a:pt x="11" y="21"/>
                        <a:pt x="6" y="38"/>
                      </a:cubicBezTo>
                      <a:lnTo>
                        <a:pt x="6" y="38"/>
                      </a:lnTo>
                      <a:cubicBezTo>
                        <a:pt x="0" y="55"/>
                        <a:pt x="0" y="71"/>
                        <a:pt x="6" y="87"/>
                      </a:cubicBezTo>
                      <a:lnTo>
                        <a:pt x="6" y="87"/>
                      </a:lnTo>
                      <a:cubicBezTo>
                        <a:pt x="11" y="104"/>
                        <a:pt x="22" y="114"/>
                        <a:pt x="39" y="120"/>
                      </a:cubicBezTo>
                      <a:lnTo>
                        <a:pt x="39" y="120"/>
                      </a:lnTo>
                      <a:cubicBezTo>
                        <a:pt x="55" y="126"/>
                        <a:pt x="71" y="126"/>
                        <a:pt x="87" y="120"/>
                      </a:cubicBezTo>
                      <a:lnTo>
                        <a:pt x="87" y="120"/>
                      </a:lnTo>
                      <a:cubicBezTo>
                        <a:pt x="90" y="119"/>
                        <a:pt x="93" y="118"/>
                        <a:pt x="96" y="116"/>
                      </a:cubicBezTo>
                      <a:lnTo>
                        <a:pt x="96" y="116"/>
                      </a:lnTo>
                      <a:cubicBezTo>
                        <a:pt x="108" y="110"/>
                        <a:pt x="116" y="101"/>
                        <a:pt x="120" y="87"/>
                      </a:cubicBezTo>
                      <a:lnTo>
                        <a:pt x="120" y="87"/>
                      </a:lnTo>
                      <a:cubicBezTo>
                        <a:pt x="126" y="71"/>
                        <a:pt x="126" y="55"/>
                        <a:pt x="120" y="38"/>
                      </a:cubicBezTo>
                      <a:lnTo>
                        <a:pt x="120" y="38"/>
                      </a:lnTo>
                      <a:cubicBezTo>
                        <a:pt x="116" y="25"/>
                        <a:pt x="108" y="15"/>
                        <a:pt x="96" y="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4" name="Freeform 349">
                  <a:extLst>
                    <a:ext uri="{FF2B5EF4-FFF2-40B4-BE49-F238E27FC236}">
                      <a16:creationId xmlns:a16="http://schemas.microsoft.com/office/drawing/2014/main" id="{6A1FA795-7909-7746-805C-8D10AB550202}"/>
                    </a:ext>
                  </a:extLst>
                </p:cNvPr>
                <p:cNvSpPr>
                  <a:spLocks noChangeArrowheads="1"/>
                </p:cNvSpPr>
                <p:nvPr/>
              </p:nvSpPr>
              <p:spPr bwMode="auto">
                <a:xfrm>
                  <a:off x="4872038" y="2573338"/>
                  <a:ext cx="247650" cy="136525"/>
                </a:xfrm>
                <a:custGeom>
                  <a:avLst/>
                  <a:gdLst>
                    <a:gd name="T0" fmla="*/ 664 w 689"/>
                    <a:gd name="T1" fmla="*/ 369 h 379"/>
                    <a:gd name="T2" fmla="*/ 664 w 689"/>
                    <a:gd name="T3" fmla="*/ 369 h 379"/>
                    <a:gd name="T4" fmla="*/ 688 w 689"/>
                    <a:gd name="T5" fmla="*/ 344 h 379"/>
                    <a:gd name="T6" fmla="*/ 688 w 689"/>
                    <a:gd name="T7" fmla="*/ 344 h 379"/>
                    <a:gd name="T8" fmla="*/ 673 w 689"/>
                    <a:gd name="T9" fmla="*/ 312 h 379"/>
                    <a:gd name="T10" fmla="*/ 639 w 689"/>
                    <a:gd name="T11" fmla="*/ 279 h 379"/>
                    <a:gd name="T12" fmla="*/ 607 w 689"/>
                    <a:gd name="T13" fmla="*/ 246 h 379"/>
                    <a:gd name="T14" fmla="*/ 574 w 689"/>
                    <a:gd name="T15" fmla="*/ 214 h 379"/>
                    <a:gd name="T16" fmla="*/ 541 w 689"/>
                    <a:gd name="T17" fmla="*/ 180 h 379"/>
                    <a:gd name="T18" fmla="*/ 509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0 w 689"/>
                    <a:gd name="T43" fmla="*/ 148 h 379"/>
                    <a:gd name="T44" fmla="*/ 148 w 689"/>
                    <a:gd name="T45" fmla="*/ 180 h 379"/>
                    <a:gd name="T46" fmla="*/ 115 w 689"/>
                    <a:gd name="T47" fmla="*/ 214 h 379"/>
                    <a:gd name="T48" fmla="*/ 82 w 689"/>
                    <a:gd name="T49" fmla="*/ 246 h 379"/>
                    <a:gd name="T50" fmla="*/ 49 w 689"/>
                    <a:gd name="T51" fmla="*/ 279 h 379"/>
                    <a:gd name="T52" fmla="*/ 17 w 689"/>
                    <a:gd name="T53" fmla="*/ 312 h 379"/>
                    <a:gd name="T54" fmla="*/ 17 w 689"/>
                    <a:gd name="T55" fmla="*/ 312 h 379"/>
                    <a:gd name="T56" fmla="*/ 0 w 689"/>
                    <a:gd name="T57" fmla="*/ 344 h 379"/>
                    <a:gd name="T58" fmla="*/ 0 w 689"/>
                    <a:gd name="T59" fmla="*/ 344 h 379"/>
                    <a:gd name="T60" fmla="*/ 25 w 689"/>
                    <a:gd name="T61" fmla="*/ 369 h 379"/>
                    <a:gd name="T62" fmla="*/ 25 w 689"/>
                    <a:gd name="T63" fmla="*/ 369 h 379"/>
                    <a:gd name="T64" fmla="*/ 82 w 689"/>
                    <a:gd name="T65" fmla="*/ 378 h 379"/>
                    <a:gd name="T66" fmla="*/ 607 w 689"/>
                    <a:gd name="T67" fmla="*/ 378 h 379"/>
                    <a:gd name="T68" fmla="*/ 607 w 689"/>
                    <a:gd name="T69" fmla="*/ 378 h 379"/>
                    <a:gd name="T70" fmla="*/ 664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4" y="369"/>
                      </a:moveTo>
                      <a:lnTo>
                        <a:pt x="664" y="369"/>
                      </a:lnTo>
                      <a:cubicBezTo>
                        <a:pt x="680" y="364"/>
                        <a:pt x="688" y="355"/>
                        <a:pt x="688" y="344"/>
                      </a:cubicBezTo>
                      <a:lnTo>
                        <a:pt x="688" y="344"/>
                      </a:lnTo>
                      <a:cubicBezTo>
                        <a:pt x="688" y="334"/>
                        <a:pt x="683" y="323"/>
                        <a:pt x="673" y="312"/>
                      </a:cubicBezTo>
                      <a:lnTo>
                        <a:pt x="639" y="279"/>
                      </a:lnTo>
                      <a:lnTo>
                        <a:pt x="607" y="246"/>
                      </a:lnTo>
                      <a:lnTo>
                        <a:pt x="574" y="214"/>
                      </a:lnTo>
                      <a:lnTo>
                        <a:pt x="541" y="180"/>
                      </a:lnTo>
                      <a:lnTo>
                        <a:pt x="509" y="148"/>
                      </a:lnTo>
                      <a:lnTo>
                        <a:pt x="475" y="115"/>
                      </a:lnTo>
                      <a:lnTo>
                        <a:pt x="443" y="82"/>
                      </a:lnTo>
                      <a:lnTo>
                        <a:pt x="410" y="50"/>
                      </a:lnTo>
                      <a:lnTo>
                        <a:pt x="377" y="16"/>
                      </a:lnTo>
                      <a:lnTo>
                        <a:pt x="377" y="16"/>
                      </a:lnTo>
                      <a:cubicBezTo>
                        <a:pt x="366" y="6"/>
                        <a:pt x="356" y="0"/>
                        <a:pt x="345" y="0"/>
                      </a:cubicBezTo>
                      <a:lnTo>
                        <a:pt x="345" y="0"/>
                      </a:lnTo>
                      <a:cubicBezTo>
                        <a:pt x="333" y="0"/>
                        <a:pt x="323" y="6"/>
                        <a:pt x="311" y="16"/>
                      </a:cubicBezTo>
                      <a:lnTo>
                        <a:pt x="279" y="50"/>
                      </a:lnTo>
                      <a:lnTo>
                        <a:pt x="246" y="82"/>
                      </a:lnTo>
                      <a:lnTo>
                        <a:pt x="213" y="115"/>
                      </a:lnTo>
                      <a:lnTo>
                        <a:pt x="180" y="148"/>
                      </a:lnTo>
                      <a:lnTo>
                        <a:pt x="148" y="180"/>
                      </a:lnTo>
                      <a:lnTo>
                        <a:pt x="115" y="214"/>
                      </a:lnTo>
                      <a:lnTo>
                        <a:pt x="82" y="246"/>
                      </a:lnTo>
                      <a:lnTo>
                        <a:pt x="49" y="279"/>
                      </a:lnTo>
                      <a:lnTo>
                        <a:pt x="17" y="312"/>
                      </a:lnTo>
                      <a:lnTo>
                        <a:pt x="17" y="312"/>
                      </a:lnTo>
                      <a:cubicBezTo>
                        <a:pt x="6" y="323"/>
                        <a:pt x="0" y="334"/>
                        <a:pt x="0" y="344"/>
                      </a:cubicBezTo>
                      <a:lnTo>
                        <a:pt x="0" y="344"/>
                      </a:lnTo>
                      <a:cubicBezTo>
                        <a:pt x="0" y="355"/>
                        <a:pt x="8" y="364"/>
                        <a:pt x="25" y="369"/>
                      </a:cubicBezTo>
                      <a:lnTo>
                        <a:pt x="25" y="369"/>
                      </a:lnTo>
                      <a:cubicBezTo>
                        <a:pt x="41" y="375"/>
                        <a:pt x="61" y="378"/>
                        <a:pt x="82" y="378"/>
                      </a:cubicBezTo>
                      <a:lnTo>
                        <a:pt x="607" y="378"/>
                      </a:lnTo>
                      <a:lnTo>
                        <a:pt x="607" y="378"/>
                      </a:lnTo>
                      <a:cubicBezTo>
                        <a:pt x="629" y="378"/>
                        <a:pt x="648" y="375"/>
                        <a:pt x="664" y="36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5" name="Freeform 350">
                  <a:extLst>
                    <a:ext uri="{FF2B5EF4-FFF2-40B4-BE49-F238E27FC236}">
                      <a16:creationId xmlns:a16="http://schemas.microsoft.com/office/drawing/2014/main" id="{864E69E7-AB1D-6347-AFF5-036BA91E7528}"/>
                    </a:ext>
                  </a:extLst>
                </p:cNvPr>
                <p:cNvSpPr>
                  <a:spLocks noChangeArrowheads="1"/>
                </p:cNvSpPr>
                <p:nvPr/>
              </p:nvSpPr>
              <p:spPr bwMode="auto">
                <a:xfrm>
                  <a:off x="5461000" y="2573338"/>
                  <a:ext cx="247650" cy="136525"/>
                </a:xfrm>
                <a:custGeom>
                  <a:avLst/>
                  <a:gdLst>
                    <a:gd name="T0" fmla="*/ 639 w 690"/>
                    <a:gd name="T1" fmla="*/ 279 h 379"/>
                    <a:gd name="T2" fmla="*/ 606 w 690"/>
                    <a:gd name="T3" fmla="*/ 246 h 379"/>
                    <a:gd name="T4" fmla="*/ 574 w 690"/>
                    <a:gd name="T5" fmla="*/ 213 h 379"/>
                    <a:gd name="T6" fmla="*/ 541 w 690"/>
                    <a:gd name="T7" fmla="*/ 180 h 379"/>
                    <a:gd name="T8" fmla="*/ 508 w 690"/>
                    <a:gd name="T9" fmla="*/ 148 h 379"/>
                    <a:gd name="T10" fmla="*/ 475 w 690"/>
                    <a:gd name="T11" fmla="*/ 115 h 379"/>
                    <a:gd name="T12" fmla="*/ 443 w 690"/>
                    <a:gd name="T13" fmla="*/ 82 h 379"/>
                    <a:gd name="T14" fmla="*/ 410 w 690"/>
                    <a:gd name="T15" fmla="*/ 50 h 379"/>
                    <a:gd name="T16" fmla="*/ 378 w 690"/>
                    <a:gd name="T17" fmla="*/ 16 h 379"/>
                    <a:gd name="T18" fmla="*/ 378 w 690"/>
                    <a:gd name="T19" fmla="*/ 16 h 379"/>
                    <a:gd name="T20" fmla="*/ 344 w 690"/>
                    <a:gd name="T21" fmla="*/ 0 h 379"/>
                    <a:gd name="T22" fmla="*/ 344 w 690"/>
                    <a:gd name="T23" fmla="*/ 0 h 379"/>
                    <a:gd name="T24" fmla="*/ 312 w 690"/>
                    <a:gd name="T25" fmla="*/ 16 h 379"/>
                    <a:gd name="T26" fmla="*/ 279 w 690"/>
                    <a:gd name="T27" fmla="*/ 50 h 379"/>
                    <a:gd name="T28" fmla="*/ 246 w 690"/>
                    <a:gd name="T29" fmla="*/ 82 h 379"/>
                    <a:gd name="T30" fmla="*/ 214 w 690"/>
                    <a:gd name="T31" fmla="*/ 115 h 379"/>
                    <a:gd name="T32" fmla="*/ 181 w 690"/>
                    <a:gd name="T33" fmla="*/ 148 h 379"/>
                    <a:gd name="T34" fmla="*/ 148 w 690"/>
                    <a:gd name="T35" fmla="*/ 180 h 379"/>
                    <a:gd name="T36" fmla="*/ 115 w 690"/>
                    <a:gd name="T37" fmla="*/ 213 h 379"/>
                    <a:gd name="T38" fmla="*/ 82 w 690"/>
                    <a:gd name="T39" fmla="*/ 246 h 379"/>
                    <a:gd name="T40" fmla="*/ 49 w 690"/>
                    <a:gd name="T41" fmla="*/ 279 h 379"/>
                    <a:gd name="T42" fmla="*/ 17 w 690"/>
                    <a:gd name="T43" fmla="*/ 312 h 379"/>
                    <a:gd name="T44" fmla="*/ 17 w 690"/>
                    <a:gd name="T45" fmla="*/ 312 h 379"/>
                    <a:gd name="T46" fmla="*/ 0 w 690"/>
                    <a:gd name="T47" fmla="*/ 344 h 379"/>
                    <a:gd name="T48" fmla="*/ 0 w 690"/>
                    <a:gd name="T49" fmla="*/ 344 h 379"/>
                    <a:gd name="T50" fmla="*/ 25 w 690"/>
                    <a:gd name="T51" fmla="*/ 369 h 379"/>
                    <a:gd name="T52" fmla="*/ 25 w 690"/>
                    <a:gd name="T53" fmla="*/ 369 h 379"/>
                    <a:gd name="T54" fmla="*/ 82 w 690"/>
                    <a:gd name="T55" fmla="*/ 378 h 379"/>
                    <a:gd name="T56" fmla="*/ 606 w 690"/>
                    <a:gd name="T57" fmla="*/ 378 h 379"/>
                    <a:gd name="T58" fmla="*/ 606 w 690"/>
                    <a:gd name="T59" fmla="*/ 378 h 379"/>
                    <a:gd name="T60" fmla="*/ 664 w 690"/>
                    <a:gd name="T61" fmla="*/ 369 h 379"/>
                    <a:gd name="T62" fmla="*/ 664 w 690"/>
                    <a:gd name="T63" fmla="*/ 369 h 379"/>
                    <a:gd name="T64" fmla="*/ 689 w 690"/>
                    <a:gd name="T65" fmla="*/ 344 h 379"/>
                    <a:gd name="T66" fmla="*/ 689 w 690"/>
                    <a:gd name="T67" fmla="*/ 344 h 379"/>
                    <a:gd name="T68" fmla="*/ 672 w 690"/>
                    <a:gd name="T69" fmla="*/ 312 h 379"/>
                    <a:gd name="T70" fmla="*/ 639 w 690"/>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0" h="379">
                      <a:moveTo>
                        <a:pt x="639" y="279"/>
                      </a:moveTo>
                      <a:lnTo>
                        <a:pt x="606" y="246"/>
                      </a:lnTo>
                      <a:lnTo>
                        <a:pt x="574" y="213"/>
                      </a:lnTo>
                      <a:lnTo>
                        <a:pt x="541" y="180"/>
                      </a:lnTo>
                      <a:lnTo>
                        <a:pt x="508" y="148"/>
                      </a:lnTo>
                      <a:lnTo>
                        <a:pt x="475" y="115"/>
                      </a:lnTo>
                      <a:lnTo>
                        <a:pt x="443" y="82"/>
                      </a:lnTo>
                      <a:lnTo>
                        <a:pt x="410" y="50"/>
                      </a:lnTo>
                      <a:lnTo>
                        <a:pt x="378" y="16"/>
                      </a:lnTo>
                      <a:lnTo>
                        <a:pt x="378" y="16"/>
                      </a:lnTo>
                      <a:cubicBezTo>
                        <a:pt x="366" y="6"/>
                        <a:pt x="355" y="0"/>
                        <a:pt x="344" y="0"/>
                      </a:cubicBezTo>
                      <a:lnTo>
                        <a:pt x="344" y="0"/>
                      </a:lnTo>
                      <a:cubicBezTo>
                        <a:pt x="333" y="0"/>
                        <a:pt x="322" y="6"/>
                        <a:pt x="312" y="16"/>
                      </a:cubicBezTo>
                      <a:lnTo>
                        <a:pt x="279" y="50"/>
                      </a:lnTo>
                      <a:lnTo>
                        <a:pt x="246" y="82"/>
                      </a:lnTo>
                      <a:lnTo>
                        <a:pt x="214" y="115"/>
                      </a:lnTo>
                      <a:lnTo>
                        <a:pt x="181" y="148"/>
                      </a:lnTo>
                      <a:lnTo>
                        <a:pt x="148" y="180"/>
                      </a:lnTo>
                      <a:lnTo>
                        <a:pt x="115" y="213"/>
                      </a:lnTo>
                      <a:lnTo>
                        <a:pt x="82" y="246"/>
                      </a:lnTo>
                      <a:lnTo>
                        <a:pt x="49" y="279"/>
                      </a:lnTo>
                      <a:lnTo>
                        <a:pt x="17" y="312"/>
                      </a:lnTo>
                      <a:lnTo>
                        <a:pt x="17" y="312"/>
                      </a:lnTo>
                      <a:cubicBezTo>
                        <a:pt x="6" y="323"/>
                        <a:pt x="0" y="334"/>
                        <a:pt x="0" y="344"/>
                      </a:cubicBezTo>
                      <a:lnTo>
                        <a:pt x="0" y="344"/>
                      </a:lnTo>
                      <a:cubicBezTo>
                        <a:pt x="0" y="355"/>
                        <a:pt x="9" y="364"/>
                        <a:pt x="25" y="369"/>
                      </a:cubicBezTo>
                      <a:lnTo>
                        <a:pt x="25" y="369"/>
                      </a:lnTo>
                      <a:cubicBezTo>
                        <a:pt x="41" y="375"/>
                        <a:pt x="60" y="378"/>
                        <a:pt x="82" y="378"/>
                      </a:cubicBezTo>
                      <a:lnTo>
                        <a:pt x="606" y="378"/>
                      </a:lnTo>
                      <a:lnTo>
                        <a:pt x="606" y="378"/>
                      </a:lnTo>
                      <a:cubicBezTo>
                        <a:pt x="628" y="378"/>
                        <a:pt x="647" y="375"/>
                        <a:pt x="664" y="369"/>
                      </a:cubicBezTo>
                      <a:lnTo>
                        <a:pt x="664" y="369"/>
                      </a:lnTo>
                      <a:cubicBezTo>
                        <a:pt x="681" y="364"/>
                        <a:pt x="689" y="355"/>
                        <a:pt x="689" y="344"/>
                      </a:cubicBezTo>
                      <a:lnTo>
                        <a:pt x="689" y="344"/>
                      </a:lnTo>
                      <a:cubicBezTo>
                        <a:pt x="689" y="334"/>
                        <a:pt x="684" y="323"/>
                        <a:pt x="672" y="312"/>
                      </a:cubicBezTo>
                      <a:lnTo>
                        <a:pt x="639" y="27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6" name="Freeform 351">
                  <a:extLst>
                    <a:ext uri="{FF2B5EF4-FFF2-40B4-BE49-F238E27FC236}">
                      <a16:creationId xmlns:a16="http://schemas.microsoft.com/office/drawing/2014/main" id="{3DE2135E-F865-7543-95F0-7618E09C090B}"/>
                    </a:ext>
                  </a:extLst>
                </p:cNvPr>
                <p:cNvSpPr>
                  <a:spLocks noChangeArrowheads="1"/>
                </p:cNvSpPr>
                <p:nvPr/>
              </p:nvSpPr>
              <p:spPr bwMode="auto">
                <a:xfrm>
                  <a:off x="5013325" y="2714625"/>
                  <a:ext cx="247650" cy="136525"/>
                </a:xfrm>
                <a:custGeom>
                  <a:avLst/>
                  <a:gdLst>
                    <a:gd name="T0" fmla="*/ 663 w 689"/>
                    <a:gd name="T1" fmla="*/ 368 h 378"/>
                    <a:gd name="T2" fmla="*/ 663 w 689"/>
                    <a:gd name="T3" fmla="*/ 368 h 378"/>
                    <a:gd name="T4" fmla="*/ 688 w 689"/>
                    <a:gd name="T5" fmla="*/ 344 h 378"/>
                    <a:gd name="T6" fmla="*/ 688 w 689"/>
                    <a:gd name="T7" fmla="*/ 344 h 378"/>
                    <a:gd name="T8" fmla="*/ 672 w 689"/>
                    <a:gd name="T9" fmla="*/ 311 h 378"/>
                    <a:gd name="T10" fmla="*/ 639 w 689"/>
                    <a:gd name="T11" fmla="*/ 278 h 378"/>
                    <a:gd name="T12" fmla="*/ 606 w 689"/>
                    <a:gd name="T13" fmla="*/ 246 h 378"/>
                    <a:gd name="T14" fmla="*/ 573 w 689"/>
                    <a:gd name="T15" fmla="*/ 213 h 378"/>
                    <a:gd name="T16" fmla="*/ 541 w 689"/>
                    <a:gd name="T17" fmla="*/ 180 h 378"/>
                    <a:gd name="T18" fmla="*/ 508 w 689"/>
                    <a:gd name="T19" fmla="*/ 147 h 378"/>
                    <a:gd name="T20" fmla="*/ 475 w 689"/>
                    <a:gd name="T21" fmla="*/ 114 h 378"/>
                    <a:gd name="T22" fmla="*/ 443 w 689"/>
                    <a:gd name="T23" fmla="*/ 82 h 378"/>
                    <a:gd name="T24" fmla="*/ 409 w 689"/>
                    <a:gd name="T25" fmla="*/ 49 h 378"/>
                    <a:gd name="T26" fmla="*/ 377 w 689"/>
                    <a:gd name="T27" fmla="*/ 16 h 378"/>
                    <a:gd name="T28" fmla="*/ 377 w 689"/>
                    <a:gd name="T29" fmla="*/ 16 h 378"/>
                    <a:gd name="T30" fmla="*/ 344 w 689"/>
                    <a:gd name="T31" fmla="*/ 0 h 378"/>
                    <a:gd name="T32" fmla="*/ 344 w 689"/>
                    <a:gd name="T33" fmla="*/ 0 h 378"/>
                    <a:gd name="T34" fmla="*/ 311 w 689"/>
                    <a:gd name="T35" fmla="*/ 16 h 378"/>
                    <a:gd name="T36" fmla="*/ 279 w 689"/>
                    <a:gd name="T37" fmla="*/ 49 h 378"/>
                    <a:gd name="T38" fmla="*/ 245 w 689"/>
                    <a:gd name="T39" fmla="*/ 82 h 378"/>
                    <a:gd name="T40" fmla="*/ 147 w 689"/>
                    <a:gd name="T41" fmla="*/ 180 h 378"/>
                    <a:gd name="T42" fmla="*/ 115 w 689"/>
                    <a:gd name="T43" fmla="*/ 213 h 378"/>
                    <a:gd name="T44" fmla="*/ 81 w 689"/>
                    <a:gd name="T45" fmla="*/ 246 h 378"/>
                    <a:gd name="T46" fmla="*/ 16 w 689"/>
                    <a:gd name="T47" fmla="*/ 311 h 378"/>
                    <a:gd name="T48" fmla="*/ 16 w 689"/>
                    <a:gd name="T49" fmla="*/ 311 h 378"/>
                    <a:gd name="T50" fmla="*/ 0 w 689"/>
                    <a:gd name="T51" fmla="*/ 344 h 378"/>
                    <a:gd name="T52" fmla="*/ 0 w 689"/>
                    <a:gd name="T53" fmla="*/ 344 h 378"/>
                    <a:gd name="T54" fmla="*/ 25 w 689"/>
                    <a:gd name="T55" fmla="*/ 368 h 378"/>
                    <a:gd name="T56" fmla="*/ 25 w 689"/>
                    <a:gd name="T57" fmla="*/ 368 h 378"/>
                    <a:gd name="T58" fmla="*/ 81 w 689"/>
                    <a:gd name="T59" fmla="*/ 377 h 378"/>
                    <a:gd name="T60" fmla="*/ 606 w 689"/>
                    <a:gd name="T61" fmla="*/ 377 h 378"/>
                    <a:gd name="T62" fmla="*/ 606 w 689"/>
                    <a:gd name="T63" fmla="*/ 377 h 378"/>
                    <a:gd name="T64" fmla="*/ 663 w 689"/>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9" h="378">
                      <a:moveTo>
                        <a:pt x="663" y="368"/>
                      </a:moveTo>
                      <a:lnTo>
                        <a:pt x="663" y="368"/>
                      </a:lnTo>
                      <a:cubicBezTo>
                        <a:pt x="680" y="363"/>
                        <a:pt x="688" y="355"/>
                        <a:pt x="688" y="344"/>
                      </a:cubicBezTo>
                      <a:lnTo>
                        <a:pt x="688" y="344"/>
                      </a:lnTo>
                      <a:cubicBezTo>
                        <a:pt x="688" y="333"/>
                        <a:pt x="683" y="322"/>
                        <a:pt x="672" y="311"/>
                      </a:cubicBezTo>
                      <a:lnTo>
                        <a:pt x="639" y="278"/>
                      </a:lnTo>
                      <a:lnTo>
                        <a:pt x="606" y="246"/>
                      </a:lnTo>
                      <a:lnTo>
                        <a:pt x="573" y="213"/>
                      </a:lnTo>
                      <a:lnTo>
                        <a:pt x="541" y="180"/>
                      </a:lnTo>
                      <a:lnTo>
                        <a:pt x="508" y="147"/>
                      </a:lnTo>
                      <a:lnTo>
                        <a:pt x="475" y="114"/>
                      </a:lnTo>
                      <a:lnTo>
                        <a:pt x="443" y="82"/>
                      </a:lnTo>
                      <a:lnTo>
                        <a:pt x="409" y="49"/>
                      </a:lnTo>
                      <a:lnTo>
                        <a:pt x="377" y="16"/>
                      </a:lnTo>
                      <a:lnTo>
                        <a:pt x="377" y="16"/>
                      </a:lnTo>
                      <a:cubicBezTo>
                        <a:pt x="366" y="5"/>
                        <a:pt x="355" y="0"/>
                        <a:pt x="344" y="0"/>
                      </a:cubicBezTo>
                      <a:lnTo>
                        <a:pt x="344" y="0"/>
                      </a:lnTo>
                      <a:cubicBezTo>
                        <a:pt x="333" y="0"/>
                        <a:pt x="322" y="5"/>
                        <a:pt x="311" y="16"/>
                      </a:cubicBezTo>
                      <a:lnTo>
                        <a:pt x="279" y="49"/>
                      </a:lnTo>
                      <a:lnTo>
                        <a:pt x="245" y="82"/>
                      </a:lnTo>
                      <a:lnTo>
                        <a:pt x="147" y="180"/>
                      </a:lnTo>
                      <a:lnTo>
                        <a:pt x="115" y="213"/>
                      </a:lnTo>
                      <a:lnTo>
                        <a:pt x="81" y="246"/>
                      </a:lnTo>
                      <a:lnTo>
                        <a:pt x="16" y="311"/>
                      </a:lnTo>
                      <a:lnTo>
                        <a:pt x="16" y="311"/>
                      </a:lnTo>
                      <a:cubicBezTo>
                        <a:pt x="5" y="322"/>
                        <a:pt x="0" y="333"/>
                        <a:pt x="0" y="344"/>
                      </a:cubicBezTo>
                      <a:lnTo>
                        <a:pt x="0" y="344"/>
                      </a:lnTo>
                      <a:cubicBezTo>
                        <a:pt x="0" y="355"/>
                        <a:pt x="8" y="363"/>
                        <a:pt x="25" y="368"/>
                      </a:cubicBezTo>
                      <a:lnTo>
                        <a:pt x="25" y="368"/>
                      </a:lnTo>
                      <a:cubicBezTo>
                        <a:pt x="41" y="374"/>
                        <a:pt x="60" y="377"/>
                        <a:pt x="81" y="377"/>
                      </a:cubicBezTo>
                      <a:lnTo>
                        <a:pt x="606" y="377"/>
                      </a:lnTo>
                      <a:lnTo>
                        <a:pt x="606" y="377"/>
                      </a:lnTo>
                      <a:cubicBezTo>
                        <a:pt x="628" y="377"/>
                        <a:pt x="647" y="374"/>
                        <a:pt x="663" y="368"/>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7" name="Freeform 352">
                  <a:extLst>
                    <a:ext uri="{FF2B5EF4-FFF2-40B4-BE49-F238E27FC236}">
                      <a16:creationId xmlns:a16="http://schemas.microsoft.com/office/drawing/2014/main" id="{C953CC68-C5B2-D74D-9D25-CC33EA50CBA4}"/>
                    </a:ext>
                  </a:extLst>
                </p:cNvPr>
                <p:cNvSpPr>
                  <a:spLocks noChangeArrowheads="1"/>
                </p:cNvSpPr>
                <p:nvPr/>
              </p:nvSpPr>
              <p:spPr bwMode="auto">
                <a:xfrm>
                  <a:off x="5319713" y="2714625"/>
                  <a:ext cx="247650" cy="136525"/>
                </a:xfrm>
                <a:custGeom>
                  <a:avLst/>
                  <a:gdLst>
                    <a:gd name="T0" fmla="*/ 377 w 689"/>
                    <a:gd name="T1" fmla="*/ 16 h 378"/>
                    <a:gd name="T2" fmla="*/ 377 w 689"/>
                    <a:gd name="T3" fmla="*/ 16 h 378"/>
                    <a:gd name="T4" fmla="*/ 344 w 689"/>
                    <a:gd name="T5" fmla="*/ 0 h 378"/>
                    <a:gd name="T6" fmla="*/ 344 w 689"/>
                    <a:gd name="T7" fmla="*/ 0 h 378"/>
                    <a:gd name="T8" fmla="*/ 311 w 689"/>
                    <a:gd name="T9" fmla="*/ 16 h 378"/>
                    <a:gd name="T10" fmla="*/ 278 w 689"/>
                    <a:gd name="T11" fmla="*/ 49 h 378"/>
                    <a:gd name="T12" fmla="*/ 246 w 689"/>
                    <a:gd name="T13" fmla="*/ 82 h 378"/>
                    <a:gd name="T14" fmla="*/ 213 w 689"/>
                    <a:gd name="T15" fmla="*/ 114 h 378"/>
                    <a:gd name="T16" fmla="*/ 180 w 689"/>
                    <a:gd name="T17" fmla="*/ 147 h 378"/>
                    <a:gd name="T18" fmla="*/ 147 w 689"/>
                    <a:gd name="T19" fmla="*/ 180 h 378"/>
                    <a:gd name="T20" fmla="*/ 115 w 689"/>
                    <a:gd name="T21" fmla="*/ 213 h 378"/>
                    <a:gd name="T22" fmla="*/ 82 w 689"/>
                    <a:gd name="T23" fmla="*/ 246 h 378"/>
                    <a:gd name="T24" fmla="*/ 49 w 689"/>
                    <a:gd name="T25" fmla="*/ 278 h 378"/>
                    <a:gd name="T26" fmla="*/ 16 w 689"/>
                    <a:gd name="T27" fmla="*/ 311 h 378"/>
                    <a:gd name="T28" fmla="*/ 16 w 689"/>
                    <a:gd name="T29" fmla="*/ 311 h 378"/>
                    <a:gd name="T30" fmla="*/ 0 w 689"/>
                    <a:gd name="T31" fmla="*/ 344 h 378"/>
                    <a:gd name="T32" fmla="*/ 0 w 689"/>
                    <a:gd name="T33" fmla="*/ 344 h 378"/>
                    <a:gd name="T34" fmla="*/ 25 w 689"/>
                    <a:gd name="T35" fmla="*/ 368 h 378"/>
                    <a:gd name="T36" fmla="*/ 25 w 689"/>
                    <a:gd name="T37" fmla="*/ 368 h 378"/>
                    <a:gd name="T38" fmla="*/ 82 w 689"/>
                    <a:gd name="T39" fmla="*/ 377 h 378"/>
                    <a:gd name="T40" fmla="*/ 607 w 689"/>
                    <a:gd name="T41" fmla="*/ 377 h 378"/>
                    <a:gd name="T42" fmla="*/ 607 w 689"/>
                    <a:gd name="T43" fmla="*/ 377 h 378"/>
                    <a:gd name="T44" fmla="*/ 664 w 689"/>
                    <a:gd name="T45" fmla="*/ 368 h 378"/>
                    <a:gd name="T46" fmla="*/ 664 w 689"/>
                    <a:gd name="T47" fmla="*/ 368 h 378"/>
                    <a:gd name="T48" fmla="*/ 688 w 689"/>
                    <a:gd name="T49" fmla="*/ 344 h 378"/>
                    <a:gd name="T50" fmla="*/ 688 w 689"/>
                    <a:gd name="T51" fmla="*/ 344 h 378"/>
                    <a:gd name="T52" fmla="*/ 672 w 689"/>
                    <a:gd name="T53" fmla="*/ 311 h 378"/>
                    <a:gd name="T54" fmla="*/ 377 w 689"/>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9" h="378">
                      <a:moveTo>
                        <a:pt x="377" y="16"/>
                      </a:moveTo>
                      <a:lnTo>
                        <a:pt x="377" y="16"/>
                      </a:lnTo>
                      <a:cubicBezTo>
                        <a:pt x="366" y="5"/>
                        <a:pt x="355" y="0"/>
                        <a:pt x="344" y="0"/>
                      </a:cubicBezTo>
                      <a:lnTo>
                        <a:pt x="344" y="0"/>
                      </a:lnTo>
                      <a:cubicBezTo>
                        <a:pt x="333" y="0"/>
                        <a:pt x="322" y="5"/>
                        <a:pt x="311" y="16"/>
                      </a:cubicBezTo>
                      <a:lnTo>
                        <a:pt x="278" y="49"/>
                      </a:lnTo>
                      <a:lnTo>
                        <a:pt x="246" y="82"/>
                      </a:lnTo>
                      <a:lnTo>
                        <a:pt x="213" y="114"/>
                      </a:lnTo>
                      <a:lnTo>
                        <a:pt x="180" y="147"/>
                      </a:lnTo>
                      <a:lnTo>
                        <a:pt x="147" y="180"/>
                      </a:lnTo>
                      <a:lnTo>
                        <a:pt x="115" y="213"/>
                      </a:lnTo>
                      <a:lnTo>
                        <a:pt x="82" y="246"/>
                      </a:lnTo>
                      <a:lnTo>
                        <a:pt x="49" y="278"/>
                      </a:lnTo>
                      <a:lnTo>
                        <a:pt x="16" y="311"/>
                      </a:lnTo>
                      <a:lnTo>
                        <a:pt x="16" y="311"/>
                      </a:lnTo>
                      <a:cubicBezTo>
                        <a:pt x="6" y="322"/>
                        <a:pt x="0" y="333"/>
                        <a:pt x="0" y="344"/>
                      </a:cubicBezTo>
                      <a:lnTo>
                        <a:pt x="0" y="344"/>
                      </a:lnTo>
                      <a:cubicBezTo>
                        <a:pt x="0" y="355"/>
                        <a:pt x="8" y="363"/>
                        <a:pt x="25" y="368"/>
                      </a:cubicBezTo>
                      <a:lnTo>
                        <a:pt x="25" y="368"/>
                      </a:lnTo>
                      <a:cubicBezTo>
                        <a:pt x="41" y="374"/>
                        <a:pt x="60" y="377"/>
                        <a:pt x="82" y="377"/>
                      </a:cubicBezTo>
                      <a:lnTo>
                        <a:pt x="607" y="377"/>
                      </a:lnTo>
                      <a:lnTo>
                        <a:pt x="607" y="377"/>
                      </a:lnTo>
                      <a:cubicBezTo>
                        <a:pt x="628" y="377"/>
                        <a:pt x="647" y="374"/>
                        <a:pt x="664" y="368"/>
                      </a:cubicBezTo>
                      <a:lnTo>
                        <a:pt x="664" y="368"/>
                      </a:lnTo>
                      <a:cubicBezTo>
                        <a:pt x="680" y="363"/>
                        <a:pt x="688" y="355"/>
                        <a:pt x="688" y="344"/>
                      </a:cubicBezTo>
                      <a:lnTo>
                        <a:pt x="688" y="344"/>
                      </a:lnTo>
                      <a:cubicBezTo>
                        <a:pt x="688" y="333"/>
                        <a:pt x="683" y="322"/>
                        <a:pt x="672" y="311"/>
                      </a:cubicBezTo>
                      <a:lnTo>
                        <a:pt x="377" y="16"/>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58" name="Freeform 353">
                  <a:extLst>
                    <a:ext uri="{FF2B5EF4-FFF2-40B4-BE49-F238E27FC236}">
                      <a16:creationId xmlns:a16="http://schemas.microsoft.com/office/drawing/2014/main" id="{14E50DA4-63B3-AC42-AD63-8323A60B8C84}"/>
                    </a:ext>
                  </a:extLst>
                </p:cNvPr>
                <p:cNvSpPr>
                  <a:spLocks noChangeArrowheads="1"/>
                </p:cNvSpPr>
                <p:nvPr/>
              </p:nvSpPr>
              <p:spPr bwMode="auto">
                <a:xfrm>
                  <a:off x="5154613" y="2851150"/>
                  <a:ext cx="271462" cy="141288"/>
                </a:xfrm>
                <a:custGeom>
                  <a:avLst/>
                  <a:gdLst>
                    <a:gd name="T0" fmla="*/ 705 w 755"/>
                    <a:gd name="T1" fmla="*/ 292 h 391"/>
                    <a:gd name="T2" fmla="*/ 672 w 755"/>
                    <a:gd name="T3" fmla="*/ 259 h 391"/>
                    <a:gd name="T4" fmla="*/ 639 w 755"/>
                    <a:gd name="T5" fmla="*/ 226 h 391"/>
                    <a:gd name="T6" fmla="*/ 606 w 755"/>
                    <a:gd name="T7" fmla="*/ 193 h 391"/>
                    <a:gd name="T8" fmla="*/ 574 w 755"/>
                    <a:gd name="T9" fmla="*/ 161 h 391"/>
                    <a:gd name="T10" fmla="*/ 541 w 755"/>
                    <a:gd name="T11" fmla="*/ 128 h 391"/>
                    <a:gd name="T12" fmla="*/ 508 w 755"/>
                    <a:gd name="T13" fmla="*/ 95 h 391"/>
                    <a:gd name="T14" fmla="*/ 475 w 755"/>
                    <a:gd name="T15" fmla="*/ 62 h 391"/>
                    <a:gd name="T16" fmla="*/ 443 w 755"/>
                    <a:gd name="T17" fmla="*/ 29 h 391"/>
                    <a:gd name="T18" fmla="*/ 443 w 755"/>
                    <a:gd name="T19" fmla="*/ 29 h 391"/>
                    <a:gd name="T20" fmla="*/ 410 w 755"/>
                    <a:gd name="T21" fmla="*/ 8 h 391"/>
                    <a:gd name="T22" fmla="*/ 410 w 755"/>
                    <a:gd name="T23" fmla="*/ 8 h 391"/>
                    <a:gd name="T24" fmla="*/ 401 w 755"/>
                    <a:gd name="T25" fmla="*/ 5 h 391"/>
                    <a:gd name="T26" fmla="*/ 401 w 755"/>
                    <a:gd name="T27" fmla="*/ 5 h 391"/>
                    <a:gd name="T28" fmla="*/ 353 w 755"/>
                    <a:gd name="T29" fmla="*/ 5 h 391"/>
                    <a:gd name="T30" fmla="*/ 353 w 755"/>
                    <a:gd name="T31" fmla="*/ 5 h 391"/>
                    <a:gd name="T32" fmla="*/ 312 w 755"/>
                    <a:gd name="T33" fmla="*/ 29 h 391"/>
                    <a:gd name="T34" fmla="*/ 279 w 755"/>
                    <a:gd name="T35" fmla="*/ 62 h 391"/>
                    <a:gd name="T36" fmla="*/ 246 w 755"/>
                    <a:gd name="T37" fmla="*/ 95 h 391"/>
                    <a:gd name="T38" fmla="*/ 148 w 755"/>
                    <a:gd name="T39" fmla="*/ 193 h 391"/>
                    <a:gd name="T40" fmla="*/ 115 w 755"/>
                    <a:gd name="T41" fmla="*/ 226 h 391"/>
                    <a:gd name="T42" fmla="*/ 82 w 755"/>
                    <a:gd name="T43" fmla="*/ 259 h 391"/>
                    <a:gd name="T44" fmla="*/ 16 w 755"/>
                    <a:gd name="T45" fmla="*/ 325 h 391"/>
                    <a:gd name="T46" fmla="*/ 16 w 755"/>
                    <a:gd name="T47" fmla="*/ 325 h 391"/>
                    <a:gd name="T48" fmla="*/ 0 w 755"/>
                    <a:gd name="T49" fmla="*/ 357 h 391"/>
                    <a:gd name="T50" fmla="*/ 0 w 755"/>
                    <a:gd name="T51" fmla="*/ 357 h 391"/>
                    <a:gd name="T52" fmla="*/ 25 w 755"/>
                    <a:gd name="T53" fmla="*/ 382 h 391"/>
                    <a:gd name="T54" fmla="*/ 25 w 755"/>
                    <a:gd name="T55" fmla="*/ 382 h 391"/>
                    <a:gd name="T56" fmla="*/ 82 w 755"/>
                    <a:gd name="T57" fmla="*/ 390 h 391"/>
                    <a:gd name="T58" fmla="*/ 410 w 755"/>
                    <a:gd name="T59" fmla="*/ 390 h 391"/>
                    <a:gd name="T60" fmla="*/ 672 w 755"/>
                    <a:gd name="T61" fmla="*/ 390 h 391"/>
                    <a:gd name="T62" fmla="*/ 672 w 755"/>
                    <a:gd name="T63" fmla="*/ 390 h 391"/>
                    <a:gd name="T64" fmla="*/ 729 w 755"/>
                    <a:gd name="T65" fmla="*/ 382 h 391"/>
                    <a:gd name="T66" fmla="*/ 729 w 755"/>
                    <a:gd name="T67" fmla="*/ 382 h 391"/>
                    <a:gd name="T68" fmla="*/ 754 w 755"/>
                    <a:gd name="T69" fmla="*/ 357 h 391"/>
                    <a:gd name="T70" fmla="*/ 754 w 755"/>
                    <a:gd name="T71" fmla="*/ 357 h 391"/>
                    <a:gd name="T72" fmla="*/ 737 w 755"/>
                    <a:gd name="T73" fmla="*/ 325 h 391"/>
                    <a:gd name="T74" fmla="*/ 705 w 755"/>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5" h="391">
                      <a:moveTo>
                        <a:pt x="705" y="292"/>
                      </a:moveTo>
                      <a:lnTo>
                        <a:pt x="672" y="259"/>
                      </a:lnTo>
                      <a:lnTo>
                        <a:pt x="639" y="226"/>
                      </a:lnTo>
                      <a:lnTo>
                        <a:pt x="606" y="193"/>
                      </a:lnTo>
                      <a:lnTo>
                        <a:pt x="574" y="161"/>
                      </a:lnTo>
                      <a:lnTo>
                        <a:pt x="541" y="128"/>
                      </a:lnTo>
                      <a:lnTo>
                        <a:pt x="508" y="95"/>
                      </a:lnTo>
                      <a:lnTo>
                        <a:pt x="475" y="62"/>
                      </a:lnTo>
                      <a:lnTo>
                        <a:pt x="443" y="29"/>
                      </a:lnTo>
                      <a:lnTo>
                        <a:pt x="443" y="29"/>
                      </a:lnTo>
                      <a:cubicBezTo>
                        <a:pt x="434" y="21"/>
                        <a:pt x="423" y="13"/>
                        <a:pt x="410" y="8"/>
                      </a:cubicBezTo>
                      <a:lnTo>
                        <a:pt x="410" y="8"/>
                      </a:lnTo>
                      <a:cubicBezTo>
                        <a:pt x="407" y="7"/>
                        <a:pt x="404" y="6"/>
                        <a:pt x="401" y="5"/>
                      </a:cubicBezTo>
                      <a:lnTo>
                        <a:pt x="401" y="5"/>
                      </a:lnTo>
                      <a:cubicBezTo>
                        <a:pt x="385" y="0"/>
                        <a:pt x="369" y="0"/>
                        <a:pt x="353" y="5"/>
                      </a:cubicBezTo>
                      <a:lnTo>
                        <a:pt x="353" y="5"/>
                      </a:lnTo>
                      <a:cubicBezTo>
                        <a:pt x="336" y="10"/>
                        <a:pt x="323" y="18"/>
                        <a:pt x="312" y="29"/>
                      </a:cubicBezTo>
                      <a:lnTo>
                        <a:pt x="279" y="62"/>
                      </a:lnTo>
                      <a:lnTo>
                        <a:pt x="246" y="95"/>
                      </a:lnTo>
                      <a:lnTo>
                        <a:pt x="148" y="193"/>
                      </a:lnTo>
                      <a:lnTo>
                        <a:pt x="115" y="226"/>
                      </a:lnTo>
                      <a:lnTo>
                        <a:pt x="82" y="259"/>
                      </a:lnTo>
                      <a:lnTo>
                        <a:pt x="16" y="325"/>
                      </a:lnTo>
                      <a:lnTo>
                        <a:pt x="16" y="325"/>
                      </a:lnTo>
                      <a:cubicBezTo>
                        <a:pt x="6" y="335"/>
                        <a:pt x="0" y="347"/>
                        <a:pt x="0" y="357"/>
                      </a:cubicBezTo>
                      <a:lnTo>
                        <a:pt x="0" y="357"/>
                      </a:lnTo>
                      <a:cubicBezTo>
                        <a:pt x="0" y="369"/>
                        <a:pt x="8" y="377"/>
                        <a:pt x="25" y="382"/>
                      </a:cubicBezTo>
                      <a:lnTo>
                        <a:pt x="25" y="382"/>
                      </a:lnTo>
                      <a:cubicBezTo>
                        <a:pt x="41" y="387"/>
                        <a:pt x="60" y="390"/>
                        <a:pt x="82" y="390"/>
                      </a:cubicBezTo>
                      <a:lnTo>
                        <a:pt x="410" y="390"/>
                      </a:lnTo>
                      <a:lnTo>
                        <a:pt x="672" y="390"/>
                      </a:lnTo>
                      <a:lnTo>
                        <a:pt x="672" y="390"/>
                      </a:lnTo>
                      <a:cubicBezTo>
                        <a:pt x="694" y="390"/>
                        <a:pt x="713" y="387"/>
                        <a:pt x="729" y="382"/>
                      </a:cubicBezTo>
                      <a:lnTo>
                        <a:pt x="729" y="382"/>
                      </a:lnTo>
                      <a:cubicBezTo>
                        <a:pt x="746" y="377"/>
                        <a:pt x="754" y="369"/>
                        <a:pt x="754" y="357"/>
                      </a:cubicBezTo>
                      <a:lnTo>
                        <a:pt x="754" y="357"/>
                      </a:lnTo>
                      <a:cubicBezTo>
                        <a:pt x="754" y="347"/>
                        <a:pt x="748" y="335"/>
                        <a:pt x="737" y="325"/>
                      </a:cubicBezTo>
                      <a:lnTo>
                        <a:pt x="705" y="292"/>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nvGrpSpPr>
              <p:cNvPr id="14" name="Group 550">
                <a:extLst>
                  <a:ext uri="{FF2B5EF4-FFF2-40B4-BE49-F238E27FC236}">
                    <a16:creationId xmlns:a16="http://schemas.microsoft.com/office/drawing/2014/main" id="{A2875271-3128-7A42-90E0-F1B0B784F2C4}"/>
                  </a:ext>
                </a:extLst>
              </p:cNvPr>
              <p:cNvGrpSpPr/>
              <p:nvPr/>
            </p:nvGrpSpPr>
            <p:grpSpPr>
              <a:xfrm rot="5400000">
                <a:off x="2352973" y="4891185"/>
                <a:ext cx="675631" cy="1393613"/>
                <a:chOff x="5886450" y="1865313"/>
                <a:chExt cx="531813" cy="1096962"/>
              </a:xfrm>
            </p:grpSpPr>
            <p:sp>
              <p:nvSpPr>
                <p:cNvPr id="33" name="Freeform 331">
                  <a:extLst>
                    <a:ext uri="{FF2B5EF4-FFF2-40B4-BE49-F238E27FC236}">
                      <a16:creationId xmlns:a16="http://schemas.microsoft.com/office/drawing/2014/main" id="{A90F1C6B-DE22-ED45-8A7C-0E2C98265FB8}"/>
                    </a:ext>
                  </a:extLst>
                </p:cNvPr>
                <p:cNvSpPr>
                  <a:spLocks noChangeArrowheads="1"/>
                </p:cNvSpPr>
                <p:nvPr/>
              </p:nvSpPr>
              <p:spPr bwMode="auto">
                <a:xfrm>
                  <a:off x="5886450" y="1865313"/>
                  <a:ext cx="266700" cy="1096962"/>
                </a:xfrm>
                <a:custGeom>
                  <a:avLst/>
                  <a:gdLst>
                    <a:gd name="T0" fmla="*/ 656 w 739"/>
                    <a:gd name="T1" fmla="*/ 409 h 3049"/>
                    <a:gd name="T2" fmla="*/ 623 w 739"/>
                    <a:gd name="T3" fmla="*/ 475 h 3049"/>
                    <a:gd name="T4" fmla="*/ 590 w 739"/>
                    <a:gd name="T5" fmla="*/ 475 h 3049"/>
                    <a:gd name="T6" fmla="*/ 558 w 739"/>
                    <a:gd name="T7" fmla="*/ 541 h 3049"/>
                    <a:gd name="T8" fmla="*/ 541 w 739"/>
                    <a:gd name="T9" fmla="*/ 557 h 3049"/>
                    <a:gd name="T10" fmla="*/ 541 w 739"/>
                    <a:gd name="T11" fmla="*/ 2524 h 3049"/>
                    <a:gd name="T12" fmla="*/ 541 w 739"/>
                    <a:gd name="T13" fmla="*/ 2491 h 3049"/>
                    <a:gd name="T14" fmla="*/ 607 w 739"/>
                    <a:gd name="T15" fmla="*/ 2589 h 3049"/>
                    <a:gd name="T16" fmla="*/ 590 w 739"/>
                    <a:gd name="T17" fmla="*/ 2573 h 3049"/>
                    <a:gd name="T18" fmla="*/ 689 w 739"/>
                    <a:gd name="T19" fmla="*/ 2638 h 3049"/>
                    <a:gd name="T20" fmla="*/ 492 w 739"/>
                    <a:gd name="T21" fmla="*/ 2442 h 3049"/>
                    <a:gd name="T22" fmla="*/ 459 w 739"/>
                    <a:gd name="T23" fmla="*/ 2442 h 3049"/>
                    <a:gd name="T24" fmla="*/ 426 w 739"/>
                    <a:gd name="T25" fmla="*/ 2376 h 3049"/>
                    <a:gd name="T26" fmla="*/ 410 w 739"/>
                    <a:gd name="T27" fmla="*/ 2393 h 3049"/>
                    <a:gd name="T28" fmla="*/ 476 w 739"/>
                    <a:gd name="T29" fmla="*/ 589 h 3049"/>
                    <a:gd name="T30" fmla="*/ 476 w 739"/>
                    <a:gd name="T31" fmla="*/ 622 h 3049"/>
                    <a:gd name="T32" fmla="*/ 410 w 739"/>
                    <a:gd name="T33" fmla="*/ 655 h 3049"/>
                    <a:gd name="T34" fmla="*/ 426 w 739"/>
                    <a:gd name="T35" fmla="*/ 672 h 3049"/>
                    <a:gd name="T36" fmla="*/ 738 w 739"/>
                    <a:gd name="T37" fmla="*/ 458 h 3049"/>
                    <a:gd name="T38" fmla="*/ 574 w 739"/>
                    <a:gd name="T39" fmla="*/ 606 h 3049"/>
                    <a:gd name="T40" fmla="*/ 549 w 739"/>
                    <a:gd name="T41" fmla="*/ 696 h 3049"/>
                    <a:gd name="T42" fmla="*/ 738 w 739"/>
                    <a:gd name="T43" fmla="*/ 917 h 3049"/>
                    <a:gd name="T44" fmla="*/ 131 w 739"/>
                    <a:gd name="T45" fmla="*/ 1524 h 3049"/>
                    <a:gd name="T46" fmla="*/ 279 w 739"/>
                    <a:gd name="T47" fmla="*/ 1688 h 3049"/>
                    <a:gd name="T48" fmla="*/ 443 w 739"/>
                    <a:gd name="T49" fmla="*/ 1852 h 3049"/>
                    <a:gd name="T50" fmla="*/ 607 w 739"/>
                    <a:gd name="T51" fmla="*/ 2016 h 3049"/>
                    <a:gd name="T52" fmla="*/ 738 w 739"/>
                    <a:gd name="T53" fmla="*/ 2131 h 3049"/>
                    <a:gd name="T54" fmla="*/ 549 w 739"/>
                    <a:gd name="T55" fmla="*/ 2351 h 3049"/>
                    <a:gd name="T56" fmla="*/ 672 w 739"/>
                    <a:gd name="T57" fmla="*/ 2540 h 3049"/>
                    <a:gd name="T58" fmla="*/ 738 w 739"/>
                    <a:gd name="T59" fmla="*/ 2687 h 3049"/>
                    <a:gd name="T60" fmla="*/ 738 w 739"/>
                    <a:gd name="T61" fmla="*/ 3048 h 3049"/>
                    <a:gd name="T62" fmla="*/ 607 w 739"/>
                    <a:gd name="T63" fmla="*/ 2933 h 3049"/>
                    <a:gd name="T64" fmla="*/ 664 w 739"/>
                    <a:gd name="T65" fmla="*/ 2860 h 3049"/>
                    <a:gd name="T66" fmla="*/ 607 w 739"/>
                    <a:gd name="T67" fmla="*/ 2737 h 3049"/>
                    <a:gd name="T68" fmla="*/ 443 w 739"/>
                    <a:gd name="T69" fmla="*/ 2573 h 3049"/>
                    <a:gd name="T70" fmla="*/ 279 w 739"/>
                    <a:gd name="T71" fmla="*/ 2409 h 3049"/>
                    <a:gd name="T72" fmla="*/ 197 w 739"/>
                    <a:gd name="T73" fmla="*/ 2310 h 3049"/>
                    <a:gd name="T74" fmla="*/ 607 w 739"/>
                    <a:gd name="T75" fmla="*/ 2278 h 3049"/>
                    <a:gd name="T76" fmla="*/ 672 w 739"/>
                    <a:gd name="T77" fmla="*/ 2212 h 3049"/>
                    <a:gd name="T78" fmla="*/ 377 w 739"/>
                    <a:gd name="T79" fmla="*/ 1917 h 3049"/>
                    <a:gd name="T80" fmla="*/ 83 w 739"/>
                    <a:gd name="T81" fmla="*/ 1623 h 3049"/>
                    <a:gd name="T82" fmla="*/ 0 w 739"/>
                    <a:gd name="T83" fmla="*/ 1524 h 3049"/>
                    <a:gd name="T84" fmla="*/ 148 w 739"/>
                    <a:gd name="T85" fmla="*/ 1360 h 3049"/>
                    <a:gd name="T86" fmla="*/ 312 w 739"/>
                    <a:gd name="T87" fmla="*/ 1196 h 3049"/>
                    <a:gd name="T88" fmla="*/ 476 w 739"/>
                    <a:gd name="T89" fmla="*/ 1032 h 3049"/>
                    <a:gd name="T90" fmla="*/ 640 w 739"/>
                    <a:gd name="T91" fmla="*/ 868 h 3049"/>
                    <a:gd name="T92" fmla="*/ 664 w 739"/>
                    <a:gd name="T93" fmla="*/ 778 h 3049"/>
                    <a:gd name="T94" fmla="*/ 222 w 739"/>
                    <a:gd name="T95" fmla="*/ 762 h 3049"/>
                    <a:gd name="T96" fmla="*/ 279 w 739"/>
                    <a:gd name="T97" fmla="*/ 639 h 3049"/>
                    <a:gd name="T98" fmla="*/ 508 w 739"/>
                    <a:gd name="T99" fmla="*/ 409 h 3049"/>
                    <a:gd name="T100" fmla="*/ 689 w 739"/>
                    <a:gd name="T101" fmla="*/ 213 h 3049"/>
                    <a:gd name="T102" fmla="*/ 590 w 739"/>
                    <a:gd name="T103" fmla="*/ 147 h 3049"/>
                    <a:gd name="T104" fmla="*/ 705 w 739"/>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689" y="409"/>
                      </a:moveTo>
                      <a:lnTo>
                        <a:pt x="689" y="409"/>
                      </a:lnTo>
                      <a:cubicBezTo>
                        <a:pt x="689" y="398"/>
                        <a:pt x="683" y="393"/>
                        <a:pt x="672" y="393"/>
                      </a:cubicBezTo>
                      <a:lnTo>
                        <a:pt x="672" y="393"/>
                      </a:lnTo>
                      <a:cubicBezTo>
                        <a:pt x="661" y="393"/>
                        <a:pt x="656" y="398"/>
                        <a:pt x="656" y="409"/>
                      </a:cubicBezTo>
                      <a:lnTo>
                        <a:pt x="656" y="409"/>
                      </a:lnTo>
                      <a:cubicBezTo>
                        <a:pt x="656" y="420"/>
                        <a:pt x="661" y="426"/>
                        <a:pt x="672" y="426"/>
                      </a:cubicBezTo>
                      <a:lnTo>
                        <a:pt x="672" y="426"/>
                      </a:lnTo>
                      <a:cubicBezTo>
                        <a:pt x="683" y="426"/>
                        <a:pt x="689" y="420"/>
                        <a:pt x="689" y="409"/>
                      </a:cubicBezTo>
                      <a:close/>
                      <a:moveTo>
                        <a:pt x="623" y="475"/>
                      </a:moveTo>
                      <a:lnTo>
                        <a:pt x="623" y="475"/>
                      </a:lnTo>
                      <a:cubicBezTo>
                        <a:pt x="623" y="464"/>
                        <a:pt x="618" y="458"/>
                        <a:pt x="607" y="458"/>
                      </a:cubicBezTo>
                      <a:lnTo>
                        <a:pt x="607" y="458"/>
                      </a:lnTo>
                      <a:cubicBezTo>
                        <a:pt x="596" y="458"/>
                        <a:pt x="590" y="464"/>
                        <a:pt x="590" y="475"/>
                      </a:cubicBezTo>
                      <a:lnTo>
                        <a:pt x="590" y="475"/>
                      </a:lnTo>
                      <a:cubicBezTo>
                        <a:pt x="590" y="486"/>
                        <a:pt x="596" y="491"/>
                        <a:pt x="607" y="491"/>
                      </a:cubicBezTo>
                      <a:lnTo>
                        <a:pt x="607" y="491"/>
                      </a:lnTo>
                      <a:cubicBezTo>
                        <a:pt x="618" y="491"/>
                        <a:pt x="623" y="486"/>
                        <a:pt x="623" y="475"/>
                      </a:cubicBezTo>
                      <a:close/>
                      <a:moveTo>
                        <a:pt x="558" y="541"/>
                      </a:moveTo>
                      <a:lnTo>
                        <a:pt x="558" y="541"/>
                      </a:lnTo>
                      <a:cubicBezTo>
                        <a:pt x="558" y="529"/>
                        <a:pt x="552" y="524"/>
                        <a:pt x="541" y="524"/>
                      </a:cubicBezTo>
                      <a:lnTo>
                        <a:pt x="541" y="524"/>
                      </a:lnTo>
                      <a:cubicBezTo>
                        <a:pt x="530" y="524"/>
                        <a:pt x="525" y="529"/>
                        <a:pt x="525" y="541"/>
                      </a:cubicBezTo>
                      <a:lnTo>
                        <a:pt x="525" y="541"/>
                      </a:lnTo>
                      <a:cubicBezTo>
                        <a:pt x="525" y="551"/>
                        <a:pt x="530" y="557"/>
                        <a:pt x="541" y="557"/>
                      </a:cubicBezTo>
                      <a:lnTo>
                        <a:pt x="541" y="557"/>
                      </a:lnTo>
                      <a:cubicBezTo>
                        <a:pt x="552" y="557"/>
                        <a:pt x="558" y="551"/>
                        <a:pt x="558" y="541"/>
                      </a:cubicBezTo>
                      <a:close/>
                      <a:moveTo>
                        <a:pt x="525" y="2507"/>
                      </a:moveTo>
                      <a:lnTo>
                        <a:pt x="525" y="2507"/>
                      </a:lnTo>
                      <a:cubicBezTo>
                        <a:pt x="525" y="2518"/>
                        <a:pt x="530" y="2524"/>
                        <a:pt x="541" y="2524"/>
                      </a:cubicBezTo>
                      <a:lnTo>
                        <a:pt x="541" y="2524"/>
                      </a:lnTo>
                      <a:cubicBezTo>
                        <a:pt x="552" y="2524"/>
                        <a:pt x="558" y="2518"/>
                        <a:pt x="558" y="2507"/>
                      </a:cubicBezTo>
                      <a:lnTo>
                        <a:pt x="558" y="2507"/>
                      </a:lnTo>
                      <a:cubicBezTo>
                        <a:pt x="558" y="2496"/>
                        <a:pt x="552" y="2491"/>
                        <a:pt x="541" y="2491"/>
                      </a:cubicBezTo>
                      <a:lnTo>
                        <a:pt x="541" y="2491"/>
                      </a:lnTo>
                      <a:cubicBezTo>
                        <a:pt x="530" y="2491"/>
                        <a:pt x="525" y="2496"/>
                        <a:pt x="525" y="2507"/>
                      </a:cubicBezTo>
                      <a:close/>
                      <a:moveTo>
                        <a:pt x="590" y="2573"/>
                      </a:moveTo>
                      <a:lnTo>
                        <a:pt x="590" y="2573"/>
                      </a:lnTo>
                      <a:cubicBezTo>
                        <a:pt x="590" y="2584"/>
                        <a:pt x="596" y="2589"/>
                        <a:pt x="607" y="2589"/>
                      </a:cubicBezTo>
                      <a:lnTo>
                        <a:pt x="607" y="2589"/>
                      </a:lnTo>
                      <a:cubicBezTo>
                        <a:pt x="618" y="2589"/>
                        <a:pt x="623" y="2584"/>
                        <a:pt x="623" y="2573"/>
                      </a:cubicBezTo>
                      <a:lnTo>
                        <a:pt x="623" y="2573"/>
                      </a:lnTo>
                      <a:cubicBezTo>
                        <a:pt x="623" y="2562"/>
                        <a:pt x="618" y="2556"/>
                        <a:pt x="607" y="2556"/>
                      </a:cubicBezTo>
                      <a:lnTo>
                        <a:pt x="607" y="2556"/>
                      </a:lnTo>
                      <a:cubicBezTo>
                        <a:pt x="596" y="2556"/>
                        <a:pt x="590" y="2562"/>
                        <a:pt x="590" y="2573"/>
                      </a:cubicBezTo>
                      <a:close/>
                      <a:moveTo>
                        <a:pt x="656" y="2638"/>
                      </a:moveTo>
                      <a:lnTo>
                        <a:pt x="656" y="2638"/>
                      </a:lnTo>
                      <a:cubicBezTo>
                        <a:pt x="656" y="2650"/>
                        <a:pt x="661" y="2655"/>
                        <a:pt x="672" y="2655"/>
                      </a:cubicBezTo>
                      <a:lnTo>
                        <a:pt x="672" y="2655"/>
                      </a:lnTo>
                      <a:cubicBezTo>
                        <a:pt x="683" y="2655"/>
                        <a:pt x="689" y="2650"/>
                        <a:pt x="689" y="2638"/>
                      </a:cubicBezTo>
                      <a:lnTo>
                        <a:pt x="689" y="2638"/>
                      </a:lnTo>
                      <a:cubicBezTo>
                        <a:pt x="689" y="2627"/>
                        <a:pt x="683" y="2622"/>
                        <a:pt x="672" y="2622"/>
                      </a:cubicBezTo>
                      <a:lnTo>
                        <a:pt x="672" y="2622"/>
                      </a:lnTo>
                      <a:cubicBezTo>
                        <a:pt x="661" y="2622"/>
                        <a:pt x="656" y="2627"/>
                        <a:pt x="656" y="2638"/>
                      </a:cubicBezTo>
                      <a:close/>
                      <a:moveTo>
                        <a:pt x="492" y="2442"/>
                      </a:moveTo>
                      <a:lnTo>
                        <a:pt x="492" y="2442"/>
                      </a:lnTo>
                      <a:cubicBezTo>
                        <a:pt x="492" y="2431"/>
                        <a:pt x="487" y="2425"/>
                        <a:pt x="476" y="2425"/>
                      </a:cubicBezTo>
                      <a:lnTo>
                        <a:pt x="476" y="2425"/>
                      </a:lnTo>
                      <a:cubicBezTo>
                        <a:pt x="464" y="2425"/>
                        <a:pt x="459" y="2431"/>
                        <a:pt x="459" y="2442"/>
                      </a:cubicBezTo>
                      <a:lnTo>
                        <a:pt x="459" y="2442"/>
                      </a:lnTo>
                      <a:cubicBezTo>
                        <a:pt x="459" y="2452"/>
                        <a:pt x="464" y="2458"/>
                        <a:pt x="476" y="2458"/>
                      </a:cubicBezTo>
                      <a:lnTo>
                        <a:pt x="476" y="2458"/>
                      </a:lnTo>
                      <a:cubicBezTo>
                        <a:pt x="487" y="2458"/>
                        <a:pt x="492" y="2452"/>
                        <a:pt x="492" y="2442"/>
                      </a:cubicBezTo>
                      <a:close/>
                      <a:moveTo>
                        <a:pt x="426" y="2376"/>
                      </a:moveTo>
                      <a:lnTo>
                        <a:pt x="426" y="2376"/>
                      </a:lnTo>
                      <a:cubicBezTo>
                        <a:pt x="426" y="2365"/>
                        <a:pt x="421" y="2360"/>
                        <a:pt x="410" y="2360"/>
                      </a:cubicBezTo>
                      <a:lnTo>
                        <a:pt x="410" y="2360"/>
                      </a:lnTo>
                      <a:cubicBezTo>
                        <a:pt x="399" y="2360"/>
                        <a:pt x="394" y="2365"/>
                        <a:pt x="394" y="2376"/>
                      </a:cubicBezTo>
                      <a:lnTo>
                        <a:pt x="394" y="2376"/>
                      </a:lnTo>
                      <a:cubicBezTo>
                        <a:pt x="394" y="2387"/>
                        <a:pt x="399" y="2393"/>
                        <a:pt x="410" y="2393"/>
                      </a:cubicBezTo>
                      <a:lnTo>
                        <a:pt x="410" y="2393"/>
                      </a:lnTo>
                      <a:cubicBezTo>
                        <a:pt x="421" y="2393"/>
                        <a:pt x="426" y="2387"/>
                        <a:pt x="426" y="2376"/>
                      </a:cubicBezTo>
                      <a:close/>
                      <a:moveTo>
                        <a:pt x="492" y="606"/>
                      </a:moveTo>
                      <a:lnTo>
                        <a:pt x="492" y="606"/>
                      </a:lnTo>
                      <a:cubicBezTo>
                        <a:pt x="492" y="595"/>
                        <a:pt x="487" y="589"/>
                        <a:pt x="476" y="589"/>
                      </a:cubicBezTo>
                      <a:lnTo>
                        <a:pt x="476" y="589"/>
                      </a:lnTo>
                      <a:cubicBezTo>
                        <a:pt x="464" y="589"/>
                        <a:pt x="459" y="595"/>
                        <a:pt x="459" y="606"/>
                      </a:cubicBezTo>
                      <a:lnTo>
                        <a:pt x="459" y="606"/>
                      </a:lnTo>
                      <a:cubicBezTo>
                        <a:pt x="459" y="617"/>
                        <a:pt x="464" y="622"/>
                        <a:pt x="476" y="622"/>
                      </a:cubicBezTo>
                      <a:lnTo>
                        <a:pt x="476" y="622"/>
                      </a:lnTo>
                      <a:cubicBezTo>
                        <a:pt x="487" y="622"/>
                        <a:pt x="492" y="617"/>
                        <a:pt x="492" y="606"/>
                      </a:cubicBezTo>
                      <a:close/>
                      <a:moveTo>
                        <a:pt x="426" y="672"/>
                      </a:moveTo>
                      <a:lnTo>
                        <a:pt x="426" y="672"/>
                      </a:lnTo>
                      <a:cubicBezTo>
                        <a:pt x="426" y="660"/>
                        <a:pt x="421" y="655"/>
                        <a:pt x="410" y="655"/>
                      </a:cubicBezTo>
                      <a:lnTo>
                        <a:pt x="410" y="655"/>
                      </a:lnTo>
                      <a:cubicBezTo>
                        <a:pt x="399" y="655"/>
                        <a:pt x="394" y="660"/>
                        <a:pt x="394" y="672"/>
                      </a:cubicBezTo>
                      <a:lnTo>
                        <a:pt x="394" y="672"/>
                      </a:lnTo>
                      <a:cubicBezTo>
                        <a:pt x="394" y="683"/>
                        <a:pt x="399" y="688"/>
                        <a:pt x="410" y="688"/>
                      </a:cubicBezTo>
                      <a:lnTo>
                        <a:pt x="410" y="688"/>
                      </a:lnTo>
                      <a:cubicBezTo>
                        <a:pt x="421" y="688"/>
                        <a:pt x="426" y="683"/>
                        <a:pt x="426" y="672"/>
                      </a:cubicBezTo>
                      <a:close/>
                      <a:moveTo>
                        <a:pt x="721" y="344"/>
                      </a:moveTo>
                      <a:lnTo>
                        <a:pt x="721" y="344"/>
                      </a:lnTo>
                      <a:cubicBezTo>
                        <a:pt x="721" y="355"/>
                        <a:pt x="727" y="360"/>
                        <a:pt x="738" y="360"/>
                      </a:cubicBezTo>
                      <a:lnTo>
                        <a:pt x="738" y="458"/>
                      </a:lnTo>
                      <a:lnTo>
                        <a:pt x="738" y="458"/>
                      </a:lnTo>
                      <a:cubicBezTo>
                        <a:pt x="727" y="458"/>
                        <a:pt x="716" y="464"/>
                        <a:pt x="705" y="475"/>
                      </a:cubicBezTo>
                      <a:lnTo>
                        <a:pt x="672" y="508"/>
                      </a:lnTo>
                      <a:lnTo>
                        <a:pt x="640" y="541"/>
                      </a:lnTo>
                      <a:lnTo>
                        <a:pt x="607" y="573"/>
                      </a:lnTo>
                      <a:lnTo>
                        <a:pt x="574" y="606"/>
                      </a:lnTo>
                      <a:lnTo>
                        <a:pt x="541" y="639"/>
                      </a:lnTo>
                      <a:lnTo>
                        <a:pt x="541" y="639"/>
                      </a:lnTo>
                      <a:cubicBezTo>
                        <a:pt x="530" y="650"/>
                        <a:pt x="525" y="660"/>
                        <a:pt x="525" y="672"/>
                      </a:cubicBezTo>
                      <a:lnTo>
                        <a:pt x="525" y="672"/>
                      </a:lnTo>
                      <a:cubicBezTo>
                        <a:pt x="525" y="683"/>
                        <a:pt x="533" y="691"/>
                        <a:pt x="549" y="696"/>
                      </a:cubicBezTo>
                      <a:lnTo>
                        <a:pt x="549" y="696"/>
                      </a:lnTo>
                      <a:cubicBezTo>
                        <a:pt x="566" y="702"/>
                        <a:pt x="585" y="704"/>
                        <a:pt x="607" y="704"/>
                      </a:cubicBezTo>
                      <a:lnTo>
                        <a:pt x="738" y="704"/>
                      </a:lnTo>
                      <a:lnTo>
                        <a:pt x="738" y="917"/>
                      </a:lnTo>
                      <a:lnTo>
                        <a:pt x="738" y="917"/>
                      </a:lnTo>
                      <a:cubicBezTo>
                        <a:pt x="727" y="917"/>
                        <a:pt x="716" y="923"/>
                        <a:pt x="705" y="934"/>
                      </a:cubicBezTo>
                      <a:lnTo>
                        <a:pt x="148" y="1491"/>
                      </a:lnTo>
                      <a:lnTo>
                        <a:pt x="148" y="1491"/>
                      </a:lnTo>
                      <a:cubicBezTo>
                        <a:pt x="136" y="1502"/>
                        <a:pt x="131" y="1513"/>
                        <a:pt x="131" y="1524"/>
                      </a:cubicBezTo>
                      <a:lnTo>
                        <a:pt x="131" y="1524"/>
                      </a:lnTo>
                      <a:cubicBezTo>
                        <a:pt x="131" y="1535"/>
                        <a:pt x="136" y="1545"/>
                        <a:pt x="148" y="1557"/>
                      </a:cubicBezTo>
                      <a:lnTo>
                        <a:pt x="181" y="1590"/>
                      </a:lnTo>
                      <a:lnTo>
                        <a:pt x="213" y="1623"/>
                      </a:lnTo>
                      <a:lnTo>
                        <a:pt x="246" y="1655"/>
                      </a:lnTo>
                      <a:lnTo>
                        <a:pt x="279" y="1688"/>
                      </a:lnTo>
                      <a:lnTo>
                        <a:pt x="312" y="1721"/>
                      </a:lnTo>
                      <a:lnTo>
                        <a:pt x="345" y="1754"/>
                      </a:lnTo>
                      <a:lnTo>
                        <a:pt x="377" y="1786"/>
                      </a:lnTo>
                      <a:lnTo>
                        <a:pt x="410" y="1819"/>
                      </a:lnTo>
                      <a:lnTo>
                        <a:pt x="443" y="1852"/>
                      </a:lnTo>
                      <a:lnTo>
                        <a:pt x="476" y="1885"/>
                      </a:lnTo>
                      <a:lnTo>
                        <a:pt x="508" y="1917"/>
                      </a:lnTo>
                      <a:lnTo>
                        <a:pt x="541" y="1950"/>
                      </a:lnTo>
                      <a:lnTo>
                        <a:pt x="574" y="1982"/>
                      </a:lnTo>
                      <a:lnTo>
                        <a:pt x="607" y="2016"/>
                      </a:lnTo>
                      <a:lnTo>
                        <a:pt x="640" y="2048"/>
                      </a:lnTo>
                      <a:lnTo>
                        <a:pt x="672" y="2081"/>
                      </a:lnTo>
                      <a:lnTo>
                        <a:pt x="705" y="2114"/>
                      </a:lnTo>
                      <a:lnTo>
                        <a:pt x="705" y="2114"/>
                      </a:lnTo>
                      <a:cubicBezTo>
                        <a:pt x="716" y="2125"/>
                        <a:pt x="727" y="2131"/>
                        <a:pt x="738" y="2131"/>
                      </a:cubicBezTo>
                      <a:lnTo>
                        <a:pt x="738" y="2344"/>
                      </a:lnTo>
                      <a:lnTo>
                        <a:pt x="607" y="2344"/>
                      </a:lnTo>
                      <a:lnTo>
                        <a:pt x="607" y="2344"/>
                      </a:lnTo>
                      <a:cubicBezTo>
                        <a:pt x="585" y="2344"/>
                        <a:pt x="566" y="2346"/>
                        <a:pt x="549" y="2351"/>
                      </a:cubicBezTo>
                      <a:lnTo>
                        <a:pt x="549" y="2351"/>
                      </a:lnTo>
                      <a:cubicBezTo>
                        <a:pt x="533" y="2357"/>
                        <a:pt x="525" y="2365"/>
                        <a:pt x="525" y="2376"/>
                      </a:cubicBezTo>
                      <a:lnTo>
                        <a:pt x="525" y="2376"/>
                      </a:lnTo>
                      <a:cubicBezTo>
                        <a:pt x="525" y="2387"/>
                        <a:pt x="530" y="2398"/>
                        <a:pt x="541" y="2409"/>
                      </a:cubicBezTo>
                      <a:lnTo>
                        <a:pt x="574" y="2442"/>
                      </a:lnTo>
                      <a:lnTo>
                        <a:pt x="672" y="2540"/>
                      </a:lnTo>
                      <a:lnTo>
                        <a:pt x="705" y="2573"/>
                      </a:lnTo>
                      <a:lnTo>
                        <a:pt x="705" y="2573"/>
                      </a:lnTo>
                      <a:cubicBezTo>
                        <a:pt x="716" y="2584"/>
                        <a:pt x="727" y="2589"/>
                        <a:pt x="738" y="2589"/>
                      </a:cubicBezTo>
                      <a:lnTo>
                        <a:pt x="738" y="2687"/>
                      </a:lnTo>
                      <a:lnTo>
                        <a:pt x="738" y="2687"/>
                      </a:lnTo>
                      <a:cubicBezTo>
                        <a:pt x="727" y="2687"/>
                        <a:pt x="721" y="2693"/>
                        <a:pt x="721" y="2704"/>
                      </a:cubicBezTo>
                      <a:lnTo>
                        <a:pt x="721" y="2704"/>
                      </a:lnTo>
                      <a:cubicBezTo>
                        <a:pt x="721" y="2715"/>
                        <a:pt x="727" y="2720"/>
                        <a:pt x="738" y="2720"/>
                      </a:cubicBezTo>
                      <a:lnTo>
                        <a:pt x="738" y="3048"/>
                      </a:lnTo>
                      <a:lnTo>
                        <a:pt x="738" y="3048"/>
                      </a:lnTo>
                      <a:cubicBezTo>
                        <a:pt x="727" y="3048"/>
                        <a:pt x="716" y="3043"/>
                        <a:pt x="705" y="3032"/>
                      </a:cubicBezTo>
                      <a:lnTo>
                        <a:pt x="672" y="2999"/>
                      </a:lnTo>
                      <a:lnTo>
                        <a:pt x="640" y="2966"/>
                      </a:lnTo>
                      <a:lnTo>
                        <a:pt x="607" y="2933"/>
                      </a:lnTo>
                      <a:lnTo>
                        <a:pt x="607" y="2933"/>
                      </a:lnTo>
                      <a:cubicBezTo>
                        <a:pt x="596" y="2923"/>
                        <a:pt x="590" y="2912"/>
                        <a:pt x="590" y="2901"/>
                      </a:cubicBezTo>
                      <a:lnTo>
                        <a:pt x="590" y="2901"/>
                      </a:lnTo>
                      <a:cubicBezTo>
                        <a:pt x="590" y="2889"/>
                        <a:pt x="599" y="2882"/>
                        <a:pt x="615" y="2877"/>
                      </a:cubicBezTo>
                      <a:lnTo>
                        <a:pt x="664" y="2860"/>
                      </a:lnTo>
                      <a:lnTo>
                        <a:pt x="664" y="2860"/>
                      </a:lnTo>
                      <a:cubicBezTo>
                        <a:pt x="680" y="2854"/>
                        <a:pt x="689" y="2846"/>
                        <a:pt x="689" y="2835"/>
                      </a:cubicBezTo>
                      <a:lnTo>
                        <a:pt x="689" y="2835"/>
                      </a:lnTo>
                      <a:cubicBezTo>
                        <a:pt x="689" y="2824"/>
                        <a:pt x="683" y="2814"/>
                        <a:pt x="672" y="2802"/>
                      </a:cubicBezTo>
                      <a:lnTo>
                        <a:pt x="640" y="2769"/>
                      </a:lnTo>
                      <a:lnTo>
                        <a:pt x="607" y="2737"/>
                      </a:lnTo>
                      <a:lnTo>
                        <a:pt x="574" y="2704"/>
                      </a:lnTo>
                      <a:lnTo>
                        <a:pt x="541" y="2671"/>
                      </a:lnTo>
                      <a:lnTo>
                        <a:pt x="508" y="2638"/>
                      </a:lnTo>
                      <a:lnTo>
                        <a:pt x="476" y="2606"/>
                      </a:lnTo>
                      <a:lnTo>
                        <a:pt x="443" y="2573"/>
                      </a:lnTo>
                      <a:lnTo>
                        <a:pt x="410" y="2540"/>
                      </a:lnTo>
                      <a:lnTo>
                        <a:pt x="377" y="2507"/>
                      </a:lnTo>
                      <a:lnTo>
                        <a:pt x="345" y="2474"/>
                      </a:lnTo>
                      <a:lnTo>
                        <a:pt x="312" y="2442"/>
                      </a:lnTo>
                      <a:lnTo>
                        <a:pt x="279" y="2409"/>
                      </a:lnTo>
                      <a:lnTo>
                        <a:pt x="246" y="2376"/>
                      </a:lnTo>
                      <a:lnTo>
                        <a:pt x="213" y="2344"/>
                      </a:lnTo>
                      <a:lnTo>
                        <a:pt x="213" y="2344"/>
                      </a:lnTo>
                      <a:cubicBezTo>
                        <a:pt x="202" y="2333"/>
                        <a:pt x="197" y="2321"/>
                        <a:pt x="197" y="2310"/>
                      </a:cubicBezTo>
                      <a:lnTo>
                        <a:pt x="197" y="2310"/>
                      </a:lnTo>
                      <a:cubicBezTo>
                        <a:pt x="197" y="2300"/>
                        <a:pt x="205" y="2291"/>
                        <a:pt x="222" y="2286"/>
                      </a:cubicBezTo>
                      <a:lnTo>
                        <a:pt x="222" y="2286"/>
                      </a:lnTo>
                      <a:cubicBezTo>
                        <a:pt x="237" y="2281"/>
                        <a:pt x="257" y="2278"/>
                        <a:pt x="279" y="2278"/>
                      </a:cubicBezTo>
                      <a:lnTo>
                        <a:pt x="607" y="2278"/>
                      </a:lnTo>
                      <a:lnTo>
                        <a:pt x="607" y="2278"/>
                      </a:lnTo>
                      <a:cubicBezTo>
                        <a:pt x="628" y="2278"/>
                        <a:pt x="648" y="2275"/>
                        <a:pt x="664" y="2270"/>
                      </a:cubicBezTo>
                      <a:lnTo>
                        <a:pt x="664" y="2270"/>
                      </a:lnTo>
                      <a:cubicBezTo>
                        <a:pt x="680" y="2264"/>
                        <a:pt x="689" y="2256"/>
                        <a:pt x="689" y="2245"/>
                      </a:cubicBezTo>
                      <a:lnTo>
                        <a:pt x="689" y="2245"/>
                      </a:lnTo>
                      <a:cubicBezTo>
                        <a:pt x="689" y="2234"/>
                        <a:pt x="683" y="2223"/>
                        <a:pt x="672" y="2212"/>
                      </a:cubicBezTo>
                      <a:lnTo>
                        <a:pt x="574" y="2114"/>
                      </a:lnTo>
                      <a:lnTo>
                        <a:pt x="541" y="2081"/>
                      </a:lnTo>
                      <a:lnTo>
                        <a:pt x="508" y="2048"/>
                      </a:lnTo>
                      <a:lnTo>
                        <a:pt x="410" y="1950"/>
                      </a:lnTo>
                      <a:lnTo>
                        <a:pt x="377" y="1917"/>
                      </a:lnTo>
                      <a:lnTo>
                        <a:pt x="345" y="1885"/>
                      </a:lnTo>
                      <a:lnTo>
                        <a:pt x="246" y="1786"/>
                      </a:lnTo>
                      <a:lnTo>
                        <a:pt x="213" y="1754"/>
                      </a:lnTo>
                      <a:lnTo>
                        <a:pt x="181" y="1721"/>
                      </a:lnTo>
                      <a:lnTo>
                        <a:pt x="83" y="1623"/>
                      </a:lnTo>
                      <a:lnTo>
                        <a:pt x="49" y="1590"/>
                      </a:lnTo>
                      <a:lnTo>
                        <a:pt x="17" y="1557"/>
                      </a:lnTo>
                      <a:lnTo>
                        <a:pt x="17" y="1557"/>
                      </a:lnTo>
                      <a:cubicBezTo>
                        <a:pt x="6" y="1545"/>
                        <a:pt x="0" y="1535"/>
                        <a:pt x="0" y="1524"/>
                      </a:cubicBezTo>
                      <a:lnTo>
                        <a:pt x="0" y="1524"/>
                      </a:lnTo>
                      <a:cubicBezTo>
                        <a:pt x="0" y="1513"/>
                        <a:pt x="6" y="1502"/>
                        <a:pt x="17" y="1491"/>
                      </a:cubicBezTo>
                      <a:lnTo>
                        <a:pt x="49" y="1458"/>
                      </a:lnTo>
                      <a:lnTo>
                        <a:pt x="83" y="1426"/>
                      </a:lnTo>
                      <a:lnTo>
                        <a:pt x="115" y="1393"/>
                      </a:lnTo>
                      <a:lnTo>
                        <a:pt x="148" y="1360"/>
                      </a:lnTo>
                      <a:lnTo>
                        <a:pt x="181" y="1327"/>
                      </a:lnTo>
                      <a:lnTo>
                        <a:pt x="213" y="1294"/>
                      </a:lnTo>
                      <a:lnTo>
                        <a:pt x="246" y="1262"/>
                      </a:lnTo>
                      <a:lnTo>
                        <a:pt x="279" y="1229"/>
                      </a:lnTo>
                      <a:lnTo>
                        <a:pt x="312" y="1196"/>
                      </a:lnTo>
                      <a:lnTo>
                        <a:pt x="345" y="1163"/>
                      </a:lnTo>
                      <a:lnTo>
                        <a:pt x="377" y="1130"/>
                      </a:lnTo>
                      <a:lnTo>
                        <a:pt x="410" y="1098"/>
                      </a:lnTo>
                      <a:lnTo>
                        <a:pt x="443" y="1065"/>
                      </a:lnTo>
                      <a:lnTo>
                        <a:pt x="476" y="1032"/>
                      </a:lnTo>
                      <a:lnTo>
                        <a:pt x="508" y="999"/>
                      </a:lnTo>
                      <a:lnTo>
                        <a:pt x="541" y="966"/>
                      </a:lnTo>
                      <a:lnTo>
                        <a:pt x="574" y="934"/>
                      </a:lnTo>
                      <a:lnTo>
                        <a:pt x="607" y="901"/>
                      </a:lnTo>
                      <a:lnTo>
                        <a:pt x="640" y="868"/>
                      </a:lnTo>
                      <a:lnTo>
                        <a:pt x="672" y="835"/>
                      </a:lnTo>
                      <a:lnTo>
                        <a:pt x="672" y="835"/>
                      </a:lnTo>
                      <a:cubicBezTo>
                        <a:pt x="683" y="824"/>
                        <a:pt x="689" y="814"/>
                        <a:pt x="689" y="803"/>
                      </a:cubicBezTo>
                      <a:lnTo>
                        <a:pt x="689" y="803"/>
                      </a:lnTo>
                      <a:cubicBezTo>
                        <a:pt x="689" y="792"/>
                        <a:pt x="680" y="784"/>
                        <a:pt x="664" y="778"/>
                      </a:cubicBezTo>
                      <a:lnTo>
                        <a:pt x="664" y="778"/>
                      </a:lnTo>
                      <a:cubicBezTo>
                        <a:pt x="648" y="773"/>
                        <a:pt x="628" y="770"/>
                        <a:pt x="607" y="770"/>
                      </a:cubicBezTo>
                      <a:lnTo>
                        <a:pt x="279" y="770"/>
                      </a:lnTo>
                      <a:lnTo>
                        <a:pt x="279" y="770"/>
                      </a:lnTo>
                      <a:cubicBezTo>
                        <a:pt x="257" y="770"/>
                        <a:pt x="237" y="767"/>
                        <a:pt x="222" y="762"/>
                      </a:cubicBezTo>
                      <a:lnTo>
                        <a:pt x="222" y="762"/>
                      </a:lnTo>
                      <a:cubicBezTo>
                        <a:pt x="205" y="756"/>
                        <a:pt x="197" y="748"/>
                        <a:pt x="197" y="737"/>
                      </a:cubicBezTo>
                      <a:lnTo>
                        <a:pt x="197" y="737"/>
                      </a:lnTo>
                      <a:cubicBezTo>
                        <a:pt x="197" y="726"/>
                        <a:pt x="202" y="715"/>
                        <a:pt x="213" y="704"/>
                      </a:cubicBezTo>
                      <a:lnTo>
                        <a:pt x="279" y="639"/>
                      </a:lnTo>
                      <a:lnTo>
                        <a:pt x="312" y="606"/>
                      </a:lnTo>
                      <a:lnTo>
                        <a:pt x="345" y="573"/>
                      </a:lnTo>
                      <a:lnTo>
                        <a:pt x="443" y="475"/>
                      </a:lnTo>
                      <a:lnTo>
                        <a:pt x="476" y="442"/>
                      </a:lnTo>
                      <a:lnTo>
                        <a:pt x="508" y="409"/>
                      </a:lnTo>
                      <a:lnTo>
                        <a:pt x="607" y="311"/>
                      </a:lnTo>
                      <a:lnTo>
                        <a:pt x="640" y="279"/>
                      </a:lnTo>
                      <a:lnTo>
                        <a:pt x="672" y="245"/>
                      </a:lnTo>
                      <a:lnTo>
                        <a:pt x="672" y="245"/>
                      </a:lnTo>
                      <a:cubicBezTo>
                        <a:pt x="683" y="235"/>
                        <a:pt x="689" y="224"/>
                        <a:pt x="689" y="213"/>
                      </a:cubicBezTo>
                      <a:lnTo>
                        <a:pt x="689" y="213"/>
                      </a:lnTo>
                      <a:cubicBezTo>
                        <a:pt x="689" y="202"/>
                        <a:pt x="680" y="194"/>
                        <a:pt x="664" y="188"/>
                      </a:cubicBezTo>
                      <a:lnTo>
                        <a:pt x="615" y="172"/>
                      </a:lnTo>
                      <a:lnTo>
                        <a:pt x="615" y="172"/>
                      </a:lnTo>
                      <a:cubicBezTo>
                        <a:pt x="599" y="166"/>
                        <a:pt x="590" y="158"/>
                        <a:pt x="590" y="147"/>
                      </a:cubicBezTo>
                      <a:lnTo>
                        <a:pt x="590" y="147"/>
                      </a:lnTo>
                      <a:cubicBezTo>
                        <a:pt x="590" y="136"/>
                        <a:pt x="596" y="125"/>
                        <a:pt x="607" y="114"/>
                      </a:cubicBezTo>
                      <a:lnTo>
                        <a:pt x="672" y="49"/>
                      </a:lnTo>
                      <a:lnTo>
                        <a:pt x="705" y="15"/>
                      </a:lnTo>
                      <a:lnTo>
                        <a:pt x="705" y="15"/>
                      </a:lnTo>
                      <a:cubicBezTo>
                        <a:pt x="716" y="5"/>
                        <a:pt x="727" y="0"/>
                        <a:pt x="738" y="0"/>
                      </a:cubicBezTo>
                      <a:lnTo>
                        <a:pt x="738" y="327"/>
                      </a:lnTo>
                      <a:lnTo>
                        <a:pt x="738" y="327"/>
                      </a:lnTo>
                      <a:cubicBezTo>
                        <a:pt x="727" y="327"/>
                        <a:pt x="721" y="333"/>
                        <a:pt x="721" y="344"/>
                      </a:cubicBez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4" name="Freeform 339">
                  <a:extLst>
                    <a:ext uri="{FF2B5EF4-FFF2-40B4-BE49-F238E27FC236}">
                      <a16:creationId xmlns:a16="http://schemas.microsoft.com/office/drawing/2014/main" id="{8D4A5827-E2A1-0D4B-A41C-04A6F9860F64}"/>
                    </a:ext>
                  </a:extLst>
                </p:cNvPr>
                <p:cNvSpPr>
                  <a:spLocks noChangeArrowheads="1"/>
                </p:cNvSpPr>
                <p:nvPr/>
              </p:nvSpPr>
              <p:spPr bwMode="auto">
                <a:xfrm>
                  <a:off x="5980113" y="2243138"/>
                  <a:ext cx="171450" cy="342900"/>
                </a:xfrm>
                <a:custGeom>
                  <a:avLst/>
                  <a:gdLst>
                    <a:gd name="T0" fmla="*/ 410 w 477"/>
                    <a:gd name="T1" fmla="*/ 49 h 952"/>
                    <a:gd name="T2" fmla="*/ 378 w 477"/>
                    <a:gd name="T3" fmla="*/ 81 h 952"/>
                    <a:gd name="T4" fmla="*/ 345 w 477"/>
                    <a:gd name="T5" fmla="*/ 114 h 952"/>
                    <a:gd name="T6" fmla="*/ 312 w 477"/>
                    <a:gd name="T7" fmla="*/ 147 h 952"/>
                    <a:gd name="T8" fmla="*/ 279 w 477"/>
                    <a:gd name="T9" fmla="*/ 180 h 952"/>
                    <a:gd name="T10" fmla="*/ 246 w 477"/>
                    <a:gd name="T11" fmla="*/ 213 h 952"/>
                    <a:gd name="T12" fmla="*/ 214 w 477"/>
                    <a:gd name="T13" fmla="*/ 245 h 952"/>
                    <a:gd name="T14" fmla="*/ 181 w 477"/>
                    <a:gd name="T15" fmla="*/ 278 h 952"/>
                    <a:gd name="T16" fmla="*/ 148 w 477"/>
                    <a:gd name="T17" fmla="*/ 311 h 952"/>
                    <a:gd name="T18" fmla="*/ 115 w 477"/>
                    <a:gd name="T19" fmla="*/ 344 h 952"/>
                    <a:gd name="T20" fmla="*/ 83 w 477"/>
                    <a:gd name="T21" fmla="*/ 377 h 952"/>
                    <a:gd name="T22" fmla="*/ 50 w 477"/>
                    <a:gd name="T23" fmla="*/ 409 h 952"/>
                    <a:gd name="T24" fmla="*/ 17 w 477"/>
                    <a:gd name="T25" fmla="*/ 442 h 952"/>
                    <a:gd name="T26" fmla="*/ 17 w 477"/>
                    <a:gd name="T27" fmla="*/ 442 h 952"/>
                    <a:gd name="T28" fmla="*/ 0 w 477"/>
                    <a:gd name="T29" fmla="*/ 475 h 952"/>
                    <a:gd name="T30" fmla="*/ 0 w 477"/>
                    <a:gd name="T31" fmla="*/ 475 h 952"/>
                    <a:gd name="T32" fmla="*/ 17 w 477"/>
                    <a:gd name="T33" fmla="*/ 508 h 952"/>
                    <a:gd name="T34" fmla="*/ 443 w 477"/>
                    <a:gd name="T35" fmla="*/ 933 h 952"/>
                    <a:gd name="T36" fmla="*/ 443 w 477"/>
                    <a:gd name="T37" fmla="*/ 933 h 952"/>
                    <a:gd name="T38" fmla="*/ 476 w 477"/>
                    <a:gd name="T39" fmla="*/ 951 h 952"/>
                    <a:gd name="T40" fmla="*/ 476 w 477"/>
                    <a:gd name="T41" fmla="*/ 819 h 952"/>
                    <a:gd name="T42" fmla="*/ 476 w 477"/>
                    <a:gd name="T43" fmla="*/ 819 h 952"/>
                    <a:gd name="T44" fmla="*/ 443 w 477"/>
                    <a:gd name="T45" fmla="*/ 803 h 952"/>
                    <a:gd name="T46" fmla="*/ 410 w 477"/>
                    <a:gd name="T47" fmla="*/ 770 h 952"/>
                    <a:gd name="T48" fmla="*/ 378 w 477"/>
                    <a:gd name="T49" fmla="*/ 737 h 952"/>
                    <a:gd name="T50" fmla="*/ 345 w 477"/>
                    <a:gd name="T51" fmla="*/ 705 h 952"/>
                    <a:gd name="T52" fmla="*/ 312 w 477"/>
                    <a:gd name="T53" fmla="*/ 672 h 952"/>
                    <a:gd name="T54" fmla="*/ 279 w 477"/>
                    <a:gd name="T55" fmla="*/ 639 h 952"/>
                    <a:gd name="T56" fmla="*/ 246 w 477"/>
                    <a:gd name="T57" fmla="*/ 606 h 952"/>
                    <a:gd name="T58" fmla="*/ 214 w 477"/>
                    <a:gd name="T59" fmla="*/ 574 h 952"/>
                    <a:gd name="T60" fmla="*/ 181 w 477"/>
                    <a:gd name="T61" fmla="*/ 541 h 952"/>
                    <a:gd name="T62" fmla="*/ 148 w 477"/>
                    <a:gd name="T63" fmla="*/ 508 h 952"/>
                    <a:gd name="T64" fmla="*/ 148 w 477"/>
                    <a:gd name="T65" fmla="*/ 508 h 952"/>
                    <a:gd name="T66" fmla="*/ 132 w 477"/>
                    <a:gd name="T67" fmla="*/ 475 h 952"/>
                    <a:gd name="T68" fmla="*/ 132 w 477"/>
                    <a:gd name="T69" fmla="*/ 475 h 952"/>
                    <a:gd name="T70" fmla="*/ 148 w 477"/>
                    <a:gd name="T71" fmla="*/ 442 h 952"/>
                    <a:gd name="T72" fmla="*/ 181 w 477"/>
                    <a:gd name="T73" fmla="*/ 409 h 952"/>
                    <a:gd name="T74" fmla="*/ 214 w 477"/>
                    <a:gd name="T75" fmla="*/ 377 h 952"/>
                    <a:gd name="T76" fmla="*/ 246 w 477"/>
                    <a:gd name="T77" fmla="*/ 344 h 952"/>
                    <a:gd name="T78" fmla="*/ 345 w 477"/>
                    <a:gd name="T79" fmla="*/ 245 h 952"/>
                    <a:gd name="T80" fmla="*/ 378 w 477"/>
                    <a:gd name="T81" fmla="*/ 213 h 952"/>
                    <a:gd name="T82" fmla="*/ 410 w 477"/>
                    <a:gd name="T83" fmla="*/ 180 h 952"/>
                    <a:gd name="T84" fmla="*/ 443 w 477"/>
                    <a:gd name="T85" fmla="*/ 147 h 952"/>
                    <a:gd name="T86" fmla="*/ 443 w 477"/>
                    <a:gd name="T87" fmla="*/ 147 h 952"/>
                    <a:gd name="T88" fmla="*/ 476 w 477"/>
                    <a:gd name="T89" fmla="*/ 131 h 952"/>
                    <a:gd name="T90" fmla="*/ 476 w 477"/>
                    <a:gd name="T91" fmla="*/ 0 h 952"/>
                    <a:gd name="T92" fmla="*/ 476 w 477"/>
                    <a:gd name="T93" fmla="*/ 0 h 952"/>
                    <a:gd name="T94" fmla="*/ 443 w 477"/>
                    <a:gd name="T95" fmla="*/ 16 h 952"/>
                    <a:gd name="T96" fmla="*/ 410 w 477"/>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7" h="952">
                      <a:moveTo>
                        <a:pt x="410" y="49"/>
                      </a:moveTo>
                      <a:lnTo>
                        <a:pt x="378" y="81"/>
                      </a:lnTo>
                      <a:lnTo>
                        <a:pt x="345" y="114"/>
                      </a:lnTo>
                      <a:lnTo>
                        <a:pt x="312" y="147"/>
                      </a:lnTo>
                      <a:lnTo>
                        <a:pt x="279" y="180"/>
                      </a:lnTo>
                      <a:lnTo>
                        <a:pt x="246" y="213"/>
                      </a:lnTo>
                      <a:lnTo>
                        <a:pt x="214" y="245"/>
                      </a:lnTo>
                      <a:lnTo>
                        <a:pt x="181" y="278"/>
                      </a:lnTo>
                      <a:lnTo>
                        <a:pt x="148" y="311"/>
                      </a:lnTo>
                      <a:lnTo>
                        <a:pt x="115" y="344"/>
                      </a:lnTo>
                      <a:lnTo>
                        <a:pt x="83" y="377"/>
                      </a:lnTo>
                      <a:lnTo>
                        <a:pt x="50" y="409"/>
                      </a:lnTo>
                      <a:lnTo>
                        <a:pt x="17" y="442"/>
                      </a:lnTo>
                      <a:lnTo>
                        <a:pt x="17" y="442"/>
                      </a:lnTo>
                      <a:cubicBezTo>
                        <a:pt x="6" y="453"/>
                        <a:pt x="0" y="464"/>
                        <a:pt x="0" y="475"/>
                      </a:cubicBezTo>
                      <a:lnTo>
                        <a:pt x="0" y="475"/>
                      </a:lnTo>
                      <a:cubicBezTo>
                        <a:pt x="0" y="486"/>
                        <a:pt x="6" y="496"/>
                        <a:pt x="17" y="508"/>
                      </a:cubicBezTo>
                      <a:lnTo>
                        <a:pt x="443" y="933"/>
                      </a:lnTo>
                      <a:lnTo>
                        <a:pt x="443" y="933"/>
                      </a:lnTo>
                      <a:cubicBezTo>
                        <a:pt x="454" y="945"/>
                        <a:pt x="465" y="951"/>
                        <a:pt x="476" y="951"/>
                      </a:cubicBezTo>
                      <a:lnTo>
                        <a:pt x="476" y="819"/>
                      </a:lnTo>
                      <a:lnTo>
                        <a:pt x="476" y="819"/>
                      </a:lnTo>
                      <a:cubicBezTo>
                        <a:pt x="465" y="819"/>
                        <a:pt x="454" y="814"/>
                        <a:pt x="443" y="803"/>
                      </a:cubicBezTo>
                      <a:lnTo>
                        <a:pt x="410" y="770"/>
                      </a:lnTo>
                      <a:lnTo>
                        <a:pt x="378" y="737"/>
                      </a:lnTo>
                      <a:lnTo>
                        <a:pt x="345" y="705"/>
                      </a:lnTo>
                      <a:lnTo>
                        <a:pt x="312" y="672"/>
                      </a:lnTo>
                      <a:lnTo>
                        <a:pt x="279" y="639"/>
                      </a:lnTo>
                      <a:lnTo>
                        <a:pt x="246" y="606"/>
                      </a:lnTo>
                      <a:lnTo>
                        <a:pt x="214" y="574"/>
                      </a:lnTo>
                      <a:lnTo>
                        <a:pt x="181" y="541"/>
                      </a:lnTo>
                      <a:lnTo>
                        <a:pt x="148" y="508"/>
                      </a:lnTo>
                      <a:lnTo>
                        <a:pt x="148" y="508"/>
                      </a:lnTo>
                      <a:cubicBezTo>
                        <a:pt x="137" y="496"/>
                        <a:pt x="132" y="486"/>
                        <a:pt x="132" y="475"/>
                      </a:cubicBezTo>
                      <a:lnTo>
                        <a:pt x="132" y="475"/>
                      </a:lnTo>
                      <a:cubicBezTo>
                        <a:pt x="132" y="464"/>
                        <a:pt x="137" y="453"/>
                        <a:pt x="148" y="442"/>
                      </a:cubicBezTo>
                      <a:lnTo>
                        <a:pt x="181" y="409"/>
                      </a:lnTo>
                      <a:lnTo>
                        <a:pt x="214" y="377"/>
                      </a:lnTo>
                      <a:lnTo>
                        <a:pt x="246" y="344"/>
                      </a:lnTo>
                      <a:lnTo>
                        <a:pt x="345" y="245"/>
                      </a:lnTo>
                      <a:lnTo>
                        <a:pt x="378" y="213"/>
                      </a:lnTo>
                      <a:lnTo>
                        <a:pt x="410" y="180"/>
                      </a:lnTo>
                      <a:lnTo>
                        <a:pt x="443" y="147"/>
                      </a:lnTo>
                      <a:lnTo>
                        <a:pt x="443" y="147"/>
                      </a:lnTo>
                      <a:cubicBezTo>
                        <a:pt x="454" y="137"/>
                        <a:pt x="465" y="131"/>
                        <a:pt x="476" y="131"/>
                      </a:cubicBezTo>
                      <a:lnTo>
                        <a:pt x="476" y="0"/>
                      </a:lnTo>
                      <a:lnTo>
                        <a:pt x="476" y="0"/>
                      </a:lnTo>
                      <a:cubicBezTo>
                        <a:pt x="465" y="0"/>
                        <a:pt x="454" y="5"/>
                        <a:pt x="443" y="16"/>
                      </a:cubicBezTo>
                      <a:lnTo>
                        <a:pt x="410" y="4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5" name="Freeform 474">
                  <a:extLst>
                    <a:ext uri="{FF2B5EF4-FFF2-40B4-BE49-F238E27FC236}">
                      <a16:creationId xmlns:a16="http://schemas.microsoft.com/office/drawing/2014/main" id="{428C094B-982E-6744-B8F7-6E91644F92DA}"/>
                    </a:ext>
                  </a:extLst>
                </p:cNvPr>
                <p:cNvSpPr>
                  <a:spLocks noChangeArrowheads="1"/>
                </p:cNvSpPr>
                <p:nvPr/>
              </p:nvSpPr>
              <p:spPr bwMode="auto">
                <a:xfrm>
                  <a:off x="6151563" y="1865313"/>
                  <a:ext cx="266700" cy="1096962"/>
                </a:xfrm>
                <a:custGeom>
                  <a:avLst/>
                  <a:gdLst>
                    <a:gd name="T0" fmla="*/ 279 w 739"/>
                    <a:gd name="T1" fmla="*/ 2442 h 3049"/>
                    <a:gd name="T2" fmla="*/ 311 w 739"/>
                    <a:gd name="T3" fmla="*/ 2376 h 3049"/>
                    <a:gd name="T4" fmla="*/ 344 w 739"/>
                    <a:gd name="T5" fmla="*/ 2376 h 3049"/>
                    <a:gd name="T6" fmla="*/ 213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0 w 739"/>
                    <a:gd name="T19" fmla="*/ 541 h 3049"/>
                    <a:gd name="T20" fmla="*/ 147 w 739"/>
                    <a:gd name="T21" fmla="*/ 475 h 3049"/>
                    <a:gd name="T22" fmla="*/ 115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1 w 739"/>
                    <a:gd name="T35" fmla="*/ 672 h 3049"/>
                    <a:gd name="T36" fmla="*/ 721 w 739"/>
                    <a:gd name="T37" fmla="*/ 1557 h 3049"/>
                    <a:gd name="T38" fmla="*/ 491 w 739"/>
                    <a:gd name="T39" fmla="*/ 1786 h 3049"/>
                    <a:gd name="T40" fmla="*/ 197 w 739"/>
                    <a:gd name="T41" fmla="*/ 2081 h 3049"/>
                    <a:gd name="T42" fmla="*/ 49 w 739"/>
                    <a:gd name="T43" fmla="*/ 2245 h 3049"/>
                    <a:gd name="T44" fmla="*/ 459 w 739"/>
                    <a:gd name="T45" fmla="*/ 2278 h 3049"/>
                    <a:gd name="T46" fmla="*/ 524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7 w 739"/>
                    <a:gd name="T73" fmla="*/ 1590 h 3049"/>
                    <a:gd name="T74" fmla="*/ 590 w 739"/>
                    <a:gd name="T75" fmla="*/ 1491 h 3049"/>
                    <a:gd name="T76" fmla="*/ 131 w 739"/>
                    <a:gd name="T77" fmla="*/ 704 h 3049"/>
                    <a:gd name="T78" fmla="*/ 213 w 739"/>
                    <a:gd name="T79" fmla="*/ 672 h 3049"/>
                    <a:gd name="T80" fmla="*/ 66 w 739"/>
                    <a:gd name="T81" fmla="*/ 508 h 3049"/>
                    <a:gd name="T82" fmla="*/ 0 w 739"/>
                    <a:gd name="T83" fmla="*/ 360 h 3049"/>
                    <a:gd name="T84" fmla="*/ 0 w 739"/>
                    <a:gd name="T85" fmla="*/ 0 h 3049"/>
                    <a:gd name="T86" fmla="*/ 147 w 739"/>
                    <a:gd name="T87" fmla="*/ 147 h 3049"/>
                    <a:gd name="T88" fmla="*/ 49 w 739"/>
                    <a:gd name="T89" fmla="*/ 213 h 3049"/>
                    <a:gd name="T90" fmla="*/ 230 w 739"/>
                    <a:gd name="T91" fmla="*/ 409 h 3049"/>
                    <a:gd name="T92" fmla="*/ 459 w 739"/>
                    <a:gd name="T93" fmla="*/ 639 h 3049"/>
                    <a:gd name="T94" fmla="*/ 516 w 739"/>
                    <a:gd name="T95" fmla="*/ 762 h 3049"/>
                    <a:gd name="T96" fmla="*/ 74 w 739"/>
                    <a:gd name="T97" fmla="*/ 778 h 3049"/>
                    <a:gd name="T98" fmla="*/ 98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5" y="2442"/>
                      </a:moveTo>
                      <a:lnTo>
                        <a:pt x="245" y="2442"/>
                      </a:lnTo>
                      <a:cubicBezTo>
                        <a:pt x="245" y="2452"/>
                        <a:pt x="251" y="2458"/>
                        <a:pt x="262" y="2458"/>
                      </a:cubicBezTo>
                      <a:lnTo>
                        <a:pt x="262" y="2458"/>
                      </a:lnTo>
                      <a:cubicBezTo>
                        <a:pt x="273" y="2458"/>
                        <a:pt x="279" y="2452"/>
                        <a:pt x="279" y="2442"/>
                      </a:cubicBezTo>
                      <a:lnTo>
                        <a:pt x="279" y="2442"/>
                      </a:lnTo>
                      <a:cubicBezTo>
                        <a:pt x="279" y="2431"/>
                        <a:pt x="273" y="2425"/>
                        <a:pt x="262" y="2425"/>
                      </a:cubicBezTo>
                      <a:lnTo>
                        <a:pt x="262" y="2425"/>
                      </a:lnTo>
                      <a:cubicBezTo>
                        <a:pt x="251" y="2425"/>
                        <a:pt x="245" y="2431"/>
                        <a:pt x="245" y="2442"/>
                      </a:cubicBezTo>
                      <a:close/>
                      <a:moveTo>
                        <a:pt x="311" y="2376"/>
                      </a:moveTo>
                      <a:lnTo>
                        <a:pt x="311" y="2376"/>
                      </a:lnTo>
                      <a:cubicBezTo>
                        <a:pt x="311" y="2387"/>
                        <a:pt x="317" y="2393"/>
                        <a:pt x="328" y="2393"/>
                      </a:cubicBezTo>
                      <a:lnTo>
                        <a:pt x="328" y="2393"/>
                      </a:lnTo>
                      <a:cubicBezTo>
                        <a:pt x="338" y="2393"/>
                        <a:pt x="344" y="2387"/>
                        <a:pt x="344" y="2376"/>
                      </a:cubicBezTo>
                      <a:lnTo>
                        <a:pt x="344" y="2376"/>
                      </a:lnTo>
                      <a:cubicBezTo>
                        <a:pt x="344" y="2365"/>
                        <a:pt x="338" y="2360"/>
                        <a:pt x="328" y="2360"/>
                      </a:cubicBezTo>
                      <a:lnTo>
                        <a:pt x="328" y="2360"/>
                      </a:lnTo>
                      <a:cubicBezTo>
                        <a:pt x="317" y="2360"/>
                        <a:pt x="311" y="2365"/>
                        <a:pt x="311" y="2376"/>
                      </a:cubicBezTo>
                      <a:close/>
                      <a:moveTo>
                        <a:pt x="213" y="2507"/>
                      </a:moveTo>
                      <a:lnTo>
                        <a:pt x="213" y="2507"/>
                      </a:lnTo>
                      <a:cubicBezTo>
                        <a:pt x="213" y="2496"/>
                        <a:pt x="207" y="2491"/>
                        <a:pt x="197" y="2491"/>
                      </a:cubicBezTo>
                      <a:lnTo>
                        <a:pt x="197" y="2491"/>
                      </a:lnTo>
                      <a:cubicBezTo>
                        <a:pt x="186" y="2491"/>
                        <a:pt x="180" y="2496"/>
                        <a:pt x="180" y="2507"/>
                      </a:cubicBezTo>
                      <a:lnTo>
                        <a:pt x="180" y="2507"/>
                      </a:lnTo>
                      <a:cubicBezTo>
                        <a:pt x="180" y="2518"/>
                        <a:pt x="186" y="2524"/>
                        <a:pt x="197" y="2524"/>
                      </a:cubicBezTo>
                      <a:lnTo>
                        <a:pt x="197" y="2524"/>
                      </a:lnTo>
                      <a:cubicBezTo>
                        <a:pt x="207" y="2524"/>
                        <a:pt x="213" y="2518"/>
                        <a:pt x="213" y="2507"/>
                      </a:cubicBezTo>
                      <a:close/>
                      <a:moveTo>
                        <a:pt x="147" y="2573"/>
                      </a:moveTo>
                      <a:lnTo>
                        <a:pt x="147" y="2573"/>
                      </a:lnTo>
                      <a:cubicBezTo>
                        <a:pt x="147" y="2562"/>
                        <a:pt x="142" y="2556"/>
                        <a:pt x="131" y="2556"/>
                      </a:cubicBezTo>
                      <a:lnTo>
                        <a:pt x="131" y="2556"/>
                      </a:lnTo>
                      <a:cubicBezTo>
                        <a:pt x="120" y="2556"/>
                        <a:pt x="115" y="2562"/>
                        <a:pt x="115" y="2573"/>
                      </a:cubicBezTo>
                      <a:lnTo>
                        <a:pt x="115" y="2573"/>
                      </a:lnTo>
                      <a:cubicBezTo>
                        <a:pt x="115" y="2584"/>
                        <a:pt x="120" y="2589"/>
                        <a:pt x="131" y="2589"/>
                      </a:cubicBezTo>
                      <a:lnTo>
                        <a:pt x="131" y="2589"/>
                      </a:lnTo>
                      <a:cubicBezTo>
                        <a:pt x="142" y="2589"/>
                        <a:pt x="147" y="2584"/>
                        <a:pt x="147" y="2573"/>
                      </a:cubicBezTo>
                      <a:close/>
                      <a:moveTo>
                        <a:pt x="82" y="2638"/>
                      </a:moveTo>
                      <a:lnTo>
                        <a:pt x="82" y="2638"/>
                      </a:lnTo>
                      <a:cubicBezTo>
                        <a:pt x="82" y="2627"/>
                        <a:pt x="76" y="2622"/>
                        <a:pt x="66" y="2622"/>
                      </a:cubicBezTo>
                      <a:lnTo>
                        <a:pt x="66" y="2622"/>
                      </a:lnTo>
                      <a:cubicBezTo>
                        <a:pt x="55" y="2622"/>
                        <a:pt x="49" y="2627"/>
                        <a:pt x="49" y="2638"/>
                      </a:cubicBezTo>
                      <a:lnTo>
                        <a:pt x="49" y="2638"/>
                      </a:lnTo>
                      <a:cubicBezTo>
                        <a:pt x="49" y="2650"/>
                        <a:pt x="55" y="2655"/>
                        <a:pt x="66" y="2655"/>
                      </a:cubicBezTo>
                      <a:lnTo>
                        <a:pt x="66" y="2655"/>
                      </a:lnTo>
                      <a:cubicBezTo>
                        <a:pt x="76" y="2655"/>
                        <a:pt x="82" y="2650"/>
                        <a:pt x="82" y="2638"/>
                      </a:cubicBezTo>
                      <a:close/>
                      <a:moveTo>
                        <a:pt x="213" y="541"/>
                      </a:moveTo>
                      <a:lnTo>
                        <a:pt x="213" y="541"/>
                      </a:lnTo>
                      <a:cubicBezTo>
                        <a:pt x="213" y="529"/>
                        <a:pt x="207" y="524"/>
                        <a:pt x="197" y="524"/>
                      </a:cubicBezTo>
                      <a:lnTo>
                        <a:pt x="197" y="524"/>
                      </a:lnTo>
                      <a:cubicBezTo>
                        <a:pt x="186" y="524"/>
                        <a:pt x="180" y="529"/>
                        <a:pt x="180" y="541"/>
                      </a:cubicBezTo>
                      <a:lnTo>
                        <a:pt x="180" y="541"/>
                      </a:lnTo>
                      <a:cubicBezTo>
                        <a:pt x="180" y="551"/>
                        <a:pt x="186" y="557"/>
                        <a:pt x="197" y="557"/>
                      </a:cubicBezTo>
                      <a:lnTo>
                        <a:pt x="197" y="557"/>
                      </a:lnTo>
                      <a:cubicBezTo>
                        <a:pt x="207" y="557"/>
                        <a:pt x="213" y="551"/>
                        <a:pt x="213" y="541"/>
                      </a:cubicBezTo>
                      <a:close/>
                      <a:moveTo>
                        <a:pt x="147" y="475"/>
                      </a:moveTo>
                      <a:lnTo>
                        <a:pt x="147" y="475"/>
                      </a:lnTo>
                      <a:cubicBezTo>
                        <a:pt x="147" y="464"/>
                        <a:pt x="142" y="458"/>
                        <a:pt x="131" y="458"/>
                      </a:cubicBezTo>
                      <a:lnTo>
                        <a:pt x="131" y="458"/>
                      </a:lnTo>
                      <a:cubicBezTo>
                        <a:pt x="120" y="458"/>
                        <a:pt x="115" y="464"/>
                        <a:pt x="115" y="475"/>
                      </a:cubicBezTo>
                      <a:lnTo>
                        <a:pt x="115" y="475"/>
                      </a:lnTo>
                      <a:cubicBezTo>
                        <a:pt x="115" y="486"/>
                        <a:pt x="120" y="491"/>
                        <a:pt x="131" y="491"/>
                      </a:cubicBezTo>
                      <a:lnTo>
                        <a:pt x="131" y="491"/>
                      </a:lnTo>
                      <a:cubicBezTo>
                        <a:pt x="142" y="491"/>
                        <a:pt x="147" y="486"/>
                        <a:pt x="147" y="475"/>
                      </a:cubicBezTo>
                      <a:close/>
                      <a:moveTo>
                        <a:pt x="82" y="409"/>
                      </a:moveTo>
                      <a:lnTo>
                        <a:pt x="82" y="409"/>
                      </a:lnTo>
                      <a:cubicBezTo>
                        <a:pt x="82" y="398"/>
                        <a:pt x="76" y="393"/>
                        <a:pt x="66" y="393"/>
                      </a:cubicBezTo>
                      <a:lnTo>
                        <a:pt x="66" y="393"/>
                      </a:lnTo>
                      <a:cubicBezTo>
                        <a:pt x="55" y="393"/>
                        <a:pt x="49" y="398"/>
                        <a:pt x="49" y="409"/>
                      </a:cubicBezTo>
                      <a:lnTo>
                        <a:pt x="49" y="409"/>
                      </a:lnTo>
                      <a:cubicBezTo>
                        <a:pt x="49" y="420"/>
                        <a:pt x="55" y="426"/>
                        <a:pt x="66" y="426"/>
                      </a:cubicBezTo>
                      <a:lnTo>
                        <a:pt x="66" y="426"/>
                      </a:lnTo>
                      <a:cubicBezTo>
                        <a:pt x="76" y="426"/>
                        <a:pt x="82" y="420"/>
                        <a:pt x="82" y="409"/>
                      </a:cubicBezTo>
                      <a:close/>
                      <a:moveTo>
                        <a:pt x="245" y="606"/>
                      </a:moveTo>
                      <a:lnTo>
                        <a:pt x="245" y="606"/>
                      </a:lnTo>
                      <a:cubicBezTo>
                        <a:pt x="245" y="617"/>
                        <a:pt x="251" y="622"/>
                        <a:pt x="262" y="622"/>
                      </a:cubicBezTo>
                      <a:lnTo>
                        <a:pt x="262" y="622"/>
                      </a:lnTo>
                      <a:cubicBezTo>
                        <a:pt x="273" y="622"/>
                        <a:pt x="279" y="617"/>
                        <a:pt x="279" y="606"/>
                      </a:cubicBezTo>
                      <a:lnTo>
                        <a:pt x="279" y="606"/>
                      </a:lnTo>
                      <a:cubicBezTo>
                        <a:pt x="279" y="595"/>
                        <a:pt x="273" y="589"/>
                        <a:pt x="262" y="589"/>
                      </a:cubicBezTo>
                      <a:lnTo>
                        <a:pt x="262" y="589"/>
                      </a:lnTo>
                      <a:cubicBezTo>
                        <a:pt x="251" y="589"/>
                        <a:pt x="245" y="595"/>
                        <a:pt x="245" y="606"/>
                      </a:cubicBezTo>
                      <a:close/>
                      <a:moveTo>
                        <a:pt x="311" y="672"/>
                      </a:moveTo>
                      <a:lnTo>
                        <a:pt x="311" y="672"/>
                      </a:lnTo>
                      <a:cubicBezTo>
                        <a:pt x="311" y="683"/>
                        <a:pt x="317" y="688"/>
                        <a:pt x="328" y="688"/>
                      </a:cubicBezTo>
                      <a:lnTo>
                        <a:pt x="328" y="688"/>
                      </a:lnTo>
                      <a:cubicBezTo>
                        <a:pt x="338" y="688"/>
                        <a:pt x="344" y="683"/>
                        <a:pt x="344" y="672"/>
                      </a:cubicBezTo>
                      <a:lnTo>
                        <a:pt x="344" y="672"/>
                      </a:lnTo>
                      <a:cubicBezTo>
                        <a:pt x="344" y="660"/>
                        <a:pt x="338" y="655"/>
                        <a:pt x="328" y="655"/>
                      </a:cubicBezTo>
                      <a:lnTo>
                        <a:pt x="328" y="655"/>
                      </a:lnTo>
                      <a:cubicBezTo>
                        <a:pt x="317" y="655"/>
                        <a:pt x="311" y="660"/>
                        <a:pt x="311" y="672"/>
                      </a:cubicBezTo>
                      <a:close/>
                      <a:moveTo>
                        <a:pt x="721" y="1491"/>
                      </a:moveTo>
                      <a:lnTo>
                        <a:pt x="721" y="1491"/>
                      </a:lnTo>
                      <a:cubicBezTo>
                        <a:pt x="732" y="1502"/>
                        <a:pt x="738" y="1513"/>
                        <a:pt x="738" y="1524"/>
                      </a:cubicBezTo>
                      <a:lnTo>
                        <a:pt x="738" y="1524"/>
                      </a:lnTo>
                      <a:cubicBezTo>
                        <a:pt x="738" y="1535"/>
                        <a:pt x="732" y="1545"/>
                        <a:pt x="721" y="1557"/>
                      </a:cubicBezTo>
                      <a:lnTo>
                        <a:pt x="688" y="1590"/>
                      </a:lnTo>
                      <a:lnTo>
                        <a:pt x="655" y="1623"/>
                      </a:lnTo>
                      <a:lnTo>
                        <a:pt x="557" y="1721"/>
                      </a:lnTo>
                      <a:lnTo>
                        <a:pt x="524" y="1754"/>
                      </a:lnTo>
                      <a:lnTo>
                        <a:pt x="491" y="1786"/>
                      </a:lnTo>
                      <a:lnTo>
                        <a:pt x="394" y="1885"/>
                      </a:lnTo>
                      <a:lnTo>
                        <a:pt x="361" y="1917"/>
                      </a:lnTo>
                      <a:lnTo>
                        <a:pt x="328" y="1950"/>
                      </a:lnTo>
                      <a:lnTo>
                        <a:pt x="230" y="2048"/>
                      </a:lnTo>
                      <a:lnTo>
                        <a:pt x="197" y="2081"/>
                      </a:lnTo>
                      <a:lnTo>
                        <a:pt x="164" y="2114"/>
                      </a:lnTo>
                      <a:lnTo>
                        <a:pt x="66" y="2212"/>
                      </a:lnTo>
                      <a:lnTo>
                        <a:pt x="66" y="2212"/>
                      </a:lnTo>
                      <a:cubicBezTo>
                        <a:pt x="55" y="2223"/>
                        <a:pt x="49" y="2234"/>
                        <a:pt x="49" y="2245"/>
                      </a:cubicBezTo>
                      <a:lnTo>
                        <a:pt x="49" y="2245"/>
                      </a:lnTo>
                      <a:cubicBezTo>
                        <a:pt x="49" y="2256"/>
                        <a:pt x="57" y="2264"/>
                        <a:pt x="74" y="2270"/>
                      </a:cubicBezTo>
                      <a:lnTo>
                        <a:pt x="74" y="2270"/>
                      </a:lnTo>
                      <a:cubicBezTo>
                        <a:pt x="91" y="2275"/>
                        <a:pt x="109" y="2278"/>
                        <a:pt x="131" y="2278"/>
                      </a:cubicBezTo>
                      <a:lnTo>
                        <a:pt x="459" y="2278"/>
                      </a:lnTo>
                      <a:lnTo>
                        <a:pt x="459" y="2278"/>
                      </a:lnTo>
                      <a:cubicBezTo>
                        <a:pt x="480" y="2278"/>
                        <a:pt x="500" y="2281"/>
                        <a:pt x="516" y="2286"/>
                      </a:cubicBezTo>
                      <a:lnTo>
                        <a:pt x="516" y="2286"/>
                      </a:lnTo>
                      <a:cubicBezTo>
                        <a:pt x="533" y="2291"/>
                        <a:pt x="541" y="2300"/>
                        <a:pt x="541" y="2310"/>
                      </a:cubicBezTo>
                      <a:lnTo>
                        <a:pt x="541" y="2310"/>
                      </a:lnTo>
                      <a:cubicBezTo>
                        <a:pt x="541" y="2321"/>
                        <a:pt x="536" y="2333"/>
                        <a:pt x="524" y="2344"/>
                      </a:cubicBezTo>
                      <a:lnTo>
                        <a:pt x="491"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8" y="2769"/>
                      </a:lnTo>
                      <a:lnTo>
                        <a:pt x="66" y="2802"/>
                      </a:lnTo>
                      <a:lnTo>
                        <a:pt x="66" y="2802"/>
                      </a:lnTo>
                      <a:cubicBezTo>
                        <a:pt x="55" y="2814"/>
                        <a:pt x="49" y="2824"/>
                        <a:pt x="49" y="2835"/>
                      </a:cubicBezTo>
                      <a:lnTo>
                        <a:pt x="49" y="2835"/>
                      </a:lnTo>
                      <a:cubicBezTo>
                        <a:pt x="49" y="2846"/>
                        <a:pt x="57" y="2854"/>
                        <a:pt x="74" y="2860"/>
                      </a:cubicBezTo>
                      <a:lnTo>
                        <a:pt x="123" y="2877"/>
                      </a:lnTo>
                      <a:lnTo>
                        <a:pt x="123" y="2877"/>
                      </a:lnTo>
                      <a:cubicBezTo>
                        <a:pt x="139" y="2882"/>
                        <a:pt x="147" y="2889"/>
                        <a:pt x="147" y="2901"/>
                      </a:cubicBezTo>
                      <a:lnTo>
                        <a:pt x="147" y="2901"/>
                      </a:lnTo>
                      <a:cubicBezTo>
                        <a:pt x="147" y="2912"/>
                        <a:pt x="142" y="2923"/>
                        <a:pt x="131" y="2933"/>
                      </a:cubicBezTo>
                      <a:lnTo>
                        <a:pt x="98" y="2966"/>
                      </a:lnTo>
                      <a:lnTo>
                        <a:pt x="66" y="2999"/>
                      </a:lnTo>
                      <a:lnTo>
                        <a:pt x="33" y="3032"/>
                      </a:lnTo>
                      <a:lnTo>
                        <a:pt x="33" y="3032"/>
                      </a:lnTo>
                      <a:cubicBezTo>
                        <a:pt x="22" y="3043"/>
                        <a:pt x="11" y="3048"/>
                        <a:pt x="0" y="3048"/>
                      </a:cubicBezTo>
                      <a:lnTo>
                        <a:pt x="0" y="2720"/>
                      </a:lnTo>
                      <a:lnTo>
                        <a:pt x="0" y="2720"/>
                      </a:lnTo>
                      <a:cubicBezTo>
                        <a:pt x="11" y="2720"/>
                        <a:pt x="16" y="2715"/>
                        <a:pt x="16" y="2704"/>
                      </a:cubicBezTo>
                      <a:lnTo>
                        <a:pt x="16" y="2704"/>
                      </a:lnTo>
                      <a:cubicBezTo>
                        <a:pt x="16"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7" y="2398"/>
                        <a:pt x="213" y="2387"/>
                        <a:pt x="213" y="2376"/>
                      </a:cubicBezTo>
                      <a:lnTo>
                        <a:pt x="213" y="2376"/>
                      </a:lnTo>
                      <a:cubicBezTo>
                        <a:pt x="213" y="2365"/>
                        <a:pt x="205" y="2357"/>
                        <a:pt x="188" y="2351"/>
                      </a:cubicBezTo>
                      <a:lnTo>
                        <a:pt x="188" y="2351"/>
                      </a:lnTo>
                      <a:cubicBezTo>
                        <a:pt x="172" y="2346"/>
                        <a:pt x="153" y="2344"/>
                        <a:pt x="131" y="2344"/>
                      </a:cubicBezTo>
                      <a:lnTo>
                        <a:pt x="0" y="2344"/>
                      </a:lnTo>
                      <a:lnTo>
                        <a:pt x="0" y="2131"/>
                      </a:lnTo>
                      <a:lnTo>
                        <a:pt x="0" y="2131"/>
                      </a:lnTo>
                      <a:cubicBezTo>
                        <a:pt x="11" y="2131"/>
                        <a:pt x="22" y="2125"/>
                        <a:pt x="33" y="2114"/>
                      </a:cubicBezTo>
                      <a:lnTo>
                        <a:pt x="66" y="2081"/>
                      </a:lnTo>
                      <a:lnTo>
                        <a:pt x="98"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1" y="1655"/>
                      </a:lnTo>
                      <a:lnTo>
                        <a:pt x="524" y="1623"/>
                      </a:lnTo>
                      <a:lnTo>
                        <a:pt x="557"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8" y="696"/>
                      </a:cubicBezTo>
                      <a:lnTo>
                        <a:pt x="188" y="696"/>
                      </a:lnTo>
                      <a:cubicBezTo>
                        <a:pt x="205" y="691"/>
                        <a:pt x="213" y="683"/>
                        <a:pt x="213" y="672"/>
                      </a:cubicBezTo>
                      <a:lnTo>
                        <a:pt x="213" y="672"/>
                      </a:lnTo>
                      <a:cubicBezTo>
                        <a:pt x="213" y="660"/>
                        <a:pt x="207" y="650"/>
                        <a:pt x="197" y="639"/>
                      </a:cubicBezTo>
                      <a:lnTo>
                        <a:pt x="164" y="606"/>
                      </a:lnTo>
                      <a:lnTo>
                        <a:pt x="131" y="573"/>
                      </a:lnTo>
                      <a:lnTo>
                        <a:pt x="98" y="541"/>
                      </a:lnTo>
                      <a:lnTo>
                        <a:pt x="66" y="508"/>
                      </a:lnTo>
                      <a:lnTo>
                        <a:pt x="33" y="475"/>
                      </a:lnTo>
                      <a:lnTo>
                        <a:pt x="33" y="475"/>
                      </a:lnTo>
                      <a:cubicBezTo>
                        <a:pt x="22" y="464"/>
                        <a:pt x="11" y="458"/>
                        <a:pt x="0" y="458"/>
                      </a:cubicBezTo>
                      <a:lnTo>
                        <a:pt x="0" y="360"/>
                      </a:lnTo>
                      <a:lnTo>
                        <a:pt x="0" y="360"/>
                      </a:lnTo>
                      <a:cubicBezTo>
                        <a:pt x="11" y="360"/>
                        <a:pt x="16" y="355"/>
                        <a:pt x="16" y="344"/>
                      </a:cubicBezTo>
                      <a:lnTo>
                        <a:pt x="16" y="344"/>
                      </a:lnTo>
                      <a:cubicBezTo>
                        <a:pt x="16" y="333"/>
                        <a:pt x="11" y="327"/>
                        <a:pt x="0" y="327"/>
                      </a:cubicBezTo>
                      <a:lnTo>
                        <a:pt x="0" y="0"/>
                      </a:lnTo>
                      <a:lnTo>
                        <a:pt x="0" y="0"/>
                      </a:lnTo>
                      <a:cubicBezTo>
                        <a:pt x="11" y="0"/>
                        <a:pt x="22" y="5"/>
                        <a:pt x="33" y="15"/>
                      </a:cubicBezTo>
                      <a:lnTo>
                        <a:pt x="66" y="49"/>
                      </a:lnTo>
                      <a:lnTo>
                        <a:pt x="131" y="114"/>
                      </a:lnTo>
                      <a:lnTo>
                        <a:pt x="131" y="114"/>
                      </a:lnTo>
                      <a:cubicBezTo>
                        <a:pt x="142" y="125"/>
                        <a:pt x="147" y="136"/>
                        <a:pt x="147" y="147"/>
                      </a:cubicBezTo>
                      <a:lnTo>
                        <a:pt x="147" y="147"/>
                      </a:lnTo>
                      <a:cubicBezTo>
                        <a:pt x="147" y="158"/>
                        <a:pt x="139" y="166"/>
                        <a:pt x="123" y="172"/>
                      </a:cubicBezTo>
                      <a:lnTo>
                        <a:pt x="74" y="188"/>
                      </a:lnTo>
                      <a:lnTo>
                        <a:pt x="74" y="188"/>
                      </a:lnTo>
                      <a:cubicBezTo>
                        <a:pt x="57" y="194"/>
                        <a:pt x="49" y="202"/>
                        <a:pt x="49" y="213"/>
                      </a:cubicBezTo>
                      <a:lnTo>
                        <a:pt x="49" y="213"/>
                      </a:lnTo>
                      <a:cubicBezTo>
                        <a:pt x="49" y="224"/>
                        <a:pt x="55" y="235"/>
                        <a:pt x="66" y="245"/>
                      </a:cubicBezTo>
                      <a:lnTo>
                        <a:pt x="98" y="279"/>
                      </a:lnTo>
                      <a:lnTo>
                        <a:pt x="131" y="311"/>
                      </a:lnTo>
                      <a:lnTo>
                        <a:pt x="230" y="409"/>
                      </a:lnTo>
                      <a:lnTo>
                        <a:pt x="262" y="442"/>
                      </a:lnTo>
                      <a:lnTo>
                        <a:pt x="295" y="475"/>
                      </a:lnTo>
                      <a:lnTo>
                        <a:pt x="394" y="573"/>
                      </a:lnTo>
                      <a:lnTo>
                        <a:pt x="426" y="606"/>
                      </a:lnTo>
                      <a:lnTo>
                        <a:pt x="459" y="639"/>
                      </a:lnTo>
                      <a:lnTo>
                        <a:pt x="524" y="704"/>
                      </a:lnTo>
                      <a:lnTo>
                        <a:pt x="524" y="704"/>
                      </a:lnTo>
                      <a:cubicBezTo>
                        <a:pt x="536" y="715"/>
                        <a:pt x="541" y="726"/>
                        <a:pt x="541" y="737"/>
                      </a:cubicBezTo>
                      <a:lnTo>
                        <a:pt x="541" y="737"/>
                      </a:lnTo>
                      <a:cubicBezTo>
                        <a:pt x="541" y="748"/>
                        <a:pt x="533" y="756"/>
                        <a:pt x="516" y="762"/>
                      </a:cubicBezTo>
                      <a:lnTo>
                        <a:pt x="516" y="762"/>
                      </a:lnTo>
                      <a:cubicBezTo>
                        <a:pt x="500" y="767"/>
                        <a:pt x="480" y="770"/>
                        <a:pt x="459" y="770"/>
                      </a:cubicBezTo>
                      <a:lnTo>
                        <a:pt x="131" y="770"/>
                      </a:lnTo>
                      <a:lnTo>
                        <a:pt x="131" y="770"/>
                      </a:lnTo>
                      <a:cubicBezTo>
                        <a:pt x="109" y="770"/>
                        <a:pt x="91" y="773"/>
                        <a:pt x="74" y="778"/>
                      </a:cubicBezTo>
                      <a:lnTo>
                        <a:pt x="74" y="778"/>
                      </a:lnTo>
                      <a:cubicBezTo>
                        <a:pt x="57" y="784"/>
                        <a:pt x="49" y="792"/>
                        <a:pt x="49" y="803"/>
                      </a:cubicBezTo>
                      <a:lnTo>
                        <a:pt x="49" y="803"/>
                      </a:lnTo>
                      <a:cubicBezTo>
                        <a:pt x="49" y="814"/>
                        <a:pt x="55" y="824"/>
                        <a:pt x="66" y="835"/>
                      </a:cubicBezTo>
                      <a:lnTo>
                        <a:pt x="98"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1" y="1262"/>
                      </a:lnTo>
                      <a:lnTo>
                        <a:pt x="524" y="1294"/>
                      </a:lnTo>
                      <a:lnTo>
                        <a:pt x="557" y="1327"/>
                      </a:lnTo>
                      <a:lnTo>
                        <a:pt x="590" y="1360"/>
                      </a:lnTo>
                      <a:lnTo>
                        <a:pt x="622" y="1393"/>
                      </a:lnTo>
                      <a:lnTo>
                        <a:pt x="655" y="1426"/>
                      </a:lnTo>
                      <a:lnTo>
                        <a:pt x="688" y="1458"/>
                      </a:lnTo>
                      <a:lnTo>
                        <a:pt x="721" y="1491"/>
                      </a:lnTo>
                      <a:close/>
                    </a:path>
                  </a:pathLst>
                </a:custGeom>
                <a:solidFill>
                  <a:schemeClr val="accent1"/>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6" name="Freeform 483">
                  <a:extLst>
                    <a:ext uri="{FF2B5EF4-FFF2-40B4-BE49-F238E27FC236}">
                      <a16:creationId xmlns:a16="http://schemas.microsoft.com/office/drawing/2014/main" id="{3ACD72C6-E385-FD42-BE3D-5563975A1EBB}"/>
                    </a:ext>
                  </a:extLst>
                </p:cNvPr>
                <p:cNvSpPr>
                  <a:spLocks noChangeArrowheads="1"/>
                </p:cNvSpPr>
                <p:nvPr/>
              </p:nvSpPr>
              <p:spPr bwMode="auto">
                <a:xfrm>
                  <a:off x="6151563"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4 w 476"/>
                    <a:gd name="T13" fmla="*/ 377 h 952"/>
                    <a:gd name="T14" fmla="*/ 361 w 476"/>
                    <a:gd name="T15" fmla="*/ 344 h 952"/>
                    <a:gd name="T16" fmla="*/ 328 w 476"/>
                    <a:gd name="T17" fmla="*/ 311 h 952"/>
                    <a:gd name="T18" fmla="*/ 295 w 476"/>
                    <a:gd name="T19" fmla="*/ 278 h 952"/>
                    <a:gd name="T20" fmla="*/ 262 w 476"/>
                    <a:gd name="T21" fmla="*/ 245 h 952"/>
                    <a:gd name="T22" fmla="*/ 230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30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30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8"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8" y="213"/>
                      </a:lnTo>
                      <a:lnTo>
                        <a:pt x="131" y="245"/>
                      </a:lnTo>
                      <a:lnTo>
                        <a:pt x="230" y="344"/>
                      </a:lnTo>
                      <a:lnTo>
                        <a:pt x="262" y="377"/>
                      </a:lnTo>
                      <a:lnTo>
                        <a:pt x="295" y="409"/>
                      </a:lnTo>
                      <a:lnTo>
                        <a:pt x="328" y="442"/>
                      </a:lnTo>
                      <a:lnTo>
                        <a:pt x="328" y="442"/>
                      </a:lnTo>
                      <a:cubicBezTo>
                        <a:pt x="338" y="453"/>
                        <a:pt x="344" y="464"/>
                        <a:pt x="344" y="475"/>
                      </a:cubicBezTo>
                      <a:lnTo>
                        <a:pt x="344" y="475"/>
                      </a:lnTo>
                      <a:cubicBezTo>
                        <a:pt x="344" y="486"/>
                        <a:pt x="338" y="496"/>
                        <a:pt x="328" y="508"/>
                      </a:cubicBezTo>
                      <a:lnTo>
                        <a:pt x="295" y="541"/>
                      </a:lnTo>
                      <a:lnTo>
                        <a:pt x="262" y="574"/>
                      </a:lnTo>
                      <a:lnTo>
                        <a:pt x="230" y="606"/>
                      </a:lnTo>
                      <a:lnTo>
                        <a:pt x="197" y="639"/>
                      </a:lnTo>
                      <a:lnTo>
                        <a:pt x="164" y="672"/>
                      </a:lnTo>
                      <a:lnTo>
                        <a:pt x="131" y="705"/>
                      </a:lnTo>
                      <a:lnTo>
                        <a:pt x="98"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nvGrpSpPr>
                <p:cNvPr id="37" name="Group 597">
                  <a:extLst>
                    <a:ext uri="{FF2B5EF4-FFF2-40B4-BE49-F238E27FC236}">
                      <a16:creationId xmlns:a16="http://schemas.microsoft.com/office/drawing/2014/main" id="{1AB7C410-4487-B043-931E-9702A0911711}"/>
                    </a:ext>
                  </a:extLst>
                </p:cNvPr>
                <p:cNvGrpSpPr/>
                <p:nvPr/>
              </p:nvGrpSpPr>
              <p:grpSpPr>
                <a:xfrm>
                  <a:off x="6099175" y="2360613"/>
                  <a:ext cx="106363" cy="107950"/>
                  <a:chOff x="6099175" y="2360613"/>
                  <a:chExt cx="106363" cy="107950"/>
                </a:xfrm>
                <a:solidFill>
                  <a:schemeClr val="accent2"/>
                </a:solidFill>
              </p:grpSpPr>
              <p:sp>
                <p:nvSpPr>
                  <p:cNvPr id="38" name="Freeform 345">
                    <a:extLst>
                      <a:ext uri="{FF2B5EF4-FFF2-40B4-BE49-F238E27FC236}">
                        <a16:creationId xmlns:a16="http://schemas.microsoft.com/office/drawing/2014/main" id="{6C95A5EA-3525-B940-9222-F8E7574E017D}"/>
                      </a:ext>
                    </a:extLst>
                  </p:cNvPr>
                  <p:cNvSpPr>
                    <a:spLocks noChangeArrowheads="1"/>
                  </p:cNvSpPr>
                  <p:nvPr/>
                </p:nvSpPr>
                <p:spPr bwMode="auto">
                  <a:xfrm>
                    <a:off x="6099175" y="2360613"/>
                    <a:ext cx="41275" cy="41275"/>
                  </a:xfrm>
                  <a:custGeom>
                    <a:avLst/>
                    <a:gdLst>
                      <a:gd name="T0" fmla="*/ 107 w 113"/>
                      <a:gd name="T1" fmla="*/ 25 h 114"/>
                      <a:gd name="T2" fmla="*/ 107 w 113"/>
                      <a:gd name="T3" fmla="*/ 25 h 114"/>
                      <a:gd name="T4" fmla="*/ 82 w 113"/>
                      <a:gd name="T5" fmla="*/ 0 h 114"/>
                      <a:gd name="T6" fmla="*/ 82 w 113"/>
                      <a:gd name="T7" fmla="*/ 0 h 114"/>
                      <a:gd name="T8" fmla="*/ 49 w 113"/>
                      <a:gd name="T9" fmla="*/ 17 h 114"/>
                      <a:gd name="T10" fmla="*/ 17 w 113"/>
                      <a:gd name="T11" fmla="*/ 50 h 114"/>
                      <a:gd name="T12" fmla="*/ 17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7 w 113"/>
                      <a:gd name="T27" fmla="*/ 74 h 114"/>
                      <a:gd name="T28" fmla="*/ 107 w 113"/>
                      <a:gd name="T29" fmla="*/ 74 h 114"/>
                      <a:gd name="T30" fmla="*/ 107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7" y="25"/>
                        </a:moveTo>
                        <a:lnTo>
                          <a:pt x="107" y="25"/>
                        </a:lnTo>
                        <a:cubicBezTo>
                          <a:pt x="101" y="9"/>
                          <a:pt x="93" y="0"/>
                          <a:pt x="82" y="0"/>
                        </a:cubicBezTo>
                        <a:lnTo>
                          <a:pt x="82" y="0"/>
                        </a:lnTo>
                        <a:cubicBezTo>
                          <a:pt x="71" y="0"/>
                          <a:pt x="60" y="6"/>
                          <a:pt x="49" y="17"/>
                        </a:cubicBezTo>
                        <a:lnTo>
                          <a:pt x="17" y="50"/>
                        </a:lnTo>
                        <a:lnTo>
                          <a:pt x="17" y="50"/>
                        </a:lnTo>
                        <a:cubicBezTo>
                          <a:pt x="6" y="60"/>
                          <a:pt x="0" y="72"/>
                          <a:pt x="0" y="82"/>
                        </a:cubicBezTo>
                        <a:lnTo>
                          <a:pt x="0" y="82"/>
                        </a:lnTo>
                        <a:cubicBezTo>
                          <a:pt x="0" y="93"/>
                          <a:pt x="9" y="101"/>
                          <a:pt x="25" y="107"/>
                        </a:cubicBezTo>
                        <a:lnTo>
                          <a:pt x="25" y="107"/>
                        </a:lnTo>
                        <a:cubicBezTo>
                          <a:pt x="41" y="113"/>
                          <a:pt x="58" y="113"/>
                          <a:pt x="74" y="107"/>
                        </a:cubicBezTo>
                        <a:lnTo>
                          <a:pt x="74" y="107"/>
                        </a:lnTo>
                        <a:cubicBezTo>
                          <a:pt x="90" y="101"/>
                          <a:pt x="101" y="91"/>
                          <a:pt x="107" y="74"/>
                        </a:cubicBezTo>
                        <a:lnTo>
                          <a:pt x="107" y="74"/>
                        </a:lnTo>
                        <a:cubicBezTo>
                          <a:pt x="112" y="57"/>
                          <a:pt x="112" y="42"/>
                          <a:pt x="107"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9" name="Freeform 348">
                    <a:extLst>
                      <a:ext uri="{FF2B5EF4-FFF2-40B4-BE49-F238E27FC236}">
                        <a16:creationId xmlns:a16="http://schemas.microsoft.com/office/drawing/2014/main" id="{04C33FCF-2AEB-544A-A0FF-5CA5ECC37A9B}"/>
                      </a:ext>
                    </a:extLst>
                  </p:cNvPr>
                  <p:cNvSpPr>
                    <a:spLocks noChangeArrowheads="1"/>
                  </p:cNvSpPr>
                  <p:nvPr/>
                </p:nvSpPr>
                <p:spPr bwMode="auto">
                  <a:xfrm>
                    <a:off x="6099175"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7 w 113"/>
                      <a:gd name="T13" fmla="*/ 63 h 113"/>
                      <a:gd name="T14" fmla="*/ 49 w 113"/>
                      <a:gd name="T15" fmla="*/ 95 h 113"/>
                      <a:gd name="T16" fmla="*/ 49 w 113"/>
                      <a:gd name="T17" fmla="*/ 95 h 113"/>
                      <a:gd name="T18" fmla="*/ 82 w 113"/>
                      <a:gd name="T19" fmla="*/ 112 h 113"/>
                      <a:gd name="T20" fmla="*/ 82 w 113"/>
                      <a:gd name="T21" fmla="*/ 112 h 113"/>
                      <a:gd name="T22" fmla="*/ 107 w 113"/>
                      <a:gd name="T23" fmla="*/ 87 h 113"/>
                      <a:gd name="T24" fmla="*/ 107 w 113"/>
                      <a:gd name="T25" fmla="*/ 87 h 113"/>
                      <a:gd name="T26" fmla="*/ 107 w 113"/>
                      <a:gd name="T27" fmla="*/ 38 h 113"/>
                      <a:gd name="T28" fmla="*/ 107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8" y="0"/>
                          <a:pt x="41" y="0"/>
                          <a:pt x="25" y="5"/>
                        </a:cubicBezTo>
                        <a:lnTo>
                          <a:pt x="25" y="5"/>
                        </a:lnTo>
                        <a:cubicBezTo>
                          <a:pt x="9" y="10"/>
                          <a:pt x="0" y="18"/>
                          <a:pt x="0" y="30"/>
                        </a:cubicBezTo>
                        <a:lnTo>
                          <a:pt x="0" y="30"/>
                        </a:lnTo>
                        <a:cubicBezTo>
                          <a:pt x="0" y="40"/>
                          <a:pt x="6" y="51"/>
                          <a:pt x="17" y="63"/>
                        </a:cubicBezTo>
                        <a:lnTo>
                          <a:pt x="49" y="95"/>
                        </a:lnTo>
                        <a:lnTo>
                          <a:pt x="49" y="95"/>
                        </a:lnTo>
                        <a:cubicBezTo>
                          <a:pt x="60" y="106"/>
                          <a:pt x="71" y="112"/>
                          <a:pt x="82" y="112"/>
                        </a:cubicBezTo>
                        <a:lnTo>
                          <a:pt x="82" y="112"/>
                        </a:lnTo>
                        <a:cubicBezTo>
                          <a:pt x="93" y="112"/>
                          <a:pt x="101" y="103"/>
                          <a:pt x="107" y="87"/>
                        </a:cubicBezTo>
                        <a:lnTo>
                          <a:pt x="107" y="87"/>
                        </a:lnTo>
                        <a:cubicBezTo>
                          <a:pt x="112" y="71"/>
                          <a:pt x="112" y="54"/>
                          <a:pt x="107" y="38"/>
                        </a:cubicBezTo>
                        <a:lnTo>
                          <a:pt x="107"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0" name="Freeform 489">
                    <a:extLst>
                      <a:ext uri="{FF2B5EF4-FFF2-40B4-BE49-F238E27FC236}">
                        <a16:creationId xmlns:a16="http://schemas.microsoft.com/office/drawing/2014/main" id="{02136A4F-13BB-0549-9D47-B647067011C3}"/>
                      </a:ext>
                    </a:extLst>
                  </p:cNvPr>
                  <p:cNvSpPr>
                    <a:spLocks noChangeArrowheads="1"/>
                  </p:cNvSpPr>
                  <p:nvPr/>
                </p:nvSpPr>
                <p:spPr bwMode="auto">
                  <a:xfrm>
                    <a:off x="6164263" y="2360613"/>
                    <a:ext cx="41275" cy="41275"/>
                  </a:xfrm>
                  <a:custGeom>
                    <a:avLst/>
                    <a:gdLst>
                      <a:gd name="T0" fmla="*/ 39 w 113"/>
                      <a:gd name="T1" fmla="*/ 107 h 114"/>
                      <a:gd name="T2" fmla="*/ 39 w 113"/>
                      <a:gd name="T3" fmla="*/ 107 h 114"/>
                      <a:gd name="T4" fmla="*/ 88 w 113"/>
                      <a:gd name="T5" fmla="*/ 107 h 114"/>
                      <a:gd name="T6" fmla="*/ 88 w 113"/>
                      <a:gd name="T7" fmla="*/ 107 h 114"/>
                      <a:gd name="T8" fmla="*/ 112 w 113"/>
                      <a:gd name="T9" fmla="*/ 82 h 114"/>
                      <a:gd name="T10" fmla="*/ 112 w 113"/>
                      <a:gd name="T11" fmla="*/ 82 h 114"/>
                      <a:gd name="T12" fmla="*/ 96 w 113"/>
                      <a:gd name="T13" fmla="*/ 50 h 114"/>
                      <a:gd name="T14" fmla="*/ 63 w 113"/>
                      <a:gd name="T15" fmla="*/ 17 h 114"/>
                      <a:gd name="T16" fmla="*/ 63 w 113"/>
                      <a:gd name="T17" fmla="*/ 17 h 114"/>
                      <a:gd name="T18" fmla="*/ 31 w 113"/>
                      <a:gd name="T19" fmla="*/ 0 h 114"/>
                      <a:gd name="T20" fmla="*/ 31 w 113"/>
                      <a:gd name="T21" fmla="*/ 0 h 114"/>
                      <a:gd name="T22" fmla="*/ 6 w 113"/>
                      <a:gd name="T23" fmla="*/ 25 h 114"/>
                      <a:gd name="T24" fmla="*/ 6 w 113"/>
                      <a:gd name="T25" fmla="*/ 25 h 114"/>
                      <a:gd name="T26" fmla="*/ 6 w 113"/>
                      <a:gd name="T27" fmla="*/ 74 h 114"/>
                      <a:gd name="T28" fmla="*/ 6 w 113"/>
                      <a:gd name="T29" fmla="*/ 74 h 114"/>
                      <a:gd name="T30" fmla="*/ 39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9" y="107"/>
                        </a:moveTo>
                        <a:lnTo>
                          <a:pt x="39" y="107"/>
                        </a:lnTo>
                        <a:cubicBezTo>
                          <a:pt x="56" y="113"/>
                          <a:pt x="71" y="113"/>
                          <a:pt x="88" y="107"/>
                        </a:cubicBezTo>
                        <a:lnTo>
                          <a:pt x="88" y="107"/>
                        </a:lnTo>
                        <a:cubicBezTo>
                          <a:pt x="104" y="101"/>
                          <a:pt x="112" y="93"/>
                          <a:pt x="112" y="82"/>
                        </a:cubicBezTo>
                        <a:lnTo>
                          <a:pt x="112" y="82"/>
                        </a:lnTo>
                        <a:cubicBezTo>
                          <a:pt x="112" y="72"/>
                          <a:pt x="107" y="60"/>
                          <a:pt x="96" y="50"/>
                        </a:cubicBezTo>
                        <a:lnTo>
                          <a:pt x="63" y="17"/>
                        </a:lnTo>
                        <a:lnTo>
                          <a:pt x="63" y="17"/>
                        </a:lnTo>
                        <a:cubicBezTo>
                          <a:pt x="52" y="6"/>
                          <a:pt x="41" y="0"/>
                          <a:pt x="31" y="0"/>
                        </a:cubicBezTo>
                        <a:lnTo>
                          <a:pt x="31" y="0"/>
                        </a:lnTo>
                        <a:cubicBezTo>
                          <a:pt x="20" y="0"/>
                          <a:pt x="11" y="9"/>
                          <a:pt x="6" y="25"/>
                        </a:cubicBezTo>
                        <a:lnTo>
                          <a:pt x="6" y="25"/>
                        </a:lnTo>
                        <a:cubicBezTo>
                          <a:pt x="0" y="42"/>
                          <a:pt x="0" y="57"/>
                          <a:pt x="6" y="74"/>
                        </a:cubicBezTo>
                        <a:lnTo>
                          <a:pt x="6" y="74"/>
                        </a:lnTo>
                        <a:cubicBezTo>
                          <a:pt x="11"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41" name="Freeform 492">
                    <a:extLst>
                      <a:ext uri="{FF2B5EF4-FFF2-40B4-BE49-F238E27FC236}">
                        <a16:creationId xmlns:a16="http://schemas.microsoft.com/office/drawing/2014/main" id="{E467C740-5997-C247-BF27-9D6E402D8E01}"/>
                      </a:ext>
                    </a:extLst>
                  </p:cNvPr>
                  <p:cNvSpPr>
                    <a:spLocks noChangeArrowheads="1"/>
                  </p:cNvSpPr>
                  <p:nvPr/>
                </p:nvSpPr>
                <p:spPr bwMode="auto">
                  <a:xfrm>
                    <a:off x="6164263" y="2427288"/>
                    <a:ext cx="41275" cy="41275"/>
                  </a:xfrm>
                  <a:custGeom>
                    <a:avLst/>
                    <a:gdLst>
                      <a:gd name="T0" fmla="*/ 6 w 113"/>
                      <a:gd name="T1" fmla="*/ 87 h 113"/>
                      <a:gd name="T2" fmla="*/ 6 w 113"/>
                      <a:gd name="T3" fmla="*/ 87 h 113"/>
                      <a:gd name="T4" fmla="*/ 31 w 113"/>
                      <a:gd name="T5" fmla="*/ 112 h 113"/>
                      <a:gd name="T6" fmla="*/ 31 w 113"/>
                      <a:gd name="T7" fmla="*/ 112 h 113"/>
                      <a:gd name="T8" fmla="*/ 63 w 113"/>
                      <a:gd name="T9" fmla="*/ 95 h 113"/>
                      <a:gd name="T10" fmla="*/ 96 w 113"/>
                      <a:gd name="T11" fmla="*/ 63 h 113"/>
                      <a:gd name="T12" fmla="*/ 96 w 113"/>
                      <a:gd name="T13" fmla="*/ 63 h 113"/>
                      <a:gd name="T14" fmla="*/ 112 w 113"/>
                      <a:gd name="T15" fmla="*/ 30 h 113"/>
                      <a:gd name="T16" fmla="*/ 112 w 113"/>
                      <a:gd name="T17" fmla="*/ 30 h 113"/>
                      <a:gd name="T18" fmla="*/ 88 w 113"/>
                      <a:gd name="T19" fmla="*/ 5 h 113"/>
                      <a:gd name="T20" fmla="*/ 88 w 113"/>
                      <a:gd name="T21" fmla="*/ 5 h 113"/>
                      <a:gd name="T22" fmla="*/ 39 w 113"/>
                      <a:gd name="T23" fmla="*/ 5 h 113"/>
                      <a:gd name="T24" fmla="*/ 39 w 113"/>
                      <a:gd name="T25" fmla="*/ 5 h 113"/>
                      <a:gd name="T26" fmla="*/ 6 w 113"/>
                      <a:gd name="T27" fmla="*/ 38 h 113"/>
                      <a:gd name="T28" fmla="*/ 6 w 113"/>
                      <a:gd name="T29" fmla="*/ 38 h 113"/>
                      <a:gd name="T30" fmla="*/ 6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6" y="87"/>
                        </a:moveTo>
                        <a:lnTo>
                          <a:pt x="6" y="87"/>
                        </a:lnTo>
                        <a:cubicBezTo>
                          <a:pt x="11" y="103"/>
                          <a:pt x="20" y="112"/>
                          <a:pt x="31" y="112"/>
                        </a:cubicBezTo>
                        <a:lnTo>
                          <a:pt x="31" y="112"/>
                        </a:lnTo>
                        <a:cubicBezTo>
                          <a:pt x="41" y="112"/>
                          <a:pt x="52" y="106"/>
                          <a:pt x="63" y="95"/>
                        </a:cubicBezTo>
                        <a:lnTo>
                          <a:pt x="96" y="63"/>
                        </a:lnTo>
                        <a:lnTo>
                          <a:pt x="96" y="63"/>
                        </a:lnTo>
                        <a:cubicBezTo>
                          <a:pt x="107" y="51"/>
                          <a:pt x="112" y="40"/>
                          <a:pt x="112" y="30"/>
                        </a:cubicBezTo>
                        <a:lnTo>
                          <a:pt x="112" y="30"/>
                        </a:lnTo>
                        <a:cubicBezTo>
                          <a:pt x="112" y="18"/>
                          <a:pt x="104" y="10"/>
                          <a:pt x="88" y="5"/>
                        </a:cubicBezTo>
                        <a:lnTo>
                          <a:pt x="88" y="5"/>
                        </a:lnTo>
                        <a:cubicBezTo>
                          <a:pt x="71" y="0"/>
                          <a:pt x="56" y="0"/>
                          <a:pt x="39" y="5"/>
                        </a:cubicBezTo>
                        <a:lnTo>
                          <a:pt x="39" y="5"/>
                        </a:lnTo>
                        <a:cubicBezTo>
                          <a:pt x="22" y="10"/>
                          <a:pt x="11"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nvGrpSpPr>
              <p:cNvPr id="15" name="Group 553">
                <a:extLst>
                  <a:ext uri="{FF2B5EF4-FFF2-40B4-BE49-F238E27FC236}">
                    <a16:creationId xmlns:a16="http://schemas.microsoft.com/office/drawing/2014/main" id="{E61A53C0-27B7-024B-A0F4-40E7F46B5591}"/>
                  </a:ext>
                </a:extLst>
              </p:cNvPr>
              <p:cNvGrpSpPr/>
              <p:nvPr/>
            </p:nvGrpSpPr>
            <p:grpSpPr>
              <a:xfrm rot="5400000">
                <a:off x="1963730" y="-544110"/>
                <a:ext cx="1423866" cy="1440000"/>
                <a:chOff x="1331913" y="1858963"/>
                <a:chExt cx="1120775" cy="1133475"/>
              </a:xfrm>
            </p:grpSpPr>
            <p:sp>
              <p:nvSpPr>
                <p:cNvPr id="16" name="Freeform 40">
                  <a:extLst>
                    <a:ext uri="{FF2B5EF4-FFF2-40B4-BE49-F238E27FC236}">
                      <a16:creationId xmlns:a16="http://schemas.microsoft.com/office/drawing/2014/main" id="{793558E1-EA52-BA45-A0CF-D0E667537D32}"/>
                    </a:ext>
                  </a:extLst>
                </p:cNvPr>
                <p:cNvSpPr>
                  <a:spLocks noChangeArrowheads="1"/>
                </p:cNvSpPr>
                <p:nvPr/>
              </p:nvSpPr>
              <p:spPr bwMode="auto">
                <a:xfrm>
                  <a:off x="1757363" y="1858963"/>
                  <a:ext cx="271462" cy="141287"/>
                </a:xfrm>
                <a:custGeom>
                  <a:avLst/>
                  <a:gdLst>
                    <a:gd name="T0" fmla="*/ 49 w 754"/>
                    <a:gd name="T1" fmla="*/ 98 h 392"/>
                    <a:gd name="T2" fmla="*/ 81 w 754"/>
                    <a:gd name="T3" fmla="*/ 131 h 392"/>
                    <a:gd name="T4" fmla="*/ 114 w 754"/>
                    <a:gd name="T5" fmla="*/ 164 h 392"/>
                    <a:gd name="T6" fmla="*/ 147 w 754"/>
                    <a:gd name="T7" fmla="*/ 197 h 392"/>
                    <a:gd name="T8" fmla="*/ 180 w 754"/>
                    <a:gd name="T9" fmla="*/ 230 h 392"/>
                    <a:gd name="T10" fmla="*/ 213 w 754"/>
                    <a:gd name="T11" fmla="*/ 262 h 392"/>
                    <a:gd name="T12" fmla="*/ 245 w 754"/>
                    <a:gd name="T13" fmla="*/ 296 h 392"/>
                    <a:gd name="T14" fmla="*/ 278 w 754"/>
                    <a:gd name="T15" fmla="*/ 328 h 392"/>
                    <a:gd name="T16" fmla="*/ 311 w 754"/>
                    <a:gd name="T17" fmla="*/ 361 h 392"/>
                    <a:gd name="T18" fmla="*/ 311 w 754"/>
                    <a:gd name="T19" fmla="*/ 361 h 392"/>
                    <a:gd name="T20" fmla="*/ 352 w 754"/>
                    <a:gd name="T21" fmla="*/ 385 h 392"/>
                    <a:gd name="T22" fmla="*/ 352 w 754"/>
                    <a:gd name="T23" fmla="*/ 385 h 392"/>
                    <a:gd name="T24" fmla="*/ 401 w 754"/>
                    <a:gd name="T25" fmla="*/ 385 h 392"/>
                    <a:gd name="T26" fmla="*/ 401 w 754"/>
                    <a:gd name="T27" fmla="*/ 385 h 392"/>
                    <a:gd name="T28" fmla="*/ 409 w 754"/>
                    <a:gd name="T29" fmla="*/ 382 h 392"/>
                    <a:gd name="T30" fmla="*/ 409 w 754"/>
                    <a:gd name="T31" fmla="*/ 382 h 392"/>
                    <a:gd name="T32" fmla="*/ 442 w 754"/>
                    <a:gd name="T33" fmla="*/ 361 h 392"/>
                    <a:gd name="T34" fmla="*/ 475 w 754"/>
                    <a:gd name="T35" fmla="*/ 328 h 392"/>
                    <a:gd name="T36" fmla="*/ 573 w 754"/>
                    <a:gd name="T37" fmla="*/ 230 h 392"/>
                    <a:gd name="T38" fmla="*/ 606 w 754"/>
                    <a:gd name="T39" fmla="*/ 197 h 392"/>
                    <a:gd name="T40" fmla="*/ 639 w 754"/>
                    <a:gd name="T41" fmla="*/ 164 h 392"/>
                    <a:gd name="T42" fmla="*/ 737 w 754"/>
                    <a:gd name="T43" fmla="*/ 66 h 392"/>
                    <a:gd name="T44" fmla="*/ 737 w 754"/>
                    <a:gd name="T45" fmla="*/ 66 h 392"/>
                    <a:gd name="T46" fmla="*/ 753 w 754"/>
                    <a:gd name="T47" fmla="*/ 32 h 392"/>
                    <a:gd name="T48" fmla="*/ 753 w 754"/>
                    <a:gd name="T49" fmla="*/ 32 h 392"/>
                    <a:gd name="T50" fmla="*/ 729 w 754"/>
                    <a:gd name="T51" fmla="*/ 9 h 392"/>
                    <a:gd name="T52" fmla="*/ 729 w 754"/>
                    <a:gd name="T53" fmla="*/ 9 h 392"/>
                    <a:gd name="T54" fmla="*/ 672 w 754"/>
                    <a:gd name="T55" fmla="*/ 0 h 392"/>
                    <a:gd name="T56" fmla="*/ 409 w 754"/>
                    <a:gd name="T57" fmla="*/ 0 h 392"/>
                    <a:gd name="T58" fmla="*/ 81 w 754"/>
                    <a:gd name="T59" fmla="*/ 0 h 392"/>
                    <a:gd name="T60" fmla="*/ 81 w 754"/>
                    <a:gd name="T61" fmla="*/ 0 h 392"/>
                    <a:gd name="T62" fmla="*/ 24 w 754"/>
                    <a:gd name="T63" fmla="*/ 9 h 392"/>
                    <a:gd name="T64" fmla="*/ 24 w 754"/>
                    <a:gd name="T65" fmla="*/ 9 h 392"/>
                    <a:gd name="T66" fmla="*/ 0 w 754"/>
                    <a:gd name="T67" fmla="*/ 32 h 392"/>
                    <a:gd name="T68" fmla="*/ 0 w 754"/>
                    <a:gd name="T69" fmla="*/ 32 h 392"/>
                    <a:gd name="T70" fmla="*/ 16 w 754"/>
                    <a:gd name="T71" fmla="*/ 66 h 392"/>
                    <a:gd name="T72" fmla="*/ 49 w 754"/>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392">
                      <a:moveTo>
                        <a:pt x="49" y="98"/>
                      </a:moveTo>
                      <a:lnTo>
                        <a:pt x="81" y="131"/>
                      </a:lnTo>
                      <a:lnTo>
                        <a:pt x="114" y="164"/>
                      </a:lnTo>
                      <a:lnTo>
                        <a:pt x="147" y="197"/>
                      </a:lnTo>
                      <a:lnTo>
                        <a:pt x="180" y="230"/>
                      </a:lnTo>
                      <a:lnTo>
                        <a:pt x="213" y="262"/>
                      </a:lnTo>
                      <a:lnTo>
                        <a:pt x="245" y="296"/>
                      </a:lnTo>
                      <a:lnTo>
                        <a:pt x="278" y="328"/>
                      </a:lnTo>
                      <a:lnTo>
                        <a:pt x="311" y="361"/>
                      </a:lnTo>
                      <a:lnTo>
                        <a:pt x="311" y="361"/>
                      </a:lnTo>
                      <a:cubicBezTo>
                        <a:pt x="322" y="372"/>
                        <a:pt x="336" y="380"/>
                        <a:pt x="352" y="385"/>
                      </a:cubicBezTo>
                      <a:lnTo>
                        <a:pt x="352" y="385"/>
                      </a:lnTo>
                      <a:cubicBezTo>
                        <a:pt x="369" y="391"/>
                        <a:pt x="384" y="391"/>
                        <a:pt x="401" y="385"/>
                      </a:cubicBezTo>
                      <a:lnTo>
                        <a:pt x="401" y="385"/>
                      </a:lnTo>
                      <a:cubicBezTo>
                        <a:pt x="404" y="384"/>
                        <a:pt x="407" y="383"/>
                        <a:pt x="409" y="382"/>
                      </a:cubicBezTo>
                      <a:lnTo>
                        <a:pt x="409" y="382"/>
                      </a:lnTo>
                      <a:cubicBezTo>
                        <a:pt x="422" y="377"/>
                        <a:pt x="433" y="370"/>
                        <a:pt x="442" y="361"/>
                      </a:cubicBezTo>
                      <a:lnTo>
                        <a:pt x="475" y="328"/>
                      </a:lnTo>
                      <a:lnTo>
                        <a:pt x="573" y="230"/>
                      </a:lnTo>
                      <a:lnTo>
                        <a:pt x="606" y="197"/>
                      </a:lnTo>
                      <a:lnTo>
                        <a:pt x="639" y="164"/>
                      </a:lnTo>
                      <a:lnTo>
                        <a:pt x="737" y="66"/>
                      </a:lnTo>
                      <a:lnTo>
                        <a:pt x="737" y="66"/>
                      </a:lnTo>
                      <a:cubicBezTo>
                        <a:pt x="748" y="55"/>
                        <a:pt x="753" y="44"/>
                        <a:pt x="753" y="32"/>
                      </a:cubicBezTo>
                      <a:lnTo>
                        <a:pt x="753" y="32"/>
                      </a:lnTo>
                      <a:cubicBezTo>
                        <a:pt x="753" y="22"/>
                        <a:pt x="745" y="14"/>
                        <a:pt x="729" y="9"/>
                      </a:cubicBezTo>
                      <a:lnTo>
                        <a:pt x="729" y="9"/>
                      </a:lnTo>
                      <a:cubicBezTo>
                        <a:pt x="712" y="3"/>
                        <a:pt x="693" y="0"/>
                        <a:pt x="672" y="0"/>
                      </a:cubicBezTo>
                      <a:lnTo>
                        <a:pt x="409" y="0"/>
                      </a:lnTo>
                      <a:lnTo>
                        <a:pt x="81" y="0"/>
                      </a:lnTo>
                      <a:lnTo>
                        <a:pt x="81" y="0"/>
                      </a:lnTo>
                      <a:cubicBezTo>
                        <a:pt x="60" y="0"/>
                        <a:pt x="40" y="3"/>
                        <a:pt x="24" y="9"/>
                      </a:cubicBezTo>
                      <a:lnTo>
                        <a:pt x="24" y="9"/>
                      </a:lnTo>
                      <a:cubicBezTo>
                        <a:pt x="8" y="14"/>
                        <a:pt x="0" y="22"/>
                        <a:pt x="0" y="32"/>
                      </a:cubicBezTo>
                      <a:lnTo>
                        <a:pt x="0" y="32"/>
                      </a:lnTo>
                      <a:cubicBezTo>
                        <a:pt x="0" y="44"/>
                        <a:pt x="5" y="55"/>
                        <a:pt x="16" y="66"/>
                      </a:cubicBezTo>
                      <a:lnTo>
                        <a:pt x="49" y="98"/>
                      </a:lnTo>
                    </a:path>
                  </a:pathLst>
                </a:custGeom>
                <a:solidFill>
                  <a:srgbClr val="388DB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7" name="Freeform 42">
                  <a:extLst>
                    <a:ext uri="{FF2B5EF4-FFF2-40B4-BE49-F238E27FC236}">
                      <a16:creationId xmlns:a16="http://schemas.microsoft.com/office/drawing/2014/main" id="{4FD5506F-E4E2-4644-B980-4C25676D72CA}"/>
                    </a:ext>
                  </a:extLst>
                </p:cNvPr>
                <p:cNvSpPr>
                  <a:spLocks noChangeArrowheads="1"/>
                </p:cNvSpPr>
                <p:nvPr/>
              </p:nvSpPr>
              <p:spPr bwMode="auto">
                <a:xfrm>
                  <a:off x="1614488" y="2000250"/>
                  <a:ext cx="247650" cy="134938"/>
                </a:xfrm>
                <a:custGeom>
                  <a:avLst/>
                  <a:gdLst>
                    <a:gd name="T0" fmla="*/ 50 w 690"/>
                    <a:gd name="T1" fmla="*/ 98 h 377"/>
                    <a:gd name="T2" fmla="*/ 148 w 690"/>
                    <a:gd name="T3" fmla="*/ 196 h 377"/>
                    <a:gd name="T4" fmla="*/ 181 w 690"/>
                    <a:gd name="T5" fmla="*/ 229 h 377"/>
                    <a:gd name="T6" fmla="*/ 214 w 690"/>
                    <a:gd name="T7" fmla="*/ 262 h 377"/>
                    <a:gd name="T8" fmla="*/ 311 w 690"/>
                    <a:gd name="T9" fmla="*/ 360 h 377"/>
                    <a:gd name="T10" fmla="*/ 311 w 690"/>
                    <a:gd name="T11" fmla="*/ 360 h 377"/>
                    <a:gd name="T12" fmla="*/ 344 w 690"/>
                    <a:gd name="T13" fmla="*/ 376 h 377"/>
                    <a:gd name="T14" fmla="*/ 344 w 690"/>
                    <a:gd name="T15" fmla="*/ 376 h 377"/>
                    <a:gd name="T16" fmla="*/ 377 w 690"/>
                    <a:gd name="T17" fmla="*/ 360 h 377"/>
                    <a:gd name="T18" fmla="*/ 672 w 690"/>
                    <a:gd name="T19" fmla="*/ 65 h 377"/>
                    <a:gd name="T20" fmla="*/ 672 w 690"/>
                    <a:gd name="T21" fmla="*/ 65 h 377"/>
                    <a:gd name="T22" fmla="*/ 689 w 690"/>
                    <a:gd name="T23" fmla="*/ 32 h 377"/>
                    <a:gd name="T24" fmla="*/ 689 w 690"/>
                    <a:gd name="T25" fmla="*/ 32 h 377"/>
                    <a:gd name="T26" fmla="*/ 664 w 690"/>
                    <a:gd name="T27" fmla="*/ 7 h 377"/>
                    <a:gd name="T28" fmla="*/ 664 w 690"/>
                    <a:gd name="T29" fmla="*/ 7 h 377"/>
                    <a:gd name="T30" fmla="*/ 607 w 690"/>
                    <a:gd name="T31" fmla="*/ 0 h 377"/>
                    <a:gd name="T32" fmla="*/ 82 w 690"/>
                    <a:gd name="T33" fmla="*/ 0 h 377"/>
                    <a:gd name="T34" fmla="*/ 82 w 690"/>
                    <a:gd name="T35" fmla="*/ 0 h 377"/>
                    <a:gd name="T36" fmla="*/ 25 w 690"/>
                    <a:gd name="T37" fmla="*/ 7 h 377"/>
                    <a:gd name="T38" fmla="*/ 25 w 690"/>
                    <a:gd name="T39" fmla="*/ 7 h 377"/>
                    <a:gd name="T40" fmla="*/ 0 w 690"/>
                    <a:gd name="T41" fmla="*/ 32 h 377"/>
                    <a:gd name="T42" fmla="*/ 0 w 690"/>
                    <a:gd name="T43" fmla="*/ 32 h 377"/>
                    <a:gd name="T44" fmla="*/ 17 w 690"/>
                    <a:gd name="T45" fmla="*/ 65 h 377"/>
                    <a:gd name="T46" fmla="*/ 50 w 690"/>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7">
                      <a:moveTo>
                        <a:pt x="50" y="98"/>
                      </a:moveTo>
                      <a:lnTo>
                        <a:pt x="148" y="196"/>
                      </a:lnTo>
                      <a:lnTo>
                        <a:pt x="181" y="229"/>
                      </a:lnTo>
                      <a:lnTo>
                        <a:pt x="214" y="262"/>
                      </a:lnTo>
                      <a:lnTo>
                        <a:pt x="311" y="360"/>
                      </a:lnTo>
                      <a:lnTo>
                        <a:pt x="311" y="360"/>
                      </a:lnTo>
                      <a:cubicBezTo>
                        <a:pt x="323" y="371"/>
                        <a:pt x="333" y="376"/>
                        <a:pt x="344" y="376"/>
                      </a:cubicBezTo>
                      <a:lnTo>
                        <a:pt x="344" y="376"/>
                      </a:lnTo>
                      <a:cubicBezTo>
                        <a:pt x="356" y="376"/>
                        <a:pt x="366" y="371"/>
                        <a:pt x="377" y="360"/>
                      </a:cubicBez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2" y="0"/>
                      </a:lnTo>
                      <a:lnTo>
                        <a:pt x="82" y="0"/>
                      </a:lnTo>
                      <a:cubicBezTo>
                        <a:pt x="60" y="0"/>
                        <a:pt x="41" y="2"/>
                        <a:pt x="25" y="7"/>
                      </a:cubicBezTo>
                      <a:lnTo>
                        <a:pt x="25" y="7"/>
                      </a:lnTo>
                      <a:cubicBezTo>
                        <a:pt x="8" y="13"/>
                        <a:pt x="0" y="21"/>
                        <a:pt x="0" y="32"/>
                      </a:cubicBezTo>
                      <a:lnTo>
                        <a:pt x="0" y="32"/>
                      </a:lnTo>
                      <a:cubicBezTo>
                        <a:pt x="0" y="43"/>
                        <a:pt x="5" y="54"/>
                        <a:pt x="17" y="65"/>
                      </a:cubicBezTo>
                      <a:lnTo>
                        <a:pt x="50" y="98"/>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8" name="Freeform 43">
                  <a:extLst>
                    <a:ext uri="{FF2B5EF4-FFF2-40B4-BE49-F238E27FC236}">
                      <a16:creationId xmlns:a16="http://schemas.microsoft.com/office/drawing/2014/main" id="{01EAE7F4-BBDE-FF48-AD1A-972D40F2DD5B}"/>
                    </a:ext>
                  </a:extLst>
                </p:cNvPr>
                <p:cNvSpPr>
                  <a:spLocks noChangeArrowheads="1"/>
                </p:cNvSpPr>
                <p:nvPr/>
              </p:nvSpPr>
              <p:spPr bwMode="auto">
                <a:xfrm>
                  <a:off x="1922463" y="2000250"/>
                  <a:ext cx="247650" cy="134938"/>
                </a:xfrm>
                <a:custGeom>
                  <a:avLst/>
                  <a:gdLst>
                    <a:gd name="T0" fmla="*/ 25 w 690"/>
                    <a:gd name="T1" fmla="*/ 7 h 377"/>
                    <a:gd name="T2" fmla="*/ 25 w 690"/>
                    <a:gd name="T3" fmla="*/ 7 h 377"/>
                    <a:gd name="T4" fmla="*/ 0 w 690"/>
                    <a:gd name="T5" fmla="*/ 32 h 377"/>
                    <a:gd name="T6" fmla="*/ 0 w 690"/>
                    <a:gd name="T7" fmla="*/ 32 h 377"/>
                    <a:gd name="T8" fmla="*/ 17 w 690"/>
                    <a:gd name="T9" fmla="*/ 65 h 377"/>
                    <a:gd name="T10" fmla="*/ 50 w 690"/>
                    <a:gd name="T11" fmla="*/ 98 h 377"/>
                    <a:gd name="T12" fmla="*/ 83 w 690"/>
                    <a:gd name="T13" fmla="*/ 131 h 377"/>
                    <a:gd name="T14" fmla="*/ 115 w 690"/>
                    <a:gd name="T15" fmla="*/ 164 h 377"/>
                    <a:gd name="T16" fmla="*/ 214 w 690"/>
                    <a:gd name="T17" fmla="*/ 262 h 377"/>
                    <a:gd name="T18" fmla="*/ 246 w 690"/>
                    <a:gd name="T19" fmla="*/ 295 h 377"/>
                    <a:gd name="T20" fmla="*/ 279 w 690"/>
                    <a:gd name="T21" fmla="*/ 327 h 377"/>
                    <a:gd name="T22" fmla="*/ 312 w 690"/>
                    <a:gd name="T23" fmla="*/ 360 h 377"/>
                    <a:gd name="T24" fmla="*/ 312 w 690"/>
                    <a:gd name="T25" fmla="*/ 360 h 377"/>
                    <a:gd name="T26" fmla="*/ 345 w 690"/>
                    <a:gd name="T27" fmla="*/ 376 h 377"/>
                    <a:gd name="T28" fmla="*/ 345 w 690"/>
                    <a:gd name="T29" fmla="*/ 376 h 377"/>
                    <a:gd name="T30" fmla="*/ 377 w 690"/>
                    <a:gd name="T31" fmla="*/ 360 h 377"/>
                    <a:gd name="T32" fmla="*/ 410 w 690"/>
                    <a:gd name="T33" fmla="*/ 327 h 377"/>
                    <a:gd name="T34" fmla="*/ 443 w 690"/>
                    <a:gd name="T35" fmla="*/ 295 h 377"/>
                    <a:gd name="T36" fmla="*/ 476 w 690"/>
                    <a:gd name="T37" fmla="*/ 262 h 377"/>
                    <a:gd name="T38" fmla="*/ 508 w 690"/>
                    <a:gd name="T39" fmla="*/ 229 h 377"/>
                    <a:gd name="T40" fmla="*/ 541 w 690"/>
                    <a:gd name="T41" fmla="*/ 196 h 377"/>
                    <a:gd name="T42" fmla="*/ 574 w 690"/>
                    <a:gd name="T43" fmla="*/ 164 h 377"/>
                    <a:gd name="T44" fmla="*/ 607 w 690"/>
                    <a:gd name="T45" fmla="*/ 131 h 377"/>
                    <a:gd name="T46" fmla="*/ 639 w 690"/>
                    <a:gd name="T47" fmla="*/ 98 h 377"/>
                    <a:gd name="T48" fmla="*/ 672 w 690"/>
                    <a:gd name="T49" fmla="*/ 65 h 377"/>
                    <a:gd name="T50" fmla="*/ 672 w 690"/>
                    <a:gd name="T51" fmla="*/ 65 h 377"/>
                    <a:gd name="T52" fmla="*/ 689 w 690"/>
                    <a:gd name="T53" fmla="*/ 32 h 377"/>
                    <a:gd name="T54" fmla="*/ 689 w 690"/>
                    <a:gd name="T55" fmla="*/ 32 h 377"/>
                    <a:gd name="T56" fmla="*/ 664 w 690"/>
                    <a:gd name="T57" fmla="*/ 7 h 377"/>
                    <a:gd name="T58" fmla="*/ 664 w 690"/>
                    <a:gd name="T59" fmla="*/ 7 h 377"/>
                    <a:gd name="T60" fmla="*/ 607 w 690"/>
                    <a:gd name="T61" fmla="*/ 0 h 377"/>
                    <a:gd name="T62" fmla="*/ 83 w 690"/>
                    <a:gd name="T63" fmla="*/ 0 h 377"/>
                    <a:gd name="T64" fmla="*/ 83 w 690"/>
                    <a:gd name="T65" fmla="*/ 0 h 377"/>
                    <a:gd name="T66" fmla="*/ 25 w 690"/>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0" h="377">
                      <a:moveTo>
                        <a:pt x="25" y="7"/>
                      </a:moveTo>
                      <a:lnTo>
                        <a:pt x="25" y="7"/>
                      </a:lnTo>
                      <a:cubicBezTo>
                        <a:pt x="9" y="13"/>
                        <a:pt x="0" y="21"/>
                        <a:pt x="0" y="32"/>
                      </a:cubicBezTo>
                      <a:lnTo>
                        <a:pt x="0" y="32"/>
                      </a:lnTo>
                      <a:cubicBezTo>
                        <a:pt x="0" y="43"/>
                        <a:pt x="6" y="54"/>
                        <a:pt x="17" y="65"/>
                      </a:cubicBezTo>
                      <a:lnTo>
                        <a:pt x="50" y="98"/>
                      </a:lnTo>
                      <a:lnTo>
                        <a:pt x="83" y="131"/>
                      </a:lnTo>
                      <a:lnTo>
                        <a:pt x="115" y="164"/>
                      </a:lnTo>
                      <a:lnTo>
                        <a:pt x="214" y="262"/>
                      </a:lnTo>
                      <a:lnTo>
                        <a:pt x="246" y="295"/>
                      </a:lnTo>
                      <a:lnTo>
                        <a:pt x="279" y="327"/>
                      </a:lnTo>
                      <a:lnTo>
                        <a:pt x="312" y="360"/>
                      </a:lnTo>
                      <a:lnTo>
                        <a:pt x="312" y="360"/>
                      </a:lnTo>
                      <a:cubicBezTo>
                        <a:pt x="323" y="371"/>
                        <a:pt x="334" y="376"/>
                        <a:pt x="345" y="376"/>
                      </a:cubicBezTo>
                      <a:lnTo>
                        <a:pt x="345" y="376"/>
                      </a:lnTo>
                      <a:cubicBezTo>
                        <a:pt x="356" y="376"/>
                        <a:pt x="366" y="371"/>
                        <a:pt x="377" y="360"/>
                      </a:cubicBezTo>
                      <a:lnTo>
                        <a:pt x="410" y="327"/>
                      </a:lnTo>
                      <a:lnTo>
                        <a:pt x="443" y="295"/>
                      </a:lnTo>
                      <a:lnTo>
                        <a:pt x="476" y="262"/>
                      </a:lnTo>
                      <a:lnTo>
                        <a:pt x="508" y="229"/>
                      </a:lnTo>
                      <a:lnTo>
                        <a:pt x="541" y="196"/>
                      </a:lnTo>
                      <a:lnTo>
                        <a:pt x="574" y="164"/>
                      </a:lnTo>
                      <a:lnTo>
                        <a:pt x="607" y="131"/>
                      </a:lnTo>
                      <a:lnTo>
                        <a:pt x="639" y="98"/>
                      </a:ln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3" y="0"/>
                      </a:lnTo>
                      <a:lnTo>
                        <a:pt x="83" y="0"/>
                      </a:lnTo>
                      <a:cubicBezTo>
                        <a:pt x="60" y="0"/>
                        <a:pt x="42" y="2"/>
                        <a:pt x="25" y="7"/>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19" name="Freeform 44">
                  <a:extLst>
                    <a:ext uri="{FF2B5EF4-FFF2-40B4-BE49-F238E27FC236}">
                      <a16:creationId xmlns:a16="http://schemas.microsoft.com/office/drawing/2014/main" id="{E0739CEE-263F-A84A-BDC9-64DF9FACEF6F}"/>
                    </a:ext>
                  </a:extLst>
                </p:cNvPr>
                <p:cNvSpPr>
                  <a:spLocks noChangeArrowheads="1"/>
                </p:cNvSpPr>
                <p:nvPr/>
              </p:nvSpPr>
              <p:spPr bwMode="auto">
                <a:xfrm>
                  <a:off x="1539875" y="2073275"/>
                  <a:ext cx="706438" cy="706438"/>
                </a:xfrm>
                <a:custGeom>
                  <a:avLst/>
                  <a:gdLst>
                    <a:gd name="T0" fmla="*/ 1636 w 1962"/>
                    <a:gd name="T1" fmla="*/ 751 h 1962"/>
                    <a:gd name="T2" fmla="*/ 1472 w 1962"/>
                    <a:gd name="T3" fmla="*/ 587 h 1962"/>
                    <a:gd name="T4" fmla="*/ 1308 w 1962"/>
                    <a:gd name="T5" fmla="*/ 423 h 1962"/>
                    <a:gd name="T6" fmla="*/ 1145 w 1962"/>
                    <a:gd name="T7" fmla="*/ 259 h 1962"/>
                    <a:gd name="T8" fmla="*/ 1046 w 1962"/>
                    <a:gd name="T9" fmla="*/ 161 h 1962"/>
                    <a:gd name="T10" fmla="*/ 1005 w 1962"/>
                    <a:gd name="T11" fmla="*/ 136 h 1962"/>
                    <a:gd name="T12" fmla="*/ 956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89 w 1962"/>
                    <a:gd name="T25" fmla="*/ 1374 h 1962"/>
                    <a:gd name="T26" fmla="*/ 587 w 1962"/>
                    <a:gd name="T27" fmla="*/ 1472 h 1962"/>
                    <a:gd name="T28" fmla="*/ 685 w 1962"/>
                    <a:gd name="T29" fmla="*/ 1570 h 1962"/>
                    <a:gd name="T30" fmla="*/ 784 w 1962"/>
                    <a:gd name="T31" fmla="*/ 1669 h 1962"/>
                    <a:gd name="T32" fmla="*/ 882 w 1962"/>
                    <a:gd name="T33" fmla="*/ 1768 h 1962"/>
                    <a:gd name="T34" fmla="*/ 956 w 1962"/>
                    <a:gd name="T35" fmla="*/ 1825 h 1962"/>
                    <a:gd name="T36" fmla="*/ 1005 w 1962"/>
                    <a:gd name="T37" fmla="*/ 1825 h 1962"/>
                    <a:gd name="T38" fmla="*/ 1046 w 1962"/>
                    <a:gd name="T39" fmla="*/ 1800 h 1962"/>
                    <a:gd name="T40" fmla="*/ 1145 w 1962"/>
                    <a:gd name="T41" fmla="*/ 1702 h 1962"/>
                    <a:gd name="T42" fmla="*/ 1243 w 1962"/>
                    <a:gd name="T43" fmla="*/ 1604 h 1962"/>
                    <a:gd name="T44" fmla="*/ 1341 w 1962"/>
                    <a:gd name="T45" fmla="*/ 1505 h 1962"/>
                    <a:gd name="T46" fmla="*/ 1439 w 1962"/>
                    <a:gd name="T47" fmla="*/ 1406 h 1962"/>
                    <a:gd name="T48" fmla="*/ 1538 w 1962"/>
                    <a:gd name="T49" fmla="*/ 1309 h 1962"/>
                    <a:gd name="T50" fmla="*/ 1636 w 1962"/>
                    <a:gd name="T51" fmla="*/ 1210 h 1962"/>
                    <a:gd name="T52" fmla="*/ 1734 w 1962"/>
                    <a:gd name="T53" fmla="*/ 1112 h 1962"/>
                    <a:gd name="T54" fmla="*/ 1800 w 1962"/>
                    <a:gd name="T55" fmla="*/ 1047 h 1962"/>
                    <a:gd name="T56" fmla="*/ 1824 w 1962"/>
                    <a:gd name="T57" fmla="*/ 956 h 1962"/>
                    <a:gd name="T58" fmla="*/ 1767 w 1962"/>
                    <a:gd name="T59" fmla="*/ 882 h 1962"/>
                    <a:gd name="T60" fmla="*/ 1865 w 1962"/>
                    <a:gd name="T61" fmla="*/ 850 h 1962"/>
                    <a:gd name="T62" fmla="*/ 1931 w 1962"/>
                    <a:gd name="T63" fmla="*/ 915 h 1962"/>
                    <a:gd name="T64" fmla="*/ 1956 w 1962"/>
                    <a:gd name="T65" fmla="*/ 1005 h 1962"/>
                    <a:gd name="T66" fmla="*/ 1833 w 1962"/>
                    <a:gd name="T67" fmla="*/ 1145 h 1962"/>
                    <a:gd name="T68" fmla="*/ 1669 w 1962"/>
                    <a:gd name="T69" fmla="*/ 1309 h 1962"/>
                    <a:gd name="T70" fmla="*/ 1505 w 1962"/>
                    <a:gd name="T71" fmla="*/ 1472 h 1962"/>
                    <a:gd name="T72" fmla="*/ 1341 w 1962"/>
                    <a:gd name="T73" fmla="*/ 1636 h 1962"/>
                    <a:gd name="T74" fmla="*/ 1177 w 1962"/>
                    <a:gd name="T75" fmla="*/ 1800 h 1962"/>
                    <a:gd name="T76" fmla="*/ 1046 w 1962"/>
                    <a:gd name="T77" fmla="*/ 1931 h 1962"/>
                    <a:gd name="T78" fmla="*/ 1013 w 1962"/>
                    <a:gd name="T79" fmla="*/ 1953 h 1962"/>
                    <a:gd name="T80" fmla="*/ 956 w 1962"/>
                    <a:gd name="T81" fmla="*/ 1956 h 1962"/>
                    <a:gd name="T82" fmla="*/ 30 w 1962"/>
                    <a:gd name="T83" fmla="*/ 1047 h 1962"/>
                    <a:gd name="T84" fmla="*/ 5 w 1962"/>
                    <a:gd name="T85" fmla="*/ 1005 h 1962"/>
                    <a:gd name="T86" fmla="*/ 30 w 1962"/>
                    <a:gd name="T87" fmla="*/ 915 h 1962"/>
                    <a:gd name="T88" fmla="*/ 128 w 1962"/>
                    <a:gd name="T89" fmla="*/ 817 h 1962"/>
                    <a:gd name="T90" fmla="*/ 227 w 1962"/>
                    <a:gd name="T91" fmla="*/ 718 h 1962"/>
                    <a:gd name="T92" fmla="*/ 325 w 1962"/>
                    <a:gd name="T93" fmla="*/ 620 h 1962"/>
                    <a:gd name="T94" fmla="*/ 424 w 1962"/>
                    <a:gd name="T95" fmla="*/ 522 h 1962"/>
                    <a:gd name="T96" fmla="*/ 521 w 1962"/>
                    <a:gd name="T97" fmla="*/ 423 h 1962"/>
                    <a:gd name="T98" fmla="*/ 620 w 1962"/>
                    <a:gd name="T99" fmla="*/ 325 h 1962"/>
                    <a:gd name="T100" fmla="*/ 718 w 1962"/>
                    <a:gd name="T101" fmla="*/ 227 h 1962"/>
                    <a:gd name="T102" fmla="*/ 817 w 1962"/>
                    <a:gd name="T103" fmla="*/ 128 h 1962"/>
                    <a:gd name="T104" fmla="*/ 915 w 1962"/>
                    <a:gd name="T105" fmla="*/ 30 h 1962"/>
                    <a:gd name="T106" fmla="*/ 956 w 1962"/>
                    <a:gd name="T107" fmla="*/ 6 h 1962"/>
                    <a:gd name="T108" fmla="*/ 1013 w 1962"/>
                    <a:gd name="T109" fmla="*/ 9 h 1962"/>
                    <a:gd name="T110" fmla="*/ 1079 w 1962"/>
                    <a:gd name="T111" fmla="*/ 63 h 1962"/>
                    <a:gd name="T112" fmla="*/ 1243 w 1962"/>
                    <a:gd name="T113" fmla="*/ 227 h 1962"/>
                    <a:gd name="T114" fmla="*/ 1407 w 1962"/>
                    <a:gd name="T115" fmla="*/ 390 h 1962"/>
                    <a:gd name="T116" fmla="*/ 1570 w 1962"/>
                    <a:gd name="T117" fmla="*/ 554 h 1962"/>
                    <a:gd name="T118" fmla="*/ 1734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7" y="882"/>
                      </a:moveTo>
                      <a:lnTo>
                        <a:pt x="1669" y="784"/>
                      </a:lnTo>
                      <a:lnTo>
                        <a:pt x="1636" y="751"/>
                      </a:lnTo>
                      <a:lnTo>
                        <a:pt x="1603" y="718"/>
                      </a:lnTo>
                      <a:lnTo>
                        <a:pt x="1505" y="620"/>
                      </a:lnTo>
                      <a:lnTo>
                        <a:pt x="1472" y="587"/>
                      </a:lnTo>
                      <a:lnTo>
                        <a:pt x="1439" y="554"/>
                      </a:lnTo>
                      <a:lnTo>
                        <a:pt x="1341" y="456"/>
                      </a:lnTo>
                      <a:lnTo>
                        <a:pt x="1308" y="423"/>
                      </a:lnTo>
                      <a:lnTo>
                        <a:pt x="1276" y="390"/>
                      </a:lnTo>
                      <a:lnTo>
                        <a:pt x="1177" y="292"/>
                      </a:lnTo>
                      <a:lnTo>
                        <a:pt x="1145" y="259"/>
                      </a:lnTo>
                      <a:lnTo>
                        <a:pt x="1112" y="227"/>
                      </a:lnTo>
                      <a:lnTo>
                        <a:pt x="1046" y="161"/>
                      </a:lnTo>
                      <a:lnTo>
                        <a:pt x="1046" y="161"/>
                      </a:lnTo>
                      <a:cubicBezTo>
                        <a:pt x="1037" y="152"/>
                        <a:pt x="1026" y="145"/>
                        <a:pt x="1013" y="140"/>
                      </a:cubicBezTo>
                      <a:lnTo>
                        <a:pt x="1013" y="140"/>
                      </a:lnTo>
                      <a:cubicBezTo>
                        <a:pt x="1011" y="138"/>
                        <a:pt x="1008" y="137"/>
                        <a:pt x="1005" y="136"/>
                      </a:cubicBezTo>
                      <a:lnTo>
                        <a:pt x="1005" y="136"/>
                      </a:lnTo>
                      <a:cubicBezTo>
                        <a:pt x="988" y="131"/>
                        <a:pt x="973" y="131"/>
                        <a:pt x="956" y="136"/>
                      </a:cubicBezTo>
                      <a:lnTo>
                        <a:pt x="956" y="136"/>
                      </a:lnTo>
                      <a:cubicBezTo>
                        <a:pt x="940" y="142"/>
                        <a:pt x="926" y="150"/>
                        <a:pt x="915" y="161"/>
                      </a:cubicBezTo>
                      <a:lnTo>
                        <a:pt x="162" y="915"/>
                      </a:lnTo>
                      <a:lnTo>
                        <a:pt x="162" y="915"/>
                      </a:lnTo>
                      <a:cubicBezTo>
                        <a:pt x="150" y="926"/>
                        <a:pt x="142" y="939"/>
                        <a:pt x="137" y="956"/>
                      </a:cubicBezTo>
                      <a:lnTo>
                        <a:pt x="137" y="956"/>
                      </a:lnTo>
                      <a:cubicBezTo>
                        <a:pt x="131" y="973"/>
                        <a:pt x="131" y="989"/>
                        <a:pt x="137" y="1005"/>
                      </a:cubicBezTo>
                      <a:lnTo>
                        <a:pt x="137" y="1005"/>
                      </a:lnTo>
                      <a:cubicBezTo>
                        <a:pt x="142" y="1022"/>
                        <a:pt x="150" y="1035"/>
                        <a:pt x="162" y="1047"/>
                      </a:cubicBezTo>
                      <a:lnTo>
                        <a:pt x="194" y="1079"/>
                      </a:lnTo>
                      <a:lnTo>
                        <a:pt x="227" y="1112"/>
                      </a:lnTo>
                      <a:lnTo>
                        <a:pt x="260" y="1145"/>
                      </a:lnTo>
                      <a:lnTo>
                        <a:pt x="292" y="1178"/>
                      </a:lnTo>
                      <a:lnTo>
                        <a:pt x="325" y="1210"/>
                      </a:lnTo>
                      <a:lnTo>
                        <a:pt x="358" y="1243"/>
                      </a:lnTo>
                      <a:lnTo>
                        <a:pt x="391" y="1276"/>
                      </a:lnTo>
                      <a:lnTo>
                        <a:pt x="424" y="1309"/>
                      </a:lnTo>
                      <a:lnTo>
                        <a:pt x="456" y="1341"/>
                      </a:lnTo>
                      <a:lnTo>
                        <a:pt x="489" y="1374"/>
                      </a:lnTo>
                      <a:lnTo>
                        <a:pt x="521" y="1406"/>
                      </a:lnTo>
                      <a:lnTo>
                        <a:pt x="554" y="1440"/>
                      </a:lnTo>
                      <a:lnTo>
                        <a:pt x="587" y="1472"/>
                      </a:lnTo>
                      <a:lnTo>
                        <a:pt x="620" y="1505"/>
                      </a:lnTo>
                      <a:lnTo>
                        <a:pt x="653" y="1538"/>
                      </a:lnTo>
                      <a:lnTo>
                        <a:pt x="685" y="1570"/>
                      </a:lnTo>
                      <a:lnTo>
                        <a:pt x="718" y="1604"/>
                      </a:lnTo>
                      <a:lnTo>
                        <a:pt x="751" y="1636"/>
                      </a:lnTo>
                      <a:lnTo>
                        <a:pt x="784" y="1669"/>
                      </a:lnTo>
                      <a:lnTo>
                        <a:pt x="817" y="1702"/>
                      </a:lnTo>
                      <a:lnTo>
                        <a:pt x="849" y="1734"/>
                      </a:lnTo>
                      <a:lnTo>
                        <a:pt x="882" y="1768"/>
                      </a:lnTo>
                      <a:lnTo>
                        <a:pt x="915" y="1800"/>
                      </a:lnTo>
                      <a:lnTo>
                        <a:pt x="915" y="1800"/>
                      </a:lnTo>
                      <a:cubicBezTo>
                        <a:pt x="926" y="1811"/>
                        <a:pt x="940" y="1819"/>
                        <a:pt x="956" y="1825"/>
                      </a:cubicBezTo>
                      <a:lnTo>
                        <a:pt x="956" y="1825"/>
                      </a:lnTo>
                      <a:cubicBezTo>
                        <a:pt x="973" y="1830"/>
                        <a:pt x="988" y="1830"/>
                        <a:pt x="1005" y="1825"/>
                      </a:cubicBezTo>
                      <a:lnTo>
                        <a:pt x="1005" y="1825"/>
                      </a:lnTo>
                      <a:cubicBezTo>
                        <a:pt x="1008" y="1824"/>
                        <a:pt x="1011" y="1823"/>
                        <a:pt x="1013" y="1822"/>
                      </a:cubicBezTo>
                      <a:lnTo>
                        <a:pt x="1013" y="1822"/>
                      </a:lnTo>
                      <a:cubicBezTo>
                        <a:pt x="1026" y="1817"/>
                        <a:pt x="1037" y="1809"/>
                        <a:pt x="1046" y="1800"/>
                      </a:cubicBezTo>
                      <a:lnTo>
                        <a:pt x="1079" y="1768"/>
                      </a:lnTo>
                      <a:lnTo>
                        <a:pt x="1112" y="1734"/>
                      </a:lnTo>
                      <a:lnTo>
                        <a:pt x="1145" y="1702"/>
                      </a:lnTo>
                      <a:lnTo>
                        <a:pt x="1177" y="1669"/>
                      </a:lnTo>
                      <a:lnTo>
                        <a:pt x="1210" y="1636"/>
                      </a:lnTo>
                      <a:lnTo>
                        <a:pt x="1243" y="1604"/>
                      </a:lnTo>
                      <a:lnTo>
                        <a:pt x="1276" y="1570"/>
                      </a:lnTo>
                      <a:lnTo>
                        <a:pt x="1308" y="1538"/>
                      </a:lnTo>
                      <a:lnTo>
                        <a:pt x="1341" y="1505"/>
                      </a:lnTo>
                      <a:lnTo>
                        <a:pt x="1374" y="1472"/>
                      </a:lnTo>
                      <a:lnTo>
                        <a:pt x="1407" y="1440"/>
                      </a:lnTo>
                      <a:lnTo>
                        <a:pt x="1439" y="1406"/>
                      </a:lnTo>
                      <a:lnTo>
                        <a:pt x="1472" y="1374"/>
                      </a:lnTo>
                      <a:lnTo>
                        <a:pt x="1505" y="1341"/>
                      </a:lnTo>
                      <a:lnTo>
                        <a:pt x="1538" y="1309"/>
                      </a:lnTo>
                      <a:lnTo>
                        <a:pt x="1570" y="1276"/>
                      </a:lnTo>
                      <a:lnTo>
                        <a:pt x="1603" y="1243"/>
                      </a:lnTo>
                      <a:lnTo>
                        <a:pt x="1636" y="1210"/>
                      </a:lnTo>
                      <a:lnTo>
                        <a:pt x="1669" y="1178"/>
                      </a:lnTo>
                      <a:lnTo>
                        <a:pt x="1701" y="1145"/>
                      </a:lnTo>
                      <a:lnTo>
                        <a:pt x="1734" y="1112"/>
                      </a:lnTo>
                      <a:lnTo>
                        <a:pt x="1767" y="1079"/>
                      </a:lnTo>
                      <a:lnTo>
                        <a:pt x="1800" y="1047"/>
                      </a:lnTo>
                      <a:lnTo>
                        <a:pt x="1800" y="1047"/>
                      </a:lnTo>
                      <a:cubicBezTo>
                        <a:pt x="1811" y="1035"/>
                        <a:pt x="1819" y="1022"/>
                        <a:pt x="1824" y="1005"/>
                      </a:cubicBezTo>
                      <a:lnTo>
                        <a:pt x="1824" y="1005"/>
                      </a:lnTo>
                      <a:cubicBezTo>
                        <a:pt x="1830" y="989"/>
                        <a:pt x="1830" y="973"/>
                        <a:pt x="1824" y="956"/>
                      </a:cubicBezTo>
                      <a:lnTo>
                        <a:pt x="1824" y="956"/>
                      </a:lnTo>
                      <a:cubicBezTo>
                        <a:pt x="1819" y="939"/>
                        <a:pt x="1811" y="926"/>
                        <a:pt x="1800" y="915"/>
                      </a:cubicBezTo>
                      <a:lnTo>
                        <a:pt x="1767" y="882"/>
                      </a:lnTo>
                      <a:close/>
                      <a:moveTo>
                        <a:pt x="1734" y="718"/>
                      </a:moveTo>
                      <a:lnTo>
                        <a:pt x="1833" y="817"/>
                      </a:lnTo>
                      <a:lnTo>
                        <a:pt x="1865" y="850"/>
                      </a:lnTo>
                      <a:lnTo>
                        <a:pt x="1898" y="882"/>
                      </a:lnTo>
                      <a:lnTo>
                        <a:pt x="1931" y="915"/>
                      </a:lnTo>
                      <a:lnTo>
                        <a:pt x="1931" y="915"/>
                      </a:lnTo>
                      <a:cubicBezTo>
                        <a:pt x="1942" y="926"/>
                        <a:pt x="1950" y="939"/>
                        <a:pt x="1956" y="956"/>
                      </a:cubicBezTo>
                      <a:lnTo>
                        <a:pt x="1956" y="956"/>
                      </a:lnTo>
                      <a:cubicBezTo>
                        <a:pt x="1961" y="973"/>
                        <a:pt x="1961" y="989"/>
                        <a:pt x="1956" y="1005"/>
                      </a:cubicBezTo>
                      <a:lnTo>
                        <a:pt x="1956" y="1005"/>
                      </a:lnTo>
                      <a:cubicBezTo>
                        <a:pt x="1950" y="1022"/>
                        <a:pt x="1942" y="1035"/>
                        <a:pt x="1931" y="1047"/>
                      </a:cubicBezTo>
                      <a:lnTo>
                        <a:pt x="1833" y="1145"/>
                      </a:lnTo>
                      <a:lnTo>
                        <a:pt x="1800" y="1178"/>
                      </a:lnTo>
                      <a:lnTo>
                        <a:pt x="1767" y="1210"/>
                      </a:lnTo>
                      <a:lnTo>
                        <a:pt x="1669" y="1309"/>
                      </a:lnTo>
                      <a:lnTo>
                        <a:pt x="1636" y="1341"/>
                      </a:lnTo>
                      <a:lnTo>
                        <a:pt x="1603" y="1374"/>
                      </a:lnTo>
                      <a:lnTo>
                        <a:pt x="1505" y="1472"/>
                      </a:lnTo>
                      <a:lnTo>
                        <a:pt x="1472" y="1505"/>
                      </a:lnTo>
                      <a:lnTo>
                        <a:pt x="1439" y="1538"/>
                      </a:lnTo>
                      <a:lnTo>
                        <a:pt x="1341" y="1636"/>
                      </a:lnTo>
                      <a:lnTo>
                        <a:pt x="1308" y="1669"/>
                      </a:lnTo>
                      <a:lnTo>
                        <a:pt x="1276" y="1702"/>
                      </a:lnTo>
                      <a:lnTo>
                        <a:pt x="1177" y="1800"/>
                      </a:lnTo>
                      <a:lnTo>
                        <a:pt x="1145" y="1833"/>
                      </a:lnTo>
                      <a:lnTo>
                        <a:pt x="1112" y="1866"/>
                      </a:lnTo>
                      <a:lnTo>
                        <a:pt x="1046" y="1931"/>
                      </a:lnTo>
                      <a:lnTo>
                        <a:pt x="1046" y="1931"/>
                      </a:lnTo>
                      <a:cubicBezTo>
                        <a:pt x="1037" y="1940"/>
                        <a:pt x="1026" y="1948"/>
                        <a:pt x="1013" y="1953"/>
                      </a:cubicBezTo>
                      <a:lnTo>
                        <a:pt x="1013" y="1953"/>
                      </a:lnTo>
                      <a:cubicBezTo>
                        <a:pt x="1011" y="1954"/>
                        <a:pt x="1008" y="1955"/>
                        <a:pt x="1005" y="1956"/>
                      </a:cubicBezTo>
                      <a:lnTo>
                        <a:pt x="1005" y="1956"/>
                      </a:lnTo>
                      <a:cubicBezTo>
                        <a:pt x="988" y="1961"/>
                        <a:pt x="973" y="1961"/>
                        <a:pt x="956" y="1956"/>
                      </a:cubicBezTo>
                      <a:lnTo>
                        <a:pt x="956" y="1956"/>
                      </a:lnTo>
                      <a:cubicBezTo>
                        <a:pt x="940" y="1950"/>
                        <a:pt x="926" y="1942"/>
                        <a:pt x="915" y="1931"/>
                      </a:cubicBezTo>
                      <a:lnTo>
                        <a:pt x="30" y="1047"/>
                      </a:lnTo>
                      <a:lnTo>
                        <a:pt x="30" y="1047"/>
                      </a:lnTo>
                      <a:cubicBezTo>
                        <a:pt x="19" y="1035"/>
                        <a:pt x="11" y="1022"/>
                        <a:pt x="5" y="1005"/>
                      </a:cubicBezTo>
                      <a:lnTo>
                        <a:pt x="5" y="1005"/>
                      </a:lnTo>
                      <a:cubicBezTo>
                        <a:pt x="0" y="989"/>
                        <a:pt x="0" y="973"/>
                        <a:pt x="5" y="956"/>
                      </a:cubicBezTo>
                      <a:lnTo>
                        <a:pt x="5"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5" y="620"/>
                      </a:lnTo>
                      <a:lnTo>
                        <a:pt x="358" y="587"/>
                      </a:lnTo>
                      <a:lnTo>
                        <a:pt x="391" y="554"/>
                      </a:lnTo>
                      <a:lnTo>
                        <a:pt x="424" y="522"/>
                      </a:lnTo>
                      <a:lnTo>
                        <a:pt x="456" y="489"/>
                      </a:lnTo>
                      <a:lnTo>
                        <a:pt x="489" y="456"/>
                      </a:lnTo>
                      <a:lnTo>
                        <a:pt x="521" y="423"/>
                      </a:lnTo>
                      <a:lnTo>
                        <a:pt x="554" y="390"/>
                      </a:lnTo>
                      <a:lnTo>
                        <a:pt x="587" y="358"/>
                      </a:lnTo>
                      <a:lnTo>
                        <a:pt x="620" y="325"/>
                      </a:lnTo>
                      <a:lnTo>
                        <a:pt x="653" y="292"/>
                      </a:lnTo>
                      <a:lnTo>
                        <a:pt x="685" y="259"/>
                      </a:lnTo>
                      <a:lnTo>
                        <a:pt x="718" y="227"/>
                      </a:lnTo>
                      <a:lnTo>
                        <a:pt x="751" y="194"/>
                      </a:lnTo>
                      <a:lnTo>
                        <a:pt x="784" y="161"/>
                      </a:lnTo>
                      <a:lnTo>
                        <a:pt x="817" y="128"/>
                      </a:lnTo>
                      <a:lnTo>
                        <a:pt x="849" y="96"/>
                      </a:lnTo>
                      <a:lnTo>
                        <a:pt x="882" y="63"/>
                      </a:lnTo>
                      <a:lnTo>
                        <a:pt x="915" y="30"/>
                      </a:lnTo>
                      <a:lnTo>
                        <a:pt x="915" y="30"/>
                      </a:lnTo>
                      <a:cubicBezTo>
                        <a:pt x="926" y="19"/>
                        <a:pt x="940" y="11"/>
                        <a:pt x="956" y="6"/>
                      </a:cubicBezTo>
                      <a:lnTo>
                        <a:pt x="956" y="6"/>
                      </a:lnTo>
                      <a:cubicBezTo>
                        <a:pt x="973" y="0"/>
                        <a:pt x="988" y="0"/>
                        <a:pt x="1005" y="6"/>
                      </a:cubicBezTo>
                      <a:lnTo>
                        <a:pt x="1005" y="6"/>
                      </a:lnTo>
                      <a:cubicBezTo>
                        <a:pt x="1008" y="6"/>
                        <a:pt x="1011" y="7"/>
                        <a:pt x="1013" y="9"/>
                      </a:cubicBezTo>
                      <a:lnTo>
                        <a:pt x="1013" y="9"/>
                      </a:lnTo>
                      <a:cubicBezTo>
                        <a:pt x="1026" y="14"/>
                        <a:pt x="1037" y="21"/>
                        <a:pt x="1046" y="30"/>
                      </a:cubicBezTo>
                      <a:lnTo>
                        <a:pt x="1079" y="63"/>
                      </a:lnTo>
                      <a:lnTo>
                        <a:pt x="1177" y="161"/>
                      </a:lnTo>
                      <a:lnTo>
                        <a:pt x="1210" y="194"/>
                      </a:lnTo>
                      <a:lnTo>
                        <a:pt x="1243" y="227"/>
                      </a:lnTo>
                      <a:lnTo>
                        <a:pt x="1341" y="325"/>
                      </a:lnTo>
                      <a:lnTo>
                        <a:pt x="1374" y="358"/>
                      </a:lnTo>
                      <a:lnTo>
                        <a:pt x="1407" y="390"/>
                      </a:lnTo>
                      <a:lnTo>
                        <a:pt x="1505" y="489"/>
                      </a:lnTo>
                      <a:lnTo>
                        <a:pt x="1538" y="522"/>
                      </a:lnTo>
                      <a:lnTo>
                        <a:pt x="1570" y="554"/>
                      </a:lnTo>
                      <a:lnTo>
                        <a:pt x="1669" y="653"/>
                      </a:lnTo>
                      <a:lnTo>
                        <a:pt x="1701" y="686"/>
                      </a:lnTo>
                      <a:lnTo>
                        <a:pt x="1734" y="718"/>
                      </a:lnTo>
                      <a:close/>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70AD47"/>
                    </a:solidFill>
                    <a:latin typeface="Arial"/>
                    <a:cs typeface="Arial"/>
                    <a:sym typeface="Arial"/>
                  </a:endParaRPr>
                </a:p>
              </p:txBody>
            </p:sp>
            <p:sp>
              <p:nvSpPr>
                <p:cNvPr id="20" name="Freeform 45">
                  <a:extLst>
                    <a:ext uri="{FF2B5EF4-FFF2-40B4-BE49-F238E27FC236}">
                      <a16:creationId xmlns:a16="http://schemas.microsoft.com/office/drawing/2014/main" id="{19191AE0-2381-9046-816E-C5C08BC49F62}"/>
                    </a:ext>
                  </a:extLst>
                </p:cNvPr>
                <p:cNvSpPr>
                  <a:spLocks noChangeArrowheads="1"/>
                </p:cNvSpPr>
                <p:nvPr/>
              </p:nvSpPr>
              <p:spPr bwMode="auto">
                <a:xfrm>
                  <a:off x="1473200" y="2143125"/>
                  <a:ext cx="247650" cy="136525"/>
                </a:xfrm>
                <a:custGeom>
                  <a:avLst/>
                  <a:gdLst>
                    <a:gd name="T0" fmla="*/ 49 w 689"/>
                    <a:gd name="T1" fmla="*/ 98 h 378"/>
                    <a:gd name="T2" fmla="*/ 147 w 689"/>
                    <a:gd name="T3" fmla="*/ 196 h 378"/>
                    <a:gd name="T4" fmla="*/ 181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2 w 689"/>
                    <a:gd name="T19" fmla="*/ 65 h 378"/>
                    <a:gd name="T20" fmla="*/ 672 w 689"/>
                    <a:gd name="T21" fmla="*/ 65 h 378"/>
                    <a:gd name="T22" fmla="*/ 688 w 689"/>
                    <a:gd name="T23" fmla="*/ 33 h 378"/>
                    <a:gd name="T24" fmla="*/ 688 w 689"/>
                    <a:gd name="T25" fmla="*/ 33 h 378"/>
                    <a:gd name="T26" fmla="*/ 663 w 689"/>
                    <a:gd name="T27" fmla="*/ 8 h 378"/>
                    <a:gd name="T28" fmla="*/ 663 w 689"/>
                    <a:gd name="T29" fmla="*/ 8 h 378"/>
                    <a:gd name="T30" fmla="*/ 607 w 689"/>
                    <a:gd name="T31" fmla="*/ 0 h 378"/>
                    <a:gd name="T32" fmla="*/ 82 w 689"/>
                    <a:gd name="T33" fmla="*/ 0 h 378"/>
                    <a:gd name="T34" fmla="*/ 82 w 689"/>
                    <a:gd name="T35" fmla="*/ 0 h 378"/>
                    <a:gd name="T36" fmla="*/ 24 w 689"/>
                    <a:gd name="T37" fmla="*/ 8 h 378"/>
                    <a:gd name="T38" fmla="*/ 24 w 689"/>
                    <a:gd name="T39" fmla="*/ 8 h 378"/>
                    <a:gd name="T40" fmla="*/ 0 w 689"/>
                    <a:gd name="T41" fmla="*/ 33 h 378"/>
                    <a:gd name="T42" fmla="*/ 0 w 689"/>
                    <a:gd name="T43" fmla="*/ 33 h 378"/>
                    <a:gd name="T44" fmla="*/ 16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7" y="196"/>
                      </a:lnTo>
                      <a:lnTo>
                        <a:pt x="181" y="229"/>
                      </a:lnTo>
                      <a:lnTo>
                        <a:pt x="213" y="262"/>
                      </a:lnTo>
                      <a:lnTo>
                        <a:pt x="311" y="360"/>
                      </a:lnTo>
                      <a:lnTo>
                        <a:pt x="311" y="360"/>
                      </a:lnTo>
                      <a:cubicBezTo>
                        <a:pt x="322" y="371"/>
                        <a:pt x="333" y="377"/>
                        <a:pt x="345" y="377"/>
                      </a:cubicBezTo>
                      <a:lnTo>
                        <a:pt x="345" y="377"/>
                      </a:lnTo>
                      <a:cubicBezTo>
                        <a:pt x="355" y="377"/>
                        <a:pt x="366" y="371"/>
                        <a:pt x="377" y="360"/>
                      </a:cubicBezTo>
                      <a:lnTo>
                        <a:pt x="672" y="65"/>
                      </a:lnTo>
                      <a:lnTo>
                        <a:pt x="672" y="65"/>
                      </a:lnTo>
                      <a:cubicBezTo>
                        <a:pt x="683" y="54"/>
                        <a:pt x="688" y="44"/>
                        <a:pt x="688" y="33"/>
                      </a:cubicBezTo>
                      <a:lnTo>
                        <a:pt x="688" y="33"/>
                      </a:lnTo>
                      <a:cubicBezTo>
                        <a:pt x="688" y="22"/>
                        <a:pt x="680" y="14"/>
                        <a:pt x="663" y="8"/>
                      </a:cubicBezTo>
                      <a:lnTo>
                        <a:pt x="663" y="8"/>
                      </a:lnTo>
                      <a:cubicBezTo>
                        <a:pt x="648" y="3"/>
                        <a:pt x="628" y="0"/>
                        <a:pt x="607" y="0"/>
                      </a:cubicBezTo>
                      <a:lnTo>
                        <a:pt x="82" y="0"/>
                      </a:lnTo>
                      <a:lnTo>
                        <a:pt x="82" y="0"/>
                      </a:lnTo>
                      <a:cubicBezTo>
                        <a:pt x="60" y="0"/>
                        <a:pt x="41" y="3"/>
                        <a:pt x="24" y="8"/>
                      </a:cubicBezTo>
                      <a:lnTo>
                        <a:pt x="24" y="8"/>
                      </a:lnTo>
                      <a:cubicBezTo>
                        <a:pt x="8" y="14"/>
                        <a:pt x="0" y="22"/>
                        <a:pt x="0" y="33"/>
                      </a:cubicBezTo>
                      <a:lnTo>
                        <a:pt x="0" y="33"/>
                      </a:lnTo>
                      <a:cubicBezTo>
                        <a:pt x="0" y="44"/>
                        <a:pt x="5" y="54"/>
                        <a:pt x="16" y="65"/>
                      </a:cubicBezTo>
                      <a:lnTo>
                        <a:pt x="49" y="98"/>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1" name="Freeform 46">
                  <a:extLst>
                    <a:ext uri="{FF2B5EF4-FFF2-40B4-BE49-F238E27FC236}">
                      <a16:creationId xmlns:a16="http://schemas.microsoft.com/office/drawing/2014/main" id="{9038BEF6-7F60-EC45-A263-A4DD31F2C52A}"/>
                    </a:ext>
                  </a:extLst>
                </p:cNvPr>
                <p:cNvSpPr>
                  <a:spLocks noChangeArrowheads="1"/>
                </p:cNvSpPr>
                <p:nvPr/>
              </p:nvSpPr>
              <p:spPr bwMode="auto">
                <a:xfrm>
                  <a:off x="2063750" y="2143125"/>
                  <a:ext cx="247650" cy="136525"/>
                </a:xfrm>
                <a:custGeom>
                  <a:avLst/>
                  <a:gdLst>
                    <a:gd name="T0" fmla="*/ 24 w 689"/>
                    <a:gd name="T1" fmla="*/ 8 h 378"/>
                    <a:gd name="T2" fmla="*/ 24 w 689"/>
                    <a:gd name="T3" fmla="*/ 8 h 378"/>
                    <a:gd name="T4" fmla="*/ 0 w 689"/>
                    <a:gd name="T5" fmla="*/ 33 h 378"/>
                    <a:gd name="T6" fmla="*/ 0 w 689"/>
                    <a:gd name="T7" fmla="*/ 33 h 378"/>
                    <a:gd name="T8" fmla="*/ 16 w 689"/>
                    <a:gd name="T9" fmla="*/ 65 h 378"/>
                    <a:gd name="T10" fmla="*/ 49 w 689"/>
                    <a:gd name="T11" fmla="*/ 98 h 378"/>
                    <a:gd name="T12" fmla="*/ 147 w 689"/>
                    <a:gd name="T13" fmla="*/ 196 h 378"/>
                    <a:gd name="T14" fmla="*/ 180 w 689"/>
                    <a:gd name="T15" fmla="*/ 229 h 378"/>
                    <a:gd name="T16" fmla="*/ 213 w 689"/>
                    <a:gd name="T17" fmla="*/ 262 h 378"/>
                    <a:gd name="T18" fmla="*/ 311 w 689"/>
                    <a:gd name="T19" fmla="*/ 360 h 378"/>
                    <a:gd name="T20" fmla="*/ 311 w 689"/>
                    <a:gd name="T21" fmla="*/ 360 h 378"/>
                    <a:gd name="T22" fmla="*/ 344 w 689"/>
                    <a:gd name="T23" fmla="*/ 377 h 378"/>
                    <a:gd name="T24" fmla="*/ 344 w 689"/>
                    <a:gd name="T25" fmla="*/ 377 h 378"/>
                    <a:gd name="T26" fmla="*/ 377 w 689"/>
                    <a:gd name="T27" fmla="*/ 360 h 378"/>
                    <a:gd name="T28" fmla="*/ 672 w 689"/>
                    <a:gd name="T29" fmla="*/ 65 h 378"/>
                    <a:gd name="T30" fmla="*/ 672 w 689"/>
                    <a:gd name="T31" fmla="*/ 65 h 378"/>
                    <a:gd name="T32" fmla="*/ 688 w 689"/>
                    <a:gd name="T33" fmla="*/ 33 h 378"/>
                    <a:gd name="T34" fmla="*/ 688 w 689"/>
                    <a:gd name="T35" fmla="*/ 33 h 378"/>
                    <a:gd name="T36" fmla="*/ 663 w 689"/>
                    <a:gd name="T37" fmla="*/ 8 h 378"/>
                    <a:gd name="T38" fmla="*/ 663 w 689"/>
                    <a:gd name="T39" fmla="*/ 8 h 378"/>
                    <a:gd name="T40" fmla="*/ 606 w 689"/>
                    <a:gd name="T41" fmla="*/ 0 h 378"/>
                    <a:gd name="T42" fmla="*/ 82 w 689"/>
                    <a:gd name="T43" fmla="*/ 0 h 378"/>
                    <a:gd name="T44" fmla="*/ 82 w 689"/>
                    <a:gd name="T45" fmla="*/ 0 h 378"/>
                    <a:gd name="T46" fmla="*/ 24 w 689"/>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24" y="8"/>
                      </a:moveTo>
                      <a:lnTo>
                        <a:pt x="24" y="8"/>
                      </a:lnTo>
                      <a:cubicBezTo>
                        <a:pt x="8" y="14"/>
                        <a:pt x="0" y="22"/>
                        <a:pt x="0" y="33"/>
                      </a:cubicBezTo>
                      <a:lnTo>
                        <a:pt x="0" y="33"/>
                      </a:lnTo>
                      <a:cubicBezTo>
                        <a:pt x="0" y="44"/>
                        <a:pt x="5" y="54"/>
                        <a:pt x="16" y="65"/>
                      </a:cubicBezTo>
                      <a:lnTo>
                        <a:pt x="49" y="98"/>
                      </a:lnTo>
                      <a:lnTo>
                        <a:pt x="147" y="196"/>
                      </a:lnTo>
                      <a:lnTo>
                        <a:pt x="180" y="229"/>
                      </a:lnTo>
                      <a:lnTo>
                        <a:pt x="213" y="262"/>
                      </a:lnTo>
                      <a:lnTo>
                        <a:pt x="311" y="360"/>
                      </a:lnTo>
                      <a:lnTo>
                        <a:pt x="311" y="360"/>
                      </a:lnTo>
                      <a:cubicBezTo>
                        <a:pt x="322" y="371"/>
                        <a:pt x="333" y="377"/>
                        <a:pt x="344" y="377"/>
                      </a:cubicBezTo>
                      <a:lnTo>
                        <a:pt x="344" y="377"/>
                      </a:lnTo>
                      <a:cubicBezTo>
                        <a:pt x="355" y="377"/>
                        <a:pt x="366" y="371"/>
                        <a:pt x="377" y="360"/>
                      </a:cubicBezTo>
                      <a:lnTo>
                        <a:pt x="672" y="65"/>
                      </a:lnTo>
                      <a:lnTo>
                        <a:pt x="672" y="65"/>
                      </a:lnTo>
                      <a:cubicBezTo>
                        <a:pt x="683" y="54"/>
                        <a:pt x="688" y="44"/>
                        <a:pt x="688" y="33"/>
                      </a:cubicBezTo>
                      <a:lnTo>
                        <a:pt x="688" y="33"/>
                      </a:lnTo>
                      <a:cubicBezTo>
                        <a:pt x="688" y="22"/>
                        <a:pt x="680" y="14"/>
                        <a:pt x="663" y="8"/>
                      </a:cubicBezTo>
                      <a:lnTo>
                        <a:pt x="663" y="8"/>
                      </a:lnTo>
                      <a:cubicBezTo>
                        <a:pt x="647" y="3"/>
                        <a:pt x="628" y="0"/>
                        <a:pt x="606" y="0"/>
                      </a:cubicBezTo>
                      <a:lnTo>
                        <a:pt x="82" y="0"/>
                      </a:lnTo>
                      <a:lnTo>
                        <a:pt x="82" y="0"/>
                      </a:lnTo>
                      <a:cubicBezTo>
                        <a:pt x="60" y="0"/>
                        <a:pt x="41" y="3"/>
                        <a:pt x="24" y="8"/>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2" name="Freeform 50">
                  <a:extLst>
                    <a:ext uri="{FF2B5EF4-FFF2-40B4-BE49-F238E27FC236}">
                      <a16:creationId xmlns:a16="http://schemas.microsoft.com/office/drawing/2014/main" id="{BB42233C-35B5-CD4A-AAC6-564E977330D6}"/>
                    </a:ext>
                  </a:extLst>
                </p:cNvPr>
                <p:cNvSpPr>
                  <a:spLocks noChangeArrowheads="1"/>
                </p:cNvSpPr>
                <p:nvPr/>
              </p:nvSpPr>
              <p:spPr bwMode="auto">
                <a:xfrm>
                  <a:off x="1728788" y="2260600"/>
                  <a:ext cx="328612" cy="328613"/>
                </a:xfrm>
                <a:custGeom>
                  <a:avLst/>
                  <a:gdLst>
                    <a:gd name="T0" fmla="*/ 775 w 913"/>
                    <a:gd name="T1" fmla="*/ 432 h 914"/>
                    <a:gd name="T2" fmla="*/ 718 w 913"/>
                    <a:gd name="T3" fmla="*/ 358 h 914"/>
                    <a:gd name="T4" fmla="*/ 652 w 913"/>
                    <a:gd name="T5" fmla="*/ 293 h 914"/>
                    <a:gd name="T6" fmla="*/ 521 w 913"/>
                    <a:gd name="T7" fmla="*/ 162 h 914"/>
                    <a:gd name="T8" fmla="*/ 488 w 913"/>
                    <a:gd name="T9" fmla="*/ 140 h 914"/>
                    <a:gd name="T10" fmla="*/ 480 w 913"/>
                    <a:gd name="T11" fmla="*/ 137 h 914"/>
                    <a:gd name="T12" fmla="*/ 431 w 913"/>
                    <a:gd name="T13" fmla="*/ 137 h 914"/>
                    <a:gd name="T14" fmla="*/ 390 w 913"/>
                    <a:gd name="T15" fmla="*/ 162 h 914"/>
                    <a:gd name="T16" fmla="*/ 324 w 913"/>
                    <a:gd name="T17" fmla="*/ 227 h 914"/>
                    <a:gd name="T18" fmla="*/ 259 w 913"/>
                    <a:gd name="T19" fmla="*/ 293 h 914"/>
                    <a:gd name="T20" fmla="*/ 193 w 913"/>
                    <a:gd name="T21" fmla="*/ 358 h 914"/>
                    <a:gd name="T22" fmla="*/ 160 w 913"/>
                    <a:gd name="T23" fmla="*/ 391 h 914"/>
                    <a:gd name="T24" fmla="*/ 136 w 913"/>
                    <a:gd name="T25" fmla="*/ 432 h 914"/>
                    <a:gd name="T26" fmla="*/ 136 w 913"/>
                    <a:gd name="T27" fmla="*/ 481 h 914"/>
                    <a:gd name="T28" fmla="*/ 390 w 913"/>
                    <a:gd name="T29" fmla="*/ 752 h 914"/>
                    <a:gd name="T30" fmla="*/ 431 w 913"/>
                    <a:gd name="T31" fmla="*/ 776 h 914"/>
                    <a:gd name="T32" fmla="*/ 480 w 913"/>
                    <a:gd name="T33" fmla="*/ 776 h 914"/>
                    <a:gd name="T34" fmla="*/ 488 w 913"/>
                    <a:gd name="T35" fmla="*/ 773 h 914"/>
                    <a:gd name="T36" fmla="*/ 521 w 913"/>
                    <a:gd name="T37" fmla="*/ 752 h 914"/>
                    <a:gd name="T38" fmla="*/ 620 w 913"/>
                    <a:gd name="T39" fmla="*/ 654 h 914"/>
                    <a:gd name="T40" fmla="*/ 751 w 913"/>
                    <a:gd name="T41" fmla="*/ 523 h 914"/>
                    <a:gd name="T42" fmla="*/ 775 w 913"/>
                    <a:gd name="T43" fmla="*/ 481 h 914"/>
                    <a:gd name="T44" fmla="*/ 775 w 913"/>
                    <a:gd name="T45" fmla="*/ 432 h 914"/>
                    <a:gd name="T46" fmla="*/ 906 w 913"/>
                    <a:gd name="T47" fmla="*/ 432 h 914"/>
                    <a:gd name="T48" fmla="*/ 906 w 913"/>
                    <a:gd name="T49" fmla="*/ 481 h 914"/>
                    <a:gd name="T50" fmla="*/ 849 w 913"/>
                    <a:gd name="T51" fmla="*/ 555 h 914"/>
                    <a:gd name="T52" fmla="*/ 718 w 913"/>
                    <a:gd name="T53" fmla="*/ 686 h 914"/>
                    <a:gd name="T54" fmla="*/ 652 w 913"/>
                    <a:gd name="T55" fmla="*/ 752 h 914"/>
                    <a:gd name="T56" fmla="*/ 521 w 913"/>
                    <a:gd name="T57" fmla="*/ 882 h 914"/>
                    <a:gd name="T58" fmla="*/ 488 w 913"/>
                    <a:gd name="T59" fmla="*/ 904 h 914"/>
                    <a:gd name="T60" fmla="*/ 480 w 913"/>
                    <a:gd name="T61" fmla="*/ 907 h 914"/>
                    <a:gd name="T62" fmla="*/ 431 w 913"/>
                    <a:gd name="T63" fmla="*/ 907 h 914"/>
                    <a:gd name="T64" fmla="*/ 390 w 913"/>
                    <a:gd name="T65" fmla="*/ 882 h 914"/>
                    <a:gd name="T66" fmla="*/ 324 w 913"/>
                    <a:gd name="T67" fmla="*/ 817 h 914"/>
                    <a:gd name="T68" fmla="*/ 259 w 913"/>
                    <a:gd name="T69" fmla="*/ 752 h 914"/>
                    <a:gd name="T70" fmla="*/ 193 w 913"/>
                    <a:gd name="T71" fmla="*/ 686 h 914"/>
                    <a:gd name="T72" fmla="*/ 128 w 913"/>
                    <a:gd name="T73" fmla="*/ 621 h 914"/>
                    <a:gd name="T74" fmla="*/ 62 w 913"/>
                    <a:gd name="T75" fmla="*/ 555 h 914"/>
                    <a:gd name="T76" fmla="*/ 29 w 913"/>
                    <a:gd name="T77" fmla="*/ 523 h 914"/>
                    <a:gd name="T78" fmla="*/ 5 w 913"/>
                    <a:gd name="T79" fmla="*/ 481 h 914"/>
                    <a:gd name="T80" fmla="*/ 5 w 913"/>
                    <a:gd name="T81" fmla="*/ 432 h 914"/>
                    <a:gd name="T82" fmla="*/ 62 w 913"/>
                    <a:gd name="T83" fmla="*/ 358 h 914"/>
                    <a:gd name="T84" fmla="*/ 193 w 913"/>
                    <a:gd name="T85" fmla="*/ 227 h 914"/>
                    <a:gd name="T86" fmla="*/ 324 w 913"/>
                    <a:gd name="T87" fmla="*/ 96 h 914"/>
                    <a:gd name="T88" fmla="*/ 390 w 913"/>
                    <a:gd name="T89" fmla="*/ 30 h 914"/>
                    <a:gd name="T90" fmla="*/ 431 w 913"/>
                    <a:gd name="T91" fmla="*/ 6 h 914"/>
                    <a:gd name="T92" fmla="*/ 480 w 913"/>
                    <a:gd name="T93" fmla="*/ 6 h 914"/>
                    <a:gd name="T94" fmla="*/ 488 w 913"/>
                    <a:gd name="T95" fmla="*/ 9 h 914"/>
                    <a:gd name="T96" fmla="*/ 521 w 913"/>
                    <a:gd name="T97" fmla="*/ 30 h 914"/>
                    <a:gd name="T98" fmla="*/ 587 w 913"/>
                    <a:gd name="T99" fmla="*/ 96 h 914"/>
                    <a:gd name="T100" fmla="*/ 652 w 913"/>
                    <a:gd name="T101" fmla="*/ 162 h 914"/>
                    <a:gd name="T102" fmla="*/ 718 w 913"/>
                    <a:gd name="T103" fmla="*/ 227 h 914"/>
                    <a:gd name="T104" fmla="*/ 783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5" y="432"/>
                      </a:moveTo>
                      <a:lnTo>
                        <a:pt x="775" y="432"/>
                      </a:lnTo>
                      <a:cubicBezTo>
                        <a:pt x="770" y="415"/>
                        <a:pt x="761" y="402"/>
                        <a:pt x="751" y="391"/>
                      </a:cubicBezTo>
                      <a:lnTo>
                        <a:pt x="718" y="358"/>
                      </a:lnTo>
                      <a:lnTo>
                        <a:pt x="685" y="326"/>
                      </a:lnTo>
                      <a:lnTo>
                        <a:pt x="652" y="293"/>
                      </a:lnTo>
                      <a:lnTo>
                        <a:pt x="554" y="194"/>
                      </a:lnTo>
                      <a:lnTo>
                        <a:pt x="521" y="162"/>
                      </a:lnTo>
                      <a:lnTo>
                        <a:pt x="521" y="162"/>
                      </a:lnTo>
                      <a:cubicBezTo>
                        <a:pt x="512" y="152"/>
                        <a:pt x="501" y="146"/>
                        <a:pt x="488" y="140"/>
                      </a:cubicBezTo>
                      <a:lnTo>
                        <a:pt x="488" y="140"/>
                      </a:lnTo>
                      <a:cubicBezTo>
                        <a:pt x="486" y="139"/>
                        <a:pt x="483" y="138"/>
                        <a:pt x="480" y="137"/>
                      </a:cubicBezTo>
                      <a:lnTo>
                        <a:pt x="480" y="137"/>
                      </a:lnTo>
                      <a:cubicBezTo>
                        <a:pt x="463" y="132"/>
                        <a:pt x="448" y="132"/>
                        <a:pt x="431" y="137"/>
                      </a:cubicBezTo>
                      <a:lnTo>
                        <a:pt x="431" y="137"/>
                      </a:lnTo>
                      <a:cubicBezTo>
                        <a:pt x="415" y="142"/>
                        <a:pt x="401" y="151"/>
                        <a:pt x="390" y="162"/>
                      </a:cubicBezTo>
                      <a:lnTo>
                        <a:pt x="357" y="194"/>
                      </a:lnTo>
                      <a:lnTo>
                        <a:pt x="324" y="227"/>
                      </a:lnTo>
                      <a:lnTo>
                        <a:pt x="292" y="260"/>
                      </a:lnTo>
                      <a:lnTo>
                        <a:pt x="259" y="293"/>
                      </a:lnTo>
                      <a:lnTo>
                        <a:pt x="226" y="326"/>
                      </a:lnTo>
                      <a:lnTo>
                        <a:pt x="193" y="358"/>
                      </a:lnTo>
                      <a:lnTo>
                        <a:pt x="160" y="391"/>
                      </a:lnTo>
                      <a:lnTo>
                        <a:pt x="160" y="391"/>
                      </a:lnTo>
                      <a:cubicBezTo>
                        <a:pt x="150" y="402"/>
                        <a:pt x="142" y="415"/>
                        <a:pt x="136" y="432"/>
                      </a:cubicBezTo>
                      <a:lnTo>
                        <a:pt x="136" y="432"/>
                      </a:lnTo>
                      <a:cubicBezTo>
                        <a:pt x="131" y="449"/>
                        <a:pt x="131" y="465"/>
                        <a:pt x="136" y="481"/>
                      </a:cubicBezTo>
                      <a:lnTo>
                        <a:pt x="136" y="481"/>
                      </a:lnTo>
                      <a:cubicBezTo>
                        <a:pt x="142" y="498"/>
                        <a:pt x="150" y="511"/>
                        <a:pt x="160" y="523"/>
                      </a:cubicBezTo>
                      <a:lnTo>
                        <a:pt x="390" y="752"/>
                      </a:lnTo>
                      <a:lnTo>
                        <a:pt x="390" y="752"/>
                      </a:lnTo>
                      <a:cubicBezTo>
                        <a:pt x="401" y="763"/>
                        <a:pt x="415" y="771"/>
                        <a:pt x="431" y="776"/>
                      </a:cubicBezTo>
                      <a:lnTo>
                        <a:pt x="431" y="776"/>
                      </a:lnTo>
                      <a:cubicBezTo>
                        <a:pt x="448" y="782"/>
                        <a:pt x="463" y="782"/>
                        <a:pt x="480" y="776"/>
                      </a:cubicBezTo>
                      <a:lnTo>
                        <a:pt x="480" y="776"/>
                      </a:lnTo>
                      <a:cubicBezTo>
                        <a:pt x="483" y="776"/>
                        <a:pt x="486" y="775"/>
                        <a:pt x="488" y="773"/>
                      </a:cubicBezTo>
                      <a:lnTo>
                        <a:pt x="488" y="773"/>
                      </a:lnTo>
                      <a:cubicBezTo>
                        <a:pt x="501" y="768"/>
                        <a:pt x="512" y="761"/>
                        <a:pt x="521" y="752"/>
                      </a:cubicBezTo>
                      <a:lnTo>
                        <a:pt x="587" y="686"/>
                      </a:lnTo>
                      <a:lnTo>
                        <a:pt x="620" y="654"/>
                      </a:lnTo>
                      <a:lnTo>
                        <a:pt x="652" y="621"/>
                      </a:lnTo>
                      <a:lnTo>
                        <a:pt x="751" y="523"/>
                      </a:lnTo>
                      <a:lnTo>
                        <a:pt x="751" y="523"/>
                      </a:lnTo>
                      <a:cubicBezTo>
                        <a:pt x="761" y="511"/>
                        <a:pt x="770" y="498"/>
                        <a:pt x="775" y="481"/>
                      </a:cubicBezTo>
                      <a:lnTo>
                        <a:pt x="775" y="481"/>
                      </a:lnTo>
                      <a:cubicBezTo>
                        <a:pt x="781" y="465"/>
                        <a:pt x="781" y="449"/>
                        <a:pt x="775" y="432"/>
                      </a:cubicBezTo>
                      <a:close/>
                      <a:moveTo>
                        <a:pt x="906" y="432"/>
                      </a:moveTo>
                      <a:lnTo>
                        <a:pt x="906" y="432"/>
                      </a:lnTo>
                      <a:cubicBezTo>
                        <a:pt x="912" y="449"/>
                        <a:pt x="912" y="465"/>
                        <a:pt x="906" y="481"/>
                      </a:cubicBezTo>
                      <a:lnTo>
                        <a:pt x="906" y="481"/>
                      </a:lnTo>
                      <a:cubicBezTo>
                        <a:pt x="901" y="498"/>
                        <a:pt x="893" y="511"/>
                        <a:pt x="882" y="523"/>
                      </a:cubicBezTo>
                      <a:lnTo>
                        <a:pt x="849" y="555"/>
                      </a:lnTo>
                      <a:lnTo>
                        <a:pt x="816" y="588"/>
                      </a:lnTo>
                      <a:lnTo>
                        <a:pt x="718" y="686"/>
                      </a:lnTo>
                      <a:lnTo>
                        <a:pt x="685" y="719"/>
                      </a:lnTo>
                      <a:lnTo>
                        <a:pt x="652" y="752"/>
                      </a:lnTo>
                      <a:lnTo>
                        <a:pt x="554" y="850"/>
                      </a:lnTo>
                      <a:lnTo>
                        <a:pt x="521" y="882"/>
                      </a:lnTo>
                      <a:lnTo>
                        <a:pt x="521" y="882"/>
                      </a:lnTo>
                      <a:cubicBezTo>
                        <a:pt x="512" y="892"/>
                        <a:pt x="501" y="899"/>
                        <a:pt x="488" y="904"/>
                      </a:cubicBezTo>
                      <a:lnTo>
                        <a:pt x="488" y="904"/>
                      </a:lnTo>
                      <a:cubicBezTo>
                        <a:pt x="486" y="906"/>
                        <a:pt x="483" y="907"/>
                        <a:pt x="480" y="907"/>
                      </a:cubicBezTo>
                      <a:lnTo>
                        <a:pt x="480" y="907"/>
                      </a:lnTo>
                      <a:cubicBezTo>
                        <a:pt x="463" y="913"/>
                        <a:pt x="448" y="913"/>
                        <a:pt x="431" y="907"/>
                      </a:cubicBezTo>
                      <a:lnTo>
                        <a:pt x="431" y="907"/>
                      </a:lnTo>
                      <a:cubicBezTo>
                        <a:pt x="415" y="902"/>
                        <a:pt x="401" y="894"/>
                        <a:pt x="390" y="882"/>
                      </a:cubicBezTo>
                      <a:lnTo>
                        <a:pt x="357" y="850"/>
                      </a:lnTo>
                      <a:lnTo>
                        <a:pt x="324" y="817"/>
                      </a:lnTo>
                      <a:lnTo>
                        <a:pt x="292" y="785"/>
                      </a:lnTo>
                      <a:lnTo>
                        <a:pt x="259" y="752"/>
                      </a:lnTo>
                      <a:lnTo>
                        <a:pt x="226" y="719"/>
                      </a:lnTo>
                      <a:lnTo>
                        <a:pt x="193" y="686"/>
                      </a:lnTo>
                      <a:lnTo>
                        <a:pt x="160" y="654"/>
                      </a:lnTo>
                      <a:lnTo>
                        <a:pt x="128" y="621"/>
                      </a:lnTo>
                      <a:lnTo>
                        <a:pt x="95" y="588"/>
                      </a:lnTo>
                      <a:lnTo>
                        <a:pt x="62" y="555"/>
                      </a:lnTo>
                      <a:lnTo>
                        <a:pt x="29" y="523"/>
                      </a:lnTo>
                      <a:lnTo>
                        <a:pt x="29" y="523"/>
                      </a:lnTo>
                      <a:cubicBezTo>
                        <a:pt x="18" y="511"/>
                        <a:pt x="11" y="498"/>
                        <a:pt x="5" y="481"/>
                      </a:cubicBezTo>
                      <a:lnTo>
                        <a:pt x="5" y="481"/>
                      </a:lnTo>
                      <a:cubicBezTo>
                        <a:pt x="0" y="465"/>
                        <a:pt x="0" y="449"/>
                        <a:pt x="5" y="432"/>
                      </a:cubicBezTo>
                      <a:lnTo>
                        <a:pt x="5" y="432"/>
                      </a:lnTo>
                      <a:cubicBezTo>
                        <a:pt x="11" y="415"/>
                        <a:pt x="18" y="402"/>
                        <a:pt x="29" y="391"/>
                      </a:cubicBezTo>
                      <a:lnTo>
                        <a:pt x="62" y="358"/>
                      </a:lnTo>
                      <a:lnTo>
                        <a:pt x="160" y="260"/>
                      </a:lnTo>
                      <a:lnTo>
                        <a:pt x="193" y="227"/>
                      </a:lnTo>
                      <a:lnTo>
                        <a:pt x="226" y="194"/>
                      </a:lnTo>
                      <a:lnTo>
                        <a:pt x="324" y="96"/>
                      </a:lnTo>
                      <a:lnTo>
                        <a:pt x="357" y="63"/>
                      </a:lnTo>
                      <a:lnTo>
                        <a:pt x="390" y="30"/>
                      </a:lnTo>
                      <a:lnTo>
                        <a:pt x="390" y="30"/>
                      </a:lnTo>
                      <a:cubicBezTo>
                        <a:pt x="401" y="20"/>
                        <a:pt x="415" y="11"/>
                        <a:pt x="431" y="6"/>
                      </a:cubicBezTo>
                      <a:lnTo>
                        <a:pt x="431" y="6"/>
                      </a:lnTo>
                      <a:cubicBezTo>
                        <a:pt x="448" y="0"/>
                        <a:pt x="463" y="0"/>
                        <a:pt x="480" y="6"/>
                      </a:cubicBezTo>
                      <a:lnTo>
                        <a:pt x="480" y="6"/>
                      </a:lnTo>
                      <a:cubicBezTo>
                        <a:pt x="483" y="7"/>
                        <a:pt x="486" y="8"/>
                        <a:pt x="488" y="9"/>
                      </a:cubicBezTo>
                      <a:lnTo>
                        <a:pt x="488" y="9"/>
                      </a:lnTo>
                      <a:cubicBezTo>
                        <a:pt x="501" y="15"/>
                        <a:pt x="512" y="21"/>
                        <a:pt x="521" y="30"/>
                      </a:cubicBezTo>
                      <a:lnTo>
                        <a:pt x="554" y="63"/>
                      </a:lnTo>
                      <a:lnTo>
                        <a:pt x="587" y="96"/>
                      </a:lnTo>
                      <a:lnTo>
                        <a:pt x="620" y="129"/>
                      </a:lnTo>
                      <a:lnTo>
                        <a:pt x="652" y="162"/>
                      </a:lnTo>
                      <a:lnTo>
                        <a:pt x="685" y="194"/>
                      </a:lnTo>
                      <a:lnTo>
                        <a:pt x="718" y="227"/>
                      </a:lnTo>
                      <a:lnTo>
                        <a:pt x="751" y="260"/>
                      </a:lnTo>
                      <a:lnTo>
                        <a:pt x="783" y="293"/>
                      </a:lnTo>
                      <a:lnTo>
                        <a:pt x="816" y="326"/>
                      </a:lnTo>
                      <a:lnTo>
                        <a:pt x="849" y="358"/>
                      </a:lnTo>
                      <a:lnTo>
                        <a:pt x="882" y="391"/>
                      </a:lnTo>
                      <a:lnTo>
                        <a:pt x="882" y="391"/>
                      </a:lnTo>
                      <a:cubicBezTo>
                        <a:pt x="893" y="402"/>
                        <a:pt x="901" y="415"/>
                        <a:pt x="906" y="432"/>
                      </a:cubicBezTo>
                      <a:close/>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3" name="Freeform 51">
                  <a:extLst>
                    <a:ext uri="{FF2B5EF4-FFF2-40B4-BE49-F238E27FC236}">
                      <a16:creationId xmlns:a16="http://schemas.microsoft.com/office/drawing/2014/main" id="{BAE97F58-9E08-5A44-AE1C-D6937C308C8C}"/>
                    </a:ext>
                  </a:extLst>
                </p:cNvPr>
                <p:cNvSpPr>
                  <a:spLocks noChangeArrowheads="1"/>
                </p:cNvSpPr>
                <p:nvPr/>
              </p:nvSpPr>
              <p:spPr bwMode="auto">
                <a:xfrm>
                  <a:off x="1331913" y="2284413"/>
                  <a:ext cx="247650" cy="284162"/>
                </a:xfrm>
                <a:custGeom>
                  <a:avLst/>
                  <a:gdLst>
                    <a:gd name="T0" fmla="*/ 664 w 689"/>
                    <a:gd name="T1" fmla="*/ 778 h 788"/>
                    <a:gd name="T2" fmla="*/ 664 w 689"/>
                    <a:gd name="T3" fmla="*/ 778 h 788"/>
                    <a:gd name="T4" fmla="*/ 688 w 689"/>
                    <a:gd name="T5" fmla="*/ 754 h 788"/>
                    <a:gd name="T6" fmla="*/ 688 w 689"/>
                    <a:gd name="T7" fmla="*/ 754 h 788"/>
                    <a:gd name="T8" fmla="*/ 672 w 689"/>
                    <a:gd name="T9" fmla="*/ 722 h 788"/>
                    <a:gd name="T10" fmla="*/ 639 w 689"/>
                    <a:gd name="T11" fmla="*/ 689 h 788"/>
                    <a:gd name="T12" fmla="*/ 606 w 689"/>
                    <a:gd name="T13" fmla="*/ 656 h 788"/>
                    <a:gd name="T14" fmla="*/ 574 w 689"/>
                    <a:gd name="T15" fmla="*/ 623 h 788"/>
                    <a:gd name="T16" fmla="*/ 540 w 689"/>
                    <a:gd name="T17" fmla="*/ 591 h 788"/>
                    <a:gd name="T18" fmla="*/ 508 w 689"/>
                    <a:gd name="T19" fmla="*/ 558 h 788"/>
                    <a:gd name="T20" fmla="*/ 475 w 689"/>
                    <a:gd name="T21" fmla="*/ 525 h 788"/>
                    <a:gd name="T22" fmla="*/ 442 w 689"/>
                    <a:gd name="T23" fmla="*/ 492 h 788"/>
                    <a:gd name="T24" fmla="*/ 409 w 689"/>
                    <a:gd name="T25" fmla="*/ 460 h 788"/>
                    <a:gd name="T26" fmla="*/ 409 w 689"/>
                    <a:gd name="T27" fmla="*/ 460 h 788"/>
                    <a:gd name="T28" fmla="*/ 384 w 689"/>
                    <a:gd name="T29" fmla="*/ 418 h 788"/>
                    <a:gd name="T30" fmla="*/ 384 w 689"/>
                    <a:gd name="T31" fmla="*/ 418 h 788"/>
                    <a:gd name="T32" fmla="*/ 384 w 689"/>
                    <a:gd name="T33" fmla="*/ 369 h 788"/>
                    <a:gd name="T34" fmla="*/ 384 w 689"/>
                    <a:gd name="T35" fmla="*/ 369 h 788"/>
                    <a:gd name="T36" fmla="*/ 409 w 689"/>
                    <a:gd name="T37" fmla="*/ 328 h 788"/>
                    <a:gd name="T38" fmla="*/ 672 w 689"/>
                    <a:gd name="T39" fmla="*/ 66 h 788"/>
                    <a:gd name="T40" fmla="*/ 672 w 689"/>
                    <a:gd name="T41" fmla="*/ 66 h 788"/>
                    <a:gd name="T42" fmla="*/ 688 w 689"/>
                    <a:gd name="T43" fmla="*/ 33 h 788"/>
                    <a:gd name="T44" fmla="*/ 688 w 689"/>
                    <a:gd name="T45" fmla="*/ 33 h 788"/>
                    <a:gd name="T46" fmla="*/ 664 w 689"/>
                    <a:gd name="T47" fmla="*/ 8 h 788"/>
                    <a:gd name="T48" fmla="*/ 664 w 689"/>
                    <a:gd name="T49" fmla="*/ 8 h 788"/>
                    <a:gd name="T50" fmla="*/ 606 w 689"/>
                    <a:gd name="T51" fmla="*/ 0 h 788"/>
                    <a:gd name="T52" fmla="*/ 81 w 689"/>
                    <a:gd name="T53" fmla="*/ 0 h 788"/>
                    <a:gd name="T54" fmla="*/ 81 w 689"/>
                    <a:gd name="T55" fmla="*/ 0 h 788"/>
                    <a:gd name="T56" fmla="*/ 24 w 689"/>
                    <a:gd name="T57" fmla="*/ 8 h 788"/>
                    <a:gd name="T58" fmla="*/ 24 w 689"/>
                    <a:gd name="T59" fmla="*/ 8 h 788"/>
                    <a:gd name="T60" fmla="*/ 0 w 689"/>
                    <a:gd name="T61" fmla="*/ 33 h 788"/>
                    <a:gd name="T62" fmla="*/ 0 w 689"/>
                    <a:gd name="T63" fmla="*/ 33 h 788"/>
                    <a:gd name="T64" fmla="*/ 16 w 689"/>
                    <a:gd name="T65" fmla="*/ 66 h 788"/>
                    <a:gd name="T66" fmla="*/ 49 w 689"/>
                    <a:gd name="T67" fmla="*/ 99 h 788"/>
                    <a:gd name="T68" fmla="*/ 81 w 689"/>
                    <a:gd name="T69" fmla="*/ 131 h 788"/>
                    <a:gd name="T70" fmla="*/ 114 w 689"/>
                    <a:gd name="T71" fmla="*/ 164 h 788"/>
                    <a:gd name="T72" fmla="*/ 147 w 689"/>
                    <a:gd name="T73" fmla="*/ 197 h 788"/>
                    <a:gd name="T74" fmla="*/ 180 w 689"/>
                    <a:gd name="T75" fmla="*/ 230 h 788"/>
                    <a:gd name="T76" fmla="*/ 212 w 689"/>
                    <a:gd name="T77" fmla="*/ 263 h 788"/>
                    <a:gd name="T78" fmla="*/ 245 w 689"/>
                    <a:gd name="T79" fmla="*/ 296 h 788"/>
                    <a:gd name="T80" fmla="*/ 278 w 689"/>
                    <a:gd name="T81" fmla="*/ 328 h 788"/>
                    <a:gd name="T82" fmla="*/ 278 w 689"/>
                    <a:gd name="T83" fmla="*/ 328 h 788"/>
                    <a:gd name="T84" fmla="*/ 303 w 689"/>
                    <a:gd name="T85" fmla="*/ 369 h 788"/>
                    <a:gd name="T86" fmla="*/ 303 w 689"/>
                    <a:gd name="T87" fmla="*/ 369 h 788"/>
                    <a:gd name="T88" fmla="*/ 303 w 689"/>
                    <a:gd name="T89" fmla="*/ 418 h 788"/>
                    <a:gd name="T90" fmla="*/ 303 w 689"/>
                    <a:gd name="T91" fmla="*/ 418 h 788"/>
                    <a:gd name="T92" fmla="*/ 278 w 689"/>
                    <a:gd name="T93" fmla="*/ 460 h 788"/>
                    <a:gd name="T94" fmla="*/ 16 w 689"/>
                    <a:gd name="T95" fmla="*/ 722 h 788"/>
                    <a:gd name="T96" fmla="*/ 16 w 689"/>
                    <a:gd name="T97" fmla="*/ 722 h 788"/>
                    <a:gd name="T98" fmla="*/ 0 w 689"/>
                    <a:gd name="T99" fmla="*/ 754 h 788"/>
                    <a:gd name="T100" fmla="*/ 0 w 689"/>
                    <a:gd name="T101" fmla="*/ 754 h 788"/>
                    <a:gd name="T102" fmla="*/ 24 w 689"/>
                    <a:gd name="T103" fmla="*/ 778 h 788"/>
                    <a:gd name="T104" fmla="*/ 24 w 689"/>
                    <a:gd name="T105" fmla="*/ 778 h 788"/>
                    <a:gd name="T106" fmla="*/ 81 w 689"/>
                    <a:gd name="T107" fmla="*/ 787 h 788"/>
                    <a:gd name="T108" fmla="*/ 606 w 689"/>
                    <a:gd name="T109" fmla="*/ 787 h 788"/>
                    <a:gd name="T110" fmla="*/ 606 w 689"/>
                    <a:gd name="T111" fmla="*/ 787 h 788"/>
                    <a:gd name="T112" fmla="*/ 664 w 689"/>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788">
                      <a:moveTo>
                        <a:pt x="664" y="778"/>
                      </a:moveTo>
                      <a:lnTo>
                        <a:pt x="664" y="778"/>
                      </a:lnTo>
                      <a:cubicBezTo>
                        <a:pt x="679" y="773"/>
                        <a:pt x="688" y="765"/>
                        <a:pt x="688" y="754"/>
                      </a:cubicBezTo>
                      <a:lnTo>
                        <a:pt x="688" y="754"/>
                      </a:lnTo>
                      <a:cubicBezTo>
                        <a:pt x="688" y="743"/>
                        <a:pt x="682" y="732"/>
                        <a:pt x="672" y="722"/>
                      </a:cubicBezTo>
                      <a:lnTo>
                        <a:pt x="639" y="689"/>
                      </a:lnTo>
                      <a:lnTo>
                        <a:pt x="606" y="656"/>
                      </a:lnTo>
                      <a:lnTo>
                        <a:pt x="574" y="623"/>
                      </a:lnTo>
                      <a:lnTo>
                        <a:pt x="540" y="591"/>
                      </a:lnTo>
                      <a:lnTo>
                        <a:pt x="508" y="558"/>
                      </a:lnTo>
                      <a:lnTo>
                        <a:pt x="475" y="525"/>
                      </a:lnTo>
                      <a:lnTo>
                        <a:pt x="442" y="492"/>
                      </a:lnTo>
                      <a:lnTo>
                        <a:pt x="409" y="460"/>
                      </a:lnTo>
                      <a:lnTo>
                        <a:pt x="409" y="460"/>
                      </a:lnTo>
                      <a:cubicBezTo>
                        <a:pt x="398" y="448"/>
                        <a:pt x="390" y="435"/>
                        <a:pt x="384" y="418"/>
                      </a:cubicBezTo>
                      <a:lnTo>
                        <a:pt x="384" y="418"/>
                      </a:lnTo>
                      <a:cubicBezTo>
                        <a:pt x="379" y="402"/>
                        <a:pt x="379" y="386"/>
                        <a:pt x="384" y="369"/>
                      </a:cubicBezTo>
                      <a:lnTo>
                        <a:pt x="384" y="369"/>
                      </a:lnTo>
                      <a:cubicBezTo>
                        <a:pt x="390" y="352"/>
                        <a:pt x="398" y="339"/>
                        <a:pt x="409" y="328"/>
                      </a:cubicBezTo>
                      <a:lnTo>
                        <a:pt x="672" y="66"/>
                      </a:lnTo>
                      <a:lnTo>
                        <a:pt x="672" y="66"/>
                      </a:lnTo>
                      <a:cubicBezTo>
                        <a:pt x="682" y="55"/>
                        <a:pt x="688" y="44"/>
                        <a:pt x="688" y="33"/>
                      </a:cubicBezTo>
                      <a:lnTo>
                        <a:pt x="688" y="33"/>
                      </a:lnTo>
                      <a:cubicBezTo>
                        <a:pt x="688" y="23"/>
                        <a:pt x="679" y="14"/>
                        <a:pt x="664" y="8"/>
                      </a:cubicBezTo>
                      <a:lnTo>
                        <a:pt x="664" y="8"/>
                      </a:lnTo>
                      <a:cubicBezTo>
                        <a:pt x="647" y="3"/>
                        <a:pt x="628" y="0"/>
                        <a:pt x="606" y="0"/>
                      </a:cubicBezTo>
                      <a:lnTo>
                        <a:pt x="81" y="0"/>
                      </a:lnTo>
                      <a:lnTo>
                        <a:pt x="81" y="0"/>
                      </a:lnTo>
                      <a:cubicBezTo>
                        <a:pt x="60" y="0"/>
                        <a:pt x="41" y="3"/>
                        <a:pt x="24" y="8"/>
                      </a:cubicBezTo>
                      <a:lnTo>
                        <a:pt x="24" y="8"/>
                      </a:lnTo>
                      <a:cubicBezTo>
                        <a:pt x="8" y="14"/>
                        <a:pt x="0" y="23"/>
                        <a:pt x="0" y="33"/>
                      </a:cubicBezTo>
                      <a:lnTo>
                        <a:pt x="0" y="33"/>
                      </a:lnTo>
                      <a:cubicBezTo>
                        <a:pt x="0" y="44"/>
                        <a:pt x="5" y="55"/>
                        <a:pt x="16" y="66"/>
                      </a:cubicBezTo>
                      <a:lnTo>
                        <a:pt x="49" y="99"/>
                      </a:lnTo>
                      <a:lnTo>
                        <a:pt x="81" y="131"/>
                      </a:lnTo>
                      <a:lnTo>
                        <a:pt x="114" y="164"/>
                      </a:lnTo>
                      <a:lnTo>
                        <a:pt x="147" y="197"/>
                      </a:lnTo>
                      <a:lnTo>
                        <a:pt x="180" y="230"/>
                      </a:lnTo>
                      <a:lnTo>
                        <a:pt x="212" y="263"/>
                      </a:lnTo>
                      <a:lnTo>
                        <a:pt x="245" y="296"/>
                      </a:lnTo>
                      <a:lnTo>
                        <a:pt x="278" y="328"/>
                      </a:lnTo>
                      <a:lnTo>
                        <a:pt x="278" y="328"/>
                      </a:lnTo>
                      <a:cubicBezTo>
                        <a:pt x="289" y="339"/>
                        <a:pt x="298" y="352"/>
                        <a:pt x="303" y="369"/>
                      </a:cubicBezTo>
                      <a:lnTo>
                        <a:pt x="303" y="369"/>
                      </a:lnTo>
                      <a:cubicBezTo>
                        <a:pt x="308" y="386"/>
                        <a:pt x="308" y="402"/>
                        <a:pt x="303" y="418"/>
                      </a:cubicBezTo>
                      <a:lnTo>
                        <a:pt x="303" y="418"/>
                      </a:lnTo>
                      <a:cubicBezTo>
                        <a:pt x="298" y="435"/>
                        <a:pt x="289" y="448"/>
                        <a:pt x="278" y="460"/>
                      </a:cubicBezTo>
                      <a:lnTo>
                        <a:pt x="16" y="722"/>
                      </a:lnTo>
                      <a:lnTo>
                        <a:pt x="16" y="722"/>
                      </a:lnTo>
                      <a:cubicBezTo>
                        <a:pt x="5" y="732"/>
                        <a:pt x="0" y="743"/>
                        <a:pt x="0" y="754"/>
                      </a:cubicBezTo>
                      <a:lnTo>
                        <a:pt x="0" y="754"/>
                      </a:lnTo>
                      <a:cubicBezTo>
                        <a:pt x="0" y="765"/>
                        <a:pt x="8" y="773"/>
                        <a:pt x="24" y="778"/>
                      </a:cubicBezTo>
                      <a:lnTo>
                        <a:pt x="24" y="778"/>
                      </a:lnTo>
                      <a:cubicBezTo>
                        <a:pt x="41" y="784"/>
                        <a:pt x="60" y="787"/>
                        <a:pt x="81" y="787"/>
                      </a:cubicBezTo>
                      <a:lnTo>
                        <a:pt x="606" y="787"/>
                      </a:lnTo>
                      <a:lnTo>
                        <a:pt x="606" y="787"/>
                      </a:lnTo>
                      <a:cubicBezTo>
                        <a:pt x="628" y="787"/>
                        <a:pt x="647" y="784"/>
                        <a:pt x="664" y="77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4" name="Freeform 52">
                  <a:extLst>
                    <a:ext uri="{FF2B5EF4-FFF2-40B4-BE49-F238E27FC236}">
                      <a16:creationId xmlns:a16="http://schemas.microsoft.com/office/drawing/2014/main" id="{E08C78A5-3DAC-964E-A43E-4C9E4698D0A8}"/>
                    </a:ext>
                  </a:extLst>
                </p:cNvPr>
                <p:cNvSpPr>
                  <a:spLocks noChangeArrowheads="1"/>
                </p:cNvSpPr>
                <p:nvPr/>
              </p:nvSpPr>
              <p:spPr bwMode="auto">
                <a:xfrm>
                  <a:off x="2205038"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4 w 690"/>
                    <a:gd name="T13" fmla="*/ 8 h 788"/>
                    <a:gd name="T14" fmla="*/ 82 w 690"/>
                    <a:gd name="T15" fmla="*/ 0 h 788"/>
                    <a:gd name="T16" fmla="*/ 24 w 690"/>
                    <a:gd name="T17" fmla="*/ 8 h 788"/>
                    <a:gd name="T18" fmla="*/ 0 w 690"/>
                    <a:gd name="T19" fmla="*/ 33 h 788"/>
                    <a:gd name="T20" fmla="*/ 16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0 w 690"/>
                    <a:gd name="T35" fmla="*/ 558 h 788"/>
                    <a:gd name="T36" fmla="*/ 115 w 690"/>
                    <a:gd name="T37" fmla="*/ 623 h 788"/>
                    <a:gd name="T38" fmla="*/ 49 w 690"/>
                    <a:gd name="T39" fmla="*/ 689 h 788"/>
                    <a:gd name="T40" fmla="*/ 16 w 690"/>
                    <a:gd name="T41" fmla="*/ 722 h 788"/>
                    <a:gd name="T42" fmla="*/ 0 w 690"/>
                    <a:gd name="T43" fmla="*/ 754 h 788"/>
                    <a:gd name="T44" fmla="*/ 24 w 690"/>
                    <a:gd name="T45" fmla="*/ 778 h 788"/>
                    <a:gd name="T46" fmla="*/ 607 w 690"/>
                    <a:gd name="T47" fmla="*/ 787 h 788"/>
                    <a:gd name="T48" fmla="*/ 664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4" y="8"/>
                      </a:cubicBezTo>
                      <a:lnTo>
                        <a:pt x="664" y="8"/>
                      </a:lnTo>
                      <a:cubicBezTo>
                        <a:pt x="648" y="3"/>
                        <a:pt x="628" y="0"/>
                        <a:pt x="607" y="0"/>
                      </a:cubicBezTo>
                      <a:lnTo>
                        <a:pt x="82" y="0"/>
                      </a:lnTo>
                      <a:lnTo>
                        <a:pt x="82" y="0"/>
                      </a:lnTo>
                      <a:cubicBezTo>
                        <a:pt x="60" y="0"/>
                        <a:pt x="41" y="3"/>
                        <a:pt x="24" y="8"/>
                      </a:cubicBezTo>
                      <a:lnTo>
                        <a:pt x="24" y="8"/>
                      </a:lnTo>
                      <a:cubicBezTo>
                        <a:pt x="9" y="14"/>
                        <a:pt x="0" y="23"/>
                        <a:pt x="0" y="33"/>
                      </a:cubicBezTo>
                      <a:lnTo>
                        <a:pt x="0" y="33"/>
                      </a:lnTo>
                      <a:cubicBezTo>
                        <a:pt x="0" y="44"/>
                        <a:pt x="6" y="55"/>
                        <a:pt x="16" y="66"/>
                      </a:cubicBezTo>
                      <a:lnTo>
                        <a:pt x="82" y="131"/>
                      </a:lnTo>
                      <a:lnTo>
                        <a:pt x="115" y="164"/>
                      </a:lnTo>
                      <a:lnTo>
                        <a:pt x="148" y="197"/>
                      </a:lnTo>
                      <a:lnTo>
                        <a:pt x="246" y="295"/>
                      </a:lnTo>
                      <a:lnTo>
                        <a:pt x="279" y="328"/>
                      </a:lnTo>
                      <a:lnTo>
                        <a:pt x="279" y="328"/>
                      </a:lnTo>
                      <a:cubicBezTo>
                        <a:pt x="290" y="339"/>
                        <a:pt x="298" y="352"/>
                        <a:pt x="303" y="369"/>
                      </a:cubicBezTo>
                      <a:lnTo>
                        <a:pt x="303" y="369"/>
                      </a:lnTo>
                      <a:cubicBezTo>
                        <a:pt x="309" y="386"/>
                        <a:pt x="309" y="402"/>
                        <a:pt x="303" y="418"/>
                      </a:cubicBezTo>
                      <a:lnTo>
                        <a:pt x="303" y="418"/>
                      </a:lnTo>
                      <a:cubicBezTo>
                        <a:pt x="298" y="435"/>
                        <a:pt x="290" y="448"/>
                        <a:pt x="279" y="460"/>
                      </a:cubicBezTo>
                      <a:lnTo>
                        <a:pt x="246" y="492"/>
                      </a:lnTo>
                      <a:lnTo>
                        <a:pt x="213" y="525"/>
                      </a:lnTo>
                      <a:lnTo>
                        <a:pt x="180" y="558"/>
                      </a:lnTo>
                      <a:lnTo>
                        <a:pt x="148" y="591"/>
                      </a:lnTo>
                      <a:lnTo>
                        <a:pt x="115" y="623"/>
                      </a:lnTo>
                      <a:lnTo>
                        <a:pt x="82" y="656"/>
                      </a:lnTo>
                      <a:lnTo>
                        <a:pt x="49" y="689"/>
                      </a:lnTo>
                      <a:lnTo>
                        <a:pt x="16" y="722"/>
                      </a:lnTo>
                      <a:lnTo>
                        <a:pt x="16" y="722"/>
                      </a:lnTo>
                      <a:cubicBezTo>
                        <a:pt x="6" y="732"/>
                        <a:pt x="0" y="743"/>
                        <a:pt x="0" y="754"/>
                      </a:cubicBezTo>
                      <a:lnTo>
                        <a:pt x="0" y="754"/>
                      </a:lnTo>
                      <a:cubicBezTo>
                        <a:pt x="0" y="765"/>
                        <a:pt x="9" y="773"/>
                        <a:pt x="24" y="778"/>
                      </a:cubicBezTo>
                      <a:lnTo>
                        <a:pt x="24" y="778"/>
                      </a:lnTo>
                      <a:cubicBezTo>
                        <a:pt x="41" y="784"/>
                        <a:pt x="60" y="787"/>
                        <a:pt x="82" y="787"/>
                      </a:cubicBezTo>
                      <a:lnTo>
                        <a:pt x="607" y="787"/>
                      </a:lnTo>
                      <a:lnTo>
                        <a:pt x="607" y="787"/>
                      </a:lnTo>
                      <a:cubicBezTo>
                        <a:pt x="628" y="787"/>
                        <a:pt x="648" y="784"/>
                        <a:pt x="664" y="778"/>
                      </a:cubicBezTo>
                      <a:lnTo>
                        <a:pt x="664"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0" y="435"/>
                        <a:pt x="385" y="418"/>
                      </a:cubicBezTo>
                      <a:lnTo>
                        <a:pt x="385" y="418"/>
                      </a:lnTo>
                      <a:cubicBezTo>
                        <a:pt x="380" y="402"/>
                        <a:pt x="380" y="386"/>
                        <a:pt x="385" y="369"/>
                      </a:cubicBezTo>
                      <a:lnTo>
                        <a:pt x="385" y="369"/>
                      </a:lnTo>
                      <a:cubicBezTo>
                        <a:pt x="390" y="352"/>
                        <a:pt x="399" y="339"/>
                        <a:pt x="410" y="328"/>
                      </a:cubicBez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5" name="Freeform 53">
                  <a:extLst>
                    <a:ext uri="{FF2B5EF4-FFF2-40B4-BE49-F238E27FC236}">
                      <a16:creationId xmlns:a16="http://schemas.microsoft.com/office/drawing/2014/main" id="{86A8CF99-4BF9-7248-9135-34600E598BFF}"/>
                    </a:ext>
                  </a:extLst>
                </p:cNvPr>
                <p:cNvSpPr>
                  <a:spLocks noChangeArrowheads="1"/>
                </p:cNvSpPr>
                <p:nvPr/>
              </p:nvSpPr>
              <p:spPr bwMode="auto">
                <a:xfrm>
                  <a:off x="1798638" y="2332038"/>
                  <a:ext cx="187325" cy="187325"/>
                </a:xfrm>
                <a:custGeom>
                  <a:avLst/>
                  <a:gdLst>
                    <a:gd name="T0" fmla="*/ 383 w 520"/>
                    <a:gd name="T1" fmla="*/ 235 h 520"/>
                    <a:gd name="T2" fmla="*/ 325 w 520"/>
                    <a:gd name="T3" fmla="*/ 161 h 520"/>
                    <a:gd name="T4" fmla="*/ 292 w 520"/>
                    <a:gd name="T5" fmla="*/ 140 h 520"/>
                    <a:gd name="T6" fmla="*/ 284 w 520"/>
                    <a:gd name="T7" fmla="*/ 136 h 520"/>
                    <a:gd name="T8" fmla="*/ 235 w 520"/>
                    <a:gd name="T9" fmla="*/ 136 h 520"/>
                    <a:gd name="T10" fmla="*/ 194 w 520"/>
                    <a:gd name="T11" fmla="*/ 161 h 520"/>
                    <a:gd name="T12" fmla="*/ 161 w 520"/>
                    <a:gd name="T13" fmla="*/ 194 h 520"/>
                    <a:gd name="T14" fmla="*/ 137 w 520"/>
                    <a:gd name="T15" fmla="*/ 235 h 520"/>
                    <a:gd name="T16" fmla="*/ 137 w 520"/>
                    <a:gd name="T17" fmla="*/ 284 h 520"/>
                    <a:gd name="T18" fmla="*/ 194 w 520"/>
                    <a:gd name="T19" fmla="*/ 358 h 520"/>
                    <a:gd name="T20" fmla="*/ 235 w 520"/>
                    <a:gd name="T21" fmla="*/ 382 h 520"/>
                    <a:gd name="T22" fmla="*/ 284 w 520"/>
                    <a:gd name="T23" fmla="*/ 382 h 520"/>
                    <a:gd name="T24" fmla="*/ 292 w 520"/>
                    <a:gd name="T25" fmla="*/ 379 h 520"/>
                    <a:gd name="T26" fmla="*/ 325 w 520"/>
                    <a:gd name="T27" fmla="*/ 358 h 520"/>
                    <a:gd name="T28" fmla="*/ 358 w 520"/>
                    <a:gd name="T29" fmla="*/ 326 h 520"/>
                    <a:gd name="T30" fmla="*/ 383 w 520"/>
                    <a:gd name="T31" fmla="*/ 284 h 520"/>
                    <a:gd name="T32" fmla="*/ 514 w 520"/>
                    <a:gd name="T33" fmla="*/ 235 h 520"/>
                    <a:gd name="T34" fmla="*/ 514 w 520"/>
                    <a:gd name="T35" fmla="*/ 284 h 520"/>
                    <a:gd name="T36" fmla="*/ 489 w 520"/>
                    <a:gd name="T37" fmla="*/ 326 h 520"/>
                    <a:gd name="T38" fmla="*/ 424 w 520"/>
                    <a:gd name="T39" fmla="*/ 391 h 520"/>
                    <a:gd name="T40" fmla="*/ 358 w 520"/>
                    <a:gd name="T41" fmla="*/ 457 h 520"/>
                    <a:gd name="T42" fmla="*/ 325 w 520"/>
                    <a:gd name="T43" fmla="*/ 489 h 520"/>
                    <a:gd name="T44" fmla="*/ 292 w 520"/>
                    <a:gd name="T45" fmla="*/ 510 h 520"/>
                    <a:gd name="T46" fmla="*/ 284 w 520"/>
                    <a:gd name="T47" fmla="*/ 514 h 520"/>
                    <a:gd name="T48" fmla="*/ 235 w 520"/>
                    <a:gd name="T49" fmla="*/ 514 h 520"/>
                    <a:gd name="T50" fmla="*/ 161 w 520"/>
                    <a:gd name="T51" fmla="*/ 457 h 520"/>
                    <a:gd name="T52" fmla="*/ 30 w 520"/>
                    <a:gd name="T53" fmla="*/ 326 h 520"/>
                    <a:gd name="T54" fmla="*/ 6 w 520"/>
                    <a:gd name="T55" fmla="*/ 284 h 520"/>
                    <a:gd name="T56" fmla="*/ 6 w 520"/>
                    <a:gd name="T57" fmla="*/ 235 h 520"/>
                    <a:gd name="T58" fmla="*/ 30 w 520"/>
                    <a:gd name="T59" fmla="*/ 194 h 520"/>
                    <a:gd name="T60" fmla="*/ 96 w 520"/>
                    <a:gd name="T61" fmla="*/ 129 h 520"/>
                    <a:gd name="T62" fmla="*/ 194 w 520"/>
                    <a:gd name="T63" fmla="*/ 30 h 520"/>
                    <a:gd name="T64" fmla="*/ 235 w 520"/>
                    <a:gd name="T65" fmla="*/ 6 h 520"/>
                    <a:gd name="T66" fmla="*/ 284 w 520"/>
                    <a:gd name="T67" fmla="*/ 6 h 520"/>
                    <a:gd name="T68" fmla="*/ 292 w 520"/>
                    <a:gd name="T69" fmla="*/ 9 h 520"/>
                    <a:gd name="T70" fmla="*/ 325 w 520"/>
                    <a:gd name="T71" fmla="*/ 30 h 520"/>
                    <a:gd name="T72" fmla="*/ 489 w 520"/>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0" h="520">
                      <a:moveTo>
                        <a:pt x="383" y="235"/>
                      </a:moveTo>
                      <a:lnTo>
                        <a:pt x="383" y="235"/>
                      </a:lnTo>
                      <a:cubicBezTo>
                        <a:pt x="377" y="218"/>
                        <a:pt x="369" y="205"/>
                        <a:pt x="358" y="194"/>
                      </a:cubicBezTo>
                      <a:lnTo>
                        <a:pt x="325" y="161"/>
                      </a:lnTo>
                      <a:lnTo>
                        <a:pt x="325" y="161"/>
                      </a:lnTo>
                      <a:cubicBezTo>
                        <a:pt x="316" y="152"/>
                        <a:pt x="305" y="145"/>
                        <a:pt x="292" y="140"/>
                      </a:cubicBezTo>
                      <a:lnTo>
                        <a:pt x="292" y="140"/>
                      </a:lnTo>
                      <a:cubicBezTo>
                        <a:pt x="290" y="139"/>
                        <a:pt x="287" y="137"/>
                        <a:pt x="284" y="136"/>
                      </a:cubicBezTo>
                      <a:lnTo>
                        <a:pt x="284" y="136"/>
                      </a:lnTo>
                      <a:cubicBezTo>
                        <a:pt x="267" y="131"/>
                        <a:pt x="252" y="131"/>
                        <a:pt x="235" y="136"/>
                      </a:cubicBezTo>
                      <a:lnTo>
                        <a:pt x="235" y="136"/>
                      </a:lnTo>
                      <a:cubicBezTo>
                        <a:pt x="219" y="142"/>
                        <a:pt x="205" y="151"/>
                        <a:pt x="194" y="161"/>
                      </a:cubicBezTo>
                      <a:lnTo>
                        <a:pt x="161" y="194"/>
                      </a:lnTo>
                      <a:lnTo>
                        <a:pt x="161" y="194"/>
                      </a:lnTo>
                      <a:cubicBezTo>
                        <a:pt x="150" y="205"/>
                        <a:pt x="142" y="218"/>
                        <a:pt x="137" y="235"/>
                      </a:cubicBezTo>
                      <a:lnTo>
                        <a:pt x="137" y="235"/>
                      </a:lnTo>
                      <a:cubicBezTo>
                        <a:pt x="131" y="252"/>
                        <a:pt x="131" y="268"/>
                        <a:pt x="137" y="284"/>
                      </a:cubicBezTo>
                      <a:lnTo>
                        <a:pt x="137" y="284"/>
                      </a:lnTo>
                      <a:cubicBezTo>
                        <a:pt x="142" y="301"/>
                        <a:pt x="150" y="314"/>
                        <a:pt x="161" y="326"/>
                      </a:cubicBezTo>
                      <a:lnTo>
                        <a:pt x="194" y="358"/>
                      </a:lnTo>
                      <a:lnTo>
                        <a:pt x="194" y="358"/>
                      </a:lnTo>
                      <a:cubicBezTo>
                        <a:pt x="205" y="369"/>
                        <a:pt x="219" y="377"/>
                        <a:pt x="235" y="382"/>
                      </a:cubicBezTo>
                      <a:lnTo>
                        <a:pt x="235" y="382"/>
                      </a:lnTo>
                      <a:cubicBezTo>
                        <a:pt x="252" y="388"/>
                        <a:pt x="267" y="388"/>
                        <a:pt x="284" y="382"/>
                      </a:cubicBezTo>
                      <a:lnTo>
                        <a:pt x="284" y="382"/>
                      </a:lnTo>
                      <a:cubicBezTo>
                        <a:pt x="287" y="381"/>
                        <a:pt x="290" y="381"/>
                        <a:pt x="292" y="379"/>
                      </a:cubicBezTo>
                      <a:lnTo>
                        <a:pt x="292" y="379"/>
                      </a:lnTo>
                      <a:cubicBezTo>
                        <a:pt x="305" y="374"/>
                        <a:pt x="316" y="367"/>
                        <a:pt x="325" y="358"/>
                      </a:cubicBezTo>
                      <a:lnTo>
                        <a:pt x="358" y="326"/>
                      </a:lnTo>
                      <a:lnTo>
                        <a:pt x="358" y="326"/>
                      </a:lnTo>
                      <a:cubicBezTo>
                        <a:pt x="369" y="314"/>
                        <a:pt x="377" y="301"/>
                        <a:pt x="383" y="284"/>
                      </a:cubicBezTo>
                      <a:lnTo>
                        <a:pt x="383" y="284"/>
                      </a:lnTo>
                      <a:cubicBezTo>
                        <a:pt x="388" y="268"/>
                        <a:pt x="388" y="252"/>
                        <a:pt x="383" y="235"/>
                      </a:cubicBezTo>
                      <a:close/>
                      <a:moveTo>
                        <a:pt x="514" y="235"/>
                      </a:moveTo>
                      <a:lnTo>
                        <a:pt x="514" y="235"/>
                      </a:lnTo>
                      <a:cubicBezTo>
                        <a:pt x="519" y="252"/>
                        <a:pt x="519" y="268"/>
                        <a:pt x="514" y="284"/>
                      </a:cubicBezTo>
                      <a:lnTo>
                        <a:pt x="514" y="284"/>
                      </a:lnTo>
                      <a:cubicBezTo>
                        <a:pt x="508" y="301"/>
                        <a:pt x="500" y="314"/>
                        <a:pt x="489" y="326"/>
                      </a:cubicBezTo>
                      <a:lnTo>
                        <a:pt x="456" y="358"/>
                      </a:lnTo>
                      <a:lnTo>
                        <a:pt x="424" y="391"/>
                      </a:lnTo>
                      <a:lnTo>
                        <a:pt x="391" y="424"/>
                      </a:lnTo>
                      <a:lnTo>
                        <a:pt x="358" y="457"/>
                      </a:lnTo>
                      <a:lnTo>
                        <a:pt x="325" y="489"/>
                      </a:lnTo>
                      <a:lnTo>
                        <a:pt x="325" y="489"/>
                      </a:lnTo>
                      <a:cubicBezTo>
                        <a:pt x="316" y="498"/>
                        <a:pt x="305" y="505"/>
                        <a:pt x="292" y="510"/>
                      </a:cubicBezTo>
                      <a:lnTo>
                        <a:pt x="292" y="510"/>
                      </a:lnTo>
                      <a:cubicBezTo>
                        <a:pt x="290" y="512"/>
                        <a:pt x="287" y="513"/>
                        <a:pt x="284" y="514"/>
                      </a:cubicBezTo>
                      <a:lnTo>
                        <a:pt x="284" y="514"/>
                      </a:lnTo>
                      <a:cubicBezTo>
                        <a:pt x="267" y="519"/>
                        <a:pt x="252" y="519"/>
                        <a:pt x="235" y="514"/>
                      </a:cubicBezTo>
                      <a:lnTo>
                        <a:pt x="235" y="514"/>
                      </a:lnTo>
                      <a:cubicBezTo>
                        <a:pt x="219" y="508"/>
                        <a:pt x="205" y="500"/>
                        <a:pt x="194" y="489"/>
                      </a:cubicBezTo>
                      <a:lnTo>
                        <a:pt x="161" y="457"/>
                      </a:lnTo>
                      <a:lnTo>
                        <a:pt x="128" y="424"/>
                      </a:lnTo>
                      <a:lnTo>
                        <a:pt x="30" y="326"/>
                      </a:lnTo>
                      <a:lnTo>
                        <a:pt x="30" y="326"/>
                      </a:lnTo>
                      <a:cubicBezTo>
                        <a:pt x="19" y="314"/>
                        <a:pt x="11" y="301"/>
                        <a:pt x="6" y="284"/>
                      </a:cubicBezTo>
                      <a:lnTo>
                        <a:pt x="6" y="284"/>
                      </a:lnTo>
                      <a:cubicBezTo>
                        <a:pt x="0" y="268"/>
                        <a:pt x="0" y="252"/>
                        <a:pt x="6" y="235"/>
                      </a:cubicBezTo>
                      <a:lnTo>
                        <a:pt x="6" y="235"/>
                      </a:lnTo>
                      <a:cubicBezTo>
                        <a:pt x="11" y="218"/>
                        <a:pt x="19" y="205"/>
                        <a:pt x="30" y="194"/>
                      </a:cubicBezTo>
                      <a:lnTo>
                        <a:pt x="63" y="161"/>
                      </a:lnTo>
                      <a:lnTo>
                        <a:pt x="96" y="129"/>
                      </a:lnTo>
                      <a:lnTo>
                        <a:pt x="128" y="96"/>
                      </a:lnTo>
                      <a:lnTo>
                        <a:pt x="194" y="30"/>
                      </a:lnTo>
                      <a:lnTo>
                        <a:pt x="194" y="30"/>
                      </a:lnTo>
                      <a:cubicBezTo>
                        <a:pt x="205" y="20"/>
                        <a:pt x="219" y="11"/>
                        <a:pt x="235" y="6"/>
                      </a:cubicBezTo>
                      <a:lnTo>
                        <a:pt x="235" y="6"/>
                      </a:lnTo>
                      <a:cubicBezTo>
                        <a:pt x="252" y="0"/>
                        <a:pt x="267" y="0"/>
                        <a:pt x="284" y="6"/>
                      </a:cubicBezTo>
                      <a:lnTo>
                        <a:pt x="284" y="6"/>
                      </a:lnTo>
                      <a:cubicBezTo>
                        <a:pt x="287" y="7"/>
                        <a:pt x="290" y="8"/>
                        <a:pt x="292" y="9"/>
                      </a:cubicBezTo>
                      <a:lnTo>
                        <a:pt x="292" y="9"/>
                      </a:lnTo>
                      <a:cubicBezTo>
                        <a:pt x="305" y="14"/>
                        <a:pt x="316" y="21"/>
                        <a:pt x="325" y="30"/>
                      </a:cubicBezTo>
                      <a:lnTo>
                        <a:pt x="489" y="194"/>
                      </a:lnTo>
                      <a:lnTo>
                        <a:pt x="489" y="194"/>
                      </a:lnTo>
                      <a:cubicBezTo>
                        <a:pt x="500" y="205"/>
                        <a:pt x="508" y="218"/>
                        <a:pt x="514" y="235"/>
                      </a:cubicBezTo>
                      <a:close/>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6" name="Freeform 56">
                  <a:extLst>
                    <a:ext uri="{FF2B5EF4-FFF2-40B4-BE49-F238E27FC236}">
                      <a16:creationId xmlns:a16="http://schemas.microsoft.com/office/drawing/2014/main" id="{77F632F4-90B8-D34B-88D2-B93726B5A0F7}"/>
                    </a:ext>
                  </a:extLst>
                </p:cNvPr>
                <p:cNvSpPr>
                  <a:spLocks noChangeArrowheads="1"/>
                </p:cNvSpPr>
                <p:nvPr/>
              </p:nvSpPr>
              <p:spPr bwMode="auto">
                <a:xfrm>
                  <a:off x="1870075" y="2403475"/>
                  <a:ext cx="46038" cy="46038"/>
                </a:xfrm>
                <a:custGeom>
                  <a:avLst/>
                  <a:gdLst>
                    <a:gd name="T0" fmla="*/ 96 w 128"/>
                    <a:gd name="T1" fmla="*/ 9 h 127"/>
                    <a:gd name="T2" fmla="*/ 96 w 128"/>
                    <a:gd name="T3" fmla="*/ 9 h 127"/>
                    <a:gd name="T4" fmla="*/ 88 w 128"/>
                    <a:gd name="T5" fmla="*/ 5 h 127"/>
                    <a:gd name="T6" fmla="*/ 88 w 128"/>
                    <a:gd name="T7" fmla="*/ 5 h 127"/>
                    <a:gd name="T8" fmla="*/ 39 w 128"/>
                    <a:gd name="T9" fmla="*/ 5 h 127"/>
                    <a:gd name="T10" fmla="*/ 39 w 128"/>
                    <a:gd name="T11" fmla="*/ 5 h 127"/>
                    <a:gd name="T12" fmla="*/ 6 w 128"/>
                    <a:gd name="T13" fmla="*/ 38 h 127"/>
                    <a:gd name="T14" fmla="*/ 6 w 128"/>
                    <a:gd name="T15" fmla="*/ 38 h 127"/>
                    <a:gd name="T16" fmla="*/ 6 w 128"/>
                    <a:gd name="T17" fmla="*/ 87 h 127"/>
                    <a:gd name="T18" fmla="*/ 6 w 128"/>
                    <a:gd name="T19" fmla="*/ 87 h 127"/>
                    <a:gd name="T20" fmla="*/ 39 w 128"/>
                    <a:gd name="T21" fmla="*/ 120 h 127"/>
                    <a:gd name="T22" fmla="*/ 39 w 128"/>
                    <a:gd name="T23" fmla="*/ 120 h 127"/>
                    <a:gd name="T24" fmla="*/ 88 w 128"/>
                    <a:gd name="T25" fmla="*/ 120 h 127"/>
                    <a:gd name="T26" fmla="*/ 88 w 128"/>
                    <a:gd name="T27" fmla="*/ 120 h 127"/>
                    <a:gd name="T28" fmla="*/ 96 w 128"/>
                    <a:gd name="T29" fmla="*/ 116 h 127"/>
                    <a:gd name="T30" fmla="*/ 96 w 128"/>
                    <a:gd name="T31" fmla="*/ 116 h 127"/>
                    <a:gd name="T32" fmla="*/ 121 w 128"/>
                    <a:gd name="T33" fmla="*/ 87 h 127"/>
                    <a:gd name="T34" fmla="*/ 121 w 128"/>
                    <a:gd name="T35" fmla="*/ 87 h 127"/>
                    <a:gd name="T36" fmla="*/ 121 w 128"/>
                    <a:gd name="T37" fmla="*/ 38 h 127"/>
                    <a:gd name="T38" fmla="*/ 121 w 128"/>
                    <a:gd name="T39" fmla="*/ 38 h 127"/>
                    <a:gd name="T40" fmla="*/ 96 w 128"/>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7">
                      <a:moveTo>
                        <a:pt x="96" y="9"/>
                      </a:moveTo>
                      <a:lnTo>
                        <a:pt x="96" y="9"/>
                      </a:lnTo>
                      <a:cubicBezTo>
                        <a:pt x="94" y="8"/>
                        <a:pt x="91" y="6"/>
                        <a:pt x="88" y="5"/>
                      </a:cubicBezTo>
                      <a:lnTo>
                        <a:pt x="88" y="5"/>
                      </a:lnTo>
                      <a:cubicBezTo>
                        <a:pt x="71" y="0"/>
                        <a:pt x="56" y="0"/>
                        <a:pt x="39" y="5"/>
                      </a:cubicBezTo>
                      <a:lnTo>
                        <a:pt x="39" y="5"/>
                      </a:lnTo>
                      <a:cubicBezTo>
                        <a:pt x="23" y="10"/>
                        <a:pt x="12" y="21"/>
                        <a:pt x="6" y="38"/>
                      </a:cubicBezTo>
                      <a:lnTo>
                        <a:pt x="6" y="38"/>
                      </a:lnTo>
                      <a:cubicBezTo>
                        <a:pt x="0" y="55"/>
                        <a:pt x="0" y="71"/>
                        <a:pt x="6" y="87"/>
                      </a:cubicBezTo>
                      <a:lnTo>
                        <a:pt x="6" y="87"/>
                      </a:lnTo>
                      <a:cubicBezTo>
                        <a:pt x="12" y="104"/>
                        <a:pt x="23" y="114"/>
                        <a:pt x="39" y="120"/>
                      </a:cubicBezTo>
                      <a:lnTo>
                        <a:pt x="39" y="120"/>
                      </a:lnTo>
                      <a:cubicBezTo>
                        <a:pt x="56" y="126"/>
                        <a:pt x="71" y="126"/>
                        <a:pt x="88" y="120"/>
                      </a:cubicBezTo>
                      <a:lnTo>
                        <a:pt x="88" y="120"/>
                      </a:lnTo>
                      <a:cubicBezTo>
                        <a:pt x="91" y="119"/>
                        <a:pt x="94" y="118"/>
                        <a:pt x="96" y="116"/>
                      </a:cubicBezTo>
                      <a:lnTo>
                        <a:pt x="96" y="116"/>
                      </a:lnTo>
                      <a:cubicBezTo>
                        <a:pt x="108" y="110"/>
                        <a:pt x="117" y="101"/>
                        <a:pt x="121" y="87"/>
                      </a:cubicBezTo>
                      <a:lnTo>
                        <a:pt x="121" y="87"/>
                      </a:lnTo>
                      <a:cubicBezTo>
                        <a:pt x="127" y="71"/>
                        <a:pt x="127" y="55"/>
                        <a:pt x="121" y="38"/>
                      </a:cubicBezTo>
                      <a:lnTo>
                        <a:pt x="121" y="38"/>
                      </a:lnTo>
                      <a:cubicBezTo>
                        <a:pt x="117" y="25"/>
                        <a:pt x="108" y="15"/>
                        <a:pt x="96" y="9"/>
                      </a:cubicBezTo>
                    </a:path>
                  </a:pathLst>
                </a:custGeom>
                <a:solidFill>
                  <a:schemeClr val="accent6"/>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7" name="Freeform 59">
                  <a:extLst>
                    <a:ext uri="{FF2B5EF4-FFF2-40B4-BE49-F238E27FC236}">
                      <a16:creationId xmlns:a16="http://schemas.microsoft.com/office/drawing/2014/main" id="{09A07E12-739B-204A-9450-6E1884107BA9}"/>
                    </a:ext>
                  </a:extLst>
                </p:cNvPr>
                <p:cNvSpPr>
                  <a:spLocks noChangeArrowheads="1"/>
                </p:cNvSpPr>
                <p:nvPr/>
              </p:nvSpPr>
              <p:spPr bwMode="auto">
                <a:xfrm>
                  <a:off x="1473200" y="2573338"/>
                  <a:ext cx="247650" cy="136525"/>
                </a:xfrm>
                <a:custGeom>
                  <a:avLst/>
                  <a:gdLst>
                    <a:gd name="T0" fmla="*/ 663 w 689"/>
                    <a:gd name="T1" fmla="*/ 369 h 379"/>
                    <a:gd name="T2" fmla="*/ 663 w 689"/>
                    <a:gd name="T3" fmla="*/ 369 h 379"/>
                    <a:gd name="T4" fmla="*/ 688 w 689"/>
                    <a:gd name="T5" fmla="*/ 344 h 379"/>
                    <a:gd name="T6" fmla="*/ 688 w 689"/>
                    <a:gd name="T7" fmla="*/ 344 h 379"/>
                    <a:gd name="T8" fmla="*/ 672 w 689"/>
                    <a:gd name="T9" fmla="*/ 312 h 379"/>
                    <a:gd name="T10" fmla="*/ 639 w 689"/>
                    <a:gd name="T11" fmla="*/ 279 h 379"/>
                    <a:gd name="T12" fmla="*/ 607 w 689"/>
                    <a:gd name="T13" fmla="*/ 246 h 379"/>
                    <a:gd name="T14" fmla="*/ 574 w 689"/>
                    <a:gd name="T15" fmla="*/ 214 h 379"/>
                    <a:gd name="T16" fmla="*/ 541 w 689"/>
                    <a:gd name="T17" fmla="*/ 180 h 379"/>
                    <a:gd name="T18" fmla="*/ 508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1 w 689"/>
                    <a:gd name="T43" fmla="*/ 148 h 379"/>
                    <a:gd name="T44" fmla="*/ 147 w 689"/>
                    <a:gd name="T45" fmla="*/ 180 h 379"/>
                    <a:gd name="T46" fmla="*/ 115 w 689"/>
                    <a:gd name="T47" fmla="*/ 214 h 379"/>
                    <a:gd name="T48" fmla="*/ 82 w 689"/>
                    <a:gd name="T49" fmla="*/ 246 h 379"/>
                    <a:gd name="T50" fmla="*/ 49 w 689"/>
                    <a:gd name="T51" fmla="*/ 279 h 379"/>
                    <a:gd name="T52" fmla="*/ 16 w 689"/>
                    <a:gd name="T53" fmla="*/ 312 h 379"/>
                    <a:gd name="T54" fmla="*/ 16 w 689"/>
                    <a:gd name="T55" fmla="*/ 312 h 379"/>
                    <a:gd name="T56" fmla="*/ 0 w 689"/>
                    <a:gd name="T57" fmla="*/ 344 h 379"/>
                    <a:gd name="T58" fmla="*/ 0 w 689"/>
                    <a:gd name="T59" fmla="*/ 344 h 379"/>
                    <a:gd name="T60" fmla="*/ 24 w 689"/>
                    <a:gd name="T61" fmla="*/ 369 h 379"/>
                    <a:gd name="T62" fmla="*/ 24 w 689"/>
                    <a:gd name="T63" fmla="*/ 369 h 379"/>
                    <a:gd name="T64" fmla="*/ 82 w 689"/>
                    <a:gd name="T65" fmla="*/ 378 h 379"/>
                    <a:gd name="T66" fmla="*/ 607 w 689"/>
                    <a:gd name="T67" fmla="*/ 378 h 379"/>
                    <a:gd name="T68" fmla="*/ 607 w 689"/>
                    <a:gd name="T69" fmla="*/ 378 h 379"/>
                    <a:gd name="T70" fmla="*/ 663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3" y="369"/>
                      </a:moveTo>
                      <a:lnTo>
                        <a:pt x="663" y="369"/>
                      </a:lnTo>
                      <a:cubicBezTo>
                        <a:pt x="680" y="364"/>
                        <a:pt x="688" y="355"/>
                        <a:pt x="688" y="344"/>
                      </a:cubicBezTo>
                      <a:lnTo>
                        <a:pt x="688" y="344"/>
                      </a:lnTo>
                      <a:cubicBezTo>
                        <a:pt x="688" y="334"/>
                        <a:pt x="683" y="323"/>
                        <a:pt x="672" y="312"/>
                      </a:cubicBezTo>
                      <a:lnTo>
                        <a:pt x="639" y="279"/>
                      </a:lnTo>
                      <a:lnTo>
                        <a:pt x="607" y="246"/>
                      </a:lnTo>
                      <a:lnTo>
                        <a:pt x="574" y="214"/>
                      </a:lnTo>
                      <a:lnTo>
                        <a:pt x="541" y="180"/>
                      </a:lnTo>
                      <a:lnTo>
                        <a:pt x="508" y="148"/>
                      </a:lnTo>
                      <a:lnTo>
                        <a:pt x="475" y="115"/>
                      </a:lnTo>
                      <a:lnTo>
                        <a:pt x="443" y="82"/>
                      </a:lnTo>
                      <a:lnTo>
                        <a:pt x="410" y="50"/>
                      </a:lnTo>
                      <a:lnTo>
                        <a:pt x="377" y="16"/>
                      </a:lnTo>
                      <a:lnTo>
                        <a:pt x="377" y="16"/>
                      </a:lnTo>
                      <a:cubicBezTo>
                        <a:pt x="366" y="6"/>
                        <a:pt x="355" y="0"/>
                        <a:pt x="345" y="0"/>
                      </a:cubicBezTo>
                      <a:lnTo>
                        <a:pt x="345" y="0"/>
                      </a:lnTo>
                      <a:cubicBezTo>
                        <a:pt x="333" y="0"/>
                        <a:pt x="322" y="6"/>
                        <a:pt x="311" y="16"/>
                      </a:cubicBezTo>
                      <a:lnTo>
                        <a:pt x="279" y="50"/>
                      </a:lnTo>
                      <a:lnTo>
                        <a:pt x="246" y="82"/>
                      </a:lnTo>
                      <a:lnTo>
                        <a:pt x="213" y="115"/>
                      </a:lnTo>
                      <a:lnTo>
                        <a:pt x="181" y="148"/>
                      </a:lnTo>
                      <a:lnTo>
                        <a:pt x="147" y="180"/>
                      </a:lnTo>
                      <a:lnTo>
                        <a:pt x="115" y="214"/>
                      </a:lnTo>
                      <a:lnTo>
                        <a:pt x="82" y="246"/>
                      </a:lnTo>
                      <a:lnTo>
                        <a:pt x="49" y="279"/>
                      </a:lnTo>
                      <a:lnTo>
                        <a:pt x="16" y="312"/>
                      </a:lnTo>
                      <a:lnTo>
                        <a:pt x="16" y="312"/>
                      </a:lnTo>
                      <a:cubicBezTo>
                        <a:pt x="5" y="323"/>
                        <a:pt x="0" y="334"/>
                        <a:pt x="0" y="344"/>
                      </a:cubicBezTo>
                      <a:lnTo>
                        <a:pt x="0" y="344"/>
                      </a:lnTo>
                      <a:cubicBezTo>
                        <a:pt x="0" y="355"/>
                        <a:pt x="8" y="364"/>
                        <a:pt x="24" y="369"/>
                      </a:cubicBezTo>
                      <a:lnTo>
                        <a:pt x="24" y="369"/>
                      </a:lnTo>
                      <a:cubicBezTo>
                        <a:pt x="41" y="375"/>
                        <a:pt x="60" y="378"/>
                        <a:pt x="82" y="378"/>
                      </a:cubicBezTo>
                      <a:lnTo>
                        <a:pt x="607" y="378"/>
                      </a:lnTo>
                      <a:lnTo>
                        <a:pt x="607" y="378"/>
                      </a:lnTo>
                      <a:cubicBezTo>
                        <a:pt x="628" y="378"/>
                        <a:pt x="648" y="375"/>
                        <a:pt x="663" y="369"/>
                      </a:cubicBez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8" name="Freeform 60">
                  <a:extLst>
                    <a:ext uri="{FF2B5EF4-FFF2-40B4-BE49-F238E27FC236}">
                      <a16:creationId xmlns:a16="http://schemas.microsoft.com/office/drawing/2014/main" id="{9476DB99-D965-1047-81A3-AC8B6991235C}"/>
                    </a:ext>
                  </a:extLst>
                </p:cNvPr>
                <p:cNvSpPr>
                  <a:spLocks noChangeArrowheads="1"/>
                </p:cNvSpPr>
                <p:nvPr/>
              </p:nvSpPr>
              <p:spPr bwMode="auto">
                <a:xfrm>
                  <a:off x="2063750" y="2573338"/>
                  <a:ext cx="247650" cy="136525"/>
                </a:xfrm>
                <a:custGeom>
                  <a:avLst/>
                  <a:gdLst>
                    <a:gd name="T0" fmla="*/ 639 w 689"/>
                    <a:gd name="T1" fmla="*/ 279 h 379"/>
                    <a:gd name="T2" fmla="*/ 606 w 689"/>
                    <a:gd name="T3" fmla="*/ 246 h 379"/>
                    <a:gd name="T4" fmla="*/ 573 w 689"/>
                    <a:gd name="T5" fmla="*/ 213 h 379"/>
                    <a:gd name="T6" fmla="*/ 541 w 689"/>
                    <a:gd name="T7" fmla="*/ 180 h 379"/>
                    <a:gd name="T8" fmla="*/ 508 w 689"/>
                    <a:gd name="T9" fmla="*/ 148 h 379"/>
                    <a:gd name="T10" fmla="*/ 475 w 689"/>
                    <a:gd name="T11" fmla="*/ 115 h 379"/>
                    <a:gd name="T12" fmla="*/ 442 w 689"/>
                    <a:gd name="T13" fmla="*/ 82 h 379"/>
                    <a:gd name="T14" fmla="*/ 409 w 689"/>
                    <a:gd name="T15" fmla="*/ 50 h 379"/>
                    <a:gd name="T16" fmla="*/ 377 w 689"/>
                    <a:gd name="T17" fmla="*/ 16 h 379"/>
                    <a:gd name="T18" fmla="*/ 377 w 689"/>
                    <a:gd name="T19" fmla="*/ 16 h 379"/>
                    <a:gd name="T20" fmla="*/ 344 w 689"/>
                    <a:gd name="T21" fmla="*/ 0 h 379"/>
                    <a:gd name="T22" fmla="*/ 344 w 689"/>
                    <a:gd name="T23" fmla="*/ 0 h 379"/>
                    <a:gd name="T24" fmla="*/ 311 w 689"/>
                    <a:gd name="T25" fmla="*/ 16 h 379"/>
                    <a:gd name="T26" fmla="*/ 278 w 689"/>
                    <a:gd name="T27" fmla="*/ 50 h 379"/>
                    <a:gd name="T28" fmla="*/ 245 w 689"/>
                    <a:gd name="T29" fmla="*/ 82 h 379"/>
                    <a:gd name="T30" fmla="*/ 213 w 689"/>
                    <a:gd name="T31" fmla="*/ 115 h 379"/>
                    <a:gd name="T32" fmla="*/ 180 w 689"/>
                    <a:gd name="T33" fmla="*/ 148 h 379"/>
                    <a:gd name="T34" fmla="*/ 147 w 689"/>
                    <a:gd name="T35" fmla="*/ 180 h 379"/>
                    <a:gd name="T36" fmla="*/ 114 w 689"/>
                    <a:gd name="T37" fmla="*/ 213 h 379"/>
                    <a:gd name="T38" fmla="*/ 82 w 689"/>
                    <a:gd name="T39" fmla="*/ 246 h 379"/>
                    <a:gd name="T40" fmla="*/ 49 w 689"/>
                    <a:gd name="T41" fmla="*/ 279 h 379"/>
                    <a:gd name="T42" fmla="*/ 16 w 689"/>
                    <a:gd name="T43" fmla="*/ 312 h 379"/>
                    <a:gd name="T44" fmla="*/ 16 w 689"/>
                    <a:gd name="T45" fmla="*/ 312 h 379"/>
                    <a:gd name="T46" fmla="*/ 0 w 689"/>
                    <a:gd name="T47" fmla="*/ 344 h 379"/>
                    <a:gd name="T48" fmla="*/ 0 w 689"/>
                    <a:gd name="T49" fmla="*/ 344 h 379"/>
                    <a:gd name="T50" fmla="*/ 24 w 689"/>
                    <a:gd name="T51" fmla="*/ 369 h 379"/>
                    <a:gd name="T52" fmla="*/ 24 w 689"/>
                    <a:gd name="T53" fmla="*/ 369 h 379"/>
                    <a:gd name="T54" fmla="*/ 82 w 689"/>
                    <a:gd name="T55" fmla="*/ 378 h 379"/>
                    <a:gd name="T56" fmla="*/ 606 w 689"/>
                    <a:gd name="T57" fmla="*/ 378 h 379"/>
                    <a:gd name="T58" fmla="*/ 606 w 689"/>
                    <a:gd name="T59" fmla="*/ 378 h 379"/>
                    <a:gd name="T60" fmla="*/ 663 w 689"/>
                    <a:gd name="T61" fmla="*/ 369 h 379"/>
                    <a:gd name="T62" fmla="*/ 663 w 689"/>
                    <a:gd name="T63" fmla="*/ 369 h 379"/>
                    <a:gd name="T64" fmla="*/ 688 w 689"/>
                    <a:gd name="T65" fmla="*/ 344 h 379"/>
                    <a:gd name="T66" fmla="*/ 688 w 689"/>
                    <a:gd name="T67" fmla="*/ 344 h 379"/>
                    <a:gd name="T68" fmla="*/ 672 w 689"/>
                    <a:gd name="T69" fmla="*/ 312 h 379"/>
                    <a:gd name="T70" fmla="*/ 639 w 689"/>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39" y="279"/>
                      </a:moveTo>
                      <a:lnTo>
                        <a:pt x="606" y="246"/>
                      </a:lnTo>
                      <a:lnTo>
                        <a:pt x="573" y="213"/>
                      </a:lnTo>
                      <a:lnTo>
                        <a:pt x="541" y="180"/>
                      </a:lnTo>
                      <a:lnTo>
                        <a:pt x="508" y="148"/>
                      </a:lnTo>
                      <a:lnTo>
                        <a:pt x="475" y="115"/>
                      </a:lnTo>
                      <a:lnTo>
                        <a:pt x="442" y="82"/>
                      </a:lnTo>
                      <a:lnTo>
                        <a:pt x="409" y="50"/>
                      </a:lnTo>
                      <a:lnTo>
                        <a:pt x="377" y="16"/>
                      </a:lnTo>
                      <a:lnTo>
                        <a:pt x="377" y="16"/>
                      </a:lnTo>
                      <a:cubicBezTo>
                        <a:pt x="366" y="6"/>
                        <a:pt x="355" y="0"/>
                        <a:pt x="344" y="0"/>
                      </a:cubicBezTo>
                      <a:lnTo>
                        <a:pt x="344" y="0"/>
                      </a:lnTo>
                      <a:cubicBezTo>
                        <a:pt x="333" y="0"/>
                        <a:pt x="322" y="6"/>
                        <a:pt x="311" y="16"/>
                      </a:cubicBezTo>
                      <a:lnTo>
                        <a:pt x="278" y="50"/>
                      </a:lnTo>
                      <a:lnTo>
                        <a:pt x="245" y="82"/>
                      </a:lnTo>
                      <a:lnTo>
                        <a:pt x="213" y="115"/>
                      </a:lnTo>
                      <a:lnTo>
                        <a:pt x="180" y="148"/>
                      </a:lnTo>
                      <a:lnTo>
                        <a:pt x="147" y="180"/>
                      </a:lnTo>
                      <a:lnTo>
                        <a:pt x="114" y="213"/>
                      </a:lnTo>
                      <a:lnTo>
                        <a:pt x="82" y="246"/>
                      </a:lnTo>
                      <a:lnTo>
                        <a:pt x="49" y="279"/>
                      </a:lnTo>
                      <a:lnTo>
                        <a:pt x="16" y="312"/>
                      </a:lnTo>
                      <a:lnTo>
                        <a:pt x="16" y="312"/>
                      </a:lnTo>
                      <a:cubicBezTo>
                        <a:pt x="5" y="323"/>
                        <a:pt x="0" y="334"/>
                        <a:pt x="0" y="344"/>
                      </a:cubicBezTo>
                      <a:lnTo>
                        <a:pt x="0" y="344"/>
                      </a:lnTo>
                      <a:cubicBezTo>
                        <a:pt x="0" y="355"/>
                        <a:pt x="8" y="364"/>
                        <a:pt x="24" y="369"/>
                      </a:cubicBezTo>
                      <a:lnTo>
                        <a:pt x="24" y="369"/>
                      </a:lnTo>
                      <a:cubicBezTo>
                        <a:pt x="41" y="375"/>
                        <a:pt x="60" y="378"/>
                        <a:pt x="82" y="378"/>
                      </a:cubicBezTo>
                      <a:lnTo>
                        <a:pt x="606" y="378"/>
                      </a:lnTo>
                      <a:lnTo>
                        <a:pt x="606" y="378"/>
                      </a:lnTo>
                      <a:cubicBezTo>
                        <a:pt x="628" y="378"/>
                        <a:pt x="647" y="375"/>
                        <a:pt x="663" y="369"/>
                      </a:cubicBezTo>
                      <a:lnTo>
                        <a:pt x="663" y="369"/>
                      </a:lnTo>
                      <a:cubicBezTo>
                        <a:pt x="680" y="364"/>
                        <a:pt x="688" y="355"/>
                        <a:pt x="688" y="344"/>
                      </a:cubicBezTo>
                      <a:lnTo>
                        <a:pt x="688" y="344"/>
                      </a:lnTo>
                      <a:cubicBezTo>
                        <a:pt x="688" y="334"/>
                        <a:pt x="683" y="323"/>
                        <a:pt x="672" y="312"/>
                      </a:cubicBezTo>
                      <a:lnTo>
                        <a:pt x="639" y="279"/>
                      </a:lnTo>
                    </a:path>
                  </a:pathLst>
                </a:custGeom>
                <a:solidFill>
                  <a:schemeClr val="accent3"/>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29" name="Freeform 61">
                  <a:extLst>
                    <a:ext uri="{FF2B5EF4-FFF2-40B4-BE49-F238E27FC236}">
                      <a16:creationId xmlns:a16="http://schemas.microsoft.com/office/drawing/2014/main" id="{8DC190A2-9A9F-F340-942E-6C5765A7C37E}"/>
                    </a:ext>
                  </a:extLst>
                </p:cNvPr>
                <p:cNvSpPr>
                  <a:spLocks noChangeArrowheads="1"/>
                </p:cNvSpPr>
                <p:nvPr/>
              </p:nvSpPr>
              <p:spPr bwMode="auto">
                <a:xfrm>
                  <a:off x="1614488" y="2714625"/>
                  <a:ext cx="247650" cy="136525"/>
                </a:xfrm>
                <a:custGeom>
                  <a:avLst/>
                  <a:gdLst>
                    <a:gd name="T0" fmla="*/ 664 w 690"/>
                    <a:gd name="T1" fmla="*/ 368 h 378"/>
                    <a:gd name="T2" fmla="*/ 664 w 690"/>
                    <a:gd name="T3" fmla="*/ 368 h 378"/>
                    <a:gd name="T4" fmla="*/ 689 w 690"/>
                    <a:gd name="T5" fmla="*/ 344 h 378"/>
                    <a:gd name="T6" fmla="*/ 689 w 690"/>
                    <a:gd name="T7" fmla="*/ 344 h 378"/>
                    <a:gd name="T8" fmla="*/ 672 w 690"/>
                    <a:gd name="T9" fmla="*/ 311 h 378"/>
                    <a:gd name="T10" fmla="*/ 639 w 690"/>
                    <a:gd name="T11" fmla="*/ 278 h 378"/>
                    <a:gd name="T12" fmla="*/ 607 w 690"/>
                    <a:gd name="T13" fmla="*/ 246 h 378"/>
                    <a:gd name="T14" fmla="*/ 574 w 690"/>
                    <a:gd name="T15" fmla="*/ 213 h 378"/>
                    <a:gd name="T16" fmla="*/ 541 w 690"/>
                    <a:gd name="T17" fmla="*/ 180 h 378"/>
                    <a:gd name="T18" fmla="*/ 508 w 690"/>
                    <a:gd name="T19" fmla="*/ 147 h 378"/>
                    <a:gd name="T20" fmla="*/ 475 w 690"/>
                    <a:gd name="T21" fmla="*/ 114 h 378"/>
                    <a:gd name="T22" fmla="*/ 443 w 690"/>
                    <a:gd name="T23" fmla="*/ 82 h 378"/>
                    <a:gd name="T24" fmla="*/ 410 w 690"/>
                    <a:gd name="T25" fmla="*/ 49 h 378"/>
                    <a:gd name="T26" fmla="*/ 377 w 690"/>
                    <a:gd name="T27" fmla="*/ 16 h 378"/>
                    <a:gd name="T28" fmla="*/ 377 w 690"/>
                    <a:gd name="T29" fmla="*/ 16 h 378"/>
                    <a:gd name="T30" fmla="*/ 344 w 690"/>
                    <a:gd name="T31" fmla="*/ 0 h 378"/>
                    <a:gd name="T32" fmla="*/ 344 w 690"/>
                    <a:gd name="T33" fmla="*/ 0 h 378"/>
                    <a:gd name="T34" fmla="*/ 311 w 690"/>
                    <a:gd name="T35" fmla="*/ 16 h 378"/>
                    <a:gd name="T36" fmla="*/ 279 w 690"/>
                    <a:gd name="T37" fmla="*/ 49 h 378"/>
                    <a:gd name="T38" fmla="*/ 246 w 690"/>
                    <a:gd name="T39" fmla="*/ 82 h 378"/>
                    <a:gd name="T40" fmla="*/ 148 w 690"/>
                    <a:gd name="T41" fmla="*/ 180 h 378"/>
                    <a:gd name="T42" fmla="*/ 115 w 690"/>
                    <a:gd name="T43" fmla="*/ 213 h 378"/>
                    <a:gd name="T44" fmla="*/ 82 w 690"/>
                    <a:gd name="T45" fmla="*/ 246 h 378"/>
                    <a:gd name="T46" fmla="*/ 17 w 690"/>
                    <a:gd name="T47" fmla="*/ 311 h 378"/>
                    <a:gd name="T48" fmla="*/ 17 w 690"/>
                    <a:gd name="T49" fmla="*/ 311 h 378"/>
                    <a:gd name="T50" fmla="*/ 0 w 690"/>
                    <a:gd name="T51" fmla="*/ 344 h 378"/>
                    <a:gd name="T52" fmla="*/ 0 w 690"/>
                    <a:gd name="T53" fmla="*/ 344 h 378"/>
                    <a:gd name="T54" fmla="*/ 25 w 690"/>
                    <a:gd name="T55" fmla="*/ 368 h 378"/>
                    <a:gd name="T56" fmla="*/ 25 w 690"/>
                    <a:gd name="T57" fmla="*/ 368 h 378"/>
                    <a:gd name="T58" fmla="*/ 82 w 690"/>
                    <a:gd name="T59" fmla="*/ 377 h 378"/>
                    <a:gd name="T60" fmla="*/ 607 w 690"/>
                    <a:gd name="T61" fmla="*/ 377 h 378"/>
                    <a:gd name="T62" fmla="*/ 607 w 690"/>
                    <a:gd name="T63" fmla="*/ 377 h 378"/>
                    <a:gd name="T64" fmla="*/ 664 w 690"/>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378">
                      <a:moveTo>
                        <a:pt x="664" y="368"/>
                      </a:moveTo>
                      <a:lnTo>
                        <a:pt x="664" y="368"/>
                      </a:lnTo>
                      <a:cubicBezTo>
                        <a:pt x="680" y="363"/>
                        <a:pt x="689" y="355"/>
                        <a:pt x="689" y="344"/>
                      </a:cubicBezTo>
                      <a:lnTo>
                        <a:pt x="689" y="344"/>
                      </a:lnTo>
                      <a:cubicBezTo>
                        <a:pt x="689" y="333"/>
                        <a:pt x="683" y="322"/>
                        <a:pt x="672" y="311"/>
                      </a:cubicBezTo>
                      <a:lnTo>
                        <a:pt x="639" y="278"/>
                      </a:lnTo>
                      <a:lnTo>
                        <a:pt x="607" y="246"/>
                      </a:lnTo>
                      <a:lnTo>
                        <a:pt x="574" y="213"/>
                      </a:lnTo>
                      <a:lnTo>
                        <a:pt x="541" y="180"/>
                      </a:lnTo>
                      <a:lnTo>
                        <a:pt x="508" y="147"/>
                      </a:lnTo>
                      <a:lnTo>
                        <a:pt x="475" y="114"/>
                      </a:lnTo>
                      <a:lnTo>
                        <a:pt x="443" y="82"/>
                      </a:lnTo>
                      <a:lnTo>
                        <a:pt x="410" y="49"/>
                      </a:lnTo>
                      <a:lnTo>
                        <a:pt x="377" y="16"/>
                      </a:lnTo>
                      <a:lnTo>
                        <a:pt x="377" y="16"/>
                      </a:lnTo>
                      <a:cubicBezTo>
                        <a:pt x="366" y="5"/>
                        <a:pt x="356" y="0"/>
                        <a:pt x="344" y="0"/>
                      </a:cubicBezTo>
                      <a:lnTo>
                        <a:pt x="344" y="0"/>
                      </a:lnTo>
                      <a:cubicBezTo>
                        <a:pt x="333" y="0"/>
                        <a:pt x="323" y="5"/>
                        <a:pt x="311" y="16"/>
                      </a:cubicBezTo>
                      <a:lnTo>
                        <a:pt x="279" y="49"/>
                      </a:lnTo>
                      <a:lnTo>
                        <a:pt x="246" y="82"/>
                      </a:lnTo>
                      <a:lnTo>
                        <a:pt x="148" y="180"/>
                      </a:lnTo>
                      <a:lnTo>
                        <a:pt x="115" y="213"/>
                      </a:lnTo>
                      <a:lnTo>
                        <a:pt x="82" y="246"/>
                      </a:lnTo>
                      <a:lnTo>
                        <a:pt x="17" y="311"/>
                      </a:lnTo>
                      <a:lnTo>
                        <a:pt x="17" y="311"/>
                      </a:lnTo>
                      <a:cubicBezTo>
                        <a:pt x="5" y="322"/>
                        <a:pt x="0" y="333"/>
                        <a:pt x="0" y="344"/>
                      </a:cubicBezTo>
                      <a:lnTo>
                        <a:pt x="0" y="344"/>
                      </a:lnTo>
                      <a:cubicBezTo>
                        <a:pt x="0" y="355"/>
                        <a:pt x="8" y="363"/>
                        <a:pt x="25" y="368"/>
                      </a:cubicBezTo>
                      <a:lnTo>
                        <a:pt x="25" y="368"/>
                      </a:lnTo>
                      <a:cubicBezTo>
                        <a:pt x="41" y="374"/>
                        <a:pt x="60" y="377"/>
                        <a:pt x="82" y="377"/>
                      </a:cubicBezTo>
                      <a:lnTo>
                        <a:pt x="607" y="377"/>
                      </a:lnTo>
                      <a:lnTo>
                        <a:pt x="607" y="377"/>
                      </a:lnTo>
                      <a:cubicBezTo>
                        <a:pt x="629" y="377"/>
                        <a:pt x="648" y="374"/>
                        <a:pt x="664" y="368"/>
                      </a:cubicBez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0" name="Freeform 62">
                  <a:extLst>
                    <a:ext uri="{FF2B5EF4-FFF2-40B4-BE49-F238E27FC236}">
                      <a16:creationId xmlns:a16="http://schemas.microsoft.com/office/drawing/2014/main" id="{E724427E-ECE1-9C4A-BC9D-362726988FE7}"/>
                    </a:ext>
                  </a:extLst>
                </p:cNvPr>
                <p:cNvSpPr>
                  <a:spLocks noChangeArrowheads="1"/>
                </p:cNvSpPr>
                <p:nvPr/>
              </p:nvSpPr>
              <p:spPr bwMode="auto">
                <a:xfrm>
                  <a:off x="1922463" y="2714625"/>
                  <a:ext cx="247650" cy="136525"/>
                </a:xfrm>
                <a:custGeom>
                  <a:avLst/>
                  <a:gdLst>
                    <a:gd name="T0" fmla="*/ 377 w 690"/>
                    <a:gd name="T1" fmla="*/ 16 h 378"/>
                    <a:gd name="T2" fmla="*/ 377 w 690"/>
                    <a:gd name="T3" fmla="*/ 16 h 378"/>
                    <a:gd name="T4" fmla="*/ 345 w 690"/>
                    <a:gd name="T5" fmla="*/ 0 h 378"/>
                    <a:gd name="T6" fmla="*/ 345 w 690"/>
                    <a:gd name="T7" fmla="*/ 0 h 378"/>
                    <a:gd name="T8" fmla="*/ 312 w 690"/>
                    <a:gd name="T9" fmla="*/ 16 h 378"/>
                    <a:gd name="T10" fmla="*/ 279 w 690"/>
                    <a:gd name="T11" fmla="*/ 49 h 378"/>
                    <a:gd name="T12" fmla="*/ 246 w 690"/>
                    <a:gd name="T13" fmla="*/ 82 h 378"/>
                    <a:gd name="T14" fmla="*/ 214 w 690"/>
                    <a:gd name="T15" fmla="*/ 114 h 378"/>
                    <a:gd name="T16" fmla="*/ 181 w 690"/>
                    <a:gd name="T17" fmla="*/ 147 h 378"/>
                    <a:gd name="T18" fmla="*/ 148 w 690"/>
                    <a:gd name="T19" fmla="*/ 180 h 378"/>
                    <a:gd name="T20" fmla="*/ 115 w 690"/>
                    <a:gd name="T21" fmla="*/ 213 h 378"/>
                    <a:gd name="T22" fmla="*/ 83 w 690"/>
                    <a:gd name="T23" fmla="*/ 246 h 378"/>
                    <a:gd name="T24" fmla="*/ 50 w 690"/>
                    <a:gd name="T25" fmla="*/ 278 h 378"/>
                    <a:gd name="T26" fmla="*/ 17 w 690"/>
                    <a:gd name="T27" fmla="*/ 311 h 378"/>
                    <a:gd name="T28" fmla="*/ 17 w 690"/>
                    <a:gd name="T29" fmla="*/ 311 h 378"/>
                    <a:gd name="T30" fmla="*/ 0 w 690"/>
                    <a:gd name="T31" fmla="*/ 344 h 378"/>
                    <a:gd name="T32" fmla="*/ 0 w 690"/>
                    <a:gd name="T33" fmla="*/ 344 h 378"/>
                    <a:gd name="T34" fmla="*/ 25 w 690"/>
                    <a:gd name="T35" fmla="*/ 368 h 378"/>
                    <a:gd name="T36" fmla="*/ 25 w 690"/>
                    <a:gd name="T37" fmla="*/ 368 h 378"/>
                    <a:gd name="T38" fmla="*/ 83 w 690"/>
                    <a:gd name="T39" fmla="*/ 377 h 378"/>
                    <a:gd name="T40" fmla="*/ 607 w 690"/>
                    <a:gd name="T41" fmla="*/ 377 h 378"/>
                    <a:gd name="T42" fmla="*/ 607 w 690"/>
                    <a:gd name="T43" fmla="*/ 377 h 378"/>
                    <a:gd name="T44" fmla="*/ 664 w 690"/>
                    <a:gd name="T45" fmla="*/ 368 h 378"/>
                    <a:gd name="T46" fmla="*/ 664 w 690"/>
                    <a:gd name="T47" fmla="*/ 368 h 378"/>
                    <a:gd name="T48" fmla="*/ 689 w 690"/>
                    <a:gd name="T49" fmla="*/ 344 h 378"/>
                    <a:gd name="T50" fmla="*/ 689 w 690"/>
                    <a:gd name="T51" fmla="*/ 344 h 378"/>
                    <a:gd name="T52" fmla="*/ 672 w 690"/>
                    <a:gd name="T53" fmla="*/ 311 h 378"/>
                    <a:gd name="T54" fmla="*/ 377 w 690"/>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0" h="378">
                      <a:moveTo>
                        <a:pt x="377" y="16"/>
                      </a:moveTo>
                      <a:lnTo>
                        <a:pt x="377" y="16"/>
                      </a:lnTo>
                      <a:cubicBezTo>
                        <a:pt x="366" y="5"/>
                        <a:pt x="356" y="0"/>
                        <a:pt x="345" y="0"/>
                      </a:cubicBezTo>
                      <a:lnTo>
                        <a:pt x="345" y="0"/>
                      </a:lnTo>
                      <a:cubicBezTo>
                        <a:pt x="334" y="0"/>
                        <a:pt x="323" y="5"/>
                        <a:pt x="312" y="16"/>
                      </a:cubicBezTo>
                      <a:lnTo>
                        <a:pt x="279" y="49"/>
                      </a:lnTo>
                      <a:lnTo>
                        <a:pt x="246" y="82"/>
                      </a:lnTo>
                      <a:lnTo>
                        <a:pt x="214" y="114"/>
                      </a:lnTo>
                      <a:lnTo>
                        <a:pt x="181" y="147"/>
                      </a:lnTo>
                      <a:lnTo>
                        <a:pt x="148" y="180"/>
                      </a:lnTo>
                      <a:lnTo>
                        <a:pt x="115" y="213"/>
                      </a:lnTo>
                      <a:lnTo>
                        <a:pt x="83" y="246"/>
                      </a:lnTo>
                      <a:lnTo>
                        <a:pt x="50" y="278"/>
                      </a:lnTo>
                      <a:lnTo>
                        <a:pt x="17" y="311"/>
                      </a:lnTo>
                      <a:lnTo>
                        <a:pt x="17" y="311"/>
                      </a:lnTo>
                      <a:cubicBezTo>
                        <a:pt x="6" y="322"/>
                        <a:pt x="0" y="333"/>
                        <a:pt x="0" y="344"/>
                      </a:cubicBezTo>
                      <a:lnTo>
                        <a:pt x="0" y="344"/>
                      </a:lnTo>
                      <a:cubicBezTo>
                        <a:pt x="0" y="355"/>
                        <a:pt x="9" y="363"/>
                        <a:pt x="25" y="368"/>
                      </a:cubicBezTo>
                      <a:lnTo>
                        <a:pt x="25" y="368"/>
                      </a:lnTo>
                      <a:cubicBezTo>
                        <a:pt x="42" y="374"/>
                        <a:pt x="60" y="377"/>
                        <a:pt x="83" y="377"/>
                      </a:cubicBezTo>
                      <a:lnTo>
                        <a:pt x="607" y="377"/>
                      </a:lnTo>
                      <a:lnTo>
                        <a:pt x="607" y="377"/>
                      </a:lnTo>
                      <a:cubicBezTo>
                        <a:pt x="629" y="377"/>
                        <a:pt x="648" y="374"/>
                        <a:pt x="664" y="368"/>
                      </a:cubicBezTo>
                      <a:lnTo>
                        <a:pt x="664" y="368"/>
                      </a:lnTo>
                      <a:cubicBezTo>
                        <a:pt x="680" y="363"/>
                        <a:pt x="689" y="355"/>
                        <a:pt x="689" y="344"/>
                      </a:cubicBezTo>
                      <a:lnTo>
                        <a:pt x="689" y="344"/>
                      </a:lnTo>
                      <a:cubicBezTo>
                        <a:pt x="689" y="333"/>
                        <a:pt x="683" y="322"/>
                        <a:pt x="672" y="311"/>
                      </a:cubicBezTo>
                      <a:lnTo>
                        <a:pt x="377" y="16"/>
                      </a:lnTo>
                    </a:path>
                  </a:pathLst>
                </a:custGeom>
                <a:solidFill>
                  <a:schemeClr val="accent2"/>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1" name="Freeform 63">
                  <a:extLst>
                    <a:ext uri="{FF2B5EF4-FFF2-40B4-BE49-F238E27FC236}">
                      <a16:creationId xmlns:a16="http://schemas.microsoft.com/office/drawing/2014/main" id="{87F6D4C3-9615-9140-B591-DD5E63D82B71}"/>
                    </a:ext>
                  </a:extLst>
                </p:cNvPr>
                <p:cNvSpPr>
                  <a:spLocks noChangeArrowheads="1"/>
                </p:cNvSpPr>
                <p:nvPr/>
              </p:nvSpPr>
              <p:spPr bwMode="auto">
                <a:xfrm>
                  <a:off x="1757363" y="2851150"/>
                  <a:ext cx="271462" cy="141288"/>
                </a:xfrm>
                <a:custGeom>
                  <a:avLst/>
                  <a:gdLst>
                    <a:gd name="T0" fmla="*/ 704 w 754"/>
                    <a:gd name="T1" fmla="*/ 292 h 391"/>
                    <a:gd name="T2" fmla="*/ 672 w 754"/>
                    <a:gd name="T3" fmla="*/ 259 h 391"/>
                    <a:gd name="T4" fmla="*/ 639 w 754"/>
                    <a:gd name="T5" fmla="*/ 226 h 391"/>
                    <a:gd name="T6" fmla="*/ 606 w 754"/>
                    <a:gd name="T7" fmla="*/ 193 h 391"/>
                    <a:gd name="T8" fmla="*/ 573 w 754"/>
                    <a:gd name="T9" fmla="*/ 161 h 391"/>
                    <a:gd name="T10" fmla="*/ 541 w 754"/>
                    <a:gd name="T11" fmla="*/ 128 h 391"/>
                    <a:gd name="T12" fmla="*/ 508 w 754"/>
                    <a:gd name="T13" fmla="*/ 95 h 391"/>
                    <a:gd name="T14" fmla="*/ 475 w 754"/>
                    <a:gd name="T15" fmla="*/ 62 h 391"/>
                    <a:gd name="T16" fmla="*/ 442 w 754"/>
                    <a:gd name="T17" fmla="*/ 29 h 391"/>
                    <a:gd name="T18" fmla="*/ 442 w 754"/>
                    <a:gd name="T19" fmla="*/ 29 h 391"/>
                    <a:gd name="T20" fmla="*/ 409 w 754"/>
                    <a:gd name="T21" fmla="*/ 8 h 391"/>
                    <a:gd name="T22" fmla="*/ 409 w 754"/>
                    <a:gd name="T23" fmla="*/ 8 h 391"/>
                    <a:gd name="T24" fmla="*/ 401 w 754"/>
                    <a:gd name="T25" fmla="*/ 5 h 391"/>
                    <a:gd name="T26" fmla="*/ 401 w 754"/>
                    <a:gd name="T27" fmla="*/ 5 h 391"/>
                    <a:gd name="T28" fmla="*/ 352 w 754"/>
                    <a:gd name="T29" fmla="*/ 5 h 391"/>
                    <a:gd name="T30" fmla="*/ 352 w 754"/>
                    <a:gd name="T31" fmla="*/ 5 h 391"/>
                    <a:gd name="T32" fmla="*/ 311 w 754"/>
                    <a:gd name="T33" fmla="*/ 29 h 391"/>
                    <a:gd name="T34" fmla="*/ 278 w 754"/>
                    <a:gd name="T35" fmla="*/ 62 h 391"/>
                    <a:gd name="T36" fmla="*/ 245 w 754"/>
                    <a:gd name="T37" fmla="*/ 95 h 391"/>
                    <a:gd name="T38" fmla="*/ 147 w 754"/>
                    <a:gd name="T39" fmla="*/ 193 h 391"/>
                    <a:gd name="T40" fmla="*/ 114 w 754"/>
                    <a:gd name="T41" fmla="*/ 226 h 391"/>
                    <a:gd name="T42" fmla="*/ 81 w 754"/>
                    <a:gd name="T43" fmla="*/ 259 h 391"/>
                    <a:gd name="T44" fmla="*/ 16 w 754"/>
                    <a:gd name="T45" fmla="*/ 325 h 391"/>
                    <a:gd name="T46" fmla="*/ 16 w 754"/>
                    <a:gd name="T47" fmla="*/ 325 h 391"/>
                    <a:gd name="T48" fmla="*/ 0 w 754"/>
                    <a:gd name="T49" fmla="*/ 357 h 391"/>
                    <a:gd name="T50" fmla="*/ 0 w 754"/>
                    <a:gd name="T51" fmla="*/ 357 h 391"/>
                    <a:gd name="T52" fmla="*/ 24 w 754"/>
                    <a:gd name="T53" fmla="*/ 382 h 391"/>
                    <a:gd name="T54" fmla="*/ 24 w 754"/>
                    <a:gd name="T55" fmla="*/ 382 h 391"/>
                    <a:gd name="T56" fmla="*/ 81 w 754"/>
                    <a:gd name="T57" fmla="*/ 390 h 391"/>
                    <a:gd name="T58" fmla="*/ 409 w 754"/>
                    <a:gd name="T59" fmla="*/ 390 h 391"/>
                    <a:gd name="T60" fmla="*/ 672 w 754"/>
                    <a:gd name="T61" fmla="*/ 390 h 391"/>
                    <a:gd name="T62" fmla="*/ 672 w 754"/>
                    <a:gd name="T63" fmla="*/ 390 h 391"/>
                    <a:gd name="T64" fmla="*/ 729 w 754"/>
                    <a:gd name="T65" fmla="*/ 382 h 391"/>
                    <a:gd name="T66" fmla="*/ 729 w 754"/>
                    <a:gd name="T67" fmla="*/ 382 h 391"/>
                    <a:gd name="T68" fmla="*/ 753 w 754"/>
                    <a:gd name="T69" fmla="*/ 357 h 391"/>
                    <a:gd name="T70" fmla="*/ 753 w 754"/>
                    <a:gd name="T71" fmla="*/ 357 h 391"/>
                    <a:gd name="T72" fmla="*/ 737 w 754"/>
                    <a:gd name="T73" fmla="*/ 325 h 391"/>
                    <a:gd name="T74" fmla="*/ 704 w 754"/>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4" h="391">
                      <a:moveTo>
                        <a:pt x="704" y="292"/>
                      </a:moveTo>
                      <a:lnTo>
                        <a:pt x="672" y="259"/>
                      </a:lnTo>
                      <a:lnTo>
                        <a:pt x="639" y="226"/>
                      </a:lnTo>
                      <a:lnTo>
                        <a:pt x="606" y="193"/>
                      </a:lnTo>
                      <a:lnTo>
                        <a:pt x="573" y="161"/>
                      </a:lnTo>
                      <a:lnTo>
                        <a:pt x="541" y="128"/>
                      </a:lnTo>
                      <a:lnTo>
                        <a:pt x="508" y="95"/>
                      </a:lnTo>
                      <a:lnTo>
                        <a:pt x="475" y="62"/>
                      </a:lnTo>
                      <a:lnTo>
                        <a:pt x="442" y="29"/>
                      </a:lnTo>
                      <a:lnTo>
                        <a:pt x="442" y="29"/>
                      </a:lnTo>
                      <a:cubicBezTo>
                        <a:pt x="433" y="21"/>
                        <a:pt x="422" y="13"/>
                        <a:pt x="409" y="8"/>
                      </a:cubicBezTo>
                      <a:lnTo>
                        <a:pt x="409" y="8"/>
                      </a:lnTo>
                      <a:cubicBezTo>
                        <a:pt x="407" y="7"/>
                        <a:pt x="404" y="6"/>
                        <a:pt x="401" y="5"/>
                      </a:cubicBezTo>
                      <a:lnTo>
                        <a:pt x="401" y="5"/>
                      </a:lnTo>
                      <a:cubicBezTo>
                        <a:pt x="384" y="0"/>
                        <a:pt x="369" y="0"/>
                        <a:pt x="352" y="5"/>
                      </a:cubicBezTo>
                      <a:lnTo>
                        <a:pt x="352" y="5"/>
                      </a:lnTo>
                      <a:cubicBezTo>
                        <a:pt x="336" y="10"/>
                        <a:pt x="322" y="18"/>
                        <a:pt x="311" y="29"/>
                      </a:cubicBezTo>
                      <a:lnTo>
                        <a:pt x="278" y="62"/>
                      </a:lnTo>
                      <a:lnTo>
                        <a:pt x="245" y="95"/>
                      </a:lnTo>
                      <a:lnTo>
                        <a:pt x="147" y="193"/>
                      </a:lnTo>
                      <a:lnTo>
                        <a:pt x="114" y="226"/>
                      </a:lnTo>
                      <a:lnTo>
                        <a:pt x="81" y="259"/>
                      </a:lnTo>
                      <a:lnTo>
                        <a:pt x="16" y="325"/>
                      </a:lnTo>
                      <a:lnTo>
                        <a:pt x="16" y="325"/>
                      </a:lnTo>
                      <a:cubicBezTo>
                        <a:pt x="5" y="335"/>
                        <a:pt x="0" y="347"/>
                        <a:pt x="0" y="357"/>
                      </a:cubicBezTo>
                      <a:lnTo>
                        <a:pt x="0" y="357"/>
                      </a:lnTo>
                      <a:cubicBezTo>
                        <a:pt x="0" y="369"/>
                        <a:pt x="8" y="377"/>
                        <a:pt x="24" y="382"/>
                      </a:cubicBezTo>
                      <a:lnTo>
                        <a:pt x="24" y="382"/>
                      </a:lnTo>
                      <a:cubicBezTo>
                        <a:pt x="40" y="387"/>
                        <a:pt x="60" y="390"/>
                        <a:pt x="81" y="390"/>
                      </a:cubicBezTo>
                      <a:lnTo>
                        <a:pt x="409" y="390"/>
                      </a:lnTo>
                      <a:lnTo>
                        <a:pt x="672" y="390"/>
                      </a:lnTo>
                      <a:lnTo>
                        <a:pt x="672" y="390"/>
                      </a:lnTo>
                      <a:cubicBezTo>
                        <a:pt x="693" y="390"/>
                        <a:pt x="712" y="387"/>
                        <a:pt x="729" y="382"/>
                      </a:cubicBezTo>
                      <a:lnTo>
                        <a:pt x="729" y="382"/>
                      </a:lnTo>
                      <a:cubicBezTo>
                        <a:pt x="745" y="377"/>
                        <a:pt x="753" y="369"/>
                        <a:pt x="753" y="357"/>
                      </a:cubicBezTo>
                      <a:lnTo>
                        <a:pt x="753" y="357"/>
                      </a:lnTo>
                      <a:cubicBezTo>
                        <a:pt x="753" y="347"/>
                        <a:pt x="748" y="335"/>
                        <a:pt x="737" y="325"/>
                      </a:cubicBezTo>
                      <a:lnTo>
                        <a:pt x="704" y="292"/>
                      </a:lnTo>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sp>
              <p:nvSpPr>
                <p:cNvPr id="32" name="Freeform 192">
                  <a:extLst>
                    <a:ext uri="{FF2B5EF4-FFF2-40B4-BE49-F238E27FC236}">
                      <a16:creationId xmlns:a16="http://schemas.microsoft.com/office/drawing/2014/main" id="{6F17ABC3-B0C8-D54E-B1B5-F145F0EFD0AE}"/>
                    </a:ext>
                  </a:extLst>
                </p:cNvPr>
                <p:cNvSpPr>
                  <a:spLocks noChangeArrowheads="1"/>
                </p:cNvSpPr>
                <p:nvPr/>
              </p:nvSpPr>
              <p:spPr bwMode="auto">
                <a:xfrm>
                  <a:off x="1635885" y="2166938"/>
                  <a:ext cx="517525" cy="517525"/>
                </a:xfrm>
                <a:custGeom>
                  <a:avLst/>
                  <a:gdLst>
                    <a:gd name="T0" fmla="*/ 1276 w 1438"/>
                    <a:gd name="T1" fmla="*/ 653 h 1438"/>
                    <a:gd name="T2" fmla="*/ 751 w 1438"/>
                    <a:gd name="T3" fmla="*/ 140 h 1438"/>
                    <a:gd name="T4" fmla="*/ 743 w 1438"/>
                    <a:gd name="T5" fmla="*/ 137 h 1438"/>
                    <a:gd name="T6" fmla="*/ 653 w 1438"/>
                    <a:gd name="T7" fmla="*/ 161 h 1438"/>
                    <a:gd name="T8" fmla="*/ 522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6 w 1438"/>
                    <a:gd name="T21" fmla="*/ 1079 h 1438"/>
                    <a:gd name="T22" fmla="*/ 620 w 1438"/>
                    <a:gd name="T23" fmla="*/ 1243 h 1438"/>
                    <a:gd name="T24" fmla="*/ 694 w 1438"/>
                    <a:gd name="T25" fmla="*/ 1301 h 1438"/>
                    <a:gd name="T26" fmla="*/ 743 w 1438"/>
                    <a:gd name="T27" fmla="*/ 1301 h 1438"/>
                    <a:gd name="T28" fmla="*/ 784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0 w 1438"/>
                    <a:gd name="T41" fmla="*/ 743 h 1438"/>
                    <a:gd name="T42" fmla="*/ 1407 w 1438"/>
                    <a:gd name="T43" fmla="*/ 653 h 1438"/>
                    <a:gd name="T44" fmla="*/ 1432 w 1438"/>
                    <a:gd name="T45" fmla="*/ 743 h 1438"/>
                    <a:gd name="T46" fmla="*/ 784 w 1438"/>
                    <a:gd name="T47" fmla="*/ 1407 h 1438"/>
                    <a:gd name="T48" fmla="*/ 751 w 1438"/>
                    <a:gd name="T49" fmla="*/ 1428 h 1438"/>
                    <a:gd name="T50" fmla="*/ 694 w 1438"/>
                    <a:gd name="T51" fmla="*/ 1432 h 1438"/>
                    <a:gd name="T52" fmla="*/ 587 w 1438"/>
                    <a:gd name="T53" fmla="*/ 1342 h 1438"/>
                    <a:gd name="T54" fmla="*/ 424 w 1438"/>
                    <a:gd name="T55" fmla="*/ 1178 h 1438"/>
                    <a:gd name="T56" fmla="*/ 260 w 1438"/>
                    <a:gd name="T57" fmla="*/ 1014 h 1438"/>
                    <a:gd name="T58" fmla="*/ 96 w 1438"/>
                    <a:gd name="T59" fmla="*/ 850 h 1438"/>
                    <a:gd name="T60" fmla="*/ 30 w 1438"/>
                    <a:gd name="T61" fmla="*/ 785 h 1438"/>
                    <a:gd name="T62" fmla="*/ 5 w 1438"/>
                    <a:gd name="T63" fmla="*/ 694 h 1438"/>
                    <a:gd name="T64" fmla="*/ 63 w 1438"/>
                    <a:gd name="T65" fmla="*/ 620 h 1438"/>
                    <a:gd name="T66" fmla="*/ 162 w 1438"/>
                    <a:gd name="T67" fmla="*/ 522 h 1438"/>
                    <a:gd name="T68" fmla="*/ 260 w 1438"/>
                    <a:gd name="T69" fmla="*/ 424 h 1438"/>
                    <a:gd name="T70" fmla="*/ 358 w 1438"/>
                    <a:gd name="T71" fmla="*/ 325 h 1438"/>
                    <a:gd name="T72" fmla="*/ 456 w 1438"/>
                    <a:gd name="T73" fmla="*/ 227 h 1438"/>
                    <a:gd name="T74" fmla="*/ 555 w 1438"/>
                    <a:gd name="T75" fmla="*/ 128 h 1438"/>
                    <a:gd name="T76" fmla="*/ 653 w 1438"/>
                    <a:gd name="T77" fmla="*/ 30 h 1438"/>
                    <a:gd name="T78" fmla="*/ 694 w 1438"/>
                    <a:gd name="T79" fmla="*/ 6 h 1438"/>
                    <a:gd name="T80" fmla="*/ 751 w 1438"/>
                    <a:gd name="T81" fmla="*/ 8 h 1438"/>
                    <a:gd name="T82" fmla="*/ 817 w 1438"/>
                    <a:gd name="T83" fmla="*/ 63 h 1438"/>
                    <a:gd name="T84" fmla="*/ 915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7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0" y="694"/>
                      </a:moveTo>
                      <a:lnTo>
                        <a:pt x="1300" y="694"/>
                      </a:lnTo>
                      <a:cubicBezTo>
                        <a:pt x="1295" y="677"/>
                        <a:pt x="1287" y="664"/>
                        <a:pt x="1276" y="653"/>
                      </a:cubicBezTo>
                      <a:lnTo>
                        <a:pt x="784" y="161"/>
                      </a:lnTo>
                      <a:lnTo>
                        <a:pt x="784" y="161"/>
                      </a:lnTo>
                      <a:cubicBezTo>
                        <a:pt x="776" y="153"/>
                        <a:pt x="764" y="146"/>
                        <a:pt x="751" y="140"/>
                      </a:cubicBezTo>
                      <a:lnTo>
                        <a:pt x="751" y="140"/>
                      </a:lnTo>
                      <a:cubicBezTo>
                        <a:pt x="749" y="139"/>
                        <a:pt x="746" y="138"/>
                        <a:pt x="743" y="137"/>
                      </a:cubicBezTo>
                      <a:lnTo>
                        <a:pt x="743" y="137"/>
                      </a:lnTo>
                      <a:cubicBezTo>
                        <a:pt x="727" y="131"/>
                        <a:pt x="711" y="131"/>
                        <a:pt x="694" y="137"/>
                      </a:cubicBezTo>
                      <a:lnTo>
                        <a:pt x="694" y="137"/>
                      </a:lnTo>
                      <a:cubicBezTo>
                        <a:pt x="678" y="143"/>
                        <a:pt x="665" y="150"/>
                        <a:pt x="653" y="161"/>
                      </a:cubicBezTo>
                      <a:lnTo>
                        <a:pt x="587" y="227"/>
                      </a:lnTo>
                      <a:lnTo>
                        <a:pt x="555" y="260"/>
                      </a:lnTo>
                      <a:lnTo>
                        <a:pt x="522" y="292"/>
                      </a:lnTo>
                      <a:lnTo>
                        <a:pt x="424" y="391"/>
                      </a:lnTo>
                      <a:lnTo>
                        <a:pt x="391" y="424"/>
                      </a:lnTo>
                      <a:lnTo>
                        <a:pt x="358" y="456"/>
                      </a:lnTo>
                      <a:lnTo>
                        <a:pt x="260" y="555"/>
                      </a:lnTo>
                      <a:lnTo>
                        <a:pt x="227"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5" y="948"/>
                      </a:lnTo>
                      <a:lnTo>
                        <a:pt x="424" y="1047"/>
                      </a:lnTo>
                      <a:lnTo>
                        <a:pt x="456" y="1079"/>
                      </a:lnTo>
                      <a:lnTo>
                        <a:pt x="489" y="1112"/>
                      </a:lnTo>
                      <a:lnTo>
                        <a:pt x="587" y="1210"/>
                      </a:lnTo>
                      <a:lnTo>
                        <a:pt x="620" y="1243"/>
                      </a:lnTo>
                      <a:lnTo>
                        <a:pt x="653" y="1276"/>
                      </a:lnTo>
                      <a:lnTo>
                        <a:pt x="653" y="1276"/>
                      </a:lnTo>
                      <a:cubicBezTo>
                        <a:pt x="665" y="1287"/>
                        <a:pt x="678" y="1295"/>
                        <a:pt x="694" y="1301"/>
                      </a:cubicBezTo>
                      <a:lnTo>
                        <a:pt x="694" y="1301"/>
                      </a:lnTo>
                      <a:cubicBezTo>
                        <a:pt x="711" y="1306"/>
                        <a:pt x="727" y="1306"/>
                        <a:pt x="743" y="1301"/>
                      </a:cubicBezTo>
                      <a:lnTo>
                        <a:pt x="743" y="1301"/>
                      </a:lnTo>
                      <a:cubicBezTo>
                        <a:pt x="746" y="1300"/>
                        <a:pt x="749" y="1298"/>
                        <a:pt x="751" y="1297"/>
                      </a:cubicBezTo>
                      <a:lnTo>
                        <a:pt x="751" y="1297"/>
                      </a:lnTo>
                      <a:cubicBezTo>
                        <a:pt x="764" y="1292"/>
                        <a:pt x="776" y="1285"/>
                        <a:pt x="784" y="1276"/>
                      </a:cubicBezTo>
                      <a:lnTo>
                        <a:pt x="817" y="1243"/>
                      </a:lnTo>
                      <a:lnTo>
                        <a:pt x="850" y="1210"/>
                      </a:lnTo>
                      <a:lnTo>
                        <a:pt x="883" y="1178"/>
                      </a:lnTo>
                      <a:lnTo>
                        <a:pt x="915"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0" y="743"/>
                      </a:cubicBezTo>
                      <a:lnTo>
                        <a:pt x="1300" y="743"/>
                      </a:lnTo>
                      <a:cubicBezTo>
                        <a:pt x="1306" y="727"/>
                        <a:pt x="1306" y="711"/>
                        <a:pt x="1300" y="694"/>
                      </a:cubicBezTo>
                      <a:close/>
                      <a:moveTo>
                        <a:pt x="1407" y="653"/>
                      </a:moveTo>
                      <a:lnTo>
                        <a:pt x="1407" y="653"/>
                      </a:lnTo>
                      <a:cubicBezTo>
                        <a:pt x="1418" y="664"/>
                        <a:pt x="1426" y="677"/>
                        <a:pt x="1432" y="694"/>
                      </a:cubicBezTo>
                      <a:lnTo>
                        <a:pt x="1432" y="694"/>
                      </a:lnTo>
                      <a:cubicBezTo>
                        <a:pt x="1437" y="711"/>
                        <a:pt x="1437" y="727"/>
                        <a:pt x="1432" y="743"/>
                      </a:cubicBezTo>
                      <a:lnTo>
                        <a:pt x="1432" y="743"/>
                      </a:lnTo>
                      <a:cubicBezTo>
                        <a:pt x="1426" y="760"/>
                        <a:pt x="1418" y="773"/>
                        <a:pt x="1407" y="785"/>
                      </a:cubicBezTo>
                      <a:lnTo>
                        <a:pt x="784" y="1407"/>
                      </a:lnTo>
                      <a:lnTo>
                        <a:pt x="784" y="1407"/>
                      </a:lnTo>
                      <a:cubicBezTo>
                        <a:pt x="776" y="1416"/>
                        <a:pt x="764" y="1423"/>
                        <a:pt x="751" y="1428"/>
                      </a:cubicBezTo>
                      <a:lnTo>
                        <a:pt x="751" y="1428"/>
                      </a:lnTo>
                      <a:cubicBezTo>
                        <a:pt x="749" y="1429"/>
                        <a:pt x="746" y="1431"/>
                        <a:pt x="743" y="1432"/>
                      </a:cubicBezTo>
                      <a:lnTo>
                        <a:pt x="743" y="1432"/>
                      </a:lnTo>
                      <a:cubicBezTo>
                        <a:pt x="727" y="1437"/>
                        <a:pt x="711" y="1437"/>
                        <a:pt x="694" y="1432"/>
                      </a:cubicBezTo>
                      <a:lnTo>
                        <a:pt x="694" y="1432"/>
                      </a:lnTo>
                      <a:cubicBezTo>
                        <a:pt x="678" y="1426"/>
                        <a:pt x="665" y="1418"/>
                        <a:pt x="653" y="1407"/>
                      </a:cubicBezTo>
                      <a:lnTo>
                        <a:pt x="587" y="1342"/>
                      </a:lnTo>
                      <a:lnTo>
                        <a:pt x="555" y="1308"/>
                      </a:lnTo>
                      <a:lnTo>
                        <a:pt x="522" y="1276"/>
                      </a:lnTo>
                      <a:lnTo>
                        <a:pt x="424" y="1178"/>
                      </a:lnTo>
                      <a:lnTo>
                        <a:pt x="391" y="1144"/>
                      </a:lnTo>
                      <a:lnTo>
                        <a:pt x="358" y="1112"/>
                      </a:lnTo>
                      <a:lnTo>
                        <a:pt x="260" y="1014"/>
                      </a:lnTo>
                      <a:lnTo>
                        <a:pt x="227" y="981"/>
                      </a:lnTo>
                      <a:lnTo>
                        <a:pt x="194" y="948"/>
                      </a:lnTo>
                      <a:lnTo>
                        <a:pt x="96" y="850"/>
                      </a:lnTo>
                      <a:lnTo>
                        <a:pt x="63" y="817"/>
                      </a:lnTo>
                      <a:lnTo>
                        <a:pt x="30" y="785"/>
                      </a:lnTo>
                      <a:lnTo>
                        <a:pt x="30" y="785"/>
                      </a:lnTo>
                      <a:cubicBezTo>
                        <a:pt x="20" y="773"/>
                        <a:pt x="11" y="760"/>
                        <a:pt x="5" y="743"/>
                      </a:cubicBezTo>
                      <a:lnTo>
                        <a:pt x="5" y="743"/>
                      </a:lnTo>
                      <a:cubicBezTo>
                        <a:pt x="0" y="727"/>
                        <a:pt x="0" y="711"/>
                        <a:pt x="5" y="694"/>
                      </a:cubicBezTo>
                      <a:lnTo>
                        <a:pt x="5" y="694"/>
                      </a:lnTo>
                      <a:cubicBezTo>
                        <a:pt x="11" y="677"/>
                        <a:pt x="20" y="664"/>
                        <a:pt x="30" y="653"/>
                      </a:cubicBezTo>
                      <a:lnTo>
                        <a:pt x="63" y="620"/>
                      </a:lnTo>
                      <a:lnTo>
                        <a:pt x="96" y="588"/>
                      </a:lnTo>
                      <a:lnTo>
                        <a:pt x="129" y="555"/>
                      </a:lnTo>
                      <a:lnTo>
                        <a:pt x="162" y="522"/>
                      </a:lnTo>
                      <a:lnTo>
                        <a:pt x="194" y="489"/>
                      </a:lnTo>
                      <a:lnTo>
                        <a:pt x="227" y="456"/>
                      </a:lnTo>
                      <a:lnTo>
                        <a:pt x="260" y="424"/>
                      </a:lnTo>
                      <a:lnTo>
                        <a:pt x="293" y="391"/>
                      </a:lnTo>
                      <a:lnTo>
                        <a:pt x="325" y="358"/>
                      </a:lnTo>
                      <a:lnTo>
                        <a:pt x="358" y="325"/>
                      </a:lnTo>
                      <a:lnTo>
                        <a:pt x="391" y="292"/>
                      </a:lnTo>
                      <a:lnTo>
                        <a:pt x="424" y="260"/>
                      </a:lnTo>
                      <a:lnTo>
                        <a:pt x="456" y="227"/>
                      </a:lnTo>
                      <a:lnTo>
                        <a:pt x="489" y="194"/>
                      </a:lnTo>
                      <a:lnTo>
                        <a:pt x="522" y="161"/>
                      </a:lnTo>
                      <a:lnTo>
                        <a:pt x="555" y="128"/>
                      </a:lnTo>
                      <a:lnTo>
                        <a:pt x="587" y="96"/>
                      </a:lnTo>
                      <a:lnTo>
                        <a:pt x="620" y="63"/>
                      </a:lnTo>
                      <a:lnTo>
                        <a:pt x="653" y="30"/>
                      </a:lnTo>
                      <a:lnTo>
                        <a:pt x="653" y="30"/>
                      </a:lnTo>
                      <a:cubicBezTo>
                        <a:pt x="665" y="19"/>
                        <a:pt x="678" y="11"/>
                        <a:pt x="694" y="6"/>
                      </a:cubicBezTo>
                      <a:lnTo>
                        <a:pt x="694" y="6"/>
                      </a:lnTo>
                      <a:cubicBezTo>
                        <a:pt x="711" y="0"/>
                        <a:pt x="727" y="0"/>
                        <a:pt x="743" y="6"/>
                      </a:cubicBezTo>
                      <a:lnTo>
                        <a:pt x="743" y="6"/>
                      </a:lnTo>
                      <a:cubicBezTo>
                        <a:pt x="746" y="7"/>
                        <a:pt x="749" y="7"/>
                        <a:pt x="751" y="8"/>
                      </a:cubicBezTo>
                      <a:lnTo>
                        <a:pt x="751" y="8"/>
                      </a:lnTo>
                      <a:cubicBezTo>
                        <a:pt x="764" y="14"/>
                        <a:pt x="776" y="22"/>
                        <a:pt x="784" y="30"/>
                      </a:cubicBezTo>
                      <a:lnTo>
                        <a:pt x="817" y="63"/>
                      </a:lnTo>
                      <a:lnTo>
                        <a:pt x="850" y="96"/>
                      </a:lnTo>
                      <a:lnTo>
                        <a:pt x="883" y="128"/>
                      </a:lnTo>
                      <a:lnTo>
                        <a:pt x="915"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7" y="653"/>
                      </a:lnTo>
                      <a:close/>
                    </a:path>
                  </a:pathLst>
                </a:custGeom>
                <a:solidFill>
                  <a:schemeClr val="accent4"/>
                </a:solidFill>
                <a:ln>
                  <a:noFill/>
                </a:ln>
                <a:effectLst/>
              </p:spPr>
              <p:txBody>
                <a:bodyPr wrap="none" anchor="ctr"/>
                <a:lstStyle/>
                <a:p>
                  <a:pPr defTabSz="685290">
                    <a:buClr>
                      <a:srgbClr val="000000"/>
                    </a:buClr>
                    <a:defRPr/>
                  </a:pPr>
                  <a:endParaRPr lang="es-ES_tradnl" sz="788" kern="0">
                    <a:solidFill>
                      <a:srgbClr val="000000"/>
                    </a:solidFill>
                    <a:latin typeface="Arial"/>
                    <a:cs typeface="Arial"/>
                    <a:sym typeface="Arial"/>
                  </a:endParaRPr>
                </a:p>
              </p:txBody>
            </p:sp>
          </p:grpSp>
        </p:grpSp>
      </p:grpSp>
      <p:sp>
        <p:nvSpPr>
          <p:cNvPr id="3" name="Content Placeholder 2"/>
          <p:cNvSpPr>
            <a:spLocks noGrp="1"/>
          </p:cNvSpPr>
          <p:nvPr>
            <p:ph type="subTitle" idx="4294967295"/>
          </p:nvPr>
        </p:nvSpPr>
        <p:spPr>
          <a:xfrm>
            <a:off x="1143000" y="1976440"/>
            <a:ext cx="6858000" cy="1052512"/>
          </a:xfrm>
          <a:prstGeom prst="roundRect">
            <a:avLst/>
          </a:prstGeom>
          <a:solidFill>
            <a:schemeClr val="accent2">
              <a:lumMod val="40000"/>
              <a:lumOff val="60000"/>
            </a:schemeClr>
          </a:solidFill>
        </p:spPr>
        <p:txBody>
          <a:bodyPr anchor="ctr">
            <a:normAutofit/>
          </a:bodyPr>
          <a:lstStyle/>
          <a:p>
            <a:pPr algn="ctr"/>
            <a:r>
              <a:rPr lang="en-US" sz="2700" b="1" dirty="0"/>
              <a:t>PENYUSUNAN FORMASI </a:t>
            </a:r>
            <a:r>
              <a:rPr lang="id-ID" sz="2700" b="1" dirty="0"/>
              <a:t>JABATAN FUNGSIONAL KESEHATAN</a:t>
            </a:r>
          </a:p>
        </p:txBody>
      </p:sp>
      <p:pic>
        <p:nvPicPr>
          <p:cNvPr id="4" name="Picture 3"/>
          <p:cNvPicPr>
            <a:picLocks noChangeAspect="1"/>
          </p:cNvPicPr>
          <p:nvPr/>
        </p:nvPicPr>
        <p:blipFill>
          <a:blip r:embed="rId2"/>
          <a:stretch>
            <a:fillRect/>
          </a:stretch>
        </p:blipFill>
        <p:spPr>
          <a:xfrm>
            <a:off x="1143001" y="26919"/>
            <a:ext cx="1369539" cy="98946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Picture 4"/>
          <p:cNvPicPr>
            <a:picLocks noChangeAspect="1"/>
          </p:cNvPicPr>
          <p:nvPr/>
        </p:nvPicPr>
        <p:blipFill>
          <a:blip r:embed="rId3"/>
          <a:stretch>
            <a:fillRect/>
          </a:stretch>
        </p:blipFill>
        <p:spPr>
          <a:xfrm>
            <a:off x="6657844" y="15"/>
            <a:ext cx="1343162" cy="97040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71882952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18708" y="197994"/>
            <a:ext cx="6839462" cy="386843"/>
          </a:xfrm>
        </p:spPr>
        <p:txBody>
          <a:bodyPr>
            <a:normAutofit fontScale="90000"/>
          </a:bodyPr>
          <a:lstStyle/>
          <a:p>
            <a:r>
              <a:rPr lang="id-ID" sz="2400"/>
              <a:t>ANALISIS JABATAN DAN </a:t>
            </a:r>
            <a:r>
              <a:rPr lang="en-GB" sz="2400"/>
              <a:t>ANALISIS </a:t>
            </a:r>
            <a:r>
              <a:rPr lang="en-GB" sz="2400" dirty="0"/>
              <a:t>BEBAN KERJA </a:t>
            </a:r>
            <a:endParaRPr lang="en-US" sz="2400" dirty="0"/>
          </a:p>
        </p:txBody>
      </p:sp>
      <p:sp>
        <p:nvSpPr>
          <p:cNvPr id="6" name="Rectangle 5">
            <a:extLst>
              <a:ext uri="{FF2B5EF4-FFF2-40B4-BE49-F238E27FC236}">
                <a16:creationId xmlns:a16="http://schemas.microsoft.com/office/drawing/2014/main" id="{10A5757E-82AC-40DB-A285-DD45147367C7}"/>
              </a:ext>
            </a:extLst>
          </p:cNvPr>
          <p:cNvSpPr/>
          <p:nvPr/>
        </p:nvSpPr>
        <p:spPr>
          <a:xfrm>
            <a:off x="419020" y="1344699"/>
            <a:ext cx="2727959" cy="540793"/>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id-ID" altLang="en-US" sz="1100" b="1" i="0" u="none" strike="noStrike" kern="0" cap="none" spc="0" normalizeH="0" baseline="0" noProof="0" dirty="0">
                <a:ln>
                  <a:noFill/>
                </a:ln>
                <a:solidFill>
                  <a:prstClr val="white"/>
                </a:solidFill>
                <a:effectLst/>
                <a:uLnTx/>
                <a:uFillTx/>
                <a:latin typeface="Calibri"/>
                <a:ea typeface="+mn-ea"/>
                <a:cs typeface="+mn-cs"/>
                <a:sym typeface="+mn-ea"/>
              </a:rPr>
              <a:t>P</a:t>
            </a:r>
            <a:r>
              <a:rPr kumimoji="0" lang="en-US" sz="1100" b="1" i="0" u="none" strike="noStrike" kern="0" cap="none" spc="0" normalizeH="0" baseline="0" noProof="0" dirty="0">
                <a:ln>
                  <a:noFill/>
                </a:ln>
                <a:solidFill>
                  <a:prstClr val="white"/>
                </a:solidFill>
                <a:effectLst/>
                <a:uLnTx/>
                <a:uFillTx/>
                <a:latin typeface="Calibri"/>
                <a:ea typeface="+mn-ea"/>
                <a:cs typeface="+mn-cs"/>
                <a:sym typeface="+mn-ea"/>
              </a:rPr>
              <a:t>P 11 TAHUN 2017</a:t>
            </a:r>
          </a:p>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US" sz="900" b="0" i="0" u="none" strike="noStrike" kern="0" cap="none" spc="0" normalizeH="0" baseline="0" noProof="0" dirty="0">
                <a:ln>
                  <a:noFill/>
                </a:ln>
                <a:solidFill>
                  <a:prstClr val="white"/>
                </a:solidFill>
                <a:effectLst/>
                <a:uLnTx/>
                <a:uFillTx/>
                <a:latin typeface="Calibri"/>
                <a:ea typeface="+mn-ea"/>
                <a:cs typeface="+mn-cs"/>
                <a:sym typeface="+mn-ea"/>
              </a:rPr>
              <a:t>TENTANG MANAJEMEN PNS</a:t>
            </a:r>
            <a:endParaRPr kumimoji="0" lang="en-US" sz="900" b="0" i="0" u="none" strike="noStrike" kern="0" cap="none" spc="0" normalizeH="0" baseline="0" noProof="0" dirty="0">
              <a:ln>
                <a:noFill/>
              </a:ln>
              <a:solidFill>
                <a:prstClr val="white"/>
              </a:solidFill>
              <a:effectLst/>
              <a:uLnTx/>
              <a:uFillTx/>
              <a:latin typeface="Calibri"/>
              <a:ea typeface="+mn-ea"/>
              <a:cs typeface="+mn-cs"/>
              <a:sym typeface="Arial"/>
            </a:endParaRPr>
          </a:p>
        </p:txBody>
      </p:sp>
      <p:sp>
        <p:nvSpPr>
          <p:cNvPr id="7" name="Rectangle 6">
            <a:extLst>
              <a:ext uri="{FF2B5EF4-FFF2-40B4-BE49-F238E27FC236}">
                <a16:creationId xmlns:a16="http://schemas.microsoft.com/office/drawing/2014/main" id="{1985DDD9-BD51-4C43-9A8F-3E1535304491}"/>
              </a:ext>
            </a:extLst>
          </p:cNvPr>
          <p:cNvSpPr/>
          <p:nvPr/>
        </p:nvSpPr>
        <p:spPr>
          <a:xfrm>
            <a:off x="3224484" y="1344699"/>
            <a:ext cx="5397004" cy="5407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Setiap</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Instansi</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Pemerintah</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wajib</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prstClr val="black"/>
                </a:solidFill>
                <a:effectLst/>
                <a:uLnTx/>
                <a:uFillTx/>
                <a:latin typeface="Calibri"/>
                <a:ea typeface="+mn-ea"/>
                <a:cs typeface="Calibri" pitchFamily="34" charset="0"/>
                <a:sym typeface="Arial"/>
              </a:rPr>
              <a:t>menyusun</a:t>
            </a:r>
            <a:r>
              <a:rPr kumimoji="0" lang="en-US" sz="1100" b="1"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prstClr val="black"/>
                </a:solidFill>
                <a:effectLst/>
                <a:uLnTx/>
                <a:uFillTx/>
                <a:latin typeface="Calibri"/>
                <a:ea typeface="+mn-ea"/>
                <a:cs typeface="Calibri" pitchFamily="34" charset="0"/>
                <a:sym typeface="Arial"/>
              </a:rPr>
              <a:t>kebutuhan</a:t>
            </a:r>
            <a:r>
              <a:rPr kumimoji="0" lang="en-US" sz="1100" b="1"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jumlah</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jenis</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Jabatan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PNS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berdasarkan</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analisis</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Jabatan</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dan</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analisis</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beban</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kerja</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a:t>
            </a:r>
          </a:p>
        </p:txBody>
      </p:sp>
      <p:sp>
        <p:nvSpPr>
          <p:cNvPr id="8" name="Rectangle 7">
            <a:extLst>
              <a:ext uri="{FF2B5EF4-FFF2-40B4-BE49-F238E27FC236}">
                <a16:creationId xmlns:a16="http://schemas.microsoft.com/office/drawing/2014/main" id="{10A5757E-82AC-40DB-A285-DD45147367C7}"/>
              </a:ext>
            </a:extLst>
          </p:cNvPr>
          <p:cNvSpPr/>
          <p:nvPr/>
        </p:nvSpPr>
        <p:spPr>
          <a:xfrm>
            <a:off x="419019" y="1980321"/>
            <a:ext cx="2727959" cy="540793"/>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0" cap="none" spc="0" normalizeH="0" baseline="0" noProof="0" dirty="0">
                <a:ln>
                  <a:noFill/>
                </a:ln>
                <a:solidFill>
                  <a:prstClr val="white"/>
                </a:solidFill>
                <a:effectLst/>
                <a:uLnTx/>
                <a:uFillTx/>
                <a:latin typeface="Calibri"/>
                <a:ea typeface="+mn-ea"/>
                <a:cs typeface="+mn-cs"/>
                <a:sym typeface="+mn-ea"/>
              </a:rPr>
              <a:t>PERMENPAN 13 TAHUN 2019</a:t>
            </a:r>
          </a:p>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US" sz="900" b="0" i="0" u="none" strike="noStrike" kern="0" cap="none" spc="0" normalizeH="0" baseline="0" noProof="0" dirty="0">
                <a:ln>
                  <a:noFill/>
                </a:ln>
                <a:solidFill>
                  <a:prstClr val="white"/>
                </a:solidFill>
                <a:effectLst/>
                <a:uLnTx/>
                <a:uFillTx/>
                <a:latin typeface="Calibri"/>
                <a:ea typeface="+mn-ea"/>
                <a:cs typeface="+mn-cs"/>
                <a:sym typeface="+mn-ea"/>
              </a:rPr>
              <a:t>TENTANG PENGUSULAN, PENETAPAN DAN PEMBINAAN JABATAN FUNGSIONAL PNS</a:t>
            </a:r>
            <a:endParaRPr kumimoji="0" lang="en-US" sz="900" b="0" i="0" u="none" strike="noStrike" kern="0" cap="none" spc="0" normalizeH="0" baseline="0" noProof="0" dirty="0">
              <a:ln>
                <a:noFill/>
              </a:ln>
              <a:solidFill>
                <a:prstClr val="white"/>
              </a:solidFill>
              <a:effectLst/>
              <a:uLnTx/>
              <a:uFillTx/>
              <a:latin typeface="Calibri"/>
              <a:ea typeface="+mn-ea"/>
              <a:cs typeface="+mn-cs"/>
              <a:sym typeface="Arial"/>
            </a:endParaRPr>
          </a:p>
        </p:txBody>
      </p:sp>
      <p:sp>
        <p:nvSpPr>
          <p:cNvPr id="9" name="Rectangle 8">
            <a:extLst>
              <a:ext uri="{FF2B5EF4-FFF2-40B4-BE49-F238E27FC236}">
                <a16:creationId xmlns:a16="http://schemas.microsoft.com/office/drawing/2014/main" id="{1985DDD9-BD51-4C43-9A8F-3E1535304491}"/>
              </a:ext>
            </a:extLst>
          </p:cNvPr>
          <p:cNvSpPr/>
          <p:nvPr/>
        </p:nvSpPr>
        <p:spPr>
          <a:xfrm>
            <a:off x="3224484" y="1980321"/>
            <a:ext cx="5397004" cy="5407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Penetapan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kebutuhan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PNS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dalam</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JF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dihitung</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berdasarkan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beban</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kerja</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yang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ditentukan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dari</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indikator</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kebutuhan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JF”</a:t>
            </a:r>
          </a:p>
        </p:txBody>
      </p:sp>
      <p:sp>
        <p:nvSpPr>
          <p:cNvPr id="10" name="Rectangle 9">
            <a:extLst>
              <a:ext uri="{FF2B5EF4-FFF2-40B4-BE49-F238E27FC236}">
                <a16:creationId xmlns:a16="http://schemas.microsoft.com/office/drawing/2014/main" id="{10A5757E-82AC-40DB-A285-DD45147367C7}"/>
              </a:ext>
            </a:extLst>
          </p:cNvPr>
          <p:cNvSpPr/>
          <p:nvPr/>
        </p:nvSpPr>
        <p:spPr>
          <a:xfrm>
            <a:off x="419018" y="2616983"/>
            <a:ext cx="2727959" cy="540793"/>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913815"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0" cap="none" spc="0" normalizeH="0" baseline="0" noProof="0" dirty="0">
                <a:ln>
                  <a:noFill/>
                </a:ln>
                <a:solidFill>
                  <a:prstClr val="white"/>
                </a:solidFill>
                <a:effectLst/>
                <a:uLnTx/>
                <a:uFillTx/>
                <a:latin typeface="Calibri"/>
                <a:ea typeface="+mn-ea"/>
                <a:cs typeface="+mn-cs"/>
                <a:sym typeface="+mn-ea"/>
              </a:rPr>
              <a:t>PERMENPAN 1 TAHUN 2020 </a:t>
            </a:r>
          </a:p>
          <a:p>
            <a:pPr marL="0" marR="0" lvl="0" indent="0" algn="ctr" defTabSz="913815" rtl="0" eaLnBrk="1" fontAlgn="auto" latinLnBrk="0" hangingPunct="1">
              <a:lnSpc>
                <a:spcPct val="100000"/>
              </a:lnSpc>
              <a:spcBef>
                <a:spcPts val="0"/>
              </a:spcBef>
              <a:spcAft>
                <a:spcPts val="0"/>
              </a:spcAft>
              <a:buClr>
                <a:srgbClr val="000000"/>
              </a:buClr>
              <a:buSzTx/>
              <a:buFontTx/>
              <a:buNone/>
              <a:tabLst/>
              <a:defRPr/>
            </a:pPr>
            <a:r>
              <a:rPr kumimoji="0" lang="en-US" sz="900" b="0" i="0" u="none" strike="noStrike" kern="0" cap="none" spc="0" normalizeH="0" baseline="0" noProof="0" dirty="0">
                <a:ln>
                  <a:noFill/>
                </a:ln>
                <a:solidFill>
                  <a:prstClr val="white"/>
                </a:solidFill>
                <a:effectLst/>
                <a:uLnTx/>
                <a:uFillTx/>
                <a:latin typeface="Calibri"/>
                <a:ea typeface="+mn-ea"/>
                <a:cs typeface="+mn-cs"/>
                <a:sym typeface="+mn-ea"/>
              </a:rPr>
              <a:t>TENTANG PEDOMAN PENYUSUNAN ANALISIS JABAT</a:t>
            </a:r>
            <a:r>
              <a:rPr kumimoji="0" lang="id-ID" altLang="en-US" sz="900" b="0" i="0" u="none" strike="noStrike" kern="0" cap="none" spc="0" normalizeH="0" baseline="0" noProof="0" dirty="0">
                <a:ln>
                  <a:noFill/>
                </a:ln>
                <a:solidFill>
                  <a:prstClr val="white"/>
                </a:solidFill>
                <a:effectLst/>
                <a:uLnTx/>
                <a:uFillTx/>
                <a:latin typeface="Calibri"/>
                <a:ea typeface="+mn-ea"/>
                <a:cs typeface="+mn-cs"/>
                <a:sym typeface="+mn-ea"/>
              </a:rPr>
              <a:t>AN</a:t>
            </a:r>
            <a:endParaRPr kumimoji="0" lang="id-ID" sz="900" b="0" i="0" u="none" strike="noStrike" kern="0" cap="none" spc="0" normalizeH="0" baseline="0" noProof="0" dirty="0">
              <a:ln>
                <a:noFill/>
              </a:ln>
              <a:solidFill>
                <a:prstClr val="white"/>
              </a:solidFill>
              <a:effectLst/>
              <a:uLnTx/>
              <a:uFillTx/>
              <a:latin typeface="Calibri"/>
              <a:ea typeface="+mn-ea"/>
              <a:cs typeface="+mn-cs"/>
              <a:sym typeface="Arial"/>
            </a:endParaRPr>
          </a:p>
        </p:txBody>
      </p:sp>
      <p:sp>
        <p:nvSpPr>
          <p:cNvPr id="11" name="Rectangle 10">
            <a:extLst>
              <a:ext uri="{FF2B5EF4-FFF2-40B4-BE49-F238E27FC236}">
                <a16:creationId xmlns:a16="http://schemas.microsoft.com/office/drawing/2014/main" id="{1985DDD9-BD51-4C43-9A8F-3E1535304491}"/>
              </a:ext>
            </a:extLst>
          </p:cNvPr>
          <p:cNvSpPr/>
          <p:nvPr/>
        </p:nvSpPr>
        <p:spPr>
          <a:xfrm>
            <a:off x="3245444" y="2616983"/>
            <a:ext cx="5397004" cy="5407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Instansi</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Pusat</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Instansi</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Daerah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wajib</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melaksanakan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anjab</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abk</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sbg</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prasyarat</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utk</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menyusun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peta</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jabatan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uraian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jabatan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serta</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jumlah</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kebutuhan</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ASN”</a:t>
            </a:r>
          </a:p>
        </p:txBody>
      </p:sp>
      <p:sp>
        <p:nvSpPr>
          <p:cNvPr id="12" name="Rectangle 11">
            <a:extLst>
              <a:ext uri="{FF2B5EF4-FFF2-40B4-BE49-F238E27FC236}">
                <a16:creationId xmlns:a16="http://schemas.microsoft.com/office/drawing/2014/main" id="{10A5757E-82AC-40DB-A285-DD45147367C7}"/>
              </a:ext>
            </a:extLst>
          </p:cNvPr>
          <p:cNvSpPr/>
          <p:nvPr/>
        </p:nvSpPr>
        <p:spPr>
          <a:xfrm>
            <a:off x="419020" y="3871402"/>
            <a:ext cx="2727959" cy="540793"/>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id-ID" altLang="en-US" sz="1100" b="1" i="0" u="none" strike="noStrike" kern="0" cap="none" spc="0" normalizeH="0" baseline="0" noProof="0" dirty="0">
                <a:ln>
                  <a:noFill/>
                </a:ln>
                <a:solidFill>
                  <a:prstClr val="white"/>
                </a:solidFill>
                <a:effectLst/>
                <a:uLnTx/>
                <a:uFillTx/>
                <a:latin typeface="Calibri"/>
                <a:ea typeface="+mn-ea"/>
                <a:cs typeface="+mn-cs"/>
                <a:sym typeface="+mn-ea"/>
              </a:rPr>
              <a:t>PERMENKES 43</a:t>
            </a:r>
            <a:r>
              <a:rPr kumimoji="0" lang="en-GB" altLang="en-US" sz="1100" b="1" i="0" u="none" strike="noStrike" kern="0" cap="none" spc="0" normalizeH="0" baseline="0" noProof="0" dirty="0">
                <a:ln>
                  <a:noFill/>
                </a:ln>
                <a:solidFill>
                  <a:prstClr val="white"/>
                </a:solidFill>
                <a:effectLst/>
                <a:uLnTx/>
                <a:uFillTx/>
                <a:latin typeface="Calibri"/>
                <a:ea typeface="+mn-ea"/>
                <a:cs typeface="+mn-cs"/>
                <a:sym typeface="+mn-ea"/>
              </a:rPr>
              <a:t> TAHUN 2</a:t>
            </a:r>
            <a:r>
              <a:rPr kumimoji="0" lang="id-ID" altLang="en-US" sz="1100" b="1" i="0" u="none" strike="noStrike" kern="0" cap="none" spc="0" normalizeH="0" baseline="0" noProof="0" dirty="0">
                <a:ln>
                  <a:noFill/>
                </a:ln>
                <a:solidFill>
                  <a:prstClr val="white"/>
                </a:solidFill>
                <a:effectLst/>
                <a:uLnTx/>
                <a:uFillTx/>
                <a:latin typeface="Calibri"/>
                <a:ea typeface="+mn-ea"/>
                <a:cs typeface="+mn-cs"/>
                <a:sym typeface="+mn-ea"/>
              </a:rPr>
              <a:t>019 </a:t>
            </a:r>
            <a:endParaRPr kumimoji="0" lang="en-GB" altLang="en-US" sz="1100" b="1" i="0" u="none" strike="noStrike" kern="0" cap="none" spc="0" normalizeH="0" baseline="0" noProof="0" dirty="0">
              <a:ln>
                <a:noFill/>
              </a:ln>
              <a:solidFill>
                <a:prstClr val="white"/>
              </a:solidFill>
              <a:effectLst/>
              <a:uLnTx/>
              <a:uFillTx/>
              <a:latin typeface="Calibri"/>
              <a:ea typeface="+mn-ea"/>
              <a:cs typeface="+mn-cs"/>
              <a:sym typeface="+mn-ea"/>
            </a:endParaRPr>
          </a:p>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id-ID" altLang="en-US" sz="900" b="0" i="0" u="none" strike="noStrike" kern="0" cap="none" spc="0" normalizeH="0" baseline="0" noProof="0" dirty="0">
                <a:ln>
                  <a:noFill/>
                </a:ln>
                <a:solidFill>
                  <a:prstClr val="white"/>
                </a:solidFill>
                <a:effectLst/>
                <a:uLnTx/>
                <a:uFillTx/>
                <a:latin typeface="Calibri"/>
                <a:ea typeface="+mn-ea"/>
                <a:cs typeface="+mn-cs"/>
                <a:sym typeface="+mn-ea"/>
              </a:rPr>
              <a:t>TENTANG PUSKESMAS</a:t>
            </a:r>
            <a:endParaRPr kumimoji="0" lang="en-US" sz="900" b="0" i="0" u="none" strike="noStrike" kern="0" cap="none" spc="0" normalizeH="0" baseline="0" noProof="0" dirty="0">
              <a:ln>
                <a:noFill/>
              </a:ln>
              <a:solidFill>
                <a:prstClr val="white"/>
              </a:solidFill>
              <a:effectLst/>
              <a:uLnTx/>
              <a:uFillTx/>
              <a:latin typeface="Calibri"/>
              <a:ea typeface="+mn-ea"/>
              <a:cs typeface="+mn-cs"/>
              <a:sym typeface="Arial"/>
            </a:endParaRPr>
          </a:p>
        </p:txBody>
      </p:sp>
      <p:sp>
        <p:nvSpPr>
          <p:cNvPr id="13" name="Rectangle 12">
            <a:extLst>
              <a:ext uri="{FF2B5EF4-FFF2-40B4-BE49-F238E27FC236}">
                <a16:creationId xmlns:a16="http://schemas.microsoft.com/office/drawing/2014/main" id="{1985DDD9-BD51-4C43-9A8F-3E1535304491}"/>
              </a:ext>
            </a:extLst>
          </p:cNvPr>
          <p:cNvSpPr/>
          <p:nvPr/>
        </p:nvSpPr>
        <p:spPr>
          <a:xfrm>
            <a:off x="3254526" y="3871402"/>
            <a:ext cx="5397004" cy="5407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id-ID" alt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“Puskesmas harus menghitung kebutuhan ideal terhadap jumlah dan jenjang nakes melalui </a:t>
            </a:r>
            <a:r>
              <a:rPr kumimoji="0" lang="id-ID" alt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analisis beban kerja</a:t>
            </a:r>
            <a:r>
              <a:rPr kumimoji="0" lang="id-ID" alt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p>
        </p:txBody>
      </p:sp>
      <p:sp>
        <p:nvSpPr>
          <p:cNvPr id="14" name="Rectangle 13">
            <a:extLst>
              <a:ext uri="{FF2B5EF4-FFF2-40B4-BE49-F238E27FC236}">
                <a16:creationId xmlns:a16="http://schemas.microsoft.com/office/drawing/2014/main" id="{10A5757E-82AC-40DB-A285-DD45147367C7}"/>
              </a:ext>
            </a:extLst>
          </p:cNvPr>
          <p:cNvSpPr/>
          <p:nvPr/>
        </p:nvSpPr>
        <p:spPr>
          <a:xfrm>
            <a:off x="419020" y="4479779"/>
            <a:ext cx="2727959" cy="540793"/>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id-ID" altLang="en-US" sz="1100" b="1" i="0" u="none" strike="noStrike" kern="0" cap="none" spc="0" normalizeH="0" baseline="0" noProof="0" dirty="0">
                <a:ln>
                  <a:noFill/>
                </a:ln>
                <a:solidFill>
                  <a:prstClr val="white"/>
                </a:solidFill>
                <a:effectLst/>
                <a:uLnTx/>
                <a:uFillTx/>
                <a:latin typeface="Calibri"/>
                <a:ea typeface="+mn-ea"/>
                <a:cs typeface="+mn-cs"/>
                <a:sym typeface="+mn-ea"/>
              </a:rPr>
              <a:t>PERMENKES 03</a:t>
            </a:r>
            <a:r>
              <a:rPr kumimoji="0" lang="en-GB" altLang="en-US" sz="1100" b="1" i="0" u="none" strike="noStrike" kern="0" cap="none" spc="0" normalizeH="0" baseline="0" noProof="0" dirty="0">
                <a:ln>
                  <a:noFill/>
                </a:ln>
                <a:solidFill>
                  <a:prstClr val="white"/>
                </a:solidFill>
                <a:effectLst/>
                <a:uLnTx/>
                <a:uFillTx/>
                <a:latin typeface="Calibri"/>
                <a:ea typeface="+mn-ea"/>
                <a:cs typeface="+mn-cs"/>
                <a:sym typeface="+mn-ea"/>
              </a:rPr>
              <a:t> TAHUN </a:t>
            </a:r>
            <a:r>
              <a:rPr kumimoji="0" lang="id-ID" altLang="en-US" sz="1100" b="1" i="0" u="none" strike="noStrike" kern="0" cap="none" spc="0" normalizeH="0" baseline="0" noProof="0" dirty="0">
                <a:ln>
                  <a:noFill/>
                </a:ln>
                <a:solidFill>
                  <a:prstClr val="white"/>
                </a:solidFill>
                <a:effectLst/>
                <a:uLnTx/>
                <a:uFillTx/>
                <a:latin typeface="Calibri"/>
                <a:ea typeface="+mn-ea"/>
                <a:cs typeface="+mn-cs"/>
                <a:sym typeface="+mn-ea"/>
              </a:rPr>
              <a:t>2020 </a:t>
            </a:r>
            <a:endParaRPr kumimoji="0" lang="en-GB" altLang="en-US" sz="1100" b="1" i="0" u="none" strike="noStrike" kern="0" cap="none" spc="0" normalizeH="0" baseline="0" noProof="0" dirty="0">
              <a:ln>
                <a:noFill/>
              </a:ln>
              <a:solidFill>
                <a:prstClr val="white"/>
              </a:solidFill>
              <a:effectLst/>
              <a:uLnTx/>
              <a:uFillTx/>
              <a:latin typeface="Calibri"/>
              <a:ea typeface="+mn-ea"/>
              <a:cs typeface="+mn-cs"/>
              <a:sym typeface="+mn-ea"/>
            </a:endParaRPr>
          </a:p>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GB" altLang="en-US" sz="900" b="0" i="0" u="none" strike="noStrike" kern="0" cap="none" spc="0" normalizeH="0" baseline="0" noProof="0" dirty="0">
                <a:ln>
                  <a:noFill/>
                </a:ln>
                <a:solidFill>
                  <a:prstClr val="white"/>
                </a:solidFill>
                <a:effectLst/>
                <a:uLnTx/>
                <a:uFillTx/>
                <a:latin typeface="Calibri"/>
                <a:ea typeface="+mn-ea"/>
                <a:cs typeface="+mn-cs"/>
                <a:sym typeface="+mn-ea"/>
              </a:rPr>
              <a:t>TENTANG </a:t>
            </a:r>
            <a:r>
              <a:rPr kumimoji="0" lang="id-ID" altLang="en-US" sz="900" b="0" i="0" u="none" strike="noStrike" kern="0" cap="none" spc="0" normalizeH="0" baseline="0" noProof="0" dirty="0">
                <a:ln>
                  <a:noFill/>
                </a:ln>
                <a:solidFill>
                  <a:prstClr val="white"/>
                </a:solidFill>
                <a:effectLst/>
                <a:uLnTx/>
                <a:uFillTx/>
                <a:latin typeface="Calibri"/>
                <a:ea typeface="+mn-ea"/>
                <a:cs typeface="+mn-cs"/>
                <a:sym typeface="+mn-ea"/>
              </a:rPr>
              <a:t>KLASIFIKASI DAN PERIJINAN RUMAH SAKIT</a:t>
            </a:r>
            <a:endParaRPr kumimoji="0" lang="en-US" sz="900" b="0" i="0" u="none" strike="noStrike" kern="0" cap="none" spc="0" normalizeH="0" baseline="0" noProof="0" dirty="0">
              <a:ln>
                <a:noFill/>
              </a:ln>
              <a:solidFill>
                <a:prstClr val="white"/>
              </a:solidFill>
              <a:effectLst/>
              <a:uLnTx/>
              <a:uFillTx/>
              <a:latin typeface="Calibri"/>
              <a:ea typeface="+mn-ea"/>
              <a:cs typeface="+mn-cs"/>
              <a:sym typeface="Arial"/>
            </a:endParaRPr>
          </a:p>
        </p:txBody>
      </p:sp>
      <p:sp>
        <p:nvSpPr>
          <p:cNvPr id="15" name="Rectangle 14">
            <a:extLst>
              <a:ext uri="{FF2B5EF4-FFF2-40B4-BE49-F238E27FC236}">
                <a16:creationId xmlns:a16="http://schemas.microsoft.com/office/drawing/2014/main" id="{1985DDD9-BD51-4C43-9A8F-3E1535304491}"/>
              </a:ext>
            </a:extLst>
          </p:cNvPr>
          <p:cNvSpPr/>
          <p:nvPr/>
        </p:nvSpPr>
        <p:spPr>
          <a:xfrm>
            <a:off x="3254526" y="4479779"/>
            <a:ext cx="5397004" cy="5407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id-ID" alt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“Jumlah dan kualifikasi sumber daya manusia disesuaikan dengan</a:t>
            </a:r>
          </a:p>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id-ID" alt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hasil analisis beban kerja</a:t>
            </a:r>
            <a:r>
              <a:rPr kumimoji="0" lang="id-ID" alt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kebutuhan, dan kemampuan pelayanan Rumah Sakit.</a:t>
            </a:r>
          </a:p>
        </p:txBody>
      </p:sp>
      <p:sp>
        <p:nvSpPr>
          <p:cNvPr id="17" name="Rectangle 16">
            <a:extLst>
              <a:ext uri="{FF2B5EF4-FFF2-40B4-BE49-F238E27FC236}">
                <a16:creationId xmlns:a16="http://schemas.microsoft.com/office/drawing/2014/main" id="{10A5757E-82AC-40DB-A285-DD45147367C7}"/>
              </a:ext>
            </a:extLst>
          </p:cNvPr>
          <p:cNvSpPr/>
          <p:nvPr/>
        </p:nvSpPr>
        <p:spPr>
          <a:xfrm>
            <a:off x="419020" y="3242013"/>
            <a:ext cx="2727959" cy="540793"/>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GB" altLang="en-US" sz="1100" b="1" i="0" u="none" strike="noStrike" kern="0" cap="none" spc="0" normalizeH="0" baseline="0" noProof="0" dirty="0">
                <a:ln>
                  <a:noFill/>
                </a:ln>
                <a:solidFill>
                  <a:prstClr val="white"/>
                </a:solidFill>
                <a:effectLst/>
                <a:uLnTx/>
                <a:uFillTx/>
                <a:latin typeface="Calibri"/>
                <a:ea typeface="+mn-ea"/>
                <a:cs typeface="+mn-cs"/>
                <a:sym typeface="+mn-ea"/>
              </a:rPr>
              <a:t>PERMENKES 43 TAHUN 2017 </a:t>
            </a:r>
          </a:p>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GB" sz="900" b="0" i="0" u="none" strike="noStrike" kern="0" cap="none" spc="0" normalizeH="0" baseline="0" noProof="0" dirty="0">
                <a:ln>
                  <a:noFill/>
                </a:ln>
                <a:solidFill>
                  <a:prstClr val="white"/>
                </a:solidFill>
                <a:effectLst/>
                <a:uLnTx/>
                <a:uFillTx/>
                <a:latin typeface="Calibri"/>
                <a:ea typeface="+mn-ea"/>
                <a:cs typeface="+mn-cs"/>
                <a:sym typeface="+mn-ea"/>
              </a:rPr>
              <a:t>PENYUSUNAN FORMASI JABATAN FUNGSIONAL KESEHATAN</a:t>
            </a:r>
            <a:endParaRPr kumimoji="0" lang="en-US" sz="900" b="0" i="0" u="none" strike="noStrike" kern="0" cap="none" spc="0" normalizeH="0" baseline="0" noProof="0" dirty="0">
              <a:ln>
                <a:noFill/>
              </a:ln>
              <a:solidFill>
                <a:prstClr val="white"/>
              </a:solidFill>
              <a:effectLst/>
              <a:uLnTx/>
              <a:uFillTx/>
              <a:latin typeface="Calibri"/>
              <a:ea typeface="+mn-ea"/>
              <a:cs typeface="+mn-cs"/>
              <a:sym typeface="Arial"/>
            </a:endParaRPr>
          </a:p>
        </p:txBody>
      </p:sp>
      <p:sp>
        <p:nvSpPr>
          <p:cNvPr id="18" name="Rectangle 17">
            <a:extLst>
              <a:ext uri="{FF2B5EF4-FFF2-40B4-BE49-F238E27FC236}">
                <a16:creationId xmlns:a16="http://schemas.microsoft.com/office/drawing/2014/main" id="{1985DDD9-BD51-4C43-9A8F-3E1535304491}"/>
              </a:ext>
            </a:extLst>
          </p:cNvPr>
          <p:cNvSpPr/>
          <p:nvPr/>
        </p:nvSpPr>
        <p:spPr>
          <a:xfrm>
            <a:off x="3224484" y="3242013"/>
            <a:ext cx="5397004" cy="5407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Formasi</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pada</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satuan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organisasi</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disusun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berdasarkan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analisis</a:t>
            </a:r>
            <a:r>
              <a:rPr kumimoji="0" lang="en-US" sz="1100" b="0"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kebutuhan</a:t>
            </a:r>
            <a:r>
              <a:rPr kumimoji="0" lang="en-US" sz="1100" b="0"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jabatan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dengan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menghitung</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rasio</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keseimbangan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antara</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beban</a:t>
            </a:r>
            <a:r>
              <a:rPr kumimoji="0" lang="en-US" sz="1100" b="0"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kerja</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dengan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jumlah</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jabatan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fungsional</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kesehatan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yang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dibutuhkan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a:t>
            </a:r>
          </a:p>
        </p:txBody>
      </p:sp>
      <p:sp>
        <p:nvSpPr>
          <p:cNvPr id="19" name="TextBox 18"/>
          <p:cNvSpPr txBox="1"/>
          <p:nvPr/>
        </p:nvSpPr>
        <p:spPr>
          <a:xfrm>
            <a:off x="8554402" y="1429927"/>
            <a:ext cx="557706" cy="357528"/>
          </a:xfrm>
          <a:prstGeom prst="roundRect">
            <a:avLst/>
          </a:prstGeom>
          <a:solidFill>
            <a:srgbClr val="FFFF00"/>
          </a:solidFill>
        </p:spPr>
        <p:txBody>
          <a:bodyPr wrap="square" lIns="68484" tIns="34283" rIns="68484" bIns="34283" rtlCol="0">
            <a:spAutoFit/>
          </a:bodyPr>
          <a:lstStyle/>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a:ln>
                  <a:noFill/>
                </a:ln>
                <a:solidFill>
                  <a:prstClr val="black"/>
                </a:solidFill>
                <a:effectLst/>
                <a:uLnTx/>
                <a:uFillTx/>
                <a:latin typeface="Arial"/>
                <a:ea typeface="+mn-ea"/>
                <a:cs typeface="Arial"/>
                <a:sym typeface="Arial"/>
              </a:rPr>
              <a:t>PASAL </a:t>
            </a:r>
          </a:p>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a:ln>
                  <a:noFill/>
                </a:ln>
                <a:solidFill>
                  <a:prstClr val="black"/>
                </a:solidFill>
                <a:effectLst/>
                <a:uLnTx/>
                <a:uFillTx/>
                <a:latin typeface="Arial"/>
                <a:ea typeface="+mn-ea"/>
                <a:cs typeface="Arial"/>
                <a:sym typeface="Arial"/>
              </a:rPr>
              <a:t>5</a:t>
            </a:r>
          </a:p>
        </p:txBody>
      </p:sp>
      <p:sp>
        <p:nvSpPr>
          <p:cNvPr id="20" name="TextBox 19"/>
          <p:cNvSpPr txBox="1"/>
          <p:nvPr/>
        </p:nvSpPr>
        <p:spPr>
          <a:xfrm>
            <a:off x="8565031" y="2076182"/>
            <a:ext cx="557706" cy="357528"/>
          </a:xfrm>
          <a:prstGeom prst="roundRect">
            <a:avLst/>
          </a:prstGeom>
          <a:solidFill>
            <a:srgbClr val="FFFF00"/>
          </a:solidFill>
        </p:spPr>
        <p:txBody>
          <a:bodyPr wrap="square" lIns="68484" tIns="34283" rIns="68484" bIns="34283" rtlCol="0">
            <a:spAutoFit/>
          </a:bodyPr>
          <a:lstStyle/>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a:ln>
                  <a:noFill/>
                </a:ln>
                <a:solidFill>
                  <a:prstClr val="black"/>
                </a:solidFill>
                <a:effectLst/>
                <a:uLnTx/>
                <a:uFillTx/>
                <a:latin typeface="Arial"/>
                <a:ea typeface="+mn-ea"/>
                <a:cs typeface="Arial"/>
                <a:sym typeface="Arial"/>
              </a:rPr>
              <a:t>PASAL </a:t>
            </a:r>
          </a:p>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a:ln>
                  <a:noFill/>
                </a:ln>
                <a:solidFill>
                  <a:prstClr val="black"/>
                </a:solidFill>
                <a:effectLst/>
                <a:uLnTx/>
                <a:uFillTx/>
                <a:latin typeface="Arial"/>
                <a:ea typeface="+mn-ea"/>
                <a:cs typeface="Arial"/>
                <a:sym typeface="Arial"/>
              </a:rPr>
              <a:t>58</a:t>
            </a:r>
          </a:p>
        </p:txBody>
      </p:sp>
      <p:sp>
        <p:nvSpPr>
          <p:cNvPr id="21" name="TextBox 20"/>
          <p:cNvSpPr txBox="1"/>
          <p:nvPr/>
        </p:nvSpPr>
        <p:spPr>
          <a:xfrm>
            <a:off x="8586294" y="2712844"/>
            <a:ext cx="557706" cy="357528"/>
          </a:xfrm>
          <a:prstGeom prst="roundRect">
            <a:avLst/>
          </a:prstGeom>
          <a:solidFill>
            <a:srgbClr val="FFFF00"/>
          </a:solidFill>
        </p:spPr>
        <p:txBody>
          <a:bodyPr wrap="square" lIns="68484" tIns="34283" rIns="68484" bIns="34283" rtlCol="0">
            <a:spAutoFit/>
          </a:bodyPr>
          <a:lstStyle/>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a:ln>
                  <a:noFill/>
                </a:ln>
                <a:solidFill>
                  <a:prstClr val="black"/>
                </a:solidFill>
                <a:effectLst/>
                <a:uLnTx/>
                <a:uFillTx/>
                <a:latin typeface="Arial"/>
                <a:ea typeface="+mn-ea"/>
                <a:cs typeface="Arial"/>
                <a:sym typeface="Arial"/>
              </a:rPr>
              <a:t>PASAL </a:t>
            </a:r>
          </a:p>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GB" sz="800" b="1" i="0" u="none" strike="noStrike" kern="0" cap="none" spc="0" normalizeH="0" baseline="0" noProof="0" dirty="0">
                <a:ln>
                  <a:noFill/>
                </a:ln>
                <a:solidFill>
                  <a:prstClr val="black"/>
                </a:solidFill>
                <a:effectLst/>
                <a:uLnTx/>
                <a:uFillTx/>
                <a:latin typeface="Arial"/>
                <a:ea typeface="+mn-ea"/>
                <a:cs typeface="Arial"/>
                <a:sym typeface="Arial"/>
              </a:rPr>
              <a:t>2</a:t>
            </a:r>
            <a:endParaRPr kumimoji="0" lang="en-US" sz="800" b="1" i="0" u="none" strike="noStrike" kern="0" cap="none" spc="0" normalizeH="0" baseline="0" noProof="0" dirty="0">
              <a:ln>
                <a:noFill/>
              </a:ln>
              <a:solidFill>
                <a:prstClr val="black"/>
              </a:solidFill>
              <a:effectLst/>
              <a:uLnTx/>
              <a:uFillTx/>
              <a:latin typeface="Arial"/>
              <a:ea typeface="+mn-ea"/>
              <a:cs typeface="Arial"/>
              <a:sym typeface="Arial"/>
            </a:endParaRPr>
          </a:p>
        </p:txBody>
      </p:sp>
      <p:sp>
        <p:nvSpPr>
          <p:cNvPr id="22" name="TextBox 21"/>
          <p:cNvSpPr txBox="1"/>
          <p:nvPr/>
        </p:nvSpPr>
        <p:spPr>
          <a:xfrm>
            <a:off x="8575661" y="3967263"/>
            <a:ext cx="557706" cy="357528"/>
          </a:xfrm>
          <a:prstGeom prst="roundRect">
            <a:avLst/>
          </a:prstGeom>
          <a:solidFill>
            <a:srgbClr val="FFFF00"/>
          </a:solidFill>
        </p:spPr>
        <p:txBody>
          <a:bodyPr wrap="square" lIns="68484" tIns="34283" rIns="68484" bIns="34283" rtlCol="0">
            <a:spAutoFit/>
          </a:bodyPr>
          <a:lstStyle/>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a:ln>
                  <a:noFill/>
                </a:ln>
                <a:solidFill>
                  <a:prstClr val="black"/>
                </a:solidFill>
                <a:effectLst/>
                <a:uLnTx/>
                <a:uFillTx/>
                <a:latin typeface="Arial"/>
                <a:ea typeface="+mn-ea"/>
                <a:cs typeface="Arial"/>
                <a:sym typeface="Arial"/>
              </a:rPr>
              <a:t>PASAL </a:t>
            </a:r>
          </a:p>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GB" sz="800" b="1" i="0" u="none" strike="noStrike" kern="0" cap="none" spc="0" normalizeH="0" baseline="0" noProof="0" dirty="0">
                <a:ln>
                  <a:noFill/>
                </a:ln>
                <a:solidFill>
                  <a:prstClr val="black"/>
                </a:solidFill>
                <a:effectLst/>
                <a:uLnTx/>
                <a:uFillTx/>
                <a:latin typeface="Arial"/>
                <a:ea typeface="+mn-ea"/>
                <a:cs typeface="Arial"/>
                <a:sym typeface="Arial"/>
              </a:rPr>
              <a:t>18</a:t>
            </a:r>
            <a:endParaRPr kumimoji="0" lang="en-US" sz="800" b="1" i="0" u="none" strike="noStrike" kern="0" cap="none" spc="0" normalizeH="0" baseline="0" noProof="0" dirty="0">
              <a:ln>
                <a:noFill/>
              </a:ln>
              <a:solidFill>
                <a:prstClr val="black"/>
              </a:solidFill>
              <a:effectLst/>
              <a:uLnTx/>
              <a:uFillTx/>
              <a:latin typeface="Arial"/>
              <a:ea typeface="+mn-ea"/>
              <a:cs typeface="Arial"/>
              <a:sym typeface="Arial"/>
            </a:endParaRPr>
          </a:p>
        </p:txBody>
      </p:sp>
      <p:sp>
        <p:nvSpPr>
          <p:cNvPr id="23" name="TextBox 22"/>
          <p:cNvSpPr txBox="1"/>
          <p:nvPr/>
        </p:nvSpPr>
        <p:spPr>
          <a:xfrm>
            <a:off x="8554395" y="4575640"/>
            <a:ext cx="557706" cy="357528"/>
          </a:xfrm>
          <a:prstGeom prst="roundRect">
            <a:avLst/>
          </a:prstGeom>
          <a:solidFill>
            <a:srgbClr val="FFFF00"/>
          </a:solidFill>
        </p:spPr>
        <p:txBody>
          <a:bodyPr wrap="square" lIns="68484" tIns="34283" rIns="68484" bIns="34283" rtlCol="0">
            <a:spAutoFit/>
          </a:bodyPr>
          <a:lstStyle/>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a:ln>
                  <a:noFill/>
                </a:ln>
                <a:solidFill>
                  <a:prstClr val="black"/>
                </a:solidFill>
                <a:effectLst/>
                <a:uLnTx/>
                <a:uFillTx/>
                <a:latin typeface="Arial"/>
                <a:ea typeface="+mn-ea"/>
                <a:cs typeface="Arial"/>
                <a:sym typeface="Arial"/>
              </a:rPr>
              <a:t>PASAL </a:t>
            </a:r>
          </a:p>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GB" sz="800" b="1" i="0" u="none" strike="noStrike" kern="0" cap="none" spc="0" normalizeH="0" baseline="0" noProof="0" dirty="0">
                <a:ln>
                  <a:noFill/>
                </a:ln>
                <a:solidFill>
                  <a:prstClr val="black"/>
                </a:solidFill>
                <a:effectLst/>
                <a:uLnTx/>
                <a:uFillTx/>
                <a:latin typeface="Arial"/>
                <a:ea typeface="+mn-ea"/>
                <a:cs typeface="Arial"/>
                <a:sym typeface="Arial"/>
              </a:rPr>
              <a:t>11</a:t>
            </a:r>
            <a:endParaRPr kumimoji="0" lang="en-US" sz="800" b="1" i="0" u="none" strike="noStrike" kern="0" cap="none" spc="0" normalizeH="0" baseline="0" noProof="0" dirty="0">
              <a:ln>
                <a:noFill/>
              </a:ln>
              <a:solidFill>
                <a:prstClr val="black"/>
              </a:solidFill>
              <a:effectLst/>
              <a:uLnTx/>
              <a:uFillTx/>
              <a:latin typeface="Arial"/>
              <a:ea typeface="+mn-ea"/>
              <a:cs typeface="Arial"/>
              <a:sym typeface="Arial"/>
            </a:endParaRPr>
          </a:p>
        </p:txBody>
      </p:sp>
      <p:sp>
        <p:nvSpPr>
          <p:cNvPr id="24" name="TextBox 23"/>
          <p:cNvSpPr txBox="1"/>
          <p:nvPr/>
        </p:nvSpPr>
        <p:spPr>
          <a:xfrm>
            <a:off x="8575660" y="3431518"/>
            <a:ext cx="557706" cy="165986"/>
          </a:xfrm>
          <a:prstGeom prst="roundRect">
            <a:avLst/>
          </a:prstGeom>
          <a:solidFill>
            <a:srgbClr val="FFFF00"/>
          </a:solidFill>
        </p:spPr>
        <p:txBody>
          <a:bodyPr wrap="square" lIns="68484" tIns="34283" rIns="68484" bIns="34283" rtlCol="0">
            <a:spAutoFit/>
          </a:bodyPr>
          <a:lstStyle/>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GB" sz="500" b="1" i="0" u="none" strike="noStrike" kern="0" cap="none" spc="0" normalizeH="0" baseline="0" noProof="0" dirty="0">
                <a:ln>
                  <a:noFill/>
                </a:ln>
                <a:solidFill>
                  <a:prstClr val="black"/>
                </a:solidFill>
                <a:effectLst/>
                <a:uLnTx/>
                <a:uFillTx/>
                <a:latin typeface="Arial"/>
                <a:ea typeface="+mn-ea"/>
                <a:cs typeface="Arial"/>
                <a:sym typeface="Arial"/>
              </a:rPr>
              <a:t>LAMPIRAN</a:t>
            </a:r>
            <a:endParaRPr kumimoji="0" lang="en-US" sz="500" b="1" i="0" u="none" strike="noStrike" kern="0" cap="none" spc="0" normalizeH="0" baseline="0" noProof="0" dirty="0">
              <a:ln>
                <a:noFill/>
              </a:ln>
              <a:solidFill>
                <a:prstClr val="black"/>
              </a:solidFill>
              <a:effectLst/>
              <a:uLnTx/>
              <a:uFillTx/>
              <a:latin typeface="Arial"/>
              <a:ea typeface="+mn-ea"/>
              <a:cs typeface="Arial"/>
              <a:sym typeface="Arial"/>
            </a:endParaRPr>
          </a:p>
        </p:txBody>
      </p:sp>
      <p:sp>
        <p:nvSpPr>
          <p:cNvPr id="25" name="Rectangle 24">
            <a:extLst>
              <a:ext uri="{FF2B5EF4-FFF2-40B4-BE49-F238E27FC236}">
                <a16:creationId xmlns:a16="http://schemas.microsoft.com/office/drawing/2014/main" id="{1E0169B1-CE48-412C-B1AA-741E410BFB7A}"/>
              </a:ext>
            </a:extLst>
          </p:cNvPr>
          <p:cNvSpPr/>
          <p:nvPr/>
        </p:nvSpPr>
        <p:spPr>
          <a:xfrm>
            <a:off x="418729" y="584817"/>
            <a:ext cx="2727959" cy="687304"/>
          </a:xfrm>
          <a:prstGeom prst="rect">
            <a:avLst/>
          </a:prstGeom>
          <a:solidFill>
            <a:srgbClr val="008E87"/>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id-ID" altLang="en-US" sz="1100" b="1" i="0" u="none" strike="noStrike" kern="0" cap="none" spc="0" normalizeH="0" baseline="0" noProof="0">
                <a:ln>
                  <a:noFill/>
                </a:ln>
                <a:solidFill>
                  <a:prstClr val="white"/>
                </a:solidFill>
                <a:effectLst/>
                <a:uLnTx/>
                <a:uFillTx/>
                <a:latin typeface="Calibri"/>
                <a:ea typeface="+mn-ea"/>
                <a:cs typeface="+mn-cs"/>
                <a:sym typeface="+mn-ea"/>
              </a:rPr>
              <a:t>UU 5 TAHUN 2014</a:t>
            </a:r>
            <a:endParaRPr kumimoji="0" lang="en-US" sz="1100" b="1" i="0" u="none" strike="noStrike" kern="0" cap="none" spc="0" normalizeH="0" baseline="0" noProof="0">
              <a:ln>
                <a:noFill/>
              </a:ln>
              <a:solidFill>
                <a:prstClr val="white"/>
              </a:solidFill>
              <a:effectLst/>
              <a:uLnTx/>
              <a:uFillTx/>
              <a:latin typeface="Calibri"/>
              <a:ea typeface="+mn-ea"/>
              <a:cs typeface="+mn-cs"/>
              <a:sym typeface="+mn-ea"/>
            </a:endParaRPr>
          </a:p>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US" sz="900" b="0" i="0" u="none" strike="noStrike" kern="0" cap="none" spc="0" normalizeH="0" baseline="0" noProof="0">
                <a:ln>
                  <a:noFill/>
                </a:ln>
                <a:solidFill>
                  <a:prstClr val="white"/>
                </a:solidFill>
                <a:effectLst/>
                <a:uLnTx/>
                <a:uFillTx/>
                <a:latin typeface="Calibri"/>
                <a:ea typeface="+mn-ea"/>
                <a:cs typeface="+mn-cs"/>
                <a:sym typeface="+mn-ea"/>
              </a:rPr>
              <a:t>TENTANG </a:t>
            </a:r>
            <a:r>
              <a:rPr kumimoji="0" lang="id-ID" sz="900" b="0" i="0" u="none" strike="noStrike" kern="0" cap="none" spc="0" normalizeH="0" baseline="0" noProof="0">
                <a:ln>
                  <a:noFill/>
                </a:ln>
                <a:solidFill>
                  <a:prstClr val="white"/>
                </a:solidFill>
                <a:effectLst/>
                <a:uLnTx/>
                <a:uFillTx/>
                <a:latin typeface="Calibri"/>
                <a:ea typeface="+mn-ea"/>
                <a:cs typeface="+mn-cs"/>
                <a:sym typeface="+mn-ea"/>
              </a:rPr>
              <a:t>APARATUR SIPIL NEGARA</a:t>
            </a:r>
            <a:endParaRPr kumimoji="0" lang="en-US" sz="900" b="0" i="0" u="none" strike="noStrike" kern="0" cap="none" spc="0" normalizeH="0" baseline="0" noProof="0" dirty="0">
              <a:ln>
                <a:noFill/>
              </a:ln>
              <a:solidFill>
                <a:prstClr val="white"/>
              </a:solidFill>
              <a:effectLst/>
              <a:uLnTx/>
              <a:uFillTx/>
              <a:latin typeface="Calibri"/>
              <a:ea typeface="+mn-ea"/>
              <a:cs typeface="+mn-cs"/>
              <a:sym typeface="Arial"/>
            </a:endParaRPr>
          </a:p>
        </p:txBody>
      </p:sp>
      <p:sp>
        <p:nvSpPr>
          <p:cNvPr id="26" name="Rectangle 25">
            <a:extLst>
              <a:ext uri="{FF2B5EF4-FFF2-40B4-BE49-F238E27FC236}">
                <a16:creationId xmlns:a16="http://schemas.microsoft.com/office/drawing/2014/main" id="{88D2557A-E37A-4FE0-9BAA-92F7EB29055F}"/>
              </a:ext>
            </a:extLst>
          </p:cNvPr>
          <p:cNvSpPr/>
          <p:nvPr/>
        </p:nvSpPr>
        <p:spPr>
          <a:xfrm>
            <a:off x="3224193" y="584817"/>
            <a:ext cx="5397004" cy="68730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3" rIns="91386" bIns="45693" rtlCol="0" anchor="ctr"/>
          <a:lstStyle/>
          <a:p>
            <a:pPr marL="0" marR="0" lvl="0" indent="0" algn="ctr" defTabSz="684508" rtl="0" eaLnBrk="1" fontAlgn="auto" latinLnBrk="0" hangingPunct="1">
              <a:lnSpc>
                <a:spcPct val="100000"/>
              </a:lnSpc>
              <a:spcBef>
                <a:spcPts val="0"/>
              </a:spcBef>
              <a:spcAft>
                <a:spcPts val="0"/>
              </a:spcAft>
              <a:buClr>
                <a:srgbClr val="000000"/>
              </a:buClr>
              <a:buSzTx/>
              <a:buFontTx/>
              <a:buNone/>
              <a:tabLst/>
              <a:defRPr/>
            </a:pP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Setiap</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Instansi</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Pemerintah</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wajib</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prstClr val="black"/>
                </a:solidFill>
                <a:effectLst/>
                <a:uLnTx/>
                <a:uFillTx/>
                <a:latin typeface="Calibri"/>
                <a:ea typeface="+mn-ea"/>
                <a:cs typeface="Calibri" pitchFamily="34" charset="0"/>
                <a:sym typeface="Arial"/>
              </a:rPr>
              <a:t>menyusun</a:t>
            </a:r>
            <a:r>
              <a:rPr kumimoji="0" lang="en-US" sz="1100" b="1"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prstClr val="black"/>
                </a:solidFill>
                <a:effectLst/>
                <a:uLnTx/>
                <a:uFillTx/>
                <a:latin typeface="Calibri"/>
                <a:ea typeface="+mn-ea"/>
                <a:cs typeface="Calibri" pitchFamily="34" charset="0"/>
                <a:sym typeface="Arial"/>
              </a:rPr>
              <a:t>kebutuhan</a:t>
            </a:r>
            <a:r>
              <a:rPr kumimoji="0" lang="en-US" sz="1100" b="1"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jumlah</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dan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jenis</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Jabatan</a:t>
            </a:r>
            <a:r>
              <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rPr>
              <a:t> PNS </a:t>
            </a:r>
            <a:r>
              <a:rPr kumimoji="0" lang="en-US" sz="1100" b="0" i="0" u="none" strike="noStrike" kern="0" cap="none" spc="0" normalizeH="0" baseline="0" noProof="0" dirty="0" err="1">
                <a:ln>
                  <a:noFill/>
                </a:ln>
                <a:solidFill>
                  <a:prstClr val="black"/>
                </a:solidFill>
                <a:effectLst/>
                <a:uLnTx/>
                <a:uFillTx/>
                <a:latin typeface="Calibri"/>
                <a:ea typeface="+mn-ea"/>
                <a:cs typeface="Calibri" pitchFamily="34" charset="0"/>
                <a:sym typeface="Arial"/>
              </a:rPr>
              <a:t>berdasarkan</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analisis</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Jabatan</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dan</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analisis</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dirty="0" err="1">
                <a:ln>
                  <a:noFill/>
                </a:ln>
                <a:solidFill>
                  <a:srgbClr val="FF0000"/>
                </a:solidFill>
                <a:effectLst/>
                <a:uLnTx/>
                <a:uFillTx/>
                <a:latin typeface="Calibri"/>
                <a:ea typeface="+mn-ea"/>
                <a:cs typeface="Calibri" pitchFamily="34" charset="0"/>
                <a:sym typeface="Arial"/>
              </a:rPr>
              <a:t>beban</a:t>
            </a:r>
            <a:r>
              <a:rPr kumimoji="0" lang="en-US" sz="1100" b="1" i="0" u="none" strike="noStrike" kern="0" cap="none" spc="0" normalizeH="0" baseline="0" noProof="0" dirty="0">
                <a:ln>
                  <a:noFill/>
                </a:ln>
                <a:solidFill>
                  <a:srgbClr val="FF0000"/>
                </a:solidFill>
                <a:effectLst/>
                <a:uLnTx/>
                <a:uFillTx/>
                <a:latin typeface="Calibri"/>
                <a:ea typeface="+mn-ea"/>
                <a:cs typeface="Calibri" pitchFamily="34" charset="0"/>
                <a:sym typeface="Arial"/>
              </a:rPr>
              <a:t> </a:t>
            </a:r>
            <a:r>
              <a:rPr kumimoji="0" lang="en-US" sz="1100" b="1" i="0" u="none" strike="noStrike" kern="0" cap="none" spc="0" normalizeH="0" baseline="0" noProof="0" err="1">
                <a:ln>
                  <a:noFill/>
                </a:ln>
                <a:solidFill>
                  <a:srgbClr val="FF0000"/>
                </a:solidFill>
                <a:effectLst/>
                <a:uLnTx/>
                <a:uFillTx/>
                <a:latin typeface="Calibri"/>
                <a:ea typeface="+mn-ea"/>
                <a:cs typeface="Calibri" pitchFamily="34" charset="0"/>
                <a:sym typeface="Arial"/>
              </a:rPr>
              <a:t>kerja</a:t>
            </a:r>
            <a:r>
              <a:rPr kumimoji="0" lang="en-US" sz="1100" b="0" i="0" u="none" strike="noStrike" kern="0" cap="none" spc="0" normalizeH="0" baseline="0" noProof="0">
                <a:ln>
                  <a:noFill/>
                </a:ln>
                <a:solidFill>
                  <a:prstClr val="black"/>
                </a:solidFill>
                <a:effectLst/>
                <a:uLnTx/>
                <a:uFillTx/>
                <a:latin typeface="Calibri"/>
                <a:ea typeface="+mn-ea"/>
                <a:cs typeface="Calibri" pitchFamily="34" charset="0"/>
                <a:sym typeface="Arial"/>
              </a:rPr>
              <a:t>.”</a:t>
            </a:r>
            <a:br>
              <a:rPr kumimoji="0" lang="id-ID" sz="1100" b="0" i="0" u="none" strike="noStrike" kern="0" cap="none" spc="0" normalizeH="0" baseline="0" noProof="0">
                <a:ln>
                  <a:noFill/>
                </a:ln>
                <a:solidFill>
                  <a:prstClr val="black"/>
                </a:solidFill>
                <a:effectLst/>
                <a:uLnTx/>
                <a:uFillTx/>
                <a:latin typeface="Calibri"/>
                <a:ea typeface="+mn-ea"/>
                <a:cs typeface="Calibri" pitchFamily="34" charset="0"/>
                <a:sym typeface="Arial"/>
              </a:rPr>
            </a:br>
            <a:r>
              <a:rPr kumimoji="0" lang="id-ID" sz="1100" b="0" i="0" u="none" strike="noStrike" kern="0" cap="none" spc="0" normalizeH="0" baseline="0" noProof="0">
                <a:ln>
                  <a:noFill/>
                </a:ln>
                <a:solidFill>
                  <a:prstClr val="black"/>
                </a:solidFill>
                <a:effectLst/>
                <a:uLnTx/>
                <a:uFillTx/>
                <a:latin typeface="Calibri"/>
                <a:ea typeface="+mn-ea"/>
                <a:cs typeface="Calibri" pitchFamily="34" charset="0"/>
                <a:sym typeface="Arial"/>
              </a:rPr>
              <a:t>“Penyusunan kebutuhan jumlah dan jenis jabatan PNS dilakukan untuk jangka waktu 5 (lima) tahun yang terperinci per 1(satu) tahun berdasarkan prioritas kebutuhan”</a:t>
            </a:r>
            <a:endParaRPr kumimoji="0" lang="en-US" sz="1100" b="0" i="0" u="none" strike="noStrike" kern="0" cap="none" spc="0" normalizeH="0" baseline="0" noProof="0" dirty="0">
              <a:ln>
                <a:noFill/>
              </a:ln>
              <a:solidFill>
                <a:prstClr val="black"/>
              </a:solidFill>
              <a:effectLst/>
              <a:uLnTx/>
              <a:uFillTx/>
              <a:latin typeface="Calibri"/>
              <a:ea typeface="+mn-ea"/>
              <a:cs typeface="Calibri" pitchFamily="34" charset="0"/>
              <a:sym typeface="Arial"/>
            </a:endParaRPr>
          </a:p>
        </p:txBody>
      </p:sp>
      <p:sp>
        <p:nvSpPr>
          <p:cNvPr id="27" name="TextBox 26">
            <a:extLst>
              <a:ext uri="{FF2B5EF4-FFF2-40B4-BE49-F238E27FC236}">
                <a16:creationId xmlns:a16="http://schemas.microsoft.com/office/drawing/2014/main" id="{9279BCA8-6ED8-4D98-9D84-B9E02C27186C}"/>
              </a:ext>
            </a:extLst>
          </p:cNvPr>
          <p:cNvSpPr txBox="1"/>
          <p:nvPr/>
        </p:nvSpPr>
        <p:spPr>
          <a:xfrm>
            <a:off x="8554111" y="816576"/>
            <a:ext cx="557706" cy="357528"/>
          </a:xfrm>
          <a:prstGeom prst="roundRect">
            <a:avLst/>
          </a:prstGeom>
          <a:solidFill>
            <a:srgbClr val="FFFF00"/>
          </a:solidFill>
        </p:spPr>
        <p:txBody>
          <a:bodyPr wrap="square" lIns="68484" tIns="34283" rIns="68484" bIns="34283" rtlCol="0">
            <a:spAutoFit/>
          </a:bodyPr>
          <a:lstStyle/>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a:ln>
                  <a:noFill/>
                </a:ln>
                <a:solidFill>
                  <a:prstClr val="black"/>
                </a:solidFill>
                <a:effectLst/>
                <a:uLnTx/>
                <a:uFillTx/>
                <a:latin typeface="Arial"/>
                <a:ea typeface="+mn-ea"/>
                <a:cs typeface="Arial"/>
                <a:sym typeface="Arial"/>
              </a:rPr>
              <a:t>PASAL </a:t>
            </a:r>
          </a:p>
          <a:p>
            <a:pPr marL="0" marR="0" lvl="0" indent="0" algn="ctr" defTabSz="684721"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a:ln>
                  <a:noFill/>
                </a:ln>
                <a:solidFill>
                  <a:prstClr val="black"/>
                </a:solidFill>
                <a:effectLst/>
                <a:uLnTx/>
                <a:uFillTx/>
                <a:latin typeface="Arial"/>
                <a:ea typeface="+mn-ea"/>
                <a:cs typeface="Arial"/>
                <a:sym typeface="Arial"/>
              </a:rPr>
              <a:t>5</a:t>
            </a:r>
            <a:r>
              <a:rPr kumimoji="0" lang="id-ID" sz="800" b="1" i="0" u="none" strike="noStrike" kern="0" cap="none" spc="0" normalizeH="0" baseline="0" noProof="0">
                <a:ln>
                  <a:noFill/>
                </a:ln>
                <a:solidFill>
                  <a:prstClr val="black"/>
                </a:solidFill>
                <a:effectLst/>
                <a:uLnTx/>
                <a:uFillTx/>
                <a:latin typeface="Arial"/>
                <a:ea typeface="+mn-ea"/>
                <a:cs typeface="Arial"/>
                <a:sym typeface="Arial"/>
              </a:rPr>
              <a:t>6</a:t>
            </a:r>
            <a:endParaRPr kumimoji="0" lang="en-US" sz="800" b="1" i="0" u="none" strike="noStrike" kern="0" cap="none" spc="0" normalizeH="0" baseline="0" noProof="0" dirty="0">
              <a:ln>
                <a:noFill/>
              </a:ln>
              <a:solidFill>
                <a:prstClr val="black"/>
              </a:solidFill>
              <a:effectLst/>
              <a:uLnTx/>
              <a:uFillTx/>
              <a:latin typeface="Arial"/>
              <a:ea typeface="+mn-ea"/>
              <a:cs typeface="Arial"/>
              <a:sym typeface="Arial"/>
            </a:endParaRPr>
          </a:p>
        </p:txBody>
      </p:sp>
    </p:spTree>
    <p:extLst>
      <p:ext uri="{BB962C8B-B14F-4D97-AF65-F5344CB8AC3E}">
        <p14:creationId xmlns:p14="http://schemas.microsoft.com/office/powerpoint/2010/main" val="417495282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SE_Mekanisme_Pengangkatan_PNS_dalam_Jafung_ke_PPK.pdf - Adobe Reader">
            <a:extLst>
              <a:ext uri="{FF2B5EF4-FFF2-40B4-BE49-F238E27FC236}">
                <a16:creationId xmlns:a16="http://schemas.microsoft.com/office/drawing/2014/main" id="{05050AC1-BEFE-45AC-92A3-FB2116F5AC22}"/>
              </a:ext>
            </a:extLst>
          </p:cNvPr>
          <p:cNvPicPr>
            <a:picLocks noChangeAspect="1"/>
          </p:cNvPicPr>
          <p:nvPr/>
        </p:nvPicPr>
        <p:blipFill rotWithShape="1">
          <a:blip r:embed="rId2">
            <a:extLst>
              <a:ext uri="{28A0092B-C50C-407E-A947-70E740481C1C}">
                <a14:useLocalDpi xmlns:a14="http://schemas.microsoft.com/office/drawing/2010/main" val="0"/>
              </a:ext>
            </a:extLst>
          </a:blip>
          <a:srcRect l="35454" t="12473" r="34026" b="3094"/>
          <a:stretch/>
        </p:blipFill>
        <p:spPr>
          <a:xfrm>
            <a:off x="530549" y="962700"/>
            <a:ext cx="3714049" cy="3858825"/>
          </a:xfrm>
          <a:prstGeom prst="rect">
            <a:avLst/>
          </a:prstGeom>
          <a:ln>
            <a:noFill/>
          </a:ln>
          <a:effectLst>
            <a:outerShdw blurRad="292100" dist="139700" dir="2700000" algn="tl" rotWithShape="0">
              <a:srgbClr val="333333">
                <a:alpha val="65000"/>
              </a:srgbClr>
            </a:outerShdw>
          </a:effectLst>
        </p:spPr>
      </p:pic>
      <p:pic>
        <p:nvPicPr>
          <p:cNvPr id="7" name="Picture 6" descr="SE_Mekanisme_Pengangkatan_PNS_dalam_Jafung_ke_PPK.pdf - Adobe Reader">
            <a:extLst>
              <a:ext uri="{FF2B5EF4-FFF2-40B4-BE49-F238E27FC236}">
                <a16:creationId xmlns:a16="http://schemas.microsoft.com/office/drawing/2014/main" id="{90B4CB3C-86B6-499D-AFE5-04E34D9DF870}"/>
              </a:ext>
            </a:extLst>
          </p:cNvPr>
          <p:cNvPicPr>
            <a:picLocks noChangeAspect="1"/>
          </p:cNvPicPr>
          <p:nvPr/>
        </p:nvPicPr>
        <p:blipFill rotWithShape="1">
          <a:blip r:embed="rId3">
            <a:extLst>
              <a:ext uri="{28A0092B-C50C-407E-A947-70E740481C1C}">
                <a14:useLocalDpi xmlns:a14="http://schemas.microsoft.com/office/drawing/2010/main" val="0"/>
              </a:ext>
            </a:extLst>
          </a:blip>
          <a:srcRect l="35325" t="14403" r="33766" b="27218"/>
          <a:stretch/>
        </p:blipFill>
        <p:spPr>
          <a:xfrm>
            <a:off x="4485499" y="974401"/>
            <a:ext cx="3266125" cy="3321017"/>
          </a:xfrm>
          <a:prstGeom prst="rect">
            <a:avLst/>
          </a:prstGeom>
        </p:spPr>
      </p:pic>
      <p:sp>
        <p:nvSpPr>
          <p:cNvPr id="8" name="Rounded Rectangle 6">
            <a:extLst>
              <a:ext uri="{FF2B5EF4-FFF2-40B4-BE49-F238E27FC236}">
                <a16:creationId xmlns:a16="http://schemas.microsoft.com/office/drawing/2014/main" id="{FA80CEFB-D45A-444D-A5AD-C17268AA05A7}"/>
              </a:ext>
            </a:extLst>
          </p:cNvPr>
          <p:cNvSpPr/>
          <p:nvPr/>
        </p:nvSpPr>
        <p:spPr>
          <a:xfrm>
            <a:off x="975741" y="4247713"/>
            <a:ext cx="3055786" cy="274898"/>
          </a:xfrm>
          <a:prstGeom prst="roundRect">
            <a:avLst/>
          </a:prstGeom>
          <a:noFill/>
          <a:ln w="28575" cap="flat" cmpd="sng" algn="ctr">
            <a:solidFill>
              <a:srgbClr val="FF0000"/>
            </a:solidFill>
            <a:prstDash val="solid"/>
          </a:ln>
          <a:effectLst/>
        </p:spPr>
        <p:txBody>
          <a:bodyPr lIns="68555" tIns="34277" rIns="68555" bIns="34277" rtlCol="0" anchor="ctr"/>
          <a:lstStyle/>
          <a:p>
            <a:pPr marL="0" marR="0" lvl="0" indent="0" algn="ctr" defTabSz="685800" rtl="0" eaLnBrk="1" fontAlgn="auto" latinLnBrk="0" hangingPunct="1">
              <a:lnSpc>
                <a:spcPct val="100000"/>
              </a:lnSpc>
              <a:spcBef>
                <a:spcPts val="0"/>
              </a:spcBef>
              <a:spcAft>
                <a:spcPts val="0"/>
              </a:spcAft>
              <a:buClr>
                <a:srgbClr val="000000"/>
              </a:buClr>
              <a:buSzTx/>
              <a:buFontTx/>
              <a:buNone/>
              <a:tabLst/>
              <a:defRPr/>
            </a:pPr>
            <a:endParaRPr kumimoji="0" lang="id-ID" sz="135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 name="Right Arrow 2">
            <a:extLst>
              <a:ext uri="{FF2B5EF4-FFF2-40B4-BE49-F238E27FC236}">
                <a16:creationId xmlns:a16="http://schemas.microsoft.com/office/drawing/2014/main" id="{E2248403-91D7-4422-989E-1802145F89BD}"/>
              </a:ext>
            </a:extLst>
          </p:cNvPr>
          <p:cNvSpPr/>
          <p:nvPr/>
        </p:nvSpPr>
        <p:spPr>
          <a:xfrm>
            <a:off x="4075438" y="4229665"/>
            <a:ext cx="350011" cy="274898"/>
          </a:xfrm>
          <a:prstGeom prst="rightArrow">
            <a:avLst/>
          </a:prstGeom>
          <a:solidFill>
            <a:srgbClr val="0091EA"/>
          </a:solidFill>
          <a:ln w="25400" cap="flat" cmpd="sng" algn="ctr">
            <a:solidFill>
              <a:srgbClr val="0091EA">
                <a:shade val="50000"/>
              </a:srgbClr>
            </a:solidFill>
            <a:prstDash val="solid"/>
          </a:ln>
          <a:effectLst/>
        </p:spPr>
        <p:txBody>
          <a:bodyPr lIns="51417" tIns="25717" rIns="51417" bIns="25717" rtlCol="0" anchor="ctr"/>
          <a:lstStyle/>
          <a:p>
            <a:pPr marL="0" marR="0" lvl="0" indent="0" algn="ctr" defTabSz="685800" rtl="0" eaLnBrk="1" fontAlgn="auto" latinLnBrk="0" hangingPunct="1">
              <a:lnSpc>
                <a:spcPct val="100000"/>
              </a:lnSpc>
              <a:spcBef>
                <a:spcPts val="0"/>
              </a:spcBef>
              <a:spcAft>
                <a:spcPts val="0"/>
              </a:spcAft>
              <a:buClr>
                <a:srgbClr val="000000"/>
              </a:buClr>
              <a:buSzTx/>
              <a:buFontTx/>
              <a:buNone/>
              <a:tabLst/>
              <a:defRPr/>
            </a:pPr>
            <a:endParaRPr kumimoji="0" lang="id-ID" sz="135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0" name="Rounded Rectangle 8">
            <a:extLst>
              <a:ext uri="{FF2B5EF4-FFF2-40B4-BE49-F238E27FC236}">
                <a16:creationId xmlns:a16="http://schemas.microsoft.com/office/drawing/2014/main" id="{575940EB-876C-4F9E-9023-C41C6EC889C3}"/>
              </a:ext>
            </a:extLst>
          </p:cNvPr>
          <p:cNvSpPr/>
          <p:nvPr/>
        </p:nvSpPr>
        <p:spPr>
          <a:xfrm>
            <a:off x="4452521" y="3831660"/>
            <a:ext cx="3055392" cy="927517"/>
          </a:xfrm>
          <a:prstGeom prst="roundRect">
            <a:avLst/>
          </a:prstGeom>
          <a:solidFill>
            <a:srgbClr val="0053A3">
              <a:lumMod val="60000"/>
              <a:lumOff val="40000"/>
            </a:srgbClr>
          </a:solidFill>
          <a:ln w="28575" cap="flat" cmpd="sng" algn="ctr">
            <a:solidFill>
              <a:srgbClr val="FF0000"/>
            </a:solidFill>
            <a:prstDash val="solid"/>
          </a:ln>
          <a:effectLst/>
        </p:spPr>
        <p:txBody>
          <a:bodyPr lIns="51417" tIns="25717" rIns="51417" bIns="25717" rtlCol="0" anchor="ctr"/>
          <a:lstStyle/>
          <a:p>
            <a:pPr marL="0" marR="0" lvl="0" indent="0" algn="just" defTabSz="685800" rtl="0" eaLnBrk="1" fontAlgn="auto" latinLnBrk="0" hangingPunct="1">
              <a:lnSpc>
                <a:spcPct val="100000"/>
              </a:lnSpc>
              <a:spcBef>
                <a:spcPts val="0"/>
              </a:spcBef>
              <a:spcAft>
                <a:spcPts val="0"/>
              </a:spcAft>
              <a:buClr>
                <a:srgbClr val="000000"/>
              </a:buClr>
              <a:buSzTx/>
              <a:buFontTx/>
              <a:buNone/>
              <a:tabLst/>
              <a:defRPr/>
            </a:pPr>
            <a:r>
              <a:rPr kumimoji="0" lang="id-ID" sz="825" b="0" i="0" u="none" strike="noStrike" kern="0" cap="none" spc="0" normalizeH="0" baseline="0" noProof="0" dirty="0">
                <a:ln>
                  <a:noFill/>
                </a:ln>
                <a:solidFill>
                  <a:srgbClr val="263238"/>
                </a:solidFill>
                <a:effectLst/>
                <a:uLnTx/>
                <a:uFillTx/>
                <a:latin typeface="Arial"/>
                <a:ea typeface="+mn-ea"/>
                <a:cs typeface="+mn-cs"/>
                <a:sym typeface="Arial"/>
              </a:rPr>
              <a:t>Apabila K/L/Pemda ingin mengangkat PNS kedalam Jabatan Fungsional keahlian dan keterampilan baik melalui pengangkatan pertama, perpindahan dari jabatan lain, atau melalui penyesuaian, </a:t>
            </a:r>
            <a:r>
              <a:rPr kumimoji="0" lang="id-ID" sz="825" b="1" i="0" u="none" strike="noStrike" kern="0" cap="none" spc="0" normalizeH="0" baseline="0" noProof="0" dirty="0">
                <a:ln>
                  <a:noFill/>
                </a:ln>
                <a:solidFill>
                  <a:srgbClr val="263238"/>
                </a:solidFill>
                <a:effectLst/>
                <a:uLnTx/>
                <a:uFillTx/>
                <a:latin typeface="Arial"/>
                <a:ea typeface="+mn-ea"/>
                <a:cs typeface="+mn-cs"/>
                <a:sym typeface="Arial"/>
              </a:rPr>
              <a:t>wajib didahului dengan penyampaian usulan kepada Instansi Pembina Jabatan Fungsional untuk mendapatkan Rekomendasi sebelum menyampaikan usulan kepada Menteri PANRB</a:t>
            </a:r>
          </a:p>
        </p:txBody>
      </p:sp>
      <p:sp>
        <p:nvSpPr>
          <p:cNvPr id="12" name="TextBox 11">
            <a:extLst>
              <a:ext uri="{FF2B5EF4-FFF2-40B4-BE49-F238E27FC236}">
                <a16:creationId xmlns:a16="http://schemas.microsoft.com/office/drawing/2014/main" id="{E9D9E219-74FB-4602-9727-81820B6C8468}"/>
              </a:ext>
            </a:extLst>
          </p:cNvPr>
          <p:cNvSpPr txBox="1"/>
          <p:nvPr/>
        </p:nvSpPr>
        <p:spPr>
          <a:xfrm>
            <a:off x="530549" y="159157"/>
            <a:ext cx="6255284" cy="646331"/>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5050"/>
                </a:solidFill>
                <a:effectLst/>
                <a:uLnTx/>
                <a:uFillTx/>
                <a:latin typeface="Arial"/>
                <a:ea typeface="+mn-ea"/>
                <a:cs typeface="+mn-cs"/>
              </a:rPr>
              <a:t>MEKANISME PENGANGKATAN PNS DALAM JABFUNG</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5050"/>
                </a:solidFill>
                <a:effectLst/>
                <a:uLnTx/>
                <a:uFillTx/>
                <a:latin typeface="Arial"/>
                <a:ea typeface="+mn-ea"/>
                <a:cs typeface="+mn-cs"/>
              </a:rPr>
              <a:t>Surat </a:t>
            </a:r>
            <a:r>
              <a:rPr kumimoji="0" lang="en-US" sz="1800" b="1" i="0" u="none" strike="noStrike" kern="1200" cap="none" spc="0" normalizeH="0" baseline="0" noProof="0" dirty="0" err="1">
                <a:ln>
                  <a:noFill/>
                </a:ln>
                <a:solidFill>
                  <a:srgbClr val="005050"/>
                </a:solidFill>
                <a:effectLst/>
                <a:uLnTx/>
                <a:uFillTx/>
                <a:latin typeface="Arial"/>
                <a:ea typeface="+mn-ea"/>
                <a:cs typeface="+mn-cs"/>
              </a:rPr>
              <a:t>Edaran</a:t>
            </a:r>
            <a:r>
              <a:rPr kumimoji="0" lang="en-US" sz="1800" b="1" i="0" u="none" strike="noStrike" kern="1200" cap="none" spc="0" normalizeH="0" baseline="0" noProof="0" dirty="0">
                <a:ln>
                  <a:noFill/>
                </a:ln>
                <a:solidFill>
                  <a:srgbClr val="005050"/>
                </a:solidFill>
                <a:effectLst/>
                <a:uLnTx/>
                <a:uFillTx/>
                <a:latin typeface="Arial"/>
                <a:ea typeface="+mn-ea"/>
                <a:cs typeface="+mn-cs"/>
              </a:rPr>
              <a:t> Menteri PAN-RB 15 </a:t>
            </a:r>
            <a:r>
              <a:rPr kumimoji="0" lang="en-US" sz="1800" b="1" i="0" u="none" strike="noStrike" kern="1200" cap="none" spc="0" normalizeH="0" baseline="0" noProof="0" dirty="0" err="1">
                <a:ln>
                  <a:noFill/>
                </a:ln>
                <a:solidFill>
                  <a:srgbClr val="005050"/>
                </a:solidFill>
                <a:effectLst/>
                <a:uLnTx/>
                <a:uFillTx/>
                <a:latin typeface="Arial"/>
                <a:ea typeface="+mn-ea"/>
                <a:cs typeface="+mn-cs"/>
              </a:rPr>
              <a:t>Oktober</a:t>
            </a:r>
            <a:r>
              <a:rPr kumimoji="0" lang="en-US" sz="1800" b="1" i="0" u="none" strike="noStrike" kern="1200" cap="none" spc="0" normalizeH="0" baseline="0" noProof="0" dirty="0">
                <a:ln>
                  <a:noFill/>
                </a:ln>
                <a:solidFill>
                  <a:srgbClr val="005050"/>
                </a:solidFill>
                <a:effectLst/>
                <a:uLnTx/>
                <a:uFillTx/>
                <a:latin typeface="Arial"/>
                <a:ea typeface="+mn-ea"/>
                <a:cs typeface="+mn-cs"/>
              </a:rPr>
              <a:t> 2018</a:t>
            </a:r>
          </a:p>
        </p:txBody>
      </p:sp>
    </p:spTree>
    <p:extLst>
      <p:ext uri="{BB962C8B-B14F-4D97-AF65-F5344CB8AC3E}">
        <p14:creationId xmlns:p14="http://schemas.microsoft.com/office/powerpoint/2010/main" val="36678670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srcRect l="15374" t="18554" r="39604" b="13085"/>
          <a:stretch>
            <a:fillRect/>
          </a:stretch>
        </p:blipFill>
        <p:spPr bwMode="auto">
          <a:xfrm>
            <a:off x="395537" y="889735"/>
            <a:ext cx="4070093" cy="3364031"/>
          </a:xfrm>
          <a:prstGeom prst="rect">
            <a:avLst/>
          </a:prstGeom>
          <a:noFill/>
          <a:ln w="6350">
            <a:solidFill>
              <a:schemeClr val="accent1"/>
            </a:solidFill>
            <a:miter lim="800000"/>
            <a:headEnd/>
            <a:tailEnd/>
          </a:ln>
          <a:effectLst/>
        </p:spPr>
      </p:pic>
      <p:sp>
        <p:nvSpPr>
          <p:cNvPr id="10" name="Content Placeholder 7"/>
          <p:cNvSpPr>
            <a:spLocks noGrp="1"/>
          </p:cNvSpPr>
          <p:nvPr>
            <p:ph type="title"/>
          </p:nvPr>
        </p:nvSpPr>
        <p:spPr>
          <a:xfrm>
            <a:off x="243000" y="175735"/>
            <a:ext cx="6629275" cy="386843"/>
          </a:xfrm>
        </p:spPr>
        <p:txBody>
          <a:bodyPr>
            <a:noAutofit/>
          </a:bodyPr>
          <a:lstStyle/>
          <a:p>
            <a:pPr algn="l"/>
            <a:r>
              <a:rPr lang="en-US" sz="2400" dirty="0"/>
              <a:t>PENYUSUNAN FORMASI JFK</a:t>
            </a:r>
            <a:endParaRPr lang="id-ID" sz="2400" dirty="0"/>
          </a:p>
        </p:txBody>
      </p:sp>
      <p:pic>
        <p:nvPicPr>
          <p:cNvPr id="7" name="Picture 6">
            <a:extLst>
              <a:ext uri="{FF2B5EF4-FFF2-40B4-BE49-F238E27FC236}">
                <a16:creationId xmlns:a16="http://schemas.microsoft.com/office/drawing/2014/main" id="{30F30F7A-960B-49E5-8302-376F57606E1B}"/>
              </a:ext>
            </a:extLst>
          </p:cNvPr>
          <p:cNvPicPr>
            <a:picLocks noChangeAspect="1"/>
          </p:cNvPicPr>
          <p:nvPr/>
        </p:nvPicPr>
        <p:blipFill rotWithShape="1">
          <a:blip r:embed="rId3"/>
          <a:srcRect l="23933" r="22628"/>
          <a:stretch/>
        </p:blipFill>
        <p:spPr>
          <a:xfrm>
            <a:off x="4678492" y="860111"/>
            <a:ext cx="3960440" cy="3404361"/>
          </a:xfrm>
          <a:prstGeom prst="rect">
            <a:avLst/>
          </a:prstGeom>
        </p:spPr>
      </p:pic>
    </p:spTree>
    <p:extLst>
      <p:ext uri="{BB962C8B-B14F-4D97-AF65-F5344CB8AC3E}">
        <p14:creationId xmlns:p14="http://schemas.microsoft.com/office/powerpoint/2010/main" val="60888592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9874" y="133350"/>
            <a:ext cx="5764038" cy="486454"/>
          </a:xfrm>
          <a:prstGeom prst="roundRect">
            <a:avLst/>
          </a:prstGeom>
          <a:solidFill>
            <a:srgbClr val="FFFF00"/>
          </a:solidFill>
        </p:spPr>
        <p:txBody>
          <a:bodyPr/>
          <a:lstStyle/>
          <a:p>
            <a:pPr algn="ctr"/>
            <a:r>
              <a:rPr lang="id-ID" altLang="ko-KR" sz="2400" b="1" dirty="0">
                <a:solidFill>
                  <a:schemeClr val="accent1"/>
                </a:solidFill>
              </a:rPr>
              <a:t>9 </a:t>
            </a:r>
            <a:r>
              <a:rPr lang="en-US" altLang="ko-KR" sz="2400" b="1" dirty="0">
                <a:solidFill>
                  <a:schemeClr val="accent1"/>
                </a:solidFill>
              </a:rPr>
              <a:t>Tata Cara </a:t>
            </a:r>
            <a:r>
              <a:rPr lang="en-US" altLang="ko-KR" sz="2400" b="1" dirty="0" err="1">
                <a:solidFill>
                  <a:schemeClr val="accent1"/>
                </a:solidFill>
              </a:rPr>
              <a:t>Penyusunan</a:t>
            </a:r>
            <a:r>
              <a:rPr lang="en-US" altLang="ko-KR" sz="2400" b="1" dirty="0">
                <a:solidFill>
                  <a:schemeClr val="accent1"/>
                </a:solidFill>
              </a:rPr>
              <a:t> </a:t>
            </a:r>
            <a:r>
              <a:rPr lang="en-US" altLang="ko-KR" sz="2400" b="1" dirty="0" err="1">
                <a:solidFill>
                  <a:schemeClr val="tx1">
                    <a:lumMod val="75000"/>
                    <a:lumOff val="25000"/>
                  </a:schemeClr>
                </a:solidFill>
              </a:rPr>
              <a:t>Formasi</a:t>
            </a:r>
            <a:endParaRPr lang="ko-KR" altLang="en-US" sz="2400" b="1" dirty="0">
              <a:solidFill>
                <a:schemeClr val="tx1">
                  <a:lumMod val="75000"/>
                  <a:lumOff val="25000"/>
                </a:schemeClr>
              </a:solidFill>
            </a:endParaRPr>
          </a:p>
        </p:txBody>
      </p:sp>
      <p:grpSp>
        <p:nvGrpSpPr>
          <p:cNvPr id="4" name="Group 3"/>
          <p:cNvGrpSpPr/>
          <p:nvPr/>
        </p:nvGrpSpPr>
        <p:grpSpPr>
          <a:xfrm>
            <a:off x="177939" y="879292"/>
            <a:ext cx="1687908" cy="1284386"/>
            <a:chOff x="98852" y="1469675"/>
            <a:chExt cx="1687908" cy="1284386"/>
          </a:xfrm>
        </p:grpSpPr>
        <p:sp>
          <p:nvSpPr>
            <p:cNvPr id="35" name="Rounded Rectangle 34"/>
            <p:cNvSpPr/>
            <p:nvPr/>
          </p:nvSpPr>
          <p:spPr>
            <a:xfrm>
              <a:off x="98852" y="1469675"/>
              <a:ext cx="1687908" cy="1284386"/>
            </a:xfrm>
            <a:prstGeom prst="roundRect">
              <a:avLst>
                <a:gd name="adj" fmla="val 8843"/>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78"/>
              <a:endParaRPr lang="ko-KR" altLang="en-US" sz="1100">
                <a:solidFill>
                  <a:prstClr val="white"/>
                </a:solidFill>
                <a:latin typeface="Calibri"/>
                <a:ea typeface="맑은 고딕" panose="020B0503020000020004" pitchFamily="34" charset="-127"/>
              </a:endParaRPr>
            </a:p>
          </p:txBody>
        </p:sp>
        <p:sp>
          <p:nvSpPr>
            <p:cNvPr id="37" name="TextBox 36"/>
            <p:cNvSpPr txBox="1"/>
            <p:nvPr/>
          </p:nvSpPr>
          <p:spPr>
            <a:xfrm>
              <a:off x="811674" y="1891717"/>
              <a:ext cx="910836" cy="400110"/>
            </a:xfrm>
            <a:prstGeom prst="rect">
              <a:avLst/>
            </a:prstGeom>
            <a:noFill/>
          </p:spPr>
          <p:txBody>
            <a:bodyPr wrap="square" lIns="91440" tIns="45720" rIns="91440" bIns="45720" rtlCol="0">
              <a:spAutoFit/>
            </a:bodyPr>
            <a:lstStyle/>
            <a:p>
              <a:pPr algn="ctr" defTabSz="914378"/>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Inventarisasi</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Tugas</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Pokok</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 </a:t>
              </a:r>
              <a:endParaRPr lang="ko-KR" altLang="en-US" sz="1000" b="1" dirty="0">
                <a:solidFill>
                  <a:prstClr val="black">
                    <a:lumMod val="75000"/>
                    <a:lumOff val="25000"/>
                  </a:prstClr>
                </a:solidFill>
                <a:latin typeface="Calibri"/>
                <a:ea typeface="맑은 고딕" panose="020B0503020000020004" pitchFamily="34" charset="-127"/>
                <a:cs typeface="Arial" pitchFamily="34" charset="0"/>
              </a:endParaRPr>
            </a:p>
          </p:txBody>
        </p:sp>
        <p:pic>
          <p:nvPicPr>
            <p:cNvPr id="1028" name="Picture 4" descr="Physical"/>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0338" y="1813112"/>
              <a:ext cx="461336" cy="68812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 name="Group 4"/>
          <p:cNvGrpSpPr/>
          <p:nvPr/>
        </p:nvGrpSpPr>
        <p:grpSpPr>
          <a:xfrm>
            <a:off x="1965133" y="879289"/>
            <a:ext cx="1767129" cy="1284386"/>
            <a:chOff x="2335455" y="1469675"/>
            <a:chExt cx="1767129" cy="1284386"/>
          </a:xfrm>
        </p:grpSpPr>
        <p:sp>
          <p:nvSpPr>
            <p:cNvPr id="12" name="Rounded Rectangle 11"/>
            <p:cNvSpPr/>
            <p:nvPr/>
          </p:nvSpPr>
          <p:spPr>
            <a:xfrm>
              <a:off x="2335455" y="1469675"/>
              <a:ext cx="1687908" cy="1284386"/>
            </a:xfrm>
            <a:prstGeom prst="roundRect">
              <a:avLst>
                <a:gd name="adj" fmla="val 8843"/>
              </a:avLst>
            </a:prstGeom>
            <a:noFill/>
            <a:ln w="317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78"/>
              <a:endParaRPr lang="ko-KR" altLang="en-US" sz="1100">
                <a:solidFill>
                  <a:prstClr val="white"/>
                </a:solidFill>
                <a:latin typeface="Calibri"/>
                <a:ea typeface="맑은 고딕" panose="020B0503020000020004" pitchFamily="34" charset="-127"/>
              </a:endParaRPr>
            </a:p>
          </p:txBody>
        </p:sp>
        <p:sp>
          <p:nvSpPr>
            <p:cNvPr id="20" name="TextBox 19"/>
            <p:cNvSpPr txBox="1"/>
            <p:nvPr/>
          </p:nvSpPr>
          <p:spPr>
            <a:xfrm>
              <a:off x="3066678" y="1624076"/>
              <a:ext cx="1035906" cy="938719"/>
            </a:xfrm>
            <a:prstGeom prst="rect">
              <a:avLst/>
            </a:prstGeom>
            <a:noFill/>
          </p:spPr>
          <p:txBody>
            <a:bodyPr wrap="square" lIns="91440" tIns="45720" rIns="91440" bIns="45720" rtlCol="0">
              <a:spAutoFit/>
            </a:bodyPr>
            <a:lstStyle/>
            <a:p>
              <a:pPr algn="ctr" defTabSz="914378"/>
              <a:r>
                <a:rPr lang="en-US" altLang="ko-KR" sz="1100" b="1" dirty="0" err="1">
                  <a:solidFill>
                    <a:prstClr val="black">
                      <a:lumMod val="75000"/>
                      <a:lumOff val="25000"/>
                    </a:prstClr>
                  </a:solidFill>
                  <a:latin typeface="Calibri"/>
                  <a:ea typeface="맑은 고딕" panose="020B0503020000020004" pitchFamily="34" charset="-127"/>
                  <a:cs typeface="Arial" pitchFamily="34" charset="0"/>
                </a:rPr>
                <a:t>Inventarisasi</a:t>
              </a:r>
              <a:r>
                <a:rPr lang="en-US" altLang="ko-KR" sz="11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100" b="1" dirty="0" err="1">
                  <a:solidFill>
                    <a:prstClr val="black">
                      <a:lumMod val="75000"/>
                      <a:lumOff val="25000"/>
                    </a:prstClr>
                  </a:solidFill>
                  <a:latin typeface="Calibri"/>
                  <a:ea typeface="맑은 고딕" panose="020B0503020000020004" pitchFamily="34" charset="-127"/>
                  <a:cs typeface="Arial" pitchFamily="34" charset="0"/>
                </a:rPr>
                <a:t>nilai</a:t>
              </a:r>
              <a:r>
                <a:rPr lang="en-US" altLang="ko-KR" sz="11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100" b="1" dirty="0" err="1">
                  <a:solidFill>
                    <a:prstClr val="black">
                      <a:lumMod val="75000"/>
                      <a:lumOff val="25000"/>
                    </a:prstClr>
                  </a:solidFill>
                  <a:latin typeface="Calibri"/>
                  <a:ea typeface="맑은 고딕" panose="020B0503020000020004" pitchFamily="34" charset="-127"/>
                  <a:cs typeface="Arial" pitchFamily="34" charset="0"/>
                </a:rPr>
                <a:t>angka</a:t>
              </a:r>
              <a:r>
                <a:rPr lang="en-US" altLang="ko-KR" sz="11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100" b="1" dirty="0" err="1">
                  <a:solidFill>
                    <a:prstClr val="black">
                      <a:lumMod val="75000"/>
                      <a:lumOff val="25000"/>
                    </a:prstClr>
                  </a:solidFill>
                  <a:latin typeface="Calibri"/>
                  <a:ea typeface="맑은 고딕" panose="020B0503020000020004" pitchFamily="34" charset="-127"/>
                  <a:cs typeface="Arial" pitchFamily="34" charset="0"/>
                </a:rPr>
                <a:t>kredit</a:t>
              </a:r>
              <a:r>
                <a:rPr lang="en-US" altLang="ko-KR" sz="11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100" b="1" dirty="0" err="1">
                  <a:solidFill>
                    <a:prstClr val="black">
                      <a:lumMod val="75000"/>
                      <a:lumOff val="25000"/>
                    </a:prstClr>
                  </a:solidFill>
                  <a:latin typeface="Calibri"/>
                  <a:ea typeface="맑은 고딕" panose="020B0503020000020004" pitchFamily="34" charset="-127"/>
                  <a:cs typeface="Arial" pitchFamily="34" charset="0"/>
                </a:rPr>
                <a:t>untuk</a:t>
              </a:r>
              <a:r>
                <a:rPr lang="en-US" altLang="ko-KR" sz="11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100" b="1" dirty="0" err="1">
                  <a:solidFill>
                    <a:prstClr val="black">
                      <a:lumMod val="75000"/>
                      <a:lumOff val="25000"/>
                    </a:prstClr>
                  </a:solidFill>
                  <a:latin typeface="Calibri"/>
                  <a:ea typeface="맑은 고딕" panose="020B0503020000020004" pitchFamily="34" charset="-127"/>
                  <a:cs typeface="Arial" pitchFamily="34" charset="0"/>
                </a:rPr>
                <a:t>butir-butir</a:t>
              </a:r>
              <a:r>
                <a:rPr lang="en-US" altLang="ko-KR" sz="11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100" b="1" dirty="0" err="1">
                  <a:solidFill>
                    <a:prstClr val="black">
                      <a:lumMod val="75000"/>
                      <a:lumOff val="25000"/>
                    </a:prstClr>
                  </a:solidFill>
                  <a:latin typeface="Calibri"/>
                  <a:ea typeface="맑은 고딕" panose="020B0503020000020004" pitchFamily="34" charset="-127"/>
                  <a:cs typeface="Arial" pitchFamily="34" charset="0"/>
                </a:rPr>
                <a:t>kegiatan</a:t>
              </a:r>
              <a:endParaRPr lang="ko-KR" altLang="en-US" sz="1100" b="1" dirty="0">
                <a:solidFill>
                  <a:prstClr val="black">
                    <a:lumMod val="75000"/>
                    <a:lumOff val="25000"/>
                  </a:prstClr>
                </a:solidFill>
                <a:latin typeface="Calibri"/>
                <a:ea typeface="맑은 고딕" panose="020B0503020000020004" pitchFamily="34" charset="-127"/>
                <a:cs typeface="Arial" pitchFamily="34" charset="0"/>
              </a:endParaRPr>
            </a:p>
          </p:txBody>
        </p:sp>
        <p:pic>
          <p:nvPicPr>
            <p:cNvPr id="14" name="Picture 13"/>
            <p:cNvPicPr>
              <a:picLocks noChangeAspect="1"/>
            </p:cNvPicPr>
            <p:nvPr/>
          </p:nvPicPr>
          <p:blipFill rotWithShape="1">
            <a:blip r:embed="rId3"/>
            <a:srcRect l="16923" t="3571" r="19231" b="3571"/>
            <a:stretch/>
          </p:blipFill>
          <p:spPr>
            <a:xfrm>
              <a:off x="2572183" y="1832686"/>
              <a:ext cx="376658" cy="589946"/>
            </a:xfrm>
            <a:prstGeom prst="rect">
              <a:avLst/>
            </a:prstGeom>
          </p:spPr>
        </p:pic>
      </p:grpSp>
      <p:grpSp>
        <p:nvGrpSpPr>
          <p:cNvPr id="6" name="Group 5"/>
          <p:cNvGrpSpPr/>
          <p:nvPr/>
        </p:nvGrpSpPr>
        <p:grpSpPr>
          <a:xfrm>
            <a:off x="3798137" y="890548"/>
            <a:ext cx="1770964" cy="1284386"/>
            <a:chOff x="4605524" y="1469675"/>
            <a:chExt cx="1770964" cy="1284386"/>
          </a:xfrm>
        </p:grpSpPr>
        <p:sp>
          <p:nvSpPr>
            <p:cNvPr id="10" name="Rounded Rectangle 9"/>
            <p:cNvSpPr/>
            <p:nvPr/>
          </p:nvSpPr>
          <p:spPr>
            <a:xfrm>
              <a:off x="4605524" y="1469675"/>
              <a:ext cx="1687908" cy="1284386"/>
            </a:xfrm>
            <a:prstGeom prst="roundRect">
              <a:avLst>
                <a:gd name="adj" fmla="val 8843"/>
              </a:avLst>
            </a:prstGeom>
            <a:solidFill>
              <a:schemeClr val="accent1"/>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78"/>
              <a:endParaRPr lang="ko-KR" altLang="en-US" sz="1100">
                <a:solidFill>
                  <a:prstClr val="white"/>
                </a:solidFill>
                <a:latin typeface="Calibri"/>
                <a:ea typeface="맑은 고딕" panose="020B0503020000020004" pitchFamily="34" charset="-127"/>
              </a:endParaRPr>
            </a:p>
          </p:txBody>
        </p:sp>
        <p:sp>
          <p:nvSpPr>
            <p:cNvPr id="21" name="TextBox 20"/>
            <p:cNvSpPr txBox="1"/>
            <p:nvPr/>
          </p:nvSpPr>
          <p:spPr>
            <a:xfrm>
              <a:off x="5306669" y="1781550"/>
              <a:ext cx="1069819" cy="784830"/>
            </a:xfrm>
            <a:prstGeom prst="rect">
              <a:avLst/>
            </a:prstGeom>
            <a:noFill/>
          </p:spPr>
          <p:txBody>
            <a:bodyPr wrap="square" lIns="91440" tIns="45720" rIns="91440" bIns="45720" rtlCol="0">
              <a:spAutoFit/>
            </a:bodyPr>
            <a:lstStyle/>
            <a:p>
              <a:pPr algn="ctr" defTabSz="914378"/>
              <a:r>
                <a:rPr lang="en-US" altLang="ko-KR" sz="900" b="1" dirty="0" err="1">
                  <a:solidFill>
                    <a:prstClr val="white"/>
                  </a:solidFill>
                  <a:latin typeface="Calibri"/>
                  <a:ea typeface="맑은 고딕" panose="020B0503020000020004" pitchFamily="34" charset="-127"/>
                  <a:cs typeface="Arial" pitchFamily="34" charset="0"/>
                </a:rPr>
                <a:t>Menentukan</a:t>
              </a:r>
              <a:r>
                <a:rPr lang="en-US" altLang="ko-KR" sz="900" b="1" dirty="0">
                  <a:solidFill>
                    <a:prstClr val="white"/>
                  </a:solidFill>
                  <a:latin typeface="Calibri"/>
                  <a:ea typeface="맑은 고딕" panose="020B0503020000020004" pitchFamily="34" charset="-127"/>
                  <a:cs typeface="Arial" pitchFamily="34" charset="0"/>
                </a:rPr>
                <a:t> </a:t>
              </a:r>
              <a:r>
                <a:rPr lang="en-US" altLang="ko-KR" sz="900" b="1" dirty="0" err="1">
                  <a:solidFill>
                    <a:prstClr val="white"/>
                  </a:solidFill>
                  <a:latin typeface="Calibri"/>
                  <a:ea typeface="맑은 고딕" panose="020B0503020000020004" pitchFamily="34" charset="-127"/>
                  <a:cs typeface="Arial" pitchFamily="34" charset="0"/>
                </a:rPr>
                <a:t>Waktu</a:t>
              </a:r>
              <a:r>
                <a:rPr lang="en-US" altLang="ko-KR" sz="900" b="1" dirty="0">
                  <a:solidFill>
                    <a:prstClr val="white"/>
                  </a:solidFill>
                  <a:latin typeface="Calibri"/>
                  <a:ea typeface="맑은 고딕" panose="020B0503020000020004" pitchFamily="34" charset="-127"/>
                  <a:cs typeface="Arial" pitchFamily="34" charset="0"/>
                </a:rPr>
                <a:t> </a:t>
              </a:r>
              <a:r>
                <a:rPr lang="en-US" altLang="ko-KR" sz="900" b="1" dirty="0" err="1">
                  <a:solidFill>
                    <a:prstClr val="white"/>
                  </a:solidFill>
                  <a:latin typeface="Calibri"/>
                  <a:ea typeface="맑은 고딕" panose="020B0503020000020004" pitchFamily="34" charset="-127"/>
                  <a:cs typeface="Arial" pitchFamily="34" charset="0"/>
                </a:rPr>
                <a:t>Penyelesaian</a:t>
              </a:r>
              <a:r>
                <a:rPr lang="en-US" altLang="ko-KR" sz="900" b="1" dirty="0">
                  <a:solidFill>
                    <a:prstClr val="white"/>
                  </a:solidFill>
                  <a:latin typeface="Calibri"/>
                  <a:ea typeface="맑은 고딕" panose="020B0503020000020004" pitchFamily="34" charset="-127"/>
                  <a:cs typeface="Arial" pitchFamily="34" charset="0"/>
                </a:rPr>
                <a:t> </a:t>
              </a:r>
              <a:r>
                <a:rPr lang="en-US" altLang="ko-KR" sz="900" b="1" dirty="0" err="1">
                  <a:solidFill>
                    <a:prstClr val="white"/>
                  </a:solidFill>
                  <a:latin typeface="Calibri"/>
                  <a:ea typeface="맑은 고딕" panose="020B0503020000020004" pitchFamily="34" charset="-127"/>
                  <a:cs typeface="Arial" pitchFamily="34" charset="0"/>
                </a:rPr>
                <a:t>Butir</a:t>
              </a:r>
              <a:r>
                <a:rPr lang="en-US" altLang="ko-KR" sz="900" b="1" dirty="0">
                  <a:solidFill>
                    <a:prstClr val="white"/>
                  </a:solidFill>
                  <a:latin typeface="Calibri"/>
                  <a:ea typeface="맑은 고딕" panose="020B0503020000020004" pitchFamily="34" charset="-127"/>
                  <a:cs typeface="Arial" pitchFamily="34" charset="0"/>
                </a:rPr>
                <a:t> </a:t>
              </a:r>
              <a:r>
                <a:rPr lang="en-US" altLang="ko-KR" sz="900" b="1" dirty="0" err="1">
                  <a:solidFill>
                    <a:prstClr val="white"/>
                  </a:solidFill>
                  <a:latin typeface="Calibri"/>
                  <a:ea typeface="맑은 고딕" panose="020B0503020000020004" pitchFamily="34" charset="-127"/>
                  <a:cs typeface="Arial" pitchFamily="34" charset="0"/>
                </a:rPr>
                <a:t>Kegiatan</a:t>
              </a:r>
              <a:r>
                <a:rPr lang="en-US" altLang="ko-KR" sz="900" b="1" dirty="0">
                  <a:solidFill>
                    <a:prstClr val="white"/>
                  </a:solidFill>
                  <a:latin typeface="Calibri"/>
                  <a:ea typeface="맑은 고딕" panose="020B0503020000020004" pitchFamily="34" charset="-127"/>
                  <a:cs typeface="Arial" pitchFamily="34" charset="0"/>
                </a:rPr>
                <a:t> (WPK)</a:t>
              </a:r>
              <a:endParaRPr lang="ko-KR" altLang="en-US" sz="900" b="1" dirty="0">
                <a:solidFill>
                  <a:prstClr val="white"/>
                </a:solidFill>
                <a:latin typeface="Calibri"/>
                <a:ea typeface="맑은 고딕" panose="020B0503020000020004" pitchFamily="34" charset="-127"/>
                <a:cs typeface="Arial" pitchFamily="34" charset="0"/>
              </a:endParaRPr>
            </a:p>
          </p:txBody>
        </p:sp>
        <p:pic>
          <p:nvPicPr>
            <p:cNvPr id="1032" name="Picture 8" descr="Image result for time clip art"/>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05993" y="1909199"/>
              <a:ext cx="553255" cy="55325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 name="Group 14"/>
          <p:cNvGrpSpPr/>
          <p:nvPr/>
        </p:nvGrpSpPr>
        <p:grpSpPr>
          <a:xfrm>
            <a:off x="5504384" y="2316412"/>
            <a:ext cx="1720624" cy="1284386"/>
            <a:chOff x="114340" y="3763144"/>
            <a:chExt cx="1720624" cy="1284386"/>
          </a:xfrm>
        </p:grpSpPr>
        <p:sp>
          <p:nvSpPr>
            <p:cNvPr id="32" name="Rounded Rectangle 31"/>
            <p:cNvSpPr/>
            <p:nvPr/>
          </p:nvSpPr>
          <p:spPr>
            <a:xfrm>
              <a:off x="114340" y="3763144"/>
              <a:ext cx="1687908" cy="1284386"/>
            </a:xfrm>
            <a:prstGeom prst="roundRect">
              <a:avLst>
                <a:gd name="adj" fmla="val 8843"/>
              </a:avLst>
            </a:prstGeom>
            <a:solidFill>
              <a:schemeClr val="accent1"/>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78"/>
              <a:endParaRPr lang="ko-KR" altLang="en-US" sz="1100">
                <a:solidFill>
                  <a:prstClr val="white"/>
                </a:solidFill>
                <a:latin typeface="Calibri"/>
                <a:ea typeface="맑은 고딕" panose="020B0503020000020004" pitchFamily="34" charset="-127"/>
              </a:endParaRPr>
            </a:p>
          </p:txBody>
        </p:sp>
        <p:sp>
          <p:nvSpPr>
            <p:cNvPr id="33" name="TextBox 32"/>
            <p:cNvSpPr txBox="1"/>
            <p:nvPr/>
          </p:nvSpPr>
          <p:spPr>
            <a:xfrm>
              <a:off x="694127" y="4008204"/>
              <a:ext cx="1140837" cy="954107"/>
            </a:xfrm>
            <a:prstGeom prst="rect">
              <a:avLst/>
            </a:prstGeom>
            <a:noFill/>
          </p:spPr>
          <p:txBody>
            <a:bodyPr wrap="square" lIns="91440" tIns="45720" rIns="91440" bIns="45720" rtlCol="0">
              <a:spAutoFit/>
            </a:bodyPr>
            <a:lstStyle/>
            <a:p>
              <a:pPr algn="ctr" defTabSz="914378"/>
              <a:r>
                <a:rPr lang="en-US" altLang="ko-KR" sz="900" b="1" dirty="0" err="1">
                  <a:solidFill>
                    <a:prstClr val="white"/>
                  </a:solidFill>
                  <a:latin typeface="Calibri"/>
                  <a:ea typeface="맑은 고딕" panose="020B0503020000020004" pitchFamily="34" charset="-127"/>
                  <a:cs typeface="Arial" pitchFamily="34" charset="0"/>
                </a:rPr>
                <a:t>Menghitung</a:t>
              </a:r>
              <a:r>
                <a:rPr lang="en-US" altLang="ko-KR" sz="900" b="1" dirty="0">
                  <a:solidFill>
                    <a:prstClr val="white"/>
                  </a:solidFill>
                  <a:latin typeface="Calibri"/>
                  <a:ea typeface="맑은 고딕" panose="020B0503020000020004" pitchFamily="34" charset="-127"/>
                  <a:cs typeface="Arial" pitchFamily="34" charset="0"/>
                </a:rPr>
                <a:t> </a:t>
              </a:r>
              <a:r>
                <a:rPr lang="en-US" altLang="ko-KR" sz="900" b="1" dirty="0" err="1">
                  <a:solidFill>
                    <a:prstClr val="white"/>
                  </a:solidFill>
                  <a:latin typeface="Calibri"/>
                  <a:ea typeface="맑은 고딕" panose="020B0503020000020004" pitchFamily="34" charset="-127"/>
                  <a:cs typeface="Arial" pitchFamily="34" charset="0"/>
                </a:rPr>
                <a:t>waktu</a:t>
              </a:r>
              <a:r>
                <a:rPr lang="en-US" altLang="ko-KR" sz="900" b="1" dirty="0">
                  <a:solidFill>
                    <a:prstClr val="white"/>
                  </a:solidFill>
                  <a:latin typeface="Calibri"/>
                  <a:ea typeface="맑은 고딕" panose="020B0503020000020004" pitchFamily="34" charset="-127"/>
                  <a:cs typeface="Arial" pitchFamily="34" charset="0"/>
                </a:rPr>
                <a:t> </a:t>
              </a:r>
              <a:r>
                <a:rPr lang="en-US" altLang="ko-KR" sz="900" b="1" dirty="0" err="1">
                  <a:solidFill>
                    <a:prstClr val="white"/>
                  </a:solidFill>
                  <a:latin typeface="Calibri"/>
                  <a:ea typeface="맑은 고딕" panose="020B0503020000020004" pitchFamily="34" charset="-127"/>
                  <a:cs typeface="Arial" pitchFamily="34" charset="0"/>
                </a:rPr>
                <a:t>penyelesaian</a:t>
              </a:r>
              <a:r>
                <a:rPr lang="en-US" altLang="ko-KR" sz="900" b="1" dirty="0">
                  <a:solidFill>
                    <a:prstClr val="white"/>
                  </a:solidFill>
                  <a:latin typeface="Calibri"/>
                  <a:ea typeface="맑은 고딕" panose="020B0503020000020004" pitchFamily="34" charset="-127"/>
                  <a:cs typeface="Arial" pitchFamily="34" charset="0"/>
                </a:rPr>
                <a:t> </a:t>
              </a:r>
              <a:r>
                <a:rPr lang="en-US" altLang="ko-KR" sz="1000" b="1" dirty="0">
                  <a:solidFill>
                    <a:prstClr val="white"/>
                  </a:solidFill>
                  <a:latin typeface="Calibri"/>
                  <a:ea typeface="맑은 고딕" panose="020B0503020000020004" pitchFamily="34" charset="-127"/>
                  <a:cs typeface="Arial" pitchFamily="34" charset="0"/>
                </a:rPr>
                <a:t>volume</a:t>
              </a:r>
              <a:r>
                <a:rPr lang="en-US" altLang="ko-KR" sz="900" b="1" dirty="0">
                  <a:solidFill>
                    <a:prstClr val="white"/>
                  </a:solidFill>
                  <a:latin typeface="Calibri"/>
                  <a:ea typeface="맑은 고딕" panose="020B0503020000020004" pitchFamily="34" charset="-127"/>
                  <a:cs typeface="Arial" pitchFamily="34" charset="0"/>
                </a:rPr>
                <a:t> (</a:t>
              </a:r>
              <a:r>
                <a:rPr lang="en-US" altLang="ko-KR" sz="900" b="1" dirty="0" err="1">
                  <a:solidFill>
                    <a:prstClr val="white"/>
                  </a:solidFill>
                  <a:latin typeface="Calibri"/>
                  <a:ea typeface="맑은 고딕" panose="020B0503020000020004" pitchFamily="34" charset="-127"/>
                  <a:cs typeface="Arial" pitchFamily="34" charset="0"/>
                </a:rPr>
                <a:t>Wpv</a:t>
              </a:r>
              <a:r>
                <a:rPr lang="en-US" altLang="ko-KR" sz="900" b="1" dirty="0">
                  <a:solidFill>
                    <a:prstClr val="white"/>
                  </a:solidFill>
                  <a:latin typeface="Calibri"/>
                  <a:ea typeface="맑은 고딕" panose="020B0503020000020004" pitchFamily="34" charset="-127"/>
                  <a:cs typeface="Arial" pitchFamily="34" charset="0"/>
                </a:rPr>
                <a:t>) </a:t>
              </a:r>
              <a:r>
                <a:rPr lang="en-US" altLang="ko-KR" sz="1000" b="1" dirty="0" err="1">
                  <a:solidFill>
                    <a:prstClr val="white"/>
                  </a:solidFill>
                  <a:latin typeface="Calibri"/>
                  <a:ea typeface="맑은 고딕" panose="020B0503020000020004" pitchFamily="34" charset="-127"/>
                  <a:cs typeface="Arial" pitchFamily="34" charset="0"/>
                </a:rPr>
                <a:t>masing-masing</a:t>
              </a:r>
              <a:r>
                <a:rPr lang="en-US" altLang="ko-KR" sz="900" b="1" dirty="0">
                  <a:solidFill>
                    <a:prstClr val="white"/>
                  </a:solidFill>
                  <a:latin typeface="Calibri"/>
                  <a:ea typeface="맑은 고딕" panose="020B0503020000020004" pitchFamily="34" charset="-127"/>
                  <a:cs typeface="Arial" pitchFamily="34" charset="0"/>
                </a:rPr>
                <a:t> </a:t>
              </a:r>
              <a:r>
                <a:rPr lang="en-US" altLang="ko-KR" sz="900" b="1" dirty="0" err="1">
                  <a:solidFill>
                    <a:prstClr val="white"/>
                  </a:solidFill>
                  <a:latin typeface="Calibri"/>
                  <a:ea typeface="맑은 고딕" panose="020B0503020000020004" pitchFamily="34" charset="-127"/>
                  <a:cs typeface="Arial" pitchFamily="34" charset="0"/>
                </a:rPr>
                <a:t>kegiatan</a:t>
              </a:r>
              <a:r>
                <a:rPr lang="en-US" altLang="ko-KR" sz="900" b="1" dirty="0">
                  <a:solidFill>
                    <a:prstClr val="white"/>
                  </a:solidFill>
                  <a:latin typeface="Calibri"/>
                  <a:ea typeface="맑은 고딕" panose="020B0503020000020004" pitchFamily="34" charset="-127"/>
                  <a:cs typeface="Arial" pitchFamily="34" charset="0"/>
                </a:rPr>
                <a:t> : </a:t>
              </a:r>
            </a:p>
            <a:p>
              <a:pPr algn="ctr" defTabSz="914378"/>
              <a:r>
                <a:rPr lang="en-US" altLang="ko-KR" sz="900" b="1" dirty="0" err="1">
                  <a:solidFill>
                    <a:prstClr val="white"/>
                  </a:solidFill>
                  <a:latin typeface="Calibri"/>
                  <a:ea typeface="맑은 고딕" panose="020B0503020000020004" pitchFamily="34" charset="-127"/>
                  <a:cs typeface="Arial" pitchFamily="34" charset="0"/>
                </a:rPr>
                <a:t>Wpv</a:t>
              </a:r>
              <a:r>
                <a:rPr lang="en-US" altLang="ko-KR" sz="900" b="1" dirty="0">
                  <a:solidFill>
                    <a:prstClr val="white"/>
                  </a:solidFill>
                  <a:latin typeface="Calibri"/>
                  <a:ea typeface="맑은 고딕" panose="020B0503020000020004" pitchFamily="34" charset="-127"/>
                  <a:cs typeface="Arial" pitchFamily="34" charset="0"/>
                </a:rPr>
                <a:t> = </a:t>
              </a:r>
              <a:r>
                <a:rPr lang="en-US" altLang="ko-KR" sz="900" b="1" dirty="0" err="1">
                  <a:solidFill>
                    <a:prstClr val="white"/>
                  </a:solidFill>
                  <a:latin typeface="Calibri"/>
                  <a:ea typeface="맑은 고딕" panose="020B0503020000020004" pitchFamily="34" charset="-127"/>
                  <a:cs typeface="Arial" pitchFamily="34" charset="0"/>
                </a:rPr>
                <a:t>Wpk</a:t>
              </a:r>
              <a:r>
                <a:rPr lang="en-US" altLang="ko-KR" sz="900" b="1" dirty="0">
                  <a:solidFill>
                    <a:prstClr val="white"/>
                  </a:solidFill>
                  <a:latin typeface="Calibri"/>
                  <a:ea typeface="맑은 고딕" panose="020B0503020000020004" pitchFamily="34" charset="-127"/>
                  <a:cs typeface="Arial" pitchFamily="34" charset="0"/>
                </a:rPr>
                <a:t> x V </a:t>
              </a:r>
            </a:p>
          </p:txBody>
        </p:sp>
        <p:pic>
          <p:nvPicPr>
            <p:cNvPr id="1034" name="Picture 10" descr="Image result for inventory kerja clip art"/>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3365" y="4188322"/>
              <a:ext cx="546292" cy="50369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 name="Group 6"/>
          <p:cNvGrpSpPr/>
          <p:nvPr/>
        </p:nvGrpSpPr>
        <p:grpSpPr>
          <a:xfrm>
            <a:off x="3707905" y="2276767"/>
            <a:ext cx="1687908" cy="1284386"/>
            <a:chOff x="6916540" y="1469675"/>
            <a:chExt cx="1687908" cy="1284386"/>
          </a:xfrm>
        </p:grpSpPr>
        <p:sp>
          <p:nvSpPr>
            <p:cNvPr id="8" name="Rounded Rectangle 7"/>
            <p:cNvSpPr/>
            <p:nvPr/>
          </p:nvSpPr>
          <p:spPr>
            <a:xfrm>
              <a:off x="6916540" y="1469675"/>
              <a:ext cx="1687908" cy="1284386"/>
            </a:xfrm>
            <a:prstGeom prst="roundRect">
              <a:avLst>
                <a:gd name="adj" fmla="val 8843"/>
              </a:avLst>
            </a:prstGeom>
            <a:noFill/>
            <a:ln w="317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78"/>
              <a:endParaRPr lang="ko-KR" altLang="en-US" sz="1100">
                <a:solidFill>
                  <a:prstClr val="white"/>
                </a:solidFill>
                <a:latin typeface="Calibri"/>
                <a:ea typeface="맑은 고딕" panose="020B0503020000020004" pitchFamily="34" charset="-127"/>
              </a:endParaRPr>
            </a:p>
          </p:txBody>
        </p:sp>
        <p:sp>
          <p:nvSpPr>
            <p:cNvPr id="25" name="TextBox 24"/>
            <p:cNvSpPr txBox="1"/>
            <p:nvPr/>
          </p:nvSpPr>
          <p:spPr>
            <a:xfrm>
              <a:off x="7720270" y="1661745"/>
              <a:ext cx="849266" cy="784830"/>
            </a:xfrm>
            <a:prstGeom prst="rect">
              <a:avLst/>
            </a:prstGeom>
            <a:noFill/>
          </p:spPr>
          <p:txBody>
            <a:bodyPr wrap="square" lIns="91440" tIns="45720" rIns="91440" bIns="45720" rtlCol="0">
              <a:spAutoFit/>
            </a:bodyPr>
            <a:lstStyle/>
            <a:p>
              <a:pPr algn="ctr" defTabSz="914378"/>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Menentukan</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voume</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beban</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kerja</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pada</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tahun</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yang di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hitung</a:t>
              </a:r>
              <a:endParaRPr lang="ko-KR" altLang="en-US" sz="900" b="1" dirty="0">
                <a:solidFill>
                  <a:prstClr val="black">
                    <a:lumMod val="75000"/>
                    <a:lumOff val="25000"/>
                  </a:prstClr>
                </a:solidFill>
                <a:latin typeface="Calibri"/>
                <a:ea typeface="맑은 고딕" panose="020B0503020000020004" pitchFamily="34" charset="-127"/>
                <a:cs typeface="Arial" pitchFamily="34" charset="0"/>
              </a:endParaRPr>
            </a:p>
          </p:txBody>
        </p:sp>
        <p:pic>
          <p:nvPicPr>
            <p:cNvPr id="1036" name="Picture 12" descr="Image result for inventory kerja clip art"/>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972209" y="1859067"/>
              <a:ext cx="752856" cy="57912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a:off x="7387940" y="2219311"/>
            <a:ext cx="1687908" cy="1284386"/>
            <a:chOff x="2372740" y="3781742"/>
            <a:chExt cx="1687908" cy="1284386"/>
          </a:xfrm>
        </p:grpSpPr>
        <p:sp>
          <p:nvSpPr>
            <p:cNvPr id="13" name="Rounded Rectangle 12"/>
            <p:cNvSpPr/>
            <p:nvPr/>
          </p:nvSpPr>
          <p:spPr>
            <a:xfrm>
              <a:off x="2372740" y="3781742"/>
              <a:ext cx="1687908" cy="1284386"/>
            </a:xfrm>
            <a:prstGeom prst="roundRect">
              <a:avLst>
                <a:gd name="adj" fmla="val 8843"/>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78"/>
              <a:endParaRPr lang="ko-KR" altLang="en-US" sz="1100">
                <a:solidFill>
                  <a:prstClr val="white"/>
                </a:solidFill>
                <a:latin typeface="Calibri"/>
                <a:ea typeface="맑은 고딕" panose="020B0503020000020004" pitchFamily="34" charset="-127"/>
              </a:endParaRPr>
            </a:p>
          </p:txBody>
        </p:sp>
        <p:sp>
          <p:nvSpPr>
            <p:cNvPr id="22" name="TextBox 21"/>
            <p:cNvSpPr txBox="1"/>
            <p:nvPr/>
          </p:nvSpPr>
          <p:spPr>
            <a:xfrm>
              <a:off x="2941176" y="3878840"/>
              <a:ext cx="1089886" cy="1015663"/>
            </a:xfrm>
            <a:prstGeom prst="rect">
              <a:avLst/>
            </a:prstGeom>
            <a:noFill/>
          </p:spPr>
          <p:txBody>
            <a:bodyPr wrap="square" lIns="91440" tIns="45720" rIns="91440" bIns="45720" rtlCol="0">
              <a:spAutoFit/>
            </a:bodyPr>
            <a:lstStyle/>
            <a:p>
              <a:pPr algn="ctr" defTabSz="914378"/>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Menjumlahkan</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seluruh</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waktu</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penyelesaian</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 volume </a:t>
              </a:r>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kegiatan</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dalam</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 1 (</a:t>
              </a:r>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satu</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tahun</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1000" b="1" dirty="0" err="1">
                  <a:solidFill>
                    <a:prstClr val="black">
                      <a:lumMod val="75000"/>
                      <a:lumOff val="25000"/>
                    </a:prstClr>
                  </a:solidFill>
                  <a:latin typeface="Calibri"/>
                  <a:ea typeface="맑은 고딕" panose="020B0503020000020004" pitchFamily="34" charset="-127"/>
                  <a:cs typeface="Arial" pitchFamily="34" charset="0"/>
                </a:rPr>
                <a:t>Wpv</a:t>
              </a:r>
              <a:r>
                <a:rPr lang="en-US" altLang="ko-KR" sz="1000" b="1" dirty="0">
                  <a:solidFill>
                    <a:prstClr val="black">
                      <a:lumMod val="75000"/>
                      <a:lumOff val="25000"/>
                    </a:prstClr>
                  </a:solidFill>
                  <a:latin typeface="Calibri"/>
                  <a:ea typeface="맑은 고딕" panose="020B0503020000020004" pitchFamily="34" charset="-127"/>
                  <a:cs typeface="Arial" pitchFamily="34" charset="0"/>
                </a:rPr>
                <a:t>)</a:t>
              </a:r>
              <a:endParaRPr lang="ko-KR" altLang="en-US" sz="1000" b="1" dirty="0">
                <a:solidFill>
                  <a:prstClr val="black">
                    <a:lumMod val="75000"/>
                    <a:lumOff val="25000"/>
                  </a:prstClr>
                </a:solidFill>
                <a:latin typeface="Calibri"/>
                <a:ea typeface="맑은 고딕" panose="020B0503020000020004" pitchFamily="34" charset="-127"/>
                <a:cs typeface="Arial" pitchFamily="34" charset="0"/>
              </a:endParaRPr>
            </a:p>
          </p:txBody>
        </p:sp>
        <p:pic>
          <p:nvPicPr>
            <p:cNvPr id="1038" name="Picture 14" descr="Image result for inventory kerja clip art"/>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417337" y="4275814"/>
              <a:ext cx="595847" cy="4846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8" name="Group 17"/>
          <p:cNvGrpSpPr/>
          <p:nvPr/>
        </p:nvGrpSpPr>
        <p:grpSpPr>
          <a:xfrm>
            <a:off x="3923929" y="3554381"/>
            <a:ext cx="1857798" cy="1492185"/>
            <a:chOff x="6867335" y="3638419"/>
            <a:chExt cx="1699273" cy="1409111"/>
          </a:xfrm>
        </p:grpSpPr>
        <p:sp>
          <p:nvSpPr>
            <p:cNvPr id="9" name="Rounded Rectangle 8"/>
            <p:cNvSpPr/>
            <p:nvPr/>
          </p:nvSpPr>
          <p:spPr>
            <a:xfrm>
              <a:off x="6878700" y="3763144"/>
              <a:ext cx="1687908" cy="1284386"/>
            </a:xfrm>
            <a:prstGeom prst="roundRect">
              <a:avLst>
                <a:gd name="adj" fmla="val 8843"/>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78"/>
              <a:endParaRPr lang="ko-KR" altLang="en-US" sz="1100">
                <a:solidFill>
                  <a:prstClr val="white"/>
                </a:solidFill>
                <a:latin typeface="Calibri"/>
                <a:ea typeface="맑은 고딕" panose="020B0503020000020004" pitchFamily="34" charset="-127"/>
              </a:endParaRPr>
            </a:p>
          </p:txBody>
        </p:sp>
        <p:sp>
          <p:nvSpPr>
            <p:cNvPr id="24" name="TextBox 23"/>
            <p:cNvSpPr txBox="1"/>
            <p:nvPr/>
          </p:nvSpPr>
          <p:spPr>
            <a:xfrm>
              <a:off x="6867335" y="4032143"/>
              <a:ext cx="1661651" cy="741136"/>
            </a:xfrm>
            <a:prstGeom prst="rect">
              <a:avLst/>
            </a:prstGeom>
            <a:noFill/>
          </p:spPr>
          <p:txBody>
            <a:bodyPr wrap="square" lIns="91440" tIns="45720" rIns="91440" bIns="45720" rtlCol="0">
              <a:spAutoFit/>
            </a:bodyPr>
            <a:lstStyle/>
            <a:p>
              <a:pPr algn="ctr" defTabSz="914378"/>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Menghitung</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Lowongan</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Formasi</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dihitung</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untuk</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jangka</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waktu</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5 </a:t>
              </a:r>
              <a:r>
                <a:rPr lang="en-US" altLang="ko-KR" sz="900" b="1" dirty="0" err="1">
                  <a:solidFill>
                    <a:prstClr val="black">
                      <a:lumMod val="75000"/>
                      <a:lumOff val="25000"/>
                    </a:prstClr>
                  </a:solidFill>
                  <a:latin typeface="Calibri"/>
                  <a:ea typeface="맑은 고딕" panose="020B0503020000020004" pitchFamily="34" charset="-127"/>
                  <a:cs typeface="Arial" pitchFamily="34" charset="0"/>
                </a:rPr>
                <a:t>tahun</a:t>
              </a:r>
              <a:r>
                <a:rPr lang="en-US" altLang="ko-KR" sz="900" b="1" dirty="0">
                  <a:solidFill>
                    <a:prstClr val="black">
                      <a:lumMod val="75000"/>
                      <a:lumOff val="25000"/>
                    </a:prstClr>
                  </a:solidFill>
                  <a:latin typeface="Calibri"/>
                  <a:ea typeface="맑은 고딕" panose="020B0503020000020004" pitchFamily="34" charset="-127"/>
                  <a:cs typeface="Arial" pitchFamily="34" charset="0"/>
                </a:rPr>
                <a:t>: </a:t>
              </a:r>
            </a:p>
            <a:p>
              <a:pPr algn="ctr" defTabSz="914378"/>
              <a:r>
                <a:rPr lang="en-US" altLang="ko-KR" sz="900" b="1" dirty="0">
                  <a:solidFill>
                    <a:prstClr val="black">
                      <a:lumMod val="75000"/>
                      <a:lumOff val="25000"/>
                    </a:prstClr>
                  </a:solidFill>
                  <a:latin typeface="Calibri"/>
                  <a:ea typeface="맑은 고딕" panose="020B0503020000020004" pitchFamily="34" charset="-127"/>
                  <a:cs typeface="Arial" pitchFamily="34" charset="0"/>
                </a:rPr>
                <a:t>LFJFK = TFJFK – (JFK + JFKM – JFKN – JFKB)</a:t>
              </a:r>
              <a:endParaRPr lang="ko-KR" altLang="en-US" sz="900" b="1" dirty="0">
                <a:solidFill>
                  <a:prstClr val="black">
                    <a:lumMod val="75000"/>
                    <a:lumOff val="25000"/>
                  </a:prstClr>
                </a:solidFill>
                <a:latin typeface="Calibri"/>
                <a:ea typeface="맑은 고딕" panose="020B0503020000020004" pitchFamily="34" charset="-127"/>
                <a:cs typeface="Arial" pitchFamily="34" charset="0"/>
              </a:endParaRPr>
            </a:p>
          </p:txBody>
        </p:sp>
        <p:pic>
          <p:nvPicPr>
            <p:cNvPr id="1040" name="Picture 16" descr="Image result for formasi  clip art"/>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317100" y="3638419"/>
              <a:ext cx="771380" cy="38790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p:cNvGrpSpPr/>
          <p:nvPr/>
        </p:nvGrpSpPr>
        <p:grpSpPr>
          <a:xfrm>
            <a:off x="197067" y="3426524"/>
            <a:ext cx="1687908" cy="1628985"/>
            <a:chOff x="4623146" y="3418545"/>
            <a:chExt cx="1687908" cy="1628985"/>
          </a:xfrm>
        </p:grpSpPr>
        <p:sp>
          <p:nvSpPr>
            <p:cNvPr id="11" name="Rounded Rectangle 10"/>
            <p:cNvSpPr/>
            <p:nvPr/>
          </p:nvSpPr>
          <p:spPr>
            <a:xfrm>
              <a:off x="4623146" y="3763144"/>
              <a:ext cx="1687908" cy="1284386"/>
            </a:xfrm>
            <a:prstGeom prst="roundRect">
              <a:avLst>
                <a:gd name="adj" fmla="val 8843"/>
              </a:avLst>
            </a:prstGeom>
            <a:noFill/>
            <a:ln w="317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914378"/>
              <a:endParaRPr lang="ko-KR" altLang="en-US" sz="1100">
                <a:solidFill>
                  <a:prstClr val="white"/>
                </a:solidFill>
                <a:latin typeface="Calibri"/>
                <a:ea typeface="맑은 고딕" panose="020B0503020000020004" pitchFamily="34" charset="-127"/>
              </a:endParaRPr>
            </a:p>
          </p:txBody>
        </p:sp>
        <p:pic>
          <p:nvPicPr>
            <p:cNvPr id="1042" name="Picture 18" descr="Image result for people clip art"/>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924909" y="3418545"/>
              <a:ext cx="1169076" cy="58161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4636125" y="3957176"/>
              <a:ext cx="1669616" cy="1015663"/>
            </a:xfrm>
            <a:prstGeom prst="rect">
              <a:avLst/>
            </a:prstGeom>
            <a:noFill/>
          </p:spPr>
          <p:txBody>
            <a:bodyPr wrap="square" rtlCol="0">
              <a:spAutoFit/>
            </a:bodyPr>
            <a:lstStyle/>
            <a:p>
              <a:pPr algn="ctr" defTabSz="914378"/>
              <a:r>
                <a:rPr lang="en-US" sz="1000" b="1" dirty="0" err="1">
                  <a:solidFill>
                    <a:prstClr val="black"/>
                  </a:solidFill>
                  <a:latin typeface="Calibri"/>
                </a:rPr>
                <a:t>Perhitungan</a:t>
              </a:r>
              <a:r>
                <a:rPr lang="en-US" sz="1000" b="1" dirty="0">
                  <a:solidFill>
                    <a:prstClr val="black"/>
                  </a:solidFill>
                  <a:latin typeface="Calibri"/>
                </a:rPr>
                <a:t> </a:t>
              </a:r>
              <a:r>
                <a:rPr lang="en-US" sz="1000" b="1" dirty="0" err="1">
                  <a:solidFill>
                    <a:prstClr val="black"/>
                  </a:solidFill>
                  <a:latin typeface="Calibri"/>
                </a:rPr>
                <a:t>Jumlah</a:t>
              </a:r>
              <a:endParaRPr lang="id-ID" sz="1000" b="1" dirty="0">
                <a:solidFill>
                  <a:prstClr val="black"/>
                </a:solidFill>
                <a:latin typeface="Calibri"/>
              </a:endParaRPr>
            </a:p>
            <a:p>
              <a:pPr algn="ctr" defTabSz="914378"/>
              <a:r>
                <a:rPr lang="en-US" sz="1000" b="1" dirty="0">
                  <a:solidFill>
                    <a:prstClr val="black"/>
                  </a:solidFill>
                  <a:latin typeface="Calibri"/>
                </a:rPr>
                <a:t> </a:t>
              </a:r>
              <a:r>
                <a:rPr lang="en-US" sz="1000" b="1" dirty="0" err="1">
                  <a:solidFill>
                    <a:prstClr val="black"/>
                  </a:solidFill>
                  <a:latin typeface="Calibri"/>
                </a:rPr>
                <a:t>Formasi</a:t>
              </a:r>
              <a:endParaRPr lang="id-ID" sz="1000" b="1" dirty="0">
                <a:solidFill>
                  <a:prstClr val="black"/>
                </a:solidFill>
                <a:latin typeface="Calibri"/>
              </a:endParaRPr>
            </a:p>
            <a:p>
              <a:pPr algn="ctr" defTabSz="914378"/>
              <a:r>
                <a:rPr lang="en-US" sz="1000" b="1" dirty="0">
                  <a:solidFill>
                    <a:prstClr val="black"/>
                  </a:solidFill>
                  <a:latin typeface="Calibri"/>
                </a:rPr>
                <a:t> </a:t>
              </a:r>
              <a:r>
                <a:rPr lang="en-US" sz="1000" b="1" dirty="0" err="1">
                  <a:solidFill>
                    <a:prstClr val="black"/>
                  </a:solidFill>
                  <a:latin typeface="Calibri"/>
                </a:rPr>
                <a:t>Jabatan</a:t>
              </a:r>
              <a:r>
                <a:rPr lang="en-US" sz="1000" b="1" dirty="0">
                  <a:solidFill>
                    <a:prstClr val="black"/>
                  </a:solidFill>
                  <a:latin typeface="Calibri"/>
                </a:rPr>
                <a:t> </a:t>
              </a:r>
              <a:r>
                <a:rPr lang="en-US" sz="1000" b="1" dirty="0" err="1">
                  <a:solidFill>
                    <a:prstClr val="black"/>
                  </a:solidFill>
                  <a:latin typeface="Calibri"/>
                </a:rPr>
                <a:t>Fungsional</a:t>
              </a:r>
              <a:endParaRPr lang="id-ID" sz="1000" b="1" dirty="0">
                <a:solidFill>
                  <a:prstClr val="black"/>
                </a:solidFill>
                <a:latin typeface="Calibri"/>
              </a:endParaRPr>
            </a:p>
            <a:p>
              <a:pPr algn="ctr" defTabSz="914378"/>
              <a:r>
                <a:rPr lang="en-US" sz="1000" b="1" dirty="0">
                  <a:solidFill>
                    <a:prstClr val="black"/>
                  </a:solidFill>
                  <a:latin typeface="Calibri"/>
                </a:rPr>
                <a:t> </a:t>
              </a:r>
              <a:r>
                <a:rPr lang="en-US" sz="1000" b="1" dirty="0" err="1">
                  <a:solidFill>
                    <a:prstClr val="black"/>
                  </a:solidFill>
                  <a:latin typeface="Calibri"/>
                </a:rPr>
                <a:t>Untuk</a:t>
              </a:r>
              <a:r>
                <a:rPr lang="en-US" sz="1000" b="1" dirty="0">
                  <a:solidFill>
                    <a:prstClr val="black"/>
                  </a:solidFill>
                  <a:latin typeface="Calibri"/>
                </a:rPr>
                <a:t> </a:t>
              </a:r>
              <a:endParaRPr lang="id-ID" sz="1000" b="1" dirty="0">
                <a:solidFill>
                  <a:prstClr val="black"/>
                </a:solidFill>
                <a:latin typeface="Calibri"/>
              </a:endParaRPr>
            </a:p>
            <a:p>
              <a:pPr algn="ctr" defTabSz="914378"/>
              <a:r>
                <a:rPr lang="en-US" sz="1000" b="1" dirty="0" err="1">
                  <a:solidFill>
                    <a:prstClr val="black"/>
                  </a:solidFill>
                  <a:latin typeface="Calibri"/>
                </a:rPr>
                <a:t>Setiap</a:t>
              </a:r>
              <a:r>
                <a:rPr lang="en-US" sz="1000" b="1" dirty="0">
                  <a:solidFill>
                    <a:prstClr val="black"/>
                  </a:solidFill>
                  <a:latin typeface="Calibri"/>
                </a:rPr>
                <a:t> </a:t>
              </a:r>
              <a:r>
                <a:rPr lang="en-US" sz="1000" b="1" dirty="0" err="1">
                  <a:solidFill>
                    <a:prstClr val="black"/>
                  </a:solidFill>
                  <a:latin typeface="Calibri"/>
                </a:rPr>
                <a:t>Jenjang</a:t>
              </a:r>
              <a:r>
                <a:rPr lang="en-US" sz="1000" b="1" dirty="0">
                  <a:solidFill>
                    <a:prstClr val="black"/>
                  </a:solidFill>
                  <a:latin typeface="Calibri"/>
                </a:rPr>
                <a:t> </a:t>
              </a:r>
              <a:r>
                <a:rPr lang="en-US" sz="1000" b="1" dirty="0" err="1">
                  <a:solidFill>
                    <a:prstClr val="black"/>
                  </a:solidFill>
                  <a:latin typeface="Calibri"/>
                </a:rPr>
                <a:t>Jabatan</a:t>
              </a:r>
              <a:r>
                <a:rPr lang="en-US" sz="1000" b="1" dirty="0">
                  <a:solidFill>
                    <a:prstClr val="black"/>
                  </a:solidFill>
                  <a:latin typeface="Calibri"/>
                </a:rPr>
                <a:t> </a:t>
              </a:r>
              <a:endParaRPr lang="id-ID" sz="1000" b="1" dirty="0">
                <a:solidFill>
                  <a:prstClr val="black"/>
                </a:solidFill>
                <a:latin typeface="Calibri"/>
              </a:endParaRPr>
            </a:p>
            <a:p>
              <a:pPr algn="ctr" defTabSz="914378"/>
              <a:r>
                <a:rPr lang="en-US" sz="1000" b="1" dirty="0" err="1">
                  <a:solidFill>
                    <a:prstClr val="black"/>
                  </a:solidFill>
                  <a:latin typeface="Calibri"/>
                </a:rPr>
                <a:t>Fungsional</a:t>
              </a:r>
              <a:r>
                <a:rPr lang="en-US" sz="1000" b="1" dirty="0">
                  <a:solidFill>
                    <a:prstClr val="black"/>
                  </a:solidFill>
                  <a:latin typeface="Calibri"/>
                </a:rPr>
                <a:t> </a:t>
              </a:r>
              <a:r>
                <a:rPr lang="en-US" sz="1000" b="1" dirty="0" err="1">
                  <a:solidFill>
                    <a:prstClr val="black"/>
                  </a:solidFill>
                  <a:latin typeface="Calibri"/>
                </a:rPr>
                <a:t>Kesehatan</a:t>
              </a:r>
              <a:endParaRPr lang="id-ID" sz="1000" b="1" dirty="0">
                <a:solidFill>
                  <a:prstClr val="black"/>
                </a:solidFill>
                <a:latin typeface="Calibri"/>
              </a:endParaRPr>
            </a:p>
          </p:txBody>
        </p:sp>
      </p:grpSp>
      <p:sp>
        <p:nvSpPr>
          <p:cNvPr id="36" name="Rounded Rectangle 35"/>
          <p:cNvSpPr/>
          <p:nvPr/>
        </p:nvSpPr>
        <p:spPr>
          <a:xfrm>
            <a:off x="1974373" y="3771118"/>
            <a:ext cx="1843737" cy="1284386"/>
          </a:xfrm>
          <a:prstGeom prst="roundRect">
            <a:avLst>
              <a:gd name="adj" fmla="val 8843"/>
            </a:avLst>
          </a:prstGeom>
          <a:solidFill>
            <a:schemeClr val="accent1"/>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65" tIns="34285" rIns="68565" bIns="34285" rtlCol="0" anchor="ctr"/>
          <a:lstStyle/>
          <a:p>
            <a:pPr algn="ctr" defTabSz="914378"/>
            <a:r>
              <a:rPr lang="en-US" sz="900" b="1" dirty="0">
                <a:solidFill>
                  <a:prstClr val="white"/>
                </a:solidFill>
                <a:latin typeface="Calibri"/>
              </a:rPr>
              <a:t>PENENTUAN JUMLAH</a:t>
            </a:r>
            <a:r>
              <a:rPr lang="id-ID" sz="900" b="1" dirty="0">
                <a:solidFill>
                  <a:prstClr val="white"/>
                </a:solidFill>
                <a:latin typeface="Calibri"/>
              </a:rPr>
              <a:t> </a:t>
            </a:r>
          </a:p>
          <a:p>
            <a:pPr algn="ctr" defTabSz="914378"/>
            <a:r>
              <a:rPr lang="en-US" sz="900" b="1" dirty="0">
                <a:solidFill>
                  <a:prstClr val="white"/>
                </a:solidFill>
                <a:latin typeface="Calibri"/>
              </a:rPr>
              <a:t>FORMASI</a:t>
            </a:r>
            <a:endParaRPr lang="id-ID" sz="900" b="1" dirty="0">
              <a:solidFill>
                <a:prstClr val="white"/>
              </a:solidFill>
              <a:latin typeface="Calibri"/>
            </a:endParaRPr>
          </a:p>
          <a:p>
            <a:pPr defTabSz="914378"/>
            <a:r>
              <a:rPr lang="id-ID" sz="900" dirty="0">
                <a:solidFill>
                  <a:prstClr val="white"/>
                </a:solidFill>
                <a:latin typeface="Calibri"/>
              </a:rPr>
              <a:t>≥ 0,50 = 1 (satu) Formasi</a:t>
            </a:r>
          </a:p>
          <a:p>
            <a:pPr defTabSz="914378"/>
            <a:r>
              <a:rPr lang="id-ID" sz="900" dirty="0">
                <a:solidFill>
                  <a:prstClr val="white"/>
                </a:solidFill>
                <a:latin typeface="Calibri"/>
              </a:rPr>
              <a:t>&lt; 0,50 = tidak dapat ditetapkan </a:t>
            </a:r>
          </a:p>
          <a:p>
            <a:pPr defTabSz="914378"/>
            <a:r>
              <a:rPr lang="id-ID" sz="900" dirty="0">
                <a:solidFill>
                  <a:prstClr val="white"/>
                </a:solidFill>
                <a:latin typeface="Calibri"/>
              </a:rPr>
              <a:t>Formasi untuk jenis dan jenjang jabatan fungsional Kesehatan</a:t>
            </a:r>
          </a:p>
          <a:p>
            <a:pPr algn="ctr" defTabSz="914378"/>
            <a:endParaRPr lang="ko-KR" altLang="en-US" sz="900" dirty="0">
              <a:solidFill>
                <a:prstClr val="white"/>
              </a:solidFill>
              <a:latin typeface="Calibri"/>
              <a:ea typeface="맑은 고딕" panose="020B0503020000020004" pitchFamily="34" charset="-127"/>
            </a:endParaRPr>
          </a:p>
        </p:txBody>
      </p:sp>
      <p:pic>
        <p:nvPicPr>
          <p:cNvPr id="1026" name="Picture 2" descr="Image result for count clip art"/>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366493" y="3426519"/>
            <a:ext cx="885197" cy="475548"/>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p:cNvSpPr txBox="1"/>
          <p:nvPr/>
        </p:nvSpPr>
        <p:spPr>
          <a:xfrm>
            <a:off x="179513" y="824398"/>
            <a:ext cx="273121" cy="500127"/>
          </a:xfrm>
          <a:prstGeom prst="rect">
            <a:avLst/>
          </a:prstGeom>
          <a:noFill/>
        </p:spPr>
        <p:txBody>
          <a:bodyPr wrap="none" lIns="68565" tIns="34285" rIns="68565" bIns="34285" rtlCol="0">
            <a:spAutoFit/>
          </a:bodyPr>
          <a:lstStyle/>
          <a:p>
            <a:pPr defTabSz="914378"/>
            <a:r>
              <a:rPr lang="id-ID" sz="2800" b="1" dirty="0">
                <a:solidFill>
                  <a:srgbClr val="C04EE4"/>
                </a:solidFill>
                <a:latin typeface="Bernard MT Condensed" pitchFamily="18" charset="0"/>
              </a:rPr>
              <a:t>1</a:t>
            </a:r>
          </a:p>
        </p:txBody>
      </p:sp>
      <p:sp>
        <p:nvSpPr>
          <p:cNvPr id="42" name="TextBox 41"/>
          <p:cNvSpPr txBox="1"/>
          <p:nvPr/>
        </p:nvSpPr>
        <p:spPr>
          <a:xfrm>
            <a:off x="1905008" y="824398"/>
            <a:ext cx="314799" cy="500127"/>
          </a:xfrm>
          <a:prstGeom prst="rect">
            <a:avLst/>
          </a:prstGeom>
          <a:noFill/>
        </p:spPr>
        <p:txBody>
          <a:bodyPr wrap="none" lIns="68565" tIns="34285" rIns="68565" bIns="34285" rtlCol="0">
            <a:spAutoFit/>
          </a:bodyPr>
          <a:lstStyle/>
          <a:p>
            <a:pPr defTabSz="914378"/>
            <a:r>
              <a:rPr lang="id-ID" sz="2800" b="1" dirty="0">
                <a:solidFill>
                  <a:srgbClr val="C04EE4"/>
                </a:solidFill>
                <a:latin typeface="Bernard MT Condensed" pitchFamily="18" charset="0"/>
              </a:rPr>
              <a:t>2</a:t>
            </a:r>
          </a:p>
        </p:txBody>
      </p:sp>
      <p:sp>
        <p:nvSpPr>
          <p:cNvPr id="44" name="TextBox 43"/>
          <p:cNvSpPr txBox="1"/>
          <p:nvPr/>
        </p:nvSpPr>
        <p:spPr>
          <a:xfrm>
            <a:off x="3818106" y="848815"/>
            <a:ext cx="314799" cy="500127"/>
          </a:xfrm>
          <a:prstGeom prst="rect">
            <a:avLst/>
          </a:prstGeom>
          <a:noFill/>
        </p:spPr>
        <p:txBody>
          <a:bodyPr wrap="none" lIns="68565" tIns="34285" rIns="68565" bIns="34285" rtlCol="0">
            <a:spAutoFit/>
          </a:bodyPr>
          <a:lstStyle/>
          <a:p>
            <a:pPr defTabSz="914378"/>
            <a:r>
              <a:rPr lang="id-ID" sz="2800" b="1" dirty="0">
                <a:solidFill>
                  <a:srgbClr val="1F497D"/>
                </a:solidFill>
                <a:latin typeface="Bernard MT Condensed" pitchFamily="18" charset="0"/>
              </a:rPr>
              <a:t>3</a:t>
            </a:r>
          </a:p>
        </p:txBody>
      </p:sp>
      <p:sp>
        <p:nvSpPr>
          <p:cNvPr id="45" name="TextBox 44"/>
          <p:cNvSpPr txBox="1"/>
          <p:nvPr/>
        </p:nvSpPr>
        <p:spPr>
          <a:xfrm>
            <a:off x="3679817" y="2261644"/>
            <a:ext cx="314799" cy="500127"/>
          </a:xfrm>
          <a:prstGeom prst="rect">
            <a:avLst/>
          </a:prstGeom>
          <a:noFill/>
        </p:spPr>
        <p:txBody>
          <a:bodyPr wrap="none" lIns="68565" tIns="34285" rIns="68565" bIns="34285" rtlCol="0">
            <a:spAutoFit/>
          </a:bodyPr>
          <a:lstStyle/>
          <a:p>
            <a:pPr defTabSz="914378"/>
            <a:r>
              <a:rPr lang="id-ID" sz="2800" b="1" dirty="0">
                <a:solidFill>
                  <a:srgbClr val="1F497D"/>
                </a:solidFill>
                <a:latin typeface="Bernard MT Condensed" pitchFamily="18" charset="0"/>
              </a:rPr>
              <a:t>4</a:t>
            </a:r>
          </a:p>
        </p:txBody>
      </p:sp>
      <p:sp>
        <p:nvSpPr>
          <p:cNvPr id="48" name="TextBox 47"/>
          <p:cNvSpPr txBox="1"/>
          <p:nvPr/>
        </p:nvSpPr>
        <p:spPr>
          <a:xfrm>
            <a:off x="5573406" y="2261644"/>
            <a:ext cx="314799" cy="500127"/>
          </a:xfrm>
          <a:prstGeom prst="rect">
            <a:avLst/>
          </a:prstGeom>
          <a:noFill/>
        </p:spPr>
        <p:txBody>
          <a:bodyPr wrap="none" lIns="68565" tIns="34285" rIns="68565" bIns="34285" rtlCol="0">
            <a:spAutoFit/>
          </a:bodyPr>
          <a:lstStyle/>
          <a:p>
            <a:pPr defTabSz="914378"/>
            <a:r>
              <a:rPr lang="id-ID" sz="2800" b="1" dirty="0">
                <a:solidFill>
                  <a:srgbClr val="1F497D"/>
                </a:solidFill>
                <a:latin typeface="Bernard MT Condensed" pitchFamily="18" charset="0"/>
              </a:rPr>
              <a:t>5</a:t>
            </a:r>
          </a:p>
        </p:txBody>
      </p:sp>
      <p:sp>
        <p:nvSpPr>
          <p:cNvPr id="49" name="TextBox 48"/>
          <p:cNvSpPr txBox="1"/>
          <p:nvPr/>
        </p:nvSpPr>
        <p:spPr>
          <a:xfrm>
            <a:off x="7427297" y="2207230"/>
            <a:ext cx="314799" cy="500127"/>
          </a:xfrm>
          <a:prstGeom prst="rect">
            <a:avLst/>
          </a:prstGeom>
          <a:noFill/>
        </p:spPr>
        <p:txBody>
          <a:bodyPr wrap="none" lIns="68565" tIns="34285" rIns="68565" bIns="34285" rtlCol="0">
            <a:spAutoFit/>
          </a:bodyPr>
          <a:lstStyle/>
          <a:p>
            <a:pPr defTabSz="914378"/>
            <a:r>
              <a:rPr lang="id-ID" sz="2800" b="1" dirty="0">
                <a:solidFill>
                  <a:srgbClr val="1F497D"/>
                </a:solidFill>
                <a:latin typeface="Bernard MT Condensed" pitchFamily="18" charset="0"/>
              </a:rPr>
              <a:t>6</a:t>
            </a:r>
          </a:p>
        </p:txBody>
      </p:sp>
      <p:sp>
        <p:nvSpPr>
          <p:cNvPr id="50" name="TextBox 49"/>
          <p:cNvSpPr txBox="1"/>
          <p:nvPr/>
        </p:nvSpPr>
        <p:spPr>
          <a:xfrm>
            <a:off x="158675" y="3550780"/>
            <a:ext cx="314799" cy="500127"/>
          </a:xfrm>
          <a:prstGeom prst="rect">
            <a:avLst/>
          </a:prstGeom>
          <a:noFill/>
        </p:spPr>
        <p:txBody>
          <a:bodyPr wrap="none" lIns="68565" tIns="34285" rIns="68565" bIns="34285" rtlCol="0">
            <a:spAutoFit/>
          </a:bodyPr>
          <a:lstStyle/>
          <a:p>
            <a:pPr defTabSz="914378"/>
            <a:r>
              <a:rPr lang="id-ID" sz="2800" b="1" dirty="0">
                <a:solidFill>
                  <a:srgbClr val="C00000"/>
                </a:solidFill>
                <a:latin typeface="Bernard MT Condensed" pitchFamily="18" charset="0"/>
              </a:rPr>
              <a:t>7</a:t>
            </a:r>
          </a:p>
        </p:txBody>
      </p:sp>
      <p:sp>
        <p:nvSpPr>
          <p:cNvPr id="51" name="TextBox 50"/>
          <p:cNvSpPr txBox="1"/>
          <p:nvPr/>
        </p:nvSpPr>
        <p:spPr>
          <a:xfrm>
            <a:off x="2056931" y="3509512"/>
            <a:ext cx="314799" cy="500127"/>
          </a:xfrm>
          <a:prstGeom prst="rect">
            <a:avLst/>
          </a:prstGeom>
          <a:noFill/>
        </p:spPr>
        <p:txBody>
          <a:bodyPr wrap="none" lIns="68565" tIns="34285" rIns="68565" bIns="34285" rtlCol="0">
            <a:spAutoFit/>
          </a:bodyPr>
          <a:lstStyle/>
          <a:p>
            <a:pPr defTabSz="914378"/>
            <a:r>
              <a:rPr lang="id-ID" sz="2800" b="1" dirty="0">
                <a:solidFill>
                  <a:srgbClr val="C00000"/>
                </a:solidFill>
                <a:latin typeface="Bernard MT Condensed" pitchFamily="18" charset="0"/>
              </a:rPr>
              <a:t>8</a:t>
            </a:r>
          </a:p>
        </p:txBody>
      </p:sp>
      <p:sp>
        <p:nvSpPr>
          <p:cNvPr id="52" name="TextBox 51"/>
          <p:cNvSpPr txBox="1"/>
          <p:nvPr/>
        </p:nvSpPr>
        <p:spPr>
          <a:xfrm>
            <a:off x="4054658" y="3502741"/>
            <a:ext cx="314799" cy="500127"/>
          </a:xfrm>
          <a:prstGeom prst="rect">
            <a:avLst/>
          </a:prstGeom>
          <a:noFill/>
        </p:spPr>
        <p:txBody>
          <a:bodyPr wrap="none" lIns="68565" tIns="34285" rIns="68565" bIns="34285" rtlCol="0">
            <a:spAutoFit/>
          </a:bodyPr>
          <a:lstStyle/>
          <a:p>
            <a:pPr defTabSz="914378"/>
            <a:r>
              <a:rPr lang="id-ID" sz="2800" b="1" dirty="0">
                <a:solidFill>
                  <a:srgbClr val="C00000"/>
                </a:solidFill>
                <a:latin typeface="Bernard MT Condensed" pitchFamily="18" charset="0"/>
              </a:rPr>
              <a:t>9</a:t>
            </a:r>
          </a:p>
        </p:txBody>
      </p:sp>
    </p:spTree>
    <p:extLst>
      <p:ext uri="{BB962C8B-B14F-4D97-AF65-F5344CB8AC3E}">
        <p14:creationId xmlns:p14="http://schemas.microsoft.com/office/powerpoint/2010/main" val="285288770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itle 41">
            <a:extLst>
              <a:ext uri="{FF2B5EF4-FFF2-40B4-BE49-F238E27FC236}">
                <a16:creationId xmlns:a16="http://schemas.microsoft.com/office/drawing/2014/main" id="{3A761FB7-8E29-42AD-9DB4-564BD6857609}"/>
              </a:ext>
            </a:extLst>
          </p:cNvPr>
          <p:cNvSpPr>
            <a:spLocks noGrp="1"/>
          </p:cNvSpPr>
          <p:nvPr>
            <p:ph type="title"/>
          </p:nvPr>
        </p:nvSpPr>
        <p:spPr>
          <a:xfrm>
            <a:off x="284501" y="928997"/>
            <a:ext cx="6629275" cy="506788"/>
          </a:xfrm>
        </p:spPr>
        <p:txBody>
          <a:bodyPr>
            <a:normAutofit fontScale="90000"/>
          </a:bodyPr>
          <a:lstStyle/>
          <a:p>
            <a:r>
              <a:rPr lang="en-US" altLang="en-US" dirty="0">
                <a:solidFill>
                  <a:schemeClr val="tx1"/>
                </a:solidFill>
              </a:rPr>
              <a:t>MENGHITUNG LOWONGAN FORMASI DIHITUNG UNTUK</a:t>
            </a:r>
            <a:br>
              <a:rPr lang="id-ID" altLang="en-US" dirty="0">
                <a:solidFill>
                  <a:schemeClr val="tx1"/>
                </a:solidFill>
              </a:rPr>
            </a:br>
            <a:r>
              <a:rPr lang="en-US" altLang="en-US" dirty="0">
                <a:solidFill>
                  <a:schemeClr val="tx1"/>
                </a:solidFill>
              </a:rPr>
              <a:t> JANGKA WAKTU 5 TAHUN</a:t>
            </a:r>
            <a:endParaRPr lang="en-US" dirty="0"/>
          </a:p>
        </p:txBody>
      </p:sp>
      <p:sp>
        <p:nvSpPr>
          <p:cNvPr id="4" name="TextBox 3"/>
          <p:cNvSpPr txBox="1"/>
          <p:nvPr/>
        </p:nvSpPr>
        <p:spPr>
          <a:xfrm>
            <a:off x="291857" y="1937540"/>
            <a:ext cx="8580353" cy="500137"/>
          </a:xfrm>
          <a:prstGeom prst="rect">
            <a:avLst/>
          </a:prstGeom>
          <a:solidFill>
            <a:srgbClr val="00B3AC"/>
          </a:solidFill>
          <a:ln>
            <a:noFill/>
          </a:ln>
        </p:spPr>
        <p:txBody>
          <a:bodyPr wrap="square" lIns="68580" tIns="34290" rIns="68580" bIns="34290" rtlCol="0">
            <a:spAutoFit/>
          </a:bodyPr>
          <a:lstStyle/>
          <a:p>
            <a:pPr defTabSz="685783">
              <a:defRPr/>
            </a:pPr>
            <a:r>
              <a:rPr lang="en-US" sz="2800" b="1" dirty="0">
                <a:solidFill>
                  <a:prstClr val="black"/>
                </a:solidFill>
                <a:latin typeface="Arial" panose="020B0604020202020204"/>
              </a:rPr>
              <a:t>LFJFK   =   TFJFK – (JFK + JFKM – JFKN – JFKB)</a:t>
            </a:r>
          </a:p>
        </p:txBody>
      </p:sp>
      <p:grpSp>
        <p:nvGrpSpPr>
          <p:cNvPr id="26" name="Group 25">
            <a:extLst>
              <a:ext uri="{FF2B5EF4-FFF2-40B4-BE49-F238E27FC236}">
                <a16:creationId xmlns:a16="http://schemas.microsoft.com/office/drawing/2014/main" id="{544DBDAC-4760-4712-8D5A-39B1A9F73E78}"/>
              </a:ext>
            </a:extLst>
          </p:cNvPr>
          <p:cNvGrpSpPr/>
          <p:nvPr/>
        </p:nvGrpSpPr>
        <p:grpSpPr>
          <a:xfrm>
            <a:off x="60214" y="2760821"/>
            <a:ext cx="1789411" cy="1344883"/>
            <a:chOff x="229359" y="2248071"/>
            <a:chExt cx="2385881" cy="1793176"/>
          </a:xfrm>
        </p:grpSpPr>
        <p:pic>
          <p:nvPicPr>
            <p:cNvPr id="8" name="Picture 7">
              <a:extLst>
                <a:ext uri="{FF2B5EF4-FFF2-40B4-BE49-F238E27FC236}">
                  <a16:creationId xmlns:a16="http://schemas.microsoft.com/office/drawing/2014/main" id="{26E87B26-6F9A-424E-BB46-36D2982125F0}"/>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0" b="98633" l="10000" r="90000">
                          <a14:foregroundMark x1="30761" y1="58984" x2="30761" y2="58984"/>
                          <a14:foregroundMark x1="28696" y1="45313" x2="28696" y2="45313"/>
                          <a14:foregroundMark x1="49565" y1="36719" x2="49565" y2="36719"/>
                          <a14:foregroundMark x1="55652" y1="55469" x2="55652" y2="55469"/>
                          <a14:foregroundMark x1="36413" y1="77148" x2="36413" y2="77148"/>
                          <a14:foregroundMark x1="62065" y1="75195" x2="62065" y2="75195"/>
                          <a14:foregroundMark x1="72717" y1="65234" x2="72717" y2="65234"/>
                          <a14:foregroundMark x1="72174" y1="45313" x2="72174" y2="45313"/>
                        </a14:backgroundRemoval>
                      </a14:imgEffect>
                    </a14:imgLayer>
                  </a14:imgProps>
                </a:ext>
              </a:extLst>
            </a:blip>
            <a:stretch>
              <a:fillRect/>
            </a:stretch>
          </p:blipFill>
          <p:spPr>
            <a:xfrm>
              <a:off x="229359" y="2248071"/>
              <a:ext cx="2385881" cy="1327794"/>
            </a:xfrm>
            <a:prstGeom prst="rect">
              <a:avLst/>
            </a:prstGeom>
          </p:spPr>
        </p:pic>
        <p:sp>
          <p:nvSpPr>
            <p:cNvPr id="3" name="Rectangle 2">
              <a:extLst>
                <a:ext uri="{FF2B5EF4-FFF2-40B4-BE49-F238E27FC236}">
                  <a16:creationId xmlns:a16="http://schemas.microsoft.com/office/drawing/2014/main" id="{D8BAD5C9-415A-478C-B4C0-0440AC1A9035}"/>
                </a:ext>
              </a:extLst>
            </p:cNvPr>
            <p:cNvSpPr/>
            <p:nvPr/>
          </p:nvSpPr>
          <p:spPr>
            <a:xfrm>
              <a:off x="630342" y="3487250"/>
              <a:ext cx="1583914" cy="553997"/>
            </a:xfrm>
            <a:prstGeom prst="rect">
              <a:avLst/>
            </a:prstGeom>
            <a:solidFill>
              <a:srgbClr val="C7EDEB"/>
            </a:solidFill>
            <a:ln>
              <a:noFill/>
            </a:ln>
          </p:spPr>
          <p:style>
            <a:lnRef idx="2">
              <a:schemeClr val="accent5"/>
            </a:lnRef>
            <a:fillRef idx="1">
              <a:schemeClr val="lt1"/>
            </a:fillRef>
            <a:effectRef idx="0">
              <a:schemeClr val="accent5"/>
            </a:effectRef>
            <a:fontRef idx="minor">
              <a:schemeClr val="dk1"/>
            </a:fontRef>
          </p:style>
          <p:txBody>
            <a:bodyPr wrap="square">
              <a:spAutoFit/>
            </a:bodyPr>
            <a:lstStyle/>
            <a:p>
              <a:pPr algn="ctr" defTabSz="685783">
                <a:defRPr/>
              </a:pPr>
              <a:r>
                <a:rPr lang="id-ID" sz="1050" b="1">
                  <a:solidFill>
                    <a:prstClr val="black"/>
                  </a:solidFill>
                  <a:latin typeface="Arial" panose="020B0604020202020204"/>
                </a:rPr>
                <a:t>Lowongan Formasi </a:t>
              </a:r>
              <a:endParaRPr lang="en-US" sz="1050">
                <a:solidFill>
                  <a:prstClr val="black"/>
                </a:solidFill>
                <a:latin typeface="Arial" panose="020B0604020202020204"/>
              </a:endParaRPr>
            </a:p>
          </p:txBody>
        </p:sp>
      </p:grpSp>
      <p:grpSp>
        <p:nvGrpSpPr>
          <p:cNvPr id="27" name="Group 26">
            <a:extLst>
              <a:ext uri="{FF2B5EF4-FFF2-40B4-BE49-F238E27FC236}">
                <a16:creationId xmlns:a16="http://schemas.microsoft.com/office/drawing/2014/main" id="{B1A16EA5-980E-4334-865C-CDEA55975C06}"/>
              </a:ext>
            </a:extLst>
          </p:cNvPr>
          <p:cNvGrpSpPr/>
          <p:nvPr/>
        </p:nvGrpSpPr>
        <p:grpSpPr>
          <a:xfrm>
            <a:off x="1793259" y="2893985"/>
            <a:ext cx="1198889" cy="1286793"/>
            <a:chOff x="2376497" y="2320067"/>
            <a:chExt cx="1598518" cy="1715723"/>
          </a:xfrm>
        </p:grpSpPr>
        <p:pic>
          <p:nvPicPr>
            <p:cNvPr id="7" name="Picture 6">
              <a:extLst>
                <a:ext uri="{FF2B5EF4-FFF2-40B4-BE49-F238E27FC236}">
                  <a16:creationId xmlns:a16="http://schemas.microsoft.com/office/drawing/2014/main" id="{C4E855FB-072B-49C0-A2B7-D2EA0E3E915D}"/>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0" b="100000" l="0" r="100000">
                          <a14:foregroundMark x1="32889" y1="9595" x2="32889" y2="9595"/>
                          <a14:foregroundMark x1="28000" y1="26387" x2="28000" y2="26387"/>
                          <a14:foregroundMark x1="40444" y1="21739" x2="40444" y2="21739"/>
                          <a14:foregroundMark x1="39333" y1="34633" x2="39333" y2="34633"/>
                          <a14:foregroundMark x1="31889" y1="58771" x2="31889" y2="58771"/>
                          <a14:foregroundMark x1="49222" y1="31634" x2="49222" y2="31634"/>
                          <a14:foregroundMark x1="52778" y1="20240" x2="52778" y2="20240"/>
                          <a14:foregroundMark x1="51444" y1="8096" x2="51444" y2="8096"/>
                          <a14:foregroundMark x1="61333" y1="23238" x2="61333" y2="23238"/>
                          <a14:foregroundMark x1="70556" y1="8846" x2="70556" y2="8846"/>
                          <a14:foregroundMark x1="72778" y1="32684" x2="72778" y2="32684"/>
                          <a14:foregroundMark x1="66333" y1="39280" x2="66333" y2="39280"/>
                          <a14:foregroundMark x1="68889" y1="63268" x2="68889" y2="63268"/>
                          <a14:foregroundMark x1="57889" y1="72414" x2="57889" y2="72414"/>
                          <a14:foregroundMark x1="41444" y1="72864" x2="41444" y2="72864"/>
                        </a14:backgroundRemoval>
                      </a14:imgEffect>
                    </a14:imgLayer>
                  </a14:imgProps>
                </a:ext>
              </a:extLst>
            </a:blip>
            <a:stretch>
              <a:fillRect/>
            </a:stretch>
          </p:blipFill>
          <p:spPr>
            <a:xfrm>
              <a:off x="2389062" y="2320067"/>
              <a:ext cx="1585953" cy="1175368"/>
            </a:xfrm>
            <a:prstGeom prst="rect">
              <a:avLst/>
            </a:prstGeom>
          </p:spPr>
        </p:pic>
        <p:sp>
          <p:nvSpPr>
            <p:cNvPr id="12" name="Rectangle 11">
              <a:extLst>
                <a:ext uri="{FF2B5EF4-FFF2-40B4-BE49-F238E27FC236}">
                  <a16:creationId xmlns:a16="http://schemas.microsoft.com/office/drawing/2014/main" id="{8CC8F0E2-BA00-460E-BC58-1758A6638DB3}"/>
                </a:ext>
              </a:extLst>
            </p:cNvPr>
            <p:cNvSpPr/>
            <p:nvPr/>
          </p:nvSpPr>
          <p:spPr>
            <a:xfrm>
              <a:off x="2376497" y="3481793"/>
              <a:ext cx="1583915" cy="553997"/>
            </a:xfrm>
            <a:prstGeom prst="rect">
              <a:avLst/>
            </a:prstGeom>
            <a:solidFill>
              <a:srgbClr val="C7EDEB"/>
            </a:solidFill>
            <a:ln>
              <a:noFill/>
            </a:ln>
          </p:spPr>
          <p:style>
            <a:lnRef idx="2">
              <a:schemeClr val="accent5"/>
            </a:lnRef>
            <a:fillRef idx="1">
              <a:schemeClr val="lt1"/>
            </a:fillRef>
            <a:effectRef idx="0">
              <a:schemeClr val="accent5"/>
            </a:effectRef>
            <a:fontRef idx="minor">
              <a:schemeClr val="dk1"/>
            </a:fontRef>
          </p:style>
          <p:txBody>
            <a:bodyPr wrap="square">
              <a:spAutoFit/>
            </a:bodyPr>
            <a:lstStyle/>
            <a:p>
              <a:pPr algn="ctr" defTabSz="685783">
                <a:defRPr/>
              </a:pPr>
              <a:r>
                <a:rPr lang="id-ID" sz="1050" b="1">
                  <a:solidFill>
                    <a:prstClr val="black"/>
                  </a:solidFill>
                  <a:latin typeface="Arial" panose="020B0604020202020204"/>
                </a:rPr>
                <a:t>Total Formasi/ Kebutuhan </a:t>
              </a:r>
              <a:endParaRPr lang="en-US" sz="1050">
                <a:solidFill>
                  <a:prstClr val="black"/>
                </a:solidFill>
                <a:latin typeface="Arial" panose="020B0604020202020204"/>
              </a:endParaRPr>
            </a:p>
          </p:txBody>
        </p:sp>
      </p:grpSp>
      <p:sp>
        <p:nvSpPr>
          <p:cNvPr id="5" name="Rectangle 4">
            <a:extLst>
              <a:ext uri="{FF2B5EF4-FFF2-40B4-BE49-F238E27FC236}">
                <a16:creationId xmlns:a16="http://schemas.microsoft.com/office/drawing/2014/main" id="{A1039129-01DE-4A1E-88EB-ED79D0739B84}"/>
              </a:ext>
            </a:extLst>
          </p:cNvPr>
          <p:cNvSpPr/>
          <p:nvPr/>
        </p:nvSpPr>
        <p:spPr>
          <a:xfrm>
            <a:off x="1538298" y="3015035"/>
            <a:ext cx="453970" cy="646331"/>
          </a:xfrm>
          <a:prstGeom prst="rect">
            <a:avLst/>
          </a:prstGeom>
        </p:spPr>
        <p:txBody>
          <a:bodyPr wrap="none">
            <a:spAutoFit/>
          </a:bodyPr>
          <a:lstStyle/>
          <a:p>
            <a:pPr defTabSz="685783">
              <a:defRPr/>
            </a:pPr>
            <a:r>
              <a:rPr lang="en-US" sz="3600" b="1">
                <a:solidFill>
                  <a:prstClr val="black"/>
                </a:solidFill>
                <a:latin typeface="Arial" panose="020B0604020202020204"/>
              </a:rPr>
              <a:t>=</a:t>
            </a:r>
            <a:endParaRPr lang="en-US" sz="3600">
              <a:solidFill>
                <a:prstClr val="black"/>
              </a:solidFill>
              <a:latin typeface="Arial" panose="020B0604020202020204"/>
            </a:endParaRPr>
          </a:p>
        </p:txBody>
      </p:sp>
      <p:sp>
        <p:nvSpPr>
          <p:cNvPr id="13" name="Rectangle 12">
            <a:extLst>
              <a:ext uri="{FF2B5EF4-FFF2-40B4-BE49-F238E27FC236}">
                <a16:creationId xmlns:a16="http://schemas.microsoft.com/office/drawing/2014/main" id="{152E462C-4261-4C6F-A84C-3E71C28760FF}"/>
              </a:ext>
            </a:extLst>
          </p:cNvPr>
          <p:cNvSpPr/>
          <p:nvPr/>
        </p:nvSpPr>
        <p:spPr>
          <a:xfrm>
            <a:off x="2883944" y="2892151"/>
            <a:ext cx="377026" cy="784830"/>
          </a:xfrm>
          <a:prstGeom prst="rect">
            <a:avLst/>
          </a:prstGeom>
        </p:spPr>
        <p:txBody>
          <a:bodyPr wrap="none">
            <a:spAutoFit/>
          </a:bodyPr>
          <a:lstStyle/>
          <a:p>
            <a:pPr defTabSz="685783">
              <a:defRPr/>
            </a:pPr>
            <a:r>
              <a:rPr lang="id-ID" sz="4500" b="1">
                <a:solidFill>
                  <a:prstClr val="black"/>
                </a:solidFill>
                <a:latin typeface="Arial" panose="020B0604020202020204"/>
              </a:rPr>
              <a:t>-</a:t>
            </a:r>
            <a:endParaRPr lang="en-US" sz="4500">
              <a:solidFill>
                <a:prstClr val="black"/>
              </a:solidFill>
              <a:latin typeface="Arial" panose="020B0604020202020204"/>
            </a:endParaRPr>
          </a:p>
        </p:txBody>
      </p:sp>
      <p:grpSp>
        <p:nvGrpSpPr>
          <p:cNvPr id="30" name="Group 29">
            <a:extLst>
              <a:ext uri="{FF2B5EF4-FFF2-40B4-BE49-F238E27FC236}">
                <a16:creationId xmlns:a16="http://schemas.microsoft.com/office/drawing/2014/main" id="{51A7D017-49B3-4C11-9E3D-8F620508F125}"/>
              </a:ext>
            </a:extLst>
          </p:cNvPr>
          <p:cNvGrpSpPr/>
          <p:nvPr/>
        </p:nvGrpSpPr>
        <p:grpSpPr>
          <a:xfrm>
            <a:off x="3387953" y="3015035"/>
            <a:ext cx="1220982" cy="1002160"/>
            <a:chOff x="4893747" y="2438732"/>
            <a:chExt cx="1627976" cy="1336212"/>
          </a:xfrm>
        </p:grpSpPr>
        <p:pic>
          <p:nvPicPr>
            <p:cNvPr id="10" name="Picture 9">
              <a:extLst>
                <a:ext uri="{FF2B5EF4-FFF2-40B4-BE49-F238E27FC236}">
                  <a16:creationId xmlns:a16="http://schemas.microsoft.com/office/drawing/2014/main" id="{F5BF5CE1-7197-4284-AAB3-D489D525DFA9}"/>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0" b="100000" l="10000" r="90000">
                          <a14:foregroundMark x1="22556" y1="67747" x2="51000" y2="91638"/>
                          <a14:foregroundMark x1="54333" y1="62287" x2="62111" y2="87543"/>
                          <a14:foregroundMark x1="70000" y1="65529" x2="69889" y2="67065"/>
                          <a14:foregroundMark x1="67778" y1="73208" x2="67778" y2="73208"/>
                          <a14:foregroundMark x1="70333" y1="67747" x2="61333" y2="94369"/>
                          <a14:foregroundMark x1="55000" y1="84300" x2="31111" y2="97099"/>
                          <a14:foregroundMark x1="53889" y1="95222" x2="26222" y2="95051"/>
                          <a14:foregroundMark x1="21444" y1="96587" x2="23333" y2="62116"/>
                          <a14:foregroundMark x1="23667" y1="59727" x2="54000" y2="78157"/>
                          <a14:foregroundMark x1="33000" y1="50341" x2="50778" y2="60580"/>
                          <a14:foregroundMark x1="56778" y1="61092" x2="45333" y2="48464"/>
                          <a14:foregroundMark x1="31111" y1="55290" x2="36778" y2="56997"/>
                          <a14:foregroundMark x1="44556" y1="66041" x2="48222" y2="67577"/>
                          <a14:foregroundMark x1="35889" y1="72014" x2="40000" y2="77645"/>
                          <a14:foregroundMark x1="27333" y1="84130" x2="41444" y2="86860"/>
                        </a14:backgroundRemoval>
                      </a14:imgEffect>
                    </a14:imgLayer>
                  </a14:imgProps>
                </a:ext>
              </a:extLst>
            </a:blip>
            <a:stretch>
              <a:fillRect/>
            </a:stretch>
          </p:blipFill>
          <p:spPr>
            <a:xfrm>
              <a:off x="5114178" y="2438732"/>
              <a:ext cx="1407545" cy="916468"/>
            </a:xfrm>
            <a:prstGeom prst="rect">
              <a:avLst/>
            </a:prstGeom>
          </p:spPr>
        </p:pic>
        <p:sp>
          <p:nvSpPr>
            <p:cNvPr id="14" name="Rectangle 13">
              <a:extLst>
                <a:ext uri="{FF2B5EF4-FFF2-40B4-BE49-F238E27FC236}">
                  <a16:creationId xmlns:a16="http://schemas.microsoft.com/office/drawing/2014/main" id="{7D68E8EA-92F9-4090-BFB6-798CE06B96DA}"/>
                </a:ext>
              </a:extLst>
            </p:cNvPr>
            <p:cNvSpPr/>
            <p:nvPr/>
          </p:nvSpPr>
          <p:spPr>
            <a:xfrm>
              <a:off x="4893747" y="3436390"/>
              <a:ext cx="1583915" cy="338554"/>
            </a:xfrm>
            <a:prstGeom prst="rect">
              <a:avLst/>
            </a:prstGeom>
            <a:solidFill>
              <a:srgbClr val="C7EDEB"/>
            </a:solidFill>
            <a:ln>
              <a:noFill/>
            </a:ln>
          </p:spPr>
          <p:style>
            <a:lnRef idx="2">
              <a:schemeClr val="accent5"/>
            </a:lnRef>
            <a:fillRef idx="1">
              <a:schemeClr val="lt1"/>
            </a:fillRef>
            <a:effectRef idx="0">
              <a:schemeClr val="accent5"/>
            </a:effectRef>
            <a:fontRef idx="minor">
              <a:schemeClr val="dk1"/>
            </a:fontRef>
          </p:style>
          <p:txBody>
            <a:bodyPr wrap="square">
              <a:spAutoFit/>
            </a:bodyPr>
            <a:lstStyle/>
            <a:p>
              <a:pPr algn="ctr" defTabSz="685783">
                <a:defRPr/>
              </a:pPr>
              <a:r>
                <a:rPr lang="id-ID" sz="1050" b="1">
                  <a:solidFill>
                    <a:prstClr val="black"/>
                  </a:solidFill>
                  <a:latin typeface="Arial" panose="020B0604020202020204"/>
                </a:rPr>
                <a:t>Eksisting</a:t>
              </a:r>
              <a:endParaRPr lang="en-US" sz="1050">
                <a:solidFill>
                  <a:prstClr val="black"/>
                </a:solidFill>
                <a:latin typeface="Arial" panose="020B0604020202020204"/>
              </a:endParaRPr>
            </a:p>
          </p:txBody>
        </p:sp>
      </p:grpSp>
      <p:sp>
        <p:nvSpPr>
          <p:cNvPr id="15" name="Rectangle 14">
            <a:extLst>
              <a:ext uri="{FF2B5EF4-FFF2-40B4-BE49-F238E27FC236}">
                <a16:creationId xmlns:a16="http://schemas.microsoft.com/office/drawing/2014/main" id="{C6BF9022-11E7-46E1-9F4C-64917F98C55E}"/>
              </a:ext>
            </a:extLst>
          </p:cNvPr>
          <p:cNvSpPr/>
          <p:nvPr/>
        </p:nvSpPr>
        <p:spPr>
          <a:xfrm>
            <a:off x="4538233" y="3047086"/>
            <a:ext cx="453970" cy="646331"/>
          </a:xfrm>
          <a:prstGeom prst="rect">
            <a:avLst/>
          </a:prstGeom>
        </p:spPr>
        <p:txBody>
          <a:bodyPr wrap="none">
            <a:spAutoFit/>
          </a:bodyPr>
          <a:lstStyle/>
          <a:p>
            <a:pPr defTabSz="685783">
              <a:defRPr/>
            </a:pPr>
            <a:r>
              <a:rPr lang="id-ID" sz="3600" b="1">
                <a:solidFill>
                  <a:prstClr val="black"/>
                </a:solidFill>
                <a:latin typeface="Arial" panose="020B0604020202020204"/>
              </a:rPr>
              <a:t>+</a:t>
            </a:r>
            <a:endParaRPr lang="en-US" sz="3600">
              <a:solidFill>
                <a:prstClr val="black"/>
              </a:solidFill>
              <a:latin typeface="Arial" panose="020B0604020202020204"/>
            </a:endParaRPr>
          </a:p>
        </p:txBody>
      </p:sp>
      <p:grpSp>
        <p:nvGrpSpPr>
          <p:cNvPr id="35" name="Group 34">
            <a:extLst>
              <a:ext uri="{FF2B5EF4-FFF2-40B4-BE49-F238E27FC236}">
                <a16:creationId xmlns:a16="http://schemas.microsoft.com/office/drawing/2014/main" id="{B6B28A8F-486F-4795-8488-99645B1599F7}"/>
              </a:ext>
            </a:extLst>
          </p:cNvPr>
          <p:cNvGrpSpPr/>
          <p:nvPr/>
        </p:nvGrpSpPr>
        <p:grpSpPr>
          <a:xfrm>
            <a:off x="4785706" y="3018037"/>
            <a:ext cx="1317685" cy="1178497"/>
            <a:chOff x="6569621" y="2485470"/>
            <a:chExt cx="1756913" cy="1571329"/>
          </a:xfrm>
        </p:grpSpPr>
        <p:sp>
          <p:nvSpPr>
            <p:cNvPr id="17" name="Rectangle 16">
              <a:extLst>
                <a:ext uri="{FF2B5EF4-FFF2-40B4-BE49-F238E27FC236}">
                  <a16:creationId xmlns:a16="http://schemas.microsoft.com/office/drawing/2014/main" id="{A151D76E-062E-480E-81C2-B724564F7F5C}"/>
                </a:ext>
              </a:extLst>
            </p:cNvPr>
            <p:cNvSpPr/>
            <p:nvPr/>
          </p:nvSpPr>
          <p:spPr>
            <a:xfrm>
              <a:off x="6569621" y="3502802"/>
              <a:ext cx="1756913" cy="553997"/>
            </a:xfrm>
            <a:prstGeom prst="rect">
              <a:avLst/>
            </a:prstGeom>
            <a:solidFill>
              <a:srgbClr val="C7EDEB"/>
            </a:solidFill>
            <a:ln>
              <a:noFill/>
            </a:ln>
          </p:spPr>
          <p:style>
            <a:lnRef idx="2">
              <a:schemeClr val="accent5"/>
            </a:lnRef>
            <a:fillRef idx="1">
              <a:schemeClr val="lt1"/>
            </a:fillRef>
            <a:effectRef idx="0">
              <a:schemeClr val="accent5"/>
            </a:effectRef>
            <a:fontRef idx="minor">
              <a:schemeClr val="dk1"/>
            </a:fontRef>
          </p:style>
          <p:txBody>
            <a:bodyPr wrap="square">
              <a:spAutoFit/>
            </a:bodyPr>
            <a:lstStyle/>
            <a:p>
              <a:pPr algn="ctr" defTabSz="685783">
                <a:defRPr/>
              </a:pPr>
              <a:r>
                <a:rPr lang="id-ID" sz="1050" b="1">
                  <a:solidFill>
                    <a:prstClr val="black"/>
                  </a:solidFill>
                  <a:latin typeface="Arial" panose="020B0604020202020204"/>
                </a:rPr>
                <a:t>Yang akan masuk jenjang tersebut</a:t>
              </a:r>
              <a:endParaRPr lang="en-US" sz="1050">
                <a:solidFill>
                  <a:prstClr val="black"/>
                </a:solidFill>
                <a:latin typeface="Arial" panose="020B0604020202020204"/>
              </a:endParaRPr>
            </a:p>
          </p:txBody>
        </p:sp>
        <p:grpSp>
          <p:nvGrpSpPr>
            <p:cNvPr id="34" name="Group 33">
              <a:extLst>
                <a:ext uri="{FF2B5EF4-FFF2-40B4-BE49-F238E27FC236}">
                  <a16:creationId xmlns:a16="http://schemas.microsoft.com/office/drawing/2014/main" id="{F88FAB09-D324-43B3-A243-0FA0A081D38D}"/>
                </a:ext>
              </a:extLst>
            </p:cNvPr>
            <p:cNvGrpSpPr/>
            <p:nvPr/>
          </p:nvGrpSpPr>
          <p:grpSpPr>
            <a:xfrm>
              <a:off x="6680526" y="2485470"/>
              <a:ext cx="1407545" cy="943383"/>
              <a:chOff x="7044483" y="2474063"/>
              <a:chExt cx="1407545" cy="943383"/>
            </a:xfrm>
          </p:grpSpPr>
          <p:pic>
            <p:nvPicPr>
              <p:cNvPr id="16" name="Picture 15">
                <a:extLst>
                  <a:ext uri="{FF2B5EF4-FFF2-40B4-BE49-F238E27FC236}">
                    <a16:creationId xmlns:a16="http://schemas.microsoft.com/office/drawing/2014/main" id="{CC8FB88A-7F64-45A5-8DF2-E39ACB6C3EED}"/>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0" b="100000" l="10000" r="90000">
                            <a14:foregroundMark x1="22556" y1="67747" x2="51000" y2="91638"/>
                            <a14:foregroundMark x1="54333" y1="62287" x2="62111" y2="87543"/>
                            <a14:foregroundMark x1="70000" y1="65529" x2="69889" y2="67065"/>
                            <a14:foregroundMark x1="67778" y1="73208" x2="67778" y2="73208"/>
                            <a14:foregroundMark x1="70333" y1="67747" x2="61333" y2="94369"/>
                            <a14:foregroundMark x1="55000" y1="84300" x2="31111" y2="97099"/>
                            <a14:foregroundMark x1="53889" y1="95222" x2="26222" y2="95051"/>
                            <a14:foregroundMark x1="21444" y1="96587" x2="23333" y2="62116"/>
                            <a14:foregroundMark x1="23667" y1="59727" x2="54000" y2="78157"/>
                            <a14:foregroundMark x1="33000" y1="50341" x2="50778" y2="60580"/>
                            <a14:foregroundMark x1="56778" y1="61092" x2="45333" y2="48464"/>
                            <a14:foregroundMark x1="31111" y1="55290" x2="36778" y2="56997"/>
                            <a14:foregroundMark x1="44556" y1="66041" x2="48222" y2="67577"/>
                            <a14:foregroundMark x1="35889" y1="72014" x2="40000" y2="77645"/>
                            <a14:foregroundMark x1="27333" y1="84130" x2="41444" y2="86860"/>
                          </a14:backgroundRemoval>
                        </a14:imgEffect>
                      </a14:imgLayer>
                    </a14:imgProps>
                  </a:ext>
                </a:extLst>
              </a:blip>
              <a:stretch>
                <a:fillRect/>
              </a:stretch>
            </p:blipFill>
            <p:spPr>
              <a:xfrm>
                <a:off x="7044483" y="2474063"/>
                <a:ext cx="1407545" cy="916468"/>
              </a:xfrm>
              <a:prstGeom prst="rect">
                <a:avLst/>
              </a:prstGeom>
            </p:spPr>
          </p:pic>
          <p:sp>
            <p:nvSpPr>
              <p:cNvPr id="9" name="Arrow: Striped Right 8">
                <a:extLst>
                  <a:ext uri="{FF2B5EF4-FFF2-40B4-BE49-F238E27FC236}">
                    <a16:creationId xmlns:a16="http://schemas.microsoft.com/office/drawing/2014/main" id="{6D989B71-11A6-4075-8428-50267CA92031}"/>
                  </a:ext>
                </a:extLst>
              </p:cNvPr>
              <p:cNvSpPr/>
              <p:nvPr/>
            </p:nvSpPr>
            <p:spPr>
              <a:xfrm rot="16200000">
                <a:off x="7868511" y="2866079"/>
                <a:ext cx="530492" cy="572241"/>
              </a:xfrm>
              <a:prstGeom prst="striped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en-US" sz="1200">
                  <a:solidFill>
                    <a:prstClr val="white"/>
                  </a:solidFill>
                  <a:latin typeface="Arial" panose="020B0604020202020204"/>
                </a:endParaRPr>
              </a:p>
            </p:txBody>
          </p:sp>
        </p:grpSp>
      </p:grpSp>
      <p:grpSp>
        <p:nvGrpSpPr>
          <p:cNvPr id="39" name="Group 38">
            <a:extLst>
              <a:ext uri="{FF2B5EF4-FFF2-40B4-BE49-F238E27FC236}">
                <a16:creationId xmlns:a16="http://schemas.microsoft.com/office/drawing/2014/main" id="{1927AC13-C2A5-42FA-9FB5-C453264544C2}"/>
              </a:ext>
            </a:extLst>
          </p:cNvPr>
          <p:cNvGrpSpPr/>
          <p:nvPr/>
        </p:nvGrpSpPr>
        <p:grpSpPr>
          <a:xfrm>
            <a:off x="6172027" y="2893531"/>
            <a:ext cx="1317685" cy="1406411"/>
            <a:chOff x="8418049" y="2319463"/>
            <a:chExt cx="1756913" cy="1875215"/>
          </a:xfrm>
        </p:grpSpPr>
        <p:grpSp>
          <p:nvGrpSpPr>
            <p:cNvPr id="36" name="Group 35">
              <a:extLst>
                <a:ext uri="{FF2B5EF4-FFF2-40B4-BE49-F238E27FC236}">
                  <a16:creationId xmlns:a16="http://schemas.microsoft.com/office/drawing/2014/main" id="{708D09EF-7F32-4D88-9D94-ACFFA3D5CF3F}"/>
                </a:ext>
              </a:extLst>
            </p:cNvPr>
            <p:cNvGrpSpPr/>
            <p:nvPr/>
          </p:nvGrpSpPr>
          <p:grpSpPr>
            <a:xfrm>
              <a:off x="8571742" y="2319463"/>
              <a:ext cx="1407545" cy="1059670"/>
              <a:chOff x="8571742" y="2319463"/>
              <a:chExt cx="1407545" cy="1059670"/>
            </a:xfrm>
          </p:grpSpPr>
          <p:sp>
            <p:nvSpPr>
              <p:cNvPr id="18" name="Arrow: Striped Right 17">
                <a:extLst>
                  <a:ext uri="{FF2B5EF4-FFF2-40B4-BE49-F238E27FC236}">
                    <a16:creationId xmlns:a16="http://schemas.microsoft.com/office/drawing/2014/main" id="{0562D3D8-2468-41E3-AD81-8B092A9B5243}"/>
                  </a:ext>
                </a:extLst>
              </p:cNvPr>
              <p:cNvSpPr/>
              <p:nvPr/>
            </p:nvSpPr>
            <p:spPr>
              <a:xfrm rot="16200000">
                <a:off x="9427921" y="2298588"/>
                <a:ext cx="530492" cy="572241"/>
              </a:xfrm>
              <a:prstGeom prst="striped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en-US" sz="1350">
                  <a:solidFill>
                    <a:prstClr val="white"/>
                  </a:solidFill>
                  <a:latin typeface="Arial" panose="020B0604020202020204"/>
                </a:endParaRPr>
              </a:p>
            </p:txBody>
          </p:sp>
          <p:pic>
            <p:nvPicPr>
              <p:cNvPr id="19" name="Picture 18">
                <a:extLst>
                  <a:ext uri="{FF2B5EF4-FFF2-40B4-BE49-F238E27FC236}">
                    <a16:creationId xmlns:a16="http://schemas.microsoft.com/office/drawing/2014/main" id="{D807CB30-2BBA-49B1-9A39-810B6F69F77A}"/>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0" b="100000" l="10000" r="90000">
                            <a14:foregroundMark x1="22556" y1="67747" x2="51000" y2="91638"/>
                            <a14:foregroundMark x1="54333" y1="62287" x2="62111" y2="87543"/>
                            <a14:foregroundMark x1="70000" y1="65529" x2="69889" y2="67065"/>
                            <a14:foregroundMark x1="67778" y1="73208" x2="67778" y2="73208"/>
                            <a14:foregroundMark x1="70333" y1="67747" x2="61333" y2="94369"/>
                            <a14:foregroundMark x1="55000" y1="84300" x2="31111" y2="97099"/>
                            <a14:foregroundMark x1="53889" y1="95222" x2="26222" y2="95051"/>
                            <a14:foregroundMark x1="21444" y1="96587" x2="23333" y2="62116"/>
                            <a14:foregroundMark x1="23667" y1="59727" x2="54000" y2="78157"/>
                            <a14:foregroundMark x1="33000" y1="50341" x2="50778" y2="60580"/>
                            <a14:foregroundMark x1="56778" y1="61092" x2="45333" y2="48464"/>
                            <a14:foregroundMark x1="31111" y1="55290" x2="36778" y2="56997"/>
                            <a14:foregroundMark x1="44556" y1="66041" x2="48222" y2="67577"/>
                            <a14:foregroundMark x1="35889" y1="72014" x2="40000" y2="77645"/>
                            <a14:foregroundMark x1="27333" y1="84130" x2="41444" y2="86860"/>
                          </a14:backgroundRemoval>
                        </a14:imgEffect>
                      </a14:imgLayer>
                    </a14:imgProps>
                  </a:ext>
                </a:extLst>
              </a:blip>
              <a:stretch>
                <a:fillRect/>
              </a:stretch>
            </p:blipFill>
            <p:spPr>
              <a:xfrm>
                <a:off x="8571742" y="2462665"/>
                <a:ext cx="1407545" cy="916468"/>
              </a:xfrm>
              <a:prstGeom prst="rect">
                <a:avLst/>
              </a:prstGeom>
            </p:spPr>
          </p:pic>
        </p:grpSp>
        <p:sp>
          <p:nvSpPr>
            <p:cNvPr id="20" name="Rectangle 19">
              <a:extLst>
                <a:ext uri="{FF2B5EF4-FFF2-40B4-BE49-F238E27FC236}">
                  <a16:creationId xmlns:a16="http://schemas.microsoft.com/office/drawing/2014/main" id="{221C9566-1E89-4843-831A-AE72671409A8}"/>
                </a:ext>
              </a:extLst>
            </p:cNvPr>
            <p:cNvSpPr/>
            <p:nvPr/>
          </p:nvSpPr>
          <p:spPr>
            <a:xfrm>
              <a:off x="8418049" y="3425237"/>
              <a:ext cx="1756913" cy="769441"/>
            </a:xfrm>
            <a:prstGeom prst="rect">
              <a:avLst/>
            </a:prstGeom>
            <a:solidFill>
              <a:srgbClr val="C7EDEB"/>
            </a:solidFill>
            <a:ln>
              <a:noFill/>
            </a:ln>
          </p:spPr>
          <p:style>
            <a:lnRef idx="2">
              <a:schemeClr val="accent5"/>
            </a:lnRef>
            <a:fillRef idx="1">
              <a:schemeClr val="lt1"/>
            </a:fillRef>
            <a:effectRef idx="0">
              <a:schemeClr val="accent5"/>
            </a:effectRef>
            <a:fontRef idx="minor">
              <a:schemeClr val="dk1"/>
            </a:fontRef>
          </p:style>
          <p:txBody>
            <a:bodyPr wrap="square">
              <a:spAutoFit/>
            </a:bodyPr>
            <a:lstStyle/>
            <a:p>
              <a:pPr algn="ctr" defTabSz="685783">
                <a:defRPr/>
              </a:pPr>
              <a:r>
                <a:rPr lang="id-ID" sz="1050" b="1">
                  <a:solidFill>
                    <a:prstClr val="black"/>
                  </a:solidFill>
                  <a:latin typeface="Arial" panose="020B0604020202020204"/>
                </a:rPr>
                <a:t>Yang akan meninggalkan jenjang tersebut</a:t>
              </a:r>
              <a:endParaRPr lang="en-US" sz="1050">
                <a:solidFill>
                  <a:prstClr val="black"/>
                </a:solidFill>
                <a:latin typeface="Arial" panose="020B0604020202020204"/>
              </a:endParaRPr>
            </a:p>
          </p:txBody>
        </p:sp>
      </p:grpSp>
      <p:sp>
        <p:nvSpPr>
          <p:cNvPr id="21" name="Rectangle 20">
            <a:extLst>
              <a:ext uri="{FF2B5EF4-FFF2-40B4-BE49-F238E27FC236}">
                <a16:creationId xmlns:a16="http://schemas.microsoft.com/office/drawing/2014/main" id="{BAB09486-B234-4771-8DCD-7167838D16CD}"/>
              </a:ext>
            </a:extLst>
          </p:cNvPr>
          <p:cNvSpPr/>
          <p:nvPr/>
        </p:nvSpPr>
        <p:spPr>
          <a:xfrm>
            <a:off x="6048483" y="2863561"/>
            <a:ext cx="377026" cy="784830"/>
          </a:xfrm>
          <a:prstGeom prst="rect">
            <a:avLst/>
          </a:prstGeom>
        </p:spPr>
        <p:txBody>
          <a:bodyPr wrap="none">
            <a:spAutoFit/>
          </a:bodyPr>
          <a:lstStyle/>
          <a:p>
            <a:pPr defTabSz="685783">
              <a:defRPr/>
            </a:pPr>
            <a:r>
              <a:rPr lang="id-ID" sz="4500" b="1">
                <a:solidFill>
                  <a:prstClr val="black"/>
                </a:solidFill>
                <a:latin typeface="Arial" panose="020B0604020202020204"/>
              </a:rPr>
              <a:t>-</a:t>
            </a:r>
            <a:endParaRPr lang="en-US" sz="4500">
              <a:solidFill>
                <a:prstClr val="black"/>
              </a:solidFill>
              <a:latin typeface="Arial" panose="020B0604020202020204"/>
            </a:endParaRPr>
          </a:p>
        </p:txBody>
      </p:sp>
      <p:sp>
        <p:nvSpPr>
          <p:cNvPr id="22" name="Rectangle 21">
            <a:extLst>
              <a:ext uri="{FF2B5EF4-FFF2-40B4-BE49-F238E27FC236}">
                <a16:creationId xmlns:a16="http://schemas.microsoft.com/office/drawing/2014/main" id="{308468DA-8391-47AF-BA96-B364509FB910}"/>
              </a:ext>
            </a:extLst>
          </p:cNvPr>
          <p:cNvSpPr/>
          <p:nvPr/>
        </p:nvSpPr>
        <p:spPr>
          <a:xfrm>
            <a:off x="7385365" y="2863561"/>
            <a:ext cx="377026" cy="784830"/>
          </a:xfrm>
          <a:prstGeom prst="rect">
            <a:avLst/>
          </a:prstGeom>
        </p:spPr>
        <p:txBody>
          <a:bodyPr wrap="none">
            <a:spAutoFit/>
          </a:bodyPr>
          <a:lstStyle/>
          <a:p>
            <a:pPr defTabSz="685783">
              <a:defRPr/>
            </a:pPr>
            <a:r>
              <a:rPr lang="id-ID" sz="4500" b="1">
                <a:solidFill>
                  <a:prstClr val="black"/>
                </a:solidFill>
                <a:latin typeface="Arial" panose="020B0604020202020204"/>
              </a:rPr>
              <a:t>-</a:t>
            </a:r>
            <a:endParaRPr lang="en-US" sz="4500">
              <a:solidFill>
                <a:prstClr val="black"/>
              </a:solidFill>
              <a:latin typeface="Arial" panose="020B0604020202020204"/>
            </a:endParaRPr>
          </a:p>
        </p:txBody>
      </p:sp>
      <p:grpSp>
        <p:nvGrpSpPr>
          <p:cNvPr id="38" name="Group 37">
            <a:extLst>
              <a:ext uri="{FF2B5EF4-FFF2-40B4-BE49-F238E27FC236}">
                <a16:creationId xmlns:a16="http://schemas.microsoft.com/office/drawing/2014/main" id="{CABB4566-C514-41C7-8B10-13CB6292A1DD}"/>
              </a:ext>
            </a:extLst>
          </p:cNvPr>
          <p:cNvGrpSpPr/>
          <p:nvPr/>
        </p:nvGrpSpPr>
        <p:grpSpPr>
          <a:xfrm>
            <a:off x="7534067" y="2974134"/>
            <a:ext cx="1317685" cy="1155669"/>
            <a:chOff x="10234103" y="2426934"/>
            <a:chExt cx="1756913" cy="1540890"/>
          </a:xfrm>
        </p:grpSpPr>
        <p:grpSp>
          <p:nvGrpSpPr>
            <p:cNvPr id="37" name="Group 36">
              <a:extLst>
                <a:ext uri="{FF2B5EF4-FFF2-40B4-BE49-F238E27FC236}">
                  <a16:creationId xmlns:a16="http://schemas.microsoft.com/office/drawing/2014/main" id="{C08EC910-5092-4D2B-B123-5EADE4779E32}"/>
                </a:ext>
              </a:extLst>
            </p:cNvPr>
            <p:cNvGrpSpPr/>
            <p:nvPr/>
          </p:nvGrpSpPr>
          <p:grpSpPr>
            <a:xfrm>
              <a:off x="10458057" y="2426934"/>
              <a:ext cx="1407545" cy="916468"/>
              <a:chOff x="10561094" y="2431476"/>
              <a:chExt cx="1407545" cy="916468"/>
            </a:xfrm>
          </p:grpSpPr>
          <p:pic>
            <p:nvPicPr>
              <p:cNvPr id="23" name="Picture 22">
                <a:extLst>
                  <a:ext uri="{FF2B5EF4-FFF2-40B4-BE49-F238E27FC236}">
                    <a16:creationId xmlns:a16="http://schemas.microsoft.com/office/drawing/2014/main" id="{75A70284-B710-4A82-B560-3197EDAA05AC}"/>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0" b="100000" l="10000" r="90000">
                            <a14:foregroundMark x1="22556" y1="67747" x2="51000" y2="91638"/>
                            <a14:foregroundMark x1="54333" y1="62287" x2="62111" y2="87543"/>
                            <a14:foregroundMark x1="70000" y1="65529" x2="69889" y2="67065"/>
                            <a14:foregroundMark x1="67778" y1="73208" x2="67778" y2="73208"/>
                            <a14:foregroundMark x1="70333" y1="67747" x2="61333" y2="94369"/>
                            <a14:foregroundMark x1="55000" y1="84300" x2="31111" y2="97099"/>
                            <a14:foregroundMark x1="53889" y1="95222" x2="26222" y2="95051"/>
                            <a14:foregroundMark x1="21444" y1="96587" x2="23333" y2="62116"/>
                            <a14:foregroundMark x1="23667" y1="59727" x2="54000" y2="78157"/>
                            <a14:foregroundMark x1="33000" y1="50341" x2="50778" y2="60580"/>
                            <a14:foregroundMark x1="56778" y1="61092" x2="45333" y2="48464"/>
                            <a14:foregroundMark x1="31111" y1="55290" x2="36778" y2="56997"/>
                            <a14:foregroundMark x1="44556" y1="66041" x2="48222" y2="67577"/>
                            <a14:foregroundMark x1="35889" y1="72014" x2="40000" y2="77645"/>
                            <a14:foregroundMark x1="27333" y1="84130" x2="41444" y2="86860"/>
                          </a14:backgroundRemoval>
                        </a14:imgEffect>
                      </a14:imgLayer>
                    </a14:imgProps>
                  </a:ext>
                </a:extLst>
              </a:blip>
              <a:stretch>
                <a:fillRect/>
              </a:stretch>
            </p:blipFill>
            <p:spPr>
              <a:xfrm>
                <a:off x="10561094" y="2431476"/>
                <a:ext cx="1407545" cy="916468"/>
              </a:xfrm>
              <a:prstGeom prst="rect">
                <a:avLst/>
              </a:prstGeom>
            </p:spPr>
          </p:pic>
          <p:sp>
            <p:nvSpPr>
              <p:cNvPr id="24" name="&quot;Not Allowed&quot; Symbol 23">
                <a:extLst>
                  <a:ext uri="{FF2B5EF4-FFF2-40B4-BE49-F238E27FC236}">
                    <a16:creationId xmlns:a16="http://schemas.microsoft.com/office/drawing/2014/main" id="{008F94D5-4D22-418B-AC92-E95DD6DACE72}"/>
                  </a:ext>
                </a:extLst>
              </p:cNvPr>
              <p:cNvSpPr/>
              <p:nvPr/>
            </p:nvSpPr>
            <p:spPr>
              <a:xfrm>
                <a:off x="11328294" y="2584820"/>
                <a:ext cx="487941" cy="490354"/>
              </a:xfrm>
              <a:prstGeom prst="noSmoking">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en-US" sz="1350">
                  <a:solidFill>
                    <a:prstClr val="black"/>
                  </a:solidFill>
                  <a:latin typeface="Arial" panose="020B0604020202020204"/>
                </a:endParaRPr>
              </a:p>
            </p:txBody>
          </p:sp>
        </p:grpSp>
        <p:sp>
          <p:nvSpPr>
            <p:cNvPr id="25" name="Rectangle 24">
              <a:extLst>
                <a:ext uri="{FF2B5EF4-FFF2-40B4-BE49-F238E27FC236}">
                  <a16:creationId xmlns:a16="http://schemas.microsoft.com/office/drawing/2014/main" id="{79AFB8C6-EB30-40D1-838E-931EF32F4F4A}"/>
                </a:ext>
              </a:extLst>
            </p:cNvPr>
            <p:cNvSpPr/>
            <p:nvPr/>
          </p:nvSpPr>
          <p:spPr>
            <a:xfrm>
              <a:off x="10234103" y="3413827"/>
              <a:ext cx="1756913" cy="553997"/>
            </a:xfrm>
            <a:prstGeom prst="rect">
              <a:avLst/>
            </a:prstGeom>
            <a:solidFill>
              <a:srgbClr val="C7EDEB"/>
            </a:solidFill>
            <a:ln>
              <a:noFill/>
            </a:ln>
          </p:spPr>
          <p:style>
            <a:lnRef idx="2">
              <a:schemeClr val="accent5"/>
            </a:lnRef>
            <a:fillRef idx="1">
              <a:schemeClr val="lt1"/>
            </a:fillRef>
            <a:effectRef idx="0">
              <a:schemeClr val="accent5"/>
            </a:effectRef>
            <a:fontRef idx="minor">
              <a:schemeClr val="dk1"/>
            </a:fontRef>
          </p:style>
          <p:txBody>
            <a:bodyPr wrap="square">
              <a:spAutoFit/>
            </a:bodyPr>
            <a:lstStyle/>
            <a:p>
              <a:pPr algn="ctr" defTabSz="685783">
                <a:defRPr/>
              </a:pPr>
              <a:r>
                <a:rPr lang="id-ID" sz="1050" b="1">
                  <a:solidFill>
                    <a:prstClr val="black"/>
                  </a:solidFill>
                  <a:latin typeface="Arial" panose="020B0604020202020204"/>
                </a:rPr>
                <a:t>Yang akan berhenti</a:t>
              </a:r>
              <a:endParaRPr lang="en-US" sz="1050">
                <a:solidFill>
                  <a:prstClr val="black"/>
                </a:solidFill>
                <a:latin typeface="Arial" panose="020B0604020202020204"/>
              </a:endParaRPr>
            </a:p>
          </p:txBody>
        </p:sp>
      </p:grpSp>
      <p:grpSp>
        <p:nvGrpSpPr>
          <p:cNvPr id="41" name="Group 40">
            <a:extLst>
              <a:ext uri="{FF2B5EF4-FFF2-40B4-BE49-F238E27FC236}">
                <a16:creationId xmlns:a16="http://schemas.microsoft.com/office/drawing/2014/main" id="{C99D7428-7AC4-4F75-AA2F-AF4090CB1008}"/>
              </a:ext>
            </a:extLst>
          </p:cNvPr>
          <p:cNvGrpSpPr/>
          <p:nvPr/>
        </p:nvGrpSpPr>
        <p:grpSpPr>
          <a:xfrm>
            <a:off x="3249468" y="2715292"/>
            <a:ext cx="5668414" cy="1539902"/>
            <a:chOff x="4332623" y="2081812"/>
            <a:chExt cx="7557885" cy="2053202"/>
          </a:xfrm>
        </p:grpSpPr>
        <p:sp>
          <p:nvSpPr>
            <p:cNvPr id="29" name="Left Bracket 28">
              <a:extLst>
                <a:ext uri="{FF2B5EF4-FFF2-40B4-BE49-F238E27FC236}">
                  <a16:creationId xmlns:a16="http://schemas.microsoft.com/office/drawing/2014/main" id="{79161E34-DC2C-4F7A-90F1-2E2962537938}"/>
                </a:ext>
              </a:extLst>
            </p:cNvPr>
            <p:cNvSpPr/>
            <p:nvPr/>
          </p:nvSpPr>
          <p:spPr>
            <a:xfrm>
              <a:off x="4332623" y="2081812"/>
              <a:ext cx="176348" cy="2006056"/>
            </a:xfrm>
            <a:prstGeom prst="leftBracket">
              <a:avLst/>
            </a:prstGeom>
            <a:ln w="38100">
              <a:solidFill>
                <a:srgbClr val="008E87"/>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783">
                <a:defRPr/>
              </a:pPr>
              <a:endParaRPr lang="en-US" sz="1350">
                <a:solidFill>
                  <a:prstClr val="black"/>
                </a:solidFill>
                <a:latin typeface="Arial" panose="020B0604020202020204"/>
              </a:endParaRPr>
            </a:p>
          </p:txBody>
        </p:sp>
        <p:sp>
          <p:nvSpPr>
            <p:cNvPr id="40" name="Left Bracket 39">
              <a:extLst>
                <a:ext uri="{FF2B5EF4-FFF2-40B4-BE49-F238E27FC236}">
                  <a16:creationId xmlns:a16="http://schemas.microsoft.com/office/drawing/2014/main" id="{94E8BF5E-69AD-4D5F-94F6-1292A64AA711}"/>
                </a:ext>
              </a:extLst>
            </p:cNvPr>
            <p:cNvSpPr/>
            <p:nvPr/>
          </p:nvSpPr>
          <p:spPr>
            <a:xfrm flipH="1">
              <a:off x="11714160" y="2128958"/>
              <a:ext cx="176348" cy="2006056"/>
            </a:xfrm>
            <a:prstGeom prst="leftBracket">
              <a:avLst/>
            </a:prstGeom>
            <a:ln w="38100">
              <a:solidFill>
                <a:srgbClr val="008E87"/>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783">
                <a:defRPr/>
              </a:pPr>
              <a:endParaRPr lang="en-US" sz="1350">
                <a:solidFill>
                  <a:prstClr val="black"/>
                </a:solidFill>
                <a:latin typeface="Arial" panose="020B0604020202020204"/>
              </a:endParaRPr>
            </a:p>
          </p:txBody>
        </p:sp>
      </p:grpSp>
      <p:sp>
        <p:nvSpPr>
          <p:cNvPr id="44" name="TextBox 43">
            <a:extLst>
              <a:ext uri="{FF2B5EF4-FFF2-40B4-BE49-F238E27FC236}">
                <a16:creationId xmlns:a16="http://schemas.microsoft.com/office/drawing/2014/main" id="{B02E26CF-228E-4BC1-AF13-13A577905498}"/>
              </a:ext>
            </a:extLst>
          </p:cNvPr>
          <p:cNvSpPr txBox="1"/>
          <p:nvPr/>
        </p:nvSpPr>
        <p:spPr>
          <a:xfrm>
            <a:off x="1817290" y="1562986"/>
            <a:ext cx="5442787" cy="276999"/>
          </a:xfrm>
          <a:prstGeom prst="rect">
            <a:avLst/>
          </a:prstGeom>
          <a:solidFill>
            <a:srgbClr val="F7F7C2"/>
          </a:solidFill>
          <a:ln>
            <a:noFill/>
          </a:ln>
        </p:spPr>
        <p:txBody>
          <a:bodyPr wrap="square" lIns="68580" tIns="34290" rIns="68580" bIns="34290" rtlCol="0">
            <a:spAutoFit/>
          </a:bodyPr>
          <a:lstStyle/>
          <a:p>
            <a:pPr defTabSz="685783">
              <a:defRPr/>
            </a:pPr>
            <a:r>
              <a:rPr lang="id-ID" sz="1350">
                <a:solidFill>
                  <a:prstClr val="black"/>
                </a:solidFill>
                <a:latin typeface="Arial" panose="020B0604020202020204"/>
              </a:rPr>
              <a:t>Lowongan Formasi dihitung per jenjang jabatan fungsional kesehatan</a:t>
            </a:r>
            <a:endParaRPr lang="en-US" sz="1350" dirty="0">
              <a:solidFill>
                <a:prstClr val="black"/>
              </a:solidFill>
              <a:latin typeface="Arial" panose="020B0604020202020204"/>
            </a:endParaRPr>
          </a:p>
        </p:txBody>
      </p:sp>
    </p:spTree>
    <p:extLst>
      <p:ext uri="{BB962C8B-B14F-4D97-AF65-F5344CB8AC3E}">
        <p14:creationId xmlns:p14="http://schemas.microsoft.com/office/powerpoint/2010/main" val="653686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9"/>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38"/>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13" grpId="0"/>
      <p:bldP spid="15" grpId="0"/>
      <p:bldP spid="21" grpId="0"/>
      <p:bldP spid="22" grpId="0"/>
      <p:bldP spid="4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59393" y="108652"/>
            <a:ext cx="7952176" cy="315469"/>
          </a:xfrm>
          <a:prstGeom prst="rect">
            <a:avLst/>
          </a:prstGeom>
          <a:solidFill>
            <a:schemeClr val="accent3">
              <a:lumMod val="40000"/>
              <a:lumOff val="60000"/>
            </a:schemeClr>
          </a:solidFill>
        </p:spPr>
        <p:txBody>
          <a:bodyPr wrap="square" lIns="68484" tIns="34289" rIns="68484" bIns="34289" rtlCol="0" anchor="ctr">
            <a:spAutoFit/>
          </a:bodyPr>
          <a:lstStyle/>
          <a:p>
            <a:pPr algn="ctr" defTabSz="684746">
              <a:buClr>
                <a:srgbClr val="000000"/>
              </a:buClr>
            </a:pPr>
            <a:r>
              <a:rPr lang="en-US" sz="1600" kern="0" dirty="0">
                <a:solidFill>
                  <a:prstClr val="black"/>
                </a:solidFill>
                <a:latin typeface="Rockwell Extra Bold" pitchFamily="18" charset="0"/>
                <a:ea typeface="Adobe Fan Heiti Std B" pitchFamily="34" charset="-128"/>
                <a:cs typeface="Arial"/>
                <a:sym typeface="Arial"/>
              </a:rPr>
              <a:t>ALUR</a:t>
            </a:r>
            <a:r>
              <a:rPr lang="id-ID" sz="1600" kern="0" dirty="0">
                <a:solidFill>
                  <a:prstClr val="black"/>
                </a:solidFill>
                <a:latin typeface="Rockwell Extra Bold" pitchFamily="18" charset="0"/>
                <a:ea typeface="Adobe Fan Heiti Std B" pitchFamily="34" charset="-128"/>
                <a:cs typeface="Arial"/>
                <a:sym typeface="Arial"/>
              </a:rPr>
              <a:t> PENETAPAN FORMASI PADA INSTANSI DAERAH</a:t>
            </a:r>
            <a:endParaRPr lang="en-US" sz="1600" kern="0" dirty="0">
              <a:solidFill>
                <a:prstClr val="black"/>
              </a:solidFill>
              <a:latin typeface="Rockwell Extra Bold" pitchFamily="18" charset="0"/>
              <a:ea typeface="Adobe Fan Heiti Std B" pitchFamily="34" charset="-128"/>
              <a:cs typeface="Arial"/>
              <a:sym typeface="Arial"/>
            </a:endParaRPr>
          </a:p>
        </p:txBody>
      </p:sp>
      <p:sp>
        <p:nvSpPr>
          <p:cNvPr id="6" name="Right Arrow 5"/>
          <p:cNvSpPr/>
          <p:nvPr/>
        </p:nvSpPr>
        <p:spPr>
          <a:xfrm>
            <a:off x="2333629" y="1564987"/>
            <a:ext cx="411401" cy="248786"/>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484" tIns="34289" rIns="68484" bIns="34289" rtlCol="0" anchor="ctr"/>
          <a:lstStyle/>
          <a:p>
            <a:pPr algn="ctr" defTabSz="684746">
              <a:buClr>
                <a:srgbClr val="000000"/>
              </a:buClr>
            </a:pPr>
            <a:endParaRPr lang="en-US" sz="1200" kern="0">
              <a:solidFill>
                <a:prstClr val="white"/>
              </a:solidFill>
              <a:latin typeface="Arial"/>
              <a:sym typeface="Arial"/>
            </a:endParaRPr>
          </a:p>
        </p:txBody>
      </p:sp>
      <p:grpSp>
        <p:nvGrpSpPr>
          <p:cNvPr id="2061" name="Group 2060"/>
          <p:cNvGrpSpPr/>
          <p:nvPr/>
        </p:nvGrpSpPr>
        <p:grpSpPr>
          <a:xfrm>
            <a:off x="835476" y="1250545"/>
            <a:ext cx="1762342" cy="1358935"/>
            <a:chOff x="835449" y="1250544"/>
            <a:chExt cx="1762341" cy="1358935"/>
          </a:xfrm>
        </p:grpSpPr>
        <p:pic>
          <p:nvPicPr>
            <p:cNvPr id="2056" name="Picture 8" descr="Related image"/>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1223" y="1250544"/>
              <a:ext cx="1008112" cy="1008112"/>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835449" y="2401730"/>
              <a:ext cx="1762341" cy="207749"/>
            </a:xfrm>
            <a:prstGeom prst="rect">
              <a:avLst/>
            </a:prstGeom>
            <a:solidFill>
              <a:srgbClr val="FFFF00"/>
            </a:solidFill>
          </p:spPr>
          <p:txBody>
            <a:bodyPr wrap="none" lIns="68580" tIns="34290" rIns="68580" bIns="34290" rtlCol="0">
              <a:spAutoFit/>
            </a:bodyPr>
            <a:lstStyle/>
            <a:p>
              <a:pPr algn="ctr" defTabSz="684746">
                <a:buClr>
                  <a:srgbClr val="000000"/>
                </a:buClr>
              </a:pPr>
              <a:r>
                <a:rPr lang="id-ID" sz="900" kern="0" dirty="0">
                  <a:solidFill>
                    <a:prstClr val="black"/>
                  </a:solidFill>
                  <a:latin typeface="Adobe Fan Heiti Std B" pitchFamily="34" charset="-128"/>
                  <a:ea typeface="Adobe Fan Heiti Std B" pitchFamily="34" charset="-128"/>
                  <a:cs typeface="Arial"/>
                  <a:sym typeface="Arial"/>
                </a:rPr>
                <a:t>UPTD MENGAJUAN FORMASI</a:t>
              </a:r>
              <a:endParaRPr lang="en-US" sz="900" kern="0" dirty="0">
                <a:solidFill>
                  <a:prstClr val="black"/>
                </a:solidFill>
                <a:latin typeface="Adobe Fan Heiti Std B" pitchFamily="34" charset="-128"/>
                <a:ea typeface="Adobe Fan Heiti Std B" pitchFamily="34" charset="-128"/>
                <a:cs typeface="Arial"/>
                <a:sym typeface="Arial"/>
              </a:endParaRPr>
            </a:p>
          </p:txBody>
        </p:sp>
      </p:grpSp>
      <p:grpSp>
        <p:nvGrpSpPr>
          <p:cNvPr id="2063" name="Group 2062"/>
          <p:cNvGrpSpPr/>
          <p:nvPr/>
        </p:nvGrpSpPr>
        <p:grpSpPr>
          <a:xfrm>
            <a:off x="2765747" y="1235744"/>
            <a:ext cx="1260603" cy="1373736"/>
            <a:chOff x="2765746" y="1235742"/>
            <a:chExt cx="1260603" cy="1373736"/>
          </a:xfrm>
        </p:grpSpPr>
        <p:sp>
          <p:nvSpPr>
            <p:cNvPr id="4" name="TextBox 3"/>
            <p:cNvSpPr txBox="1"/>
            <p:nvPr/>
          </p:nvSpPr>
          <p:spPr>
            <a:xfrm>
              <a:off x="2765746" y="2401729"/>
              <a:ext cx="1260603" cy="207749"/>
            </a:xfrm>
            <a:prstGeom prst="rect">
              <a:avLst/>
            </a:prstGeom>
            <a:solidFill>
              <a:srgbClr val="FFFF00"/>
            </a:solidFill>
          </p:spPr>
          <p:txBody>
            <a:bodyPr wrap="none" lIns="68580" tIns="34290" rIns="68580" bIns="34290" rtlCol="0">
              <a:spAutoFit/>
            </a:bodyPr>
            <a:lstStyle/>
            <a:p>
              <a:pPr algn="ctr" defTabSz="684746">
                <a:buClr>
                  <a:srgbClr val="000000"/>
                </a:buClr>
              </a:pPr>
              <a:r>
                <a:rPr lang="id-ID" sz="900" kern="0" dirty="0">
                  <a:solidFill>
                    <a:prstClr val="black"/>
                  </a:solidFill>
                  <a:latin typeface="Adobe Fan Heiti Std B" pitchFamily="34" charset="-128"/>
                  <a:ea typeface="Adobe Fan Heiti Std B" pitchFamily="34" charset="-128"/>
                  <a:cs typeface="Arial"/>
                  <a:sym typeface="Arial"/>
                </a:rPr>
                <a:t>DINKES VERIFIKASI </a:t>
              </a:r>
              <a:endParaRPr lang="en-US" sz="900" kern="0" dirty="0">
                <a:solidFill>
                  <a:prstClr val="black"/>
                </a:solidFill>
                <a:latin typeface="Adobe Fan Heiti Std B" pitchFamily="34" charset="-128"/>
                <a:ea typeface="Adobe Fan Heiti Std B" pitchFamily="34" charset="-128"/>
                <a:cs typeface="Arial"/>
                <a:sym typeface="Arial"/>
              </a:endParaRPr>
            </a:p>
          </p:txBody>
        </p:sp>
        <p:pic>
          <p:nvPicPr>
            <p:cNvPr id="2060" name="Picture 12" descr="Image result for VERIFIKASI PEGAWAI animas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54543" y="1235742"/>
              <a:ext cx="883007" cy="919799"/>
            </a:xfrm>
            <a:prstGeom prst="rect">
              <a:avLst/>
            </a:prstGeom>
            <a:noFill/>
            <a:extLst>
              <a:ext uri="{909E8E84-426E-40DD-AFC4-6F175D3DCCD1}">
                <a14:hiddenFill xmlns:a14="http://schemas.microsoft.com/office/drawing/2010/main">
                  <a:solidFill>
                    <a:srgbClr val="FFFFFF"/>
                  </a:solidFill>
                </a14:hiddenFill>
              </a:ext>
            </a:extLst>
          </p:spPr>
        </p:pic>
      </p:grpSp>
      <p:sp>
        <p:nvSpPr>
          <p:cNvPr id="13" name="Right Arrow 12"/>
          <p:cNvSpPr/>
          <p:nvPr/>
        </p:nvSpPr>
        <p:spPr>
          <a:xfrm>
            <a:off x="4044910" y="1564987"/>
            <a:ext cx="411401" cy="248786"/>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484" tIns="34289" rIns="68484" bIns="34289" rtlCol="0" anchor="ctr"/>
          <a:lstStyle/>
          <a:p>
            <a:pPr algn="ctr" defTabSz="684746">
              <a:buClr>
                <a:srgbClr val="000000"/>
              </a:buClr>
            </a:pPr>
            <a:endParaRPr lang="en-US" sz="1200" kern="0" dirty="0">
              <a:solidFill>
                <a:prstClr val="white"/>
              </a:solidFill>
              <a:latin typeface="Arial"/>
              <a:sym typeface="Arial"/>
            </a:endParaRPr>
          </a:p>
        </p:txBody>
      </p:sp>
      <p:grpSp>
        <p:nvGrpSpPr>
          <p:cNvPr id="2057" name="Group 2056"/>
          <p:cNvGrpSpPr/>
          <p:nvPr/>
        </p:nvGrpSpPr>
        <p:grpSpPr>
          <a:xfrm>
            <a:off x="4775940" y="1294636"/>
            <a:ext cx="1434640" cy="1276828"/>
            <a:chOff x="4481323" y="1138329"/>
            <a:chExt cx="1434640" cy="1276828"/>
          </a:xfrm>
        </p:grpSpPr>
        <p:pic>
          <p:nvPicPr>
            <p:cNvPr id="2058" name="Picture 10" descr="Image result for gedung animsi"/>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81323" y="1138329"/>
              <a:ext cx="1434640" cy="85331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p:cNvSpPr txBox="1"/>
            <p:nvPr/>
          </p:nvSpPr>
          <p:spPr>
            <a:xfrm>
              <a:off x="4564788" y="2068908"/>
              <a:ext cx="978474" cy="346249"/>
            </a:xfrm>
            <a:prstGeom prst="rect">
              <a:avLst/>
            </a:prstGeom>
            <a:solidFill>
              <a:srgbClr val="FFFF00"/>
            </a:solidFill>
          </p:spPr>
          <p:txBody>
            <a:bodyPr wrap="none" lIns="68580" tIns="34290" rIns="68580" bIns="34290" rtlCol="0">
              <a:spAutoFit/>
            </a:bodyPr>
            <a:lstStyle/>
            <a:p>
              <a:pPr algn="ctr" defTabSz="684746">
                <a:buClr>
                  <a:srgbClr val="000000"/>
                </a:buClr>
              </a:pPr>
              <a:r>
                <a:rPr lang="id-ID" sz="900" kern="0" dirty="0">
                  <a:solidFill>
                    <a:prstClr val="black"/>
                  </a:solidFill>
                  <a:latin typeface="Adobe Fan Heiti Std B" pitchFamily="34" charset="-128"/>
                  <a:ea typeface="Adobe Fan Heiti Std B" pitchFamily="34" charset="-128"/>
                  <a:cs typeface="Arial"/>
                  <a:sym typeface="Arial"/>
                </a:rPr>
                <a:t>UNIT PEMBINA</a:t>
              </a:r>
            </a:p>
            <a:p>
              <a:pPr algn="ctr" defTabSz="684746">
                <a:buClr>
                  <a:srgbClr val="000000"/>
                </a:buClr>
              </a:pPr>
              <a:r>
                <a:rPr lang="id-ID" sz="900" kern="0" dirty="0">
                  <a:solidFill>
                    <a:prstClr val="black"/>
                  </a:solidFill>
                  <a:latin typeface="Adobe Fan Heiti Std B" pitchFamily="34" charset="-128"/>
                  <a:ea typeface="Adobe Fan Heiti Std B" pitchFamily="34" charset="-128"/>
                  <a:cs typeface="Arial"/>
                  <a:sym typeface="Arial"/>
                </a:rPr>
                <a:t>VALIDASI </a:t>
              </a:r>
            </a:p>
          </p:txBody>
        </p:sp>
      </p:grpSp>
      <p:grpSp>
        <p:nvGrpSpPr>
          <p:cNvPr id="7" name="Group 6"/>
          <p:cNvGrpSpPr/>
          <p:nvPr/>
        </p:nvGrpSpPr>
        <p:grpSpPr>
          <a:xfrm>
            <a:off x="6736320" y="1525043"/>
            <a:ext cx="1027811" cy="1142871"/>
            <a:chOff x="6944473" y="1079946"/>
            <a:chExt cx="1027811" cy="1142871"/>
          </a:xfrm>
        </p:grpSpPr>
        <p:sp>
          <p:nvSpPr>
            <p:cNvPr id="20" name="Bent-Up Arrow 19"/>
            <p:cNvSpPr/>
            <p:nvPr/>
          </p:nvSpPr>
          <p:spPr>
            <a:xfrm rot="5400000" flipH="1">
              <a:off x="7167034" y="1313695"/>
              <a:ext cx="1038998" cy="571500"/>
            </a:xfrm>
            <a:prstGeom prst="ben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46">
                <a:buClr>
                  <a:srgbClr val="000000"/>
                </a:buClr>
              </a:pPr>
              <a:endParaRPr lang="en-US" sz="1200" kern="0">
                <a:solidFill>
                  <a:prstClr val="white"/>
                </a:solidFill>
                <a:latin typeface="Arial"/>
                <a:sym typeface="Arial"/>
              </a:endParaRPr>
            </a:p>
          </p:txBody>
        </p:sp>
        <p:sp>
          <p:nvSpPr>
            <p:cNvPr id="21" name="Rectangle 20"/>
            <p:cNvSpPr/>
            <p:nvPr/>
          </p:nvSpPr>
          <p:spPr>
            <a:xfrm>
              <a:off x="6944473" y="1531132"/>
              <a:ext cx="456310" cy="11645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46">
                <a:buClr>
                  <a:srgbClr val="000000"/>
                </a:buClr>
              </a:pPr>
              <a:endParaRPr lang="en-US" sz="1200" kern="0">
                <a:solidFill>
                  <a:prstClr val="white"/>
                </a:solidFill>
                <a:latin typeface="Arial"/>
                <a:sym typeface="Arial"/>
              </a:endParaRPr>
            </a:p>
          </p:txBody>
        </p:sp>
        <p:sp>
          <p:nvSpPr>
            <p:cNvPr id="22" name="Right Arrow 21"/>
            <p:cNvSpPr/>
            <p:nvPr/>
          </p:nvSpPr>
          <p:spPr>
            <a:xfrm>
              <a:off x="7400783" y="1904200"/>
              <a:ext cx="571501" cy="318617"/>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4746">
                <a:buClr>
                  <a:srgbClr val="000000"/>
                </a:buClr>
              </a:pPr>
              <a:endParaRPr lang="en-US" sz="1200" kern="0">
                <a:solidFill>
                  <a:prstClr val="white"/>
                </a:solidFill>
                <a:latin typeface="Arial"/>
                <a:sym typeface="Arial"/>
              </a:endParaRPr>
            </a:p>
          </p:txBody>
        </p:sp>
      </p:grpSp>
      <p:sp>
        <p:nvSpPr>
          <p:cNvPr id="25" name="TextBox 24"/>
          <p:cNvSpPr txBox="1"/>
          <p:nvPr/>
        </p:nvSpPr>
        <p:spPr>
          <a:xfrm>
            <a:off x="8048007" y="1645460"/>
            <a:ext cx="1095994" cy="484746"/>
          </a:xfrm>
          <a:prstGeom prst="rect">
            <a:avLst/>
          </a:prstGeom>
          <a:solidFill>
            <a:srgbClr val="FFFF00"/>
          </a:solidFill>
        </p:spPr>
        <p:txBody>
          <a:bodyPr wrap="square" lIns="68484" tIns="34289" rIns="68484" bIns="34289" rtlCol="0">
            <a:spAutoFit/>
          </a:bodyPr>
          <a:lstStyle/>
          <a:p>
            <a:pPr algn="ctr" defTabSz="684746">
              <a:buClr>
                <a:srgbClr val="000000"/>
              </a:buClr>
            </a:pPr>
            <a:r>
              <a:rPr lang="id-ID" sz="900" kern="0" dirty="0">
                <a:solidFill>
                  <a:prstClr val="black"/>
                </a:solidFill>
                <a:latin typeface="Adobe Fan Heiti Std B" pitchFamily="34" charset="-128"/>
                <a:ea typeface="Adobe Fan Heiti Std B" pitchFamily="34" charset="-128"/>
                <a:cs typeface="Arial"/>
                <a:sym typeface="Arial"/>
              </a:rPr>
              <a:t>TIDAK MEMENUHI </a:t>
            </a:r>
          </a:p>
          <a:p>
            <a:pPr algn="ctr" defTabSz="684746">
              <a:buClr>
                <a:srgbClr val="000000"/>
              </a:buClr>
            </a:pPr>
            <a:r>
              <a:rPr lang="id-ID" sz="900" kern="0" dirty="0">
                <a:solidFill>
                  <a:prstClr val="black"/>
                </a:solidFill>
                <a:latin typeface="Adobe Fan Heiti Std B" pitchFamily="34" charset="-128"/>
                <a:ea typeface="Adobe Fan Heiti Std B" pitchFamily="34" charset="-128"/>
                <a:cs typeface="Arial"/>
                <a:sym typeface="Arial"/>
              </a:rPr>
              <a:t>SYARAT</a:t>
            </a:r>
          </a:p>
        </p:txBody>
      </p:sp>
      <p:sp>
        <p:nvSpPr>
          <p:cNvPr id="26" name="TextBox 25"/>
          <p:cNvSpPr txBox="1"/>
          <p:nvPr/>
        </p:nvSpPr>
        <p:spPr>
          <a:xfrm>
            <a:off x="7917165" y="2467640"/>
            <a:ext cx="1224136" cy="346247"/>
          </a:xfrm>
          <a:prstGeom prst="rect">
            <a:avLst/>
          </a:prstGeom>
          <a:solidFill>
            <a:srgbClr val="FFFF00"/>
          </a:solidFill>
        </p:spPr>
        <p:txBody>
          <a:bodyPr wrap="square" lIns="68484" tIns="34289" rIns="68484" bIns="34289" rtlCol="0">
            <a:spAutoFit/>
          </a:bodyPr>
          <a:lstStyle/>
          <a:p>
            <a:pPr algn="ctr" defTabSz="684746">
              <a:buClr>
                <a:srgbClr val="000000"/>
              </a:buClr>
            </a:pPr>
            <a:r>
              <a:rPr lang="id-ID" sz="900" kern="0" dirty="0">
                <a:solidFill>
                  <a:prstClr val="black"/>
                </a:solidFill>
                <a:latin typeface="Adobe Fan Heiti Std B" pitchFamily="34" charset="-128"/>
                <a:ea typeface="Adobe Fan Heiti Std B" pitchFamily="34" charset="-128"/>
                <a:cs typeface="Arial"/>
                <a:sym typeface="Arial"/>
              </a:rPr>
              <a:t>MEMENUHI SYARAT</a:t>
            </a:r>
          </a:p>
        </p:txBody>
      </p:sp>
      <p:sp>
        <p:nvSpPr>
          <p:cNvPr id="9" name="Curved Up Arrow 8"/>
          <p:cNvSpPr/>
          <p:nvPr/>
        </p:nvSpPr>
        <p:spPr>
          <a:xfrm rot="10800000">
            <a:off x="1461495" y="519612"/>
            <a:ext cx="7198582" cy="1045441"/>
          </a:xfrm>
          <a:prstGeom prst="curvedUpArrow">
            <a:avLst>
              <a:gd name="adj1" fmla="val 25000"/>
              <a:gd name="adj2" fmla="val 50000"/>
              <a:gd name="adj3" fmla="val 3498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12" tIns="45656" rIns="91312" bIns="45656" rtlCol="0" anchor="ctr"/>
          <a:lstStyle/>
          <a:p>
            <a:pPr algn="ctr" defTabSz="684746">
              <a:buClr>
                <a:srgbClr val="000000"/>
              </a:buClr>
            </a:pPr>
            <a:endParaRPr lang="id-ID" sz="1400" kern="0">
              <a:solidFill>
                <a:srgbClr val="000000"/>
              </a:solidFill>
              <a:latin typeface="Arial"/>
              <a:sym typeface="Arial"/>
            </a:endParaRPr>
          </a:p>
        </p:txBody>
      </p:sp>
      <p:sp>
        <p:nvSpPr>
          <p:cNvPr id="34" name="Right Arrow 33"/>
          <p:cNvSpPr/>
          <p:nvPr/>
        </p:nvSpPr>
        <p:spPr>
          <a:xfrm rot="10800000">
            <a:off x="7842371" y="4103755"/>
            <a:ext cx="411401" cy="248786"/>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484" tIns="34289" rIns="68484" bIns="34289" rtlCol="0" anchor="ctr"/>
          <a:lstStyle/>
          <a:p>
            <a:pPr algn="ctr" defTabSz="684746">
              <a:buClr>
                <a:srgbClr val="000000"/>
              </a:buClr>
            </a:pPr>
            <a:endParaRPr lang="en-US" sz="1200" kern="0" dirty="0">
              <a:solidFill>
                <a:prstClr val="white"/>
              </a:solidFill>
              <a:latin typeface="Arial"/>
              <a:sym typeface="Arial"/>
            </a:endParaRPr>
          </a:p>
        </p:txBody>
      </p:sp>
      <p:grpSp>
        <p:nvGrpSpPr>
          <p:cNvPr id="2067" name="Group 2066"/>
          <p:cNvGrpSpPr/>
          <p:nvPr/>
        </p:nvGrpSpPr>
        <p:grpSpPr>
          <a:xfrm>
            <a:off x="6301510" y="3809598"/>
            <a:ext cx="1462556" cy="1200738"/>
            <a:chOff x="6301508" y="3809593"/>
            <a:chExt cx="1462556" cy="1200737"/>
          </a:xfrm>
        </p:grpSpPr>
        <p:pic>
          <p:nvPicPr>
            <p:cNvPr id="35" name="Picture 28" descr="Image result for badan kepegawaian daerah  animasi"/>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01508" y="3809593"/>
              <a:ext cx="1462556" cy="824973"/>
            </a:xfrm>
            <a:prstGeom prst="rect">
              <a:avLst/>
            </a:prstGeom>
            <a:noFill/>
            <a:extLst>
              <a:ext uri="{909E8E84-426E-40DD-AFC4-6F175D3DCCD1}">
                <a14:hiddenFill xmlns:a14="http://schemas.microsoft.com/office/drawing/2010/main">
                  <a:solidFill>
                    <a:srgbClr val="FFFFFF"/>
                  </a:solidFill>
                </a14:hiddenFill>
              </a:ext>
            </a:extLst>
          </p:spPr>
        </p:pic>
        <p:sp>
          <p:nvSpPr>
            <p:cNvPr id="36" name="TextBox 35"/>
            <p:cNvSpPr txBox="1"/>
            <p:nvPr/>
          </p:nvSpPr>
          <p:spPr>
            <a:xfrm>
              <a:off x="6437466" y="4802581"/>
              <a:ext cx="1224136" cy="207749"/>
            </a:xfrm>
            <a:prstGeom prst="rect">
              <a:avLst/>
            </a:prstGeom>
            <a:solidFill>
              <a:srgbClr val="FFFF00"/>
            </a:solidFill>
          </p:spPr>
          <p:txBody>
            <a:bodyPr wrap="square" lIns="68580" tIns="34290" rIns="68580" bIns="34290" rtlCol="0">
              <a:spAutoFit/>
            </a:bodyPr>
            <a:lstStyle/>
            <a:p>
              <a:pPr algn="ctr" defTabSz="684746">
                <a:buClr>
                  <a:srgbClr val="000000"/>
                </a:buClr>
              </a:pPr>
              <a:r>
                <a:rPr lang="id-ID" sz="900" kern="0" dirty="0">
                  <a:solidFill>
                    <a:prstClr val="black"/>
                  </a:solidFill>
                  <a:latin typeface="Adobe Fan Heiti Std B" pitchFamily="34" charset="-128"/>
                  <a:ea typeface="Adobe Fan Heiti Std B" pitchFamily="34" charset="-128"/>
                  <a:cs typeface="Arial"/>
                  <a:sym typeface="Arial"/>
                </a:rPr>
                <a:t>BKD VALIDASI</a:t>
              </a:r>
            </a:p>
          </p:txBody>
        </p:sp>
      </p:grpSp>
      <p:grpSp>
        <p:nvGrpSpPr>
          <p:cNvPr id="2069" name="Group 2068"/>
          <p:cNvGrpSpPr/>
          <p:nvPr/>
        </p:nvGrpSpPr>
        <p:grpSpPr>
          <a:xfrm>
            <a:off x="3944662" y="3675897"/>
            <a:ext cx="2245886" cy="1332747"/>
            <a:chOff x="3944662" y="3675891"/>
            <a:chExt cx="2245886" cy="1332746"/>
          </a:xfrm>
        </p:grpSpPr>
        <p:grpSp>
          <p:nvGrpSpPr>
            <p:cNvPr id="12" name="Group 11"/>
            <p:cNvGrpSpPr/>
            <p:nvPr/>
          </p:nvGrpSpPr>
          <p:grpSpPr>
            <a:xfrm>
              <a:off x="4218351" y="3675891"/>
              <a:ext cx="791418" cy="1038958"/>
              <a:chOff x="3556835" y="2892444"/>
              <a:chExt cx="1019338" cy="1340355"/>
            </a:xfrm>
          </p:grpSpPr>
          <p:pic>
            <p:nvPicPr>
              <p:cNvPr id="2062" name="Picture 14" descr="Image result for kementerian pendayagunaan aparatur negara dan reformasi birokrasi"/>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64773" y="2892444"/>
                <a:ext cx="411400" cy="541965"/>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14" descr="Related imag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56835" y="3128831"/>
                <a:ext cx="948106" cy="1103968"/>
              </a:xfrm>
              <a:prstGeom prst="rect">
                <a:avLst/>
              </a:prstGeom>
              <a:noFill/>
              <a:extLst>
                <a:ext uri="{909E8E84-426E-40DD-AFC4-6F175D3DCCD1}">
                  <a14:hiddenFill xmlns:a14="http://schemas.microsoft.com/office/drawing/2010/main">
                    <a:solidFill>
                      <a:srgbClr val="FFFFFF"/>
                    </a:solidFill>
                  </a14:hiddenFill>
                </a:ext>
              </a:extLst>
            </p:spPr>
          </p:pic>
        </p:grpSp>
        <p:sp>
          <p:nvSpPr>
            <p:cNvPr id="40" name="TextBox 39"/>
            <p:cNvSpPr txBox="1"/>
            <p:nvPr/>
          </p:nvSpPr>
          <p:spPr>
            <a:xfrm>
              <a:off x="3944662" y="4800888"/>
              <a:ext cx="1224136" cy="207749"/>
            </a:xfrm>
            <a:prstGeom prst="rect">
              <a:avLst/>
            </a:prstGeom>
            <a:solidFill>
              <a:srgbClr val="FFFF00"/>
            </a:solidFill>
          </p:spPr>
          <p:txBody>
            <a:bodyPr wrap="square" lIns="68580" tIns="34290" rIns="68580" bIns="34290" rtlCol="0">
              <a:spAutoFit/>
            </a:bodyPr>
            <a:lstStyle/>
            <a:p>
              <a:pPr algn="ctr" defTabSz="684746">
                <a:buClr>
                  <a:srgbClr val="000000"/>
                </a:buClr>
              </a:pPr>
              <a:r>
                <a:rPr lang="id-ID" sz="900" kern="0" dirty="0">
                  <a:solidFill>
                    <a:prstClr val="black"/>
                  </a:solidFill>
                  <a:latin typeface="Adobe Fan Heiti Std B" pitchFamily="34" charset="-128"/>
                  <a:ea typeface="Adobe Fan Heiti Std B" pitchFamily="34" charset="-128"/>
                  <a:cs typeface="Arial"/>
                  <a:sym typeface="Arial"/>
                </a:rPr>
                <a:t>KemenPAN-RB</a:t>
              </a:r>
            </a:p>
          </p:txBody>
        </p:sp>
        <p:sp>
          <p:nvSpPr>
            <p:cNvPr id="27" name="Left Arrow 26"/>
            <p:cNvSpPr/>
            <p:nvPr/>
          </p:nvSpPr>
          <p:spPr>
            <a:xfrm>
              <a:off x="5060783" y="4060420"/>
              <a:ext cx="1129765" cy="410898"/>
            </a:xfrm>
            <a:prstGeom prst="lef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46">
                <a:buClr>
                  <a:srgbClr val="000000"/>
                </a:buClr>
              </a:pPr>
              <a:r>
                <a:rPr lang="id-ID" sz="1000" kern="0" dirty="0">
                  <a:solidFill>
                    <a:srgbClr val="FFFFFF"/>
                  </a:solidFill>
                  <a:latin typeface="Arial"/>
                  <a:sym typeface="Arial"/>
                </a:rPr>
                <a:t>mengirimkan</a:t>
              </a:r>
            </a:p>
          </p:txBody>
        </p:sp>
      </p:grpSp>
      <p:grpSp>
        <p:nvGrpSpPr>
          <p:cNvPr id="2071" name="Group 2070"/>
          <p:cNvGrpSpPr/>
          <p:nvPr/>
        </p:nvGrpSpPr>
        <p:grpSpPr>
          <a:xfrm>
            <a:off x="5708832" y="2726399"/>
            <a:ext cx="941755" cy="1461951"/>
            <a:chOff x="5708795" y="2726398"/>
            <a:chExt cx="941755" cy="1461951"/>
          </a:xfrm>
        </p:grpSpPr>
        <p:sp>
          <p:nvSpPr>
            <p:cNvPr id="28" name="Up Arrow 27"/>
            <p:cNvSpPr/>
            <p:nvPr/>
          </p:nvSpPr>
          <p:spPr>
            <a:xfrm>
              <a:off x="5948469" y="3400364"/>
              <a:ext cx="322928" cy="787985"/>
            </a:xfrm>
            <a:prstGeom prst="up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46">
                <a:buClr>
                  <a:srgbClr val="000000"/>
                </a:buClr>
              </a:pPr>
              <a:r>
                <a:rPr lang="id-ID" sz="500" kern="0" dirty="0">
                  <a:solidFill>
                    <a:srgbClr val="FFFFFF"/>
                  </a:solidFill>
                  <a:latin typeface="Arial"/>
                  <a:sym typeface="Arial"/>
                </a:rPr>
                <a:t>tembusan</a:t>
              </a:r>
            </a:p>
          </p:txBody>
        </p:sp>
        <p:grpSp>
          <p:nvGrpSpPr>
            <p:cNvPr id="2051" name="Group 2050"/>
            <p:cNvGrpSpPr/>
            <p:nvPr/>
          </p:nvGrpSpPr>
          <p:grpSpPr>
            <a:xfrm>
              <a:off x="5708795" y="2726398"/>
              <a:ext cx="941755" cy="759438"/>
              <a:chOff x="4359583" y="3086467"/>
              <a:chExt cx="941755" cy="759438"/>
            </a:xfrm>
          </p:grpSpPr>
          <p:pic>
            <p:nvPicPr>
              <p:cNvPr id="48" name="Picture 2" descr="C:\Program Files (x86)\Microsoft Office\MEDIA\CAGCAT10\j0205462.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359583" y="3183335"/>
                <a:ext cx="749158" cy="662570"/>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24" descr="Image result for badan kepegawaian animasi"/>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803601" y="3086467"/>
                <a:ext cx="497737" cy="340528"/>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50" name="Right Arrow 49"/>
          <p:cNvSpPr/>
          <p:nvPr/>
        </p:nvSpPr>
        <p:spPr>
          <a:xfrm rot="10800000">
            <a:off x="3739026" y="4203955"/>
            <a:ext cx="411401" cy="248786"/>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484" tIns="34289" rIns="68484" bIns="34289" rtlCol="0" anchor="ctr"/>
          <a:lstStyle/>
          <a:p>
            <a:pPr algn="ctr" defTabSz="684746">
              <a:buClr>
                <a:srgbClr val="000000"/>
              </a:buClr>
            </a:pPr>
            <a:endParaRPr lang="en-US" sz="1200" kern="0" dirty="0">
              <a:solidFill>
                <a:prstClr val="white"/>
              </a:solidFill>
              <a:latin typeface="Arial"/>
              <a:sym typeface="Arial"/>
            </a:endParaRPr>
          </a:p>
        </p:txBody>
      </p:sp>
      <p:grpSp>
        <p:nvGrpSpPr>
          <p:cNvPr id="2072" name="Group 2071"/>
          <p:cNvGrpSpPr/>
          <p:nvPr/>
        </p:nvGrpSpPr>
        <p:grpSpPr>
          <a:xfrm>
            <a:off x="2276529" y="3703699"/>
            <a:ext cx="1416961" cy="1097743"/>
            <a:chOff x="2276478" y="3703630"/>
            <a:chExt cx="1416961" cy="1097743"/>
          </a:xfrm>
        </p:grpSpPr>
        <p:sp>
          <p:nvSpPr>
            <p:cNvPr id="2048" name="Oval 2047"/>
            <p:cNvSpPr/>
            <p:nvPr/>
          </p:nvSpPr>
          <p:spPr>
            <a:xfrm>
              <a:off x="2276478" y="3976400"/>
              <a:ext cx="1416961" cy="824973"/>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46">
                <a:buClr>
                  <a:srgbClr val="000000"/>
                </a:buClr>
              </a:pPr>
              <a:r>
                <a:rPr lang="id-ID" sz="1000" b="1" kern="0" dirty="0">
                  <a:solidFill>
                    <a:srgbClr val="FF0000"/>
                  </a:solidFill>
                  <a:latin typeface="Arial"/>
                  <a:sym typeface="Arial"/>
                </a:rPr>
                <a:t>PENETAPAN FORMASI</a:t>
              </a:r>
            </a:p>
          </p:txBody>
        </p:sp>
        <p:grpSp>
          <p:nvGrpSpPr>
            <p:cNvPr id="52" name="Group 51"/>
            <p:cNvGrpSpPr/>
            <p:nvPr/>
          </p:nvGrpSpPr>
          <p:grpSpPr>
            <a:xfrm>
              <a:off x="2810918" y="3703630"/>
              <a:ext cx="518317" cy="436823"/>
              <a:chOff x="3556835" y="2892444"/>
              <a:chExt cx="1019338" cy="1340355"/>
            </a:xfrm>
          </p:grpSpPr>
          <p:pic>
            <p:nvPicPr>
              <p:cNvPr id="53" name="Picture 14" descr="Image result for kementerian pendayagunaan aparatur negara dan reformasi birokrasi"/>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164773" y="2892444"/>
                <a:ext cx="411400" cy="541965"/>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14" descr="Related image"/>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556835" y="3128831"/>
                <a:ext cx="948106" cy="110396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2073" name="Group 2072"/>
          <p:cNvGrpSpPr/>
          <p:nvPr/>
        </p:nvGrpSpPr>
        <p:grpSpPr>
          <a:xfrm>
            <a:off x="2578820" y="3066411"/>
            <a:ext cx="1160213" cy="792781"/>
            <a:chOff x="2578747" y="3066342"/>
            <a:chExt cx="1160213" cy="792781"/>
          </a:xfrm>
        </p:grpSpPr>
        <p:sp>
          <p:nvSpPr>
            <p:cNvPr id="2049" name="Plus 2048"/>
            <p:cNvSpPr/>
            <p:nvPr/>
          </p:nvSpPr>
          <p:spPr>
            <a:xfrm>
              <a:off x="2578747" y="3602192"/>
              <a:ext cx="255127" cy="256931"/>
            </a:xfrm>
            <a:prstGeom prst="mathPlu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46">
                <a:buClr>
                  <a:srgbClr val="000000"/>
                </a:buClr>
              </a:pPr>
              <a:endParaRPr lang="id-ID" sz="1400" kern="0">
                <a:solidFill>
                  <a:srgbClr val="FFFFFF"/>
                </a:solidFill>
                <a:latin typeface="Arial"/>
                <a:sym typeface="Arial"/>
              </a:endParaRPr>
            </a:p>
          </p:txBody>
        </p:sp>
        <p:grpSp>
          <p:nvGrpSpPr>
            <p:cNvPr id="2053" name="Group 2052"/>
            <p:cNvGrpSpPr/>
            <p:nvPr/>
          </p:nvGrpSpPr>
          <p:grpSpPr>
            <a:xfrm>
              <a:off x="2773578" y="3066342"/>
              <a:ext cx="965382" cy="653716"/>
              <a:chOff x="177678" y="3086467"/>
              <a:chExt cx="965382" cy="653716"/>
            </a:xfrm>
          </p:grpSpPr>
          <p:grpSp>
            <p:nvGrpSpPr>
              <p:cNvPr id="57" name="Group 56"/>
              <p:cNvGrpSpPr/>
              <p:nvPr/>
            </p:nvGrpSpPr>
            <p:grpSpPr>
              <a:xfrm>
                <a:off x="497737" y="3086467"/>
                <a:ext cx="551186" cy="462345"/>
                <a:chOff x="4359581" y="3086467"/>
                <a:chExt cx="941757" cy="838181"/>
              </a:xfrm>
            </p:grpSpPr>
            <p:pic>
              <p:nvPicPr>
                <p:cNvPr id="58" name="Picture 2" descr="C:\Program Files (x86)\Microsoft Office\MEDIA\CAGCAT10\j0205462.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359581" y="3262078"/>
                  <a:ext cx="749158" cy="662570"/>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4" descr="Image result for badan kepegawaian animasi"/>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803601" y="3086467"/>
                  <a:ext cx="497737" cy="340528"/>
                </a:xfrm>
                <a:prstGeom prst="rect">
                  <a:avLst/>
                </a:prstGeom>
                <a:noFill/>
                <a:extLst>
                  <a:ext uri="{909E8E84-426E-40DD-AFC4-6F175D3DCCD1}">
                    <a14:hiddenFill xmlns:a14="http://schemas.microsoft.com/office/drawing/2010/main">
                      <a:solidFill>
                        <a:srgbClr val="FFFFFF"/>
                      </a:solidFill>
                    </a14:hiddenFill>
                  </a:ext>
                </a:extLst>
              </p:spPr>
            </p:pic>
          </p:grpSp>
          <p:sp>
            <p:nvSpPr>
              <p:cNvPr id="60" name="Oval 59"/>
              <p:cNvSpPr/>
              <p:nvPr/>
            </p:nvSpPr>
            <p:spPr>
              <a:xfrm>
                <a:off x="177678" y="3399655"/>
                <a:ext cx="965382" cy="340528"/>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46">
                  <a:buClr>
                    <a:srgbClr val="000000"/>
                  </a:buClr>
                </a:pPr>
                <a:r>
                  <a:rPr lang="id-ID" sz="800" b="1" kern="0" dirty="0">
                    <a:solidFill>
                      <a:srgbClr val="FF0000"/>
                    </a:solidFill>
                    <a:latin typeface="Arial"/>
                    <a:sym typeface="Arial"/>
                  </a:rPr>
                  <a:t>PERTIMBANGAN</a:t>
                </a:r>
              </a:p>
            </p:txBody>
          </p:sp>
        </p:grpSp>
      </p:grpSp>
      <p:grpSp>
        <p:nvGrpSpPr>
          <p:cNvPr id="2074" name="Group 2073"/>
          <p:cNvGrpSpPr/>
          <p:nvPr/>
        </p:nvGrpSpPr>
        <p:grpSpPr>
          <a:xfrm>
            <a:off x="-36512" y="3428284"/>
            <a:ext cx="1113986" cy="1519732"/>
            <a:chOff x="-36512" y="3428282"/>
            <a:chExt cx="1113986" cy="1519732"/>
          </a:xfrm>
        </p:grpSpPr>
        <p:pic>
          <p:nvPicPr>
            <p:cNvPr id="2070" name="Picture 22" descr="Related imag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512" y="3701596"/>
              <a:ext cx="1113986" cy="1113986"/>
            </a:xfrm>
            <a:prstGeom prst="rect">
              <a:avLst/>
            </a:prstGeom>
            <a:noFill/>
            <a:extLst>
              <a:ext uri="{909E8E84-426E-40DD-AFC4-6F175D3DCCD1}">
                <a14:hiddenFill xmlns:a14="http://schemas.microsoft.com/office/drawing/2010/main">
                  <a:solidFill>
                    <a:srgbClr val="FFFFFF"/>
                  </a:solidFill>
                </a14:hiddenFill>
              </a:ext>
            </a:extLst>
          </p:spPr>
        </p:pic>
        <p:sp>
          <p:nvSpPr>
            <p:cNvPr id="69" name="TextBox 68"/>
            <p:cNvSpPr txBox="1"/>
            <p:nvPr/>
          </p:nvSpPr>
          <p:spPr>
            <a:xfrm>
              <a:off x="196739" y="4740265"/>
              <a:ext cx="827798" cy="207749"/>
            </a:xfrm>
            <a:prstGeom prst="rect">
              <a:avLst/>
            </a:prstGeom>
            <a:solidFill>
              <a:srgbClr val="FFFF00"/>
            </a:solidFill>
          </p:spPr>
          <p:txBody>
            <a:bodyPr wrap="square" lIns="68580" tIns="34290" rIns="68580" bIns="34290" rtlCol="0">
              <a:spAutoFit/>
            </a:bodyPr>
            <a:lstStyle/>
            <a:p>
              <a:pPr algn="ctr" defTabSz="684746">
                <a:buClr>
                  <a:srgbClr val="000000"/>
                </a:buClr>
              </a:pPr>
              <a:r>
                <a:rPr lang="id-ID" sz="900" kern="0" dirty="0">
                  <a:solidFill>
                    <a:prstClr val="black"/>
                  </a:solidFill>
                  <a:latin typeface="Adobe Fan Heiti Std B" pitchFamily="34" charset="-128"/>
                  <a:ea typeface="Adobe Fan Heiti Std B" pitchFamily="34" charset="-128"/>
                  <a:cs typeface="Arial"/>
                  <a:sym typeface="Arial"/>
                </a:rPr>
                <a:t>BKD </a:t>
              </a:r>
            </a:p>
          </p:txBody>
        </p:sp>
        <p:pic>
          <p:nvPicPr>
            <p:cNvPr id="70" name="Picture 32" descr="Related image"/>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383401" y="3428282"/>
              <a:ext cx="346862" cy="381311"/>
            </a:xfrm>
            <a:prstGeom prst="rect">
              <a:avLst/>
            </a:prstGeom>
            <a:noFill/>
            <a:extLst>
              <a:ext uri="{909E8E84-426E-40DD-AFC4-6F175D3DCCD1}">
                <a14:hiddenFill xmlns:a14="http://schemas.microsoft.com/office/drawing/2010/main">
                  <a:solidFill>
                    <a:srgbClr val="FFFFFF"/>
                  </a:solidFill>
                </a14:hiddenFill>
              </a:ext>
            </a:extLst>
          </p:spPr>
        </p:pic>
      </p:grpSp>
      <p:sp>
        <p:nvSpPr>
          <p:cNvPr id="73" name="Left Arrow 72"/>
          <p:cNvSpPr/>
          <p:nvPr/>
        </p:nvSpPr>
        <p:spPr>
          <a:xfrm>
            <a:off x="991254" y="4093337"/>
            <a:ext cx="1129765" cy="410898"/>
          </a:xfrm>
          <a:prstGeom prst="lef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12" tIns="45656" rIns="91312" bIns="45656" rtlCol="0" anchor="ctr"/>
          <a:lstStyle/>
          <a:p>
            <a:pPr algn="ctr" defTabSz="684746">
              <a:buClr>
                <a:srgbClr val="000000"/>
              </a:buClr>
            </a:pPr>
            <a:r>
              <a:rPr lang="id-ID" sz="1000" kern="0" dirty="0">
                <a:solidFill>
                  <a:srgbClr val="FFFFFF"/>
                </a:solidFill>
                <a:latin typeface="Arial"/>
                <a:sym typeface="Arial"/>
              </a:rPr>
              <a:t>mengirimkan</a:t>
            </a:r>
          </a:p>
        </p:txBody>
      </p:sp>
      <p:grpSp>
        <p:nvGrpSpPr>
          <p:cNvPr id="2077" name="Group 2076"/>
          <p:cNvGrpSpPr/>
          <p:nvPr/>
        </p:nvGrpSpPr>
        <p:grpSpPr>
          <a:xfrm>
            <a:off x="8031591" y="2762461"/>
            <a:ext cx="1122148" cy="727439"/>
            <a:chOff x="8031589" y="2762431"/>
            <a:chExt cx="1122148" cy="727439"/>
          </a:xfrm>
        </p:grpSpPr>
        <p:sp>
          <p:nvSpPr>
            <p:cNvPr id="29" name="Right Arrow 28"/>
            <p:cNvSpPr/>
            <p:nvPr/>
          </p:nvSpPr>
          <p:spPr>
            <a:xfrm rot="5400000">
              <a:off x="8557224" y="2740889"/>
              <a:ext cx="205702" cy="248786"/>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4746">
                <a:buClr>
                  <a:srgbClr val="000000"/>
                </a:buClr>
              </a:pPr>
              <a:endParaRPr lang="en-US" sz="1200" kern="0">
                <a:solidFill>
                  <a:prstClr val="white"/>
                </a:solidFill>
                <a:latin typeface="Arial"/>
                <a:sym typeface="Arial"/>
              </a:endParaRPr>
            </a:p>
          </p:txBody>
        </p:sp>
        <p:sp>
          <p:nvSpPr>
            <p:cNvPr id="2075" name="Oval 2074"/>
            <p:cNvSpPr/>
            <p:nvPr/>
          </p:nvSpPr>
          <p:spPr>
            <a:xfrm>
              <a:off x="8220874" y="3055149"/>
              <a:ext cx="932863" cy="434721"/>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4746">
                <a:buClr>
                  <a:srgbClr val="000000"/>
                </a:buClr>
              </a:pPr>
              <a:r>
                <a:rPr lang="id-ID" sz="800" kern="0" dirty="0">
                  <a:solidFill>
                    <a:srgbClr val="FF0000"/>
                  </a:solidFill>
                  <a:latin typeface="Arial"/>
                  <a:sym typeface="Arial"/>
                </a:rPr>
                <a:t>REKOMENDASI</a:t>
              </a:r>
            </a:p>
          </p:txBody>
        </p:sp>
        <p:pic>
          <p:nvPicPr>
            <p:cNvPr id="84" name="Picture 4" descr="Related image"/>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031589" y="3029216"/>
              <a:ext cx="378570" cy="26208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76" name="Group 2075"/>
          <p:cNvGrpSpPr/>
          <p:nvPr/>
        </p:nvGrpSpPr>
        <p:grpSpPr>
          <a:xfrm>
            <a:off x="8111642" y="3606232"/>
            <a:ext cx="968867" cy="1404100"/>
            <a:chOff x="8111569" y="3606230"/>
            <a:chExt cx="968867" cy="1404100"/>
          </a:xfrm>
        </p:grpSpPr>
        <p:grpSp>
          <p:nvGrpSpPr>
            <p:cNvPr id="2065" name="Group 2064"/>
            <p:cNvGrpSpPr/>
            <p:nvPr/>
          </p:nvGrpSpPr>
          <p:grpSpPr>
            <a:xfrm>
              <a:off x="8111569" y="3795886"/>
              <a:ext cx="968867" cy="1214444"/>
              <a:chOff x="8111569" y="3795886"/>
              <a:chExt cx="968867" cy="1214444"/>
            </a:xfrm>
          </p:grpSpPr>
          <p:pic>
            <p:nvPicPr>
              <p:cNvPr id="30" name="Picture 12" descr="Image result for animasi BUILDI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8269180" y="3795886"/>
                <a:ext cx="781789" cy="967552"/>
              </a:xfrm>
              <a:prstGeom prst="rect">
                <a:avLst/>
              </a:prstGeom>
              <a:noFill/>
              <a:extLst>
                <a:ext uri="{909E8E84-426E-40DD-AFC4-6F175D3DCCD1}">
                  <a14:hiddenFill xmlns:a14="http://schemas.microsoft.com/office/drawing/2010/main">
                    <a:solidFill>
                      <a:srgbClr val="FFFFFF"/>
                    </a:solidFill>
                  </a14:hiddenFill>
                </a:ext>
              </a:extLst>
            </p:spPr>
          </p:pic>
          <p:sp>
            <p:nvSpPr>
              <p:cNvPr id="32" name="TextBox 31"/>
              <p:cNvSpPr txBox="1"/>
              <p:nvPr/>
            </p:nvSpPr>
            <p:spPr>
              <a:xfrm>
                <a:off x="8111569" y="4802581"/>
                <a:ext cx="968867" cy="207749"/>
              </a:xfrm>
              <a:prstGeom prst="rect">
                <a:avLst/>
              </a:prstGeom>
              <a:solidFill>
                <a:srgbClr val="FFFF00"/>
              </a:solidFill>
            </p:spPr>
            <p:txBody>
              <a:bodyPr wrap="square" lIns="68580" tIns="34290" rIns="68580" bIns="34290" rtlCol="0">
                <a:spAutoFit/>
              </a:bodyPr>
              <a:lstStyle/>
              <a:p>
                <a:pPr algn="ctr" defTabSz="684746">
                  <a:buClr>
                    <a:srgbClr val="000000"/>
                  </a:buClr>
                </a:pPr>
                <a:r>
                  <a:rPr lang="id-ID" sz="900" kern="0" dirty="0">
                    <a:solidFill>
                      <a:prstClr val="black"/>
                    </a:solidFill>
                    <a:latin typeface="Adobe Fan Heiti Std B" pitchFamily="34" charset="-128"/>
                    <a:ea typeface="Adobe Fan Heiti Std B" pitchFamily="34" charset="-128"/>
                    <a:cs typeface="Arial"/>
                    <a:sym typeface="Arial"/>
                  </a:rPr>
                  <a:t>DINKES </a:t>
                </a:r>
              </a:p>
            </p:txBody>
          </p:sp>
        </p:grpSp>
        <p:sp>
          <p:nvSpPr>
            <p:cNvPr id="86" name="Right Arrow 85"/>
            <p:cNvSpPr/>
            <p:nvPr/>
          </p:nvSpPr>
          <p:spPr>
            <a:xfrm rot="5400000">
              <a:off x="8623477" y="3584688"/>
              <a:ext cx="205702" cy="248786"/>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4746">
                <a:buClr>
                  <a:srgbClr val="000000"/>
                </a:buClr>
              </a:pPr>
              <a:endParaRPr lang="en-US" sz="1200" kern="0">
                <a:solidFill>
                  <a:prstClr val="white"/>
                </a:solidFill>
                <a:latin typeface="Arial"/>
                <a:sym typeface="Arial"/>
              </a:endParaRPr>
            </a:p>
          </p:txBody>
        </p:sp>
      </p:grpSp>
    </p:spTree>
    <p:extLst>
      <p:ext uri="{BB962C8B-B14F-4D97-AF65-F5344CB8AC3E}">
        <p14:creationId xmlns:p14="http://schemas.microsoft.com/office/powerpoint/2010/main" val="641547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061"/>
                                        </p:tgtEl>
                                        <p:attrNameLst>
                                          <p:attrName>style.visibility</p:attrName>
                                        </p:attrNameLst>
                                      </p:cBhvr>
                                      <p:to>
                                        <p:strVal val="visible"/>
                                      </p:to>
                                    </p:set>
                                    <p:animEffect transition="in" filter="barn(inVertical)">
                                      <p:cBhvr>
                                        <p:cTn id="7" dur="500"/>
                                        <p:tgtEl>
                                          <p:spTgt spid="206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063"/>
                                        </p:tgtEl>
                                        <p:attrNameLst>
                                          <p:attrName>style.visibility</p:attrName>
                                        </p:attrNameLst>
                                      </p:cBhvr>
                                      <p:to>
                                        <p:strVal val="visible"/>
                                      </p:to>
                                    </p:set>
                                    <p:animEffect transition="in" filter="barn(inVertical)">
                                      <p:cBhvr>
                                        <p:cTn id="17" dur="500"/>
                                        <p:tgtEl>
                                          <p:spTgt spid="2063"/>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1000"/>
                                        <p:tgtEl>
                                          <p:spTgt spid="13"/>
                                        </p:tgtEl>
                                      </p:cBhvr>
                                    </p:animEffect>
                                    <p:anim calcmode="lin" valueType="num">
                                      <p:cBhvr>
                                        <p:cTn id="23" dur="1000" fill="hold"/>
                                        <p:tgtEl>
                                          <p:spTgt spid="13"/>
                                        </p:tgtEl>
                                        <p:attrNameLst>
                                          <p:attrName>ppt_x</p:attrName>
                                        </p:attrNameLst>
                                      </p:cBhvr>
                                      <p:tavLst>
                                        <p:tav tm="0">
                                          <p:val>
                                            <p:strVal val="#ppt_x"/>
                                          </p:val>
                                        </p:tav>
                                        <p:tav tm="100000">
                                          <p:val>
                                            <p:strVal val="#ppt_x"/>
                                          </p:val>
                                        </p:tav>
                                      </p:tavLst>
                                    </p:anim>
                                    <p:anim calcmode="lin" valueType="num">
                                      <p:cBhvr>
                                        <p:cTn id="2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2057"/>
                                        </p:tgtEl>
                                        <p:attrNameLst>
                                          <p:attrName>style.visibility</p:attrName>
                                        </p:attrNameLst>
                                      </p:cBhvr>
                                      <p:to>
                                        <p:strVal val="visible"/>
                                      </p:to>
                                    </p:set>
                                    <p:animEffect transition="in" filter="barn(inVertical)">
                                      <p:cBhvr>
                                        <p:cTn id="29" dur="500"/>
                                        <p:tgtEl>
                                          <p:spTgt spid="2057"/>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barn(inVertical)">
                                      <p:cBhvr>
                                        <p:cTn id="34" dur="500"/>
                                        <p:tgtEl>
                                          <p:spTgt spid="7"/>
                                        </p:tgtEl>
                                      </p:cBhvr>
                                    </p:animEffect>
                                  </p:childTnLst>
                                </p:cTn>
                              </p:par>
                            </p:childTnLst>
                          </p:cTn>
                        </p:par>
                      </p:childTnLst>
                    </p:cTn>
                  </p:par>
                  <p:par>
                    <p:cTn id="35" fill="hold">
                      <p:stCondLst>
                        <p:cond delay="indefinite"/>
                      </p:stCondLst>
                      <p:childTnLst>
                        <p:par>
                          <p:cTn id="36" fill="hold">
                            <p:stCondLst>
                              <p:cond delay="0"/>
                            </p:stCondLst>
                            <p:childTnLst>
                              <p:par>
                                <p:cTn id="37" presetID="21" presetClass="entr" presetSubtype="1"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wheel(1)">
                                      <p:cBhvr>
                                        <p:cTn id="39" dur="2000"/>
                                        <p:tgtEl>
                                          <p:spTgt spid="25"/>
                                        </p:tgtEl>
                                      </p:cBhvr>
                                    </p:animEffect>
                                  </p:childTnLst>
                                </p:cTn>
                              </p:par>
                              <p:par>
                                <p:cTn id="40" presetID="21" presetClass="entr" presetSubtype="1"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wheel(1)">
                                      <p:cBhvr>
                                        <p:cTn id="42" dur="2000"/>
                                        <p:tgtEl>
                                          <p:spTgt spid="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wipe(down)">
                                      <p:cBhvr>
                                        <p:cTn id="47" dur="500"/>
                                        <p:tgtEl>
                                          <p:spTgt spid="26"/>
                                        </p:tgtEl>
                                      </p:cBhvr>
                                    </p:animEffec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nodeType="clickEffect">
                                  <p:stCondLst>
                                    <p:cond delay="0"/>
                                  </p:stCondLst>
                                  <p:childTnLst>
                                    <p:set>
                                      <p:cBhvr>
                                        <p:cTn id="58" dur="1" fill="hold">
                                          <p:stCondLst>
                                            <p:cond delay="0"/>
                                          </p:stCondLst>
                                        </p:cTn>
                                        <p:tgtEl>
                                          <p:spTgt spid="2067"/>
                                        </p:tgtEl>
                                        <p:attrNameLst>
                                          <p:attrName>style.visibility</p:attrName>
                                        </p:attrNameLst>
                                      </p:cBhvr>
                                      <p:to>
                                        <p:strVal val="visible"/>
                                      </p:to>
                                    </p:set>
                                    <p:animEffect transition="in" filter="barn(inVertical)">
                                      <p:cBhvr>
                                        <p:cTn id="59" dur="500"/>
                                        <p:tgtEl>
                                          <p:spTgt spid="2067"/>
                                        </p:tgtEl>
                                      </p:cBhvr>
                                    </p:animEffect>
                                  </p:childTnLst>
                                </p:cTn>
                              </p:par>
                            </p:childTnLst>
                          </p:cTn>
                        </p:par>
                      </p:childTnLst>
                    </p:cTn>
                  </p:par>
                  <p:par>
                    <p:cTn id="60" fill="hold">
                      <p:stCondLst>
                        <p:cond delay="indefinite"/>
                      </p:stCondLst>
                      <p:childTnLst>
                        <p:par>
                          <p:cTn id="61" fill="hold">
                            <p:stCondLst>
                              <p:cond delay="0"/>
                            </p:stCondLst>
                            <p:childTnLst>
                              <p:par>
                                <p:cTn id="62" presetID="16" presetClass="entr" presetSubtype="21" fill="hold" nodeType="clickEffect">
                                  <p:stCondLst>
                                    <p:cond delay="0"/>
                                  </p:stCondLst>
                                  <p:childTnLst>
                                    <p:set>
                                      <p:cBhvr>
                                        <p:cTn id="63" dur="1" fill="hold">
                                          <p:stCondLst>
                                            <p:cond delay="0"/>
                                          </p:stCondLst>
                                        </p:cTn>
                                        <p:tgtEl>
                                          <p:spTgt spid="2069"/>
                                        </p:tgtEl>
                                        <p:attrNameLst>
                                          <p:attrName>style.visibility</p:attrName>
                                        </p:attrNameLst>
                                      </p:cBhvr>
                                      <p:to>
                                        <p:strVal val="visible"/>
                                      </p:to>
                                    </p:set>
                                    <p:animEffect transition="in" filter="barn(inVertical)">
                                      <p:cBhvr>
                                        <p:cTn id="64" dur="500"/>
                                        <p:tgtEl>
                                          <p:spTgt spid="2069"/>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2071"/>
                                        </p:tgtEl>
                                        <p:attrNameLst>
                                          <p:attrName>style.visibility</p:attrName>
                                        </p:attrNameLst>
                                      </p:cBhvr>
                                      <p:to>
                                        <p:strVal val="visible"/>
                                      </p:to>
                                    </p:set>
                                    <p:animEffect transition="in" filter="wipe(down)">
                                      <p:cBhvr>
                                        <p:cTn id="69" dur="500"/>
                                        <p:tgtEl>
                                          <p:spTgt spid="2071"/>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4" fill="hold" grpId="0" nodeType="clickEffect">
                                  <p:stCondLst>
                                    <p:cond delay="0"/>
                                  </p:stCondLst>
                                  <p:childTnLst>
                                    <p:set>
                                      <p:cBhvr>
                                        <p:cTn id="73" dur="1" fill="hold">
                                          <p:stCondLst>
                                            <p:cond delay="0"/>
                                          </p:stCondLst>
                                        </p:cTn>
                                        <p:tgtEl>
                                          <p:spTgt spid="50"/>
                                        </p:tgtEl>
                                        <p:attrNameLst>
                                          <p:attrName>style.visibility</p:attrName>
                                        </p:attrNameLst>
                                      </p:cBhvr>
                                      <p:to>
                                        <p:strVal val="visible"/>
                                      </p:to>
                                    </p:set>
                                    <p:animEffect transition="in" filter="wipe(down)">
                                      <p:cBhvr>
                                        <p:cTn id="74" dur="500"/>
                                        <p:tgtEl>
                                          <p:spTgt spid="50"/>
                                        </p:tgtEl>
                                      </p:cBhvr>
                                    </p:animEffect>
                                  </p:childTnLst>
                                </p:cTn>
                              </p:par>
                              <p:par>
                                <p:cTn id="75" presetID="22" presetClass="entr" presetSubtype="4" fill="hold" nodeType="withEffect">
                                  <p:stCondLst>
                                    <p:cond delay="0"/>
                                  </p:stCondLst>
                                  <p:childTnLst>
                                    <p:set>
                                      <p:cBhvr>
                                        <p:cTn id="76" dur="1" fill="hold">
                                          <p:stCondLst>
                                            <p:cond delay="0"/>
                                          </p:stCondLst>
                                        </p:cTn>
                                        <p:tgtEl>
                                          <p:spTgt spid="2072"/>
                                        </p:tgtEl>
                                        <p:attrNameLst>
                                          <p:attrName>style.visibility</p:attrName>
                                        </p:attrNameLst>
                                      </p:cBhvr>
                                      <p:to>
                                        <p:strVal val="visible"/>
                                      </p:to>
                                    </p:set>
                                    <p:animEffect transition="in" filter="wipe(down)">
                                      <p:cBhvr>
                                        <p:cTn id="77" dur="500"/>
                                        <p:tgtEl>
                                          <p:spTgt spid="207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4" fill="hold" nodeType="clickEffect">
                                  <p:stCondLst>
                                    <p:cond delay="0"/>
                                  </p:stCondLst>
                                  <p:childTnLst>
                                    <p:set>
                                      <p:cBhvr>
                                        <p:cTn id="81" dur="1" fill="hold">
                                          <p:stCondLst>
                                            <p:cond delay="0"/>
                                          </p:stCondLst>
                                        </p:cTn>
                                        <p:tgtEl>
                                          <p:spTgt spid="2073"/>
                                        </p:tgtEl>
                                        <p:attrNameLst>
                                          <p:attrName>style.visibility</p:attrName>
                                        </p:attrNameLst>
                                      </p:cBhvr>
                                      <p:to>
                                        <p:strVal val="visible"/>
                                      </p:to>
                                    </p:set>
                                    <p:animEffect transition="in" filter="wipe(down)">
                                      <p:cBhvr>
                                        <p:cTn id="82" dur="500"/>
                                        <p:tgtEl>
                                          <p:spTgt spid="207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73"/>
                                        </p:tgtEl>
                                        <p:attrNameLst>
                                          <p:attrName>style.visibility</p:attrName>
                                        </p:attrNameLst>
                                      </p:cBhvr>
                                      <p:to>
                                        <p:strVal val="visible"/>
                                      </p:to>
                                    </p:set>
                                    <p:animEffect transition="in" filter="wipe(down)">
                                      <p:cBhvr>
                                        <p:cTn id="87" dur="500"/>
                                        <p:tgtEl>
                                          <p:spTgt spid="73"/>
                                        </p:tgtEl>
                                      </p:cBhvr>
                                    </p:animEffect>
                                  </p:childTnLst>
                                </p:cTn>
                              </p:par>
                            </p:childTnLst>
                          </p:cTn>
                        </p:par>
                      </p:childTnLst>
                    </p:cTn>
                  </p:par>
                  <p:par>
                    <p:cTn id="88" fill="hold">
                      <p:stCondLst>
                        <p:cond delay="indefinite"/>
                      </p:stCondLst>
                      <p:childTnLst>
                        <p:par>
                          <p:cTn id="89" fill="hold">
                            <p:stCondLst>
                              <p:cond delay="0"/>
                            </p:stCondLst>
                            <p:childTnLst>
                              <p:par>
                                <p:cTn id="90" presetID="6" presetClass="entr" presetSubtype="16" fill="hold" nodeType="clickEffect">
                                  <p:stCondLst>
                                    <p:cond delay="0"/>
                                  </p:stCondLst>
                                  <p:childTnLst>
                                    <p:set>
                                      <p:cBhvr>
                                        <p:cTn id="91" dur="1" fill="hold">
                                          <p:stCondLst>
                                            <p:cond delay="0"/>
                                          </p:stCondLst>
                                        </p:cTn>
                                        <p:tgtEl>
                                          <p:spTgt spid="2074"/>
                                        </p:tgtEl>
                                        <p:attrNameLst>
                                          <p:attrName>style.visibility</p:attrName>
                                        </p:attrNameLst>
                                      </p:cBhvr>
                                      <p:to>
                                        <p:strVal val="visible"/>
                                      </p:to>
                                    </p:set>
                                    <p:animEffect transition="in" filter="circle(in)">
                                      <p:cBhvr>
                                        <p:cTn id="92" dur="2000"/>
                                        <p:tgtEl>
                                          <p:spTgt spid="2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3" grpId="0" animBg="1"/>
      <p:bldP spid="25" grpId="0" animBg="1"/>
      <p:bldP spid="26" grpId="0" animBg="1"/>
      <p:bldP spid="9" grpId="0" animBg="1"/>
      <p:bldP spid="34" grpId="0" animBg="1"/>
      <p:bldP spid="50" grpId="0" animBg="1"/>
      <p:bldP spid="73"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58C420A-3AEC-4BE5-BD90-C854A306696C}"/>
              </a:ext>
            </a:extLst>
          </p:cNvPr>
          <p:cNvSpPr>
            <a:spLocks noGrp="1"/>
          </p:cNvSpPr>
          <p:nvPr>
            <p:ph type="title"/>
          </p:nvPr>
        </p:nvSpPr>
        <p:spPr bwMode="ltGray">
          <a:xfrm>
            <a:off x="510606" y="2986161"/>
            <a:ext cx="3730909" cy="1003601"/>
          </a:xfrm>
        </p:spPr>
        <p:txBody>
          <a:bodyPr/>
          <a:lstStyle/>
          <a:p>
            <a:r>
              <a:rPr lang="en-US" dirty="0"/>
              <a:t>Fitur </a:t>
            </a:r>
            <a:r>
              <a:rPr lang="en-US" dirty="0" err="1"/>
              <a:t>eFormasi</a:t>
            </a:r>
            <a:r>
              <a:rPr lang="en-US" dirty="0"/>
              <a:t> JFK</a:t>
            </a:r>
          </a:p>
        </p:txBody>
      </p:sp>
      <p:cxnSp>
        <p:nvCxnSpPr>
          <p:cNvPr id="12" name="Straight Connector 11">
            <a:extLst>
              <a:ext uri="{FF2B5EF4-FFF2-40B4-BE49-F238E27FC236}">
                <a16:creationId xmlns:a16="http://schemas.microsoft.com/office/drawing/2014/main" id="{3E48293B-B086-4048-863C-47E7C47880A1}"/>
              </a:ext>
              <a:ext uri="{C183D7F6-B498-43B3-948B-1728B52AA6E4}">
                <adec:decorative xmlns:adec="http://schemas.microsoft.com/office/drawing/2017/decorative" val="1"/>
              </a:ext>
            </a:extLst>
          </p:cNvPr>
          <p:cNvCxnSpPr>
            <a:cxnSpLocks/>
          </p:cNvCxnSpPr>
          <p:nvPr/>
        </p:nvCxnSpPr>
        <p:spPr bwMode="ltGray">
          <a:xfrm>
            <a:off x="510606" y="4118372"/>
            <a:ext cx="3730909" cy="0"/>
          </a:xfrm>
          <a:prstGeom prst="line">
            <a:avLst/>
          </a:prstGeom>
          <a:ln>
            <a:gradFill>
              <a:gsLst>
                <a:gs pos="0">
                  <a:schemeClr val="accent1"/>
                </a:gs>
                <a:gs pos="51300">
                  <a:schemeClr val="accent2"/>
                </a:gs>
                <a:gs pos="100000">
                  <a:schemeClr val="accent3"/>
                </a:gs>
              </a:gsLst>
              <a:lin ang="0" scaled="0"/>
            </a:gradFill>
          </a:ln>
        </p:spPr>
        <p:style>
          <a:lnRef idx="1">
            <a:schemeClr val="accent1"/>
          </a:lnRef>
          <a:fillRef idx="0">
            <a:schemeClr val="accent1"/>
          </a:fillRef>
          <a:effectRef idx="0">
            <a:schemeClr val="accent1"/>
          </a:effectRef>
          <a:fontRef idx="minor">
            <a:schemeClr val="tx1"/>
          </a:fontRef>
        </p:style>
      </p:cxnSp>
      <p:sp>
        <p:nvSpPr>
          <p:cNvPr id="2" name="Content Placeholder 1">
            <a:extLst>
              <a:ext uri="{FF2B5EF4-FFF2-40B4-BE49-F238E27FC236}">
                <a16:creationId xmlns:a16="http://schemas.microsoft.com/office/drawing/2014/main" id="{1AC9E886-BD82-4757-912B-F7589A22164F}"/>
              </a:ext>
            </a:extLst>
          </p:cNvPr>
          <p:cNvSpPr>
            <a:spLocks noGrp="1"/>
          </p:cNvSpPr>
          <p:nvPr>
            <p:ph idx="1"/>
          </p:nvPr>
        </p:nvSpPr>
        <p:spPr bwMode="gray"/>
        <p:txBody>
          <a:bodyPr/>
          <a:lstStyle/>
          <a:p>
            <a:r>
              <a:rPr lang="en-US" dirty="0"/>
              <a:t>Fitur </a:t>
            </a:r>
            <a:r>
              <a:rPr lang="en-US" dirty="0" err="1"/>
              <a:t>ini</a:t>
            </a:r>
            <a:r>
              <a:rPr lang="en-US" dirty="0"/>
              <a:t> </a:t>
            </a:r>
            <a:r>
              <a:rPr lang="en-US" dirty="0" err="1"/>
              <a:t>dibuat</a:t>
            </a:r>
            <a:r>
              <a:rPr lang="en-US" dirty="0"/>
              <a:t> </a:t>
            </a:r>
            <a:r>
              <a:rPr lang="en-US" dirty="0" err="1"/>
              <a:t>untuk</a:t>
            </a:r>
            <a:r>
              <a:rPr lang="en-US" dirty="0"/>
              <a:t> </a:t>
            </a:r>
            <a:r>
              <a:rPr lang="en-US" dirty="0" err="1"/>
              <a:t>pengajuan</a:t>
            </a:r>
            <a:r>
              <a:rPr lang="en-US" dirty="0"/>
              <a:t> </a:t>
            </a:r>
            <a:r>
              <a:rPr lang="en-US" dirty="0" err="1"/>
              <a:t>Rekomendasi</a:t>
            </a:r>
            <a:r>
              <a:rPr lang="en-US" dirty="0"/>
              <a:t> </a:t>
            </a:r>
            <a:r>
              <a:rPr lang="en-US" dirty="0" err="1"/>
              <a:t>Formasi</a:t>
            </a:r>
            <a:r>
              <a:rPr lang="en-US" dirty="0"/>
              <a:t> </a:t>
            </a:r>
            <a:r>
              <a:rPr lang="en-US" dirty="0" err="1"/>
              <a:t>Jabatan</a:t>
            </a:r>
            <a:r>
              <a:rPr lang="en-US" dirty="0"/>
              <a:t> </a:t>
            </a:r>
            <a:r>
              <a:rPr lang="en-US" dirty="0" err="1"/>
              <a:t>Fungsional</a:t>
            </a:r>
            <a:r>
              <a:rPr lang="en-US" dirty="0"/>
              <a:t> Kesehatan</a:t>
            </a:r>
          </a:p>
        </p:txBody>
      </p:sp>
      <p:sp>
        <p:nvSpPr>
          <p:cNvPr id="3" name="Slide Number Placeholder 2">
            <a:extLst>
              <a:ext uri="{FF2B5EF4-FFF2-40B4-BE49-F238E27FC236}">
                <a16:creationId xmlns:a16="http://schemas.microsoft.com/office/drawing/2014/main" id="{8234C221-D094-445D-A8B7-0030E816562D}"/>
              </a:ext>
            </a:extLst>
          </p:cNvPr>
          <p:cNvSpPr>
            <a:spLocks noGrp="1"/>
          </p:cNvSpPr>
          <p:nvPr>
            <p:ph type="sldNum" sz="quarter" idx="11"/>
          </p:nvPr>
        </p:nvSpPr>
        <p:spPr/>
        <p:txBody>
          <a:bodyPr/>
          <a:lstStyle/>
          <a:p>
            <a:pPr defTabSz="913590"/>
            <a:fld id="{4B73C415-D670-4716-A5EC-CC4D52CA2BAC}" type="slidenum">
              <a:rPr lang="en-US">
                <a:solidFill>
                  <a:prstClr val="black">
                    <a:lumMod val="65000"/>
                    <a:lumOff val="35000"/>
                  </a:prstClr>
                </a:solidFill>
                <a:latin typeface="Arial"/>
              </a:rPr>
              <a:pPr defTabSz="913590"/>
              <a:t>47</a:t>
            </a:fld>
            <a:endParaRPr lang="en-US" dirty="0">
              <a:solidFill>
                <a:prstClr val="black">
                  <a:lumMod val="65000"/>
                  <a:lumOff val="35000"/>
                </a:prstClr>
              </a:solidFill>
              <a:latin typeface="Arial"/>
            </a:endParaRPr>
          </a:p>
        </p:txBody>
      </p:sp>
      <p:pic>
        <p:nvPicPr>
          <p:cNvPr id="48" name="Picture Placeholder 47">
            <a:extLst>
              <a:ext uri="{FF2B5EF4-FFF2-40B4-BE49-F238E27FC236}">
                <a16:creationId xmlns:a16="http://schemas.microsoft.com/office/drawing/2014/main" id="{1F7AD3CF-4499-4AD8-9BEC-C3774FE0CDA1}"/>
              </a:ext>
            </a:extLst>
          </p:cNvPr>
          <p:cNvPicPr>
            <a:picLocks noGrp="1" noChangeAspect="1"/>
          </p:cNvPicPr>
          <p:nvPr>
            <p:ph type="pic" sz="quarter" idx="12"/>
          </p:nvPr>
        </p:nvPicPr>
        <p:blipFill>
          <a:blip r:embed="rId3" cstate="print">
            <a:extLst>
              <a:ext uri="{28A0092B-C50C-407E-A947-70E740481C1C}">
                <a14:useLocalDpi xmlns:a14="http://schemas.microsoft.com/office/drawing/2010/main" val="0"/>
              </a:ext>
            </a:extLst>
          </a:blip>
          <a:srcRect l="897" r="897"/>
          <a:stretch>
            <a:fillRect/>
          </a:stretch>
        </p:blipFill>
        <p:spPr/>
      </p:pic>
      <p:pic>
        <p:nvPicPr>
          <p:cNvPr id="49" name="Picture 2">
            <a:extLst>
              <a:ext uri="{FF2B5EF4-FFF2-40B4-BE49-F238E27FC236}">
                <a16:creationId xmlns:a16="http://schemas.microsoft.com/office/drawing/2014/main" id="{C04748C4-45C2-4463-94EF-1AE943F135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9065" t="18420" r="30685"/>
          <a:stretch>
            <a:fillRect/>
          </a:stretch>
        </p:blipFill>
        <p:spPr bwMode="auto">
          <a:xfrm>
            <a:off x="1068754" y="458173"/>
            <a:ext cx="2614613" cy="2994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TextBox 10">
            <a:extLst>
              <a:ext uri="{FF2B5EF4-FFF2-40B4-BE49-F238E27FC236}">
                <a16:creationId xmlns:a16="http://schemas.microsoft.com/office/drawing/2014/main" id="{0342AF66-7B0E-4357-BD77-42EE6CD8B27B}"/>
              </a:ext>
            </a:extLst>
          </p:cNvPr>
          <p:cNvSpPr txBox="1"/>
          <p:nvPr/>
        </p:nvSpPr>
        <p:spPr bwMode="auto">
          <a:xfrm>
            <a:off x="2707344" y="2396467"/>
            <a:ext cx="1179784" cy="207747"/>
          </a:xfrm>
          <a:prstGeom prst="rect">
            <a:avLst/>
          </a:prstGeom>
          <a:solidFill>
            <a:srgbClr val="FFFF00"/>
          </a:solidFill>
        </p:spPr>
        <p:txBody>
          <a:bodyPr wrap="square" lIns="68493" tIns="34289" rIns="68493" bIns="34289">
            <a:spAutoFit/>
          </a:bodyPr>
          <a:lstStyle/>
          <a:p>
            <a:pPr algn="ctr" defTabSz="684257">
              <a:buClr>
                <a:srgbClr val="000000"/>
              </a:buClr>
              <a:defRPr/>
            </a:pPr>
            <a:r>
              <a:rPr lang="en-ID" sz="900" b="1" kern="0" dirty="0" err="1">
                <a:solidFill>
                  <a:prstClr val="black"/>
                </a:solidFill>
                <a:latin typeface="Tw Cen MT" pitchFamily="34" charset="0"/>
                <a:ea typeface="Arial Unicode MS" pitchFamily="34" charset="-128"/>
                <a:cs typeface="Arial Unicode MS" pitchFamily="34" charset="-128"/>
                <a:sym typeface="Arial"/>
              </a:rPr>
              <a:t>Butir</a:t>
            </a:r>
            <a:r>
              <a:rPr lang="en-ID" sz="900" b="1" kern="0" dirty="0">
                <a:solidFill>
                  <a:prstClr val="black"/>
                </a:solidFill>
                <a:latin typeface="Tw Cen MT" pitchFamily="34" charset="0"/>
                <a:ea typeface="Arial Unicode MS" pitchFamily="34" charset="-128"/>
                <a:cs typeface="Arial Unicode MS" pitchFamily="34" charset="-128"/>
                <a:sym typeface="Arial"/>
              </a:rPr>
              <a:t> – </a:t>
            </a:r>
            <a:r>
              <a:rPr lang="en-ID" sz="900" b="1" kern="0" dirty="0" err="1">
                <a:solidFill>
                  <a:prstClr val="black"/>
                </a:solidFill>
                <a:latin typeface="Tw Cen MT" pitchFamily="34" charset="0"/>
                <a:ea typeface="Arial Unicode MS" pitchFamily="34" charset="-128"/>
                <a:cs typeface="Arial Unicode MS" pitchFamily="34" charset="-128"/>
                <a:sym typeface="Arial"/>
              </a:rPr>
              <a:t>Butir</a:t>
            </a:r>
            <a:r>
              <a:rPr lang="en-ID" sz="900" b="1" kern="0" dirty="0">
                <a:solidFill>
                  <a:prstClr val="black"/>
                </a:solidFill>
                <a:latin typeface="Tw Cen MT" pitchFamily="34" charset="0"/>
                <a:ea typeface="Arial Unicode MS" pitchFamily="34" charset="-128"/>
                <a:cs typeface="Arial Unicode MS" pitchFamily="34" charset="-128"/>
                <a:sym typeface="Arial"/>
              </a:rPr>
              <a:t> </a:t>
            </a:r>
            <a:r>
              <a:rPr lang="en-ID" sz="900" b="1" kern="0" dirty="0" err="1">
                <a:solidFill>
                  <a:prstClr val="black"/>
                </a:solidFill>
                <a:latin typeface="Tw Cen MT" pitchFamily="34" charset="0"/>
                <a:ea typeface="Arial Unicode MS" pitchFamily="34" charset="-128"/>
                <a:cs typeface="Arial Unicode MS" pitchFamily="34" charset="-128"/>
                <a:sym typeface="Arial"/>
              </a:rPr>
              <a:t>Kegiatan</a:t>
            </a:r>
            <a:endParaRPr lang="id-ID" sz="900" b="1" kern="0" dirty="0">
              <a:solidFill>
                <a:prstClr val="black"/>
              </a:solidFill>
              <a:latin typeface="Tw Cen MT" pitchFamily="34" charset="0"/>
              <a:ea typeface="Arial Unicode MS" pitchFamily="34" charset="-128"/>
              <a:cs typeface="Arial Unicode MS" pitchFamily="34" charset="-128"/>
              <a:sym typeface="Arial"/>
            </a:endParaRPr>
          </a:p>
        </p:txBody>
      </p:sp>
      <p:sp>
        <p:nvSpPr>
          <p:cNvPr id="13" name="Rectangle 12">
            <a:extLst>
              <a:ext uri="{FF2B5EF4-FFF2-40B4-BE49-F238E27FC236}">
                <a16:creationId xmlns:a16="http://schemas.microsoft.com/office/drawing/2014/main" id="{4A7BEDA1-7979-4F1B-95F9-0A37EB01480E}"/>
              </a:ext>
            </a:extLst>
          </p:cNvPr>
          <p:cNvSpPr/>
          <p:nvPr/>
        </p:nvSpPr>
        <p:spPr>
          <a:xfrm>
            <a:off x="4428000" y="4743484"/>
            <a:ext cx="4716000" cy="34647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93" tIns="34289" rIns="68493" bIns="34289" rtlCol="0" anchor="ctr"/>
          <a:lstStyle/>
          <a:p>
            <a:pPr algn="ctr" defTabSz="684797">
              <a:buClr>
                <a:srgbClr val="000000"/>
              </a:buClr>
            </a:pPr>
            <a:endParaRPr lang="en-ID" sz="1400" kern="0">
              <a:solidFill>
                <a:prstClr val="white"/>
              </a:solidFill>
              <a:latin typeface="Arial"/>
              <a:sym typeface="Arial"/>
            </a:endParaRPr>
          </a:p>
        </p:txBody>
      </p:sp>
      <p:pic>
        <p:nvPicPr>
          <p:cNvPr id="14338"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l="5232" t="19270" r="9078" b="10384"/>
          <a:stretch/>
        </p:blipFill>
        <p:spPr bwMode="auto">
          <a:xfrm>
            <a:off x="4611755" y="222916"/>
            <a:ext cx="4348491" cy="22774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p:nvSpPr>
        <p:spPr>
          <a:xfrm>
            <a:off x="4759657" y="458093"/>
            <a:ext cx="1228298" cy="214609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68493" tIns="34289" rIns="68493" bIns="34289" spcCol="0" rtlCol="0" anchor="ctr"/>
          <a:lstStyle/>
          <a:p>
            <a:pPr algn="ctr" defTabSz="684780">
              <a:buClr>
                <a:srgbClr val="000000"/>
              </a:buClr>
            </a:pPr>
            <a:endParaRPr lang="id-ID" sz="1400" kern="0">
              <a:solidFill>
                <a:prstClr val="white"/>
              </a:solidFill>
              <a:latin typeface="Arial"/>
              <a:sym typeface="Arial"/>
            </a:endParaRPr>
          </a:p>
        </p:txBody>
      </p:sp>
      <p:sp>
        <p:nvSpPr>
          <p:cNvPr id="15" name="Rectangle 14"/>
          <p:cNvSpPr/>
          <p:nvPr/>
        </p:nvSpPr>
        <p:spPr>
          <a:xfrm>
            <a:off x="7954953" y="438628"/>
            <a:ext cx="356548" cy="2232926"/>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68493" tIns="34289" rIns="68493" bIns="34289" spcCol="0" rtlCol="0" anchor="ctr"/>
          <a:lstStyle/>
          <a:p>
            <a:pPr algn="ctr" defTabSz="684780">
              <a:buClr>
                <a:srgbClr val="000000"/>
              </a:buClr>
            </a:pPr>
            <a:endParaRPr lang="id-ID" sz="1400" kern="0">
              <a:solidFill>
                <a:prstClr val="white"/>
              </a:solidFill>
              <a:latin typeface="Arial"/>
              <a:sym typeface="Arial"/>
            </a:endParaRPr>
          </a:p>
        </p:txBody>
      </p:sp>
      <p:pic>
        <p:nvPicPr>
          <p:cNvPr id="16" name="Picture 8" descr="Tips Nulis Tapi Random #2 – Sindu Lintang Ismoyo"/>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954948" y="125278"/>
            <a:ext cx="394898" cy="39489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5 Makna di Balik Angka yang Wajib Kalian Ketahui! Ada Angka ..."/>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294340" y="204716"/>
            <a:ext cx="456498" cy="456498"/>
          </a:xfrm>
          <a:prstGeom prst="rect">
            <a:avLst/>
          </a:prstGeom>
          <a:noFill/>
          <a:extLst>
            <a:ext uri="{909E8E84-426E-40DD-AFC4-6F175D3DCCD1}">
              <a14:hiddenFill xmlns:a14="http://schemas.microsoft.com/office/drawing/2010/main">
                <a:solidFill>
                  <a:srgbClr val="FFFFFF"/>
                </a:solidFill>
              </a14:hiddenFill>
            </a:ext>
          </a:extLst>
        </p:spPr>
      </p:pic>
      <p:pic>
        <p:nvPicPr>
          <p:cNvPr id="14339" name="Picture 3"/>
          <p:cNvPicPr>
            <a:picLocks noChangeAspect="1" noChangeArrowheads="1"/>
          </p:cNvPicPr>
          <p:nvPr/>
        </p:nvPicPr>
        <p:blipFill rotWithShape="1">
          <a:blip r:embed="rId8">
            <a:extLst>
              <a:ext uri="{28A0092B-C50C-407E-A947-70E740481C1C}">
                <a14:useLocalDpi xmlns:a14="http://schemas.microsoft.com/office/drawing/2010/main" val="0"/>
              </a:ext>
            </a:extLst>
          </a:blip>
          <a:srcRect l="17385" t="22369" r="3460" b="10384"/>
          <a:stretch/>
        </p:blipFill>
        <p:spPr bwMode="auto">
          <a:xfrm>
            <a:off x="4825082" y="2750318"/>
            <a:ext cx="3921837" cy="216637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14" descr="Angka 3 Dalam bahasa Madura (Enje'-Iyah)"/>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311489" y="4293566"/>
            <a:ext cx="623124" cy="6231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4465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1"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ppt_x"/>
                                          </p:val>
                                        </p:tav>
                                        <p:tav tm="100000">
                                          <p:val>
                                            <p:strVal val="#ppt_x"/>
                                          </p:val>
                                        </p:tav>
                                      </p:tavLst>
                                    </p:anim>
                                    <p:anim calcmode="lin" valueType="num">
                                      <p:cBhvr additive="base">
                                        <p:cTn id="15" dur="500" fill="hold"/>
                                        <p:tgtEl>
                                          <p:spTgt spid="11"/>
                                        </p:tgtEl>
                                        <p:attrNameLst>
                                          <p:attrName>ppt_y</p:attrName>
                                        </p:attrNameLst>
                                      </p:cBhvr>
                                      <p:tavLst>
                                        <p:tav tm="0">
                                          <p:val>
                                            <p:strVal val="0-#ppt_h/2"/>
                                          </p:val>
                                        </p:tav>
                                        <p:tav tm="100000">
                                          <p:val>
                                            <p:strVal val="#ppt_y"/>
                                          </p:val>
                                        </p:tav>
                                      </p:tavLst>
                                    </p:anim>
                                  </p:childTnLst>
                                </p:cTn>
                              </p:par>
                              <p:par>
                                <p:cTn id="16" presetID="1"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6"/>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11"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9515" y="195486"/>
            <a:ext cx="4741925" cy="553998"/>
          </a:xfrm>
        </p:spPr>
        <p:txBody>
          <a:bodyPr>
            <a:normAutofit fontScale="90000"/>
          </a:bodyPr>
          <a:lstStyle/>
          <a:p>
            <a:pPr algn="ctr"/>
            <a:r>
              <a:rPr lang="id-ID" sz="1800" dirty="0"/>
              <a:t>CONTOH REKOMENDASI FORMASI DARI UNIT PEMBINA JFK</a:t>
            </a:r>
          </a:p>
        </p:txBody>
      </p:sp>
      <p:pic>
        <p:nvPicPr>
          <p:cNvPr id="6"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l="29868" t="14063" r="32504" b="4948"/>
          <a:stretch/>
        </p:blipFill>
        <p:spPr bwMode="auto">
          <a:xfrm>
            <a:off x="107504" y="876981"/>
            <a:ext cx="2592288" cy="3825604"/>
          </a:xfrm>
          <a:prstGeom prst="rect">
            <a:avLst/>
          </a:prstGeom>
          <a:ln w="9525">
            <a:solidFill>
              <a:schemeClr val="tx1"/>
            </a:solidFill>
            <a:miter lim="800000"/>
            <a:headEnd/>
            <a:tailEnd/>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Lst>
        </p:spPr>
      </p:pic>
      <p:sp>
        <p:nvSpPr>
          <p:cNvPr id="8" name="TextBox 7"/>
          <p:cNvSpPr txBox="1"/>
          <p:nvPr/>
        </p:nvSpPr>
        <p:spPr>
          <a:xfrm>
            <a:off x="551897" y="4702585"/>
            <a:ext cx="1836847" cy="284691"/>
          </a:xfrm>
          <a:prstGeom prst="rect">
            <a:avLst/>
          </a:prstGeom>
          <a:solidFill>
            <a:srgbClr val="FFFF00"/>
          </a:solidFill>
        </p:spPr>
        <p:txBody>
          <a:bodyPr wrap="none" lIns="68579" tIns="34289" rIns="68579" bIns="34289" rtlCol="0">
            <a:spAutoFit/>
          </a:bodyPr>
          <a:lstStyle/>
          <a:p>
            <a:pPr defTabSz="685766"/>
            <a:r>
              <a:rPr lang="id-ID" sz="1400" b="1" dirty="0">
                <a:solidFill>
                  <a:prstClr val="black"/>
                </a:solidFill>
                <a:latin typeface="Calibri"/>
              </a:rPr>
              <a:t>SESDITJEN FARMALKES</a:t>
            </a:r>
          </a:p>
        </p:txBody>
      </p:sp>
      <p:pic>
        <p:nvPicPr>
          <p:cNvPr id="9"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35139" t="12500" r="33528" b="7031"/>
          <a:stretch/>
        </p:blipFill>
        <p:spPr bwMode="auto">
          <a:xfrm>
            <a:off x="2411760" y="843561"/>
            <a:ext cx="2593776" cy="374521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Box 9"/>
          <p:cNvSpPr txBox="1"/>
          <p:nvPr/>
        </p:nvSpPr>
        <p:spPr>
          <a:xfrm>
            <a:off x="2722878" y="4688641"/>
            <a:ext cx="1953290" cy="284691"/>
          </a:xfrm>
          <a:prstGeom prst="rect">
            <a:avLst/>
          </a:prstGeom>
          <a:solidFill>
            <a:srgbClr val="FFFF00"/>
          </a:solidFill>
        </p:spPr>
        <p:txBody>
          <a:bodyPr wrap="none" lIns="68579" tIns="34289" rIns="68579" bIns="34289" rtlCol="0">
            <a:spAutoFit/>
          </a:bodyPr>
          <a:lstStyle/>
          <a:p>
            <a:pPr algn="ctr" defTabSz="685766"/>
            <a:r>
              <a:rPr lang="id-ID" sz="1400" b="1" dirty="0">
                <a:solidFill>
                  <a:prstClr val="black"/>
                </a:solidFill>
                <a:latin typeface="Calibri"/>
              </a:rPr>
              <a:t>DIREKTORAT FASYANKES</a:t>
            </a:r>
          </a:p>
        </p:txBody>
      </p:sp>
      <p:pic>
        <p:nvPicPr>
          <p:cNvPr id="12" name="Picture 5"/>
          <p:cNvPicPr>
            <a:picLocks noChangeAspect="1" noChangeArrowheads="1"/>
          </p:cNvPicPr>
          <p:nvPr/>
        </p:nvPicPr>
        <p:blipFill rotWithShape="1">
          <a:blip r:embed="rId4">
            <a:extLst>
              <a:ext uri="{28A0092B-C50C-407E-A947-70E740481C1C}">
                <a14:useLocalDpi xmlns:a14="http://schemas.microsoft.com/office/drawing/2010/main" val="0"/>
              </a:ext>
            </a:extLst>
          </a:blip>
          <a:srcRect l="32906" t="14844" r="34187" b="4688"/>
          <a:stretch/>
        </p:blipFill>
        <p:spPr bwMode="auto">
          <a:xfrm>
            <a:off x="4499995" y="777057"/>
            <a:ext cx="2371817" cy="3831754"/>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extBox 13"/>
          <p:cNvSpPr txBox="1"/>
          <p:nvPr/>
        </p:nvSpPr>
        <p:spPr>
          <a:xfrm>
            <a:off x="5531191" y="4698490"/>
            <a:ext cx="543096" cy="284691"/>
          </a:xfrm>
          <a:prstGeom prst="rect">
            <a:avLst/>
          </a:prstGeom>
          <a:solidFill>
            <a:srgbClr val="FFFF00"/>
          </a:solidFill>
        </p:spPr>
        <p:txBody>
          <a:bodyPr wrap="none" lIns="68579" tIns="34289" rIns="68579" bIns="34289" rtlCol="0">
            <a:spAutoFit/>
          </a:bodyPr>
          <a:lstStyle/>
          <a:p>
            <a:pPr algn="ctr" defTabSz="685766"/>
            <a:r>
              <a:rPr lang="id-ID" sz="1400" b="1" dirty="0">
                <a:solidFill>
                  <a:prstClr val="black"/>
                </a:solidFill>
                <a:latin typeface="Calibri"/>
              </a:rPr>
              <a:t>PADK</a:t>
            </a:r>
          </a:p>
        </p:txBody>
      </p:sp>
      <p:pic>
        <p:nvPicPr>
          <p:cNvPr id="16"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l="30966" t="19271" r="31991" b="7812"/>
          <a:stretch/>
        </p:blipFill>
        <p:spPr bwMode="auto">
          <a:xfrm>
            <a:off x="6097369" y="773595"/>
            <a:ext cx="2728583" cy="3700482"/>
          </a:xfrm>
          <a:prstGeom prst="rect">
            <a:avLst/>
          </a:prstGeom>
          <a:ln w="9525">
            <a:solidFill>
              <a:schemeClr val="tx1"/>
            </a:solidFill>
            <a:miter lim="800000"/>
            <a:headEnd/>
            <a:tailEnd/>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Lst>
        </p:spPr>
      </p:pic>
      <p:sp>
        <p:nvSpPr>
          <p:cNvPr id="18" name="TextBox 17"/>
          <p:cNvSpPr txBox="1"/>
          <p:nvPr/>
        </p:nvSpPr>
        <p:spPr>
          <a:xfrm>
            <a:off x="6789994" y="4676230"/>
            <a:ext cx="1769906" cy="284691"/>
          </a:xfrm>
          <a:prstGeom prst="rect">
            <a:avLst/>
          </a:prstGeom>
          <a:solidFill>
            <a:srgbClr val="FFFF00"/>
          </a:solidFill>
        </p:spPr>
        <p:txBody>
          <a:bodyPr wrap="none" lIns="68579" tIns="34289" rIns="68579" bIns="34289" rtlCol="0">
            <a:spAutoFit/>
          </a:bodyPr>
          <a:lstStyle/>
          <a:p>
            <a:pPr algn="ctr" defTabSz="685766"/>
            <a:r>
              <a:rPr lang="id-ID" sz="1400" b="1" dirty="0">
                <a:solidFill>
                  <a:prstClr val="black"/>
                </a:solidFill>
                <a:latin typeface="Calibri"/>
              </a:rPr>
              <a:t>DIREKTORAT KESJAOR</a:t>
            </a:r>
          </a:p>
        </p:txBody>
      </p:sp>
    </p:spTree>
    <p:extLst>
      <p:ext uri="{BB962C8B-B14F-4D97-AF65-F5344CB8AC3E}">
        <p14:creationId xmlns:p14="http://schemas.microsoft.com/office/powerpoint/2010/main" val="378204400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7">
            <a:extLst>
              <a:ext uri="{FF2B5EF4-FFF2-40B4-BE49-F238E27FC236}">
                <a16:creationId xmlns:a16="http://schemas.microsoft.com/office/drawing/2014/main" id="{7AC4898F-0EC1-CA4B-8576-E7C45C811C61}"/>
              </a:ext>
            </a:extLst>
          </p:cNvPr>
          <p:cNvGrpSpPr/>
          <p:nvPr/>
        </p:nvGrpSpPr>
        <p:grpSpPr>
          <a:xfrm rot="16200000">
            <a:off x="3234769" y="200942"/>
            <a:ext cx="2753936" cy="4723983"/>
            <a:chOff x="0" y="-770096"/>
            <a:chExt cx="3671915" cy="8398192"/>
          </a:xfrm>
        </p:grpSpPr>
        <p:grpSp>
          <p:nvGrpSpPr>
            <p:cNvPr id="7" name="Group 6">
              <a:extLst>
                <a:ext uri="{FF2B5EF4-FFF2-40B4-BE49-F238E27FC236}">
                  <a16:creationId xmlns:a16="http://schemas.microsoft.com/office/drawing/2014/main" id="{44E17D8F-0134-ED4D-82CC-4C2AC5A51D0E}"/>
                </a:ext>
              </a:extLst>
            </p:cNvPr>
            <p:cNvGrpSpPr/>
            <p:nvPr/>
          </p:nvGrpSpPr>
          <p:grpSpPr>
            <a:xfrm>
              <a:off x="0" y="-770096"/>
              <a:ext cx="1825201" cy="8398192"/>
              <a:chOff x="0" y="-1828800"/>
              <a:chExt cx="1825201" cy="8398192"/>
            </a:xfrm>
          </p:grpSpPr>
          <p:grpSp>
            <p:nvGrpSpPr>
              <p:cNvPr id="99" name="Group 256">
                <a:extLst>
                  <a:ext uri="{FF2B5EF4-FFF2-40B4-BE49-F238E27FC236}">
                    <a16:creationId xmlns:a16="http://schemas.microsoft.com/office/drawing/2014/main" id="{458443A5-E3B3-964E-9614-44150D437862}"/>
                  </a:ext>
                </a:extLst>
              </p:cNvPr>
              <p:cNvGrpSpPr/>
              <p:nvPr/>
            </p:nvGrpSpPr>
            <p:grpSpPr>
              <a:xfrm rot="5400000">
                <a:off x="-491703" y="-1337097"/>
                <a:ext cx="2808606" cy="1825200"/>
                <a:chOff x="1060585" y="5645150"/>
                <a:chExt cx="1700213" cy="1104900"/>
              </a:xfrm>
            </p:grpSpPr>
            <p:sp>
              <p:nvSpPr>
                <p:cNvPr id="154" name="Freeform 1">
                  <a:extLst>
                    <a:ext uri="{FF2B5EF4-FFF2-40B4-BE49-F238E27FC236}">
                      <a16:creationId xmlns:a16="http://schemas.microsoft.com/office/drawing/2014/main" id="{672640A8-8B5B-B64B-925B-7E77D2CDC7A9}"/>
                    </a:ext>
                  </a:extLst>
                </p:cNvPr>
                <p:cNvSpPr>
                  <a:spLocks noChangeArrowheads="1"/>
                </p:cNvSpPr>
                <p:nvPr/>
              </p:nvSpPr>
              <p:spPr bwMode="auto">
                <a:xfrm>
                  <a:off x="2690948" y="6470650"/>
                  <a:ext cx="68262" cy="111125"/>
                </a:xfrm>
                <a:custGeom>
                  <a:avLst/>
                  <a:gdLst>
                    <a:gd name="T0" fmla="*/ 59 w 191"/>
                    <a:gd name="T1" fmla="*/ 153 h 307"/>
                    <a:gd name="T2" fmla="*/ 59 w 191"/>
                    <a:gd name="T3" fmla="*/ 153 h 307"/>
                    <a:gd name="T4" fmla="*/ 11 w 191"/>
                    <a:gd name="T5" fmla="*/ 248 h 307"/>
                    <a:gd name="T6" fmla="*/ 11 w 191"/>
                    <a:gd name="T7" fmla="*/ 248 h 307"/>
                    <a:gd name="T8" fmla="*/ 59 w 191"/>
                    <a:gd name="T9" fmla="*/ 306 h 307"/>
                    <a:gd name="T10" fmla="*/ 190 w 191"/>
                    <a:gd name="T11" fmla="*/ 306 h 307"/>
                    <a:gd name="T12" fmla="*/ 190 w 191"/>
                    <a:gd name="T13" fmla="*/ 0 h 307"/>
                    <a:gd name="T14" fmla="*/ 125 w 191"/>
                    <a:gd name="T15" fmla="*/ 76 h 307"/>
                    <a:gd name="T16" fmla="*/ 59 w 191"/>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307">
                      <a:moveTo>
                        <a:pt x="59" y="153"/>
                      </a:moveTo>
                      <a:lnTo>
                        <a:pt x="59" y="153"/>
                      </a:lnTo>
                      <a:cubicBezTo>
                        <a:pt x="37" y="178"/>
                        <a:pt x="21" y="211"/>
                        <a:pt x="11" y="248"/>
                      </a:cubicBezTo>
                      <a:lnTo>
                        <a:pt x="11" y="248"/>
                      </a:lnTo>
                      <a:cubicBezTo>
                        <a:pt x="0" y="286"/>
                        <a:pt x="16" y="306"/>
                        <a:pt x="59" y="306"/>
                      </a:cubicBezTo>
                      <a:lnTo>
                        <a:pt x="190" y="306"/>
                      </a:lnTo>
                      <a:lnTo>
                        <a:pt x="190" y="0"/>
                      </a:lnTo>
                      <a:lnTo>
                        <a:pt x="125" y="76"/>
                      </a:lnTo>
                      <a:lnTo>
                        <a:pt x="59" y="153"/>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2">
                  <a:extLst>
                    <a:ext uri="{FF2B5EF4-FFF2-40B4-BE49-F238E27FC236}">
                      <a16:creationId xmlns:a16="http://schemas.microsoft.com/office/drawing/2014/main" id="{351BD21F-7CAA-1840-9C48-52B52541F218}"/>
                    </a:ext>
                  </a:extLst>
                </p:cNvPr>
                <p:cNvSpPr>
                  <a:spLocks noChangeArrowheads="1"/>
                </p:cNvSpPr>
                <p:nvPr/>
              </p:nvSpPr>
              <p:spPr bwMode="auto">
                <a:xfrm>
                  <a:off x="1060585" y="6253163"/>
                  <a:ext cx="493713" cy="328612"/>
                </a:xfrm>
                <a:custGeom>
                  <a:avLst/>
                  <a:gdLst>
                    <a:gd name="T0" fmla="*/ 0 w 1373"/>
                    <a:gd name="T1" fmla="*/ 605 h 912"/>
                    <a:gd name="T2" fmla="*/ 66 w 1373"/>
                    <a:gd name="T3" fmla="*/ 528 h 912"/>
                    <a:gd name="T4" fmla="*/ 263 w 1373"/>
                    <a:gd name="T5" fmla="*/ 299 h 912"/>
                    <a:gd name="T6" fmla="*/ 328 w 1373"/>
                    <a:gd name="T7" fmla="*/ 222 h 912"/>
                    <a:gd name="T8" fmla="*/ 394 w 1373"/>
                    <a:gd name="T9" fmla="*/ 146 h 912"/>
                    <a:gd name="T10" fmla="*/ 459 w 1373"/>
                    <a:gd name="T11" fmla="*/ 70 h 912"/>
                    <a:gd name="T12" fmla="*/ 459 w 1373"/>
                    <a:gd name="T13" fmla="*/ 70 h 912"/>
                    <a:gd name="T14" fmla="*/ 541 w 1373"/>
                    <a:gd name="T15" fmla="*/ 12 h 912"/>
                    <a:gd name="T16" fmla="*/ 541 w 1373"/>
                    <a:gd name="T17" fmla="*/ 12 h 912"/>
                    <a:gd name="T18" fmla="*/ 640 w 1373"/>
                    <a:gd name="T19" fmla="*/ 12 h 912"/>
                    <a:gd name="T20" fmla="*/ 640 w 1373"/>
                    <a:gd name="T21" fmla="*/ 12 h 912"/>
                    <a:gd name="T22" fmla="*/ 722 w 1373"/>
                    <a:gd name="T23" fmla="*/ 70 h 912"/>
                    <a:gd name="T24" fmla="*/ 787 w 1373"/>
                    <a:gd name="T25" fmla="*/ 146 h 912"/>
                    <a:gd name="T26" fmla="*/ 853 w 1373"/>
                    <a:gd name="T27" fmla="*/ 222 h 912"/>
                    <a:gd name="T28" fmla="*/ 918 w 1373"/>
                    <a:gd name="T29" fmla="*/ 299 h 912"/>
                    <a:gd name="T30" fmla="*/ 1115 w 1373"/>
                    <a:gd name="T31" fmla="*/ 528 h 912"/>
                    <a:gd name="T32" fmla="*/ 1181 w 1373"/>
                    <a:gd name="T33" fmla="*/ 605 h 912"/>
                    <a:gd name="T34" fmla="*/ 1246 w 1373"/>
                    <a:gd name="T35" fmla="*/ 681 h 912"/>
                    <a:gd name="T36" fmla="*/ 1311 w 1373"/>
                    <a:gd name="T37" fmla="*/ 758 h 912"/>
                    <a:gd name="T38" fmla="*/ 1311 w 1373"/>
                    <a:gd name="T39" fmla="*/ 758 h 912"/>
                    <a:gd name="T40" fmla="*/ 1360 w 1373"/>
                    <a:gd name="T41" fmla="*/ 853 h 912"/>
                    <a:gd name="T42" fmla="*/ 1360 w 1373"/>
                    <a:gd name="T43" fmla="*/ 853 h 912"/>
                    <a:gd name="T44" fmla="*/ 1311 w 1373"/>
                    <a:gd name="T45" fmla="*/ 911 h 912"/>
                    <a:gd name="T46" fmla="*/ 0 w 1373"/>
                    <a:gd name="T47" fmla="*/ 911 h 912"/>
                    <a:gd name="T48" fmla="*/ 0 w 1373"/>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3" h="912">
                      <a:moveTo>
                        <a:pt x="0" y="605"/>
                      </a:moveTo>
                      <a:lnTo>
                        <a:pt x="66" y="528"/>
                      </a:lnTo>
                      <a:lnTo>
                        <a:pt x="263" y="299"/>
                      </a:lnTo>
                      <a:lnTo>
                        <a:pt x="328" y="222"/>
                      </a:lnTo>
                      <a:lnTo>
                        <a:pt x="394" y="146"/>
                      </a:lnTo>
                      <a:lnTo>
                        <a:pt x="459" y="70"/>
                      </a:lnTo>
                      <a:lnTo>
                        <a:pt x="459" y="70"/>
                      </a:lnTo>
                      <a:cubicBezTo>
                        <a:pt x="481" y="44"/>
                        <a:pt x="508" y="25"/>
                        <a:pt x="541" y="12"/>
                      </a:cubicBezTo>
                      <a:lnTo>
                        <a:pt x="541" y="12"/>
                      </a:lnTo>
                      <a:cubicBezTo>
                        <a:pt x="574" y="0"/>
                        <a:pt x="607" y="0"/>
                        <a:pt x="640" y="12"/>
                      </a:cubicBezTo>
                      <a:lnTo>
                        <a:pt x="640" y="12"/>
                      </a:lnTo>
                      <a:cubicBezTo>
                        <a:pt x="673" y="25"/>
                        <a:pt x="700" y="44"/>
                        <a:pt x="722" y="70"/>
                      </a:cubicBezTo>
                      <a:lnTo>
                        <a:pt x="787" y="146"/>
                      </a:lnTo>
                      <a:lnTo>
                        <a:pt x="853" y="222"/>
                      </a:lnTo>
                      <a:lnTo>
                        <a:pt x="918" y="299"/>
                      </a:lnTo>
                      <a:lnTo>
                        <a:pt x="1115" y="528"/>
                      </a:lnTo>
                      <a:lnTo>
                        <a:pt x="1181" y="605"/>
                      </a:lnTo>
                      <a:lnTo>
                        <a:pt x="1246" y="681"/>
                      </a:lnTo>
                      <a:lnTo>
                        <a:pt x="1311" y="758"/>
                      </a:lnTo>
                      <a:lnTo>
                        <a:pt x="1311" y="758"/>
                      </a:lnTo>
                      <a:cubicBezTo>
                        <a:pt x="1334" y="783"/>
                        <a:pt x="1350" y="816"/>
                        <a:pt x="1360" y="853"/>
                      </a:cubicBezTo>
                      <a:lnTo>
                        <a:pt x="1360" y="853"/>
                      </a:lnTo>
                      <a:cubicBezTo>
                        <a:pt x="1372" y="891"/>
                        <a:pt x="1356" y="911"/>
                        <a:pt x="1311" y="911"/>
                      </a:cubicBezTo>
                      <a:lnTo>
                        <a:pt x="0" y="911"/>
                      </a:lnTo>
                      <a:lnTo>
                        <a:pt x="0" y="605"/>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3">
                  <a:extLst>
                    <a:ext uri="{FF2B5EF4-FFF2-40B4-BE49-F238E27FC236}">
                      <a16:creationId xmlns:a16="http://schemas.microsoft.com/office/drawing/2014/main" id="{195E79B1-8EC1-3940-9D1D-1965196F1097}"/>
                    </a:ext>
                  </a:extLst>
                </p:cNvPr>
                <p:cNvSpPr>
                  <a:spLocks noChangeArrowheads="1"/>
                </p:cNvSpPr>
                <p:nvPr/>
              </p:nvSpPr>
              <p:spPr bwMode="auto">
                <a:xfrm>
                  <a:off x="1143135" y="6362700"/>
                  <a:ext cx="260350" cy="163513"/>
                </a:xfrm>
                <a:custGeom>
                  <a:avLst/>
                  <a:gdLst>
                    <a:gd name="T0" fmla="*/ 0 w 722"/>
                    <a:gd name="T1" fmla="*/ 376 h 454"/>
                    <a:gd name="T2" fmla="*/ 0 w 722"/>
                    <a:gd name="T3" fmla="*/ 376 h 454"/>
                    <a:gd name="T4" fmla="*/ 49 w 722"/>
                    <a:gd name="T5" fmla="*/ 434 h 454"/>
                    <a:gd name="T6" fmla="*/ 49 w 722"/>
                    <a:gd name="T7" fmla="*/ 434 h 454"/>
                    <a:gd name="T8" fmla="*/ 164 w 722"/>
                    <a:gd name="T9" fmla="*/ 453 h 454"/>
                    <a:gd name="T10" fmla="*/ 557 w 722"/>
                    <a:gd name="T11" fmla="*/ 453 h 454"/>
                    <a:gd name="T12" fmla="*/ 557 w 722"/>
                    <a:gd name="T13" fmla="*/ 453 h 454"/>
                    <a:gd name="T14" fmla="*/ 672 w 722"/>
                    <a:gd name="T15" fmla="*/ 434 h 454"/>
                    <a:gd name="T16" fmla="*/ 672 w 722"/>
                    <a:gd name="T17" fmla="*/ 434 h 454"/>
                    <a:gd name="T18" fmla="*/ 721 w 722"/>
                    <a:gd name="T19" fmla="*/ 376 h 454"/>
                    <a:gd name="T20" fmla="*/ 721 w 722"/>
                    <a:gd name="T21" fmla="*/ 376 h 454"/>
                    <a:gd name="T22" fmla="*/ 688 w 722"/>
                    <a:gd name="T23" fmla="*/ 300 h 454"/>
                    <a:gd name="T24" fmla="*/ 623 w 722"/>
                    <a:gd name="T25" fmla="*/ 223 h 454"/>
                    <a:gd name="T26" fmla="*/ 557 w 722"/>
                    <a:gd name="T27" fmla="*/ 148 h 454"/>
                    <a:gd name="T28" fmla="*/ 492 w 722"/>
                    <a:gd name="T29" fmla="*/ 70 h 454"/>
                    <a:gd name="T30" fmla="*/ 492 w 722"/>
                    <a:gd name="T31" fmla="*/ 70 h 454"/>
                    <a:gd name="T32" fmla="*/ 410 w 722"/>
                    <a:gd name="T33" fmla="*/ 13 h 454"/>
                    <a:gd name="T34" fmla="*/ 410 w 722"/>
                    <a:gd name="T35" fmla="*/ 13 h 454"/>
                    <a:gd name="T36" fmla="*/ 311 w 722"/>
                    <a:gd name="T37" fmla="*/ 13 h 454"/>
                    <a:gd name="T38" fmla="*/ 311 w 722"/>
                    <a:gd name="T39" fmla="*/ 13 h 454"/>
                    <a:gd name="T40" fmla="*/ 229 w 722"/>
                    <a:gd name="T41" fmla="*/ 70 h 454"/>
                    <a:gd name="T42" fmla="*/ 164 w 722"/>
                    <a:gd name="T43" fmla="*/ 148 h 454"/>
                    <a:gd name="T44" fmla="*/ 98 w 722"/>
                    <a:gd name="T45" fmla="*/ 223 h 454"/>
                    <a:gd name="T46" fmla="*/ 33 w 722"/>
                    <a:gd name="T47" fmla="*/ 300 h 454"/>
                    <a:gd name="T48" fmla="*/ 33 w 722"/>
                    <a:gd name="T49" fmla="*/ 300 h 454"/>
                    <a:gd name="T50" fmla="*/ 0 w 722"/>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2" h="454">
                      <a:moveTo>
                        <a:pt x="0" y="376"/>
                      </a:moveTo>
                      <a:lnTo>
                        <a:pt x="0" y="376"/>
                      </a:lnTo>
                      <a:cubicBezTo>
                        <a:pt x="0" y="402"/>
                        <a:pt x="16" y="421"/>
                        <a:pt x="49" y="434"/>
                      </a:cubicBezTo>
                      <a:lnTo>
                        <a:pt x="49" y="434"/>
                      </a:lnTo>
                      <a:cubicBezTo>
                        <a:pt x="82" y="447"/>
                        <a:pt x="120" y="453"/>
                        <a:pt x="164" y="453"/>
                      </a:cubicBezTo>
                      <a:lnTo>
                        <a:pt x="557" y="453"/>
                      </a:lnTo>
                      <a:lnTo>
                        <a:pt x="557" y="453"/>
                      </a:lnTo>
                      <a:cubicBezTo>
                        <a:pt x="601" y="453"/>
                        <a:pt x="639" y="447"/>
                        <a:pt x="672" y="434"/>
                      </a:cubicBezTo>
                      <a:lnTo>
                        <a:pt x="672" y="434"/>
                      </a:lnTo>
                      <a:cubicBezTo>
                        <a:pt x="705" y="421"/>
                        <a:pt x="721" y="402"/>
                        <a:pt x="721" y="376"/>
                      </a:cubicBezTo>
                      <a:lnTo>
                        <a:pt x="721" y="376"/>
                      </a:lnTo>
                      <a:cubicBezTo>
                        <a:pt x="721" y="351"/>
                        <a:pt x="710" y="326"/>
                        <a:pt x="688" y="300"/>
                      </a:cubicBezTo>
                      <a:lnTo>
                        <a:pt x="623" y="223"/>
                      </a:lnTo>
                      <a:lnTo>
                        <a:pt x="557" y="148"/>
                      </a:lnTo>
                      <a:lnTo>
                        <a:pt x="492" y="70"/>
                      </a:lnTo>
                      <a:lnTo>
                        <a:pt x="492" y="70"/>
                      </a:lnTo>
                      <a:cubicBezTo>
                        <a:pt x="470" y="45"/>
                        <a:pt x="443" y="25"/>
                        <a:pt x="410" y="13"/>
                      </a:cubicBezTo>
                      <a:lnTo>
                        <a:pt x="410" y="13"/>
                      </a:lnTo>
                      <a:cubicBezTo>
                        <a:pt x="377" y="0"/>
                        <a:pt x="344" y="0"/>
                        <a:pt x="311" y="13"/>
                      </a:cubicBezTo>
                      <a:lnTo>
                        <a:pt x="311" y="13"/>
                      </a:lnTo>
                      <a:cubicBezTo>
                        <a:pt x="278" y="25"/>
                        <a:pt x="251" y="45"/>
                        <a:pt x="229" y="70"/>
                      </a:cubicBezTo>
                      <a:lnTo>
                        <a:pt x="164" y="148"/>
                      </a:lnTo>
                      <a:lnTo>
                        <a:pt x="98" y="223"/>
                      </a:lnTo>
                      <a:lnTo>
                        <a:pt x="33" y="300"/>
                      </a:lnTo>
                      <a:lnTo>
                        <a:pt x="33" y="300"/>
                      </a:lnTo>
                      <a:cubicBezTo>
                        <a:pt x="11" y="326"/>
                        <a:pt x="0" y="351"/>
                        <a:pt x="0" y="376"/>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4">
                  <a:extLst>
                    <a:ext uri="{FF2B5EF4-FFF2-40B4-BE49-F238E27FC236}">
                      <a16:creationId xmlns:a16="http://schemas.microsoft.com/office/drawing/2014/main" id="{BFCA52E4-E513-B64F-906D-994E499E80C9}"/>
                    </a:ext>
                  </a:extLst>
                </p:cNvPr>
                <p:cNvSpPr>
                  <a:spLocks noChangeArrowheads="1"/>
                </p:cNvSpPr>
                <p:nvPr/>
              </p:nvSpPr>
              <p:spPr bwMode="auto">
                <a:xfrm>
                  <a:off x="1427298" y="5645150"/>
                  <a:ext cx="1333500" cy="936625"/>
                </a:xfrm>
                <a:custGeom>
                  <a:avLst/>
                  <a:gdLst>
                    <a:gd name="T0" fmla="*/ 3130 w 3704"/>
                    <a:gd name="T1" fmla="*/ 1014 h 2602"/>
                    <a:gd name="T2" fmla="*/ 2655 w 3704"/>
                    <a:gd name="T3" fmla="*/ 651 h 2602"/>
                    <a:gd name="T4" fmla="*/ 2599 w 3704"/>
                    <a:gd name="T5" fmla="*/ 816 h 2602"/>
                    <a:gd name="T6" fmla="*/ 3048 w 3704"/>
                    <a:gd name="T7" fmla="*/ 1071 h 2602"/>
                    <a:gd name="T8" fmla="*/ 3343 w 3704"/>
                    <a:gd name="T9" fmla="*/ 1300 h 2602"/>
                    <a:gd name="T10" fmla="*/ 3106 w 3704"/>
                    <a:gd name="T11" fmla="*/ 1548 h 2602"/>
                    <a:gd name="T12" fmla="*/ 3474 w 3704"/>
                    <a:gd name="T13" fmla="*/ 1300 h 2602"/>
                    <a:gd name="T14" fmla="*/ 2409 w 3704"/>
                    <a:gd name="T15" fmla="*/ 1052 h 2602"/>
                    <a:gd name="T16" fmla="*/ 1885 w 3704"/>
                    <a:gd name="T17" fmla="*/ 785 h 2602"/>
                    <a:gd name="T18" fmla="*/ 1360 w 3704"/>
                    <a:gd name="T19" fmla="*/ 1091 h 2602"/>
                    <a:gd name="T20" fmla="*/ 1196 w 3704"/>
                    <a:gd name="T21" fmla="*/ 1396 h 2602"/>
                    <a:gd name="T22" fmla="*/ 1721 w 3704"/>
                    <a:gd name="T23" fmla="*/ 1702 h 2602"/>
                    <a:gd name="T24" fmla="*/ 2146 w 3704"/>
                    <a:gd name="T25" fmla="*/ 1702 h 2602"/>
                    <a:gd name="T26" fmla="*/ 2671 w 3704"/>
                    <a:gd name="T27" fmla="*/ 1396 h 2602"/>
                    <a:gd name="T28" fmla="*/ 1868 w 3704"/>
                    <a:gd name="T29" fmla="*/ 2143 h 2602"/>
                    <a:gd name="T30" fmla="*/ 1285 w 3704"/>
                    <a:gd name="T31" fmla="*/ 765 h 2602"/>
                    <a:gd name="T32" fmla="*/ 1213 w 3704"/>
                    <a:gd name="T33" fmla="*/ 651 h 2602"/>
                    <a:gd name="T34" fmla="*/ 737 w 3704"/>
                    <a:gd name="T35" fmla="*/ 1014 h 2602"/>
                    <a:gd name="T36" fmla="*/ 492 w 3704"/>
                    <a:gd name="T37" fmla="*/ 1454 h 2602"/>
                    <a:gd name="T38" fmla="*/ 764 w 3704"/>
                    <a:gd name="T39" fmla="*/ 1546 h 2602"/>
                    <a:gd name="T40" fmla="*/ 524 w 3704"/>
                    <a:gd name="T41" fmla="*/ 1300 h 2602"/>
                    <a:gd name="T42" fmla="*/ 873 w 3704"/>
                    <a:gd name="T43" fmla="*/ 1057 h 2602"/>
                    <a:gd name="T44" fmla="*/ 1344 w 3704"/>
                    <a:gd name="T45" fmla="*/ 765 h 2602"/>
                    <a:gd name="T46" fmla="*/ 2524 w 3704"/>
                    <a:gd name="T47" fmla="*/ 765 h 2602"/>
                    <a:gd name="T48" fmla="*/ 3703 w 3704"/>
                    <a:gd name="T49" fmla="*/ 1683 h 2602"/>
                    <a:gd name="T50" fmla="*/ 3343 w 3704"/>
                    <a:gd name="T51" fmla="*/ 1912 h 2602"/>
                    <a:gd name="T52" fmla="*/ 2786 w 3704"/>
                    <a:gd name="T53" fmla="*/ 2143 h 2602"/>
                    <a:gd name="T54" fmla="*/ 2277 w 3704"/>
                    <a:gd name="T55" fmla="*/ 2276 h 2602"/>
                    <a:gd name="T56" fmla="*/ 2605 w 3704"/>
                    <a:gd name="T57" fmla="*/ 1893 h 2602"/>
                    <a:gd name="T58" fmla="*/ 2966 w 3704"/>
                    <a:gd name="T59" fmla="*/ 1587 h 2602"/>
                    <a:gd name="T60" fmla="*/ 2770 w 3704"/>
                    <a:gd name="T61" fmla="*/ 1664 h 2602"/>
                    <a:gd name="T62" fmla="*/ 2415 w 3704"/>
                    <a:gd name="T63" fmla="*/ 1862 h 2602"/>
                    <a:gd name="T64" fmla="*/ 2053 w 3704"/>
                    <a:gd name="T65" fmla="*/ 2156 h 2602"/>
                    <a:gd name="T66" fmla="*/ 2261 w 3704"/>
                    <a:gd name="T67" fmla="*/ 2448 h 2602"/>
                    <a:gd name="T68" fmla="*/ 1737 w 3704"/>
                    <a:gd name="T69" fmla="*/ 2295 h 2602"/>
                    <a:gd name="T70" fmla="*/ 1792 w 3704"/>
                    <a:gd name="T71" fmla="*/ 2092 h 2602"/>
                    <a:gd name="T72" fmla="*/ 1344 w 3704"/>
                    <a:gd name="T73" fmla="*/ 1836 h 2602"/>
                    <a:gd name="T74" fmla="*/ 1016 w 3704"/>
                    <a:gd name="T75" fmla="*/ 1607 h 2602"/>
                    <a:gd name="T76" fmla="*/ 950 w 3704"/>
                    <a:gd name="T77" fmla="*/ 1683 h 2602"/>
                    <a:gd name="T78" fmla="*/ 1426 w 3704"/>
                    <a:gd name="T79" fmla="*/ 1893 h 2602"/>
                    <a:gd name="T80" fmla="*/ 1475 w 3704"/>
                    <a:gd name="T81" fmla="*/ 2295 h 2602"/>
                    <a:gd name="T82" fmla="*/ 1114 w 3704"/>
                    <a:gd name="T83" fmla="*/ 2065 h 2602"/>
                    <a:gd name="T84" fmla="*/ 557 w 3704"/>
                    <a:gd name="T85" fmla="*/ 1836 h 2602"/>
                    <a:gd name="T86" fmla="*/ 49 w 3704"/>
                    <a:gd name="T87" fmla="*/ 1664 h 2602"/>
                    <a:gd name="T88" fmla="*/ 33 w 3704"/>
                    <a:gd name="T89" fmla="*/ 1071 h 2602"/>
                    <a:gd name="T90" fmla="*/ 540 w 3704"/>
                    <a:gd name="T91" fmla="*/ 900 h 2602"/>
                    <a:gd name="T92" fmla="*/ 950 w 3704"/>
                    <a:gd name="T93" fmla="*/ 613 h 2602"/>
                    <a:gd name="T94" fmla="*/ 1098 w 3704"/>
                    <a:gd name="T95" fmla="*/ 326 h 2602"/>
                    <a:gd name="T96" fmla="*/ 1540 w 3704"/>
                    <a:gd name="T97" fmla="*/ 535 h 2602"/>
                    <a:gd name="T98" fmla="*/ 1452 w 3704"/>
                    <a:gd name="T99" fmla="*/ 739 h 2602"/>
                    <a:gd name="T100" fmla="*/ 1815 w 3704"/>
                    <a:gd name="T101" fmla="*/ 445 h 2602"/>
                    <a:gd name="T102" fmla="*/ 1606 w 3704"/>
                    <a:gd name="T103" fmla="*/ 0 h 2602"/>
                    <a:gd name="T104" fmla="*/ 2081 w 3704"/>
                    <a:gd name="T105" fmla="*/ 402 h 2602"/>
                    <a:gd name="T106" fmla="*/ 2327 w 3704"/>
                    <a:gd name="T107" fmla="*/ 689 h 2602"/>
                    <a:gd name="T108" fmla="*/ 2441 w 3704"/>
                    <a:gd name="T109" fmla="*/ 708 h 2602"/>
                    <a:gd name="T110" fmla="*/ 2655 w 3704"/>
                    <a:gd name="T111" fmla="*/ 306 h 2602"/>
                    <a:gd name="T112" fmla="*/ 2802 w 3704"/>
                    <a:gd name="T113" fmla="*/ 593 h 2602"/>
                    <a:gd name="T114" fmla="*/ 3310 w 3704"/>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4" h="2602">
                      <a:moveTo>
                        <a:pt x="3474" y="1300"/>
                      </a:moveTo>
                      <a:lnTo>
                        <a:pt x="3474" y="1300"/>
                      </a:lnTo>
                      <a:cubicBezTo>
                        <a:pt x="3474" y="1275"/>
                        <a:pt x="3463" y="1250"/>
                        <a:pt x="3441" y="1224"/>
                      </a:cubicBezTo>
                      <a:lnTo>
                        <a:pt x="3310" y="1071"/>
                      </a:lnTo>
                      <a:lnTo>
                        <a:pt x="3244" y="995"/>
                      </a:lnTo>
                      <a:lnTo>
                        <a:pt x="3244" y="995"/>
                      </a:lnTo>
                      <a:cubicBezTo>
                        <a:pt x="3223" y="969"/>
                        <a:pt x="3201" y="956"/>
                        <a:pt x="3179" y="956"/>
                      </a:cubicBezTo>
                      <a:lnTo>
                        <a:pt x="3179" y="956"/>
                      </a:lnTo>
                      <a:cubicBezTo>
                        <a:pt x="3157" y="956"/>
                        <a:pt x="3141" y="975"/>
                        <a:pt x="3130" y="1014"/>
                      </a:cubicBezTo>
                      <a:lnTo>
                        <a:pt x="3130" y="1014"/>
                      </a:lnTo>
                      <a:cubicBezTo>
                        <a:pt x="3119" y="1052"/>
                        <a:pt x="3092" y="1071"/>
                        <a:pt x="3048" y="1071"/>
                      </a:cubicBezTo>
                      <a:lnTo>
                        <a:pt x="3048" y="1071"/>
                      </a:lnTo>
                      <a:cubicBezTo>
                        <a:pt x="3005" y="1071"/>
                        <a:pt x="2977" y="1052"/>
                        <a:pt x="2966" y="1014"/>
                      </a:cubicBezTo>
                      <a:lnTo>
                        <a:pt x="2966" y="1014"/>
                      </a:lnTo>
                      <a:cubicBezTo>
                        <a:pt x="2955" y="975"/>
                        <a:pt x="2939" y="943"/>
                        <a:pt x="2916" y="918"/>
                      </a:cubicBezTo>
                      <a:lnTo>
                        <a:pt x="2851" y="842"/>
                      </a:lnTo>
                      <a:lnTo>
                        <a:pt x="2786" y="765"/>
                      </a:lnTo>
                      <a:lnTo>
                        <a:pt x="2720" y="689"/>
                      </a:lnTo>
                      <a:lnTo>
                        <a:pt x="2720" y="689"/>
                      </a:lnTo>
                      <a:cubicBezTo>
                        <a:pt x="2698" y="663"/>
                        <a:pt x="2677" y="651"/>
                        <a:pt x="2655" y="651"/>
                      </a:cubicBezTo>
                      <a:lnTo>
                        <a:pt x="2655" y="651"/>
                      </a:lnTo>
                      <a:cubicBezTo>
                        <a:pt x="2633" y="651"/>
                        <a:pt x="2616" y="669"/>
                        <a:pt x="2605" y="708"/>
                      </a:cubicBezTo>
                      <a:lnTo>
                        <a:pt x="2605" y="708"/>
                      </a:lnTo>
                      <a:cubicBezTo>
                        <a:pt x="2600" y="726"/>
                        <a:pt x="2591" y="740"/>
                        <a:pt x="2578" y="749"/>
                      </a:cubicBezTo>
                      <a:lnTo>
                        <a:pt x="2577" y="750"/>
                      </a:lnTo>
                      <a:lnTo>
                        <a:pt x="2578" y="750"/>
                      </a:lnTo>
                      <a:lnTo>
                        <a:pt x="2578" y="750"/>
                      </a:lnTo>
                      <a:cubicBezTo>
                        <a:pt x="2578" y="750"/>
                        <a:pt x="2577" y="750"/>
                        <a:pt x="2577" y="751"/>
                      </a:cubicBezTo>
                      <a:lnTo>
                        <a:pt x="2582" y="765"/>
                      </a:lnTo>
                      <a:lnTo>
                        <a:pt x="2599" y="816"/>
                      </a:lnTo>
                      <a:lnTo>
                        <a:pt x="2599" y="816"/>
                      </a:lnTo>
                      <a:cubicBezTo>
                        <a:pt x="2615" y="859"/>
                        <a:pt x="2638" y="887"/>
                        <a:pt x="2671" y="900"/>
                      </a:cubicBezTo>
                      <a:lnTo>
                        <a:pt x="2770" y="937"/>
                      </a:lnTo>
                      <a:lnTo>
                        <a:pt x="2770" y="937"/>
                      </a:lnTo>
                      <a:cubicBezTo>
                        <a:pt x="2802" y="950"/>
                        <a:pt x="2830" y="969"/>
                        <a:pt x="2851" y="995"/>
                      </a:cubicBezTo>
                      <a:lnTo>
                        <a:pt x="2851" y="995"/>
                      </a:lnTo>
                      <a:cubicBezTo>
                        <a:pt x="2873" y="1020"/>
                        <a:pt x="2902" y="1037"/>
                        <a:pt x="2940" y="1045"/>
                      </a:cubicBezTo>
                      <a:lnTo>
                        <a:pt x="2995" y="1057"/>
                      </a:lnTo>
                      <a:lnTo>
                        <a:pt x="2995" y="1057"/>
                      </a:lnTo>
                      <a:cubicBezTo>
                        <a:pt x="3008" y="1067"/>
                        <a:pt x="3026" y="1071"/>
                        <a:pt x="3048" y="1071"/>
                      </a:cubicBezTo>
                      <a:lnTo>
                        <a:pt x="3048" y="1071"/>
                      </a:lnTo>
                      <a:cubicBezTo>
                        <a:pt x="3070" y="1071"/>
                        <a:pt x="3087" y="1067"/>
                        <a:pt x="3101" y="1057"/>
                      </a:cubicBezTo>
                      <a:lnTo>
                        <a:pt x="3106" y="1071"/>
                      </a:lnTo>
                      <a:lnTo>
                        <a:pt x="3124" y="1121"/>
                      </a:lnTo>
                      <a:lnTo>
                        <a:pt x="3124" y="1121"/>
                      </a:lnTo>
                      <a:cubicBezTo>
                        <a:pt x="3139" y="1164"/>
                        <a:pt x="3163" y="1192"/>
                        <a:pt x="3196" y="1204"/>
                      </a:cubicBezTo>
                      <a:lnTo>
                        <a:pt x="3294" y="1243"/>
                      </a:lnTo>
                      <a:lnTo>
                        <a:pt x="3294" y="1243"/>
                      </a:lnTo>
                      <a:cubicBezTo>
                        <a:pt x="3326" y="1255"/>
                        <a:pt x="3343" y="1275"/>
                        <a:pt x="3343" y="1300"/>
                      </a:cubicBezTo>
                      <a:lnTo>
                        <a:pt x="3343" y="1300"/>
                      </a:lnTo>
                      <a:cubicBezTo>
                        <a:pt x="3343" y="1326"/>
                        <a:pt x="3326" y="1345"/>
                        <a:pt x="3294" y="1358"/>
                      </a:cubicBezTo>
                      <a:lnTo>
                        <a:pt x="3196" y="1396"/>
                      </a:lnTo>
                      <a:lnTo>
                        <a:pt x="3196" y="1396"/>
                      </a:lnTo>
                      <a:cubicBezTo>
                        <a:pt x="3163" y="1409"/>
                        <a:pt x="3139" y="1437"/>
                        <a:pt x="3124" y="1480"/>
                      </a:cubicBezTo>
                      <a:lnTo>
                        <a:pt x="3106" y="1530"/>
                      </a:lnTo>
                      <a:lnTo>
                        <a:pt x="3101" y="1544"/>
                      </a:lnTo>
                      <a:lnTo>
                        <a:pt x="3101" y="1544"/>
                      </a:lnTo>
                      <a:cubicBezTo>
                        <a:pt x="3102" y="1545"/>
                        <a:pt x="3103" y="1546"/>
                        <a:pt x="3104" y="1547"/>
                      </a:cubicBezTo>
                      <a:lnTo>
                        <a:pt x="3101" y="1545"/>
                      </a:lnTo>
                      <a:lnTo>
                        <a:pt x="3106" y="1548"/>
                      </a:lnTo>
                      <a:lnTo>
                        <a:pt x="3106" y="1548"/>
                      </a:lnTo>
                      <a:cubicBezTo>
                        <a:pt x="3117" y="1557"/>
                        <a:pt x="3125" y="1570"/>
                        <a:pt x="3130" y="1587"/>
                      </a:cubicBezTo>
                      <a:lnTo>
                        <a:pt x="3130" y="1587"/>
                      </a:lnTo>
                      <a:cubicBezTo>
                        <a:pt x="3141" y="1625"/>
                        <a:pt x="3157" y="1645"/>
                        <a:pt x="3179" y="1645"/>
                      </a:cubicBezTo>
                      <a:lnTo>
                        <a:pt x="3179" y="1645"/>
                      </a:lnTo>
                      <a:cubicBezTo>
                        <a:pt x="3201" y="1645"/>
                        <a:pt x="3223" y="1632"/>
                        <a:pt x="3244" y="1607"/>
                      </a:cubicBezTo>
                      <a:lnTo>
                        <a:pt x="3376" y="1454"/>
                      </a:lnTo>
                      <a:lnTo>
                        <a:pt x="3441" y="1377"/>
                      </a:lnTo>
                      <a:lnTo>
                        <a:pt x="3441" y="1377"/>
                      </a:lnTo>
                      <a:cubicBezTo>
                        <a:pt x="3463" y="1351"/>
                        <a:pt x="3474" y="1326"/>
                        <a:pt x="3474" y="1300"/>
                      </a:cubicBezTo>
                      <a:close/>
                      <a:moveTo>
                        <a:pt x="2819" y="1300"/>
                      </a:moveTo>
                      <a:lnTo>
                        <a:pt x="2819" y="1300"/>
                      </a:lnTo>
                      <a:cubicBezTo>
                        <a:pt x="2819" y="1275"/>
                        <a:pt x="2802" y="1255"/>
                        <a:pt x="2770" y="1243"/>
                      </a:cubicBezTo>
                      <a:lnTo>
                        <a:pt x="2671" y="1204"/>
                      </a:lnTo>
                      <a:lnTo>
                        <a:pt x="2671" y="1204"/>
                      </a:lnTo>
                      <a:cubicBezTo>
                        <a:pt x="2638" y="1192"/>
                        <a:pt x="2611" y="1173"/>
                        <a:pt x="2589" y="1147"/>
                      </a:cubicBezTo>
                      <a:lnTo>
                        <a:pt x="2589" y="1147"/>
                      </a:lnTo>
                      <a:cubicBezTo>
                        <a:pt x="2567" y="1122"/>
                        <a:pt x="2540" y="1103"/>
                        <a:pt x="2507" y="1091"/>
                      </a:cubicBezTo>
                      <a:lnTo>
                        <a:pt x="2409" y="1052"/>
                      </a:lnTo>
                      <a:lnTo>
                        <a:pt x="2409" y="1052"/>
                      </a:lnTo>
                      <a:cubicBezTo>
                        <a:pt x="2376" y="1039"/>
                        <a:pt x="2348" y="1020"/>
                        <a:pt x="2327" y="995"/>
                      </a:cubicBezTo>
                      <a:lnTo>
                        <a:pt x="2327" y="995"/>
                      </a:lnTo>
                      <a:cubicBezTo>
                        <a:pt x="2305" y="969"/>
                        <a:pt x="2277" y="950"/>
                        <a:pt x="2245" y="937"/>
                      </a:cubicBezTo>
                      <a:lnTo>
                        <a:pt x="2146" y="900"/>
                      </a:lnTo>
                      <a:lnTo>
                        <a:pt x="2146" y="900"/>
                      </a:lnTo>
                      <a:cubicBezTo>
                        <a:pt x="2114" y="887"/>
                        <a:pt x="2086" y="867"/>
                        <a:pt x="2064" y="842"/>
                      </a:cubicBezTo>
                      <a:lnTo>
                        <a:pt x="2064" y="842"/>
                      </a:lnTo>
                      <a:cubicBezTo>
                        <a:pt x="2043" y="816"/>
                        <a:pt x="2015" y="797"/>
                        <a:pt x="1983" y="785"/>
                      </a:cubicBezTo>
                      <a:lnTo>
                        <a:pt x="1983" y="785"/>
                      </a:lnTo>
                      <a:cubicBezTo>
                        <a:pt x="1950" y="772"/>
                        <a:pt x="1918" y="772"/>
                        <a:pt x="1885" y="785"/>
                      </a:cubicBezTo>
                      <a:lnTo>
                        <a:pt x="1885" y="785"/>
                      </a:lnTo>
                      <a:cubicBezTo>
                        <a:pt x="1851" y="797"/>
                        <a:pt x="1825" y="816"/>
                        <a:pt x="1803" y="842"/>
                      </a:cubicBezTo>
                      <a:lnTo>
                        <a:pt x="1803" y="842"/>
                      </a:lnTo>
                      <a:cubicBezTo>
                        <a:pt x="1780" y="867"/>
                        <a:pt x="1754" y="887"/>
                        <a:pt x="1721" y="900"/>
                      </a:cubicBezTo>
                      <a:lnTo>
                        <a:pt x="1622" y="937"/>
                      </a:lnTo>
                      <a:lnTo>
                        <a:pt x="1622" y="937"/>
                      </a:lnTo>
                      <a:cubicBezTo>
                        <a:pt x="1590" y="950"/>
                        <a:pt x="1562" y="969"/>
                        <a:pt x="1540" y="995"/>
                      </a:cubicBezTo>
                      <a:lnTo>
                        <a:pt x="1540" y="995"/>
                      </a:lnTo>
                      <a:cubicBezTo>
                        <a:pt x="1519" y="1020"/>
                        <a:pt x="1491" y="1039"/>
                        <a:pt x="1458" y="1052"/>
                      </a:cubicBezTo>
                      <a:lnTo>
                        <a:pt x="1360" y="1091"/>
                      </a:lnTo>
                      <a:lnTo>
                        <a:pt x="1360" y="1091"/>
                      </a:lnTo>
                      <a:cubicBezTo>
                        <a:pt x="1327" y="1103"/>
                        <a:pt x="1300" y="1122"/>
                        <a:pt x="1278" y="1147"/>
                      </a:cubicBezTo>
                      <a:lnTo>
                        <a:pt x="1278" y="1147"/>
                      </a:lnTo>
                      <a:cubicBezTo>
                        <a:pt x="1256" y="1173"/>
                        <a:pt x="1229" y="1192"/>
                        <a:pt x="1196" y="1204"/>
                      </a:cubicBezTo>
                      <a:lnTo>
                        <a:pt x="1098" y="1243"/>
                      </a:lnTo>
                      <a:lnTo>
                        <a:pt x="1098" y="1243"/>
                      </a:lnTo>
                      <a:cubicBezTo>
                        <a:pt x="1065" y="1255"/>
                        <a:pt x="1048" y="1275"/>
                        <a:pt x="1048" y="1300"/>
                      </a:cubicBezTo>
                      <a:lnTo>
                        <a:pt x="1048" y="1300"/>
                      </a:lnTo>
                      <a:cubicBezTo>
                        <a:pt x="1048" y="1326"/>
                        <a:pt x="1065" y="1345"/>
                        <a:pt x="1098" y="1358"/>
                      </a:cubicBezTo>
                      <a:lnTo>
                        <a:pt x="1196" y="1396"/>
                      </a:lnTo>
                      <a:lnTo>
                        <a:pt x="1196" y="1396"/>
                      </a:lnTo>
                      <a:cubicBezTo>
                        <a:pt x="1229" y="1409"/>
                        <a:pt x="1256" y="1428"/>
                        <a:pt x="1278" y="1454"/>
                      </a:cubicBezTo>
                      <a:lnTo>
                        <a:pt x="1278" y="1454"/>
                      </a:lnTo>
                      <a:cubicBezTo>
                        <a:pt x="1300" y="1479"/>
                        <a:pt x="1327" y="1498"/>
                        <a:pt x="1360" y="1511"/>
                      </a:cubicBezTo>
                      <a:lnTo>
                        <a:pt x="1458" y="1549"/>
                      </a:lnTo>
                      <a:lnTo>
                        <a:pt x="1458" y="1549"/>
                      </a:lnTo>
                      <a:cubicBezTo>
                        <a:pt x="1491" y="1562"/>
                        <a:pt x="1519" y="1582"/>
                        <a:pt x="1540" y="1607"/>
                      </a:cubicBezTo>
                      <a:lnTo>
                        <a:pt x="1540" y="1607"/>
                      </a:lnTo>
                      <a:cubicBezTo>
                        <a:pt x="1562" y="1632"/>
                        <a:pt x="1590" y="1651"/>
                        <a:pt x="1622" y="1664"/>
                      </a:cubicBezTo>
                      <a:lnTo>
                        <a:pt x="1721" y="1702"/>
                      </a:lnTo>
                      <a:lnTo>
                        <a:pt x="1721" y="1702"/>
                      </a:lnTo>
                      <a:cubicBezTo>
                        <a:pt x="1754" y="1715"/>
                        <a:pt x="1780" y="1734"/>
                        <a:pt x="1803" y="1760"/>
                      </a:cubicBezTo>
                      <a:lnTo>
                        <a:pt x="1803" y="1760"/>
                      </a:lnTo>
                      <a:cubicBezTo>
                        <a:pt x="1825" y="1785"/>
                        <a:pt x="1851" y="1804"/>
                        <a:pt x="1885" y="1817"/>
                      </a:cubicBezTo>
                      <a:lnTo>
                        <a:pt x="1885" y="1817"/>
                      </a:lnTo>
                      <a:cubicBezTo>
                        <a:pt x="1918" y="1829"/>
                        <a:pt x="1950" y="1829"/>
                        <a:pt x="1983" y="1817"/>
                      </a:cubicBezTo>
                      <a:lnTo>
                        <a:pt x="1983" y="1817"/>
                      </a:lnTo>
                      <a:cubicBezTo>
                        <a:pt x="2015" y="1804"/>
                        <a:pt x="2043" y="1785"/>
                        <a:pt x="2064" y="1760"/>
                      </a:cubicBezTo>
                      <a:lnTo>
                        <a:pt x="2064" y="1760"/>
                      </a:lnTo>
                      <a:cubicBezTo>
                        <a:pt x="2086" y="1734"/>
                        <a:pt x="2114" y="1715"/>
                        <a:pt x="2146" y="1702"/>
                      </a:cubicBezTo>
                      <a:lnTo>
                        <a:pt x="2245" y="1664"/>
                      </a:lnTo>
                      <a:lnTo>
                        <a:pt x="2245" y="1664"/>
                      </a:lnTo>
                      <a:cubicBezTo>
                        <a:pt x="2277" y="1651"/>
                        <a:pt x="2305" y="1632"/>
                        <a:pt x="2327" y="1607"/>
                      </a:cubicBezTo>
                      <a:lnTo>
                        <a:pt x="2327" y="1607"/>
                      </a:lnTo>
                      <a:cubicBezTo>
                        <a:pt x="2348" y="1582"/>
                        <a:pt x="2376" y="1562"/>
                        <a:pt x="2409" y="1549"/>
                      </a:cubicBezTo>
                      <a:lnTo>
                        <a:pt x="2507" y="1511"/>
                      </a:lnTo>
                      <a:lnTo>
                        <a:pt x="2507" y="1511"/>
                      </a:lnTo>
                      <a:cubicBezTo>
                        <a:pt x="2540" y="1498"/>
                        <a:pt x="2567" y="1479"/>
                        <a:pt x="2589" y="1454"/>
                      </a:cubicBezTo>
                      <a:lnTo>
                        <a:pt x="2589" y="1454"/>
                      </a:lnTo>
                      <a:cubicBezTo>
                        <a:pt x="2611" y="1428"/>
                        <a:pt x="2638" y="1409"/>
                        <a:pt x="2671" y="1396"/>
                      </a:cubicBezTo>
                      <a:lnTo>
                        <a:pt x="2770" y="1358"/>
                      </a:lnTo>
                      <a:lnTo>
                        <a:pt x="2770" y="1358"/>
                      </a:lnTo>
                      <a:cubicBezTo>
                        <a:pt x="2802" y="1345"/>
                        <a:pt x="2819" y="1326"/>
                        <a:pt x="2819" y="1300"/>
                      </a:cubicBezTo>
                      <a:close/>
                      <a:moveTo>
                        <a:pt x="2046" y="2153"/>
                      </a:moveTo>
                      <a:lnTo>
                        <a:pt x="2046" y="2153"/>
                      </a:lnTo>
                      <a:cubicBezTo>
                        <a:pt x="2033" y="2146"/>
                        <a:pt x="2018" y="2143"/>
                        <a:pt x="1999" y="2143"/>
                      </a:cubicBezTo>
                      <a:lnTo>
                        <a:pt x="1999" y="2143"/>
                      </a:lnTo>
                      <a:cubicBezTo>
                        <a:pt x="2018" y="2143"/>
                        <a:pt x="2033" y="2146"/>
                        <a:pt x="2046" y="2153"/>
                      </a:cubicBezTo>
                      <a:close/>
                      <a:moveTo>
                        <a:pt x="1868" y="2143"/>
                      </a:moveTo>
                      <a:lnTo>
                        <a:pt x="1868" y="2143"/>
                      </a:lnTo>
                      <a:cubicBezTo>
                        <a:pt x="1851" y="2143"/>
                        <a:pt x="1837" y="2145"/>
                        <a:pt x="1824" y="2151"/>
                      </a:cubicBezTo>
                      <a:lnTo>
                        <a:pt x="1824" y="2151"/>
                      </a:lnTo>
                      <a:cubicBezTo>
                        <a:pt x="1837" y="2145"/>
                        <a:pt x="1851" y="2143"/>
                        <a:pt x="1868" y="2143"/>
                      </a:cubicBezTo>
                      <a:close/>
                      <a:moveTo>
                        <a:pt x="1016" y="995"/>
                      </a:moveTo>
                      <a:lnTo>
                        <a:pt x="1016" y="995"/>
                      </a:lnTo>
                      <a:cubicBezTo>
                        <a:pt x="1038" y="969"/>
                        <a:pt x="1065" y="950"/>
                        <a:pt x="1098" y="937"/>
                      </a:cubicBezTo>
                      <a:lnTo>
                        <a:pt x="1196" y="900"/>
                      </a:lnTo>
                      <a:lnTo>
                        <a:pt x="1196" y="900"/>
                      </a:lnTo>
                      <a:cubicBezTo>
                        <a:pt x="1229" y="887"/>
                        <a:pt x="1253" y="859"/>
                        <a:pt x="1267" y="816"/>
                      </a:cubicBezTo>
                      <a:lnTo>
                        <a:pt x="1285" y="765"/>
                      </a:lnTo>
                      <a:lnTo>
                        <a:pt x="1291" y="751"/>
                      </a:lnTo>
                      <a:lnTo>
                        <a:pt x="1291" y="751"/>
                      </a:lnTo>
                      <a:cubicBezTo>
                        <a:pt x="1290" y="750"/>
                        <a:pt x="1290" y="750"/>
                        <a:pt x="1289" y="750"/>
                      </a:cubicBezTo>
                      <a:lnTo>
                        <a:pt x="1291" y="750"/>
                      </a:lnTo>
                      <a:lnTo>
                        <a:pt x="1289" y="749"/>
                      </a:lnTo>
                      <a:lnTo>
                        <a:pt x="1289" y="749"/>
                      </a:lnTo>
                      <a:cubicBezTo>
                        <a:pt x="1276" y="740"/>
                        <a:pt x="1267" y="726"/>
                        <a:pt x="1262" y="708"/>
                      </a:cubicBezTo>
                      <a:lnTo>
                        <a:pt x="1262" y="708"/>
                      </a:lnTo>
                      <a:cubicBezTo>
                        <a:pt x="1251" y="669"/>
                        <a:pt x="1234" y="651"/>
                        <a:pt x="1213" y="651"/>
                      </a:cubicBezTo>
                      <a:lnTo>
                        <a:pt x="1213" y="651"/>
                      </a:lnTo>
                      <a:cubicBezTo>
                        <a:pt x="1190" y="651"/>
                        <a:pt x="1169" y="663"/>
                        <a:pt x="1147" y="689"/>
                      </a:cubicBezTo>
                      <a:lnTo>
                        <a:pt x="1081" y="765"/>
                      </a:lnTo>
                      <a:lnTo>
                        <a:pt x="1016" y="842"/>
                      </a:lnTo>
                      <a:lnTo>
                        <a:pt x="950" y="918"/>
                      </a:lnTo>
                      <a:lnTo>
                        <a:pt x="950" y="918"/>
                      </a:lnTo>
                      <a:cubicBezTo>
                        <a:pt x="928" y="943"/>
                        <a:pt x="912" y="975"/>
                        <a:pt x="901" y="1014"/>
                      </a:cubicBezTo>
                      <a:lnTo>
                        <a:pt x="901" y="1014"/>
                      </a:lnTo>
                      <a:cubicBezTo>
                        <a:pt x="890" y="1052"/>
                        <a:pt x="863" y="1071"/>
                        <a:pt x="819" y="1071"/>
                      </a:cubicBezTo>
                      <a:lnTo>
                        <a:pt x="819" y="1071"/>
                      </a:lnTo>
                      <a:cubicBezTo>
                        <a:pt x="775" y="1071"/>
                        <a:pt x="748" y="1052"/>
                        <a:pt x="737" y="1014"/>
                      </a:cubicBezTo>
                      <a:lnTo>
                        <a:pt x="737" y="1014"/>
                      </a:lnTo>
                      <a:cubicBezTo>
                        <a:pt x="726" y="975"/>
                        <a:pt x="710" y="956"/>
                        <a:pt x="688" y="956"/>
                      </a:cubicBezTo>
                      <a:lnTo>
                        <a:pt x="688" y="956"/>
                      </a:lnTo>
                      <a:cubicBezTo>
                        <a:pt x="666" y="956"/>
                        <a:pt x="645" y="969"/>
                        <a:pt x="622" y="995"/>
                      </a:cubicBezTo>
                      <a:lnTo>
                        <a:pt x="426" y="1224"/>
                      </a:lnTo>
                      <a:lnTo>
                        <a:pt x="426" y="1224"/>
                      </a:lnTo>
                      <a:cubicBezTo>
                        <a:pt x="404" y="1250"/>
                        <a:pt x="393" y="1275"/>
                        <a:pt x="393" y="1300"/>
                      </a:cubicBezTo>
                      <a:lnTo>
                        <a:pt x="393" y="1300"/>
                      </a:lnTo>
                      <a:cubicBezTo>
                        <a:pt x="393" y="1326"/>
                        <a:pt x="404" y="1351"/>
                        <a:pt x="426" y="1377"/>
                      </a:cubicBezTo>
                      <a:lnTo>
                        <a:pt x="492" y="1454"/>
                      </a:lnTo>
                      <a:lnTo>
                        <a:pt x="557" y="1530"/>
                      </a:lnTo>
                      <a:lnTo>
                        <a:pt x="622" y="1607"/>
                      </a:lnTo>
                      <a:lnTo>
                        <a:pt x="622" y="1607"/>
                      </a:lnTo>
                      <a:cubicBezTo>
                        <a:pt x="645" y="1632"/>
                        <a:pt x="666" y="1645"/>
                        <a:pt x="688" y="1645"/>
                      </a:cubicBezTo>
                      <a:lnTo>
                        <a:pt x="688" y="1645"/>
                      </a:lnTo>
                      <a:cubicBezTo>
                        <a:pt x="710" y="1645"/>
                        <a:pt x="726" y="1625"/>
                        <a:pt x="737" y="1587"/>
                      </a:cubicBezTo>
                      <a:lnTo>
                        <a:pt x="737" y="1587"/>
                      </a:lnTo>
                      <a:cubicBezTo>
                        <a:pt x="743" y="1569"/>
                        <a:pt x="752" y="1555"/>
                        <a:pt x="764" y="1546"/>
                      </a:cubicBezTo>
                      <a:lnTo>
                        <a:pt x="766" y="1545"/>
                      </a:lnTo>
                      <a:lnTo>
                        <a:pt x="764" y="1546"/>
                      </a:lnTo>
                      <a:lnTo>
                        <a:pt x="764" y="1546"/>
                      </a:lnTo>
                      <a:cubicBezTo>
                        <a:pt x="765" y="1545"/>
                        <a:pt x="765" y="1545"/>
                        <a:pt x="765" y="1545"/>
                      </a:cubicBezTo>
                      <a:lnTo>
                        <a:pt x="760" y="1530"/>
                      </a:lnTo>
                      <a:lnTo>
                        <a:pt x="744" y="1480"/>
                      </a:lnTo>
                      <a:lnTo>
                        <a:pt x="744" y="1480"/>
                      </a:lnTo>
                      <a:cubicBezTo>
                        <a:pt x="728" y="1437"/>
                        <a:pt x="704" y="1409"/>
                        <a:pt x="671" y="1396"/>
                      </a:cubicBezTo>
                      <a:lnTo>
                        <a:pt x="574" y="1358"/>
                      </a:lnTo>
                      <a:lnTo>
                        <a:pt x="574" y="1358"/>
                      </a:lnTo>
                      <a:cubicBezTo>
                        <a:pt x="540" y="1345"/>
                        <a:pt x="524" y="1326"/>
                        <a:pt x="524" y="1300"/>
                      </a:cubicBezTo>
                      <a:lnTo>
                        <a:pt x="524" y="1300"/>
                      </a:lnTo>
                      <a:cubicBezTo>
                        <a:pt x="524" y="1275"/>
                        <a:pt x="540" y="1255"/>
                        <a:pt x="574" y="1243"/>
                      </a:cubicBezTo>
                      <a:lnTo>
                        <a:pt x="671" y="1204"/>
                      </a:lnTo>
                      <a:lnTo>
                        <a:pt x="671" y="1204"/>
                      </a:lnTo>
                      <a:cubicBezTo>
                        <a:pt x="704" y="1192"/>
                        <a:pt x="728" y="1164"/>
                        <a:pt x="744" y="1121"/>
                      </a:cubicBezTo>
                      <a:lnTo>
                        <a:pt x="760" y="1071"/>
                      </a:lnTo>
                      <a:lnTo>
                        <a:pt x="766" y="1057"/>
                      </a:lnTo>
                      <a:lnTo>
                        <a:pt x="766" y="1057"/>
                      </a:lnTo>
                      <a:cubicBezTo>
                        <a:pt x="780" y="1067"/>
                        <a:pt x="797" y="1071"/>
                        <a:pt x="819" y="1071"/>
                      </a:cubicBezTo>
                      <a:lnTo>
                        <a:pt x="819" y="1071"/>
                      </a:lnTo>
                      <a:cubicBezTo>
                        <a:pt x="841" y="1071"/>
                        <a:pt x="858" y="1067"/>
                        <a:pt x="873" y="1057"/>
                      </a:cubicBezTo>
                      <a:lnTo>
                        <a:pt x="928" y="1045"/>
                      </a:lnTo>
                      <a:lnTo>
                        <a:pt x="928" y="1045"/>
                      </a:lnTo>
                      <a:cubicBezTo>
                        <a:pt x="965" y="1037"/>
                        <a:pt x="994" y="1020"/>
                        <a:pt x="1016" y="995"/>
                      </a:cubicBezTo>
                      <a:lnTo>
                        <a:pt x="1300" y="756"/>
                      </a:lnTo>
                      <a:lnTo>
                        <a:pt x="1300" y="756"/>
                      </a:lnTo>
                      <a:cubicBezTo>
                        <a:pt x="1312" y="762"/>
                        <a:pt x="1327" y="765"/>
                        <a:pt x="1344" y="765"/>
                      </a:cubicBezTo>
                      <a:lnTo>
                        <a:pt x="1344" y="765"/>
                      </a:lnTo>
                      <a:cubicBezTo>
                        <a:pt x="1362" y="765"/>
                        <a:pt x="1378" y="762"/>
                        <a:pt x="1390" y="755"/>
                      </a:cubicBezTo>
                      <a:lnTo>
                        <a:pt x="1390" y="755"/>
                      </a:lnTo>
                      <a:cubicBezTo>
                        <a:pt x="1378" y="761"/>
                        <a:pt x="1362" y="765"/>
                        <a:pt x="1344" y="765"/>
                      </a:cubicBezTo>
                      <a:lnTo>
                        <a:pt x="1344" y="765"/>
                      </a:lnTo>
                      <a:cubicBezTo>
                        <a:pt x="1327" y="765"/>
                        <a:pt x="1312" y="762"/>
                        <a:pt x="1300" y="756"/>
                      </a:cubicBezTo>
                      <a:lnTo>
                        <a:pt x="1016" y="995"/>
                      </a:lnTo>
                      <a:close/>
                      <a:moveTo>
                        <a:pt x="2480" y="756"/>
                      </a:moveTo>
                      <a:lnTo>
                        <a:pt x="2480" y="756"/>
                      </a:lnTo>
                      <a:cubicBezTo>
                        <a:pt x="2492" y="762"/>
                        <a:pt x="2507" y="765"/>
                        <a:pt x="2524" y="765"/>
                      </a:cubicBezTo>
                      <a:lnTo>
                        <a:pt x="2524" y="765"/>
                      </a:lnTo>
                      <a:cubicBezTo>
                        <a:pt x="2540" y="765"/>
                        <a:pt x="2555" y="762"/>
                        <a:pt x="2567" y="756"/>
                      </a:cubicBezTo>
                      <a:lnTo>
                        <a:pt x="2567" y="756"/>
                      </a:lnTo>
                      <a:cubicBezTo>
                        <a:pt x="2555" y="762"/>
                        <a:pt x="2540" y="765"/>
                        <a:pt x="2524" y="765"/>
                      </a:cubicBezTo>
                      <a:lnTo>
                        <a:pt x="2524" y="765"/>
                      </a:lnTo>
                      <a:cubicBezTo>
                        <a:pt x="2507" y="765"/>
                        <a:pt x="2492" y="762"/>
                        <a:pt x="2480" y="756"/>
                      </a:cubicBezTo>
                      <a:close/>
                      <a:moveTo>
                        <a:pt x="3441" y="918"/>
                      </a:moveTo>
                      <a:lnTo>
                        <a:pt x="3703" y="918"/>
                      </a:lnTo>
                      <a:lnTo>
                        <a:pt x="3703" y="1224"/>
                      </a:lnTo>
                      <a:lnTo>
                        <a:pt x="3703" y="1224"/>
                      </a:lnTo>
                      <a:cubicBezTo>
                        <a:pt x="3682" y="1250"/>
                        <a:pt x="3671" y="1275"/>
                        <a:pt x="3671" y="1300"/>
                      </a:cubicBezTo>
                      <a:lnTo>
                        <a:pt x="3671" y="1300"/>
                      </a:lnTo>
                      <a:cubicBezTo>
                        <a:pt x="3671" y="1326"/>
                        <a:pt x="3682" y="1351"/>
                        <a:pt x="3703" y="1377"/>
                      </a:cubicBezTo>
                      <a:lnTo>
                        <a:pt x="3703" y="1683"/>
                      </a:lnTo>
                      <a:lnTo>
                        <a:pt x="3441" y="1683"/>
                      </a:lnTo>
                      <a:lnTo>
                        <a:pt x="3441" y="1683"/>
                      </a:lnTo>
                      <a:cubicBezTo>
                        <a:pt x="3398" y="1683"/>
                        <a:pt x="3360" y="1690"/>
                        <a:pt x="3326" y="1702"/>
                      </a:cubicBezTo>
                      <a:lnTo>
                        <a:pt x="3326" y="1702"/>
                      </a:lnTo>
                      <a:cubicBezTo>
                        <a:pt x="3294" y="1715"/>
                        <a:pt x="3278" y="1734"/>
                        <a:pt x="3278" y="1760"/>
                      </a:cubicBezTo>
                      <a:lnTo>
                        <a:pt x="3278" y="1760"/>
                      </a:lnTo>
                      <a:cubicBezTo>
                        <a:pt x="3278" y="1785"/>
                        <a:pt x="3289" y="1811"/>
                        <a:pt x="3310" y="1836"/>
                      </a:cubicBezTo>
                      <a:lnTo>
                        <a:pt x="3310" y="1836"/>
                      </a:lnTo>
                      <a:cubicBezTo>
                        <a:pt x="3332" y="1861"/>
                        <a:pt x="3343" y="1887"/>
                        <a:pt x="3343" y="1912"/>
                      </a:cubicBezTo>
                      <a:lnTo>
                        <a:pt x="3343" y="1912"/>
                      </a:lnTo>
                      <a:cubicBezTo>
                        <a:pt x="3343" y="1938"/>
                        <a:pt x="3326" y="1957"/>
                        <a:pt x="3294" y="1970"/>
                      </a:cubicBezTo>
                      <a:lnTo>
                        <a:pt x="3294" y="1970"/>
                      </a:lnTo>
                      <a:cubicBezTo>
                        <a:pt x="3261" y="1983"/>
                        <a:pt x="3223" y="1989"/>
                        <a:pt x="3179" y="1989"/>
                      </a:cubicBezTo>
                      <a:lnTo>
                        <a:pt x="2916" y="1989"/>
                      </a:lnTo>
                      <a:lnTo>
                        <a:pt x="2916" y="1989"/>
                      </a:lnTo>
                      <a:cubicBezTo>
                        <a:pt x="2873" y="1989"/>
                        <a:pt x="2835" y="1995"/>
                        <a:pt x="2802" y="2008"/>
                      </a:cubicBezTo>
                      <a:lnTo>
                        <a:pt x="2802" y="2008"/>
                      </a:lnTo>
                      <a:cubicBezTo>
                        <a:pt x="2770" y="2020"/>
                        <a:pt x="2753" y="2040"/>
                        <a:pt x="2753" y="2065"/>
                      </a:cubicBezTo>
                      <a:lnTo>
                        <a:pt x="2753" y="2065"/>
                      </a:lnTo>
                      <a:cubicBezTo>
                        <a:pt x="2753" y="2091"/>
                        <a:pt x="2764" y="2116"/>
                        <a:pt x="2786" y="2143"/>
                      </a:cubicBezTo>
                      <a:lnTo>
                        <a:pt x="2786" y="2143"/>
                      </a:lnTo>
                      <a:cubicBezTo>
                        <a:pt x="2808" y="2168"/>
                        <a:pt x="2819" y="2193"/>
                        <a:pt x="2819" y="2218"/>
                      </a:cubicBezTo>
                      <a:lnTo>
                        <a:pt x="2819" y="2218"/>
                      </a:lnTo>
                      <a:cubicBezTo>
                        <a:pt x="2819" y="2244"/>
                        <a:pt x="2802" y="2264"/>
                        <a:pt x="2770" y="2276"/>
                      </a:cubicBezTo>
                      <a:lnTo>
                        <a:pt x="2770" y="2276"/>
                      </a:lnTo>
                      <a:cubicBezTo>
                        <a:pt x="2737" y="2289"/>
                        <a:pt x="2698" y="2295"/>
                        <a:pt x="2655" y="2295"/>
                      </a:cubicBezTo>
                      <a:lnTo>
                        <a:pt x="2392" y="2295"/>
                      </a:lnTo>
                      <a:lnTo>
                        <a:pt x="2392" y="2295"/>
                      </a:lnTo>
                      <a:cubicBezTo>
                        <a:pt x="2348" y="2295"/>
                        <a:pt x="2310" y="2289"/>
                        <a:pt x="2277" y="2276"/>
                      </a:cubicBezTo>
                      <a:lnTo>
                        <a:pt x="2277" y="2276"/>
                      </a:lnTo>
                      <a:cubicBezTo>
                        <a:pt x="2245" y="2264"/>
                        <a:pt x="2228" y="2244"/>
                        <a:pt x="2228" y="2218"/>
                      </a:cubicBezTo>
                      <a:lnTo>
                        <a:pt x="2228" y="2218"/>
                      </a:lnTo>
                      <a:cubicBezTo>
                        <a:pt x="2228" y="2193"/>
                        <a:pt x="2239" y="2168"/>
                        <a:pt x="2261" y="2143"/>
                      </a:cubicBezTo>
                      <a:lnTo>
                        <a:pt x="2392" y="1989"/>
                      </a:lnTo>
                      <a:lnTo>
                        <a:pt x="2392" y="1989"/>
                      </a:lnTo>
                      <a:cubicBezTo>
                        <a:pt x="2414" y="1964"/>
                        <a:pt x="2431" y="1932"/>
                        <a:pt x="2441" y="1893"/>
                      </a:cubicBezTo>
                      <a:lnTo>
                        <a:pt x="2441" y="1893"/>
                      </a:lnTo>
                      <a:cubicBezTo>
                        <a:pt x="2453" y="1855"/>
                        <a:pt x="2480" y="1836"/>
                        <a:pt x="2524" y="1836"/>
                      </a:cubicBezTo>
                      <a:lnTo>
                        <a:pt x="2524" y="1836"/>
                      </a:lnTo>
                      <a:cubicBezTo>
                        <a:pt x="2567" y="1836"/>
                        <a:pt x="2595" y="1855"/>
                        <a:pt x="2605" y="1893"/>
                      </a:cubicBezTo>
                      <a:lnTo>
                        <a:pt x="2605" y="1893"/>
                      </a:lnTo>
                      <a:cubicBezTo>
                        <a:pt x="2616" y="1932"/>
                        <a:pt x="2633" y="1951"/>
                        <a:pt x="2655" y="1951"/>
                      </a:cubicBezTo>
                      <a:lnTo>
                        <a:pt x="2655" y="1951"/>
                      </a:lnTo>
                      <a:cubicBezTo>
                        <a:pt x="2677" y="1951"/>
                        <a:pt x="2698" y="1938"/>
                        <a:pt x="2720" y="1912"/>
                      </a:cubicBezTo>
                      <a:lnTo>
                        <a:pt x="2786" y="1836"/>
                      </a:lnTo>
                      <a:lnTo>
                        <a:pt x="2851" y="1760"/>
                      </a:lnTo>
                      <a:lnTo>
                        <a:pt x="2916" y="1683"/>
                      </a:lnTo>
                      <a:lnTo>
                        <a:pt x="2916" y="1683"/>
                      </a:lnTo>
                      <a:cubicBezTo>
                        <a:pt x="2939" y="1657"/>
                        <a:pt x="2955" y="1625"/>
                        <a:pt x="2966" y="1587"/>
                      </a:cubicBezTo>
                      <a:lnTo>
                        <a:pt x="2966" y="1587"/>
                      </a:lnTo>
                      <a:cubicBezTo>
                        <a:pt x="2971" y="1570"/>
                        <a:pt x="2979" y="1557"/>
                        <a:pt x="2991" y="1547"/>
                      </a:cubicBezTo>
                      <a:lnTo>
                        <a:pt x="2995" y="1545"/>
                      </a:lnTo>
                      <a:lnTo>
                        <a:pt x="2992" y="1547"/>
                      </a:lnTo>
                      <a:lnTo>
                        <a:pt x="2992" y="1547"/>
                      </a:lnTo>
                      <a:cubicBezTo>
                        <a:pt x="2992" y="1546"/>
                        <a:pt x="2993" y="1546"/>
                        <a:pt x="2994" y="1545"/>
                      </a:cubicBezTo>
                      <a:lnTo>
                        <a:pt x="2940" y="1557"/>
                      </a:lnTo>
                      <a:lnTo>
                        <a:pt x="2940" y="1557"/>
                      </a:lnTo>
                      <a:cubicBezTo>
                        <a:pt x="2902" y="1564"/>
                        <a:pt x="2873" y="1582"/>
                        <a:pt x="2851" y="1607"/>
                      </a:cubicBezTo>
                      <a:lnTo>
                        <a:pt x="2851" y="1607"/>
                      </a:lnTo>
                      <a:cubicBezTo>
                        <a:pt x="2830" y="1632"/>
                        <a:pt x="2802" y="1651"/>
                        <a:pt x="2770" y="1664"/>
                      </a:cubicBezTo>
                      <a:lnTo>
                        <a:pt x="2671" y="1702"/>
                      </a:lnTo>
                      <a:lnTo>
                        <a:pt x="2671" y="1702"/>
                      </a:lnTo>
                      <a:cubicBezTo>
                        <a:pt x="2638" y="1715"/>
                        <a:pt x="2615" y="1742"/>
                        <a:pt x="2599" y="1786"/>
                      </a:cubicBezTo>
                      <a:lnTo>
                        <a:pt x="2582" y="1836"/>
                      </a:lnTo>
                      <a:lnTo>
                        <a:pt x="2577" y="1850"/>
                      </a:lnTo>
                      <a:lnTo>
                        <a:pt x="2577" y="1850"/>
                      </a:lnTo>
                      <a:cubicBezTo>
                        <a:pt x="2563" y="1841"/>
                        <a:pt x="2545" y="1836"/>
                        <a:pt x="2524" y="1836"/>
                      </a:cubicBezTo>
                      <a:lnTo>
                        <a:pt x="2524" y="1836"/>
                      </a:lnTo>
                      <a:cubicBezTo>
                        <a:pt x="2502" y="1836"/>
                        <a:pt x="2484" y="1841"/>
                        <a:pt x="2471" y="1850"/>
                      </a:cubicBezTo>
                      <a:lnTo>
                        <a:pt x="2415" y="1862"/>
                      </a:lnTo>
                      <a:lnTo>
                        <a:pt x="2415" y="1862"/>
                      </a:lnTo>
                      <a:cubicBezTo>
                        <a:pt x="2378" y="1871"/>
                        <a:pt x="2348" y="1887"/>
                        <a:pt x="2327" y="1912"/>
                      </a:cubicBezTo>
                      <a:lnTo>
                        <a:pt x="2327" y="1912"/>
                      </a:lnTo>
                      <a:cubicBezTo>
                        <a:pt x="2305" y="1938"/>
                        <a:pt x="2277" y="1957"/>
                        <a:pt x="2245" y="1970"/>
                      </a:cubicBezTo>
                      <a:lnTo>
                        <a:pt x="2146" y="2008"/>
                      </a:lnTo>
                      <a:lnTo>
                        <a:pt x="2146" y="2008"/>
                      </a:lnTo>
                      <a:cubicBezTo>
                        <a:pt x="2114" y="2020"/>
                        <a:pt x="2090" y="2049"/>
                        <a:pt x="2075" y="2092"/>
                      </a:cubicBezTo>
                      <a:lnTo>
                        <a:pt x="2057" y="2143"/>
                      </a:lnTo>
                      <a:lnTo>
                        <a:pt x="2053" y="2156"/>
                      </a:lnTo>
                      <a:lnTo>
                        <a:pt x="2053" y="2156"/>
                      </a:lnTo>
                      <a:cubicBezTo>
                        <a:pt x="2053" y="2156"/>
                        <a:pt x="2053" y="2156"/>
                        <a:pt x="2053" y="2157"/>
                      </a:cubicBezTo>
                      <a:lnTo>
                        <a:pt x="2053" y="2156"/>
                      </a:lnTo>
                      <a:lnTo>
                        <a:pt x="2053" y="2157"/>
                      </a:lnTo>
                      <a:lnTo>
                        <a:pt x="2053" y="2157"/>
                      </a:lnTo>
                      <a:cubicBezTo>
                        <a:pt x="2067" y="2166"/>
                        <a:pt x="2076" y="2181"/>
                        <a:pt x="2081" y="2199"/>
                      </a:cubicBezTo>
                      <a:lnTo>
                        <a:pt x="2081" y="2199"/>
                      </a:lnTo>
                      <a:cubicBezTo>
                        <a:pt x="2092" y="2238"/>
                        <a:pt x="2108" y="2269"/>
                        <a:pt x="2131" y="2295"/>
                      </a:cubicBezTo>
                      <a:lnTo>
                        <a:pt x="2196" y="2371"/>
                      </a:lnTo>
                      <a:lnTo>
                        <a:pt x="2261" y="2448"/>
                      </a:lnTo>
                      <a:lnTo>
                        <a:pt x="2261" y="2448"/>
                      </a:lnTo>
                      <a:cubicBezTo>
                        <a:pt x="2283" y="2473"/>
                        <a:pt x="2299" y="2506"/>
                        <a:pt x="2310" y="2543"/>
                      </a:cubicBezTo>
                      <a:lnTo>
                        <a:pt x="2310" y="2543"/>
                      </a:lnTo>
                      <a:cubicBezTo>
                        <a:pt x="2322" y="2581"/>
                        <a:pt x="2305" y="2601"/>
                        <a:pt x="2261" y="2601"/>
                      </a:cubicBezTo>
                      <a:lnTo>
                        <a:pt x="1606" y="2601"/>
                      </a:lnTo>
                      <a:lnTo>
                        <a:pt x="1606" y="2601"/>
                      </a:lnTo>
                      <a:cubicBezTo>
                        <a:pt x="1562" y="2601"/>
                        <a:pt x="1546" y="2581"/>
                        <a:pt x="1557" y="2543"/>
                      </a:cubicBezTo>
                      <a:lnTo>
                        <a:pt x="1557" y="2543"/>
                      </a:lnTo>
                      <a:cubicBezTo>
                        <a:pt x="1568" y="2506"/>
                        <a:pt x="1584" y="2473"/>
                        <a:pt x="1606" y="2448"/>
                      </a:cubicBezTo>
                      <a:lnTo>
                        <a:pt x="1671" y="2371"/>
                      </a:lnTo>
                      <a:lnTo>
                        <a:pt x="1737" y="2295"/>
                      </a:lnTo>
                      <a:lnTo>
                        <a:pt x="1737" y="2295"/>
                      </a:lnTo>
                      <a:cubicBezTo>
                        <a:pt x="1758" y="2269"/>
                        <a:pt x="1775" y="2238"/>
                        <a:pt x="1786" y="2199"/>
                      </a:cubicBezTo>
                      <a:lnTo>
                        <a:pt x="1786" y="2199"/>
                      </a:lnTo>
                      <a:cubicBezTo>
                        <a:pt x="1791" y="2181"/>
                        <a:pt x="1800" y="2167"/>
                        <a:pt x="1813" y="2158"/>
                      </a:cubicBezTo>
                      <a:lnTo>
                        <a:pt x="1815" y="2156"/>
                      </a:lnTo>
                      <a:lnTo>
                        <a:pt x="1813" y="2157"/>
                      </a:lnTo>
                      <a:lnTo>
                        <a:pt x="1813" y="2157"/>
                      </a:lnTo>
                      <a:cubicBezTo>
                        <a:pt x="1814" y="2157"/>
                        <a:pt x="1814" y="2156"/>
                        <a:pt x="1815" y="2156"/>
                      </a:cubicBezTo>
                      <a:lnTo>
                        <a:pt x="1810" y="2143"/>
                      </a:lnTo>
                      <a:lnTo>
                        <a:pt x="1792" y="2092"/>
                      </a:lnTo>
                      <a:lnTo>
                        <a:pt x="1792" y="2092"/>
                      </a:lnTo>
                      <a:cubicBezTo>
                        <a:pt x="1777" y="2049"/>
                        <a:pt x="1754" y="2020"/>
                        <a:pt x="1721" y="2008"/>
                      </a:cubicBezTo>
                      <a:lnTo>
                        <a:pt x="1622" y="1970"/>
                      </a:lnTo>
                      <a:lnTo>
                        <a:pt x="1622" y="1970"/>
                      </a:lnTo>
                      <a:cubicBezTo>
                        <a:pt x="1590" y="1957"/>
                        <a:pt x="1562" y="1938"/>
                        <a:pt x="1540" y="1912"/>
                      </a:cubicBezTo>
                      <a:lnTo>
                        <a:pt x="1540" y="1912"/>
                      </a:lnTo>
                      <a:cubicBezTo>
                        <a:pt x="1519" y="1887"/>
                        <a:pt x="1489" y="1871"/>
                        <a:pt x="1452" y="1862"/>
                      </a:cubicBezTo>
                      <a:lnTo>
                        <a:pt x="1396" y="1850"/>
                      </a:lnTo>
                      <a:lnTo>
                        <a:pt x="1396" y="1850"/>
                      </a:lnTo>
                      <a:cubicBezTo>
                        <a:pt x="1384" y="1841"/>
                        <a:pt x="1365" y="1836"/>
                        <a:pt x="1344" y="1836"/>
                      </a:cubicBezTo>
                      <a:lnTo>
                        <a:pt x="1344" y="1836"/>
                      </a:lnTo>
                      <a:cubicBezTo>
                        <a:pt x="1322" y="1836"/>
                        <a:pt x="1304" y="1841"/>
                        <a:pt x="1291" y="1850"/>
                      </a:cubicBezTo>
                      <a:lnTo>
                        <a:pt x="1285" y="1836"/>
                      </a:lnTo>
                      <a:lnTo>
                        <a:pt x="1267" y="1786"/>
                      </a:lnTo>
                      <a:lnTo>
                        <a:pt x="1267" y="1786"/>
                      </a:lnTo>
                      <a:cubicBezTo>
                        <a:pt x="1253" y="1742"/>
                        <a:pt x="1229" y="1715"/>
                        <a:pt x="1196" y="1702"/>
                      </a:cubicBezTo>
                      <a:lnTo>
                        <a:pt x="1098" y="1664"/>
                      </a:lnTo>
                      <a:lnTo>
                        <a:pt x="1098" y="1664"/>
                      </a:lnTo>
                      <a:cubicBezTo>
                        <a:pt x="1065" y="1651"/>
                        <a:pt x="1038" y="1632"/>
                        <a:pt x="1016" y="1607"/>
                      </a:cubicBezTo>
                      <a:lnTo>
                        <a:pt x="1016" y="1607"/>
                      </a:lnTo>
                      <a:cubicBezTo>
                        <a:pt x="994" y="1582"/>
                        <a:pt x="965" y="1564"/>
                        <a:pt x="928" y="1557"/>
                      </a:cubicBezTo>
                      <a:lnTo>
                        <a:pt x="873" y="1545"/>
                      </a:lnTo>
                      <a:lnTo>
                        <a:pt x="873" y="1545"/>
                      </a:lnTo>
                      <a:cubicBezTo>
                        <a:pt x="875" y="1546"/>
                        <a:pt x="875" y="1546"/>
                        <a:pt x="876" y="1547"/>
                      </a:cubicBezTo>
                      <a:lnTo>
                        <a:pt x="873" y="1545"/>
                      </a:lnTo>
                      <a:lnTo>
                        <a:pt x="876" y="1547"/>
                      </a:lnTo>
                      <a:lnTo>
                        <a:pt x="876" y="1547"/>
                      </a:lnTo>
                      <a:cubicBezTo>
                        <a:pt x="888" y="1557"/>
                        <a:pt x="896" y="1570"/>
                        <a:pt x="901" y="1587"/>
                      </a:cubicBezTo>
                      <a:lnTo>
                        <a:pt x="901" y="1587"/>
                      </a:lnTo>
                      <a:cubicBezTo>
                        <a:pt x="912" y="1625"/>
                        <a:pt x="928" y="1657"/>
                        <a:pt x="950" y="1683"/>
                      </a:cubicBezTo>
                      <a:lnTo>
                        <a:pt x="1081" y="1836"/>
                      </a:lnTo>
                      <a:lnTo>
                        <a:pt x="1147" y="1912"/>
                      </a:lnTo>
                      <a:lnTo>
                        <a:pt x="1147" y="1912"/>
                      </a:lnTo>
                      <a:cubicBezTo>
                        <a:pt x="1169" y="1938"/>
                        <a:pt x="1190" y="1951"/>
                        <a:pt x="1213" y="1951"/>
                      </a:cubicBezTo>
                      <a:lnTo>
                        <a:pt x="1213" y="1951"/>
                      </a:lnTo>
                      <a:cubicBezTo>
                        <a:pt x="1234" y="1951"/>
                        <a:pt x="1251" y="1932"/>
                        <a:pt x="1262" y="1893"/>
                      </a:cubicBezTo>
                      <a:lnTo>
                        <a:pt x="1262" y="1893"/>
                      </a:lnTo>
                      <a:cubicBezTo>
                        <a:pt x="1273" y="1855"/>
                        <a:pt x="1300" y="1836"/>
                        <a:pt x="1344" y="1836"/>
                      </a:cubicBezTo>
                      <a:lnTo>
                        <a:pt x="1344" y="1836"/>
                      </a:lnTo>
                      <a:cubicBezTo>
                        <a:pt x="1387" y="1836"/>
                        <a:pt x="1415" y="1855"/>
                        <a:pt x="1426" y="1893"/>
                      </a:cubicBezTo>
                      <a:lnTo>
                        <a:pt x="1426" y="1893"/>
                      </a:lnTo>
                      <a:cubicBezTo>
                        <a:pt x="1436" y="1932"/>
                        <a:pt x="1452" y="1964"/>
                        <a:pt x="1475" y="1989"/>
                      </a:cubicBezTo>
                      <a:lnTo>
                        <a:pt x="1540" y="2065"/>
                      </a:lnTo>
                      <a:lnTo>
                        <a:pt x="1606" y="2143"/>
                      </a:lnTo>
                      <a:lnTo>
                        <a:pt x="1606" y="2143"/>
                      </a:lnTo>
                      <a:cubicBezTo>
                        <a:pt x="1628" y="2168"/>
                        <a:pt x="1639" y="2193"/>
                        <a:pt x="1639" y="2218"/>
                      </a:cubicBezTo>
                      <a:lnTo>
                        <a:pt x="1639" y="2218"/>
                      </a:lnTo>
                      <a:cubicBezTo>
                        <a:pt x="1639" y="2244"/>
                        <a:pt x="1622" y="2264"/>
                        <a:pt x="1590" y="2276"/>
                      </a:cubicBezTo>
                      <a:lnTo>
                        <a:pt x="1590" y="2276"/>
                      </a:lnTo>
                      <a:cubicBezTo>
                        <a:pt x="1557" y="2289"/>
                        <a:pt x="1519" y="2295"/>
                        <a:pt x="1475" y="2295"/>
                      </a:cubicBezTo>
                      <a:lnTo>
                        <a:pt x="1213" y="2295"/>
                      </a:lnTo>
                      <a:lnTo>
                        <a:pt x="1213" y="2295"/>
                      </a:lnTo>
                      <a:cubicBezTo>
                        <a:pt x="1169" y="2295"/>
                        <a:pt x="1130" y="2289"/>
                        <a:pt x="1098" y="2276"/>
                      </a:cubicBezTo>
                      <a:lnTo>
                        <a:pt x="1098" y="2276"/>
                      </a:lnTo>
                      <a:cubicBezTo>
                        <a:pt x="1065" y="2264"/>
                        <a:pt x="1048" y="2244"/>
                        <a:pt x="1048" y="2218"/>
                      </a:cubicBezTo>
                      <a:lnTo>
                        <a:pt x="1048" y="2218"/>
                      </a:lnTo>
                      <a:cubicBezTo>
                        <a:pt x="1048" y="2193"/>
                        <a:pt x="1059" y="2168"/>
                        <a:pt x="1081" y="2143"/>
                      </a:cubicBezTo>
                      <a:lnTo>
                        <a:pt x="1081" y="2143"/>
                      </a:lnTo>
                      <a:cubicBezTo>
                        <a:pt x="1103" y="2116"/>
                        <a:pt x="1114" y="2091"/>
                        <a:pt x="1114" y="2065"/>
                      </a:cubicBezTo>
                      <a:lnTo>
                        <a:pt x="1114" y="2065"/>
                      </a:lnTo>
                      <a:cubicBezTo>
                        <a:pt x="1114" y="2040"/>
                        <a:pt x="1098" y="2020"/>
                        <a:pt x="1065" y="2008"/>
                      </a:cubicBezTo>
                      <a:lnTo>
                        <a:pt x="1065" y="2008"/>
                      </a:lnTo>
                      <a:cubicBezTo>
                        <a:pt x="1032" y="1995"/>
                        <a:pt x="994" y="1989"/>
                        <a:pt x="950" y="1989"/>
                      </a:cubicBezTo>
                      <a:lnTo>
                        <a:pt x="688" y="1989"/>
                      </a:lnTo>
                      <a:lnTo>
                        <a:pt x="688" y="1989"/>
                      </a:lnTo>
                      <a:cubicBezTo>
                        <a:pt x="645" y="1989"/>
                        <a:pt x="606" y="1983"/>
                        <a:pt x="574" y="1970"/>
                      </a:cubicBezTo>
                      <a:lnTo>
                        <a:pt x="574" y="1970"/>
                      </a:lnTo>
                      <a:cubicBezTo>
                        <a:pt x="540" y="1957"/>
                        <a:pt x="524" y="1938"/>
                        <a:pt x="524" y="1912"/>
                      </a:cubicBezTo>
                      <a:lnTo>
                        <a:pt x="524" y="1912"/>
                      </a:lnTo>
                      <a:cubicBezTo>
                        <a:pt x="524" y="1887"/>
                        <a:pt x="535" y="1861"/>
                        <a:pt x="557" y="1836"/>
                      </a:cubicBezTo>
                      <a:lnTo>
                        <a:pt x="557" y="1836"/>
                      </a:lnTo>
                      <a:cubicBezTo>
                        <a:pt x="578" y="1811"/>
                        <a:pt x="590" y="1785"/>
                        <a:pt x="590" y="1760"/>
                      </a:cubicBezTo>
                      <a:lnTo>
                        <a:pt x="590" y="1760"/>
                      </a:lnTo>
                      <a:cubicBezTo>
                        <a:pt x="590" y="1734"/>
                        <a:pt x="574" y="1715"/>
                        <a:pt x="540" y="1702"/>
                      </a:cubicBezTo>
                      <a:lnTo>
                        <a:pt x="540" y="1702"/>
                      </a:lnTo>
                      <a:cubicBezTo>
                        <a:pt x="507" y="1690"/>
                        <a:pt x="469" y="1683"/>
                        <a:pt x="426" y="1683"/>
                      </a:cubicBezTo>
                      <a:lnTo>
                        <a:pt x="164" y="1683"/>
                      </a:lnTo>
                      <a:lnTo>
                        <a:pt x="164" y="1683"/>
                      </a:lnTo>
                      <a:cubicBezTo>
                        <a:pt x="120" y="1683"/>
                        <a:pt x="82" y="1677"/>
                        <a:pt x="49" y="1664"/>
                      </a:cubicBezTo>
                      <a:lnTo>
                        <a:pt x="49" y="1664"/>
                      </a:lnTo>
                      <a:cubicBezTo>
                        <a:pt x="16" y="1651"/>
                        <a:pt x="0" y="1632"/>
                        <a:pt x="0" y="1607"/>
                      </a:cubicBezTo>
                      <a:lnTo>
                        <a:pt x="0" y="1607"/>
                      </a:lnTo>
                      <a:cubicBezTo>
                        <a:pt x="0" y="1582"/>
                        <a:pt x="11" y="1556"/>
                        <a:pt x="33" y="1530"/>
                      </a:cubicBezTo>
                      <a:lnTo>
                        <a:pt x="98"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2" y="924"/>
                        <a:pt x="120" y="918"/>
                        <a:pt x="164" y="918"/>
                      </a:cubicBezTo>
                      <a:lnTo>
                        <a:pt x="426" y="918"/>
                      </a:lnTo>
                      <a:lnTo>
                        <a:pt x="426" y="918"/>
                      </a:lnTo>
                      <a:cubicBezTo>
                        <a:pt x="469" y="918"/>
                        <a:pt x="507" y="912"/>
                        <a:pt x="540" y="900"/>
                      </a:cubicBezTo>
                      <a:lnTo>
                        <a:pt x="540" y="900"/>
                      </a:lnTo>
                      <a:cubicBezTo>
                        <a:pt x="574" y="887"/>
                        <a:pt x="590" y="867"/>
                        <a:pt x="590" y="842"/>
                      </a:cubicBezTo>
                      <a:lnTo>
                        <a:pt x="590" y="842"/>
                      </a:lnTo>
                      <a:cubicBezTo>
                        <a:pt x="590" y="816"/>
                        <a:pt x="578" y="791"/>
                        <a:pt x="557" y="765"/>
                      </a:cubicBezTo>
                      <a:lnTo>
                        <a:pt x="557" y="765"/>
                      </a:lnTo>
                      <a:cubicBezTo>
                        <a:pt x="535" y="739"/>
                        <a:pt x="524" y="714"/>
                        <a:pt x="524" y="689"/>
                      </a:cubicBezTo>
                      <a:lnTo>
                        <a:pt x="524" y="689"/>
                      </a:lnTo>
                      <a:cubicBezTo>
                        <a:pt x="524" y="663"/>
                        <a:pt x="540" y="644"/>
                        <a:pt x="574" y="631"/>
                      </a:cubicBezTo>
                      <a:lnTo>
                        <a:pt x="574" y="631"/>
                      </a:lnTo>
                      <a:cubicBezTo>
                        <a:pt x="606" y="618"/>
                        <a:pt x="645" y="613"/>
                        <a:pt x="688" y="613"/>
                      </a:cubicBezTo>
                      <a:lnTo>
                        <a:pt x="950" y="613"/>
                      </a:lnTo>
                      <a:lnTo>
                        <a:pt x="950" y="613"/>
                      </a:lnTo>
                      <a:cubicBezTo>
                        <a:pt x="994" y="613"/>
                        <a:pt x="1032" y="605"/>
                        <a:pt x="1065" y="593"/>
                      </a:cubicBezTo>
                      <a:lnTo>
                        <a:pt x="1065" y="593"/>
                      </a:lnTo>
                      <a:cubicBezTo>
                        <a:pt x="1098" y="580"/>
                        <a:pt x="1114" y="561"/>
                        <a:pt x="1114" y="535"/>
                      </a:cubicBezTo>
                      <a:lnTo>
                        <a:pt x="1114" y="535"/>
                      </a:lnTo>
                      <a:cubicBezTo>
                        <a:pt x="1114" y="510"/>
                        <a:pt x="1103" y="485"/>
                        <a:pt x="1081" y="459"/>
                      </a:cubicBezTo>
                      <a:lnTo>
                        <a:pt x="1081" y="459"/>
                      </a:lnTo>
                      <a:cubicBezTo>
                        <a:pt x="1059" y="434"/>
                        <a:pt x="1048" y="409"/>
                        <a:pt x="1048" y="382"/>
                      </a:cubicBezTo>
                      <a:lnTo>
                        <a:pt x="1048" y="382"/>
                      </a:lnTo>
                      <a:cubicBezTo>
                        <a:pt x="1048" y="357"/>
                        <a:pt x="1065" y="338"/>
                        <a:pt x="1098" y="326"/>
                      </a:cubicBezTo>
                      <a:lnTo>
                        <a:pt x="1098" y="326"/>
                      </a:lnTo>
                      <a:cubicBezTo>
                        <a:pt x="1130" y="313"/>
                        <a:pt x="1169" y="306"/>
                        <a:pt x="1213" y="306"/>
                      </a:cubicBezTo>
                      <a:lnTo>
                        <a:pt x="1475" y="306"/>
                      </a:lnTo>
                      <a:lnTo>
                        <a:pt x="1475" y="306"/>
                      </a:lnTo>
                      <a:cubicBezTo>
                        <a:pt x="1519" y="306"/>
                        <a:pt x="1557" y="313"/>
                        <a:pt x="1590" y="326"/>
                      </a:cubicBezTo>
                      <a:lnTo>
                        <a:pt x="1590" y="326"/>
                      </a:lnTo>
                      <a:cubicBezTo>
                        <a:pt x="1622" y="338"/>
                        <a:pt x="1639" y="357"/>
                        <a:pt x="1639" y="382"/>
                      </a:cubicBezTo>
                      <a:lnTo>
                        <a:pt x="1639" y="382"/>
                      </a:lnTo>
                      <a:cubicBezTo>
                        <a:pt x="1639" y="409"/>
                        <a:pt x="1628" y="434"/>
                        <a:pt x="1606" y="459"/>
                      </a:cubicBezTo>
                      <a:lnTo>
                        <a:pt x="1540" y="535"/>
                      </a:lnTo>
                      <a:lnTo>
                        <a:pt x="1475" y="613"/>
                      </a:lnTo>
                      <a:lnTo>
                        <a:pt x="1475" y="613"/>
                      </a:lnTo>
                      <a:cubicBezTo>
                        <a:pt x="1452" y="638"/>
                        <a:pt x="1436" y="669"/>
                        <a:pt x="1426" y="708"/>
                      </a:cubicBezTo>
                      <a:lnTo>
                        <a:pt x="1426" y="708"/>
                      </a:lnTo>
                      <a:cubicBezTo>
                        <a:pt x="1420" y="726"/>
                        <a:pt x="1411" y="740"/>
                        <a:pt x="1398" y="750"/>
                      </a:cubicBezTo>
                      <a:lnTo>
                        <a:pt x="1396" y="750"/>
                      </a:lnTo>
                      <a:lnTo>
                        <a:pt x="1398" y="750"/>
                      </a:lnTo>
                      <a:lnTo>
                        <a:pt x="1398" y="750"/>
                      </a:lnTo>
                      <a:lnTo>
                        <a:pt x="1397" y="750"/>
                      </a:lnTo>
                      <a:lnTo>
                        <a:pt x="1452" y="739"/>
                      </a:lnTo>
                      <a:lnTo>
                        <a:pt x="1452" y="739"/>
                      </a:lnTo>
                      <a:cubicBezTo>
                        <a:pt x="1489" y="731"/>
                        <a:pt x="1519" y="714"/>
                        <a:pt x="1540" y="689"/>
                      </a:cubicBezTo>
                      <a:lnTo>
                        <a:pt x="1540" y="689"/>
                      </a:lnTo>
                      <a:cubicBezTo>
                        <a:pt x="1562" y="663"/>
                        <a:pt x="1590" y="644"/>
                        <a:pt x="1622" y="631"/>
                      </a:cubicBezTo>
                      <a:lnTo>
                        <a:pt x="1721" y="593"/>
                      </a:lnTo>
                      <a:lnTo>
                        <a:pt x="1721" y="593"/>
                      </a:lnTo>
                      <a:cubicBezTo>
                        <a:pt x="1754" y="580"/>
                        <a:pt x="1777" y="553"/>
                        <a:pt x="1792" y="510"/>
                      </a:cubicBezTo>
                      <a:lnTo>
                        <a:pt x="1810" y="459"/>
                      </a:lnTo>
                      <a:lnTo>
                        <a:pt x="1815" y="445"/>
                      </a:lnTo>
                      <a:lnTo>
                        <a:pt x="1815" y="445"/>
                      </a:lnTo>
                      <a:cubicBezTo>
                        <a:pt x="1818" y="447"/>
                        <a:pt x="1820" y="449"/>
                        <a:pt x="1823" y="450"/>
                      </a:cubicBezTo>
                      <a:lnTo>
                        <a:pt x="1823" y="450"/>
                      </a:lnTo>
                      <a:cubicBezTo>
                        <a:pt x="1805" y="441"/>
                        <a:pt x="1792" y="424"/>
                        <a:pt x="1786" y="402"/>
                      </a:cubicBezTo>
                      <a:lnTo>
                        <a:pt x="1786" y="402"/>
                      </a:lnTo>
                      <a:cubicBezTo>
                        <a:pt x="1775" y="364"/>
                        <a:pt x="1758" y="332"/>
                        <a:pt x="1737" y="306"/>
                      </a:cubicBezTo>
                      <a:lnTo>
                        <a:pt x="1606" y="153"/>
                      </a:lnTo>
                      <a:lnTo>
                        <a:pt x="1606" y="153"/>
                      </a:lnTo>
                      <a:cubicBezTo>
                        <a:pt x="1584" y="127"/>
                        <a:pt x="1568" y="96"/>
                        <a:pt x="1557" y="57"/>
                      </a:cubicBezTo>
                      <a:lnTo>
                        <a:pt x="1557" y="57"/>
                      </a:lnTo>
                      <a:cubicBezTo>
                        <a:pt x="1546" y="19"/>
                        <a:pt x="1562" y="0"/>
                        <a:pt x="1606" y="0"/>
                      </a:cubicBezTo>
                      <a:lnTo>
                        <a:pt x="2261" y="0"/>
                      </a:lnTo>
                      <a:lnTo>
                        <a:pt x="2261" y="0"/>
                      </a:lnTo>
                      <a:cubicBezTo>
                        <a:pt x="2305" y="0"/>
                        <a:pt x="2322" y="19"/>
                        <a:pt x="2310" y="57"/>
                      </a:cubicBezTo>
                      <a:lnTo>
                        <a:pt x="2310" y="57"/>
                      </a:lnTo>
                      <a:cubicBezTo>
                        <a:pt x="2299" y="96"/>
                        <a:pt x="2283" y="127"/>
                        <a:pt x="2261" y="153"/>
                      </a:cubicBezTo>
                      <a:lnTo>
                        <a:pt x="2196" y="230"/>
                      </a:lnTo>
                      <a:lnTo>
                        <a:pt x="2131" y="306"/>
                      </a:lnTo>
                      <a:lnTo>
                        <a:pt x="2131" y="306"/>
                      </a:lnTo>
                      <a:cubicBezTo>
                        <a:pt x="2108" y="332"/>
                        <a:pt x="2092" y="364"/>
                        <a:pt x="2081" y="402"/>
                      </a:cubicBezTo>
                      <a:lnTo>
                        <a:pt x="2081" y="402"/>
                      </a:lnTo>
                      <a:cubicBezTo>
                        <a:pt x="2075" y="422"/>
                        <a:pt x="2064" y="437"/>
                        <a:pt x="2049" y="447"/>
                      </a:cubicBezTo>
                      <a:lnTo>
                        <a:pt x="2049" y="447"/>
                      </a:lnTo>
                      <a:cubicBezTo>
                        <a:pt x="2050" y="446"/>
                        <a:pt x="2051" y="446"/>
                        <a:pt x="2053" y="445"/>
                      </a:cubicBezTo>
                      <a:lnTo>
                        <a:pt x="2057" y="459"/>
                      </a:lnTo>
                      <a:lnTo>
                        <a:pt x="2075" y="510"/>
                      </a:lnTo>
                      <a:lnTo>
                        <a:pt x="2075" y="510"/>
                      </a:lnTo>
                      <a:cubicBezTo>
                        <a:pt x="2090" y="553"/>
                        <a:pt x="2114" y="580"/>
                        <a:pt x="2146" y="593"/>
                      </a:cubicBezTo>
                      <a:lnTo>
                        <a:pt x="2245" y="631"/>
                      </a:lnTo>
                      <a:lnTo>
                        <a:pt x="2245" y="631"/>
                      </a:lnTo>
                      <a:cubicBezTo>
                        <a:pt x="2277" y="644"/>
                        <a:pt x="2305" y="663"/>
                        <a:pt x="2327" y="689"/>
                      </a:cubicBezTo>
                      <a:lnTo>
                        <a:pt x="2327" y="689"/>
                      </a:lnTo>
                      <a:cubicBezTo>
                        <a:pt x="2348" y="714"/>
                        <a:pt x="2378" y="731"/>
                        <a:pt x="2415" y="739"/>
                      </a:cubicBezTo>
                      <a:lnTo>
                        <a:pt x="2470" y="750"/>
                      </a:lnTo>
                      <a:lnTo>
                        <a:pt x="2470" y="750"/>
                      </a:lnTo>
                      <a:cubicBezTo>
                        <a:pt x="2469" y="750"/>
                        <a:pt x="2469" y="750"/>
                        <a:pt x="2469" y="750"/>
                      </a:cubicBezTo>
                      <a:lnTo>
                        <a:pt x="2471" y="750"/>
                      </a:lnTo>
                      <a:lnTo>
                        <a:pt x="2469" y="749"/>
                      </a:lnTo>
                      <a:lnTo>
                        <a:pt x="2469" y="749"/>
                      </a:lnTo>
                      <a:cubicBezTo>
                        <a:pt x="2456" y="740"/>
                        <a:pt x="2447" y="726"/>
                        <a:pt x="2441" y="708"/>
                      </a:cubicBezTo>
                      <a:lnTo>
                        <a:pt x="2441" y="708"/>
                      </a:lnTo>
                      <a:cubicBezTo>
                        <a:pt x="2431" y="669"/>
                        <a:pt x="2414" y="638"/>
                        <a:pt x="2392" y="613"/>
                      </a:cubicBezTo>
                      <a:lnTo>
                        <a:pt x="2327" y="535"/>
                      </a:lnTo>
                      <a:lnTo>
                        <a:pt x="2261" y="459"/>
                      </a:lnTo>
                      <a:lnTo>
                        <a:pt x="2261" y="459"/>
                      </a:lnTo>
                      <a:cubicBezTo>
                        <a:pt x="2239" y="434"/>
                        <a:pt x="2228" y="409"/>
                        <a:pt x="2228" y="382"/>
                      </a:cubicBezTo>
                      <a:lnTo>
                        <a:pt x="2228" y="382"/>
                      </a:lnTo>
                      <a:cubicBezTo>
                        <a:pt x="2228" y="357"/>
                        <a:pt x="2245" y="338"/>
                        <a:pt x="2277" y="326"/>
                      </a:cubicBezTo>
                      <a:lnTo>
                        <a:pt x="2277" y="326"/>
                      </a:lnTo>
                      <a:cubicBezTo>
                        <a:pt x="2310" y="313"/>
                        <a:pt x="2348" y="306"/>
                        <a:pt x="2392" y="306"/>
                      </a:cubicBezTo>
                      <a:lnTo>
                        <a:pt x="2655" y="306"/>
                      </a:lnTo>
                      <a:lnTo>
                        <a:pt x="2655" y="306"/>
                      </a:lnTo>
                      <a:cubicBezTo>
                        <a:pt x="2698" y="306"/>
                        <a:pt x="2737" y="313"/>
                        <a:pt x="2770" y="326"/>
                      </a:cubicBezTo>
                      <a:lnTo>
                        <a:pt x="2770" y="326"/>
                      </a:lnTo>
                      <a:cubicBezTo>
                        <a:pt x="2802" y="338"/>
                        <a:pt x="2819" y="357"/>
                        <a:pt x="2819" y="382"/>
                      </a:cubicBezTo>
                      <a:lnTo>
                        <a:pt x="2819" y="382"/>
                      </a:lnTo>
                      <a:cubicBezTo>
                        <a:pt x="2819" y="409"/>
                        <a:pt x="2808" y="434"/>
                        <a:pt x="2786" y="459"/>
                      </a:cubicBezTo>
                      <a:lnTo>
                        <a:pt x="2786" y="459"/>
                      </a:lnTo>
                      <a:cubicBezTo>
                        <a:pt x="2764" y="485"/>
                        <a:pt x="2753" y="510"/>
                        <a:pt x="2753" y="535"/>
                      </a:cubicBezTo>
                      <a:lnTo>
                        <a:pt x="2753" y="535"/>
                      </a:lnTo>
                      <a:cubicBezTo>
                        <a:pt x="2753" y="561"/>
                        <a:pt x="2770" y="580"/>
                        <a:pt x="2802" y="593"/>
                      </a:cubicBezTo>
                      <a:lnTo>
                        <a:pt x="2802" y="593"/>
                      </a:lnTo>
                      <a:cubicBezTo>
                        <a:pt x="2835" y="605"/>
                        <a:pt x="2873" y="613"/>
                        <a:pt x="2916" y="613"/>
                      </a:cubicBezTo>
                      <a:lnTo>
                        <a:pt x="3179" y="613"/>
                      </a:lnTo>
                      <a:lnTo>
                        <a:pt x="3179" y="613"/>
                      </a:lnTo>
                      <a:cubicBezTo>
                        <a:pt x="3223" y="613"/>
                        <a:pt x="3261" y="618"/>
                        <a:pt x="3294" y="631"/>
                      </a:cubicBezTo>
                      <a:lnTo>
                        <a:pt x="3294" y="631"/>
                      </a:lnTo>
                      <a:cubicBezTo>
                        <a:pt x="3326" y="644"/>
                        <a:pt x="3343" y="663"/>
                        <a:pt x="3343" y="689"/>
                      </a:cubicBezTo>
                      <a:lnTo>
                        <a:pt x="3343" y="689"/>
                      </a:lnTo>
                      <a:cubicBezTo>
                        <a:pt x="3343" y="714"/>
                        <a:pt x="3332" y="739"/>
                        <a:pt x="3310" y="765"/>
                      </a:cubicBezTo>
                      <a:lnTo>
                        <a:pt x="3310" y="765"/>
                      </a:lnTo>
                      <a:cubicBezTo>
                        <a:pt x="3289" y="791"/>
                        <a:pt x="3278" y="816"/>
                        <a:pt x="3278" y="842"/>
                      </a:cubicBezTo>
                      <a:lnTo>
                        <a:pt x="3278" y="842"/>
                      </a:lnTo>
                      <a:cubicBezTo>
                        <a:pt x="3278" y="867"/>
                        <a:pt x="3294" y="887"/>
                        <a:pt x="3326" y="900"/>
                      </a:cubicBezTo>
                      <a:lnTo>
                        <a:pt x="3326" y="900"/>
                      </a:lnTo>
                      <a:cubicBezTo>
                        <a:pt x="3360" y="912"/>
                        <a:pt x="3398" y="918"/>
                        <a:pt x="3441" y="918"/>
                      </a:cubicBez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5">
                  <a:extLst>
                    <a:ext uri="{FF2B5EF4-FFF2-40B4-BE49-F238E27FC236}">
                      <a16:creationId xmlns:a16="http://schemas.microsoft.com/office/drawing/2014/main" id="{844CCE4D-3D00-7443-BC18-59C428E1B69D}"/>
                    </a:ext>
                  </a:extLst>
                </p:cNvPr>
                <p:cNvSpPr>
                  <a:spLocks noChangeArrowheads="1"/>
                </p:cNvSpPr>
                <p:nvPr/>
              </p:nvSpPr>
              <p:spPr bwMode="auto">
                <a:xfrm>
                  <a:off x="1716223" y="5868988"/>
                  <a:ext cx="814387" cy="487362"/>
                </a:xfrm>
                <a:custGeom>
                  <a:avLst/>
                  <a:gdLst>
                    <a:gd name="T0" fmla="*/ 2261 w 2262"/>
                    <a:gd name="T1" fmla="*/ 675 h 1352"/>
                    <a:gd name="T2" fmla="*/ 2072 w 2262"/>
                    <a:gd name="T3" fmla="*/ 553 h 1352"/>
                    <a:gd name="T4" fmla="*/ 1967 w 2262"/>
                    <a:gd name="T5" fmla="*/ 480 h 1352"/>
                    <a:gd name="T6" fmla="*/ 1863 w 2262"/>
                    <a:gd name="T7" fmla="*/ 407 h 1352"/>
                    <a:gd name="T8" fmla="*/ 1737 w 2262"/>
                    <a:gd name="T9" fmla="*/ 357 h 1352"/>
                    <a:gd name="T10" fmla="*/ 1633 w 2262"/>
                    <a:gd name="T11" fmla="*/ 285 h 1352"/>
                    <a:gd name="T12" fmla="*/ 1402 w 2262"/>
                    <a:gd name="T13" fmla="*/ 163 h 1352"/>
                    <a:gd name="T14" fmla="*/ 1298 w 2262"/>
                    <a:gd name="T15" fmla="*/ 90 h 1352"/>
                    <a:gd name="T16" fmla="*/ 1193 w 2262"/>
                    <a:gd name="T17" fmla="*/ 16 h 1352"/>
                    <a:gd name="T18" fmla="*/ 1068 w 2262"/>
                    <a:gd name="T19" fmla="*/ 16 h 1352"/>
                    <a:gd name="T20" fmla="*/ 964 w 2262"/>
                    <a:gd name="T21" fmla="*/ 90 h 1352"/>
                    <a:gd name="T22" fmla="*/ 859 w 2262"/>
                    <a:gd name="T23" fmla="*/ 163 h 1352"/>
                    <a:gd name="T24" fmla="*/ 733 w 2262"/>
                    <a:gd name="T25" fmla="*/ 212 h 1352"/>
                    <a:gd name="T26" fmla="*/ 628 w 2262"/>
                    <a:gd name="T27" fmla="*/ 285 h 1352"/>
                    <a:gd name="T28" fmla="*/ 397 w 2262"/>
                    <a:gd name="T29" fmla="*/ 407 h 1352"/>
                    <a:gd name="T30" fmla="*/ 293 w 2262"/>
                    <a:gd name="T31" fmla="*/ 480 h 1352"/>
                    <a:gd name="T32" fmla="*/ 188 w 2262"/>
                    <a:gd name="T33" fmla="*/ 553 h 1352"/>
                    <a:gd name="T34" fmla="*/ 63 w 2262"/>
                    <a:gd name="T35" fmla="*/ 602 h 1352"/>
                    <a:gd name="T36" fmla="*/ 0 w 2262"/>
                    <a:gd name="T37" fmla="*/ 675 h 1352"/>
                    <a:gd name="T38" fmla="*/ 188 w 2262"/>
                    <a:gd name="T39" fmla="*/ 798 h 1352"/>
                    <a:gd name="T40" fmla="*/ 293 w 2262"/>
                    <a:gd name="T41" fmla="*/ 871 h 1352"/>
                    <a:gd name="T42" fmla="*/ 397 w 2262"/>
                    <a:gd name="T43" fmla="*/ 944 h 1352"/>
                    <a:gd name="T44" fmla="*/ 524 w 2262"/>
                    <a:gd name="T45" fmla="*/ 993 h 1352"/>
                    <a:gd name="T46" fmla="*/ 628 w 2262"/>
                    <a:gd name="T47" fmla="*/ 1066 h 1352"/>
                    <a:gd name="T48" fmla="*/ 859 w 2262"/>
                    <a:gd name="T49" fmla="*/ 1188 h 1352"/>
                    <a:gd name="T50" fmla="*/ 964 w 2262"/>
                    <a:gd name="T51" fmla="*/ 1262 h 1352"/>
                    <a:gd name="T52" fmla="*/ 1068 w 2262"/>
                    <a:gd name="T53" fmla="*/ 1334 h 1352"/>
                    <a:gd name="T54" fmla="*/ 1193 w 2262"/>
                    <a:gd name="T55" fmla="*/ 1334 h 1352"/>
                    <a:gd name="T56" fmla="*/ 1298 w 2262"/>
                    <a:gd name="T57" fmla="*/ 1262 h 1352"/>
                    <a:gd name="T58" fmla="*/ 1402 w 2262"/>
                    <a:gd name="T59" fmla="*/ 1188 h 1352"/>
                    <a:gd name="T60" fmla="*/ 1529 w 2262"/>
                    <a:gd name="T61" fmla="*/ 1140 h 1352"/>
                    <a:gd name="T62" fmla="*/ 1633 w 2262"/>
                    <a:gd name="T63" fmla="*/ 1066 h 1352"/>
                    <a:gd name="T64" fmla="*/ 1863 w 2262"/>
                    <a:gd name="T65" fmla="*/ 944 h 1352"/>
                    <a:gd name="T66" fmla="*/ 1967 w 2262"/>
                    <a:gd name="T67" fmla="*/ 871 h 1352"/>
                    <a:gd name="T68" fmla="*/ 2072 w 2262"/>
                    <a:gd name="T69" fmla="*/ 798 h 1352"/>
                    <a:gd name="T70" fmla="*/ 2198 w 2262"/>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2" h="1352">
                      <a:moveTo>
                        <a:pt x="2261" y="675"/>
                      </a:moveTo>
                      <a:lnTo>
                        <a:pt x="2261" y="675"/>
                      </a:lnTo>
                      <a:cubicBezTo>
                        <a:pt x="2261" y="643"/>
                        <a:pt x="2240" y="618"/>
                        <a:pt x="2198" y="602"/>
                      </a:cubicBezTo>
                      <a:lnTo>
                        <a:pt x="2072" y="553"/>
                      </a:lnTo>
                      <a:lnTo>
                        <a:pt x="2072" y="553"/>
                      </a:lnTo>
                      <a:cubicBezTo>
                        <a:pt x="2030" y="537"/>
                        <a:pt x="1996" y="513"/>
                        <a:pt x="1967" y="480"/>
                      </a:cubicBezTo>
                      <a:lnTo>
                        <a:pt x="1967" y="480"/>
                      </a:lnTo>
                      <a:cubicBezTo>
                        <a:pt x="1940" y="447"/>
                        <a:pt x="1906" y="424"/>
                        <a:pt x="1863" y="407"/>
                      </a:cubicBezTo>
                      <a:lnTo>
                        <a:pt x="1737" y="357"/>
                      </a:lnTo>
                      <a:lnTo>
                        <a:pt x="1737" y="357"/>
                      </a:lnTo>
                      <a:cubicBezTo>
                        <a:pt x="1696" y="342"/>
                        <a:pt x="1661" y="317"/>
                        <a:pt x="1633" y="285"/>
                      </a:cubicBezTo>
                      <a:lnTo>
                        <a:pt x="1633" y="285"/>
                      </a:lnTo>
                      <a:cubicBezTo>
                        <a:pt x="1605" y="252"/>
                        <a:pt x="1570" y="228"/>
                        <a:pt x="1529" y="212"/>
                      </a:cubicBezTo>
                      <a:lnTo>
                        <a:pt x="1402" y="163"/>
                      </a:lnTo>
                      <a:lnTo>
                        <a:pt x="1402" y="163"/>
                      </a:lnTo>
                      <a:cubicBezTo>
                        <a:pt x="1361" y="147"/>
                        <a:pt x="1325" y="123"/>
                        <a:pt x="1298" y="90"/>
                      </a:cubicBezTo>
                      <a:lnTo>
                        <a:pt x="1298" y="90"/>
                      </a:lnTo>
                      <a:cubicBezTo>
                        <a:pt x="1270" y="57"/>
                        <a:pt x="1235" y="33"/>
                        <a:pt x="1193" y="16"/>
                      </a:cubicBezTo>
                      <a:lnTo>
                        <a:pt x="1193" y="16"/>
                      </a:lnTo>
                      <a:cubicBezTo>
                        <a:pt x="1151" y="0"/>
                        <a:pt x="1110" y="0"/>
                        <a:pt x="1068" y="16"/>
                      </a:cubicBezTo>
                      <a:lnTo>
                        <a:pt x="1068" y="16"/>
                      </a:lnTo>
                      <a:cubicBezTo>
                        <a:pt x="1025" y="33"/>
                        <a:pt x="991" y="57"/>
                        <a:pt x="964" y="90"/>
                      </a:cubicBezTo>
                      <a:lnTo>
                        <a:pt x="964" y="90"/>
                      </a:lnTo>
                      <a:cubicBezTo>
                        <a:pt x="935" y="123"/>
                        <a:pt x="901" y="147"/>
                        <a:pt x="859" y="163"/>
                      </a:cubicBezTo>
                      <a:lnTo>
                        <a:pt x="733" y="212"/>
                      </a:lnTo>
                      <a:lnTo>
                        <a:pt x="733" y="212"/>
                      </a:lnTo>
                      <a:cubicBezTo>
                        <a:pt x="691" y="228"/>
                        <a:pt x="656" y="252"/>
                        <a:pt x="628" y="285"/>
                      </a:cubicBezTo>
                      <a:lnTo>
                        <a:pt x="628" y="285"/>
                      </a:lnTo>
                      <a:cubicBezTo>
                        <a:pt x="601" y="317"/>
                        <a:pt x="565" y="342"/>
                        <a:pt x="524" y="357"/>
                      </a:cubicBezTo>
                      <a:lnTo>
                        <a:pt x="397" y="407"/>
                      </a:lnTo>
                      <a:lnTo>
                        <a:pt x="397" y="407"/>
                      </a:lnTo>
                      <a:cubicBezTo>
                        <a:pt x="356" y="424"/>
                        <a:pt x="322" y="447"/>
                        <a:pt x="293" y="480"/>
                      </a:cubicBezTo>
                      <a:lnTo>
                        <a:pt x="293" y="480"/>
                      </a:lnTo>
                      <a:cubicBezTo>
                        <a:pt x="265" y="513"/>
                        <a:pt x="231" y="537"/>
                        <a:pt x="188" y="553"/>
                      </a:cubicBezTo>
                      <a:lnTo>
                        <a:pt x="63" y="602"/>
                      </a:lnTo>
                      <a:lnTo>
                        <a:pt x="63" y="602"/>
                      </a:lnTo>
                      <a:cubicBezTo>
                        <a:pt x="22" y="618"/>
                        <a:pt x="0" y="643"/>
                        <a:pt x="0" y="675"/>
                      </a:cubicBezTo>
                      <a:lnTo>
                        <a:pt x="0" y="675"/>
                      </a:lnTo>
                      <a:cubicBezTo>
                        <a:pt x="0" y="708"/>
                        <a:pt x="22" y="733"/>
                        <a:pt x="63" y="749"/>
                      </a:cubicBezTo>
                      <a:lnTo>
                        <a:pt x="188" y="798"/>
                      </a:lnTo>
                      <a:lnTo>
                        <a:pt x="188" y="798"/>
                      </a:lnTo>
                      <a:cubicBezTo>
                        <a:pt x="231" y="814"/>
                        <a:pt x="265" y="839"/>
                        <a:pt x="293" y="871"/>
                      </a:cubicBezTo>
                      <a:lnTo>
                        <a:pt x="293" y="871"/>
                      </a:lnTo>
                      <a:cubicBezTo>
                        <a:pt x="322" y="904"/>
                        <a:pt x="356" y="928"/>
                        <a:pt x="397" y="944"/>
                      </a:cubicBezTo>
                      <a:lnTo>
                        <a:pt x="524" y="993"/>
                      </a:lnTo>
                      <a:lnTo>
                        <a:pt x="524" y="993"/>
                      </a:lnTo>
                      <a:cubicBezTo>
                        <a:pt x="565" y="1009"/>
                        <a:pt x="601" y="1034"/>
                        <a:pt x="628" y="1066"/>
                      </a:cubicBezTo>
                      <a:lnTo>
                        <a:pt x="628" y="1066"/>
                      </a:lnTo>
                      <a:cubicBezTo>
                        <a:pt x="656" y="1099"/>
                        <a:pt x="691" y="1124"/>
                        <a:pt x="733" y="1140"/>
                      </a:cubicBezTo>
                      <a:lnTo>
                        <a:pt x="859" y="1188"/>
                      </a:lnTo>
                      <a:lnTo>
                        <a:pt x="859" y="1188"/>
                      </a:lnTo>
                      <a:cubicBezTo>
                        <a:pt x="901" y="1205"/>
                        <a:pt x="935" y="1228"/>
                        <a:pt x="964" y="1262"/>
                      </a:cubicBezTo>
                      <a:lnTo>
                        <a:pt x="964" y="1262"/>
                      </a:lnTo>
                      <a:cubicBezTo>
                        <a:pt x="991" y="1294"/>
                        <a:pt x="1025" y="1318"/>
                        <a:pt x="1068" y="1334"/>
                      </a:cubicBezTo>
                      <a:lnTo>
                        <a:pt x="1068" y="1334"/>
                      </a:lnTo>
                      <a:cubicBezTo>
                        <a:pt x="1110" y="1351"/>
                        <a:pt x="1151" y="1351"/>
                        <a:pt x="1193" y="1334"/>
                      </a:cubicBezTo>
                      <a:lnTo>
                        <a:pt x="1193" y="1334"/>
                      </a:lnTo>
                      <a:cubicBezTo>
                        <a:pt x="1235" y="1318"/>
                        <a:pt x="1270" y="1294"/>
                        <a:pt x="1298" y="1262"/>
                      </a:cubicBezTo>
                      <a:lnTo>
                        <a:pt x="1298" y="1262"/>
                      </a:lnTo>
                      <a:cubicBezTo>
                        <a:pt x="1325" y="1228"/>
                        <a:pt x="1361" y="1205"/>
                        <a:pt x="1402" y="1188"/>
                      </a:cubicBezTo>
                      <a:lnTo>
                        <a:pt x="1529" y="1140"/>
                      </a:lnTo>
                      <a:lnTo>
                        <a:pt x="1529" y="1140"/>
                      </a:lnTo>
                      <a:cubicBezTo>
                        <a:pt x="1570" y="1124"/>
                        <a:pt x="1605" y="1099"/>
                        <a:pt x="1633" y="1066"/>
                      </a:cubicBezTo>
                      <a:lnTo>
                        <a:pt x="1633" y="1066"/>
                      </a:lnTo>
                      <a:cubicBezTo>
                        <a:pt x="1661" y="1034"/>
                        <a:pt x="1696" y="1009"/>
                        <a:pt x="1737" y="993"/>
                      </a:cubicBezTo>
                      <a:lnTo>
                        <a:pt x="1863" y="944"/>
                      </a:lnTo>
                      <a:lnTo>
                        <a:pt x="1863" y="944"/>
                      </a:lnTo>
                      <a:cubicBezTo>
                        <a:pt x="1906" y="928"/>
                        <a:pt x="1940" y="904"/>
                        <a:pt x="1967" y="871"/>
                      </a:cubicBezTo>
                      <a:lnTo>
                        <a:pt x="1967" y="871"/>
                      </a:lnTo>
                      <a:cubicBezTo>
                        <a:pt x="1996" y="839"/>
                        <a:pt x="2030" y="814"/>
                        <a:pt x="2072" y="798"/>
                      </a:cubicBezTo>
                      <a:lnTo>
                        <a:pt x="2198" y="749"/>
                      </a:lnTo>
                      <a:lnTo>
                        <a:pt x="2198" y="749"/>
                      </a:lnTo>
                      <a:cubicBezTo>
                        <a:pt x="2240" y="733"/>
                        <a:pt x="2261" y="708"/>
                        <a:pt x="2261" y="675"/>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6">
                  <a:extLst>
                    <a:ext uri="{FF2B5EF4-FFF2-40B4-BE49-F238E27FC236}">
                      <a16:creationId xmlns:a16="http://schemas.microsoft.com/office/drawing/2014/main" id="{1FBE721B-DA26-AD4C-BEFD-F74096DBE0F9}"/>
                    </a:ext>
                  </a:extLst>
                </p:cNvPr>
                <p:cNvSpPr>
                  <a:spLocks noChangeArrowheads="1"/>
                </p:cNvSpPr>
                <p:nvPr/>
              </p:nvSpPr>
              <p:spPr bwMode="auto">
                <a:xfrm>
                  <a:off x="1803535" y="5921375"/>
                  <a:ext cx="641350" cy="382588"/>
                </a:xfrm>
                <a:custGeom>
                  <a:avLst/>
                  <a:gdLst>
                    <a:gd name="T0" fmla="*/ 1779 w 1780"/>
                    <a:gd name="T1" fmla="*/ 531 h 1064"/>
                    <a:gd name="T2" fmla="*/ 1631 w 1780"/>
                    <a:gd name="T3" fmla="*/ 435 h 1064"/>
                    <a:gd name="T4" fmla="*/ 1548 w 1780"/>
                    <a:gd name="T5" fmla="*/ 377 h 1064"/>
                    <a:gd name="T6" fmla="*/ 1465 w 1780"/>
                    <a:gd name="T7" fmla="*/ 320 h 1064"/>
                    <a:gd name="T8" fmla="*/ 1367 w 1780"/>
                    <a:gd name="T9" fmla="*/ 282 h 1064"/>
                    <a:gd name="T10" fmla="*/ 1285 w 1780"/>
                    <a:gd name="T11" fmla="*/ 225 h 1064"/>
                    <a:gd name="T12" fmla="*/ 1104 w 1780"/>
                    <a:gd name="T13" fmla="*/ 128 h 1064"/>
                    <a:gd name="T14" fmla="*/ 1021 w 1780"/>
                    <a:gd name="T15" fmla="*/ 71 h 1064"/>
                    <a:gd name="T16" fmla="*/ 939 w 1780"/>
                    <a:gd name="T17" fmla="*/ 13 h 1064"/>
                    <a:gd name="T18" fmla="*/ 841 w 1780"/>
                    <a:gd name="T19" fmla="*/ 13 h 1064"/>
                    <a:gd name="T20" fmla="*/ 758 w 1780"/>
                    <a:gd name="T21" fmla="*/ 71 h 1064"/>
                    <a:gd name="T22" fmla="*/ 675 w 1780"/>
                    <a:gd name="T23" fmla="*/ 128 h 1064"/>
                    <a:gd name="T24" fmla="*/ 577 w 1780"/>
                    <a:gd name="T25" fmla="*/ 167 h 1064"/>
                    <a:gd name="T26" fmla="*/ 494 w 1780"/>
                    <a:gd name="T27" fmla="*/ 225 h 1064"/>
                    <a:gd name="T28" fmla="*/ 312 w 1780"/>
                    <a:gd name="T29" fmla="*/ 320 h 1064"/>
                    <a:gd name="T30" fmla="*/ 230 w 1780"/>
                    <a:gd name="T31" fmla="*/ 377 h 1064"/>
                    <a:gd name="T32" fmla="*/ 148 w 1780"/>
                    <a:gd name="T33" fmla="*/ 435 h 1064"/>
                    <a:gd name="T34" fmla="*/ 49 w 1780"/>
                    <a:gd name="T35" fmla="*/ 474 h 1064"/>
                    <a:gd name="T36" fmla="*/ 0 w 1780"/>
                    <a:gd name="T37" fmla="*/ 531 h 1064"/>
                    <a:gd name="T38" fmla="*/ 148 w 1780"/>
                    <a:gd name="T39" fmla="*/ 627 h 1064"/>
                    <a:gd name="T40" fmla="*/ 230 w 1780"/>
                    <a:gd name="T41" fmla="*/ 685 h 1064"/>
                    <a:gd name="T42" fmla="*/ 312 w 1780"/>
                    <a:gd name="T43" fmla="*/ 743 h 1064"/>
                    <a:gd name="T44" fmla="*/ 412 w 1780"/>
                    <a:gd name="T45" fmla="*/ 781 h 1064"/>
                    <a:gd name="T46" fmla="*/ 494 w 1780"/>
                    <a:gd name="T47" fmla="*/ 839 h 1064"/>
                    <a:gd name="T48" fmla="*/ 675 w 1780"/>
                    <a:gd name="T49" fmla="*/ 935 h 1064"/>
                    <a:gd name="T50" fmla="*/ 758 w 1780"/>
                    <a:gd name="T51" fmla="*/ 993 h 1064"/>
                    <a:gd name="T52" fmla="*/ 841 w 1780"/>
                    <a:gd name="T53" fmla="*/ 1050 h 1064"/>
                    <a:gd name="T54" fmla="*/ 939 w 1780"/>
                    <a:gd name="T55" fmla="*/ 1050 h 1064"/>
                    <a:gd name="T56" fmla="*/ 1021 w 1780"/>
                    <a:gd name="T57" fmla="*/ 993 h 1064"/>
                    <a:gd name="T58" fmla="*/ 1104 w 1780"/>
                    <a:gd name="T59" fmla="*/ 935 h 1064"/>
                    <a:gd name="T60" fmla="*/ 1202 w 1780"/>
                    <a:gd name="T61" fmla="*/ 897 h 1064"/>
                    <a:gd name="T62" fmla="*/ 1285 w 1780"/>
                    <a:gd name="T63" fmla="*/ 839 h 1064"/>
                    <a:gd name="T64" fmla="*/ 1465 w 1780"/>
                    <a:gd name="T65" fmla="*/ 743 h 1064"/>
                    <a:gd name="T66" fmla="*/ 1548 w 1780"/>
                    <a:gd name="T67" fmla="*/ 685 h 1064"/>
                    <a:gd name="T68" fmla="*/ 1631 w 1780"/>
                    <a:gd name="T69" fmla="*/ 627 h 1064"/>
                    <a:gd name="T70" fmla="*/ 1730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30" y="474"/>
                      </a:cubicBezTo>
                      <a:lnTo>
                        <a:pt x="1631" y="435"/>
                      </a:lnTo>
                      <a:lnTo>
                        <a:pt x="1631" y="435"/>
                      </a:lnTo>
                      <a:cubicBezTo>
                        <a:pt x="1597" y="423"/>
                        <a:pt x="1571" y="404"/>
                        <a:pt x="1548" y="377"/>
                      </a:cubicBezTo>
                      <a:lnTo>
                        <a:pt x="1548" y="377"/>
                      </a:lnTo>
                      <a:cubicBezTo>
                        <a:pt x="1526" y="352"/>
                        <a:pt x="1500" y="333"/>
                        <a:pt x="1465" y="320"/>
                      </a:cubicBezTo>
                      <a:lnTo>
                        <a:pt x="1367" y="282"/>
                      </a:lnTo>
                      <a:lnTo>
                        <a:pt x="1367" y="282"/>
                      </a:lnTo>
                      <a:cubicBezTo>
                        <a:pt x="1334" y="269"/>
                        <a:pt x="1307" y="250"/>
                        <a:pt x="1285" y="225"/>
                      </a:cubicBezTo>
                      <a:lnTo>
                        <a:pt x="1285" y="225"/>
                      </a:lnTo>
                      <a:cubicBezTo>
                        <a:pt x="1263" y="198"/>
                        <a:pt x="1235" y="179"/>
                        <a:pt x="1202" y="167"/>
                      </a:cubicBezTo>
                      <a:lnTo>
                        <a:pt x="1104" y="128"/>
                      </a:lnTo>
                      <a:lnTo>
                        <a:pt x="1104" y="128"/>
                      </a:lnTo>
                      <a:cubicBezTo>
                        <a:pt x="1071" y="115"/>
                        <a:pt x="1043" y="96"/>
                        <a:pt x="1021" y="71"/>
                      </a:cubicBezTo>
                      <a:lnTo>
                        <a:pt x="1021" y="71"/>
                      </a:lnTo>
                      <a:cubicBezTo>
                        <a:pt x="999" y="45"/>
                        <a:pt x="972" y="26"/>
                        <a:pt x="939" y="13"/>
                      </a:cubicBezTo>
                      <a:lnTo>
                        <a:pt x="939" y="13"/>
                      </a:lnTo>
                      <a:cubicBezTo>
                        <a:pt x="906" y="0"/>
                        <a:pt x="874" y="0"/>
                        <a:pt x="841" y="13"/>
                      </a:cubicBezTo>
                      <a:lnTo>
                        <a:pt x="841" y="13"/>
                      </a:lnTo>
                      <a:cubicBezTo>
                        <a:pt x="807" y="26"/>
                        <a:pt x="780" y="45"/>
                        <a:pt x="758" y="71"/>
                      </a:cubicBezTo>
                      <a:lnTo>
                        <a:pt x="758" y="71"/>
                      </a:lnTo>
                      <a:cubicBezTo>
                        <a:pt x="735" y="96"/>
                        <a:pt x="708" y="115"/>
                        <a:pt x="675" y="128"/>
                      </a:cubicBezTo>
                      <a:lnTo>
                        <a:pt x="577" y="167"/>
                      </a:lnTo>
                      <a:lnTo>
                        <a:pt x="577" y="167"/>
                      </a:lnTo>
                      <a:cubicBezTo>
                        <a:pt x="544" y="179"/>
                        <a:pt x="516" y="198"/>
                        <a:pt x="494" y="225"/>
                      </a:cubicBezTo>
                      <a:lnTo>
                        <a:pt x="494" y="225"/>
                      </a:lnTo>
                      <a:cubicBezTo>
                        <a:pt x="472" y="250"/>
                        <a:pt x="445" y="269"/>
                        <a:pt x="412" y="282"/>
                      </a:cubicBezTo>
                      <a:lnTo>
                        <a:pt x="312" y="320"/>
                      </a:lnTo>
                      <a:lnTo>
                        <a:pt x="312" y="320"/>
                      </a:lnTo>
                      <a:cubicBezTo>
                        <a:pt x="280" y="333"/>
                        <a:pt x="253" y="352"/>
                        <a:pt x="230" y="377"/>
                      </a:cubicBezTo>
                      <a:lnTo>
                        <a:pt x="230" y="377"/>
                      </a:lnTo>
                      <a:cubicBezTo>
                        <a:pt x="209" y="404"/>
                        <a:pt x="182" y="423"/>
                        <a:pt x="148" y="435"/>
                      </a:cubicBezTo>
                      <a:lnTo>
                        <a:pt x="49" y="474"/>
                      </a:lnTo>
                      <a:lnTo>
                        <a:pt x="49" y="474"/>
                      </a:lnTo>
                      <a:cubicBezTo>
                        <a:pt x="17" y="486"/>
                        <a:pt x="0" y="506"/>
                        <a:pt x="0" y="531"/>
                      </a:cubicBezTo>
                      <a:lnTo>
                        <a:pt x="0" y="531"/>
                      </a:lnTo>
                      <a:cubicBezTo>
                        <a:pt x="0" y="557"/>
                        <a:pt x="17" y="576"/>
                        <a:pt x="49" y="589"/>
                      </a:cubicBezTo>
                      <a:lnTo>
                        <a:pt x="148" y="627"/>
                      </a:lnTo>
                      <a:lnTo>
                        <a:pt x="148" y="627"/>
                      </a:lnTo>
                      <a:cubicBezTo>
                        <a:pt x="182" y="640"/>
                        <a:pt x="209" y="660"/>
                        <a:pt x="230" y="685"/>
                      </a:cubicBezTo>
                      <a:lnTo>
                        <a:pt x="230" y="685"/>
                      </a:lnTo>
                      <a:cubicBezTo>
                        <a:pt x="253" y="711"/>
                        <a:pt x="280" y="730"/>
                        <a:pt x="312" y="743"/>
                      </a:cubicBezTo>
                      <a:lnTo>
                        <a:pt x="412" y="781"/>
                      </a:lnTo>
                      <a:lnTo>
                        <a:pt x="412" y="781"/>
                      </a:lnTo>
                      <a:cubicBezTo>
                        <a:pt x="445" y="794"/>
                        <a:pt x="472" y="814"/>
                        <a:pt x="494" y="839"/>
                      </a:cubicBezTo>
                      <a:lnTo>
                        <a:pt x="494" y="839"/>
                      </a:lnTo>
                      <a:cubicBezTo>
                        <a:pt x="516" y="865"/>
                        <a:pt x="544" y="884"/>
                        <a:pt x="577" y="897"/>
                      </a:cubicBezTo>
                      <a:lnTo>
                        <a:pt x="675" y="935"/>
                      </a:lnTo>
                      <a:lnTo>
                        <a:pt x="675" y="935"/>
                      </a:lnTo>
                      <a:cubicBezTo>
                        <a:pt x="708" y="948"/>
                        <a:pt x="735" y="967"/>
                        <a:pt x="758" y="993"/>
                      </a:cubicBezTo>
                      <a:lnTo>
                        <a:pt x="758" y="993"/>
                      </a:lnTo>
                      <a:cubicBezTo>
                        <a:pt x="780" y="1019"/>
                        <a:pt x="807" y="1038"/>
                        <a:pt x="841" y="1050"/>
                      </a:cubicBezTo>
                      <a:lnTo>
                        <a:pt x="841" y="1050"/>
                      </a:lnTo>
                      <a:cubicBezTo>
                        <a:pt x="874" y="1063"/>
                        <a:pt x="906" y="1063"/>
                        <a:pt x="939" y="1050"/>
                      </a:cubicBezTo>
                      <a:lnTo>
                        <a:pt x="939" y="1050"/>
                      </a:lnTo>
                      <a:cubicBezTo>
                        <a:pt x="972" y="1038"/>
                        <a:pt x="999" y="1019"/>
                        <a:pt x="1021" y="993"/>
                      </a:cubicBezTo>
                      <a:lnTo>
                        <a:pt x="1021" y="993"/>
                      </a:lnTo>
                      <a:cubicBezTo>
                        <a:pt x="1043" y="967"/>
                        <a:pt x="1071" y="948"/>
                        <a:pt x="1104" y="935"/>
                      </a:cubicBezTo>
                      <a:lnTo>
                        <a:pt x="1202" y="897"/>
                      </a:lnTo>
                      <a:lnTo>
                        <a:pt x="1202" y="897"/>
                      </a:lnTo>
                      <a:cubicBezTo>
                        <a:pt x="1235" y="884"/>
                        <a:pt x="1263" y="865"/>
                        <a:pt x="1285" y="839"/>
                      </a:cubicBezTo>
                      <a:lnTo>
                        <a:pt x="1285" y="839"/>
                      </a:lnTo>
                      <a:cubicBezTo>
                        <a:pt x="1307" y="814"/>
                        <a:pt x="1334" y="794"/>
                        <a:pt x="1367" y="781"/>
                      </a:cubicBezTo>
                      <a:lnTo>
                        <a:pt x="1465" y="743"/>
                      </a:lnTo>
                      <a:lnTo>
                        <a:pt x="1465" y="743"/>
                      </a:lnTo>
                      <a:cubicBezTo>
                        <a:pt x="1500" y="730"/>
                        <a:pt x="1526" y="711"/>
                        <a:pt x="1548" y="685"/>
                      </a:cubicBezTo>
                      <a:lnTo>
                        <a:pt x="1548" y="685"/>
                      </a:lnTo>
                      <a:cubicBezTo>
                        <a:pt x="1571" y="660"/>
                        <a:pt x="1597" y="640"/>
                        <a:pt x="1631" y="627"/>
                      </a:cubicBezTo>
                      <a:lnTo>
                        <a:pt x="1730" y="589"/>
                      </a:lnTo>
                      <a:lnTo>
                        <a:pt x="1730" y="589"/>
                      </a:lnTo>
                      <a:cubicBezTo>
                        <a:pt x="1762" y="576"/>
                        <a:pt x="1779" y="557"/>
                        <a:pt x="1779" y="531"/>
                      </a:cubicBezTo>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7">
                  <a:extLst>
                    <a:ext uri="{FF2B5EF4-FFF2-40B4-BE49-F238E27FC236}">
                      <a16:creationId xmlns:a16="http://schemas.microsoft.com/office/drawing/2014/main" id="{A270E25A-AEA2-D648-B8C9-DF8A6342959D}"/>
                    </a:ext>
                  </a:extLst>
                </p:cNvPr>
                <p:cNvSpPr>
                  <a:spLocks noChangeArrowheads="1"/>
                </p:cNvSpPr>
                <p:nvPr/>
              </p:nvSpPr>
              <p:spPr bwMode="auto">
                <a:xfrm>
                  <a:off x="1060585" y="5975350"/>
                  <a:ext cx="58738"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5 w 165"/>
                    <a:gd name="T11" fmla="*/ 19 h 307"/>
                    <a:gd name="T12" fmla="*/ 115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4" y="128"/>
                        <a:pt x="164" y="102"/>
                        <a:pt x="164" y="77"/>
                      </a:cubicBezTo>
                      <a:lnTo>
                        <a:pt x="164" y="77"/>
                      </a:lnTo>
                      <a:cubicBezTo>
                        <a:pt x="164" y="51"/>
                        <a:pt x="148" y="32"/>
                        <a:pt x="115" y="19"/>
                      </a:cubicBezTo>
                      <a:lnTo>
                        <a:pt x="115" y="19"/>
                      </a:lnTo>
                      <a:cubicBezTo>
                        <a:pt x="82" y="7"/>
                        <a:pt x="44" y="0"/>
                        <a:pt x="0" y="0"/>
                      </a:cubicBez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8">
                  <a:extLst>
                    <a:ext uri="{FF2B5EF4-FFF2-40B4-BE49-F238E27FC236}">
                      <a16:creationId xmlns:a16="http://schemas.microsoft.com/office/drawing/2014/main" id="{E04A1274-C9F2-0444-A1B3-7DC4A5695565}"/>
                    </a:ext>
                  </a:extLst>
                </p:cNvPr>
                <p:cNvSpPr>
                  <a:spLocks noChangeArrowheads="1"/>
                </p:cNvSpPr>
                <p:nvPr/>
              </p:nvSpPr>
              <p:spPr bwMode="auto">
                <a:xfrm>
                  <a:off x="1060585" y="6140450"/>
                  <a:ext cx="58738" cy="111125"/>
                </a:xfrm>
                <a:custGeom>
                  <a:avLst/>
                  <a:gdLst>
                    <a:gd name="T0" fmla="*/ 0 w 165"/>
                    <a:gd name="T1" fmla="*/ 306 h 307"/>
                    <a:gd name="T2" fmla="*/ 0 w 165"/>
                    <a:gd name="T3" fmla="*/ 306 h 307"/>
                    <a:gd name="T4" fmla="*/ 115 w 165"/>
                    <a:gd name="T5" fmla="*/ 287 h 307"/>
                    <a:gd name="T6" fmla="*/ 115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4" y="306"/>
                        <a:pt x="82" y="300"/>
                        <a:pt x="115" y="287"/>
                      </a:cubicBezTo>
                      <a:lnTo>
                        <a:pt x="115" y="287"/>
                      </a:lnTo>
                      <a:cubicBezTo>
                        <a:pt x="148" y="274"/>
                        <a:pt x="164" y="255"/>
                        <a:pt x="164" y="230"/>
                      </a:cubicBezTo>
                      <a:lnTo>
                        <a:pt x="164" y="230"/>
                      </a:lnTo>
                      <a:cubicBezTo>
                        <a:pt x="164" y="205"/>
                        <a:pt x="154" y="179"/>
                        <a:pt x="131" y="153"/>
                      </a:cubicBezTo>
                      <a:lnTo>
                        <a:pt x="66" y="77"/>
                      </a:lnTo>
                      <a:lnTo>
                        <a:pt x="0" y="0"/>
                      </a:ln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9">
                  <a:extLst>
                    <a:ext uri="{FF2B5EF4-FFF2-40B4-BE49-F238E27FC236}">
                      <a16:creationId xmlns:a16="http://schemas.microsoft.com/office/drawing/2014/main" id="{525FD75A-F9FD-3A49-A27F-AF486A837065}"/>
                    </a:ext>
                  </a:extLst>
                </p:cNvPr>
                <p:cNvSpPr>
                  <a:spLocks noChangeArrowheads="1"/>
                </p:cNvSpPr>
                <p:nvPr/>
              </p:nvSpPr>
              <p:spPr bwMode="auto">
                <a:xfrm>
                  <a:off x="1994035"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1 w 723"/>
                    <a:gd name="T19" fmla="*/ 376 h 447"/>
                    <a:gd name="T20" fmla="*/ 491 w 723"/>
                    <a:gd name="T21" fmla="*/ 376 h 447"/>
                    <a:gd name="T22" fmla="*/ 573 w 723"/>
                    <a:gd name="T23" fmla="*/ 318 h 447"/>
                    <a:gd name="T24" fmla="*/ 672 w 723"/>
                    <a:gd name="T25" fmla="*/ 280 h 447"/>
                    <a:gd name="T26" fmla="*/ 672 w 723"/>
                    <a:gd name="T27" fmla="*/ 280 h 447"/>
                    <a:gd name="T28" fmla="*/ 722 w 723"/>
                    <a:gd name="T29" fmla="*/ 222 h 447"/>
                    <a:gd name="T30" fmla="*/ 722 w 723"/>
                    <a:gd name="T31" fmla="*/ 222 h 447"/>
                    <a:gd name="T32" fmla="*/ 672 w 723"/>
                    <a:gd name="T33" fmla="*/ 165 h 447"/>
                    <a:gd name="T34" fmla="*/ 573 w 723"/>
                    <a:gd name="T35" fmla="*/ 126 h 447"/>
                    <a:gd name="T36" fmla="*/ 573 w 723"/>
                    <a:gd name="T37" fmla="*/ 126 h 447"/>
                    <a:gd name="T38" fmla="*/ 491 w 723"/>
                    <a:gd name="T39" fmla="*/ 69 h 447"/>
                    <a:gd name="T40" fmla="*/ 491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7" y="350"/>
                        <a:pt x="230" y="376"/>
                      </a:cubicBezTo>
                      <a:lnTo>
                        <a:pt x="230" y="376"/>
                      </a:lnTo>
                      <a:cubicBezTo>
                        <a:pt x="252" y="401"/>
                        <a:pt x="278" y="420"/>
                        <a:pt x="312" y="433"/>
                      </a:cubicBezTo>
                      <a:lnTo>
                        <a:pt x="312" y="433"/>
                      </a:lnTo>
                      <a:cubicBezTo>
                        <a:pt x="345" y="446"/>
                        <a:pt x="377" y="446"/>
                        <a:pt x="410" y="433"/>
                      </a:cubicBezTo>
                      <a:lnTo>
                        <a:pt x="410" y="433"/>
                      </a:lnTo>
                      <a:cubicBezTo>
                        <a:pt x="442" y="420"/>
                        <a:pt x="470" y="401"/>
                        <a:pt x="491" y="376"/>
                      </a:cubicBezTo>
                      <a:lnTo>
                        <a:pt x="491" y="376"/>
                      </a:lnTo>
                      <a:cubicBezTo>
                        <a:pt x="513" y="350"/>
                        <a:pt x="541" y="331"/>
                        <a:pt x="573" y="318"/>
                      </a:cubicBezTo>
                      <a:lnTo>
                        <a:pt x="672" y="280"/>
                      </a:lnTo>
                      <a:lnTo>
                        <a:pt x="672" y="280"/>
                      </a:lnTo>
                      <a:cubicBezTo>
                        <a:pt x="704" y="267"/>
                        <a:pt x="722" y="248"/>
                        <a:pt x="722" y="222"/>
                      </a:cubicBezTo>
                      <a:lnTo>
                        <a:pt x="722" y="222"/>
                      </a:lnTo>
                      <a:cubicBezTo>
                        <a:pt x="722" y="197"/>
                        <a:pt x="704" y="177"/>
                        <a:pt x="672" y="165"/>
                      </a:cubicBezTo>
                      <a:lnTo>
                        <a:pt x="573" y="126"/>
                      </a:lnTo>
                      <a:lnTo>
                        <a:pt x="573" y="126"/>
                      </a:lnTo>
                      <a:cubicBezTo>
                        <a:pt x="541" y="114"/>
                        <a:pt x="513" y="95"/>
                        <a:pt x="491" y="69"/>
                      </a:cubicBezTo>
                      <a:lnTo>
                        <a:pt x="491" y="69"/>
                      </a:lnTo>
                      <a:cubicBezTo>
                        <a:pt x="470" y="44"/>
                        <a:pt x="442" y="25"/>
                        <a:pt x="410" y="13"/>
                      </a:cubicBezTo>
                      <a:lnTo>
                        <a:pt x="410" y="13"/>
                      </a:lnTo>
                      <a:cubicBezTo>
                        <a:pt x="377" y="0"/>
                        <a:pt x="345" y="0"/>
                        <a:pt x="312" y="13"/>
                      </a:cubicBezTo>
                      <a:lnTo>
                        <a:pt x="312" y="13"/>
                      </a:lnTo>
                      <a:cubicBezTo>
                        <a:pt x="278" y="25"/>
                        <a:pt x="252" y="44"/>
                        <a:pt x="230" y="69"/>
                      </a:cubicBezTo>
                      <a:lnTo>
                        <a:pt x="230" y="69"/>
                      </a:lnTo>
                      <a:cubicBezTo>
                        <a:pt x="207"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10">
                  <a:extLst>
                    <a:ext uri="{FF2B5EF4-FFF2-40B4-BE49-F238E27FC236}">
                      <a16:creationId xmlns:a16="http://schemas.microsoft.com/office/drawing/2014/main" id="{805F4E2B-B6F0-7145-BD42-82E64ABB6980}"/>
                    </a:ext>
                  </a:extLst>
                </p:cNvPr>
                <p:cNvSpPr>
                  <a:spLocks noChangeArrowheads="1"/>
                </p:cNvSpPr>
                <p:nvPr/>
              </p:nvSpPr>
              <p:spPr bwMode="auto">
                <a:xfrm>
                  <a:off x="1190760" y="6032500"/>
                  <a:ext cx="165100" cy="160338"/>
                </a:xfrm>
                <a:custGeom>
                  <a:avLst/>
                  <a:gdLst>
                    <a:gd name="T0" fmla="*/ 328 w 460"/>
                    <a:gd name="T1" fmla="*/ 222 h 447"/>
                    <a:gd name="T2" fmla="*/ 328 w 460"/>
                    <a:gd name="T3" fmla="*/ 222 h 447"/>
                    <a:gd name="T4" fmla="*/ 279 w 460"/>
                    <a:gd name="T5" fmla="*/ 165 h 447"/>
                    <a:gd name="T6" fmla="*/ 279 w 460"/>
                    <a:gd name="T7" fmla="*/ 165 h 447"/>
                    <a:gd name="T8" fmla="*/ 180 w 460"/>
                    <a:gd name="T9" fmla="*/ 165 h 447"/>
                    <a:gd name="T10" fmla="*/ 180 w 460"/>
                    <a:gd name="T11" fmla="*/ 165 h 447"/>
                    <a:gd name="T12" fmla="*/ 131 w 460"/>
                    <a:gd name="T13" fmla="*/ 222 h 447"/>
                    <a:gd name="T14" fmla="*/ 131 w 460"/>
                    <a:gd name="T15" fmla="*/ 222 h 447"/>
                    <a:gd name="T16" fmla="*/ 180 w 460"/>
                    <a:gd name="T17" fmla="*/ 280 h 447"/>
                    <a:gd name="T18" fmla="*/ 180 w 460"/>
                    <a:gd name="T19" fmla="*/ 280 h 447"/>
                    <a:gd name="T20" fmla="*/ 279 w 460"/>
                    <a:gd name="T21" fmla="*/ 280 h 447"/>
                    <a:gd name="T22" fmla="*/ 279 w 460"/>
                    <a:gd name="T23" fmla="*/ 280 h 447"/>
                    <a:gd name="T24" fmla="*/ 328 w 460"/>
                    <a:gd name="T25" fmla="*/ 222 h 447"/>
                    <a:gd name="T26" fmla="*/ 426 w 460"/>
                    <a:gd name="T27" fmla="*/ 146 h 447"/>
                    <a:gd name="T28" fmla="*/ 426 w 460"/>
                    <a:gd name="T29" fmla="*/ 146 h 447"/>
                    <a:gd name="T30" fmla="*/ 459 w 460"/>
                    <a:gd name="T31" fmla="*/ 222 h 447"/>
                    <a:gd name="T32" fmla="*/ 459 w 460"/>
                    <a:gd name="T33" fmla="*/ 222 h 447"/>
                    <a:gd name="T34" fmla="*/ 426 w 460"/>
                    <a:gd name="T35" fmla="*/ 299 h 447"/>
                    <a:gd name="T36" fmla="*/ 361 w 460"/>
                    <a:gd name="T37" fmla="*/ 376 h 447"/>
                    <a:gd name="T38" fmla="*/ 361 w 460"/>
                    <a:gd name="T39" fmla="*/ 376 h 447"/>
                    <a:gd name="T40" fmla="*/ 279 w 460"/>
                    <a:gd name="T41" fmla="*/ 433 h 447"/>
                    <a:gd name="T42" fmla="*/ 279 w 460"/>
                    <a:gd name="T43" fmla="*/ 433 h 447"/>
                    <a:gd name="T44" fmla="*/ 180 w 460"/>
                    <a:gd name="T45" fmla="*/ 433 h 447"/>
                    <a:gd name="T46" fmla="*/ 180 w 460"/>
                    <a:gd name="T47" fmla="*/ 433 h 447"/>
                    <a:gd name="T48" fmla="*/ 98 w 460"/>
                    <a:gd name="T49" fmla="*/ 376 h 447"/>
                    <a:gd name="T50" fmla="*/ 33 w 460"/>
                    <a:gd name="T51" fmla="*/ 299 h 447"/>
                    <a:gd name="T52" fmla="*/ 33 w 460"/>
                    <a:gd name="T53" fmla="*/ 299 h 447"/>
                    <a:gd name="T54" fmla="*/ 0 w 460"/>
                    <a:gd name="T55" fmla="*/ 222 h 447"/>
                    <a:gd name="T56" fmla="*/ 0 w 460"/>
                    <a:gd name="T57" fmla="*/ 222 h 447"/>
                    <a:gd name="T58" fmla="*/ 33 w 460"/>
                    <a:gd name="T59" fmla="*/ 146 h 447"/>
                    <a:gd name="T60" fmla="*/ 98 w 460"/>
                    <a:gd name="T61" fmla="*/ 69 h 447"/>
                    <a:gd name="T62" fmla="*/ 98 w 460"/>
                    <a:gd name="T63" fmla="*/ 69 h 447"/>
                    <a:gd name="T64" fmla="*/ 180 w 460"/>
                    <a:gd name="T65" fmla="*/ 13 h 447"/>
                    <a:gd name="T66" fmla="*/ 180 w 460"/>
                    <a:gd name="T67" fmla="*/ 13 h 447"/>
                    <a:gd name="T68" fmla="*/ 279 w 460"/>
                    <a:gd name="T69" fmla="*/ 13 h 447"/>
                    <a:gd name="T70" fmla="*/ 279 w 460"/>
                    <a:gd name="T71" fmla="*/ 13 h 447"/>
                    <a:gd name="T72" fmla="*/ 361 w 460"/>
                    <a:gd name="T73" fmla="*/ 69 h 447"/>
                    <a:gd name="T74" fmla="*/ 426 w 460"/>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0" h="447">
                      <a:moveTo>
                        <a:pt x="328" y="222"/>
                      </a:moveTo>
                      <a:lnTo>
                        <a:pt x="328" y="222"/>
                      </a:lnTo>
                      <a:cubicBezTo>
                        <a:pt x="328" y="197"/>
                        <a:pt x="312" y="177"/>
                        <a:pt x="279" y="165"/>
                      </a:cubicBezTo>
                      <a:lnTo>
                        <a:pt x="279" y="165"/>
                      </a:lnTo>
                      <a:cubicBezTo>
                        <a:pt x="246" y="152"/>
                        <a:pt x="213" y="152"/>
                        <a:pt x="180" y="165"/>
                      </a:cubicBezTo>
                      <a:lnTo>
                        <a:pt x="180" y="165"/>
                      </a:lnTo>
                      <a:cubicBezTo>
                        <a:pt x="147" y="177"/>
                        <a:pt x="131" y="197"/>
                        <a:pt x="131" y="222"/>
                      </a:cubicBezTo>
                      <a:lnTo>
                        <a:pt x="131" y="222"/>
                      </a:lnTo>
                      <a:cubicBezTo>
                        <a:pt x="131" y="248"/>
                        <a:pt x="147" y="267"/>
                        <a:pt x="180" y="280"/>
                      </a:cubicBezTo>
                      <a:lnTo>
                        <a:pt x="180" y="280"/>
                      </a:lnTo>
                      <a:cubicBezTo>
                        <a:pt x="213" y="293"/>
                        <a:pt x="246" y="293"/>
                        <a:pt x="279" y="280"/>
                      </a:cubicBezTo>
                      <a:lnTo>
                        <a:pt x="279" y="280"/>
                      </a:lnTo>
                      <a:cubicBezTo>
                        <a:pt x="312" y="267"/>
                        <a:pt x="328" y="248"/>
                        <a:pt x="328" y="222"/>
                      </a:cubicBezTo>
                      <a:close/>
                      <a:moveTo>
                        <a:pt x="426" y="146"/>
                      </a:moveTo>
                      <a:lnTo>
                        <a:pt x="426" y="146"/>
                      </a:lnTo>
                      <a:cubicBezTo>
                        <a:pt x="448" y="172"/>
                        <a:pt x="459" y="197"/>
                        <a:pt x="459" y="222"/>
                      </a:cubicBezTo>
                      <a:lnTo>
                        <a:pt x="459" y="222"/>
                      </a:lnTo>
                      <a:cubicBezTo>
                        <a:pt x="459" y="248"/>
                        <a:pt x="448" y="273"/>
                        <a:pt x="426" y="299"/>
                      </a:cubicBezTo>
                      <a:lnTo>
                        <a:pt x="361" y="376"/>
                      </a:lnTo>
                      <a:lnTo>
                        <a:pt x="361" y="376"/>
                      </a:lnTo>
                      <a:cubicBezTo>
                        <a:pt x="339" y="401"/>
                        <a:pt x="312" y="420"/>
                        <a:pt x="279" y="433"/>
                      </a:cubicBezTo>
                      <a:lnTo>
                        <a:pt x="279" y="433"/>
                      </a:lnTo>
                      <a:cubicBezTo>
                        <a:pt x="246" y="446"/>
                        <a:pt x="213" y="446"/>
                        <a:pt x="180" y="433"/>
                      </a:cubicBezTo>
                      <a:lnTo>
                        <a:pt x="180" y="433"/>
                      </a:lnTo>
                      <a:cubicBezTo>
                        <a:pt x="147" y="420"/>
                        <a:pt x="120" y="401"/>
                        <a:pt x="98" y="376"/>
                      </a:cubicBezTo>
                      <a:lnTo>
                        <a:pt x="33" y="299"/>
                      </a:lnTo>
                      <a:lnTo>
                        <a:pt x="33" y="299"/>
                      </a:lnTo>
                      <a:cubicBezTo>
                        <a:pt x="11" y="273"/>
                        <a:pt x="0" y="248"/>
                        <a:pt x="0" y="222"/>
                      </a:cubicBezTo>
                      <a:lnTo>
                        <a:pt x="0" y="222"/>
                      </a:lnTo>
                      <a:cubicBezTo>
                        <a:pt x="0" y="197"/>
                        <a:pt x="11" y="172"/>
                        <a:pt x="33" y="146"/>
                      </a:cubicBezTo>
                      <a:lnTo>
                        <a:pt x="98" y="69"/>
                      </a:lnTo>
                      <a:lnTo>
                        <a:pt x="98" y="69"/>
                      </a:lnTo>
                      <a:cubicBezTo>
                        <a:pt x="120" y="44"/>
                        <a:pt x="147" y="25"/>
                        <a:pt x="180" y="13"/>
                      </a:cubicBezTo>
                      <a:lnTo>
                        <a:pt x="180" y="13"/>
                      </a:lnTo>
                      <a:cubicBezTo>
                        <a:pt x="213" y="0"/>
                        <a:pt x="246" y="0"/>
                        <a:pt x="279" y="13"/>
                      </a:cubicBezTo>
                      <a:lnTo>
                        <a:pt x="279" y="13"/>
                      </a:lnTo>
                      <a:cubicBezTo>
                        <a:pt x="312" y="25"/>
                        <a:pt x="339" y="44"/>
                        <a:pt x="361" y="69"/>
                      </a:cubicBezTo>
                      <a:lnTo>
                        <a:pt x="426" y="146"/>
                      </a:ln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11">
                  <a:extLst>
                    <a:ext uri="{FF2B5EF4-FFF2-40B4-BE49-F238E27FC236}">
                      <a16:creationId xmlns:a16="http://schemas.microsoft.com/office/drawing/2014/main" id="{6F4613DD-114B-8042-94EC-8385544E5914}"/>
                    </a:ext>
                  </a:extLst>
                </p:cNvPr>
                <p:cNvSpPr>
                  <a:spLocks noChangeArrowheads="1"/>
                </p:cNvSpPr>
                <p:nvPr/>
              </p:nvSpPr>
              <p:spPr bwMode="auto">
                <a:xfrm>
                  <a:off x="2690948" y="5645150"/>
                  <a:ext cx="68262" cy="111125"/>
                </a:xfrm>
                <a:custGeom>
                  <a:avLst/>
                  <a:gdLst>
                    <a:gd name="T0" fmla="*/ 11 w 191"/>
                    <a:gd name="T1" fmla="*/ 57 h 307"/>
                    <a:gd name="T2" fmla="*/ 11 w 191"/>
                    <a:gd name="T3" fmla="*/ 57 h 307"/>
                    <a:gd name="T4" fmla="*/ 59 w 191"/>
                    <a:gd name="T5" fmla="*/ 153 h 307"/>
                    <a:gd name="T6" fmla="*/ 190 w 191"/>
                    <a:gd name="T7" fmla="*/ 306 h 307"/>
                    <a:gd name="T8" fmla="*/ 190 w 191"/>
                    <a:gd name="T9" fmla="*/ 0 h 307"/>
                    <a:gd name="T10" fmla="*/ 59 w 191"/>
                    <a:gd name="T11" fmla="*/ 0 h 307"/>
                    <a:gd name="T12" fmla="*/ 59 w 191"/>
                    <a:gd name="T13" fmla="*/ 0 h 307"/>
                    <a:gd name="T14" fmla="*/ 11 w 191"/>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307">
                      <a:moveTo>
                        <a:pt x="11" y="57"/>
                      </a:moveTo>
                      <a:lnTo>
                        <a:pt x="11" y="57"/>
                      </a:lnTo>
                      <a:cubicBezTo>
                        <a:pt x="21" y="96"/>
                        <a:pt x="37" y="127"/>
                        <a:pt x="59" y="153"/>
                      </a:cubicBezTo>
                      <a:lnTo>
                        <a:pt x="190" y="306"/>
                      </a:lnTo>
                      <a:lnTo>
                        <a:pt x="190" y="0"/>
                      </a:lnTo>
                      <a:lnTo>
                        <a:pt x="59" y="0"/>
                      </a:lnTo>
                      <a:lnTo>
                        <a:pt x="59" y="0"/>
                      </a:lnTo>
                      <a:cubicBezTo>
                        <a:pt x="16" y="0"/>
                        <a:pt x="0" y="19"/>
                        <a:pt x="11" y="57"/>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12">
                  <a:extLst>
                    <a:ext uri="{FF2B5EF4-FFF2-40B4-BE49-F238E27FC236}">
                      <a16:creationId xmlns:a16="http://schemas.microsoft.com/office/drawing/2014/main" id="{17BCAC2C-47CA-2646-87DD-120C1CA264B4}"/>
                    </a:ext>
                  </a:extLst>
                </p:cNvPr>
                <p:cNvSpPr>
                  <a:spLocks noChangeArrowheads="1"/>
                </p:cNvSpPr>
                <p:nvPr/>
              </p:nvSpPr>
              <p:spPr bwMode="auto">
                <a:xfrm>
                  <a:off x="1060585" y="5645150"/>
                  <a:ext cx="493713" cy="328613"/>
                </a:xfrm>
                <a:custGeom>
                  <a:avLst/>
                  <a:gdLst>
                    <a:gd name="T0" fmla="*/ 0 w 1373"/>
                    <a:gd name="T1" fmla="*/ 0 h 913"/>
                    <a:gd name="T2" fmla="*/ 1311 w 1373"/>
                    <a:gd name="T3" fmla="*/ 0 h 913"/>
                    <a:gd name="T4" fmla="*/ 1311 w 1373"/>
                    <a:gd name="T5" fmla="*/ 0 h 913"/>
                    <a:gd name="T6" fmla="*/ 1360 w 1373"/>
                    <a:gd name="T7" fmla="*/ 57 h 913"/>
                    <a:gd name="T8" fmla="*/ 1360 w 1373"/>
                    <a:gd name="T9" fmla="*/ 57 h 913"/>
                    <a:gd name="T10" fmla="*/ 1311 w 1373"/>
                    <a:gd name="T11" fmla="*/ 153 h 913"/>
                    <a:gd name="T12" fmla="*/ 1246 w 1373"/>
                    <a:gd name="T13" fmla="*/ 230 h 913"/>
                    <a:gd name="T14" fmla="*/ 1181 w 1373"/>
                    <a:gd name="T15" fmla="*/ 306 h 913"/>
                    <a:gd name="T16" fmla="*/ 1115 w 1373"/>
                    <a:gd name="T17" fmla="*/ 382 h 913"/>
                    <a:gd name="T18" fmla="*/ 1050 w 1373"/>
                    <a:gd name="T19" fmla="*/ 459 h 913"/>
                    <a:gd name="T20" fmla="*/ 983 w 1373"/>
                    <a:gd name="T21" fmla="*/ 535 h 913"/>
                    <a:gd name="T22" fmla="*/ 918 w 1373"/>
                    <a:gd name="T23" fmla="*/ 613 h 913"/>
                    <a:gd name="T24" fmla="*/ 853 w 1373"/>
                    <a:gd name="T25" fmla="*/ 689 h 913"/>
                    <a:gd name="T26" fmla="*/ 787 w 1373"/>
                    <a:gd name="T27" fmla="*/ 765 h 913"/>
                    <a:gd name="T28" fmla="*/ 722 w 1373"/>
                    <a:gd name="T29" fmla="*/ 842 h 913"/>
                    <a:gd name="T30" fmla="*/ 722 w 1373"/>
                    <a:gd name="T31" fmla="*/ 842 h 913"/>
                    <a:gd name="T32" fmla="*/ 640 w 1373"/>
                    <a:gd name="T33" fmla="*/ 900 h 913"/>
                    <a:gd name="T34" fmla="*/ 640 w 1373"/>
                    <a:gd name="T35" fmla="*/ 900 h 913"/>
                    <a:gd name="T36" fmla="*/ 541 w 1373"/>
                    <a:gd name="T37" fmla="*/ 900 h 913"/>
                    <a:gd name="T38" fmla="*/ 541 w 1373"/>
                    <a:gd name="T39" fmla="*/ 900 h 913"/>
                    <a:gd name="T40" fmla="*/ 459 w 1373"/>
                    <a:gd name="T41" fmla="*/ 842 h 913"/>
                    <a:gd name="T42" fmla="*/ 394 w 1373"/>
                    <a:gd name="T43" fmla="*/ 765 h 913"/>
                    <a:gd name="T44" fmla="*/ 328 w 1373"/>
                    <a:gd name="T45" fmla="*/ 689 h 913"/>
                    <a:gd name="T46" fmla="*/ 263 w 1373"/>
                    <a:gd name="T47" fmla="*/ 613 h 913"/>
                    <a:gd name="T48" fmla="*/ 198 w 1373"/>
                    <a:gd name="T49" fmla="*/ 535 h 913"/>
                    <a:gd name="T50" fmla="*/ 131 w 1373"/>
                    <a:gd name="T51" fmla="*/ 459 h 913"/>
                    <a:gd name="T52" fmla="*/ 66 w 1373"/>
                    <a:gd name="T53" fmla="*/ 382 h 913"/>
                    <a:gd name="T54" fmla="*/ 0 w 1373"/>
                    <a:gd name="T55" fmla="*/ 306 h 913"/>
                    <a:gd name="T56" fmla="*/ 0 w 1373"/>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3" h="913">
                      <a:moveTo>
                        <a:pt x="0" y="0"/>
                      </a:moveTo>
                      <a:lnTo>
                        <a:pt x="1311" y="0"/>
                      </a:lnTo>
                      <a:lnTo>
                        <a:pt x="1311" y="0"/>
                      </a:lnTo>
                      <a:cubicBezTo>
                        <a:pt x="1356" y="0"/>
                        <a:pt x="1372" y="19"/>
                        <a:pt x="1360" y="57"/>
                      </a:cubicBezTo>
                      <a:lnTo>
                        <a:pt x="1360" y="57"/>
                      </a:lnTo>
                      <a:cubicBezTo>
                        <a:pt x="1350" y="96"/>
                        <a:pt x="1334" y="127"/>
                        <a:pt x="1311" y="153"/>
                      </a:cubicBezTo>
                      <a:lnTo>
                        <a:pt x="1246" y="230"/>
                      </a:lnTo>
                      <a:lnTo>
                        <a:pt x="1181" y="306"/>
                      </a:lnTo>
                      <a:lnTo>
                        <a:pt x="1115" y="382"/>
                      </a:lnTo>
                      <a:lnTo>
                        <a:pt x="1050" y="459"/>
                      </a:lnTo>
                      <a:lnTo>
                        <a:pt x="983" y="535"/>
                      </a:lnTo>
                      <a:lnTo>
                        <a:pt x="918" y="613"/>
                      </a:lnTo>
                      <a:lnTo>
                        <a:pt x="853" y="689"/>
                      </a:lnTo>
                      <a:lnTo>
                        <a:pt x="787" y="765"/>
                      </a:lnTo>
                      <a:lnTo>
                        <a:pt x="722" y="842"/>
                      </a:lnTo>
                      <a:lnTo>
                        <a:pt x="722" y="842"/>
                      </a:lnTo>
                      <a:cubicBezTo>
                        <a:pt x="700" y="867"/>
                        <a:pt x="673" y="887"/>
                        <a:pt x="640" y="900"/>
                      </a:cubicBezTo>
                      <a:lnTo>
                        <a:pt x="640" y="900"/>
                      </a:lnTo>
                      <a:cubicBezTo>
                        <a:pt x="607" y="912"/>
                        <a:pt x="574" y="912"/>
                        <a:pt x="541" y="900"/>
                      </a:cubicBezTo>
                      <a:lnTo>
                        <a:pt x="541" y="900"/>
                      </a:lnTo>
                      <a:cubicBezTo>
                        <a:pt x="508" y="887"/>
                        <a:pt x="481" y="867"/>
                        <a:pt x="459" y="842"/>
                      </a:cubicBezTo>
                      <a:lnTo>
                        <a:pt x="394" y="765"/>
                      </a:lnTo>
                      <a:lnTo>
                        <a:pt x="328" y="689"/>
                      </a:lnTo>
                      <a:lnTo>
                        <a:pt x="263" y="613"/>
                      </a:lnTo>
                      <a:lnTo>
                        <a:pt x="198" y="535"/>
                      </a:lnTo>
                      <a:lnTo>
                        <a:pt x="131" y="459"/>
                      </a:lnTo>
                      <a:lnTo>
                        <a:pt x="66" y="382"/>
                      </a:lnTo>
                      <a:lnTo>
                        <a:pt x="0" y="306"/>
                      </a:lnTo>
                      <a:lnTo>
                        <a:pt x="0" y="0"/>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13">
                  <a:extLst>
                    <a:ext uri="{FF2B5EF4-FFF2-40B4-BE49-F238E27FC236}">
                      <a16:creationId xmlns:a16="http://schemas.microsoft.com/office/drawing/2014/main" id="{5C1F03F2-AF57-2049-B2D2-8B84D739BA73}"/>
                    </a:ext>
                  </a:extLst>
                </p:cNvPr>
                <p:cNvSpPr>
                  <a:spLocks noChangeArrowheads="1"/>
                </p:cNvSpPr>
                <p:nvPr/>
              </p:nvSpPr>
              <p:spPr bwMode="auto">
                <a:xfrm>
                  <a:off x="1143135" y="5699125"/>
                  <a:ext cx="260350" cy="163513"/>
                </a:xfrm>
                <a:custGeom>
                  <a:avLst/>
                  <a:gdLst>
                    <a:gd name="T0" fmla="*/ 0 w 722"/>
                    <a:gd name="T1" fmla="*/ 77 h 453"/>
                    <a:gd name="T2" fmla="*/ 0 w 722"/>
                    <a:gd name="T3" fmla="*/ 77 h 453"/>
                    <a:gd name="T4" fmla="*/ 33 w 722"/>
                    <a:gd name="T5" fmla="*/ 153 h 453"/>
                    <a:gd name="T6" fmla="*/ 229 w 722"/>
                    <a:gd name="T7" fmla="*/ 382 h 453"/>
                    <a:gd name="T8" fmla="*/ 229 w 722"/>
                    <a:gd name="T9" fmla="*/ 382 h 453"/>
                    <a:gd name="T10" fmla="*/ 311 w 722"/>
                    <a:gd name="T11" fmla="*/ 440 h 453"/>
                    <a:gd name="T12" fmla="*/ 311 w 722"/>
                    <a:gd name="T13" fmla="*/ 440 h 453"/>
                    <a:gd name="T14" fmla="*/ 410 w 722"/>
                    <a:gd name="T15" fmla="*/ 440 h 453"/>
                    <a:gd name="T16" fmla="*/ 410 w 722"/>
                    <a:gd name="T17" fmla="*/ 440 h 453"/>
                    <a:gd name="T18" fmla="*/ 492 w 722"/>
                    <a:gd name="T19" fmla="*/ 382 h 453"/>
                    <a:gd name="T20" fmla="*/ 688 w 722"/>
                    <a:gd name="T21" fmla="*/ 153 h 453"/>
                    <a:gd name="T22" fmla="*/ 688 w 722"/>
                    <a:gd name="T23" fmla="*/ 153 h 453"/>
                    <a:gd name="T24" fmla="*/ 721 w 722"/>
                    <a:gd name="T25" fmla="*/ 77 h 453"/>
                    <a:gd name="T26" fmla="*/ 721 w 722"/>
                    <a:gd name="T27" fmla="*/ 77 h 453"/>
                    <a:gd name="T28" fmla="*/ 672 w 722"/>
                    <a:gd name="T29" fmla="*/ 19 h 453"/>
                    <a:gd name="T30" fmla="*/ 672 w 722"/>
                    <a:gd name="T31" fmla="*/ 19 h 453"/>
                    <a:gd name="T32" fmla="*/ 557 w 722"/>
                    <a:gd name="T33" fmla="*/ 0 h 453"/>
                    <a:gd name="T34" fmla="*/ 164 w 722"/>
                    <a:gd name="T35" fmla="*/ 0 h 453"/>
                    <a:gd name="T36" fmla="*/ 164 w 722"/>
                    <a:gd name="T37" fmla="*/ 0 h 453"/>
                    <a:gd name="T38" fmla="*/ 49 w 722"/>
                    <a:gd name="T39" fmla="*/ 19 h 453"/>
                    <a:gd name="T40" fmla="*/ 49 w 722"/>
                    <a:gd name="T41" fmla="*/ 19 h 453"/>
                    <a:gd name="T42" fmla="*/ 0 w 722"/>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2" h="453">
                      <a:moveTo>
                        <a:pt x="0" y="77"/>
                      </a:moveTo>
                      <a:lnTo>
                        <a:pt x="0" y="77"/>
                      </a:lnTo>
                      <a:cubicBezTo>
                        <a:pt x="0" y="102"/>
                        <a:pt x="11" y="128"/>
                        <a:pt x="33" y="153"/>
                      </a:cubicBezTo>
                      <a:lnTo>
                        <a:pt x="229" y="382"/>
                      </a:lnTo>
                      <a:lnTo>
                        <a:pt x="229" y="382"/>
                      </a:lnTo>
                      <a:cubicBezTo>
                        <a:pt x="251" y="408"/>
                        <a:pt x="278" y="427"/>
                        <a:pt x="311" y="440"/>
                      </a:cubicBezTo>
                      <a:lnTo>
                        <a:pt x="311" y="440"/>
                      </a:lnTo>
                      <a:cubicBezTo>
                        <a:pt x="344" y="452"/>
                        <a:pt x="377" y="452"/>
                        <a:pt x="410" y="440"/>
                      </a:cubicBezTo>
                      <a:lnTo>
                        <a:pt x="410" y="440"/>
                      </a:lnTo>
                      <a:cubicBezTo>
                        <a:pt x="443" y="427"/>
                        <a:pt x="470" y="408"/>
                        <a:pt x="492" y="382"/>
                      </a:cubicBezTo>
                      <a:lnTo>
                        <a:pt x="688" y="153"/>
                      </a:lnTo>
                      <a:lnTo>
                        <a:pt x="688" y="153"/>
                      </a:lnTo>
                      <a:cubicBezTo>
                        <a:pt x="710" y="128"/>
                        <a:pt x="721" y="102"/>
                        <a:pt x="721" y="77"/>
                      </a:cubicBezTo>
                      <a:lnTo>
                        <a:pt x="721" y="77"/>
                      </a:lnTo>
                      <a:cubicBezTo>
                        <a:pt x="721" y="51"/>
                        <a:pt x="705" y="32"/>
                        <a:pt x="672" y="19"/>
                      </a:cubicBezTo>
                      <a:lnTo>
                        <a:pt x="672" y="19"/>
                      </a:lnTo>
                      <a:cubicBezTo>
                        <a:pt x="639" y="7"/>
                        <a:pt x="601" y="0"/>
                        <a:pt x="557" y="0"/>
                      </a:cubicBezTo>
                      <a:lnTo>
                        <a:pt x="164" y="0"/>
                      </a:lnTo>
                      <a:lnTo>
                        <a:pt x="164" y="0"/>
                      </a:lnTo>
                      <a:cubicBezTo>
                        <a:pt x="120" y="0"/>
                        <a:pt x="82" y="7"/>
                        <a:pt x="49" y="19"/>
                      </a:cubicBezTo>
                      <a:lnTo>
                        <a:pt x="49" y="19"/>
                      </a:lnTo>
                      <a:cubicBezTo>
                        <a:pt x="16" y="32"/>
                        <a:pt x="0" y="51"/>
                        <a:pt x="0" y="7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14">
                  <a:extLst>
                    <a:ext uri="{FF2B5EF4-FFF2-40B4-BE49-F238E27FC236}">
                      <a16:creationId xmlns:a16="http://schemas.microsoft.com/office/drawing/2014/main" id="{FA9B1F05-C778-6540-B9B9-09A240E0A977}"/>
                    </a:ext>
                  </a:extLst>
                </p:cNvPr>
                <p:cNvSpPr>
                  <a:spLocks noChangeArrowheads="1"/>
                </p:cNvSpPr>
                <p:nvPr/>
              </p:nvSpPr>
              <p:spPr bwMode="auto">
                <a:xfrm>
                  <a:off x="2641735" y="6619875"/>
                  <a:ext cx="117475" cy="130175"/>
                </a:xfrm>
                <a:custGeom>
                  <a:avLst/>
                  <a:gdLst>
                    <a:gd name="T0" fmla="*/ 196 w 328"/>
                    <a:gd name="T1" fmla="*/ 98 h 361"/>
                    <a:gd name="T2" fmla="*/ 131 w 328"/>
                    <a:gd name="T3" fmla="*/ 164 h 361"/>
                    <a:gd name="T4" fmla="*/ 65 w 328"/>
                    <a:gd name="T5" fmla="*/ 229 h 361"/>
                    <a:gd name="T6" fmla="*/ 65 w 328"/>
                    <a:gd name="T7" fmla="*/ 229 h 361"/>
                    <a:gd name="T8" fmla="*/ 16 w 328"/>
                    <a:gd name="T9" fmla="*/ 311 h 361"/>
                    <a:gd name="T10" fmla="*/ 0 w 328"/>
                    <a:gd name="T11" fmla="*/ 360 h 361"/>
                    <a:gd name="T12" fmla="*/ 262 w 328"/>
                    <a:gd name="T13" fmla="*/ 360 h 361"/>
                    <a:gd name="T14" fmla="*/ 278 w 328"/>
                    <a:gd name="T15" fmla="*/ 311 h 361"/>
                    <a:gd name="T16" fmla="*/ 278 w 328"/>
                    <a:gd name="T17" fmla="*/ 311 h 361"/>
                    <a:gd name="T18" fmla="*/ 327 w 328"/>
                    <a:gd name="T19" fmla="*/ 262 h 361"/>
                    <a:gd name="T20" fmla="*/ 327 w 328"/>
                    <a:gd name="T21" fmla="*/ 0 h 361"/>
                    <a:gd name="T22" fmla="*/ 327 w 328"/>
                    <a:gd name="T23" fmla="*/ 0 h 361"/>
                    <a:gd name="T24" fmla="*/ 262 w 328"/>
                    <a:gd name="T25" fmla="*/ 33 h 361"/>
                    <a:gd name="T26" fmla="*/ 196 w 328"/>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361">
                      <a:moveTo>
                        <a:pt x="196" y="98"/>
                      </a:moveTo>
                      <a:lnTo>
                        <a:pt x="131" y="164"/>
                      </a:lnTo>
                      <a:lnTo>
                        <a:pt x="65" y="229"/>
                      </a:lnTo>
                      <a:lnTo>
                        <a:pt x="65" y="229"/>
                      </a:lnTo>
                      <a:cubicBezTo>
                        <a:pt x="43" y="251"/>
                        <a:pt x="27" y="279"/>
                        <a:pt x="16" y="311"/>
                      </a:cubicBezTo>
                      <a:lnTo>
                        <a:pt x="0" y="360"/>
                      </a:lnTo>
                      <a:lnTo>
                        <a:pt x="262" y="360"/>
                      </a:lnTo>
                      <a:lnTo>
                        <a:pt x="278" y="311"/>
                      </a:lnTo>
                      <a:lnTo>
                        <a:pt x="278" y="311"/>
                      </a:lnTo>
                      <a:cubicBezTo>
                        <a:pt x="289" y="279"/>
                        <a:pt x="306" y="262"/>
                        <a:pt x="327" y="262"/>
                      </a:cubicBezTo>
                      <a:lnTo>
                        <a:pt x="327" y="0"/>
                      </a:lnTo>
                      <a:lnTo>
                        <a:pt x="327" y="0"/>
                      </a:lnTo>
                      <a:cubicBezTo>
                        <a:pt x="306" y="0"/>
                        <a:pt x="284" y="11"/>
                        <a:pt x="262" y="33"/>
                      </a:cubicBezTo>
                      <a:lnTo>
                        <a:pt x="196" y="98"/>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15">
                  <a:extLst>
                    <a:ext uri="{FF2B5EF4-FFF2-40B4-BE49-F238E27FC236}">
                      <a16:creationId xmlns:a16="http://schemas.microsoft.com/office/drawing/2014/main" id="{83375024-9286-5843-BDD7-B0C1180C76D2}"/>
                    </a:ext>
                  </a:extLst>
                </p:cNvPr>
                <p:cNvSpPr>
                  <a:spLocks noChangeArrowheads="1"/>
                </p:cNvSpPr>
                <p:nvPr/>
              </p:nvSpPr>
              <p:spPr bwMode="auto">
                <a:xfrm>
                  <a:off x="2359160" y="6619875"/>
                  <a:ext cx="236538" cy="130175"/>
                </a:xfrm>
                <a:custGeom>
                  <a:avLst/>
                  <a:gdLst>
                    <a:gd name="T0" fmla="*/ 590 w 656"/>
                    <a:gd name="T1" fmla="*/ 229 h 361"/>
                    <a:gd name="T2" fmla="*/ 394 w 656"/>
                    <a:gd name="T3" fmla="*/ 33 h 361"/>
                    <a:gd name="T4" fmla="*/ 394 w 656"/>
                    <a:gd name="T5" fmla="*/ 33 h 361"/>
                    <a:gd name="T6" fmla="*/ 327 w 656"/>
                    <a:gd name="T7" fmla="*/ 0 h 361"/>
                    <a:gd name="T8" fmla="*/ 327 w 656"/>
                    <a:gd name="T9" fmla="*/ 0 h 361"/>
                    <a:gd name="T10" fmla="*/ 262 w 656"/>
                    <a:gd name="T11" fmla="*/ 33 h 361"/>
                    <a:gd name="T12" fmla="*/ 66 w 656"/>
                    <a:gd name="T13" fmla="*/ 229 h 361"/>
                    <a:gd name="T14" fmla="*/ 66 w 656"/>
                    <a:gd name="T15" fmla="*/ 229 h 361"/>
                    <a:gd name="T16" fmla="*/ 16 w 656"/>
                    <a:gd name="T17" fmla="*/ 311 h 361"/>
                    <a:gd name="T18" fmla="*/ 0 w 656"/>
                    <a:gd name="T19" fmla="*/ 360 h 361"/>
                    <a:gd name="T20" fmla="*/ 262 w 656"/>
                    <a:gd name="T21" fmla="*/ 360 h 361"/>
                    <a:gd name="T22" fmla="*/ 279 w 656"/>
                    <a:gd name="T23" fmla="*/ 311 h 361"/>
                    <a:gd name="T24" fmla="*/ 279 w 656"/>
                    <a:gd name="T25" fmla="*/ 311 h 361"/>
                    <a:gd name="T26" fmla="*/ 327 w 656"/>
                    <a:gd name="T27" fmla="*/ 262 h 361"/>
                    <a:gd name="T28" fmla="*/ 327 w 656"/>
                    <a:gd name="T29" fmla="*/ 262 h 361"/>
                    <a:gd name="T30" fmla="*/ 377 w 656"/>
                    <a:gd name="T31" fmla="*/ 311 h 361"/>
                    <a:gd name="T32" fmla="*/ 394 w 656"/>
                    <a:gd name="T33" fmla="*/ 360 h 361"/>
                    <a:gd name="T34" fmla="*/ 655 w 656"/>
                    <a:gd name="T35" fmla="*/ 360 h 361"/>
                    <a:gd name="T36" fmla="*/ 639 w 656"/>
                    <a:gd name="T37" fmla="*/ 311 h 361"/>
                    <a:gd name="T38" fmla="*/ 639 w 656"/>
                    <a:gd name="T39" fmla="*/ 311 h 361"/>
                    <a:gd name="T40" fmla="*/ 590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90" y="229"/>
                      </a:moveTo>
                      <a:lnTo>
                        <a:pt x="394" y="33"/>
                      </a:lnTo>
                      <a:lnTo>
                        <a:pt x="394" y="33"/>
                      </a:lnTo>
                      <a:cubicBezTo>
                        <a:pt x="372" y="11"/>
                        <a:pt x="350" y="0"/>
                        <a:pt x="327" y="0"/>
                      </a:cubicBezTo>
                      <a:lnTo>
                        <a:pt x="327" y="0"/>
                      </a:lnTo>
                      <a:cubicBezTo>
                        <a:pt x="306" y="0"/>
                        <a:pt x="284" y="11"/>
                        <a:pt x="262" y="33"/>
                      </a:cubicBezTo>
                      <a:lnTo>
                        <a:pt x="66" y="229"/>
                      </a:lnTo>
                      <a:lnTo>
                        <a:pt x="66" y="229"/>
                      </a:lnTo>
                      <a:cubicBezTo>
                        <a:pt x="44" y="251"/>
                        <a:pt x="27" y="279"/>
                        <a:pt x="16" y="311"/>
                      </a:cubicBezTo>
                      <a:lnTo>
                        <a:pt x="0" y="360"/>
                      </a:lnTo>
                      <a:lnTo>
                        <a:pt x="262" y="360"/>
                      </a:lnTo>
                      <a:lnTo>
                        <a:pt x="279" y="311"/>
                      </a:lnTo>
                      <a:lnTo>
                        <a:pt x="279" y="311"/>
                      </a:lnTo>
                      <a:cubicBezTo>
                        <a:pt x="290" y="279"/>
                        <a:pt x="306" y="262"/>
                        <a:pt x="327" y="262"/>
                      </a:cubicBezTo>
                      <a:lnTo>
                        <a:pt x="327" y="262"/>
                      </a:lnTo>
                      <a:cubicBezTo>
                        <a:pt x="350" y="262"/>
                        <a:pt x="366" y="279"/>
                        <a:pt x="377" y="311"/>
                      </a:cubicBezTo>
                      <a:lnTo>
                        <a:pt x="394" y="360"/>
                      </a:lnTo>
                      <a:lnTo>
                        <a:pt x="655"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16">
                  <a:extLst>
                    <a:ext uri="{FF2B5EF4-FFF2-40B4-BE49-F238E27FC236}">
                      <a16:creationId xmlns:a16="http://schemas.microsoft.com/office/drawing/2014/main" id="{35B0A28B-EAB0-5C48-B403-13F9A1C6C0F6}"/>
                    </a:ext>
                  </a:extLst>
                </p:cNvPr>
                <p:cNvSpPr>
                  <a:spLocks noChangeArrowheads="1"/>
                </p:cNvSpPr>
                <p:nvPr/>
              </p:nvSpPr>
              <p:spPr bwMode="auto">
                <a:xfrm>
                  <a:off x="2076585" y="6619875"/>
                  <a:ext cx="236538" cy="130175"/>
                </a:xfrm>
                <a:custGeom>
                  <a:avLst/>
                  <a:gdLst>
                    <a:gd name="T0" fmla="*/ 589 w 656"/>
                    <a:gd name="T1" fmla="*/ 229 h 361"/>
                    <a:gd name="T2" fmla="*/ 393 w 656"/>
                    <a:gd name="T3" fmla="*/ 33 h 361"/>
                    <a:gd name="T4" fmla="*/ 393 w 656"/>
                    <a:gd name="T5" fmla="*/ 33 h 361"/>
                    <a:gd name="T6" fmla="*/ 328 w 656"/>
                    <a:gd name="T7" fmla="*/ 0 h 361"/>
                    <a:gd name="T8" fmla="*/ 328 w 656"/>
                    <a:gd name="T9" fmla="*/ 0 h 361"/>
                    <a:gd name="T10" fmla="*/ 261 w 656"/>
                    <a:gd name="T11" fmla="*/ 33 h 361"/>
                    <a:gd name="T12" fmla="*/ 65 w 656"/>
                    <a:gd name="T13" fmla="*/ 229 h 361"/>
                    <a:gd name="T14" fmla="*/ 65 w 656"/>
                    <a:gd name="T15" fmla="*/ 229 h 361"/>
                    <a:gd name="T16" fmla="*/ 16 w 656"/>
                    <a:gd name="T17" fmla="*/ 311 h 361"/>
                    <a:gd name="T18" fmla="*/ 0 w 656"/>
                    <a:gd name="T19" fmla="*/ 360 h 361"/>
                    <a:gd name="T20" fmla="*/ 261 w 656"/>
                    <a:gd name="T21" fmla="*/ 360 h 361"/>
                    <a:gd name="T22" fmla="*/ 278 w 656"/>
                    <a:gd name="T23" fmla="*/ 311 h 361"/>
                    <a:gd name="T24" fmla="*/ 278 w 656"/>
                    <a:gd name="T25" fmla="*/ 311 h 361"/>
                    <a:gd name="T26" fmla="*/ 328 w 656"/>
                    <a:gd name="T27" fmla="*/ 262 h 361"/>
                    <a:gd name="T28" fmla="*/ 328 w 656"/>
                    <a:gd name="T29" fmla="*/ 262 h 361"/>
                    <a:gd name="T30" fmla="*/ 376 w 656"/>
                    <a:gd name="T31" fmla="*/ 311 h 361"/>
                    <a:gd name="T32" fmla="*/ 393 w 656"/>
                    <a:gd name="T33" fmla="*/ 360 h 361"/>
                    <a:gd name="T34" fmla="*/ 655 w 656"/>
                    <a:gd name="T35" fmla="*/ 360 h 361"/>
                    <a:gd name="T36" fmla="*/ 638 w 656"/>
                    <a:gd name="T37" fmla="*/ 311 h 361"/>
                    <a:gd name="T38" fmla="*/ 638 w 656"/>
                    <a:gd name="T39" fmla="*/ 311 h 361"/>
                    <a:gd name="T40" fmla="*/ 589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89" y="229"/>
                      </a:moveTo>
                      <a:lnTo>
                        <a:pt x="393" y="33"/>
                      </a:lnTo>
                      <a:lnTo>
                        <a:pt x="393" y="33"/>
                      </a:lnTo>
                      <a:cubicBezTo>
                        <a:pt x="371" y="11"/>
                        <a:pt x="349" y="0"/>
                        <a:pt x="328" y="0"/>
                      </a:cubicBezTo>
                      <a:lnTo>
                        <a:pt x="328" y="0"/>
                      </a:lnTo>
                      <a:cubicBezTo>
                        <a:pt x="305" y="0"/>
                        <a:pt x="283" y="11"/>
                        <a:pt x="261" y="33"/>
                      </a:cubicBezTo>
                      <a:lnTo>
                        <a:pt x="65" y="229"/>
                      </a:lnTo>
                      <a:lnTo>
                        <a:pt x="65" y="229"/>
                      </a:lnTo>
                      <a:cubicBezTo>
                        <a:pt x="44" y="251"/>
                        <a:pt x="26" y="279"/>
                        <a:pt x="16" y="311"/>
                      </a:cubicBezTo>
                      <a:lnTo>
                        <a:pt x="0" y="360"/>
                      </a:lnTo>
                      <a:lnTo>
                        <a:pt x="261" y="360"/>
                      </a:lnTo>
                      <a:lnTo>
                        <a:pt x="278" y="311"/>
                      </a:lnTo>
                      <a:lnTo>
                        <a:pt x="278" y="311"/>
                      </a:lnTo>
                      <a:cubicBezTo>
                        <a:pt x="289" y="279"/>
                        <a:pt x="305" y="262"/>
                        <a:pt x="328" y="262"/>
                      </a:cubicBezTo>
                      <a:lnTo>
                        <a:pt x="328" y="262"/>
                      </a:lnTo>
                      <a:cubicBezTo>
                        <a:pt x="349" y="262"/>
                        <a:pt x="365" y="279"/>
                        <a:pt x="376" y="311"/>
                      </a:cubicBezTo>
                      <a:lnTo>
                        <a:pt x="393" y="360"/>
                      </a:lnTo>
                      <a:lnTo>
                        <a:pt x="655" y="360"/>
                      </a:lnTo>
                      <a:lnTo>
                        <a:pt x="638" y="311"/>
                      </a:lnTo>
                      <a:lnTo>
                        <a:pt x="638" y="311"/>
                      </a:lnTo>
                      <a:cubicBezTo>
                        <a:pt x="628" y="279"/>
                        <a:pt x="611" y="251"/>
                        <a:pt x="589"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17">
                  <a:extLst>
                    <a:ext uri="{FF2B5EF4-FFF2-40B4-BE49-F238E27FC236}">
                      <a16:creationId xmlns:a16="http://schemas.microsoft.com/office/drawing/2014/main" id="{3BADB693-ECD9-074F-910B-AC9712631648}"/>
                    </a:ext>
                  </a:extLst>
                </p:cNvPr>
                <p:cNvSpPr>
                  <a:spLocks noChangeArrowheads="1"/>
                </p:cNvSpPr>
                <p:nvPr/>
              </p:nvSpPr>
              <p:spPr bwMode="auto">
                <a:xfrm>
                  <a:off x="1792423" y="6619875"/>
                  <a:ext cx="236537" cy="130175"/>
                </a:xfrm>
                <a:custGeom>
                  <a:avLst/>
                  <a:gdLst>
                    <a:gd name="T0" fmla="*/ 590 w 656"/>
                    <a:gd name="T1" fmla="*/ 229 h 361"/>
                    <a:gd name="T2" fmla="*/ 524 w 656"/>
                    <a:gd name="T3" fmla="*/ 164 h 361"/>
                    <a:gd name="T4" fmla="*/ 459 w 656"/>
                    <a:gd name="T5" fmla="*/ 98 h 361"/>
                    <a:gd name="T6" fmla="*/ 393 w 656"/>
                    <a:gd name="T7" fmla="*/ 33 h 361"/>
                    <a:gd name="T8" fmla="*/ 393 w 656"/>
                    <a:gd name="T9" fmla="*/ 33 h 361"/>
                    <a:gd name="T10" fmla="*/ 328 w 656"/>
                    <a:gd name="T11" fmla="*/ 0 h 361"/>
                    <a:gd name="T12" fmla="*/ 328 w 656"/>
                    <a:gd name="T13" fmla="*/ 0 h 361"/>
                    <a:gd name="T14" fmla="*/ 262 w 656"/>
                    <a:gd name="T15" fmla="*/ 33 h 361"/>
                    <a:gd name="T16" fmla="*/ 197 w 656"/>
                    <a:gd name="T17" fmla="*/ 98 h 361"/>
                    <a:gd name="T18" fmla="*/ 131 w 656"/>
                    <a:gd name="T19" fmla="*/ 164 h 361"/>
                    <a:gd name="T20" fmla="*/ 65 w 656"/>
                    <a:gd name="T21" fmla="*/ 229 h 361"/>
                    <a:gd name="T22" fmla="*/ 65 w 656"/>
                    <a:gd name="T23" fmla="*/ 229 h 361"/>
                    <a:gd name="T24" fmla="*/ 16 w 656"/>
                    <a:gd name="T25" fmla="*/ 311 h 361"/>
                    <a:gd name="T26" fmla="*/ 0 w 656"/>
                    <a:gd name="T27" fmla="*/ 360 h 361"/>
                    <a:gd name="T28" fmla="*/ 262 w 656"/>
                    <a:gd name="T29" fmla="*/ 360 h 361"/>
                    <a:gd name="T30" fmla="*/ 278 w 656"/>
                    <a:gd name="T31" fmla="*/ 311 h 361"/>
                    <a:gd name="T32" fmla="*/ 278 w 656"/>
                    <a:gd name="T33" fmla="*/ 311 h 361"/>
                    <a:gd name="T34" fmla="*/ 328 w 656"/>
                    <a:gd name="T35" fmla="*/ 262 h 361"/>
                    <a:gd name="T36" fmla="*/ 328 w 656"/>
                    <a:gd name="T37" fmla="*/ 262 h 361"/>
                    <a:gd name="T38" fmla="*/ 377 w 656"/>
                    <a:gd name="T39" fmla="*/ 311 h 361"/>
                    <a:gd name="T40" fmla="*/ 393 w 656"/>
                    <a:gd name="T41" fmla="*/ 360 h 361"/>
                    <a:gd name="T42" fmla="*/ 655 w 656"/>
                    <a:gd name="T43" fmla="*/ 360 h 361"/>
                    <a:gd name="T44" fmla="*/ 639 w 656"/>
                    <a:gd name="T45" fmla="*/ 311 h 361"/>
                    <a:gd name="T46" fmla="*/ 639 w 656"/>
                    <a:gd name="T47" fmla="*/ 311 h 361"/>
                    <a:gd name="T48" fmla="*/ 590 w 656"/>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6" h="361">
                      <a:moveTo>
                        <a:pt x="590" y="229"/>
                      </a:moveTo>
                      <a:lnTo>
                        <a:pt x="524" y="164"/>
                      </a:lnTo>
                      <a:lnTo>
                        <a:pt x="459" y="98"/>
                      </a:lnTo>
                      <a:lnTo>
                        <a:pt x="393" y="33"/>
                      </a:lnTo>
                      <a:lnTo>
                        <a:pt x="393" y="33"/>
                      </a:lnTo>
                      <a:cubicBezTo>
                        <a:pt x="371" y="11"/>
                        <a:pt x="349" y="0"/>
                        <a:pt x="328" y="0"/>
                      </a:cubicBezTo>
                      <a:lnTo>
                        <a:pt x="328" y="0"/>
                      </a:lnTo>
                      <a:cubicBezTo>
                        <a:pt x="306" y="0"/>
                        <a:pt x="284" y="11"/>
                        <a:pt x="262" y="33"/>
                      </a:cubicBezTo>
                      <a:lnTo>
                        <a:pt x="197" y="98"/>
                      </a:lnTo>
                      <a:lnTo>
                        <a:pt x="131" y="164"/>
                      </a:lnTo>
                      <a:lnTo>
                        <a:pt x="65" y="229"/>
                      </a:lnTo>
                      <a:lnTo>
                        <a:pt x="65" y="229"/>
                      </a:lnTo>
                      <a:cubicBezTo>
                        <a:pt x="43" y="251"/>
                        <a:pt x="27" y="279"/>
                        <a:pt x="16" y="311"/>
                      </a:cubicBezTo>
                      <a:lnTo>
                        <a:pt x="0" y="360"/>
                      </a:lnTo>
                      <a:lnTo>
                        <a:pt x="262" y="360"/>
                      </a:lnTo>
                      <a:lnTo>
                        <a:pt x="278" y="311"/>
                      </a:lnTo>
                      <a:lnTo>
                        <a:pt x="278" y="311"/>
                      </a:lnTo>
                      <a:cubicBezTo>
                        <a:pt x="289" y="279"/>
                        <a:pt x="306" y="262"/>
                        <a:pt x="328" y="262"/>
                      </a:cubicBezTo>
                      <a:lnTo>
                        <a:pt x="328" y="262"/>
                      </a:lnTo>
                      <a:cubicBezTo>
                        <a:pt x="349" y="262"/>
                        <a:pt x="366" y="279"/>
                        <a:pt x="377" y="311"/>
                      </a:cubicBezTo>
                      <a:lnTo>
                        <a:pt x="393" y="360"/>
                      </a:lnTo>
                      <a:lnTo>
                        <a:pt x="655" y="360"/>
                      </a:lnTo>
                      <a:lnTo>
                        <a:pt x="639" y="311"/>
                      </a:lnTo>
                      <a:lnTo>
                        <a:pt x="639" y="311"/>
                      </a:lnTo>
                      <a:cubicBezTo>
                        <a:pt x="628" y="279"/>
                        <a:pt x="612" y="251"/>
                        <a:pt x="590"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18">
                  <a:extLst>
                    <a:ext uri="{FF2B5EF4-FFF2-40B4-BE49-F238E27FC236}">
                      <a16:creationId xmlns:a16="http://schemas.microsoft.com/office/drawing/2014/main" id="{3AC4D865-A4F5-F94B-8903-457C842DD49D}"/>
                    </a:ext>
                  </a:extLst>
                </p:cNvPr>
                <p:cNvSpPr>
                  <a:spLocks noChangeArrowheads="1"/>
                </p:cNvSpPr>
                <p:nvPr/>
              </p:nvSpPr>
              <p:spPr bwMode="auto">
                <a:xfrm>
                  <a:off x="1509848" y="6619875"/>
                  <a:ext cx="236537" cy="130175"/>
                </a:xfrm>
                <a:custGeom>
                  <a:avLst/>
                  <a:gdLst>
                    <a:gd name="T0" fmla="*/ 590 w 656"/>
                    <a:gd name="T1" fmla="*/ 229 h 361"/>
                    <a:gd name="T2" fmla="*/ 525 w 656"/>
                    <a:gd name="T3" fmla="*/ 164 h 361"/>
                    <a:gd name="T4" fmla="*/ 459 w 656"/>
                    <a:gd name="T5" fmla="*/ 98 h 361"/>
                    <a:gd name="T6" fmla="*/ 393 w 656"/>
                    <a:gd name="T7" fmla="*/ 33 h 361"/>
                    <a:gd name="T8" fmla="*/ 393 w 656"/>
                    <a:gd name="T9" fmla="*/ 33 h 361"/>
                    <a:gd name="T10" fmla="*/ 328 w 656"/>
                    <a:gd name="T11" fmla="*/ 0 h 361"/>
                    <a:gd name="T12" fmla="*/ 328 w 656"/>
                    <a:gd name="T13" fmla="*/ 0 h 361"/>
                    <a:gd name="T14" fmla="*/ 263 w 656"/>
                    <a:gd name="T15" fmla="*/ 33 h 361"/>
                    <a:gd name="T16" fmla="*/ 197 w 656"/>
                    <a:gd name="T17" fmla="*/ 98 h 361"/>
                    <a:gd name="T18" fmla="*/ 132 w 656"/>
                    <a:gd name="T19" fmla="*/ 164 h 361"/>
                    <a:gd name="T20" fmla="*/ 65 w 656"/>
                    <a:gd name="T21" fmla="*/ 229 h 361"/>
                    <a:gd name="T22" fmla="*/ 65 w 656"/>
                    <a:gd name="T23" fmla="*/ 229 h 361"/>
                    <a:gd name="T24" fmla="*/ 17 w 656"/>
                    <a:gd name="T25" fmla="*/ 311 h 361"/>
                    <a:gd name="T26" fmla="*/ 0 w 656"/>
                    <a:gd name="T27" fmla="*/ 360 h 361"/>
                    <a:gd name="T28" fmla="*/ 263 w 656"/>
                    <a:gd name="T29" fmla="*/ 360 h 361"/>
                    <a:gd name="T30" fmla="*/ 278 w 656"/>
                    <a:gd name="T31" fmla="*/ 311 h 361"/>
                    <a:gd name="T32" fmla="*/ 278 w 656"/>
                    <a:gd name="T33" fmla="*/ 311 h 361"/>
                    <a:gd name="T34" fmla="*/ 328 w 656"/>
                    <a:gd name="T35" fmla="*/ 262 h 361"/>
                    <a:gd name="T36" fmla="*/ 328 w 656"/>
                    <a:gd name="T37" fmla="*/ 262 h 361"/>
                    <a:gd name="T38" fmla="*/ 377 w 656"/>
                    <a:gd name="T39" fmla="*/ 311 h 361"/>
                    <a:gd name="T40" fmla="*/ 393 w 656"/>
                    <a:gd name="T41" fmla="*/ 360 h 361"/>
                    <a:gd name="T42" fmla="*/ 655 w 656"/>
                    <a:gd name="T43" fmla="*/ 360 h 361"/>
                    <a:gd name="T44" fmla="*/ 639 w 656"/>
                    <a:gd name="T45" fmla="*/ 311 h 361"/>
                    <a:gd name="T46" fmla="*/ 639 w 656"/>
                    <a:gd name="T47" fmla="*/ 311 h 361"/>
                    <a:gd name="T48" fmla="*/ 590 w 656"/>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6" h="361">
                      <a:moveTo>
                        <a:pt x="590" y="229"/>
                      </a:moveTo>
                      <a:lnTo>
                        <a:pt x="525" y="164"/>
                      </a:lnTo>
                      <a:lnTo>
                        <a:pt x="459" y="98"/>
                      </a:lnTo>
                      <a:lnTo>
                        <a:pt x="393" y="33"/>
                      </a:lnTo>
                      <a:lnTo>
                        <a:pt x="393" y="33"/>
                      </a:lnTo>
                      <a:cubicBezTo>
                        <a:pt x="372" y="11"/>
                        <a:pt x="349" y="0"/>
                        <a:pt x="328" y="0"/>
                      </a:cubicBezTo>
                      <a:lnTo>
                        <a:pt x="328" y="0"/>
                      </a:lnTo>
                      <a:cubicBezTo>
                        <a:pt x="306" y="0"/>
                        <a:pt x="284" y="11"/>
                        <a:pt x="263" y="33"/>
                      </a:cubicBezTo>
                      <a:lnTo>
                        <a:pt x="197" y="98"/>
                      </a:lnTo>
                      <a:lnTo>
                        <a:pt x="132" y="164"/>
                      </a:lnTo>
                      <a:lnTo>
                        <a:pt x="65" y="229"/>
                      </a:lnTo>
                      <a:lnTo>
                        <a:pt x="65" y="229"/>
                      </a:lnTo>
                      <a:cubicBezTo>
                        <a:pt x="43" y="251"/>
                        <a:pt x="28" y="279"/>
                        <a:pt x="17" y="311"/>
                      </a:cubicBezTo>
                      <a:lnTo>
                        <a:pt x="0" y="360"/>
                      </a:lnTo>
                      <a:lnTo>
                        <a:pt x="263" y="360"/>
                      </a:lnTo>
                      <a:lnTo>
                        <a:pt x="278" y="311"/>
                      </a:lnTo>
                      <a:lnTo>
                        <a:pt x="278" y="311"/>
                      </a:lnTo>
                      <a:cubicBezTo>
                        <a:pt x="290" y="279"/>
                        <a:pt x="306" y="262"/>
                        <a:pt x="328" y="262"/>
                      </a:cubicBezTo>
                      <a:lnTo>
                        <a:pt x="328" y="262"/>
                      </a:lnTo>
                      <a:cubicBezTo>
                        <a:pt x="349" y="262"/>
                        <a:pt x="366" y="279"/>
                        <a:pt x="377" y="311"/>
                      </a:cubicBezTo>
                      <a:lnTo>
                        <a:pt x="393" y="360"/>
                      </a:lnTo>
                      <a:lnTo>
                        <a:pt x="655"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19">
                  <a:extLst>
                    <a:ext uri="{FF2B5EF4-FFF2-40B4-BE49-F238E27FC236}">
                      <a16:creationId xmlns:a16="http://schemas.microsoft.com/office/drawing/2014/main" id="{20F96603-10D8-E64F-8F1D-065207531DB9}"/>
                    </a:ext>
                  </a:extLst>
                </p:cNvPr>
                <p:cNvSpPr>
                  <a:spLocks noChangeArrowheads="1"/>
                </p:cNvSpPr>
                <p:nvPr/>
              </p:nvSpPr>
              <p:spPr bwMode="auto">
                <a:xfrm>
                  <a:off x="1225685" y="6619875"/>
                  <a:ext cx="236538" cy="130175"/>
                </a:xfrm>
                <a:custGeom>
                  <a:avLst/>
                  <a:gdLst>
                    <a:gd name="T0" fmla="*/ 591 w 657"/>
                    <a:gd name="T1" fmla="*/ 229 h 361"/>
                    <a:gd name="T2" fmla="*/ 524 w 657"/>
                    <a:gd name="T3" fmla="*/ 164 h 361"/>
                    <a:gd name="T4" fmla="*/ 459 w 657"/>
                    <a:gd name="T5" fmla="*/ 98 h 361"/>
                    <a:gd name="T6" fmla="*/ 394 w 657"/>
                    <a:gd name="T7" fmla="*/ 33 h 361"/>
                    <a:gd name="T8" fmla="*/ 394 w 657"/>
                    <a:gd name="T9" fmla="*/ 33 h 361"/>
                    <a:gd name="T10" fmla="*/ 328 w 657"/>
                    <a:gd name="T11" fmla="*/ 0 h 361"/>
                    <a:gd name="T12" fmla="*/ 328 w 657"/>
                    <a:gd name="T13" fmla="*/ 0 h 361"/>
                    <a:gd name="T14" fmla="*/ 263 w 657"/>
                    <a:gd name="T15" fmla="*/ 33 h 361"/>
                    <a:gd name="T16" fmla="*/ 197 w 657"/>
                    <a:gd name="T17" fmla="*/ 98 h 361"/>
                    <a:gd name="T18" fmla="*/ 131 w 657"/>
                    <a:gd name="T19" fmla="*/ 164 h 361"/>
                    <a:gd name="T20" fmla="*/ 66 w 657"/>
                    <a:gd name="T21" fmla="*/ 229 h 361"/>
                    <a:gd name="T22" fmla="*/ 66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8 w 657"/>
                    <a:gd name="T39" fmla="*/ 311 h 361"/>
                    <a:gd name="T40" fmla="*/ 394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4" y="164"/>
                      </a:lnTo>
                      <a:lnTo>
                        <a:pt x="459" y="98"/>
                      </a:lnTo>
                      <a:lnTo>
                        <a:pt x="394" y="33"/>
                      </a:lnTo>
                      <a:lnTo>
                        <a:pt x="394" y="33"/>
                      </a:lnTo>
                      <a:cubicBezTo>
                        <a:pt x="372" y="11"/>
                        <a:pt x="350" y="0"/>
                        <a:pt x="328" y="0"/>
                      </a:cubicBezTo>
                      <a:lnTo>
                        <a:pt x="328" y="0"/>
                      </a:lnTo>
                      <a:cubicBezTo>
                        <a:pt x="306" y="0"/>
                        <a:pt x="285" y="11"/>
                        <a:pt x="263" y="33"/>
                      </a:cubicBezTo>
                      <a:lnTo>
                        <a:pt x="197" y="98"/>
                      </a:lnTo>
                      <a:lnTo>
                        <a:pt x="131" y="164"/>
                      </a:lnTo>
                      <a:lnTo>
                        <a:pt x="66" y="229"/>
                      </a:lnTo>
                      <a:lnTo>
                        <a:pt x="66"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6" y="279"/>
                        <a:pt x="378" y="311"/>
                      </a:cubicBezTo>
                      <a:lnTo>
                        <a:pt x="394" y="360"/>
                      </a:lnTo>
                      <a:lnTo>
                        <a:pt x="656" y="360"/>
                      </a:lnTo>
                      <a:lnTo>
                        <a:pt x="640" y="311"/>
                      </a:lnTo>
                      <a:lnTo>
                        <a:pt x="640" y="311"/>
                      </a:lnTo>
                      <a:cubicBezTo>
                        <a:pt x="629" y="279"/>
                        <a:pt x="613" y="251"/>
                        <a:pt x="591"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20">
                  <a:extLst>
                    <a:ext uri="{FF2B5EF4-FFF2-40B4-BE49-F238E27FC236}">
                      <a16:creationId xmlns:a16="http://schemas.microsoft.com/office/drawing/2014/main" id="{51FEE8BA-1A22-C74F-A218-96DE57769F60}"/>
                    </a:ext>
                  </a:extLst>
                </p:cNvPr>
                <p:cNvSpPr>
                  <a:spLocks noChangeArrowheads="1"/>
                </p:cNvSpPr>
                <p:nvPr/>
              </p:nvSpPr>
              <p:spPr bwMode="auto">
                <a:xfrm>
                  <a:off x="1060585" y="6619875"/>
                  <a:ext cx="119063" cy="130175"/>
                </a:xfrm>
                <a:custGeom>
                  <a:avLst/>
                  <a:gdLst>
                    <a:gd name="T0" fmla="*/ 263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50 w 329"/>
                    <a:gd name="T13" fmla="*/ 311 h 361"/>
                    <a:gd name="T14" fmla="*/ 66 w 329"/>
                    <a:gd name="T15" fmla="*/ 360 h 361"/>
                    <a:gd name="T16" fmla="*/ 328 w 329"/>
                    <a:gd name="T17" fmla="*/ 360 h 361"/>
                    <a:gd name="T18" fmla="*/ 312 w 329"/>
                    <a:gd name="T19" fmla="*/ 311 h 361"/>
                    <a:gd name="T20" fmla="*/ 312 w 329"/>
                    <a:gd name="T21" fmla="*/ 311 h 361"/>
                    <a:gd name="T22" fmla="*/ 263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3" y="229"/>
                      </a:moveTo>
                      <a:lnTo>
                        <a:pt x="66" y="33"/>
                      </a:lnTo>
                      <a:lnTo>
                        <a:pt x="66" y="33"/>
                      </a:lnTo>
                      <a:cubicBezTo>
                        <a:pt x="44" y="11"/>
                        <a:pt x="23" y="0"/>
                        <a:pt x="0" y="0"/>
                      </a:cubicBezTo>
                      <a:lnTo>
                        <a:pt x="0" y="262"/>
                      </a:lnTo>
                      <a:lnTo>
                        <a:pt x="0" y="262"/>
                      </a:lnTo>
                      <a:cubicBezTo>
                        <a:pt x="23" y="262"/>
                        <a:pt x="39" y="279"/>
                        <a:pt x="50" y="311"/>
                      </a:cubicBezTo>
                      <a:lnTo>
                        <a:pt x="66" y="360"/>
                      </a:lnTo>
                      <a:lnTo>
                        <a:pt x="328" y="360"/>
                      </a:lnTo>
                      <a:lnTo>
                        <a:pt x="312" y="311"/>
                      </a:lnTo>
                      <a:lnTo>
                        <a:pt x="312" y="311"/>
                      </a:lnTo>
                      <a:cubicBezTo>
                        <a:pt x="301" y="279"/>
                        <a:pt x="285" y="251"/>
                        <a:pt x="263"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21">
                  <a:extLst>
                    <a:ext uri="{FF2B5EF4-FFF2-40B4-BE49-F238E27FC236}">
                      <a16:creationId xmlns:a16="http://schemas.microsoft.com/office/drawing/2014/main" id="{D489BBA3-45F8-D642-A6BC-ED3E9696AAEF}"/>
                    </a:ext>
                  </a:extLst>
                </p:cNvPr>
                <p:cNvSpPr>
                  <a:spLocks noChangeArrowheads="1"/>
                </p:cNvSpPr>
                <p:nvPr/>
              </p:nvSpPr>
              <p:spPr bwMode="auto">
                <a:xfrm>
                  <a:off x="2606810"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1" y="0"/>
                        <a:pt x="0" y="11"/>
                        <a:pt x="0" y="33"/>
                      </a:cubicBezTo>
                      <a:lnTo>
                        <a:pt x="0" y="33"/>
                      </a:lnTo>
                      <a:cubicBezTo>
                        <a:pt x="0" y="54"/>
                        <a:pt x="11"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22">
                  <a:extLst>
                    <a:ext uri="{FF2B5EF4-FFF2-40B4-BE49-F238E27FC236}">
                      <a16:creationId xmlns:a16="http://schemas.microsoft.com/office/drawing/2014/main" id="{48BFCC43-F1BB-D747-88AD-91BAE335283C}"/>
                    </a:ext>
                  </a:extLst>
                </p:cNvPr>
                <p:cNvSpPr>
                  <a:spLocks noChangeArrowheads="1"/>
                </p:cNvSpPr>
                <p:nvPr/>
              </p:nvSpPr>
              <p:spPr bwMode="auto">
                <a:xfrm>
                  <a:off x="2324235"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4" y="65"/>
                        <a:pt x="65" y="54"/>
                        <a:pt x="65" y="33"/>
                      </a:cubicBezTo>
                      <a:lnTo>
                        <a:pt x="65" y="33"/>
                      </a:lnTo>
                      <a:cubicBezTo>
                        <a:pt x="65" y="11"/>
                        <a:pt x="54"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23">
                  <a:extLst>
                    <a:ext uri="{FF2B5EF4-FFF2-40B4-BE49-F238E27FC236}">
                      <a16:creationId xmlns:a16="http://schemas.microsoft.com/office/drawing/2014/main" id="{F624AD95-C86A-D748-804C-CE5320C77805}"/>
                    </a:ext>
                  </a:extLst>
                </p:cNvPr>
                <p:cNvSpPr>
                  <a:spLocks noChangeArrowheads="1"/>
                </p:cNvSpPr>
                <p:nvPr/>
              </p:nvSpPr>
              <p:spPr bwMode="auto">
                <a:xfrm>
                  <a:off x="2040073"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4" y="65"/>
                        <a:pt x="65" y="54"/>
                        <a:pt x="65" y="33"/>
                      </a:cubicBezTo>
                      <a:lnTo>
                        <a:pt x="65" y="33"/>
                      </a:lnTo>
                      <a:cubicBezTo>
                        <a:pt x="65" y="11"/>
                        <a:pt x="54"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24">
                  <a:extLst>
                    <a:ext uri="{FF2B5EF4-FFF2-40B4-BE49-F238E27FC236}">
                      <a16:creationId xmlns:a16="http://schemas.microsoft.com/office/drawing/2014/main" id="{BF46AEA8-4EDB-1F4D-897F-1383D5CE0BB6}"/>
                    </a:ext>
                  </a:extLst>
                </p:cNvPr>
                <p:cNvSpPr>
                  <a:spLocks noChangeArrowheads="1"/>
                </p:cNvSpPr>
                <p:nvPr/>
              </p:nvSpPr>
              <p:spPr bwMode="auto">
                <a:xfrm>
                  <a:off x="175749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25">
                  <a:extLst>
                    <a:ext uri="{FF2B5EF4-FFF2-40B4-BE49-F238E27FC236}">
                      <a16:creationId xmlns:a16="http://schemas.microsoft.com/office/drawing/2014/main" id="{D3E76AEB-809B-0F49-9EFE-E4B33D602AE6}"/>
                    </a:ext>
                  </a:extLst>
                </p:cNvPr>
                <p:cNvSpPr>
                  <a:spLocks noChangeArrowheads="1"/>
                </p:cNvSpPr>
                <p:nvPr/>
              </p:nvSpPr>
              <p:spPr bwMode="auto">
                <a:xfrm>
                  <a:off x="1473335" y="6619875"/>
                  <a:ext cx="23813" cy="23813"/>
                </a:xfrm>
                <a:custGeom>
                  <a:avLst/>
                  <a:gdLst>
                    <a:gd name="T0" fmla="*/ 34 w 68"/>
                    <a:gd name="T1" fmla="*/ 0 h 66"/>
                    <a:gd name="T2" fmla="*/ 34 w 68"/>
                    <a:gd name="T3" fmla="*/ 0 h 66"/>
                    <a:gd name="T4" fmla="*/ 0 w 68"/>
                    <a:gd name="T5" fmla="*/ 33 h 66"/>
                    <a:gd name="T6" fmla="*/ 0 w 68"/>
                    <a:gd name="T7" fmla="*/ 33 h 66"/>
                    <a:gd name="T8" fmla="*/ 34 w 68"/>
                    <a:gd name="T9" fmla="*/ 65 h 66"/>
                    <a:gd name="T10" fmla="*/ 34 w 68"/>
                    <a:gd name="T11" fmla="*/ 65 h 66"/>
                    <a:gd name="T12" fmla="*/ 67 w 68"/>
                    <a:gd name="T13" fmla="*/ 33 h 66"/>
                    <a:gd name="T14" fmla="*/ 67 w 68"/>
                    <a:gd name="T15" fmla="*/ 33 h 66"/>
                    <a:gd name="T16" fmla="*/ 34 w 6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34" y="0"/>
                      </a:moveTo>
                      <a:lnTo>
                        <a:pt x="34" y="0"/>
                      </a:lnTo>
                      <a:cubicBezTo>
                        <a:pt x="11" y="0"/>
                        <a:pt x="0" y="11"/>
                        <a:pt x="0" y="33"/>
                      </a:cubicBezTo>
                      <a:lnTo>
                        <a:pt x="0" y="33"/>
                      </a:lnTo>
                      <a:cubicBezTo>
                        <a:pt x="0" y="54"/>
                        <a:pt x="11" y="65"/>
                        <a:pt x="34" y="65"/>
                      </a:cubicBezTo>
                      <a:lnTo>
                        <a:pt x="34" y="65"/>
                      </a:lnTo>
                      <a:cubicBezTo>
                        <a:pt x="56" y="65"/>
                        <a:pt x="67" y="54"/>
                        <a:pt x="67" y="33"/>
                      </a:cubicBezTo>
                      <a:lnTo>
                        <a:pt x="67" y="33"/>
                      </a:lnTo>
                      <a:cubicBezTo>
                        <a:pt x="67" y="11"/>
                        <a:pt x="56" y="0"/>
                        <a:pt x="34"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26">
                  <a:extLst>
                    <a:ext uri="{FF2B5EF4-FFF2-40B4-BE49-F238E27FC236}">
                      <a16:creationId xmlns:a16="http://schemas.microsoft.com/office/drawing/2014/main" id="{1DB689AC-B61E-2B41-9CF4-62029FE789F4}"/>
                    </a:ext>
                  </a:extLst>
                </p:cNvPr>
                <p:cNvSpPr>
                  <a:spLocks noChangeArrowheads="1"/>
                </p:cNvSpPr>
                <p:nvPr/>
              </p:nvSpPr>
              <p:spPr bwMode="auto">
                <a:xfrm>
                  <a:off x="1190760" y="6619875"/>
                  <a:ext cx="23813"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0" name="Group 283">
                <a:extLst>
                  <a:ext uri="{FF2B5EF4-FFF2-40B4-BE49-F238E27FC236}">
                    <a16:creationId xmlns:a16="http://schemas.microsoft.com/office/drawing/2014/main" id="{0830F491-52E4-0747-94FB-5C264BB5017A}"/>
                  </a:ext>
                </a:extLst>
              </p:cNvPr>
              <p:cNvGrpSpPr/>
              <p:nvPr/>
            </p:nvGrpSpPr>
            <p:grpSpPr>
              <a:xfrm rot="5400000">
                <a:off x="-490391" y="1445196"/>
                <a:ext cx="2805983" cy="1825200"/>
                <a:chOff x="2754313" y="5645150"/>
                <a:chExt cx="1698625" cy="1104900"/>
              </a:xfrm>
            </p:grpSpPr>
            <p:sp>
              <p:nvSpPr>
                <p:cNvPr id="128" name="Freeform 146">
                  <a:extLst>
                    <a:ext uri="{FF2B5EF4-FFF2-40B4-BE49-F238E27FC236}">
                      <a16:creationId xmlns:a16="http://schemas.microsoft.com/office/drawing/2014/main" id="{98BB660D-6454-3E48-9EA0-7EA1214E3BAF}"/>
                    </a:ext>
                  </a:extLst>
                </p:cNvPr>
                <p:cNvSpPr>
                  <a:spLocks noChangeArrowheads="1"/>
                </p:cNvSpPr>
                <p:nvPr/>
              </p:nvSpPr>
              <p:spPr bwMode="auto">
                <a:xfrm>
                  <a:off x="4384675" y="6470650"/>
                  <a:ext cx="68263" cy="111125"/>
                </a:xfrm>
                <a:custGeom>
                  <a:avLst/>
                  <a:gdLst>
                    <a:gd name="T0" fmla="*/ 59 w 191"/>
                    <a:gd name="T1" fmla="*/ 153 h 307"/>
                    <a:gd name="T2" fmla="*/ 59 w 191"/>
                    <a:gd name="T3" fmla="*/ 153 h 307"/>
                    <a:gd name="T4" fmla="*/ 11 w 191"/>
                    <a:gd name="T5" fmla="*/ 248 h 307"/>
                    <a:gd name="T6" fmla="*/ 11 w 191"/>
                    <a:gd name="T7" fmla="*/ 248 h 307"/>
                    <a:gd name="T8" fmla="*/ 59 w 191"/>
                    <a:gd name="T9" fmla="*/ 306 h 307"/>
                    <a:gd name="T10" fmla="*/ 190 w 191"/>
                    <a:gd name="T11" fmla="*/ 306 h 307"/>
                    <a:gd name="T12" fmla="*/ 190 w 191"/>
                    <a:gd name="T13" fmla="*/ 0 h 307"/>
                    <a:gd name="T14" fmla="*/ 126 w 191"/>
                    <a:gd name="T15" fmla="*/ 76 h 307"/>
                    <a:gd name="T16" fmla="*/ 59 w 191"/>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307">
                      <a:moveTo>
                        <a:pt x="59" y="153"/>
                      </a:moveTo>
                      <a:lnTo>
                        <a:pt x="59" y="153"/>
                      </a:lnTo>
                      <a:cubicBezTo>
                        <a:pt x="37" y="178"/>
                        <a:pt x="22" y="211"/>
                        <a:pt x="11" y="248"/>
                      </a:cubicBezTo>
                      <a:lnTo>
                        <a:pt x="11" y="248"/>
                      </a:lnTo>
                      <a:cubicBezTo>
                        <a:pt x="0" y="286"/>
                        <a:pt x="16" y="306"/>
                        <a:pt x="59" y="306"/>
                      </a:cubicBezTo>
                      <a:lnTo>
                        <a:pt x="190" y="306"/>
                      </a:lnTo>
                      <a:lnTo>
                        <a:pt x="190" y="0"/>
                      </a:lnTo>
                      <a:lnTo>
                        <a:pt x="126" y="76"/>
                      </a:lnTo>
                      <a:lnTo>
                        <a:pt x="59" y="153"/>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147">
                  <a:extLst>
                    <a:ext uri="{FF2B5EF4-FFF2-40B4-BE49-F238E27FC236}">
                      <a16:creationId xmlns:a16="http://schemas.microsoft.com/office/drawing/2014/main" id="{5D41452D-723B-D84B-A703-27E4945FF9C6}"/>
                    </a:ext>
                  </a:extLst>
                </p:cNvPr>
                <p:cNvSpPr>
                  <a:spLocks noChangeArrowheads="1"/>
                </p:cNvSpPr>
                <p:nvPr/>
              </p:nvSpPr>
              <p:spPr bwMode="auto">
                <a:xfrm>
                  <a:off x="2754313" y="6253163"/>
                  <a:ext cx="493712" cy="328612"/>
                </a:xfrm>
                <a:custGeom>
                  <a:avLst/>
                  <a:gdLst>
                    <a:gd name="T0" fmla="*/ 0 w 1373"/>
                    <a:gd name="T1" fmla="*/ 605 h 912"/>
                    <a:gd name="T2" fmla="*/ 66 w 1373"/>
                    <a:gd name="T3" fmla="*/ 528 h 912"/>
                    <a:gd name="T4" fmla="*/ 263 w 1373"/>
                    <a:gd name="T5" fmla="*/ 299 h 912"/>
                    <a:gd name="T6" fmla="*/ 328 w 1373"/>
                    <a:gd name="T7" fmla="*/ 222 h 912"/>
                    <a:gd name="T8" fmla="*/ 394 w 1373"/>
                    <a:gd name="T9" fmla="*/ 146 h 912"/>
                    <a:gd name="T10" fmla="*/ 459 w 1373"/>
                    <a:gd name="T11" fmla="*/ 70 h 912"/>
                    <a:gd name="T12" fmla="*/ 459 w 1373"/>
                    <a:gd name="T13" fmla="*/ 70 h 912"/>
                    <a:gd name="T14" fmla="*/ 541 w 1373"/>
                    <a:gd name="T15" fmla="*/ 12 h 912"/>
                    <a:gd name="T16" fmla="*/ 541 w 1373"/>
                    <a:gd name="T17" fmla="*/ 12 h 912"/>
                    <a:gd name="T18" fmla="*/ 640 w 1373"/>
                    <a:gd name="T19" fmla="*/ 12 h 912"/>
                    <a:gd name="T20" fmla="*/ 640 w 1373"/>
                    <a:gd name="T21" fmla="*/ 12 h 912"/>
                    <a:gd name="T22" fmla="*/ 722 w 1373"/>
                    <a:gd name="T23" fmla="*/ 70 h 912"/>
                    <a:gd name="T24" fmla="*/ 788 w 1373"/>
                    <a:gd name="T25" fmla="*/ 146 h 912"/>
                    <a:gd name="T26" fmla="*/ 853 w 1373"/>
                    <a:gd name="T27" fmla="*/ 222 h 912"/>
                    <a:gd name="T28" fmla="*/ 919 w 1373"/>
                    <a:gd name="T29" fmla="*/ 299 h 912"/>
                    <a:gd name="T30" fmla="*/ 1115 w 1373"/>
                    <a:gd name="T31" fmla="*/ 528 h 912"/>
                    <a:gd name="T32" fmla="*/ 1181 w 1373"/>
                    <a:gd name="T33" fmla="*/ 605 h 912"/>
                    <a:gd name="T34" fmla="*/ 1246 w 1373"/>
                    <a:gd name="T35" fmla="*/ 681 h 912"/>
                    <a:gd name="T36" fmla="*/ 1311 w 1373"/>
                    <a:gd name="T37" fmla="*/ 758 h 912"/>
                    <a:gd name="T38" fmla="*/ 1311 w 1373"/>
                    <a:gd name="T39" fmla="*/ 758 h 912"/>
                    <a:gd name="T40" fmla="*/ 1361 w 1373"/>
                    <a:gd name="T41" fmla="*/ 853 h 912"/>
                    <a:gd name="T42" fmla="*/ 1361 w 1373"/>
                    <a:gd name="T43" fmla="*/ 853 h 912"/>
                    <a:gd name="T44" fmla="*/ 1311 w 1373"/>
                    <a:gd name="T45" fmla="*/ 911 h 912"/>
                    <a:gd name="T46" fmla="*/ 0 w 1373"/>
                    <a:gd name="T47" fmla="*/ 911 h 912"/>
                    <a:gd name="T48" fmla="*/ 0 w 1373"/>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3" h="912">
                      <a:moveTo>
                        <a:pt x="0" y="605"/>
                      </a:moveTo>
                      <a:lnTo>
                        <a:pt x="66" y="528"/>
                      </a:lnTo>
                      <a:lnTo>
                        <a:pt x="263" y="299"/>
                      </a:lnTo>
                      <a:lnTo>
                        <a:pt x="328" y="222"/>
                      </a:lnTo>
                      <a:lnTo>
                        <a:pt x="394" y="146"/>
                      </a:lnTo>
                      <a:lnTo>
                        <a:pt x="459" y="70"/>
                      </a:lnTo>
                      <a:lnTo>
                        <a:pt x="459" y="70"/>
                      </a:lnTo>
                      <a:cubicBezTo>
                        <a:pt x="482" y="44"/>
                        <a:pt x="508" y="25"/>
                        <a:pt x="541" y="12"/>
                      </a:cubicBezTo>
                      <a:lnTo>
                        <a:pt x="541" y="12"/>
                      </a:lnTo>
                      <a:cubicBezTo>
                        <a:pt x="574" y="0"/>
                        <a:pt x="607" y="0"/>
                        <a:pt x="640" y="12"/>
                      </a:cubicBezTo>
                      <a:lnTo>
                        <a:pt x="640" y="12"/>
                      </a:lnTo>
                      <a:cubicBezTo>
                        <a:pt x="673" y="25"/>
                        <a:pt x="700" y="44"/>
                        <a:pt x="722" y="70"/>
                      </a:cubicBezTo>
                      <a:lnTo>
                        <a:pt x="788" y="146"/>
                      </a:lnTo>
                      <a:lnTo>
                        <a:pt x="853" y="222"/>
                      </a:lnTo>
                      <a:lnTo>
                        <a:pt x="919" y="299"/>
                      </a:lnTo>
                      <a:lnTo>
                        <a:pt x="1115" y="528"/>
                      </a:lnTo>
                      <a:lnTo>
                        <a:pt x="1181" y="605"/>
                      </a:lnTo>
                      <a:lnTo>
                        <a:pt x="1246" y="681"/>
                      </a:lnTo>
                      <a:lnTo>
                        <a:pt x="1311" y="758"/>
                      </a:lnTo>
                      <a:lnTo>
                        <a:pt x="1311" y="758"/>
                      </a:lnTo>
                      <a:cubicBezTo>
                        <a:pt x="1334" y="783"/>
                        <a:pt x="1350" y="816"/>
                        <a:pt x="1361" y="853"/>
                      </a:cubicBezTo>
                      <a:lnTo>
                        <a:pt x="1361" y="853"/>
                      </a:lnTo>
                      <a:cubicBezTo>
                        <a:pt x="1372" y="891"/>
                        <a:pt x="1356" y="911"/>
                        <a:pt x="1311" y="911"/>
                      </a:cubicBezTo>
                      <a:lnTo>
                        <a:pt x="0" y="911"/>
                      </a:lnTo>
                      <a:lnTo>
                        <a:pt x="0" y="605"/>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148">
                  <a:extLst>
                    <a:ext uri="{FF2B5EF4-FFF2-40B4-BE49-F238E27FC236}">
                      <a16:creationId xmlns:a16="http://schemas.microsoft.com/office/drawing/2014/main" id="{DC227F8A-341F-CC4A-A1C2-D21A486E7AF1}"/>
                    </a:ext>
                  </a:extLst>
                </p:cNvPr>
                <p:cNvSpPr>
                  <a:spLocks noChangeArrowheads="1"/>
                </p:cNvSpPr>
                <p:nvPr/>
              </p:nvSpPr>
              <p:spPr bwMode="auto">
                <a:xfrm>
                  <a:off x="2836863" y="6362700"/>
                  <a:ext cx="260350" cy="163513"/>
                </a:xfrm>
                <a:custGeom>
                  <a:avLst/>
                  <a:gdLst>
                    <a:gd name="T0" fmla="*/ 0 w 722"/>
                    <a:gd name="T1" fmla="*/ 376 h 454"/>
                    <a:gd name="T2" fmla="*/ 0 w 722"/>
                    <a:gd name="T3" fmla="*/ 376 h 454"/>
                    <a:gd name="T4" fmla="*/ 50 w 722"/>
                    <a:gd name="T5" fmla="*/ 434 h 454"/>
                    <a:gd name="T6" fmla="*/ 50 w 722"/>
                    <a:gd name="T7" fmla="*/ 434 h 454"/>
                    <a:gd name="T8" fmla="*/ 164 w 722"/>
                    <a:gd name="T9" fmla="*/ 453 h 454"/>
                    <a:gd name="T10" fmla="*/ 558 w 722"/>
                    <a:gd name="T11" fmla="*/ 453 h 454"/>
                    <a:gd name="T12" fmla="*/ 558 w 722"/>
                    <a:gd name="T13" fmla="*/ 453 h 454"/>
                    <a:gd name="T14" fmla="*/ 672 w 722"/>
                    <a:gd name="T15" fmla="*/ 434 h 454"/>
                    <a:gd name="T16" fmla="*/ 672 w 722"/>
                    <a:gd name="T17" fmla="*/ 434 h 454"/>
                    <a:gd name="T18" fmla="*/ 721 w 722"/>
                    <a:gd name="T19" fmla="*/ 376 h 454"/>
                    <a:gd name="T20" fmla="*/ 721 w 722"/>
                    <a:gd name="T21" fmla="*/ 376 h 454"/>
                    <a:gd name="T22" fmla="*/ 689 w 722"/>
                    <a:gd name="T23" fmla="*/ 300 h 454"/>
                    <a:gd name="T24" fmla="*/ 623 w 722"/>
                    <a:gd name="T25" fmla="*/ 223 h 454"/>
                    <a:gd name="T26" fmla="*/ 558 w 722"/>
                    <a:gd name="T27" fmla="*/ 148 h 454"/>
                    <a:gd name="T28" fmla="*/ 492 w 722"/>
                    <a:gd name="T29" fmla="*/ 70 h 454"/>
                    <a:gd name="T30" fmla="*/ 492 w 722"/>
                    <a:gd name="T31" fmla="*/ 70 h 454"/>
                    <a:gd name="T32" fmla="*/ 410 w 722"/>
                    <a:gd name="T33" fmla="*/ 13 h 454"/>
                    <a:gd name="T34" fmla="*/ 410 w 722"/>
                    <a:gd name="T35" fmla="*/ 13 h 454"/>
                    <a:gd name="T36" fmla="*/ 311 w 722"/>
                    <a:gd name="T37" fmla="*/ 13 h 454"/>
                    <a:gd name="T38" fmla="*/ 311 w 722"/>
                    <a:gd name="T39" fmla="*/ 13 h 454"/>
                    <a:gd name="T40" fmla="*/ 229 w 722"/>
                    <a:gd name="T41" fmla="*/ 70 h 454"/>
                    <a:gd name="T42" fmla="*/ 164 w 722"/>
                    <a:gd name="T43" fmla="*/ 148 h 454"/>
                    <a:gd name="T44" fmla="*/ 98 w 722"/>
                    <a:gd name="T45" fmla="*/ 223 h 454"/>
                    <a:gd name="T46" fmla="*/ 33 w 722"/>
                    <a:gd name="T47" fmla="*/ 300 h 454"/>
                    <a:gd name="T48" fmla="*/ 33 w 722"/>
                    <a:gd name="T49" fmla="*/ 300 h 454"/>
                    <a:gd name="T50" fmla="*/ 0 w 722"/>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2" h="454">
                      <a:moveTo>
                        <a:pt x="0" y="376"/>
                      </a:moveTo>
                      <a:lnTo>
                        <a:pt x="0" y="376"/>
                      </a:lnTo>
                      <a:cubicBezTo>
                        <a:pt x="0" y="402"/>
                        <a:pt x="16" y="421"/>
                        <a:pt x="50" y="434"/>
                      </a:cubicBezTo>
                      <a:lnTo>
                        <a:pt x="50" y="434"/>
                      </a:lnTo>
                      <a:cubicBezTo>
                        <a:pt x="82" y="447"/>
                        <a:pt x="121" y="453"/>
                        <a:pt x="164" y="453"/>
                      </a:cubicBezTo>
                      <a:lnTo>
                        <a:pt x="558" y="453"/>
                      </a:lnTo>
                      <a:lnTo>
                        <a:pt x="558" y="453"/>
                      </a:lnTo>
                      <a:cubicBezTo>
                        <a:pt x="601" y="453"/>
                        <a:pt x="639" y="447"/>
                        <a:pt x="672" y="434"/>
                      </a:cubicBezTo>
                      <a:lnTo>
                        <a:pt x="672" y="434"/>
                      </a:lnTo>
                      <a:cubicBezTo>
                        <a:pt x="706" y="421"/>
                        <a:pt x="721" y="402"/>
                        <a:pt x="721" y="376"/>
                      </a:cubicBezTo>
                      <a:lnTo>
                        <a:pt x="721" y="376"/>
                      </a:lnTo>
                      <a:cubicBezTo>
                        <a:pt x="721" y="351"/>
                        <a:pt x="710" y="326"/>
                        <a:pt x="689" y="300"/>
                      </a:cubicBezTo>
                      <a:lnTo>
                        <a:pt x="623" y="223"/>
                      </a:lnTo>
                      <a:lnTo>
                        <a:pt x="558" y="148"/>
                      </a:lnTo>
                      <a:lnTo>
                        <a:pt x="492" y="70"/>
                      </a:lnTo>
                      <a:lnTo>
                        <a:pt x="492" y="70"/>
                      </a:lnTo>
                      <a:cubicBezTo>
                        <a:pt x="470" y="45"/>
                        <a:pt x="443" y="25"/>
                        <a:pt x="410" y="13"/>
                      </a:cubicBezTo>
                      <a:lnTo>
                        <a:pt x="410" y="13"/>
                      </a:lnTo>
                      <a:cubicBezTo>
                        <a:pt x="377" y="0"/>
                        <a:pt x="344" y="0"/>
                        <a:pt x="311" y="13"/>
                      </a:cubicBezTo>
                      <a:lnTo>
                        <a:pt x="311" y="13"/>
                      </a:lnTo>
                      <a:cubicBezTo>
                        <a:pt x="278" y="25"/>
                        <a:pt x="252" y="45"/>
                        <a:pt x="229" y="70"/>
                      </a:cubicBezTo>
                      <a:lnTo>
                        <a:pt x="164" y="148"/>
                      </a:lnTo>
                      <a:lnTo>
                        <a:pt x="98" y="223"/>
                      </a:lnTo>
                      <a:lnTo>
                        <a:pt x="33" y="300"/>
                      </a:lnTo>
                      <a:lnTo>
                        <a:pt x="33" y="300"/>
                      </a:lnTo>
                      <a:cubicBezTo>
                        <a:pt x="11" y="326"/>
                        <a:pt x="0" y="351"/>
                        <a:pt x="0" y="376"/>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149">
                  <a:extLst>
                    <a:ext uri="{FF2B5EF4-FFF2-40B4-BE49-F238E27FC236}">
                      <a16:creationId xmlns:a16="http://schemas.microsoft.com/office/drawing/2014/main" id="{CCBC1F48-AF75-4B4F-9746-AE9D1AEDB7EB}"/>
                    </a:ext>
                  </a:extLst>
                </p:cNvPr>
                <p:cNvSpPr>
                  <a:spLocks noChangeArrowheads="1"/>
                </p:cNvSpPr>
                <p:nvPr/>
              </p:nvSpPr>
              <p:spPr bwMode="auto">
                <a:xfrm>
                  <a:off x="3119438" y="5645150"/>
                  <a:ext cx="1333500" cy="936625"/>
                </a:xfrm>
                <a:custGeom>
                  <a:avLst/>
                  <a:gdLst>
                    <a:gd name="T0" fmla="*/ 3130 w 3704"/>
                    <a:gd name="T1" fmla="*/ 1014 h 2602"/>
                    <a:gd name="T2" fmla="*/ 2655 w 3704"/>
                    <a:gd name="T3" fmla="*/ 651 h 2602"/>
                    <a:gd name="T4" fmla="*/ 2600 w 3704"/>
                    <a:gd name="T5" fmla="*/ 816 h 2602"/>
                    <a:gd name="T6" fmla="*/ 3048 w 3704"/>
                    <a:gd name="T7" fmla="*/ 1071 h 2602"/>
                    <a:gd name="T8" fmla="*/ 3343 w 3704"/>
                    <a:gd name="T9" fmla="*/ 1300 h 2602"/>
                    <a:gd name="T10" fmla="*/ 3106 w 3704"/>
                    <a:gd name="T11" fmla="*/ 1548 h 2602"/>
                    <a:gd name="T12" fmla="*/ 3475 w 3704"/>
                    <a:gd name="T13" fmla="*/ 1300 h 2602"/>
                    <a:gd name="T14" fmla="*/ 2409 w 3704"/>
                    <a:gd name="T15" fmla="*/ 1052 h 2602"/>
                    <a:gd name="T16" fmla="*/ 1885 w 3704"/>
                    <a:gd name="T17" fmla="*/ 785 h 2602"/>
                    <a:gd name="T18" fmla="*/ 1360 w 3704"/>
                    <a:gd name="T19" fmla="*/ 1091 h 2602"/>
                    <a:gd name="T20" fmla="*/ 1196 w 3704"/>
                    <a:gd name="T21" fmla="*/ 1396 h 2602"/>
                    <a:gd name="T22" fmla="*/ 1721 w 3704"/>
                    <a:gd name="T23" fmla="*/ 1702 h 2602"/>
                    <a:gd name="T24" fmla="*/ 2147 w 3704"/>
                    <a:gd name="T25" fmla="*/ 1702 h 2602"/>
                    <a:gd name="T26" fmla="*/ 2671 w 3704"/>
                    <a:gd name="T27" fmla="*/ 1396 h 2602"/>
                    <a:gd name="T28" fmla="*/ 1868 w 3704"/>
                    <a:gd name="T29" fmla="*/ 2143 h 2602"/>
                    <a:gd name="T30" fmla="*/ 1286 w 3704"/>
                    <a:gd name="T31" fmla="*/ 765 h 2602"/>
                    <a:gd name="T32" fmla="*/ 1213 w 3704"/>
                    <a:gd name="T33" fmla="*/ 651 h 2602"/>
                    <a:gd name="T34" fmla="*/ 738 w 3704"/>
                    <a:gd name="T35" fmla="*/ 1014 h 2602"/>
                    <a:gd name="T36" fmla="*/ 492 w 3704"/>
                    <a:gd name="T37" fmla="*/ 1454 h 2602"/>
                    <a:gd name="T38" fmla="*/ 764 w 3704"/>
                    <a:gd name="T39" fmla="*/ 1546 h 2602"/>
                    <a:gd name="T40" fmla="*/ 525 w 3704"/>
                    <a:gd name="T41" fmla="*/ 1300 h 2602"/>
                    <a:gd name="T42" fmla="*/ 873 w 3704"/>
                    <a:gd name="T43" fmla="*/ 1057 h 2602"/>
                    <a:gd name="T44" fmla="*/ 1344 w 3704"/>
                    <a:gd name="T45" fmla="*/ 765 h 2602"/>
                    <a:gd name="T46" fmla="*/ 2524 w 3704"/>
                    <a:gd name="T47" fmla="*/ 765 h 2602"/>
                    <a:gd name="T48" fmla="*/ 3703 w 3704"/>
                    <a:gd name="T49" fmla="*/ 1683 h 2602"/>
                    <a:gd name="T50" fmla="*/ 3343 w 3704"/>
                    <a:gd name="T51" fmla="*/ 1912 h 2602"/>
                    <a:gd name="T52" fmla="*/ 2786 w 3704"/>
                    <a:gd name="T53" fmla="*/ 2143 h 2602"/>
                    <a:gd name="T54" fmla="*/ 2278 w 3704"/>
                    <a:gd name="T55" fmla="*/ 2276 h 2602"/>
                    <a:gd name="T56" fmla="*/ 2605 w 3704"/>
                    <a:gd name="T57" fmla="*/ 1893 h 2602"/>
                    <a:gd name="T58" fmla="*/ 2966 w 3704"/>
                    <a:gd name="T59" fmla="*/ 1587 h 2602"/>
                    <a:gd name="T60" fmla="*/ 2770 w 3704"/>
                    <a:gd name="T61" fmla="*/ 1664 h 2602"/>
                    <a:gd name="T62" fmla="*/ 2415 w 3704"/>
                    <a:gd name="T63" fmla="*/ 1862 h 2602"/>
                    <a:gd name="T64" fmla="*/ 2053 w 3704"/>
                    <a:gd name="T65" fmla="*/ 2156 h 2602"/>
                    <a:gd name="T66" fmla="*/ 2261 w 3704"/>
                    <a:gd name="T67" fmla="*/ 2448 h 2602"/>
                    <a:gd name="T68" fmla="*/ 1737 w 3704"/>
                    <a:gd name="T69" fmla="*/ 2295 h 2602"/>
                    <a:gd name="T70" fmla="*/ 1793 w 3704"/>
                    <a:gd name="T71" fmla="*/ 2092 h 2602"/>
                    <a:gd name="T72" fmla="*/ 1344 w 3704"/>
                    <a:gd name="T73" fmla="*/ 1836 h 2602"/>
                    <a:gd name="T74" fmla="*/ 1016 w 3704"/>
                    <a:gd name="T75" fmla="*/ 1607 h 2602"/>
                    <a:gd name="T76" fmla="*/ 950 w 3704"/>
                    <a:gd name="T77" fmla="*/ 1683 h 2602"/>
                    <a:gd name="T78" fmla="*/ 1426 w 3704"/>
                    <a:gd name="T79" fmla="*/ 1893 h 2602"/>
                    <a:gd name="T80" fmla="*/ 1475 w 3704"/>
                    <a:gd name="T81" fmla="*/ 2295 h 2602"/>
                    <a:gd name="T82" fmla="*/ 1114 w 3704"/>
                    <a:gd name="T83" fmla="*/ 2065 h 2602"/>
                    <a:gd name="T84" fmla="*/ 557 w 3704"/>
                    <a:gd name="T85" fmla="*/ 1836 h 2602"/>
                    <a:gd name="T86" fmla="*/ 49 w 3704"/>
                    <a:gd name="T87" fmla="*/ 1664 h 2602"/>
                    <a:gd name="T88" fmla="*/ 33 w 3704"/>
                    <a:gd name="T89" fmla="*/ 1071 h 2602"/>
                    <a:gd name="T90" fmla="*/ 540 w 3704"/>
                    <a:gd name="T91" fmla="*/ 900 h 2602"/>
                    <a:gd name="T92" fmla="*/ 950 w 3704"/>
                    <a:gd name="T93" fmla="*/ 613 h 2602"/>
                    <a:gd name="T94" fmla="*/ 1098 w 3704"/>
                    <a:gd name="T95" fmla="*/ 326 h 2602"/>
                    <a:gd name="T96" fmla="*/ 1541 w 3704"/>
                    <a:gd name="T97" fmla="*/ 535 h 2602"/>
                    <a:gd name="T98" fmla="*/ 1452 w 3704"/>
                    <a:gd name="T99" fmla="*/ 739 h 2602"/>
                    <a:gd name="T100" fmla="*/ 1815 w 3704"/>
                    <a:gd name="T101" fmla="*/ 445 h 2602"/>
                    <a:gd name="T102" fmla="*/ 1606 w 3704"/>
                    <a:gd name="T103" fmla="*/ 0 h 2602"/>
                    <a:gd name="T104" fmla="*/ 2081 w 3704"/>
                    <a:gd name="T105" fmla="*/ 402 h 2602"/>
                    <a:gd name="T106" fmla="*/ 2327 w 3704"/>
                    <a:gd name="T107" fmla="*/ 689 h 2602"/>
                    <a:gd name="T108" fmla="*/ 2442 w 3704"/>
                    <a:gd name="T109" fmla="*/ 708 h 2602"/>
                    <a:gd name="T110" fmla="*/ 2655 w 3704"/>
                    <a:gd name="T111" fmla="*/ 306 h 2602"/>
                    <a:gd name="T112" fmla="*/ 2802 w 3704"/>
                    <a:gd name="T113" fmla="*/ 593 h 2602"/>
                    <a:gd name="T114" fmla="*/ 3311 w 3704"/>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4" h="2602">
                      <a:moveTo>
                        <a:pt x="3475" y="1300"/>
                      </a:moveTo>
                      <a:lnTo>
                        <a:pt x="3475" y="1300"/>
                      </a:lnTo>
                      <a:cubicBezTo>
                        <a:pt x="3475" y="1275"/>
                        <a:pt x="3464" y="1250"/>
                        <a:pt x="3442" y="1224"/>
                      </a:cubicBezTo>
                      <a:lnTo>
                        <a:pt x="3311" y="1071"/>
                      </a:lnTo>
                      <a:lnTo>
                        <a:pt x="3244" y="995"/>
                      </a:lnTo>
                      <a:lnTo>
                        <a:pt x="3244" y="995"/>
                      </a:lnTo>
                      <a:cubicBezTo>
                        <a:pt x="3223" y="969"/>
                        <a:pt x="3201" y="956"/>
                        <a:pt x="3179" y="956"/>
                      </a:cubicBezTo>
                      <a:lnTo>
                        <a:pt x="3179" y="956"/>
                      </a:lnTo>
                      <a:cubicBezTo>
                        <a:pt x="3158" y="956"/>
                        <a:pt x="3141" y="975"/>
                        <a:pt x="3130" y="1014"/>
                      </a:cubicBezTo>
                      <a:lnTo>
                        <a:pt x="3130" y="1014"/>
                      </a:lnTo>
                      <a:cubicBezTo>
                        <a:pt x="3119" y="1052"/>
                        <a:pt x="3092" y="1071"/>
                        <a:pt x="3048" y="1071"/>
                      </a:cubicBezTo>
                      <a:lnTo>
                        <a:pt x="3048" y="1071"/>
                      </a:lnTo>
                      <a:cubicBezTo>
                        <a:pt x="3005" y="1071"/>
                        <a:pt x="2977" y="1052"/>
                        <a:pt x="2966" y="1014"/>
                      </a:cubicBezTo>
                      <a:lnTo>
                        <a:pt x="2966" y="1014"/>
                      </a:lnTo>
                      <a:cubicBezTo>
                        <a:pt x="2956" y="975"/>
                        <a:pt x="2939" y="943"/>
                        <a:pt x="2917" y="918"/>
                      </a:cubicBezTo>
                      <a:lnTo>
                        <a:pt x="2851" y="842"/>
                      </a:lnTo>
                      <a:lnTo>
                        <a:pt x="2786" y="765"/>
                      </a:lnTo>
                      <a:lnTo>
                        <a:pt x="2720" y="689"/>
                      </a:lnTo>
                      <a:lnTo>
                        <a:pt x="2720" y="689"/>
                      </a:lnTo>
                      <a:cubicBezTo>
                        <a:pt x="2698" y="663"/>
                        <a:pt x="2677" y="651"/>
                        <a:pt x="2655" y="651"/>
                      </a:cubicBezTo>
                      <a:lnTo>
                        <a:pt x="2655" y="651"/>
                      </a:lnTo>
                      <a:cubicBezTo>
                        <a:pt x="2633" y="651"/>
                        <a:pt x="2617" y="669"/>
                        <a:pt x="2605" y="708"/>
                      </a:cubicBezTo>
                      <a:lnTo>
                        <a:pt x="2605" y="708"/>
                      </a:lnTo>
                      <a:cubicBezTo>
                        <a:pt x="2601" y="726"/>
                        <a:pt x="2591" y="740"/>
                        <a:pt x="2578" y="749"/>
                      </a:cubicBezTo>
                      <a:lnTo>
                        <a:pt x="2577" y="750"/>
                      </a:lnTo>
                      <a:lnTo>
                        <a:pt x="2578" y="750"/>
                      </a:lnTo>
                      <a:lnTo>
                        <a:pt x="2578" y="750"/>
                      </a:lnTo>
                      <a:cubicBezTo>
                        <a:pt x="2578" y="750"/>
                        <a:pt x="2577" y="750"/>
                        <a:pt x="2577" y="751"/>
                      </a:cubicBezTo>
                      <a:lnTo>
                        <a:pt x="2582" y="765"/>
                      </a:lnTo>
                      <a:lnTo>
                        <a:pt x="2600" y="816"/>
                      </a:lnTo>
                      <a:lnTo>
                        <a:pt x="2600" y="816"/>
                      </a:lnTo>
                      <a:cubicBezTo>
                        <a:pt x="2615" y="859"/>
                        <a:pt x="2638" y="887"/>
                        <a:pt x="2671" y="900"/>
                      </a:cubicBezTo>
                      <a:lnTo>
                        <a:pt x="2770" y="937"/>
                      </a:lnTo>
                      <a:lnTo>
                        <a:pt x="2770" y="937"/>
                      </a:lnTo>
                      <a:cubicBezTo>
                        <a:pt x="2802" y="950"/>
                        <a:pt x="2830" y="969"/>
                        <a:pt x="2851" y="995"/>
                      </a:cubicBezTo>
                      <a:lnTo>
                        <a:pt x="2851" y="995"/>
                      </a:lnTo>
                      <a:cubicBezTo>
                        <a:pt x="2873" y="1020"/>
                        <a:pt x="2903" y="1037"/>
                        <a:pt x="2940" y="1045"/>
                      </a:cubicBezTo>
                      <a:lnTo>
                        <a:pt x="2995" y="1057"/>
                      </a:lnTo>
                      <a:lnTo>
                        <a:pt x="2995" y="1057"/>
                      </a:lnTo>
                      <a:cubicBezTo>
                        <a:pt x="3008" y="1067"/>
                        <a:pt x="3027" y="1071"/>
                        <a:pt x="3048" y="1071"/>
                      </a:cubicBezTo>
                      <a:lnTo>
                        <a:pt x="3048" y="1071"/>
                      </a:lnTo>
                      <a:cubicBezTo>
                        <a:pt x="3070" y="1071"/>
                        <a:pt x="3088" y="1067"/>
                        <a:pt x="3101" y="1057"/>
                      </a:cubicBezTo>
                      <a:lnTo>
                        <a:pt x="3106" y="1071"/>
                      </a:lnTo>
                      <a:lnTo>
                        <a:pt x="3124" y="1121"/>
                      </a:lnTo>
                      <a:lnTo>
                        <a:pt x="3124" y="1121"/>
                      </a:lnTo>
                      <a:cubicBezTo>
                        <a:pt x="3139" y="1164"/>
                        <a:pt x="3163" y="1192"/>
                        <a:pt x="3196" y="1204"/>
                      </a:cubicBezTo>
                      <a:lnTo>
                        <a:pt x="3294" y="1243"/>
                      </a:lnTo>
                      <a:lnTo>
                        <a:pt x="3294" y="1243"/>
                      </a:lnTo>
                      <a:cubicBezTo>
                        <a:pt x="3327" y="1255"/>
                        <a:pt x="3343" y="1275"/>
                        <a:pt x="3343" y="1300"/>
                      </a:cubicBezTo>
                      <a:lnTo>
                        <a:pt x="3343" y="1300"/>
                      </a:lnTo>
                      <a:cubicBezTo>
                        <a:pt x="3343" y="1326"/>
                        <a:pt x="3327" y="1345"/>
                        <a:pt x="3294" y="1358"/>
                      </a:cubicBezTo>
                      <a:lnTo>
                        <a:pt x="3196" y="1396"/>
                      </a:lnTo>
                      <a:lnTo>
                        <a:pt x="3196" y="1396"/>
                      </a:lnTo>
                      <a:cubicBezTo>
                        <a:pt x="3163" y="1409"/>
                        <a:pt x="3139" y="1437"/>
                        <a:pt x="3124" y="1480"/>
                      </a:cubicBezTo>
                      <a:lnTo>
                        <a:pt x="3106" y="1530"/>
                      </a:lnTo>
                      <a:lnTo>
                        <a:pt x="3101" y="1544"/>
                      </a:lnTo>
                      <a:lnTo>
                        <a:pt x="3101" y="1544"/>
                      </a:lnTo>
                      <a:cubicBezTo>
                        <a:pt x="3102" y="1545"/>
                        <a:pt x="3103" y="1546"/>
                        <a:pt x="3105" y="1547"/>
                      </a:cubicBezTo>
                      <a:lnTo>
                        <a:pt x="3101" y="1545"/>
                      </a:lnTo>
                      <a:lnTo>
                        <a:pt x="3106" y="1548"/>
                      </a:lnTo>
                      <a:lnTo>
                        <a:pt x="3106" y="1548"/>
                      </a:lnTo>
                      <a:cubicBezTo>
                        <a:pt x="3117" y="1557"/>
                        <a:pt x="3125" y="1570"/>
                        <a:pt x="3130" y="1587"/>
                      </a:cubicBezTo>
                      <a:lnTo>
                        <a:pt x="3130" y="1587"/>
                      </a:lnTo>
                      <a:cubicBezTo>
                        <a:pt x="3141" y="1625"/>
                        <a:pt x="3158" y="1645"/>
                        <a:pt x="3179" y="1645"/>
                      </a:cubicBezTo>
                      <a:lnTo>
                        <a:pt x="3179" y="1645"/>
                      </a:lnTo>
                      <a:cubicBezTo>
                        <a:pt x="3201" y="1645"/>
                        <a:pt x="3223" y="1632"/>
                        <a:pt x="3244" y="1607"/>
                      </a:cubicBezTo>
                      <a:lnTo>
                        <a:pt x="3376" y="1454"/>
                      </a:lnTo>
                      <a:lnTo>
                        <a:pt x="3442" y="1377"/>
                      </a:lnTo>
                      <a:lnTo>
                        <a:pt x="3442" y="1377"/>
                      </a:lnTo>
                      <a:cubicBezTo>
                        <a:pt x="3464" y="1351"/>
                        <a:pt x="3475" y="1326"/>
                        <a:pt x="3475" y="1300"/>
                      </a:cubicBezTo>
                      <a:close/>
                      <a:moveTo>
                        <a:pt x="2819" y="1300"/>
                      </a:moveTo>
                      <a:lnTo>
                        <a:pt x="2819" y="1300"/>
                      </a:lnTo>
                      <a:cubicBezTo>
                        <a:pt x="2819" y="1275"/>
                        <a:pt x="2802" y="1255"/>
                        <a:pt x="2770" y="1243"/>
                      </a:cubicBezTo>
                      <a:lnTo>
                        <a:pt x="2671" y="1204"/>
                      </a:lnTo>
                      <a:lnTo>
                        <a:pt x="2671" y="1204"/>
                      </a:lnTo>
                      <a:cubicBezTo>
                        <a:pt x="2638" y="1192"/>
                        <a:pt x="2611" y="1173"/>
                        <a:pt x="2589" y="1147"/>
                      </a:cubicBezTo>
                      <a:lnTo>
                        <a:pt x="2589" y="1147"/>
                      </a:lnTo>
                      <a:cubicBezTo>
                        <a:pt x="2567" y="1122"/>
                        <a:pt x="2540" y="1103"/>
                        <a:pt x="2507" y="1091"/>
                      </a:cubicBezTo>
                      <a:lnTo>
                        <a:pt x="2409" y="1052"/>
                      </a:lnTo>
                      <a:lnTo>
                        <a:pt x="2409" y="1052"/>
                      </a:lnTo>
                      <a:cubicBezTo>
                        <a:pt x="2376" y="1039"/>
                        <a:pt x="2349" y="1020"/>
                        <a:pt x="2327" y="995"/>
                      </a:cubicBezTo>
                      <a:lnTo>
                        <a:pt x="2327" y="995"/>
                      </a:lnTo>
                      <a:cubicBezTo>
                        <a:pt x="2305" y="969"/>
                        <a:pt x="2278" y="950"/>
                        <a:pt x="2245" y="937"/>
                      </a:cubicBezTo>
                      <a:lnTo>
                        <a:pt x="2147" y="900"/>
                      </a:lnTo>
                      <a:lnTo>
                        <a:pt x="2147" y="900"/>
                      </a:lnTo>
                      <a:cubicBezTo>
                        <a:pt x="2114" y="887"/>
                        <a:pt x="2086" y="867"/>
                        <a:pt x="2065" y="842"/>
                      </a:cubicBezTo>
                      <a:lnTo>
                        <a:pt x="2065" y="842"/>
                      </a:lnTo>
                      <a:cubicBezTo>
                        <a:pt x="2043" y="816"/>
                        <a:pt x="2015" y="797"/>
                        <a:pt x="1983" y="785"/>
                      </a:cubicBezTo>
                      <a:lnTo>
                        <a:pt x="1983" y="785"/>
                      </a:lnTo>
                      <a:cubicBezTo>
                        <a:pt x="1950" y="772"/>
                        <a:pt x="1918" y="772"/>
                        <a:pt x="1885" y="785"/>
                      </a:cubicBezTo>
                      <a:lnTo>
                        <a:pt x="1885" y="785"/>
                      </a:lnTo>
                      <a:cubicBezTo>
                        <a:pt x="1851" y="797"/>
                        <a:pt x="1824" y="816"/>
                        <a:pt x="1803" y="842"/>
                      </a:cubicBezTo>
                      <a:lnTo>
                        <a:pt x="1803" y="842"/>
                      </a:lnTo>
                      <a:cubicBezTo>
                        <a:pt x="1780" y="867"/>
                        <a:pt x="1754" y="887"/>
                        <a:pt x="1721" y="900"/>
                      </a:cubicBezTo>
                      <a:lnTo>
                        <a:pt x="1622" y="937"/>
                      </a:lnTo>
                      <a:lnTo>
                        <a:pt x="1622" y="937"/>
                      </a:lnTo>
                      <a:cubicBezTo>
                        <a:pt x="1590" y="950"/>
                        <a:pt x="1562" y="969"/>
                        <a:pt x="1541" y="995"/>
                      </a:cubicBezTo>
                      <a:lnTo>
                        <a:pt x="1541" y="995"/>
                      </a:lnTo>
                      <a:cubicBezTo>
                        <a:pt x="1519" y="1020"/>
                        <a:pt x="1491" y="1039"/>
                        <a:pt x="1459" y="1052"/>
                      </a:cubicBezTo>
                      <a:lnTo>
                        <a:pt x="1360" y="1091"/>
                      </a:lnTo>
                      <a:lnTo>
                        <a:pt x="1360" y="1091"/>
                      </a:lnTo>
                      <a:cubicBezTo>
                        <a:pt x="1328" y="1103"/>
                        <a:pt x="1300" y="1122"/>
                        <a:pt x="1278" y="1147"/>
                      </a:cubicBezTo>
                      <a:lnTo>
                        <a:pt x="1278" y="1147"/>
                      </a:lnTo>
                      <a:cubicBezTo>
                        <a:pt x="1257" y="1173"/>
                        <a:pt x="1229" y="1192"/>
                        <a:pt x="1196" y="1204"/>
                      </a:cubicBezTo>
                      <a:lnTo>
                        <a:pt x="1098" y="1243"/>
                      </a:lnTo>
                      <a:lnTo>
                        <a:pt x="1098" y="1243"/>
                      </a:lnTo>
                      <a:cubicBezTo>
                        <a:pt x="1066" y="1255"/>
                        <a:pt x="1048" y="1275"/>
                        <a:pt x="1048" y="1300"/>
                      </a:cubicBezTo>
                      <a:lnTo>
                        <a:pt x="1048" y="1300"/>
                      </a:lnTo>
                      <a:cubicBezTo>
                        <a:pt x="1048" y="1326"/>
                        <a:pt x="1066" y="1345"/>
                        <a:pt x="1098" y="1358"/>
                      </a:cubicBezTo>
                      <a:lnTo>
                        <a:pt x="1196" y="1396"/>
                      </a:lnTo>
                      <a:lnTo>
                        <a:pt x="1196" y="1396"/>
                      </a:lnTo>
                      <a:cubicBezTo>
                        <a:pt x="1229" y="1409"/>
                        <a:pt x="1257" y="1428"/>
                        <a:pt x="1278" y="1454"/>
                      </a:cubicBezTo>
                      <a:lnTo>
                        <a:pt x="1278" y="1454"/>
                      </a:lnTo>
                      <a:cubicBezTo>
                        <a:pt x="1300" y="1479"/>
                        <a:pt x="1328" y="1498"/>
                        <a:pt x="1360" y="1511"/>
                      </a:cubicBezTo>
                      <a:lnTo>
                        <a:pt x="1459" y="1549"/>
                      </a:lnTo>
                      <a:lnTo>
                        <a:pt x="1459" y="1549"/>
                      </a:lnTo>
                      <a:cubicBezTo>
                        <a:pt x="1491" y="1562"/>
                        <a:pt x="1519" y="1582"/>
                        <a:pt x="1541" y="1607"/>
                      </a:cubicBezTo>
                      <a:lnTo>
                        <a:pt x="1541" y="1607"/>
                      </a:lnTo>
                      <a:cubicBezTo>
                        <a:pt x="1562" y="1632"/>
                        <a:pt x="1590" y="1651"/>
                        <a:pt x="1622" y="1664"/>
                      </a:cubicBezTo>
                      <a:lnTo>
                        <a:pt x="1721" y="1702"/>
                      </a:lnTo>
                      <a:lnTo>
                        <a:pt x="1721" y="1702"/>
                      </a:lnTo>
                      <a:cubicBezTo>
                        <a:pt x="1754" y="1715"/>
                        <a:pt x="1780" y="1734"/>
                        <a:pt x="1803" y="1760"/>
                      </a:cubicBezTo>
                      <a:lnTo>
                        <a:pt x="1803" y="1760"/>
                      </a:lnTo>
                      <a:cubicBezTo>
                        <a:pt x="1824" y="1785"/>
                        <a:pt x="1851" y="1804"/>
                        <a:pt x="1885" y="1817"/>
                      </a:cubicBezTo>
                      <a:lnTo>
                        <a:pt x="1885" y="1817"/>
                      </a:lnTo>
                      <a:cubicBezTo>
                        <a:pt x="1918" y="1829"/>
                        <a:pt x="1950" y="1829"/>
                        <a:pt x="1983" y="1817"/>
                      </a:cubicBezTo>
                      <a:lnTo>
                        <a:pt x="1983" y="1817"/>
                      </a:lnTo>
                      <a:cubicBezTo>
                        <a:pt x="2015" y="1804"/>
                        <a:pt x="2043" y="1785"/>
                        <a:pt x="2065" y="1760"/>
                      </a:cubicBezTo>
                      <a:lnTo>
                        <a:pt x="2065" y="1760"/>
                      </a:lnTo>
                      <a:cubicBezTo>
                        <a:pt x="2086" y="1734"/>
                        <a:pt x="2114" y="1715"/>
                        <a:pt x="2147" y="1702"/>
                      </a:cubicBezTo>
                      <a:lnTo>
                        <a:pt x="2245" y="1664"/>
                      </a:lnTo>
                      <a:lnTo>
                        <a:pt x="2245" y="1664"/>
                      </a:lnTo>
                      <a:cubicBezTo>
                        <a:pt x="2278" y="1651"/>
                        <a:pt x="2305" y="1632"/>
                        <a:pt x="2327" y="1607"/>
                      </a:cubicBezTo>
                      <a:lnTo>
                        <a:pt x="2327" y="1607"/>
                      </a:lnTo>
                      <a:cubicBezTo>
                        <a:pt x="2349" y="1582"/>
                        <a:pt x="2376" y="1562"/>
                        <a:pt x="2409" y="1549"/>
                      </a:cubicBezTo>
                      <a:lnTo>
                        <a:pt x="2507" y="1511"/>
                      </a:lnTo>
                      <a:lnTo>
                        <a:pt x="2507" y="1511"/>
                      </a:lnTo>
                      <a:cubicBezTo>
                        <a:pt x="2540" y="1498"/>
                        <a:pt x="2567" y="1479"/>
                        <a:pt x="2589" y="1454"/>
                      </a:cubicBezTo>
                      <a:lnTo>
                        <a:pt x="2589" y="1454"/>
                      </a:lnTo>
                      <a:cubicBezTo>
                        <a:pt x="2611" y="1428"/>
                        <a:pt x="2638" y="1409"/>
                        <a:pt x="2671" y="1396"/>
                      </a:cubicBezTo>
                      <a:lnTo>
                        <a:pt x="2770" y="1358"/>
                      </a:lnTo>
                      <a:lnTo>
                        <a:pt x="2770" y="1358"/>
                      </a:lnTo>
                      <a:cubicBezTo>
                        <a:pt x="2802" y="1345"/>
                        <a:pt x="2819" y="1326"/>
                        <a:pt x="2819" y="1300"/>
                      </a:cubicBezTo>
                      <a:close/>
                      <a:moveTo>
                        <a:pt x="2046" y="2153"/>
                      </a:moveTo>
                      <a:lnTo>
                        <a:pt x="2046" y="2153"/>
                      </a:lnTo>
                      <a:cubicBezTo>
                        <a:pt x="2033" y="2146"/>
                        <a:pt x="2018" y="2143"/>
                        <a:pt x="1999" y="2143"/>
                      </a:cubicBezTo>
                      <a:lnTo>
                        <a:pt x="1999" y="2143"/>
                      </a:lnTo>
                      <a:cubicBezTo>
                        <a:pt x="2018" y="2143"/>
                        <a:pt x="2033" y="2146"/>
                        <a:pt x="2046" y="2153"/>
                      </a:cubicBezTo>
                      <a:close/>
                      <a:moveTo>
                        <a:pt x="1868" y="2143"/>
                      </a:moveTo>
                      <a:lnTo>
                        <a:pt x="1868" y="2143"/>
                      </a:lnTo>
                      <a:cubicBezTo>
                        <a:pt x="1851" y="2143"/>
                        <a:pt x="1837" y="2145"/>
                        <a:pt x="1824" y="2151"/>
                      </a:cubicBezTo>
                      <a:lnTo>
                        <a:pt x="1824" y="2151"/>
                      </a:lnTo>
                      <a:cubicBezTo>
                        <a:pt x="1837" y="2145"/>
                        <a:pt x="1851" y="2143"/>
                        <a:pt x="1868" y="2143"/>
                      </a:cubicBezTo>
                      <a:close/>
                      <a:moveTo>
                        <a:pt x="1016" y="995"/>
                      </a:moveTo>
                      <a:lnTo>
                        <a:pt x="1016" y="995"/>
                      </a:lnTo>
                      <a:cubicBezTo>
                        <a:pt x="1038" y="969"/>
                        <a:pt x="1066" y="950"/>
                        <a:pt x="1098" y="937"/>
                      </a:cubicBezTo>
                      <a:lnTo>
                        <a:pt x="1196" y="900"/>
                      </a:lnTo>
                      <a:lnTo>
                        <a:pt x="1196" y="900"/>
                      </a:lnTo>
                      <a:cubicBezTo>
                        <a:pt x="1229" y="887"/>
                        <a:pt x="1253" y="859"/>
                        <a:pt x="1268" y="816"/>
                      </a:cubicBezTo>
                      <a:lnTo>
                        <a:pt x="1286" y="765"/>
                      </a:lnTo>
                      <a:lnTo>
                        <a:pt x="1291" y="751"/>
                      </a:lnTo>
                      <a:lnTo>
                        <a:pt x="1291" y="751"/>
                      </a:lnTo>
                      <a:cubicBezTo>
                        <a:pt x="1290" y="750"/>
                        <a:pt x="1290" y="750"/>
                        <a:pt x="1289" y="750"/>
                      </a:cubicBezTo>
                      <a:lnTo>
                        <a:pt x="1291" y="750"/>
                      </a:lnTo>
                      <a:lnTo>
                        <a:pt x="1289" y="749"/>
                      </a:lnTo>
                      <a:lnTo>
                        <a:pt x="1289" y="749"/>
                      </a:lnTo>
                      <a:cubicBezTo>
                        <a:pt x="1276" y="740"/>
                        <a:pt x="1267" y="726"/>
                        <a:pt x="1262" y="708"/>
                      </a:cubicBezTo>
                      <a:lnTo>
                        <a:pt x="1262" y="708"/>
                      </a:lnTo>
                      <a:cubicBezTo>
                        <a:pt x="1251" y="669"/>
                        <a:pt x="1235" y="651"/>
                        <a:pt x="1213" y="651"/>
                      </a:cubicBezTo>
                      <a:lnTo>
                        <a:pt x="1213" y="651"/>
                      </a:lnTo>
                      <a:cubicBezTo>
                        <a:pt x="1191" y="651"/>
                        <a:pt x="1169" y="663"/>
                        <a:pt x="1147" y="689"/>
                      </a:cubicBezTo>
                      <a:lnTo>
                        <a:pt x="1081" y="765"/>
                      </a:lnTo>
                      <a:lnTo>
                        <a:pt x="1016" y="842"/>
                      </a:lnTo>
                      <a:lnTo>
                        <a:pt x="950" y="918"/>
                      </a:lnTo>
                      <a:lnTo>
                        <a:pt x="950" y="918"/>
                      </a:lnTo>
                      <a:cubicBezTo>
                        <a:pt x="929" y="943"/>
                        <a:pt x="912" y="975"/>
                        <a:pt x="902" y="1014"/>
                      </a:cubicBezTo>
                      <a:lnTo>
                        <a:pt x="902" y="1014"/>
                      </a:lnTo>
                      <a:cubicBezTo>
                        <a:pt x="891" y="1052"/>
                        <a:pt x="863" y="1071"/>
                        <a:pt x="819" y="1071"/>
                      </a:cubicBezTo>
                      <a:lnTo>
                        <a:pt x="819" y="1071"/>
                      </a:lnTo>
                      <a:cubicBezTo>
                        <a:pt x="775" y="1071"/>
                        <a:pt x="748" y="1052"/>
                        <a:pt x="738" y="1014"/>
                      </a:cubicBezTo>
                      <a:lnTo>
                        <a:pt x="738" y="1014"/>
                      </a:lnTo>
                      <a:cubicBezTo>
                        <a:pt x="727" y="975"/>
                        <a:pt x="710" y="956"/>
                        <a:pt x="689" y="956"/>
                      </a:cubicBezTo>
                      <a:lnTo>
                        <a:pt x="689" y="956"/>
                      </a:lnTo>
                      <a:cubicBezTo>
                        <a:pt x="667" y="956"/>
                        <a:pt x="645" y="969"/>
                        <a:pt x="622" y="995"/>
                      </a:cubicBezTo>
                      <a:lnTo>
                        <a:pt x="426" y="1224"/>
                      </a:lnTo>
                      <a:lnTo>
                        <a:pt x="426" y="1224"/>
                      </a:lnTo>
                      <a:cubicBezTo>
                        <a:pt x="404" y="1250"/>
                        <a:pt x="393" y="1275"/>
                        <a:pt x="393" y="1300"/>
                      </a:cubicBezTo>
                      <a:lnTo>
                        <a:pt x="393" y="1300"/>
                      </a:lnTo>
                      <a:cubicBezTo>
                        <a:pt x="393" y="1326"/>
                        <a:pt x="404" y="1351"/>
                        <a:pt x="426" y="1377"/>
                      </a:cubicBezTo>
                      <a:lnTo>
                        <a:pt x="492" y="1454"/>
                      </a:lnTo>
                      <a:lnTo>
                        <a:pt x="557" y="1530"/>
                      </a:lnTo>
                      <a:lnTo>
                        <a:pt x="622" y="1607"/>
                      </a:lnTo>
                      <a:lnTo>
                        <a:pt x="622" y="1607"/>
                      </a:lnTo>
                      <a:cubicBezTo>
                        <a:pt x="645" y="1632"/>
                        <a:pt x="667" y="1645"/>
                        <a:pt x="689" y="1645"/>
                      </a:cubicBezTo>
                      <a:lnTo>
                        <a:pt x="689" y="1645"/>
                      </a:lnTo>
                      <a:cubicBezTo>
                        <a:pt x="710" y="1645"/>
                        <a:pt x="727" y="1625"/>
                        <a:pt x="738" y="1587"/>
                      </a:cubicBezTo>
                      <a:lnTo>
                        <a:pt x="738" y="1587"/>
                      </a:lnTo>
                      <a:cubicBezTo>
                        <a:pt x="743" y="1569"/>
                        <a:pt x="752" y="1555"/>
                        <a:pt x="764" y="1546"/>
                      </a:cubicBezTo>
                      <a:lnTo>
                        <a:pt x="766" y="1545"/>
                      </a:lnTo>
                      <a:lnTo>
                        <a:pt x="764" y="1546"/>
                      </a:lnTo>
                      <a:lnTo>
                        <a:pt x="764" y="1546"/>
                      </a:lnTo>
                      <a:cubicBezTo>
                        <a:pt x="765" y="1545"/>
                        <a:pt x="765" y="1545"/>
                        <a:pt x="765" y="1545"/>
                      </a:cubicBezTo>
                      <a:lnTo>
                        <a:pt x="761" y="1530"/>
                      </a:lnTo>
                      <a:lnTo>
                        <a:pt x="744" y="1480"/>
                      </a:lnTo>
                      <a:lnTo>
                        <a:pt x="744" y="1480"/>
                      </a:lnTo>
                      <a:cubicBezTo>
                        <a:pt x="728" y="1437"/>
                        <a:pt x="704" y="1409"/>
                        <a:pt x="671" y="1396"/>
                      </a:cubicBezTo>
                      <a:lnTo>
                        <a:pt x="574" y="1358"/>
                      </a:lnTo>
                      <a:lnTo>
                        <a:pt x="574" y="1358"/>
                      </a:lnTo>
                      <a:cubicBezTo>
                        <a:pt x="540" y="1345"/>
                        <a:pt x="525" y="1326"/>
                        <a:pt x="525" y="1300"/>
                      </a:cubicBezTo>
                      <a:lnTo>
                        <a:pt x="525" y="1300"/>
                      </a:lnTo>
                      <a:cubicBezTo>
                        <a:pt x="525" y="1275"/>
                        <a:pt x="540" y="1255"/>
                        <a:pt x="574" y="1243"/>
                      </a:cubicBezTo>
                      <a:lnTo>
                        <a:pt x="671" y="1204"/>
                      </a:lnTo>
                      <a:lnTo>
                        <a:pt x="671" y="1204"/>
                      </a:lnTo>
                      <a:cubicBezTo>
                        <a:pt x="704" y="1192"/>
                        <a:pt x="728" y="1164"/>
                        <a:pt x="744" y="1121"/>
                      </a:cubicBezTo>
                      <a:lnTo>
                        <a:pt x="761" y="1071"/>
                      </a:lnTo>
                      <a:lnTo>
                        <a:pt x="766" y="1057"/>
                      </a:lnTo>
                      <a:lnTo>
                        <a:pt x="766" y="1057"/>
                      </a:lnTo>
                      <a:cubicBezTo>
                        <a:pt x="780" y="1067"/>
                        <a:pt x="797" y="1071"/>
                        <a:pt x="819" y="1071"/>
                      </a:cubicBezTo>
                      <a:lnTo>
                        <a:pt x="819" y="1071"/>
                      </a:lnTo>
                      <a:cubicBezTo>
                        <a:pt x="841" y="1071"/>
                        <a:pt x="859" y="1067"/>
                        <a:pt x="873" y="1057"/>
                      </a:cubicBezTo>
                      <a:lnTo>
                        <a:pt x="928" y="1045"/>
                      </a:lnTo>
                      <a:lnTo>
                        <a:pt x="928" y="1045"/>
                      </a:lnTo>
                      <a:cubicBezTo>
                        <a:pt x="965" y="1037"/>
                        <a:pt x="995" y="1020"/>
                        <a:pt x="1016" y="995"/>
                      </a:cubicBezTo>
                      <a:lnTo>
                        <a:pt x="1300" y="756"/>
                      </a:lnTo>
                      <a:lnTo>
                        <a:pt x="1300" y="756"/>
                      </a:lnTo>
                      <a:cubicBezTo>
                        <a:pt x="1312" y="762"/>
                        <a:pt x="1327" y="765"/>
                        <a:pt x="1344" y="765"/>
                      </a:cubicBezTo>
                      <a:lnTo>
                        <a:pt x="1344" y="765"/>
                      </a:lnTo>
                      <a:cubicBezTo>
                        <a:pt x="1363" y="765"/>
                        <a:pt x="1378" y="762"/>
                        <a:pt x="1390" y="755"/>
                      </a:cubicBezTo>
                      <a:lnTo>
                        <a:pt x="1390" y="755"/>
                      </a:lnTo>
                      <a:cubicBezTo>
                        <a:pt x="1378" y="761"/>
                        <a:pt x="1362" y="765"/>
                        <a:pt x="1344" y="765"/>
                      </a:cubicBezTo>
                      <a:lnTo>
                        <a:pt x="1344" y="765"/>
                      </a:lnTo>
                      <a:cubicBezTo>
                        <a:pt x="1327" y="765"/>
                        <a:pt x="1312" y="762"/>
                        <a:pt x="1300" y="756"/>
                      </a:cubicBezTo>
                      <a:lnTo>
                        <a:pt x="1016" y="995"/>
                      </a:lnTo>
                      <a:close/>
                      <a:moveTo>
                        <a:pt x="2480" y="756"/>
                      </a:moveTo>
                      <a:lnTo>
                        <a:pt x="2480" y="756"/>
                      </a:lnTo>
                      <a:cubicBezTo>
                        <a:pt x="2492" y="762"/>
                        <a:pt x="2507" y="765"/>
                        <a:pt x="2524" y="765"/>
                      </a:cubicBezTo>
                      <a:lnTo>
                        <a:pt x="2524" y="765"/>
                      </a:lnTo>
                      <a:cubicBezTo>
                        <a:pt x="2541" y="765"/>
                        <a:pt x="2556" y="762"/>
                        <a:pt x="2567" y="756"/>
                      </a:cubicBezTo>
                      <a:lnTo>
                        <a:pt x="2567" y="756"/>
                      </a:lnTo>
                      <a:cubicBezTo>
                        <a:pt x="2555" y="762"/>
                        <a:pt x="2541" y="765"/>
                        <a:pt x="2524" y="765"/>
                      </a:cubicBezTo>
                      <a:lnTo>
                        <a:pt x="2524" y="765"/>
                      </a:lnTo>
                      <a:cubicBezTo>
                        <a:pt x="2507" y="765"/>
                        <a:pt x="2492" y="762"/>
                        <a:pt x="2480" y="756"/>
                      </a:cubicBezTo>
                      <a:close/>
                      <a:moveTo>
                        <a:pt x="3442" y="918"/>
                      </a:moveTo>
                      <a:lnTo>
                        <a:pt x="3703" y="918"/>
                      </a:lnTo>
                      <a:lnTo>
                        <a:pt x="3703" y="1224"/>
                      </a:lnTo>
                      <a:lnTo>
                        <a:pt x="3703" y="1224"/>
                      </a:lnTo>
                      <a:cubicBezTo>
                        <a:pt x="3682" y="1250"/>
                        <a:pt x="3671" y="1275"/>
                        <a:pt x="3671" y="1300"/>
                      </a:cubicBezTo>
                      <a:lnTo>
                        <a:pt x="3671" y="1300"/>
                      </a:lnTo>
                      <a:cubicBezTo>
                        <a:pt x="3671" y="1326"/>
                        <a:pt x="3682" y="1351"/>
                        <a:pt x="3703" y="1377"/>
                      </a:cubicBezTo>
                      <a:lnTo>
                        <a:pt x="3703" y="1683"/>
                      </a:lnTo>
                      <a:lnTo>
                        <a:pt x="3442" y="1683"/>
                      </a:lnTo>
                      <a:lnTo>
                        <a:pt x="3442" y="1683"/>
                      </a:lnTo>
                      <a:cubicBezTo>
                        <a:pt x="3398" y="1683"/>
                        <a:pt x="3360" y="1690"/>
                        <a:pt x="3327" y="1702"/>
                      </a:cubicBezTo>
                      <a:lnTo>
                        <a:pt x="3327" y="1702"/>
                      </a:lnTo>
                      <a:cubicBezTo>
                        <a:pt x="3294" y="1715"/>
                        <a:pt x="3278" y="1734"/>
                        <a:pt x="3278" y="1760"/>
                      </a:cubicBezTo>
                      <a:lnTo>
                        <a:pt x="3278" y="1760"/>
                      </a:lnTo>
                      <a:cubicBezTo>
                        <a:pt x="3278" y="1785"/>
                        <a:pt x="3289" y="1811"/>
                        <a:pt x="3311" y="1836"/>
                      </a:cubicBezTo>
                      <a:lnTo>
                        <a:pt x="3311" y="1836"/>
                      </a:lnTo>
                      <a:cubicBezTo>
                        <a:pt x="3333" y="1861"/>
                        <a:pt x="3343" y="1887"/>
                        <a:pt x="3343" y="1912"/>
                      </a:cubicBezTo>
                      <a:lnTo>
                        <a:pt x="3343" y="1912"/>
                      </a:lnTo>
                      <a:cubicBezTo>
                        <a:pt x="3343" y="1938"/>
                        <a:pt x="3327" y="1957"/>
                        <a:pt x="3294" y="1970"/>
                      </a:cubicBezTo>
                      <a:lnTo>
                        <a:pt x="3294" y="1970"/>
                      </a:lnTo>
                      <a:cubicBezTo>
                        <a:pt x="3262" y="1983"/>
                        <a:pt x="3223" y="1989"/>
                        <a:pt x="3179" y="1989"/>
                      </a:cubicBezTo>
                      <a:lnTo>
                        <a:pt x="2917" y="1989"/>
                      </a:lnTo>
                      <a:lnTo>
                        <a:pt x="2917" y="1989"/>
                      </a:lnTo>
                      <a:cubicBezTo>
                        <a:pt x="2873" y="1989"/>
                        <a:pt x="2835" y="1995"/>
                        <a:pt x="2802" y="2008"/>
                      </a:cubicBezTo>
                      <a:lnTo>
                        <a:pt x="2802" y="2008"/>
                      </a:lnTo>
                      <a:cubicBezTo>
                        <a:pt x="2770" y="2020"/>
                        <a:pt x="2753" y="2040"/>
                        <a:pt x="2753" y="2065"/>
                      </a:cubicBezTo>
                      <a:lnTo>
                        <a:pt x="2753" y="2065"/>
                      </a:lnTo>
                      <a:cubicBezTo>
                        <a:pt x="2753" y="2091"/>
                        <a:pt x="2764" y="2116"/>
                        <a:pt x="2786" y="2143"/>
                      </a:cubicBezTo>
                      <a:lnTo>
                        <a:pt x="2786" y="2143"/>
                      </a:lnTo>
                      <a:cubicBezTo>
                        <a:pt x="2808" y="2168"/>
                        <a:pt x="2819" y="2193"/>
                        <a:pt x="2819" y="2218"/>
                      </a:cubicBezTo>
                      <a:lnTo>
                        <a:pt x="2819" y="2218"/>
                      </a:lnTo>
                      <a:cubicBezTo>
                        <a:pt x="2819" y="2244"/>
                        <a:pt x="2802" y="2264"/>
                        <a:pt x="2770" y="2276"/>
                      </a:cubicBezTo>
                      <a:lnTo>
                        <a:pt x="2770" y="2276"/>
                      </a:lnTo>
                      <a:cubicBezTo>
                        <a:pt x="2737" y="2289"/>
                        <a:pt x="2698" y="2295"/>
                        <a:pt x="2655" y="2295"/>
                      </a:cubicBezTo>
                      <a:lnTo>
                        <a:pt x="2392" y="2295"/>
                      </a:lnTo>
                      <a:lnTo>
                        <a:pt x="2392" y="2295"/>
                      </a:lnTo>
                      <a:cubicBezTo>
                        <a:pt x="2349" y="2295"/>
                        <a:pt x="2311" y="2289"/>
                        <a:pt x="2278" y="2276"/>
                      </a:cubicBezTo>
                      <a:lnTo>
                        <a:pt x="2278" y="2276"/>
                      </a:lnTo>
                      <a:cubicBezTo>
                        <a:pt x="2245" y="2264"/>
                        <a:pt x="2229" y="2244"/>
                        <a:pt x="2229" y="2218"/>
                      </a:cubicBezTo>
                      <a:lnTo>
                        <a:pt x="2229" y="2218"/>
                      </a:lnTo>
                      <a:cubicBezTo>
                        <a:pt x="2229" y="2193"/>
                        <a:pt x="2240" y="2168"/>
                        <a:pt x="2261" y="2143"/>
                      </a:cubicBezTo>
                      <a:lnTo>
                        <a:pt x="2392" y="1989"/>
                      </a:lnTo>
                      <a:lnTo>
                        <a:pt x="2392" y="1989"/>
                      </a:lnTo>
                      <a:cubicBezTo>
                        <a:pt x="2415" y="1964"/>
                        <a:pt x="2431" y="1932"/>
                        <a:pt x="2442" y="1893"/>
                      </a:cubicBezTo>
                      <a:lnTo>
                        <a:pt x="2442" y="1893"/>
                      </a:lnTo>
                      <a:cubicBezTo>
                        <a:pt x="2453" y="1855"/>
                        <a:pt x="2480" y="1836"/>
                        <a:pt x="2524" y="1836"/>
                      </a:cubicBezTo>
                      <a:lnTo>
                        <a:pt x="2524" y="1836"/>
                      </a:lnTo>
                      <a:cubicBezTo>
                        <a:pt x="2567" y="1836"/>
                        <a:pt x="2595" y="1855"/>
                        <a:pt x="2605" y="1893"/>
                      </a:cubicBezTo>
                      <a:lnTo>
                        <a:pt x="2605" y="1893"/>
                      </a:lnTo>
                      <a:cubicBezTo>
                        <a:pt x="2617" y="1932"/>
                        <a:pt x="2633" y="1951"/>
                        <a:pt x="2655" y="1951"/>
                      </a:cubicBezTo>
                      <a:lnTo>
                        <a:pt x="2655" y="1951"/>
                      </a:lnTo>
                      <a:cubicBezTo>
                        <a:pt x="2677" y="1951"/>
                        <a:pt x="2698" y="1938"/>
                        <a:pt x="2720" y="1912"/>
                      </a:cubicBezTo>
                      <a:lnTo>
                        <a:pt x="2786" y="1836"/>
                      </a:lnTo>
                      <a:lnTo>
                        <a:pt x="2851" y="1760"/>
                      </a:lnTo>
                      <a:lnTo>
                        <a:pt x="2917" y="1683"/>
                      </a:lnTo>
                      <a:lnTo>
                        <a:pt x="2917" y="1683"/>
                      </a:lnTo>
                      <a:cubicBezTo>
                        <a:pt x="2939" y="1657"/>
                        <a:pt x="2956" y="1625"/>
                        <a:pt x="2966" y="1587"/>
                      </a:cubicBezTo>
                      <a:lnTo>
                        <a:pt x="2966" y="1587"/>
                      </a:lnTo>
                      <a:cubicBezTo>
                        <a:pt x="2971" y="1570"/>
                        <a:pt x="2980" y="1557"/>
                        <a:pt x="2991" y="1547"/>
                      </a:cubicBezTo>
                      <a:lnTo>
                        <a:pt x="2995" y="1545"/>
                      </a:lnTo>
                      <a:lnTo>
                        <a:pt x="2992" y="1547"/>
                      </a:lnTo>
                      <a:lnTo>
                        <a:pt x="2992" y="1547"/>
                      </a:lnTo>
                      <a:cubicBezTo>
                        <a:pt x="2992" y="1546"/>
                        <a:pt x="2993" y="1546"/>
                        <a:pt x="2994" y="1545"/>
                      </a:cubicBezTo>
                      <a:lnTo>
                        <a:pt x="2940" y="1557"/>
                      </a:lnTo>
                      <a:lnTo>
                        <a:pt x="2940" y="1557"/>
                      </a:lnTo>
                      <a:cubicBezTo>
                        <a:pt x="2903" y="1564"/>
                        <a:pt x="2873" y="1582"/>
                        <a:pt x="2851" y="1607"/>
                      </a:cubicBezTo>
                      <a:lnTo>
                        <a:pt x="2851" y="1607"/>
                      </a:lnTo>
                      <a:cubicBezTo>
                        <a:pt x="2830" y="1632"/>
                        <a:pt x="2802" y="1651"/>
                        <a:pt x="2770" y="1664"/>
                      </a:cubicBezTo>
                      <a:lnTo>
                        <a:pt x="2671" y="1702"/>
                      </a:lnTo>
                      <a:lnTo>
                        <a:pt x="2671" y="1702"/>
                      </a:lnTo>
                      <a:cubicBezTo>
                        <a:pt x="2638" y="1715"/>
                        <a:pt x="2615" y="1742"/>
                        <a:pt x="2600" y="1786"/>
                      </a:cubicBezTo>
                      <a:lnTo>
                        <a:pt x="2582" y="1836"/>
                      </a:lnTo>
                      <a:lnTo>
                        <a:pt x="2577" y="1850"/>
                      </a:lnTo>
                      <a:lnTo>
                        <a:pt x="2577" y="1850"/>
                      </a:lnTo>
                      <a:cubicBezTo>
                        <a:pt x="2563" y="1841"/>
                        <a:pt x="2546" y="1836"/>
                        <a:pt x="2524" y="1836"/>
                      </a:cubicBezTo>
                      <a:lnTo>
                        <a:pt x="2524" y="1836"/>
                      </a:lnTo>
                      <a:cubicBezTo>
                        <a:pt x="2502" y="1836"/>
                        <a:pt x="2484" y="1841"/>
                        <a:pt x="2471" y="1850"/>
                      </a:cubicBezTo>
                      <a:lnTo>
                        <a:pt x="2415" y="1862"/>
                      </a:lnTo>
                      <a:lnTo>
                        <a:pt x="2415" y="1862"/>
                      </a:lnTo>
                      <a:cubicBezTo>
                        <a:pt x="2378" y="1871"/>
                        <a:pt x="2349" y="1887"/>
                        <a:pt x="2327" y="1912"/>
                      </a:cubicBezTo>
                      <a:lnTo>
                        <a:pt x="2327" y="1912"/>
                      </a:lnTo>
                      <a:cubicBezTo>
                        <a:pt x="2305" y="1938"/>
                        <a:pt x="2278" y="1957"/>
                        <a:pt x="2245" y="1970"/>
                      </a:cubicBezTo>
                      <a:lnTo>
                        <a:pt x="2147" y="2008"/>
                      </a:lnTo>
                      <a:lnTo>
                        <a:pt x="2147" y="2008"/>
                      </a:lnTo>
                      <a:cubicBezTo>
                        <a:pt x="2114" y="2020"/>
                        <a:pt x="2090" y="2049"/>
                        <a:pt x="2075" y="2092"/>
                      </a:cubicBezTo>
                      <a:lnTo>
                        <a:pt x="2058" y="2143"/>
                      </a:lnTo>
                      <a:lnTo>
                        <a:pt x="2053" y="2156"/>
                      </a:lnTo>
                      <a:lnTo>
                        <a:pt x="2053" y="2156"/>
                      </a:lnTo>
                      <a:cubicBezTo>
                        <a:pt x="2053" y="2156"/>
                        <a:pt x="2053" y="2156"/>
                        <a:pt x="2053" y="2157"/>
                      </a:cubicBezTo>
                      <a:lnTo>
                        <a:pt x="2053" y="2156"/>
                      </a:lnTo>
                      <a:lnTo>
                        <a:pt x="2053" y="2157"/>
                      </a:lnTo>
                      <a:lnTo>
                        <a:pt x="2053" y="2157"/>
                      </a:lnTo>
                      <a:cubicBezTo>
                        <a:pt x="2067" y="2166"/>
                        <a:pt x="2076" y="2181"/>
                        <a:pt x="2081" y="2199"/>
                      </a:cubicBezTo>
                      <a:lnTo>
                        <a:pt x="2081" y="2199"/>
                      </a:lnTo>
                      <a:cubicBezTo>
                        <a:pt x="2092" y="2238"/>
                        <a:pt x="2109" y="2269"/>
                        <a:pt x="2131" y="2295"/>
                      </a:cubicBezTo>
                      <a:lnTo>
                        <a:pt x="2196" y="2371"/>
                      </a:lnTo>
                      <a:lnTo>
                        <a:pt x="2261" y="2448"/>
                      </a:lnTo>
                      <a:lnTo>
                        <a:pt x="2261" y="2448"/>
                      </a:lnTo>
                      <a:cubicBezTo>
                        <a:pt x="2284" y="2473"/>
                        <a:pt x="2300" y="2506"/>
                        <a:pt x="2311" y="2543"/>
                      </a:cubicBezTo>
                      <a:lnTo>
                        <a:pt x="2311" y="2543"/>
                      </a:lnTo>
                      <a:cubicBezTo>
                        <a:pt x="2322" y="2581"/>
                        <a:pt x="2305" y="2601"/>
                        <a:pt x="2261" y="2601"/>
                      </a:cubicBezTo>
                      <a:lnTo>
                        <a:pt x="1606" y="2601"/>
                      </a:lnTo>
                      <a:lnTo>
                        <a:pt x="1606" y="2601"/>
                      </a:lnTo>
                      <a:cubicBezTo>
                        <a:pt x="1562" y="2601"/>
                        <a:pt x="1546" y="2581"/>
                        <a:pt x="1557" y="2543"/>
                      </a:cubicBezTo>
                      <a:lnTo>
                        <a:pt x="1557" y="2543"/>
                      </a:lnTo>
                      <a:cubicBezTo>
                        <a:pt x="1568" y="2506"/>
                        <a:pt x="1584" y="2473"/>
                        <a:pt x="1606" y="2448"/>
                      </a:cubicBezTo>
                      <a:lnTo>
                        <a:pt x="1672" y="2371"/>
                      </a:lnTo>
                      <a:lnTo>
                        <a:pt x="1737" y="2295"/>
                      </a:lnTo>
                      <a:lnTo>
                        <a:pt x="1737" y="2295"/>
                      </a:lnTo>
                      <a:cubicBezTo>
                        <a:pt x="1758" y="2269"/>
                        <a:pt x="1776" y="2238"/>
                        <a:pt x="1786" y="2199"/>
                      </a:cubicBezTo>
                      <a:lnTo>
                        <a:pt x="1786" y="2199"/>
                      </a:lnTo>
                      <a:cubicBezTo>
                        <a:pt x="1791" y="2181"/>
                        <a:pt x="1801" y="2167"/>
                        <a:pt x="1813" y="2158"/>
                      </a:cubicBezTo>
                      <a:lnTo>
                        <a:pt x="1815" y="2156"/>
                      </a:lnTo>
                      <a:lnTo>
                        <a:pt x="1814" y="2157"/>
                      </a:lnTo>
                      <a:lnTo>
                        <a:pt x="1814" y="2157"/>
                      </a:lnTo>
                      <a:cubicBezTo>
                        <a:pt x="1814" y="2157"/>
                        <a:pt x="1814" y="2156"/>
                        <a:pt x="1815" y="2156"/>
                      </a:cubicBezTo>
                      <a:lnTo>
                        <a:pt x="1810" y="2143"/>
                      </a:lnTo>
                      <a:lnTo>
                        <a:pt x="1793" y="2092"/>
                      </a:lnTo>
                      <a:lnTo>
                        <a:pt x="1793" y="2092"/>
                      </a:lnTo>
                      <a:cubicBezTo>
                        <a:pt x="1777" y="2049"/>
                        <a:pt x="1754" y="2020"/>
                        <a:pt x="1721" y="2008"/>
                      </a:cubicBezTo>
                      <a:lnTo>
                        <a:pt x="1622" y="1970"/>
                      </a:lnTo>
                      <a:lnTo>
                        <a:pt x="1622" y="1970"/>
                      </a:lnTo>
                      <a:cubicBezTo>
                        <a:pt x="1590" y="1957"/>
                        <a:pt x="1562" y="1938"/>
                        <a:pt x="1541" y="1912"/>
                      </a:cubicBezTo>
                      <a:lnTo>
                        <a:pt x="1541" y="1912"/>
                      </a:lnTo>
                      <a:cubicBezTo>
                        <a:pt x="1519" y="1887"/>
                        <a:pt x="1489" y="1871"/>
                        <a:pt x="1452" y="1862"/>
                      </a:cubicBezTo>
                      <a:lnTo>
                        <a:pt x="1397" y="1850"/>
                      </a:lnTo>
                      <a:lnTo>
                        <a:pt x="1397" y="1850"/>
                      </a:lnTo>
                      <a:cubicBezTo>
                        <a:pt x="1384" y="1841"/>
                        <a:pt x="1366" y="1836"/>
                        <a:pt x="1344" y="1836"/>
                      </a:cubicBezTo>
                      <a:lnTo>
                        <a:pt x="1344" y="1836"/>
                      </a:lnTo>
                      <a:cubicBezTo>
                        <a:pt x="1322" y="1836"/>
                        <a:pt x="1305" y="1841"/>
                        <a:pt x="1291" y="1850"/>
                      </a:cubicBezTo>
                      <a:lnTo>
                        <a:pt x="1286" y="1836"/>
                      </a:lnTo>
                      <a:lnTo>
                        <a:pt x="1268" y="1786"/>
                      </a:lnTo>
                      <a:lnTo>
                        <a:pt x="1268" y="1786"/>
                      </a:lnTo>
                      <a:cubicBezTo>
                        <a:pt x="1253" y="1742"/>
                        <a:pt x="1229" y="1715"/>
                        <a:pt x="1196" y="1702"/>
                      </a:cubicBezTo>
                      <a:lnTo>
                        <a:pt x="1098" y="1664"/>
                      </a:lnTo>
                      <a:lnTo>
                        <a:pt x="1098" y="1664"/>
                      </a:lnTo>
                      <a:cubicBezTo>
                        <a:pt x="1066" y="1651"/>
                        <a:pt x="1038" y="1632"/>
                        <a:pt x="1016" y="1607"/>
                      </a:cubicBezTo>
                      <a:lnTo>
                        <a:pt x="1016" y="1607"/>
                      </a:lnTo>
                      <a:cubicBezTo>
                        <a:pt x="995" y="1582"/>
                        <a:pt x="965" y="1564"/>
                        <a:pt x="928" y="1557"/>
                      </a:cubicBezTo>
                      <a:lnTo>
                        <a:pt x="874" y="1545"/>
                      </a:lnTo>
                      <a:lnTo>
                        <a:pt x="874" y="1545"/>
                      </a:lnTo>
                      <a:cubicBezTo>
                        <a:pt x="875" y="1546"/>
                        <a:pt x="875" y="1546"/>
                        <a:pt x="876" y="1547"/>
                      </a:cubicBezTo>
                      <a:lnTo>
                        <a:pt x="873" y="1545"/>
                      </a:lnTo>
                      <a:lnTo>
                        <a:pt x="876" y="1547"/>
                      </a:lnTo>
                      <a:lnTo>
                        <a:pt x="876" y="1547"/>
                      </a:lnTo>
                      <a:cubicBezTo>
                        <a:pt x="888" y="1557"/>
                        <a:pt x="896" y="1570"/>
                        <a:pt x="902" y="1587"/>
                      </a:cubicBezTo>
                      <a:lnTo>
                        <a:pt x="902" y="1587"/>
                      </a:lnTo>
                      <a:cubicBezTo>
                        <a:pt x="912" y="1625"/>
                        <a:pt x="929" y="1657"/>
                        <a:pt x="950" y="1683"/>
                      </a:cubicBezTo>
                      <a:lnTo>
                        <a:pt x="1081" y="1836"/>
                      </a:lnTo>
                      <a:lnTo>
                        <a:pt x="1147" y="1912"/>
                      </a:lnTo>
                      <a:lnTo>
                        <a:pt x="1147" y="1912"/>
                      </a:lnTo>
                      <a:cubicBezTo>
                        <a:pt x="1169" y="1938"/>
                        <a:pt x="1191" y="1951"/>
                        <a:pt x="1213" y="1951"/>
                      </a:cubicBezTo>
                      <a:lnTo>
                        <a:pt x="1213" y="1951"/>
                      </a:lnTo>
                      <a:cubicBezTo>
                        <a:pt x="1235" y="1951"/>
                        <a:pt x="1251" y="1932"/>
                        <a:pt x="1262" y="1893"/>
                      </a:cubicBezTo>
                      <a:lnTo>
                        <a:pt x="1262" y="1893"/>
                      </a:lnTo>
                      <a:cubicBezTo>
                        <a:pt x="1273" y="1855"/>
                        <a:pt x="1300" y="1836"/>
                        <a:pt x="1344" y="1836"/>
                      </a:cubicBezTo>
                      <a:lnTo>
                        <a:pt x="1344" y="1836"/>
                      </a:lnTo>
                      <a:cubicBezTo>
                        <a:pt x="1387" y="1836"/>
                        <a:pt x="1415" y="1855"/>
                        <a:pt x="1426" y="1893"/>
                      </a:cubicBezTo>
                      <a:lnTo>
                        <a:pt x="1426" y="1893"/>
                      </a:lnTo>
                      <a:cubicBezTo>
                        <a:pt x="1437" y="1932"/>
                        <a:pt x="1453" y="1964"/>
                        <a:pt x="1475" y="1989"/>
                      </a:cubicBezTo>
                      <a:lnTo>
                        <a:pt x="1541" y="2065"/>
                      </a:lnTo>
                      <a:lnTo>
                        <a:pt x="1606" y="2143"/>
                      </a:lnTo>
                      <a:lnTo>
                        <a:pt x="1606" y="2143"/>
                      </a:lnTo>
                      <a:cubicBezTo>
                        <a:pt x="1628" y="2168"/>
                        <a:pt x="1639" y="2193"/>
                        <a:pt x="1639" y="2218"/>
                      </a:cubicBezTo>
                      <a:lnTo>
                        <a:pt x="1639" y="2218"/>
                      </a:lnTo>
                      <a:cubicBezTo>
                        <a:pt x="1639" y="2244"/>
                        <a:pt x="1622" y="2264"/>
                        <a:pt x="1590" y="2276"/>
                      </a:cubicBezTo>
                      <a:lnTo>
                        <a:pt x="1590" y="2276"/>
                      </a:lnTo>
                      <a:cubicBezTo>
                        <a:pt x="1557" y="2289"/>
                        <a:pt x="1519" y="2295"/>
                        <a:pt x="1475" y="2295"/>
                      </a:cubicBezTo>
                      <a:lnTo>
                        <a:pt x="1213" y="2295"/>
                      </a:lnTo>
                      <a:lnTo>
                        <a:pt x="1213" y="2295"/>
                      </a:lnTo>
                      <a:cubicBezTo>
                        <a:pt x="1169" y="2295"/>
                        <a:pt x="1131" y="2289"/>
                        <a:pt x="1098" y="2276"/>
                      </a:cubicBezTo>
                      <a:lnTo>
                        <a:pt x="1098" y="2276"/>
                      </a:lnTo>
                      <a:cubicBezTo>
                        <a:pt x="1066" y="2264"/>
                        <a:pt x="1048" y="2244"/>
                        <a:pt x="1048" y="2218"/>
                      </a:cubicBezTo>
                      <a:lnTo>
                        <a:pt x="1048" y="2218"/>
                      </a:lnTo>
                      <a:cubicBezTo>
                        <a:pt x="1048" y="2193"/>
                        <a:pt x="1060" y="2168"/>
                        <a:pt x="1081" y="2143"/>
                      </a:cubicBezTo>
                      <a:lnTo>
                        <a:pt x="1081" y="2143"/>
                      </a:lnTo>
                      <a:cubicBezTo>
                        <a:pt x="1103" y="2116"/>
                        <a:pt x="1114" y="2091"/>
                        <a:pt x="1114" y="2065"/>
                      </a:cubicBezTo>
                      <a:lnTo>
                        <a:pt x="1114" y="2065"/>
                      </a:lnTo>
                      <a:cubicBezTo>
                        <a:pt x="1114" y="2040"/>
                        <a:pt x="1098" y="2020"/>
                        <a:pt x="1066" y="2008"/>
                      </a:cubicBezTo>
                      <a:lnTo>
                        <a:pt x="1066" y="2008"/>
                      </a:lnTo>
                      <a:cubicBezTo>
                        <a:pt x="1032" y="1995"/>
                        <a:pt x="995" y="1989"/>
                        <a:pt x="950" y="1989"/>
                      </a:cubicBezTo>
                      <a:lnTo>
                        <a:pt x="689" y="1989"/>
                      </a:lnTo>
                      <a:lnTo>
                        <a:pt x="689" y="1989"/>
                      </a:lnTo>
                      <a:cubicBezTo>
                        <a:pt x="645" y="1989"/>
                        <a:pt x="606" y="1983"/>
                        <a:pt x="574" y="1970"/>
                      </a:cubicBezTo>
                      <a:lnTo>
                        <a:pt x="574" y="1970"/>
                      </a:lnTo>
                      <a:cubicBezTo>
                        <a:pt x="540" y="1957"/>
                        <a:pt x="525" y="1938"/>
                        <a:pt x="525" y="1912"/>
                      </a:cubicBezTo>
                      <a:lnTo>
                        <a:pt x="525" y="1912"/>
                      </a:lnTo>
                      <a:cubicBezTo>
                        <a:pt x="525" y="1887"/>
                        <a:pt x="535" y="1861"/>
                        <a:pt x="557" y="1836"/>
                      </a:cubicBezTo>
                      <a:lnTo>
                        <a:pt x="557" y="1836"/>
                      </a:lnTo>
                      <a:cubicBezTo>
                        <a:pt x="579" y="1811"/>
                        <a:pt x="590" y="1785"/>
                        <a:pt x="590" y="1760"/>
                      </a:cubicBezTo>
                      <a:lnTo>
                        <a:pt x="590" y="1760"/>
                      </a:lnTo>
                      <a:cubicBezTo>
                        <a:pt x="590" y="1734"/>
                        <a:pt x="574" y="1715"/>
                        <a:pt x="540" y="1702"/>
                      </a:cubicBezTo>
                      <a:lnTo>
                        <a:pt x="540" y="1702"/>
                      </a:lnTo>
                      <a:cubicBezTo>
                        <a:pt x="508" y="1690"/>
                        <a:pt x="469" y="1683"/>
                        <a:pt x="426" y="1683"/>
                      </a:cubicBezTo>
                      <a:lnTo>
                        <a:pt x="164" y="1683"/>
                      </a:lnTo>
                      <a:lnTo>
                        <a:pt x="164" y="1683"/>
                      </a:lnTo>
                      <a:cubicBezTo>
                        <a:pt x="120" y="1683"/>
                        <a:pt x="82" y="1677"/>
                        <a:pt x="49" y="1664"/>
                      </a:cubicBezTo>
                      <a:lnTo>
                        <a:pt x="49" y="1664"/>
                      </a:lnTo>
                      <a:cubicBezTo>
                        <a:pt x="16" y="1651"/>
                        <a:pt x="0" y="1632"/>
                        <a:pt x="0" y="1607"/>
                      </a:cubicBezTo>
                      <a:lnTo>
                        <a:pt x="0" y="1607"/>
                      </a:lnTo>
                      <a:cubicBezTo>
                        <a:pt x="0" y="1582"/>
                        <a:pt x="11" y="1556"/>
                        <a:pt x="33" y="1530"/>
                      </a:cubicBezTo>
                      <a:lnTo>
                        <a:pt x="98"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2" y="924"/>
                        <a:pt x="120" y="918"/>
                        <a:pt x="164" y="918"/>
                      </a:cubicBezTo>
                      <a:lnTo>
                        <a:pt x="426" y="918"/>
                      </a:lnTo>
                      <a:lnTo>
                        <a:pt x="426" y="918"/>
                      </a:lnTo>
                      <a:cubicBezTo>
                        <a:pt x="469" y="918"/>
                        <a:pt x="508" y="912"/>
                        <a:pt x="540" y="900"/>
                      </a:cubicBezTo>
                      <a:lnTo>
                        <a:pt x="540" y="900"/>
                      </a:lnTo>
                      <a:cubicBezTo>
                        <a:pt x="574" y="887"/>
                        <a:pt x="590" y="867"/>
                        <a:pt x="590" y="842"/>
                      </a:cubicBezTo>
                      <a:lnTo>
                        <a:pt x="590" y="842"/>
                      </a:lnTo>
                      <a:cubicBezTo>
                        <a:pt x="590" y="816"/>
                        <a:pt x="579" y="791"/>
                        <a:pt x="557" y="765"/>
                      </a:cubicBezTo>
                      <a:lnTo>
                        <a:pt x="557" y="765"/>
                      </a:lnTo>
                      <a:cubicBezTo>
                        <a:pt x="535" y="739"/>
                        <a:pt x="525" y="714"/>
                        <a:pt x="525" y="689"/>
                      </a:cubicBezTo>
                      <a:lnTo>
                        <a:pt x="525" y="689"/>
                      </a:lnTo>
                      <a:cubicBezTo>
                        <a:pt x="525" y="663"/>
                        <a:pt x="540" y="644"/>
                        <a:pt x="574" y="631"/>
                      </a:cubicBezTo>
                      <a:lnTo>
                        <a:pt x="574" y="631"/>
                      </a:lnTo>
                      <a:cubicBezTo>
                        <a:pt x="606" y="618"/>
                        <a:pt x="645" y="613"/>
                        <a:pt x="689" y="613"/>
                      </a:cubicBezTo>
                      <a:lnTo>
                        <a:pt x="950" y="613"/>
                      </a:lnTo>
                      <a:lnTo>
                        <a:pt x="950" y="613"/>
                      </a:lnTo>
                      <a:cubicBezTo>
                        <a:pt x="995" y="613"/>
                        <a:pt x="1032" y="605"/>
                        <a:pt x="1066" y="593"/>
                      </a:cubicBezTo>
                      <a:lnTo>
                        <a:pt x="1066" y="593"/>
                      </a:lnTo>
                      <a:cubicBezTo>
                        <a:pt x="1098" y="580"/>
                        <a:pt x="1114" y="561"/>
                        <a:pt x="1114" y="535"/>
                      </a:cubicBezTo>
                      <a:lnTo>
                        <a:pt x="1114" y="535"/>
                      </a:lnTo>
                      <a:cubicBezTo>
                        <a:pt x="1114" y="510"/>
                        <a:pt x="1103" y="485"/>
                        <a:pt x="1081" y="459"/>
                      </a:cubicBezTo>
                      <a:lnTo>
                        <a:pt x="1081" y="459"/>
                      </a:lnTo>
                      <a:cubicBezTo>
                        <a:pt x="1060" y="434"/>
                        <a:pt x="1048" y="409"/>
                        <a:pt x="1048" y="382"/>
                      </a:cubicBezTo>
                      <a:lnTo>
                        <a:pt x="1048" y="382"/>
                      </a:lnTo>
                      <a:cubicBezTo>
                        <a:pt x="1048" y="357"/>
                        <a:pt x="1066" y="338"/>
                        <a:pt x="1098" y="326"/>
                      </a:cubicBezTo>
                      <a:lnTo>
                        <a:pt x="1098" y="326"/>
                      </a:lnTo>
                      <a:cubicBezTo>
                        <a:pt x="1131" y="313"/>
                        <a:pt x="1169" y="306"/>
                        <a:pt x="1213" y="306"/>
                      </a:cubicBezTo>
                      <a:lnTo>
                        <a:pt x="1475" y="306"/>
                      </a:lnTo>
                      <a:lnTo>
                        <a:pt x="1475" y="306"/>
                      </a:lnTo>
                      <a:cubicBezTo>
                        <a:pt x="1519" y="306"/>
                        <a:pt x="1557" y="313"/>
                        <a:pt x="1590" y="326"/>
                      </a:cubicBezTo>
                      <a:lnTo>
                        <a:pt x="1590" y="326"/>
                      </a:lnTo>
                      <a:cubicBezTo>
                        <a:pt x="1622" y="338"/>
                        <a:pt x="1639" y="357"/>
                        <a:pt x="1639" y="382"/>
                      </a:cubicBezTo>
                      <a:lnTo>
                        <a:pt x="1639" y="382"/>
                      </a:lnTo>
                      <a:cubicBezTo>
                        <a:pt x="1639" y="409"/>
                        <a:pt x="1628" y="434"/>
                        <a:pt x="1606" y="459"/>
                      </a:cubicBezTo>
                      <a:lnTo>
                        <a:pt x="1541" y="535"/>
                      </a:lnTo>
                      <a:lnTo>
                        <a:pt x="1475" y="613"/>
                      </a:lnTo>
                      <a:lnTo>
                        <a:pt x="1475" y="613"/>
                      </a:lnTo>
                      <a:cubicBezTo>
                        <a:pt x="1453" y="638"/>
                        <a:pt x="1437" y="669"/>
                        <a:pt x="1426" y="708"/>
                      </a:cubicBezTo>
                      <a:lnTo>
                        <a:pt x="1426" y="708"/>
                      </a:lnTo>
                      <a:cubicBezTo>
                        <a:pt x="1420" y="726"/>
                        <a:pt x="1411" y="740"/>
                        <a:pt x="1398" y="750"/>
                      </a:cubicBezTo>
                      <a:lnTo>
                        <a:pt x="1397" y="750"/>
                      </a:lnTo>
                      <a:lnTo>
                        <a:pt x="1398" y="750"/>
                      </a:lnTo>
                      <a:lnTo>
                        <a:pt x="1398" y="750"/>
                      </a:lnTo>
                      <a:lnTo>
                        <a:pt x="1397" y="750"/>
                      </a:lnTo>
                      <a:lnTo>
                        <a:pt x="1452" y="739"/>
                      </a:lnTo>
                      <a:lnTo>
                        <a:pt x="1452" y="739"/>
                      </a:lnTo>
                      <a:cubicBezTo>
                        <a:pt x="1489" y="731"/>
                        <a:pt x="1519" y="714"/>
                        <a:pt x="1541" y="689"/>
                      </a:cubicBezTo>
                      <a:lnTo>
                        <a:pt x="1541" y="689"/>
                      </a:lnTo>
                      <a:cubicBezTo>
                        <a:pt x="1562" y="663"/>
                        <a:pt x="1590" y="644"/>
                        <a:pt x="1622" y="631"/>
                      </a:cubicBezTo>
                      <a:lnTo>
                        <a:pt x="1721" y="593"/>
                      </a:lnTo>
                      <a:lnTo>
                        <a:pt x="1721" y="593"/>
                      </a:lnTo>
                      <a:cubicBezTo>
                        <a:pt x="1754" y="580"/>
                        <a:pt x="1777" y="553"/>
                        <a:pt x="1793" y="510"/>
                      </a:cubicBezTo>
                      <a:lnTo>
                        <a:pt x="1810" y="459"/>
                      </a:lnTo>
                      <a:lnTo>
                        <a:pt x="1815" y="445"/>
                      </a:lnTo>
                      <a:lnTo>
                        <a:pt x="1815" y="445"/>
                      </a:lnTo>
                      <a:cubicBezTo>
                        <a:pt x="1818" y="447"/>
                        <a:pt x="1821" y="449"/>
                        <a:pt x="1824" y="450"/>
                      </a:cubicBezTo>
                      <a:lnTo>
                        <a:pt x="1824" y="450"/>
                      </a:lnTo>
                      <a:cubicBezTo>
                        <a:pt x="1806" y="441"/>
                        <a:pt x="1793" y="424"/>
                        <a:pt x="1786" y="402"/>
                      </a:cubicBezTo>
                      <a:lnTo>
                        <a:pt x="1786" y="402"/>
                      </a:lnTo>
                      <a:cubicBezTo>
                        <a:pt x="1776" y="364"/>
                        <a:pt x="1758" y="332"/>
                        <a:pt x="1737" y="306"/>
                      </a:cubicBezTo>
                      <a:lnTo>
                        <a:pt x="1606" y="153"/>
                      </a:lnTo>
                      <a:lnTo>
                        <a:pt x="1606" y="153"/>
                      </a:lnTo>
                      <a:cubicBezTo>
                        <a:pt x="1584" y="127"/>
                        <a:pt x="1568" y="96"/>
                        <a:pt x="1557" y="57"/>
                      </a:cubicBezTo>
                      <a:lnTo>
                        <a:pt x="1557" y="57"/>
                      </a:lnTo>
                      <a:cubicBezTo>
                        <a:pt x="1546" y="19"/>
                        <a:pt x="1562" y="0"/>
                        <a:pt x="1606" y="0"/>
                      </a:cubicBezTo>
                      <a:lnTo>
                        <a:pt x="2261" y="0"/>
                      </a:lnTo>
                      <a:lnTo>
                        <a:pt x="2261" y="0"/>
                      </a:lnTo>
                      <a:cubicBezTo>
                        <a:pt x="2305" y="0"/>
                        <a:pt x="2322" y="19"/>
                        <a:pt x="2311" y="57"/>
                      </a:cubicBezTo>
                      <a:lnTo>
                        <a:pt x="2311" y="57"/>
                      </a:lnTo>
                      <a:cubicBezTo>
                        <a:pt x="2300" y="96"/>
                        <a:pt x="2284" y="127"/>
                        <a:pt x="2261" y="153"/>
                      </a:cubicBezTo>
                      <a:lnTo>
                        <a:pt x="2196" y="230"/>
                      </a:lnTo>
                      <a:lnTo>
                        <a:pt x="2131" y="306"/>
                      </a:lnTo>
                      <a:lnTo>
                        <a:pt x="2131" y="306"/>
                      </a:lnTo>
                      <a:cubicBezTo>
                        <a:pt x="2109" y="332"/>
                        <a:pt x="2092" y="364"/>
                        <a:pt x="2081" y="402"/>
                      </a:cubicBezTo>
                      <a:lnTo>
                        <a:pt x="2081" y="402"/>
                      </a:lnTo>
                      <a:cubicBezTo>
                        <a:pt x="2076" y="422"/>
                        <a:pt x="2065" y="437"/>
                        <a:pt x="2049" y="447"/>
                      </a:cubicBezTo>
                      <a:lnTo>
                        <a:pt x="2049" y="447"/>
                      </a:lnTo>
                      <a:cubicBezTo>
                        <a:pt x="2050" y="446"/>
                        <a:pt x="2051" y="446"/>
                        <a:pt x="2053" y="445"/>
                      </a:cubicBezTo>
                      <a:lnTo>
                        <a:pt x="2058" y="459"/>
                      </a:lnTo>
                      <a:lnTo>
                        <a:pt x="2075" y="510"/>
                      </a:lnTo>
                      <a:lnTo>
                        <a:pt x="2075" y="510"/>
                      </a:lnTo>
                      <a:cubicBezTo>
                        <a:pt x="2090" y="553"/>
                        <a:pt x="2114" y="580"/>
                        <a:pt x="2147" y="593"/>
                      </a:cubicBezTo>
                      <a:lnTo>
                        <a:pt x="2245" y="631"/>
                      </a:lnTo>
                      <a:lnTo>
                        <a:pt x="2245" y="631"/>
                      </a:lnTo>
                      <a:cubicBezTo>
                        <a:pt x="2278" y="644"/>
                        <a:pt x="2305" y="663"/>
                        <a:pt x="2327" y="689"/>
                      </a:cubicBezTo>
                      <a:lnTo>
                        <a:pt x="2327" y="689"/>
                      </a:lnTo>
                      <a:cubicBezTo>
                        <a:pt x="2349" y="714"/>
                        <a:pt x="2378" y="731"/>
                        <a:pt x="2415" y="739"/>
                      </a:cubicBezTo>
                      <a:lnTo>
                        <a:pt x="2470" y="750"/>
                      </a:lnTo>
                      <a:lnTo>
                        <a:pt x="2470" y="750"/>
                      </a:lnTo>
                      <a:cubicBezTo>
                        <a:pt x="2470" y="750"/>
                        <a:pt x="2470" y="750"/>
                        <a:pt x="2469" y="750"/>
                      </a:cubicBezTo>
                      <a:lnTo>
                        <a:pt x="2471" y="750"/>
                      </a:lnTo>
                      <a:lnTo>
                        <a:pt x="2469" y="749"/>
                      </a:lnTo>
                      <a:lnTo>
                        <a:pt x="2469" y="749"/>
                      </a:lnTo>
                      <a:cubicBezTo>
                        <a:pt x="2456" y="740"/>
                        <a:pt x="2447" y="726"/>
                        <a:pt x="2442" y="708"/>
                      </a:cubicBezTo>
                      <a:lnTo>
                        <a:pt x="2442" y="708"/>
                      </a:lnTo>
                      <a:cubicBezTo>
                        <a:pt x="2431" y="669"/>
                        <a:pt x="2415" y="638"/>
                        <a:pt x="2392" y="613"/>
                      </a:cubicBezTo>
                      <a:lnTo>
                        <a:pt x="2327" y="535"/>
                      </a:lnTo>
                      <a:lnTo>
                        <a:pt x="2261" y="459"/>
                      </a:lnTo>
                      <a:lnTo>
                        <a:pt x="2261" y="459"/>
                      </a:lnTo>
                      <a:cubicBezTo>
                        <a:pt x="2240" y="434"/>
                        <a:pt x="2229" y="409"/>
                        <a:pt x="2229" y="382"/>
                      </a:cubicBezTo>
                      <a:lnTo>
                        <a:pt x="2229" y="382"/>
                      </a:lnTo>
                      <a:cubicBezTo>
                        <a:pt x="2229" y="357"/>
                        <a:pt x="2245" y="338"/>
                        <a:pt x="2278" y="326"/>
                      </a:cubicBezTo>
                      <a:lnTo>
                        <a:pt x="2278" y="326"/>
                      </a:lnTo>
                      <a:cubicBezTo>
                        <a:pt x="2311" y="313"/>
                        <a:pt x="2349" y="306"/>
                        <a:pt x="2392" y="306"/>
                      </a:cubicBezTo>
                      <a:lnTo>
                        <a:pt x="2655" y="306"/>
                      </a:lnTo>
                      <a:lnTo>
                        <a:pt x="2655" y="306"/>
                      </a:lnTo>
                      <a:cubicBezTo>
                        <a:pt x="2698" y="306"/>
                        <a:pt x="2737" y="313"/>
                        <a:pt x="2770" y="326"/>
                      </a:cubicBezTo>
                      <a:lnTo>
                        <a:pt x="2770" y="326"/>
                      </a:lnTo>
                      <a:cubicBezTo>
                        <a:pt x="2802" y="338"/>
                        <a:pt x="2819" y="357"/>
                        <a:pt x="2819" y="382"/>
                      </a:cubicBezTo>
                      <a:lnTo>
                        <a:pt x="2819" y="382"/>
                      </a:lnTo>
                      <a:cubicBezTo>
                        <a:pt x="2819" y="409"/>
                        <a:pt x="2808" y="434"/>
                        <a:pt x="2786" y="459"/>
                      </a:cubicBezTo>
                      <a:lnTo>
                        <a:pt x="2786" y="459"/>
                      </a:lnTo>
                      <a:cubicBezTo>
                        <a:pt x="2764" y="485"/>
                        <a:pt x="2753" y="510"/>
                        <a:pt x="2753" y="535"/>
                      </a:cubicBezTo>
                      <a:lnTo>
                        <a:pt x="2753" y="535"/>
                      </a:lnTo>
                      <a:cubicBezTo>
                        <a:pt x="2753" y="561"/>
                        <a:pt x="2770" y="580"/>
                        <a:pt x="2802" y="593"/>
                      </a:cubicBezTo>
                      <a:lnTo>
                        <a:pt x="2802" y="593"/>
                      </a:lnTo>
                      <a:cubicBezTo>
                        <a:pt x="2835" y="605"/>
                        <a:pt x="2873" y="613"/>
                        <a:pt x="2917" y="613"/>
                      </a:cubicBezTo>
                      <a:lnTo>
                        <a:pt x="3179" y="613"/>
                      </a:lnTo>
                      <a:lnTo>
                        <a:pt x="3179" y="613"/>
                      </a:lnTo>
                      <a:cubicBezTo>
                        <a:pt x="3223" y="613"/>
                        <a:pt x="3262" y="618"/>
                        <a:pt x="3294" y="631"/>
                      </a:cubicBezTo>
                      <a:lnTo>
                        <a:pt x="3294" y="631"/>
                      </a:lnTo>
                      <a:cubicBezTo>
                        <a:pt x="3327" y="644"/>
                        <a:pt x="3343" y="663"/>
                        <a:pt x="3343" y="689"/>
                      </a:cubicBezTo>
                      <a:lnTo>
                        <a:pt x="3343" y="689"/>
                      </a:lnTo>
                      <a:cubicBezTo>
                        <a:pt x="3343" y="714"/>
                        <a:pt x="3333" y="739"/>
                        <a:pt x="3311" y="765"/>
                      </a:cubicBezTo>
                      <a:lnTo>
                        <a:pt x="3311" y="765"/>
                      </a:lnTo>
                      <a:cubicBezTo>
                        <a:pt x="3289" y="791"/>
                        <a:pt x="3278" y="816"/>
                        <a:pt x="3278" y="842"/>
                      </a:cubicBezTo>
                      <a:lnTo>
                        <a:pt x="3278" y="842"/>
                      </a:lnTo>
                      <a:cubicBezTo>
                        <a:pt x="3278" y="867"/>
                        <a:pt x="3294" y="887"/>
                        <a:pt x="3327" y="900"/>
                      </a:cubicBezTo>
                      <a:lnTo>
                        <a:pt x="3327" y="900"/>
                      </a:lnTo>
                      <a:cubicBezTo>
                        <a:pt x="3360" y="912"/>
                        <a:pt x="3398" y="918"/>
                        <a:pt x="3442" y="918"/>
                      </a:cubicBez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150">
                  <a:extLst>
                    <a:ext uri="{FF2B5EF4-FFF2-40B4-BE49-F238E27FC236}">
                      <a16:creationId xmlns:a16="http://schemas.microsoft.com/office/drawing/2014/main" id="{B4873030-3E37-0545-894B-AC7D28E5A5F3}"/>
                    </a:ext>
                  </a:extLst>
                </p:cNvPr>
                <p:cNvSpPr>
                  <a:spLocks noChangeArrowheads="1"/>
                </p:cNvSpPr>
                <p:nvPr/>
              </p:nvSpPr>
              <p:spPr bwMode="auto">
                <a:xfrm>
                  <a:off x="3409950" y="5868988"/>
                  <a:ext cx="814388" cy="487362"/>
                </a:xfrm>
                <a:custGeom>
                  <a:avLst/>
                  <a:gdLst>
                    <a:gd name="T0" fmla="*/ 2260 w 2261"/>
                    <a:gd name="T1" fmla="*/ 675 h 1352"/>
                    <a:gd name="T2" fmla="*/ 2071 w 2261"/>
                    <a:gd name="T3" fmla="*/ 553 h 1352"/>
                    <a:gd name="T4" fmla="*/ 1966 w 2261"/>
                    <a:gd name="T5" fmla="*/ 480 h 1352"/>
                    <a:gd name="T6" fmla="*/ 1862 w 2261"/>
                    <a:gd name="T7" fmla="*/ 407 h 1352"/>
                    <a:gd name="T8" fmla="*/ 1737 w 2261"/>
                    <a:gd name="T9" fmla="*/ 357 h 1352"/>
                    <a:gd name="T10" fmla="*/ 1632 w 2261"/>
                    <a:gd name="T11" fmla="*/ 285 h 1352"/>
                    <a:gd name="T12" fmla="*/ 1401 w 2261"/>
                    <a:gd name="T13" fmla="*/ 163 h 1352"/>
                    <a:gd name="T14" fmla="*/ 1297 w 2261"/>
                    <a:gd name="T15" fmla="*/ 90 h 1352"/>
                    <a:gd name="T16" fmla="*/ 1193 w 2261"/>
                    <a:gd name="T17" fmla="*/ 16 h 1352"/>
                    <a:gd name="T18" fmla="*/ 1067 w 2261"/>
                    <a:gd name="T19" fmla="*/ 16 h 1352"/>
                    <a:gd name="T20" fmla="*/ 963 w 2261"/>
                    <a:gd name="T21" fmla="*/ 90 h 1352"/>
                    <a:gd name="T22" fmla="*/ 858 w 2261"/>
                    <a:gd name="T23" fmla="*/ 163 h 1352"/>
                    <a:gd name="T24" fmla="*/ 732 w 2261"/>
                    <a:gd name="T25" fmla="*/ 212 h 1352"/>
                    <a:gd name="T26" fmla="*/ 627 w 2261"/>
                    <a:gd name="T27" fmla="*/ 285 h 1352"/>
                    <a:gd name="T28" fmla="*/ 397 w 2261"/>
                    <a:gd name="T29" fmla="*/ 407 h 1352"/>
                    <a:gd name="T30" fmla="*/ 292 w 2261"/>
                    <a:gd name="T31" fmla="*/ 480 h 1352"/>
                    <a:gd name="T32" fmla="*/ 188 w 2261"/>
                    <a:gd name="T33" fmla="*/ 553 h 1352"/>
                    <a:gd name="T34" fmla="*/ 62 w 2261"/>
                    <a:gd name="T35" fmla="*/ 602 h 1352"/>
                    <a:gd name="T36" fmla="*/ 0 w 2261"/>
                    <a:gd name="T37" fmla="*/ 675 h 1352"/>
                    <a:gd name="T38" fmla="*/ 188 w 2261"/>
                    <a:gd name="T39" fmla="*/ 798 h 1352"/>
                    <a:gd name="T40" fmla="*/ 292 w 2261"/>
                    <a:gd name="T41" fmla="*/ 871 h 1352"/>
                    <a:gd name="T42" fmla="*/ 397 w 2261"/>
                    <a:gd name="T43" fmla="*/ 944 h 1352"/>
                    <a:gd name="T44" fmla="*/ 523 w 2261"/>
                    <a:gd name="T45" fmla="*/ 993 h 1352"/>
                    <a:gd name="T46" fmla="*/ 627 w 2261"/>
                    <a:gd name="T47" fmla="*/ 1066 h 1352"/>
                    <a:gd name="T48" fmla="*/ 858 w 2261"/>
                    <a:gd name="T49" fmla="*/ 1188 h 1352"/>
                    <a:gd name="T50" fmla="*/ 963 w 2261"/>
                    <a:gd name="T51" fmla="*/ 1262 h 1352"/>
                    <a:gd name="T52" fmla="*/ 1067 w 2261"/>
                    <a:gd name="T53" fmla="*/ 1334 h 1352"/>
                    <a:gd name="T54" fmla="*/ 1193 w 2261"/>
                    <a:gd name="T55" fmla="*/ 1334 h 1352"/>
                    <a:gd name="T56" fmla="*/ 1297 w 2261"/>
                    <a:gd name="T57" fmla="*/ 1262 h 1352"/>
                    <a:gd name="T58" fmla="*/ 1401 w 2261"/>
                    <a:gd name="T59" fmla="*/ 1188 h 1352"/>
                    <a:gd name="T60" fmla="*/ 1528 w 2261"/>
                    <a:gd name="T61" fmla="*/ 1140 h 1352"/>
                    <a:gd name="T62" fmla="*/ 1632 w 2261"/>
                    <a:gd name="T63" fmla="*/ 1066 h 1352"/>
                    <a:gd name="T64" fmla="*/ 1862 w 2261"/>
                    <a:gd name="T65" fmla="*/ 944 h 1352"/>
                    <a:gd name="T66" fmla="*/ 1966 w 2261"/>
                    <a:gd name="T67" fmla="*/ 871 h 1352"/>
                    <a:gd name="T68" fmla="*/ 2071 w 2261"/>
                    <a:gd name="T69" fmla="*/ 798 h 1352"/>
                    <a:gd name="T70" fmla="*/ 2197 w 2261"/>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1" h="1352">
                      <a:moveTo>
                        <a:pt x="2260" y="675"/>
                      </a:moveTo>
                      <a:lnTo>
                        <a:pt x="2260" y="675"/>
                      </a:lnTo>
                      <a:cubicBezTo>
                        <a:pt x="2260" y="643"/>
                        <a:pt x="2239" y="618"/>
                        <a:pt x="2197" y="602"/>
                      </a:cubicBezTo>
                      <a:lnTo>
                        <a:pt x="2071" y="553"/>
                      </a:lnTo>
                      <a:lnTo>
                        <a:pt x="2071" y="553"/>
                      </a:lnTo>
                      <a:cubicBezTo>
                        <a:pt x="2029" y="537"/>
                        <a:pt x="1995" y="513"/>
                        <a:pt x="1966" y="480"/>
                      </a:cubicBezTo>
                      <a:lnTo>
                        <a:pt x="1966" y="480"/>
                      </a:lnTo>
                      <a:cubicBezTo>
                        <a:pt x="1939" y="447"/>
                        <a:pt x="1904" y="424"/>
                        <a:pt x="1862" y="407"/>
                      </a:cubicBezTo>
                      <a:lnTo>
                        <a:pt x="1737" y="357"/>
                      </a:lnTo>
                      <a:lnTo>
                        <a:pt x="1737" y="357"/>
                      </a:lnTo>
                      <a:cubicBezTo>
                        <a:pt x="1695" y="342"/>
                        <a:pt x="1660" y="317"/>
                        <a:pt x="1632" y="285"/>
                      </a:cubicBezTo>
                      <a:lnTo>
                        <a:pt x="1632" y="285"/>
                      </a:lnTo>
                      <a:cubicBezTo>
                        <a:pt x="1604" y="252"/>
                        <a:pt x="1569" y="228"/>
                        <a:pt x="1528" y="212"/>
                      </a:cubicBezTo>
                      <a:lnTo>
                        <a:pt x="1401" y="163"/>
                      </a:lnTo>
                      <a:lnTo>
                        <a:pt x="1401" y="163"/>
                      </a:lnTo>
                      <a:cubicBezTo>
                        <a:pt x="1360" y="147"/>
                        <a:pt x="1325" y="123"/>
                        <a:pt x="1297" y="90"/>
                      </a:cubicBezTo>
                      <a:lnTo>
                        <a:pt x="1297" y="90"/>
                      </a:lnTo>
                      <a:cubicBezTo>
                        <a:pt x="1269" y="57"/>
                        <a:pt x="1234" y="33"/>
                        <a:pt x="1193" y="16"/>
                      </a:cubicBezTo>
                      <a:lnTo>
                        <a:pt x="1193" y="16"/>
                      </a:lnTo>
                      <a:cubicBezTo>
                        <a:pt x="1151" y="0"/>
                        <a:pt x="1109" y="0"/>
                        <a:pt x="1067" y="16"/>
                      </a:cubicBezTo>
                      <a:lnTo>
                        <a:pt x="1067" y="16"/>
                      </a:lnTo>
                      <a:cubicBezTo>
                        <a:pt x="1024" y="33"/>
                        <a:pt x="990" y="57"/>
                        <a:pt x="963" y="90"/>
                      </a:cubicBezTo>
                      <a:lnTo>
                        <a:pt x="963" y="90"/>
                      </a:lnTo>
                      <a:cubicBezTo>
                        <a:pt x="934" y="123"/>
                        <a:pt x="900" y="147"/>
                        <a:pt x="858" y="163"/>
                      </a:cubicBezTo>
                      <a:lnTo>
                        <a:pt x="732" y="212"/>
                      </a:lnTo>
                      <a:lnTo>
                        <a:pt x="732" y="212"/>
                      </a:lnTo>
                      <a:cubicBezTo>
                        <a:pt x="690" y="228"/>
                        <a:pt x="655" y="252"/>
                        <a:pt x="627" y="285"/>
                      </a:cubicBezTo>
                      <a:lnTo>
                        <a:pt x="627" y="285"/>
                      </a:lnTo>
                      <a:cubicBezTo>
                        <a:pt x="600" y="317"/>
                        <a:pt x="565" y="342"/>
                        <a:pt x="523" y="357"/>
                      </a:cubicBezTo>
                      <a:lnTo>
                        <a:pt x="397" y="407"/>
                      </a:lnTo>
                      <a:lnTo>
                        <a:pt x="397" y="407"/>
                      </a:lnTo>
                      <a:cubicBezTo>
                        <a:pt x="355" y="424"/>
                        <a:pt x="321" y="447"/>
                        <a:pt x="292" y="480"/>
                      </a:cubicBezTo>
                      <a:lnTo>
                        <a:pt x="292" y="480"/>
                      </a:lnTo>
                      <a:cubicBezTo>
                        <a:pt x="264" y="513"/>
                        <a:pt x="231" y="537"/>
                        <a:pt x="188" y="553"/>
                      </a:cubicBezTo>
                      <a:lnTo>
                        <a:pt x="62" y="602"/>
                      </a:lnTo>
                      <a:lnTo>
                        <a:pt x="62" y="602"/>
                      </a:lnTo>
                      <a:cubicBezTo>
                        <a:pt x="21" y="618"/>
                        <a:pt x="0" y="643"/>
                        <a:pt x="0" y="675"/>
                      </a:cubicBezTo>
                      <a:lnTo>
                        <a:pt x="0" y="675"/>
                      </a:lnTo>
                      <a:cubicBezTo>
                        <a:pt x="0" y="708"/>
                        <a:pt x="21" y="733"/>
                        <a:pt x="62" y="749"/>
                      </a:cubicBezTo>
                      <a:lnTo>
                        <a:pt x="188" y="798"/>
                      </a:lnTo>
                      <a:lnTo>
                        <a:pt x="188" y="798"/>
                      </a:lnTo>
                      <a:cubicBezTo>
                        <a:pt x="231" y="814"/>
                        <a:pt x="264" y="839"/>
                        <a:pt x="292" y="871"/>
                      </a:cubicBezTo>
                      <a:lnTo>
                        <a:pt x="292" y="871"/>
                      </a:lnTo>
                      <a:cubicBezTo>
                        <a:pt x="321" y="904"/>
                        <a:pt x="355" y="928"/>
                        <a:pt x="397" y="944"/>
                      </a:cubicBezTo>
                      <a:lnTo>
                        <a:pt x="523" y="993"/>
                      </a:lnTo>
                      <a:lnTo>
                        <a:pt x="523" y="993"/>
                      </a:lnTo>
                      <a:cubicBezTo>
                        <a:pt x="565" y="1009"/>
                        <a:pt x="600" y="1034"/>
                        <a:pt x="627" y="1066"/>
                      </a:cubicBezTo>
                      <a:lnTo>
                        <a:pt x="627" y="1066"/>
                      </a:lnTo>
                      <a:cubicBezTo>
                        <a:pt x="655" y="1099"/>
                        <a:pt x="690" y="1124"/>
                        <a:pt x="732" y="1140"/>
                      </a:cubicBezTo>
                      <a:lnTo>
                        <a:pt x="858" y="1188"/>
                      </a:lnTo>
                      <a:lnTo>
                        <a:pt x="858" y="1188"/>
                      </a:lnTo>
                      <a:cubicBezTo>
                        <a:pt x="900" y="1205"/>
                        <a:pt x="934" y="1228"/>
                        <a:pt x="963" y="1262"/>
                      </a:cubicBezTo>
                      <a:lnTo>
                        <a:pt x="963" y="1262"/>
                      </a:lnTo>
                      <a:cubicBezTo>
                        <a:pt x="990" y="1294"/>
                        <a:pt x="1024" y="1318"/>
                        <a:pt x="1067" y="1334"/>
                      </a:cubicBezTo>
                      <a:lnTo>
                        <a:pt x="1067" y="1334"/>
                      </a:lnTo>
                      <a:cubicBezTo>
                        <a:pt x="1109" y="1351"/>
                        <a:pt x="1151" y="1351"/>
                        <a:pt x="1193" y="1334"/>
                      </a:cubicBezTo>
                      <a:lnTo>
                        <a:pt x="1193" y="1334"/>
                      </a:lnTo>
                      <a:cubicBezTo>
                        <a:pt x="1234" y="1318"/>
                        <a:pt x="1269" y="1294"/>
                        <a:pt x="1297" y="1262"/>
                      </a:cubicBezTo>
                      <a:lnTo>
                        <a:pt x="1297" y="1262"/>
                      </a:lnTo>
                      <a:cubicBezTo>
                        <a:pt x="1325" y="1228"/>
                        <a:pt x="1360" y="1205"/>
                        <a:pt x="1401" y="1188"/>
                      </a:cubicBezTo>
                      <a:lnTo>
                        <a:pt x="1528" y="1140"/>
                      </a:lnTo>
                      <a:lnTo>
                        <a:pt x="1528" y="1140"/>
                      </a:lnTo>
                      <a:cubicBezTo>
                        <a:pt x="1569" y="1124"/>
                        <a:pt x="1604" y="1099"/>
                        <a:pt x="1632" y="1066"/>
                      </a:cubicBezTo>
                      <a:lnTo>
                        <a:pt x="1632" y="1066"/>
                      </a:lnTo>
                      <a:cubicBezTo>
                        <a:pt x="1660" y="1034"/>
                        <a:pt x="1695" y="1009"/>
                        <a:pt x="1737" y="993"/>
                      </a:cubicBezTo>
                      <a:lnTo>
                        <a:pt x="1862" y="944"/>
                      </a:lnTo>
                      <a:lnTo>
                        <a:pt x="1862" y="944"/>
                      </a:lnTo>
                      <a:cubicBezTo>
                        <a:pt x="1904" y="928"/>
                        <a:pt x="1939" y="904"/>
                        <a:pt x="1966" y="871"/>
                      </a:cubicBezTo>
                      <a:lnTo>
                        <a:pt x="1966" y="871"/>
                      </a:lnTo>
                      <a:cubicBezTo>
                        <a:pt x="1995" y="839"/>
                        <a:pt x="2029" y="814"/>
                        <a:pt x="2071" y="798"/>
                      </a:cubicBezTo>
                      <a:lnTo>
                        <a:pt x="2197" y="749"/>
                      </a:lnTo>
                      <a:lnTo>
                        <a:pt x="2197" y="749"/>
                      </a:lnTo>
                      <a:cubicBezTo>
                        <a:pt x="2239" y="733"/>
                        <a:pt x="2260" y="708"/>
                        <a:pt x="2260" y="675"/>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151">
                  <a:extLst>
                    <a:ext uri="{FF2B5EF4-FFF2-40B4-BE49-F238E27FC236}">
                      <a16:creationId xmlns:a16="http://schemas.microsoft.com/office/drawing/2014/main" id="{DDAF0AFA-2ADE-3A40-9957-206711004625}"/>
                    </a:ext>
                  </a:extLst>
                </p:cNvPr>
                <p:cNvSpPr>
                  <a:spLocks noChangeArrowheads="1"/>
                </p:cNvSpPr>
                <p:nvPr/>
              </p:nvSpPr>
              <p:spPr bwMode="auto">
                <a:xfrm>
                  <a:off x="3495675" y="5921375"/>
                  <a:ext cx="641350" cy="382588"/>
                </a:xfrm>
                <a:custGeom>
                  <a:avLst/>
                  <a:gdLst>
                    <a:gd name="T0" fmla="*/ 1779 w 1780"/>
                    <a:gd name="T1" fmla="*/ 531 h 1064"/>
                    <a:gd name="T2" fmla="*/ 1631 w 1780"/>
                    <a:gd name="T3" fmla="*/ 435 h 1064"/>
                    <a:gd name="T4" fmla="*/ 1549 w 1780"/>
                    <a:gd name="T5" fmla="*/ 377 h 1064"/>
                    <a:gd name="T6" fmla="*/ 1466 w 1780"/>
                    <a:gd name="T7" fmla="*/ 320 h 1064"/>
                    <a:gd name="T8" fmla="*/ 1368 w 1780"/>
                    <a:gd name="T9" fmla="*/ 282 h 1064"/>
                    <a:gd name="T10" fmla="*/ 1286 w 1780"/>
                    <a:gd name="T11" fmla="*/ 225 h 1064"/>
                    <a:gd name="T12" fmla="*/ 1104 w 1780"/>
                    <a:gd name="T13" fmla="*/ 128 h 1064"/>
                    <a:gd name="T14" fmla="*/ 1021 w 1780"/>
                    <a:gd name="T15" fmla="*/ 71 h 1064"/>
                    <a:gd name="T16" fmla="*/ 939 w 1780"/>
                    <a:gd name="T17" fmla="*/ 13 h 1064"/>
                    <a:gd name="T18" fmla="*/ 841 w 1780"/>
                    <a:gd name="T19" fmla="*/ 13 h 1064"/>
                    <a:gd name="T20" fmla="*/ 759 w 1780"/>
                    <a:gd name="T21" fmla="*/ 71 h 1064"/>
                    <a:gd name="T22" fmla="*/ 676 w 1780"/>
                    <a:gd name="T23" fmla="*/ 128 h 1064"/>
                    <a:gd name="T24" fmla="*/ 577 w 1780"/>
                    <a:gd name="T25" fmla="*/ 167 h 1064"/>
                    <a:gd name="T26" fmla="*/ 494 w 1780"/>
                    <a:gd name="T27" fmla="*/ 225 h 1064"/>
                    <a:gd name="T28" fmla="*/ 313 w 1780"/>
                    <a:gd name="T29" fmla="*/ 320 h 1064"/>
                    <a:gd name="T30" fmla="*/ 231 w 1780"/>
                    <a:gd name="T31" fmla="*/ 377 h 1064"/>
                    <a:gd name="T32" fmla="*/ 148 w 1780"/>
                    <a:gd name="T33" fmla="*/ 435 h 1064"/>
                    <a:gd name="T34" fmla="*/ 50 w 1780"/>
                    <a:gd name="T35" fmla="*/ 474 h 1064"/>
                    <a:gd name="T36" fmla="*/ 0 w 1780"/>
                    <a:gd name="T37" fmla="*/ 531 h 1064"/>
                    <a:gd name="T38" fmla="*/ 148 w 1780"/>
                    <a:gd name="T39" fmla="*/ 627 h 1064"/>
                    <a:gd name="T40" fmla="*/ 231 w 1780"/>
                    <a:gd name="T41" fmla="*/ 685 h 1064"/>
                    <a:gd name="T42" fmla="*/ 313 w 1780"/>
                    <a:gd name="T43" fmla="*/ 743 h 1064"/>
                    <a:gd name="T44" fmla="*/ 412 w 1780"/>
                    <a:gd name="T45" fmla="*/ 781 h 1064"/>
                    <a:gd name="T46" fmla="*/ 494 w 1780"/>
                    <a:gd name="T47" fmla="*/ 839 h 1064"/>
                    <a:gd name="T48" fmla="*/ 676 w 1780"/>
                    <a:gd name="T49" fmla="*/ 935 h 1064"/>
                    <a:gd name="T50" fmla="*/ 759 w 1780"/>
                    <a:gd name="T51" fmla="*/ 993 h 1064"/>
                    <a:gd name="T52" fmla="*/ 841 w 1780"/>
                    <a:gd name="T53" fmla="*/ 1050 h 1064"/>
                    <a:gd name="T54" fmla="*/ 939 w 1780"/>
                    <a:gd name="T55" fmla="*/ 1050 h 1064"/>
                    <a:gd name="T56" fmla="*/ 1021 w 1780"/>
                    <a:gd name="T57" fmla="*/ 993 h 1064"/>
                    <a:gd name="T58" fmla="*/ 1104 w 1780"/>
                    <a:gd name="T59" fmla="*/ 935 h 1064"/>
                    <a:gd name="T60" fmla="*/ 1203 w 1780"/>
                    <a:gd name="T61" fmla="*/ 897 h 1064"/>
                    <a:gd name="T62" fmla="*/ 1286 w 1780"/>
                    <a:gd name="T63" fmla="*/ 839 h 1064"/>
                    <a:gd name="T64" fmla="*/ 1466 w 1780"/>
                    <a:gd name="T65" fmla="*/ 743 h 1064"/>
                    <a:gd name="T66" fmla="*/ 1549 w 1780"/>
                    <a:gd name="T67" fmla="*/ 685 h 1064"/>
                    <a:gd name="T68" fmla="*/ 1631 w 1780"/>
                    <a:gd name="T69" fmla="*/ 627 h 1064"/>
                    <a:gd name="T70" fmla="*/ 1730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30" y="474"/>
                      </a:cubicBezTo>
                      <a:lnTo>
                        <a:pt x="1631" y="435"/>
                      </a:lnTo>
                      <a:lnTo>
                        <a:pt x="1631" y="435"/>
                      </a:lnTo>
                      <a:cubicBezTo>
                        <a:pt x="1598" y="423"/>
                        <a:pt x="1571" y="404"/>
                        <a:pt x="1549" y="377"/>
                      </a:cubicBezTo>
                      <a:lnTo>
                        <a:pt x="1549" y="377"/>
                      </a:lnTo>
                      <a:cubicBezTo>
                        <a:pt x="1527" y="352"/>
                        <a:pt x="1500" y="333"/>
                        <a:pt x="1466" y="320"/>
                      </a:cubicBezTo>
                      <a:lnTo>
                        <a:pt x="1368" y="282"/>
                      </a:lnTo>
                      <a:lnTo>
                        <a:pt x="1368" y="282"/>
                      </a:lnTo>
                      <a:cubicBezTo>
                        <a:pt x="1335" y="269"/>
                        <a:pt x="1307" y="250"/>
                        <a:pt x="1286" y="225"/>
                      </a:cubicBezTo>
                      <a:lnTo>
                        <a:pt x="1286" y="225"/>
                      </a:lnTo>
                      <a:cubicBezTo>
                        <a:pt x="1263" y="198"/>
                        <a:pt x="1236" y="179"/>
                        <a:pt x="1203" y="167"/>
                      </a:cubicBezTo>
                      <a:lnTo>
                        <a:pt x="1104" y="128"/>
                      </a:lnTo>
                      <a:lnTo>
                        <a:pt x="1104" y="128"/>
                      </a:lnTo>
                      <a:cubicBezTo>
                        <a:pt x="1071" y="115"/>
                        <a:pt x="1044" y="96"/>
                        <a:pt x="1021" y="71"/>
                      </a:cubicBezTo>
                      <a:lnTo>
                        <a:pt x="1021" y="71"/>
                      </a:lnTo>
                      <a:cubicBezTo>
                        <a:pt x="999" y="45"/>
                        <a:pt x="972" y="26"/>
                        <a:pt x="939" y="13"/>
                      </a:cubicBezTo>
                      <a:lnTo>
                        <a:pt x="939" y="13"/>
                      </a:lnTo>
                      <a:cubicBezTo>
                        <a:pt x="906" y="0"/>
                        <a:pt x="874" y="0"/>
                        <a:pt x="841" y="13"/>
                      </a:cubicBezTo>
                      <a:lnTo>
                        <a:pt x="841" y="13"/>
                      </a:lnTo>
                      <a:cubicBezTo>
                        <a:pt x="807" y="26"/>
                        <a:pt x="780" y="45"/>
                        <a:pt x="759" y="71"/>
                      </a:cubicBezTo>
                      <a:lnTo>
                        <a:pt x="759" y="71"/>
                      </a:lnTo>
                      <a:cubicBezTo>
                        <a:pt x="736" y="96"/>
                        <a:pt x="709" y="115"/>
                        <a:pt x="676" y="128"/>
                      </a:cubicBezTo>
                      <a:lnTo>
                        <a:pt x="577" y="167"/>
                      </a:lnTo>
                      <a:lnTo>
                        <a:pt x="577" y="167"/>
                      </a:lnTo>
                      <a:cubicBezTo>
                        <a:pt x="544" y="179"/>
                        <a:pt x="517" y="198"/>
                        <a:pt x="494" y="225"/>
                      </a:cubicBezTo>
                      <a:lnTo>
                        <a:pt x="494" y="225"/>
                      </a:lnTo>
                      <a:cubicBezTo>
                        <a:pt x="473" y="250"/>
                        <a:pt x="445" y="269"/>
                        <a:pt x="412" y="282"/>
                      </a:cubicBezTo>
                      <a:lnTo>
                        <a:pt x="313" y="320"/>
                      </a:lnTo>
                      <a:lnTo>
                        <a:pt x="313" y="320"/>
                      </a:lnTo>
                      <a:cubicBezTo>
                        <a:pt x="280" y="333"/>
                        <a:pt x="253" y="352"/>
                        <a:pt x="231" y="377"/>
                      </a:cubicBezTo>
                      <a:lnTo>
                        <a:pt x="231" y="377"/>
                      </a:lnTo>
                      <a:cubicBezTo>
                        <a:pt x="209" y="404"/>
                        <a:pt x="182" y="423"/>
                        <a:pt x="148" y="435"/>
                      </a:cubicBezTo>
                      <a:lnTo>
                        <a:pt x="50" y="474"/>
                      </a:lnTo>
                      <a:lnTo>
                        <a:pt x="50" y="474"/>
                      </a:lnTo>
                      <a:cubicBezTo>
                        <a:pt x="17" y="486"/>
                        <a:pt x="0" y="506"/>
                        <a:pt x="0" y="531"/>
                      </a:cubicBezTo>
                      <a:lnTo>
                        <a:pt x="0" y="531"/>
                      </a:lnTo>
                      <a:cubicBezTo>
                        <a:pt x="0" y="557"/>
                        <a:pt x="17" y="576"/>
                        <a:pt x="50" y="589"/>
                      </a:cubicBezTo>
                      <a:lnTo>
                        <a:pt x="148" y="627"/>
                      </a:lnTo>
                      <a:lnTo>
                        <a:pt x="148" y="627"/>
                      </a:lnTo>
                      <a:cubicBezTo>
                        <a:pt x="182" y="640"/>
                        <a:pt x="209" y="660"/>
                        <a:pt x="231" y="685"/>
                      </a:cubicBezTo>
                      <a:lnTo>
                        <a:pt x="231" y="685"/>
                      </a:lnTo>
                      <a:cubicBezTo>
                        <a:pt x="253" y="711"/>
                        <a:pt x="280" y="730"/>
                        <a:pt x="313" y="743"/>
                      </a:cubicBezTo>
                      <a:lnTo>
                        <a:pt x="412" y="781"/>
                      </a:lnTo>
                      <a:lnTo>
                        <a:pt x="412" y="781"/>
                      </a:lnTo>
                      <a:cubicBezTo>
                        <a:pt x="445" y="794"/>
                        <a:pt x="473" y="814"/>
                        <a:pt x="494" y="839"/>
                      </a:cubicBezTo>
                      <a:lnTo>
                        <a:pt x="494" y="839"/>
                      </a:lnTo>
                      <a:cubicBezTo>
                        <a:pt x="517" y="865"/>
                        <a:pt x="544" y="884"/>
                        <a:pt x="577" y="897"/>
                      </a:cubicBezTo>
                      <a:lnTo>
                        <a:pt x="676" y="935"/>
                      </a:lnTo>
                      <a:lnTo>
                        <a:pt x="676" y="935"/>
                      </a:lnTo>
                      <a:cubicBezTo>
                        <a:pt x="709" y="948"/>
                        <a:pt x="736" y="967"/>
                        <a:pt x="759" y="993"/>
                      </a:cubicBezTo>
                      <a:lnTo>
                        <a:pt x="759" y="993"/>
                      </a:lnTo>
                      <a:cubicBezTo>
                        <a:pt x="780" y="1019"/>
                        <a:pt x="807" y="1038"/>
                        <a:pt x="841" y="1050"/>
                      </a:cubicBezTo>
                      <a:lnTo>
                        <a:pt x="841" y="1050"/>
                      </a:lnTo>
                      <a:cubicBezTo>
                        <a:pt x="874" y="1063"/>
                        <a:pt x="906" y="1063"/>
                        <a:pt x="939" y="1050"/>
                      </a:cubicBezTo>
                      <a:lnTo>
                        <a:pt x="939" y="1050"/>
                      </a:lnTo>
                      <a:cubicBezTo>
                        <a:pt x="972" y="1038"/>
                        <a:pt x="999" y="1019"/>
                        <a:pt x="1021" y="993"/>
                      </a:cubicBezTo>
                      <a:lnTo>
                        <a:pt x="1021" y="993"/>
                      </a:lnTo>
                      <a:cubicBezTo>
                        <a:pt x="1044" y="967"/>
                        <a:pt x="1071" y="948"/>
                        <a:pt x="1104" y="935"/>
                      </a:cubicBezTo>
                      <a:lnTo>
                        <a:pt x="1203" y="897"/>
                      </a:lnTo>
                      <a:lnTo>
                        <a:pt x="1203" y="897"/>
                      </a:lnTo>
                      <a:cubicBezTo>
                        <a:pt x="1236" y="884"/>
                        <a:pt x="1263" y="865"/>
                        <a:pt x="1286" y="839"/>
                      </a:cubicBezTo>
                      <a:lnTo>
                        <a:pt x="1286" y="839"/>
                      </a:lnTo>
                      <a:cubicBezTo>
                        <a:pt x="1307" y="814"/>
                        <a:pt x="1335" y="794"/>
                        <a:pt x="1368" y="781"/>
                      </a:cubicBezTo>
                      <a:lnTo>
                        <a:pt x="1466" y="743"/>
                      </a:lnTo>
                      <a:lnTo>
                        <a:pt x="1466" y="743"/>
                      </a:lnTo>
                      <a:cubicBezTo>
                        <a:pt x="1500" y="730"/>
                        <a:pt x="1527" y="711"/>
                        <a:pt x="1549" y="685"/>
                      </a:cubicBezTo>
                      <a:lnTo>
                        <a:pt x="1549" y="685"/>
                      </a:lnTo>
                      <a:cubicBezTo>
                        <a:pt x="1571" y="660"/>
                        <a:pt x="1598" y="640"/>
                        <a:pt x="1631" y="627"/>
                      </a:cubicBezTo>
                      <a:lnTo>
                        <a:pt x="1730" y="589"/>
                      </a:lnTo>
                      <a:lnTo>
                        <a:pt x="1730" y="589"/>
                      </a:lnTo>
                      <a:cubicBezTo>
                        <a:pt x="1762" y="576"/>
                        <a:pt x="1779" y="557"/>
                        <a:pt x="1779" y="531"/>
                      </a:cubicBezTo>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152">
                  <a:extLst>
                    <a:ext uri="{FF2B5EF4-FFF2-40B4-BE49-F238E27FC236}">
                      <a16:creationId xmlns:a16="http://schemas.microsoft.com/office/drawing/2014/main" id="{D303AAE8-C44D-7B42-B9C9-BFE63AA920FF}"/>
                    </a:ext>
                  </a:extLst>
                </p:cNvPr>
                <p:cNvSpPr>
                  <a:spLocks noChangeArrowheads="1"/>
                </p:cNvSpPr>
                <p:nvPr/>
              </p:nvSpPr>
              <p:spPr bwMode="auto">
                <a:xfrm>
                  <a:off x="2754313" y="5975350"/>
                  <a:ext cx="58737"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6 w 165"/>
                    <a:gd name="T11" fmla="*/ 19 h 307"/>
                    <a:gd name="T12" fmla="*/ 116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3" y="128"/>
                        <a:pt x="164" y="102"/>
                        <a:pt x="164" y="77"/>
                      </a:cubicBezTo>
                      <a:lnTo>
                        <a:pt x="164" y="77"/>
                      </a:lnTo>
                      <a:cubicBezTo>
                        <a:pt x="164" y="51"/>
                        <a:pt x="149" y="32"/>
                        <a:pt x="116" y="19"/>
                      </a:cubicBezTo>
                      <a:lnTo>
                        <a:pt x="116" y="19"/>
                      </a:lnTo>
                      <a:cubicBezTo>
                        <a:pt x="82" y="7"/>
                        <a:pt x="45" y="0"/>
                        <a:pt x="0" y="0"/>
                      </a:cubicBez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153">
                  <a:extLst>
                    <a:ext uri="{FF2B5EF4-FFF2-40B4-BE49-F238E27FC236}">
                      <a16:creationId xmlns:a16="http://schemas.microsoft.com/office/drawing/2014/main" id="{7652A025-482D-D843-9A8C-3F5E32FD4EDA}"/>
                    </a:ext>
                  </a:extLst>
                </p:cNvPr>
                <p:cNvSpPr>
                  <a:spLocks noChangeArrowheads="1"/>
                </p:cNvSpPr>
                <p:nvPr/>
              </p:nvSpPr>
              <p:spPr bwMode="auto">
                <a:xfrm>
                  <a:off x="2754313" y="6140450"/>
                  <a:ext cx="58737" cy="111125"/>
                </a:xfrm>
                <a:custGeom>
                  <a:avLst/>
                  <a:gdLst>
                    <a:gd name="T0" fmla="*/ 0 w 165"/>
                    <a:gd name="T1" fmla="*/ 306 h 307"/>
                    <a:gd name="T2" fmla="*/ 0 w 165"/>
                    <a:gd name="T3" fmla="*/ 306 h 307"/>
                    <a:gd name="T4" fmla="*/ 116 w 165"/>
                    <a:gd name="T5" fmla="*/ 287 h 307"/>
                    <a:gd name="T6" fmla="*/ 116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5" y="306"/>
                        <a:pt x="82" y="300"/>
                        <a:pt x="116" y="287"/>
                      </a:cubicBezTo>
                      <a:lnTo>
                        <a:pt x="116" y="287"/>
                      </a:lnTo>
                      <a:cubicBezTo>
                        <a:pt x="149" y="274"/>
                        <a:pt x="164" y="255"/>
                        <a:pt x="164" y="230"/>
                      </a:cubicBezTo>
                      <a:lnTo>
                        <a:pt x="164" y="230"/>
                      </a:lnTo>
                      <a:cubicBezTo>
                        <a:pt x="164" y="205"/>
                        <a:pt x="153" y="179"/>
                        <a:pt x="131" y="153"/>
                      </a:cubicBezTo>
                      <a:lnTo>
                        <a:pt x="66" y="77"/>
                      </a:lnTo>
                      <a:lnTo>
                        <a:pt x="0" y="0"/>
                      </a:ln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154">
                  <a:extLst>
                    <a:ext uri="{FF2B5EF4-FFF2-40B4-BE49-F238E27FC236}">
                      <a16:creationId xmlns:a16="http://schemas.microsoft.com/office/drawing/2014/main" id="{9B44CBDF-671F-8B42-BEDD-5494A7282F1C}"/>
                    </a:ext>
                  </a:extLst>
                </p:cNvPr>
                <p:cNvSpPr>
                  <a:spLocks noChangeArrowheads="1"/>
                </p:cNvSpPr>
                <p:nvPr/>
              </p:nvSpPr>
              <p:spPr bwMode="auto">
                <a:xfrm>
                  <a:off x="3686175"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2 w 723"/>
                    <a:gd name="T19" fmla="*/ 376 h 447"/>
                    <a:gd name="T20" fmla="*/ 492 w 723"/>
                    <a:gd name="T21" fmla="*/ 376 h 447"/>
                    <a:gd name="T22" fmla="*/ 574 w 723"/>
                    <a:gd name="T23" fmla="*/ 318 h 447"/>
                    <a:gd name="T24" fmla="*/ 672 w 723"/>
                    <a:gd name="T25" fmla="*/ 280 h 447"/>
                    <a:gd name="T26" fmla="*/ 672 w 723"/>
                    <a:gd name="T27" fmla="*/ 280 h 447"/>
                    <a:gd name="T28" fmla="*/ 722 w 723"/>
                    <a:gd name="T29" fmla="*/ 222 h 447"/>
                    <a:gd name="T30" fmla="*/ 722 w 723"/>
                    <a:gd name="T31" fmla="*/ 222 h 447"/>
                    <a:gd name="T32" fmla="*/ 672 w 723"/>
                    <a:gd name="T33" fmla="*/ 165 h 447"/>
                    <a:gd name="T34" fmla="*/ 574 w 723"/>
                    <a:gd name="T35" fmla="*/ 126 h 447"/>
                    <a:gd name="T36" fmla="*/ 574 w 723"/>
                    <a:gd name="T37" fmla="*/ 126 h 447"/>
                    <a:gd name="T38" fmla="*/ 492 w 723"/>
                    <a:gd name="T39" fmla="*/ 69 h 447"/>
                    <a:gd name="T40" fmla="*/ 492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7" y="350"/>
                        <a:pt x="230" y="376"/>
                      </a:cubicBezTo>
                      <a:lnTo>
                        <a:pt x="230" y="376"/>
                      </a:lnTo>
                      <a:cubicBezTo>
                        <a:pt x="251" y="401"/>
                        <a:pt x="278" y="420"/>
                        <a:pt x="312" y="433"/>
                      </a:cubicBezTo>
                      <a:lnTo>
                        <a:pt x="312" y="433"/>
                      </a:lnTo>
                      <a:cubicBezTo>
                        <a:pt x="345" y="446"/>
                        <a:pt x="377" y="446"/>
                        <a:pt x="410" y="433"/>
                      </a:cubicBezTo>
                      <a:lnTo>
                        <a:pt x="410" y="433"/>
                      </a:lnTo>
                      <a:cubicBezTo>
                        <a:pt x="442" y="420"/>
                        <a:pt x="470" y="401"/>
                        <a:pt x="492" y="376"/>
                      </a:cubicBezTo>
                      <a:lnTo>
                        <a:pt x="492" y="376"/>
                      </a:lnTo>
                      <a:cubicBezTo>
                        <a:pt x="513" y="350"/>
                        <a:pt x="541" y="331"/>
                        <a:pt x="574" y="318"/>
                      </a:cubicBezTo>
                      <a:lnTo>
                        <a:pt x="672" y="280"/>
                      </a:lnTo>
                      <a:lnTo>
                        <a:pt x="672" y="280"/>
                      </a:lnTo>
                      <a:cubicBezTo>
                        <a:pt x="705" y="267"/>
                        <a:pt x="722" y="248"/>
                        <a:pt x="722" y="222"/>
                      </a:cubicBezTo>
                      <a:lnTo>
                        <a:pt x="722" y="222"/>
                      </a:lnTo>
                      <a:cubicBezTo>
                        <a:pt x="722" y="197"/>
                        <a:pt x="705" y="177"/>
                        <a:pt x="672" y="165"/>
                      </a:cubicBezTo>
                      <a:lnTo>
                        <a:pt x="574" y="126"/>
                      </a:lnTo>
                      <a:lnTo>
                        <a:pt x="574" y="126"/>
                      </a:lnTo>
                      <a:cubicBezTo>
                        <a:pt x="541" y="114"/>
                        <a:pt x="513" y="95"/>
                        <a:pt x="492" y="69"/>
                      </a:cubicBezTo>
                      <a:lnTo>
                        <a:pt x="492" y="69"/>
                      </a:lnTo>
                      <a:cubicBezTo>
                        <a:pt x="470" y="44"/>
                        <a:pt x="442" y="25"/>
                        <a:pt x="410" y="13"/>
                      </a:cubicBezTo>
                      <a:lnTo>
                        <a:pt x="410" y="13"/>
                      </a:lnTo>
                      <a:cubicBezTo>
                        <a:pt x="377" y="0"/>
                        <a:pt x="345" y="0"/>
                        <a:pt x="312" y="13"/>
                      </a:cubicBezTo>
                      <a:lnTo>
                        <a:pt x="312" y="13"/>
                      </a:lnTo>
                      <a:cubicBezTo>
                        <a:pt x="278" y="25"/>
                        <a:pt x="251" y="44"/>
                        <a:pt x="230" y="69"/>
                      </a:cubicBezTo>
                      <a:lnTo>
                        <a:pt x="230" y="69"/>
                      </a:lnTo>
                      <a:cubicBezTo>
                        <a:pt x="207"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155">
                  <a:extLst>
                    <a:ext uri="{FF2B5EF4-FFF2-40B4-BE49-F238E27FC236}">
                      <a16:creationId xmlns:a16="http://schemas.microsoft.com/office/drawing/2014/main" id="{29842E48-4817-F348-9AD0-4B0C9976E0B4}"/>
                    </a:ext>
                  </a:extLst>
                </p:cNvPr>
                <p:cNvSpPr>
                  <a:spLocks noChangeArrowheads="1"/>
                </p:cNvSpPr>
                <p:nvPr/>
              </p:nvSpPr>
              <p:spPr bwMode="auto">
                <a:xfrm>
                  <a:off x="2884488" y="6032500"/>
                  <a:ext cx="165100" cy="160338"/>
                </a:xfrm>
                <a:custGeom>
                  <a:avLst/>
                  <a:gdLst>
                    <a:gd name="T0" fmla="*/ 327 w 459"/>
                    <a:gd name="T1" fmla="*/ 222 h 447"/>
                    <a:gd name="T2" fmla="*/ 327 w 459"/>
                    <a:gd name="T3" fmla="*/ 222 h 447"/>
                    <a:gd name="T4" fmla="*/ 278 w 459"/>
                    <a:gd name="T5" fmla="*/ 165 h 447"/>
                    <a:gd name="T6" fmla="*/ 278 w 459"/>
                    <a:gd name="T7" fmla="*/ 165 h 447"/>
                    <a:gd name="T8" fmla="*/ 179 w 459"/>
                    <a:gd name="T9" fmla="*/ 165 h 447"/>
                    <a:gd name="T10" fmla="*/ 179 w 459"/>
                    <a:gd name="T11" fmla="*/ 165 h 447"/>
                    <a:gd name="T12" fmla="*/ 130 w 459"/>
                    <a:gd name="T13" fmla="*/ 222 h 447"/>
                    <a:gd name="T14" fmla="*/ 130 w 459"/>
                    <a:gd name="T15" fmla="*/ 222 h 447"/>
                    <a:gd name="T16" fmla="*/ 179 w 459"/>
                    <a:gd name="T17" fmla="*/ 280 h 447"/>
                    <a:gd name="T18" fmla="*/ 179 w 459"/>
                    <a:gd name="T19" fmla="*/ 280 h 447"/>
                    <a:gd name="T20" fmla="*/ 278 w 459"/>
                    <a:gd name="T21" fmla="*/ 280 h 447"/>
                    <a:gd name="T22" fmla="*/ 278 w 459"/>
                    <a:gd name="T23" fmla="*/ 280 h 447"/>
                    <a:gd name="T24" fmla="*/ 327 w 459"/>
                    <a:gd name="T25" fmla="*/ 222 h 447"/>
                    <a:gd name="T26" fmla="*/ 426 w 459"/>
                    <a:gd name="T27" fmla="*/ 146 h 447"/>
                    <a:gd name="T28" fmla="*/ 426 w 459"/>
                    <a:gd name="T29" fmla="*/ 146 h 447"/>
                    <a:gd name="T30" fmla="*/ 458 w 459"/>
                    <a:gd name="T31" fmla="*/ 222 h 447"/>
                    <a:gd name="T32" fmla="*/ 458 w 459"/>
                    <a:gd name="T33" fmla="*/ 222 h 447"/>
                    <a:gd name="T34" fmla="*/ 426 w 459"/>
                    <a:gd name="T35" fmla="*/ 299 h 447"/>
                    <a:gd name="T36" fmla="*/ 360 w 459"/>
                    <a:gd name="T37" fmla="*/ 376 h 447"/>
                    <a:gd name="T38" fmla="*/ 360 w 459"/>
                    <a:gd name="T39" fmla="*/ 376 h 447"/>
                    <a:gd name="T40" fmla="*/ 278 w 459"/>
                    <a:gd name="T41" fmla="*/ 433 h 447"/>
                    <a:gd name="T42" fmla="*/ 278 w 459"/>
                    <a:gd name="T43" fmla="*/ 433 h 447"/>
                    <a:gd name="T44" fmla="*/ 179 w 459"/>
                    <a:gd name="T45" fmla="*/ 433 h 447"/>
                    <a:gd name="T46" fmla="*/ 179 w 459"/>
                    <a:gd name="T47" fmla="*/ 433 h 447"/>
                    <a:gd name="T48" fmla="*/ 97 w 459"/>
                    <a:gd name="T49" fmla="*/ 376 h 447"/>
                    <a:gd name="T50" fmla="*/ 32 w 459"/>
                    <a:gd name="T51" fmla="*/ 299 h 447"/>
                    <a:gd name="T52" fmla="*/ 32 w 459"/>
                    <a:gd name="T53" fmla="*/ 299 h 447"/>
                    <a:gd name="T54" fmla="*/ 0 w 459"/>
                    <a:gd name="T55" fmla="*/ 222 h 447"/>
                    <a:gd name="T56" fmla="*/ 0 w 459"/>
                    <a:gd name="T57" fmla="*/ 222 h 447"/>
                    <a:gd name="T58" fmla="*/ 32 w 459"/>
                    <a:gd name="T59" fmla="*/ 146 h 447"/>
                    <a:gd name="T60" fmla="*/ 97 w 459"/>
                    <a:gd name="T61" fmla="*/ 69 h 447"/>
                    <a:gd name="T62" fmla="*/ 97 w 459"/>
                    <a:gd name="T63" fmla="*/ 69 h 447"/>
                    <a:gd name="T64" fmla="*/ 179 w 459"/>
                    <a:gd name="T65" fmla="*/ 13 h 447"/>
                    <a:gd name="T66" fmla="*/ 179 w 459"/>
                    <a:gd name="T67" fmla="*/ 13 h 447"/>
                    <a:gd name="T68" fmla="*/ 278 w 459"/>
                    <a:gd name="T69" fmla="*/ 13 h 447"/>
                    <a:gd name="T70" fmla="*/ 278 w 459"/>
                    <a:gd name="T71" fmla="*/ 13 h 447"/>
                    <a:gd name="T72" fmla="*/ 360 w 459"/>
                    <a:gd name="T73" fmla="*/ 69 h 447"/>
                    <a:gd name="T74" fmla="*/ 426 w 459"/>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9" h="447">
                      <a:moveTo>
                        <a:pt x="327" y="222"/>
                      </a:moveTo>
                      <a:lnTo>
                        <a:pt x="327" y="222"/>
                      </a:lnTo>
                      <a:cubicBezTo>
                        <a:pt x="327" y="197"/>
                        <a:pt x="311" y="177"/>
                        <a:pt x="278" y="165"/>
                      </a:cubicBezTo>
                      <a:lnTo>
                        <a:pt x="278" y="165"/>
                      </a:lnTo>
                      <a:cubicBezTo>
                        <a:pt x="245" y="152"/>
                        <a:pt x="212" y="152"/>
                        <a:pt x="179" y="165"/>
                      </a:cubicBezTo>
                      <a:lnTo>
                        <a:pt x="179" y="165"/>
                      </a:lnTo>
                      <a:cubicBezTo>
                        <a:pt x="146" y="177"/>
                        <a:pt x="130" y="197"/>
                        <a:pt x="130" y="222"/>
                      </a:cubicBezTo>
                      <a:lnTo>
                        <a:pt x="130" y="222"/>
                      </a:lnTo>
                      <a:cubicBezTo>
                        <a:pt x="130" y="248"/>
                        <a:pt x="146" y="267"/>
                        <a:pt x="179" y="280"/>
                      </a:cubicBezTo>
                      <a:lnTo>
                        <a:pt x="179" y="280"/>
                      </a:lnTo>
                      <a:cubicBezTo>
                        <a:pt x="212" y="293"/>
                        <a:pt x="245" y="293"/>
                        <a:pt x="278" y="280"/>
                      </a:cubicBezTo>
                      <a:lnTo>
                        <a:pt x="278" y="280"/>
                      </a:lnTo>
                      <a:cubicBezTo>
                        <a:pt x="311" y="267"/>
                        <a:pt x="327" y="248"/>
                        <a:pt x="327" y="222"/>
                      </a:cubicBezTo>
                      <a:close/>
                      <a:moveTo>
                        <a:pt x="426" y="146"/>
                      </a:moveTo>
                      <a:lnTo>
                        <a:pt x="426" y="146"/>
                      </a:lnTo>
                      <a:cubicBezTo>
                        <a:pt x="447" y="172"/>
                        <a:pt x="458" y="197"/>
                        <a:pt x="458" y="222"/>
                      </a:cubicBezTo>
                      <a:lnTo>
                        <a:pt x="458" y="222"/>
                      </a:lnTo>
                      <a:cubicBezTo>
                        <a:pt x="458" y="248"/>
                        <a:pt x="447" y="273"/>
                        <a:pt x="426" y="299"/>
                      </a:cubicBezTo>
                      <a:lnTo>
                        <a:pt x="360" y="376"/>
                      </a:lnTo>
                      <a:lnTo>
                        <a:pt x="360" y="376"/>
                      </a:lnTo>
                      <a:cubicBezTo>
                        <a:pt x="338" y="401"/>
                        <a:pt x="311" y="420"/>
                        <a:pt x="278" y="433"/>
                      </a:cubicBezTo>
                      <a:lnTo>
                        <a:pt x="278" y="433"/>
                      </a:lnTo>
                      <a:cubicBezTo>
                        <a:pt x="245" y="446"/>
                        <a:pt x="212" y="446"/>
                        <a:pt x="179" y="433"/>
                      </a:cubicBezTo>
                      <a:lnTo>
                        <a:pt x="179" y="433"/>
                      </a:lnTo>
                      <a:cubicBezTo>
                        <a:pt x="146" y="420"/>
                        <a:pt x="120" y="401"/>
                        <a:pt x="97" y="376"/>
                      </a:cubicBezTo>
                      <a:lnTo>
                        <a:pt x="32" y="299"/>
                      </a:lnTo>
                      <a:lnTo>
                        <a:pt x="32" y="299"/>
                      </a:lnTo>
                      <a:cubicBezTo>
                        <a:pt x="10" y="273"/>
                        <a:pt x="0" y="248"/>
                        <a:pt x="0" y="222"/>
                      </a:cubicBezTo>
                      <a:lnTo>
                        <a:pt x="0" y="222"/>
                      </a:lnTo>
                      <a:cubicBezTo>
                        <a:pt x="0" y="197"/>
                        <a:pt x="10" y="172"/>
                        <a:pt x="32" y="146"/>
                      </a:cubicBezTo>
                      <a:lnTo>
                        <a:pt x="97" y="69"/>
                      </a:lnTo>
                      <a:lnTo>
                        <a:pt x="97" y="69"/>
                      </a:lnTo>
                      <a:cubicBezTo>
                        <a:pt x="120" y="44"/>
                        <a:pt x="146" y="25"/>
                        <a:pt x="179" y="13"/>
                      </a:cubicBezTo>
                      <a:lnTo>
                        <a:pt x="179" y="13"/>
                      </a:lnTo>
                      <a:cubicBezTo>
                        <a:pt x="212" y="0"/>
                        <a:pt x="245" y="0"/>
                        <a:pt x="278" y="13"/>
                      </a:cubicBezTo>
                      <a:lnTo>
                        <a:pt x="278" y="13"/>
                      </a:lnTo>
                      <a:cubicBezTo>
                        <a:pt x="311" y="25"/>
                        <a:pt x="338" y="44"/>
                        <a:pt x="360" y="69"/>
                      </a:cubicBezTo>
                      <a:lnTo>
                        <a:pt x="426" y="146"/>
                      </a:ln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156">
                  <a:extLst>
                    <a:ext uri="{FF2B5EF4-FFF2-40B4-BE49-F238E27FC236}">
                      <a16:creationId xmlns:a16="http://schemas.microsoft.com/office/drawing/2014/main" id="{2F1224EF-AF86-2A4D-81E4-01900FB562B7}"/>
                    </a:ext>
                  </a:extLst>
                </p:cNvPr>
                <p:cNvSpPr>
                  <a:spLocks noChangeArrowheads="1"/>
                </p:cNvSpPr>
                <p:nvPr/>
              </p:nvSpPr>
              <p:spPr bwMode="auto">
                <a:xfrm>
                  <a:off x="4384675" y="5645150"/>
                  <a:ext cx="68263" cy="111125"/>
                </a:xfrm>
                <a:custGeom>
                  <a:avLst/>
                  <a:gdLst>
                    <a:gd name="T0" fmla="*/ 11 w 191"/>
                    <a:gd name="T1" fmla="*/ 57 h 307"/>
                    <a:gd name="T2" fmla="*/ 11 w 191"/>
                    <a:gd name="T3" fmla="*/ 57 h 307"/>
                    <a:gd name="T4" fmla="*/ 59 w 191"/>
                    <a:gd name="T5" fmla="*/ 153 h 307"/>
                    <a:gd name="T6" fmla="*/ 190 w 191"/>
                    <a:gd name="T7" fmla="*/ 306 h 307"/>
                    <a:gd name="T8" fmla="*/ 190 w 191"/>
                    <a:gd name="T9" fmla="*/ 0 h 307"/>
                    <a:gd name="T10" fmla="*/ 59 w 191"/>
                    <a:gd name="T11" fmla="*/ 0 h 307"/>
                    <a:gd name="T12" fmla="*/ 59 w 191"/>
                    <a:gd name="T13" fmla="*/ 0 h 307"/>
                    <a:gd name="T14" fmla="*/ 11 w 191"/>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307">
                      <a:moveTo>
                        <a:pt x="11" y="57"/>
                      </a:moveTo>
                      <a:lnTo>
                        <a:pt x="11" y="57"/>
                      </a:lnTo>
                      <a:cubicBezTo>
                        <a:pt x="22" y="96"/>
                        <a:pt x="37" y="127"/>
                        <a:pt x="59" y="153"/>
                      </a:cubicBezTo>
                      <a:lnTo>
                        <a:pt x="190" y="306"/>
                      </a:lnTo>
                      <a:lnTo>
                        <a:pt x="190" y="0"/>
                      </a:lnTo>
                      <a:lnTo>
                        <a:pt x="59" y="0"/>
                      </a:lnTo>
                      <a:lnTo>
                        <a:pt x="59" y="0"/>
                      </a:lnTo>
                      <a:cubicBezTo>
                        <a:pt x="16" y="0"/>
                        <a:pt x="0" y="19"/>
                        <a:pt x="11" y="57"/>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157">
                  <a:extLst>
                    <a:ext uri="{FF2B5EF4-FFF2-40B4-BE49-F238E27FC236}">
                      <a16:creationId xmlns:a16="http://schemas.microsoft.com/office/drawing/2014/main" id="{6A522A40-AF1B-3043-B31F-0B6FF9E598F9}"/>
                    </a:ext>
                  </a:extLst>
                </p:cNvPr>
                <p:cNvSpPr>
                  <a:spLocks noChangeArrowheads="1"/>
                </p:cNvSpPr>
                <p:nvPr/>
              </p:nvSpPr>
              <p:spPr bwMode="auto">
                <a:xfrm>
                  <a:off x="2754313" y="5645150"/>
                  <a:ext cx="493712" cy="328613"/>
                </a:xfrm>
                <a:custGeom>
                  <a:avLst/>
                  <a:gdLst>
                    <a:gd name="T0" fmla="*/ 0 w 1373"/>
                    <a:gd name="T1" fmla="*/ 0 h 913"/>
                    <a:gd name="T2" fmla="*/ 1311 w 1373"/>
                    <a:gd name="T3" fmla="*/ 0 h 913"/>
                    <a:gd name="T4" fmla="*/ 1311 w 1373"/>
                    <a:gd name="T5" fmla="*/ 0 h 913"/>
                    <a:gd name="T6" fmla="*/ 1361 w 1373"/>
                    <a:gd name="T7" fmla="*/ 57 h 913"/>
                    <a:gd name="T8" fmla="*/ 1361 w 1373"/>
                    <a:gd name="T9" fmla="*/ 57 h 913"/>
                    <a:gd name="T10" fmla="*/ 1311 w 1373"/>
                    <a:gd name="T11" fmla="*/ 153 h 913"/>
                    <a:gd name="T12" fmla="*/ 1246 w 1373"/>
                    <a:gd name="T13" fmla="*/ 230 h 913"/>
                    <a:gd name="T14" fmla="*/ 1181 w 1373"/>
                    <a:gd name="T15" fmla="*/ 306 h 913"/>
                    <a:gd name="T16" fmla="*/ 1115 w 1373"/>
                    <a:gd name="T17" fmla="*/ 382 h 913"/>
                    <a:gd name="T18" fmla="*/ 1050 w 1373"/>
                    <a:gd name="T19" fmla="*/ 459 h 913"/>
                    <a:gd name="T20" fmla="*/ 984 w 1373"/>
                    <a:gd name="T21" fmla="*/ 535 h 913"/>
                    <a:gd name="T22" fmla="*/ 919 w 1373"/>
                    <a:gd name="T23" fmla="*/ 613 h 913"/>
                    <a:gd name="T24" fmla="*/ 853 w 1373"/>
                    <a:gd name="T25" fmla="*/ 689 h 913"/>
                    <a:gd name="T26" fmla="*/ 788 w 1373"/>
                    <a:gd name="T27" fmla="*/ 765 h 913"/>
                    <a:gd name="T28" fmla="*/ 722 w 1373"/>
                    <a:gd name="T29" fmla="*/ 842 h 913"/>
                    <a:gd name="T30" fmla="*/ 722 w 1373"/>
                    <a:gd name="T31" fmla="*/ 842 h 913"/>
                    <a:gd name="T32" fmla="*/ 640 w 1373"/>
                    <a:gd name="T33" fmla="*/ 900 h 913"/>
                    <a:gd name="T34" fmla="*/ 640 w 1373"/>
                    <a:gd name="T35" fmla="*/ 900 h 913"/>
                    <a:gd name="T36" fmla="*/ 541 w 1373"/>
                    <a:gd name="T37" fmla="*/ 900 h 913"/>
                    <a:gd name="T38" fmla="*/ 541 w 1373"/>
                    <a:gd name="T39" fmla="*/ 900 h 913"/>
                    <a:gd name="T40" fmla="*/ 459 w 1373"/>
                    <a:gd name="T41" fmla="*/ 842 h 913"/>
                    <a:gd name="T42" fmla="*/ 394 w 1373"/>
                    <a:gd name="T43" fmla="*/ 765 h 913"/>
                    <a:gd name="T44" fmla="*/ 328 w 1373"/>
                    <a:gd name="T45" fmla="*/ 689 h 913"/>
                    <a:gd name="T46" fmla="*/ 263 w 1373"/>
                    <a:gd name="T47" fmla="*/ 613 h 913"/>
                    <a:gd name="T48" fmla="*/ 198 w 1373"/>
                    <a:gd name="T49" fmla="*/ 535 h 913"/>
                    <a:gd name="T50" fmla="*/ 131 w 1373"/>
                    <a:gd name="T51" fmla="*/ 459 h 913"/>
                    <a:gd name="T52" fmla="*/ 66 w 1373"/>
                    <a:gd name="T53" fmla="*/ 382 h 913"/>
                    <a:gd name="T54" fmla="*/ 0 w 1373"/>
                    <a:gd name="T55" fmla="*/ 306 h 913"/>
                    <a:gd name="T56" fmla="*/ 0 w 1373"/>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3" h="913">
                      <a:moveTo>
                        <a:pt x="0" y="0"/>
                      </a:moveTo>
                      <a:lnTo>
                        <a:pt x="1311" y="0"/>
                      </a:lnTo>
                      <a:lnTo>
                        <a:pt x="1311" y="0"/>
                      </a:lnTo>
                      <a:cubicBezTo>
                        <a:pt x="1356" y="0"/>
                        <a:pt x="1372" y="19"/>
                        <a:pt x="1361" y="57"/>
                      </a:cubicBezTo>
                      <a:lnTo>
                        <a:pt x="1361" y="57"/>
                      </a:lnTo>
                      <a:cubicBezTo>
                        <a:pt x="1350" y="96"/>
                        <a:pt x="1334" y="127"/>
                        <a:pt x="1311" y="153"/>
                      </a:cubicBezTo>
                      <a:lnTo>
                        <a:pt x="1246" y="230"/>
                      </a:lnTo>
                      <a:lnTo>
                        <a:pt x="1181" y="306"/>
                      </a:lnTo>
                      <a:lnTo>
                        <a:pt x="1115" y="382"/>
                      </a:lnTo>
                      <a:lnTo>
                        <a:pt x="1050" y="459"/>
                      </a:lnTo>
                      <a:lnTo>
                        <a:pt x="984" y="535"/>
                      </a:lnTo>
                      <a:lnTo>
                        <a:pt x="919" y="613"/>
                      </a:lnTo>
                      <a:lnTo>
                        <a:pt x="853" y="689"/>
                      </a:lnTo>
                      <a:lnTo>
                        <a:pt x="788" y="765"/>
                      </a:lnTo>
                      <a:lnTo>
                        <a:pt x="722" y="842"/>
                      </a:lnTo>
                      <a:lnTo>
                        <a:pt x="722" y="842"/>
                      </a:lnTo>
                      <a:cubicBezTo>
                        <a:pt x="700" y="867"/>
                        <a:pt x="673" y="887"/>
                        <a:pt x="640" y="900"/>
                      </a:cubicBezTo>
                      <a:lnTo>
                        <a:pt x="640" y="900"/>
                      </a:lnTo>
                      <a:cubicBezTo>
                        <a:pt x="607" y="912"/>
                        <a:pt x="574" y="912"/>
                        <a:pt x="541" y="900"/>
                      </a:cubicBezTo>
                      <a:lnTo>
                        <a:pt x="541" y="900"/>
                      </a:lnTo>
                      <a:cubicBezTo>
                        <a:pt x="508" y="887"/>
                        <a:pt x="482" y="867"/>
                        <a:pt x="459" y="842"/>
                      </a:cubicBezTo>
                      <a:lnTo>
                        <a:pt x="394" y="765"/>
                      </a:lnTo>
                      <a:lnTo>
                        <a:pt x="328" y="689"/>
                      </a:lnTo>
                      <a:lnTo>
                        <a:pt x="263" y="613"/>
                      </a:lnTo>
                      <a:lnTo>
                        <a:pt x="198" y="535"/>
                      </a:lnTo>
                      <a:lnTo>
                        <a:pt x="131" y="459"/>
                      </a:lnTo>
                      <a:lnTo>
                        <a:pt x="66" y="382"/>
                      </a:lnTo>
                      <a:lnTo>
                        <a:pt x="0" y="306"/>
                      </a:lnTo>
                      <a:lnTo>
                        <a:pt x="0" y="0"/>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158">
                  <a:extLst>
                    <a:ext uri="{FF2B5EF4-FFF2-40B4-BE49-F238E27FC236}">
                      <a16:creationId xmlns:a16="http://schemas.microsoft.com/office/drawing/2014/main" id="{32198624-D1B8-114F-819E-89D1033B7E19}"/>
                    </a:ext>
                  </a:extLst>
                </p:cNvPr>
                <p:cNvSpPr>
                  <a:spLocks noChangeArrowheads="1"/>
                </p:cNvSpPr>
                <p:nvPr/>
              </p:nvSpPr>
              <p:spPr bwMode="auto">
                <a:xfrm>
                  <a:off x="2836863" y="5699125"/>
                  <a:ext cx="260350" cy="163513"/>
                </a:xfrm>
                <a:custGeom>
                  <a:avLst/>
                  <a:gdLst>
                    <a:gd name="T0" fmla="*/ 0 w 722"/>
                    <a:gd name="T1" fmla="*/ 77 h 453"/>
                    <a:gd name="T2" fmla="*/ 0 w 722"/>
                    <a:gd name="T3" fmla="*/ 77 h 453"/>
                    <a:gd name="T4" fmla="*/ 33 w 722"/>
                    <a:gd name="T5" fmla="*/ 153 h 453"/>
                    <a:gd name="T6" fmla="*/ 229 w 722"/>
                    <a:gd name="T7" fmla="*/ 382 h 453"/>
                    <a:gd name="T8" fmla="*/ 229 w 722"/>
                    <a:gd name="T9" fmla="*/ 382 h 453"/>
                    <a:gd name="T10" fmla="*/ 311 w 722"/>
                    <a:gd name="T11" fmla="*/ 440 h 453"/>
                    <a:gd name="T12" fmla="*/ 311 w 722"/>
                    <a:gd name="T13" fmla="*/ 440 h 453"/>
                    <a:gd name="T14" fmla="*/ 410 w 722"/>
                    <a:gd name="T15" fmla="*/ 440 h 453"/>
                    <a:gd name="T16" fmla="*/ 410 w 722"/>
                    <a:gd name="T17" fmla="*/ 440 h 453"/>
                    <a:gd name="T18" fmla="*/ 492 w 722"/>
                    <a:gd name="T19" fmla="*/ 382 h 453"/>
                    <a:gd name="T20" fmla="*/ 689 w 722"/>
                    <a:gd name="T21" fmla="*/ 153 h 453"/>
                    <a:gd name="T22" fmla="*/ 689 w 722"/>
                    <a:gd name="T23" fmla="*/ 153 h 453"/>
                    <a:gd name="T24" fmla="*/ 721 w 722"/>
                    <a:gd name="T25" fmla="*/ 77 h 453"/>
                    <a:gd name="T26" fmla="*/ 721 w 722"/>
                    <a:gd name="T27" fmla="*/ 77 h 453"/>
                    <a:gd name="T28" fmla="*/ 672 w 722"/>
                    <a:gd name="T29" fmla="*/ 19 h 453"/>
                    <a:gd name="T30" fmla="*/ 672 w 722"/>
                    <a:gd name="T31" fmla="*/ 19 h 453"/>
                    <a:gd name="T32" fmla="*/ 558 w 722"/>
                    <a:gd name="T33" fmla="*/ 0 h 453"/>
                    <a:gd name="T34" fmla="*/ 164 w 722"/>
                    <a:gd name="T35" fmla="*/ 0 h 453"/>
                    <a:gd name="T36" fmla="*/ 164 w 722"/>
                    <a:gd name="T37" fmla="*/ 0 h 453"/>
                    <a:gd name="T38" fmla="*/ 50 w 722"/>
                    <a:gd name="T39" fmla="*/ 19 h 453"/>
                    <a:gd name="T40" fmla="*/ 50 w 722"/>
                    <a:gd name="T41" fmla="*/ 19 h 453"/>
                    <a:gd name="T42" fmla="*/ 0 w 722"/>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2" h="453">
                      <a:moveTo>
                        <a:pt x="0" y="77"/>
                      </a:moveTo>
                      <a:lnTo>
                        <a:pt x="0" y="77"/>
                      </a:lnTo>
                      <a:cubicBezTo>
                        <a:pt x="0" y="102"/>
                        <a:pt x="11" y="128"/>
                        <a:pt x="33" y="153"/>
                      </a:cubicBezTo>
                      <a:lnTo>
                        <a:pt x="229" y="382"/>
                      </a:lnTo>
                      <a:lnTo>
                        <a:pt x="229" y="382"/>
                      </a:lnTo>
                      <a:cubicBezTo>
                        <a:pt x="252" y="408"/>
                        <a:pt x="278" y="427"/>
                        <a:pt x="311" y="440"/>
                      </a:cubicBezTo>
                      <a:lnTo>
                        <a:pt x="311" y="440"/>
                      </a:lnTo>
                      <a:cubicBezTo>
                        <a:pt x="344" y="452"/>
                        <a:pt x="377" y="452"/>
                        <a:pt x="410" y="440"/>
                      </a:cubicBezTo>
                      <a:lnTo>
                        <a:pt x="410" y="440"/>
                      </a:lnTo>
                      <a:cubicBezTo>
                        <a:pt x="443" y="427"/>
                        <a:pt x="470" y="408"/>
                        <a:pt x="492" y="382"/>
                      </a:cubicBezTo>
                      <a:lnTo>
                        <a:pt x="689" y="153"/>
                      </a:lnTo>
                      <a:lnTo>
                        <a:pt x="689" y="153"/>
                      </a:lnTo>
                      <a:cubicBezTo>
                        <a:pt x="710" y="128"/>
                        <a:pt x="721" y="102"/>
                        <a:pt x="721" y="77"/>
                      </a:cubicBezTo>
                      <a:lnTo>
                        <a:pt x="721" y="77"/>
                      </a:lnTo>
                      <a:cubicBezTo>
                        <a:pt x="721" y="51"/>
                        <a:pt x="706" y="32"/>
                        <a:pt x="672" y="19"/>
                      </a:cubicBezTo>
                      <a:lnTo>
                        <a:pt x="672" y="19"/>
                      </a:lnTo>
                      <a:cubicBezTo>
                        <a:pt x="639" y="7"/>
                        <a:pt x="601" y="0"/>
                        <a:pt x="558" y="0"/>
                      </a:cubicBezTo>
                      <a:lnTo>
                        <a:pt x="164" y="0"/>
                      </a:lnTo>
                      <a:lnTo>
                        <a:pt x="164" y="0"/>
                      </a:lnTo>
                      <a:cubicBezTo>
                        <a:pt x="121" y="0"/>
                        <a:pt x="82" y="7"/>
                        <a:pt x="50" y="19"/>
                      </a:cubicBezTo>
                      <a:lnTo>
                        <a:pt x="50" y="19"/>
                      </a:lnTo>
                      <a:cubicBezTo>
                        <a:pt x="16" y="32"/>
                        <a:pt x="0" y="51"/>
                        <a:pt x="0" y="7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159">
                  <a:extLst>
                    <a:ext uri="{FF2B5EF4-FFF2-40B4-BE49-F238E27FC236}">
                      <a16:creationId xmlns:a16="http://schemas.microsoft.com/office/drawing/2014/main" id="{592338B0-5C8E-BC44-8937-22C1EB36D8E8}"/>
                    </a:ext>
                  </a:extLst>
                </p:cNvPr>
                <p:cNvSpPr>
                  <a:spLocks noChangeArrowheads="1"/>
                </p:cNvSpPr>
                <p:nvPr/>
              </p:nvSpPr>
              <p:spPr bwMode="auto">
                <a:xfrm>
                  <a:off x="4335463" y="6619875"/>
                  <a:ext cx="117475" cy="130175"/>
                </a:xfrm>
                <a:custGeom>
                  <a:avLst/>
                  <a:gdLst>
                    <a:gd name="T0" fmla="*/ 196 w 328"/>
                    <a:gd name="T1" fmla="*/ 98 h 361"/>
                    <a:gd name="T2" fmla="*/ 131 w 328"/>
                    <a:gd name="T3" fmla="*/ 164 h 361"/>
                    <a:gd name="T4" fmla="*/ 66 w 328"/>
                    <a:gd name="T5" fmla="*/ 229 h 361"/>
                    <a:gd name="T6" fmla="*/ 66 w 328"/>
                    <a:gd name="T7" fmla="*/ 229 h 361"/>
                    <a:gd name="T8" fmla="*/ 17 w 328"/>
                    <a:gd name="T9" fmla="*/ 311 h 361"/>
                    <a:gd name="T10" fmla="*/ 0 w 328"/>
                    <a:gd name="T11" fmla="*/ 360 h 361"/>
                    <a:gd name="T12" fmla="*/ 263 w 328"/>
                    <a:gd name="T13" fmla="*/ 360 h 361"/>
                    <a:gd name="T14" fmla="*/ 278 w 328"/>
                    <a:gd name="T15" fmla="*/ 311 h 361"/>
                    <a:gd name="T16" fmla="*/ 278 w 328"/>
                    <a:gd name="T17" fmla="*/ 311 h 361"/>
                    <a:gd name="T18" fmla="*/ 327 w 328"/>
                    <a:gd name="T19" fmla="*/ 262 h 361"/>
                    <a:gd name="T20" fmla="*/ 327 w 328"/>
                    <a:gd name="T21" fmla="*/ 0 h 361"/>
                    <a:gd name="T22" fmla="*/ 327 w 328"/>
                    <a:gd name="T23" fmla="*/ 0 h 361"/>
                    <a:gd name="T24" fmla="*/ 263 w 328"/>
                    <a:gd name="T25" fmla="*/ 33 h 361"/>
                    <a:gd name="T26" fmla="*/ 196 w 328"/>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8" h="361">
                      <a:moveTo>
                        <a:pt x="196" y="98"/>
                      </a:moveTo>
                      <a:lnTo>
                        <a:pt x="131" y="164"/>
                      </a:lnTo>
                      <a:lnTo>
                        <a:pt x="66" y="229"/>
                      </a:lnTo>
                      <a:lnTo>
                        <a:pt x="66" y="229"/>
                      </a:lnTo>
                      <a:cubicBezTo>
                        <a:pt x="43" y="251"/>
                        <a:pt x="28" y="279"/>
                        <a:pt x="17" y="311"/>
                      </a:cubicBezTo>
                      <a:lnTo>
                        <a:pt x="0" y="360"/>
                      </a:lnTo>
                      <a:lnTo>
                        <a:pt x="263" y="360"/>
                      </a:lnTo>
                      <a:lnTo>
                        <a:pt x="278" y="311"/>
                      </a:lnTo>
                      <a:lnTo>
                        <a:pt x="278" y="311"/>
                      </a:lnTo>
                      <a:cubicBezTo>
                        <a:pt x="290" y="279"/>
                        <a:pt x="306" y="262"/>
                        <a:pt x="327" y="262"/>
                      </a:cubicBezTo>
                      <a:lnTo>
                        <a:pt x="327" y="0"/>
                      </a:lnTo>
                      <a:lnTo>
                        <a:pt x="327" y="0"/>
                      </a:lnTo>
                      <a:cubicBezTo>
                        <a:pt x="306" y="0"/>
                        <a:pt x="284" y="11"/>
                        <a:pt x="263" y="33"/>
                      </a:cubicBezTo>
                      <a:lnTo>
                        <a:pt x="196" y="98"/>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160">
                  <a:extLst>
                    <a:ext uri="{FF2B5EF4-FFF2-40B4-BE49-F238E27FC236}">
                      <a16:creationId xmlns:a16="http://schemas.microsoft.com/office/drawing/2014/main" id="{FECC714F-C5B6-7F4F-A648-70C090109001}"/>
                    </a:ext>
                  </a:extLst>
                </p:cNvPr>
                <p:cNvSpPr>
                  <a:spLocks noChangeArrowheads="1"/>
                </p:cNvSpPr>
                <p:nvPr/>
              </p:nvSpPr>
              <p:spPr bwMode="auto">
                <a:xfrm>
                  <a:off x="4051300" y="6619875"/>
                  <a:ext cx="236538" cy="130175"/>
                </a:xfrm>
                <a:custGeom>
                  <a:avLst/>
                  <a:gdLst>
                    <a:gd name="T0" fmla="*/ 590 w 656"/>
                    <a:gd name="T1" fmla="*/ 229 h 361"/>
                    <a:gd name="T2" fmla="*/ 394 w 656"/>
                    <a:gd name="T3" fmla="*/ 33 h 361"/>
                    <a:gd name="T4" fmla="*/ 394 w 656"/>
                    <a:gd name="T5" fmla="*/ 33 h 361"/>
                    <a:gd name="T6" fmla="*/ 328 w 656"/>
                    <a:gd name="T7" fmla="*/ 0 h 361"/>
                    <a:gd name="T8" fmla="*/ 328 w 656"/>
                    <a:gd name="T9" fmla="*/ 0 h 361"/>
                    <a:gd name="T10" fmla="*/ 262 w 656"/>
                    <a:gd name="T11" fmla="*/ 33 h 361"/>
                    <a:gd name="T12" fmla="*/ 66 w 656"/>
                    <a:gd name="T13" fmla="*/ 229 h 361"/>
                    <a:gd name="T14" fmla="*/ 66 w 656"/>
                    <a:gd name="T15" fmla="*/ 229 h 361"/>
                    <a:gd name="T16" fmla="*/ 16 w 656"/>
                    <a:gd name="T17" fmla="*/ 311 h 361"/>
                    <a:gd name="T18" fmla="*/ 0 w 656"/>
                    <a:gd name="T19" fmla="*/ 360 h 361"/>
                    <a:gd name="T20" fmla="*/ 262 w 656"/>
                    <a:gd name="T21" fmla="*/ 360 h 361"/>
                    <a:gd name="T22" fmla="*/ 279 w 656"/>
                    <a:gd name="T23" fmla="*/ 311 h 361"/>
                    <a:gd name="T24" fmla="*/ 279 w 656"/>
                    <a:gd name="T25" fmla="*/ 311 h 361"/>
                    <a:gd name="T26" fmla="*/ 328 w 656"/>
                    <a:gd name="T27" fmla="*/ 262 h 361"/>
                    <a:gd name="T28" fmla="*/ 328 w 656"/>
                    <a:gd name="T29" fmla="*/ 262 h 361"/>
                    <a:gd name="T30" fmla="*/ 377 w 656"/>
                    <a:gd name="T31" fmla="*/ 311 h 361"/>
                    <a:gd name="T32" fmla="*/ 394 w 656"/>
                    <a:gd name="T33" fmla="*/ 360 h 361"/>
                    <a:gd name="T34" fmla="*/ 655 w 656"/>
                    <a:gd name="T35" fmla="*/ 360 h 361"/>
                    <a:gd name="T36" fmla="*/ 640 w 656"/>
                    <a:gd name="T37" fmla="*/ 311 h 361"/>
                    <a:gd name="T38" fmla="*/ 640 w 656"/>
                    <a:gd name="T39" fmla="*/ 311 h 361"/>
                    <a:gd name="T40" fmla="*/ 590 w 656"/>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6" h="361">
                      <a:moveTo>
                        <a:pt x="590" y="229"/>
                      </a:moveTo>
                      <a:lnTo>
                        <a:pt x="394" y="33"/>
                      </a:lnTo>
                      <a:lnTo>
                        <a:pt x="394" y="33"/>
                      </a:lnTo>
                      <a:cubicBezTo>
                        <a:pt x="372" y="11"/>
                        <a:pt x="350" y="0"/>
                        <a:pt x="328" y="0"/>
                      </a:cubicBezTo>
                      <a:lnTo>
                        <a:pt x="328" y="0"/>
                      </a:lnTo>
                      <a:cubicBezTo>
                        <a:pt x="306" y="0"/>
                        <a:pt x="284" y="11"/>
                        <a:pt x="262" y="33"/>
                      </a:cubicBezTo>
                      <a:lnTo>
                        <a:pt x="66" y="229"/>
                      </a:lnTo>
                      <a:lnTo>
                        <a:pt x="66" y="229"/>
                      </a:lnTo>
                      <a:cubicBezTo>
                        <a:pt x="44" y="251"/>
                        <a:pt x="28" y="279"/>
                        <a:pt x="16" y="311"/>
                      </a:cubicBezTo>
                      <a:lnTo>
                        <a:pt x="0" y="360"/>
                      </a:lnTo>
                      <a:lnTo>
                        <a:pt x="262" y="360"/>
                      </a:lnTo>
                      <a:lnTo>
                        <a:pt x="279" y="311"/>
                      </a:lnTo>
                      <a:lnTo>
                        <a:pt x="279" y="311"/>
                      </a:lnTo>
                      <a:cubicBezTo>
                        <a:pt x="290" y="279"/>
                        <a:pt x="306" y="262"/>
                        <a:pt x="328" y="262"/>
                      </a:cubicBezTo>
                      <a:lnTo>
                        <a:pt x="328" y="262"/>
                      </a:lnTo>
                      <a:cubicBezTo>
                        <a:pt x="350" y="262"/>
                        <a:pt x="367" y="279"/>
                        <a:pt x="377" y="311"/>
                      </a:cubicBezTo>
                      <a:lnTo>
                        <a:pt x="394" y="360"/>
                      </a:lnTo>
                      <a:lnTo>
                        <a:pt x="655" y="360"/>
                      </a:lnTo>
                      <a:lnTo>
                        <a:pt x="640" y="311"/>
                      </a:lnTo>
                      <a:lnTo>
                        <a:pt x="640" y="311"/>
                      </a:lnTo>
                      <a:cubicBezTo>
                        <a:pt x="628" y="279"/>
                        <a:pt x="612" y="251"/>
                        <a:pt x="590"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161">
                  <a:extLst>
                    <a:ext uri="{FF2B5EF4-FFF2-40B4-BE49-F238E27FC236}">
                      <a16:creationId xmlns:a16="http://schemas.microsoft.com/office/drawing/2014/main" id="{A3B2A3E7-05F2-FF46-B3E3-C5D1DEDD0DE8}"/>
                    </a:ext>
                  </a:extLst>
                </p:cNvPr>
                <p:cNvSpPr>
                  <a:spLocks noChangeArrowheads="1"/>
                </p:cNvSpPr>
                <p:nvPr/>
              </p:nvSpPr>
              <p:spPr bwMode="auto">
                <a:xfrm>
                  <a:off x="3768725" y="6619875"/>
                  <a:ext cx="236538" cy="130175"/>
                </a:xfrm>
                <a:custGeom>
                  <a:avLst/>
                  <a:gdLst>
                    <a:gd name="T0" fmla="*/ 589 w 657"/>
                    <a:gd name="T1" fmla="*/ 229 h 361"/>
                    <a:gd name="T2" fmla="*/ 393 w 657"/>
                    <a:gd name="T3" fmla="*/ 33 h 361"/>
                    <a:gd name="T4" fmla="*/ 393 w 657"/>
                    <a:gd name="T5" fmla="*/ 33 h 361"/>
                    <a:gd name="T6" fmla="*/ 328 w 657"/>
                    <a:gd name="T7" fmla="*/ 0 h 361"/>
                    <a:gd name="T8" fmla="*/ 328 w 657"/>
                    <a:gd name="T9" fmla="*/ 0 h 361"/>
                    <a:gd name="T10" fmla="*/ 262 w 657"/>
                    <a:gd name="T11" fmla="*/ 33 h 361"/>
                    <a:gd name="T12" fmla="*/ 65 w 657"/>
                    <a:gd name="T13" fmla="*/ 229 h 361"/>
                    <a:gd name="T14" fmla="*/ 65 w 657"/>
                    <a:gd name="T15" fmla="*/ 229 h 361"/>
                    <a:gd name="T16" fmla="*/ 16 w 657"/>
                    <a:gd name="T17" fmla="*/ 311 h 361"/>
                    <a:gd name="T18" fmla="*/ 0 w 657"/>
                    <a:gd name="T19" fmla="*/ 360 h 361"/>
                    <a:gd name="T20" fmla="*/ 262 w 657"/>
                    <a:gd name="T21" fmla="*/ 360 h 361"/>
                    <a:gd name="T22" fmla="*/ 278 w 657"/>
                    <a:gd name="T23" fmla="*/ 311 h 361"/>
                    <a:gd name="T24" fmla="*/ 278 w 657"/>
                    <a:gd name="T25" fmla="*/ 311 h 361"/>
                    <a:gd name="T26" fmla="*/ 328 w 657"/>
                    <a:gd name="T27" fmla="*/ 262 h 361"/>
                    <a:gd name="T28" fmla="*/ 328 w 657"/>
                    <a:gd name="T29" fmla="*/ 262 h 361"/>
                    <a:gd name="T30" fmla="*/ 376 w 657"/>
                    <a:gd name="T31" fmla="*/ 311 h 361"/>
                    <a:gd name="T32" fmla="*/ 393 w 657"/>
                    <a:gd name="T33" fmla="*/ 360 h 361"/>
                    <a:gd name="T34" fmla="*/ 656 w 657"/>
                    <a:gd name="T35" fmla="*/ 360 h 361"/>
                    <a:gd name="T36" fmla="*/ 639 w 657"/>
                    <a:gd name="T37" fmla="*/ 311 h 361"/>
                    <a:gd name="T38" fmla="*/ 639 w 657"/>
                    <a:gd name="T39" fmla="*/ 311 h 361"/>
                    <a:gd name="T40" fmla="*/ 589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89" y="229"/>
                      </a:moveTo>
                      <a:lnTo>
                        <a:pt x="393" y="33"/>
                      </a:lnTo>
                      <a:lnTo>
                        <a:pt x="393" y="33"/>
                      </a:lnTo>
                      <a:cubicBezTo>
                        <a:pt x="371" y="11"/>
                        <a:pt x="350" y="0"/>
                        <a:pt x="328" y="0"/>
                      </a:cubicBezTo>
                      <a:lnTo>
                        <a:pt x="328" y="0"/>
                      </a:lnTo>
                      <a:cubicBezTo>
                        <a:pt x="306" y="0"/>
                        <a:pt x="283" y="11"/>
                        <a:pt x="262" y="33"/>
                      </a:cubicBezTo>
                      <a:lnTo>
                        <a:pt x="65" y="229"/>
                      </a:lnTo>
                      <a:lnTo>
                        <a:pt x="65" y="229"/>
                      </a:lnTo>
                      <a:cubicBezTo>
                        <a:pt x="44" y="251"/>
                        <a:pt x="27" y="279"/>
                        <a:pt x="16" y="311"/>
                      </a:cubicBezTo>
                      <a:lnTo>
                        <a:pt x="0" y="360"/>
                      </a:lnTo>
                      <a:lnTo>
                        <a:pt x="262" y="360"/>
                      </a:lnTo>
                      <a:lnTo>
                        <a:pt x="278" y="311"/>
                      </a:lnTo>
                      <a:lnTo>
                        <a:pt x="278" y="311"/>
                      </a:lnTo>
                      <a:cubicBezTo>
                        <a:pt x="289" y="279"/>
                        <a:pt x="306" y="262"/>
                        <a:pt x="328" y="262"/>
                      </a:cubicBezTo>
                      <a:lnTo>
                        <a:pt x="328" y="262"/>
                      </a:lnTo>
                      <a:cubicBezTo>
                        <a:pt x="350" y="262"/>
                        <a:pt x="366" y="279"/>
                        <a:pt x="376" y="311"/>
                      </a:cubicBezTo>
                      <a:lnTo>
                        <a:pt x="393" y="360"/>
                      </a:lnTo>
                      <a:lnTo>
                        <a:pt x="656" y="360"/>
                      </a:lnTo>
                      <a:lnTo>
                        <a:pt x="639" y="311"/>
                      </a:lnTo>
                      <a:lnTo>
                        <a:pt x="639" y="311"/>
                      </a:lnTo>
                      <a:cubicBezTo>
                        <a:pt x="628" y="279"/>
                        <a:pt x="612" y="251"/>
                        <a:pt x="589"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162">
                  <a:extLst>
                    <a:ext uri="{FF2B5EF4-FFF2-40B4-BE49-F238E27FC236}">
                      <a16:creationId xmlns:a16="http://schemas.microsoft.com/office/drawing/2014/main" id="{0618ED1E-9786-5F4B-840B-F62CF8439218}"/>
                    </a:ext>
                  </a:extLst>
                </p:cNvPr>
                <p:cNvSpPr>
                  <a:spLocks noChangeArrowheads="1"/>
                </p:cNvSpPr>
                <p:nvPr/>
              </p:nvSpPr>
              <p:spPr bwMode="auto">
                <a:xfrm>
                  <a:off x="3486150" y="6619875"/>
                  <a:ext cx="236538" cy="130175"/>
                </a:xfrm>
                <a:custGeom>
                  <a:avLst/>
                  <a:gdLst>
                    <a:gd name="T0" fmla="*/ 590 w 657"/>
                    <a:gd name="T1" fmla="*/ 229 h 361"/>
                    <a:gd name="T2" fmla="*/ 525 w 657"/>
                    <a:gd name="T3" fmla="*/ 164 h 361"/>
                    <a:gd name="T4" fmla="*/ 459 w 657"/>
                    <a:gd name="T5" fmla="*/ 98 h 361"/>
                    <a:gd name="T6" fmla="*/ 393 w 657"/>
                    <a:gd name="T7" fmla="*/ 33 h 361"/>
                    <a:gd name="T8" fmla="*/ 393 w 657"/>
                    <a:gd name="T9" fmla="*/ 33 h 361"/>
                    <a:gd name="T10" fmla="*/ 328 w 657"/>
                    <a:gd name="T11" fmla="*/ 0 h 361"/>
                    <a:gd name="T12" fmla="*/ 328 w 657"/>
                    <a:gd name="T13" fmla="*/ 0 h 361"/>
                    <a:gd name="T14" fmla="*/ 262 w 657"/>
                    <a:gd name="T15" fmla="*/ 33 h 361"/>
                    <a:gd name="T16" fmla="*/ 196 w 657"/>
                    <a:gd name="T17" fmla="*/ 98 h 361"/>
                    <a:gd name="T18" fmla="*/ 131 w 657"/>
                    <a:gd name="T19" fmla="*/ 164 h 361"/>
                    <a:gd name="T20" fmla="*/ 65 w 657"/>
                    <a:gd name="T21" fmla="*/ 229 h 361"/>
                    <a:gd name="T22" fmla="*/ 65 w 657"/>
                    <a:gd name="T23" fmla="*/ 229 h 361"/>
                    <a:gd name="T24" fmla="*/ 16 w 657"/>
                    <a:gd name="T25" fmla="*/ 311 h 361"/>
                    <a:gd name="T26" fmla="*/ 0 w 657"/>
                    <a:gd name="T27" fmla="*/ 360 h 361"/>
                    <a:gd name="T28" fmla="*/ 262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59" y="98"/>
                      </a:lnTo>
                      <a:lnTo>
                        <a:pt x="393" y="33"/>
                      </a:lnTo>
                      <a:lnTo>
                        <a:pt x="393" y="33"/>
                      </a:lnTo>
                      <a:cubicBezTo>
                        <a:pt x="371" y="11"/>
                        <a:pt x="350" y="0"/>
                        <a:pt x="328" y="0"/>
                      </a:cubicBezTo>
                      <a:lnTo>
                        <a:pt x="328" y="0"/>
                      </a:lnTo>
                      <a:cubicBezTo>
                        <a:pt x="306" y="0"/>
                        <a:pt x="284" y="11"/>
                        <a:pt x="262" y="33"/>
                      </a:cubicBezTo>
                      <a:lnTo>
                        <a:pt x="196" y="98"/>
                      </a:lnTo>
                      <a:lnTo>
                        <a:pt x="131" y="164"/>
                      </a:lnTo>
                      <a:lnTo>
                        <a:pt x="65" y="229"/>
                      </a:lnTo>
                      <a:lnTo>
                        <a:pt x="65" y="229"/>
                      </a:lnTo>
                      <a:cubicBezTo>
                        <a:pt x="44" y="251"/>
                        <a:pt x="27" y="279"/>
                        <a:pt x="16" y="311"/>
                      </a:cubicBezTo>
                      <a:lnTo>
                        <a:pt x="0" y="360"/>
                      </a:lnTo>
                      <a:lnTo>
                        <a:pt x="262" y="360"/>
                      </a:lnTo>
                      <a:lnTo>
                        <a:pt x="279" y="311"/>
                      </a:lnTo>
                      <a:lnTo>
                        <a:pt x="279" y="311"/>
                      </a:lnTo>
                      <a:cubicBezTo>
                        <a:pt x="289" y="279"/>
                        <a:pt x="306" y="262"/>
                        <a:pt x="328" y="262"/>
                      </a:cubicBezTo>
                      <a:lnTo>
                        <a:pt x="328" y="262"/>
                      </a:lnTo>
                      <a:cubicBezTo>
                        <a:pt x="350" y="262"/>
                        <a:pt x="366" y="279"/>
                        <a:pt x="377" y="311"/>
                      </a:cubicBezTo>
                      <a:lnTo>
                        <a:pt x="393" y="360"/>
                      </a:lnTo>
                      <a:lnTo>
                        <a:pt x="656" y="360"/>
                      </a:lnTo>
                      <a:lnTo>
                        <a:pt x="639" y="311"/>
                      </a:lnTo>
                      <a:lnTo>
                        <a:pt x="639" y="311"/>
                      </a:lnTo>
                      <a:cubicBezTo>
                        <a:pt x="628" y="279"/>
                        <a:pt x="612" y="251"/>
                        <a:pt x="590"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163">
                  <a:extLst>
                    <a:ext uri="{FF2B5EF4-FFF2-40B4-BE49-F238E27FC236}">
                      <a16:creationId xmlns:a16="http://schemas.microsoft.com/office/drawing/2014/main" id="{E289E987-F439-F644-8193-9CB53C3AA98B}"/>
                    </a:ext>
                  </a:extLst>
                </p:cNvPr>
                <p:cNvSpPr>
                  <a:spLocks noChangeArrowheads="1"/>
                </p:cNvSpPr>
                <p:nvPr/>
              </p:nvSpPr>
              <p:spPr bwMode="auto">
                <a:xfrm>
                  <a:off x="3201988" y="6619875"/>
                  <a:ext cx="236537" cy="130175"/>
                </a:xfrm>
                <a:custGeom>
                  <a:avLst/>
                  <a:gdLst>
                    <a:gd name="T0" fmla="*/ 590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3 w 657"/>
                    <a:gd name="T15" fmla="*/ 33 h 361"/>
                    <a:gd name="T16" fmla="*/ 197 w 657"/>
                    <a:gd name="T17" fmla="*/ 98 h 361"/>
                    <a:gd name="T18" fmla="*/ 132 w 657"/>
                    <a:gd name="T19" fmla="*/ 164 h 361"/>
                    <a:gd name="T20" fmla="*/ 65 w 657"/>
                    <a:gd name="T21" fmla="*/ 229 h 361"/>
                    <a:gd name="T22" fmla="*/ 65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60" y="98"/>
                      </a:lnTo>
                      <a:lnTo>
                        <a:pt x="393" y="33"/>
                      </a:lnTo>
                      <a:lnTo>
                        <a:pt x="393" y="33"/>
                      </a:lnTo>
                      <a:cubicBezTo>
                        <a:pt x="372" y="11"/>
                        <a:pt x="350" y="0"/>
                        <a:pt x="328" y="0"/>
                      </a:cubicBezTo>
                      <a:lnTo>
                        <a:pt x="328" y="0"/>
                      </a:lnTo>
                      <a:cubicBezTo>
                        <a:pt x="306" y="0"/>
                        <a:pt x="284" y="11"/>
                        <a:pt x="263" y="33"/>
                      </a:cubicBezTo>
                      <a:lnTo>
                        <a:pt x="197" y="98"/>
                      </a:lnTo>
                      <a:lnTo>
                        <a:pt x="132" y="164"/>
                      </a:lnTo>
                      <a:lnTo>
                        <a:pt x="65" y="229"/>
                      </a:lnTo>
                      <a:lnTo>
                        <a:pt x="65"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7" y="279"/>
                        <a:pt x="377" y="311"/>
                      </a:cubicBezTo>
                      <a:lnTo>
                        <a:pt x="393" y="360"/>
                      </a:lnTo>
                      <a:lnTo>
                        <a:pt x="656" y="360"/>
                      </a:lnTo>
                      <a:lnTo>
                        <a:pt x="639" y="311"/>
                      </a:lnTo>
                      <a:lnTo>
                        <a:pt x="639" y="311"/>
                      </a:lnTo>
                      <a:cubicBezTo>
                        <a:pt x="628" y="279"/>
                        <a:pt x="612" y="251"/>
                        <a:pt x="590"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164">
                  <a:extLst>
                    <a:ext uri="{FF2B5EF4-FFF2-40B4-BE49-F238E27FC236}">
                      <a16:creationId xmlns:a16="http://schemas.microsoft.com/office/drawing/2014/main" id="{24A523C7-4F40-0247-A0C6-313B80349016}"/>
                    </a:ext>
                  </a:extLst>
                </p:cNvPr>
                <p:cNvSpPr>
                  <a:spLocks noChangeArrowheads="1"/>
                </p:cNvSpPr>
                <p:nvPr/>
              </p:nvSpPr>
              <p:spPr bwMode="auto">
                <a:xfrm>
                  <a:off x="2919413" y="6619875"/>
                  <a:ext cx="236537" cy="130175"/>
                </a:xfrm>
                <a:custGeom>
                  <a:avLst/>
                  <a:gdLst>
                    <a:gd name="T0" fmla="*/ 591 w 657"/>
                    <a:gd name="T1" fmla="*/ 229 h 361"/>
                    <a:gd name="T2" fmla="*/ 525 w 657"/>
                    <a:gd name="T3" fmla="*/ 164 h 361"/>
                    <a:gd name="T4" fmla="*/ 460 w 657"/>
                    <a:gd name="T5" fmla="*/ 98 h 361"/>
                    <a:gd name="T6" fmla="*/ 394 w 657"/>
                    <a:gd name="T7" fmla="*/ 33 h 361"/>
                    <a:gd name="T8" fmla="*/ 394 w 657"/>
                    <a:gd name="T9" fmla="*/ 33 h 361"/>
                    <a:gd name="T10" fmla="*/ 329 w 657"/>
                    <a:gd name="T11" fmla="*/ 0 h 361"/>
                    <a:gd name="T12" fmla="*/ 329 w 657"/>
                    <a:gd name="T13" fmla="*/ 0 h 361"/>
                    <a:gd name="T14" fmla="*/ 263 w 657"/>
                    <a:gd name="T15" fmla="*/ 33 h 361"/>
                    <a:gd name="T16" fmla="*/ 197 w 657"/>
                    <a:gd name="T17" fmla="*/ 98 h 361"/>
                    <a:gd name="T18" fmla="*/ 132 w 657"/>
                    <a:gd name="T19" fmla="*/ 164 h 361"/>
                    <a:gd name="T20" fmla="*/ 67 w 657"/>
                    <a:gd name="T21" fmla="*/ 229 h 361"/>
                    <a:gd name="T22" fmla="*/ 67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9 w 657"/>
                    <a:gd name="T35" fmla="*/ 262 h 361"/>
                    <a:gd name="T36" fmla="*/ 329 w 657"/>
                    <a:gd name="T37" fmla="*/ 262 h 361"/>
                    <a:gd name="T38" fmla="*/ 378 w 657"/>
                    <a:gd name="T39" fmla="*/ 311 h 361"/>
                    <a:gd name="T40" fmla="*/ 394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5" y="164"/>
                      </a:lnTo>
                      <a:lnTo>
                        <a:pt x="460" y="98"/>
                      </a:lnTo>
                      <a:lnTo>
                        <a:pt x="394" y="33"/>
                      </a:lnTo>
                      <a:lnTo>
                        <a:pt x="394" y="33"/>
                      </a:lnTo>
                      <a:cubicBezTo>
                        <a:pt x="372" y="11"/>
                        <a:pt x="350" y="0"/>
                        <a:pt x="329" y="0"/>
                      </a:cubicBezTo>
                      <a:lnTo>
                        <a:pt x="329" y="0"/>
                      </a:lnTo>
                      <a:cubicBezTo>
                        <a:pt x="306" y="0"/>
                        <a:pt x="285" y="11"/>
                        <a:pt x="263" y="33"/>
                      </a:cubicBezTo>
                      <a:lnTo>
                        <a:pt x="197" y="98"/>
                      </a:lnTo>
                      <a:lnTo>
                        <a:pt x="132" y="164"/>
                      </a:lnTo>
                      <a:lnTo>
                        <a:pt x="67" y="229"/>
                      </a:lnTo>
                      <a:lnTo>
                        <a:pt x="67" y="229"/>
                      </a:lnTo>
                      <a:cubicBezTo>
                        <a:pt x="44" y="251"/>
                        <a:pt x="28" y="279"/>
                        <a:pt x="17" y="311"/>
                      </a:cubicBezTo>
                      <a:lnTo>
                        <a:pt x="0" y="360"/>
                      </a:lnTo>
                      <a:lnTo>
                        <a:pt x="263" y="360"/>
                      </a:lnTo>
                      <a:lnTo>
                        <a:pt x="279" y="311"/>
                      </a:lnTo>
                      <a:lnTo>
                        <a:pt x="279" y="311"/>
                      </a:lnTo>
                      <a:cubicBezTo>
                        <a:pt x="290" y="279"/>
                        <a:pt x="306" y="262"/>
                        <a:pt x="329" y="262"/>
                      </a:cubicBezTo>
                      <a:lnTo>
                        <a:pt x="329" y="262"/>
                      </a:lnTo>
                      <a:cubicBezTo>
                        <a:pt x="350" y="262"/>
                        <a:pt x="367" y="279"/>
                        <a:pt x="378" y="311"/>
                      </a:cubicBezTo>
                      <a:lnTo>
                        <a:pt x="394" y="360"/>
                      </a:lnTo>
                      <a:lnTo>
                        <a:pt x="656" y="360"/>
                      </a:lnTo>
                      <a:lnTo>
                        <a:pt x="640" y="311"/>
                      </a:lnTo>
                      <a:lnTo>
                        <a:pt x="640" y="311"/>
                      </a:lnTo>
                      <a:cubicBezTo>
                        <a:pt x="629" y="279"/>
                        <a:pt x="613" y="251"/>
                        <a:pt x="591"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165">
                  <a:extLst>
                    <a:ext uri="{FF2B5EF4-FFF2-40B4-BE49-F238E27FC236}">
                      <a16:creationId xmlns:a16="http://schemas.microsoft.com/office/drawing/2014/main" id="{0F4F68B2-BD3B-CD49-9930-FA061D0DFB95}"/>
                    </a:ext>
                  </a:extLst>
                </p:cNvPr>
                <p:cNvSpPr>
                  <a:spLocks noChangeArrowheads="1"/>
                </p:cNvSpPr>
                <p:nvPr/>
              </p:nvSpPr>
              <p:spPr bwMode="auto">
                <a:xfrm>
                  <a:off x="2754313" y="6619875"/>
                  <a:ext cx="119062" cy="130175"/>
                </a:xfrm>
                <a:custGeom>
                  <a:avLst/>
                  <a:gdLst>
                    <a:gd name="T0" fmla="*/ 263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50 w 329"/>
                    <a:gd name="T13" fmla="*/ 311 h 361"/>
                    <a:gd name="T14" fmla="*/ 66 w 329"/>
                    <a:gd name="T15" fmla="*/ 360 h 361"/>
                    <a:gd name="T16" fmla="*/ 328 w 329"/>
                    <a:gd name="T17" fmla="*/ 360 h 361"/>
                    <a:gd name="T18" fmla="*/ 312 w 329"/>
                    <a:gd name="T19" fmla="*/ 311 h 361"/>
                    <a:gd name="T20" fmla="*/ 312 w 329"/>
                    <a:gd name="T21" fmla="*/ 311 h 361"/>
                    <a:gd name="T22" fmla="*/ 263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3" y="229"/>
                      </a:moveTo>
                      <a:lnTo>
                        <a:pt x="66" y="33"/>
                      </a:lnTo>
                      <a:lnTo>
                        <a:pt x="66" y="33"/>
                      </a:lnTo>
                      <a:cubicBezTo>
                        <a:pt x="45" y="11"/>
                        <a:pt x="23" y="0"/>
                        <a:pt x="0" y="0"/>
                      </a:cubicBezTo>
                      <a:lnTo>
                        <a:pt x="0" y="262"/>
                      </a:lnTo>
                      <a:lnTo>
                        <a:pt x="0" y="262"/>
                      </a:lnTo>
                      <a:cubicBezTo>
                        <a:pt x="23" y="262"/>
                        <a:pt x="39" y="279"/>
                        <a:pt x="50" y="311"/>
                      </a:cubicBezTo>
                      <a:lnTo>
                        <a:pt x="66" y="360"/>
                      </a:lnTo>
                      <a:lnTo>
                        <a:pt x="328" y="360"/>
                      </a:lnTo>
                      <a:lnTo>
                        <a:pt x="312" y="311"/>
                      </a:lnTo>
                      <a:lnTo>
                        <a:pt x="312" y="311"/>
                      </a:lnTo>
                      <a:cubicBezTo>
                        <a:pt x="301" y="279"/>
                        <a:pt x="285" y="251"/>
                        <a:pt x="263"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166">
                  <a:extLst>
                    <a:ext uri="{FF2B5EF4-FFF2-40B4-BE49-F238E27FC236}">
                      <a16:creationId xmlns:a16="http://schemas.microsoft.com/office/drawing/2014/main" id="{BA6B4944-D1C6-B844-BC11-31119DC8F62A}"/>
                    </a:ext>
                  </a:extLst>
                </p:cNvPr>
                <p:cNvSpPr>
                  <a:spLocks noChangeArrowheads="1"/>
                </p:cNvSpPr>
                <p:nvPr/>
              </p:nvSpPr>
              <p:spPr bwMode="auto">
                <a:xfrm>
                  <a:off x="4300538"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167">
                  <a:extLst>
                    <a:ext uri="{FF2B5EF4-FFF2-40B4-BE49-F238E27FC236}">
                      <a16:creationId xmlns:a16="http://schemas.microsoft.com/office/drawing/2014/main" id="{C0CA3E97-4B4E-0048-AAD0-16F54FC35BA6}"/>
                    </a:ext>
                  </a:extLst>
                </p:cNvPr>
                <p:cNvSpPr>
                  <a:spLocks noChangeArrowheads="1"/>
                </p:cNvSpPr>
                <p:nvPr/>
              </p:nvSpPr>
              <p:spPr bwMode="auto">
                <a:xfrm>
                  <a:off x="4016375"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168">
                  <a:extLst>
                    <a:ext uri="{FF2B5EF4-FFF2-40B4-BE49-F238E27FC236}">
                      <a16:creationId xmlns:a16="http://schemas.microsoft.com/office/drawing/2014/main" id="{6E22E2BA-D9A9-A744-BA93-96E35B4BCAD9}"/>
                    </a:ext>
                  </a:extLst>
                </p:cNvPr>
                <p:cNvSpPr>
                  <a:spLocks noChangeArrowheads="1"/>
                </p:cNvSpPr>
                <p:nvPr/>
              </p:nvSpPr>
              <p:spPr bwMode="auto">
                <a:xfrm>
                  <a:off x="3733800"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3" y="65"/>
                        <a:pt x="65" y="54"/>
                        <a:pt x="65" y="33"/>
                      </a:cubicBezTo>
                      <a:lnTo>
                        <a:pt x="65" y="33"/>
                      </a:lnTo>
                      <a:cubicBezTo>
                        <a:pt x="65" y="11"/>
                        <a:pt x="53"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169">
                  <a:extLst>
                    <a:ext uri="{FF2B5EF4-FFF2-40B4-BE49-F238E27FC236}">
                      <a16:creationId xmlns:a16="http://schemas.microsoft.com/office/drawing/2014/main" id="{250504B1-E454-FD47-99F5-DC203C87412B}"/>
                    </a:ext>
                  </a:extLst>
                </p:cNvPr>
                <p:cNvSpPr>
                  <a:spLocks noChangeArrowheads="1"/>
                </p:cNvSpPr>
                <p:nvPr/>
              </p:nvSpPr>
              <p:spPr bwMode="auto">
                <a:xfrm>
                  <a:off x="344963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2" y="0"/>
                        <a:pt x="0" y="11"/>
                        <a:pt x="0" y="33"/>
                      </a:cubicBezTo>
                      <a:lnTo>
                        <a:pt x="0" y="33"/>
                      </a:lnTo>
                      <a:cubicBezTo>
                        <a:pt x="0" y="54"/>
                        <a:pt x="12" y="65"/>
                        <a:pt x="33" y="65"/>
                      </a:cubicBezTo>
                      <a:lnTo>
                        <a:pt x="33" y="65"/>
                      </a:lnTo>
                      <a:cubicBezTo>
                        <a:pt x="56" y="65"/>
                        <a:pt x="66" y="54"/>
                        <a:pt x="66" y="33"/>
                      </a:cubicBezTo>
                      <a:lnTo>
                        <a:pt x="66" y="33"/>
                      </a:lnTo>
                      <a:cubicBezTo>
                        <a:pt x="66" y="11"/>
                        <a:pt x="56"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170">
                  <a:extLst>
                    <a:ext uri="{FF2B5EF4-FFF2-40B4-BE49-F238E27FC236}">
                      <a16:creationId xmlns:a16="http://schemas.microsoft.com/office/drawing/2014/main" id="{D140DE9C-489E-8A4D-B731-7F6BA574A7B8}"/>
                    </a:ext>
                  </a:extLst>
                </p:cNvPr>
                <p:cNvSpPr>
                  <a:spLocks noChangeArrowheads="1"/>
                </p:cNvSpPr>
                <p:nvPr/>
              </p:nvSpPr>
              <p:spPr bwMode="auto">
                <a:xfrm>
                  <a:off x="3167063"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171">
                  <a:extLst>
                    <a:ext uri="{FF2B5EF4-FFF2-40B4-BE49-F238E27FC236}">
                      <a16:creationId xmlns:a16="http://schemas.microsoft.com/office/drawing/2014/main" id="{A3269360-F666-E047-AA4E-384C8EC7C38E}"/>
                    </a:ext>
                  </a:extLst>
                </p:cNvPr>
                <p:cNvSpPr>
                  <a:spLocks noChangeArrowheads="1"/>
                </p:cNvSpPr>
                <p:nvPr/>
              </p:nvSpPr>
              <p:spPr bwMode="auto">
                <a:xfrm>
                  <a:off x="2884488" y="6619875"/>
                  <a:ext cx="23812"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1" name="Group 310">
                <a:extLst>
                  <a:ext uri="{FF2B5EF4-FFF2-40B4-BE49-F238E27FC236}">
                    <a16:creationId xmlns:a16="http://schemas.microsoft.com/office/drawing/2014/main" id="{2539F72F-4524-FE46-B9B4-58062FFBC9CD}"/>
                  </a:ext>
                </a:extLst>
              </p:cNvPr>
              <p:cNvGrpSpPr/>
              <p:nvPr/>
            </p:nvGrpSpPr>
            <p:grpSpPr>
              <a:xfrm rot="5400000">
                <a:off x="-491702" y="4252490"/>
                <a:ext cx="2808604" cy="1825200"/>
                <a:chOff x="4452938" y="5645150"/>
                <a:chExt cx="1700212" cy="1104900"/>
              </a:xfrm>
            </p:grpSpPr>
            <p:sp>
              <p:nvSpPr>
                <p:cNvPr id="102" name="Freeform 291">
                  <a:extLst>
                    <a:ext uri="{FF2B5EF4-FFF2-40B4-BE49-F238E27FC236}">
                      <a16:creationId xmlns:a16="http://schemas.microsoft.com/office/drawing/2014/main" id="{20CBB53B-215F-D849-A247-A8A9470F960F}"/>
                    </a:ext>
                  </a:extLst>
                </p:cNvPr>
                <p:cNvSpPr>
                  <a:spLocks noChangeArrowheads="1"/>
                </p:cNvSpPr>
                <p:nvPr/>
              </p:nvSpPr>
              <p:spPr bwMode="auto">
                <a:xfrm>
                  <a:off x="6083300" y="6470650"/>
                  <a:ext cx="69850" cy="111125"/>
                </a:xfrm>
                <a:custGeom>
                  <a:avLst/>
                  <a:gdLst>
                    <a:gd name="T0" fmla="*/ 60 w 192"/>
                    <a:gd name="T1" fmla="*/ 153 h 307"/>
                    <a:gd name="T2" fmla="*/ 60 w 192"/>
                    <a:gd name="T3" fmla="*/ 153 h 307"/>
                    <a:gd name="T4" fmla="*/ 11 w 192"/>
                    <a:gd name="T5" fmla="*/ 248 h 307"/>
                    <a:gd name="T6" fmla="*/ 11 w 192"/>
                    <a:gd name="T7" fmla="*/ 248 h 307"/>
                    <a:gd name="T8" fmla="*/ 60 w 192"/>
                    <a:gd name="T9" fmla="*/ 306 h 307"/>
                    <a:gd name="T10" fmla="*/ 191 w 192"/>
                    <a:gd name="T11" fmla="*/ 306 h 307"/>
                    <a:gd name="T12" fmla="*/ 191 w 192"/>
                    <a:gd name="T13" fmla="*/ 0 h 307"/>
                    <a:gd name="T14" fmla="*/ 126 w 192"/>
                    <a:gd name="T15" fmla="*/ 76 h 307"/>
                    <a:gd name="T16" fmla="*/ 60 w 192"/>
                    <a:gd name="T17" fmla="*/ 15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307">
                      <a:moveTo>
                        <a:pt x="60" y="153"/>
                      </a:moveTo>
                      <a:lnTo>
                        <a:pt x="60" y="153"/>
                      </a:lnTo>
                      <a:cubicBezTo>
                        <a:pt x="38" y="178"/>
                        <a:pt x="22" y="211"/>
                        <a:pt x="11" y="248"/>
                      </a:cubicBezTo>
                      <a:lnTo>
                        <a:pt x="11" y="248"/>
                      </a:lnTo>
                      <a:cubicBezTo>
                        <a:pt x="0" y="286"/>
                        <a:pt x="16" y="306"/>
                        <a:pt x="60" y="306"/>
                      </a:cubicBezTo>
                      <a:lnTo>
                        <a:pt x="191" y="306"/>
                      </a:lnTo>
                      <a:lnTo>
                        <a:pt x="191" y="0"/>
                      </a:lnTo>
                      <a:lnTo>
                        <a:pt x="126" y="76"/>
                      </a:lnTo>
                      <a:lnTo>
                        <a:pt x="60" y="153"/>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292">
                  <a:extLst>
                    <a:ext uri="{FF2B5EF4-FFF2-40B4-BE49-F238E27FC236}">
                      <a16:creationId xmlns:a16="http://schemas.microsoft.com/office/drawing/2014/main" id="{23BC746C-7C7D-9F45-A8D1-389C4F8C3951}"/>
                    </a:ext>
                  </a:extLst>
                </p:cNvPr>
                <p:cNvSpPr>
                  <a:spLocks noChangeArrowheads="1"/>
                </p:cNvSpPr>
                <p:nvPr/>
              </p:nvSpPr>
              <p:spPr bwMode="auto">
                <a:xfrm>
                  <a:off x="4452938" y="6253163"/>
                  <a:ext cx="493712" cy="328612"/>
                </a:xfrm>
                <a:custGeom>
                  <a:avLst/>
                  <a:gdLst>
                    <a:gd name="T0" fmla="*/ 0 w 1372"/>
                    <a:gd name="T1" fmla="*/ 605 h 912"/>
                    <a:gd name="T2" fmla="*/ 66 w 1372"/>
                    <a:gd name="T3" fmla="*/ 528 h 912"/>
                    <a:gd name="T4" fmla="*/ 262 w 1372"/>
                    <a:gd name="T5" fmla="*/ 299 h 912"/>
                    <a:gd name="T6" fmla="*/ 328 w 1372"/>
                    <a:gd name="T7" fmla="*/ 222 h 912"/>
                    <a:gd name="T8" fmla="*/ 393 w 1372"/>
                    <a:gd name="T9" fmla="*/ 146 h 912"/>
                    <a:gd name="T10" fmla="*/ 459 w 1372"/>
                    <a:gd name="T11" fmla="*/ 70 h 912"/>
                    <a:gd name="T12" fmla="*/ 459 w 1372"/>
                    <a:gd name="T13" fmla="*/ 70 h 912"/>
                    <a:gd name="T14" fmla="*/ 541 w 1372"/>
                    <a:gd name="T15" fmla="*/ 12 h 912"/>
                    <a:gd name="T16" fmla="*/ 541 w 1372"/>
                    <a:gd name="T17" fmla="*/ 12 h 912"/>
                    <a:gd name="T18" fmla="*/ 639 w 1372"/>
                    <a:gd name="T19" fmla="*/ 12 h 912"/>
                    <a:gd name="T20" fmla="*/ 639 w 1372"/>
                    <a:gd name="T21" fmla="*/ 12 h 912"/>
                    <a:gd name="T22" fmla="*/ 721 w 1372"/>
                    <a:gd name="T23" fmla="*/ 70 h 912"/>
                    <a:gd name="T24" fmla="*/ 787 w 1372"/>
                    <a:gd name="T25" fmla="*/ 146 h 912"/>
                    <a:gd name="T26" fmla="*/ 853 w 1372"/>
                    <a:gd name="T27" fmla="*/ 222 h 912"/>
                    <a:gd name="T28" fmla="*/ 918 w 1372"/>
                    <a:gd name="T29" fmla="*/ 299 h 912"/>
                    <a:gd name="T30" fmla="*/ 1115 w 1372"/>
                    <a:gd name="T31" fmla="*/ 528 h 912"/>
                    <a:gd name="T32" fmla="*/ 1180 w 1372"/>
                    <a:gd name="T33" fmla="*/ 605 h 912"/>
                    <a:gd name="T34" fmla="*/ 1245 w 1372"/>
                    <a:gd name="T35" fmla="*/ 681 h 912"/>
                    <a:gd name="T36" fmla="*/ 1311 w 1372"/>
                    <a:gd name="T37" fmla="*/ 758 h 912"/>
                    <a:gd name="T38" fmla="*/ 1311 w 1372"/>
                    <a:gd name="T39" fmla="*/ 758 h 912"/>
                    <a:gd name="T40" fmla="*/ 1360 w 1372"/>
                    <a:gd name="T41" fmla="*/ 853 h 912"/>
                    <a:gd name="T42" fmla="*/ 1360 w 1372"/>
                    <a:gd name="T43" fmla="*/ 853 h 912"/>
                    <a:gd name="T44" fmla="*/ 1311 w 1372"/>
                    <a:gd name="T45" fmla="*/ 911 h 912"/>
                    <a:gd name="T46" fmla="*/ 0 w 1372"/>
                    <a:gd name="T47" fmla="*/ 911 h 912"/>
                    <a:gd name="T48" fmla="*/ 0 w 1372"/>
                    <a:gd name="T49" fmla="*/ 60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2" h="912">
                      <a:moveTo>
                        <a:pt x="0" y="605"/>
                      </a:moveTo>
                      <a:lnTo>
                        <a:pt x="66" y="528"/>
                      </a:lnTo>
                      <a:lnTo>
                        <a:pt x="262" y="299"/>
                      </a:lnTo>
                      <a:lnTo>
                        <a:pt x="328" y="222"/>
                      </a:lnTo>
                      <a:lnTo>
                        <a:pt x="393" y="146"/>
                      </a:lnTo>
                      <a:lnTo>
                        <a:pt x="459" y="70"/>
                      </a:lnTo>
                      <a:lnTo>
                        <a:pt x="459" y="70"/>
                      </a:lnTo>
                      <a:cubicBezTo>
                        <a:pt x="481" y="44"/>
                        <a:pt x="508" y="25"/>
                        <a:pt x="541" y="12"/>
                      </a:cubicBezTo>
                      <a:lnTo>
                        <a:pt x="541" y="12"/>
                      </a:lnTo>
                      <a:cubicBezTo>
                        <a:pt x="573" y="0"/>
                        <a:pt x="606" y="0"/>
                        <a:pt x="639" y="12"/>
                      </a:cubicBezTo>
                      <a:lnTo>
                        <a:pt x="639" y="12"/>
                      </a:lnTo>
                      <a:cubicBezTo>
                        <a:pt x="672" y="25"/>
                        <a:pt x="699" y="44"/>
                        <a:pt x="721" y="70"/>
                      </a:cubicBezTo>
                      <a:lnTo>
                        <a:pt x="787" y="146"/>
                      </a:lnTo>
                      <a:lnTo>
                        <a:pt x="853" y="222"/>
                      </a:lnTo>
                      <a:lnTo>
                        <a:pt x="918" y="299"/>
                      </a:lnTo>
                      <a:lnTo>
                        <a:pt x="1115" y="528"/>
                      </a:lnTo>
                      <a:lnTo>
                        <a:pt x="1180" y="605"/>
                      </a:lnTo>
                      <a:lnTo>
                        <a:pt x="1245" y="681"/>
                      </a:lnTo>
                      <a:lnTo>
                        <a:pt x="1311" y="758"/>
                      </a:lnTo>
                      <a:lnTo>
                        <a:pt x="1311" y="758"/>
                      </a:lnTo>
                      <a:cubicBezTo>
                        <a:pt x="1333" y="783"/>
                        <a:pt x="1349" y="816"/>
                        <a:pt x="1360" y="853"/>
                      </a:cubicBezTo>
                      <a:lnTo>
                        <a:pt x="1360" y="853"/>
                      </a:lnTo>
                      <a:cubicBezTo>
                        <a:pt x="1371" y="891"/>
                        <a:pt x="1355" y="911"/>
                        <a:pt x="1311" y="911"/>
                      </a:cubicBezTo>
                      <a:lnTo>
                        <a:pt x="0" y="911"/>
                      </a:lnTo>
                      <a:lnTo>
                        <a:pt x="0" y="605"/>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293">
                  <a:extLst>
                    <a:ext uri="{FF2B5EF4-FFF2-40B4-BE49-F238E27FC236}">
                      <a16:creationId xmlns:a16="http://schemas.microsoft.com/office/drawing/2014/main" id="{9D906E2F-156E-B548-8078-90F86D66C52C}"/>
                    </a:ext>
                  </a:extLst>
                </p:cNvPr>
                <p:cNvSpPr>
                  <a:spLocks noChangeArrowheads="1"/>
                </p:cNvSpPr>
                <p:nvPr/>
              </p:nvSpPr>
              <p:spPr bwMode="auto">
                <a:xfrm>
                  <a:off x="4535488" y="6362700"/>
                  <a:ext cx="260350" cy="163513"/>
                </a:xfrm>
                <a:custGeom>
                  <a:avLst/>
                  <a:gdLst>
                    <a:gd name="T0" fmla="*/ 0 w 723"/>
                    <a:gd name="T1" fmla="*/ 376 h 454"/>
                    <a:gd name="T2" fmla="*/ 0 w 723"/>
                    <a:gd name="T3" fmla="*/ 376 h 454"/>
                    <a:gd name="T4" fmla="*/ 50 w 723"/>
                    <a:gd name="T5" fmla="*/ 434 h 454"/>
                    <a:gd name="T6" fmla="*/ 50 w 723"/>
                    <a:gd name="T7" fmla="*/ 434 h 454"/>
                    <a:gd name="T8" fmla="*/ 164 w 723"/>
                    <a:gd name="T9" fmla="*/ 453 h 454"/>
                    <a:gd name="T10" fmla="*/ 558 w 723"/>
                    <a:gd name="T11" fmla="*/ 453 h 454"/>
                    <a:gd name="T12" fmla="*/ 558 w 723"/>
                    <a:gd name="T13" fmla="*/ 453 h 454"/>
                    <a:gd name="T14" fmla="*/ 672 w 723"/>
                    <a:gd name="T15" fmla="*/ 434 h 454"/>
                    <a:gd name="T16" fmla="*/ 672 w 723"/>
                    <a:gd name="T17" fmla="*/ 434 h 454"/>
                    <a:gd name="T18" fmla="*/ 722 w 723"/>
                    <a:gd name="T19" fmla="*/ 376 h 454"/>
                    <a:gd name="T20" fmla="*/ 722 w 723"/>
                    <a:gd name="T21" fmla="*/ 376 h 454"/>
                    <a:gd name="T22" fmla="*/ 689 w 723"/>
                    <a:gd name="T23" fmla="*/ 300 h 454"/>
                    <a:gd name="T24" fmla="*/ 624 w 723"/>
                    <a:gd name="T25" fmla="*/ 223 h 454"/>
                    <a:gd name="T26" fmla="*/ 558 w 723"/>
                    <a:gd name="T27" fmla="*/ 148 h 454"/>
                    <a:gd name="T28" fmla="*/ 492 w 723"/>
                    <a:gd name="T29" fmla="*/ 70 h 454"/>
                    <a:gd name="T30" fmla="*/ 492 w 723"/>
                    <a:gd name="T31" fmla="*/ 70 h 454"/>
                    <a:gd name="T32" fmla="*/ 410 w 723"/>
                    <a:gd name="T33" fmla="*/ 13 h 454"/>
                    <a:gd name="T34" fmla="*/ 410 w 723"/>
                    <a:gd name="T35" fmla="*/ 13 h 454"/>
                    <a:gd name="T36" fmla="*/ 312 w 723"/>
                    <a:gd name="T37" fmla="*/ 13 h 454"/>
                    <a:gd name="T38" fmla="*/ 312 w 723"/>
                    <a:gd name="T39" fmla="*/ 13 h 454"/>
                    <a:gd name="T40" fmla="*/ 230 w 723"/>
                    <a:gd name="T41" fmla="*/ 70 h 454"/>
                    <a:gd name="T42" fmla="*/ 164 w 723"/>
                    <a:gd name="T43" fmla="*/ 148 h 454"/>
                    <a:gd name="T44" fmla="*/ 99 w 723"/>
                    <a:gd name="T45" fmla="*/ 223 h 454"/>
                    <a:gd name="T46" fmla="*/ 33 w 723"/>
                    <a:gd name="T47" fmla="*/ 300 h 454"/>
                    <a:gd name="T48" fmla="*/ 33 w 723"/>
                    <a:gd name="T49" fmla="*/ 300 h 454"/>
                    <a:gd name="T50" fmla="*/ 0 w 723"/>
                    <a:gd name="T51" fmla="*/ 3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3" h="454">
                      <a:moveTo>
                        <a:pt x="0" y="376"/>
                      </a:moveTo>
                      <a:lnTo>
                        <a:pt x="0" y="376"/>
                      </a:lnTo>
                      <a:cubicBezTo>
                        <a:pt x="0" y="402"/>
                        <a:pt x="16" y="421"/>
                        <a:pt x="50" y="434"/>
                      </a:cubicBezTo>
                      <a:lnTo>
                        <a:pt x="50" y="434"/>
                      </a:lnTo>
                      <a:cubicBezTo>
                        <a:pt x="82" y="447"/>
                        <a:pt x="121" y="453"/>
                        <a:pt x="164" y="453"/>
                      </a:cubicBezTo>
                      <a:lnTo>
                        <a:pt x="558" y="453"/>
                      </a:lnTo>
                      <a:lnTo>
                        <a:pt x="558" y="453"/>
                      </a:lnTo>
                      <a:cubicBezTo>
                        <a:pt x="601" y="453"/>
                        <a:pt x="639" y="447"/>
                        <a:pt x="672" y="434"/>
                      </a:cubicBezTo>
                      <a:lnTo>
                        <a:pt x="672" y="434"/>
                      </a:lnTo>
                      <a:cubicBezTo>
                        <a:pt x="706" y="421"/>
                        <a:pt x="722" y="402"/>
                        <a:pt x="722" y="376"/>
                      </a:cubicBezTo>
                      <a:lnTo>
                        <a:pt x="722" y="376"/>
                      </a:lnTo>
                      <a:cubicBezTo>
                        <a:pt x="722" y="351"/>
                        <a:pt x="710" y="326"/>
                        <a:pt x="689" y="300"/>
                      </a:cubicBezTo>
                      <a:lnTo>
                        <a:pt x="624" y="223"/>
                      </a:lnTo>
                      <a:lnTo>
                        <a:pt x="558" y="148"/>
                      </a:lnTo>
                      <a:lnTo>
                        <a:pt x="492" y="70"/>
                      </a:lnTo>
                      <a:lnTo>
                        <a:pt x="492" y="70"/>
                      </a:lnTo>
                      <a:cubicBezTo>
                        <a:pt x="470" y="45"/>
                        <a:pt x="443" y="25"/>
                        <a:pt x="410" y="13"/>
                      </a:cubicBezTo>
                      <a:lnTo>
                        <a:pt x="410" y="13"/>
                      </a:lnTo>
                      <a:cubicBezTo>
                        <a:pt x="377" y="0"/>
                        <a:pt x="344" y="0"/>
                        <a:pt x="312" y="13"/>
                      </a:cubicBezTo>
                      <a:lnTo>
                        <a:pt x="312" y="13"/>
                      </a:lnTo>
                      <a:cubicBezTo>
                        <a:pt x="279" y="25"/>
                        <a:pt x="252" y="45"/>
                        <a:pt x="230" y="70"/>
                      </a:cubicBezTo>
                      <a:lnTo>
                        <a:pt x="164" y="148"/>
                      </a:lnTo>
                      <a:lnTo>
                        <a:pt x="99" y="223"/>
                      </a:lnTo>
                      <a:lnTo>
                        <a:pt x="33" y="300"/>
                      </a:lnTo>
                      <a:lnTo>
                        <a:pt x="33" y="300"/>
                      </a:lnTo>
                      <a:cubicBezTo>
                        <a:pt x="11" y="326"/>
                        <a:pt x="0" y="351"/>
                        <a:pt x="0" y="376"/>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294">
                  <a:extLst>
                    <a:ext uri="{FF2B5EF4-FFF2-40B4-BE49-F238E27FC236}">
                      <a16:creationId xmlns:a16="http://schemas.microsoft.com/office/drawing/2014/main" id="{F5FEB6B3-DE18-8145-A701-09C8E27C7B5C}"/>
                    </a:ext>
                  </a:extLst>
                </p:cNvPr>
                <p:cNvSpPr>
                  <a:spLocks noChangeArrowheads="1"/>
                </p:cNvSpPr>
                <p:nvPr/>
              </p:nvSpPr>
              <p:spPr bwMode="auto">
                <a:xfrm>
                  <a:off x="4818063" y="5645150"/>
                  <a:ext cx="1333500" cy="936625"/>
                </a:xfrm>
                <a:custGeom>
                  <a:avLst/>
                  <a:gdLst>
                    <a:gd name="T0" fmla="*/ 3130 w 3705"/>
                    <a:gd name="T1" fmla="*/ 1014 h 2602"/>
                    <a:gd name="T2" fmla="*/ 2655 w 3705"/>
                    <a:gd name="T3" fmla="*/ 651 h 2602"/>
                    <a:gd name="T4" fmla="*/ 2600 w 3705"/>
                    <a:gd name="T5" fmla="*/ 816 h 2602"/>
                    <a:gd name="T6" fmla="*/ 3049 w 3705"/>
                    <a:gd name="T7" fmla="*/ 1071 h 2602"/>
                    <a:gd name="T8" fmla="*/ 3343 w 3705"/>
                    <a:gd name="T9" fmla="*/ 1300 h 2602"/>
                    <a:gd name="T10" fmla="*/ 3106 w 3705"/>
                    <a:gd name="T11" fmla="*/ 1548 h 2602"/>
                    <a:gd name="T12" fmla="*/ 3475 w 3705"/>
                    <a:gd name="T13" fmla="*/ 1300 h 2602"/>
                    <a:gd name="T14" fmla="*/ 2410 w 3705"/>
                    <a:gd name="T15" fmla="*/ 1052 h 2602"/>
                    <a:gd name="T16" fmla="*/ 1885 w 3705"/>
                    <a:gd name="T17" fmla="*/ 785 h 2602"/>
                    <a:gd name="T18" fmla="*/ 1360 w 3705"/>
                    <a:gd name="T19" fmla="*/ 1091 h 2602"/>
                    <a:gd name="T20" fmla="*/ 1196 w 3705"/>
                    <a:gd name="T21" fmla="*/ 1396 h 2602"/>
                    <a:gd name="T22" fmla="*/ 1721 w 3705"/>
                    <a:gd name="T23" fmla="*/ 1702 h 2602"/>
                    <a:gd name="T24" fmla="*/ 2147 w 3705"/>
                    <a:gd name="T25" fmla="*/ 1702 h 2602"/>
                    <a:gd name="T26" fmla="*/ 2671 w 3705"/>
                    <a:gd name="T27" fmla="*/ 1396 h 2602"/>
                    <a:gd name="T28" fmla="*/ 1869 w 3705"/>
                    <a:gd name="T29" fmla="*/ 2143 h 2602"/>
                    <a:gd name="T30" fmla="*/ 1286 w 3705"/>
                    <a:gd name="T31" fmla="*/ 765 h 2602"/>
                    <a:gd name="T32" fmla="*/ 1213 w 3705"/>
                    <a:gd name="T33" fmla="*/ 651 h 2602"/>
                    <a:gd name="T34" fmla="*/ 738 w 3705"/>
                    <a:gd name="T35" fmla="*/ 1014 h 2602"/>
                    <a:gd name="T36" fmla="*/ 492 w 3705"/>
                    <a:gd name="T37" fmla="*/ 1454 h 2602"/>
                    <a:gd name="T38" fmla="*/ 764 w 3705"/>
                    <a:gd name="T39" fmla="*/ 1546 h 2602"/>
                    <a:gd name="T40" fmla="*/ 525 w 3705"/>
                    <a:gd name="T41" fmla="*/ 1300 h 2602"/>
                    <a:gd name="T42" fmla="*/ 873 w 3705"/>
                    <a:gd name="T43" fmla="*/ 1057 h 2602"/>
                    <a:gd name="T44" fmla="*/ 1344 w 3705"/>
                    <a:gd name="T45" fmla="*/ 765 h 2602"/>
                    <a:gd name="T46" fmla="*/ 2524 w 3705"/>
                    <a:gd name="T47" fmla="*/ 765 h 2602"/>
                    <a:gd name="T48" fmla="*/ 3704 w 3705"/>
                    <a:gd name="T49" fmla="*/ 1683 h 2602"/>
                    <a:gd name="T50" fmla="*/ 3343 w 3705"/>
                    <a:gd name="T51" fmla="*/ 1912 h 2602"/>
                    <a:gd name="T52" fmla="*/ 2787 w 3705"/>
                    <a:gd name="T53" fmla="*/ 2143 h 2602"/>
                    <a:gd name="T54" fmla="*/ 2278 w 3705"/>
                    <a:gd name="T55" fmla="*/ 2276 h 2602"/>
                    <a:gd name="T56" fmla="*/ 2606 w 3705"/>
                    <a:gd name="T57" fmla="*/ 1893 h 2602"/>
                    <a:gd name="T58" fmla="*/ 2966 w 3705"/>
                    <a:gd name="T59" fmla="*/ 1587 h 2602"/>
                    <a:gd name="T60" fmla="*/ 2770 w 3705"/>
                    <a:gd name="T61" fmla="*/ 1664 h 2602"/>
                    <a:gd name="T62" fmla="*/ 2415 w 3705"/>
                    <a:gd name="T63" fmla="*/ 1862 h 2602"/>
                    <a:gd name="T64" fmla="*/ 2053 w 3705"/>
                    <a:gd name="T65" fmla="*/ 2156 h 2602"/>
                    <a:gd name="T66" fmla="*/ 2261 w 3705"/>
                    <a:gd name="T67" fmla="*/ 2448 h 2602"/>
                    <a:gd name="T68" fmla="*/ 1737 w 3705"/>
                    <a:gd name="T69" fmla="*/ 2295 h 2602"/>
                    <a:gd name="T70" fmla="*/ 1793 w 3705"/>
                    <a:gd name="T71" fmla="*/ 2092 h 2602"/>
                    <a:gd name="T72" fmla="*/ 1344 w 3705"/>
                    <a:gd name="T73" fmla="*/ 1836 h 2602"/>
                    <a:gd name="T74" fmla="*/ 1016 w 3705"/>
                    <a:gd name="T75" fmla="*/ 1607 h 2602"/>
                    <a:gd name="T76" fmla="*/ 950 w 3705"/>
                    <a:gd name="T77" fmla="*/ 1683 h 2602"/>
                    <a:gd name="T78" fmla="*/ 1426 w 3705"/>
                    <a:gd name="T79" fmla="*/ 1893 h 2602"/>
                    <a:gd name="T80" fmla="*/ 1476 w 3705"/>
                    <a:gd name="T81" fmla="*/ 2295 h 2602"/>
                    <a:gd name="T82" fmla="*/ 1115 w 3705"/>
                    <a:gd name="T83" fmla="*/ 2065 h 2602"/>
                    <a:gd name="T84" fmla="*/ 557 w 3705"/>
                    <a:gd name="T85" fmla="*/ 1836 h 2602"/>
                    <a:gd name="T86" fmla="*/ 49 w 3705"/>
                    <a:gd name="T87" fmla="*/ 1664 h 2602"/>
                    <a:gd name="T88" fmla="*/ 33 w 3705"/>
                    <a:gd name="T89" fmla="*/ 1071 h 2602"/>
                    <a:gd name="T90" fmla="*/ 541 w 3705"/>
                    <a:gd name="T91" fmla="*/ 900 h 2602"/>
                    <a:gd name="T92" fmla="*/ 950 w 3705"/>
                    <a:gd name="T93" fmla="*/ 613 h 2602"/>
                    <a:gd name="T94" fmla="*/ 1098 w 3705"/>
                    <a:gd name="T95" fmla="*/ 326 h 2602"/>
                    <a:gd name="T96" fmla="*/ 1541 w 3705"/>
                    <a:gd name="T97" fmla="*/ 535 h 2602"/>
                    <a:gd name="T98" fmla="*/ 1452 w 3705"/>
                    <a:gd name="T99" fmla="*/ 739 h 2602"/>
                    <a:gd name="T100" fmla="*/ 1815 w 3705"/>
                    <a:gd name="T101" fmla="*/ 445 h 2602"/>
                    <a:gd name="T102" fmla="*/ 1606 w 3705"/>
                    <a:gd name="T103" fmla="*/ 0 h 2602"/>
                    <a:gd name="T104" fmla="*/ 2082 w 3705"/>
                    <a:gd name="T105" fmla="*/ 402 h 2602"/>
                    <a:gd name="T106" fmla="*/ 2327 w 3705"/>
                    <a:gd name="T107" fmla="*/ 689 h 2602"/>
                    <a:gd name="T108" fmla="*/ 2442 w 3705"/>
                    <a:gd name="T109" fmla="*/ 708 h 2602"/>
                    <a:gd name="T110" fmla="*/ 2655 w 3705"/>
                    <a:gd name="T111" fmla="*/ 306 h 2602"/>
                    <a:gd name="T112" fmla="*/ 2803 w 3705"/>
                    <a:gd name="T113" fmla="*/ 593 h 2602"/>
                    <a:gd name="T114" fmla="*/ 3311 w 3705"/>
                    <a:gd name="T115" fmla="*/ 765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5" h="2602">
                      <a:moveTo>
                        <a:pt x="3475" y="1300"/>
                      </a:moveTo>
                      <a:lnTo>
                        <a:pt x="3475" y="1300"/>
                      </a:lnTo>
                      <a:cubicBezTo>
                        <a:pt x="3475" y="1275"/>
                        <a:pt x="3464" y="1250"/>
                        <a:pt x="3442" y="1224"/>
                      </a:cubicBezTo>
                      <a:lnTo>
                        <a:pt x="3311" y="1071"/>
                      </a:lnTo>
                      <a:lnTo>
                        <a:pt x="3245" y="995"/>
                      </a:lnTo>
                      <a:lnTo>
                        <a:pt x="3245" y="995"/>
                      </a:lnTo>
                      <a:cubicBezTo>
                        <a:pt x="3223" y="969"/>
                        <a:pt x="3201" y="956"/>
                        <a:pt x="3180" y="956"/>
                      </a:cubicBezTo>
                      <a:lnTo>
                        <a:pt x="3180" y="956"/>
                      </a:lnTo>
                      <a:cubicBezTo>
                        <a:pt x="3158" y="956"/>
                        <a:pt x="3141" y="975"/>
                        <a:pt x="3130" y="1014"/>
                      </a:cubicBezTo>
                      <a:lnTo>
                        <a:pt x="3130" y="1014"/>
                      </a:lnTo>
                      <a:cubicBezTo>
                        <a:pt x="3120" y="1052"/>
                        <a:pt x="3092" y="1071"/>
                        <a:pt x="3049" y="1071"/>
                      </a:cubicBezTo>
                      <a:lnTo>
                        <a:pt x="3049" y="1071"/>
                      </a:lnTo>
                      <a:cubicBezTo>
                        <a:pt x="3005" y="1071"/>
                        <a:pt x="2977" y="1052"/>
                        <a:pt x="2966" y="1014"/>
                      </a:cubicBezTo>
                      <a:lnTo>
                        <a:pt x="2966" y="1014"/>
                      </a:lnTo>
                      <a:cubicBezTo>
                        <a:pt x="2956" y="975"/>
                        <a:pt x="2939" y="943"/>
                        <a:pt x="2917" y="918"/>
                      </a:cubicBezTo>
                      <a:lnTo>
                        <a:pt x="2852" y="842"/>
                      </a:lnTo>
                      <a:lnTo>
                        <a:pt x="2787" y="765"/>
                      </a:lnTo>
                      <a:lnTo>
                        <a:pt x="2720" y="689"/>
                      </a:lnTo>
                      <a:lnTo>
                        <a:pt x="2720" y="689"/>
                      </a:lnTo>
                      <a:cubicBezTo>
                        <a:pt x="2698" y="663"/>
                        <a:pt x="2677" y="651"/>
                        <a:pt x="2655" y="651"/>
                      </a:cubicBezTo>
                      <a:lnTo>
                        <a:pt x="2655" y="651"/>
                      </a:lnTo>
                      <a:cubicBezTo>
                        <a:pt x="2633" y="651"/>
                        <a:pt x="2617" y="669"/>
                        <a:pt x="2606" y="708"/>
                      </a:cubicBezTo>
                      <a:lnTo>
                        <a:pt x="2606" y="708"/>
                      </a:lnTo>
                      <a:cubicBezTo>
                        <a:pt x="2601" y="726"/>
                        <a:pt x="2592" y="740"/>
                        <a:pt x="2579" y="749"/>
                      </a:cubicBezTo>
                      <a:lnTo>
                        <a:pt x="2577" y="750"/>
                      </a:lnTo>
                      <a:lnTo>
                        <a:pt x="2579" y="750"/>
                      </a:lnTo>
                      <a:lnTo>
                        <a:pt x="2579" y="750"/>
                      </a:lnTo>
                      <a:cubicBezTo>
                        <a:pt x="2578" y="750"/>
                        <a:pt x="2578" y="750"/>
                        <a:pt x="2577" y="751"/>
                      </a:cubicBezTo>
                      <a:lnTo>
                        <a:pt x="2582" y="765"/>
                      </a:lnTo>
                      <a:lnTo>
                        <a:pt x="2600" y="816"/>
                      </a:lnTo>
                      <a:lnTo>
                        <a:pt x="2600" y="816"/>
                      </a:lnTo>
                      <a:cubicBezTo>
                        <a:pt x="2615" y="859"/>
                        <a:pt x="2639" y="887"/>
                        <a:pt x="2671" y="900"/>
                      </a:cubicBezTo>
                      <a:lnTo>
                        <a:pt x="2770" y="937"/>
                      </a:lnTo>
                      <a:lnTo>
                        <a:pt x="2770" y="937"/>
                      </a:lnTo>
                      <a:cubicBezTo>
                        <a:pt x="2803" y="950"/>
                        <a:pt x="2830" y="969"/>
                        <a:pt x="2852" y="995"/>
                      </a:cubicBezTo>
                      <a:lnTo>
                        <a:pt x="2852" y="995"/>
                      </a:lnTo>
                      <a:cubicBezTo>
                        <a:pt x="2874" y="1020"/>
                        <a:pt x="2903" y="1037"/>
                        <a:pt x="2940" y="1045"/>
                      </a:cubicBezTo>
                      <a:lnTo>
                        <a:pt x="2995" y="1057"/>
                      </a:lnTo>
                      <a:lnTo>
                        <a:pt x="2995" y="1057"/>
                      </a:lnTo>
                      <a:cubicBezTo>
                        <a:pt x="3009" y="1067"/>
                        <a:pt x="3026" y="1071"/>
                        <a:pt x="3049" y="1071"/>
                      </a:cubicBezTo>
                      <a:lnTo>
                        <a:pt x="3049" y="1071"/>
                      </a:lnTo>
                      <a:cubicBezTo>
                        <a:pt x="3070" y="1071"/>
                        <a:pt x="3088" y="1067"/>
                        <a:pt x="3101" y="1057"/>
                      </a:cubicBezTo>
                      <a:lnTo>
                        <a:pt x="3107" y="1071"/>
                      </a:lnTo>
                      <a:lnTo>
                        <a:pt x="3124" y="1121"/>
                      </a:lnTo>
                      <a:lnTo>
                        <a:pt x="3124" y="1121"/>
                      </a:lnTo>
                      <a:cubicBezTo>
                        <a:pt x="3139" y="1164"/>
                        <a:pt x="3163" y="1192"/>
                        <a:pt x="3197" y="1204"/>
                      </a:cubicBezTo>
                      <a:lnTo>
                        <a:pt x="3294" y="1243"/>
                      </a:lnTo>
                      <a:lnTo>
                        <a:pt x="3294" y="1243"/>
                      </a:lnTo>
                      <a:cubicBezTo>
                        <a:pt x="3327" y="1255"/>
                        <a:pt x="3343" y="1275"/>
                        <a:pt x="3343" y="1300"/>
                      </a:cubicBezTo>
                      <a:lnTo>
                        <a:pt x="3343" y="1300"/>
                      </a:lnTo>
                      <a:cubicBezTo>
                        <a:pt x="3343" y="1326"/>
                        <a:pt x="3327" y="1345"/>
                        <a:pt x="3294" y="1358"/>
                      </a:cubicBezTo>
                      <a:lnTo>
                        <a:pt x="3197" y="1396"/>
                      </a:lnTo>
                      <a:lnTo>
                        <a:pt x="3197" y="1396"/>
                      </a:lnTo>
                      <a:cubicBezTo>
                        <a:pt x="3163" y="1409"/>
                        <a:pt x="3139" y="1437"/>
                        <a:pt x="3124" y="1480"/>
                      </a:cubicBezTo>
                      <a:lnTo>
                        <a:pt x="3107" y="1530"/>
                      </a:lnTo>
                      <a:lnTo>
                        <a:pt x="3101" y="1544"/>
                      </a:lnTo>
                      <a:lnTo>
                        <a:pt x="3101" y="1544"/>
                      </a:lnTo>
                      <a:cubicBezTo>
                        <a:pt x="3102" y="1545"/>
                        <a:pt x="3104" y="1546"/>
                        <a:pt x="3105" y="1547"/>
                      </a:cubicBezTo>
                      <a:lnTo>
                        <a:pt x="3101" y="1545"/>
                      </a:lnTo>
                      <a:lnTo>
                        <a:pt x="3106" y="1548"/>
                      </a:lnTo>
                      <a:lnTo>
                        <a:pt x="3106" y="1548"/>
                      </a:lnTo>
                      <a:cubicBezTo>
                        <a:pt x="3117" y="1557"/>
                        <a:pt x="3126" y="1570"/>
                        <a:pt x="3130" y="1587"/>
                      </a:cubicBezTo>
                      <a:lnTo>
                        <a:pt x="3130" y="1587"/>
                      </a:lnTo>
                      <a:cubicBezTo>
                        <a:pt x="3141" y="1625"/>
                        <a:pt x="3158" y="1645"/>
                        <a:pt x="3180" y="1645"/>
                      </a:cubicBezTo>
                      <a:lnTo>
                        <a:pt x="3180" y="1645"/>
                      </a:lnTo>
                      <a:cubicBezTo>
                        <a:pt x="3201" y="1645"/>
                        <a:pt x="3223" y="1632"/>
                        <a:pt x="3245" y="1607"/>
                      </a:cubicBezTo>
                      <a:lnTo>
                        <a:pt x="3376" y="1454"/>
                      </a:lnTo>
                      <a:lnTo>
                        <a:pt x="3442" y="1377"/>
                      </a:lnTo>
                      <a:lnTo>
                        <a:pt x="3442" y="1377"/>
                      </a:lnTo>
                      <a:cubicBezTo>
                        <a:pt x="3464" y="1351"/>
                        <a:pt x="3475" y="1326"/>
                        <a:pt x="3475" y="1300"/>
                      </a:cubicBezTo>
                      <a:close/>
                      <a:moveTo>
                        <a:pt x="2819" y="1300"/>
                      </a:moveTo>
                      <a:lnTo>
                        <a:pt x="2819" y="1300"/>
                      </a:lnTo>
                      <a:cubicBezTo>
                        <a:pt x="2819" y="1275"/>
                        <a:pt x="2803" y="1255"/>
                        <a:pt x="2770" y="1243"/>
                      </a:cubicBezTo>
                      <a:lnTo>
                        <a:pt x="2671" y="1204"/>
                      </a:lnTo>
                      <a:lnTo>
                        <a:pt x="2671" y="1204"/>
                      </a:lnTo>
                      <a:cubicBezTo>
                        <a:pt x="2639" y="1192"/>
                        <a:pt x="2612" y="1173"/>
                        <a:pt x="2589" y="1147"/>
                      </a:cubicBezTo>
                      <a:lnTo>
                        <a:pt x="2589" y="1147"/>
                      </a:lnTo>
                      <a:cubicBezTo>
                        <a:pt x="2568" y="1122"/>
                        <a:pt x="2541" y="1103"/>
                        <a:pt x="2507" y="1091"/>
                      </a:cubicBezTo>
                      <a:lnTo>
                        <a:pt x="2410" y="1052"/>
                      </a:lnTo>
                      <a:lnTo>
                        <a:pt x="2410" y="1052"/>
                      </a:lnTo>
                      <a:cubicBezTo>
                        <a:pt x="2377" y="1039"/>
                        <a:pt x="2349" y="1020"/>
                        <a:pt x="2327" y="995"/>
                      </a:cubicBezTo>
                      <a:lnTo>
                        <a:pt x="2327" y="995"/>
                      </a:lnTo>
                      <a:cubicBezTo>
                        <a:pt x="2306" y="969"/>
                        <a:pt x="2278" y="950"/>
                        <a:pt x="2246" y="937"/>
                      </a:cubicBezTo>
                      <a:lnTo>
                        <a:pt x="2147" y="900"/>
                      </a:lnTo>
                      <a:lnTo>
                        <a:pt x="2147" y="900"/>
                      </a:lnTo>
                      <a:cubicBezTo>
                        <a:pt x="2114" y="887"/>
                        <a:pt x="2087" y="867"/>
                        <a:pt x="2065" y="842"/>
                      </a:cubicBezTo>
                      <a:lnTo>
                        <a:pt x="2065" y="842"/>
                      </a:lnTo>
                      <a:cubicBezTo>
                        <a:pt x="2043" y="816"/>
                        <a:pt x="2015" y="797"/>
                        <a:pt x="1983" y="785"/>
                      </a:cubicBezTo>
                      <a:lnTo>
                        <a:pt x="1983" y="785"/>
                      </a:lnTo>
                      <a:cubicBezTo>
                        <a:pt x="1950" y="772"/>
                        <a:pt x="1918" y="772"/>
                        <a:pt x="1885" y="785"/>
                      </a:cubicBezTo>
                      <a:lnTo>
                        <a:pt x="1885" y="785"/>
                      </a:lnTo>
                      <a:cubicBezTo>
                        <a:pt x="1852" y="797"/>
                        <a:pt x="1825" y="816"/>
                        <a:pt x="1803" y="842"/>
                      </a:cubicBezTo>
                      <a:lnTo>
                        <a:pt x="1803" y="842"/>
                      </a:lnTo>
                      <a:cubicBezTo>
                        <a:pt x="1781" y="867"/>
                        <a:pt x="1754" y="887"/>
                        <a:pt x="1721" y="900"/>
                      </a:cubicBezTo>
                      <a:lnTo>
                        <a:pt x="1622" y="937"/>
                      </a:lnTo>
                      <a:lnTo>
                        <a:pt x="1622" y="937"/>
                      </a:lnTo>
                      <a:cubicBezTo>
                        <a:pt x="1590" y="950"/>
                        <a:pt x="1563" y="969"/>
                        <a:pt x="1541" y="995"/>
                      </a:cubicBezTo>
                      <a:lnTo>
                        <a:pt x="1541" y="995"/>
                      </a:lnTo>
                      <a:cubicBezTo>
                        <a:pt x="1519" y="1020"/>
                        <a:pt x="1491" y="1039"/>
                        <a:pt x="1459" y="1052"/>
                      </a:cubicBezTo>
                      <a:lnTo>
                        <a:pt x="1360" y="1091"/>
                      </a:lnTo>
                      <a:lnTo>
                        <a:pt x="1360" y="1091"/>
                      </a:lnTo>
                      <a:cubicBezTo>
                        <a:pt x="1328" y="1103"/>
                        <a:pt x="1301" y="1122"/>
                        <a:pt x="1278" y="1147"/>
                      </a:cubicBezTo>
                      <a:lnTo>
                        <a:pt x="1278" y="1147"/>
                      </a:lnTo>
                      <a:cubicBezTo>
                        <a:pt x="1257" y="1173"/>
                        <a:pt x="1230" y="1192"/>
                        <a:pt x="1196" y="1204"/>
                      </a:cubicBezTo>
                      <a:lnTo>
                        <a:pt x="1098" y="1243"/>
                      </a:lnTo>
                      <a:lnTo>
                        <a:pt x="1098" y="1243"/>
                      </a:lnTo>
                      <a:cubicBezTo>
                        <a:pt x="1066" y="1255"/>
                        <a:pt x="1049" y="1275"/>
                        <a:pt x="1049" y="1300"/>
                      </a:cubicBezTo>
                      <a:lnTo>
                        <a:pt x="1049" y="1300"/>
                      </a:lnTo>
                      <a:cubicBezTo>
                        <a:pt x="1049" y="1326"/>
                        <a:pt x="1066" y="1345"/>
                        <a:pt x="1098" y="1358"/>
                      </a:cubicBezTo>
                      <a:lnTo>
                        <a:pt x="1196" y="1396"/>
                      </a:lnTo>
                      <a:lnTo>
                        <a:pt x="1196" y="1396"/>
                      </a:lnTo>
                      <a:cubicBezTo>
                        <a:pt x="1230" y="1409"/>
                        <a:pt x="1257" y="1428"/>
                        <a:pt x="1278" y="1454"/>
                      </a:cubicBezTo>
                      <a:lnTo>
                        <a:pt x="1278" y="1454"/>
                      </a:lnTo>
                      <a:cubicBezTo>
                        <a:pt x="1301" y="1479"/>
                        <a:pt x="1328" y="1498"/>
                        <a:pt x="1360" y="1511"/>
                      </a:cubicBezTo>
                      <a:lnTo>
                        <a:pt x="1459" y="1549"/>
                      </a:lnTo>
                      <a:lnTo>
                        <a:pt x="1459" y="1549"/>
                      </a:lnTo>
                      <a:cubicBezTo>
                        <a:pt x="1491" y="1562"/>
                        <a:pt x="1519" y="1582"/>
                        <a:pt x="1541" y="1607"/>
                      </a:cubicBezTo>
                      <a:lnTo>
                        <a:pt x="1541" y="1607"/>
                      </a:lnTo>
                      <a:cubicBezTo>
                        <a:pt x="1563" y="1632"/>
                        <a:pt x="1590" y="1651"/>
                        <a:pt x="1622" y="1664"/>
                      </a:cubicBezTo>
                      <a:lnTo>
                        <a:pt x="1721" y="1702"/>
                      </a:lnTo>
                      <a:lnTo>
                        <a:pt x="1721" y="1702"/>
                      </a:lnTo>
                      <a:cubicBezTo>
                        <a:pt x="1754" y="1715"/>
                        <a:pt x="1781" y="1734"/>
                        <a:pt x="1803" y="1760"/>
                      </a:cubicBezTo>
                      <a:lnTo>
                        <a:pt x="1803" y="1760"/>
                      </a:lnTo>
                      <a:cubicBezTo>
                        <a:pt x="1825" y="1785"/>
                        <a:pt x="1852" y="1804"/>
                        <a:pt x="1885" y="1817"/>
                      </a:cubicBezTo>
                      <a:lnTo>
                        <a:pt x="1885" y="1817"/>
                      </a:lnTo>
                      <a:cubicBezTo>
                        <a:pt x="1918" y="1829"/>
                        <a:pt x="1950" y="1829"/>
                        <a:pt x="1983" y="1817"/>
                      </a:cubicBezTo>
                      <a:lnTo>
                        <a:pt x="1983" y="1817"/>
                      </a:lnTo>
                      <a:cubicBezTo>
                        <a:pt x="2015" y="1804"/>
                        <a:pt x="2043" y="1785"/>
                        <a:pt x="2065" y="1760"/>
                      </a:cubicBezTo>
                      <a:lnTo>
                        <a:pt x="2065" y="1760"/>
                      </a:lnTo>
                      <a:cubicBezTo>
                        <a:pt x="2087" y="1734"/>
                        <a:pt x="2114" y="1715"/>
                        <a:pt x="2147" y="1702"/>
                      </a:cubicBezTo>
                      <a:lnTo>
                        <a:pt x="2246" y="1664"/>
                      </a:lnTo>
                      <a:lnTo>
                        <a:pt x="2246" y="1664"/>
                      </a:lnTo>
                      <a:cubicBezTo>
                        <a:pt x="2278" y="1651"/>
                        <a:pt x="2306" y="1632"/>
                        <a:pt x="2327" y="1607"/>
                      </a:cubicBezTo>
                      <a:lnTo>
                        <a:pt x="2327" y="1607"/>
                      </a:lnTo>
                      <a:cubicBezTo>
                        <a:pt x="2349" y="1582"/>
                        <a:pt x="2377" y="1562"/>
                        <a:pt x="2410" y="1549"/>
                      </a:cubicBezTo>
                      <a:lnTo>
                        <a:pt x="2507" y="1511"/>
                      </a:lnTo>
                      <a:lnTo>
                        <a:pt x="2507" y="1511"/>
                      </a:lnTo>
                      <a:cubicBezTo>
                        <a:pt x="2541" y="1498"/>
                        <a:pt x="2568" y="1479"/>
                        <a:pt x="2589" y="1454"/>
                      </a:cubicBezTo>
                      <a:lnTo>
                        <a:pt x="2589" y="1454"/>
                      </a:lnTo>
                      <a:cubicBezTo>
                        <a:pt x="2612" y="1428"/>
                        <a:pt x="2639" y="1409"/>
                        <a:pt x="2671" y="1396"/>
                      </a:cubicBezTo>
                      <a:lnTo>
                        <a:pt x="2770" y="1358"/>
                      </a:lnTo>
                      <a:lnTo>
                        <a:pt x="2770" y="1358"/>
                      </a:lnTo>
                      <a:cubicBezTo>
                        <a:pt x="2803" y="1345"/>
                        <a:pt x="2819" y="1326"/>
                        <a:pt x="2819" y="1300"/>
                      </a:cubicBezTo>
                      <a:close/>
                      <a:moveTo>
                        <a:pt x="2047" y="2153"/>
                      </a:moveTo>
                      <a:lnTo>
                        <a:pt x="2047" y="2153"/>
                      </a:lnTo>
                      <a:cubicBezTo>
                        <a:pt x="2034" y="2146"/>
                        <a:pt x="2018" y="2143"/>
                        <a:pt x="2000" y="2143"/>
                      </a:cubicBezTo>
                      <a:lnTo>
                        <a:pt x="2000" y="2143"/>
                      </a:lnTo>
                      <a:cubicBezTo>
                        <a:pt x="2018" y="2143"/>
                        <a:pt x="2034" y="2146"/>
                        <a:pt x="2047" y="2153"/>
                      </a:cubicBezTo>
                      <a:close/>
                      <a:moveTo>
                        <a:pt x="1869" y="2143"/>
                      </a:moveTo>
                      <a:lnTo>
                        <a:pt x="1869" y="2143"/>
                      </a:lnTo>
                      <a:cubicBezTo>
                        <a:pt x="1852" y="2143"/>
                        <a:pt x="1837" y="2145"/>
                        <a:pt x="1825" y="2151"/>
                      </a:cubicBezTo>
                      <a:lnTo>
                        <a:pt x="1825" y="2151"/>
                      </a:lnTo>
                      <a:cubicBezTo>
                        <a:pt x="1837" y="2145"/>
                        <a:pt x="1852" y="2143"/>
                        <a:pt x="1869" y="2143"/>
                      </a:cubicBezTo>
                      <a:close/>
                      <a:moveTo>
                        <a:pt x="1016" y="995"/>
                      </a:moveTo>
                      <a:lnTo>
                        <a:pt x="1016" y="995"/>
                      </a:lnTo>
                      <a:cubicBezTo>
                        <a:pt x="1038" y="969"/>
                        <a:pt x="1066" y="950"/>
                        <a:pt x="1098" y="937"/>
                      </a:cubicBezTo>
                      <a:lnTo>
                        <a:pt x="1196" y="900"/>
                      </a:lnTo>
                      <a:lnTo>
                        <a:pt x="1196" y="900"/>
                      </a:lnTo>
                      <a:cubicBezTo>
                        <a:pt x="1230" y="887"/>
                        <a:pt x="1253" y="859"/>
                        <a:pt x="1268" y="816"/>
                      </a:cubicBezTo>
                      <a:lnTo>
                        <a:pt x="1286" y="765"/>
                      </a:lnTo>
                      <a:lnTo>
                        <a:pt x="1291" y="751"/>
                      </a:lnTo>
                      <a:lnTo>
                        <a:pt x="1291" y="751"/>
                      </a:lnTo>
                      <a:cubicBezTo>
                        <a:pt x="1291" y="750"/>
                        <a:pt x="1290" y="750"/>
                        <a:pt x="1289" y="750"/>
                      </a:cubicBezTo>
                      <a:lnTo>
                        <a:pt x="1291" y="750"/>
                      </a:lnTo>
                      <a:lnTo>
                        <a:pt x="1289" y="749"/>
                      </a:lnTo>
                      <a:lnTo>
                        <a:pt x="1289" y="749"/>
                      </a:lnTo>
                      <a:cubicBezTo>
                        <a:pt x="1277" y="740"/>
                        <a:pt x="1267" y="726"/>
                        <a:pt x="1262" y="708"/>
                      </a:cubicBezTo>
                      <a:lnTo>
                        <a:pt x="1262" y="708"/>
                      </a:lnTo>
                      <a:cubicBezTo>
                        <a:pt x="1251" y="669"/>
                        <a:pt x="1235" y="651"/>
                        <a:pt x="1213" y="651"/>
                      </a:cubicBezTo>
                      <a:lnTo>
                        <a:pt x="1213" y="651"/>
                      </a:lnTo>
                      <a:cubicBezTo>
                        <a:pt x="1191" y="651"/>
                        <a:pt x="1169" y="663"/>
                        <a:pt x="1147" y="689"/>
                      </a:cubicBezTo>
                      <a:lnTo>
                        <a:pt x="1082" y="765"/>
                      </a:lnTo>
                      <a:lnTo>
                        <a:pt x="1016" y="842"/>
                      </a:lnTo>
                      <a:lnTo>
                        <a:pt x="950" y="918"/>
                      </a:lnTo>
                      <a:lnTo>
                        <a:pt x="950" y="918"/>
                      </a:lnTo>
                      <a:cubicBezTo>
                        <a:pt x="929" y="943"/>
                        <a:pt x="912" y="975"/>
                        <a:pt x="902" y="1014"/>
                      </a:cubicBezTo>
                      <a:lnTo>
                        <a:pt x="902" y="1014"/>
                      </a:lnTo>
                      <a:cubicBezTo>
                        <a:pt x="891" y="1052"/>
                        <a:pt x="863" y="1071"/>
                        <a:pt x="820" y="1071"/>
                      </a:cubicBezTo>
                      <a:lnTo>
                        <a:pt x="820" y="1071"/>
                      </a:lnTo>
                      <a:cubicBezTo>
                        <a:pt x="776" y="1071"/>
                        <a:pt x="749" y="1052"/>
                        <a:pt x="738" y="1014"/>
                      </a:cubicBezTo>
                      <a:lnTo>
                        <a:pt x="738" y="1014"/>
                      </a:lnTo>
                      <a:cubicBezTo>
                        <a:pt x="727" y="975"/>
                        <a:pt x="710" y="956"/>
                        <a:pt x="689" y="956"/>
                      </a:cubicBezTo>
                      <a:lnTo>
                        <a:pt x="689" y="956"/>
                      </a:lnTo>
                      <a:cubicBezTo>
                        <a:pt x="667" y="956"/>
                        <a:pt x="645" y="969"/>
                        <a:pt x="622" y="995"/>
                      </a:cubicBezTo>
                      <a:lnTo>
                        <a:pt x="426" y="1224"/>
                      </a:lnTo>
                      <a:lnTo>
                        <a:pt x="426" y="1224"/>
                      </a:lnTo>
                      <a:cubicBezTo>
                        <a:pt x="405" y="1250"/>
                        <a:pt x="393" y="1275"/>
                        <a:pt x="393" y="1300"/>
                      </a:cubicBezTo>
                      <a:lnTo>
                        <a:pt x="393" y="1300"/>
                      </a:lnTo>
                      <a:cubicBezTo>
                        <a:pt x="393" y="1326"/>
                        <a:pt x="405" y="1351"/>
                        <a:pt x="426" y="1377"/>
                      </a:cubicBezTo>
                      <a:lnTo>
                        <a:pt x="492" y="1454"/>
                      </a:lnTo>
                      <a:lnTo>
                        <a:pt x="557" y="1530"/>
                      </a:lnTo>
                      <a:lnTo>
                        <a:pt x="622" y="1607"/>
                      </a:lnTo>
                      <a:lnTo>
                        <a:pt x="622" y="1607"/>
                      </a:lnTo>
                      <a:cubicBezTo>
                        <a:pt x="645" y="1632"/>
                        <a:pt x="667" y="1645"/>
                        <a:pt x="689" y="1645"/>
                      </a:cubicBezTo>
                      <a:lnTo>
                        <a:pt x="689" y="1645"/>
                      </a:lnTo>
                      <a:cubicBezTo>
                        <a:pt x="710" y="1645"/>
                        <a:pt x="727" y="1625"/>
                        <a:pt x="738" y="1587"/>
                      </a:cubicBezTo>
                      <a:lnTo>
                        <a:pt x="738" y="1587"/>
                      </a:lnTo>
                      <a:cubicBezTo>
                        <a:pt x="743" y="1569"/>
                        <a:pt x="752" y="1555"/>
                        <a:pt x="764" y="1546"/>
                      </a:cubicBezTo>
                      <a:lnTo>
                        <a:pt x="766" y="1545"/>
                      </a:lnTo>
                      <a:lnTo>
                        <a:pt x="764" y="1546"/>
                      </a:lnTo>
                      <a:lnTo>
                        <a:pt x="764" y="1546"/>
                      </a:lnTo>
                      <a:cubicBezTo>
                        <a:pt x="765" y="1545"/>
                        <a:pt x="766" y="1545"/>
                        <a:pt x="766" y="1545"/>
                      </a:cubicBezTo>
                      <a:lnTo>
                        <a:pt x="761" y="1530"/>
                      </a:lnTo>
                      <a:lnTo>
                        <a:pt x="744" y="1480"/>
                      </a:lnTo>
                      <a:lnTo>
                        <a:pt x="744" y="1480"/>
                      </a:lnTo>
                      <a:cubicBezTo>
                        <a:pt x="729" y="1437"/>
                        <a:pt x="705" y="1409"/>
                        <a:pt x="672" y="1396"/>
                      </a:cubicBezTo>
                      <a:lnTo>
                        <a:pt x="574" y="1358"/>
                      </a:lnTo>
                      <a:lnTo>
                        <a:pt x="574" y="1358"/>
                      </a:lnTo>
                      <a:cubicBezTo>
                        <a:pt x="541" y="1345"/>
                        <a:pt x="525" y="1326"/>
                        <a:pt x="525" y="1300"/>
                      </a:cubicBezTo>
                      <a:lnTo>
                        <a:pt x="525" y="1300"/>
                      </a:lnTo>
                      <a:cubicBezTo>
                        <a:pt x="525" y="1275"/>
                        <a:pt x="541" y="1255"/>
                        <a:pt x="574" y="1243"/>
                      </a:cubicBezTo>
                      <a:lnTo>
                        <a:pt x="672" y="1204"/>
                      </a:lnTo>
                      <a:lnTo>
                        <a:pt x="672" y="1204"/>
                      </a:lnTo>
                      <a:cubicBezTo>
                        <a:pt x="705" y="1192"/>
                        <a:pt x="729" y="1164"/>
                        <a:pt x="744" y="1121"/>
                      </a:cubicBezTo>
                      <a:lnTo>
                        <a:pt x="761" y="1071"/>
                      </a:lnTo>
                      <a:lnTo>
                        <a:pt x="766" y="1057"/>
                      </a:lnTo>
                      <a:lnTo>
                        <a:pt x="766" y="1057"/>
                      </a:lnTo>
                      <a:cubicBezTo>
                        <a:pt x="780" y="1067"/>
                        <a:pt x="797" y="1071"/>
                        <a:pt x="820" y="1071"/>
                      </a:cubicBezTo>
                      <a:lnTo>
                        <a:pt x="820" y="1071"/>
                      </a:lnTo>
                      <a:cubicBezTo>
                        <a:pt x="841" y="1071"/>
                        <a:pt x="859" y="1067"/>
                        <a:pt x="873" y="1057"/>
                      </a:cubicBezTo>
                      <a:lnTo>
                        <a:pt x="928" y="1045"/>
                      </a:lnTo>
                      <a:lnTo>
                        <a:pt x="928" y="1045"/>
                      </a:lnTo>
                      <a:cubicBezTo>
                        <a:pt x="965" y="1037"/>
                        <a:pt x="995" y="1020"/>
                        <a:pt x="1016" y="995"/>
                      </a:cubicBezTo>
                      <a:lnTo>
                        <a:pt x="1301" y="756"/>
                      </a:lnTo>
                      <a:lnTo>
                        <a:pt x="1301" y="756"/>
                      </a:lnTo>
                      <a:cubicBezTo>
                        <a:pt x="1312" y="762"/>
                        <a:pt x="1327" y="765"/>
                        <a:pt x="1344" y="765"/>
                      </a:cubicBezTo>
                      <a:lnTo>
                        <a:pt x="1344" y="765"/>
                      </a:lnTo>
                      <a:cubicBezTo>
                        <a:pt x="1362" y="765"/>
                        <a:pt x="1378" y="762"/>
                        <a:pt x="1390" y="755"/>
                      </a:cubicBezTo>
                      <a:lnTo>
                        <a:pt x="1390" y="755"/>
                      </a:lnTo>
                      <a:cubicBezTo>
                        <a:pt x="1378" y="761"/>
                        <a:pt x="1362" y="765"/>
                        <a:pt x="1344" y="765"/>
                      </a:cubicBezTo>
                      <a:lnTo>
                        <a:pt x="1344" y="765"/>
                      </a:lnTo>
                      <a:cubicBezTo>
                        <a:pt x="1327" y="765"/>
                        <a:pt x="1312" y="762"/>
                        <a:pt x="1301" y="756"/>
                      </a:cubicBezTo>
                      <a:lnTo>
                        <a:pt x="1016" y="995"/>
                      </a:lnTo>
                      <a:close/>
                      <a:moveTo>
                        <a:pt x="2481" y="756"/>
                      </a:moveTo>
                      <a:lnTo>
                        <a:pt x="2481" y="756"/>
                      </a:lnTo>
                      <a:cubicBezTo>
                        <a:pt x="2492" y="762"/>
                        <a:pt x="2507" y="765"/>
                        <a:pt x="2524" y="765"/>
                      </a:cubicBezTo>
                      <a:lnTo>
                        <a:pt x="2524" y="765"/>
                      </a:lnTo>
                      <a:cubicBezTo>
                        <a:pt x="2541" y="765"/>
                        <a:pt x="2556" y="762"/>
                        <a:pt x="2568" y="756"/>
                      </a:cubicBezTo>
                      <a:lnTo>
                        <a:pt x="2568" y="756"/>
                      </a:lnTo>
                      <a:cubicBezTo>
                        <a:pt x="2555" y="762"/>
                        <a:pt x="2541" y="765"/>
                        <a:pt x="2524" y="765"/>
                      </a:cubicBezTo>
                      <a:lnTo>
                        <a:pt x="2524" y="765"/>
                      </a:lnTo>
                      <a:cubicBezTo>
                        <a:pt x="2507" y="765"/>
                        <a:pt x="2492" y="762"/>
                        <a:pt x="2481" y="756"/>
                      </a:cubicBezTo>
                      <a:close/>
                      <a:moveTo>
                        <a:pt x="3442" y="918"/>
                      </a:moveTo>
                      <a:lnTo>
                        <a:pt x="3704" y="918"/>
                      </a:lnTo>
                      <a:lnTo>
                        <a:pt x="3704" y="1224"/>
                      </a:lnTo>
                      <a:lnTo>
                        <a:pt x="3704" y="1224"/>
                      </a:lnTo>
                      <a:cubicBezTo>
                        <a:pt x="3682" y="1250"/>
                        <a:pt x="3671" y="1275"/>
                        <a:pt x="3671" y="1300"/>
                      </a:cubicBezTo>
                      <a:lnTo>
                        <a:pt x="3671" y="1300"/>
                      </a:lnTo>
                      <a:cubicBezTo>
                        <a:pt x="3671" y="1326"/>
                        <a:pt x="3682" y="1351"/>
                        <a:pt x="3704" y="1377"/>
                      </a:cubicBezTo>
                      <a:lnTo>
                        <a:pt x="3704" y="1683"/>
                      </a:lnTo>
                      <a:lnTo>
                        <a:pt x="3442" y="1683"/>
                      </a:lnTo>
                      <a:lnTo>
                        <a:pt x="3442" y="1683"/>
                      </a:lnTo>
                      <a:cubicBezTo>
                        <a:pt x="3398" y="1683"/>
                        <a:pt x="3360" y="1690"/>
                        <a:pt x="3327" y="1702"/>
                      </a:cubicBezTo>
                      <a:lnTo>
                        <a:pt x="3327" y="1702"/>
                      </a:lnTo>
                      <a:cubicBezTo>
                        <a:pt x="3294" y="1715"/>
                        <a:pt x="3278" y="1734"/>
                        <a:pt x="3278" y="1760"/>
                      </a:cubicBezTo>
                      <a:lnTo>
                        <a:pt x="3278" y="1760"/>
                      </a:lnTo>
                      <a:cubicBezTo>
                        <a:pt x="3278" y="1785"/>
                        <a:pt x="3289" y="1811"/>
                        <a:pt x="3311" y="1836"/>
                      </a:cubicBezTo>
                      <a:lnTo>
                        <a:pt x="3311" y="1836"/>
                      </a:lnTo>
                      <a:cubicBezTo>
                        <a:pt x="3333" y="1861"/>
                        <a:pt x="3343" y="1887"/>
                        <a:pt x="3343" y="1912"/>
                      </a:cubicBezTo>
                      <a:lnTo>
                        <a:pt x="3343" y="1912"/>
                      </a:lnTo>
                      <a:cubicBezTo>
                        <a:pt x="3343" y="1938"/>
                        <a:pt x="3327" y="1957"/>
                        <a:pt x="3294" y="1970"/>
                      </a:cubicBezTo>
                      <a:lnTo>
                        <a:pt x="3294" y="1970"/>
                      </a:lnTo>
                      <a:cubicBezTo>
                        <a:pt x="3262" y="1983"/>
                        <a:pt x="3223" y="1989"/>
                        <a:pt x="3180" y="1989"/>
                      </a:cubicBezTo>
                      <a:lnTo>
                        <a:pt x="2917" y="1989"/>
                      </a:lnTo>
                      <a:lnTo>
                        <a:pt x="2917" y="1989"/>
                      </a:lnTo>
                      <a:cubicBezTo>
                        <a:pt x="2874" y="1989"/>
                        <a:pt x="2835" y="1995"/>
                        <a:pt x="2803" y="2008"/>
                      </a:cubicBezTo>
                      <a:lnTo>
                        <a:pt x="2803" y="2008"/>
                      </a:lnTo>
                      <a:cubicBezTo>
                        <a:pt x="2770" y="2020"/>
                        <a:pt x="2753" y="2040"/>
                        <a:pt x="2753" y="2065"/>
                      </a:cubicBezTo>
                      <a:lnTo>
                        <a:pt x="2753" y="2065"/>
                      </a:lnTo>
                      <a:cubicBezTo>
                        <a:pt x="2753" y="2091"/>
                        <a:pt x="2764" y="2116"/>
                        <a:pt x="2787" y="2143"/>
                      </a:cubicBezTo>
                      <a:lnTo>
                        <a:pt x="2787" y="2143"/>
                      </a:lnTo>
                      <a:cubicBezTo>
                        <a:pt x="2808" y="2168"/>
                        <a:pt x="2819" y="2193"/>
                        <a:pt x="2819" y="2218"/>
                      </a:cubicBezTo>
                      <a:lnTo>
                        <a:pt x="2819" y="2218"/>
                      </a:lnTo>
                      <a:cubicBezTo>
                        <a:pt x="2819" y="2244"/>
                        <a:pt x="2803" y="2264"/>
                        <a:pt x="2770" y="2276"/>
                      </a:cubicBezTo>
                      <a:lnTo>
                        <a:pt x="2770" y="2276"/>
                      </a:lnTo>
                      <a:cubicBezTo>
                        <a:pt x="2737" y="2289"/>
                        <a:pt x="2698" y="2295"/>
                        <a:pt x="2655" y="2295"/>
                      </a:cubicBezTo>
                      <a:lnTo>
                        <a:pt x="2392" y="2295"/>
                      </a:lnTo>
                      <a:lnTo>
                        <a:pt x="2392" y="2295"/>
                      </a:lnTo>
                      <a:cubicBezTo>
                        <a:pt x="2349" y="2295"/>
                        <a:pt x="2311" y="2289"/>
                        <a:pt x="2278" y="2276"/>
                      </a:cubicBezTo>
                      <a:lnTo>
                        <a:pt x="2278" y="2276"/>
                      </a:lnTo>
                      <a:cubicBezTo>
                        <a:pt x="2246" y="2264"/>
                        <a:pt x="2229" y="2244"/>
                        <a:pt x="2229" y="2218"/>
                      </a:cubicBezTo>
                      <a:lnTo>
                        <a:pt x="2229" y="2218"/>
                      </a:lnTo>
                      <a:cubicBezTo>
                        <a:pt x="2229" y="2193"/>
                        <a:pt x="2240" y="2168"/>
                        <a:pt x="2261" y="2143"/>
                      </a:cubicBezTo>
                      <a:lnTo>
                        <a:pt x="2392" y="1989"/>
                      </a:lnTo>
                      <a:lnTo>
                        <a:pt x="2392" y="1989"/>
                      </a:lnTo>
                      <a:cubicBezTo>
                        <a:pt x="2414" y="1964"/>
                        <a:pt x="2431" y="1932"/>
                        <a:pt x="2442" y="1893"/>
                      </a:cubicBezTo>
                      <a:lnTo>
                        <a:pt x="2442" y="1893"/>
                      </a:lnTo>
                      <a:cubicBezTo>
                        <a:pt x="2453" y="1855"/>
                        <a:pt x="2481" y="1836"/>
                        <a:pt x="2524" y="1836"/>
                      </a:cubicBezTo>
                      <a:lnTo>
                        <a:pt x="2524" y="1836"/>
                      </a:lnTo>
                      <a:cubicBezTo>
                        <a:pt x="2568" y="1836"/>
                        <a:pt x="2595" y="1855"/>
                        <a:pt x="2606" y="1893"/>
                      </a:cubicBezTo>
                      <a:lnTo>
                        <a:pt x="2606" y="1893"/>
                      </a:lnTo>
                      <a:cubicBezTo>
                        <a:pt x="2617" y="1932"/>
                        <a:pt x="2633" y="1951"/>
                        <a:pt x="2655" y="1951"/>
                      </a:cubicBezTo>
                      <a:lnTo>
                        <a:pt x="2655" y="1951"/>
                      </a:lnTo>
                      <a:cubicBezTo>
                        <a:pt x="2677" y="1951"/>
                        <a:pt x="2698" y="1938"/>
                        <a:pt x="2720" y="1912"/>
                      </a:cubicBezTo>
                      <a:lnTo>
                        <a:pt x="2787" y="1836"/>
                      </a:lnTo>
                      <a:lnTo>
                        <a:pt x="2852" y="1760"/>
                      </a:lnTo>
                      <a:lnTo>
                        <a:pt x="2917" y="1683"/>
                      </a:lnTo>
                      <a:lnTo>
                        <a:pt x="2917" y="1683"/>
                      </a:lnTo>
                      <a:cubicBezTo>
                        <a:pt x="2939" y="1657"/>
                        <a:pt x="2956" y="1625"/>
                        <a:pt x="2966" y="1587"/>
                      </a:cubicBezTo>
                      <a:lnTo>
                        <a:pt x="2966" y="1587"/>
                      </a:lnTo>
                      <a:cubicBezTo>
                        <a:pt x="2971" y="1570"/>
                        <a:pt x="2980" y="1557"/>
                        <a:pt x="2991" y="1547"/>
                      </a:cubicBezTo>
                      <a:lnTo>
                        <a:pt x="2995" y="1545"/>
                      </a:lnTo>
                      <a:lnTo>
                        <a:pt x="2992" y="1547"/>
                      </a:lnTo>
                      <a:lnTo>
                        <a:pt x="2992" y="1547"/>
                      </a:lnTo>
                      <a:cubicBezTo>
                        <a:pt x="2993" y="1546"/>
                        <a:pt x="2993" y="1546"/>
                        <a:pt x="2994" y="1545"/>
                      </a:cubicBezTo>
                      <a:lnTo>
                        <a:pt x="2940" y="1557"/>
                      </a:lnTo>
                      <a:lnTo>
                        <a:pt x="2940" y="1557"/>
                      </a:lnTo>
                      <a:cubicBezTo>
                        <a:pt x="2903" y="1564"/>
                        <a:pt x="2874" y="1582"/>
                        <a:pt x="2852" y="1607"/>
                      </a:cubicBezTo>
                      <a:lnTo>
                        <a:pt x="2852" y="1607"/>
                      </a:lnTo>
                      <a:cubicBezTo>
                        <a:pt x="2830" y="1632"/>
                        <a:pt x="2803" y="1651"/>
                        <a:pt x="2770" y="1664"/>
                      </a:cubicBezTo>
                      <a:lnTo>
                        <a:pt x="2671" y="1702"/>
                      </a:lnTo>
                      <a:lnTo>
                        <a:pt x="2671" y="1702"/>
                      </a:lnTo>
                      <a:cubicBezTo>
                        <a:pt x="2639" y="1715"/>
                        <a:pt x="2615" y="1742"/>
                        <a:pt x="2600" y="1786"/>
                      </a:cubicBezTo>
                      <a:lnTo>
                        <a:pt x="2582" y="1836"/>
                      </a:lnTo>
                      <a:lnTo>
                        <a:pt x="2577" y="1850"/>
                      </a:lnTo>
                      <a:lnTo>
                        <a:pt x="2577" y="1850"/>
                      </a:lnTo>
                      <a:cubicBezTo>
                        <a:pt x="2563" y="1841"/>
                        <a:pt x="2546" y="1836"/>
                        <a:pt x="2524" y="1836"/>
                      </a:cubicBezTo>
                      <a:lnTo>
                        <a:pt x="2524" y="1836"/>
                      </a:lnTo>
                      <a:cubicBezTo>
                        <a:pt x="2502" y="1836"/>
                        <a:pt x="2484" y="1841"/>
                        <a:pt x="2471" y="1850"/>
                      </a:cubicBezTo>
                      <a:lnTo>
                        <a:pt x="2415" y="1862"/>
                      </a:lnTo>
                      <a:lnTo>
                        <a:pt x="2415" y="1862"/>
                      </a:lnTo>
                      <a:cubicBezTo>
                        <a:pt x="2378" y="1871"/>
                        <a:pt x="2349" y="1887"/>
                        <a:pt x="2327" y="1912"/>
                      </a:cubicBezTo>
                      <a:lnTo>
                        <a:pt x="2327" y="1912"/>
                      </a:lnTo>
                      <a:cubicBezTo>
                        <a:pt x="2306" y="1938"/>
                        <a:pt x="2278" y="1957"/>
                        <a:pt x="2246" y="1970"/>
                      </a:cubicBezTo>
                      <a:lnTo>
                        <a:pt x="2147" y="2008"/>
                      </a:lnTo>
                      <a:lnTo>
                        <a:pt x="2147" y="2008"/>
                      </a:lnTo>
                      <a:cubicBezTo>
                        <a:pt x="2114" y="2020"/>
                        <a:pt x="2091" y="2049"/>
                        <a:pt x="2075" y="2092"/>
                      </a:cubicBezTo>
                      <a:lnTo>
                        <a:pt x="2058" y="2143"/>
                      </a:lnTo>
                      <a:lnTo>
                        <a:pt x="2053" y="2156"/>
                      </a:lnTo>
                      <a:lnTo>
                        <a:pt x="2053" y="2156"/>
                      </a:lnTo>
                      <a:cubicBezTo>
                        <a:pt x="2053" y="2156"/>
                        <a:pt x="2054" y="2156"/>
                        <a:pt x="2054" y="2157"/>
                      </a:cubicBezTo>
                      <a:lnTo>
                        <a:pt x="2053" y="2156"/>
                      </a:lnTo>
                      <a:lnTo>
                        <a:pt x="2054" y="2157"/>
                      </a:lnTo>
                      <a:lnTo>
                        <a:pt x="2054" y="2157"/>
                      </a:lnTo>
                      <a:cubicBezTo>
                        <a:pt x="2067" y="2166"/>
                        <a:pt x="2077" y="2181"/>
                        <a:pt x="2082" y="2199"/>
                      </a:cubicBezTo>
                      <a:lnTo>
                        <a:pt x="2082" y="2199"/>
                      </a:lnTo>
                      <a:cubicBezTo>
                        <a:pt x="2092" y="2238"/>
                        <a:pt x="2109" y="2269"/>
                        <a:pt x="2131" y="2295"/>
                      </a:cubicBezTo>
                      <a:lnTo>
                        <a:pt x="2196" y="2371"/>
                      </a:lnTo>
                      <a:lnTo>
                        <a:pt x="2261" y="2448"/>
                      </a:lnTo>
                      <a:lnTo>
                        <a:pt x="2261" y="2448"/>
                      </a:lnTo>
                      <a:cubicBezTo>
                        <a:pt x="2284" y="2473"/>
                        <a:pt x="2300" y="2506"/>
                        <a:pt x="2311" y="2543"/>
                      </a:cubicBezTo>
                      <a:lnTo>
                        <a:pt x="2311" y="2543"/>
                      </a:lnTo>
                      <a:cubicBezTo>
                        <a:pt x="2322" y="2581"/>
                        <a:pt x="2306" y="2601"/>
                        <a:pt x="2261" y="2601"/>
                      </a:cubicBezTo>
                      <a:lnTo>
                        <a:pt x="1606" y="2601"/>
                      </a:lnTo>
                      <a:lnTo>
                        <a:pt x="1606" y="2601"/>
                      </a:lnTo>
                      <a:cubicBezTo>
                        <a:pt x="1563" y="2601"/>
                        <a:pt x="1546" y="2581"/>
                        <a:pt x="1557" y="2543"/>
                      </a:cubicBezTo>
                      <a:lnTo>
                        <a:pt x="1557" y="2543"/>
                      </a:lnTo>
                      <a:cubicBezTo>
                        <a:pt x="1568" y="2506"/>
                        <a:pt x="1584" y="2473"/>
                        <a:pt x="1606" y="2448"/>
                      </a:cubicBezTo>
                      <a:lnTo>
                        <a:pt x="1672" y="2371"/>
                      </a:lnTo>
                      <a:lnTo>
                        <a:pt x="1737" y="2295"/>
                      </a:lnTo>
                      <a:lnTo>
                        <a:pt x="1737" y="2295"/>
                      </a:lnTo>
                      <a:cubicBezTo>
                        <a:pt x="1759" y="2269"/>
                        <a:pt x="1776" y="2238"/>
                        <a:pt x="1786" y="2199"/>
                      </a:cubicBezTo>
                      <a:lnTo>
                        <a:pt x="1786" y="2199"/>
                      </a:lnTo>
                      <a:cubicBezTo>
                        <a:pt x="1792" y="2181"/>
                        <a:pt x="1801" y="2167"/>
                        <a:pt x="1813" y="2158"/>
                      </a:cubicBezTo>
                      <a:lnTo>
                        <a:pt x="1815" y="2156"/>
                      </a:lnTo>
                      <a:lnTo>
                        <a:pt x="1814" y="2157"/>
                      </a:lnTo>
                      <a:lnTo>
                        <a:pt x="1814" y="2157"/>
                      </a:lnTo>
                      <a:cubicBezTo>
                        <a:pt x="1815" y="2157"/>
                        <a:pt x="1815" y="2156"/>
                        <a:pt x="1815" y="2156"/>
                      </a:cubicBezTo>
                      <a:lnTo>
                        <a:pt x="1811" y="2143"/>
                      </a:lnTo>
                      <a:lnTo>
                        <a:pt x="1793" y="2092"/>
                      </a:lnTo>
                      <a:lnTo>
                        <a:pt x="1793" y="2092"/>
                      </a:lnTo>
                      <a:cubicBezTo>
                        <a:pt x="1778" y="2049"/>
                        <a:pt x="1754" y="2020"/>
                        <a:pt x="1721" y="2008"/>
                      </a:cubicBezTo>
                      <a:lnTo>
                        <a:pt x="1622" y="1970"/>
                      </a:lnTo>
                      <a:lnTo>
                        <a:pt x="1622" y="1970"/>
                      </a:lnTo>
                      <a:cubicBezTo>
                        <a:pt x="1590" y="1957"/>
                        <a:pt x="1563" y="1938"/>
                        <a:pt x="1541" y="1912"/>
                      </a:cubicBezTo>
                      <a:lnTo>
                        <a:pt x="1541" y="1912"/>
                      </a:lnTo>
                      <a:cubicBezTo>
                        <a:pt x="1519" y="1887"/>
                        <a:pt x="1489" y="1871"/>
                        <a:pt x="1452" y="1862"/>
                      </a:cubicBezTo>
                      <a:lnTo>
                        <a:pt x="1397" y="1850"/>
                      </a:lnTo>
                      <a:lnTo>
                        <a:pt x="1397" y="1850"/>
                      </a:lnTo>
                      <a:cubicBezTo>
                        <a:pt x="1384" y="1841"/>
                        <a:pt x="1366" y="1836"/>
                        <a:pt x="1344" y="1836"/>
                      </a:cubicBezTo>
                      <a:lnTo>
                        <a:pt x="1344" y="1836"/>
                      </a:lnTo>
                      <a:cubicBezTo>
                        <a:pt x="1322" y="1836"/>
                        <a:pt x="1304" y="1841"/>
                        <a:pt x="1291" y="1850"/>
                      </a:cubicBezTo>
                      <a:lnTo>
                        <a:pt x="1286" y="1836"/>
                      </a:lnTo>
                      <a:lnTo>
                        <a:pt x="1268" y="1786"/>
                      </a:lnTo>
                      <a:lnTo>
                        <a:pt x="1268" y="1786"/>
                      </a:lnTo>
                      <a:cubicBezTo>
                        <a:pt x="1253" y="1742"/>
                        <a:pt x="1230" y="1715"/>
                        <a:pt x="1196" y="1702"/>
                      </a:cubicBezTo>
                      <a:lnTo>
                        <a:pt x="1098" y="1664"/>
                      </a:lnTo>
                      <a:lnTo>
                        <a:pt x="1098" y="1664"/>
                      </a:lnTo>
                      <a:cubicBezTo>
                        <a:pt x="1066" y="1651"/>
                        <a:pt x="1038" y="1632"/>
                        <a:pt x="1016" y="1607"/>
                      </a:cubicBezTo>
                      <a:lnTo>
                        <a:pt x="1016" y="1607"/>
                      </a:lnTo>
                      <a:cubicBezTo>
                        <a:pt x="995" y="1582"/>
                        <a:pt x="965" y="1564"/>
                        <a:pt x="928" y="1557"/>
                      </a:cubicBezTo>
                      <a:lnTo>
                        <a:pt x="874" y="1545"/>
                      </a:lnTo>
                      <a:lnTo>
                        <a:pt x="874" y="1545"/>
                      </a:lnTo>
                      <a:cubicBezTo>
                        <a:pt x="875" y="1546"/>
                        <a:pt x="875" y="1546"/>
                        <a:pt x="876" y="1547"/>
                      </a:cubicBezTo>
                      <a:lnTo>
                        <a:pt x="873" y="1545"/>
                      </a:lnTo>
                      <a:lnTo>
                        <a:pt x="877" y="1547"/>
                      </a:lnTo>
                      <a:lnTo>
                        <a:pt x="877" y="1547"/>
                      </a:lnTo>
                      <a:cubicBezTo>
                        <a:pt x="888" y="1557"/>
                        <a:pt x="897" y="1570"/>
                        <a:pt x="902" y="1587"/>
                      </a:cubicBezTo>
                      <a:lnTo>
                        <a:pt x="902" y="1587"/>
                      </a:lnTo>
                      <a:cubicBezTo>
                        <a:pt x="912" y="1625"/>
                        <a:pt x="929" y="1657"/>
                        <a:pt x="950" y="1683"/>
                      </a:cubicBezTo>
                      <a:lnTo>
                        <a:pt x="1082" y="1836"/>
                      </a:lnTo>
                      <a:lnTo>
                        <a:pt x="1147" y="1912"/>
                      </a:lnTo>
                      <a:lnTo>
                        <a:pt x="1147" y="1912"/>
                      </a:lnTo>
                      <a:cubicBezTo>
                        <a:pt x="1169" y="1938"/>
                        <a:pt x="1191" y="1951"/>
                        <a:pt x="1213" y="1951"/>
                      </a:cubicBezTo>
                      <a:lnTo>
                        <a:pt x="1213" y="1951"/>
                      </a:lnTo>
                      <a:cubicBezTo>
                        <a:pt x="1235" y="1951"/>
                        <a:pt x="1251" y="1932"/>
                        <a:pt x="1262" y="1893"/>
                      </a:cubicBezTo>
                      <a:lnTo>
                        <a:pt x="1262" y="1893"/>
                      </a:lnTo>
                      <a:cubicBezTo>
                        <a:pt x="1273" y="1855"/>
                        <a:pt x="1301" y="1836"/>
                        <a:pt x="1344" y="1836"/>
                      </a:cubicBezTo>
                      <a:lnTo>
                        <a:pt x="1344" y="1836"/>
                      </a:lnTo>
                      <a:cubicBezTo>
                        <a:pt x="1388" y="1836"/>
                        <a:pt x="1415" y="1855"/>
                        <a:pt x="1426" y="1893"/>
                      </a:cubicBezTo>
                      <a:lnTo>
                        <a:pt x="1426" y="1893"/>
                      </a:lnTo>
                      <a:cubicBezTo>
                        <a:pt x="1437" y="1932"/>
                        <a:pt x="1453" y="1964"/>
                        <a:pt x="1476" y="1989"/>
                      </a:cubicBezTo>
                      <a:lnTo>
                        <a:pt x="1541" y="2065"/>
                      </a:lnTo>
                      <a:lnTo>
                        <a:pt x="1606" y="2143"/>
                      </a:lnTo>
                      <a:lnTo>
                        <a:pt x="1606" y="2143"/>
                      </a:lnTo>
                      <a:cubicBezTo>
                        <a:pt x="1629" y="2168"/>
                        <a:pt x="1640" y="2193"/>
                        <a:pt x="1640" y="2218"/>
                      </a:cubicBezTo>
                      <a:lnTo>
                        <a:pt x="1640" y="2218"/>
                      </a:lnTo>
                      <a:cubicBezTo>
                        <a:pt x="1640" y="2244"/>
                        <a:pt x="1622" y="2264"/>
                        <a:pt x="1590" y="2276"/>
                      </a:cubicBezTo>
                      <a:lnTo>
                        <a:pt x="1590" y="2276"/>
                      </a:lnTo>
                      <a:cubicBezTo>
                        <a:pt x="1557" y="2289"/>
                        <a:pt x="1519" y="2295"/>
                        <a:pt x="1476" y="2295"/>
                      </a:cubicBezTo>
                      <a:lnTo>
                        <a:pt x="1213" y="2295"/>
                      </a:lnTo>
                      <a:lnTo>
                        <a:pt x="1213" y="2295"/>
                      </a:lnTo>
                      <a:cubicBezTo>
                        <a:pt x="1169" y="2295"/>
                        <a:pt x="1131" y="2289"/>
                        <a:pt x="1098" y="2276"/>
                      </a:cubicBezTo>
                      <a:lnTo>
                        <a:pt x="1098" y="2276"/>
                      </a:lnTo>
                      <a:cubicBezTo>
                        <a:pt x="1066" y="2264"/>
                        <a:pt x="1049" y="2244"/>
                        <a:pt x="1049" y="2218"/>
                      </a:cubicBezTo>
                      <a:lnTo>
                        <a:pt x="1049" y="2218"/>
                      </a:lnTo>
                      <a:cubicBezTo>
                        <a:pt x="1049" y="2193"/>
                        <a:pt x="1060" y="2168"/>
                        <a:pt x="1082" y="2143"/>
                      </a:cubicBezTo>
                      <a:lnTo>
                        <a:pt x="1082" y="2143"/>
                      </a:lnTo>
                      <a:cubicBezTo>
                        <a:pt x="1103" y="2116"/>
                        <a:pt x="1115" y="2091"/>
                        <a:pt x="1115" y="2065"/>
                      </a:cubicBezTo>
                      <a:lnTo>
                        <a:pt x="1115" y="2065"/>
                      </a:lnTo>
                      <a:cubicBezTo>
                        <a:pt x="1115" y="2040"/>
                        <a:pt x="1098" y="2020"/>
                        <a:pt x="1066" y="2008"/>
                      </a:cubicBezTo>
                      <a:lnTo>
                        <a:pt x="1066" y="2008"/>
                      </a:lnTo>
                      <a:cubicBezTo>
                        <a:pt x="1032" y="1995"/>
                        <a:pt x="995" y="1989"/>
                        <a:pt x="950" y="1989"/>
                      </a:cubicBezTo>
                      <a:lnTo>
                        <a:pt x="689" y="1989"/>
                      </a:lnTo>
                      <a:lnTo>
                        <a:pt x="689" y="1989"/>
                      </a:lnTo>
                      <a:cubicBezTo>
                        <a:pt x="645" y="1989"/>
                        <a:pt x="607" y="1983"/>
                        <a:pt x="574" y="1970"/>
                      </a:cubicBezTo>
                      <a:lnTo>
                        <a:pt x="574" y="1970"/>
                      </a:lnTo>
                      <a:cubicBezTo>
                        <a:pt x="541" y="1957"/>
                        <a:pt x="525" y="1938"/>
                        <a:pt x="525" y="1912"/>
                      </a:cubicBezTo>
                      <a:lnTo>
                        <a:pt x="525" y="1912"/>
                      </a:lnTo>
                      <a:cubicBezTo>
                        <a:pt x="525" y="1887"/>
                        <a:pt x="536" y="1861"/>
                        <a:pt x="557" y="1836"/>
                      </a:cubicBezTo>
                      <a:lnTo>
                        <a:pt x="557" y="1836"/>
                      </a:lnTo>
                      <a:cubicBezTo>
                        <a:pt x="579" y="1811"/>
                        <a:pt x="590" y="1785"/>
                        <a:pt x="590" y="1760"/>
                      </a:cubicBezTo>
                      <a:lnTo>
                        <a:pt x="590" y="1760"/>
                      </a:lnTo>
                      <a:cubicBezTo>
                        <a:pt x="590" y="1734"/>
                        <a:pt x="574" y="1715"/>
                        <a:pt x="541" y="1702"/>
                      </a:cubicBezTo>
                      <a:lnTo>
                        <a:pt x="541" y="1702"/>
                      </a:lnTo>
                      <a:cubicBezTo>
                        <a:pt x="508" y="1690"/>
                        <a:pt x="470" y="1683"/>
                        <a:pt x="426" y="1683"/>
                      </a:cubicBezTo>
                      <a:lnTo>
                        <a:pt x="164" y="1683"/>
                      </a:lnTo>
                      <a:lnTo>
                        <a:pt x="164" y="1683"/>
                      </a:lnTo>
                      <a:cubicBezTo>
                        <a:pt x="120" y="1683"/>
                        <a:pt x="83" y="1677"/>
                        <a:pt x="49" y="1664"/>
                      </a:cubicBezTo>
                      <a:lnTo>
                        <a:pt x="49" y="1664"/>
                      </a:lnTo>
                      <a:cubicBezTo>
                        <a:pt x="16" y="1651"/>
                        <a:pt x="0" y="1632"/>
                        <a:pt x="0" y="1607"/>
                      </a:cubicBezTo>
                      <a:lnTo>
                        <a:pt x="0" y="1607"/>
                      </a:lnTo>
                      <a:cubicBezTo>
                        <a:pt x="0" y="1582"/>
                        <a:pt x="11" y="1556"/>
                        <a:pt x="33" y="1530"/>
                      </a:cubicBezTo>
                      <a:lnTo>
                        <a:pt x="99" y="1454"/>
                      </a:lnTo>
                      <a:lnTo>
                        <a:pt x="164" y="1377"/>
                      </a:lnTo>
                      <a:lnTo>
                        <a:pt x="164" y="1377"/>
                      </a:lnTo>
                      <a:cubicBezTo>
                        <a:pt x="186" y="1351"/>
                        <a:pt x="197" y="1326"/>
                        <a:pt x="197" y="1300"/>
                      </a:cubicBezTo>
                      <a:lnTo>
                        <a:pt x="197" y="1300"/>
                      </a:lnTo>
                      <a:cubicBezTo>
                        <a:pt x="197" y="1275"/>
                        <a:pt x="186" y="1250"/>
                        <a:pt x="164" y="1224"/>
                      </a:cubicBezTo>
                      <a:lnTo>
                        <a:pt x="33" y="1071"/>
                      </a:lnTo>
                      <a:lnTo>
                        <a:pt x="33" y="1071"/>
                      </a:lnTo>
                      <a:cubicBezTo>
                        <a:pt x="11" y="1046"/>
                        <a:pt x="0" y="1020"/>
                        <a:pt x="0" y="995"/>
                      </a:cubicBezTo>
                      <a:lnTo>
                        <a:pt x="0" y="995"/>
                      </a:lnTo>
                      <a:cubicBezTo>
                        <a:pt x="0" y="969"/>
                        <a:pt x="16" y="950"/>
                        <a:pt x="49" y="937"/>
                      </a:cubicBezTo>
                      <a:lnTo>
                        <a:pt x="49" y="937"/>
                      </a:lnTo>
                      <a:cubicBezTo>
                        <a:pt x="83" y="924"/>
                        <a:pt x="120" y="918"/>
                        <a:pt x="164" y="918"/>
                      </a:cubicBezTo>
                      <a:lnTo>
                        <a:pt x="426" y="918"/>
                      </a:lnTo>
                      <a:lnTo>
                        <a:pt x="426" y="918"/>
                      </a:lnTo>
                      <a:cubicBezTo>
                        <a:pt x="470" y="918"/>
                        <a:pt x="508" y="912"/>
                        <a:pt x="541" y="900"/>
                      </a:cubicBezTo>
                      <a:lnTo>
                        <a:pt x="541" y="900"/>
                      </a:lnTo>
                      <a:cubicBezTo>
                        <a:pt x="574" y="887"/>
                        <a:pt x="590" y="867"/>
                        <a:pt x="590" y="842"/>
                      </a:cubicBezTo>
                      <a:lnTo>
                        <a:pt x="590" y="842"/>
                      </a:lnTo>
                      <a:cubicBezTo>
                        <a:pt x="590" y="816"/>
                        <a:pt x="579" y="791"/>
                        <a:pt x="557" y="765"/>
                      </a:cubicBezTo>
                      <a:lnTo>
                        <a:pt x="557" y="765"/>
                      </a:lnTo>
                      <a:cubicBezTo>
                        <a:pt x="536" y="739"/>
                        <a:pt x="525" y="714"/>
                        <a:pt x="525" y="689"/>
                      </a:cubicBezTo>
                      <a:lnTo>
                        <a:pt x="525" y="689"/>
                      </a:lnTo>
                      <a:cubicBezTo>
                        <a:pt x="525" y="663"/>
                        <a:pt x="541" y="644"/>
                        <a:pt x="574" y="631"/>
                      </a:cubicBezTo>
                      <a:lnTo>
                        <a:pt x="574" y="631"/>
                      </a:lnTo>
                      <a:cubicBezTo>
                        <a:pt x="607" y="618"/>
                        <a:pt x="645" y="613"/>
                        <a:pt x="689" y="613"/>
                      </a:cubicBezTo>
                      <a:lnTo>
                        <a:pt x="950" y="613"/>
                      </a:lnTo>
                      <a:lnTo>
                        <a:pt x="950" y="613"/>
                      </a:lnTo>
                      <a:cubicBezTo>
                        <a:pt x="995" y="613"/>
                        <a:pt x="1032" y="605"/>
                        <a:pt x="1066" y="593"/>
                      </a:cubicBezTo>
                      <a:lnTo>
                        <a:pt x="1066" y="593"/>
                      </a:lnTo>
                      <a:cubicBezTo>
                        <a:pt x="1098" y="580"/>
                        <a:pt x="1115" y="561"/>
                        <a:pt x="1115" y="535"/>
                      </a:cubicBezTo>
                      <a:lnTo>
                        <a:pt x="1115" y="535"/>
                      </a:lnTo>
                      <a:cubicBezTo>
                        <a:pt x="1115" y="510"/>
                        <a:pt x="1103" y="485"/>
                        <a:pt x="1082" y="459"/>
                      </a:cubicBezTo>
                      <a:lnTo>
                        <a:pt x="1082" y="459"/>
                      </a:lnTo>
                      <a:cubicBezTo>
                        <a:pt x="1060" y="434"/>
                        <a:pt x="1049" y="409"/>
                        <a:pt x="1049" y="382"/>
                      </a:cubicBezTo>
                      <a:lnTo>
                        <a:pt x="1049" y="382"/>
                      </a:lnTo>
                      <a:cubicBezTo>
                        <a:pt x="1049" y="357"/>
                        <a:pt x="1066" y="338"/>
                        <a:pt x="1098" y="326"/>
                      </a:cubicBezTo>
                      <a:lnTo>
                        <a:pt x="1098" y="326"/>
                      </a:lnTo>
                      <a:cubicBezTo>
                        <a:pt x="1131" y="313"/>
                        <a:pt x="1169" y="306"/>
                        <a:pt x="1213" y="306"/>
                      </a:cubicBezTo>
                      <a:lnTo>
                        <a:pt x="1476" y="306"/>
                      </a:lnTo>
                      <a:lnTo>
                        <a:pt x="1476" y="306"/>
                      </a:lnTo>
                      <a:cubicBezTo>
                        <a:pt x="1519" y="306"/>
                        <a:pt x="1557" y="313"/>
                        <a:pt x="1590" y="326"/>
                      </a:cubicBezTo>
                      <a:lnTo>
                        <a:pt x="1590" y="326"/>
                      </a:lnTo>
                      <a:cubicBezTo>
                        <a:pt x="1622" y="338"/>
                        <a:pt x="1640" y="357"/>
                        <a:pt x="1640" y="382"/>
                      </a:cubicBezTo>
                      <a:lnTo>
                        <a:pt x="1640" y="382"/>
                      </a:lnTo>
                      <a:cubicBezTo>
                        <a:pt x="1640" y="409"/>
                        <a:pt x="1629" y="434"/>
                        <a:pt x="1606" y="459"/>
                      </a:cubicBezTo>
                      <a:lnTo>
                        <a:pt x="1541" y="535"/>
                      </a:lnTo>
                      <a:lnTo>
                        <a:pt x="1476" y="613"/>
                      </a:lnTo>
                      <a:lnTo>
                        <a:pt x="1476" y="613"/>
                      </a:lnTo>
                      <a:cubicBezTo>
                        <a:pt x="1453" y="638"/>
                        <a:pt x="1437" y="669"/>
                        <a:pt x="1426" y="708"/>
                      </a:cubicBezTo>
                      <a:lnTo>
                        <a:pt x="1426" y="708"/>
                      </a:lnTo>
                      <a:cubicBezTo>
                        <a:pt x="1420" y="726"/>
                        <a:pt x="1412" y="740"/>
                        <a:pt x="1398" y="750"/>
                      </a:cubicBezTo>
                      <a:lnTo>
                        <a:pt x="1397" y="750"/>
                      </a:lnTo>
                      <a:lnTo>
                        <a:pt x="1398" y="750"/>
                      </a:lnTo>
                      <a:lnTo>
                        <a:pt x="1398" y="750"/>
                      </a:lnTo>
                      <a:lnTo>
                        <a:pt x="1398" y="750"/>
                      </a:lnTo>
                      <a:lnTo>
                        <a:pt x="1452" y="739"/>
                      </a:lnTo>
                      <a:lnTo>
                        <a:pt x="1452" y="739"/>
                      </a:lnTo>
                      <a:cubicBezTo>
                        <a:pt x="1489" y="731"/>
                        <a:pt x="1519" y="714"/>
                        <a:pt x="1541" y="689"/>
                      </a:cubicBezTo>
                      <a:lnTo>
                        <a:pt x="1541" y="689"/>
                      </a:lnTo>
                      <a:cubicBezTo>
                        <a:pt x="1563" y="663"/>
                        <a:pt x="1590" y="644"/>
                        <a:pt x="1622" y="631"/>
                      </a:cubicBezTo>
                      <a:lnTo>
                        <a:pt x="1721" y="593"/>
                      </a:lnTo>
                      <a:lnTo>
                        <a:pt x="1721" y="593"/>
                      </a:lnTo>
                      <a:cubicBezTo>
                        <a:pt x="1754" y="580"/>
                        <a:pt x="1778" y="553"/>
                        <a:pt x="1793" y="510"/>
                      </a:cubicBezTo>
                      <a:lnTo>
                        <a:pt x="1811" y="459"/>
                      </a:lnTo>
                      <a:lnTo>
                        <a:pt x="1815" y="445"/>
                      </a:lnTo>
                      <a:lnTo>
                        <a:pt x="1815" y="445"/>
                      </a:lnTo>
                      <a:cubicBezTo>
                        <a:pt x="1818" y="447"/>
                        <a:pt x="1821" y="449"/>
                        <a:pt x="1824" y="450"/>
                      </a:cubicBezTo>
                      <a:lnTo>
                        <a:pt x="1824" y="450"/>
                      </a:lnTo>
                      <a:cubicBezTo>
                        <a:pt x="1806" y="441"/>
                        <a:pt x="1793" y="424"/>
                        <a:pt x="1786" y="402"/>
                      </a:cubicBezTo>
                      <a:lnTo>
                        <a:pt x="1786" y="402"/>
                      </a:lnTo>
                      <a:cubicBezTo>
                        <a:pt x="1776" y="364"/>
                        <a:pt x="1759" y="332"/>
                        <a:pt x="1737" y="306"/>
                      </a:cubicBezTo>
                      <a:lnTo>
                        <a:pt x="1606" y="153"/>
                      </a:lnTo>
                      <a:lnTo>
                        <a:pt x="1606" y="153"/>
                      </a:lnTo>
                      <a:cubicBezTo>
                        <a:pt x="1584" y="127"/>
                        <a:pt x="1568" y="96"/>
                        <a:pt x="1557" y="57"/>
                      </a:cubicBezTo>
                      <a:lnTo>
                        <a:pt x="1557" y="57"/>
                      </a:lnTo>
                      <a:cubicBezTo>
                        <a:pt x="1546" y="19"/>
                        <a:pt x="1563" y="0"/>
                        <a:pt x="1606" y="0"/>
                      </a:cubicBezTo>
                      <a:lnTo>
                        <a:pt x="2261" y="0"/>
                      </a:lnTo>
                      <a:lnTo>
                        <a:pt x="2261" y="0"/>
                      </a:lnTo>
                      <a:cubicBezTo>
                        <a:pt x="2306" y="0"/>
                        <a:pt x="2322" y="19"/>
                        <a:pt x="2311" y="57"/>
                      </a:cubicBezTo>
                      <a:lnTo>
                        <a:pt x="2311" y="57"/>
                      </a:lnTo>
                      <a:cubicBezTo>
                        <a:pt x="2300" y="96"/>
                        <a:pt x="2284" y="127"/>
                        <a:pt x="2261" y="153"/>
                      </a:cubicBezTo>
                      <a:lnTo>
                        <a:pt x="2196" y="230"/>
                      </a:lnTo>
                      <a:lnTo>
                        <a:pt x="2131" y="306"/>
                      </a:lnTo>
                      <a:lnTo>
                        <a:pt x="2131" y="306"/>
                      </a:lnTo>
                      <a:cubicBezTo>
                        <a:pt x="2109" y="332"/>
                        <a:pt x="2092" y="364"/>
                        <a:pt x="2082" y="402"/>
                      </a:cubicBezTo>
                      <a:lnTo>
                        <a:pt x="2082" y="402"/>
                      </a:lnTo>
                      <a:cubicBezTo>
                        <a:pt x="2076" y="422"/>
                        <a:pt x="2065" y="437"/>
                        <a:pt x="2049" y="447"/>
                      </a:cubicBezTo>
                      <a:lnTo>
                        <a:pt x="2049" y="447"/>
                      </a:lnTo>
                      <a:cubicBezTo>
                        <a:pt x="2051" y="446"/>
                        <a:pt x="2052" y="446"/>
                        <a:pt x="2053" y="445"/>
                      </a:cubicBezTo>
                      <a:lnTo>
                        <a:pt x="2058" y="459"/>
                      </a:lnTo>
                      <a:lnTo>
                        <a:pt x="2075" y="510"/>
                      </a:lnTo>
                      <a:lnTo>
                        <a:pt x="2075" y="510"/>
                      </a:lnTo>
                      <a:cubicBezTo>
                        <a:pt x="2091" y="553"/>
                        <a:pt x="2114" y="580"/>
                        <a:pt x="2147" y="593"/>
                      </a:cubicBezTo>
                      <a:lnTo>
                        <a:pt x="2246" y="631"/>
                      </a:lnTo>
                      <a:lnTo>
                        <a:pt x="2246" y="631"/>
                      </a:lnTo>
                      <a:cubicBezTo>
                        <a:pt x="2278" y="644"/>
                        <a:pt x="2306" y="663"/>
                        <a:pt x="2327" y="689"/>
                      </a:cubicBezTo>
                      <a:lnTo>
                        <a:pt x="2327" y="689"/>
                      </a:lnTo>
                      <a:cubicBezTo>
                        <a:pt x="2349" y="714"/>
                        <a:pt x="2378" y="731"/>
                        <a:pt x="2415" y="739"/>
                      </a:cubicBezTo>
                      <a:lnTo>
                        <a:pt x="2471" y="750"/>
                      </a:lnTo>
                      <a:lnTo>
                        <a:pt x="2471" y="750"/>
                      </a:lnTo>
                      <a:cubicBezTo>
                        <a:pt x="2470" y="750"/>
                        <a:pt x="2470" y="750"/>
                        <a:pt x="2470" y="750"/>
                      </a:cubicBezTo>
                      <a:lnTo>
                        <a:pt x="2471" y="750"/>
                      </a:lnTo>
                      <a:lnTo>
                        <a:pt x="2469" y="749"/>
                      </a:lnTo>
                      <a:lnTo>
                        <a:pt x="2469" y="749"/>
                      </a:lnTo>
                      <a:cubicBezTo>
                        <a:pt x="2457" y="740"/>
                        <a:pt x="2447" y="726"/>
                        <a:pt x="2442" y="708"/>
                      </a:cubicBezTo>
                      <a:lnTo>
                        <a:pt x="2442" y="708"/>
                      </a:lnTo>
                      <a:cubicBezTo>
                        <a:pt x="2431" y="669"/>
                        <a:pt x="2414" y="638"/>
                        <a:pt x="2392" y="613"/>
                      </a:cubicBezTo>
                      <a:lnTo>
                        <a:pt x="2327" y="535"/>
                      </a:lnTo>
                      <a:lnTo>
                        <a:pt x="2261" y="459"/>
                      </a:lnTo>
                      <a:lnTo>
                        <a:pt x="2261" y="459"/>
                      </a:lnTo>
                      <a:cubicBezTo>
                        <a:pt x="2240" y="434"/>
                        <a:pt x="2229" y="409"/>
                        <a:pt x="2229" y="382"/>
                      </a:cubicBezTo>
                      <a:lnTo>
                        <a:pt x="2229" y="382"/>
                      </a:lnTo>
                      <a:cubicBezTo>
                        <a:pt x="2229" y="357"/>
                        <a:pt x="2246" y="338"/>
                        <a:pt x="2278" y="326"/>
                      </a:cubicBezTo>
                      <a:lnTo>
                        <a:pt x="2278" y="326"/>
                      </a:lnTo>
                      <a:cubicBezTo>
                        <a:pt x="2311" y="313"/>
                        <a:pt x="2349" y="306"/>
                        <a:pt x="2392" y="306"/>
                      </a:cubicBezTo>
                      <a:lnTo>
                        <a:pt x="2655" y="306"/>
                      </a:lnTo>
                      <a:lnTo>
                        <a:pt x="2655" y="306"/>
                      </a:lnTo>
                      <a:cubicBezTo>
                        <a:pt x="2698" y="306"/>
                        <a:pt x="2737" y="313"/>
                        <a:pt x="2770" y="326"/>
                      </a:cubicBezTo>
                      <a:lnTo>
                        <a:pt x="2770" y="326"/>
                      </a:lnTo>
                      <a:cubicBezTo>
                        <a:pt x="2803" y="338"/>
                        <a:pt x="2819" y="357"/>
                        <a:pt x="2819" y="382"/>
                      </a:cubicBezTo>
                      <a:lnTo>
                        <a:pt x="2819" y="382"/>
                      </a:lnTo>
                      <a:cubicBezTo>
                        <a:pt x="2819" y="409"/>
                        <a:pt x="2808" y="434"/>
                        <a:pt x="2787" y="459"/>
                      </a:cubicBezTo>
                      <a:lnTo>
                        <a:pt x="2787" y="459"/>
                      </a:lnTo>
                      <a:cubicBezTo>
                        <a:pt x="2764" y="485"/>
                        <a:pt x="2753" y="510"/>
                        <a:pt x="2753" y="535"/>
                      </a:cubicBezTo>
                      <a:lnTo>
                        <a:pt x="2753" y="535"/>
                      </a:lnTo>
                      <a:cubicBezTo>
                        <a:pt x="2753" y="561"/>
                        <a:pt x="2770" y="580"/>
                        <a:pt x="2803" y="593"/>
                      </a:cubicBezTo>
                      <a:lnTo>
                        <a:pt x="2803" y="593"/>
                      </a:lnTo>
                      <a:cubicBezTo>
                        <a:pt x="2835" y="605"/>
                        <a:pt x="2874" y="613"/>
                        <a:pt x="2917" y="613"/>
                      </a:cubicBezTo>
                      <a:lnTo>
                        <a:pt x="3180" y="613"/>
                      </a:lnTo>
                      <a:lnTo>
                        <a:pt x="3180" y="613"/>
                      </a:lnTo>
                      <a:cubicBezTo>
                        <a:pt x="3223" y="613"/>
                        <a:pt x="3262" y="618"/>
                        <a:pt x="3294" y="631"/>
                      </a:cubicBezTo>
                      <a:lnTo>
                        <a:pt x="3294" y="631"/>
                      </a:lnTo>
                      <a:cubicBezTo>
                        <a:pt x="3327" y="644"/>
                        <a:pt x="3343" y="663"/>
                        <a:pt x="3343" y="689"/>
                      </a:cubicBezTo>
                      <a:lnTo>
                        <a:pt x="3343" y="689"/>
                      </a:lnTo>
                      <a:cubicBezTo>
                        <a:pt x="3343" y="714"/>
                        <a:pt x="3333" y="739"/>
                        <a:pt x="3311" y="765"/>
                      </a:cubicBezTo>
                      <a:lnTo>
                        <a:pt x="3311" y="765"/>
                      </a:lnTo>
                      <a:cubicBezTo>
                        <a:pt x="3289" y="791"/>
                        <a:pt x="3278" y="816"/>
                        <a:pt x="3278" y="842"/>
                      </a:cubicBezTo>
                      <a:lnTo>
                        <a:pt x="3278" y="842"/>
                      </a:lnTo>
                      <a:cubicBezTo>
                        <a:pt x="3278" y="867"/>
                        <a:pt x="3294" y="887"/>
                        <a:pt x="3327" y="900"/>
                      </a:cubicBezTo>
                      <a:lnTo>
                        <a:pt x="3327" y="900"/>
                      </a:lnTo>
                      <a:cubicBezTo>
                        <a:pt x="3360" y="912"/>
                        <a:pt x="3398" y="918"/>
                        <a:pt x="3442" y="918"/>
                      </a:cubicBez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295">
                  <a:extLst>
                    <a:ext uri="{FF2B5EF4-FFF2-40B4-BE49-F238E27FC236}">
                      <a16:creationId xmlns:a16="http://schemas.microsoft.com/office/drawing/2014/main" id="{3004C1A6-B5F0-2945-B917-268FA26DDC87}"/>
                    </a:ext>
                  </a:extLst>
                </p:cNvPr>
                <p:cNvSpPr>
                  <a:spLocks noChangeArrowheads="1"/>
                </p:cNvSpPr>
                <p:nvPr/>
              </p:nvSpPr>
              <p:spPr bwMode="auto">
                <a:xfrm>
                  <a:off x="5108575" y="5868988"/>
                  <a:ext cx="814388" cy="487362"/>
                </a:xfrm>
                <a:custGeom>
                  <a:avLst/>
                  <a:gdLst>
                    <a:gd name="T0" fmla="*/ 2260 w 2261"/>
                    <a:gd name="T1" fmla="*/ 675 h 1352"/>
                    <a:gd name="T2" fmla="*/ 2071 w 2261"/>
                    <a:gd name="T3" fmla="*/ 553 h 1352"/>
                    <a:gd name="T4" fmla="*/ 1967 w 2261"/>
                    <a:gd name="T5" fmla="*/ 480 h 1352"/>
                    <a:gd name="T6" fmla="*/ 1862 w 2261"/>
                    <a:gd name="T7" fmla="*/ 407 h 1352"/>
                    <a:gd name="T8" fmla="*/ 1737 w 2261"/>
                    <a:gd name="T9" fmla="*/ 357 h 1352"/>
                    <a:gd name="T10" fmla="*/ 1633 w 2261"/>
                    <a:gd name="T11" fmla="*/ 285 h 1352"/>
                    <a:gd name="T12" fmla="*/ 1402 w 2261"/>
                    <a:gd name="T13" fmla="*/ 163 h 1352"/>
                    <a:gd name="T14" fmla="*/ 1297 w 2261"/>
                    <a:gd name="T15" fmla="*/ 90 h 1352"/>
                    <a:gd name="T16" fmla="*/ 1193 w 2261"/>
                    <a:gd name="T17" fmla="*/ 16 h 1352"/>
                    <a:gd name="T18" fmla="*/ 1068 w 2261"/>
                    <a:gd name="T19" fmla="*/ 16 h 1352"/>
                    <a:gd name="T20" fmla="*/ 963 w 2261"/>
                    <a:gd name="T21" fmla="*/ 90 h 1352"/>
                    <a:gd name="T22" fmla="*/ 858 w 2261"/>
                    <a:gd name="T23" fmla="*/ 163 h 1352"/>
                    <a:gd name="T24" fmla="*/ 732 w 2261"/>
                    <a:gd name="T25" fmla="*/ 212 h 1352"/>
                    <a:gd name="T26" fmla="*/ 628 w 2261"/>
                    <a:gd name="T27" fmla="*/ 285 h 1352"/>
                    <a:gd name="T28" fmla="*/ 397 w 2261"/>
                    <a:gd name="T29" fmla="*/ 407 h 1352"/>
                    <a:gd name="T30" fmla="*/ 292 w 2261"/>
                    <a:gd name="T31" fmla="*/ 480 h 1352"/>
                    <a:gd name="T32" fmla="*/ 188 w 2261"/>
                    <a:gd name="T33" fmla="*/ 553 h 1352"/>
                    <a:gd name="T34" fmla="*/ 63 w 2261"/>
                    <a:gd name="T35" fmla="*/ 602 h 1352"/>
                    <a:gd name="T36" fmla="*/ 0 w 2261"/>
                    <a:gd name="T37" fmla="*/ 675 h 1352"/>
                    <a:gd name="T38" fmla="*/ 188 w 2261"/>
                    <a:gd name="T39" fmla="*/ 798 h 1352"/>
                    <a:gd name="T40" fmla="*/ 292 w 2261"/>
                    <a:gd name="T41" fmla="*/ 871 h 1352"/>
                    <a:gd name="T42" fmla="*/ 397 w 2261"/>
                    <a:gd name="T43" fmla="*/ 944 h 1352"/>
                    <a:gd name="T44" fmla="*/ 523 w 2261"/>
                    <a:gd name="T45" fmla="*/ 993 h 1352"/>
                    <a:gd name="T46" fmla="*/ 628 w 2261"/>
                    <a:gd name="T47" fmla="*/ 1066 h 1352"/>
                    <a:gd name="T48" fmla="*/ 858 w 2261"/>
                    <a:gd name="T49" fmla="*/ 1188 h 1352"/>
                    <a:gd name="T50" fmla="*/ 963 w 2261"/>
                    <a:gd name="T51" fmla="*/ 1262 h 1352"/>
                    <a:gd name="T52" fmla="*/ 1068 w 2261"/>
                    <a:gd name="T53" fmla="*/ 1334 h 1352"/>
                    <a:gd name="T54" fmla="*/ 1193 w 2261"/>
                    <a:gd name="T55" fmla="*/ 1334 h 1352"/>
                    <a:gd name="T56" fmla="*/ 1297 w 2261"/>
                    <a:gd name="T57" fmla="*/ 1262 h 1352"/>
                    <a:gd name="T58" fmla="*/ 1402 w 2261"/>
                    <a:gd name="T59" fmla="*/ 1188 h 1352"/>
                    <a:gd name="T60" fmla="*/ 1528 w 2261"/>
                    <a:gd name="T61" fmla="*/ 1140 h 1352"/>
                    <a:gd name="T62" fmla="*/ 1633 w 2261"/>
                    <a:gd name="T63" fmla="*/ 1066 h 1352"/>
                    <a:gd name="T64" fmla="*/ 1862 w 2261"/>
                    <a:gd name="T65" fmla="*/ 944 h 1352"/>
                    <a:gd name="T66" fmla="*/ 1967 w 2261"/>
                    <a:gd name="T67" fmla="*/ 871 h 1352"/>
                    <a:gd name="T68" fmla="*/ 2071 w 2261"/>
                    <a:gd name="T69" fmla="*/ 798 h 1352"/>
                    <a:gd name="T70" fmla="*/ 2197 w 2261"/>
                    <a:gd name="T71" fmla="*/ 749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1" h="1352">
                      <a:moveTo>
                        <a:pt x="2260" y="675"/>
                      </a:moveTo>
                      <a:lnTo>
                        <a:pt x="2260" y="675"/>
                      </a:lnTo>
                      <a:cubicBezTo>
                        <a:pt x="2260" y="643"/>
                        <a:pt x="2239" y="618"/>
                        <a:pt x="2197" y="602"/>
                      </a:cubicBezTo>
                      <a:lnTo>
                        <a:pt x="2071" y="553"/>
                      </a:lnTo>
                      <a:lnTo>
                        <a:pt x="2071" y="553"/>
                      </a:lnTo>
                      <a:cubicBezTo>
                        <a:pt x="2030" y="537"/>
                        <a:pt x="1995" y="513"/>
                        <a:pt x="1967" y="480"/>
                      </a:cubicBezTo>
                      <a:lnTo>
                        <a:pt x="1967" y="480"/>
                      </a:lnTo>
                      <a:cubicBezTo>
                        <a:pt x="1939" y="447"/>
                        <a:pt x="1904" y="424"/>
                        <a:pt x="1862" y="407"/>
                      </a:cubicBezTo>
                      <a:lnTo>
                        <a:pt x="1737" y="357"/>
                      </a:lnTo>
                      <a:lnTo>
                        <a:pt x="1737" y="357"/>
                      </a:lnTo>
                      <a:cubicBezTo>
                        <a:pt x="1696" y="342"/>
                        <a:pt x="1660" y="317"/>
                        <a:pt x="1633" y="285"/>
                      </a:cubicBezTo>
                      <a:lnTo>
                        <a:pt x="1633" y="285"/>
                      </a:lnTo>
                      <a:cubicBezTo>
                        <a:pt x="1604" y="252"/>
                        <a:pt x="1570" y="228"/>
                        <a:pt x="1528" y="212"/>
                      </a:cubicBezTo>
                      <a:lnTo>
                        <a:pt x="1402" y="163"/>
                      </a:lnTo>
                      <a:lnTo>
                        <a:pt x="1402" y="163"/>
                      </a:lnTo>
                      <a:cubicBezTo>
                        <a:pt x="1360" y="147"/>
                        <a:pt x="1325" y="123"/>
                        <a:pt x="1297" y="90"/>
                      </a:cubicBezTo>
                      <a:lnTo>
                        <a:pt x="1297" y="90"/>
                      </a:lnTo>
                      <a:cubicBezTo>
                        <a:pt x="1270" y="57"/>
                        <a:pt x="1234" y="33"/>
                        <a:pt x="1193" y="16"/>
                      </a:cubicBezTo>
                      <a:lnTo>
                        <a:pt x="1193" y="16"/>
                      </a:lnTo>
                      <a:cubicBezTo>
                        <a:pt x="1151" y="0"/>
                        <a:pt x="1109" y="0"/>
                        <a:pt x="1068" y="16"/>
                      </a:cubicBezTo>
                      <a:lnTo>
                        <a:pt x="1068" y="16"/>
                      </a:lnTo>
                      <a:cubicBezTo>
                        <a:pt x="1025" y="33"/>
                        <a:pt x="991" y="57"/>
                        <a:pt x="963" y="90"/>
                      </a:cubicBezTo>
                      <a:lnTo>
                        <a:pt x="963" y="90"/>
                      </a:lnTo>
                      <a:cubicBezTo>
                        <a:pt x="934" y="123"/>
                        <a:pt x="900" y="147"/>
                        <a:pt x="858" y="163"/>
                      </a:cubicBezTo>
                      <a:lnTo>
                        <a:pt x="732" y="212"/>
                      </a:lnTo>
                      <a:lnTo>
                        <a:pt x="732" y="212"/>
                      </a:lnTo>
                      <a:cubicBezTo>
                        <a:pt x="691" y="228"/>
                        <a:pt x="655" y="252"/>
                        <a:pt x="628" y="285"/>
                      </a:cubicBezTo>
                      <a:lnTo>
                        <a:pt x="628" y="285"/>
                      </a:lnTo>
                      <a:cubicBezTo>
                        <a:pt x="600" y="317"/>
                        <a:pt x="565" y="342"/>
                        <a:pt x="523" y="357"/>
                      </a:cubicBezTo>
                      <a:lnTo>
                        <a:pt x="397" y="407"/>
                      </a:lnTo>
                      <a:lnTo>
                        <a:pt x="397" y="407"/>
                      </a:lnTo>
                      <a:cubicBezTo>
                        <a:pt x="355" y="424"/>
                        <a:pt x="321" y="447"/>
                        <a:pt x="292" y="480"/>
                      </a:cubicBezTo>
                      <a:lnTo>
                        <a:pt x="292" y="480"/>
                      </a:lnTo>
                      <a:cubicBezTo>
                        <a:pt x="265" y="513"/>
                        <a:pt x="231" y="537"/>
                        <a:pt x="188" y="553"/>
                      </a:cubicBezTo>
                      <a:lnTo>
                        <a:pt x="63" y="602"/>
                      </a:lnTo>
                      <a:lnTo>
                        <a:pt x="63" y="602"/>
                      </a:lnTo>
                      <a:cubicBezTo>
                        <a:pt x="21" y="618"/>
                        <a:pt x="0" y="643"/>
                        <a:pt x="0" y="675"/>
                      </a:cubicBezTo>
                      <a:lnTo>
                        <a:pt x="0" y="675"/>
                      </a:lnTo>
                      <a:cubicBezTo>
                        <a:pt x="0" y="708"/>
                        <a:pt x="21" y="733"/>
                        <a:pt x="63" y="749"/>
                      </a:cubicBezTo>
                      <a:lnTo>
                        <a:pt x="188" y="798"/>
                      </a:lnTo>
                      <a:lnTo>
                        <a:pt x="188" y="798"/>
                      </a:lnTo>
                      <a:cubicBezTo>
                        <a:pt x="231" y="814"/>
                        <a:pt x="265" y="839"/>
                        <a:pt x="292" y="871"/>
                      </a:cubicBezTo>
                      <a:lnTo>
                        <a:pt x="292" y="871"/>
                      </a:lnTo>
                      <a:cubicBezTo>
                        <a:pt x="321" y="904"/>
                        <a:pt x="355" y="928"/>
                        <a:pt x="397" y="944"/>
                      </a:cubicBezTo>
                      <a:lnTo>
                        <a:pt x="523" y="993"/>
                      </a:lnTo>
                      <a:lnTo>
                        <a:pt x="523" y="993"/>
                      </a:lnTo>
                      <a:cubicBezTo>
                        <a:pt x="565" y="1009"/>
                        <a:pt x="600" y="1034"/>
                        <a:pt x="628" y="1066"/>
                      </a:cubicBezTo>
                      <a:lnTo>
                        <a:pt x="628" y="1066"/>
                      </a:lnTo>
                      <a:cubicBezTo>
                        <a:pt x="655" y="1099"/>
                        <a:pt x="691" y="1124"/>
                        <a:pt x="732" y="1140"/>
                      </a:cubicBezTo>
                      <a:lnTo>
                        <a:pt x="858" y="1188"/>
                      </a:lnTo>
                      <a:lnTo>
                        <a:pt x="858" y="1188"/>
                      </a:lnTo>
                      <a:cubicBezTo>
                        <a:pt x="900" y="1205"/>
                        <a:pt x="934" y="1228"/>
                        <a:pt x="963" y="1262"/>
                      </a:cubicBezTo>
                      <a:lnTo>
                        <a:pt x="963" y="1262"/>
                      </a:lnTo>
                      <a:cubicBezTo>
                        <a:pt x="991" y="1294"/>
                        <a:pt x="1025" y="1318"/>
                        <a:pt x="1068" y="1334"/>
                      </a:cubicBezTo>
                      <a:lnTo>
                        <a:pt x="1068" y="1334"/>
                      </a:lnTo>
                      <a:cubicBezTo>
                        <a:pt x="1109" y="1351"/>
                        <a:pt x="1151" y="1351"/>
                        <a:pt x="1193" y="1334"/>
                      </a:cubicBezTo>
                      <a:lnTo>
                        <a:pt x="1193" y="1334"/>
                      </a:lnTo>
                      <a:cubicBezTo>
                        <a:pt x="1234" y="1318"/>
                        <a:pt x="1270" y="1294"/>
                        <a:pt x="1297" y="1262"/>
                      </a:cubicBezTo>
                      <a:lnTo>
                        <a:pt x="1297" y="1262"/>
                      </a:lnTo>
                      <a:cubicBezTo>
                        <a:pt x="1325" y="1228"/>
                        <a:pt x="1360" y="1205"/>
                        <a:pt x="1402" y="1188"/>
                      </a:cubicBezTo>
                      <a:lnTo>
                        <a:pt x="1528" y="1140"/>
                      </a:lnTo>
                      <a:lnTo>
                        <a:pt x="1528" y="1140"/>
                      </a:lnTo>
                      <a:cubicBezTo>
                        <a:pt x="1570" y="1124"/>
                        <a:pt x="1604" y="1099"/>
                        <a:pt x="1633" y="1066"/>
                      </a:cubicBezTo>
                      <a:lnTo>
                        <a:pt x="1633" y="1066"/>
                      </a:lnTo>
                      <a:cubicBezTo>
                        <a:pt x="1660" y="1034"/>
                        <a:pt x="1696" y="1009"/>
                        <a:pt x="1737" y="993"/>
                      </a:cubicBezTo>
                      <a:lnTo>
                        <a:pt x="1862" y="944"/>
                      </a:lnTo>
                      <a:lnTo>
                        <a:pt x="1862" y="944"/>
                      </a:lnTo>
                      <a:cubicBezTo>
                        <a:pt x="1904" y="928"/>
                        <a:pt x="1939" y="904"/>
                        <a:pt x="1967" y="871"/>
                      </a:cubicBezTo>
                      <a:lnTo>
                        <a:pt x="1967" y="871"/>
                      </a:lnTo>
                      <a:cubicBezTo>
                        <a:pt x="1995" y="839"/>
                        <a:pt x="2030" y="814"/>
                        <a:pt x="2071" y="798"/>
                      </a:cubicBezTo>
                      <a:lnTo>
                        <a:pt x="2197" y="749"/>
                      </a:lnTo>
                      <a:lnTo>
                        <a:pt x="2197" y="749"/>
                      </a:lnTo>
                      <a:cubicBezTo>
                        <a:pt x="2239" y="733"/>
                        <a:pt x="2260" y="708"/>
                        <a:pt x="2260" y="675"/>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296">
                  <a:extLst>
                    <a:ext uri="{FF2B5EF4-FFF2-40B4-BE49-F238E27FC236}">
                      <a16:creationId xmlns:a16="http://schemas.microsoft.com/office/drawing/2014/main" id="{1956A08B-EE0B-E84A-A119-9C82FBB82421}"/>
                    </a:ext>
                  </a:extLst>
                </p:cNvPr>
                <p:cNvSpPr>
                  <a:spLocks noChangeArrowheads="1"/>
                </p:cNvSpPr>
                <p:nvPr/>
              </p:nvSpPr>
              <p:spPr bwMode="auto">
                <a:xfrm>
                  <a:off x="5194300" y="5921375"/>
                  <a:ext cx="641350" cy="382588"/>
                </a:xfrm>
                <a:custGeom>
                  <a:avLst/>
                  <a:gdLst>
                    <a:gd name="T0" fmla="*/ 1779 w 1780"/>
                    <a:gd name="T1" fmla="*/ 531 h 1064"/>
                    <a:gd name="T2" fmla="*/ 1630 w 1780"/>
                    <a:gd name="T3" fmla="*/ 435 h 1064"/>
                    <a:gd name="T4" fmla="*/ 1548 w 1780"/>
                    <a:gd name="T5" fmla="*/ 377 h 1064"/>
                    <a:gd name="T6" fmla="*/ 1465 w 1780"/>
                    <a:gd name="T7" fmla="*/ 320 h 1064"/>
                    <a:gd name="T8" fmla="*/ 1367 w 1780"/>
                    <a:gd name="T9" fmla="*/ 282 h 1064"/>
                    <a:gd name="T10" fmla="*/ 1285 w 1780"/>
                    <a:gd name="T11" fmla="*/ 225 h 1064"/>
                    <a:gd name="T12" fmla="*/ 1103 w 1780"/>
                    <a:gd name="T13" fmla="*/ 128 h 1064"/>
                    <a:gd name="T14" fmla="*/ 1020 w 1780"/>
                    <a:gd name="T15" fmla="*/ 71 h 1064"/>
                    <a:gd name="T16" fmla="*/ 938 w 1780"/>
                    <a:gd name="T17" fmla="*/ 13 h 1064"/>
                    <a:gd name="T18" fmla="*/ 840 w 1780"/>
                    <a:gd name="T19" fmla="*/ 13 h 1064"/>
                    <a:gd name="T20" fmla="*/ 758 w 1780"/>
                    <a:gd name="T21" fmla="*/ 71 h 1064"/>
                    <a:gd name="T22" fmla="*/ 675 w 1780"/>
                    <a:gd name="T23" fmla="*/ 128 h 1064"/>
                    <a:gd name="T24" fmla="*/ 576 w 1780"/>
                    <a:gd name="T25" fmla="*/ 167 h 1064"/>
                    <a:gd name="T26" fmla="*/ 494 w 1780"/>
                    <a:gd name="T27" fmla="*/ 225 h 1064"/>
                    <a:gd name="T28" fmla="*/ 312 w 1780"/>
                    <a:gd name="T29" fmla="*/ 320 h 1064"/>
                    <a:gd name="T30" fmla="*/ 230 w 1780"/>
                    <a:gd name="T31" fmla="*/ 377 h 1064"/>
                    <a:gd name="T32" fmla="*/ 148 w 1780"/>
                    <a:gd name="T33" fmla="*/ 435 h 1064"/>
                    <a:gd name="T34" fmla="*/ 49 w 1780"/>
                    <a:gd name="T35" fmla="*/ 474 h 1064"/>
                    <a:gd name="T36" fmla="*/ 0 w 1780"/>
                    <a:gd name="T37" fmla="*/ 531 h 1064"/>
                    <a:gd name="T38" fmla="*/ 148 w 1780"/>
                    <a:gd name="T39" fmla="*/ 627 h 1064"/>
                    <a:gd name="T40" fmla="*/ 230 w 1780"/>
                    <a:gd name="T41" fmla="*/ 685 h 1064"/>
                    <a:gd name="T42" fmla="*/ 312 w 1780"/>
                    <a:gd name="T43" fmla="*/ 743 h 1064"/>
                    <a:gd name="T44" fmla="*/ 411 w 1780"/>
                    <a:gd name="T45" fmla="*/ 781 h 1064"/>
                    <a:gd name="T46" fmla="*/ 494 w 1780"/>
                    <a:gd name="T47" fmla="*/ 839 h 1064"/>
                    <a:gd name="T48" fmla="*/ 675 w 1780"/>
                    <a:gd name="T49" fmla="*/ 935 h 1064"/>
                    <a:gd name="T50" fmla="*/ 758 w 1780"/>
                    <a:gd name="T51" fmla="*/ 993 h 1064"/>
                    <a:gd name="T52" fmla="*/ 840 w 1780"/>
                    <a:gd name="T53" fmla="*/ 1050 h 1064"/>
                    <a:gd name="T54" fmla="*/ 938 w 1780"/>
                    <a:gd name="T55" fmla="*/ 1050 h 1064"/>
                    <a:gd name="T56" fmla="*/ 1020 w 1780"/>
                    <a:gd name="T57" fmla="*/ 993 h 1064"/>
                    <a:gd name="T58" fmla="*/ 1103 w 1780"/>
                    <a:gd name="T59" fmla="*/ 935 h 1064"/>
                    <a:gd name="T60" fmla="*/ 1202 w 1780"/>
                    <a:gd name="T61" fmla="*/ 897 h 1064"/>
                    <a:gd name="T62" fmla="*/ 1285 w 1780"/>
                    <a:gd name="T63" fmla="*/ 839 h 1064"/>
                    <a:gd name="T64" fmla="*/ 1465 w 1780"/>
                    <a:gd name="T65" fmla="*/ 743 h 1064"/>
                    <a:gd name="T66" fmla="*/ 1548 w 1780"/>
                    <a:gd name="T67" fmla="*/ 685 h 1064"/>
                    <a:gd name="T68" fmla="*/ 1630 w 1780"/>
                    <a:gd name="T69" fmla="*/ 627 h 1064"/>
                    <a:gd name="T70" fmla="*/ 1729 w 1780"/>
                    <a:gd name="T71" fmla="*/ 589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0" h="1064">
                      <a:moveTo>
                        <a:pt x="1779" y="531"/>
                      </a:moveTo>
                      <a:lnTo>
                        <a:pt x="1779" y="531"/>
                      </a:lnTo>
                      <a:cubicBezTo>
                        <a:pt x="1779" y="506"/>
                        <a:pt x="1762" y="486"/>
                        <a:pt x="1729" y="474"/>
                      </a:cubicBezTo>
                      <a:lnTo>
                        <a:pt x="1630" y="435"/>
                      </a:lnTo>
                      <a:lnTo>
                        <a:pt x="1630" y="435"/>
                      </a:lnTo>
                      <a:cubicBezTo>
                        <a:pt x="1597" y="423"/>
                        <a:pt x="1570" y="404"/>
                        <a:pt x="1548" y="377"/>
                      </a:cubicBezTo>
                      <a:lnTo>
                        <a:pt x="1548" y="377"/>
                      </a:lnTo>
                      <a:cubicBezTo>
                        <a:pt x="1526" y="352"/>
                        <a:pt x="1499" y="333"/>
                        <a:pt x="1465" y="320"/>
                      </a:cubicBezTo>
                      <a:lnTo>
                        <a:pt x="1367" y="282"/>
                      </a:lnTo>
                      <a:lnTo>
                        <a:pt x="1367" y="282"/>
                      </a:lnTo>
                      <a:cubicBezTo>
                        <a:pt x="1334" y="269"/>
                        <a:pt x="1306" y="250"/>
                        <a:pt x="1285" y="225"/>
                      </a:cubicBezTo>
                      <a:lnTo>
                        <a:pt x="1285" y="225"/>
                      </a:lnTo>
                      <a:cubicBezTo>
                        <a:pt x="1262" y="198"/>
                        <a:pt x="1235" y="179"/>
                        <a:pt x="1202" y="167"/>
                      </a:cubicBezTo>
                      <a:lnTo>
                        <a:pt x="1103" y="128"/>
                      </a:lnTo>
                      <a:lnTo>
                        <a:pt x="1103" y="128"/>
                      </a:lnTo>
                      <a:cubicBezTo>
                        <a:pt x="1070" y="115"/>
                        <a:pt x="1043" y="96"/>
                        <a:pt x="1020" y="71"/>
                      </a:cubicBezTo>
                      <a:lnTo>
                        <a:pt x="1020" y="71"/>
                      </a:lnTo>
                      <a:cubicBezTo>
                        <a:pt x="999" y="45"/>
                        <a:pt x="971" y="26"/>
                        <a:pt x="938" y="13"/>
                      </a:cubicBezTo>
                      <a:lnTo>
                        <a:pt x="938" y="13"/>
                      </a:lnTo>
                      <a:cubicBezTo>
                        <a:pt x="905" y="0"/>
                        <a:pt x="873" y="0"/>
                        <a:pt x="840" y="13"/>
                      </a:cubicBezTo>
                      <a:lnTo>
                        <a:pt x="840" y="13"/>
                      </a:lnTo>
                      <a:cubicBezTo>
                        <a:pt x="807" y="26"/>
                        <a:pt x="780" y="45"/>
                        <a:pt x="758" y="71"/>
                      </a:cubicBezTo>
                      <a:lnTo>
                        <a:pt x="758" y="71"/>
                      </a:lnTo>
                      <a:cubicBezTo>
                        <a:pt x="735" y="96"/>
                        <a:pt x="708" y="115"/>
                        <a:pt x="675" y="128"/>
                      </a:cubicBezTo>
                      <a:lnTo>
                        <a:pt x="576" y="167"/>
                      </a:lnTo>
                      <a:lnTo>
                        <a:pt x="576" y="167"/>
                      </a:lnTo>
                      <a:cubicBezTo>
                        <a:pt x="544" y="179"/>
                        <a:pt x="516" y="198"/>
                        <a:pt x="494" y="225"/>
                      </a:cubicBezTo>
                      <a:lnTo>
                        <a:pt x="494" y="225"/>
                      </a:lnTo>
                      <a:cubicBezTo>
                        <a:pt x="472" y="250"/>
                        <a:pt x="444" y="269"/>
                        <a:pt x="411" y="282"/>
                      </a:cubicBezTo>
                      <a:lnTo>
                        <a:pt x="312" y="320"/>
                      </a:lnTo>
                      <a:lnTo>
                        <a:pt x="312" y="320"/>
                      </a:lnTo>
                      <a:cubicBezTo>
                        <a:pt x="279" y="333"/>
                        <a:pt x="252" y="352"/>
                        <a:pt x="230" y="377"/>
                      </a:cubicBezTo>
                      <a:lnTo>
                        <a:pt x="230" y="377"/>
                      </a:lnTo>
                      <a:cubicBezTo>
                        <a:pt x="208" y="404"/>
                        <a:pt x="181" y="423"/>
                        <a:pt x="148" y="435"/>
                      </a:cubicBezTo>
                      <a:lnTo>
                        <a:pt x="49" y="474"/>
                      </a:lnTo>
                      <a:lnTo>
                        <a:pt x="49" y="474"/>
                      </a:lnTo>
                      <a:cubicBezTo>
                        <a:pt x="17" y="486"/>
                        <a:pt x="0" y="506"/>
                        <a:pt x="0" y="531"/>
                      </a:cubicBezTo>
                      <a:lnTo>
                        <a:pt x="0" y="531"/>
                      </a:lnTo>
                      <a:cubicBezTo>
                        <a:pt x="0" y="557"/>
                        <a:pt x="17" y="576"/>
                        <a:pt x="49" y="589"/>
                      </a:cubicBezTo>
                      <a:lnTo>
                        <a:pt x="148" y="627"/>
                      </a:lnTo>
                      <a:lnTo>
                        <a:pt x="148" y="627"/>
                      </a:lnTo>
                      <a:cubicBezTo>
                        <a:pt x="181" y="640"/>
                        <a:pt x="208" y="660"/>
                        <a:pt x="230" y="685"/>
                      </a:cubicBezTo>
                      <a:lnTo>
                        <a:pt x="230" y="685"/>
                      </a:lnTo>
                      <a:cubicBezTo>
                        <a:pt x="252" y="711"/>
                        <a:pt x="279" y="730"/>
                        <a:pt x="312" y="743"/>
                      </a:cubicBezTo>
                      <a:lnTo>
                        <a:pt x="411" y="781"/>
                      </a:lnTo>
                      <a:lnTo>
                        <a:pt x="411" y="781"/>
                      </a:lnTo>
                      <a:cubicBezTo>
                        <a:pt x="444" y="794"/>
                        <a:pt x="472" y="814"/>
                        <a:pt x="494" y="839"/>
                      </a:cubicBezTo>
                      <a:lnTo>
                        <a:pt x="494" y="839"/>
                      </a:lnTo>
                      <a:cubicBezTo>
                        <a:pt x="516" y="865"/>
                        <a:pt x="544" y="884"/>
                        <a:pt x="576" y="897"/>
                      </a:cubicBezTo>
                      <a:lnTo>
                        <a:pt x="675" y="935"/>
                      </a:lnTo>
                      <a:lnTo>
                        <a:pt x="675" y="935"/>
                      </a:lnTo>
                      <a:cubicBezTo>
                        <a:pt x="708" y="948"/>
                        <a:pt x="735" y="967"/>
                        <a:pt x="758" y="993"/>
                      </a:cubicBezTo>
                      <a:lnTo>
                        <a:pt x="758" y="993"/>
                      </a:lnTo>
                      <a:cubicBezTo>
                        <a:pt x="780" y="1019"/>
                        <a:pt x="807" y="1038"/>
                        <a:pt x="840" y="1050"/>
                      </a:cubicBezTo>
                      <a:lnTo>
                        <a:pt x="840" y="1050"/>
                      </a:lnTo>
                      <a:cubicBezTo>
                        <a:pt x="873" y="1063"/>
                        <a:pt x="905" y="1063"/>
                        <a:pt x="938" y="1050"/>
                      </a:cubicBezTo>
                      <a:lnTo>
                        <a:pt x="938" y="1050"/>
                      </a:lnTo>
                      <a:cubicBezTo>
                        <a:pt x="971" y="1038"/>
                        <a:pt x="999" y="1019"/>
                        <a:pt x="1020" y="993"/>
                      </a:cubicBezTo>
                      <a:lnTo>
                        <a:pt x="1020" y="993"/>
                      </a:lnTo>
                      <a:cubicBezTo>
                        <a:pt x="1043" y="967"/>
                        <a:pt x="1070" y="948"/>
                        <a:pt x="1103" y="935"/>
                      </a:cubicBezTo>
                      <a:lnTo>
                        <a:pt x="1202" y="897"/>
                      </a:lnTo>
                      <a:lnTo>
                        <a:pt x="1202" y="897"/>
                      </a:lnTo>
                      <a:cubicBezTo>
                        <a:pt x="1235" y="884"/>
                        <a:pt x="1262" y="865"/>
                        <a:pt x="1285" y="839"/>
                      </a:cubicBezTo>
                      <a:lnTo>
                        <a:pt x="1285" y="839"/>
                      </a:lnTo>
                      <a:cubicBezTo>
                        <a:pt x="1306" y="814"/>
                        <a:pt x="1334" y="794"/>
                        <a:pt x="1367" y="781"/>
                      </a:cubicBezTo>
                      <a:lnTo>
                        <a:pt x="1465" y="743"/>
                      </a:lnTo>
                      <a:lnTo>
                        <a:pt x="1465" y="743"/>
                      </a:lnTo>
                      <a:cubicBezTo>
                        <a:pt x="1499" y="730"/>
                        <a:pt x="1526" y="711"/>
                        <a:pt x="1548" y="685"/>
                      </a:cubicBezTo>
                      <a:lnTo>
                        <a:pt x="1548" y="685"/>
                      </a:lnTo>
                      <a:cubicBezTo>
                        <a:pt x="1570" y="660"/>
                        <a:pt x="1597" y="640"/>
                        <a:pt x="1630" y="627"/>
                      </a:cubicBezTo>
                      <a:lnTo>
                        <a:pt x="1729" y="589"/>
                      </a:lnTo>
                      <a:lnTo>
                        <a:pt x="1729" y="589"/>
                      </a:lnTo>
                      <a:cubicBezTo>
                        <a:pt x="1762" y="576"/>
                        <a:pt x="1779" y="557"/>
                        <a:pt x="1779" y="531"/>
                      </a:cubicBezTo>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297">
                  <a:extLst>
                    <a:ext uri="{FF2B5EF4-FFF2-40B4-BE49-F238E27FC236}">
                      <a16:creationId xmlns:a16="http://schemas.microsoft.com/office/drawing/2014/main" id="{D8330944-70A7-3E44-9FE8-151F8CB583CC}"/>
                    </a:ext>
                  </a:extLst>
                </p:cNvPr>
                <p:cNvSpPr>
                  <a:spLocks noChangeArrowheads="1"/>
                </p:cNvSpPr>
                <p:nvPr/>
              </p:nvSpPr>
              <p:spPr bwMode="auto">
                <a:xfrm>
                  <a:off x="4452938" y="5975350"/>
                  <a:ext cx="58737" cy="111125"/>
                </a:xfrm>
                <a:custGeom>
                  <a:avLst/>
                  <a:gdLst>
                    <a:gd name="T0" fmla="*/ 0 w 165"/>
                    <a:gd name="T1" fmla="*/ 306 h 307"/>
                    <a:gd name="T2" fmla="*/ 131 w 165"/>
                    <a:gd name="T3" fmla="*/ 153 h 307"/>
                    <a:gd name="T4" fmla="*/ 131 w 165"/>
                    <a:gd name="T5" fmla="*/ 153 h 307"/>
                    <a:gd name="T6" fmla="*/ 164 w 165"/>
                    <a:gd name="T7" fmla="*/ 77 h 307"/>
                    <a:gd name="T8" fmla="*/ 164 w 165"/>
                    <a:gd name="T9" fmla="*/ 77 h 307"/>
                    <a:gd name="T10" fmla="*/ 115 w 165"/>
                    <a:gd name="T11" fmla="*/ 19 h 307"/>
                    <a:gd name="T12" fmla="*/ 115 w 165"/>
                    <a:gd name="T13" fmla="*/ 19 h 307"/>
                    <a:gd name="T14" fmla="*/ 0 w 165"/>
                    <a:gd name="T15" fmla="*/ 0 h 307"/>
                    <a:gd name="T16" fmla="*/ 0 w 165"/>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07">
                      <a:moveTo>
                        <a:pt x="0" y="306"/>
                      </a:moveTo>
                      <a:lnTo>
                        <a:pt x="131" y="153"/>
                      </a:lnTo>
                      <a:lnTo>
                        <a:pt x="131" y="153"/>
                      </a:lnTo>
                      <a:cubicBezTo>
                        <a:pt x="152" y="128"/>
                        <a:pt x="164" y="102"/>
                        <a:pt x="164" y="77"/>
                      </a:cubicBezTo>
                      <a:lnTo>
                        <a:pt x="164" y="77"/>
                      </a:lnTo>
                      <a:cubicBezTo>
                        <a:pt x="164" y="51"/>
                        <a:pt x="148" y="32"/>
                        <a:pt x="115" y="19"/>
                      </a:cubicBezTo>
                      <a:lnTo>
                        <a:pt x="115" y="19"/>
                      </a:lnTo>
                      <a:cubicBezTo>
                        <a:pt x="81" y="7"/>
                        <a:pt x="44" y="0"/>
                        <a:pt x="0" y="0"/>
                      </a:cubicBez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298">
                  <a:extLst>
                    <a:ext uri="{FF2B5EF4-FFF2-40B4-BE49-F238E27FC236}">
                      <a16:creationId xmlns:a16="http://schemas.microsoft.com/office/drawing/2014/main" id="{A2610B51-7397-8D45-A820-8960A075F046}"/>
                    </a:ext>
                  </a:extLst>
                </p:cNvPr>
                <p:cNvSpPr>
                  <a:spLocks noChangeArrowheads="1"/>
                </p:cNvSpPr>
                <p:nvPr/>
              </p:nvSpPr>
              <p:spPr bwMode="auto">
                <a:xfrm>
                  <a:off x="4452938" y="6140450"/>
                  <a:ext cx="58737" cy="111125"/>
                </a:xfrm>
                <a:custGeom>
                  <a:avLst/>
                  <a:gdLst>
                    <a:gd name="T0" fmla="*/ 0 w 165"/>
                    <a:gd name="T1" fmla="*/ 306 h 307"/>
                    <a:gd name="T2" fmla="*/ 0 w 165"/>
                    <a:gd name="T3" fmla="*/ 306 h 307"/>
                    <a:gd name="T4" fmla="*/ 115 w 165"/>
                    <a:gd name="T5" fmla="*/ 287 h 307"/>
                    <a:gd name="T6" fmla="*/ 115 w 165"/>
                    <a:gd name="T7" fmla="*/ 287 h 307"/>
                    <a:gd name="T8" fmla="*/ 164 w 165"/>
                    <a:gd name="T9" fmla="*/ 230 h 307"/>
                    <a:gd name="T10" fmla="*/ 164 w 165"/>
                    <a:gd name="T11" fmla="*/ 230 h 307"/>
                    <a:gd name="T12" fmla="*/ 131 w 165"/>
                    <a:gd name="T13" fmla="*/ 153 h 307"/>
                    <a:gd name="T14" fmla="*/ 66 w 165"/>
                    <a:gd name="T15" fmla="*/ 77 h 307"/>
                    <a:gd name="T16" fmla="*/ 0 w 165"/>
                    <a:gd name="T17" fmla="*/ 0 h 307"/>
                    <a:gd name="T18" fmla="*/ 0 w 165"/>
                    <a:gd name="T19"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307">
                      <a:moveTo>
                        <a:pt x="0" y="306"/>
                      </a:moveTo>
                      <a:lnTo>
                        <a:pt x="0" y="306"/>
                      </a:lnTo>
                      <a:cubicBezTo>
                        <a:pt x="44" y="306"/>
                        <a:pt x="81" y="300"/>
                        <a:pt x="115" y="287"/>
                      </a:cubicBezTo>
                      <a:lnTo>
                        <a:pt x="115" y="287"/>
                      </a:lnTo>
                      <a:cubicBezTo>
                        <a:pt x="148" y="274"/>
                        <a:pt x="164" y="255"/>
                        <a:pt x="164" y="230"/>
                      </a:cubicBezTo>
                      <a:lnTo>
                        <a:pt x="164" y="230"/>
                      </a:lnTo>
                      <a:cubicBezTo>
                        <a:pt x="164" y="205"/>
                        <a:pt x="152" y="179"/>
                        <a:pt x="131" y="153"/>
                      </a:cubicBezTo>
                      <a:lnTo>
                        <a:pt x="66" y="77"/>
                      </a:lnTo>
                      <a:lnTo>
                        <a:pt x="0" y="0"/>
                      </a:lnTo>
                      <a:lnTo>
                        <a:pt x="0" y="306"/>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299">
                  <a:extLst>
                    <a:ext uri="{FF2B5EF4-FFF2-40B4-BE49-F238E27FC236}">
                      <a16:creationId xmlns:a16="http://schemas.microsoft.com/office/drawing/2014/main" id="{32B7B1F9-D220-FE4B-AA90-AFB01D31A053}"/>
                    </a:ext>
                  </a:extLst>
                </p:cNvPr>
                <p:cNvSpPr>
                  <a:spLocks noChangeArrowheads="1"/>
                </p:cNvSpPr>
                <p:nvPr/>
              </p:nvSpPr>
              <p:spPr bwMode="auto">
                <a:xfrm>
                  <a:off x="5384800" y="6032500"/>
                  <a:ext cx="260350" cy="160338"/>
                </a:xfrm>
                <a:custGeom>
                  <a:avLst/>
                  <a:gdLst>
                    <a:gd name="T0" fmla="*/ 49 w 723"/>
                    <a:gd name="T1" fmla="*/ 280 h 447"/>
                    <a:gd name="T2" fmla="*/ 148 w 723"/>
                    <a:gd name="T3" fmla="*/ 318 h 447"/>
                    <a:gd name="T4" fmla="*/ 148 w 723"/>
                    <a:gd name="T5" fmla="*/ 318 h 447"/>
                    <a:gd name="T6" fmla="*/ 230 w 723"/>
                    <a:gd name="T7" fmla="*/ 376 h 447"/>
                    <a:gd name="T8" fmla="*/ 230 w 723"/>
                    <a:gd name="T9" fmla="*/ 376 h 447"/>
                    <a:gd name="T10" fmla="*/ 312 w 723"/>
                    <a:gd name="T11" fmla="*/ 433 h 447"/>
                    <a:gd name="T12" fmla="*/ 312 w 723"/>
                    <a:gd name="T13" fmla="*/ 433 h 447"/>
                    <a:gd name="T14" fmla="*/ 410 w 723"/>
                    <a:gd name="T15" fmla="*/ 433 h 447"/>
                    <a:gd name="T16" fmla="*/ 410 w 723"/>
                    <a:gd name="T17" fmla="*/ 433 h 447"/>
                    <a:gd name="T18" fmla="*/ 492 w 723"/>
                    <a:gd name="T19" fmla="*/ 376 h 447"/>
                    <a:gd name="T20" fmla="*/ 492 w 723"/>
                    <a:gd name="T21" fmla="*/ 376 h 447"/>
                    <a:gd name="T22" fmla="*/ 574 w 723"/>
                    <a:gd name="T23" fmla="*/ 318 h 447"/>
                    <a:gd name="T24" fmla="*/ 673 w 723"/>
                    <a:gd name="T25" fmla="*/ 280 h 447"/>
                    <a:gd name="T26" fmla="*/ 673 w 723"/>
                    <a:gd name="T27" fmla="*/ 280 h 447"/>
                    <a:gd name="T28" fmla="*/ 722 w 723"/>
                    <a:gd name="T29" fmla="*/ 222 h 447"/>
                    <a:gd name="T30" fmla="*/ 722 w 723"/>
                    <a:gd name="T31" fmla="*/ 222 h 447"/>
                    <a:gd name="T32" fmla="*/ 673 w 723"/>
                    <a:gd name="T33" fmla="*/ 165 h 447"/>
                    <a:gd name="T34" fmla="*/ 574 w 723"/>
                    <a:gd name="T35" fmla="*/ 126 h 447"/>
                    <a:gd name="T36" fmla="*/ 574 w 723"/>
                    <a:gd name="T37" fmla="*/ 126 h 447"/>
                    <a:gd name="T38" fmla="*/ 492 w 723"/>
                    <a:gd name="T39" fmla="*/ 69 h 447"/>
                    <a:gd name="T40" fmla="*/ 492 w 723"/>
                    <a:gd name="T41" fmla="*/ 69 h 447"/>
                    <a:gd name="T42" fmla="*/ 410 w 723"/>
                    <a:gd name="T43" fmla="*/ 13 h 447"/>
                    <a:gd name="T44" fmla="*/ 410 w 723"/>
                    <a:gd name="T45" fmla="*/ 13 h 447"/>
                    <a:gd name="T46" fmla="*/ 312 w 723"/>
                    <a:gd name="T47" fmla="*/ 13 h 447"/>
                    <a:gd name="T48" fmla="*/ 312 w 723"/>
                    <a:gd name="T49" fmla="*/ 13 h 447"/>
                    <a:gd name="T50" fmla="*/ 230 w 723"/>
                    <a:gd name="T51" fmla="*/ 69 h 447"/>
                    <a:gd name="T52" fmla="*/ 230 w 723"/>
                    <a:gd name="T53" fmla="*/ 69 h 447"/>
                    <a:gd name="T54" fmla="*/ 148 w 723"/>
                    <a:gd name="T55" fmla="*/ 126 h 447"/>
                    <a:gd name="T56" fmla="*/ 49 w 723"/>
                    <a:gd name="T57" fmla="*/ 165 h 447"/>
                    <a:gd name="T58" fmla="*/ 49 w 723"/>
                    <a:gd name="T59" fmla="*/ 165 h 447"/>
                    <a:gd name="T60" fmla="*/ 0 w 723"/>
                    <a:gd name="T61" fmla="*/ 222 h 447"/>
                    <a:gd name="T62" fmla="*/ 0 w 723"/>
                    <a:gd name="T63" fmla="*/ 222 h 447"/>
                    <a:gd name="T64" fmla="*/ 49 w 723"/>
                    <a:gd name="T65" fmla="*/ 28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3" h="447">
                      <a:moveTo>
                        <a:pt x="49" y="280"/>
                      </a:moveTo>
                      <a:lnTo>
                        <a:pt x="148" y="318"/>
                      </a:lnTo>
                      <a:lnTo>
                        <a:pt x="148" y="318"/>
                      </a:lnTo>
                      <a:cubicBezTo>
                        <a:pt x="181" y="331"/>
                        <a:pt x="208" y="350"/>
                        <a:pt x="230" y="376"/>
                      </a:cubicBezTo>
                      <a:lnTo>
                        <a:pt x="230" y="376"/>
                      </a:lnTo>
                      <a:cubicBezTo>
                        <a:pt x="252" y="401"/>
                        <a:pt x="279" y="420"/>
                        <a:pt x="312" y="433"/>
                      </a:cubicBezTo>
                      <a:lnTo>
                        <a:pt x="312" y="433"/>
                      </a:lnTo>
                      <a:cubicBezTo>
                        <a:pt x="345" y="446"/>
                        <a:pt x="377" y="446"/>
                        <a:pt x="410" y="433"/>
                      </a:cubicBezTo>
                      <a:lnTo>
                        <a:pt x="410" y="433"/>
                      </a:lnTo>
                      <a:cubicBezTo>
                        <a:pt x="442" y="420"/>
                        <a:pt x="470" y="401"/>
                        <a:pt x="492" y="376"/>
                      </a:cubicBezTo>
                      <a:lnTo>
                        <a:pt x="492" y="376"/>
                      </a:lnTo>
                      <a:cubicBezTo>
                        <a:pt x="514" y="350"/>
                        <a:pt x="541" y="331"/>
                        <a:pt x="574" y="318"/>
                      </a:cubicBezTo>
                      <a:lnTo>
                        <a:pt x="673" y="280"/>
                      </a:lnTo>
                      <a:lnTo>
                        <a:pt x="673" y="280"/>
                      </a:lnTo>
                      <a:cubicBezTo>
                        <a:pt x="705" y="267"/>
                        <a:pt x="722" y="248"/>
                        <a:pt x="722" y="222"/>
                      </a:cubicBezTo>
                      <a:lnTo>
                        <a:pt x="722" y="222"/>
                      </a:lnTo>
                      <a:cubicBezTo>
                        <a:pt x="722" y="197"/>
                        <a:pt x="705" y="177"/>
                        <a:pt x="673" y="165"/>
                      </a:cubicBezTo>
                      <a:lnTo>
                        <a:pt x="574" y="126"/>
                      </a:lnTo>
                      <a:lnTo>
                        <a:pt x="574" y="126"/>
                      </a:lnTo>
                      <a:cubicBezTo>
                        <a:pt x="541" y="114"/>
                        <a:pt x="514" y="95"/>
                        <a:pt x="492" y="69"/>
                      </a:cubicBezTo>
                      <a:lnTo>
                        <a:pt x="492" y="69"/>
                      </a:lnTo>
                      <a:cubicBezTo>
                        <a:pt x="470" y="44"/>
                        <a:pt x="442" y="25"/>
                        <a:pt x="410" y="13"/>
                      </a:cubicBezTo>
                      <a:lnTo>
                        <a:pt x="410" y="13"/>
                      </a:lnTo>
                      <a:cubicBezTo>
                        <a:pt x="377" y="0"/>
                        <a:pt x="345" y="0"/>
                        <a:pt x="312" y="13"/>
                      </a:cubicBezTo>
                      <a:lnTo>
                        <a:pt x="312" y="13"/>
                      </a:lnTo>
                      <a:cubicBezTo>
                        <a:pt x="279" y="25"/>
                        <a:pt x="252" y="44"/>
                        <a:pt x="230" y="69"/>
                      </a:cubicBezTo>
                      <a:lnTo>
                        <a:pt x="230" y="69"/>
                      </a:lnTo>
                      <a:cubicBezTo>
                        <a:pt x="208" y="95"/>
                        <a:pt x="181" y="114"/>
                        <a:pt x="148" y="126"/>
                      </a:cubicBezTo>
                      <a:lnTo>
                        <a:pt x="49" y="165"/>
                      </a:lnTo>
                      <a:lnTo>
                        <a:pt x="49" y="165"/>
                      </a:lnTo>
                      <a:cubicBezTo>
                        <a:pt x="17" y="177"/>
                        <a:pt x="0" y="197"/>
                        <a:pt x="0" y="222"/>
                      </a:cubicBezTo>
                      <a:lnTo>
                        <a:pt x="0" y="222"/>
                      </a:lnTo>
                      <a:cubicBezTo>
                        <a:pt x="0" y="248"/>
                        <a:pt x="17" y="267"/>
                        <a:pt x="49" y="280"/>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300">
                  <a:extLst>
                    <a:ext uri="{FF2B5EF4-FFF2-40B4-BE49-F238E27FC236}">
                      <a16:creationId xmlns:a16="http://schemas.microsoft.com/office/drawing/2014/main" id="{552B67E6-F8B9-8A4E-96B4-BECEF7C6A679}"/>
                    </a:ext>
                  </a:extLst>
                </p:cNvPr>
                <p:cNvSpPr>
                  <a:spLocks noChangeArrowheads="1"/>
                </p:cNvSpPr>
                <p:nvPr/>
              </p:nvSpPr>
              <p:spPr bwMode="auto">
                <a:xfrm>
                  <a:off x="4583113" y="6032500"/>
                  <a:ext cx="165100" cy="160338"/>
                </a:xfrm>
                <a:custGeom>
                  <a:avLst/>
                  <a:gdLst>
                    <a:gd name="T0" fmla="*/ 328 w 459"/>
                    <a:gd name="T1" fmla="*/ 222 h 447"/>
                    <a:gd name="T2" fmla="*/ 328 w 459"/>
                    <a:gd name="T3" fmla="*/ 222 h 447"/>
                    <a:gd name="T4" fmla="*/ 278 w 459"/>
                    <a:gd name="T5" fmla="*/ 165 h 447"/>
                    <a:gd name="T6" fmla="*/ 278 w 459"/>
                    <a:gd name="T7" fmla="*/ 165 h 447"/>
                    <a:gd name="T8" fmla="*/ 180 w 459"/>
                    <a:gd name="T9" fmla="*/ 165 h 447"/>
                    <a:gd name="T10" fmla="*/ 180 w 459"/>
                    <a:gd name="T11" fmla="*/ 165 h 447"/>
                    <a:gd name="T12" fmla="*/ 130 w 459"/>
                    <a:gd name="T13" fmla="*/ 222 h 447"/>
                    <a:gd name="T14" fmla="*/ 130 w 459"/>
                    <a:gd name="T15" fmla="*/ 222 h 447"/>
                    <a:gd name="T16" fmla="*/ 180 w 459"/>
                    <a:gd name="T17" fmla="*/ 280 h 447"/>
                    <a:gd name="T18" fmla="*/ 180 w 459"/>
                    <a:gd name="T19" fmla="*/ 280 h 447"/>
                    <a:gd name="T20" fmla="*/ 278 w 459"/>
                    <a:gd name="T21" fmla="*/ 280 h 447"/>
                    <a:gd name="T22" fmla="*/ 278 w 459"/>
                    <a:gd name="T23" fmla="*/ 280 h 447"/>
                    <a:gd name="T24" fmla="*/ 328 w 459"/>
                    <a:gd name="T25" fmla="*/ 222 h 447"/>
                    <a:gd name="T26" fmla="*/ 426 w 459"/>
                    <a:gd name="T27" fmla="*/ 146 h 447"/>
                    <a:gd name="T28" fmla="*/ 426 w 459"/>
                    <a:gd name="T29" fmla="*/ 146 h 447"/>
                    <a:gd name="T30" fmla="*/ 458 w 459"/>
                    <a:gd name="T31" fmla="*/ 222 h 447"/>
                    <a:gd name="T32" fmla="*/ 458 w 459"/>
                    <a:gd name="T33" fmla="*/ 222 h 447"/>
                    <a:gd name="T34" fmla="*/ 426 w 459"/>
                    <a:gd name="T35" fmla="*/ 299 h 447"/>
                    <a:gd name="T36" fmla="*/ 360 w 459"/>
                    <a:gd name="T37" fmla="*/ 376 h 447"/>
                    <a:gd name="T38" fmla="*/ 360 w 459"/>
                    <a:gd name="T39" fmla="*/ 376 h 447"/>
                    <a:gd name="T40" fmla="*/ 278 w 459"/>
                    <a:gd name="T41" fmla="*/ 433 h 447"/>
                    <a:gd name="T42" fmla="*/ 278 w 459"/>
                    <a:gd name="T43" fmla="*/ 433 h 447"/>
                    <a:gd name="T44" fmla="*/ 180 w 459"/>
                    <a:gd name="T45" fmla="*/ 433 h 447"/>
                    <a:gd name="T46" fmla="*/ 180 w 459"/>
                    <a:gd name="T47" fmla="*/ 433 h 447"/>
                    <a:gd name="T48" fmla="*/ 98 w 459"/>
                    <a:gd name="T49" fmla="*/ 376 h 447"/>
                    <a:gd name="T50" fmla="*/ 32 w 459"/>
                    <a:gd name="T51" fmla="*/ 299 h 447"/>
                    <a:gd name="T52" fmla="*/ 32 w 459"/>
                    <a:gd name="T53" fmla="*/ 299 h 447"/>
                    <a:gd name="T54" fmla="*/ 0 w 459"/>
                    <a:gd name="T55" fmla="*/ 222 h 447"/>
                    <a:gd name="T56" fmla="*/ 0 w 459"/>
                    <a:gd name="T57" fmla="*/ 222 h 447"/>
                    <a:gd name="T58" fmla="*/ 32 w 459"/>
                    <a:gd name="T59" fmla="*/ 146 h 447"/>
                    <a:gd name="T60" fmla="*/ 98 w 459"/>
                    <a:gd name="T61" fmla="*/ 69 h 447"/>
                    <a:gd name="T62" fmla="*/ 98 w 459"/>
                    <a:gd name="T63" fmla="*/ 69 h 447"/>
                    <a:gd name="T64" fmla="*/ 180 w 459"/>
                    <a:gd name="T65" fmla="*/ 13 h 447"/>
                    <a:gd name="T66" fmla="*/ 180 w 459"/>
                    <a:gd name="T67" fmla="*/ 13 h 447"/>
                    <a:gd name="T68" fmla="*/ 278 w 459"/>
                    <a:gd name="T69" fmla="*/ 13 h 447"/>
                    <a:gd name="T70" fmla="*/ 278 w 459"/>
                    <a:gd name="T71" fmla="*/ 13 h 447"/>
                    <a:gd name="T72" fmla="*/ 360 w 459"/>
                    <a:gd name="T73" fmla="*/ 69 h 447"/>
                    <a:gd name="T74" fmla="*/ 426 w 459"/>
                    <a:gd name="T75" fmla="*/ 1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9" h="447">
                      <a:moveTo>
                        <a:pt x="328" y="222"/>
                      </a:moveTo>
                      <a:lnTo>
                        <a:pt x="328" y="222"/>
                      </a:lnTo>
                      <a:cubicBezTo>
                        <a:pt x="328" y="197"/>
                        <a:pt x="311" y="177"/>
                        <a:pt x="278" y="165"/>
                      </a:cubicBezTo>
                      <a:lnTo>
                        <a:pt x="278" y="165"/>
                      </a:lnTo>
                      <a:cubicBezTo>
                        <a:pt x="245" y="152"/>
                        <a:pt x="212" y="152"/>
                        <a:pt x="180" y="165"/>
                      </a:cubicBezTo>
                      <a:lnTo>
                        <a:pt x="180" y="165"/>
                      </a:lnTo>
                      <a:cubicBezTo>
                        <a:pt x="147" y="177"/>
                        <a:pt x="130" y="197"/>
                        <a:pt x="130" y="222"/>
                      </a:cubicBezTo>
                      <a:lnTo>
                        <a:pt x="130" y="222"/>
                      </a:lnTo>
                      <a:cubicBezTo>
                        <a:pt x="130" y="248"/>
                        <a:pt x="147" y="267"/>
                        <a:pt x="180" y="280"/>
                      </a:cubicBezTo>
                      <a:lnTo>
                        <a:pt x="180" y="280"/>
                      </a:lnTo>
                      <a:cubicBezTo>
                        <a:pt x="212" y="293"/>
                        <a:pt x="245" y="293"/>
                        <a:pt x="278" y="280"/>
                      </a:cubicBezTo>
                      <a:lnTo>
                        <a:pt x="278" y="280"/>
                      </a:lnTo>
                      <a:cubicBezTo>
                        <a:pt x="311" y="267"/>
                        <a:pt x="328" y="248"/>
                        <a:pt x="328" y="222"/>
                      </a:cubicBezTo>
                      <a:close/>
                      <a:moveTo>
                        <a:pt x="426" y="146"/>
                      </a:moveTo>
                      <a:lnTo>
                        <a:pt x="426" y="146"/>
                      </a:lnTo>
                      <a:cubicBezTo>
                        <a:pt x="447" y="172"/>
                        <a:pt x="458" y="197"/>
                        <a:pt x="458" y="222"/>
                      </a:cubicBezTo>
                      <a:lnTo>
                        <a:pt x="458" y="222"/>
                      </a:lnTo>
                      <a:cubicBezTo>
                        <a:pt x="458" y="248"/>
                        <a:pt x="447" y="273"/>
                        <a:pt x="426" y="299"/>
                      </a:cubicBezTo>
                      <a:lnTo>
                        <a:pt x="360" y="376"/>
                      </a:lnTo>
                      <a:lnTo>
                        <a:pt x="360" y="376"/>
                      </a:lnTo>
                      <a:cubicBezTo>
                        <a:pt x="338" y="401"/>
                        <a:pt x="311" y="420"/>
                        <a:pt x="278" y="433"/>
                      </a:cubicBezTo>
                      <a:lnTo>
                        <a:pt x="278" y="433"/>
                      </a:lnTo>
                      <a:cubicBezTo>
                        <a:pt x="245" y="446"/>
                        <a:pt x="212" y="446"/>
                        <a:pt x="180" y="433"/>
                      </a:cubicBezTo>
                      <a:lnTo>
                        <a:pt x="180" y="433"/>
                      </a:lnTo>
                      <a:cubicBezTo>
                        <a:pt x="147" y="420"/>
                        <a:pt x="120" y="401"/>
                        <a:pt x="98" y="376"/>
                      </a:cubicBezTo>
                      <a:lnTo>
                        <a:pt x="32" y="299"/>
                      </a:lnTo>
                      <a:lnTo>
                        <a:pt x="32" y="299"/>
                      </a:lnTo>
                      <a:cubicBezTo>
                        <a:pt x="10" y="273"/>
                        <a:pt x="0" y="248"/>
                        <a:pt x="0" y="222"/>
                      </a:cubicBezTo>
                      <a:lnTo>
                        <a:pt x="0" y="222"/>
                      </a:lnTo>
                      <a:cubicBezTo>
                        <a:pt x="0" y="197"/>
                        <a:pt x="10" y="172"/>
                        <a:pt x="32" y="146"/>
                      </a:cubicBezTo>
                      <a:lnTo>
                        <a:pt x="98" y="69"/>
                      </a:lnTo>
                      <a:lnTo>
                        <a:pt x="98" y="69"/>
                      </a:lnTo>
                      <a:cubicBezTo>
                        <a:pt x="120" y="44"/>
                        <a:pt x="147" y="25"/>
                        <a:pt x="180" y="13"/>
                      </a:cubicBezTo>
                      <a:lnTo>
                        <a:pt x="180" y="13"/>
                      </a:lnTo>
                      <a:cubicBezTo>
                        <a:pt x="212" y="0"/>
                        <a:pt x="245" y="0"/>
                        <a:pt x="278" y="13"/>
                      </a:cubicBezTo>
                      <a:lnTo>
                        <a:pt x="278" y="13"/>
                      </a:lnTo>
                      <a:cubicBezTo>
                        <a:pt x="311" y="25"/>
                        <a:pt x="338" y="44"/>
                        <a:pt x="360" y="69"/>
                      </a:cubicBezTo>
                      <a:lnTo>
                        <a:pt x="426" y="146"/>
                      </a:ln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Freeform 301">
                  <a:extLst>
                    <a:ext uri="{FF2B5EF4-FFF2-40B4-BE49-F238E27FC236}">
                      <a16:creationId xmlns:a16="http://schemas.microsoft.com/office/drawing/2014/main" id="{F9293F0A-BB51-4D4F-9E03-A20E85E32DA2}"/>
                    </a:ext>
                  </a:extLst>
                </p:cNvPr>
                <p:cNvSpPr>
                  <a:spLocks noChangeArrowheads="1"/>
                </p:cNvSpPr>
                <p:nvPr/>
              </p:nvSpPr>
              <p:spPr bwMode="auto">
                <a:xfrm>
                  <a:off x="6083300" y="5645150"/>
                  <a:ext cx="69850" cy="111125"/>
                </a:xfrm>
                <a:custGeom>
                  <a:avLst/>
                  <a:gdLst>
                    <a:gd name="T0" fmla="*/ 11 w 192"/>
                    <a:gd name="T1" fmla="*/ 57 h 307"/>
                    <a:gd name="T2" fmla="*/ 11 w 192"/>
                    <a:gd name="T3" fmla="*/ 57 h 307"/>
                    <a:gd name="T4" fmla="*/ 60 w 192"/>
                    <a:gd name="T5" fmla="*/ 153 h 307"/>
                    <a:gd name="T6" fmla="*/ 191 w 192"/>
                    <a:gd name="T7" fmla="*/ 306 h 307"/>
                    <a:gd name="T8" fmla="*/ 191 w 192"/>
                    <a:gd name="T9" fmla="*/ 0 h 307"/>
                    <a:gd name="T10" fmla="*/ 60 w 192"/>
                    <a:gd name="T11" fmla="*/ 0 h 307"/>
                    <a:gd name="T12" fmla="*/ 60 w 192"/>
                    <a:gd name="T13" fmla="*/ 0 h 307"/>
                    <a:gd name="T14" fmla="*/ 11 w 192"/>
                    <a:gd name="T15" fmla="*/ 57 h 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307">
                      <a:moveTo>
                        <a:pt x="11" y="57"/>
                      </a:moveTo>
                      <a:lnTo>
                        <a:pt x="11" y="57"/>
                      </a:lnTo>
                      <a:cubicBezTo>
                        <a:pt x="22" y="96"/>
                        <a:pt x="38" y="127"/>
                        <a:pt x="60" y="153"/>
                      </a:cubicBezTo>
                      <a:lnTo>
                        <a:pt x="191" y="306"/>
                      </a:lnTo>
                      <a:lnTo>
                        <a:pt x="191" y="0"/>
                      </a:lnTo>
                      <a:lnTo>
                        <a:pt x="60" y="0"/>
                      </a:lnTo>
                      <a:lnTo>
                        <a:pt x="60" y="0"/>
                      </a:lnTo>
                      <a:cubicBezTo>
                        <a:pt x="16" y="0"/>
                        <a:pt x="0" y="19"/>
                        <a:pt x="11" y="57"/>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302">
                  <a:extLst>
                    <a:ext uri="{FF2B5EF4-FFF2-40B4-BE49-F238E27FC236}">
                      <a16:creationId xmlns:a16="http://schemas.microsoft.com/office/drawing/2014/main" id="{2D7A4FE3-EB2A-4546-9FB7-EBA5D1DB2EDA}"/>
                    </a:ext>
                  </a:extLst>
                </p:cNvPr>
                <p:cNvSpPr>
                  <a:spLocks noChangeArrowheads="1"/>
                </p:cNvSpPr>
                <p:nvPr/>
              </p:nvSpPr>
              <p:spPr bwMode="auto">
                <a:xfrm>
                  <a:off x="4452938" y="5645150"/>
                  <a:ext cx="493712" cy="328613"/>
                </a:xfrm>
                <a:custGeom>
                  <a:avLst/>
                  <a:gdLst>
                    <a:gd name="T0" fmla="*/ 0 w 1372"/>
                    <a:gd name="T1" fmla="*/ 0 h 913"/>
                    <a:gd name="T2" fmla="*/ 1311 w 1372"/>
                    <a:gd name="T3" fmla="*/ 0 h 913"/>
                    <a:gd name="T4" fmla="*/ 1311 w 1372"/>
                    <a:gd name="T5" fmla="*/ 0 h 913"/>
                    <a:gd name="T6" fmla="*/ 1360 w 1372"/>
                    <a:gd name="T7" fmla="*/ 57 h 913"/>
                    <a:gd name="T8" fmla="*/ 1360 w 1372"/>
                    <a:gd name="T9" fmla="*/ 57 h 913"/>
                    <a:gd name="T10" fmla="*/ 1311 w 1372"/>
                    <a:gd name="T11" fmla="*/ 153 h 913"/>
                    <a:gd name="T12" fmla="*/ 1245 w 1372"/>
                    <a:gd name="T13" fmla="*/ 230 h 913"/>
                    <a:gd name="T14" fmla="*/ 1180 w 1372"/>
                    <a:gd name="T15" fmla="*/ 306 h 913"/>
                    <a:gd name="T16" fmla="*/ 1115 w 1372"/>
                    <a:gd name="T17" fmla="*/ 382 h 913"/>
                    <a:gd name="T18" fmla="*/ 1049 w 1372"/>
                    <a:gd name="T19" fmla="*/ 459 h 913"/>
                    <a:gd name="T20" fmla="*/ 983 w 1372"/>
                    <a:gd name="T21" fmla="*/ 535 h 913"/>
                    <a:gd name="T22" fmla="*/ 918 w 1372"/>
                    <a:gd name="T23" fmla="*/ 613 h 913"/>
                    <a:gd name="T24" fmla="*/ 853 w 1372"/>
                    <a:gd name="T25" fmla="*/ 689 h 913"/>
                    <a:gd name="T26" fmla="*/ 787 w 1372"/>
                    <a:gd name="T27" fmla="*/ 765 h 913"/>
                    <a:gd name="T28" fmla="*/ 721 w 1372"/>
                    <a:gd name="T29" fmla="*/ 842 h 913"/>
                    <a:gd name="T30" fmla="*/ 721 w 1372"/>
                    <a:gd name="T31" fmla="*/ 842 h 913"/>
                    <a:gd name="T32" fmla="*/ 639 w 1372"/>
                    <a:gd name="T33" fmla="*/ 900 h 913"/>
                    <a:gd name="T34" fmla="*/ 639 w 1372"/>
                    <a:gd name="T35" fmla="*/ 900 h 913"/>
                    <a:gd name="T36" fmla="*/ 541 w 1372"/>
                    <a:gd name="T37" fmla="*/ 900 h 913"/>
                    <a:gd name="T38" fmla="*/ 541 w 1372"/>
                    <a:gd name="T39" fmla="*/ 900 h 913"/>
                    <a:gd name="T40" fmla="*/ 459 w 1372"/>
                    <a:gd name="T41" fmla="*/ 842 h 913"/>
                    <a:gd name="T42" fmla="*/ 393 w 1372"/>
                    <a:gd name="T43" fmla="*/ 765 h 913"/>
                    <a:gd name="T44" fmla="*/ 328 w 1372"/>
                    <a:gd name="T45" fmla="*/ 689 h 913"/>
                    <a:gd name="T46" fmla="*/ 262 w 1372"/>
                    <a:gd name="T47" fmla="*/ 613 h 913"/>
                    <a:gd name="T48" fmla="*/ 197 w 1372"/>
                    <a:gd name="T49" fmla="*/ 535 h 913"/>
                    <a:gd name="T50" fmla="*/ 131 w 1372"/>
                    <a:gd name="T51" fmla="*/ 459 h 913"/>
                    <a:gd name="T52" fmla="*/ 66 w 1372"/>
                    <a:gd name="T53" fmla="*/ 382 h 913"/>
                    <a:gd name="T54" fmla="*/ 0 w 1372"/>
                    <a:gd name="T55" fmla="*/ 306 h 913"/>
                    <a:gd name="T56" fmla="*/ 0 w 1372"/>
                    <a:gd name="T57" fmla="*/ 0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2" h="913">
                      <a:moveTo>
                        <a:pt x="0" y="0"/>
                      </a:moveTo>
                      <a:lnTo>
                        <a:pt x="1311" y="0"/>
                      </a:lnTo>
                      <a:lnTo>
                        <a:pt x="1311" y="0"/>
                      </a:lnTo>
                      <a:cubicBezTo>
                        <a:pt x="1355" y="0"/>
                        <a:pt x="1371" y="19"/>
                        <a:pt x="1360" y="57"/>
                      </a:cubicBezTo>
                      <a:lnTo>
                        <a:pt x="1360" y="57"/>
                      </a:lnTo>
                      <a:cubicBezTo>
                        <a:pt x="1349" y="96"/>
                        <a:pt x="1333" y="127"/>
                        <a:pt x="1311" y="153"/>
                      </a:cubicBezTo>
                      <a:lnTo>
                        <a:pt x="1245" y="230"/>
                      </a:lnTo>
                      <a:lnTo>
                        <a:pt x="1180" y="306"/>
                      </a:lnTo>
                      <a:lnTo>
                        <a:pt x="1115" y="382"/>
                      </a:lnTo>
                      <a:lnTo>
                        <a:pt x="1049" y="459"/>
                      </a:lnTo>
                      <a:lnTo>
                        <a:pt x="983" y="535"/>
                      </a:lnTo>
                      <a:lnTo>
                        <a:pt x="918" y="613"/>
                      </a:lnTo>
                      <a:lnTo>
                        <a:pt x="853" y="689"/>
                      </a:lnTo>
                      <a:lnTo>
                        <a:pt x="787" y="765"/>
                      </a:lnTo>
                      <a:lnTo>
                        <a:pt x="721" y="842"/>
                      </a:lnTo>
                      <a:lnTo>
                        <a:pt x="721" y="842"/>
                      </a:lnTo>
                      <a:cubicBezTo>
                        <a:pt x="699" y="867"/>
                        <a:pt x="672" y="887"/>
                        <a:pt x="639" y="900"/>
                      </a:cubicBezTo>
                      <a:lnTo>
                        <a:pt x="639" y="900"/>
                      </a:lnTo>
                      <a:cubicBezTo>
                        <a:pt x="606" y="912"/>
                        <a:pt x="573" y="912"/>
                        <a:pt x="541" y="900"/>
                      </a:cubicBezTo>
                      <a:lnTo>
                        <a:pt x="541" y="900"/>
                      </a:lnTo>
                      <a:cubicBezTo>
                        <a:pt x="508" y="887"/>
                        <a:pt x="481" y="867"/>
                        <a:pt x="459" y="842"/>
                      </a:cubicBezTo>
                      <a:lnTo>
                        <a:pt x="393" y="765"/>
                      </a:lnTo>
                      <a:lnTo>
                        <a:pt x="328" y="689"/>
                      </a:lnTo>
                      <a:lnTo>
                        <a:pt x="262" y="613"/>
                      </a:lnTo>
                      <a:lnTo>
                        <a:pt x="197" y="535"/>
                      </a:lnTo>
                      <a:lnTo>
                        <a:pt x="131" y="459"/>
                      </a:lnTo>
                      <a:lnTo>
                        <a:pt x="66" y="382"/>
                      </a:lnTo>
                      <a:lnTo>
                        <a:pt x="0" y="306"/>
                      </a:lnTo>
                      <a:lnTo>
                        <a:pt x="0" y="0"/>
                      </a:ln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303">
                  <a:extLst>
                    <a:ext uri="{FF2B5EF4-FFF2-40B4-BE49-F238E27FC236}">
                      <a16:creationId xmlns:a16="http://schemas.microsoft.com/office/drawing/2014/main" id="{65415F94-7883-704B-9D6F-54E1C4C6E06E}"/>
                    </a:ext>
                  </a:extLst>
                </p:cNvPr>
                <p:cNvSpPr>
                  <a:spLocks noChangeArrowheads="1"/>
                </p:cNvSpPr>
                <p:nvPr/>
              </p:nvSpPr>
              <p:spPr bwMode="auto">
                <a:xfrm>
                  <a:off x="4535488" y="5699125"/>
                  <a:ext cx="260350" cy="163513"/>
                </a:xfrm>
                <a:custGeom>
                  <a:avLst/>
                  <a:gdLst>
                    <a:gd name="T0" fmla="*/ 0 w 723"/>
                    <a:gd name="T1" fmla="*/ 77 h 453"/>
                    <a:gd name="T2" fmla="*/ 0 w 723"/>
                    <a:gd name="T3" fmla="*/ 77 h 453"/>
                    <a:gd name="T4" fmla="*/ 33 w 723"/>
                    <a:gd name="T5" fmla="*/ 153 h 453"/>
                    <a:gd name="T6" fmla="*/ 230 w 723"/>
                    <a:gd name="T7" fmla="*/ 382 h 453"/>
                    <a:gd name="T8" fmla="*/ 230 w 723"/>
                    <a:gd name="T9" fmla="*/ 382 h 453"/>
                    <a:gd name="T10" fmla="*/ 312 w 723"/>
                    <a:gd name="T11" fmla="*/ 440 h 453"/>
                    <a:gd name="T12" fmla="*/ 312 w 723"/>
                    <a:gd name="T13" fmla="*/ 440 h 453"/>
                    <a:gd name="T14" fmla="*/ 410 w 723"/>
                    <a:gd name="T15" fmla="*/ 440 h 453"/>
                    <a:gd name="T16" fmla="*/ 410 w 723"/>
                    <a:gd name="T17" fmla="*/ 440 h 453"/>
                    <a:gd name="T18" fmla="*/ 492 w 723"/>
                    <a:gd name="T19" fmla="*/ 382 h 453"/>
                    <a:gd name="T20" fmla="*/ 689 w 723"/>
                    <a:gd name="T21" fmla="*/ 153 h 453"/>
                    <a:gd name="T22" fmla="*/ 689 w 723"/>
                    <a:gd name="T23" fmla="*/ 153 h 453"/>
                    <a:gd name="T24" fmla="*/ 722 w 723"/>
                    <a:gd name="T25" fmla="*/ 77 h 453"/>
                    <a:gd name="T26" fmla="*/ 722 w 723"/>
                    <a:gd name="T27" fmla="*/ 77 h 453"/>
                    <a:gd name="T28" fmla="*/ 672 w 723"/>
                    <a:gd name="T29" fmla="*/ 19 h 453"/>
                    <a:gd name="T30" fmla="*/ 672 w 723"/>
                    <a:gd name="T31" fmla="*/ 19 h 453"/>
                    <a:gd name="T32" fmla="*/ 558 w 723"/>
                    <a:gd name="T33" fmla="*/ 0 h 453"/>
                    <a:gd name="T34" fmla="*/ 164 w 723"/>
                    <a:gd name="T35" fmla="*/ 0 h 453"/>
                    <a:gd name="T36" fmla="*/ 164 w 723"/>
                    <a:gd name="T37" fmla="*/ 0 h 453"/>
                    <a:gd name="T38" fmla="*/ 50 w 723"/>
                    <a:gd name="T39" fmla="*/ 19 h 453"/>
                    <a:gd name="T40" fmla="*/ 50 w 723"/>
                    <a:gd name="T41" fmla="*/ 19 h 453"/>
                    <a:gd name="T42" fmla="*/ 0 w 723"/>
                    <a:gd name="T43" fmla="*/ 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3" h="453">
                      <a:moveTo>
                        <a:pt x="0" y="77"/>
                      </a:moveTo>
                      <a:lnTo>
                        <a:pt x="0" y="77"/>
                      </a:lnTo>
                      <a:cubicBezTo>
                        <a:pt x="0" y="102"/>
                        <a:pt x="11" y="128"/>
                        <a:pt x="33" y="153"/>
                      </a:cubicBezTo>
                      <a:lnTo>
                        <a:pt x="230" y="382"/>
                      </a:lnTo>
                      <a:lnTo>
                        <a:pt x="230" y="382"/>
                      </a:lnTo>
                      <a:cubicBezTo>
                        <a:pt x="252" y="408"/>
                        <a:pt x="279" y="427"/>
                        <a:pt x="312" y="440"/>
                      </a:cubicBezTo>
                      <a:lnTo>
                        <a:pt x="312" y="440"/>
                      </a:lnTo>
                      <a:cubicBezTo>
                        <a:pt x="344" y="452"/>
                        <a:pt x="377" y="452"/>
                        <a:pt x="410" y="440"/>
                      </a:cubicBezTo>
                      <a:lnTo>
                        <a:pt x="410" y="440"/>
                      </a:lnTo>
                      <a:cubicBezTo>
                        <a:pt x="443" y="427"/>
                        <a:pt x="470" y="408"/>
                        <a:pt x="492" y="382"/>
                      </a:cubicBezTo>
                      <a:lnTo>
                        <a:pt x="689" y="153"/>
                      </a:lnTo>
                      <a:lnTo>
                        <a:pt x="689" y="153"/>
                      </a:lnTo>
                      <a:cubicBezTo>
                        <a:pt x="710" y="128"/>
                        <a:pt x="722" y="102"/>
                        <a:pt x="722" y="77"/>
                      </a:cubicBezTo>
                      <a:lnTo>
                        <a:pt x="722" y="77"/>
                      </a:lnTo>
                      <a:cubicBezTo>
                        <a:pt x="722" y="51"/>
                        <a:pt x="706" y="32"/>
                        <a:pt x="672" y="19"/>
                      </a:cubicBezTo>
                      <a:lnTo>
                        <a:pt x="672" y="19"/>
                      </a:lnTo>
                      <a:cubicBezTo>
                        <a:pt x="639" y="7"/>
                        <a:pt x="601" y="0"/>
                        <a:pt x="558" y="0"/>
                      </a:cubicBezTo>
                      <a:lnTo>
                        <a:pt x="164" y="0"/>
                      </a:lnTo>
                      <a:lnTo>
                        <a:pt x="164" y="0"/>
                      </a:lnTo>
                      <a:cubicBezTo>
                        <a:pt x="121" y="0"/>
                        <a:pt x="82" y="7"/>
                        <a:pt x="50" y="19"/>
                      </a:cubicBezTo>
                      <a:lnTo>
                        <a:pt x="50" y="19"/>
                      </a:lnTo>
                      <a:cubicBezTo>
                        <a:pt x="16" y="32"/>
                        <a:pt x="0" y="51"/>
                        <a:pt x="0" y="7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304">
                  <a:extLst>
                    <a:ext uri="{FF2B5EF4-FFF2-40B4-BE49-F238E27FC236}">
                      <a16:creationId xmlns:a16="http://schemas.microsoft.com/office/drawing/2014/main" id="{E05C5AA4-5C73-0B45-B4E7-99ED4514CD1C}"/>
                    </a:ext>
                  </a:extLst>
                </p:cNvPr>
                <p:cNvSpPr>
                  <a:spLocks noChangeArrowheads="1"/>
                </p:cNvSpPr>
                <p:nvPr/>
              </p:nvSpPr>
              <p:spPr bwMode="auto">
                <a:xfrm>
                  <a:off x="6034088" y="6619875"/>
                  <a:ext cx="119062" cy="130175"/>
                </a:xfrm>
                <a:custGeom>
                  <a:avLst/>
                  <a:gdLst>
                    <a:gd name="T0" fmla="*/ 197 w 329"/>
                    <a:gd name="T1" fmla="*/ 98 h 361"/>
                    <a:gd name="T2" fmla="*/ 131 w 329"/>
                    <a:gd name="T3" fmla="*/ 164 h 361"/>
                    <a:gd name="T4" fmla="*/ 66 w 329"/>
                    <a:gd name="T5" fmla="*/ 229 h 361"/>
                    <a:gd name="T6" fmla="*/ 66 w 329"/>
                    <a:gd name="T7" fmla="*/ 229 h 361"/>
                    <a:gd name="T8" fmla="*/ 17 w 329"/>
                    <a:gd name="T9" fmla="*/ 311 h 361"/>
                    <a:gd name="T10" fmla="*/ 0 w 329"/>
                    <a:gd name="T11" fmla="*/ 360 h 361"/>
                    <a:gd name="T12" fmla="*/ 263 w 329"/>
                    <a:gd name="T13" fmla="*/ 360 h 361"/>
                    <a:gd name="T14" fmla="*/ 279 w 329"/>
                    <a:gd name="T15" fmla="*/ 311 h 361"/>
                    <a:gd name="T16" fmla="*/ 279 w 329"/>
                    <a:gd name="T17" fmla="*/ 311 h 361"/>
                    <a:gd name="T18" fmla="*/ 328 w 329"/>
                    <a:gd name="T19" fmla="*/ 262 h 361"/>
                    <a:gd name="T20" fmla="*/ 328 w 329"/>
                    <a:gd name="T21" fmla="*/ 0 h 361"/>
                    <a:gd name="T22" fmla="*/ 328 w 329"/>
                    <a:gd name="T23" fmla="*/ 0 h 361"/>
                    <a:gd name="T24" fmla="*/ 263 w 329"/>
                    <a:gd name="T25" fmla="*/ 33 h 361"/>
                    <a:gd name="T26" fmla="*/ 197 w 329"/>
                    <a:gd name="T27" fmla="*/ 9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9" h="361">
                      <a:moveTo>
                        <a:pt x="197" y="98"/>
                      </a:moveTo>
                      <a:lnTo>
                        <a:pt x="131" y="164"/>
                      </a:lnTo>
                      <a:lnTo>
                        <a:pt x="66" y="229"/>
                      </a:lnTo>
                      <a:lnTo>
                        <a:pt x="66" y="229"/>
                      </a:lnTo>
                      <a:cubicBezTo>
                        <a:pt x="44" y="251"/>
                        <a:pt x="28" y="279"/>
                        <a:pt x="17" y="311"/>
                      </a:cubicBezTo>
                      <a:lnTo>
                        <a:pt x="0" y="360"/>
                      </a:lnTo>
                      <a:lnTo>
                        <a:pt x="263" y="360"/>
                      </a:lnTo>
                      <a:lnTo>
                        <a:pt x="279" y="311"/>
                      </a:lnTo>
                      <a:lnTo>
                        <a:pt x="279" y="311"/>
                      </a:lnTo>
                      <a:cubicBezTo>
                        <a:pt x="289" y="279"/>
                        <a:pt x="306" y="262"/>
                        <a:pt x="328" y="262"/>
                      </a:cubicBezTo>
                      <a:lnTo>
                        <a:pt x="328" y="0"/>
                      </a:lnTo>
                      <a:lnTo>
                        <a:pt x="328" y="0"/>
                      </a:lnTo>
                      <a:cubicBezTo>
                        <a:pt x="306" y="0"/>
                        <a:pt x="285" y="11"/>
                        <a:pt x="263" y="33"/>
                      </a:cubicBezTo>
                      <a:lnTo>
                        <a:pt x="197" y="98"/>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305">
                  <a:extLst>
                    <a:ext uri="{FF2B5EF4-FFF2-40B4-BE49-F238E27FC236}">
                      <a16:creationId xmlns:a16="http://schemas.microsoft.com/office/drawing/2014/main" id="{E528E908-B421-5E41-891A-B8E328138385}"/>
                    </a:ext>
                  </a:extLst>
                </p:cNvPr>
                <p:cNvSpPr>
                  <a:spLocks noChangeArrowheads="1"/>
                </p:cNvSpPr>
                <p:nvPr/>
              </p:nvSpPr>
              <p:spPr bwMode="auto">
                <a:xfrm>
                  <a:off x="5749925" y="6619875"/>
                  <a:ext cx="236538" cy="130175"/>
                </a:xfrm>
                <a:custGeom>
                  <a:avLst/>
                  <a:gdLst>
                    <a:gd name="T0" fmla="*/ 591 w 657"/>
                    <a:gd name="T1" fmla="*/ 229 h 361"/>
                    <a:gd name="T2" fmla="*/ 394 w 657"/>
                    <a:gd name="T3" fmla="*/ 33 h 361"/>
                    <a:gd name="T4" fmla="*/ 394 w 657"/>
                    <a:gd name="T5" fmla="*/ 33 h 361"/>
                    <a:gd name="T6" fmla="*/ 328 w 657"/>
                    <a:gd name="T7" fmla="*/ 0 h 361"/>
                    <a:gd name="T8" fmla="*/ 328 w 657"/>
                    <a:gd name="T9" fmla="*/ 0 h 361"/>
                    <a:gd name="T10" fmla="*/ 263 w 657"/>
                    <a:gd name="T11" fmla="*/ 33 h 361"/>
                    <a:gd name="T12" fmla="*/ 66 w 657"/>
                    <a:gd name="T13" fmla="*/ 229 h 361"/>
                    <a:gd name="T14" fmla="*/ 66 w 657"/>
                    <a:gd name="T15" fmla="*/ 229 h 361"/>
                    <a:gd name="T16" fmla="*/ 17 w 657"/>
                    <a:gd name="T17" fmla="*/ 311 h 361"/>
                    <a:gd name="T18" fmla="*/ 0 w 657"/>
                    <a:gd name="T19" fmla="*/ 360 h 361"/>
                    <a:gd name="T20" fmla="*/ 263 w 657"/>
                    <a:gd name="T21" fmla="*/ 360 h 361"/>
                    <a:gd name="T22" fmla="*/ 279 w 657"/>
                    <a:gd name="T23" fmla="*/ 311 h 361"/>
                    <a:gd name="T24" fmla="*/ 279 w 657"/>
                    <a:gd name="T25" fmla="*/ 311 h 361"/>
                    <a:gd name="T26" fmla="*/ 328 w 657"/>
                    <a:gd name="T27" fmla="*/ 262 h 361"/>
                    <a:gd name="T28" fmla="*/ 328 w 657"/>
                    <a:gd name="T29" fmla="*/ 262 h 361"/>
                    <a:gd name="T30" fmla="*/ 377 w 657"/>
                    <a:gd name="T31" fmla="*/ 311 h 361"/>
                    <a:gd name="T32" fmla="*/ 394 w 657"/>
                    <a:gd name="T33" fmla="*/ 360 h 361"/>
                    <a:gd name="T34" fmla="*/ 656 w 657"/>
                    <a:gd name="T35" fmla="*/ 360 h 361"/>
                    <a:gd name="T36" fmla="*/ 640 w 657"/>
                    <a:gd name="T37" fmla="*/ 311 h 361"/>
                    <a:gd name="T38" fmla="*/ 640 w 657"/>
                    <a:gd name="T39" fmla="*/ 311 h 361"/>
                    <a:gd name="T40" fmla="*/ 591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91" y="229"/>
                      </a:moveTo>
                      <a:lnTo>
                        <a:pt x="394" y="33"/>
                      </a:lnTo>
                      <a:lnTo>
                        <a:pt x="394" y="33"/>
                      </a:lnTo>
                      <a:cubicBezTo>
                        <a:pt x="372" y="11"/>
                        <a:pt x="350" y="0"/>
                        <a:pt x="328" y="0"/>
                      </a:cubicBezTo>
                      <a:lnTo>
                        <a:pt x="328" y="0"/>
                      </a:lnTo>
                      <a:cubicBezTo>
                        <a:pt x="306" y="0"/>
                        <a:pt x="285" y="11"/>
                        <a:pt x="263" y="33"/>
                      </a:cubicBezTo>
                      <a:lnTo>
                        <a:pt x="66" y="229"/>
                      </a:lnTo>
                      <a:lnTo>
                        <a:pt x="66" y="229"/>
                      </a:lnTo>
                      <a:cubicBezTo>
                        <a:pt x="44" y="251"/>
                        <a:pt x="28" y="279"/>
                        <a:pt x="17" y="311"/>
                      </a:cubicBezTo>
                      <a:lnTo>
                        <a:pt x="0" y="360"/>
                      </a:lnTo>
                      <a:lnTo>
                        <a:pt x="263" y="360"/>
                      </a:lnTo>
                      <a:lnTo>
                        <a:pt x="279" y="311"/>
                      </a:lnTo>
                      <a:lnTo>
                        <a:pt x="279" y="311"/>
                      </a:lnTo>
                      <a:cubicBezTo>
                        <a:pt x="290" y="279"/>
                        <a:pt x="306" y="262"/>
                        <a:pt x="328" y="262"/>
                      </a:cubicBezTo>
                      <a:lnTo>
                        <a:pt x="328" y="262"/>
                      </a:lnTo>
                      <a:cubicBezTo>
                        <a:pt x="350" y="262"/>
                        <a:pt x="367" y="279"/>
                        <a:pt x="377" y="311"/>
                      </a:cubicBezTo>
                      <a:lnTo>
                        <a:pt x="394" y="360"/>
                      </a:lnTo>
                      <a:lnTo>
                        <a:pt x="656" y="360"/>
                      </a:lnTo>
                      <a:lnTo>
                        <a:pt x="640" y="311"/>
                      </a:lnTo>
                      <a:lnTo>
                        <a:pt x="640" y="311"/>
                      </a:lnTo>
                      <a:cubicBezTo>
                        <a:pt x="629" y="279"/>
                        <a:pt x="612" y="251"/>
                        <a:pt x="591"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306">
                  <a:extLst>
                    <a:ext uri="{FF2B5EF4-FFF2-40B4-BE49-F238E27FC236}">
                      <a16:creationId xmlns:a16="http://schemas.microsoft.com/office/drawing/2014/main" id="{6DF9AE7D-B111-C945-A337-1CFFF228BA09}"/>
                    </a:ext>
                  </a:extLst>
                </p:cNvPr>
                <p:cNvSpPr>
                  <a:spLocks noChangeArrowheads="1"/>
                </p:cNvSpPr>
                <p:nvPr/>
              </p:nvSpPr>
              <p:spPr bwMode="auto">
                <a:xfrm>
                  <a:off x="5467350" y="6619875"/>
                  <a:ext cx="236538" cy="130175"/>
                </a:xfrm>
                <a:custGeom>
                  <a:avLst/>
                  <a:gdLst>
                    <a:gd name="T0" fmla="*/ 589 w 657"/>
                    <a:gd name="T1" fmla="*/ 229 h 361"/>
                    <a:gd name="T2" fmla="*/ 393 w 657"/>
                    <a:gd name="T3" fmla="*/ 33 h 361"/>
                    <a:gd name="T4" fmla="*/ 393 w 657"/>
                    <a:gd name="T5" fmla="*/ 33 h 361"/>
                    <a:gd name="T6" fmla="*/ 328 w 657"/>
                    <a:gd name="T7" fmla="*/ 0 h 361"/>
                    <a:gd name="T8" fmla="*/ 328 w 657"/>
                    <a:gd name="T9" fmla="*/ 0 h 361"/>
                    <a:gd name="T10" fmla="*/ 262 w 657"/>
                    <a:gd name="T11" fmla="*/ 33 h 361"/>
                    <a:gd name="T12" fmla="*/ 66 w 657"/>
                    <a:gd name="T13" fmla="*/ 229 h 361"/>
                    <a:gd name="T14" fmla="*/ 66 w 657"/>
                    <a:gd name="T15" fmla="*/ 229 h 361"/>
                    <a:gd name="T16" fmla="*/ 16 w 657"/>
                    <a:gd name="T17" fmla="*/ 311 h 361"/>
                    <a:gd name="T18" fmla="*/ 0 w 657"/>
                    <a:gd name="T19" fmla="*/ 360 h 361"/>
                    <a:gd name="T20" fmla="*/ 262 w 657"/>
                    <a:gd name="T21" fmla="*/ 360 h 361"/>
                    <a:gd name="T22" fmla="*/ 279 w 657"/>
                    <a:gd name="T23" fmla="*/ 311 h 361"/>
                    <a:gd name="T24" fmla="*/ 279 w 657"/>
                    <a:gd name="T25" fmla="*/ 311 h 361"/>
                    <a:gd name="T26" fmla="*/ 328 w 657"/>
                    <a:gd name="T27" fmla="*/ 262 h 361"/>
                    <a:gd name="T28" fmla="*/ 328 w 657"/>
                    <a:gd name="T29" fmla="*/ 262 h 361"/>
                    <a:gd name="T30" fmla="*/ 376 w 657"/>
                    <a:gd name="T31" fmla="*/ 311 h 361"/>
                    <a:gd name="T32" fmla="*/ 393 w 657"/>
                    <a:gd name="T33" fmla="*/ 360 h 361"/>
                    <a:gd name="T34" fmla="*/ 656 w 657"/>
                    <a:gd name="T35" fmla="*/ 360 h 361"/>
                    <a:gd name="T36" fmla="*/ 639 w 657"/>
                    <a:gd name="T37" fmla="*/ 311 h 361"/>
                    <a:gd name="T38" fmla="*/ 639 w 657"/>
                    <a:gd name="T39" fmla="*/ 311 h 361"/>
                    <a:gd name="T40" fmla="*/ 589 w 657"/>
                    <a:gd name="T41"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7" h="361">
                      <a:moveTo>
                        <a:pt x="589" y="229"/>
                      </a:moveTo>
                      <a:lnTo>
                        <a:pt x="393" y="33"/>
                      </a:lnTo>
                      <a:lnTo>
                        <a:pt x="393" y="33"/>
                      </a:lnTo>
                      <a:cubicBezTo>
                        <a:pt x="372" y="11"/>
                        <a:pt x="350" y="0"/>
                        <a:pt x="328" y="0"/>
                      </a:cubicBezTo>
                      <a:lnTo>
                        <a:pt x="328" y="0"/>
                      </a:lnTo>
                      <a:cubicBezTo>
                        <a:pt x="305" y="0"/>
                        <a:pt x="284" y="11"/>
                        <a:pt x="262" y="33"/>
                      </a:cubicBezTo>
                      <a:lnTo>
                        <a:pt x="66" y="229"/>
                      </a:lnTo>
                      <a:lnTo>
                        <a:pt x="66" y="229"/>
                      </a:lnTo>
                      <a:cubicBezTo>
                        <a:pt x="44" y="251"/>
                        <a:pt x="27" y="279"/>
                        <a:pt x="16" y="311"/>
                      </a:cubicBezTo>
                      <a:lnTo>
                        <a:pt x="0" y="360"/>
                      </a:lnTo>
                      <a:lnTo>
                        <a:pt x="262" y="360"/>
                      </a:lnTo>
                      <a:lnTo>
                        <a:pt x="279" y="311"/>
                      </a:lnTo>
                      <a:lnTo>
                        <a:pt x="279" y="311"/>
                      </a:lnTo>
                      <a:cubicBezTo>
                        <a:pt x="289" y="279"/>
                        <a:pt x="305" y="262"/>
                        <a:pt x="328" y="262"/>
                      </a:cubicBezTo>
                      <a:lnTo>
                        <a:pt x="328" y="262"/>
                      </a:lnTo>
                      <a:cubicBezTo>
                        <a:pt x="350" y="262"/>
                        <a:pt x="366" y="279"/>
                        <a:pt x="376" y="311"/>
                      </a:cubicBezTo>
                      <a:lnTo>
                        <a:pt x="393" y="360"/>
                      </a:lnTo>
                      <a:lnTo>
                        <a:pt x="656" y="360"/>
                      </a:lnTo>
                      <a:lnTo>
                        <a:pt x="639" y="311"/>
                      </a:lnTo>
                      <a:lnTo>
                        <a:pt x="639" y="311"/>
                      </a:lnTo>
                      <a:cubicBezTo>
                        <a:pt x="628" y="279"/>
                        <a:pt x="611" y="251"/>
                        <a:pt x="589"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307">
                  <a:extLst>
                    <a:ext uri="{FF2B5EF4-FFF2-40B4-BE49-F238E27FC236}">
                      <a16:creationId xmlns:a16="http://schemas.microsoft.com/office/drawing/2014/main" id="{9291D0AA-7759-E346-891E-BBB966B2FA33}"/>
                    </a:ext>
                  </a:extLst>
                </p:cNvPr>
                <p:cNvSpPr>
                  <a:spLocks noChangeArrowheads="1"/>
                </p:cNvSpPr>
                <p:nvPr/>
              </p:nvSpPr>
              <p:spPr bwMode="auto">
                <a:xfrm>
                  <a:off x="5184775" y="6619875"/>
                  <a:ext cx="236538" cy="130175"/>
                </a:xfrm>
                <a:custGeom>
                  <a:avLst/>
                  <a:gdLst>
                    <a:gd name="T0" fmla="*/ 590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2 w 657"/>
                    <a:gd name="T15" fmla="*/ 33 h 361"/>
                    <a:gd name="T16" fmla="*/ 197 w 657"/>
                    <a:gd name="T17" fmla="*/ 98 h 361"/>
                    <a:gd name="T18" fmla="*/ 131 w 657"/>
                    <a:gd name="T19" fmla="*/ 164 h 361"/>
                    <a:gd name="T20" fmla="*/ 66 w 657"/>
                    <a:gd name="T21" fmla="*/ 229 h 361"/>
                    <a:gd name="T22" fmla="*/ 66 w 657"/>
                    <a:gd name="T23" fmla="*/ 229 h 361"/>
                    <a:gd name="T24" fmla="*/ 16 w 657"/>
                    <a:gd name="T25" fmla="*/ 311 h 361"/>
                    <a:gd name="T26" fmla="*/ 0 w 657"/>
                    <a:gd name="T27" fmla="*/ 360 h 361"/>
                    <a:gd name="T28" fmla="*/ 262 w 657"/>
                    <a:gd name="T29" fmla="*/ 360 h 361"/>
                    <a:gd name="T30" fmla="*/ 279 w 657"/>
                    <a:gd name="T31" fmla="*/ 311 h 361"/>
                    <a:gd name="T32" fmla="*/ 279 w 657"/>
                    <a:gd name="T33" fmla="*/ 311 h 361"/>
                    <a:gd name="T34" fmla="*/ 328 w 657"/>
                    <a:gd name="T35" fmla="*/ 262 h 361"/>
                    <a:gd name="T36" fmla="*/ 328 w 657"/>
                    <a:gd name="T37" fmla="*/ 262 h 361"/>
                    <a:gd name="T38" fmla="*/ 377 w 657"/>
                    <a:gd name="T39" fmla="*/ 311 h 361"/>
                    <a:gd name="T40" fmla="*/ 393 w 657"/>
                    <a:gd name="T41" fmla="*/ 360 h 361"/>
                    <a:gd name="T42" fmla="*/ 656 w 657"/>
                    <a:gd name="T43" fmla="*/ 360 h 361"/>
                    <a:gd name="T44" fmla="*/ 639 w 657"/>
                    <a:gd name="T45" fmla="*/ 311 h 361"/>
                    <a:gd name="T46" fmla="*/ 639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5" y="164"/>
                      </a:lnTo>
                      <a:lnTo>
                        <a:pt x="460" y="98"/>
                      </a:lnTo>
                      <a:lnTo>
                        <a:pt x="393" y="33"/>
                      </a:lnTo>
                      <a:lnTo>
                        <a:pt x="393" y="33"/>
                      </a:lnTo>
                      <a:cubicBezTo>
                        <a:pt x="372" y="11"/>
                        <a:pt x="350" y="0"/>
                        <a:pt x="328" y="0"/>
                      </a:cubicBezTo>
                      <a:lnTo>
                        <a:pt x="328" y="0"/>
                      </a:lnTo>
                      <a:cubicBezTo>
                        <a:pt x="306" y="0"/>
                        <a:pt x="285" y="11"/>
                        <a:pt x="262" y="33"/>
                      </a:cubicBezTo>
                      <a:lnTo>
                        <a:pt x="197" y="98"/>
                      </a:lnTo>
                      <a:lnTo>
                        <a:pt x="131" y="164"/>
                      </a:lnTo>
                      <a:lnTo>
                        <a:pt x="66" y="229"/>
                      </a:lnTo>
                      <a:lnTo>
                        <a:pt x="66" y="229"/>
                      </a:lnTo>
                      <a:cubicBezTo>
                        <a:pt x="44" y="251"/>
                        <a:pt x="27" y="279"/>
                        <a:pt x="16" y="311"/>
                      </a:cubicBezTo>
                      <a:lnTo>
                        <a:pt x="0" y="360"/>
                      </a:lnTo>
                      <a:lnTo>
                        <a:pt x="262" y="360"/>
                      </a:lnTo>
                      <a:lnTo>
                        <a:pt x="279" y="311"/>
                      </a:lnTo>
                      <a:lnTo>
                        <a:pt x="279" y="311"/>
                      </a:lnTo>
                      <a:cubicBezTo>
                        <a:pt x="289" y="279"/>
                        <a:pt x="306" y="262"/>
                        <a:pt x="328" y="262"/>
                      </a:cubicBezTo>
                      <a:lnTo>
                        <a:pt x="328" y="262"/>
                      </a:lnTo>
                      <a:cubicBezTo>
                        <a:pt x="350" y="262"/>
                        <a:pt x="366" y="279"/>
                        <a:pt x="377" y="311"/>
                      </a:cubicBezTo>
                      <a:lnTo>
                        <a:pt x="393" y="360"/>
                      </a:lnTo>
                      <a:lnTo>
                        <a:pt x="656" y="360"/>
                      </a:lnTo>
                      <a:lnTo>
                        <a:pt x="639" y="311"/>
                      </a:lnTo>
                      <a:lnTo>
                        <a:pt x="639" y="311"/>
                      </a:lnTo>
                      <a:cubicBezTo>
                        <a:pt x="628" y="279"/>
                        <a:pt x="613" y="251"/>
                        <a:pt x="590"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308">
                  <a:extLst>
                    <a:ext uri="{FF2B5EF4-FFF2-40B4-BE49-F238E27FC236}">
                      <a16:creationId xmlns:a16="http://schemas.microsoft.com/office/drawing/2014/main" id="{55B4D6DA-F7B6-744E-A5E9-ED9FE3609C8C}"/>
                    </a:ext>
                  </a:extLst>
                </p:cNvPr>
                <p:cNvSpPr>
                  <a:spLocks noChangeArrowheads="1"/>
                </p:cNvSpPr>
                <p:nvPr/>
              </p:nvSpPr>
              <p:spPr bwMode="auto">
                <a:xfrm>
                  <a:off x="4900613" y="6619875"/>
                  <a:ext cx="236537" cy="130175"/>
                </a:xfrm>
                <a:custGeom>
                  <a:avLst/>
                  <a:gdLst>
                    <a:gd name="T0" fmla="*/ 591 w 657"/>
                    <a:gd name="T1" fmla="*/ 229 h 361"/>
                    <a:gd name="T2" fmla="*/ 525 w 657"/>
                    <a:gd name="T3" fmla="*/ 164 h 361"/>
                    <a:gd name="T4" fmla="*/ 460 w 657"/>
                    <a:gd name="T5" fmla="*/ 98 h 361"/>
                    <a:gd name="T6" fmla="*/ 393 w 657"/>
                    <a:gd name="T7" fmla="*/ 33 h 361"/>
                    <a:gd name="T8" fmla="*/ 393 w 657"/>
                    <a:gd name="T9" fmla="*/ 33 h 361"/>
                    <a:gd name="T10" fmla="*/ 328 w 657"/>
                    <a:gd name="T11" fmla="*/ 0 h 361"/>
                    <a:gd name="T12" fmla="*/ 328 w 657"/>
                    <a:gd name="T13" fmla="*/ 0 h 361"/>
                    <a:gd name="T14" fmla="*/ 263 w 657"/>
                    <a:gd name="T15" fmla="*/ 33 h 361"/>
                    <a:gd name="T16" fmla="*/ 197 w 657"/>
                    <a:gd name="T17" fmla="*/ 98 h 361"/>
                    <a:gd name="T18" fmla="*/ 132 w 657"/>
                    <a:gd name="T19" fmla="*/ 164 h 361"/>
                    <a:gd name="T20" fmla="*/ 66 w 657"/>
                    <a:gd name="T21" fmla="*/ 229 h 361"/>
                    <a:gd name="T22" fmla="*/ 66 w 657"/>
                    <a:gd name="T23" fmla="*/ 229 h 361"/>
                    <a:gd name="T24" fmla="*/ 17 w 657"/>
                    <a:gd name="T25" fmla="*/ 311 h 361"/>
                    <a:gd name="T26" fmla="*/ 0 w 657"/>
                    <a:gd name="T27" fmla="*/ 360 h 361"/>
                    <a:gd name="T28" fmla="*/ 263 w 657"/>
                    <a:gd name="T29" fmla="*/ 360 h 361"/>
                    <a:gd name="T30" fmla="*/ 279 w 657"/>
                    <a:gd name="T31" fmla="*/ 311 h 361"/>
                    <a:gd name="T32" fmla="*/ 279 w 657"/>
                    <a:gd name="T33" fmla="*/ 311 h 361"/>
                    <a:gd name="T34" fmla="*/ 328 w 657"/>
                    <a:gd name="T35" fmla="*/ 262 h 361"/>
                    <a:gd name="T36" fmla="*/ 328 w 657"/>
                    <a:gd name="T37" fmla="*/ 262 h 361"/>
                    <a:gd name="T38" fmla="*/ 378 w 657"/>
                    <a:gd name="T39" fmla="*/ 311 h 361"/>
                    <a:gd name="T40" fmla="*/ 393 w 657"/>
                    <a:gd name="T41" fmla="*/ 360 h 361"/>
                    <a:gd name="T42" fmla="*/ 656 w 657"/>
                    <a:gd name="T43" fmla="*/ 360 h 361"/>
                    <a:gd name="T44" fmla="*/ 640 w 657"/>
                    <a:gd name="T45" fmla="*/ 311 h 361"/>
                    <a:gd name="T46" fmla="*/ 640 w 657"/>
                    <a:gd name="T47" fmla="*/ 311 h 361"/>
                    <a:gd name="T48" fmla="*/ 591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1" y="229"/>
                      </a:moveTo>
                      <a:lnTo>
                        <a:pt x="525" y="164"/>
                      </a:lnTo>
                      <a:lnTo>
                        <a:pt x="460" y="98"/>
                      </a:lnTo>
                      <a:lnTo>
                        <a:pt x="393" y="33"/>
                      </a:lnTo>
                      <a:lnTo>
                        <a:pt x="393" y="33"/>
                      </a:lnTo>
                      <a:cubicBezTo>
                        <a:pt x="372" y="11"/>
                        <a:pt x="350" y="0"/>
                        <a:pt x="328" y="0"/>
                      </a:cubicBezTo>
                      <a:lnTo>
                        <a:pt x="328" y="0"/>
                      </a:lnTo>
                      <a:cubicBezTo>
                        <a:pt x="307" y="0"/>
                        <a:pt x="285" y="11"/>
                        <a:pt x="263" y="33"/>
                      </a:cubicBezTo>
                      <a:lnTo>
                        <a:pt x="197" y="98"/>
                      </a:lnTo>
                      <a:lnTo>
                        <a:pt x="132" y="164"/>
                      </a:lnTo>
                      <a:lnTo>
                        <a:pt x="66" y="229"/>
                      </a:lnTo>
                      <a:lnTo>
                        <a:pt x="66" y="229"/>
                      </a:lnTo>
                      <a:cubicBezTo>
                        <a:pt x="44" y="251"/>
                        <a:pt x="28" y="279"/>
                        <a:pt x="17" y="311"/>
                      </a:cubicBezTo>
                      <a:lnTo>
                        <a:pt x="0" y="360"/>
                      </a:lnTo>
                      <a:lnTo>
                        <a:pt x="263" y="360"/>
                      </a:lnTo>
                      <a:lnTo>
                        <a:pt x="279" y="311"/>
                      </a:lnTo>
                      <a:lnTo>
                        <a:pt x="279" y="311"/>
                      </a:lnTo>
                      <a:cubicBezTo>
                        <a:pt x="290" y="279"/>
                        <a:pt x="307" y="262"/>
                        <a:pt x="328" y="262"/>
                      </a:cubicBezTo>
                      <a:lnTo>
                        <a:pt x="328" y="262"/>
                      </a:lnTo>
                      <a:cubicBezTo>
                        <a:pt x="350" y="262"/>
                        <a:pt x="367" y="279"/>
                        <a:pt x="378" y="311"/>
                      </a:cubicBezTo>
                      <a:lnTo>
                        <a:pt x="393" y="360"/>
                      </a:lnTo>
                      <a:lnTo>
                        <a:pt x="656" y="360"/>
                      </a:lnTo>
                      <a:lnTo>
                        <a:pt x="640" y="311"/>
                      </a:lnTo>
                      <a:lnTo>
                        <a:pt x="640" y="311"/>
                      </a:lnTo>
                      <a:cubicBezTo>
                        <a:pt x="628" y="279"/>
                        <a:pt x="612" y="251"/>
                        <a:pt x="591" y="22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309">
                  <a:extLst>
                    <a:ext uri="{FF2B5EF4-FFF2-40B4-BE49-F238E27FC236}">
                      <a16:creationId xmlns:a16="http://schemas.microsoft.com/office/drawing/2014/main" id="{DC7A3F3C-7196-5942-B6A6-8CB17DA7F0F3}"/>
                    </a:ext>
                  </a:extLst>
                </p:cNvPr>
                <p:cNvSpPr>
                  <a:spLocks noChangeArrowheads="1"/>
                </p:cNvSpPr>
                <p:nvPr/>
              </p:nvSpPr>
              <p:spPr bwMode="auto">
                <a:xfrm>
                  <a:off x="4618038" y="6619875"/>
                  <a:ext cx="236537" cy="130175"/>
                </a:xfrm>
                <a:custGeom>
                  <a:avLst/>
                  <a:gdLst>
                    <a:gd name="T0" fmla="*/ 590 w 657"/>
                    <a:gd name="T1" fmla="*/ 229 h 361"/>
                    <a:gd name="T2" fmla="*/ 524 w 657"/>
                    <a:gd name="T3" fmla="*/ 164 h 361"/>
                    <a:gd name="T4" fmla="*/ 459 w 657"/>
                    <a:gd name="T5" fmla="*/ 98 h 361"/>
                    <a:gd name="T6" fmla="*/ 394 w 657"/>
                    <a:gd name="T7" fmla="*/ 33 h 361"/>
                    <a:gd name="T8" fmla="*/ 394 w 657"/>
                    <a:gd name="T9" fmla="*/ 33 h 361"/>
                    <a:gd name="T10" fmla="*/ 328 w 657"/>
                    <a:gd name="T11" fmla="*/ 0 h 361"/>
                    <a:gd name="T12" fmla="*/ 328 w 657"/>
                    <a:gd name="T13" fmla="*/ 0 h 361"/>
                    <a:gd name="T14" fmla="*/ 262 w 657"/>
                    <a:gd name="T15" fmla="*/ 33 h 361"/>
                    <a:gd name="T16" fmla="*/ 196 w 657"/>
                    <a:gd name="T17" fmla="*/ 98 h 361"/>
                    <a:gd name="T18" fmla="*/ 131 w 657"/>
                    <a:gd name="T19" fmla="*/ 164 h 361"/>
                    <a:gd name="T20" fmla="*/ 66 w 657"/>
                    <a:gd name="T21" fmla="*/ 229 h 361"/>
                    <a:gd name="T22" fmla="*/ 66 w 657"/>
                    <a:gd name="T23" fmla="*/ 229 h 361"/>
                    <a:gd name="T24" fmla="*/ 16 w 657"/>
                    <a:gd name="T25" fmla="*/ 311 h 361"/>
                    <a:gd name="T26" fmla="*/ 0 w 657"/>
                    <a:gd name="T27" fmla="*/ 360 h 361"/>
                    <a:gd name="T28" fmla="*/ 262 w 657"/>
                    <a:gd name="T29" fmla="*/ 360 h 361"/>
                    <a:gd name="T30" fmla="*/ 278 w 657"/>
                    <a:gd name="T31" fmla="*/ 311 h 361"/>
                    <a:gd name="T32" fmla="*/ 278 w 657"/>
                    <a:gd name="T33" fmla="*/ 311 h 361"/>
                    <a:gd name="T34" fmla="*/ 328 w 657"/>
                    <a:gd name="T35" fmla="*/ 262 h 361"/>
                    <a:gd name="T36" fmla="*/ 328 w 657"/>
                    <a:gd name="T37" fmla="*/ 262 h 361"/>
                    <a:gd name="T38" fmla="*/ 377 w 657"/>
                    <a:gd name="T39" fmla="*/ 311 h 361"/>
                    <a:gd name="T40" fmla="*/ 394 w 657"/>
                    <a:gd name="T41" fmla="*/ 360 h 361"/>
                    <a:gd name="T42" fmla="*/ 656 w 657"/>
                    <a:gd name="T43" fmla="*/ 360 h 361"/>
                    <a:gd name="T44" fmla="*/ 640 w 657"/>
                    <a:gd name="T45" fmla="*/ 311 h 361"/>
                    <a:gd name="T46" fmla="*/ 640 w 657"/>
                    <a:gd name="T47" fmla="*/ 311 h 361"/>
                    <a:gd name="T48" fmla="*/ 590 w 657"/>
                    <a:gd name="T49"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7" h="361">
                      <a:moveTo>
                        <a:pt x="590" y="229"/>
                      </a:moveTo>
                      <a:lnTo>
                        <a:pt x="524" y="164"/>
                      </a:lnTo>
                      <a:lnTo>
                        <a:pt x="459" y="98"/>
                      </a:lnTo>
                      <a:lnTo>
                        <a:pt x="394" y="33"/>
                      </a:lnTo>
                      <a:lnTo>
                        <a:pt x="394" y="33"/>
                      </a:lnTo>
                      <a:cubicBezTo>
                        <a:pt x="371" y="11"/>
                        <a:pt x="349" y="0"/>
                        <a:pt x="328" y="0"/>
                      </a:cubicBezTo>
                      <a:lnTo>
                        <a:pt x="328" y="0"/>
                      </a:lnTo>
                      <a:cubicBezTo>
                        <a:pt x="305" y="0"/>
                        <a:pt x="284" y="11"/>
                        <a:pt x="262" y="33"/>
                      </a:cubicBezTo>
                      <a:lnTo>
                        <a:pt x="196" y="98"/>
                      </a:lnTo>
                      <a:lnTo>
                        <a:pt x="131" y="164"/>
                      </a:lnTo>
                      <a:lnTo>
                        <a:pt x="66" y="229"/>
                      </a:lnTo>
                      <a:lnTo>
                        <a:pt x="66" y="229"/>
                      </a:lnTo>
                      <a:cubicBezTo>
                        <a:pt x="43" y="251"/>
                        <a:pt x="27" y="279"/>
                        <a:pt x="16" y="311"/>
                      </a:cubicBezTo>
                      <a:lnTo>
                        <a:pt x="0" y="360"/>
                      </a:lnTo>
                      <a:lnTo>
                        <a:pt x="262" y="360"/>
                      </a:lnTo>
                      <a:lnTo>
                        <a:pt x="278" y="311"/>
                      </a:lnTo>
                      <a:lnTo>
                        <a:pt x="278" y="311"/>
                      </a:lnTo>
                      <a:cubicBezTo>
                        <a:pt x="289" y="279"/>
                        <a:pt x="305" y="262"/>
                        <a:pt x="328" y="262"/>
                      </a:cubicBezTo>
                      <a:lnTo>
                        <a:pt x="328" y="262"/>
                      </a:lnTo>
                      <a:cubicBezTo>
                        <a:pt x="349" y="262"/>
                        <a:pt x="366" y="279"/>
                        <a:pt x="377" y="311"/>
                      </a:cubicBezTo>
                      <a:lnTo>
                        <a:pt x="394" y="360"/>
                      </a:lnTo>
                      <a:lnTo>
                        <a:pt x="656" y="360"/>
                      </a:lnTo>
                      <a:lnTo>
                        <a:pt x="640" y="311"/>
                      </a:lnTo>
                      <a:lnTo>
                        <a:pt x="640" y="311"/>
                      </a:lnTo>
                      <a:cubicBezTo>
                        <a:pt x="628" y="279"/>
                        <a:pt x="612" y="251"/>
                        <a:pt x="590" y="22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310">
                  <a:extLst>
                    <a:ext uri="{FF2B5EF4-FFF2-40B4-BE49-F238E27FC236}">
                      <a16:creationId xmlns:a16="http://schemas.microsoft.com/office/drawing/2014/main" id="{F9B863D0-BDFE-FB4F-B86D-05624F48D5A4}"/>
                    </a:ext>
                  </a:extLst>
                </p:cNvPr>
                <p:cNvSpPr>
                  <a:spLocks noChangeArrowheads="1"/>
                </p:cNvSpPr>
                <p:nvPr/>
              </p:nvSpPr>
              <p:spPr bwMode="auto">
                <a:xfrm>
                  <a:off x="4452938" y="6619875"/>
                  <a:ext cx="119062" cy="130175"/>
                </a:xfrm>
                <a:custGeom>
                  <a:avLst/>
                  <a:gdLst>
                    <a:gd name="T0" fmla="*/ 262 w 329"/>
                    <a:gd name="T1" fmla="*/ 229 h 361"/>
                    <a:gd name="T2" fmla="*/ 66 w 329"/>
                    <a:gd name="T3" fmla="*/ 33 h 361"/>
                    <a:gd name="T4" fmla="*/ 66 w 329"/>
                    <a:gd name="T5" fmla="*/ 33 h 361"/>
                    <a:gd name="T6" fmla="*/ 0 w 329"/>
                    <a:gd name="T7" fmla="*/ 0 h 361"/>
                    <a:gd name="T8" fmla="*/ 0 w 329"/>
                    <a:gd name="T9" fmla="*/ 262 h 361"/>
                    <a:gd name="T10" fmla="*/ 0 w 329"/>
                    <a:gd name="T11" fmla="*/ 262 h 361"/>
                    <a:gd name="T12" fmla="*/ 49 w 329"/>
                    <a:gd name="T13" fmla="*/ 311 h 361"/>
                    <a:gd name="T14" fmla="*/ 66 w 329"/>
                    <a:gd name="T15" fmla="*/ 360 h 361"/>
                    <a:gd name="T16" fmla="*/ 328 w 329"/>
                    <a:gd name="T17" fmla="*/ 360 h 361"/>
                    <a:gd name="T18" fmla="*/ 311 w 329"/>
                    <a:gd name="T19" fmla="*/ 311 h 361"/>
                    <a:gd name="T20" fmla="*/ 311 w 329"/>
                    <a:gd name="T21" fmla="*/ 311 h 361"/>
                    <a:gd name="T22" fmla="*/ 262 w 329"/>
                    <a:gd name="T23" fmla="*/ 22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 h="361">
                      <a:moveTo>
                        <a:pt x="262" y="229"/>
                      </a:moveTo>
                      <a:lnTo>
                        <a:pt x="66" y="33"/>
                      </a:lnTo>
                      <a:lnTo>
                        <a:pt x="66" y="33"/>
                      </a:lnTo>
                      <a:cubicBezTo>
                        <a:pt x="44" y="11"/>
                        <a:pt x="22" y="0"/>
                        <a:pt x="0" y="0"/>
                      </a:cubicBezTo>
                      <a:lnTo>
                        <a:pt x="0" y="262"/>
                      </a:lnTo>
                      <a:lnTo>
                        <a:pt x="0" y="262"/>
                      </a:lnTo>
                      <a:cubicBezTo>
                        <a:pt x="22" y="262"/>
                        <a:pt x="38" y="279"/>
                        <a:pt x="49" y="311"/>
                      </a:cubicBezTo>
                      <a:lnTo>
                        <a:pt x="66" y="360"/>
                      </a:lnTo>
                      <a:lnTo>
                        <a:pt x="328" y="360"/>
                      </a:lnTo>
                      <a:lnTo>
                        <a:pt x="311" y="311"/>
                      </a:lnTo>
                      <a:lnTo>
                        <a:pt x="311" y="311"/>
                      </a:lnTo>
                      <a:cubicBezTo>
                        <a:pt x="300" y="279"/>
                        <a:pt x="284" y="251"/>
                        <a:pt x="262" y="229"/>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311">
                  <a:extLst>
                    <a:ext uri="{FF2B5EF4-FFF2-40B4-BE49-F238E27FC236}">
                      <a16:creationId xmlns:a16="http://schemas.microsoft.com/office/drawing/2014/main" id="{38CCEB40-EF2B-664C-9EA2-6B8AB445318B}"/>
                    </a:ext>
                  </a:extLst>
                </p:cNvPr>
                <p:cNvSpPr>
                  <a:spLocks noChangeArrowheads="1"/>
                </p:cNvSpPr>
                <p:nvPr/>
              </p:nvSpPr>
              <p:spPr bwMode="auto">
                <a:xfrm>
                  <a:off x="5999163" y="6619875"/>
                  <a:ext cx="23812"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312">
                  <a:extLst>
                    <a:ext uri="{FF2B5EF4-FFF2-40B4-BE49-F238E27FC236}">
                      <a16:creationId xmlns:a16="http://schemas.microsoft.com/office/drawing/2014/main" id="{B6730BD1-895E-1A47-B6D1-FEEE7E4116A0}"/>
                    </a:ext>
                  </a:extLst>
                </p:cNvPr>
                <p:cNvSpPr>
                  <a:spLocks noChangeArrowheads="1"/>
                </p:cNvSpPr>
                <p:nvPr/>
              </p:nvSpPr>
              <p:spPr bwMode="auto">
                <a:xfrm>
                  <a:off x="5715000" y="6619875"/>
                  <a:ext cx="23813" cy="23813"/>
                </a:xfrm>
                <a:custGeom>
                  <a:avLst/>
                  <a:gdLst>
                    <a:gd name="T0" fmla="*/ 33 w 66"/>
                    <a:gd name="T1" fmla="*/ 0 h 66"/>
                    <a:gd name="T2" fmla="*/ 33 w 66"/>
                    <a:gd name="T3" fmla="*/ 0 h 66"/>
                    <a:gd name="T4" fmla="*/ 0 w 66"/>
                    <a:gd name="T5" fmla="*/ 33 h 66"/>
                    <a:gd name="T6" fmla="*/ 0 w 66"/>
                    <a:gd name="T7" fmla="*/ 33 h 66"/>
                    <a:gd name="T8" fmla="*/ 33 w 66"/>
                    <a:gd name="T9" fmla="*/ 65 h 66"/>
                    <a:gd name="T10" fmla="*/ 33 w 66"/>
                    <a:gd name="T11" fmla="*/ 65 h 66"/>
                    <a:gd name="T12" fmla="*/ 65 w 66"/>
                    <a:gd name="T13" fmla="*/ 33 h 66"/>
                    <a:gd name="T14" fmla="*/ 65 w 66"/>
                    <a:gd name="T15" fmla="*/ 33 h 66"/>
                    <a:gd name="T16" fmla="*/ 33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3" y="0"/>
                      </a:moveTo>
                      <a:lnTo>
                        <a:pt x="33" y="0"/>
                      </a:lnTo>
                      <a:cubicBezTo>
                        <a:pt x="11" y="0"/>
                        <a:pt x="0" y="11"/>
                        <a:pt x="0" y="33"/>
                      </a:cubicBezTo>
                      <a:lnTo>
                        <a:pt x="0" y="33"/>
                      </a:lnTo>
                      <a:cubicBezTo>
                        <a:pt x="0" y="54"/>
                        <a:pt x="11" y="65"/>
                        <a:pt x="33" y="65"/>
                      </a:cubicBezTo>
                      <a:lnTo>
                        <a:pt x="33" y="65"/>
                      </a:lnTo>
                      <a:cubicBezTo>
                        <a:pt x="55" y="65"/>
                        <a:pt x="65" y="54"/>
                        <a:pt x="65" y="33"/>
                      </a:cubicBezTo>
                      <a:lnTo>
                        <a:pt x="65" y="33"/>
                      </a:lnTo>
                      <a:cubicBezTo>
                        <a:pt x="65"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313">
                  <a:extLst>
                    <a:ext uri="{FF2B5EF4-FFF2-40B4-BE49-F238E27FC236}">
                      <a16:creationId xmlns:a16="http://schemas.microsoft.com/office/drawing/2014/main" id="{079B5AC8-1C91-0D4D-95F7-5C474A76A19D}"/>
                    </a:ext>
                  </a:extLst>
                </p:cNvPr>
                <p:cNvSpPr>
                  <a:spLocks noChangeArrowheads="1"/>
                </p:cNvSpPr>
                <p:nvPr/>
              </p:nvSpPr>
              <p:spPr bwMode="auto">
                <a:xfrm>
                  <a:off x="5432425" y="6619875"/>
                  <a:ext cx="23813"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4" y="65"/>
                        <a:pt x="65" y="54"/>
                        <a:pt x="65" y="33"/>
                      </a:cubicBezTo>
                      <a:lnTo>
                        <a:pt x="65" y="33"/>
                      </a:lnTo>
                      <a:cubicBezTo>
                        <a:pt x="65" y="11"/>
                        <a:pt x="54"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314">
                  <a:extLst>
                    <a:ext uri="{FF2B5EF4-FFF2-40B4-BE49-F238E27FC236}">
                      <a16:creationId xmlns:a16="http://schemas.microsoft.com/office/drawing/2014/main" id="{C430AA24-497C-AC40-8A92-230079DEFD51}"/>
                    </a:ext>
                  </a:extLst>
                </p:cNvPr>
                <p:cNvSpPr>
                  <a:spLocks noChangeArrowheads="1"/>
                </p:cNvSpPr>
                <p:nvPr/>
              </p:nvSpPr>
              <p:spPr bwMode="auto">
                <a:xfrm>
                  <a:off x="5149850" y="6619875"/>
                  <a:ext cx="23813" cy="23813"/>
                </a:xfrm>
                <a:custGeom>
                  <a:avLst/>
                  <a:gdLst>
                    <a:gd name="T0" fmla="*/ 32 w 67"/>
                    <a:gd name="T1" fmla="*/ 0 h 66"/>
                    <a:gd name="T2" fmla="*/ 32 w 67"/>
                    <a:gd name="T3" fmla="*/ 0 h 66"/>
                    <a:gd name="T4" fmla="*/ 0 w 67"/>
                    <a:gd name="T5" fmla="*/ 33 h 66"/>
                    <a:gd name="T6" fmla="*/ 0 w 67"/>
                    <a:gd name="T7" fmla="*/ 33 h 66"/>
                    <a:gd name="T8" fmla="*/ 32 w 67"/>
                    <a:gd name="T9" fmla="*/ 65 h 66"/>
                    <a:gd name="T10" fmla="*/ 32 w 67"/>
                    <a:gd name="T11" fmla="*/ 65 h 66"/>
                    <a:gd name="T12" fmla="*/ 66 w 67"/>
                    <a:gd name="T13" fmla="*/ 33 h 66"/>
                    <a:gd name="T14" fmla="*/ 66 w 67"/>
                    <a:gd name="T15" fmla="*/ 33 h 66"/>
                    <a:gd name="T16" fmla="*/ 32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2" y="0"/>
                      </a:moveTo>
                      <a:lnTo>
                        <a:pt x="32" y="0"/>
                      </a:lnTo>
                      <a:cubicBezTo>
                        <a:pt x="11" y="0"/>
                        <a:pt x="0" y="11"/>
                        <a:pt x="0" y="33"/>
                      </a:cubicBezTo>
                      <a:lnTo>
                        <a:pt x="0" y="33"/>
                      </a:lnTo>
                      <a:cubicBezTo>
                        <a:pt x="0" y="54"/>
                        <a:pt x="11" y="65"/>
                        <a:pt x="32" y="65"/>
                      </a:cubicBezTo>
                      <a:lnTo>
                        <a:pt x="32" y="65"/>
                      </a:lnTo>
                      <a:cubicBezTo>
                        <a:pt x="55" y="65"/>
                        <a:pt x="66" y="54"/>
                        <a:pt x="66" y="33"/>
                      </a:cubicBezTo>
                      <a:lnTo>
                        <a:pt x="66" y="33"/>
                      </a:lnTo>
                      <a:cubicBezTo>
                        <a:pt x="66" y="11"/>
                        <a:pt x="55"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315">
                  <a:extLst>
                    <a:ext uri="{FF2B5EF4-FFF2-40B4-BE49-F238E27FC236}">
                      <a16:creationId xmlns:a16="http://schemas.microsoft.com/office/drawing/2014/main" id="{D080D4EF-A57B-1444-B7A2-A456D75E6749}"/>
                    </a:ext>
                  </a:extLst>
                </p:cNvPr>
                <p:cNvSpPr>
                  <a:spLocks noChangeArrowheads="1"/>
                </p:cNvSpPr>
                <p:nvPr/>
              </p:nvSpPr>
              <p:spPr bwMode="auto">
                <a:xfrm>
                  <a:off x="4865688" y="6619875"/>
                  <a:ext cx="23812" cy="23813"/>
                </a:xfrm>
                <a:custGeom>
                  <a:avLst/>
                  <a:gdLst>
                    <a:gd name="T0" fmla="*/ 33 w 67"/>
                    <a:gd name="T1" fmla="*/ 0 h 66"/>
                    <a:gd name="T2" fmla="*/ 33 w 67"/>
                    <a:gd name="T3" fmla="*/ 0 h 66"/>
                    <a:gd name="T4" fmla="*/ 0 w 67"/>
                    <a:gd name="T5" fmla="*/ 33 h 66"/>
                    <a:gd name="T6" fmla="*/ 0 w 67"/>
                    <a:gd name="T7" fmla="*/ 33 h 66"/>
                    <a:gd name="T8" fmla="*/ 33 w 67"/>
                    <a:gd name="T9" fmla="*/ 65 h 66"/>
                    <a:gd name="T10" fmla="*/ 33 w 67"/>
                    <a:gd name="T11" fmla="*/ 65 h 66"/>
                    <a:gd name="T12" fmla="*/ 66 w 67"/>
                    <a:gd name="T13" fmla="*/ 33 h 66"/>
                    <a:gd name="T14" fmla="*/ 66 w 67"/>
                    <a:gd name="T15" fmla="*/ 33 h 66"/>
                    <a:gd name="T16" fmla="*/ 33 w 67"/>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66">
                      <a:moveTo>
                        <a:pt x="33" y="0"/>
                      </a:moveTo>
                      <a:lnTo>
                        <a:pt x="33" y="0"/>
                      </a:lnTo>
                      <a:cubicBezTo>
                        <a:pt x="11" y="0"/>
                        <a:pt x="0" y="11"/>
                        <a:pt x="0" y="33"/>
                      </a:cubicBezTo>
                      <a:lnTo>
                        <a:pt x="0" y="33"/>
                      </a:lnTo>
                      <a:cubicBezTo>
                        <a:pt x="0" y="54"/>
                        <a:pt x="11" y="65"/>
                        <a:pt x="33" y="65"/>
                      </a:cubicBezTo>
                      <a:lnTo>
                        <a:pt x="33" y="65"/>
                      </a:lnTo>
                      <a:cubicBezTo>
                        <a:pt x="55" y="65"/>
                        <a:pt x="66" y="54"/>
                        <a:pt x="66" y="33"/>
                      </a:cubicBezTo>
                      <a:lnTo>
                        <a:pt x="66" y="33"/>
                      </a:lnTo>
                      <a:cubicBezTo>
                        <a:pt x="66" y="11"/>
                        <a:pt x="55" y="0"/>
                        <a:pt x="33"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316">
                  <a:extLst>
                    <a:ext uri="{FF2B5EF4-FFF2-40B4-BE49-F238E27FC236}">
                      <a16:creationId xmlns:a16="http://schemas.microsoft.com/office/drawing/2014/main" id="{412E32B3-92F4-044C-ACF5-4FF450BA1F0F}"/>
                    </a:ext>
                  </a:extLst>
                </p:cNvPr>
                <p:cNvSpPr>
                  <a:spLocks noChangeArrowheads="1"/>
                </p:cNvSpPr>
                <p:nvPr/>
              </p:nvSpPr>
              <p:spPr bwMode="auto">
                <a:xfrm>
                  <a:off x="4583113" y="6619875"/>
                  <a:ext cx="23812" cy="23813"/>
                </a:xfrm>
                <a:custGeom>
                  <a:avLst/>
                  <a:gdLst>
                    <a:gd name="T0" fmla="*/ 32 w 66"/>
                    <a:gd name="T1" fmla="*/ 0 h 66"/>
                    <a:gd name="T2" fmla="*/ 32 w 66"/>
                    <a:gd name="T3" fmla="*/ 0 h 66"/>
                    <a:gd name="T4" fmla="*/ 0 w 66"/>
                    <a:gd name="T5" fmla="*/ 33 h 66"/>
                    <a:gd name="T6" fmla="*/ 0 w 66"/>
                    <a:gd name="T7" fmla="*/ 33 h 66"/>
                    <a:gd name="T8" fmla="*/ 32 w 66"/>
                    <a:gd name="T9" fmla="*/ 65 h 66"/>
                    <a:gd name="T10" fmla="*/ 32 w 66"/>
                    <a:gd name="T11" fmla="*/ 65 h 66"/>
                    <a:gd name="T12" fmla="*/ 65 w 66"/>
                    <a:gd name="T13" fmla="*/ 33 h 66"/>
                    <a:gd name="T14" fmla="*/ 65 w 66"/>
                    <a:gd name="T15" fmla="*/ 33 h 66"/>
                    <a:gd name="T16" fmla="*/ 32 w 6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32" y="0"/>
                      </a:moveTo>
                      <a:lnTo>
                        <a:pt x="32" y="0"/>
                      </a:lnTo>
                      <a:cubicBezTo>
                        <a:pt x="10" y="0"/>
                        <a:pt x="0" y="11"/>
                        <a:pt x="0" y="33"/>
                      </a:cubicBezTo>
                      <a:lnTo>
                        <a:pt x="0" y="33"/>
                      </a:lnTo>
                      <a:cubicBezTo>
                        <a:pt x="0" y="54"/>
                        <a:pt x="10" y="65"/>
                        <a:pt x="32" y="65"/>
                      </a:cubicBezTo>
                      <a:lnTo>
                        <a:pt x="32" y="65"/>
                      </a:lnTo>
                      <a:cubicBezTo>
                        <a:pt x="55" y="65"/>
                        <a:pt x="65" y="54"/>
                        <a:pt x="65" y="33"/>
                      </a:cubicBezTo>
                      <a:lnTo>
                        <a:pt x="65" y="33"/>
                      </a:lnTo>
                      <a:cubicBezTo>
                        <a:pt x="65" y="11"/>
                        <a:pt x="55" y="0"/>
                        <a:pt x="32" y="0"/>
                      </a:cubicBezTo>
                    </a:path>
                  </a:pathLst>
                </a:custGeom>
                <a:solidFill>
                  <a:srgbClr val="C02C2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8" name="Group 5">
              <a:extLst>
                <a:ext uri="{FF2B5EF4-FFF2-40B4-BE49-F238E27FC236}">
                  <a16:creationId xmlns:a16="http://schemas.microsoft.com/office/drawing/2014/main" id="{631ED19F-1D19-EB4C-8FA2-5879AFA54F9B}"/>
                </a:ext>
              </a:extLst>
            </p:cNvPr>
            <p:cNvGrpSpPr>
              <a:grpSpLocks noChangeAspect="1"/>
            </p:cNvGrpSpPr>
            <p:nvPr/>
          </p:nvGrpSpPr>
          <p:grpSpPr>
            <a:xfrm>
              <a:off x="2051915" y="-176464"/>
              <a:ext cx="1620000" cy="7666640"/>
              <a:chOff x="1955663" y="-888984"/>
              <a:chExt cx="1440000" cy="6814791"/>
            </a:xfrm>
          </p:grpSpPr>
          <p:grpSp>
            <p:nvGrpSpPr>
              <p:cNvPr id="9" name="Group 545">
                <a:extLst>
                  <a:ext uri="{FF2B5EF4-FFF2-40B4-BE49-F238E27FC236}">
                    <a16:creationId xmlns:a16="http://schemas.microsoft.com/office/drawing/2014/main" id="{D7FB3FD8-390D-7543-BA90-9AD08CAA3D5C}"/>
                  </a:ext>
                </a:extLst>
              </p:cNvPr>
              <p:cNvGrpSpPr/>
              <p:nvPr/>
            </p:nvGrpSpPr>
            <p:grpSpPr>
              <a:xfrm rot="5400000">
                <a:off x="2521377" y="-1416379"/>
                <a:ext cx="338824" cy="1393613"/>
                <a:chOff x="1054100" y="1865313"/>
                <a:chExt cx="266700" cy="1096962"/>
              </a:xfrm>
            </p:grpSpPr>
            <p:sp>
              <p:nvSpPr>
                <p:cNvPr id="94" name="Freeform 39">
                  <a:extLst>
                    <a:ext uri="{FF2B5EF4-FFF2-40B4-BE49-F238E27FC236}">
                      <a16:creationId xmlns:a16="http://schemas.microsoft.com/office/drawing/2014/main" id="{E7577771-40B6-5E46-9C31-56CAA0AD1FF6}"/>
                    </a:ext>
                  </a:extLst>
                </p:cNvPr>
                <p:cNvSpPr>
                  <a:spLocks noChangeArrowheads="1"/>
                </p:cNvSpPr>
                <p:nvPr/>
              </p:nvSpPr>
              <p:spPr bwMode="auto">
                <a:xfrm>
                  <a:off x="1054100" y="1865313"/>
                  <a:ext cx="266700" cy="1096962"/>
                </a:xfrm>
                <a:custGeom>
                  <a:avLst/>
                  <a:gdLst>
                    <a:gd name="T0" fmla="*/ 279 w 739"/>
                    <a:gd name="T1" fmla="*/ 2442 h 3049"/>
                    <a:gd name="T2" fmla="*/ 312 w 739"/>
                    <a:gd name="T3" fmla="*/ 2376 h 3049"/>
                    <a:gd name="T4" fmla="*/ 344 w 739"/>
                    <a:gd name="T5" fmla="*/ 2376 h 3049"/>
                    <a:gd name="T6" fmla="*/ 213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1 w 739"/>
                    <a:gd name="T19" fmla="*/ 541 h 3049"/>
                    <a:gd name="T20" fmla="*/ 148 w 739"/>
                    <a:gd name="T21" fmla="*/ 475 h 3049"/>
                    <a:gd name="T22" fmla="*/ 115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2 w 739"/>
                    <a:gd name="T35" fmla="*/ 672 h 3049"/>
                    <a:gd name="T36" fmla="*/ 721 w 739"/>
                    <a:gd name="T37" fmla="*/ 1557 h 3049"/>
                    <a:gd name="T38" fmla="*/ 492 w 739"/>
                    <a:gd name="T39" fmla="*/ 1786 h 3049"/>
                    <a:gd name="T40" fmla="*/ 197 w 739"/>
                    <a:gd name="T41" fmla="*/ 2081 h 3049"/>
                    <a:gd name="T42" fmla="*/ 50 w 739"/>
                    <a:gd name="T43" fmla="*/ 2245 h 3049"/>
                    <a:gd name="T44" fmla="*/ 459 w 739"/>
                    <a:gd name="T45" fmla="*/ 2278 h 3049"/>
                    <a:gd name="T46" fmla="*/ 525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8 w 739"/>
                    <a:gd name="T73" fmla="*/ 1590 h 3049"/>
                    <a:gd name="T74" fmla="*/ 590 w 739"/>
                    <a:gd name="T75" fmla="*/ 1491 h 3049"/>
                    <a:gd name="T76" fmla="*/ 131 w 739"/>
                    <a:gd name="T77" fmla="*/ 704 h 3049"/>
                    <a:gd name="T78" fmla="*/ 213 w 739"/>
                    <a:gd name="T79" fmla="*/ 672 h 3049"/>
                    <a:gd name="T80" fmla="*/ 66 w 739"/>
                    <a:gd name="T81" fmla="*/ 508 h 3049"/>
                    <a:gd name="T82" fmla="*/ 0 w 739"/>
                    <a:gd name="T83" fmla="*/ 360 h 3049"/>
                    <a:gd name="T84" fmla="*/ 0 w 739"/>
                    <a:gd name="T85" fmla="*/ 0 h 3049"/>
                    <a:gd name="T86" fmla="*/ 148 w 739"/>
                    <a:gd name="T87" fmla="*/ 147 h 3049"/>
                    <a:gd name="T88" fmla="*/ 50 w 739"/>
                    <a:gd name="T89" fmla="*/ 213 h 3049"/>
                    <a:gd name="T90" fmla="*/ 230 w 739"/>
                    <a:gd name="T91" fmla="*/ 409 h 3049"/>
                    <a:gd name="T92" fmla="*/ 459 w 739"/>
                    <a:gd name="T93" fmla="*/ 639 h 3049"/>
                    <a:gd name="T94" fmla="*/ 517 w 739"/>
                    <a:gd name="T95" fmla="*/ 762 h 3049"/>
                    <a:gd name="T96" fmla="*/ 74 w 739"/>
                    <a:gd name="T97" fmla="*/ 778 h 3049"/>
                    <a:gd name="T98" fmla="*/ 98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6" y="2442"/>
                      </a:moveTo>
                      <a:lnTo>
                        <a:pt x="246" y="2442"/>
                      </a:lnTo>
                      <a:cubicBezTo>
                        <a:pt x="246" y="2452"/>
                        <a:pt x="252" y="2458"/>
                        <a:pt x="262" y="2458"/>
                      </a:cubicBezTo>
                      <a:lnTo>
                        <a:pt x="262" y="2458"/>
                      </a:lnTo>
                      <a:cubicBezTo>
                        <a:pt x="273" y="2458"/>
                        <a:pt x="279" y="2452"/>
                        <a:pt x="279" y="2442"/>
                      </a:cubicBezTo>
                      <a:lnTo>
                        <a:pt x="279" y="2442"/>
                      </a:lnTo>
                      <a:cubicBezTo>
                        <a:pt x="279" y="2431"/>
                        <a:pt x="273" y="2425"/>
                        <a:pt x="262" y="2425"/>
                      </a:cubicBezTo>
                      <a:lnTo>
                        <a:pt x="262" y="2425"/>
                      </a:lnTo>
                      <a:cubicBezTo>
                        <a:pt x="252" y="2425"/>
                        <a:pt x="246" y="2431"/>
                        <a:pt x="246" y="2442"/>
                      </a:cubicBezTo>
                      <a:close/>
                      <a:moveTo>
                        <a:pt x="312" y="2376"/>
                      </a:moveTo>
                      <a:lnTo>
                        <a:pt x="312" y="2376"/>
                      </a:lnTo>
                      <a:cubicBezTo>
                        <a:pt x="312" y="2387"/>
                        <a:pt x="317" y="2393"/>
                        <a:pt x="328" y="2393"/>
                      </a:cubicBezTo>
                      <a:lnTo>
                        <a:pt x="328" y="2393"/>
                      </a:lnTo>
                      <a:cubicBezTo>
                        <a:pt x="339" y="2393"/>
                        <a:pt x="344" y="2387"/>
                        <a:pt x="344" y="2376"/>
                      </a:cubicBezTo>
                      <a:lnTo>
                        <a:pt x="344" y="2376"/>
                      </a:lnTo>
                      <a:cubicBezTo>
                        <a:pt x="344" y="2365"/>
                        <a:pt x="339" y="2360"/>
                        <a:pt x="328" y="2360"/>
                      </a:cubicBezTo>
                      <a:lnTo>
                        <a:pt x="328" y="2360"/>
                      </a:lnTo>
                      <a:cubicBezTo>
                        <a:pt x="317" y="2360"/>
                        <a:pt x="312" y="2365"/>
                        <a:pt x="312" y="2376"/>
                      </a:cubicBezTo>
                      <a:close/>
                      <a:moveTo>
                        <a:pt x="213" y="2507"/>
                      </a:moveTo>
                      <a:lnTo>
                        <a:pt x="213" y="2507"/>
                      </a:lnTo>
                      <a:cubicBezTo>
                        <a:pt x="213" y="2496"/>
                        <a:pt x="208" y="2491"/>
                        <a:pt x="197" y="2491"/>
                      </a:cubicBezTo>
                      <a:lnTo>
                        <a:pt x="197" y="2491"/>
                      </a:lnTo>
                      <a:cubicBezTo>
                        <a:pt x="186" y="2491"/>
                        <a:pt x="181" y="2496"/>
                        <a:pt x="181" y="2507"/>
                      </a:cubicBezTo>
                      <a:lnTo>
                        <a:pt x="181" y="2507"/>
                      </a:lnTo>
                      <a:cubicBezTo>
                        <a:pt x="181" y="2518"/>
                        <a:pt x="186" y="2524"/>
                        <a:pt x="197" y="2524"/>
                      </a:cubicBezTo>
                      <a:lnTo>
                        <a:pt x="197" y="2524"/>
                      </a:lnTo>
                      <a:cubicBezTo>
                        <a:pt x="208" y="2524"/>
                        <a:pt x="213" y="2518"/>
                        <a:pt x="213" y="2507"/>
                      </a:cubicBezTo>
                      <a:close/>
                      <a:moveTo>
                        <a:pt x="148" y="2573"/>
                      </a:moveTo>
                      <a:lnTo>
                        <a:pt x="148" y="2573"/>
                      </a:lnTo>
                      <a:cubicBezTo>
                        <a:pt x="148" y="2562"/>
                        <a:pt x="142" y="2556"/>
                        <a:pt x="131" y="2556"/>
                      </a:cubicBezTo>
                      <a:lnTo>
                        <a:pt x="131" y="2556"/>
                      </a:lnTo>
                      <a:cubicBezTo>
                        <a:pt x="121" y="2556"/>
                        <a:pt x="115" y="2562"/>
                        <a:pt x="115" y="2573"/>
                      </a:cubicBezTo>
                      <a:lnTo>
                        <a:pt x="115" y="2573"/>
                      </a:lnTo>
                      <a:cubicBezTo>
                        <a:pt x="115" y="2584"/>
                        <a:pt x="121" y="2589"/>
                        <a:pt x="131" y="2589"/>
                      </a:cubicBezTo>
                      <a:lnTo>
                        <a:pt x="131" y="2589"/>
                      </a:lnTo>
                      <a:cubicBezTo>
                        <a:pt x="142" y="2589"/>
                        <a:pt x="148" y="2584"/>
                        <a:pt x="148" y="2573"/>
                      </a:cubicBezTo>
                      <a:close/>
                      <a:moveTo>
                        <a:pt x="82" y="2638"/>
                      </a:moveTo>
                      <a:lnTo>
                        <a:pt x="82" y="2638"/>
                      </a:lnTo>
                      <a:cubicBezTo>
                        <a:pt x="82" y="2627"/>
                        <a:pt x="77" y="2622"/>
                        <a:pt x="66" y="2622"/>
                      </a:cubicBezTo>
                      <a:lnTo>
                        <a:pt x="66" y="2622"/>
                      </a:lnTo>
                      <a:cubicBezTo>
                        <a:pt x="55" y="2622"/>
                        <a:pt x="50" y="2627"/>
                        <a:pt x="50" y="2638"/>
                      </a:cubicBezTo>
                      <a:lnTo>
                        <a:pt x="50" y="2638"/>
                      </a:lnTo>
                      <a:cubicBezTo>
                        <a:pt x="50" y="2650"/>
                        <a:pt x="55" y="2655"/>
                        <a:pt x="66" y="2655"/>
                      </a:cubicBezTo>
                      <a:lnTo>
                        <a:pt x="66" y="2655"/>
                      </a:lnTo>
                      <a:cubicBezTo>
                        <a:pt x="77" y="2655"/>
                        <a:pt x="82" y="2650"/>
                        <a:pt x="82" y="2638"/>
                      </a:cubicBezTo>
                      <a:close/>
                      <a:moveTo>
                        <a:pt x="213" y="541"/>
                      </a:moveTo>
                      <a:lnTo>
                        <a:pt x="213" y="541"/>
                      </a:lnTo>
                      <a:cubicBezTo>
                        <a:pt x="213" y="529"/>
                        <a:pt x="208" y="524"/>
                        <a:pt x="197" y="524"/>
                      </a:cubicBezTo>
                      <a:lnTo>
                        <a:pt x="197" y="524"/>
                      </a:lnTo>
                      <a:cubicBezTo>
                        <a:pt x="186" y="524"/>
                        <a:pt x="181" y="529"/>
                        <a:pt x="181" y="541"/>
                      </a:cubicBezTo>
                      <a:lnTo>
                        <a:pt x="181" y="541"/>
                      </a:lnTo>
                      <a:cubicBezTo>
                        <a:pt x="181" y="551"/>
                        <a:pt x="186" y="557"/>
                        <a:pt x="197" y="557"/>
                      </a:cubicBezTo>
                      <a:lnTo>
                        <a:pt x="197" y="557"/>
                      </a:lnTo>
                      <a:cubicBezTo>
                        <a:pt x="208" y="557"/>
                        <a:pt x="213" y="551"/>
                        <a:pt x="213" y="541"/>
                      </a:cubicBezTo>
                      <a:close/>
                      <a:moveTo>
                        <a:pt x="148" y="475"/>
                      </a:moveTo>
                      <a:lnTo>
                        <a:pt x="148" y="475"/>
                      </a:lnTo>
                      <a:cubicBezTo>
                        <a:pt x="148" y="464"/>
                        <a:pt x="142" y="458"/>
                        <a:pt x="131" y="458"/>
                      </a:cubicBezTo>
                      <a:lnTo>
                        <a:pt x="131" y="458"/>
                      </a:lnTo>
                      <a:cubicBezTo>
                        <a:pt x="121" y="458"/>
                        <a:pt x="115" y="464"/>
                        <a:pt x="115" y="475"/>
                      </a:cubicBezTo>
                      <a:lnTo>
                        <a:pt x="115" y="475"/>
                      </a:lnTo>
                      <a:cubicBezTo>
                        <a:pt x="115" y="486"/>
                        <a:pt x="121" y="491"/>
                        <a:pt x="131" y="491"/>
                      </a:cubicBezTo>
                      <a:lnTo>
                        <a:pt x="131" y="491"/>
                      </a:lnTo>
                      <a:cubicBezTo>
                        <a:pt x="142" y="491"/>
                        <a:pt x="148" y="486"/>
                        <a:pt x="148" y="475"/>
                      </a:cubicBezTo>
                      <a:close/>
                      <a:moveTo>
                        <a:pt x="82" y="409"/>
                      </a:moveTo>
                      <a:lnTo>
                        <a:pt x="82" y="409"/>
                      </a:lnTo>
                      <a:cubicBezTo>
                        <a:pt x="82" y="398"/>
                        <a:pt x="77" y="393"/>
                        <a:pt x="66" y="393"/>
                      </a:cubicBezTo>
                      <a:lnTo>
                        <a:pt x="66" y="393"/>
                      </a:lnTo>
                      <a:cubicBezTo>
                        <a:pt x="55" y="393"/>
                        <a:pt x="50" y="398"/>
                        <a:pt x="50" y="409"/>
                      </a:cubicBezTo>
                      <a:lnTo>
                        <a:pt x="50" y="409"/>
                      </a:lnTo>
                      <a:cubicBezTo>
                        <a:pt x="50" y="420"/>
                        <a:pt x="55" y="426"/>
                        <a:pt x="66" y="426"/>
                      </a:cubicBezTo>
                      <a:lnTo>
                        <a:pt x="66" y="426"/>
                      </a:lnTo>
                      <a:cubicBezTo>
                        <a:pt x="77" y="426"/>
                        <a:pt x="82" y="420"/>
                        <a:pt x="82" y="409"/>
                      </a:cubicBezTo>
                      <a:close/>
                      <a:moveTo>
                        <a:pt x="246" y="606"/>
                      </a:moveTo>
                      <a:lnTo>
                        <a:pt x="246" y="606"/>
                      </a:lnTo>
                      <a:cubicBezTo>
                        <a:pt x="246" y="617"/>
                        <a:pt x="252" y="622"/>
                        <a:pt x="262" y="622"/>
                      </a:cubicBezTo>
                      <a:lnTo>
                        <a:pt x="262" y="622"/>
                      </a:lnTo>
                      <a:cubicBezTo>
                        <a:pt x="273" y="622"/>
                        <a:pt x="279" y="617"/>
                        <a:pt x="279" y="606"/>
                      </a:cubicBezTo>
                      <a:lnTo>
                        <a:pt x="279" y="606"/>
                      </a:lnTo>
                      <a:cubicBezTo>
                        <a:pt x="279" y="595"/>
                        <a:pt x="273" y="589"/>
                        <a:pt x="262" y="589"/>
                      </a:cubicBezTo>
                      <a:lnTo>
                        <a:pt x="262" y="589"/>
                      </a:lnTo>
                      <a:cubicBezTo>
                        <a:pt x="252" y="589"/>
                        <a:pt x="246" y="595"/>
                        <a:pt x="246" y="606"/>
                      </a:cubicBezTo>
                      <a:close/>
                      <a:moveTo>
                        <a:pt x="312" y="672"/>
                      </a:moveTo>
                      <a:lnTo>
                        <a:pt x="312" y="672"/>
                      </a:lnTo>
                      <a:cubicBezTo>
                        <a:pt x="312" y="683"/>
                        <a:pt x="317" y="688"/>
                        <a:pt x="328" y="688"/>
                      </a:cubicBezTo>
                      <a:lnTo>
                        <a:pt x="328" y="688"/>
                      </a:lnTo>
                      <a:cubicBezTo>
                        <a:pt x="339" y="688"/>
                        <a:pt x="344" y="683"/>
                        <a:pt x="344" y="672"/>
                      </a:cubicBezTo>
                      <a:lnTo>
                        <a:pt x="344" y="672"/>
                      </a:lnTo>
                      <a:cubicBezTo>
                        <a:pt x="344" y="660"/>
                        <a:pt x="339" y="655"/>
                        <a:pt x="328" y="655"/>
                      </a:cubicBezTo>
                      <a:lnTo>
                        <a:pt x="328" y="655"/>
                      </a:lnTo>
                      <a:cubicBezTo>
                        <a:pt x="317" y="655"/>
                        <a:pt x="312" y="660"/>
                        <a:pt x="312" y="672"/>
                      </a:cubicBezTo>
                      <a:close/>
                      <a:moveTo>
                        <a:pt x="721" y="1491"/>
                      </a:moveTo>
                      <a:lnTo>
                        <a:pt x="721" y="1491"/>
                      </a:lnTo>
                      <a:cubicBezTo>
                        <a:pt x="732" y="1502"/>
                        <a:pt x="738" y="1513"/>
                        <a:pt x="738" y="1524"/>
                      </a:cubicBezTo>
                      <a:lnTo>
                        <a:pt x="738" y="1524"/>
                      </a:lnTo>
                      <a:cubicBezTo>
                        <a:pt x="738" y="1535"/>
                        <a:pt x="732" y="1545"/>
                        <a:pt x="721" y="1557"/>
                      </a:cubicBezTo>
                      <a:lnTo>
                        <a:pt x="689" y="1590"/>
                      </a:lnTo>
                      <a:lnTo>
                        <a:pt x="656" y="1623"/>
                      </a:lnTo>
                      <a:lnTo>
                        <a:pt x="558" y="1721"/>
                      </a:lnTo>
                      <a:lnTo>
                        <a:pt x="525" y="1754"/>
                      </a:lnTo>
                      <a:lnTo>
                        <a:pt x="492" y="1786"/>
                      </a:lnTo>
                      <a:lnTo>
                        <a:pt x="394" y="1885"/>
                      </a:lnTo>
                      <a:lnTo>
                        <a:pt x="361" y="1917"/>
                      </a:lnTo>
                      <a:lnTo>
                        <a:pt x="328" y="1950"/>
                      </a:lnTo>
                      <a:lnTo>
                        <a:pt x="230" y="2048"/>
                      </a:lnTo>
                      <a:lnTo>
                        <a:pt x="197" y="2081"/>
                      </a:lnTo>
                      <a:lnTo>
                        <a:pt x="164" y="2114"/>
                      </a:lnTo>
                      <a:lnTo>
                        <a:pt x="66" y="2212"/>
                      </a:lnTo>
                      <a:lnTo>
                        <a:pt x="66" y="2212"/>
                      </a:lnTo>
                      <a:cubicBezTo>
                        <a:pt x="55" y="2223"/>
                        <a:pt x="50" y="2234"/>
                        <a:pt x="50" y="2245"/>
                      </a:cubicBezTo>
                      <a:lnTo>
                        <a:pt x="50" y="2245"/>
                      </a:lnTo>
                      <a:cubicBezTo>
                        <a:pt x="50" y="2256"/>
                        <a:pt x="57" y="2264"/>
                        <a:pt x="74" y="2270"/>
                      </a:cubicBezTo>
                      <a:lnTo>
                        <a:pt x="74" y="2270"/>
                      </a:lnTo>
                      <a:cubicBezTo>
                        <a:pt x="91" y="2275"/>
                        <a:pt x="110" y="2278"/>
                        <a:pt x="131" y="2278"/>
                      </a:cubicBezTo>
                      <a:lnTo>
                        <a:pt x="459" y="2278"/>
                      </a:lnTo>
                      <a:lnTo>
                        <a:pt x="459" y="2278"/>
                      </a:lnTo>
                      <a:cubicBezTo>
                        <a:pt x="481" y="2278"/>
                        <a:pt x="500" y="2281"/>
                        <a:pt x="517" y="2286"/>
                      </a:cubicBezTo>
                      <a:lnTo>
                        <a:pt x="517" y="2286"/>
                      </a:lnTo>
                      <a:cubicBezTo>
                        <a:pt x="533" y="2291"/>
                        <a:pt x="541" y="2300"/>
                        <a:pt x="541" y="2310"/>
                      </a:cubicBezTo>
                      <a:lnTo>
                        <a:pt x="541" y="2310"/>
                      </a:lnTo>
                      <a:cubicBezTo>
                        <a:pt x="541" y="2321"/>
                        <a:pt x="536" y="2333"/>
                        <a:pt x="525" y="2344"/>
                      </a:cubicBezTo>
                      <a:lnTo>
                        <a:pt x="492"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8" y="2769"/>
                      </a:lnTo>
                      <a:lnTo>
                        <a:pt x="66" y="2802"/>
                      </a:lnTo>
                      <a:lnTo>
                        <a:pt x="66" y="2802"/>
                      </a:lnTo>
                      <a:cubicBezTo>
                        <a:pt x="55" y="2814"/>
                        <a:pt x="50" y="2824"/>
                        <a:pt x="50" y="2835"/>
                      </a:cubicBezTo>
                      <a:lnTo>
                        <a:pt x="50" y="2835"/>
                      </a:lnTo>
                      <a:cubicBezTo>
                        <a:pt x="50" y="2846"/>
                        <a:pt x="57" y="2854"/>
                        <a:pt x="74" y="2860"/>
                      </a:cubicBezTo>
                      <a:lnTo>
                        <a:pt x="123" y="2877"/>
                      </a:lnTo>
                      <a:lnTo>
                        <a:pt x="123" y="2877"/>
                      </a:lnTo>
                      <a:cubicBezTo>
                        <a:pt x="140" y="2882"/>
                        <a:pt x="148" y="2889"/>
                        <a:pt x="148" y="2901"/>
                      </a:cubicBezTo>
                      <a:lnTo>
                        <a:pt x="148" y="2901"/>
                      </a:lnTo>
                      <a:cubicBezTo>
                        <a:pt x="148" y="2912"/>
                        <a:pt x="142" y="2923"/>
                        <a:pt x="131" y="2933"/>
                      </a:cubicBezTo>
                      <a:lnTo>
                        <a:pt x="98" y="2966"/>
                      </a:lnTo>
                      <a:lnTo>
                        <a:pt x="66" y="2999"/>
                      </a:lnTo>
                      <a:lnTo>
                        <a:pt x="33" y="3032"/>
                      </a:lnTo>
                      <a:lnTo>
                        <a:pt x="33" y="3032"/>
                      </a:lnTo>
                      <a:cubicBezTo>
                        <a:pt x="22" y="3043"/>
                        <a:pt x="11" y="3048"/>
                        <a:pt x="0" y="3048"/>
                      </a:cubicBezTo>
                      <a:lnTo>
                        <a:pt x="0" y="2720"/>
                      </a:lnTo>
                      <a:lnTo>
                        <a:pt x="0" y="2720"/>
                      </a:lnTo>
                      <a:cubicBezTo>
                        <a:pt x="11" y="2720"/>
                        <a:pt x="17" y="2715"/>
                        <a:pt x="17" y="2704"/>
                      </a:cubicBezTo>
                      <a:lnTo>
                        <a:pt x="17" y="2704"/>
                      </a:lnTo>
                      <a:cubicBezTo>
                        <a:pt x="17"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8" y="2398"/>
                        <a:pt x="213" y="2387"/>
                        <a:pt x="213" y="2376"/>
                      </a:cubicBezTo>
                      <a:lnTo>
                        <a:pt x="213" y="2376"/>
                      </a:lnTo>
                      <a:cubicBezTo>
                        <a:pt x="213" y="2365"/>
                        <a:pt x="205" y="2357"/>
                        <a:pt x="189" y="2351"/>
                      </a:cubicBezTo>
                      <a:lnTo>
                        <a:pt x="189" y="2351"/>
                      </a:lnTo>
                      <a:cubicBezTo>
                        <a:pt x="172" y="2346"/>
                        <a:pt x="153" y="2344"/>
                        <a:pt x="131" y="2344"/>
                      </a:cubicBezTo>
                      <a:lnTo>
                        <a:pt x="0" y="2344"/>
                      </a:lnTo>
                      <a:lnTo>
                        <a:pt x="0" y="2131"/>
                      </a:lnTo>
                      <a:lnTo>
                        <a:pt x="0" y="2131"/>
                      </a:lnTo>
                      <a:cubicBezTo>
                        <a:pt x="11" y="2131"/>
                        <a:pt x="22" y="2125"/>
                        <a:pt x="33" y="2114"/>
                      </a:cubicBezTo>
                      <a:lnTo>
                        <a:pt x="66" y="2081"/>
                      </a:lnTo>
                      <a:lnTo>
                        <a:pt x="98"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2" y="1655"/>
                      </a:lnTo>
                      <a:lnTo>
                        <a:pt x="525" y="1623"/>
                      </a:lnTo>
                      <a:lnTo>
                        <a:pt x="558"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9" y="696"/>
                      </a:cubicBezTo>
                      <a:lnTo>
                        <a:pt x="189" y="696"/>
                      </a:lnTo>
                      <a:cubicBezTo>
                        <a:pt x="205" y="691"/>
                        <a:pt x="213" y="683"/>
                        <a:pt x="213" y="672"/>
                      </a:cubicBezTo>
                      <a:lnTo>
                        <a:pt x="213" y="672"/>
                      </a:lnTo>
                      <a:cubicBezTo>
                        <a:pt x="213" y="660"/>
                        <a:pt x="208" y="650"/>
                        <a:pt x="197" y="639"/>
                      </a:cubicBezTo>
                      <a:lnTo>
                        <a:pt x="164" y="606"/>
                      </a:lnTo>
                      <a:lnTo>
                        <a:pt x="131" y="573"/>
                      </a:lnTo>
                      <a:lnTo>
                        <a:pt x="98" y="541"/>
                      </a:lnTo>
                      <a:lnTo>
                        <a:pt x="66" y="508"/>
                      </a:lnTo>
                      <a:lnTo>
                        <a:pt x="33" y="475"/>
                      </a:lnTo>
                      <a:lnTo>
                        <a:pt x="33" y="475"/>
                      </a:lnTo>
                      <a:cubicBezTo>
                        <a:pt x="22" y="464"/>
                        <a:pt x="11" y="458"/>
                        <a:pt x="0" y="458"/>
                      </a:cubicBezTo>
                      <a:lnTo>
                        <a:pt x="0" y="360"/>
                      </a:lnTo>
                      <a:lnTo>
                        <a:pt x="0" y="360"/>
                      </a:lnTo>
                      <a:cubicBezTo>
                        <a:pt x="11" y="360"/>
                        <a:pt x="17" y="355"/>
                        <a:pt x="17" y="344"/>
                      </a:cubicBezTo>
                      <a:lnTo>
                        <a:pt x="17" y="344"/>
                      </a:lnTo>
                      <a:cubicBezTo>
                        <a:pt x="17" y="333"/>
                        <a:pt x="11" y="327"/>
                        <a:pt x="0" y="327"/>
                      </a:cubicBezTo>
                      <a:lnTo>
                        <a:pt x="0" y="0"/>
                      </a:lnTo>
                      <a:lnTo>
                        <a:pt x="0" y="0"/>
                      </a:lnTo>
                      <a:cubicBezTo>
                        <a:pt x="11" y="0"/>
                        <a:pt x="22" y="5"/>
                        <a:pt x="33" y="15"/>
                      </a:cubicBezTo>
                      <a:lnTo>
                        <a:pt x="66" y="49"/>
                      </a:lnTo>
                      <a:lnTo>
                        <a:pt x="131" y="114"/>
                      </a:lnTo>
                      <a:lnTo>
                        <a:pt x="131" y="114"/>
                      </a:lnTo>
                      <a:cubicBezTo>
                        <a:pt x="142" y="125"/>
                        <a:pt x="148" y="136"/>
                        <a:pt x="148" y="147"/>
                      </a:cubicBezTo>
                      <a:lnTo>
                        <a:pt x="148" y="147"/>
                      </a:lnTo>
                      <a:cubicBezTo>
                        <a:pt x="148" y="158"/>
                        <a:pt x="140" y="166"/>
                        <a:pt x="123" y="172"/>
                      </a:cubicBezTo>
                      <a:lnTo>
                        <a:pt x="74" y="188"/>
                      </a:lnTo>
                      <a:lnTo>
                        <a:pt x="74" y="188"/>
                      </a:lnTo>
                      <a:cubicBezTo>
                        <a:pt x="57" y="194"/>
                        <a:pt x="50" y="202"/>
                        <a:pt x="50" y="213"/>
                      </a:cubicBezTo>
                      <a:lnTo>
                        <a:pt x="50" y="213"/>
                      </a:lnTo>
                      <a:cubicBezTo>
                        <a:pt x="50" y="224"/>
                        <a:pt x="55" y="235"/>
                        <a:pt x="66" y="245"/>
                      </a:cubicBezTo>
                      <a:lnTo>
                        <a:pt x="98" y="279"/>
                      </a:lnTo>
                      <a:lnTo>
                        <a:pt x="131" y="311"/>
                      </a:lnTo>
                      <a:lnTo>
                        <a:pt x="230" y="409"/>
                      </a:lnTo>
                      <a:lnTo>
                        <a:pt x="262" y="442"/>
                      </a:lnTo>
                      <a:lnTo>
                        <a:pt x="295" y="475"/>
                      </a:lnTo>
                      <a:lnTo>
                        <a:pt x="394" y="573"/>
                      </a:lnTo>
                      <a:lnTo>
                        <a:pt x="426" y="606"/>
                      </a:lnTo>
                      <a:lnTo>
                        <a:pt x="459" y="639"/>
                      </a:lnTo>
                      <a:lnTo>
                        <a:pt x="525" y="704"/>
                      </a:lnTo>
                      <a:lnTo>
                        <a:pt x="525" y="704"/>
                      </a:lnTo>
                      <a:cubicBezTo>
                        <a:pt x="536" y="715"/>
                        <a:pt x="541" y="726"/>
                        <a:pt x="541" y="737"/>
                      </a:cubicBezTo>
                      <a:lnTo>
                        <a:pt x="541" y="737"/>
                      </a:lnTo>
                      <a:cubicBezTo>
                        <a:pt x="541" y="748"/>
                        <a:pt x="533" y="756"/>
                        <a:pt x="517" y="762"/>
                      </a:cubicBezTo>
                      <a:lnTo>
                        <a:pt x="517" y="762"/>
                      </a:lnTo>
                      <a:cubicBezTo>
                        <a:pt x="500" y="767"/>
                        <a:pt x="481" y="770"/>
                        <a:pt x="459" y="770"/>
                      </a:cubicBezTo>
                      <a:lnTo>
                        <a:pt x="131" y="770"/>
                      </a:lnTo>
                      <a:lnTo>
                        <a:pt x="131" y="770"/>
                      </a:lnTo>
                      <a:cubicBezTo>
                        <a:pt x="110" y="770"/>
                        <a:pt x="91" y="773"/>
                        <a:pt x="74" y="778"/>
                      </a:cubicBezTo>
                      <a:lnTo>
                        <a:pt x="74" y="778"/>
                      </a:lnTo>
                      <a:cubicBezTo>
                        <a:pt x="57" y="784"/>
                        <a:pt x="50" y="792"/>
                        <a:pt x="50" y="803"/>
                      </a:cubicBezTo>
                      <a:lnTo>
                        <a:pt x="50" y="803"/>
                      </a:lnTo>
                      <a:cubicBezTo>
                        <a:pt x="50" y="814"/>
                        <a:pt x="55" y="824"/>
                        <a:pt x="66" y="835"/>
                      </a:cubicBezTo>
                      <a:lnTo>
                        <a:pt x="98"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2" y="1262"/>
                      </a:lnTo>
                      <a:lnTo>
                        <a:pt x="525" y="1294"/>
                      </a:lnTo>
                      <a:lnTo>
                        <a:pt x="558" y="1327"/>
                      </a:lnTo>
                      <a:lnTo>
                        <a:pt x="590" y="1360"/>
                      </a:lnTo>
                      <a:lnTo>
                        <a:pt x="623" y="1393"/>
                      </a:lnTo>
                      <a:lnTo>
                        <a:pt x="656" y="1426"/>
                      </a:lnTo>
                      <a:lnTo>
                        <a:pt x="689" y="1458"/>
                      </a:lnTo>
                      <a:lnTo>
                        <a:pt x="721" y="1491"/>
                      </a:ln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48">
                  <a:extLst>
                    <a:ext uri="{FF2B5EF4-FFF2-40B4-BE49-F238E27FC236}">
                      <a16:creationId xmlns:a16="http://schemas.microsoft.com/office/drawing/2014/main" id="{E38AC99D-877A-BA43-97D2-33EFC45CB1CA}"/>
                    </a:ext>
                  </a:extLst>
                </p:cNvPr>
                <p:cNvSpPr>
                  <a:spLocks noChangeArrowheads="1"/>
                </p:cNvSpPr>
                <p:nvPr/>
              </p:nvSpPr>
              <p:spPr bwMode="auto">
                <a:xfrm>
                  <a:off x="1054100"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4 w 476"/>
                    <a:gd name="T13" fmla="*/ 377 h 952"/>
                    <a:gd name="T14" fmla="*/ 361 w 476"/>
                    <a:gd name="T15" fmla="*/ 344 h 952"/>
                    <a:gd name="T16" fmla="*/ 328 w 476"/>
                    <a:gd name="T17" fmla="*/ 311 h 952"/>
                    <a:gd name="T18" fmla="*/ 295 w 476"/>
                    <a:gd name="T19" fmla="*/ 278 h 952"/>
                    <a:gd name="T20" fmla="*/ 262 w 476"/>
                    <a:gd name="T21" fmla="*/ 245 h 952"/>
                    <a:gd name="T22" fmla="*/ 230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30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30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8"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8" y="213"/>
                      </a:lnTo>
                      <a:lnTo>
                        <a:pt x="131" y="245"/>
                      </a:lnTo>
                      <a:lnTo>
                        <a:pt x="230" y="344"/>
                      </a:lnTo>
                      <a:lnTo>
                        <a:pt x="262" y="377"/>
                      </a:lnTo>
                      <a:lnTo>
                        <a:pt x="295" y="409"/>
                      </a:lnTo>
                      <a:lnTo>
                        <a:pt x="328" y="442"/>
                      </a:lnTo>
                      <a:lnTo>
                        <a:pt x="328" y="442"/>
                      </a:lnTo>
                      <a:cubicBezTo>
                        <a:pt x="339" y="453"/>
                        <a:pt x="344" y="464"/>
                        <a:pt x="344" y="475"/>
                      </a:cubicBezTo>
                      <a:lnTo>
                        <a:pt x="344" y="475"/>
                      </a:lnTo>
                      <a:cubicBezTo>
                        <a:pt x="344" y="486"/>
                        <a:pt x="339" y="496"/>
                        <a:pt x="328" y="508"/>
                      </a:cubicBezTo>
                      <a:lnTo>
                        <a:pt x="295" y="541"/>
                      </a:lnTo>
                      <a:lnTo>
                        <a:pt x="262" y="574"/>
                      </a:lnTo>
                      <a:lnTo>
                        <a:pt x="230" y="606"/>
                      </a:lnTo>
                      <a:lnTo>
                        <a:pt x="197" y="639"/>
                      </a:lnTo>
                      <a:lnTo>
                        <a:pt x="164" y="672"/>
                      </a:lnTo>
                      <a:lnTo>
                        <a:pt x="131" y="705"/>
                      </a:lnTo>
                      <a:lnTo>
                        <a:pt x="98"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6" name="Group 656">
                  <a:extLst>
                    <a:ext uri="{FF2B5EF4-FFF2-40B4-BE49-F238E27FC236}">
                      <a16:creationId xmlns:a16="http://schemas.microsoft.com/office/drawing/2014/main" id="{F88C50EA-5916-754E-AE48-F31EF73774DA}"/>
                    </a:ext>
                  </a:extLst>
                </p:cNvPr>
                <p:cNvGrpSpPr/>
                <p:nvPr/>
              </p:nvGrpSpPr>
              <p:grpSpPr>
                <a:xfrm>
                  <a:off x="1066800" y="2360613"/>
                  <a:ext cx="41275" cy="107950"/>
                  <a:chOff x="1066800" y="2360613"/>
                  <a:chExt cx="41275" cy="107950"/>
                </a:xfrm>
                <a:solidFill>
                  <a:schemeClr val="accent2"/>
                </a:solidFill>
              </p:grpSpPr>
              <p:sp>
                <p:nvSpPr>
                  <p:cNvPr id="97" name="Freeform 54">
                    <a:extLst>
                      <a:ext uri="{FF2B5EF4-FFF2-40B4-BE49-F238E27FC236}">
                        <a16:creationId xmlns:a16="http://schemas.microsoft.com/office/drawing/2014/main" id="{2FFADB77-FA83-D846-820F-2E36E864231C}"/>
                      </a:ext>
                    </a:extLst>
                  </p:cNvPr>
                  <p:cNvSpPr>
                    <a:spLocks noChangeArrowheads="1"/>
                  </p:cNvSpPr>
                  <p:nvPr/>
                </p:nvSpPr>
                <p:spPr bwMode="auto">
                  <a:xfrm>
                    <a:off x="1066800" y="2360613"/>
                    <a:ext cx="41275" cy="41275"/>
                  </a:xfrm>
                  <a:custGeom>
                    <a:avLst/>
                    <a:gdLst>
                      <a:gd name="T0" fmla="*/ 39 w 114"/>
                      <a:gd name="T1" fmla="*/ 107 h 114"/>
                      <a:gd name="T2" fmla="*/ 39 w 114"/>
                      <a:gd name="T3" fmla="*/ 107 h 114"/>
                      <a:gd name="T4" fmla="*/ 88 w 114"/>
                      <a:gd name="T5" fmla="*/ 107 h 114"/>
                      <a:gd name="T6" fmla="*/ 88 w 114"/>
                      <a:gd name="T7" fmla="*/ 107 h 114"/>
                      <a:gd name="T8" fmla="*/ 113 w 114"/>
                      <a:gd name="T9" fmla="*/ 82 h 114"/>
                      <a:gd name="T10" fmla="*/ 113 w 114"/>
                      <a:gd name="T11" fmla="*/ 82 h 114"/>
                      <a:gd name="T12" fmla="*/ 96 w 114"/>
                      <a:gd name="T13" fmla="*/ 50 h 114"/>
                      <a:gd name="T14" fmla="*/ 63 w 114"/>
                      <a:gd name="T15" fmla="*/ 17 h 114"/>
                      <a:gd name="T16" fmla="*/ 63 w 114"/>
                      <a:gd name="T17" fmla="*/ 17 h 114"/>
                      <a:gd name="T18" fmla="*/ 31 w 114"/>
                      <a:gd name="T19" fmla="*/ 0 h 114"/>
                      <a:gd name="T20" fmla="*/ 31 w 114"/>
                      <a:gd name="T21" fmla="*/ 0 h 114"/>
                      <a:gd name="T22" fmla="*/ 6 w 114"/>
                      <a:gd name="T23" fmla="*/ 25 h 114"/>
                      <a:gd name="T24" fmla="*/ 6 w 114"/>
                      <a:gd name="T25" fmla="*/ 25 h 114"/>
                      <a:gd name="T26" fmla="*/ 6 w 114"/>
                      <a:gd name="T27" fmla="*/ 74 h 114"/>
                      <a:gd name="T28" fmla="*/ 6 w 114"/>
                      <a:gd name="T29" fmla="*/ 74 h 114"/>
                      <a:gd name="T30" fmla="*/ 39 w 114"/>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14">
                        <a:moveTo>
                          <a:pt x="39" y="107"/>
                        </a:moveTo>
                        <a:lnTo>
                          <a:pt x="39" y="107"/>
                        </a:lnTo>
                        <a:cubicBezTo>
                          <a:pt x="56" y="113"/>
                          <a:pt x="71" y="113"/>
                          <a:pt x="88" y="107"/>
                        </a:cubicBezTo>
                        <a:lnTo>
                          <a:pt x="88" y="107"/>
                        </a:lnTo>
                        <a:cubicBezTo>
                          <a:pt x="105" y="101"/>
                          <a:pt x="113" y="93"/>
                          <a:pt x="113" y="82"/>
                        </a:cubicBezTo>
                        <a:lnTo>
                          <a:pt x="113" y="82"/>
                        </a:lnTo>
                        <a:cubicBezTo>
                          <a:pt x="113" y="72"/>
                          <a:pt x="107" y="60"/>
                          <a:pt x="96" y="50"/>
                        </a:cubicBezTo>
                        <a:lnTo>
                          <a:pt x="63" y="17"/>
                        </a:lnTo>
                        <a:lnTo>
                          <a:pt x="63" y="17"/>
                        </a:lnTo>
                        <a:cubicBezTo>
                          <a:pt x="53" y="6"/>
                          <a:pt x="42" y="0"/>
                          <a:pt x="31" y="0"/>
                        </a:cubicBezTo>
                        <a:lnTo>
                          <a:pt x="31" y="0"/>
                        </a:lnTo>
                        <a:cubicBezTo>
                          <a:pt x="20" y="0"/>
                          <a:pt x="12" y="9"/>
                          <a:pt x="6" y="25"/>
                        </a:cubicBezTo>
                        <a:lnTo>
                          <a:pt x="6" y="25"/>
                        </a:lnTo>
                        <a:cubicBezTo>
                          <a:pt x="0" y="42"/>
                          <a:pt x="0" y="57"/>
                          <a:pt x="6" y="74"/>
                        </a:cubicBezTo>
                        <a:lnTo>
                          <a:pt x="6" y="74"/>
                        </a:lnTo>
                        <a:cubicBezTo>
                          <a:pt x="12"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57">
                    <a:extLst>
                      <a:ext uri="{FF2B5EF4-FFF2-40B4-BE49-F238E27FC236}">
                        <a16:creationId xmlns:a16="http://schemas.microsoft.com/office/drawing/2014/main" id="{59D69414-341E-D845-85D2-ACE1D07D63B3}"/>
                      </a:ext>
                    </a:extLst>
                  </p:cNvPr>
                  <p:cNvSpPr>
                    <a:spLocks noChangeArrowheads="1"/>
                  </p:cNvSpPr>
                  <p:nvPr/>
                </p:nvSpPr>
                <p:spPr bwMode="auto">
                  <a:xfrm>
                    <a:off x="1066800" y="2427288"/>
                    <a:ext cx="41275" cy="41275"/>
                  </a:xfrm>
                  <a:custGeom>
                    <a:avLst/>
                    <a:gdLst>
                      <a:gd name="T0" fmla="*/ 6 w 114"/>
                      <a:gd name="T1" fmla="*/ 87 h 113"/>
                      <a:gd name="T2" fmla="*/ 6 w 114"/>
                      <a:gd name="T3" fmla="*/ 87 h 113"/>
                      <a:gd name="T4" fmla="*/ 31 w 114"/>
                      <a:gd name="T5" fmla="*/ 112 h 113"/>
                      <a:gd name="T6" fmla="*/ 31 w 114"/>
                      <a:gd name="T7" fmla="*/ 112 h 113"/>
                      <a:gd name="T8" fmla="*/ 63 w 114"/>
                      <a:gd name="T9" fmla="*/ 95 h 113"/>
                      <a:gd name="T10" fmla="*/ 96 w 114"/>
                      <a:gd name="T11" fmla="*/ 63 h 113"/>
                      <a:gd name="T12" fmla="*/ 96 w 114"/>
                      <a:gd name="T13" fmla="*/ 63 h 113"/>
                      <a:gd name="T14" fmla="*/ 113 w 114"/>
                      <a:gd name="T15" fmla="*/ 30 h 113"/>
                      <a:gd name="T16" fmla="*/ 113 w 114"/>
                      <a:gd name="T17" fmla="*/ 30 h 113"/>
                      <a:gd name="T18" fmla="*/ 88 w 114"/>
                      <a:gd name="T19" fmla="*/ 5 h 113"/>
                      <a:gd name="T20" fmla="*/ 88 w 114"/>
                      <a:gd name="T21" fmla="*/ 5 h 113"/>
                      <a:gd name="T22" fmla="*/ 39 w 114"/>
                      <a:gd name="T23" fmla="*/ 5 h 113"/>
                      <a:gd name="T24" fmla="*/ 39 w 114"/>
                      <a:gd name="T25" fmla="*/ 5 h 113"/>
                      <a:gd name="T26" fmla="*/ 6 w 114"/>
                      <a:gd name="T27" fmla="*/ 38 h 113"/>
                      <a:gd name="T28" fmla="*/ 6 w 114"/>
                      <a:gd name="T29" fmla="*/ 38 h 113"/>
                      <a:gd name="T30" fmla="*/ 6 w 114"/>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113">
                        <a:moveTo>
                          <a:pt x="6" y="87"/>
                        </a:moveTo>
                        <a:lnTo>
                          <a:pt x="6" y="87"/>
                        </a:lnTo>
                        <a:cubicBezTo>
                          <a:pt x="12" y="103"/>
                          <a:pt x="20" y="112"/>
                          <a:pt x="31" y="112"/>
                        </a:cubicBezTo>
                        <a:lnTo>
                          <a:pt x="31" y="112"/>
                        </a:lnTo>
                        <a:cubicBezTo>
                          <a:pt x="42" y="112"/>
                          <a:pt x="53" y="106"/>
                          <a:pt x="63" y="95"/>
                        </a:cubicBezTo>
                        <a:lnTo>
                          <a:pt x="96" y="63"/>
                        </a:lnTo>
                        <a:lnTo>
                          <a:pt x="96" y="63"/>
                        </a:lnTo>
                        <a:cubicBezTo>
                          <a:pt x="107" y="51"/>
                          <a:pt x="113" y="40"/>
                          <a:pt x="113" y="30"/>
                        </a:cubicBezTo>
                        <a:lnTo>
                          <a:pt x="113" y="30"/>
                        </a:lnTo>
                        <a:cubicBezTo>
                          <a:pt x="113" y="18"/>
                          <a:pt x="105" y="10"/>
                          <a:pt x="88" y="5"/>
                        </a:cubicBezTo>
                        <a:lnTo>
                          <a:pt x="88" y="5"/>
                        </a:lnTo>
                        <a:cubicBezTo>
                          <a:pt x="71" y="0"/>
                          <a:pt x="56" y="0"/>
                          <a:pt x="39" y="5"/>
                        </a:cubicBezTo>
                        <a:lnTo>
                          <a:pt x="39" y="5"/>
                        </a:lnTo>
                        <a:cubicBezTo>
                          <a:pt x="22" y="10"/>
                          <a:pt x="12"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0" name="Group 546">
                <a:extLst>
                  <a:ext uri="{FF2B5EF4-FFF2-40B4-BE49-F238E27FC236}">
                    <a16:creationId xmlns:a16="http://schemas.microsoft.com/office/drawing/2014/main" id="{B729FEA7-343F-384A-AC10-BB83119DDB1F}"/>
                  </a:ext>
                </a:extLst>
              </p:cNvPr>
              <p:cNvGrpSpPr/>
              <p:nvPr/>
            </p:nvGrpSpPr>
            <p:grpSpPr>
              <a:xfrm rot="5400000">
                <a:off x="2356085" y="570091"/>
                <a:ext cx="669408" cy="1393613"/>
                <a:chOff x="2487613" y="1865313"/>
                <a:chExt cx="526915" cy="1096962"/>
              </a:xfrm>
            </p:grpSpPr>
            <p:sp>
              <p:nvSpPr>
                <p:cNvPr id="85" name="Freeform 41">
                  <a:extLst>
                    <a:ext uri="{FF2B5EF4-FFF2-40B4-BE49-F238E27FC236}">
                      <a16:creationId xmlns:a16="http://schemas.microsoft.com/office/drawing/2014/main" id="{D951695E-E380-5C4B-BCEE-C411B9051C0A}"/>
                    </a:ext>
                  </a:extLst>
                </p:cNvPr>
                <p:cNvSpPr>
                  <a:spLocks noChangeArrowheads="1"/>
                </p:cNvSpPr>
                <p:nvPr/>
              </p:nvSpPr>
              <p:spPr bwMode="auto">
                <a:xfrm>
                  <a:off x="2487613" y="1865313"/>
                  <a:ext cx="265112" cy="1096962"/>
                </a:xfrm>
                <a:custGeom>
                  <a:avLst/>
                  <a:gdLst>
                    <a:gd name="T0" fmla="*/ 655 w 738"/>
                    <a:gd name="T1" fmla="*/ 409 h 3049"/>
                    <a:gd name="T2" fmla="*/ 622 w 738"/>
                    <a:gd name="T3" fmla="*/ 475 h 3049"/>
                    <a:gd name="T4" fmla="*/ 590 w 738"/>
                    <a:gd name="T5" fmla="*/ 475 h 3049"/>
                    <a:gd name="T6" fmla="*/ 557 w 738"/>
                    <a:gd name="T7" fmla="*/ 541 h 3049"/>
                    <a:gd name="T8" fmla="*/ 541 w 738"/>
                    <a:gd name="T9" fmla="*/ 557 h 3049"/>
                    <a:gd name="T10" fmla="*/ 541 w 738"/>
                    <a:gd name="T11" fmla="*/ 2524 h 3049"/>
                    <a:gd name="T12" fmla="*/ 541 w 738"/>
                    <a:gd name="T13" fmla="*/ 2491 h 3049"/>
                    <a:gd name="T14" fmla="*/ 606 w 738"/>
                    <a:gd name="T15" fmla="*/ 2589 h 3049"/>
                    <a:gd name="T16" fmla="*/ 590 w 738"/>
                    <a:gd name="T17" fmla="*/ 2573 h 3049"/>
                    <a:gd name="T18" fmla="*/ 688 w 738"/>
                    <a:gd name="T19" fmla="*/ 2638 h 3049"/>
                    <a:gd name="T20" fmla="*/ 491 w 738"/>
                    <a:gd name="T21" fmla="*/ 2442 h 3049"/>
                    <a:gd name="T22" fmla="*/ 459 w 738"/>
                    <a:gd name="T23" fmla="*/ 2442 h 3049"/>
                    <a:gd name="T24" fmla="*/ 426 w 738"/>
                    <a:gd name="T25" fmla="*/ 2376 h 3049"/>
                    <a:gd name="T26" fmla="*/ 410 w 738"/>
                    <a:gd name="T27" fmla="*/ 2393 h 3049"/>
                    <a:gd name="T28" fmla="*/ 475 w 738"/>
                    <a:gd name="T29" fmla="*/ 589 h 3049"/>
                    <a:gd name="T30" fmla="*/ 475 w 738"/>
                    <a:gd name="T31" fmla="*/ 622 h 3049"/>
                    <a:gd name="T32" fmla="*/ 410 w 738"/>
                    <a:gd name="T33" fmla="*/ 655 h 3049"/>
                    <a:gd name="T34" fmla="*/ 426 w 738"/>
                    <a:gd name="T35" fmla="*/ 672 h 3049"/>
                    <a:gd name="T36" fmla="*/ 737 w 738"/>
                    <a:gd name="T37" fmla="*/ 458 h 3049"/>
                    <a:gd name="T38" fmla="*/ 574 w 738"/>
                    <a:gd name="T39" fmla="*/ 606 h 3049"/>
                    <a:gd name="T40" fmla="*/ 549 w 738"/>
                    <a:gd name="T41" fmla="*/ 696 h 3049"/>
                    <a:gd name="T42" fmla="*/ 737 w 738"/>
                    <a:gd name="T43" fmla="*/ 917 h 3049"/>
                    <a:gd name="T44" fmla="*/ 131 w 738"/>
                    <a:gd name="T45" fmla="*/ 1524 h 3049"/>
                    <a:gd name="T46" fmla="*/ 278 w 738"/>
                    <a:gd name="T47" fmla="*/ 1688 h 3049"/>
                    <a:gd name="T48" fmla="*/ 442 w 738"/>
                    <a:gd name="T49" fmla="*/ 1852 h 3049"/>
                    <a:gd name="T50" fmla="*/ 606 w 738"/>
                    <a:gd name="T51" fmla="*/ 2016 h 3049"/>
                    <a:gd name="T52" fmla="*/ 737 w 738"/>
                    <a:gd name="T53" fmla="*/ 2131 h 3049"/>
                    <a:gd name="T54" fmla="*/ 549 w 738"/>
                    <a:gd name="T55" fmla="*/ 2351 h 3049"/>
                    <a:gd name="T56" fmla="*/ 672 w 738"/>
                    <a:gd name="T57" fmla="*/ 2540 h 3049"/>
                    <a:gd name="T58" fmla="*/ 737 w 738"/>
                    <a:gd name="T59" fmla="*/ 2687 h 3049"/>
                    <a:gd name="T60" fmla="*/ 737 w 738"/>
                    <a:gd name="T61" fmla="*/ 3048 h 3049"/>
                    <a:gd name="T62" fmla="*/ 606 w 738"/>
                    <a:gd name="T63" fmla="*/ 2933 h 3049"/>
                    <a:gd name="T64" fmla="*/ 664 w 738"/>
                    <a:gd name="T65" fmla="*/ 2860 h 3049"/>
                    <a:gd name="T66" fmla="*/ 606 w 738"/>
                    <a:gd name="T67" fmla="*/ 2737 h 3049"/>
                    <a:gd name="T68" fmla="*/ 442 w 738"/>
                    <a:gd name="T69" fmla="*/ 2573 h 3049"/>
                    <a:gd name="T70" fmla="*/ 278 w 738"/>
                    <a:gd name="T71" fmla="*/ 2409 h 3049"/>
                    <a:gd name="T72" fmla="*/ 197 w 738"/>
                    <a:gd name="T73" fmla="*/ 2310 h 3049"/>
                    <a:gd name="T74" fmla="*/ 606 w 738"/>
                    <a:gd name="T75" fmla="*/ 2278 h 3049"/>
                    <a:gd name="T76" fmla="*/ 672 w 738"/>
                    <a:gd name="T77" fmla="*/ 2212 h 3049"/>
                    <a:gd name="T78" fmla="*/ 377 w 738"/>
                    <a:gd name="T79" fmla="*/ 1917 h 3049"/>
                    <a:gd name="T80" fmla="*/ 82 w 738"/>
                    <a:gd name="T81" fmla="*/ 1623 h 3049"/>
                    <a:gd name="T82" fmla="*/ 0 w 738"/>
                    <a:gd name="T83" fmla="*/ 1524 h 3049"/>
                    <a:gd name="T84" fmla="*/ 147 w 738"/>
                    <a:gd name="T85" fmla="*/ 1360 h 3049"/>
                    <a:gd name="T86" fmla="*/ 311 w 738"/>
                    <a:gd name="T87" fmla="*/ 1196 h 3049"/>
                    <a:gd name="T88" fmla="*/ 475 w 738"/>
                    <a:gd name="T89" fmla="*/ 1032 h 3049"/>
                    <a:gd name="T90" fmla="*/ 639 w 738"/>
                    <a:gd name="T91" fmla="*/ 868 h 3049"/>
                    <a:gd name="T92" fmla="*/ 664 w 738"/>
                    <a:gd name="T93" fmla="*/ 778 h 3049"/>
                    <a:gd name="T94" fmla="*/ 221 w 738"/>
                    <a:gd name="T95" fmla="*/ 762 h 3049"/>
                    <a:gd name="T96" fmla="*/ 278 w 738"/>
                    <a:gd name="T97" fmla="*/ 639 h 3049"/>
                    <a:gd name="T98" fmla="*/ 508 w 738"/>
                    <a:gd name="T99" fmla="*/ 409 h 3049"/>
                    <a:gd name="T100" fmla="*/ 688 w 738"/>
                    <a:gd name="T101" fmla="*/ 213 h 3049"/>
                    <a:gd name="T102" fmla="*/ 590 w 738"/>
                    <a:gd name="T103" fmla="*/ 147 h 3049"/>
                    <a:gd name="T104" fmla="*/ 705 w 738"/>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688" y="409"/>
                      </a:moveTo>
                      <a:lnTo>
                        <a:pt x="688" y="409"/>
                      </a:lnTo>
                      <a:cubicBezTo>
                        <a:pt x="688" y="398"/>
                        <a:pt x="683" y="393"/>
                        <a:pt x="672" y="393"/>
                      </a:cubicBezTo>
                      <a:lnTo>
                        <a:pt x="672" y="393"/>
                      </a:lnTo>
                      <a:cubicBezTo>
                        <a:pt x="661" y="393"/>
                        <a:pt x="655" y="398"/>
                        <a:pt x="655" y="409"/>
                      </a:cubicBezTo>
                      <a:lnTo>
                        <a:pt x="655" y="409"/>
                      </a:lnTo>
                      <a:cubicBezTo>
                        <a:pt x="655" y="420"/>
                        <a:pt x="661" y="426"/>
                        <a:pt x="672" y="426"/>
                      </a:cubicBezTo>
                      <a:lnTo>
                        <a:pt x="672" y="426"/>
                      </a:lnTo>
                      <a:cubicBezTo>
                        <a:pt x="683" y="426"/>
                        <a:pt x="688" y="420"/>
                        <a:pt x="688" y="409"/>
                      </a:cubicBezTo>
                      <a:close/>
                      <a:moveTo>
                        <a:pt x="622" y="475"/>
                      </a:moveTo>
                      <a:lnTo>
                        <a:pt x="622" y="475"/>
                      </a:lnTo>
                      <a:cubicBezTo>
                        <a:pt x="622" y="464"/>
                        <a:pt x="617" y="458"/>
                        <a:pt x="606" y="458"/>
                      </a:cubicBezTo>
                      <a:lnTo>
                        <a:pt x="606" y="458"/>
                      </a:lnTo>
                      <a:cubicBezTo>
                        <a:pt x="595" y="458"/>
                        <a:pt x="590" y="464"/>
                        <a:pt x="590" y="475"/>
                      </a:cubicBezTo>
                      <a:lnTo>
                        <a:pt x="590" y="475"/>
                      </a:lnTo>
                      <a:cubicBezTo>
                        <a:pt x="590" y="486"/>
                        <a:pt x="595" y="491"/>
                        <a:pt x="606" y="491"/>
                      </a:cubicBezTo>
                      <a:lnTo>
                        <a:pt x="606" y="491"/>
                      </a:lnTo>
                      <a:cubicBezTo>
                        <a:pt x="617" y="491"/>
                        <a:pt x="622" y="486"/>
                        <a:pt x="622" y="475"/>
                      </a:cubicBezTo>
                      <a:close/>
                      <a:moveTo>
                        <a:pt x="557" y="541"/>
                      </a:moveTo>
                      <a:lnTo>
                        <a:pt x="557" y="541"/>
                      </a:lnTo>
                      <a:cubicBezTo>
                        <a:pt x="557" y="529"/>
                        <a:pt x="552" y="524"/>
                        <a:pt x="541" y="524"/>
                      </a:cubicBezTo>
                      <a:lnTo>
                        <a:pt x="541" y="524"/>
                      </a:lnTo>
                      <a:cubicBezTo>
                        <a:pt x="530" y="524"/>
                        <a:pt x="524" y="529"/>
                        <a:pt x="524" y="541"/>
                      </a:cubicBezTo>
                      <a:lnTo>
                        <a:pt x="524" y="541"/>
                      </a:lnTo>
                      <a:cubicBezTo>
                        <a:pt x="524" y="551"/>
                        <a:pt x="530" y="557"/>
                        <a:pt x="541" y="557"/>
                      </a:cubicBezTo>
                      <a:lnTo>
                        <a:pt x="541" y="557"/>
                      </a:lnTo>
                      <a:cubicBezTo>
                        <a:pt x="552" y="557"/>
                        <a:pt x="557" y="551"/>
                        <a:pt x="557" y="541"/>
                      </a:cubicBezTo>
                      <a:close/>
                      <a:moveTo>
                        <a:pt x="524" y="2507"/>
                      </a:moveTo>
                      <a:lnTo>
                        <a:pt x="524" y="2507"/>
                      </a:lnTo>
                      <a:cubicBezTo>
                        <a:pt x="524" y="2518"/>
                        <a:pt x="530" y="2524"/>
                        <a:pt x="541" y="2524"/>
                      </a:cubicBezTo>
                      <a:lnTo>
                        <a:pt x="541" y="2524"/>
                      </a:lnTo>
                      <a:cubicBezTo>
                        <a:pt x="552" y="2524"/>
                        <a:pt x="557" y="2518"/>
                        <a:pt x="557" y="2507"/>
                      </a:cubicBezTo>
                      <a:lnTo>
                        <a:pt x="557" y="2507"/>
                      </a:lnTo>
                      <a:cubicBezTo>
                        <a:pt x="557" y="2496"/>
                        <a:pt x="552" y="2491"/>
                        <a:pt x="541" y="2491"/>
                      </a:cubicBezTo>
                      <a:lnTo>
                        <a:pt x="541" y="2491"/>
                      </a:lnTo>
                      <a:cubicBezTo>
                        <a:pt x="530" y="2491"/>
                        <a:pt x="524" y="2496"/>
                        <a:pt x="524" y="2507"/>
                      </a:cubicBezTo>
                      <a:close/>
                      <a:moveTo>
                        <a:pt x="590" y="2573"/>
                      </a:moveTo>
                      <a:lnTo>
                        <a:pt x="590" y="2573"/>
                      </a:lnTo>
                      <a:cubicBezTo>
                        <a:pt x="590" y="2584"/>
                        <a:pt x="595" y="2589"/>
                        <a:pt x="606" y="2589"/>
                      </a:cubicBezTo>
                      <a:lnTo>
                        <a:pt x="606" y="2589"/>
                      </a:lnTo>
                      <a:cubicBezTo>
                        <a:pt x="617" y="2589"/>
                        <a:pt x="622" y="2584"/>
                        <a:pt x="622" y="2573"/>
                      </a:cubicBezTo>
                      <a:lnTo>
                        <a:pt x="622" y="2573"/>
                      </a:lnTo>
                      <a:cubicBezTo>
                        <a:pt x="622" y="2562"/>
                        <a:pt x="617" y="2556"/>
                        <a:pt x="606" y="2556"/>
                      </a:cubicBezTo>
                      <a:lnTo>
                        <a:pt x="606" y="2556"/>
                      </a:lnTo>
                      <a:cubicBezTo>
                        <a:pt x="595" y="2556"/>
                        <a:pt x="590" y="2562"/>
                        <a:pt x="590" y="2573"/>
                      </a:cubicBezTo>
                      <a:close/>
                      <a:moveTo>
                        <a:pt x="655" y="2638"/>
                      </a:moveTo>
                      <a:lnTo>
                        <a:pt x="655" y="2638"/>
                      </a:lnTo>
                      <a:cubicBezTo>
                        <a:pt x="655" y="2650"/>
                        <a:pt x="661" y="2655"/>
                        <a:pt x="672" y="2655"/>
                      </a:cubicBezTo>
                      <a:lnTo>
                        <a:pt x="672" y="2655"/>
                      </a:lnTo>
                      <a:cubicBezTo>
                        <a:pt x="683" y="2655"/>
                        <a:pt x="688" y="2650"/>
                        <a:pt x="688" y="2638"/>
                      </a:cubicBezTo>
                      <a:lnTo>
                        <a:pt x="688" y="2638"/>
                      </a:lnTo>
                      <a:cubicBezTo>
                        <a:pt x="688" y="2627"/>
                        <a:pt x="683" y="2622"/>
                        <a:pt x="672" y="2622"/>
                      </a:cubicBezTo>
                      <a:lnTo>
                        <a:pt x="672" y="2622"/>
                      </a:lnTo>
                      <a:cubicBezTo>
                        <a:pt x="661" y="2622"/>
                        <a:pt x="655" y="2627"/>
                        <a:pt x="655" y="2638"/>
                      </a:cubicBezTo>
                      <a:close/>
                      <a:moveTo>
                        <a:pt x="491" y="2442"/>
                      </a:moveTo>
                      <a:lnTo>
                        <a:pt x="491" y="2442"/>
                      </a:lnTo>
                      <a:cubicBezTo>
                        <a:pt x="491" y="2431"/>
                        <a:pt x="486" y="2425"/>
                        <a:pt x="475" y="2425"/>
                      </a:cubicBezTo>
                      <a:lnTo>
                        <a:pt x="475" y="2425"/>
                      </a:lnTo>
                      <a:cubicBezTo>
                        <a:pt x="464" y="2425"/>
                        <a:pt x="459" y="2431"/>
                        <a:pt x="459" y="2442"/>
                      </a:cubicBezTo>
                      <a:lnTo>
                        <a:pt x="459" y="2442"/>
                      </a:lnTo>
                      <a:cubicBezTo>
                        <a:pt x="459" y="2452"/>
                        <a:pt x="464" y="2458"/>
                        <a:pt x="475" y="2458"/>
                      </a:cubicBezTo>
                      <a:lnTo>
                        <a:pt x="475" y="2458"/>
                      </a:lnTo>
                      <a:cubicBezTo>
                        <a:pt x="486" y="2458"/>
                        <a:pt x="491" y="2452"/>
                        <a:pt x="491" y="2442"/>
                      </a:cubicBezTo>
                      <a:close/>
                      <a:moveTo>
                        <a:pt x="426" y="2376"/>
                      </a:moveTo>
                      <a:lnTo>
                        <a:pt x="426" y="2376"/>
                      </a:lnTo>
                      <a:cubicBezTo>
                        <a:pt x="426" y="2365"/>
                        <a:pt x="420" y="2360"/>
                        <a:pt x="410" y="2360"/>
                      </a:cubicBezTo>
                      <a:lnTo>
                        <a:pt x="410" y="2360"/>
                      </a:lnTo>
                      <a:cubicBezTo>
                        <a:pt x="399" y="2360"/>
                        <a:pt x="393" y="2365"/>
                        <a:pt x="393" y="2376"/>
                      </a:cubicBezTo>
                      <a:lnTo>
                        <a:pt x="393" y="2376"/>
                      </a:lnTo>
                      <a:cubicBezTo>
                        <a:pt x="393" y="2387"/>
                        <a:pt x="399" y="2393"/>
                        <a:pt x="410" y="2393"/>
                      </a:cubicBezTo>
                      <a:lnTo>
                        <a:pt x="410" y="2393"/>
                      </a:lnTo>
                      <a:cubicBezTo>
                        <a:pt x="420" y="2393"/>
                        <a:pt x="426" y="2387"/>
                        <a:pt x="426" y="2376"/>
                      </a:cubicBezTo>
                      <a:close/>
                      <a:moveTo>
                        <a:pt x="491" y="606"/>
                      </a:moveTo>
                      <a:lnTo>
                        <a:pt x="491" y="606"/>
                      </a:lnTo>
                      <a:cubicBezTo>
                        <a:pt x="491" y="595"/>
                        <a:pt x="486" y="589"/>
                        <a:pt x="475" y="589"/>
                      </a:cubicBezTo>
                      <a:lnTo>
                        <a:pt x="475" y="589"/>
                      </a:lnTo>
                      <a:cubicBezTo>
                        <a:pt x="464" y="589"/>
                        <a:pt x="459" y="595"/>
                        <a:pt x="459" y="606"/>
                      </a:cubicBezTo>
                      <a:lnTo>
                        <a:pt x="459" y="606"/>
                      </a:lnTo>
                      <a:cubicBezTo>
                        <a:pt x="459" y="617"/>
                        <a:pt x="464" y="622"/>
                        <a:pt x="475" y="622"/>
                      </a:cubicBezTo>
                      <a:lnTo>
                        <a:pt x="475" y="622"/>
                      </a:lnTo>
                      <a:cubicBezTo>
                        <a:pt x="486" y="622"/>
                        <a:pt x="491" y="617"/>
                        <a:pt x="491" y="606"/>
                      </a:cubicBezTo>
                      <a:close/>
                      <a:moveTo>
                        <a:pt x="426" y="672"/>
                      </a:moveTo>
                      <a:lnTo>
                        <a:pt x="426" y="672"/>
                      </a:lnTo>
                      <a:cubicBezTo>
                        <a:pt x="426" y="660"/>
                        <a:pt x="420" y="655"/>
                        <a:pt x="410" y="655"/>
                      </a:cubicBezTo>
                      <a:lnTo>
                        <a:pt x="410" y="655"/>
                      </a:lnTo>
                      <a:cubicBezTo>
                        <a:pt x="399" y="655"/>
                        <a:pt x="393" y="660"/>
                        <a:pt x="393" y="672"/>
                      </a:cubicBezTo>
                      <a:lnTo>
                        <a:pt x="393" y="672"/>
                      </a:lnTo>
                      <a:cubicBezTo>
                        <a:pt x="393" y="683"/>
                        <a:pt x="399" y="688"/>
                        <a:pt x="410" y="688"/>
                      </a:cubicBezTo>
                      <a:lnTo>
                        <a:pt x="410" y="688"/>
                      </a:lnTo>
                      <a:cubicBezTo>
                        <a:pt x="420" y="688"/>
                        <a:pt x="426" y="683"/>
                        <a:pt x="426" y="672"/>
                      </a:cubicBezTo>
                      <a:close/>
                      <a:moveTo>
                        <a:pt x="721" y="344"/>
                      </a:moveTo>
                      <a:lnTo>
                        <a:pt x="721" y="344"/>
                      </a:lnTo>
                      <a:cubicBezTo>
                        <a:pt x="721" y="355"/>
                        <a:pt x="726" y="360"/>
                        <a:pt x="737" y="360"/>
                      </a:cubicBezTo>
                      <a:lnTo>
                        <a:pt x="737" y="458"/>
                      </a:lnTo>
                      <a:lnTo>
                        <a:pt x="737" y="458"/>
                      </a:lnTo>
                      <a:cubicBezTo>
                        <a:pt x="726" y="458"/>
                        <a:pt x="716" y="464"/>
                        <a:pt x="705" y="475"/>
                      </a:cubicBezTo>
                      <a:lnTo>
                        <a:pt x="672" y="508"/>
                      </a:lnTo>
                      <a:lnTo>
                        <a:pt x="639" y="541"/>
                      </a:lnTo>
                      <a:lnTo>
                        <a:pt x="606" y="573"/>
                      </a:lnTo>
                      <a:lnTo>
                        <a:pt x="574" y="606"/>
                      </a:lnTo>
                      <a:lnTo>
                        <a:pt x="541" y="639"/>
                      </a:lnTo>
                      <a:lnTo>
                        <a:pt x="541" y="639"/>
                      </a:lnTo>
                      <a:cubicBezTo>
                        <a:pt x="530" y="650"/>
                        <a:pt x="524" y="660"/>
                        <a:pt x="524" y="672"/>
                      </a:cubicBezTo>
                      <a:lnTo>
                        <a:pt x="524" y="672"/>
                      </a:lnTo>
                      <a:cubicBezTo>
                        <a:pt x="524" y="683"/>
                        <a:pt x="533" y="691"/>
                        <a:pt x="549" y="696"/>
                      </a:cubicBezTo>
                      <a:lnTo>
                        <a:pt x="549" y="696"/>
                      </a:lnTo>
                      <a:cubicBezTo>
                        <a:pt x="565" y="702"/>
                        <a:pt x="584" y="704"/>
                        <a:pt x="606" y="704"/>
                      </a:cubicBezTo>
                      <a:lnTo>
                        <a:pt x="737" y="704"/>
                      </a:lnTo>
                      <a:lnTo>
                        <a:pt x="737" y="917"/>
                      </a:lnTo>
                      <a:lnTo>
                        <a:pt x="737" y="917"/>
                      </a:lnTo>
                      <a:cubicBezTo>
                        <a:pt x="726" y="917"/>
                        <a:pt x="716" y="923"/>
                        <a:pt x="705" y="934"/>
                      </a:cubicBezTo>
                      <a:lnTo>
                        <a:pt x="147" y="1491"/>
                      </a:lnTo>
                      <a:lnTo>
                        <a:pt x="147" y="1491"/>
                      </a:lnTo>
                      <a:cubicBezTo>
                        <a:pt x="136" y="1502"/>
                        <a:pt x="131" y="1513"/>
                        <a:pt x="131" y="1524"/>
                      </a:cubicBezTo>
                      <a:lnTo>
                        <a:pt x="131" y="1524"/>
                      </a:lnTo>
                      <a:cubicBezTo>
                        <a:pt x="131" y="1535"/>
                        <a:pt x="136" y="1545"/>
                        <a:pt x="147" y="1557"/>
                      </a:cubicBezTo>
                      <a:lnTo>
                        <a:pt x="180" y="1590"/>
                      </a:lnTo>
                      <a:lnTo>
                        <a:pt x="212" y="1623"/>
                      </a:lnTo>
                      <a:lnTo>
                        <a:pt x="246" y="1655"/>
                      </a:lnTo>
                      <a:lnTo>
                        <a:pt x="278" y="1688"/>
                      </a:lnTo>
                      <a:lnTo>
                        <a:pt x="311" y="1721"/>
                      </a:lnTo>
                      <a:lnTo>
                        <a:pt x="344" y="1754"/>
                      </a:lnTo>
                      <a:lnTo>
                        <a:pt x="377" y="1786"/>
                      </a:lnTo>
                      <a:lnTo>
                        <a:pt x="410" y="1819"/>
                      </a:lnTo>
                      <a:lnTo>
                        <a:pt x="442" y="1852"/>
                      </a:lnTo>
                      <a:lnTo>
                        <a:pt x="475" y="1885"/>
                      </a:lnTo>
                      <a:lnTo>
                        <a:pt x="508" y="1917"/>
                      </a:lnTo>
                      <a:lnTo>
                        <a:pt x="541" y="1950"/>
                      </a:lnTo>
                      <a:lnTo>
                        <a:pt x="574" y="1982"/>
                      </a:lnTo>
                      <a:lnTo>
                        <a:pt x="606" y="2016"/>
                      </a:lnTo>
                      <a:lnTo>
                        <a:pt x="639" y="2048"/>
                      </a:lnTo>
                      <a:lnTo>
                        <a:pt x="672" y="2081"/>
                      </a:lnTo>
                      <a:lnTo>
                        <a:pt x="705" y="2114"/>
                      </a:lnTo>
                      <a:lnTo>
                        <a:pt x="705" y="2114"/>
                      </a:lnTo>
                      <a:cubicBezTo>
                        <a:pt x="716" y="2125"/>
                        <a:pt x="726" y="2131"/>
                        <a:pt x="737" y="2131"/>
                      </a:cubicBezTo>
                      <a:lnTo>
                        <a:pt x="737" y="2344"/>
                      </a:lnTo>
                      <a:lnTo>
                        <a:pt x="606" y="2344"/>
                      </a:lnTo>
                      <a:lnTo>
                        <a:pt x="606" y="2344"/>
                      </a:lnTo>
                      <a:cubicBezTo>
                        <a:pt x="584" y="2344"/>
                        <a:pt x="565" y="2346"/>
                        <a:pt x="549" y="2351"/>
                      </a:cubicBezTo>
                      <a:lnTo>
                        <a:pt x="549" y="2351"/>
                      </a:lnTo>
                      <a:cubicBezTo>
                        <a:pt x="533" y="2357"/>
                        <a:pt x="524" y="2365"/>
                        <a:pt x="524" y="2376"/>
                      </a:cubicBezTo>
                      <a:lnTo>
                        <a:pt x="524" y="2376"/>
                      </a:lnTo>
                      <a:cubicBezTo>
                        <a:pt x="524" y="2387"/>
                        <a:pt x="530" y="2398"/>
                        <a:pt x="541" y="2409"/>
                      </a:cubicBezTo>
                      <a:lnTo>
                        <a:pt x="574" y="2442"/>
                      </a:lnTo>
                      <a:lnTo>
                        <a:pt x="672" y="2540"/>
                      </a:lnTo>
                      <a:lnTo>
                        <a:pt x="705" y="2573"/>
                      </a:lnTo>
                      <a:lnTo>
                        <a:pt x="705" y="2573"/>
                      </a:lnTo>
                      <a:cubicBezTo>
                        <a:pt x="716" y="2584"/>
                        <a:pt x="726" y="2589"/>
                        <a:pt x="737" y="2589"/>
                      </a:cubicBezTo>
                      <a:lnTo>
                        <a:pt x="737" y="2687"/>
                      </a:lnTo>
                      <a:lnTo>
                        <a:pt x="737" y="2687"/>
                      </a:lnTo>
                      <a:cubicBezTo>
                        <a:pt x="726" y="2687"/>
                        <a:pt x="721" y="2693"/>
                        <a:pt x="721" y="2704"/>
                      </a:cubicBezTo>
                      <a:lnTo>
                        <a:pt x="721" y="2704"/>
                      </a:lnTo>
                      <a:cubicBezTo>
                        <a:pt x="721" y="2715"/>
                        <a:pt x="726" y="2720"/>
                        <a:pt x="737" y="2720"/>
                      </a:cubicBezTo>
                      <a:lnTo>
                        <a:pt x="737" y="3048"/>
                      </a:lnTo>
                      <a:lnTo>
                        <a:pt x="737" y="3048"/>
                      </a:lnTo>
                      <a:cubicBezTo>
                        <a:pt x="726" y="3048"/>
                        <a:pt x="716" y="3043"/>
                        <a:pt x="705" y="3032"/>
                      </a:cubicBezTo>
                      <a:lnTo>
                        <a:pt x="672" y="2999"/>
                      </a:lnTo>
                      <a:lnTo>
                        <a:pt x="639" y="2966"/>
                      </a:lnTo>
                      <a:lnTo>
                        <a:pt x="606" y="2933"/>
                      </a:lnTo>
                      <a:lnTo>
                        <a:pt x="606" y="2933"/>
                      </a:lnTo>
                      <a:cubicBezTo>
                        <a:pt x="595" y="2923"/>
                        <a:pt x="590" y="2912"/>
                        <a:pt x="590" y="2901"/>
                      </a:cubicBezTo>
                      <a:lnTo>
                        <a:pt x="590" y="2901"/>
                      </a:lnTo>
                      <a:cubicBezTo>
                        <a:pt x="590" y="2889"/>
                        <a:pt x="598" y="2882"/>
                        <a:pt x="615" y="2877"/>
                      </a:cubicBezTo>
                      <a:lnTo>
                        <a:pt x="664" y="2860"/>
                      </a:lnTo>
                      <a:lnTo>
                        <a:pt x="664" y="2860"/>
                      </a:lnTo>
                      <a:cubicBezTo>
                        <a:pt x="680" y="2854"/>
                        <a:pt x="688" y="2846"/>
                        <a:pt x="688" y="2835"/>
                      </a:cubicBezTo>
                      <a:lnTo>
                        <a:pt x="688" y="2835"/>
                      </a:lnTo>
                      <a:cubicBezTo>
                        <a:pt x="688" y="2824"/>
                        <a:pt x="683" y="2814"/>
                        <a:pt x="672" y="2802"/>
                      </a:cubicBezTo>
                      <a:lnTo>
                        <a:pt x="639" y="2769"/>
                      </a:lnTo>
                      <a:lnTo>
                        <a:pt x="606" y="2737"/>
                      </a:lnTo>
                      <a:lnTo>
                        <a:pt x="574" y="2704"/>
                      </a:lnTo>
                      <a:lnTo>
                        <a:pt x="541" y="2671"/>
                      </a:lnTo>
                      <a:lnTo>
                        <a:pt x="508" y="2638"/>
                      </a:lnTo>
                      <a:lnTo>
                        <a:pt x="475" y="2606"/>
                      </a:lnTo>
                      <a:lnTo>
                        <a:pt x="442" y="2573"/>
                      </a:lnTo>
                      <a:lnTo>
                        <a:pt x="410" y="2540"/>
                      </a:lnTo>
                      <a:lnTo>
                        <a:pt x="377" y="2507"/>
                      </a:lnTo>
                      <a:lnTo>
                        <a:pt x="344" y="2474"/>
                      </a:lnTo>
                      <a:lnTo>
                        <a:pt x="311" y="2442"/>
                      </a:lnTo>
                      <a:lnTo>
                        <a:pt x="278" y="2409"/>
                      </a:lnTo>
                      <a:lnTo>
                        <a:pt x="246" y="2376"/>
                      </a:lnTo>
                      <a:lnTo>
                        <a:pt x="212" y="2344"/>
                      </a:lnTo>
                      <a:lnTo>
                        <a:pt x="212" y="2344"/>
                      </a:lnTo>
                      <a:cubicBezTo>
                        <a:pt x="202" y="2333"/>
                        <a:pt x="197" y="2321"/>
                        <a:pt x="197" y="2310"/>
                      </a:cubicBezTo>
                      <a:lnTo>
                        <a:pt x="197" y="2310"/>
                      </a:lnTo>
                      <a:cubicBezTo>
                        <a:pt x="197" y="2300"/>
                        <a:pt x="205" y="2291"/>
                        <a:pt x="221" y="2286"/>
                      </a:cubicBezTo>
                      <a:lnTo>
                        <a:pt x="221" y="2286"/>
                      </a:lnTo>
                      <a:cubicBezTo>
                        <a:pt x="237" y="2281"/>
                        <a:pt x="257" y="2278"/>
                        <a:pt x="278" y="2278"/>
                      </a:cubicBezTo>
                      <a:lnTo>
                        <a:pt x="606" y="2278"/>
                      </a:lnTo>
                      <a:lnTo>
                        <a:pt x="606" y="2278"/>
                      </a:lnTo>
                      <a:cubicBezTo>
                        <a:pt x="628" y="2278"/>
                        <a:pt x="647" y="2275"/>
                        <a:pt x="664" y="2270"/>
                      </a:cubicBezTo>
                      <a:lnTo>
                        <a:pt x="664" y="2270"/>
                      </a:lnTo>
                      <a:cubicBezTo>
                        <a:pt x="680" y="2264"/>
                        <a:pt x="688" y="2256"/>
                        <a:pt x="688" y="2245"/>
                      </a:cubicBezTo>
                      <a:lnTo>
                        <a:pt x="688" y="2245"/>
                      </a:lnTo>
                      <a:cubicBezTo>
                        <a:pt x="688" y="2234"/>
                        <a:pt x="683" y="2223"/>
                        <a:pt x="672" y="2212"/>
                      </a:cubicBezTo>
                      <a:lnTo>
                        <a:pt x="574" y="2114"/>
                      </a:lnTo>
                      <a:lnTo>
                        <a:pt x="541" y="2081"/>
                      </a:lnTo>
                      <a:lnTo>
                        <a:pt x="508" y="2048"/>
                      </a:lnTo>
                      <a:lnTo>
                        <a:pt x="410" y="1950"/>
                      </a:lnTo>
                      <a:lnTo>
                        <a:pt x="377" y="1917"/>
                      </a:lnTo>
                      <a:lnTo>
                        <a:pt x="344" y="1885"/>
                      </a:lnTo>
                      <a:lnTo>
                        <a:pt x="246" y="1786"/>
                      </a:lnTo>
                      <a:lnTo>
                        <a:pt x="212" y="1754"/>
                      </a:lnTo>
                      <a:lnTo>
                        <a:pt x="180" y="1721"/>
                      </a:lnTo>
                      <a:lnTo>
                        <a:pt x="82" y="1623"/>
                      </a:lnTo>
                      <a:lnTo>
                        <a:pt x="49" y="1590"/>
                      </a:lnTo>
                      <a:lnTo>
                        <a:pt x="16" y="1557"/>
                      </a:lnTo>
                      <a:lnTo>
                        <a:pt x="16" y="1557"/>
                      </a:lnTo>
                      <a:cubicBezTo>
                        <a:pt x="5" y="1545"/>
                        <a:pt x="0" y="1535"/>
                        <a:pt x="0" y="1524"/>
                      </a:cubicBezTo>
                      <a:lnTo>
                        <a:pt x="0" y="1524"/>
                      </a:lnTo>
                      <a:cubicBezTo>
                        <a:pt x="0" y="1513"/>
                        <a:pt x="5" y="1502"/>
                        <a:pt x="16" y="1491"/>
                      </a:cubicBezTo>
                      <a:lnTo>
                        <a:pt x="49" y="1458"/>
                      </a:lnTo>
                      <a:lnTo>
                        <a:pt x="82" y="1426"/>
                      </a:lnTo>
                      <a:lnTo>
                        <a:pt x="114" y="1393"/>
                      </a:lnTo>
                      <a:lnTo>
                        <a:pt x="147" y="1360"/>
                      </a:lnTo>
                      <a:lnTo>
                        <a:pt x="180" y="1327"/>
                      </a:lnTo>
                      <a:lnTo>
                        <a:pt x="212" y="1294"/>
                      </a:lnTo>
                      <a:lnTo>
                        <a:pt x="246" y="1262"/>
                      </a:lnTo>
                      <a:lnTo>
                        <a:pt x="278" y="1229"/>
                      </a:lnTo>
                      <a:lnTo>
                        <a:pt x="311" y="1196"/>
                      </a:lnTo>
                      <a:lnTo>
                        <a:pt x="344" y="1163"/>
                      </a:lnTo>
                      <a:lnTo>
                        <a:pt x="377" y="1130"/>
                      </a:lnTo>
                      <a:lnTo>
                        <a:pt x="410" y="1098"/>
                      </a:lnTo>
                      <a:lnTo>
                        <a:pt x="442" y="1065"/>
                      </a:lnTo>
                      <a:lnTo>
                        <a:pt x="475" y="1032"/>
                      </a:lnTo>
                      <a:lnTo>
                        <a:pt x="508" y="999"/>
                      </a:lnTo>
                      <a:lnTo>
                        <a:pt x="541" y="966"/>
                      </a:lnTo>
                      <a:lnTo>
                        <a:pt x="574" y="934"/>
                      </a:lnTo>
                      <a:lnTo>
                        <a:pt x="606" y="901"/>
                      </a:lnTo>
                      <a:lnTo>
                        <a:pt x="639" y="868"/>
                      </a:lnTo>
                      <a:lnTo>
                        <a:pt x="672" y="835"/>
                      </a:lnTo>
                      <a:lnTo>
                        <a:pt x="672" y="835"/>
                      </a:lnTo>
                      <a:cubicBezTo>
                        <a:pt x="683" y="824"/>
                        <a:pt x="688" y="814"/>
                        <a:pt x="688" y="803"/>
                      </a:cubicBezTo>
                      <a:lnTo>
                        <a:pt x="688" y="803"/>
                      </a:lnTo>
                      <a:cubicBezTo>
                        <a:pt x="688" y="792"/>
                        <a:pt x="680" y="784"/>
                        <a:pt x="664" y="778"/>
                      </a:cubicBezTo>
                      <a:lnTo>
                        <a:pt x="664" y="778"/>
                      </a:lnTo>
                      <a:cubicBezTo>
                        <a:pt x="647" y="773"/>
                        <a:pt x="628" y="770"/>
                        <a:pt x="606" y="770"/>
                      </a:cubicBezTo>
                      <a:lnTo>
                        <a:pt x="278" y="770"/>
                      </a:lnTo>
                      <a:lnTo>
                        <a:pt x="278" y="770"/>
                      </a:lnTo>
                      <a:cubicBezTo>
                        <a:pt x="257" y="770"/>
                        <a:pt x="237" y="767"/>
                        <a:pt x="221" y="762"/>
                      </a:cubicBezTo>
                      <a:lnTo>
                        <a:pt x="221" y="762"/>
                      </a:lnTo>
                      <a:cubicBezTo>
                        <a:pt x="205" y="756"/>
                        <a:pt x="197" y="748"/>
                        <a:pt x="197" y="737"/>
                      </a:cubicBezTo>
                      <a:lnTo>
                        <a:pt x="197" y="737"/>
                      </a:lnTo>
                      <a:cubicBezTo>
                        <a:pt x="197" y="726"/>
                        <a:pt x="202" y="715"/>
                        <a:pt x="212" y="704"/>
                      </a:cubicBezTo>
                      <a:lnTo>
                        <a:pt x="278" y="639"/>
                      </a:lnTo>
                      <a:lnTo>
                        <a:pt x="311" y="606"/>
                      </a:lnTo>
                      <a:lnTo>
                        <a:pt x="344" y="573"/>
                      </a:lnTo>
                      <a:lnTo>
                        <a:pt x="442" y="475"/>
                      </a:lnTo>
                      <a:lnTo>
                        <a:pt x="475" y="442"/>
                      </a:lnTo>
                      <a:lnTo>
                        <a:pt x="508" y="409"/>
                      </a:lnTo>
                      <a:lnTo>
                        <a:pt x="606" y="311"/>
                      </a:lnTo>
                      <a:lnTo>
                        <a:pt x="639" y="279"/>
                      </a:lnTo>
                      <a:lnTo>
                        <a:pt x="672" y="245"/>
                      </a:lnTo>
                      <a:lnTo>
                        <a:pt x="672" y="245"/>
                      </a:lnTo>
                      <a:cubicBezTo>
                        <a:pt x="683" y="235"/>
                        <a:pt x="688" y="224"/>
                        <a:pt x="688" y="213"/>
                      </a:cubicBezTo>
                      <a:lnTo>
                        <a:pt x="688" y="213"/>
                      </a:lnTo>
                      <a:cubicBezTo>
                        <a:pt x="688" y="202"/>
                        <a:pt x="680" y="194"/>
                        <a:pt x="664" y="188"/>
                      </a:cubicBezTo>
                      <a:lnTo>
                        <a:pt x="615" y="172"/>
                      </a:lnTo>
                      <a:lnTo>
                        <a:pt x="615" y="172"/>
                      </a:lnTo>
                      <a:cubicBezTo>
                        <a:pt x="598" y="166"/>
                        <a:pt x="590" y="158"/>
                        <a:pt x="590" y="147"/>
                      </a:cubicBezTo>
                      <a:lnTo>
                        <a:pt x="590" y="147"/>
                      </a:lnTo>
                      <a:cubicBezTo>
                        <a:pt x="590" y="136"/>
                        <a:pt x="595" y="125"/>
                        <a:pt x="606" y="114"/>
                      </a:cubicBezTo>
                      <a:lnTo>
                        <a:pt x="672" y="49"/>
                      </a:lnTo>
                      <a:lnTo>
                        <a:pt x="705" y="15"/>
                      </a:lnTo>
                      <a:lnTo>
                        <a:pt x="705" y="15"/>
                      </a:lnTo>
                      <a:cubicBezTo>
                        <a:pt x="716" y="5"/>
                        <a:pt x="726" y="0"/>
                        <a:pt x="737" y="0"/>
                      </a:cubicBezTo>
                      <a:lnTo>
                        <a:pt x="737" y="327"/>
                      </a:lnTo>
                      <a:lnTo>
                        <a:pt x="737" y="327"/>
                      </a:lnTo>
                      <a:cubicBezTo>
                        <a:pt x="726" y="327"/>
                        <a:pt x="721" y="333"/>
                        <a:pt x="721" y="344"/>
                      </a:cubicBez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49">
                  <a:extLst>
                    <a:ext uri="{FF2B5EF4-FFF2-40B4-BE49-F238E27FC236}">
                      <a16:creationId xmlns:a16="http://schemas.microsoft.com/office/drawing/2014/main" id="{2A4432CD-A717-9F49-A0FB-6ED513076435}"/>
                    </a:ext>
                  </a:extLst>
                </p:cNvPr>
                <p:cNvSpPr>
                  <a:spLocks noChangeArrowheads="1"/>
                </p:cNvSpPr>
                <p:nvPr/>
              </p:nvSpPr>
              <p:spPr bwMode="auto">
                <a:xfrm>
                  <a:off x="2582863" y="2243138"/>
                  <a:ext cx="171450" cy="342900"/>
                </a:xfrm>
                <a:custGeom>
                  <a:avLst/>
                  <a:gdLst>
                    <a:gd name="T0" fmla="*/ 410 w 476"/>
                    <a:gd name="T1" fmla="*/ 49 h 952"/>
                    <a:gd name="T2" fmla="*/ 377 w 476"/>
                    <a:gd name="T3" fmla="*/ 81 h 952"/>
                    <a:gd name="T4" fmla="*/ 344 w 476"/>
                    <a:gd name="T5" fmla="*/ 114 h 952"/>
                    <a:gd name="T6" fmla="*/ 312 w 476"/>
                    <a:gd name="T7" fmla="*/ 147 h 952"/>
                    <a:gd name="T8" fmla="*/ 279 w 476"/>
                    <a:gd name="T9" fmla="*/ 180 h 952"/>
                    <a:gd name="T10" fmla="*/ 246 w 476"/>
                    <a:gd name="T11" fmla="*/ 213 h 952"/>
                    <a:gd name="T12" fmla="*/ 213 w 476"/>
                    <a:gd name="T13" fmla="*/ 245 h 952"/>
                    <a:gd name="T14" fmla="*/ 180 w 476"/>
                    <a:gd name="T15" fmla="*/ 278 h 952"/>
                    <a:gd name="T16" fmla="*/ 148 w 476"/>
                    <a:gd name="T17" fmla="*/ 311 h 952"/>
                    <a:gd name="T18" fmla="*/ 115 w 476"/>
                    <a:gd name="T19" fmla="*/ 344 h 952"/>
                    <a:gd name="T20" fmla="*/ 82 w 476"/>
                    <a:gd name="T21" fmla="*/ 377 h 952"/>
                    <a:gd name="T22" fmla="*/ 49 w 476"/>
                    <a:gd name="T23" fmla="*/ 409 h 952"/>
                    <a:gd name="T24" fmla="*/ 16 w 476"/>
                    <a:gd name="T25" fmla="*/ 442 h 952"/>
                    <a:gd name="T26" fmla="*/ 16 w 476"/>
                    <a:gd name="T27" fmla="*/ 442 h 952"/>
                    <a:gd name="T28" fmla="*/ 0 w 476"/>
                    <a:gd name="T29" fmla="*/ 475 h 952"/>
                    <a:gd name="T30" fmla="*/ 0 w 476"/>
                    <a:gd name="T31" fmla="*/ 475 h 952"/>
                    <a:gd name="T32" fmla="*/ 16 w 476"/>
                    <a:gd name="T33" fmla="*/ 508 h 952"/>
                    <a:gd name="T34" fmla="*/ 443 w 476"/>
                    <a:gd name="T35" fmla="*/ 933 h 952"/>
                    <a:gd name="T36" fmla="*/ 443 w 476"/>
                    <a:gd name="T37" fmla="*/ 933 h 952"/>
                    <a:gd name="T38" fmla="*/ 475 w 476"/>
                    <a:gd name="T39" fmla="*/ 951 h 952"/>
                    <a:gd name="T40" fmla="*/ 475 w 476"/>
                    <a:gd name="T41" fmla="*/ 819 h 952"/>
                    <a:gd name="T42" fmla="*/ 475 w 476"/>
                    <a:gd name="T43" fmla="*/ 819 h 952"/>
                    <a:gd name="T44" fmla="*/ 443 w 476"/>
                    <a:gd name="T45" fmla="*/ 803 h 952"/>
                    <a:gd name="T46" fmla="*/ 410 w 476"/>
                    <a:gd name="T47" fmla="*/ 770 h 952"/>
                    <a:gd name="T48" fmla="*/ 377 w 476"/>
                    <a:gd name="T49" fmla="*/ 737 h 952"/>
                    <a:gd name="T50" fmla="*/ 344 w 476"/>
                    <a:gd name="T51" fmla="*/ 705 h 952"/>
                    <a:gd name="T52" fmla="*/ 312 w 476"/>
                    <a:gd name="T53" fmla="*/ 672 h 952"/>
                    <a:gd name="T54" fmla="*/ 279 w 476"/>
                    <a:gd name="T55" fmla="*/ 639 h 952"/>
                    <a:gd name="T56" fmla="*/ 246 w 476"/>
                    <a:gd name="T57" fmla="*/ 606 h 952"/>
                    <a:gd name="T58" fmla="*/ 213 w 476"/>
                    <a:gd name="T59" fmla="*/ 574 h 952"/>
                    <a:gd name="T60" fmla="*/ 180 w 476"/>
                    <a:gd name="T61" fmla="*/ 541 h 952"/>
                    <a:gd name="T62" fmla="*/ 148 w 476"/>
                    <a:gd name="T63" fmla="*/ 508 h 952"/>
                    <a:gd name="T64" fmla="*/ 148 w 476"/>
                    <a:gd name="T65" fmla="*/ 508 h 952"/>
                    <a:gd name="T66" fmla="*/ 131 w 476"/>
                    <a:gd name="T67" fmla="*/ 475 h 952"/>
                    <a:gd name="T68" fmla="*/ 131 w 476"/>
                    <a:gd name="T69" fmla="*/ 475 h 952"/>
                    <a:gd name="T70" fmla="*/ 148 w 476"/>
                    <a:gd name="T71" fmla="*/ 442 h 952"/>
                    <a:gd name="T72" fmla="*/ 180 w 476"/>
                    <a:gd name="T73" fmla="*/ 409 h 952"/>
                    <a:gd name="T74" fmla="*/ 213 w 476"/>
                    <a:gd name="T75" fmla="*/ 377 h 952"/>
                    <a:gd name="T76" fmla="*/ 246 w 476"/>
                    <a:gd name="T77" fmla="*/ 344 h 952"/>
                    <a:gd name="T78" fmla="*/ 344 w 476"/>
                    <a:gd name="T79" fmla="*/ 245 h 952"/>
                    <a:gd name="T80" fmla="*/ 377 w 476"/>
                    <a:gd name="T81" fmla="*/ 213 h 952"/>
                    <a:gd name="T82" fmla="*/ 410 w 476"/>
                    <a:gd name="T83" fmla="*/ 180 h 952"/>
                    <a:gd name="T84" fmla="*/ 443 w 476"/>
                    <a:gd name="T85" fmla="*/ 147 h 952"/>
                    <a:gd name="T86" fmla="*/ 443 w 476"/>
                    <a:gd name="T87" fmla="*/ 147 h 952"/>
                    <a:gd name="T88" fmla="*/ 475 w 476"/>
                    <a:gd name="T89" fmla="*/ 131 h 952"/>
                    <a:gd name="T90" fmla="*/ 475 w 476"/>
                    <a:gd name="T91" fmla="*/ 0 h 952"/>
                    <a:gd name="T92" fmla="*/ 475 w 476"/>
                    <a:gd name="T93" fmla="*/ 0 h 952"/>
                    <a:gd name="T94" fmla="*/ 443 w 476"/>
                    <a:gd name="T95" fmla="*/ 16 h 952"/>
                    <a:gd name="T96" fmla="*/ 410 w 476"/>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10" y="49"/>
                      </a:moveTo>
                      <a:lnTo>
                        <a:pt x="377" y="81"/>
                      </a:lnTo>
                      <a:lnTo>
                        <a:pt x="344" y="114"/>
                      </a:lnTo>
                      <a:lnTo>
                        <a:pt x="312" y="147"/>
                      </a:lnTo>
                      <a:lnTo>
                        <a:pt x="279" y="180"/>
                      </a:lnTo>
                      <a:lnTo>
                        <a:pt x="246" y="213"/>
                      </a:lnTo>
                      <a:lnTo>
                        <a:pt x="213" y="245"/>
                      </a:lnTo>
                      <a:lnTo>
                        <a:pt x="180" y="278"/>
                      </a:lnTo>
                      <a:lnTo>
                        <a:pt x="148" y="311"/>
                      </a:lnTo>
                      <a:lnTo>
                        <a:pt x="115" y="344"/>
                      </a:lnTo>
                      <a:lnTo>
                        <a:pt x="82" y="377"/>
                      </a:lnTo>
                      <a:lnTo>
                        <a:pt x="49" y="409"/>
                      </a:lnTo>
                      <a:lnTo>
                        <a:pt x="16" y="442"/>
                      </a:lnTo>
                      <a:lnTo>
                        <a:pt x="16" y="442"/>
                      </a:lnTo>
                      <a:cubicBezTo>
                        <a:pt x="6" y="453"/>
                        <a:pt x="0" y="464"/>
                        <a:pt x="0" y="475"/>
                      </a:cubicBezTo>
                      <a:lnTo>
                        <a:pt x="0" y="475"/>
                      </a:lnTo>
                      <a:cubicBezTo>
                        <a:pt x="0" y="486"/>
                        <a:pt x="6" y="496"/>
                        <a:pt x="16" y="508"/>
                      </a:cubicBezTo>
                      <a:lnTo>
                        <a:pt x="443" y="933"/>
                      </a:lnTo>
                      <a:lnTo>
                        <a:pt x="443" y="933"/>
                      </a:lnTo>
                      <a:cubicBezTo>
                        <a:pt x="454" y="945"/>
                        <a:pt x="464" y="951"/>
                        <a:pt x="475" y="951"/>
                      </a:cubicBezTo>
                      <a:lnTo>
                        <a:pt x="475" y="819"/>
                      </a:lnTo>
                      <a:lnTo>
                        <a:pt x="475" y="819"/>
                      </a:lnTo>
                      <a:cubicBezTo>
                        <a:pt x="464" y="819"/>
                        <a:pt x="454" y="814"/>
                        <a:pt x="443" y="803"/>
                      </a:cubicBezTo>
                      <a:lnTo>
                        <a:pt x="410" y="770"/>
                      </a:lnTo>
                      <a:lnTo>
                        <a:pt x="377" y="737"/>
                      </a:lnTo>
                      <a:lnTo>
                        <a:pt x="344" y="705"/>
                      </a:lnTo>
                      <a:lnTo>
                        <a:pt x="312" y="672"/>
                      </a:lnTo>
                      <a:lnTo>
                        <a:pt x="279" y="639"/>
                      </a:lnTo>
                      <a:lnTo>
                        <a:pt x="246" y="606"/>
                      </a:lnTo>
                      <a:lnTo>
                        <a:pt x="213" y="574"/>
                      </a:lnTo>
                      <a:lnTo>
                        <a:pt x="180" y="541"/>
                      </a:lnTo>
                      <a:lnTo>
                        <a:pt x="148" y="508"/>
                      </a:lnTo>
                      <a:lnTo>
                        <a:pt x="148" y="508"/>
                      </a:lnTo>
                      <a:cubicBezTo>
                        <a:pt x="137" y="496"/>
                        <a:pt x="131" y="486"/>
                        <a:pt x="131" y="475"/>
                      </a:cubicBezTo>
                      <a:lnTo>
                        <a:pt x="131" y="475"/>
                      </a:lnTo>
                      <a:cubicBezTo>
                        <a:pt x="131" y="464"/>
                        <a:pt x="137" y="453"/>
                        <a:pt x="148" y="442"/>
                      </a:cubicBezTo>
                      <a:lnTo>
                        <a:pt x="180" y="409"/>
                      </a:lnTo>
                      <a:lnTo>
                        <a:pt x="213" y="377"/>
                      </a:lnTo>
                      <a:lnTo>
                        <a:pt x="246" y="344"/>
                      </a:lnTo>
                      <a:lnTo>
                        <a:pt x="344" y="245"/>
                      </a:lnTo>
                      <a:lnTo>
                        <a:pt x="377" y="213"/>
                      </a:lnTo>
                      <a:lnTo>
                        <a:pt x="410" y="180"/>
                      </a:lnTo>
                      <a:lnTo>
                        <a:pt x="443" y="147"/>
                      </a:lnTo>
                      <a:lnTo>
                        <a:pt x="443" y="147"/>
                      </a:lnTo>
                      <a:cubicBezTo>
                        <a:pt x="454" y="137"/>
                        <a:pt x="464" y="131"/>
                        <a:pt x="475" y="131"/>
                      </a:cubicBezTo>
                      <a:lnTo>
                        <a:pt x="475" y="0"/>
                      </a:lnTo>
                      <a:lnTo>
                        <a:pt x="475" y="0"/>
                      </a:lnTo>
                      <a:cubicBezTo>
                        <a:pt x="464" y="0"/>
                        <a:pt x="454" y="5"/>
                        <a:pt x="443" y="16"/>
                      </a:cubicBezTo>
                      <a:lnTo>
                        <a:pt x="410" y="4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184">
                  <a:extLst>
                    <a:ext uri="{FF2B5EF4-FFF2-40B4-BE49-F238E27FC236}">
                      <a16:creationId xmlns:a16="http://schemas.microsoft.com/office/drawing/2014/main" id="{E605EF15-8CF8-E947-A1B0-B3CA4BFA748A}"/>
                    </a:ext>
                  </a:extLst>
                </p:cNvPr>
                <p:cNvSpPr>
                  <a:spLocks noChangeArrowheads="1"/>
                </p:cNvSpPr>
                <p:nvPr/>
              </p:nvSpPr>
              <p:spPr bwMode="auto">
                <a:xfrm>
                  <a:off x="2747828" y="1865313"/>
                  <a:ext cx="266700" cy="1096962"/>
                </a:xfrm>
                <a:custGeom>
                  <a:avLst/>
                  <a:gdLst>
                    <a:gd name="T0" fmla="*/ 280 w 739"/>
                    <a:gd name="T1" fmla="*/ 2442 h 3049"/>
                    <a:gd name="T2" fmla="*/ 312 w 739"/>
                    <a:gd name="T3" fmla="*/ 2376 h 3049"/>
                    <a:gd name="T4" fmla="*/ 345 w 739"/>
                    <a:gd name="T5" fmla="*/ 2376 h 3049"/>
                    <a:gd name="T6" fmla="*/ 214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1 w 739"/>
                    <a:gd name="T19" fmla="*/ 541 h 3049"/>
                    <a:gd name="T20" fmla="*/ 148 w 739"/>
                    <a:gd name="T21" fmla="*/ 475 h 3049"/>
                    <a:gd name="T22" fmla="*/ 116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2 w 739"/>
                    <a:gd name="T35" fmla="*/ 672 h 3049"/>
                    <a:gd name="T36" fmla="*/ 722 w 739"/>
                    <a:gd name="T37" fmla="*/ 1557 h 3049"/>
                    <a:gd name="T38" fmla="*/ 492 w 739"/>
                    <a:gd name="T39" fmla="*/ 1786 h 3049"/>
                    <a:gd name="T40" fmla="*/ 197 w 739"/>
                    <a:gd name="T41" fmla="*/ 2081 h 3049"/>
                    <a:gd name="T42" fmla="*/ 50 w 739"/>
                    <a:gd name="T43" fmla="*/ 2245 h 3049"/>
                    <a:gd name="T44" fmla="*/ 459 w 739"/>
                    <a:gd name="T45" fmla="*/ 2278 h 3049"/>
                    <a:gd name="T46" fmla="*/ 525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8 w 739"/>
                    <a:gd name="T73" fmla="*/ 1590 h 3049"/>
                    <a:gd name="T74" fmla="*/ 590 w 739"/>
                    <a:gd name="T75" fmla="*/ 1491 h 3049"/>
                    <a:gd name="T76" fmla="*/ 131 w 739"/>
                    <a:gd name="T77" fmla="*/ 704 h 3049"/>
                    <a:gd name="T78" fmla="*/ 214 w 739"/>
                    <a:gd name="T79" fmla="*/ 672 h 3049"/>
                    <a:gd name="T80" fmla="*/ 66 w 739"/>
                    <a:gd name="T81" fmla="*/ 508 h 3049"/>
                    <a:gd name="T82" fmla="*/ 0 w 739"/>
                    <a:gd name="T83" fmla="*/ 360 h 3049"/>
                    <a:gd name="T84" fmla="*/ 0 w 739"/>
                    <a:gd name="T85" fmla="*/ 0 h 3049"/>
                    <a:gd name="T86" fmla="*/ 148 w 739"/>
                    <a:gd name="T87" fmla="*/ 147 h 3049"/>
                    <a:gd name="T88" fmla="*/ 50 w 739"/>
                    <a:gd name="T89" fmla="*/ 213 h 3049"/>
                    <a:gd name="T90" fmla="*/ 230 w 739"/>
                    <a:gd name="T91" fmla="*/ 409 h 3049"/>
                    <a:gd name="T92" fmla="*/ 459 w 739"/>
                    <a:gd name="T93" fmla="*/ 639 h 3049"/>
                    <a:gd name="T94" fmla="*/ 517 w 739"/>
                    <a:gd name="T95" fmla="*/ 762 h 3049"/>
                    <a:gd name="T96" fmla="*/ 74 w 739"/>
                    <a:gd name="T97" fmla="*/ 778 h 3049"/>
                    <a:gd name="T98" fmla="*/ 99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6" y="2442"/>
                      </a:moveTo>
                      <a:lnTo>
                        <a:pt x="246" y="2442"/>
                      </a:lnTo>
                      <a:cubicBezTo>
                        <a:pt x="246" y="2452"/>
                        <a:pt x="252" y="2458"/>
                        <a:pt x="262" y="2458"/>
                      </a:cubicBezTo>
                      <a:lnTo>
                        <a:pt x="262" y="2458"/>
                      </a:lnTo>
                      <a:cubicBezTo>
                        <a:pt x="274" y="2458"/>
                        <a:pt x="280" y="2452"/>
                        <a:pt x="280" y="2442"/>
                      </a:cubicBezTo>
                      <a:lnTo>
                        <a:pt x="280" y="2442"/>
                      </a:lnTo>
                      <a:cubicBezTo>
                        <a:pt x="280" y="2431"/>
                        <a:pt x="274" y="2425"/>
                        <a:pt x="262" y="2425"/>
                      </a:cubicBezTo>
                      <a:lnTo>
                        <a:pt x="262" y="2425"/>
                      </a:lnTo>
                      <a:cubicBezTo>
                        <a:pt x="252" y="2425"/>
                        <a:pt x="246" y="2431"/>
                        <a:pt x="246" y="2442"/>
                      </a:cubicBezTo>
                      <a:close/>
                      <a:moveTo>
                        <a:pt x="312" y="2376"/>
                      </a:moveTo>
                      <a:lnTo>
                        <a:pt x="312" y="2376"/>
                      </a:lnTo>
                      <a:cubicBezTo>
                        <a:pt x="312" y="2387"/>
                        <a:pt x="317" y="2393"/>
                        <a:pt x="328" y="2393"/>
                      </a:cubicBezTo>
                      <a:lnTo>
                        <a:pt x="328" y="2393"/>
                      </a:lnTo>
                      <a:cubicBezTo>
                        <a:pt x="339" y="2393"/>
                        <a:pt x="345" y="2387"/>
                        <a:pt x="345" y="2376"/>
                      </a:cubicBezTo>
                      <a:lnTo>
                        <a:pt x="345" y="2376"/>
                      </a:lnTo>
                      <a:cubicBezTo>
                        <a:pt x="345" y="2365"/>
                        <a:pt x="339" y="2360"/>
                        <a:pt x="328" y="2360"/>
                      </a:cubicBezTo>
                      <a:lnTo>
                        <a:pt x="328" y="2360"/>
                      </a:lnTo>
                      <a:cubicBezTo>
                        <a:pt x="317" y="2360"/>
                        <a:pt x="312" y="2365"/>
                        <a:pt x="312" y="2376"/>
                      </a:cubicBezTo>
                      <a:close/>
                      <a:moveTo>
                        <a:pt x="214" y="2507"/>
                      </a:moveTo>
                      <a:lnTo>
                        <a:pt x="214" y="2507"/>
                      </a:lnTo>
                      <a:cubicBezTo>
                        <a:pt x="214" y="2496"/>
                        <a:pt x="209" y="2491"/>
                        <a:pt x="197" y="2491"/>
                      </a:cubicBezTo>
                      <a:lnTo>
                        <a:pt x="197" y="2491"/>
                      </a:lnTo>
                      <a:cubicBezTo>
                        <a:pt x="186" y="2491"/>
                        <a:pt x="181" y="2496"/>
                        <a:pt x="181" y="2507"/>
                      </a:cubicBezTo>
                      <a:lnTo>
                        <a:pt x="181" y="2507"/>
                      </a:lnTo>
                      <a:cubicBezTo>
                        <a:pt x="181" y="2518"/>
                        <a:pt x="186" y="2524"/>
                        <a:pt x="197" y="2524"/>
                      </a:cubicBezTo>
                      <a:lnTo>
                        <a:pt x="197" y="2524"/>
                      </a:lnTo>
                      <a:cubicBezTo>
                        <a:pt x="209" y="2524"/>
                        <a:pt x="214" y="2518"/>
                        <a:pt x="214" y="2507"/>
                      </a:cubicBezTo>
                      <a:close/>
                      <a:moveTo>
                        <a:pt x="148" y="2573"/>
                      </a:moveTo>
                      <a:lnTo>
                        <a:pt x="148" y="2573"/>
                      </a:lnTo>
                      <a:cubicBezTo>
                        <a:pt x="148" y="2562"/>
                        <a:pt x="143" y="2556"/>
                        <a:pt x="131" y="2556"/>
                      </a:cubicBezTo>
                      <a:lnTo>
                        <a:pt x="131" y="2556"/>
                      </a:lnTo>
                      <a:cubicBezTo>
                        <a:pt x="121" y="2556"/>
                        <a:pt x="116" y="2562"/>
                        <a:pt x="116" y="2573"/>
                      </a:cubicBezTo>
                      <a:lnTo>
                        <a:pt x="116" y="2573"/>
                      </a:lnTo>
                      <a:cubicBezTo>
                        <a:pt x="116" y="2584"/>
                        <a:pt x="121" y="2589"/>
                        <a:pt x="131" y="2589"/>
                      </a:cubicBezTo>
                      <a:lnTo>
                        <a:pt x="131" y="2589"/>
                      </a:lnTo>
                      <a:cubicBezTo>
                        <a:pt x="143" y="2589"/>
                        <a:pt x="148" y="2584"/>
                        <a:pt x="148" y="2573"/>
                      </a:cubicBezTo>
                      <a:close/>
                      <a:moveTo>
                        <a:pt x="82" y="2638"/>
                      </a:moveTo>
                      <a:lnTo>
                        <a:pt x="82" y="2638"/>
                      </a:lnTo>
                      <a:cubicBezTo>
                        <a:pt x="82" y="2627"/>
                        <a:pt x="77" y="2622"/>
                        <a:pt x="66" y="2622"/>
                      </a:cubicBezTo>
                      <a:lnTo>
                        <a:pt x="66" y="2622"/>
                      </a:lnTo>
                      <a:cubicBezTo>
                        <a:pt x="55" y="2622"/>
                        <a:pt x="50" y="2627"/>
                        <a:pt x="50" y="2638"/>
                      </a:cubicBezTo>
                      <a:lnTo>
                        <a:pt x="50" y="2638"/>
                      </a:lnTo>
                      <a:cubicBezTo>
                        <a:pt x="50" y="2650"/>
                        <a:pt x="55" y="2655"/>
                        <a:pt x="66" y="2655"/>
                      </a:cubicBezTo>
                      <a:lnTo>
                        <a:pt x="66" y="2655"/>
                      </a:lnTo>
                      <a:cubicBezTo>
                        <a:pt x="77" y="2655"/>
                        <a:pt x="82" y="2650"/>
                        <a:pt x="82" y="2638"/>
                      </a:cubicBezTo>
                      <a:close/>
                      <a:moveTo>
                        <a:pt x="214" y="541"/>
                      </a:moveTo>
                      <a:lnTo>
                        <a:pt x="214" y="541"/>
                      </a:lnTo>
                      <a:cubicBezTo>
                        <a:pt x="214" y="529"/>
                        <a:pt x="209" y="524"/>
                        <a:pt x="197" y="524"/>
                      </a:cubicBezTo>
                      <a:lnTo>
                        <a:pt x="197" y="524"/>
                      </a:lnTo>
                      <a:cubicBezTo>
                        <a:pt x="186" y="524"/>
                        <a:pt x="181" y="529"/>
                        <a:pt x="181" y="541"/>
                      </a:cubicBezTo>
                      <a:lnTo>
                        <a:pt x="181" y="541"/>
                      </a:lnTo>
                      <a:cubicBezTo>
                        <a:pt x="181" y="551"/>
                        <a:pt x="186" y="557"/>
                        <a:pt x="197" y="557"/>
                      </a:cubicBezTo>
                      <a:lnTo>
                        <a:pt x="197" y="557"/>
                      </a:lnTo>
                      <a:cubicBezTo>
                        <a:pt x="209" y="557"/>
                        <a:pt x="214" y="551"/>
                        <a:pt x="214" y="541"/>
                      </a:cubicBezTo>
                      <a:close/>
                      <a:moveTo>
                        <a:pt x="148" y="475"/>
                      </a:moveTo>
                      <a:lnTo>
                        <a:pt x="148" y="475"/>
                      </a:lnTo>
                      <a:cubicBezTo>
                        <a:pt x="148" y="464"/>
                        <a:pt x="143" y="458"/>
                        <a:pt x="131" y="458"/>
                      </a:cubicBezTo>
                      <a:lnTo>
                        <a:pt x="131" y="458"/>
                      </a:lnTo>
                      <a:cubicBezTo>
                        <a:pt x="121" y="458"/>
                        <a:pt x="116" y="464"/>
                        <a:pt x="116" y="475"/>
                      </a:cubicBezTo>
                      <a:lnTo>
                        <a:pt x="116" y="475"/>
                      </a:lnTo>
                      <a:cubicBezTo>
                        <a:pt x="116" y="486"/>
                        <a:pt x="121" y="491"/>
                        <a:pt x="131" y="491"/>
                      </a:cubicBezTo>
                      <a:lnTo>
                        <a:pt x="131" y="491"/>
                      </a:lnTo>
                      <a:cubicBezTo>
                        <a:pt x="143" y="491"/>
                        <a:pt x="148" y="486"/>
                        <a:pt x="148" y="475"/>
                      </a:cubicBezTo>
                      <a:close/>
                      <a:moveTo>
                        <a:pt x="82" y="409"/>
                      </a:moveTo>
                      <a:lnTo>
                        <a:pt x="82" y="409"/>
                      </a:lnTo>
                      <a:cubicBezTo>
                        <a:pt x="82" y="398"/>
                        <a:pt x="77" y="393"/>
                        <a:pt x="66" y="393"/>
                      </a:cubicBezTo>
                      <a:lnTo>
                        <a:pt x="66" y="393"/>
                      </a:lnTo>
                      <a:cubicBezTo>
                        <a:pt x="55" y="393"/>
                        <a:pt x="50" y="398"/>
                        <a:pt x="50" y="409"/>
                      </a:cubicBezTo>
                      <a:lnTo>
                        <a:pt x="50" y="409"/>
                      </a:lnTo>
                      <a:cubicBezTo>
                        <a:pt x="50" y="420"/>
                        <a:pt x="55" y="426"/>
                        <a:pt x="66" y="426"/>
                      </a:cubicBezTo>
                      <a:lnTo>
                        <a:pt x="66" y="426"/>
                      </a:lnTo>
                      <a:cubicBezTo>
                        <a:pt x="77" y="426"/>
                        <a:pt x="82" y="420"/>
                        <a:pt x="82" y="409"/>
                      </a:cubicBezTo>
                      <a:close/>
                      <a:moveTo>
                        <a:pt x="246" y="606"/>
                      </a:moveTo>
                      <a:lnTo>
                        <a:pt x="246" y="606"/>
                      </a:lnTo>
                      <a:cubicBezTo>
                        <a:pt x="246" y="617"/>
                        <a:pt x="252" y="622"/>
                        <a:pt x="262" y="622"/>
                      </a:cubicBezTo>
                      <a:lnTo>
                        <a:pt x="262" y="622"/>
                      </a:lnTo>
                      <a:cubicBezTo>
                        <a:pt x="274" y="622"/>
                        <a:pt x="280" y="617"/>
                        <a:pt x="280" y="606"/>
                      </a:cubicBezTo>
                      <a:lnTo>
                        <a:pt x="280" y="606"/>
                      </a:lnTo>
                      <a:cubicBezTo>
                        <a:pt x="280" y="595"/>
                        <a:pt x="274" y="589"/>
                        <a:pt x="262" y="589"/>
                      </a:cubicBezTo>
                      <a:lnTo>
                        <a:pt x="262" y="589"/>
                      </a:lnTo>
                      <a:cubicBezTo>
                        <a:pt x="252" y="589"/>
                        <a:pt x="246" y="595"/>
                        <a:pt x="246" y="606"/>
                      </a:cubicBezTo>
                      <a:close/>
                      <a:moveTo>
                        <a:pt x="312" y="672"/>
                      </a:moveTo>
                      <a:lnTo>
                        <a:pt x="312" y="672"/>
                      </a:lnTo>
                      <a:cubicBezTo>
                        <a:pt x="312" y="683"/>
                        <a:pt x="317" y="688"/>
                        <a:pt x="328" y="688"/>
                      </a:cubicBezTo>
                      <a:lnTo>
                        <a:pt x="328" y="688"/>
                      </a:lnTo>
                      <a:cubicBezTo>
                        <a:pt x="339" y="688"/>
                        <a:pt x="345" y="683"/>
                        <a:pt x="345" y="672"/>
                      </a:cubicBezTo>
                      <a:lnTo>
                        <a:pt x="345" y="672"/>
                      </a:lnTo>
                      <a:cubicBezTo>
                        <a:pt x="345" y="660"/>
                        <a:pt x="339" y="655"/>
                        <a:pt x="328" y="655"/>
                      </a:cubicBezTo>
                      <a:lnTo>
                        <a:pt x="328" y="655"/>
                      </a:lnTo>
                      <a:cubicBezTo>
                        <a:pt x="317" y="655"/>
                        <a:pt x="312" y="660"/>
                        <a:pt x="312" y="672"/>
                      </a:cubicBezTo>
                      <a:close/>
                      <a:moveTo>
                        <a:pt x="722" y="1491"/>
                      </a:moveTo>
                      <a:lnTo>
                        <a:pt x="722" y="1491"/>
                      </a:lnTo>
                      <a:cubicBezTo>
                        <a:pt x="732" y="1502"/>
                        <a:pt x="738" y="1513"/>
                        <a:pt x="738" y="1524"/>
                      </a:cubicBezTo>
                      <a:lnTo>
                        <a:pt x="738" y="1524"/>
                      </a:lnTo>
                      <a:cubicBezTo>
                        <a:pt x="738" y="1535"/>
                        <a:pt x="732" y="1545"/>
                        <a:pt x="722" y="1557"/>
                      </a:cubicBezTo>
                      <a:lnTo>
                        <a:pt x="689" y="1590"/>
                      </a:lnTo>
                      <a:lnTo>
                        <a:pt x="656" y="1623"/>
                      </a:lnTo>
                      <a:lnTo>
                        <a:pt x="558" y="1721"/>
                      </a:lnTo>
                      <a:lnTo>
                        <a:pt x="525" y="1754"/>
                      </a:lnTo>
                      <a:lnTo>
                        <a:pt x="492" y="1786"/>
                      </a:lnTo>
                      <a:lnTo>
                        <a:pt x="394" y="1885"/>
                      </a:lnTo>
                      <a:lnTo>
                        <a:pt x="361" y="1917"/>
                      </a:lnTo>
                      <a:lnTo>
                        <a:pt x="328" y="1950"/>
                      </a:lnTo>
                      <a:lnTo>
                        <a:pt x="230" y="2048"/>
                      </a:lnTo>
                      <a:lnTo>
                        <a:pt x="197" y="2081"/>
                      </a:lnTo>
                      <a:lnTo>
                        <a:pt x="164" y="2114"/>
                      </a:lnTo>
                      <a:lnTo>
                        <a:pt x="66" y="2212"/>
                      </a:lnTo>
                      <a:lnTo>
                        <a:pt x="66" y="2212"/>
                      </a:lnTo>
                      <a:cubicBezTo>
                        <a:pt x="55" y="2223"/>
                        <a:pt x="50" y="2234"/>
                        <a:pt x="50" y="2245"/>
                      </a:cubicBezTo>
                      <a:lnTo>
                        <a:pt x="50" y="2245"/>
                      </a:lnTo>
                      <a:cubicBezTo>
                        <a:pt x="50" y="2256"/>
                        <a:pt x="58" y="2264"/>
                        <a:pt x="74" y="2270"/>
                      </a:cubicBezTo>
                      <a:lnTo>
                        <a:pt x="74" y="2270"/>
                      </a:lnTo>
                      <a:cubicBezTo>
                        <a:pt x="91" y="2275"/>
                        <a:pt x="110" y="2278"/>
                        <a:pt x="131" y="2278"/>
                      </a:cubicBezTo>
                      <a:lnTo>
                        <a:pt x="459" y="2278"/>
                      </a:lnTo>
                      <a:lnTo>
                        <a:pt x="459" y="2278"/>
                      </a:lnTo>
                      <a:cubicBezTo>
                        <a:pt x="481" y="2278"/>
                        <a:pt x="500" y="2281"/>
                        <a:pt x="517" y="2286"/>
                      </a:cubicBezTo>
                      <a:lnTo>
                        <a:pt x="517" y="2286"/>
                      </a:lnTo>
                      <a:cubicBezTo>
                        <a:pt x="533" y="2291"/>
                        <a:pt x="541" y="2300"/>
                        <a:pt x="541" y="2310"/>
                      </a:cubicBezTo>
                      <a:lnTo>
                        <a:pt x="541" y="2310"/>
                      </a:lnTo>
                      <a:cubicBezTo>
                        <a:pt x="541" y="2321"/>
                        <a:pt x="536" y="2333"/>
                        <a:pt x="525" y="2344"/>
                      </a:cubicBezTo>
                      <a:lnTo>
                        <a:pt x="492"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9" y="2769"/>
                      </a:lnTo>
                      <a:lnTo>
                        <a:pt x="66" y="2802"/>
                      </a:lnTo>
                      <a:lnTo>
                        <a:pt x="66" y="2802"/>
                      </a:lnTo>
                      <a:cubicBezTo>
                        <a:pt x="55" y="2814"/>
                        <a:pt x="50" y="2824"/>
                        <a:pt x="50" y="2835"/>
                      </a:cubicBezTo>
                      <a:lnTo>
                        <a:pt x="50" y="2835"/>
                      </a:lnTo>
                      <a:cubicBezTo>
                        <a:pt x="50" y="2846"/>
                        <a:pt x="58" y="2854"/>
                        <a:pt x="74" y="2860"/>
                      </a:cubicBezTo>
                      <a:lnTo>
                        <a:pt x="123" y="2877"/>
                      </a:lnTo>
                      <a:lnTo>
                        <a:pt x="123" y="2877"/>
                      </a:lnTo>
                      <a:cubicBezTo>
                        <a:pt x="140" y="2882"/>
                        <a:pt x="148" y="2889"/>
                        <a:pt x="148" y="2901"/>
                      </a:cubicBezTo>
                      <a:lnTo>
                        <a:pt x="148" y="2901"/>
                      </a:lnTo>
                      <a:cubicBezTo>
                        <a:pt x="148" y="2912"/>
                        <a:pt x="143" y="2923"/>
                        <a:pt x="131" y="2933"/>
                      </a:cubicBezTo>
                      <a:lnTo>
                        <a:pt x="99" y="2966"/>
                      </a:lnTo>
                      <a:lnTo>
                        <a:pt x="66" y="2999"/>
                      </a:lnTo>
                      <a:lnTo>
                        <a:pt x="33" y="3032"/>
                      </a:lnTo>
                      <a:lnTo>
                        <a:pt x="33" y="3032"/>
                      </a:lnTo>
                      <a:cubicBezTo>
                        <a:pt x="22" y="3043"/>
                        <a:pt x="11" y="3048"/>
                        <a:pt x="0" y="3048"/>
                      </a:cubicBezTo>
                      <a:lnTo>
                        <a:pt x="0" y="2720"/>
                      </a:lnTo>
                      <a:lnTo>
                        <a:pt x="0" y="2720"/>
                      </a:lnTo>
                      <a:cubicBezTo>
                        <a:pt x="11" y="2720"/>
                        <a:pt x="17" y="2715"/>
                        <a:pt x="17" y="2704"/>
                      </a:cubicBezTo>
                      <a:lnTo>
                        <a:pt x="17" y="2704"/>
                      </a:lnTo>
                      <a:cubicBezTo>
                        <a:pt x="17"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9" y="2398"/>
                        <a:pt x="214" y="2387"/>
                        <a:pt x="214" y="2376"/>
                      </a:cubicBezTo>
                      <a:lnTo>
                        <a:pt x="214" y="2376"/>
                      </a:lnTo>
                      <a:cubicBezTo>
                        <a:pt x="214" y="2365"/>
                        <a:pt x="205" y="2357"/>
                        <a:pt x="189" y="2351"/>
                      </a:cubicBezTo>
                      <a:lnTo>
                        <a:pt x="189" y="2351"/>
                      </a:lnTo>
                      <a:cubicBezTo>
                        <a:pt x="172" y="2346"/>
                        <a:pt x="153" y="2344"/>
                        <a:pt x="131" y="2344"/>
                      </a:cubicBezTo>
                      <a:lnTo>
                        <a:pt x="0" y="2344"/>
                      </a:lnTo>
                      <a:lnTo>
                        <a:pt x="0" y="2131"/>
                      </a:lnTo>
                      <a:lnTo>
                        <a:pt x="0" y="2131"/>
                      </a:lnTo>
                      <a:cubicBezTo>
                        <a:pt x="11" y="2131"/>
                        <a:pt x="22" y="2125"/>
                        <a:pt x="33" y="2114"/>
                      </a:cubicBezTo>
                      <a:lnTo>
                        <a:pt x="66" y="2081"/>
                      </a:lnTo>
                      <a:lnTo>
                        <a:pt x="99"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2" y="1655"/>
                      </a:lnTo>
                      <a:lnTo>
                        <a:pt x="525" y="1623"/>
                      </a:lnTo>
                      <a:lnTo>
                        <a:pt x="558"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9" y="696"/>
                      </a:cubicBezTo>
                      <a:lnTo>
                        <a:pt x="189" y="696"/>
                      </a:lnTo>
                      <a:cubicBezTo>
                        <a:pt x="205" y="691"/>
                        <a:pt x="214" y="683"/>
                        <a:pt x="214" y="672"/>
                      </a:cubicBezTo>
                      <a:lnTo>
                        <a:pt x="214" y="672"/>
                      </a:lnTo>
                      <a:cubicBezTo>
                        <a:pt x="214" y="660"/>
                        <a:pt x="209" y="650"/>
                        <a:pt x="197" y="639"/>
                      </a:cubicBezTo>
                      <a:lnTo>
                        <a:pt x="164" y="606"/>
                      </a:lnTo>
                      <a:lnTo>
                        <a:pt x="131" y="573"/>
                      </a:lnTo>
                      <a:lnTo>
                        <a:pt x="99" y="541"/>
                      </a:lnTo>
                      <a:lnTo>
                        <a:pt x="66" y="508"/>
                      </a:lnTo>
                      <a:lnTo>
                        <a:pt x="33" y="475"/>
                      </a:lnTo>
                      <a:lnTo>
                        <a:pt x="33" y="475"/>
                      </a:lnTo>
                      <a:cubicBezTo>
                        <a:pt x="22" y="464"/>
                        <a:pt x="11" y="458"/>
                        <a:pt x="0" y="458"/>
                      </a:cubicBezTo>
                      <a:lnTo>
                        <a:pt x="0" y="360"/>
                      </a:lnTo>
                      <a:lnTo>
                        <a:pt x="0" y="360"/>
                      </a:lnTo>
                      <a:cubicBezTo>
                        <a:pt x="11" y="360"/>
                        <a:pt x="17" y="355"/>
                        <a:pt x="17" y="344"/>
                      </a:cubicBezTo>
                      <a:lnTo>
                        <a:pt x="17" y="344"/>
                      </a:lnTo>
                      <a:cubicBezTo>
                        <a:pt x="17" y="333"/>
                        <a:pt x="11" y="327"/>
                        <a:pt x="0" y="327"/>
                      </a:cubicBezTo>
                      <a:lnTo>
                        <a:pt x="0" y="0"/>
                      </a:lnTo>
                      <a:lnTo>
                        <a:pt x="0" y="0"/>
                      </a:lnTo>
                      <a:cubicBezTo>
                        <a:pt x="11" y="0"/>
                        <a:pt x="22" y="5"/>
                        <a:pt x="33" y="15"/>
                      </a:cubicBezTo>
                      <a:lnTo>
                        <a:pt x="66" y="49"/>
                      </a:lnTo>
                      <a:lnTo>
                        <a:pt x="131" y="114"/>
                      </a:lnTo>
                      <a:lnTo>
                        <a:pt x="131" y="114"/>
                      </a:lnTo>
                      <a:cubicBezTo>
                        <a:pt x="143" y="125"/>
                        <a:pt x="148" y="136"/>
                        <a:pt x="148" y="147"/>
                      </a:cubicBezTo>
                      <a:lnTo>
                        <a:pt x="148" y="147"/>
                      </a:lnTo>
                      <a:cubicBezTo>
                        <a:pt x="148" y="158"/>
                        <a:pt x="140" y="166"/>
                        <a:pt x="123" y="172"/>
                      </a:cubicBezTo>
                      <a:lnTo>
                        <a:pt x="74" y="188"/>
                      </a:lnTo>
                      <a:lnTo>
                        <a:pt x="74" y="188"/>
                      </a:lnTo>
                      <a:cubicBezTo>
                        <a:pt x="58" y="194"/>
                        <a:pt x="50" y="202"/>
                        <a:pt x="50" y="213"/>
                      </a:cubicBezTo>
                      <a:lnTo>
                        <a:pt x="50" y="213"/>
                      </a:lnTo>
                      <a:cubicBezTo>
                        <a:pt x="50" y="224"/>
                        <a:pt x="55" y="235"/>
                        <a:pt x="66" y="245"/>
                      </a:cubicBezTo>
                      <a:lnTo>
                        <a:pt x="99" y="279"/>
                      </a:lnTo>
                      <a:lnTo>
                        <a:pt x="131" y="311"/>
                      </a:lnTo>
                      <a:lnTo>
                        <a:pt x="230" y="409"/>
                      </a:lnTo>
                      <a:lnTo>
                        <a:pt x="262" y="442"/>
                      </a:lnTo>
                      <a:lnTo>
                        <a:pt x="295" y="475"/>
                      </a:lnTo>
                      <a:lnTo>
                        <a:pt x="394" y="573"/>
                      </a:lnTo>
                      <a:lnTo>
                        <a:pt x="426" y="606"/>
                      </a:lnTo>
                      <a:lnTo>
                        <a:pt x="459" y="639"/>
                      </a:lnTo>
                      <a:lnTo>
                        <a:pt x="525" y="704"/>
                      </a:lnTo>
                      <a:lnTo>
                        <a:pt x="525" y="704"/>
                      </a:lnTo>
                      <a:cubicBezTo>
                        <a:pt x="536" y="715"/>
                        <a:pt x="541" y="726"/>
                        <a:pt x="541" y="737"/>
                      </a:cubicBezTo>
                      <a:lnTo>
                        <a:pt x="541" y="737"/>
                      </a:lnTo>
                      <a:cubicBezTo>
                        <a:pt x="541" y="748"/>
                        <a:pt x="533" y="756"/>
                        <a:pt x="517" y="762"/>
                      </a:cubicBezTo>
                      <a:lnTo>
                        <a:pt x="517" y="762"/>
                      </a:lnTo>
                      <a:cubicBezTo>
                        <a:pt x="500" y="767"/>
                        <a:pt x="481" y="770"/>
                        <a:pt x="459" y="770"/>
                      </a:cubicBezTo>
                      <a:lnTo>
                        <a:pt x="131" y="770"/>
                      </a:lnTo>
                      <a:lnTo>
                        <a:pt x="131" y="770"/>
                      </a:lnTo>
                      <a:cubicBezTo>
                        <a:pt x="110" y="770"/>
                        <a:pt x="91" y="773"/>
                        <a:pt x="74" y="778"/>
                      </a:cubicBezTo>
                      <a:lnTo>
                        <a:pt x="74" y="778"/>
                      </a:lnTo>
                      <a:cubicBezTo>
                        <a:pt x="58" y="784"/>
                        <a:pt x="50" y="792"/>
                        <a:pt x="50" y="803"/>
                      </a:cubicBezTo>
                      <a:lnTo>
                        <a:pt x="50" y="803"/>
                      </a:lnTo>
                      <a:cubicBezTo>
                        <a:pt x="50" y="814"/>
                        <a:pt x="55" y="824"/>
                        <a:pt x="66" y="835"/>
                      </a:cubicBezTo>
                      <a:lnTo>
                        <a:pt x="99"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2" y="1262"/>
                      </a:lnTo>
                      <a:lnTo>
                        <a:pt x="525" y="1294"/>
                      </a:lnTo>
                      <a:lnTo>
                        <a:pt x="558" y="1327"/>
                      </a:lnTo>
                      <a:lnTo>
                        <a:pt x="590" y="1360"/>
                      </a:lnTo>
                      <a:lnTo>
                        <a:pt x="624" y="1393"/>
                      </a:lnTo>
                      <a:lnTo>
                        <a:pt x="656" y="1426"/>
                      </a:lnTo>
                      <a:lnTo>
                        <a:pt x="689" y="1458"/>
                      </a:lnTo>
                      <a:lnTo>
                        <a:pt x="722" y="1491"/>
                      </a:ln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193">
                  <a:extLst>
                    <a:ext uri="{FF2B5EF4-FFF2-40B4-BE49-F238E27FC236}">
                      <a16:creationId xmlns:a16="http://schemas.microsoft.com/office/drawing/2014/main" id="{E77A7D8B-345C-2E40-9083-73C8D5A1E533}"/>
                    </a:ext>
                  </a:extLst>
                </p:cNvPr>
                <p:cNvSpPr>
                  <a:spLocks noChangeArrowheads="1"/>
                </p:cNvSpPr>
                <p:nvPr/>
              </p:nvSpPr>
              <p:spPr bwMode="auto">
                <a:xfrm>
                  <a:off x="2754313" y="2243138"/>
                  <a:ext cx="171450" cy="342900"/>
                </a:xfrm>
                <a:custGeom>
                  <a:avLst/>
                  <a:gdLst>
                    <a:gd name="T0" fmla="*/ 459 w 477"/>
                    <a:gd name="T1" fmla="*/ 508 h 952"/>
                    <a:gd name="T2" fmla="*/ 459 w 477"/>
                    <a:gd name="T3" fmla="*/ 508 h 952"/>
                    <a:gd name="T4" fmla="*/ 476 w 477"/>
                    <a:gd name="T5" fmla="*/ 475 h 952"/>
                    <a:gd name="T6" fmla="*/ 476 w 477"/>
                    <a:gd name="T7" fmla="*/ 475 h 952"/>
                    <a:gd name="T8" fmla="*/ 459 w 477"/>
                    <a:gd name="T9" fmla="*/ 442 h 952"/>
                    <a:gd name="T10" fmla="*/ 426 w 477"/>
                    <a:gd name="T11" fmla="*/ 409 h 952"/>
                    <a:gd name="T12" fmla="*/ 394 w 477"/>
                    <a:gd name="T13" fmla="*/ 377 h 952"/>
                    <a:gd name="T14" fmla="*/ 361 w 477"/>
                    <a:gd name="T15" fmla="*/ 344 h 952"/>
                    <a:gd name="T16" fmla="*/ 328 w 477"/>
                    <a:gd name="T17" fmla="*/ 311 h 952"/>
                    <a:gd name="T18" fmla="*/ 295 w 477"/>
                    <a:gd name="T19" fmla="*/ 278 h 952"/>
                    <a:gd name="T20" fmla="*/ 262 w 477"/>
                    <a:gd name="T21" fmla="*/ 245 h 952"/>
                    <a:gd name="T22" fmla="*/ 230 w 477"/>
                    <a:gd name="T23" fmla="*/ 213 h 952"/>
                    <a:gd name="T24" fmla="*/ 197 w 477"/>
                    <a:gd name="T25" fmla="*/ 180 h 952"/>
                    <a:gd name="T26" fmla="*/ 164 w 477"/>
                    <a:gd name="T27" fmla="*/ 147 h 952"/>
                    <a:gd name="T28" fmla="*/ 131 w 477"/>
                    <a:gd name="T29" fmla="*/ 114 h 952"/>
                    <a:gd name="T30" fmla="*/ 99 w 477"/>
                    <a:gd name="T31" fmla="*/ 81 h 952"/>
                    <a:gd name="T32" fmla="*/ 66 w 477"/>
                    <a:gd name="T33" fmla="*/ 49 h 952"/>
                    <a:gd name="T34" fmla="*/ 33 w 477"/>
                    <a:gd name="T35" fmla="*/ 16 h 952"/>
                    <a:gd name="T36" fmla="*/ 33 w 477"/>
                    <a:gd name="T37" fmla="*/ 16 h 952"/>
                    <a:gd name="T38" fmla="*/ 0 w 477"/>
                    <a:gd name="T39" fmla="*/ 0 h 952"/>
                    <a:gd name="T40" fmla="*/ 0 w 477"/>
                    <a:gd name="T41" fmla="*/ 131 h 952"/>
                    <a:gd name="T42" fmla="*/ 0 w 477"/>
                    <a:gd name="T43" fmla="*/ 131 h 952"/>
                    <a:gd name="T44" fmla="*/ 33 w 477"/>
                    <a:gd name="T45" fmla="*/ 147 h 952"/>
                    <a:gd name="T46" fmla="*/ 66 w 477"/>
                    <a:gd name="T47" fmla="*/ 180 h 952"/>
                    <a:gd name="T48" fmla="*/ 99 w 477"/>
                    <a:gd name="T49" fmla="*/ 213 h 952"/>
                    <a:gd name="T50" fmla="*/ 131 w 477"/>
                    <a:gd name="T51" fmla="*/ 245 h 952"/>
                    <a:gd name="T52" fmla="*/ 230 w 477"/>
                    <a:gd name="T53" fmla="*/ 344 h 952"/>
                    <a:gd name="T54" fmla="*/ 262 w 477"/>
                    <a:gd name="T55" fmla="*/ 377 h 952"/>
                    <a:gd name="T56" fmla="*/ 295 w 477"/>
                    <a:gd name="T57" fmla="*/ 409 h 952"/>
                    <a:gd name="T58" fmla="*/ 328 w 477"/>
                    <a:gd name="T59" fmla="*/ 442 h 952"/>
                    <a:gd name="T60" fmla="*/ 328 w 477"/>
                    <a:gd name="T61" fmla="*/ 442 h 952"/>
                    <a:gd name="T62" fmla="*/ 345 w 477"/>
                    <a:gd name="T63" fmla="*/ 475 h 952"/>
                    <a:gd name="T64" fmla="*/ 345 w 477"/>
                    <a:gd name="T65" fmla="*/ 475 h 952"/>
                    <a:gd name="T66" fmla="*/ 328 w 477"/>
                    <a:gd name="T67" fmla="*/ 508 h 952"/>
                    <a:gd name="T68" fmla="*/ 295 w 477"/>
                    <a:gd name="T69" fmla="*/ 541 h 952"/>
                    <a:gd name="T70" fmla="*/ 262 w 477"/>
                    <a:gd name="T71" fmla="*/ 574 h 952"/>
                    <a:gd name="T72" fmla="*/ 230 w 477"/>
                    <a:gd name="T73" fmla="*/ 606 h 952"/>
                    <a:gd name="T74" fmla="*/ 197 w 477"/>
                    <a:gd name="T75" fmla="*/ 639 h 952"/>
                    <a:gd name="T76" fmla="*/ 164 w 477"/>
                    <a:gd name="T77" fmla="*/ 672 h 952"/>
                    <a:gd name="T78" fmla="*/ 131 w 477"/>
                    <a:gd name="T79" fmla="*/ 705 h 952"/>
                    <a:gd name="T80" fmla="*/ 99 w 477"/>
                    <a:gd name="T81" fmla="*/ 737 h 952"/>
                    <a:gd name="T82" fmla="*/ 66 w 477"/>
                    <a:gd name="T83" fmla="*/ 770 h 952"/>
                    <a:gd name="T84" fmla="*/ 33 w 477"/>
                    <a:gd name="T85" fmla="*/ 803 h 952"/>
                    <a:gd name="T86" fmla="*/ 33 w 477"/>
                    <a:gd name="T87" fmla="*/ 803 h 952"/>
                    <a:gd name="T88" fmla="*/ 0 w 477"/>
                    <a:gd name="T89" fmla="*/ 819 h 952"/>
                    <a:gd name="T90" fmla="*/ 0 w 477"/>
                    <a:gd name="T91" fmla="*/ 951 h 952"/>
                    <a:gd name="T92" fmla="*/ 0 w 477"/>
                    <a:gd name="T93" fmla="*/ 951 h 952"/>
                    <a:gd name="T94" fmla="*/ 33 w 477"/>
                    <a:gd name="T95" fmla="*/ 933 h 952"/>
                    <a:gd name="T96" fmla="*/ 459 w 477"/>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7" h="952">
                      <a:moveTo>
                        <a:pt x="459" y="508"/>
                      </a:moveTo>
                      <a:lnTo>
                        <a:pt x="459" y="508"/>
                      </a:lnTo>
                      <a:cubicBezTo>
                        <a:pt x="470" y="496"/>
                        <a:pt x="476" y="486"/>
                        <a:pt x="476" y="475"/>
                      </a:cubicBezTo>
                      <a:lnTo>
                        <a:pt x="476" y="475"/>
                      </a:lnTo>
                      <a:cubicBezTo>
                        <a:pt x="476"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9"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9" y="213"/>
                      </a:lnTo>
                      <a:lnTo>
                        <a:pt x="131" y="245"/>
                      </a:lnTo>
                      <a:lnTo>
                        <a:pt x="230" y="344"/>
                      </a:lnTo>
                      <a:lnTo>
                        <a:pt x="262" y="377"/>
                      </a:lnTo>
                      <a:lnTo>
                        <a:pt x="295" y="409"/>
                      </a:lnTo>
                      <a:lnTo>
                        <a:pt x="328" y="442"/>
                      </a:lnTo>
                      <a:lnTo>
                        <a:pt x="328" y="442"/>
                      </a:lnTo>
                      <a:cubicBezTo>
                        <a:pt x="339" y="453"/>
                        <a:pt x="345" y="464"/>
                        <a:pt x="345" y="475"/>
                      </a:cubicBezTo>
                      <a:lnTo>
                        <a:pt x="345" y="475"/>
                      </a:lnTo>
                      <a:cubicBezTo>
                        <a:pt x="345" y="486"/>
                        <a:pt x="339" y="496"/>
                        <a:pt x="328" y="508"/>
                      </a:cubicBezTo>
                      <a:lnTo>
                        <a:pt x="295" y="541"/>
                      </a:lnTo>
                      <a:lnTo>
                        <a:pt x="262" y="574"/>
                      </a:lnTo>
                      <a:lnTo>
                        <a:pt x="230" y="606"/>
                      </a:lnTo>
                      <a:lnTo>
                        <a:pt x="197" y="639"/>
                      </a:lnTo>
                      <a:lnTo>
                        <a:pt x="164" y="672"/>
                      </a:lnTo>
                      <a:lnTo>
                        <a:pt x="131" y="705"/>
                      </a:lnTo>
                      <a:lnTo>
                        <a:pt x="99"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9" name="Group 649">
                  <a:extLst>
                    <a:ext uri="{FF2B5EF4-FFF2-40B4-BE49-F238E27FC236}">
                      <a16:creationId xmlns:a16="http://schemas.microsoft.com/office/drawing/2014/main" id="{725C5462-DD03-FB4F-B657-3A678ADBCFEC}"/>
                    </a:ext>
                  </a:extLst>
                </p:cNvPr>
                <p:cNvGrpSpPr/>
                <p:nvPr/>
              </p:nvGrpSpPr>
              <p:grpSpPr>
                <a:xfrm>
                  <a:off x="2700338" y="2360613"/>
                  <a:ext cx="107950" cy="107950"/>
                  <a:chOff x="2700338" y="2360613"/>
                  <a:chExt cx="107950" cy="107950"/>
                </a:xfrm>
                <a:solidFill>
                  <a:schemeClr val="accent2"/>
                </a:solidFill>
              </p:grpSpPr>
              <p:sp>
                <p:nvSpPr>
                  <p:cNvPr id="90" name="Freeform 55">
                    <a:extLst>
                      <a:ext uri="{FF2B5EF4-FFF2-40B4-BE49-F238E27FC236}">
                        <a16:creationId xmlns:a16="http://schemas.microsoft.com/office/drawing/2014/main" id="{388CC705-53CC-794B-8BE6-045DF4CE1B5D}"/>
                      </a:ext>
                    </a:extLst>
                  </p:cNvPr>
                  <p:cNvSpPr>
                    <a:spLocks noChangeArrowheads="1"/>
                  </p:cNvSpPr>
                  <p:nvPr/>
                </p:nvSpPr>
                <p:spPr bwMode="auto">
                  <a:xfrm>
                    <a:off x="2700338" y="2360613"/>
                    <a:ext cx="41275" cy="41275"/>
                  </a:xfrm>
                  <a:custGeom>
                    <a:avLst/>
                    <a:gdLst>
                      <a:gd name="T0" fmla="*/ 106 w 113"/>
                      <a:gd name="T1" fmla="*/ 25 h 114"/>
                      <a:gd name="T2" fmla="*/ 106 w 113"/>
                      <a:gd name="T3" fmla="*/ 25 h 114"/>
                      <a:gd name="T4" fmla="*/ 82 w 113"/>
                      <a:gd name="T5" fmla="*/ 0 h 114"/>
                      <a:gd name="T6" fmla="*/ 82 w 113"/>
                      <a:gd name="T7" fmla="*/ 0 h 114"/>
                      <a:gd name="T8" fmla="*/ 49 w 113"/>
                      <a:gd name="T9" fmla="*/ 17 h 114"/>
                      <a:gd name="T10" fmla="*/ 16 w 113"/>
                      <a:gd name="T11" fmla="*/ 50 h 114"/>
                      <a:gd name="T12" fmla="*/ 16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6 w 113"/>
                      <a:gd name="T27" fmla="*/ 74 h 114"/>
                      <a:gd name="T28" fmla="*/ 106 w 113"/>
                      <a:gd name="T29" fmla="*/ 74 h 114"/>
                      <a:gd name="T30" fmla="*/ 106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6" y="25"/>
                        </a:moveTo>
                        <a:lnTo>
                          <a:pt x="106" y="25"/>
                        </a:lnTo>
                        <a:cubicBezTo>
                          <a:pt x="101" y="9"/>
                          <a:pt x="93" y="0"/>
                          <a:pt x="82" y="0"/>
                        </a:cubicBezTo>
                        <a:lnTo>
                          <a:pt x="82" y="0"/>
                        </a:lnTo>
                        <a:cubicBezTo>
                          <a:pt x="71" y="0"/>
                          <a:pt x="60" y="6"/>
                          <a:pt x="49" y="17"/>
                        </a:cubicBezTo>
                        <a:lnTo>
                          <a:pt x="16" y="50"/>
                        </a:lnTo>
                        <a:lnTo>
                          <a:pt x="16" y="50"/>
                        </a:lnTo>
                        <a:cubicBezTo>
                          <a:pt x="5" y="60"/>
                          <a:pt x="0" y="72"/>
                          <a:pt x="0" y="82"/>
                        </a:cubicBezTo>
                        <a:lnTo>
                          <a:pt x="0" y="82"/>
                        </a:lnTo>
                        <a:cubicBezTo>
                          <a:pt x="0" y="93"/>
                          <a:pt x="8" y="101"/>
                          <a:pt x="25" y="107"/>
                        </a:cubicBezTo>
                        <a:lnTo>
                          <a:pt x="25" y="107"/>
                        </a:lnTo>
                        <a:cubicBezTo>
                          <a:pt x="41" y="113"/>
                          <a:pt x="57" y="113"/>
                          <a:pt x="74" y="107"/>
                        </a:cubicBezTo>
                        <a:lnTo>
                          <a:pt x="74" y="107"/>
                        </a:lnTo>
                        <a:cubicBezTo>
                          <a:pt x="90" y="101"/>
                          <a:pt x="101" y="91"/>
                          <a:pt x="106" y="74"/>
                        </a:cubicBezTo>
                        <a:lnTo>
                          <a:pt x="106" y="74"/>
                        </a:lnTo>
                        <a:cubicBezTo>
                          <a:pt x="112" y="57"/>
                          <a:pt x="112" y="42"/>
                          <a:pt x="106"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58">
                    <a:extLst>
                      <a:ext uri="{FF2B5EF4-FFF2-40B4-BE49-F238E27FC236}">
                        <a16:creationId xmlns:a16="http://schemas.microsoft.com/office/drawing/2014/main" id="{A5C9AB67-805A-044A-90F4-29763C2130ED}"/>
                      </a:ext>
                    </a:extLst>
                  </p:cNvPr>
                  <p:cNvSpPr>
                    <a:spLocks noChangeArrowheads="1"/>
                  </p:cNvSpPr>
                  <p:nvPr/>
                </p:nvSpPr>
                <p:spPr bwMode="auto">
                  <a:xfrm>
                    <a:off x="2700338"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6 w 113"/>
                      <a:gd name="T13" fmla="*/ 63 h 113"/>
                      <a:gd name="T14" fmla="*/ 49 w 113"/>
                      <a:gd name="T15" fmla="*/ 95 h 113"/>
                      <a:gd name="T16" fmla="*/ 49 w 113"/>
                      <a:gd name="T17" fmla="*/ 95 h 113"/>
                      <a:gd name="T18" fmla="*/ 82 w 113"/>
                      <a:gd name="T19" fmla="*/ 112 h 113"/>
                      <a:gd name="T20" fmla="*/ 82 w 113"/>
                      <a:gd name="T21" fmla="*/ 112 h 113"/>
                      <a:gd name="T22" fmla="*/ 106 w 113"/>
                      <a:gd name="T23" fmla="*/ 87 h 113"/>
                      <a:gd name="T24" fmla="*/ 106 w 113"/>
                      <a:gd name="T25" fmla="*/ 87 h 113"/>
                      <a:gd name="T26" fmla="*/ 106 w 113"/>
                      <a:gd name="T27" fmla="*/ 38 h 113"/>
                      <a:gd name="T28" fmla="*/ 106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7" y="0"/>
                          <a:pt x="41" y="0"/>
                          <a:pt x="25" y="5"/>
                        </a:cubicBezTo>
                        <a:lnTo>
                          <a:pt x="25" y="5"/>
                        </a:lnTo>
                        <a:cubicBezTo>
                          <a:pt x="8" y="10"/>
                          <a:pt x="0" y="18"/>
                          <a:pt x="0" y="30"/>
                        </a:cubicBezTo>
                        <a:lnTo>
                          <a:pt x="0" y="30"/>
                        </a:lnTo>
                        <a:cubicBezTo>
                          <a:pt x="0" y="40"/>
                          <a:pt x="5" y="51"/>
                          <a:pt x="16" y="63"/>
                        </a:cubicBezTo>
                        <a:lnTo>
                          <a:pt x="49" y="95"/>
                        </a:lnTo>
                        <a:lnTo>
                          <a:pt x="49" y="95"/>
                        </a:lnTo>
                        <a:cubicBezTo>
                          <a:pt x="60" y="106"/>
                          <a:pt x="71" y="112"/>
                          <a:pt x="82" y="112"/>
                        </a:cubicBezTo>
                        <a:lnTo>
                          <a:pt x="82" y="112"/>
                        </a:lnTo>
                        <a:cubicBezTo>
                          <a:pt x="93" y="112"/>
                          <a:pt x="101" y="103"/>
                          <a:pt x="106" y="87"/>
                        </a:cubicBezTo>
                        <a:lnTo>
                          <a:pt x="106" y="87"/>
                        </a:lnTo>
                        <a:cubicBezTo>
                          <a:pt x="112" y="71"/>
                          <a:pt x="112" y="54"/>
                          <a:pt x="106" y="38"/>
                        </a:cubicBezTo>
                        <a:lnTo>
                          <a:pt x="106"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199">
                    <a:extLst>
                      <a:ext uri="{FF2B5EF4-FFF2-40B4-BE49-F238E27FC236}">
                        <a16:creationId xmlns:a16="http://schemas.microsoft.com/office/drawing/2014/main" id="{25A89AB7-8E98-AB48-B73E-5B302A80BE8D}"/>
                      </a:ext>
                    </a:extLst>
                  </p:cNvPr>
                  <p:cNvSpPr>
                    <a:spLocks noChangeArrowheads="1"/>
                  </p:cNvSpPr>
                  <p:nvPr/>
                </p:nvSpPr>
                <p:spPr bwMode="auto">
                  <a:xfrm>
                    <a:off x="2767013" y="2360613"/>
                    <a:ext cx="41275" cy="41275"/>
                  </a:xfrm>
                  <a:custGeom>
                    <a:avLst/>
                    <a:gdLst>
                      <a:gd name="T0" fmla="*/ 38 w 113"/>
                      <a:gd name="T1" fmla="*/ 107 h 114"/>
                      <a:gd name="T2" fmla="*/ 38 w 113"/>
                      <a:gd name="T3" fmla="*/ 107 h 114"/>
                      <a:gd name="T4" fmla="*/ 87 w 113"/>
                      <a:gd name="T5" fmla="*/ 107 h 114"/>
                      <a:gd name="T6" fmla="*/ 87 w 113"/>
                      <a:gd name="T7" fmla="*/ 107 h 114"/>
                      <a:gd name="T8" fmla="*/ 112 w 113"/>
                      <a:gd name="T9" fmla="*/ 82 h 114"/>
                      <a:gd name="T10" fmla="*/ 112 w 113"/>
                      <a:gd name="T11" fmla="*/ 82 h 114"/>
                      <a:gd name="T12" fmla="*/ 95 w 113"/>
                      <a:gd name="T13" fmla="*/ 50 h 114"/>
                      <a:gd name="T14" fmla="*/ 63 w 113"/>
                      <a:gd name="T15" fmla="*/ 17 h 114"/>
                      <a:gd name="T16" fmla="*/ 63 w 113"/>
                      <a:gd name="T17" fmla="*/ 17 h 114"/>
                      <a:gd name="T18" fmla="*/ 30 w 113"/>
                      <a:gd name="T19" fmla="*/ 0 h 114"/>
                      <a:gd name="T20" fmla="*/ 30 w 113"/>
                      <a:gd name="T21" fmla="*/ 0 h 114"/>
                      <a:gd name="T22" fmla="*/ 5 w 113"/>
                      <a:gd name="T23" fmla="*/ 25 h 114"/>
                      <a:gd name="T24" fmla="*/ 5 w 113"/>
                      <a:gd name="T25" fmla="*/ 25 h 114"/>
                      <a:gd name="T26" fmla="*/ 5 w 113"/>
                      <a:gd name="T27" fmla="*/ 74 h 114"/>
                      <a:gd name="T28" fmla="*/ 5 w 113"/>
                      <a:gd name="T29" fmla="*/ 74 h 114"/>
                      <a:gd name="T30" fmla="*/ 38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8" y="107"/>
                        </a:moveTo>
                        <a:lnTo>
                          <a:pt x="38" y="107"/>
                        </a:lnTo>
                        <a:cubicBezTo>
                          <a:pt x="55" y="113"/>
                          <a:pt x="71" y="113"/>
                          <a:pt x="87" y="107"/>
                        </a:cubicBezTo>
                        <a:lnTo>
                          <a:pt x="87" y="107"/>
                        </a:lnTo>
                        <a:cubicBezTo>
                          <a:pt x="104" y="101"/>
                          <a:pt x="112" y="93"/>
                          <a:pt x="112" y="82"/>
                        </a:cubicBezTo>
                        <a:lnTo>
                          <a:pt x="112" y="82"/>
                        </a:lnTo>
                        <a:cubicBezTo>
                          <a:pt x="112" y="72"/>
                          <a:pt x="107" y="60"/>
                          <a:pt x="95" y="50"/>
                        </a:cubicBezTo>
                        <a:lnTo>
                          <a:pt x="63" y="17"/>
                        </a:lnTo>
                        <a:lnTo>
                          <a:pt x="63" y="17"/>
                        </a:lnTo>
                        <a:cubicBezTo>
                          <a:pt x="52" y="6"/>
                          <a:pt x="41" y="0"/>
                          <a:pt x="30" y="0"/>
                        </a:cubicBezTo>
                        <a:lnTo>
                          <a:pt x="30" y="0"/>
                        </a:lnTo>
                        <a:cubicBezTo>
                          <a:pt x="19" y="0"/>
                          <a:pt x="11" y="9"/>
                          <a:pt x="5" y="25"/>
                        </a:cubicBezTo>
                        <a:lnTo>
                          <a:pt x="5" y="25"/>
                        </a:lnTo>
                        <a:cubicBezTo>
                          <a:pt x="0" y="42"/>
                          <a:pt x="0" y="57"/>
                          <a:pt x="5" y="74"/>
                        </a:cubicBezTo>
                        <a:lnTo>
                          <a:pt x="5" y="74"/>
                        </a:lnTo>
                        <a:cubicBezTo>
                          <a:pt x="11" y="91"/>
                          <a:pt x="22" y="101"/>
                          <a:pt x="38"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202">
                    <a:extLst>
                      <a:ext uri="{FF2B5EF4-FFF2-40B4-BE49-F238E27FC236}">
                        <a16:creationId xmlns:a16="http://schemas.microsoft.com/office/drawing/2014/main" id="{705465AC-7BD5-CB4F-8DBC-228CD0D9C0FA}"/>
                      </a:ext>
                    </a:extLst>
                  </p:cNvPr>
                  <p:cNvSpPr>
                    <a:spLocks noChangeArrowheads="1"/>
                  </p:cNvSpPr>
                  <p:nvPr/>
                </p:nvSpPr>
                <p:spPr bwMode="auto">
                  <a:xfrm>
                    <a:off x="2767013" y="2427288"/>
                    <a:ext cx="41275" cy="41275"/>
                  </a:xfrm>
                  <a:custGeom>
                    <a:avLst/>
                    <a:gdLst>
                      <a:gd name="T0" fmla="*/ 5 w 113"/>
                      <a:gd name="T1" fmla="*/ 87 h 113"/>
                      <a:gd name="T2" fmla="*/ 5 w 113"/>
                      <a:gd name="T3" fmla="*/ 87 h 113"/>
                      <a:gd name="T4" fmla="*/ 30 w 113"/>
                      <a:gd name="T5" fmla="*/ 112 h 113"/>
                      <a:gd name="T6" fmla="*/ 30 w 113"/>
                      <a:gd name="T7" fmla="*/ 112 h 113"/>
                      <a:gd name="T8" fmla="*/ 63 w 113"/>
                      <a:gd name="T9" fmla="*/ 95 h 113"/>
                      <a:gd name="T10" fmla="*/ 95 w 113"/>
                      <a:gd name="T11" fmla="*/ 63 h 113"/>
                      <a:gd name="T12" fmla="*/ 95 w 113"/>
                      <a:gd name="T13" fmla="*/ 63 h 113"/>
                      <a:gd name="T14" fmla="*/ 112 w 113"/>
                      <a:gd name="T15" fmla="*/ 30 h 113"/>
                      <a:gd name="T16" fmla="*/ 112 w 113"/>
                      <a:gd name="T17" fmla="*/ 30 h 113"/>
                      <a:gd name="T18" fmla="*/ 87 w 113"/>
                      <a:gd name="T19" fmla="*/ 5 h 113"/>
                      <a:gd name="T20" fmla="*/ 87 w 113"/>
                      <a:gd name="T21" fmla="*/ 5 h 113"/>
                      <a:gd name="T22" fmla="*/ 38 w 113"/>
                      <a:gd name="T23" fmla="*/ 5 h 113"/>
                      <a:gd name="T24" fmla="*/ 38 w 113"/>
                      <a:gd name="T25" fmla="*/ 5 h 113"/>
                      <a:gd name="T26" fmla="*/ 5 w 113"/>
                      <a:gd name="T27" fmla="*/ 38 h 113"/>
                      <a:gd name="T28" fmla="*/ 5 w 113"/>
                      <a:gd name="T29" fmla="*/ 38 h 113"/>
                      <a:gd name="T30" fmla="*/ 5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5" y="87"/>
                        </a:moveTo>
                        <a:lnTo>
                          <a:pt x="5" y="87"/>
                        </a:lnTo>
                        <a:cubicBezTo>
                          <a:pt x="11" y="103"/>
                          <a:pt x="19" y="112"/>
                          <a:pt x="30" y="112"/>
                        </a:cubicBezTo>
                        <a:lnTo>
                          <a:pt x="30" y="112"/>
                        </a:lnTo>
                        <a:cubicBezTo>
                          <a:pt x="41" y="112"/>
                          <a:pt x="52" y="106"/>
                          <a:pt x="63" y="95"/>
                        </a:cubicBezTo>
                        <a:lnTo>
                          <a:pt x="95" y="63"/>
                        </a:lnTo>
                        <a:lnTo>
                          <a:pt x="95" y="63"/>
                        </a:lnTo>
                        <a:cubicBezTo>
                          <a:pt x="107" y="51"/>
                          <a:pt x="112" y="40"/>
                          <a:pt x="112" y="30"/>
                        </a:cubicBezTo>
                        <a:lnTo>
                          <a:pt x="112" y="30"/>
                        </a:lnTo>
                        <a:cubicBezTo>
                          <a:pt x="112" y="18"/>
                          <a:pt x="104" y="10"/>
                          <a:pt x="87" y="5"/>
                        </a:cubicBezTo>
                        <a:lnTo>
                          <a:pt x="87" y="5"/>
                        </a:lnTo>
                        <a:cubicBezTo>
                          <a:pt x="71" y="0"/>
                          <a:pt x="55" y="0"/>
                          <a:pt x="38" y="5"/>
                        </a:cubicBezTo>
                        <a:lnTo>
                          <a:pt x="38" y="5"/>
                        </a:lnTo>
                        <a:cubicBezTo>
                          <a:pt x="22" y="10"/>
                          <a:pt x="11" y="21"/>
                          <a:pt x="5" y="38"/>
                        </a:cubicBezTo>
                        <a:lnTo>
                          <a:pt x="5" y="38"/>
                        </a:lnTo>
                        <a:cubicBezTo>
                          <a:pt x="0" y="54"/>
                          <a:pt x="0" y="71"/>
                          <a:pt x="5"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1" name="Group 547">
                <a:extLst>
                  <a:ext uri="{FF2B5EF4-FFF2-40B4-BE49-F238E27FC236}">
                    <a16:creationId xmlns:a16="http://schemas.microsoft.com/office/drawing/2014/main" id="{D0A51ABF-8AAD-ED48-831E-D0B1BBF3CC95}"/>
                  </a:ext>
                </a:extLst>
              </p:cNvPr>
              <p:cNvGrpSpPr/>
              <p:nvPr/>
            </p:nvGrpSpPr>
            <p:grpSpPr>
              <a:xfrm rot="5400000">
                <a:off x="1963730" y="1613874"/>
                <a:ext cx="1423866" cy="1440000"/>
                <a:chOff x="3030538" y="1858963"/>
                <a:chExt cx="1120775" cy="1133475"/>
              </a:xfrm>
            </p:grpSpPr>
            <p:sp>
              <p:nvSpPr>
                <p:cNvPr id="68" name="Freeform 185">
                  <a:extLst>
                    <a:ext uri="{FF2B5EF4-FFF2-40B4-BE49-F238E27FC236}">
                      <a16:creationId xmlns:a16="http://schemas.microsoft.com/office/drawing/2014/main" id="{00B7785E-37BF-BD40-AB10-7DF4350AD81C}"/>
                    </a:ext>
                  </a:extLst>
                </p:cNvPr>
                <p:cNvSpPr>
                  <a:spLocks noChangeArrowheads="1"/>
                </p:cNvSpPr>
                <p:nvPr/>
              </p:nvSpPr>
              <p:spPr bwMode="auto">
                <a:xfrm>
                  <a:off x="3455988" y="1858963"/>
                  <a:ext cx="271462" cy="141287"/>
                </a:xfrm>
                <a:custGeom>
                  <a:avLst/>
                  <a:gdLst>
                    <a:gd name="T0" fmla="*/ 49 w 754"/>
                    <a:gd name="T1" fmla="*/ 98 h 392"/>
                    <a:gd name="T2" fmla="*/ 82 w 754"/>
                    <a:gd name="T3" fmla="*/ 131 h 392"/>
                    <a:gd name="T4" fmla="*/ 114 w 754"/>
                    <a:gd name="T5" fmla="*/ 164 h 392"/>
                    <a:gd name="T6" fmla="*/ 147 w 754"/>
                    <a:gd name="T7" fmla="*/ 197 h 392"/>
                    <a:gd name="T8" fmla="*/ 180 w 754"/>
                    <a:gd name="T9" fmla="*/ 230 h 392"/>
                    <a:gd name="T10" fmla="*/ 213 w 754"/>
                    <a:gd name="T11" fmla="*/ 262 h 392"/>
                    <a:gd name="T12" fmla="*/ 245 w 754"/>
                    <a:gd name="T13" fmla="*/ 296 h 392"/>
                    <a:gd name="T14" fmla="*/ 278 w 754"/>
                    <a:gd name="T15" fmla="*/ 328 h 392"/>
                    <a:gd name="T16" fmla="*/ 311 w 754"/>
                    <a:gd name="T17" fmla="*/ 361 h 392"/>
                    <a:gd name="T18" fmla="*/ 311 w 754"/>
                    <a:gd name="T19" fmla="*/ 361 h 392"/>
                    <a:gd name="T20" fmla="*/ 352 w 754"/>
                    <a:gd name="T21" fmla="*/ 385 h 392"/>
                    <a:gd name="T22" fmla="*/ 352 w 754"/>
                    <a:gd name="T23" fmla="*/ 385 h 392"/>
                    <a:gd name="T24" fmla="*/ 401 w 754"/>
                    <a:gd name="T25" fmla="*/ 385 h 392"/>
                    <a:gd name="T26" fmla="*/ 401 w 754"/>
                    <a:gd name="T27" fmla="*/ 385 h 392"/>
                    <a:gd name="T28" fmla="*/ 409 w 754"/>
                    <a:gd name="T29" fmla="*/ 382 h 392"/>
                    <a:gd name="T30" fmla="*/ 409 w 754"/>
                    <a:gd name="T31" fmla="*/ 382 h 392"/>
                    <a:gd name="T32" fmla="*/ 442 w 754"/>
                    <a:gd name="T33" fmla="*/ 361 h 392"/>
                    <a:gd name="T34" fmla="*/ 475 w 754"/>
                    <a:gd name="T35" fmla="*/ 328 h 392"/>
                    <a:gd name="T36" fmla="*/ 573 w 754"/>
                    <a:gd name="T37" fmla="*/ 230 h 392"/>
                    <a:gd name="T38" fmla="*/ 606 w 754"/>
                    <a:gd name="T39" fmla="*/ 197 h 392"/>
                    <a:gd name="T40" fmla="*/ 639 w 754"/>
                    <a:gd name="T41" fmla="*/ 164 h 392"/>
                    <a:gd name="T42" fmla="*/ 737 w 754"/>
                    <a:gd name="T43" fmla="*/ 66 h 392"/>
                    <a:gd name="T44" fmla="*/ 737 w 754"/>
                    <a:gd name="T45" fmla="*/ 66 h 392"/>
                    <a:gd name="T46" fmla="*/ 753 w 754"/>
                    <a:gd name="T47" fmla="*/ 32 h 392"/>
                    <a:gd name="T48" fmla="*/ 753 w 754"/>
                    <a:gd name="T49" fmla="*/ 32 h 392"/>
                    <a:gd name="T50" fmla="*/ 729 w 754"/>
                    <a:gd name="T51" fmla="*/ 9 h 392"/>
                    <a:gd name="T52" fmla="*/ 729 w 754"/>
                    <a:gd name="T53" fmla="*/ 9 h 392"/>
                    <a:gd name="T54" fmla="*/ 672 w 754"/>
                    <a:gd name="T55" fmla="*/ 0 h 392"/>
                    <a:gd name="T56" fmla="*/ 409 w 754"/>
                    <a:gd name="T57" fmla="*/ 0 h 392"/>
                    <a:gd name="T58" fmla="*/ 82 w 754"/>
                    <a:gd name="T59" fmla="*/ 0 h 392"/>
                    <a:gd name="T60" fmla="*/ 82 w 754"/>
                    <a:gd name="T61" fmla="*/ 0 h 392"/>
                    <a:gd name="T62" fmla="*/ 24 w 754"/>
                    <a:gd name="T63" fmla="*/ 9 h 392"/>
                    <a:gd name="T64" fmla="*/ 24 w 754"/>
                    <a:gd name="T65" fmla="*/ 9 h 392"/>
                    <a:gd name="T66" fmla="*/ 0 w 754"/>
                    <a:gd name="T67" fmla="*/ 32 h 392"/>
                    <a:gd name="T68" fmla="*/ 0 w 754"/>
                    <a:gd name="T69" fmla="*/ 32 h 392"/>
                    <a:gd name="T70" fmla="*/ 16 w 754"/>
                    <a:gd name="T71" fmla="*/ 66 h 392"/>
                    <a:gd name="T72" fmla="*/ 49 w 754"/>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392">
                      <a:moveTo>
                        <a:pt x="49" y="98"/>
                      </a:moveTo>
                      <a:lnTo>
                        <a:pt x="82" y="131"/>
                      </a:lnTo>
                      <a:lnTo>
                        <a:pt x="114" y="164"/>
                      </a:lnTo>
                      <a:lnTo>
                        <a:pt x="147" y="197"/>
                      </a:lnTo>
                      <a:lnTo>
                        <a:pt x="180" y="230"/>
                      </a:lnTo>
                      <a:lnTo>
                        <a:pt x="213" y="262"/>
                      </a:lnTo>
                      <a:lnTo>
                        <a:pt x="245" y="296"/>
                      </a:lnTo>
                      <a:lnTo>
                        <a:pt x="278" y="328"/>
                      </a:lnTo>
                      <a:lnTo>
                        <a:pt x="311" y="361"/>
                      </a:lnTo>
                      <a:lnTo>
                        <a:pt x="311" y="361"/>
                      </a:lnTo>
                      <a:cubicBezTo>
                        <a:pt x="323" y="372"/>
                        <a:pt x="336" y="380"/>
                        <a:pt x="352" y="385"/>
                      </a:cubicBezTo>
                      <a:lnTo>
                        <a:pt x="352" y="385"/>
                      </a:lnTo>
                      <a:cubicBezTo>
                        <a:pt x="369" y="391"/>
                        <a:pt x="385" y="391"/>
                        <a:pt x="401" y="385"/>
                      </a:cubicBezTo>
                      <a:lnTo>
                        <a:pt x="401" y="385"/>
                      </a:lnTo>
                      <a:cubicBezTo>
                        <a:pt x="404" y="384"/>
                        <a:pt x="407" y="383"/>
                        <a:pt x="409" y="382"/>
                      </a:cubicBezTo>
                      <a:lnTo>
                        <a:pt x="409" y="382"/>
                      </a:lnTo>
                      <a:cubicBezTo>
                        <a:pt x="422" y="377"/>
                        <a:pt x="434" y="370"/>
                        <a:pt x="442" y="361"/>
                      </a:cubicBezTo>
                      <a:lnTo>
                        <a:pt x="475" y="328"/>
                      </a:lnTo>
                      <a:lnTo>
                        <a:pt x="573" y="230"/>
                      </a:lnTo>
                      <a:lnTo>
                        <a:pt x="606" y="197"/>
                      </a:lnTo>
                      <a:lnTo>
                        <a:pt x="639" y="164"/>
                      </a:lnTo>
                      <a:lnTo>
                        <a:pt x="737" y="66"/>
                      </a:lnTo>
                      <a:lnTo>
                        <a:pt x="737" y="66"/>
                      </a:lnTo>
                      <a:cubicBezTo>
                        <a:pt x="748" y="55"/>
                        <a:pt x="753" y="44"/>
                        <a:pt x="753" y="32"/>
                      </a:cubicBezTo>
                      <a:lnTo>
                        <a:pt x="753" y="32"/>
                      </a:lnTo>
                      <a:cubicBezTo>
                        <a:pt x="753" y="22"/>
                        <a:pt x="746" y="14"/>
                        <a:pt x="729" y="9"/>
                      </a:cubicBezTo>
                      <a:lnTo>
                        <a:pt x="729" y="9"/>
                      </a:lnTo>
                      <a:cubicBezTo>
                        <a:pt x="712" y="3"/>
                        <a:pt x="694" y="0"/>
                        <a:pt x="672" y="0"/>
                      </a:cubicBezTo>
                      <a:lnTo>
                        <a:pt x="409" y="0"/>
                      </a:lnTo>
                      <a:lnTo>
                        <a:pt x="82" y="0"/>
                      </a:lnTo>
                      <a:lnTo>
                        <a:pt x="82" y="0"/>
                      </a:lnTo>
                      <a:cubicBezTo>
                        <a:pt x="60" y="0"/>
                        <a:pt x="41" y="3"/>
                        <a:pt x="24" y="9"/>
                      </a:cubicBezTo>
                      <a:lnTo>
                        <a:pt x="24" y="9"/>
                      </a:lnTo>
                      <a:cubicBezTo>
                        <a:pt x="8" y="14"/>
                        <a:pt x="0" y="22"/>
                        <a:pt x="0" y="32"/>
                      </a:cubicBezTo>
                      <a:lnTo>
                        <a:pt x="0" y="32"/>
                      </a:lnTo>
                      <a:cubicBezTo>
                        <a:pt x="0" y="44"/>
                        <a:pt x="5" y="55"/>
                        <a:pt x="16" y="66"/>
                      </a:cubicBezTo>
                      <a:lnTo>
                        <a:pt x="49" y="98"/>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187">
                  <a:extLst>
                    <a:ext uri="{FF2B5EF4-FFF2-40B4-BE49-F238E27FC236}">
                      <a16:creationId xmlns:a16="http://schemas.microsoft.com/office/drawing/2014/main" id="{24599834-593B-4E4E-948C-45398D0E454F}"/>
                    </a:ext>
                  </a:extLst>
                </p:cNvPr>
                <p:cNvSpPr>
                  <a:spLocks noChangeArrowheads="1"/>
                </p:cNvSpPr>
                <p:nvPr/>
              </p:nvSpPr>
              <p:spPr bwMode="auto">
                <a:xfrm>
                  <a:off x="3314700" y="2000250"/>
                  <a:ext cx="247650" cy="134938"/>
                </a:xfrm>
                <a:custGeom>
                  <a:avLst/>
                  <a:gdLst>
                    <a:gd name="T0" fmla="*/ 50 w 690"/>
                    <a:gd name="T1" fmla="*/ 98 h 377"/>
                    <a:gd name="T2" fmla="*/ 148 w 690"/>
                    <a:gd name="T3" fmla="*/ 196 h 377"/>
                    <a:gd name="T4" fmla="*/ 181 w 690"/>
                    <a:gd name="T5" fmla="*/ 229 h 377"/>
                    <a:gd name="T6" fmla="*/ 214 w 690"/>
                    <a:gd name="T7" fmla="*/ 262 h 377"/>
                    <a:gd name="T8" fmla="*/ 312 w 690"/>
                    <a:gd name="T9" fmla="*/ 360 h 377"/>
                    <a:gd name="T10" fmla="*/ 312 w 690"/>
                    <a:gd name="T11" fmla="*/ 360 h 377"/>
                    <a:gd name="T12" fmla="*/ 345 w 690"/>
                    <a:gd name="T13" fmla="*/ 376 h 377"/>
                    <a:gd name="T14" fmla="*/ 345 w 690"/>
                    <a:gd name="T15" fmla="*/ 376 h 377"/>
                    <a:gd name="T16" fmla="*/ 377 w 690"/>
                    <a:gd name="T17" fmla="*/ 360 h 377"/>
                    <a:gd name="T18" fmla="*/ 672 w 690"/>
                    <a:gd name="T19" fmla="*/ 65 h 377"/>
                    <a:gd name="T20" fmla="*/ 672 w 690"/>
                    <a:gd name="T21" fmla="*/ 65 h 377"/>
                    <a:gd name="T22" fmla="*/ 689 w 690"/>
                    <a:gd name="T23" fmla="*/ 32 h 377"/>
                    <a:gd name="T24" fmla="*/ 689 w 690"/>
                    <a:gd name="T25" fmla="*/ 32 h 377"/>
                    <a:gd name="T26" fmla="*/ 664 w 690"/>
                    <a:gd name="T27" fmla="*/ 7 h 377"/>
                    <a:gd name="T28" fmla="*/ 664 w 690"/>
                    <a:gd name="T29" fmla="*/ 7 h 377"/>
                    <a:gd name="T30" fmla="*/ 607 w 690"/>
                    <a:gd name="T31" fmla="*/ 0 h 377"/>
                    <a:gd name="T32" fmla="*/ 82 w 690"/>
                    <a:gd name="T33" fmla="*/ 0 h 377"/>
                    <a:gd name="T34" fmla="*/ 82 w 690"/>
                    <a:gd name="T35" fmla="*/ 0 h 377"/>
                    <a:gd name="T36" fmla="*/ 25 w 690"/>
                    <a:gd name="T37" fmla="*/ 7 h 377"/>
                    <a:gd name="T38" fmla="*/ 25 w 690"/>
                    <a:gd name="T39" fmla="*/ 7 h 377"/>
                    <a:gd name="T40" fmla="*/ 0 w 690"/>
                    <a:gd name="T41" fmla="*/ 32 h 377"/>
                    <a:gd name="T42" fmla="*/ 0 w 690"/>
                    <a:gd name="T43" fmla="*/ 32 h 377"/>
                    <a:gd name="T44" fmla="*/ 17 w 690"/>
                    <a:gd name="T45" fmla="*/ 65 h 377"/>
                    <a:gd name="T46" fmla="*/ 50 w 690"/>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7">
                      <a:moveTo>
                        <a:pt x="50" y="98"/>
                      </a:moveTo>
                      <a:lnTo>
                        <a:pt x="148" y="196"/>
                      </a:lnTo>
                      <a:lnTo>
                        <a:pt x="181" y="229"/>
                      </a:lnTo>
                      <a:lnTo>
                        <a:pt x="214" y="262"/>
                      </a:lnTo>
                      <a:lnTo>
                        <a:pt x="312" y="360"/>
                      </a:lnTo>
                      <a:lnTo>
                        <a:pt x="312" y="360"/>
                      </a:lnTo>
                      <a:cubicBezTo>
                        <a:pt x="323" y="371"/>
                        <a:pt x="334" y="376"/>
                        <a:pt x="345" y="376"/>
                      </a:cubicBezTo>
                      <a:lnTo>
                        <a:pt x="345" y="376"/>
                      </a:lnTo>
                      <a:cubicBezTo>
                        <a:pt x="356" y="376"/>
                        <a:pt x="366" y="371"/>
                        <a:pt x="377" y="360"/>
                      </a:cubicBez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2" y="0"/>
                      </a:lnTo>
                      <a:lnTo>
                        <a:pt x="82" y="0"/>
                      </a:lnTo>
                      <a:cubicBezTo>
                        <a:pt x="60" y="0"/>
                        <a:pt x="42" y="2"/>
                        <a:pt x="25" y="7"/>
                      </a:cubicBezTo>
                      <a:lnTo>
                        <a:pt x="25" y="7"/>
                      </a:lnTo>
                      <a:cubicBezTo>
                        <a:pt x="9" y="13"/>
                        <a:pt x="0" y="21"/>
                        <a:pt x="0" y="32"/>
                      </a:cubicBezTo>
                      <a:lnTo>
                        <a:pt x="0" y="32"/>
                      </a:lnTo>
                      <a:cubicBezTo>
                        <a:pt x="0" y="43"/>
                        <a:pt x="6" y="54"/>
                        <a:pt x="17" y="65"/>
                      </a:cubicBezTo>
                      <a:lnTo>
                        <a:pt x="50" y="98"/>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188">
                  <a:extLst>
                    <a:ext uri="{FF2B5EF4-FFF2-40B4-BE49-F238E27FC236}">
                      <a16:creationId xmlns:a16="http://schemas.microsoft.com/office/drawing/2014/main" id="{D54124BE-2811-EF40-A421-A9B85EE9446A}"/>
                    </a:ext>
                  </a:extLst>
                </p:cNvPr>
                <p:cNvSpPr>
                  <a:spLocks noChangeArrowheads="1"/>
                </p:cNvSpPr>
                <p:nvPr/>
              </p:nvSpPr>
              <p:spPr bwMode="auto">
                <a:xfrm>
                  <a:off x="3621088" y="2000250"/>
                  <a:ext cx="247650" cy="134938"/>
                </a:xfrm>
                <a:custGeom>
                  <a:avLst/>
                  <a:gdLst>
                    <a:gd name="T0" fmla="*/ 24 w 689"/>
                    <a:gd name="T1" fmla="*/ 7 h 377"/>
                    <a:gd name="T2" fmla="*/ 24 w 689"/>
                    <a:gd name="T3" fmla="*/ 7 h 377"/>
                    <a:gd name="T4" fmla="*/ 0 w 689"/>
                    <a:gd name="T5" fmla="*/ 32 h 377"/>
                    <a:gd name="T6" fmla="*/ 0 w 689"/>
                    <a:gd name="T7" fmla="*/ 32 h 377"/>
                    <a:gd name="T8" fmla="*/ 16 w 689"/>
                    <a:gd name="T9" fmla="*/ 65 h 377"/>
                    <a:gd name="T10" fmla="*/ 49 w 689"/>
                    <a:gd name="T11" fmla="*/ 98 h 377"/>
                    <a:gd name="T12" fmla="*/ 82 w 689"/>
                    <a:gd name="T13" fmla="*/ 131 h 377"/>
                    <a:gd name="T14" fmla="*/ 114 w 689"/>
                    <a:gd name="T15" fmla="*/ 164 h 377"/>
                    <a:gd name="T16" fmla="*/ 213 w 689"/>
                    <a:gd name="T17" fmla="*/ 262 h 377"/>
                    <a:gd name="T18" fmla="*/ 246 w 689"/>
                    <a:gd name="T19" fmla="*/ 295 h 377"/>
                    <a:gd name="T20" fmla="*/ 278 w 689"/>
                    <a:gd name="T21" fmla="*/ 327 h 377"/>
                    <a:gd name="T22" fmla="*/ 311 w 689"/>
                    <a:gd name="T23" fmla="*/ 360 h 377"/>
                    <a:gd name="T24" fmla="*/ 311 w 689"/>
                    <a:gd name="T25" fmla="*/ 360 h 377"/>
                    <a:gd name="T26" fmla="*/ 344 w 689"/>
                    <a:gd name="T27" fmla="*/ 376 h 377"/>
                    <a:gd name="T28" fmla="*/ 344 w 689"/>
                    <a:gd name="T29" fmla="*/ 376 h 377"/>
                    <a:gd name="T30" fmla="*/ 377 w 689"/>
                    <a:gd name="T31" fmla="*/ 360 h 377"/>
                    <a:gd name="T32" fmla="*/ 410 w 689"/>
                    <a:gd name="T33" fmla="*/ 327 h 377"/>
                    <a:gd name="T34" fmla="*/ 442 w 689"/>
                    <a:gd name="T35" fmla="*/ 295 h 377"/>
                    <a:gd name="T36" fmla="*/ 475 w 689"/>
                    <a:gd name="T37" fmla="*/ 262 h 377"/>
                    <a:gd name="T38" fmla="*/ 508 w 689"/>
                    <a:gd name="T39" fmla="*/ 229 h 377"/>
                    <a:gd name="T40" fmla="*/ 541 w 689"/>
                    <a:gd name="T41" fmla="*/ 196 h 377"/>
                    <a:gd name="T42" fmla="*/ 574 w 689"/>
                    <a:gd name="T43" fmla="*/ 164 h 377"/>
                    <a:gd name="T44" fmla="*/ 606 w 689"/>
                    <a:gd name="T45" fmla="*/ 131 h 377"/>
                    <a:gd name="T46" fmla="*/ 639 w 689"/>
                    <a:gd name="T47" fmla="*/ 98 h 377"/>
                    <a:gd name="T48" fmla="*/ 672 w 689"/>
                    <a:gd name="T49" fmla="*/ 65 h 377"/>
                    <a:gd name="T50" fmla="*/ 672 w 689"/>
                    <a:gd name="T51" fmla="*/ 65 h 377"/>
                    <a:gd name="T52" fmla="*/ 688 w 689"/>
                    <a:gd name="T53" fmla="*/ 32 h 377"/>
                    <a:gd name="T54" fmla="*/ 688 w 689"/>
                    <a:gd name="T55" fmla="*/ 32 h 377"/>
                    <a:gd name="T56" fmla="*/ 663 w 689"/>
                    <a:gd name="T57" fmla="*/ 7 h 377"/>
                    <a:gd name="T58" fmla="*/ 663 w 689"/>
                    <a:gd name="T59" fmla="*/ 7 h 377"/>
                    <a:gd name="T60" fmla="*/ 606 w 689"/>
                    <a:gd name="T61" fmla="*/ 0 h 377"/>
                    <a:gd name="T62" fmla="*/ 82 w 689"/>
                    <a:gd name="T63" fmla="*/ 0 h 377"/>
                    <a:gd name="T64" fmla="*/ 82 w 689"/>
                    <a:gd name="T65" fmla="*/ 0 h 377"/>
                    <a:gd name="T66" fmla="*/ 24 w 689"/>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9" h="377">
                      <a:moveTo>
                        <a:pt x="24" y="7"/>
                      </a:moveTo>
                      <a:lnTo>
                        <a:pt x="24" y="7"/>
                      </a:lnTo>
                      <a:cubicBezTo>
                        <a:pt x="8" y="13"/>
                        <a:pt x="0" y="21"/>
                        <a:pt x="0" y="32"/>
                      </a:cubicBezTo>
                      <a:lnTo>
                        <a:pt x="0" y="32"/>
                      </a:lnTo>
                      <a:cubicBezTo>
                        <a:pt x="0" y="43"/>
                        <a:pt x="6" y="54"/>
                        <a:pt x="16" y="65"/>
                      </a:cubicBezTo>
                      <a:lnTo>
                        <a:pt x="49" y="98"/>
                      </a:lnTo>
                      <a:lnTo>
                        <a:pt x="82" y="131"/>
                      </a:lnTo>
                      <a:lnTo>
                        <a:pt x="114" y="164"/>
                      </a:lnTo>
                      <a:lnTo>
                        <a:pt x="213" y="262"/>
                      </a:lnTo>
                      <a:lnTo>
                        <a:pt x="246" y="295"/>
                      </a:lnTo>
                      <a:lnTo>
                        <a:pt x="278" y="327"/>
                      </a:lnTo>
                      <a:lnTo>
                        <a:pt x="311" y="360"/>
                      </a:lnTo>
                      <a:lnTo>
                        <a:pt x="311" y="360"/>
                      </a:lnTo>
                      <a:cubicBezTo>
                        <a:pt x="322" y="371"/>
                        <a:pt x="333" y="376"/>
                        <a:pt x="344" y="376"/>
                      </a:cubicBezTo>
                      <a:lnTo>
                        <a:pt x="344" y="376"/>
                      </a:lnTo>
                      <a:cubicBezTo>
                        <a:pt x="355" y="376"/>
                        <a:pt x="365" y="371"/>
                        <a:pt x="377" y="360"/>
                      </a:cubicBezTo>
                      <a:lnTo>
                        <a:pt x="410" y="327"/>
                      </a:lnTo>
                      <a:lnTo>
                        <a:pt x="442" y="295"/>
                      </a:lnTo>
                      <a:lnTo>
                        <a:pt x="475" y="262"/>
                      </a:lnTo>
                      <a:lnTo>
                        <a:pt x="508" y="229"/>
                      </a:lnTo>
                      <a:lnTo>
                        <a:pt x="541" y="196"/>
                      </a:lnTo>
                      <a:lnTo>
                        <a:pt x="574" y="164"/>
                      </a:lnTo>
                      <a:lnTo>
                        <a:pt x="606" y="131"/>
                      </a:lnTo>
                      <a:lnTo>
                        <a:pt x="639" y="98"/>
                      </a:lnTo>
                      <a:lnTo>
                        <a:pt x="672" y="65"/>
                      </a:lnTo>
                      <a:lnTo>
                        <a:pt x="672" y="65"/>
                      </a:lnTo>
                      <a:cubicBezTo>
                        <a:pt x="683" y="54"/>
                        <a:pt x="688" y="43"/>
                        <a:pt x="688" y="32"/>
                      </a:cubicBezTo>
                      <a:lnTo>
                        <a:pt x="688" y="32"/>
                      </a:lnTo>
                      <a:cubicBezTo>
                        <a:pt x="688" y="21"/>
                        <a:pt x="680" y="13"/>
                        <a:pt x="663" y="7"/>
                      </a:cubicBezTo>
                      <a:lnTo>
                        <a:pt x="663" y="7"/>
                      </a:lnTo>
                      <a:cubicBezTo>
                        <a:pt x="647" y="2"/>
                        <a:pt x="628" y="0"/>
                        <a:pt x="606" y="0"/>
                      </a:cubicBezTo>
                      <a:lnTo>
                        <a:pt x="82" y="0"/>
                      </a:lnTo>
                      <a:lnTo>
                        <a:pt x="82" y="0"/>
                      </a:lnTo>
                      <a:cubicBezTo>
                        <a:pt x="60" y="0"/>
                        <a:pt x="41" y="2"/>
                        <a:pt x="24" y="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189">
                  <a:extLst>
                    <a:ext uri="{FF2B5EF4-FFF2-40B4-BE49-F238E27FC236}">
                      <a16:creationId xmlns:a16="http://schemas.microsoft.com/office/drawing/2014/main" id="{E066ACCE-5D41-304E-B925-518CA7012D54}"/>
                    </a:ext>
                  </a:extLst>
                </p:cNvPr>
                <p:cNvSpPr>
                  <a:spLocks noChangeArrowheads="1"/>
                </p:cNvSpPr>
                <p:nvPr/>
              </p:nvSpPr>
              <p:spPr bwMode="auto">
                <a:xfrm>
                  <a:off x="3238500" y="2073275"/>
                  <a:ext cx="706438" cy="706438"/>
                </a:xfrm>
                <a:custGeom>
                  <a:avLst/>
                  <a:gdLst>
                    <a:gd name="T0" fmla="*/ 1637 w 1962"/>
                    <a:gd name="T1" fmla="*/ 751 h 1962"/>
                    <a:gd name="T2" fmla="*/ 1473 w 1962"/>
                    <a:gd name="T3" fmla="*/ 587 h 1962"/>
                    <a:gd name="T4" fmla="*/ 1309 w 1962"/>
                    <a:gd name="T5" fmla="*/ 423 h 1962"/>
                    <a:gd name="T6" fmla="*/ 1145 w 1962"/>
                    <a:gd name="T7" fmla="*/ 259 h 1962"/>
                    <a:gd name="T8" fmla="*/ 1046 w 1962"/>
                    <a:gd name="T9" fmla="*/ 161 h 1962"/>
                    <a:gd name="T10" fmla="*/ 1005 w 1962"/>
                    <a:gd name="T11" fmla="*/ 136 h 1962"/>
                    <a:gd name="T12" fmla="*/ 956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89 w 1962"/>
                    <a:gd name="T25" fmla="*/ 1374 h 1962"/>
                    <a:gd name="T26" fmla="*/ 587 w 1962"/>
                    <a:gd name="T27" fmla="*/ 1472 h 1962"/>
                    <a:gd name="T28" fmla="*/ 686 w 1962"/>
                    <a:gd name="T29" fmla="*/ 1570 h 1962"/>
                    <a:gd name="T30" fmla="*/ 784 w 1962"/>
                    <a:gd name="T31" fmla="*/ 1669 h 1962"/>
                    <a:gd name="T32" fmla="*/ 882 w 1962"/>
                    <a:gd name="T33" fmla="*/ 1768 h 1962"/>
                    <a:gd name="T34" fmla="*/ 956 w 1962"/>
                    <a:gd name="T35" fmla="*/ 1825 h 1962"/>
                    <a:gd name="T36" fmla="*/ 1005 w 1962"/>
                    <a:gd name="T37" fmla="*/ 1825 h 1962"/>
                    <a:gd name="T38" fmla="*/ 1046 w 1962"/>
                    <a:gd name="T39" fmla="*/ 1800 h 1962"/>
                    <a:gd name="T40" fmla="*/ 1145 w 1962"/>
                    <a:gd name="T41" fmla="*/ 1702 h 1962"/>
                    <a:gd name="T42" fmla="*/ 1243 w 1962"/>
                    <a:gd name="T43" fmla="*/ 1604 h 1962"/>
                    <a:gd name="T44" fmla="*/ 1341 w 1962"/>
                    <a:gd name="T45" fmla="*/ 1505 h 1962"/>
                    <a:gd name="T46" fmla="*/ 1440 w 1962"/>
                    <a:gd name="T47" fmla="*/ 1406 h 1962"/>
                    <a:gd name="T48" fmla="*/ 1538 w 1962"/>
                    <a:gd name="T49" fmla="*/ 1309 h 1962"/>
                    <a:gd name="T50" fmla="*/ 1637 w 1962"/>
                    <a:gd name="T51" fmla="*/ 1210 h 1962"/>
                    <a:gd name="T52" fmla="*/ 1735 w 1962"/>
                    <a:gd name="T53" fmla="*/ 1112 h 1962"/>
                    <a:gd name="T54" fmla="*/ 1800 w 1962"/>
                    <a:gd name="T55" fmla="*/ 1047 h 1962"/>
                    <a:gd name="T56" fmla="*/ 1824 w 1962"/>
                    <a:gd name="T57" fmla="*/ 956 h 1962"/>
                    <a:gd name="T58" fmla="*/ 1768 w 1962"/>
                    <a:gd name="T59" fmla="*/ 882 h 1962"/>
                    <a:gd name="T60" fmla="*/ 1865 w 1962"/>
                    <a:gd name="T61" fmla="*/ 850 h 1962"/>
                    <a:gd name="T62" fmla="*/ 1931 w 1962"/>
                    <a:gd name="T63" fmla="*/ 915 h 1962"/>
                    <a:gd name="T64" fmla="*/ 1956 w 1962"/>
                    <a:gd name="T65" fmla="*/ 1005 h 1962"/>
                    <a:gd name="T66" fmla="*/ 1833 w 1962"/>
                    <a:gd name="T67" fmla="*/ 1145 h 1962"/>
                    <a:gd name="T68" fmla="*/ 1669 w 1962"/>
                    <a:gd name="T69" fmla="*/ 1309 h 1962"/>
                    <a:gd name="T70" fmla="*/ 1505 w 1962"/>
                    <a:gd name="T71" fmla="*/ 1472 h 1962"/>
                    <a:gd name="T72" fmla="*/ 1341 w 1962"/>
                    <a:gd name="T73" fmla="*/ 1636 h 1962"/>
                    <a:gd name="T74" fmla="*/ 1177 w 1962"/>
                    <a:gd name="T75" fmla="*/ 1800 h 1962"/>
                    <a:gd name="T76" fmla="*/ 1046 w 1962"/>
                    <a:gd name="T77" fmla="*/ 1931 h 1962"/>
                    <a:gd name="T78" fmla="*/ 1013 w 1962"/>
                    <a:gd name="T79" fmla="*/ 1953 h 1962"/>
                    <a:gd name="T80" fmla="*/ 956 w 1962"/>
                    <a:gd name="T81" fmla="*/ 1956 h 1962"/>
                    <a:gd name="T82" fmla="*/ 30 w 1962"/>
                    <a:gd name="T83" fmla="*/ 1047 h 1962"/>
                    <a:gd name="T84" fmla="*/ 6 w 1962"/>
                    <a:gd name="T85" fmla="*/ 1005 h 1962"/>
                    <a:gd name="T86" fmla="*/ 30 w 1962"/>
                    <a:gd name="T87" fmla="*/ 915 h 1962"/>
                    <a:gd name="T88" fmla="*/ 128 w 1962"/>
                    <a:gd name="T89" fmla="*/ 817 h 1962"/>
                    <a:gd name="T90" fmla="*/ 227 w 1962"/>
                    <a:gd name="T91" fmla="*/ 718 h 1962"/>
                    <a:gd name="T92" fmla="*/ 325 w 1962"/>
                    <a:gd name="T93" fmla="*/ 620 h 1962"/>
                    <a:gd name="T94" fmla="*/ 424 w 1962"/>
                    <a:gd name="T95" fmla="*/ 522 h 1962"/>
                    <a:gd name="T96" fmla="*/ 522 w 1962"/>
                    <a:gd name="T97" fmla="*/ 423 h 1962"/>
                    <a:gd name="T98" fmla="*/ 620 w 1962"/>
                    <a:gd name="T99" fmla="*/ 325 h 1962"/>
                    <a:gd name="T100" fmla="*/ 718 w 1962"/>
                    <a:gd name="T101" fmla="*/ 227 h 1962"/>
                    <a:gd name="T102" fmla="*/ 817 w 1962"/>
                    <a:gd name="T103" fmla="*/ 128 h 1962"/>
                    <a:gd name="T104" fmla="*/ 915 w 1962"/>
                    <a:gd name="T105" fmla="*/ 30 h 1962"/>
                    <a:gd name="T106" fmla="*/ 956 w 1962"/>
                    <a:gd name="T107" fmla="*/ 6 h 1962"/>
                    <a:gd name="T108" fmla="*/ 1013 w 1962"/>
                    <a:gd name="T109" fmla="*/ 9 h 1962"/>
                    <a:gd name="T110" fmla="*/ 1079 w 1962"/>
                    <a:gd name="T111" fmla="*/ 63 h 1962"/>
                    <a:gd name="T112" fmla="*/ 1243 w 1962"/>
                    <a:gd name="T113" fmla="*/ 227 h 1962"/>
                    <a:gd name="T114" fmla="*/ 1407 w 1962"/>
                    <a:gd name="T115" fmla="*/ 390 h 1962"/>
                    <a:gd name="T116" fmla="*/ 1571 w 1962"/>
                    <a:gd name="T117" fmla="*/ 554 h 1962"/>
                    <a:gd name="T118" fmla="*/ 1735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8" y="882"/>
                      </a:moveTo>
                      <a:lnTo>
                        <a:pt x="1669" y="784"/>
                      </a:lnTo>
                      <a:lnTo>
                        <a:pt x="1637" y="751"/>
                      </a:lnTo>
                      <a:lnTo>
                        <a:pt x="1604" y="718"/>
                      </a:lnTo>
                      <a:lnTo>
                        <a:pt x="1505" y="620"/>
                      </a:lnTo>
                      <a:lnTo>
                        <a:pt x="1473" y="587"/>
                      </a:lnTo>
                      <a:lnTo>
                        <a:pt x="1440" y="554"/>
                      </a:lnTo>
                      <a:lnTo>
                        <a:pt x="1341" y="456"/>
                      </a:lnTo>
                      <a:lnTo>
                        <a:pt x="1309" y="423"/>
                      </a:lnTo>
                      <a:lnTo>
                        <a:pt x="1276" y="390"/>
                      </a:lnTo>
                      <a:lnTo>
                        <a:pt x="1177" y="292"/>
                      </a:lnTo>
                      <a:lnTo>
                        <a:pt x="1145" y="259"/>
                      </a:lnTo>
                      <a:lnTo>
                        <a:pt x="1112" y="227"/>
                      </a:lnTo>
                      <a:lnTo>
                        <a:pt x="1046" y="161"/>
                      </a:lnTo>
                      <a:lnTo>
                        <a:pt x="1046" y="161"/>
                      </a:lnTo>
                      <a:cubicBezTo>
                        <a:pt x="1038" y="152"/>
                        <a:pt x="1026" y="145"/>
                        <a:pt x="1013" y="140"/>
                      </a:cubicBezTo>
                      <a:lnTo>
                        <a:pt x="1013" y="140"/>
                      </a:lnTo>
                      <a:cubicBezTo>
                        <a:pt x="1011" y="138"/>
                        <a:pt x="1008" y="137"/>
                        <a:pt x="1005" y="136"/>
                      </a:cubicBezTo>
                      <a:lnTo>
                        <a:pt x="1005" y="136"/>
                      </a:lnTo>
                      <a:cubicBezTo>
                        <a:pt x="989" y="131"/>
                        <a:pt x="973" y="131"/>
                        <a:pt x="956" y="136"/>
                      </a:cubicBezTo>
                      <a:lnTo>
                        <a:pt x="956" y="136"/>
                      </a:lnTo>
                      <a:cubicBezTo>
                        <a:pt x="940" y="142"/>
                        <a:pt x="927" y="150"/>
                        <a:pt x="915" y="161"/>
                      </a:cubicBezTo>
                      <a:lnTo>
                        <a:pt x="162" y="915"/>
                      </a:lnTo>
                      <a:lnTo>
                        <a:pt x="162" y="915"/>
                      </a:lnTo>
                      <a:cubicBezTo>
                        <a:pt x="150" y="926"/>
                        <a:pt x="142" y="939"/>
                        <a:pt x="137" y="956"/>
                      </a:cubicBezTo>
                      <a:lnTo>
                        <a:pt x="137" y="956"/>
                      </a:lnTo>
                      <a:cubicBezTo>
                        <a:pt x="131" y="973"/>
                        <a:pt x="131" y="989"/>
                        <a:pt x="137" y="1005"/>
                      </a:cubicBezTo>
                      <a:lnTo>
                        <a:pt x="137" y="1005"/>
                      </a:lnTo>
                      <a:cubicBezTo>
                        <a:pt x="142" y="1022"/>
                        <a:pt x="150" y="1035"/>
                        <a:pt x="162" y="1047"/>
                      </a:cubicBezTo>
                      <a:lnTo>
                        <a:pt x="194" y="1079"/>
                      </a:lnTo>
                      <a:lnTo>
                        <a:pt x="227" y="1112"/>
                      </a:lnTo>
                      <a:lnTo>
                        <a:pt x="260" y="1145"/>
                      </a:lnTo>
                      <a:lnTo>
                        <a:pt x="292" y="1178"/>
                      </a:lnTo>
                      <a:lnTo>
                        <a:pt x="325" y="1210"/>
                      </a:lnTo>
                      <a:lnTo>
                        <a:pt x="358" y="1243"/>
                      </a:lnTo>
                      <a:lnTo>
                        <a:pt x="391" y="1276"/>
                      </a:lnTo>
                      <a:lnTo>
                        <a:pt x="424" y="1309"/>
                      </a:lnTo>
                      <a:lnTo>
                        <a:pt x="456" y="1341"/>
                      </a:lnTo>
                      <a:lnTo>
                        <a:pt x="489" y="1374"/>
                      </a:lnTo>
                      <a:lnTo>
                        <a:pt x="522" y="1406"/>
                      </a:lnTo>
                      <a:lnTo>
                        <a:pt x="555" y="1440"/>
                      </a:lnTo>
                      <a:lnTo>
                        <a:pt x="587" y="1472"/>
                      </a:lnTo>
                      <a:lnTo>
                        <a:pt x="620" y="1505"/>
                      </a:lnTo>
                      <a:lnTo>
                        <a:pt x="653" y="1538"/>
                      </a:lnTo>
                      <a:lnTo>
                        <a:pt x="686" y="1570"/>
                      </a:lnTo>
                      <a:lnTo>
                        <a:pt x="718" y="1604"/>
                      </a:lnTo>
                      <a:lnTo>
                        <a:pt x="751" y="1636"/>
                      </a:lnTo>
                      <a:lnTo>
                        <a:pt x="784" y="1669"/>
                      </a:lnTo>
                      <a:lnTo>
                        <a:pt x="817" y="1702"/>
                      </a:lnTo>
                      <a:lnTo>
                        <a:pt x="849" y="1734"/>
                      </a:lnTo>
                      <a:lnTo>
                        <a:pt x="882" y="1768"/>
                      </a:lnTo>
                      <a:lnTo>
                        <a:pt x="915" y="1800"/>
                      </a:lnTo>
                      <a:lnTo>
                        <a:pt x="915" y="1800"/>
                      </a:lnTo>
                      <a:cubicBezTo>
                        <a:pt x="927" y="1811"/>
                        <a:pt x="940" y="1819"/>
                        <a:pt x="956" y="1825"/>
                      </a:cubicBezTo>
                      <a:lnTo>
                        <a:pt x="956" y="1825"/>
                      </a:lnTo>
                      <a:cubicBezTo>
                        <a:pt x="973" y="1830"/>
                        <a:pt x="989" y="1830"/>
                        <a:pt x="1005" y="1825"/>
                      </a:cubicBezTo>
                      <a:lnTo>
                        <a:pt x="1005" y="1825"/>
                      </a:lnTo>
                      <a:cubicBezTo>
                        <a:pt x="1008" y="1824"/>
                        <a:pt x="1011" y="1823"/>
                        <a:pt x="1013" y="1822"/>
                      </a:cubicBezTo>
                      <a:lnTo>
                        <a:pt x="1013" y="1822"/>
                      </a:lnTo>
                      <a:cubicBezTo>
                        <a:pt x="1026" y="1817"/>
                        <a:pt x="1038" y="1809"/>
                        <a:pt x="1046" y="1800"/>
                      </a:cubicBezTo>
                      <a:lnTo>
                        <a:pt x="1079" y="1768"/>
                      </a:lnTo>
                      <a:lnTo>
                        <a:pt x="1112" y="1734"/>
                      </a:lnTo>
                      <a:lnTo>
                        <a:pt x="1145" y="1702"/>
                      </a:lnTo>
                      <a:lnTo>
                        <a:pt x="1177" y="1669"/>
                      </a:lnTo>
                      <a:lnTo>
                        <a:pt x="1210" y="1636"/>
                      </a:lnTo>
                      <a:lnTo>
                        <a:pt x="1243" y="1604"/>
                      </a:lnTo>
                      <a:lnTo>
                        <a:pt x="1276" y="1570"/>
                      </a:lnTo>
                      <a:lnTo>
                        <a:pt x="1309" y="1538"/>
                      </a:lnTo>
                      <a:lnTo>
                        <a:pt x="1341" y="1505"/>
                      </a:lnTo>
                      <a:lnTo>
                        <a:pt x="1374" y="1472"/>
                      </a:lnTo>
                      <a:lnTo>
                        <a:pt x="1407" y="1440"/>
                      </a:lnTo>
                      <a:lnTo>
                        <a:pt x="1440" y="1406"/>
                      </a:lnTo>
                      <a:lnTo>
                        <a:pt x="1473" y="1374"/>
                      </a:lnTo>
                      <a:lnTo>
                        <a:pt x="1505" y="1341"/>
                      </a:lnTo>
                      <a:lnTo>
                        <a:pt x="1538" y="1309"/>
                      </a:lnTo>
                      <a:lnTo>
                        <a:pt x="1571" y="1276"/>
                      </a:lnTo>
                      <a:lnTo>
                        <a:pt x="1604" y="1243"/>
                      </a:lnTo>
                      <a:lnTo>
                        <a:pt x="1637" y="1210"/>
                      </a:lnTo>
                      <a:lnTo>
                        <a:pt x="1669" y="1178"/>
                      </a:lnTo>
                      <a:lnTo>
                        <a:pt x="1702" y="1145"/>
                      </a:lnTo>
                      <a:lnTo>
                        <a:pt x="1735" y="1112"/>
                      </a:lnTo>
                      <a:lnTo>
                        <a:pt x="1768" y="1079"/>
                      </a:lnTo>
                      <a:lnTo>
                        <a:pt x="1800" y="1047"/>
                      </a:lnTo>
                      <a:lnTo>
                        <a:pt x="1800" y="1047"/>
                      </a:lnTo>
                      <a:cubicBezTo>
                        <a:pt x="1811" y="1035"/>
                        <a:pt x="1819" y="1022"/>
                        <a:pt x="1824" y="1005"/>
                      </a:cubicBezTo>
                      <a:lnTo>
                        <a:pt x="1824" y="1005"/>
                      </a:lnTo>
                      <a:cubicBezTo>
                        <a:pt x="1830" y="989"/>
                        <a:pt x="1830" y="973"/>
                        <a:pt x="1824" y="956"/>
                      </a:cubicBezTo>
                      <a:lnTo>
                        <a:pt x="1824" y="956"/>
                      </a:lnTo>
                      <a:cubicBezTo>
                        <a:pt x="1819" y="939"/>
                        <a:pt x="1811" y="926"/>
                        <a:pt x="1800" y="915"/>
                      </a:cubicBezTo>
                      <a:lnTo>
                        <a:pt x="1768" y="882"/>
                      </a:lnTo>
                      <a:close/>
                      <a:moveTo>
                        <a:pt x="1735" y="718"/>
                      </a:moveTo>
                      <a:lnTo>
                        <a:pt x="1833" y="817"/>
                      </a:lnTo>
                      <a:lnTo>
                        <a:pt x="1865" y="850"/>
                      </a:lnTo>
                      <a:lnTo>
                        <a:pt x="1899" y="882"/>
                      </a:lnTo>
                      <a:lnTo>
                        <a:pt x="1931" y="915"/>
                      </a:lnTo>
                      <a:lnTo>
                        <a:pt x="1931" y="915"/>
                      </a:lnTo>
                      <a:cubicBezTo>
                        <a:pt x="1942" y="926"/>
                        <a:pt x="1951" y="939"/>
                        <a:pt x="1956" y="956"/>
                      </a:cubicBezTo>
                      <a:lnTo>
                        <a:pt x="1956" y="956"/>
                      </a:lnTo>
                      <a:cubicBezTo>
                        <a:pt x="1961" y="973"/>
                        <a:pt x="1961" y="989"/>
                        <a:pt x="1956" y="1005"/>
                      </a:cubicBezTo>
                      <a:lnTo>
                        <a:pt x="1956" y="1005"/>
                      </a:lnTo>
                      <a:cubicBezTo>
                        <a:pt x="1951" y="1022"/>
                        <a:pt x="1942" y="1035"/>
                        <a:pt x="1931" y="1047"/>
                      </a:cubicBezTo>
                      <a:lnTo>
                        <a:pt x="1833" y="1145"/>
                      </a:lnTo>
                      <a:lnTo>
                        <a:pt x="1800" y="1178"/>
                      </a:lnTo>
                      <a:lnTo>
                        <a:pt x="1768" y="1210"/>
                      </a:lnTo>
                      <a:lnTo>
                        <a:pt x="1669" y="1309"/>
                      </a:lnTo>
                      <a:lnTo>
                        <a:pt x="1637" y="1341"/>
                      </a:lnTo>
                      <a:lnTo>
                        <a:pt x="1604" y="1374"/>
                      </a:lnTo>
                      <a:lnTo>
                        <a:pt x="1505" y="1472"/>
                      </a:lnTo>
                      <a:lnTo>
                        <a:pt x="1473" y="1505"/>
                      </a:lnTo>
                      <a:lnTo>
                        <a:pt x="1440" y="1538"/>
                      </a:lnTo>
                      <a:lnTo>
                        <a:pt x="1341" y="1636"/>
                      </a:lnTo>
                      <a:lnTo>
                        <a:pt x="1309" y="1669"/>
                      </a:lnTo>
                      <a:lnTo>
                        <a:pt x="1276" y="1702"/>
                      </a:lnTo>
                      <a:lnTo>
                        <a:pt x="1177" y="1800"/>
                      </a:lnTo>
                      <a:lnTo>
                        <a:pt x="1145" y="1833"/>
                      </a:lnTo>
                      <a:lnTo>
                        <a:pt x="1112" y="1866"/>
                      </a:lnTo>
                      <a:lnTo>
                        <a:pt x="1046" y="1931"/>
                      </a:lnTo>
                      <a:lnTo>
                        <a:pt x="1046" y="1931"/>
                      </a:lnTo>
                      <a:cubicBezTo>
                        <a:pt x="1038" y="1940"/>
                        <a:pt x="1026" y="1948"/>
                        <a:pt x="1013" y="1953"/>
                      </a:cubicBezTo>
                      <a:lnTo>
                        <a:pt x="1013" y="1953"/>
                      </a:lnTo>
                      <a:cubicBezTo>
                        <a:pt x="1011" y="1954"/>
                        <a:pt x="1008" y="1955"/>
                        <a:pt x="1005" y="1956"/>
                      </a:cubicBezTo>
                      <a:lnTo>
                        <a:pt x="1005" y="1956"/>
                      </a:lnTo>
                      <a:cubicBezTo>
                        <a:pt x="989" y="1961"/>
                        <a:pt x="973" y="1961"/>
                        <a:pt x="956" y="1956"/>
                      </a:cubicBezTo>
                      <a:lnTo>
                        <a:pt x="956" y="1956"/>
                      </a:lnTo>
                      <a:cubicBezTo>
                        <a:pt x="940" y="1950"/>
                        <a:pt x="927" y="1942"/>
                        <a:pt x="915" y="1931"/>
                      </a:cubicBezTo>
                      <a:lnTo>
                        <a:pt x="30" y="1047"/>
                      </a:lnTo>
                      <a:lnTo>
                        <a:pt x="30" y="1047"/>
                      </a:lnTo>
                      <a:cubicBezTo>
                        <a:pt x="19" y="1035"/>
                        <a:pt x="11" y="1022"/>
                        <a:pt x="6" y="1005"/>
                      </a:cubicBezTo>
                      <a:lnTo>
                        <a:pt x="6" y="1005"/>
                      </a:lnTo>
                      <a:cubicBezTo>
                        <a:pt x="0" y="989"/>
                        <a:pt x="0" y="973"/>
                        <a:pt x="6" y="956"/>
                      </a:cubicBezTo>
                      <a:lnTo>
                        <a:pt x="6"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5" y="620"/>
                      </a:lnTo>
                      <a:lnTo>
                        <a:pt x="358" y="587"/>
                      </a:lnTo>
                      <a:lnTo>
                        <a:pt x="391" y="554"/>
                      </a:lnTo>
                      <a:lnTo>
                        <a:pt x="424" y="522"/>
                      </a:lnTo>
                      <a:lnTo>
                        <a:pt x="456" y="489"/>
                      </a:lnTo>
                      <a:lnTo>
                        <a:pt x="489" y="456"/>
                      </a:lnTo>
                      <a:lnTo>
                        <a:pt x="522" y="423"/>
                      </a:lnTo>
                      <a:lnTo>
                        <a:pt x="555" y="390"/>
                      </a:lnTo>
                      <a:lnTo>
                        <a:pt x="587" y="358"/>
                      </a:lnTo>
                      <a:lnTo>
                        <a:pt x="620" y="325"/>
                      </a:lnTo>
                      <a:lnTo>
                        <a:pt x="653" y="292"/>
                      </a:lnTo>
                      <a:lnTo>
                        <a:pt x="686" y="259"/>
                      </a:lnTo>
                      <a:lnTo>
                        <a:pt x="718" y="227"/>
                      </a:lnTo>
                      <a:lnTo>
                        <a:pt x="751" y="194"/>
                      </a:lnTo>
                      <a:lnTo>
                        <a:pt x="784" y="161"/>
                      </a:lnTo>
                      <a:lnTo>
                        <a:pt x="817" y="128"/>
                      </a:lnTo>
                      <a:lnTo>
                        <a:pt x="849" y="96"/>
                      </a:lnTo>
                      <a:lnTo>
                        <a:pt x="882" y="63"/>
                      </a:lnTo>
                      <a:lnTo>
                        <a:pt x="915" y="30"/>
                      </a:lnTo>
                      <a:lnTo>
                        <a:pt x="915" y="30"/>
                      </a:lnTo>
                      <a:cubicBezTo>
                        <a:pt x="927" y="19"/>
                        <a:pt x="940" y="11"/>
                        <a:pt x="956" y="6"/>
                      </a:cubicBezTo>
                      <a:lnTo>
                        <a:pt x="956" y="6"/>
                      </a:lnTo>
                      <a:cubicBezTo>
                        <a:pt x="973" y="0"/>
                        <a:pt x="989" y="0"/>
                        <a:pt x="1005" y="6"/>
                      </a:cubicBezTo>
                      <a:lnTo>
                        <a:pt x="1005" y="6"/>
                      </a:lnTo>
                      <a:cubicBezTo>
                        <a:pt x="1008" y="6"/>
                        <a:pt x="1011" y="7"/>
                        <a:pt x="1013" y="9"/>
                      </a:cubicBezTo>
                      <a:lnTo>
                        <a:pt x="1013" y="9"/>
                      </a:lnTo>
                      <a:cubicBezTo>
                        <a:pt x="1026" y="14"/>
                        <a:pt x="1038" y="21"/>
                        <a:pt x="1046" y="30"/>
                      </a:cubicBezTo>
                      <a:lnTo>
                        <a:pt x="1079" y="63"/>
                      </a:lnTo>
                      <a:lnTo>
                        <a:pt x="1177" y="161"/>
                      </a:lnTo>
                      <a:lnTo>
                        <a:pt x="1210" y="194"/>
                      </a:lnTo>
                      <a:lnTo>
                        <a:pt x="1243" y="227"/>
                      </a:lnTo>
                      <a:lnTo>
                        <a:pt x="1341" y="325"/>
                      </a:lnTo>
                      <a:lnTo>
                        <a:pt x="1374" y="358"/>
                      </a:lnTo>
                      <a:lnTo>
                        <a:pt x="1407" y="390"/>
                      </a:lnTo>
                      <a:lnTo>
                        <a:pt x="1505" y="489"/>
                      </a:lnTo>
                      <a:lnTo>
                        <a:pt x="1538" y="522"/>
                      </a:lnTo>
                      <a:lnTo>
                        <a:pt x="1571" y="554"/>
                      </a:lnTo>
                      <a:lnTo>
                        <a:pt x="1669" y="653"/>
                      </a:lnTo>
                      <a:lnTo>
                        <a:pt x="1702" y="686"/>
                      </a:lnTo>
                      <a:lnTo>
                        <a:pt x="1735" y="718"/>
                      </a:lnTo>
                      <a:close/>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70AD47"/>
                    </a:solidFill>
                    <a:effectLst/>
                    <a:uLnTx/>
                    <a:uFillTx/>
                    <a:latin typeface="Arial"/>
                    <a:ea typeface="+mn-ea"/>
                    <a:cs typeface="Arial"/>
                    <a:sym typeface="Arial"/>
                  </a:endParaRPr>
                </a:p>
              </p:txBody>
            </p:sp>
            <p:sp>
              <p:nvSpPr>
                <p:cNvPr id="72" name="Freeform 190">
                  <a:extLst>
                    <a:ext uri="{FF2B5EF4-FFF2-40B4-BE49-F238E27FC236}">
                      <a16:creationId xmlns:a16="http://schemas.microsoft.com/office/drawing/2014/main" id="{B0E3357E-7459-C648-8DE9-C0EAFC046758}"/>
                    </a:ext>
                  </a:extLst>
                </p:cNvPr>
                <p:cNvSpPr>
                  <a:spLocks noChangeArrowheads="1"/>
                </p:cNvSpPr>
                <p:nvPr/>
              </p:nvSpPr>
              <p:spPr bwMode="auto">
                <a:xfrm>
                  <a:off x="3173413" y="2143125"/>
                  <a:ext cx="247650" cy="136525"/>
                </a:xfrm>
                <a:custGeom>
                  <a:avLst/>
                  <a:gdLst>
                    <a:gd name="T0" fmla="*/ 49 w 689"/>
                    <a:gd name="T1" fmla="*/ 98 h 378"/>
                    <a:gd name="T2" fmla="*/ 147 w 689"/>
                    <a:gd name="T3" fmla="*/ 196 h 378"/>
                    <a:gd name="T4" fmla="*/ 180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2 w 689"/>
                    <a:gd name="T19" fmla="*/ 65 h 378"/>
                    <a:gd name="T20" fmla="*/ 672 w 689"/>
                    <a:gd name="T21" fmla="*/ 65 h 378"/>
                    <a:gd name="T22" fmla="*/ 688 w 689"/>
                    <a:gd name="T23" fmla="*/ 33 h 378"/>
                    <a:gd name="T24" fmla="*/ 688 w 689"/>
                    <a:gd name="T25" fmla="*/ 33 h 378"/>
                    <a:gd name="T26" fmla="*/ 664 w 689"/>
                    <a:gd name="T27" fmla="*/ 8 h 378"/>
                    <a:gd name="T28" fmla="*/ 664 w 689"/>
                    <a:gd name="T29" fmla="*/ 8 h 378"/>
                    <a:gd name="T30" fmla="*/ 607 w 689"/>
                    <a:gd name="T31" fmla="*/ 0 h 378"/>
                    <a:gd name="T32" fmla="*/ 82 w 689"/>
                    <a:gd name="T33" fmla="*/ 0 h 378"/>
                    <a:gd name="T34" fmla="*/ 82 w 689"/>
                    <a:gd name="T35" fmla="*/ 0 h 378"/>
                    <a:gd name="T36" fmla="*/ 25 w 689"/>
                    <a:gd name="T37" fmla="*/ 8 h 378"/>
                    <a:gd name="T38" fmla="*/ 25 w 689"/>
                    <a:gd name="T39" fmla="*/ 8 h 378"/>
                    <a:gd name="T40" fmla="*/ 0 w 689"/>
                    <a:gd name="T41" fmla="*/ 33 h 378"/>
                    <a:gd name="T42" fmla="*/ 0 w 689"/>
                    <a:gd name="T43" fmla="*/ 33 h 378"/>
                    <a:gd name="T44" fmla="*/ 17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7" y="196"/>
                      </a:lnTo>
                      <a:lnTo>
                        <a:pt x="180" y="229"/>
                      </a:lnTo>
                      <a:lnTo>
                        <a:pt x="213" y="262"/>
                      </a:lnTo>
                      <a:lnTo>
                        <a:pt x="311" y="360"/>
                      </a:lnTo>
                      <a:lnTo>
                        <a:pt x="311" y="360"/>
                      </a:lnTo>
                      <a:cubicBezTo>
                        <a:pt x="322" y="371"/>
                        <a:pt x="333" y="377"/>
                        <a:pt x="345" y="377"/>
                      </a:cubicBezTo>
                      <a:lnTo>
                        <a:pt x="345" y="377"/>
                      </a:lnTo>
                      <a:cubicBezTo>
                        <a:pt x="355" y="377"/>
                        <a:pt x="366" y="371"/>
                        <a:pt x="377" y="360"/>
                      </a:cubicBezTo>
                      <a:lnTo>
                        <a:pt x="672" y="65"/>
                      </a:lnTo>
                      <a:lnTo>
                        <a:pt x="672" y="65"/>
                      </a:lnTo>
                      <a:cubicBezTo>
                        <a:pt x="683" y="54"/>
                        <a:pt x="688" y="44"/>
                        <a:pt x="688" y="33"/>
                      </a:cubicBezTo>
                      <a:lnTo>
                        <a:pt x="688" y="33"/>
                      </a:lnTo>
                      <a:cubicBezTo>
                        <a:pt x="688" y="22"/>
                        <a:pt x="680" y="14"/>
                        <a:pt x="664" y="8"/>
                      </a:cubicBezTo>
                      <a:lnTo>
                        <a:pt x="664" y="8"/>
                      </a:lnTo>
                      <a:cubicBezTo>
                        <a:pt x="648" y="3"/>
                        <a:pt x="628" y="0"/>
                        <a:pt x="607" y="0"/>
                      </a:cubicBezTo>
                      <a:lnTo>
                        <a:pt x="82" y="0"/>
                      </a:lnTo>
                      <a:lnTo>
                        <a:pt x="82" y="0"/>
                      </a:lnTo>
                      <a:cubicBezTo>
                        <a:pt x="60" y="0"/>
                        <a:pt x="41" y="3"/>
                        <a:pt x="25" y="8"/>
                      </a:cubicBezTo>
                      <a:lnTo>
                        <a:pt x="25" y="8"/>
                      </a:lnTo>
                      <a:cubicBezTo>
                        <a:pt x="8" y="14"/>
                        <a:pt x="0" y="22"/>
                        <a:pt x="0" y="33"/>
                      </a:cubicBezTo>
                      <a:lnTo>
                        <a:pt x="0" y="33"/>
                      </a:lnTo>
                      <a:cubicBezTo>
                        <a:pt x="0" y="44"/>
                        <a:pt x="5" y="54"/>
                        <a:pt x="17" y="65"/>
                      </a:cubicBezTo>
                      <a:lnTo>
                        <a:pt x="49" y="9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191">
                  <a:extLst>
                    <a:ext uri="{FF2B5EF4-FFF2-40B4-BE49-F238E27FC236}">
                      <a16:creationId xmlns:a16="http://schemas.microsoft.com/office/drawing/2014/main" id="{23787467-881E-7C41-B6EC-D80C99A21EC8}"/>
                    </a:ext>
                  </a:extLst>
                </p:cNvPr>
                <p:cNvSpPr>
                  <a:spLocks noChangeArrowheads="1"/>
                </p:cNvSpPr>
                <p:nvPr/>
              </p:nvSpPr>
              <p:spPr bwMode="auto">
                <a:xfrm>
                  <a:off x="3762375" y="2143125"/>
                  <a:ext cx="247650" cy="136525"/>
                </a:xfrm>
                <a:custGeom>
                  <a:avLst/>
                  <a:gdLst>
                    <a:gd name="T0" fmla="*/ 24 w 689"/>
                    <a:gd name="T1" fmla="*/ 8 h 378"/>
                    <a:gd name="T2" fmla="*/ 24 w 689"/>
                    <a:gd name="T3" fmla="*/ 8 h 378"/>
                    <a:gd name="T4" fmla="*/ 0 w 689"/>
                    <a:gd name="T5" fmla="*/ 33 h 378"/>
                    <a:gd name="T6" fmla="*/ 0 w 689"/>
                    <a:gd name="T7" fmla="*/ 33 h 378"/>
                    <a:gd name="T8" fmla="*/ 17 w 689"/>
                    <a:gd name="T9" fmla="*/ 65 h 378"/>
                    <a:gd name="T10" fmla="*/ 49 w 689"/>
                    <a:gd name="T11" fmla="*/ 98 h 378"/>
                    <a:gd name="T12" fmla="*/ 148 w 689"/>
                    <a:gd name="T13" fmla="*/ 196 h 378"/>
                    <a:gd name="T14" fmla="*/ 181 w 689"/>
                    <a:gd name="T15" fmla="*/ 229 h 378"/>
                    <a:gd name="T16" fmla="*/ 213 w 689"/>
                    <a:gd name="T17" fmla="*/ 262 h 378"/>
                    <a:gd name="T18" fmla="*/ 312 w 689"/>
                    <a:gd name="T19" fmla="*/ 360 h 378"/>
                    <a:gd name="T20" fmla="*/ 312 w 689"/>
                    <a:gd name="T21" fmla="*/ 360 h 378"/>
                    <a:gd name="T22" fmla="*/ 344 w 689"/>
                    <a:gd name="T23" fmla="*/ 377 h 378"/>
                    <a:gd name="T24" fmla="*/ 344 w 689"/>
                    <a:gd name="T25" fmla="*/ 377 h 378"/>
                    <a:gd name="T26" fmla="*/ 377 w 689"/>
                    <a:gd name="T27" fmla="*/ 360 h 378"/>
                    <a:gd name="T28" fmla="*/ 672 w 689"/>
                    <a:gd name="T29" fmla="*/ 65 h 378"/>
                    <a:gd name="T30" fmla="*/ 672 w 689"/>
                    <a:gd name="T31" fmla="*/ 65 h 378"/>
                    <a:gd name="T32" fmla="*/ 688 w 689"/>
                    <a:gd name="T33" fmla="*/ 33 h 378"/>
                    <a:gd name="T34" fmla="*/ 688 w 689"/>
                    <a:gd name="T35" fmla="*/ 33 h 378"/>
                    <a:gd name="T36" fmla="*/ 664 w 689"/>
                    <a:gd name="T37" fmla="*/ 8 h 378"/>
                    <a:gd name="T38" fmla="*/ 664 w 689"/>
                    <a:gd name="T39" fmla="*/ 8 h 378"/>
                    <a:gd name="T40" fmla="*/ 606 w 689"/>
                    <a:gd name="T41" fmla="*/ 0 h 378"/>
                    <a:gd name="T42" fmla="*/ 82 w 689"/>
                    <a:gd name="T43" fmla="*/ 0 h 378"/>
                    <a:gd name="T44" fmla="*/ 82 w 689"/>
                    <a:gd name="T45" fmla="*/ 0 h 378"/>
                    <a:gd name="T46" fmla="*/ 24 w 689"/>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24" y="8"/>
                      </a:moveTo>
                      <a:lnTo>
                        <a:pt x="24" y="8"/>
                      </a:lnTo>
                      <a:cubicBezTo>
                        <a:pt x="8" y="14"/>
                        <a:pt x="0" y="22"/>
                        <a:pt x="0" y="33"/>
                      </a:cubicBezTo>
                      <a:lnTo>
                        <a:pt x="0" y="33"/>
                      </a:lnTo>
                      <a:cubicBezTo>
                        <a:pt x="0" y="44"/>
                        <a:pt x="5" y="54"/>
                        <a:pt x="17" y="65"/>
                      </a:cubicBezTo>
                      <a:lnTo>
                        <a:pt x="49" y="98"/>
                      </a:lnTo>
                      <a:lnTo>
                        <a:pt x="148" y="196"/>
                      </a:lnTo>
                      <a:lnTo>
                        <a:pt x="181" y="229"/>
                      </a:lnTo>
                      <a:lnTo>
                        <a:pt x="213" y="262"/>
                      </a:lnTo>
                      <a:lnTo>
                        <a:pt x="312" y="360"/>
                      </a:lnTo>
                      <a:lnTo>
                        <a:pt x="312" y="360"/>
                      </a:lnTo>
                      <a:cubicBezTo>
                        <a:pt x="322" y="371"/>
                        <a:pt x="333" y="377"/>
                        <a:pt x="344" y="377"/>
                      </a:cubicBezTo>
                      <a:lnTo>
                        <a:pt x="344" y="377"/>
                      </a:lnTo>
                      <a:cubicBezTo>
                        <a:pt x="355" y="377"/>
                        <a:pt x="366" y="371"/>
                        <a:pt x="377" y="360"/>
                      </a:cubicBezTo>
                      <a:lnTo>
                        <a:pt x="672" y="65"/>
                      </a:lnTo>
                      <a:lnTo>
                        <a:pt x="672" y="65"/>
                      </a:lnTo>
                      <a:cubicBezTo>
                        <a:pt x="683" y="54"/>
                        <a:pt x="688" y="44"/>
                        <a:pt x="688" y="33"/>
                      </a:cubicBezTo>
                      <a:lnTo>
                        <a:pt x="688" y="33"/>
                      </a:lnTo>
                      <a:cubicBezTo>
                        <a:pt x="688" y="22"/>
                        <a:pt x="680" y="14"/>
                        <a:pt x="664" y="8"/>
                      </a:cubicBezTo>
                      <a:lnTo>
                        <a:pt x="664" y="8"/>
                      </a:lnTo>
                      <a:cubicBezTo>
                        <a:pt x="647" y="3"/>
                        <a:pt x="628" y="0"/>
                        <a:pt x="606" y="0"/>
                      </a:cubicBezTo>
                      <a:lnTo>
                        <a:pt x="82" y="0"/>
                      </a:lnTo>
                      <a:lnTo>
                        <a:pt x="82" y="0"/>
                      </a:lnTo>
                      <a:cubicBezTo>
                        <a:pt x="60" y="0"/>
                        <a:pt x="41" y="3"/>
                        <a:pt x="24" y="8"/>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192">
                  <a:extLst>
                    <a:ext uri="{FF2B5EF4-FFF2-40B4-BE49-F238E27FC236}">
                      <a16:creationId xmlns:a16="http://schemas.microsoft.com/office/drawing/2014/main" id="{F554BF7D-8183-A548-A542-3A4E2FADB9FF}"/>
                    </a:ext>
                  </a:extLst>
                </p:cNvPr>
                <p:cNvSpPr>
                  <a:spLocks noChangeArrowheads="1"/>
                </p:cNvSpPr>
                <p:nvPr/>
              </p:nvSpPr>
              <p:spPr bwMode="auto">
                <a:xfrm>
                  <a:off x="3332163" y="2166938"/>
                  <a:ext cx="517525" cy="517525"/>
                </a:xfrm>
                <a:custGeom>
                  <a:avLst/>
                  <a:gdLst>
                    <a:gd name="T0" fmla="*/ 1276 w 1438"/>
                    <a:gd name="T1" fmla="*/ 653 h 1438"/>
                    <a:gd name="T2" fmla="*/ 751 w 1438"/>
                    <a:gd name="T3" fmla="*/ 140 h 1438"/>
                    <a:gd name="T4" fmla="*/ 743 w 1438"/>
                    <a:gd name="T5" fmla="*/ 137 h 1438"/>
                    <a:gd name="T6" fmla="*/ 653 w 1438"/>
                    <a:gd name="T7" fmla="*/ 161 h 1438"/>
                    <a:gd name="T8" fmla="*/ 522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6 w 1438"/>
                    <a:gd name="T21" fmla="*/ 1079 h 1438"/>
                    <a:gd name="T22" fmla="*/ 620 w 1438"/>
                    <a:gd name="T23" fmla="*/ 1243 h 1438"/>
                    <a:gd name="T24" fmla="*/ 694 w 1438"/>
                    <a:gd name="T25" fmla="*/ 1301 h 1438"/>
                    <a:gd name="T26" fmla="*/ 743 w 1438"/>
                    <a:gd name="T27" fmla="*/ 1301 h 1438"/>
                    <a:gd name="T28" fmla="*/ 784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0 w 1438"/>
                    <a:gd name="T41" fmla="*/ 743 h 1438"/>
                    <a:gd name="T42" fmla="*/ 1407 w 1438"/>
                    <a:gd name="T43" fmla="*/ 653 h 1438"/>
                    <a:gd name="T44" fmla="*/ 1432 w 1438"/>
                    <a:gd name="T45" fmla="*/ 743 h 1438"/>
                    <a:gd name="T46" fmla="*/ 784 w 1438"/>
                    <a:gd name="T47" fmla="*/ 1407 h 1438"/>
                    <a:gd name="T48" fmla="*/ 751 w 1438"/>
                    <a:gd name="T49" fmla="*/ 1428 h 1438"/>
                    <a:gd name="T50" fmla="*/ 694 w 1438"/>
                    <a:gd name="T51" fmla="*/ 1432 h 1438"/>
                    <a:gd name="T52" fmla="*/ 587 w 1438"/>
                    <a:gd name="T53" fmla="*/ 1342 h 1438"/>
                    <a:gd name="T54" fmla="*/ 424 w 1438"/>
                    <a:gd name="T55" fmla="*/ 1178 h 1438"/>
                    <a:gd name="T56" fmla="*/ 260 w 1438"/>
                    <a:gd name="T57" fmla="*/ 1014 h 1438"/>
                    <a:gd name="T58" fmla="*/ 96 w 1438"/>
                    <a:gd name="T59" fmla="*/ 850 h 1438"/>
                    <a:gd name="T60" fmla="*/ 30 w 1438"/>
                    <a:gd name="T61" fmla="*/ 785 h 1438"/>
                    <a:gd name="T62" fmla="*/ 5 w 1438"/>
                    <a:gd name="T63" fmla="*/ 694 h 1438"/>
                    <a:gd name="T64" fmla="*/ 63 w 1438"/>
                    <a:gd name="T65" fmla="*/ 620 h 1438"/>
                    <a:gd name="T66" fmla="*/ 162 w 1438"/>
                    <a:gd name="T67" fmla="*/ 522 h 1438"/>
                    <a:gd name="T68" fmla="*/ 260 w 1438"/>
                    <a:gd name="T69" fmla="*/ 424 h 1438"/>
                    <a:gd name="T70" fmla="*/ 358 w 1438"/>
                    <a:gd name="T71" fmla="*/ 325 h 1438"/>
                    <a:gd name="T72" fmla="*/ 456 w 1438"/>
                    <a:gd name="T73" fmla="*/ 227 h 1438"/>
                    <a:gd name="T74" fmla="*/ 555 w 1438"/>
                    <a:gd name="T75" fmla="*/ 128 h 1438"/>
                    <a:gd name="T76" fmla="*/ 653 w 1438"/>
                    <a:gd name="T77" fmla="*/ 30 h 1438"/>
                    <a:gd name="T78" fmla="*/ 694 w 1438"/>
                    <a:gd name="T79" fmla="*/ 6 h 1438"/>
                    <a:gd name="T80" fmla="*/ 751 w 1438"/>
                    <a:gd name="T81" fmla="*/ 8 h 1438"/>
                    <a:gd name="T82" fmla="*/ 817 w 1438"/>
                    <a:gd name="T83" fmla="*/ 63 h 1438"/>
                    <a:gd name="T84" fmla="*/ 915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7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0" y="694"/>
                      </a:moveTo>
                      <a:lnTo>
                        <a:pt x="1300" y="694"/>
                      </a:lnTo>
                      <a:cubicBezTo>
                        <a:pt x="1295" y="677"/>
                        <a:pt x="1287" y="664"/>
                        <a:pt x="1276" y="653"/>
                      </a:cubicBezTo>
                      <a:lnTo>
                        <a:pt x="784" y="161"/>
                      </a:lnTo>
                      <a:lnTo>
                        <a:pt x="784" y="161"/>
                      </a:lnTo>
                      <a:cubicBezTo>
                        <a:pt x="776" y="153"/>
                        <a:pt x="764" y="146"/>
                        <a:pt x="751" y="140"/>
                      </a:cubicBezTo>
                      <a:lnTo>
                        <a:pt x="751" y="140"/>
                      </a:lnTo>
                      <a:cubicBezTo>
                        <a:pt x="749" y="139"/>
                        <a:pt x="746" y="138"/>
                        <a:pt x="743" y="137"/>
                      </a:cubicBezTo>
                      <a:lnTo>
                        <a:pt x="743" y="137"/>
                      </a:lnTo>
                      <a:cubicBezTo>
                        <a:pt x="727" y="131"/>
                        <a:pt x="711" y="131"/>
                        <a:pt x="694" y="137"/>
                      </a:cubicBezTo>
                      <a:lnTo>
                        <a:pt x="694" y="137"/>
                      </a:lnTo>
                      <a:cubicBezTo>
                        <a:pt x="678" y="143"/>
                        <a:pt x="665" y="150"/>
                        <a:pt x="653" y="161"/>
                      </a:cubicBezTo>
                      <a:lnTo>
                        <a:pt x="587" y="227"/>
                      </a:lnTo>
                      <a:lnTo>
                        <a:pt x="555" y="260"/>
                      </a:lnTo>
                      <a:lnTo>
                        <a:pt x="522" y="292"/>
                      </a:lnTo>
                      <a:lnTo>
                        <a:pt x="424" y="391"/>
                      </a:lnTo>
                      <a:lnTo>
                        <a:pt x="391" y="424"/>
                      </a:lnTo>
                      <a:lnTo>
                        <a:pt x="358" y="456"/>
                      </a:lnTo>
                      <a:lnTo>
                        <a:pt x="260" y="555"/>
                      </a:lnTo>
                      <a:lnTo>
                        <a:pt x="227"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5" y="948"/>
                      </a:lnTo>
                      <a:lnTo>
                        <a:pt x="424" y="1047"/>
                      </a:lnTo>
                      <a:lnTo>
                        <a:pt x="456" y="1079"/>
                      </a:lnTo>
                      <a:lnTo>
                        <a:pt x="489" y="1112"/>
                      </a:lnTo>
                      <a:lnTo>
                        <a:pt x="587" y="1210"/>
                      </a:lnTo>
                      <a:lnTo>
                        <a:pt x="620" y="1243"/>
                      </a:lnTo>
                      <a:lnTo>
                        <a:pt x="653" y="1276"/>
                      </a:lnTo>
                      <a:lnTo>
                        <a:pt x="653" y="1276"/>
                      </a:lnTo>
                      <a:cubicBezTo>
                        <a:pt x="665" y="1287"/>
                        <a:pt x="678" y="1295"/>
                        <a:pt x="694" y="1301"/>
                      </a:cubicBezTo>
                      <a:lnTo>
                        <a:pt x="694" y="1301"/>
                      </a:lnTo>
                      <a:cubicBezTo>
                        <a:pt x="711" y="1306"/>
                        <a:pt x="727" y="1306"/>
                        <a:pt x="743" y="1301"/>
                      </a:cubicBezTo>
                      <a:lnTo>
                        <a:pt x="743" y="1301"/>
                      </a:lnTo>
                      <a:cubicBezTo>
                        <a:pt x="746" y="1300"/>
                        <a:pt x="749" y="1298"/>
                        <a:pt x="751" y="1297"/>
                      </a:cubicBezTo>
                      <a:lnTo>
                        <a:pt x="751" y="1297"/>
                      </a:lnTo>
                      <a:cubicBezTo>
                        <a:pt x="764" y="1292"/>
                        <a:pt x="776" y="1285"/>
                        <a:pt x="784" y="1276"/>
                      </a:cubicBezTo>
                      <a:lnTo>
                        <a:pt x="817" y="1243"/>
                      </a:lnTo>
                      <a:lnTo>
                        <a:pt x="850" y="1210"/>
                      </a:lnTo>
                      <a:lnTo>
                        <a:pt x="883" y="1178"/>
                      </a:lnTo>
                      <a:lnTo>
                        <a:pt x="915"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0" y="743"/>
                      </a:cubicBezTo>
                      <a:lnTo>
                        <a:pt x="1300" y="743"/>
                      </a:lnTo>
                      <a:cubicBezTo>
                        <a:pt x="1306" y="727"/>
                        <a:pt x="1306" y="711"/>
                        <a:pt x="1300" y="694"/>
                      </a:cubicBezTo>
                      <a:close/>
                      <a:moveTo>
                        <a:pt x="1407" y="653"/>
                      </a:moveTo>
                      <a:lnTo>
                        <a:pt x="1407" y="653"/>
                      </a:lnTo>
                      <a:cubicBezTo>
                        <a:pt x="1418" y="664"/>
                        <a:pt x="1426" y="677"/>
                        <a:pt x="1432" y="694"/>
                      </a:cubicBezTo>
                      <a:lnTo>
                        <a:pt x="1432" y="694"/>
                      </a:lnTo>
                      <a:cubicBezTo>
                        <a:pt x="1437" y="711"/>
                        <a:pt x="1437" y="727"/>
                        <a:pt x="1432" y="743"/>
                      </a:cubicBezTo>
                      <a:lnTo>
                        <a:pt x="1432" y="743"/>
                      </a:lnTo>
                      <a:cubicBezTo>
                        <a:pt x="1426" y="760"/>
                        <a:pt x="1418" y="773"/>
                        <a:pt x="1407" y="785"/>
                      </a:cubicBezTo>
                      <a:lnTo>
                        <a:pt x="784" y="1407"/>
                      </a:lnTo>
                      <a:lnTo>
                        <a:pt x="784" y="1407"/>
                      </a:lnTo>
                      <a:cubicBezTo>
                        <a:pt x="776" y="1416"/>
                        <a:pt x="764" y="1423"/>
                        <a:pt x="751" y="1428"/>
                      </a:cubicBezTo>
                      <a:lnTo>
                        <a:pt x="751" y="1428"/>
                      </a:lnTo>
                      <a:cubicBezTo>
                        <a:pt x="749" y="1429"/>
                        <a:pt x="746" y="1431"/>
                        <a:pt x="743" y="1432"/>
                      </a:cubicBezTo>
                      <a:lnTo>
                        <a:pt x="743" y="1432"/>
                      </a:lnTo>
                      <a:cubicBezTo>
                        <a:pt x="727" y="1437"/>
                        <a:pt x="711" y="1437"/>
                        <a:pt x="694" y="1432"/>
                      </a:cubicBezTo>
                      <a:lnTo>
                        <a:pt x="694" y="1432"/>
                      </a:lnTo>
                      <a:cubicBezTo>
                        <a:pt x="678" y="1426"/>
                        <a:pt x="665" y="1418"/>
                        <a:pt x="653" y="1407"/>
                      </a:cubicBezTo>
                      <a:lnTo>
                        <a:pt x="587" y="1342"/>
                      </a:lnTo>
                      <a:lnTo>
                        <a:pt x="555" y="1308"/>
                      </a:lnTo>
                      <a:lnTo>
                        <a:pt x="522" y="1276"/>
                      </a:lnTo>
                      <a:lnTo>
                        <a:pt x="424" y="1178"/>
                      </a:lnTo>
                      <a:lnTo>
                        <a:pt x="391" y="1144"/>
                      </a:lnTo>
                      <a:lnTo>
                        <a:pt x="358" y="1112"/>
                      </a:lnTo>
                      <a:lnTo>
                        <a:pt x="260" y="1014"/>
                      </a:lnTo>
                      <a:lnTo>
                        <a:pt x="227" y="981"/>
                      </a:lnTo>
                      <a:lnTo>
                        <a:pt x="194" y="948"/>
                      </a:lnTo>
                      <a:lnTo>
                        <a:pt x="96" y="850"/>
                      </a:lnTo>
                      <a:lnTo>
                        <a:pt x="63" y="817"/>
                      </a:lnTo>
                      <a:lnTo>
                        <a:pt x="30" y="785"/>
                      </a:lnTo>
                      <a:lnTo>
                        <a:pt x="30" y="785"/>
                      </a:lnTo>
                      <a:cubicBezTo>
                        <a:pt x="20" y="773"/>
                        <a:pt x="11" y="760"/>
                        <a:pt x="5" y="743"/>
                      </a:cubicBezTo>
                      <a:lnTo>
                        <a:pt x="5" y="743"/>
                      </a:lnTo>
                      <a:cubicBezTo>
                        <a:pt x="0" y="727"/>
                        <a:pt x="0" y="711"/>
                        <a:pt x="5" y="694"/>
                      </a:cubicBezTo>
                      <a:lnTo>
                        <a:pt x="5" y="694"/>
                      </a:lnTo>
                      <a:cubicBezTo>
                        <a:pt x="11" y="677"/>
                        <a:pt x="20" y="664"/>
                        <a:pt x="30" y="653"/>
                      </a:cubicBezTo>
                      <a:lnTo>
                        <a:pt x="63" y="620"/>
                      </a:lnTo>
                      <a:lnTo>
                        <a:pt x="96" y="588"/>
                      </a:lnTo>
                      <a:lnTo>
                        <a:pt x="129" y="555"/>
                      </a:lnTo>
                      <a:lnTo>
                        <a:pt x="162" y="522"/>
                      </a:lnTo>
                      <a:lnTo>
                        <a:pt x="194" y="489"/>
                      </a:lnTo>
                      <a:lnTo>
                        <a:pt x="227" y="456"/>
                      </a:lnTo>
                      <a:lnTo>
                        <a:pt x="260" y="424"/>
                      </a:lnTo>
                      <a:lnTo>
                        <a:pt x="293" y="391"/>
                      </a:lnTo>
                      <a:lnTo>
                        <a:pt x="325" y="358"/>
                      </a:lnTo>
                      <a:lnTo>
                        <a:pt x="358" y="325"/>
                      </a:lnTo>
                      <a:lnTo>
                        <a:pt x="391" y="292"/>
                      </a:lnTo>
                      <a:lnTo>
                        <a:pt x="424" y="260"/>
                      </a:lnTo>
                      <a:lnTo>
                        <a:pt x="456" y="227"/>
                      </a:lnTo>
                      <a:lnTo>
                        <a:pt x="489" y="194"/>
                      </a:lnTo>
                      <a:lnTo>
                        <a:pt x="522" y="161"/>
                      </a:lnTo>
                      <a:lnTo>
                        <a:pt x="555" y="128"/>
                      </a:lnTo>
                      <a:lnTo>
                        <a:pt x="587" y="96"/>
                      </a:lnTo>
                      <a:lnTo>
                        <a:pt x="620" y="63"/>
                      </a:lnTo>
                      <a:lnTo>
                        <a:pt x="653" y="30"/>
                      </a:lnTo>
                      <a:lnTo>
                        <a:pt x="653" y="30"/>
                      </a:lnTo>
                      <a:cubicBezTo>
                        <a:pt x="665" y="19"/>
                        <a:pt x="678" y="11"/>
                        <a:pt x="694" y="6"/>
                      </a:cubicBezTo>
                      <a:lnTo>
                        <a:pt x="694" y="6"/>
                      </a:lnTo>
                      <a:cubicBezTo>
                        <a:pt x="711" y="0"/>
                        <a:pt x="727" y="0"/>
                        <a:pt x="743" y="6"/>
                      </a:cubicBezTo>
                      <a:lnTo>
                        <a:pt x="743" y="6"/>
                      </a:lnTo>
                      <a:cubicBezTo>
                        <a:pt x="746" y="7"/>
                        <a:pt x="749" y="7"/>
                        <a:pt x="751" y="8"/>
                      </a:cubicBezTo>
                      <a:lnTo>
                        <a:pt x="751" y="8"/>
                      </a:lnTo>
                      <a:cubicBezTo>
                        <a:pt x="764" y="14"/>
                        <a:pt x="776" y="22"/>
                        <a:pt x="784" y="30"/>
                      </a:cubicBezTo>
                      <a:lnTo>
                        <a:pt x="817" y="63"/>
                      </a:lnTo>
                      <a:lnTo>
                        <a:pt x="850" y="96"/>
                      </a:lnTo>
                      <a:lnTo>
                        <a:pt x="883" y="128"/>
                      </a:lnTo>
                      <a:lnTo>
                        <a:pt x="915"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7" y="653"/>
                      </a:ln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Freeform 195">
                  <a:extLst>
                    <a:ext uri="{FF2B5EF4-FFF2-40B4-BE49-F238E27FC236}">
                      <a16:creationId xmlns:a16="http://schemas.microsoft.com/office/drawing/2014/main" id="{3DFCE22F-FC6D-504F-8849-134EE12F97A5}"/>
                    </a:ext>
                  </a:extLst>
                </p:cNvPr>
                <p:cNvSpPr>
                  <a:spLocks noChangeArrowheads="1"/>
                </p:cNvSpPr>
                <p:nvPr/>
              </p:nvSpPr>
              <p:spPr bwMode="auto">
                <a:xfrm>
                  <a:off x="3427413" y="2260600"/>
                  <a:ext cx="328612" cy="328613"/>
                </a:xfrm>
                <a:custGeom>
                  <a:avLst/>
                  <a:gdLst>
                    <a:gd name="T0" fmla="*/ 776 w 913"/>
                    <a:gd name="T1" fmla="*/ 432 h 914"/>
                    <a:gd name="T2" fmla="*/ 718 w 913"/>
                    <a:gd name="T3" fmla="*/ 358 h 914"/>
                    <a:gd name="T4" fmla="*/ 652 w 913"/>
                    <a:gd name="T5" fmla="*/ 293 h 914"/>
                    <a:gd name="T6" fmla="*/ 521 w 913"/>
                    <a:gd name="T7" fmla="*/ 162 h 914"/>
                    <a:gd name="T8" fmla="*/ 488 w 913"/>
                    <a:gd name="T9" fmla="*/ 140 h 914"/>
                    <a:gd name="T10" fmla="*/ 480 w 913"/>
                    <a:gd name="T11" fmla="*/ 137 h 914"/>
                    <a:gd name="T12" fmla="*/ 431 w 913"/>
                    <a:gd name="T13" fmla="*/ 137 h 914"/>
                    <a:gd name="T14" fmla="*/ 390 w 913"/>
                    <a:gd name="T15" fmla="*/ 162 h 914"/>
                    <a:gd name="T16" fmla="*/ 324 w 913"/>
                    <a:gd name="T17" fmla="*/ 227 h 914"/>
                    <a:gd name="T18" fmla="*/ 259 w 913"/>
                    <a:gd name="T19" fmla="*/ 293 h 914"/>
                    <a:gd name="T20" fmla="*/ 193 w 913"/>
                    <a:gd name="T21" fmla="*/ 358 h 914"/>
                    <a:gd name="T22" fmla="*/ 161 w 913"/>
                    <a:gd name="T23" fmla="*/ 391 h 914"/>
                    <a:gd name="T24" fmla="*/ 136 w 913"/>
                    <a:gd name="T25" fmla="*/ 432 h 914"/>
                    <a:gd name="T26" fmla="*/ 136 w 913"/>
                    <a:gd name="T27" fmla="*/ 481 h 914"/>
                    <a:gd name="T28" fmla="*/ 390 w 913"/>
                    <a:gd name="T29" fmla="*/ 752 h 914"/>
                    <a:gd name="T30" fmla="*/ 431 w 913"/>
                    <a:gd name="T31" fmla="*/ 776 h 914"/>
                    <a:gd name="T32" fmla="*/ 480 w 913"/>
                    <a:gd name="T33" fmla="*/ 776 h 914"/>
                    <a:gd name="T34" fmla="*/ 488 w 913"/>
                    <a:gd name="T35" fmla="*/ 773 h 914"/>
                    <a:gd name="T36" fmla="*/ 521 w 913"/>
                    <a:gd name="T37" fmla="*/ 752 h 914"/>
                    <a:gd name="T38" fmla="*/ 620 w 913"/>
                    <a:gd name="T39" fmla="*/ 654 h 914"/>
                    <a:gd name="T40" fmla="*/ 751 w 913"/>
                    <a:gd name="T41" fmla="*/ 523 h 914"/>
                    <a:gd name="T42" fmla="*/ 776 w 913"/>
                    <a:gd name="T43" fmla="*/ 481 h 914"/>
                    <a:gd name="T44" fmla="*/ 776 w 913"/>
                    <a:gd name="T45" fmla="*/ 432 h 914"/>
                    <a:gd name="T46" fmla="*/ 907 w 913"/>
                    <a:gd name="T47" fmla="*/ 432 h 914"/>
                    <a:gd name="T48" fmla="*/ 907 w 913"/>
                    <a:gd name="T49" fmla="*/ 481 h 914"/>
                    <a:gd name="T50" fmla="*/ 849 w 913"/>
                    <a:gd name="T51" fmla="*/ 555 h 914"/>
                    <a:gd name="T52" fmla="*/ 718 w 913"/>
                    <a:gd name="T53" fmla="*/ 686 h 914"/>
                    <a:gd name="T54" fmla="*/ 652 w 913"/>
                    <a:gd name="T55" fmla="*/ 752 h 914"/>
                    <a:gd name="T56" fmla="*/ 521 w 913"/>
                    <a:gd name="T57" fmla="*/ 882 h 914"/>
                    <a:gd name="T58" fmla="*/ 488 w 913"/>
                    <a:gd name="T59" fmla="*/ 904 h 914"/>
                    <a:gd name="T60" fmla="*/ 480 w 913"/>
                    <a:gd name="T61" fmla="*/ 907 h 914"/>
                    <a:gd name="T62" fmla="*/ 431 w 913"/>
                    <a:gd name="T63" fmla="*/ 907 h 914"/>
                    <a:gd name="T64" fmla="*/ 390 w 913"/>
                    <a:gd name="T65" fmla="*/ 882 h 914"/>
                    <a:gd name="T66" fmla="*/ 324 w 913"/>
                    <a:gd name="T67" fmla="*/ 817 h 914"/>
                    <a:gd name="T68" fmla="*/ 259 w 913"/>
                    <a:gd name="T69" fmla="*/ 752 h 914"/>
                    <a:gd name="T70" fmla="*/ 193 w 913"/>
                    <a:gd name="T71" fmla="*/ 686 h 914"/>
                    <a:gd name="T72" fmla="*/ 128 w 913"/>
                    <a:gd name="T73" fmla="*/ 621 h 914"/>
                    <a:gd name="T74" fmla="*/ 62 w 913"/>
                    <a:gd name="T75" fmla="*/ 555 h 914"/>
                    <a:gd name="T76" fmla="*/ 30 w 913"/>
                    <a:gd name="T77" fmla="*/ 523 h 914"/>
                    <a:gd name="T78" fmla="*/ 5 w 913"/>
                    <a:gd name="T79" fmla="*/ 481 h 914"/>
                    <a:gd name="T80" fmla="*/ 5 w 913"/>
                    <a:gd name="T81" fmla="*/ 432 h 914"/>
                    <a:gd name="T82" fmla="*/ 62 w 913"/>
                    <a:gd name="T83" fmla="*/ 358 h 914"/>
                    <a:gd name="T84" fmla="*/ 193 w 913"/>
                    <a:gd name="T85" fmla="*/ 227 h 914"/>
                    <a:gd name="T86" fmla="*/ 324 w 913"/>
                    <a:gd name="T87" fmla="*/ 96 h 914"/>
                    <a:gd name="T88" fmla="*/ 390 w 913"/>
                    <a:gd name="T89" fmla="*/ 30 h 914"/>
                    <a:gd name="T90" fmla="*/ 431 w 913"/>
                    <a:gd name="T91" fmla="*/ 6 h 914"/>
                    <a:gd name="T92" fmla="*/ 480 w 913"/>
                    <a:gd name="T93" fmla="*/ 6 h 914"/>
                    <a:gd name="T94" fmla="*/ 488 w 913"/>
                    <a:gd name="T95" fmla="*/ 9 h 914"/>
                    <a:gd name="T96" fmla="*/ 521 w 913"/>
                    <a:gd name="T97" fmla="*/ 30 h 914"/>
                    <a:gd name="T98" fmla="*/ 587 w 913"/>
                    <a:gd name="T99" fmla="*/ 96 h 914"/>
                    <a:gd name="T100" fmla="*/ 652 w 913"/>
                    <a:gd name="T101" fmla="*/ 162 h 914"/>
                    <a:gd name="T102" fmla="*/ 718 w 913"/>
                    <a:gd name="T103" fmla="*/ 227 h 914"/>
                    <a:gd name="T104" fmla="*/ 784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6" y="432"/>
                      </a:moveTo>
                      <a:lnTo>
                        <a:pt x="776" y="432"/>
                      </a:lnTo>
                      <a:cubicBezTo>
                        <a:pt x="770" y="415"/>
                        <a:pt x="761" y="402"/>
                        <a:pt x="751" y="391"/>
                      </a:cubicBezTo>
                      <a:lnTo>
                        <a:pt x="718" y="358"/>
                      </a:lnTo>
                      <a:lnTo>
                        <a:pt x="685" y="326"/>
                      </a:lnTo>
                      <a:lnTo>
                        <a:pt x="652" y="293"/>
                      </a:lnTo>
                      <a:lnTo>
                        <a:pt x="554" y="194"/>
                      </a:lnTo>
                      <a:lnTo>
                        <a:pt x="521" y="162"/>
                      </a:lnTo>
                      <a:lnTo>
                        <a:pt x="521" y="162"/>
                      </a:lnTo>
                      <a:cubicBezTo>
                        <a:pt x="513" y="152"/>
                        <a:pt x="501" y="146"/>
                        <a:pt x="488" y="140"/>
                      </a:cubicBezTo>
                      <a:lnTo>
                        <a:pt x="488" y="140"/>
                      </a:lnTo>
                      <a:cubicBezTo>
                        <a:pt x="486" y="139"/>
                        <a:pt x="483" y="138"/>
                        <a:pt x="480" y="137"/>
                      </a:cubicBezTo>
                      <a:lnTo>
                        <a:pt x="480" y="137"/>
                      </a:lnTo>
                      <a:cubicBezTo>
                        <a:pt x="464" y="132"/>
                        <a:pt x="448" y="132"/>
                        <a:pt x="431" y="137"/>
                      </a:cubicBezTo>
                      <a:lnTo>
                        <a:pt x="431" y="137"/>
                      </a:lnTo>
                      <a:cubicBezTo>
                        <a:pt x="415" y="142"/>
                        <a:pt x="402" y="151"/>
                        <a:pt x="390" y="162"/>
                      </a:cubicBezTo>
                      <a:lnTo>
                        <a:pt x="357" y="194"/>
                      </a:lnTo>
                      <a:lnTo>
                        <a:pt x="324" y="227"/>
                      </a:lnTo>
                      <a:lnTo>
                        <a:pt x="292" y="260"/>
                      </a:lnTo>
                      <a:lnTo>
                        <a:pt x="259" y="293"/>
                      </a:lnTo>
                      <a:lnTo>
                        <a:pt x="226" y="326"/>
                      </a:lnTo>
                      <a:lnTo>
                        <a:pt x="193" y="358"/>
                      </a:lnTo>
                      <a:lnTo>
                        <a:pt x="161" y="391"/>
                      </a:lnTo>
                      <a:lnTo>
                        <a:pt x="161" y="391"/>
                      </a:lnTo>
                      <a:cubicBezTo>
                        <a:pt x="150" y="402"/>
                        <a:pt x="142" y="415"/>
                        <a:pt x="136" y="432"/>
                      </a:cubicBezTo>
                      <a:lnTo>
                        <a:pt x="136" y="432"/>
                      </a:lnTo>
                      <a:cubicBezTo>
                        <a:pt x="131" y="449"/>
                        <a:pt x="131" y="465"/>
                        <a:pt x="136" y="481"/>
                      </a:cubicBezTo>
                      <a:lnTo>
                        <a:pt x="136" y="481"/>
                      </a:lnTo>
                      <a:cubicBezTo>
                        <a:pt x="142" y="498"/>
                        <a:pt x="150" y="511"/>
                        <a:pt x="161" y="523"/>
                      </a:cubicBezTo>
                      <a:lnTo>
                        <a:pt x="390" y="752"/>
                      </a:lnTo>
                      <a:lnTo>
                        <a:pt x="390" y="752"/>
                      </a:lnTo>
                      <a:cubicBezTo>
                        <a:pt x="402" y="763"/>
                        <a:pt x="415" y="771"/>
                        <a:pt x="431" y="776"/>
                      </a:cubicBezTo>
                      <a:lnTo>
                        <a:pt x="431" y="776"/>
                      </a:lnTo>
                      <a:cubicBezTo>
                        <a:pt x="448" y="782"/>
                        <a:pt x="464" y="782"/>
                        <a:pt x="480" y="776"/>
                      </a:cubicBezTo>
                      <a:lnTo>
                        <a:pt x="480" y="776"/>
                      </a:lnTo>
                      <a:cubicBezTo>
                        <a:pt x="483" y="776"/>
                        <a:pt x="486" y="775"/>
                        <a:pt x="488" y="773"/>
                      </a:cubicBezTo>
                      <a:lnTo>
                        <a:pt x="488" y="773"/>
                      </a:lnTo>
                      <a:cubicBezTo>
                        <a:pt x="501" y="768"/>
                        <a:pt x="513" y="761"/>
                        <a:pt x="521" y="752"/>
                      </a:cubicBezTo>
                      <a:lnTo>
                        <a:pt x="587" y="686"/>
                      </a:lnTo>
                      <a:lnTo>
                        <a:pt x="620" y="654"/>
                      </a:lnTo>
                      <a:lnTo>
                        <a:pt x="652" y="621"/>
                      </a:lnTo>
                      <a:lnTo>
                        <a:pt x="751" y="523"/>
                      </a:lnTo>
                      <a:lnTo>
                        <a:pt x="751" y="523"/>
                      </a:lnTo>
                      <a:cubicBezTo>
                        <a:pt x="761" y="511"/>
                        <a:pt x="770" y="498"/>
                        <a:pt x="776" y="481"/>
                      </a:cubicBezTo>
                      <a:lnTo>
                        <a:pt x="776" y="481"/>
                      </a:lnTo>
                      <a:cubicBezTo>
                        <a:pt x="781" y="465"/>
                        <a:pt x="781" y="449"/>
                        <a:pt x="776" y="432"/>
                      </a:cubicBezTo>
                      <a:close/>
                      <a:moveTo>
                        <a:pt x="907" y="432"/>
                      </a:moveTo>
                      <a:lnTo>
                        <a:pt x="907" y="432"/>
                      </a:lnTo>
                      <a:cubicBezTo>
                        <a:pt x="912" y="449"/>
                        <a:pt x="912" y="465"/>
                        <a:pt x="907" y="481"/>
                      </a:cubicBezTo>
                      <a:lnTo>
                        <a:pt x="907" y="481"/>
                      </a:lnTo>
                      <a:cubicBezTo>
                        <a:pt x="901" y="498"/>
                        <a:pt x="893" y="511"/>
                        <a:pt x="882" y="523"/>
                      </a:cubicBezTo>
                      <a:lnTo>
                        <a:pt x="849" y="555"/>
                      </a:lnTo>
                      <a:lnTo>
                        <a:pt x="816" y="588"/>
                      </a:lnTo>
                      <a:lnTo>
                        <a:pt x="718" y="686"/>
                      </a:lnTo>
                      <a:lnTo>
                        <a:pt x="685" y="719"/>
                      </a:lnTo>
                      <a:lnTo>
                        <a:pt x="652" y="752"/>
                      </a:lnTo>
                      <a:lnTo>
                        <a:pt x="554" y="850"/>
                      </a:lnTo>
                      <a:lnTo>
                        <a:pt x="521" y="882"/>
                      </a:lnTo>
                      <a:lnTo>
                        <a:pt x="521" y="882"/>
                      </a:lnTo>
                      <a:cubicBezTo>
                        <a:pt x="513" y="892"/>
                        <a:pt x="501" y="899"/>
                        <a:pt x="488" y="904"/>
                      </a:cubicBezTo>
                      <a:lnTo>
                        <a:pt x="488" y="904"/>
                      </a:lnTo>
                      <a:cubicBezTo>
                        <a:pt x="486" y="906"/>
                        <a:pt x="483" y="907"/>
                        <a:pt x="480" y="907"/>
                      </a:cubicBezTo>
                      <a:lnTo>
                        <a:pt x="480" y="907"/>
                      </a:lnTo>
                      <a:cubicBezTo>
                        <a:pt x="464" y="913"/>
                        <a:pt x="448" y="913"/>
                        <a:pt x="431" y="907"/>
                      </a:cubicBezTo>
                      <a:lnTo>
                        <a:pt x="431" y="907"/>
                      </a:lnTo>
                      <a:cubicBezTo>
                        <a:pt x="415" y="902"/>
                        <a:pt x="402" y="894"/>
                        <a:pt x="390" y="882"/>
                      </a:cubicBezTo>
                      <a:lnTo>
                        <a:pt x="357" y="850"/>
                      </a:lnTo>
                      <a:lnTo>
                        <a:pt x="324" y="817"/>
                      </a:lnTo>
                      <a:lnTo>
                        <a:pt x="292" y="785"/>
                      </a:lnTo>
                      <a:lnTo>
                        <a:pt x="259" y="752"/>
                      </a:lnTo>
                      <a:lnTo>
                        <a:pt x="226" y="719"/>
                      </a:lnTo>
                      <a:lnTo>
                        <a:pt x="193" y="686"/>
                      </a:lnTo>
                      <a:lnTo>
                        <a:pt x="161" y="654"/>
                      </a:lnTo>
                      <a:lnTo>
                        <a:pt x="128" y="621"/>
                      </a:lnTo>
                      <a:lnTo>
                        <a:pt x="95" y="588"/>
                      </a:lnTo>
                      <a:lnTo>
                        <a:pt x="62" y="555"/>
                      </a:lnTo>
                      <a:lnTo>
                        <a:pt x="30" y="523"/>
                      </a:lnTo>
                      <a:lnTo>
                        <a:pt x="30" y="523"/>
                      </a:lnTo>
                      <a:cubicBezTo>
                        <a:pt x="19" y="511"/>
                        <a:pt x="11" y="498"/>
                        <a:pt x="5" y="481"/>
                      </a:cubicBezTo>
                      <a:lnTo>
                        <a:pt x="5" y="481"/>
                      </a:lnTo>
                      <a:cubicBezTo>
                        <a:pt x="0" y="465"/>
                        <a:pt x="0" y="449"/>
                        <a:pt x="5" y="432"/>
                      </a:cubicBezTo>
                      <a:lnTo>
                        <a:pt x="5" y="432"/>
                      </a:lnTo>
                      <a:cubicBezTo>
                        <a:pt x="11" y="415"/>
                        <a:pt x="19" y="402"/>
                        <a:pt x="30" y="391"/>
                      </a:cubicBezTo>
                      <a:lnTo>
                        <a:pt x="62" y="358"/>
                      </a:lnTo>
                      <a:lnTo>
                        <a:pt x="161" y="260"/>
                      </a:lnTo>
                      <a:lnTo>
                        <a:pt x="193" y="227"/>
                      </a:lnTo>
                      <a:lnTo>
                        <a:pt x="226" y="194"/>
                      </a:lnTo>
                      <a:lnTo>
                        <a:pt x="324" y="96"/>
                      </a:lnTo>
                      <a:lnTo>
                        <a:pt x="357" y="63"/>
                      </a:lnTo>
                      <a:lnTo>
                        <a:pt x="390" y="30"/>
                      </a:lnTo>
                      <a:lnTo>
                        <a:pt x="390" y="30"/>
                      </a:lnTo>
                      <a:cubicBezTo>
                        <a:pt x="402" y="20"/>
                        <a:pt x="415" y="11"/>
                        <a:pt x="431" y="6"/>
                      </a:cubicBezTo>
                      <a:lnTo>
                        <a:pt x="431" y="6"/>
                      </a:lnTo>
                      <a:cubicBezTo>
                        <a:pt x="448" y="0"/>
                        <a:pt x="464" y="0"/>
                        <a:pt x="480" y="6"/>
                      </a:cubicBezTo>
                      <a:lnTo>
                        <a:pt x="480" y="6"/>
                      </a:lnTo>
                      <a:cubicBezTo>
                        <a:pt x="483" y="7"/>
                        <a:pt x="486" y="8"/>
                        <a:pt x="488" y="9"/>
                      </a:cubicBezTo>
                      <a:lnTo>
                        <a:pt x="488" y="9"/>
                      </a:lnTo>
                      <a:cubicBezTo>
                        <a:pt x="501" y="15"/>
                        <a:pt x="513" y="21"/>
                        <a:pt x="521" y="30"/>
                      </a:cubicBezTo>
                      <a:lnTo>
                        <a:pt x="554" y="63"/>
                      </a:lnTo>
                      <a:lnTo>
                        <a:pt x="587" y="96"/>
                      </a:lnTo>
                      <a:lnTo>
                        <a:pt x="620" y="129"/>
                      </a:lnTo>
                      <a:lnTo>
                        <a:pt x="652" y="162"/>
                      </a:lnTo>
                      <a:lnTo>
                        <a:pt x="685" y="194"/>
                      </a:lnTo>
                      <a:lnTo>
                        <a:pt x="718" y="227"/>
                      </a:lnTo>
                      <a:lnTo>
                        <a:pt x="751" y="260"/>
                      </a:lnTo>
                      <a:lnTo>
                        <a:pt x="784" y="293"/>
                      </a:lnTo>
                      <a:lnTo>
                        <a:pt x="816" y="326"/>
                      </a:lnTo>
                      <a:lnTo>
                        <a:pt x="849" y="358"/>
                      </a:lnTo>
                      <a:lnTo>
                        <a:pt x="882" y="391"/>
                      </a:lnTo>
                      <a:lnTo>
                        <a:pt x="882" y="391"/>
                      </a:lnTo>
                      <a:cubicBezTo>
                        <a:pt x="893" y="402"/>
                        <a:pt x="901" y="415"/>
                        <a:pt x="907" y="432"/>
                      </a:cubicBez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196">
                  <a:extLst>
                    <a:ext uri="{FF2B5EF4-FFF2-40B4-BE49-F238E27FC236}">
                      <a16:creationId xmlns:a16="http://schemas.microsoft.com/office/drawing/2014/main" id="{18BED190-0DF8-1041-A04B-F12FBF31B4CE}"/>
                    </a:ext>
                  </a:extLst>
                </p:cNvPr>
                <p:cNvSpPr>
                  <a:spLocks noChangeArrowheads="1"/>
                </p:cNvSpPr>
                <p:nvPr/>
              </p:nvSpPr>
              <p:spPr bwMode="auto">
                <a:xfrm>
                  <a:off x="3030538" y="2284413"/>
                  <a:ext cx="247650" cy="284162"/>
                </a:xfrm>
                <a:custGeom>
                  <a:avLst/>
                  <a:gdLst>
                    <a:gd name="T0" fmla="*/ 664 w 689"/>
                    <a:gd name="T1" fmla="*/ 778 h 788"/>
                    <a:gd name="T2" fmla="*/ 664 w 689"/>
                    <a:gd name="T3" fmla="*/ 778 h 788"/>
                    <a:gd name="T4" fmla="*/ 688 w 689"/>
                    <a:gd name="T5" fmla="*/ 754 h 788"/>
                    <a:gd name="T6" fmla="*/ 688 w 689"/>
                    <a:gd name="T7" fmla="*/ 754 h 788"/>
                    <a:gd name="T8" fmla="*/ 672 w 689"/>
                    <a:gd name="T9" fmla="*/ 722 h 788"/>
                    <a:gd name="T10" fmla="*/ 639 w 689"/>
                    <a:gd name="T11" fmla="*/ 689 h 788"/>
                    <a:gd name="T12" fmla="*/ 606 w 689"/>
                    <a:gd name="T13" fmla="*/ 656 h 788"/>
                    <a:gd name="T14" fmla="*/ 573 w 689"/>
                    <a:gd name="T15" fmla="*/ 623 h 788"/>
                    <a:gd name="T16" fmla="*/ 540 w 689"/>
                    <a:gd name="T17" fmla="*/ 591 h 788"/>
                    <a:gd name="T18" fmla="*/ 508 w 689"/>
                    <a:gd name="T19" fmla="*/ 558 h 788"/>
                    <a:gd name="T20" fmla="*/ 475 w 689"/>
                    <a:gd name="T21" fmla="*/ 525 h 788"/>
                    <a:gd name="T22" fmla="*/ 442 w 689"/>
                    <a:gd name="T23" fmla="*/ 492 h 788"/>
                    <a:gd name="T24" fmla="*/ 410 w 689"/>
                    <a:gd name="T25" fmla="*/ 460 h 788"/>
                    <a:gd name="T26" fmla="*/ 410 w 689"/>
                    <a:gd name="T27" fmla="*/ 460 h 788"/>
                    <a:gd name="T28" fmla="*/ 385 w 689"/>
                    <a:gd name="T29" fmla="*/ 418 h 788"/>
                    <a:gd name="T30" fmla="*/ 385 w 689"/>
                    <a:gd name="T31" fmla="*/ 418 h 788"/>
                    <a:gd name="T32" fmla="*/ 385 w 689"/>
                    <a:gd name="T33" fmla="*/ 369 h 788"/>
                    <a:gd name="T34" fmla="*/ 385 w 689"/>
                    <a:gd name="T35" fmla="*/ 369 h 788"/>
                    <a:gd name="T36" fmla="*/ 410 w 689"/>
                    <a:gd name="T37" fmla="*/ 328 h 788"/>
                    <a:gd name="T38" fmla="*/ 672 w 689"/>
                    <a:gd name="T39" fmla="*/ 66 h 788"/>
                    <a:gd name="T40" fmla="*/ 672 w 689"/>
                    <a:gd name="T41" fmla="*/ 66 h 788"/>
                    <a:gd name="T42" fmla="*/ 688 w 689"/>
                    <a:gd name="T43" fmla="*/ 33 h 788"/>
                    <a:gd name="T44" fmla="*/ 688 w 689"/>
                    <a:gd name="T45" fmla="*/ 33 h 788"/>
                    <a:gd name="T46" fmla="*/ 664 w 689"/>
                    <a:gd name="T47" fmla="*/ 8 h 788"/>
                    <a:gd name="T48" fmla="*/ 664 w 689"/>
                    <a:gd name="T49" fmla="*/ 8 h 788"/>
                    <a:gd name="T50" fmla="*/ 606 w 689"/>
                    <a:gd name="T51" fmla="*/ 0 h 788"/>
                    <a:gd name="T52" fmla="*/ 82 w 689"/>
                    <a:gd name="T53" fmla="*/ 0 h 788"/>
                    <a:gd name="T54" fmla="*/ 82 w 689"/>
                    <a:gd name="T55" fmla="*/ 0 h 788"/>
                    <a:gd name="T56" fmla="*/ 24 w 689"/>
                    <a:gd name="T57" fmla="*/ 8 h 788"/>
                    <a:gd name="T58" fmla="*/ 24 w 689"/>
                    <a:gd name="T59" fmla="*/ 8 h 788"/>
                    <a:gd name="T60" fmla="*/ 0 w 689"/>
                    <a:gd name="T61" fmla="*/ 33 h 788"/>
                    <a:gd name="T62" fmla="*/ 0 w 689"/>
                    <a:gd name="T63" fmla="*/ 33 h 788"/>
                    <a:gd name="T64" fmla="*/ 17 w 689"/>
                    <a:gd name="T65" fmla="*/ 66 h 788"/>
                    <a:gd name="T66" fmla="*/ 49 w 689"/>
                    <a:gd name="T67" fmla="*/ 99 h 788"/>
                    <a:gd name="T68" fmla="*/ 82 w 689"/>
                    <a:gd name="T69" fmla="*/ 131 h 788"/>
                    <a:gd name="T70" fmla="*/ 115 w 689"/>
                    <a:gd name="T71" fmla="*/ 164 h 788"/>
                    <a:gd name="T72" fmla="*/ 147 w 689"/>
                    <a:gd name="T73" fmla="*/ 197 h 788"/>
                    <a:gd name="T74" fmla="*/ 180 w 689"/>
                    <a:gd name="T75" fmla="*/ 230 h 788"/>
                    <a:gd name="T76" fmla="*/ 213 w 689"/>
                    <a:gd name="T77" fmla="*/ 263 h 788"/>
                    <a:gd name="T78" fmla="*/ 246 w 689"/>
                    <a:gd name="T79" fmla="*/ 296 h 788"/>
                    <a:gd name="T80" fmla="*/ 279 w 689"/>
                    <a:gd name="T81" fmla="*/ 328 h 788"/>
                    <a:gd name="T82" fmla="*/ 279 w 689"/>
                    <a:gd name="T83" fmla="*/ 328 h 788"/>
                    <a:gd name="T84" fmla="*/ 303 w 689"/>
                    <a:gd name="T85" fmla="*/ 369 h 788"/>
                    <a:gd name="T86" fmla="*/ 303 w 689"/>
                    <a:gd name="T87" fmla="*/ 369 h 788"/>
                    <a:gd name="T88" fmla="*/ 303 w 689"/>
                    <a:gd name="T89" fmla="*/ 418 h 788"/>
                    <a:gd name="T90" fmla="*/ 303 w 689"/>
                    <a:gd name="T91" fmla="*/ 418 h 788"/>
                    <a:gd name="T92" fmla="*/ 279 w 689"/>
                    <a:gd name="T93" fmla="*/ 460 h 788"/>
                    <a:gd name="T94" fmla="*/ 17 w 689"/>
                    <a:gd name="T95" fmla="*/ 722 h 788"/>
                    <a:gd name="T96" fmla="*/ 17 w 689"/>
                    <a:gd name="T97" fmla="*/ 722 h 788"/>
                    <a:gd name="T98" fmla="*/ 0 w 689"/>
                    <a:gd name="T99" fmla="*/ 754 h 788"/>
                    <a:gd name="T100" fmla="*/ 0 w 689"/>
                    <a:gd name="T101" fmla="*/ 754 h 788"/>
                    <a:gd name="T102" fmla="*/ 24 w 689"/>
                    <a:gd name="T103" fmla="*/ 778 h 788"/>
                    <a:gd name="T104" fmla="*/ 24 w 689"/>
                    <a:gd name="T105" fmla="*/ 778 h 788"/>
                    <a:gd name="T106" fmla="*/ 82 w 689"/>
                    <a:gd name="T107" fmla="*/ 787 h 788"/>
                    <a:gd name="T108" fmla="*/ 606 w 689"/>
                    <a:gd name="T109" fmla="*/ 787 h 788"/>
                    <a:gd name="T110" fmla="*/ 606 w 689"/>
                    <a:gd name="T111" fmla="*/ 787 h 788"/>
                    <a:gd name="T112" fmla="*/ 664 w 689"/>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788">
                      <a:moveTo>
                        <a:pt x="664" y="778"/>
                      </a:moveTo>
                      <a:lnTo>
                        <a:pt x="664" y="778"/>
                      </a:lnTo>
                      <a:cubicBezTo>
                        <a:pt x="680" y="773"/>
                        <a:pt x="688" y="765"/>
                        <a:pt x="688" y="754"/>
                      </a:cubicBezTo>
                      <a:lnTo>
                        <a:pt x="688" y="754"/>
                      </a:lnTo>
                      <a:cubicBezTo>
                        <a:pt x="688" y="743"/>
                        <a:pt x="683" y="732"/>
                        <a:pt x="672" y="722"/>
                      </a:cubicBezTo>
                      <a:lnTo>
                        <a:pt x="639" y="689"/>
                      </a:lnTo>
                      <a:lnTo>
                        <a:pt x="606" y="656"/>
                      </a:lnTo>
                      <a:lnTo>
                        <a:pt x="573" y="623"/>
                      </a:lnTo>
                      <a:lnTo>
                        <a:pt x="540" y="591"/>
                      </a:lnTo>
                      <a:lnTo>
                        <a:pt x="508" y="558"/>
                      </a:lnTo>
                      <a:lnTo>
                        <a:pt x="475" y="525"/>
                      </a:lnTo>
                      <a:lnTo>
                        <a:pt x="442" y="492"/>
                      </a:lnTo>
                      <a:lnTo>
                        <a:pt x="410" y="460"/>
                      </a:lnTo>
                      <a:lnTo>
                        <a:pt x="410" y="460"/>
                      </a:lnTo>
                      <a:cubicBezTo>
                        <a:pt x="398" y="448"/>
                        <a:pt x="391" y="435"/>
                        <a:pt x="385" y="418"/>
                      </a:cubicBezTo>
                      <a:lnTo>
                        <a:pt x="385" y="418"/>
                      </a:lnTo>
                      <a:cubicBezTo>
                        <a:pt x="380" y="402"/>
                        <a:pt x="380" y="386"/>
                        <a:pt x="385" y="369"/>
                      </a:cubicBezTo>
                      <a:lnTo>
                        <a:pt x="385" y="369"/>
                      </a:lnTo>
                      <a:cubicBezTo>
                        <a:pt x="391" y="352"/>
                        <a:pt x="398" y="339"/>
                        <a:pt x="410" y="328"/>
                      </a:cubicBezTo>
                      <a:lnTo>
                        <a:pt x="672" y="66"/>
                      </a:lnTo>
                      <a:lnTo>
                        <a:pt x="672" y="66"/>
                      </a:lnTo>
                      <a:cubicBezTo>
                        <a:pt x="683" y="55"/>
                        <a:pt x="688" y="44"/>
                        <a:pt x="688" y="33"/>
                      </a:cubicBezTo>
                      <a:lnTo>
                        <a:pt x="688" y="33"/>
                      </a:lnTo>
                      <a:cubicBezTo>
                        <a:pt x="688" y="23"/>
                        <a:pt x="680" y="14"/>
                        <a:pt x="664" y="8"/>
                      </a:cubicBezTo>
                      <a:lnTo>
                        <a:pt x="664" y="8"/>
                      </a:lnTo>
                      <a:cubicBezTo>
                        <a:pt x="647" y="3"/>
                        <a:pt x="628" y="0"/>
                        <a:pt x="606" y="0"/>
                      </a:cubicBezTo>
                      <a:lnTo>
                        <a:pt x="82" y="0"/>
                      </a:lnTo>
                      <a:lnTo>
                        <a:pt x="82" y="0"/>
                      </a:lnTo>
                      <a:cubicBezTo>
                        <a:pt x="60" y="0"/>
                        <a:pt x="41" y="3"/>
                        <a:pt x="24" y="8"/>
                      </a:cubicBezTo>
                      <a:lnTo>
                        <a:pt x="24" y="8"/>
                      </a:lnTo>
                      <a:cubicBezTo>
                        <a:pt x="8" y="14"/>
                        <a:pt x="0" y="23"/>
                        <a:pt x="0" y="33"/>
                      </a:cubicBezTo>
                      <a:lnTo>
                        <a:pt x="0" y="33"/>
                      </a:lnTo>
                      <a:cubicBezTo>
                        <a:pt x="0" y="44"/>
                        <a:pt x="5" y="55"/>
                        <a:pt x="17" y="66"/>
                      </a:cubicBezTo>
                      <a:lnTo>
                        <a:pt x="49" y="99"/>
                      </a:lnTo>
                      <a:lnTo>
                        <a:pt x="82" y="131"/>
                      </a:lnTo>
                      <a:lnTo>
                        <a:pt x="115" y="164"/>
                      </a:lnTo>
                      <a:lnTo>
                        <a:pt x="147" y="197"/>
                      </a:lnTo>
                      <a:lnTo>
                        <a:pt x="180" y="230"/>
                      </a:lnTo>
                      <a:lnTo>
                        <a:pt x="213" y="263"/>
                      </a:lnTo>
                      <a:lnTo>
                        <a:pt x="246" y="296"/>
                      </a:lnTo>
                      <a:lnTo>
                        <a:pt x="279" y="328"/>
                      </a:lnTo>
                      <a:lnTo>
                        <a:pt x="279" y="328"/>
                      </a:lnTo>
                      <a:cubicBezTo>
                        <a:pt x="289" y="339"/>
                        <a:pt x="298" y="352"/>
                        <a:pt x="303" y="369"/>
                      </a:cubicBezTo>
                      <a:lnTo>
                        <a:pt x="303" y="369"/>
                      </a:lnTo>
                      <a:cubicBezTo>
                        <a:pt x="309" y="386"/>
                        <a:pt x="309" y="402"/>
                        <a:pt x="303" y="418"/>
                      </a:cubicBezTo>
                      <a:lnTo>
                        <a:pt x="303" y="418"/>
                      </a:lnTo>
                      <a:cubicBezTo>
                        <a:pt x="298" y="435"/>
                        <a:pt x="289" y="448"/>
                        <a:pt x="279" y="460"/>
                      </a:cubicBezTo>
                      <a:lnTo>
                        <a:pt x="17" y="722"/>
                      </a:lnTo>
                      <a:lnTo>
                        <a:pt x="17" y="722"/>
                      </a:lnTo>
                      <a:cubicBezTo>
                        <a:pt x="5" y="732"/>
                        <a:pt x="0" y="743"/>
                        <a:pt x="0" y="754"/>
                      </a:cubicBezTo>
                      <a:lnTo>
                        <a:pt x="0" y="754"/>
                      </a:lnTo>
                      <a:cubicBezTo>
                        <a:pt x="0" y="765"/>
                        <a:pt x="8" y="773"/>
                        <a:pt x="24" y="778"/>
                      </a:cubicBezTo>
                      <a:lnTo>
                        <a:pt x="24" y="778"/>
                      </a:lnTo>
                      <a:cubicBezTo>
                        <a:pt x="41" y="784"/>
                        <a:pt x="60" y="787"/>
                        <a:pt x="82" y="787"/>
                      </a:cubicBezTo>
                      <a:lnTo>
                        <a:pt x="606" y="787"/>
                      </a:lnTo>
                      <a:lnTo>
                        <a:pt x="606" y="787"/>
                      </a:lnTo>
                      <a:cubicBezTo>
                        <a:pt x="628" y="787"/>
                        <a:pt x="647" y="784"/>
                        <a:pt x="664" y="77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Freeform 197">
                  <a:extLst>
                    <a:ext uri="{FF2B5EF4-FFF2-40B4-BE49-F238E27FC236}">
                      <a16:creationId xmlns:a16="http://schemas.microsoft.com/office/drawing/2014/main" id="{BBB6B7E1-E8B0-7241-82D6-1FFB048B815E}"/>
                    </a:ext>
                  </a:extLst>
                </p:cNvPr>
                <p:cNvSpPr>
                  <a:spLocks noChangeArrowheads="1"/>
                </p:cNvSpPr>
                <p:nvPr/>
              </p:nvSpPr>
              <p:spPr bwMode="auto">
                <a:xfrm>
                  <a:off x="3903663"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4 w 690"/>
                    <a:gd name="T13" fmla="*/ 8 h 788"/>
                    <a:gd name="T14" fmla="*/ 82 w 690"/>
                    <a:gd name="T15" fmla="*/ 0 h 788"/>
                    <a:gd name="T16" fmla="*/ 25 w 690"/>
                    <a:gd name="T17" fmla="*/ 8 h 788"/>
                    <a:gd name="T18" fmla="*/ 0 w 690"/>
                    <a:gd name="T19" fmla="*/ 33 h 788"/>
                    <a:gd name="T20" fmla="*/ 16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0 w 690"/>
                    <a:gd name="T35" fmla="*/ 558 h 788"/>
                    <a:gd name="T36" fmla="*/ 115 w 690"/>
                    <a:gd name="T37" fmla="*/ 623 h 788"/>
                    <a:gd name="T38" fmla="*/ 50 w 690"/>
                    <a:gd name="T39" fmla="*/ 689 h 788"/>
                    <a:gd name="T40" fmla="*/ 16 w 690"/>
                    <a:gd name="T41" fmla="*/ 722 h 788"/>
                    <a:gd name="T42" fmla="*/ 0 w 690"/>
                    <a:gd name="T43" fmla="*/ 754 h 788"/>
                    <a:gd name="T44" fmla="*/ 25 w 690"/>
                    <a:gd name="T45" fmla="*/ 778 h 788"/>
                    <a:gd name="T46" fmla="*/ 607 w 690"/>
                    <a:gd name="T47" fmla="*/ 787 h 788"/>
                    <a:gd name="T48" fmla="*/ 664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4" y="8"/>
                      </a:cubicBezTo>
                      <a:lnTo>
                        <a:pt x="664" y="8"/>
                      </a:lnTo>
                      <a:cubicBezTo>
                        <a:pt x="648" y="3"/>
                        <a:pt x="629" y="0"/>
                        <a:pt x="607" y="0"/>
                      </a:cubicBezTo>
                      <a:lnTo>
                        <a:pt x="82" y="0"/>
                      </a:lnTo>
                      <a:lnTo>
                        <a:pt x="82" y="0"/>
                      </a:lnTo>
                      <a:cubicBezTo>
                        <a:pt x="61" y="0"/>
                        <a:pt x="41" y="3"/>
                        <a:pt x="25" y="8"/>
                      </a:cubicBezTo>
                      <a:lnTo>
                        <a:pt x="25" y="8"/>
                      </a:lnTo>
                      <a:cubicBezTo>
                        <a:pt x="9" y="14"/>
                        <a:pt x="0" y="23"/>
                        <a:pt x="0" y="33"/>
                      </a:cubicBezTo>
                      <a:lnTo>
                        <a:pt x="0" y="33"/>
                      </a:lnTo>
                      <a:cubicBezTo>
                        <a:pt x="0" y="44"/>
                        <a:pt x="6" y="55"/>
                        <a:pt x="16" y="66"/>
                      </a:cubicBezTo>
                      <a:lnTo>
                        <a:pt x="82" y="131"/>
                      </a:lnTo>
                      <a:lnTo>
                        <a:pt x="115" y="164"/>
                      </a:lnTo>
                      <a:lnTo>
                        <a:pt x="148" y="197"/>
                      </a:lnTo>
                      <a:lnTo>
                        <a:pt x="246" y="295"/>
                      </a:lnTo>
                      <a:lnTo>
                        <a:pt x="279" y="328"/>
                      </a:lnTo>
                      <a:lnTo>
                        <a:pt x="279" y="328"/>
                      </a:lnTo>
                      <a:cubicBezTo>
                        <a:pt x="290" y="339"/>
                        <a:pt x="298" y="352"/>
                        <a:pt x="303" y="369"/>
                      </a:cubicBezTo>
                      <a:lnTo>
                        <a:pt x="303" y="369"/>
                      </a:lnTo>
                      <a:cubicBezTo>
                        <a:pt x="309" y="386"/>
                        <a:pt x="309" y="402"/>
                        <a:pt x="303" y="418"/>
                      </a:cubicBezTo>
                      <a:lnTo>
                        <a:pt x="303" y="418"/>
                      </a:lnTo>
                      <a:cubicBezTo>
                        <a:pt x="298" y="435"/>
                        <a:pt x="290" y="448"/>
                        <a:pt x="279" y="460"/>
                      </a:cubicBezTo>
                      <a:lnTo>
                        <a:pt x="246" y="492"/>
                      </a:lnTo>
                      <a:lnTo>
                        <a:pt x="213" y="525"/>
                      </a:lnTo>
                      <a:lnTo>
                        <a:pt x="180" y="558"/>
                      </a:lnTo>
                      <a:lnTo>
                        <a:pt x="148" y="591"/>
                      </a:lnTo>
                      <a:lnTo>
                        <a:pt x="115" y="623"/>
                      </a:lnTo>
                      <a:lnTo>
                        <a:pt x="82" y="656"/>
                      </a:lnTo>
                      <a:lnTo>
                        <a:pt x="50" y="689"/>
                      </a:lnTo>
                      <a:lnTo>
                        <a:pt x="16" y="722"/>
                      </a:lnTo>
                      <a:lnTo>
                        <a:pt x="16" y="722"/>
                      </a:lnTo>
                      <a:cubicBezTo>
                        <a:pt x="6" y="732"/>
                        <a:pt x="0" y="743"/>
                        <a:pt x="0" y="754"/>
                      </a:cubicBezTo>
                      <a:lnTo>
                        <a:pt x="0" y="754"/>
                      </a:lnTo>
                      <a:cubicBezTo>
                        <a:pt x="0" y="765"/>
                        <a:pt x="9" y="773"/>
                        <a:pt x="25" y="778"/>
                      </a:cubicBezTo>
                      <a:lnTo>
                        <a:pt x="25" y="778"/>
                      </a:lnTo>
                      <a:cubicBezTo>
                        <a:pt x="41" y="784"/>
                        <a:pt x="61" y="787"/>
                        <a:pt x="82" y="787"/>
                      </a:cubicBezTo>
                      <a:lnTo>
                        <a:pt x="607" y="787"/>
                      </a:lnTo>
                      <a:lnTo>
                        <a:pt x="607" y="787"/>
                      </a:lnTo>
                      <a:cubicBezTo>
                        <a:pt x="629" y="787"/>
                        <a:pt x="648" y="784"/>
                        <a:pt x="664" y="778"/>
                      </a:cubicBezTo>
                      <a:lnTo>
                        <a:pt x="664"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Freeform 198">
                  <a:extLst>
                    <a:ext uri="{FF2B5EF4-FFF2-40B4-BE49-F238E27FC236}">
                      <a16:creationId xmlns:a16="http://schemas.microsoft.com/office/drawing/2014/main" id="{8D2C5908-3DB5-A141-BABF-B740AF68FF26}"/>
                    </a:ext>
                  </a:extLst>
                </p:cNvPr>
                <p:cNvSpPr>
                  <a:spLocks noChangeArrowheads="1"/>
                </p:cNvSpPr>
                <p:nvPr/>
              </p:nvSpPr>
              <p:spPr bwMode="auto">
                <a:xfrm>
                  <a:off x="3498850" y="2332038"/>
                  <a:ext cx="187325" cy="187325"/>
                </a:xfrm>
                <a:custGeom>
                  <a:avLst/>
                  <a:gdLst>
                    <a:gd name="T0" fmla="*/ 383 w 520"/>
                    <a:gd name="T1" fmla="*/ 235 h 520"/>
                    <a:gd name="T2" fmla="*/ 325 w 520"/>
                    <a:gd name="T3" fmla="*/ 161 h 520"/>
                    <a:gd name="T4" fmla="*/ 292 w 520"/>
                    <a:gd name="T5" fmla="*/ 140 h 520"/>
                    <a:gd name="T6" fmla="*/ 284 w 520"/>
                    <a:gd name="T7" fmla="*/ 136 h 520"/>
                    <a:gd name="T8" fmla="*/ 235 w 520"/>
                    <a:gd name="T9" fmla="*/ 136 h 520"/>
                    <a:gd name="T10" fmla="*/ 194 w 520"/>
                    <a:gd name="T11" fmla="*/ 161 h 520"/>
                    <a:gd name="T12" fmla="*/ 161 w 520"/>
                    <a:gd name="T13" fmla="*/ 194 h 520"/>
                    <a:gd name="T14" fmla="*/ 137 w 520"/>
                    <a:gd name="T15" fmla="*/ 235 h 520"/>
                    <a:gd name="T16" fmla="*/ 137 w 520"/>
                    <a:gd name="T17" fmla="*/ 284 h 520"/>
                    <a:gd name="T18" fmla="*/ 194 w 520"/>
                    <a:gd name="T19" fmla="*/ 358 h 520"/>
                    <a:gd name="T20" fmla="*/ 235 w 520"/>
                    <a:gd name="T21" fmla="*/ 382 h 520"/>
                    <a:gd name="T22" fmla="*/ 284 w 520"/>
                    <a:gd name="T23" fmla="*/ 382 h 520"/>
                    <a:gd name="T24" fmla="*/ 292 w 520"/>
                    <a:gd name="T25" fmla="*/ 379 h 520"/>
                    <a:gd name="T26" fmla="*/ 325 w 520"/>
                    <a:gd name="T27" fmla="*/ 358 h 520"/>
                    <a:gd name="T28" fmla="*/ 358 w 520"/>
                    <a:gd name="T29" fmla="*/ 326 h 520"/>
                    <a:gd name="T30" fmla="*/ 383 w 520"/>
                    <a:gd name="T31" fmla="*/ 284 h 520"/>
                    <a:gd name="T32" fmla="*/ 514 w 520"/>
                    <a:gd name="T33" fmla="*/ 235 h 520"/>
                    <a:gd name="T34" fmla="*/ 514 w 520"/>
                    <a:gd name="T35" fmla="*/ 284 h 520"/>
                    <a:gd name="T36" fmla="*/ 489 w 520"/>
                    <a:gd name="T37" fmla="*/ 326 h 520"/>
                    <a:gd name="T38" fmla="*/ 424 w 520"/>
                    <a:gd name="T39" fmla="*/ 391 h 520"/>
                    <a:gd name="T40" fmla="*/ 358 w 520"/>
                    <a:gd name="T41" fmla="*/ 457 h 520"/>
                    <a:gd name="T42" fmla="*/ 325 w 520"/>
                    <a:gd name="T43" fmla="*/ 489 h 520"/>
                    <a:gd name="T44" fmla="*/ 292 w 520"/>
                    <a:gd name="T45" fmla="*/ 510 h 520"/>
                    <a:gd name="T46" fmla="*/ 284 w 520"/>
                    <a:gd name="T47" fmla="*/ 514 h 520"/>
                    <a:gd name="T48" fmla="*/ 235 w 520"/>
                    <a:gd name="T49" fmla="*/ 514 h 520"/>
                    <a:gd name="T50" fmla="*/ 161 w 520"/>
                    <a:gd name="T51" fmla="*/ 457 h 520"/>
                    <a:gd name="T52" fmla="*/ 30 w 520"/>
                    <a:gd name="T53" fmla="*/ 326 h 520"/>
                    <a:gd name="T54" fmla="*/ 6 w 520"/>
                    <a:gd name="T55" fmla="*/ 284 h 520"/>
                    <a:gd name="T56" fmla="*/ 6 w 520"/>
                    <a:gd name="T57" fmla="*/ 235 h 520"/>
                    <a:gd name="T58" fmla="*/ 30 w 520"/>
                    <a:gd name="T59" fmla="*/ 194 h 520"/>
                    <a:gd name="T60" fmla="*/ 96 w 520"/>
                    <a:gd name="T61" fmla="*/ 129 h 520"/>
                    <a:gd name="T62" fmla="*/ 194 w 520"/>
                    <a:gd name="T63" fmla="*/ 30 h 520"/>
                    <a:gd name="T64" fmla="*/ 235 w 520"/>
                    <a:gd name="T65" fmla="*/ 6 h 520"/>
                    <a:gd name="T66" fmla="*/ 284 w 520"/>
                    <a:gd name="T67" fmla="*/ 6 h 520"/>
                    <a:gd name="T68" fmla="*/ 292 w 520"/>
                    <a:gd name="T69" fmla="*/ 9 h 520"/>
                    <a:gd name="T70" fmla="*/ 325 w 520"/>
                    <a:gd name="T71" fmla="*/ 30 h 520"/>
                    <a:gd name="T72" fmla="*/ 489 w 520"/>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0" h="520">
                      <a:moveTo>
                        <a:pt x="383" y="235"/>
                      </a:moveTo>
                      <a:lnTo>
                        <a:pt x="383" y="235"/>
                      </a:lnTo>
                      <a:cubicBezTo>
                        <a:pt x="378" y="218"/>
                        <a:pt x="369" y="205"/>
                        <a:pt x="358" y="194"/>
                      </a:cubicBezTo>
                      <a:lnTo>
                        <a:pt x="325" y="161"/>
                      </a:lnTo>
                      <a:lnTo>
                        <a:pt x="325" y="161"/>
                      </a:lnTo>
                      <a:cubicBezTo>
                        <a:pt x="317" y="152"/>
                        <a:pt x="305" y="145"/>
                        <a:pt x="292" y="140"/>
                      </a:cubicBezTo>
                      <a:lnTo>
                        <a:pt x="292" y="140"/>
                      </a:lnTo>
                      <a:cubicBezTo>
                        <a:pt x="290" y="139"/>
                        <a:pt x="287" y="137"/>
                        <a:pt x="284" y="136"/>
                      </a:cubicBezTo>
                      <a:lnTo>
                        <a:pt x="284" y="136"/>
                      </a:lnTo>
                      <a:cubicBezTo>
                        <a:pt x="268" y="131"/>
                        <a:pt x="252" y="131"/>
                        <a:pt x="235" y="136"/>
                      </a:cubicBezTo>
                      <a:lnTo>
                        <a:pt x="235" y="136"/>
                      </a:lnTo>
                      <a:cubicBezTo>
                        <a:pt x="219" y="142"/>
                        <a:pt x="206" y="151"/>
                        <a:pt x="194" y="161"/>
                      </a:cubicBezTo>
                      <a:lnTo>
                        <a:pt x="161" y="194"/>
                      </a:lnTo>
                      <a:lnTo>
                        <a:pt x="161" y="194"/>
                      </a:lnTo>
                      <a:cubicBezTo>
                        <a:pt x="150" y="205"/>
                        <a:pt x="143" y="218"/>
                        <a:pt x="137" y="235"/>
                      </a:cubicBezTo>
                      <a:lnTo>
                        <a:pt x="137" y="235"/>
                      </a:lnTo>
                      <a:cubicBezTo>
                        <a:pt x="131" y="252"/>
                        <a:pt x="131" y="268"/>
                        <a:pt x="137" y="284"/>
                      </a:cubicBezTo>
                      <a:lnTo>
                        <a:pt x="137" y="284"/>
                      </a:lnTo>
                      <a:cubicBezTo>
                        <a:pt x="143" y="301"/>
                        <a:pt x="150" y="314"/>
                        <a:pt x="161" y="326"/>
                      </a:cubicBezTo>
                      <a:lnTo>
                        <a:pt x="194" y="358"/>
                      </a:lnTo>
                      <a:lnTo>
                        <a:pt x="194" y="358"/>
                      </a:lnTo>
                      <a:cubicBezTo>
                        <a:pt x="206" y="369"/>
                        <a:pt x="219" y="377"/>
                        <a:pt x="235" y="382"/>
                      </a:cubicBezTo>
                      <a:lnTo>
                        <a:pt x="235" y="382"/>
                      </a:lnTo>
                      <a:cubicBezTo>
                        <a:pt x="252" y="388"/>
                        <a:pt x="268" y="388"/>
                        <a:pt x="284" y="382"/>
                      </a:cubicBezTo>
                      <a:lnTo>
                        <a:pt x="284" y="382"/>
                      </a:lnTo>
                      <a:cubicBezTo>
                        <a:pt x="287" y="381"/>
                        <a:pt x="290" y="381"/>
                        <a:pt x="292" y="379"/>
                      </a:cubicBezTo>
                      <a:lnTo>
                        <a:pt x="292" y="379"/>
                      </a:lnTo>
                      <a:cubicBezTo>
                        <a:pt x="305" y="374"/>
                        <a:pt x="317" y="367"/>
                        <a:pt x="325" y="358"/>
                      </a:cubicBezTo>
                      <a:lnTo>
                        <a:pt x="358" y="326"/>
                      </a:lnTo>
                      <a:lnTo>
                        <a:pt x="358" y="326"/>
                      </a:lnTo>
                      <a:cubicBezTo>
                        <a:pt x="369" y="314"/>
                        <a:pt x="378" y="301"/>
                        <a:pt x="383" y="284"/>
                      </a:cubicBezTo>
                      <a:lnTo>
                        <a:pt x="383" y="284"/>
                      </a:lnTo>
                      <a:cubicBezTo>
                        <a:pt x="388" y="268"/>
                        <a:pt x="388" y="252"/>
                        <a:pt x="383" y="235"/>
                      </a:cubicBezTo>
                      <a:close/>
                      <a:moveTo>
                        <a:pt x="514" y="235"/>
                      </a:moveTo>
                      <a:lnTo>
                        <a:pt x="514" y="235"/>
                      </a:lnTo>
                      <a:cubicBezTo>
                        <a:pt x="519" y="252"/>
                        <a:pt x="519" y="268"/>
                        <a:pt x="514" y="284"/>
                      </a:cubicBezTo>
                      <a:lnTo>
                        <a:pt x="514" y="284"/>
                      </a:lnTo>
                      <a:cubicBezTo>
                        <a:pt x="509" y="301"/>
                        <a:pt x="500" y="314"/>
                        <a:pt x="489" y="326"/>
                      </a:cubicBezTo>
                      <a:lnTo>
                        <a:pt x="456" y="358"/>
                      </a:lnTo>
                      <a:lnTo>
                        <a:pt x="424" y="391"/>
                      </a:lnTo>
                      <a:lnTo>
                        <a:pt x="391" y="424"/>
                      </a:lnTo>
                      <a:lnTo>
                        <a:pt x="358" y="457"/>
                      </a:lnTo>
                      <a:lnTo>
                        <a:pt x="325" y="489"/>
                      </a:lnTo>
                      <a:lnTo>
                        <a:pt x="325" y="489"/>
                      </a:lnTo>
                      <a:cubicBezTo>
                        <a:pt x="317" y="498"/>
                        <a:pt x="305" y="505"/>
                        <a:pt x="292" y="510"/>
                      </a:cubicBezTo>
                      <a:lnTo>
                        <a:pt x="292" y="510"/>
                      </a:lnTo>
                      <a:cubicBezTo>
                        <a:pt x="290" y="512"/>
                        <a:pt x="287" y="513"/>
                        <a:pt x="284" y="514"/>
                      </a:cubicBezTo>
                      <a:lnTo>
                        <a:pt x="284" y="514"/>
                      </a:lnTo>
                      <a:cubicBezTo>
                        <a:pt x="268" y="519"/>
                        <a:pt x="252" y="519"/>
                        <a:pt x="235" y="514"/>
                      </a:cubicBezTo>
                      <a:lnTo>
                        <a:pt x="235" y="514"/>
                      </a:lnTo>
                      <a:cubicBezTo>
                        <a:pt x="219" y="508"/>
                        <a:pt x="206" y="500"/>
                        <a:pt x="194" y="489"/>
                      </a:cubicBezTo>
                      <a:lnTo>
                        <a:pt x="161" y="457"/>
                      </a:lnTo>
                      <a:lnTo>
                        <a:pt x="128" y="424"/>
                      </a:lnTo>
                      <a:lnTo>
                        <a:pt x="30" y="326"/>
                      </a:lnTo>
                      <a:lnTo>
                        <a:pt x="30" y="326"/>
                      </a:lnTo>
                      <a:cubicBezTo>
                        <a:pt x="19" y="314"/>
                        <a:pt x="11" y="301"/>
                        <a:pt x="6" y="284"/>
                      </a:cubicBezTo>
                      <a:lnTo>
                        <a:pt x="6" y="284"/>
                      </a:lnTo>
                      <a:cubicBezTo>
                        <a:pt x="0" y="268"/>
                        <a:pt x="0" y="252"/>
                        <a:pt x="6" y="235"/>
                      </a:cubicBezTo>
                      <a:lnTo>
                        <a:pt x="6" y="235"/>
                      </a:lnTo>
                      <a:cubicBezTo>
                        <a:pt x="11" y="218"/>
                        <a:pt x="19" y="205"/>
                        <a:pt x="30" y="194"/>
                      </a:cubicBezTo>
                      <a:lnTo>
                        <a:pt x="63" y="161"/>
                      </a:lnTo>
                      <a:lnTo>
                        <a:pt x="96" y="129"/>
                      </a:lnTo>
                      <a:lnTo>
                        <a:pt x="128" y="96"/>
                      </a:lnTo>
                      <a:lnTo>
                        <a:pt x="194" y="30"/>
                      </a:lnTo>
                      <a:lnTo>
                        <a:pt x="194" y="30"/>
                      </a:lnTo>
                      <a:cubicBezTo>
                        <a:pt x="206" y="20"/>
                        <a:pt x="219" y="11"/>
                        <a:pt x="235" y="6"/>
                      </a:cubicBezTo>
                      <a:lnTo>
                        <a:pt x="235" y="6"/>
                      </a:lnTo>
                      <a:cubicBezTo>
                        <a:pt x="252" y="0"/>
                        <a:pt x="268" y="0"/>
                        <a:pt x="284" y="6"/>
                      </a:cubicBezTo>
                      <a:lnTo>
                        <a:pt x="284" y="6"/>
                      </a:lnTo>
                      <a:cubicBezTo>
                        <a:pt x="287" y="7"/>
                        <a:pt x="290" y="8"/>
                        <a:pt x="292" y="9"/>
                      </a:cubicBezTo>
                      <a:lnTo>
                        <a:pt x="292" y="9"/>
                      </a:lnTo>
                      <a:cubicBezTo>
                        <a:pt x="305" y="14"/>
                        <a:pt x="317" y="21"/>
                        <a:pt x="325" y="30"/>
                      </a:cubicBezTo>
                      <a:lnTo>
                        <a:pt x="489" y="194"/>
                      </a:lnTo>
                      <a:lnTo>
                        <a:pt x="489" y="194"/>
                      </a:lnTo>
                      <a:cubicBezTo>
                        <a:pt x="500" y="205"/>
                        <a:pt x="509" y="218"/>
                        <a:pt x="514" y="235"/>
                      </a:cubicBezTo>
                      <a:close/>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201">
                  <a:extLst>
                    <a:ext uri="{FF2B5EF4-FFF2-40B4-BE49-F238E27FC236}">
                      <a16:creationId xmlns:a16="http://schemas.microsoft.com/office/drawing/2014/main" id="{32EA553B-C753-244E-9CF2-DA923EEB9BC8}"/>
                    </a:ext>
                  </a:extLst>
                </p:cNvPr>
                <p:cNvSpPr>
                  <a:spLocks noChangeArrowheads="1"/>
                </p:cNvSpPr>
                <p:nvPr/>
              </p:nvSpPr>
              <p:spPr bwMode="auto">
                <a:xfrm>
                  <a:off x="3568700" y="2403475"/>
                  <a:ext cx="46038" cy="46038"/>
                </a:xfrm>
                <a:custGeom>
                  <a:avLst/>
                  <a:gdLst>
                    <a:gd name="T0" fmla="*/ 95 w 127"/>
                    <a:gd name="T1" fmla="*/ 9 h 127"/>
                    <a:gd name="T2" fmla="*/ 95 w 127"/>
                    <a:gd name="T3" fmla="*/ 9 h 127"/>
                    <a:gd name="T4" fmla="*/ 87 w 127"/>
                    <a:gd name="T5" fmla="*/ 5 h 127"/>
                    <a:gd name="T6" fmla="*/ 87 w 127"/>
                    <a:gd name="T7" fmla="*/ 5 h 127"/>
                    <a:gd name="T8" fmla="*/ 38 w 127"/>
                    <a:gd name="T9" fmla="*/ 5 h 127"/>
                    <a:gd name="T10" fmla="*/ 38 w 127"/>
                    <a:gd name="T11" fmla="*/ 5 h 127"/>
                    <a:gd name="T12" fmla="*/ 5 w 127"/>
                    <a:gd name="T13" fmla="*/ 38 h 127"/>
                    <a:gd name="T14" fmla="*/ 5 w 127"/>
                    <a:gd name="T15" fmla="*/ 38 h 127"/>
                    <a:gd name="T16" fmla="*/ 5 w 127"/>
                    <a:gd name="T17" fmla="*/ 87 h 127"/>
                    <a:gd name="T18" fmla="*/ 5 w 127"/>
                    <a:gd name="T19" fmla="*/ 87 h 127"/>
                    <a:gd name="T20" fmla="*/ 38 w 127"/>
                    <a:gd name="T21" fmla="*/ 120 h 127"/>
                    <a:gd name="T22" fmla="*/ 38 w 127"/>
                    <a:gd name="T23" fmla="*/ 120 h 127"/>
                    <a:gd name="T24" fmla="*/ 87 w 127"/>
                    <a:gd name="T25" fmla="*/ 120 h 127"/>
                    <a:gd name="T26" fmla="*/ 87 w 127"/>
                    <a:gd name="T27" fmla="*/ 120 h 127"/>
                    <a:gd name="T28" fmla="*/ 95 w 127"/>
                    <a:gd name="T29" fmla="*/ 116 h 127"/>
                    <a:gd name="T30" fmla="*/ 95 w 127"/>
                    <a:gd name="T31" fmla="*/ 116 h 127"/>
                    <a:gd name="T32" fmla="*/ 120 w 127"/>
                    <a:gd name="T33" fmla="*/ 87 h 127"/>
                    <a:gd name="T34" fmla="*/ 120 w 127"/>
                    <a:gd name="T35" fmla="*/ 87 h 127"/>
                    <a:gd name="T36" fmla="*/ 120 w 127"/>
                    <a:gd name="T37" fmla="*/ 38 h 127"/>
                    <a:gd name="T38" fmla="*/ 120 w 127"/>
                    <a:gd name="T39" fmla="*/ 38 h 127"/>
                    <a:gd name="T40" fmla="*/ 95 w 127"/>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95" y="9"/>
                      </a:moveTo>
                      <a:lnTo>
                        <a:pt x="95" y="9"/>
                      </a:lnTo>
                      <a:cubicBezTo>
                        <a:pt x="93" y="8"/>
                        <a:pt x="90" y="6"/>
                        <a:pt x="87" y="5"/>
                      </a:cubicBezTo>
                      <a:lnTo>
                        <a:pt x="87" y="5"/>
                      </a:lnTo>
                      <a:cubicBezTo>
                        <a:pt x="71" y="0"/>
                        <a:pt x="55" y="0"/>
                        <a:pt x="38" y="5"/>
                      </a:cubicBezTo>
                      <a:lnTo>
                        <a:pt x="38" y="5"/>
                      </a:lnTo>
                      <a:cubicBezTo>
                        <a:pt x="22" y="10"/>
                        <a:pt x="11" y="21"/>
                        <a:pt x="5" y="38"/>
                      </a:cubicBezTo>
                      <a:lnTo>
                        <a:pt x="5" y="38"/>
                      </a:lnTo>
                      <a:cubicBezTo>
                        <a:pt x="0" y="55"/>
                        <a:pt x="0" y="71"/>
                        <a:pt x="5" y="87"/>
                      </a:cubicBezTo>
                      <a:lnTo>
                        <a:pt x="5" y="87"/>
                      </a:lnTo>
                      <a:cubicBezTo>
                        <a:pt x="11" y="104"/>
                        <a:pt x="22" y="114"/>
                        <a:pt x="38" y="120"/>
                      </a:cubicBezTo>
                      <a:lnTo>
                        <a:pt x="38" y="120"/>
                      </a:lnTo>
                      <a:cubicBezTo>
                        <a:pt x="55" y="126"/>
                        <a:pt x="71" y="126"/>
                        <a:pt x="87" y="120"/>
                      </a:cubicBezTo>
                      <a:lnTo>
                        <a:pt x="87" y="120"/>
                      </a:lnTo>
                      <a:cubicBezTo>
                        <a:pt x="90" y="119"/>
                        <a:pt x="93" y="118"/>
                        <a:pt x="95" y="116"/>
                      </a:cubicBezTo>
                      <a:lnTo>
                        <a:pt x="95" y="116"/>
                      </a:lnTo>
                      <a:cubicBezTo>
                        <a:pt x="108" y="110"/>
                        <a:pt x="116" y="101"/>
                        <a:pt x="120" y="87"/>
                      </a:cubicBezTo>
                      <a:lnTo>
                        <a:pt x="120" y="87"/>
                      </a:lnTo>
                      <a:cubicBezTo>
                        <a:pt x="126" y="71"/>
                        <a:pt x="126" y="55"/>
                        <a:pt x="120" y="38"/>
                      </a:cubicBezTo>
                      <a:lnTo>
                        <a:pt x="120" y="38"/>
                      </a:lnTo>
                      <a:cubicBezTo>
                        <a:pt x="116" y="25"/>
                        <a:pt x="108" y="15"/>
                        <a:pt x="95" y="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204">
                  <a:extLst>
                    <a:ext uri="{FF2B5EF4-FFF2-40B4-BE49-F238E27FC236}">
                      <a16:creationId xmlns:a16="http://schemas.microsoft.com/office/drawing/2014/main" id="{86719EFE-8660-E64F-8B2B-5FA1CE8D1135}"/>
                    </a:ext>
                  </a:extLst>
                </p:cNvPr>
                <p:cNvSpPr>
                  <a:spLocks noChangeArrowheads="1"/>
                </p:cNvSpPr>
                <p:nvPr/>
              </p:nvSpPr>
              <p:spPr bwMode="auto">
                <a:xfrm>
                  <a:off x="3173413" y="2573338"/>
                  <a:ext cx="247650" cy="136525"/>
                </a:xfrm>
                <a:custGeom>
                  <a:avLst/>
                  <a:gdLst>
                    <a:gd name="T0" fmla="*/ 664 w 689"/>
                    <a:gd name="T1" fmla="*/ 369 h 379"/>
                    <a:gd name="T2" fmla="*/ 664 w 689"/>
                    <a:gd name="T3" fmla="*/ 369 h 379"/>
                    <a:gd name="T4" fmla="*/ 688 w 689"/>
                    <a:gd name="T5" fmla="*/ 344 h 379"/>
                    <a:gd name="T6" fmla="*/ 688 w 689"/>
                    <a:gd name="T7" fmla="*/ 344 h 379"/>
                    <a:gd name="T8" fmla="*/ 672 w 689"/>
                    <a:gd name="T9" fmla="*/ 312 h 379"/>
                    <a:gd name="T10" fmla="*/ 639 w 689"/>
                    <a:gd name="T11" fmla="*/ 279 h 379"/>
                    <a:gd name="T12" fmla="*/ 607 w 689"/>
                    <a:gd name="T13" fmla="*/ 246 h 379"/>
                    <a:gd name="T14" fmla="*/ 574 w 689"/>
                    <a:gd name="T15" fmla="*/ 214 h 379"/>
                    <a:gd name="T16" fmla="*/ 541 w 689"/>
                    <a:gd name="T17" fmla="*/ 180 h 379"/>
                    <a:gd name="T18" fmla="*/ 508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0 w 689"/>
                    <a:gd name="T43" fmla="*/ 148 h 379"/>
                    <a:gd name="T44" fmla="*/ 147 w 689"/>
                    <a:gd name="T45" fmla="*/ 180 h 379"/>
                    <a:gd name="T46" fmla="*/ 115 w 689"/>
                    <a:gd name="T47" fmla="*/ 214 h 379"/>
                    <a:gd name="T48" fmla="*/ 82 w 689"/>
                    <a:gd name="T49" fmla="*/ 246 h 379"/>
                    <a:gd name="T50" fmla="*/ 49 w 689"/>
                    <a:gd name="T51" fmla="*/ 279 h 379"/>
                    <a:gd name="T52" fmla="*/ 17 w 689"/>
                    <a:gd name="T53" fmla="*/ 312 h 379"/>
                    <a:gd name="T54" fmla="*/ 17 w 689"/>
                    <a:gd name="T55" fmla="*/ 312 h 379"/>
                    <a:gd name="T56" fmla="*/ 0 w 689"/>
                    <a:gd name="T57" fmla="*/ 344 h 379"/>
                    <a:gd name="T58" fmla="*/ 0 w 689"/>
                    <a:gd name="T59" fmla="*/ 344 h 379"/>
                    <a:gd name="T60" fmla="*/ 25 w 689"/>
                    <a:gd name="T61" fmla="*/ 369 h 379"/>
                    <a:gd name="T62" fmla="*/ 25 w 689"/>
                    <a:gd name="T63" fmla="*/ 369 h 379"/>
                    <a:gd name="T64" fmla="*/ 82 w 689"/>
                    <a:gd name="T65" fmla="*/ 378 h 379"/>
                    <a:gd name="T66" fmla="*/ 607 w 689"/>
                    <a:gd name="T67" fmla="*/ 378 h 379"/>
                    <a:gd name="T68" fmla="*/ 607 w 689"/>
                    <a:gd name="T69" fmla="*/ 378 h 379"/>
                    <a:gd name="T70" fmla="*/ 664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4" y="369"/>
                      </a:moveTo>
                      <a:lnTo>
                        <a:pt x="664" y="369"/>
                      </a:lnTo>
                      <a:cubicBezTo>
                        <a:pt x="680" y="364"/>
                        <a:pt x="688" y="355"/>
                        <a:pt x="688" y="344"/>
                      </a:cubicBezTo>
                      <a:lnTo>
                        <a:pt x="688" y="344"/>
                      </a:lnTo>
                      <a:cubicBezTo>
                        <a:pt x="688" y="334"/>
                        <a:pt x="683" y="323"/>
                        <a:pt x="672" y="312"/>
                      </a:cubicBezTo>
                      <a:lnTo>
                        <a:pt x="639" y="279"/>
                      </a:lnTo>
                      <a:lnTo>
                        <a:pt x="607" y="246"/>
                      </a:lnTo>
                      <a:lnTo>
                        <a:pt x="574" y="214"/>
                      </a:lnTo>
                      <a:lnTo>
                        <a:pt x="541" y="180"/>
                      </a:lnTo>
                      <a:lnTo>
                        <a:pt x="508" y="148"/>
                      </a:lnTo>
                      <a:lnTo>
                        <a:pt x="475" y="115"/>
                      </a:lnTo>
                      <a:lnTo>
                        <a:pt x="443" y="82"/>
                      </a:lnTo>
                      <a:lnTo>
                        <a:pt x="410" y="50"/>
                      </a:lnTo>
                      <a:lnTo>
                        <a:pt x="377" y="16"/>
                      </a:lnTo>
                      <a:lnTo>
                        <a:pt x="377" y="16"/>
                      </a:lnTo>
                      <a:cubicBezTo>
                        <a:pt x="366" y="6"/>
                        <a:pt x="355" y="0"/>
                        <a:pt x="345" y="0"/>
                      </a:cubicBezTo>
                      <a:lnTo>
                        <a:pt x="345" y="0"/>
                      </a:lnTo>
                      <a:cubicBezTo>
                        <a:pt x="333" y="0"/>
                        <a:pt x="322" y="6"/>
                        <a:pt x="311" y="16"/>
                      </a:cubicBezTo>
                      <a:lnTo>
                        <a:pt x="279" y="50"/>
                      </a:lnTo>
                      <a:lnTo>
                        <a:pt x="246" y="82"/>
                      </a:lnTo>
                      <a:lnTo>
                        <a:pt x="213" y="115"/>
                      </a:lnTo>
                      <a:lnTo>
                        <a:pt x="180" y="148"/>
                      </a:lnTo>
                      <a:lnTo>
                        <a:pt x="147" y="180"/>
                      </a:lnTo>
                      <a:lnTo>
                        <a:pt x="115" y="214"/>
                      </a:lnTo>
                      <a:lnTo>
                        <a:pt x="82" y="246"/>
                      </a:lnTo>
                      <a:lnTo>
                        <a:pt x="49" y="279"/>
                      </a:lnTo>
                      <a:lnTo>
                        <a:pt x="17" y="312"/>
                      </a:lnTo>
                      <a:lnTo>
                        <a:pt x="17" y="312"/>
                      </a:lnTo>
                      <a:cubicBezTo>
                        <a:pt x="5" y="323"/>
                        <a:pt x="0" y="334"/>
                        <a:pt x="0" y="344"/>
                      </a:cubicBezTo>
                      <a:lnTo>
                        <a:pt x="0" y="344"/>
                      </a:lnTo>
                      <a:cubicBezTo>
                        <a:pt x="0" y="355"/>
                        <a:pt x="8" y="364"/>
                        <a:pt x="25" y="369"/>
                      </a:cubicBezTo>
                      <a:lnTo>
                        <a:pt x="25" y="369"/>
                      </a:lnTo>
                      <a:cubicBezTo>
                        <a:pt x="41" y="375"/>
                        <a:pt x="60" y="378"/>
                        <a:pt x="82" y="378"/>
                      </a:cubicBezTo>
                      <a:lnTo>
                        <a:pt x="607" y="378"/>
                      </a:lnTo>
                      <a:lnTo>
                        <a:pt x="607" y="378"/>
                      </a:lnTo>
                      <a:cubicBezTo>
                        <a:pt x="628" y="378"/>
                        <a:pt x="648" y="375"/>
                        <a:pt x="664" y="36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205">
                  <a:extLst>
                    <a:ext uri="{FF2B5EF4-FFF2-40B4-BE49-F238E27FC236}">
                      <a16:creationId xmlns:a16="http://schemas.microsoft.com/office/drawing/2014/main" id="{F47DF0E1-093B-4E4B-9925-D8D6DEAD5858}"/>
                    </a:ext>
                  </a:extLst>
                </p:cNvPr>
                <p:cNvSpPr>
                  <a:spLocks noChangeArrowheads="1"/>
                </p:cNvSpPr>
                <p:nvPr/>
              </p:nvSpPr>
              <p:spPr bwMode="auto">
                <a:xfrm>
                  <a:off x="3762375" y="2573338"/>
                  <a:ext cx="247650" cy="136525"/>
                </a:xfrm>
                <a:custGeom>
                  <a:avLst/>
                  <a:gdLst>
                    <a:gd name="T0" fmla="*/ 639 w 689"/>
                    <a:gd name="T1" fmla="*/ 279 h 379"/>
                    <a:gd name="T2" fmla="*/ 606 w 689"/>
                    <a:gd name="T3" fmla="*/ 246 h 379"/>
                    <a:gd name="T4" fmla="*/ 573 w 689"/>
                    <a:gd name="T5" fmla="*/ 213 h 379"/>
                    <a:gd name="T6" fmla="*/ 541 w 689"/>
                    <a:gd name="T7" fmla="*/ 180 h 379"/>
                    <a:gd name="T8" fmla="*/ 508 w 689"/>
                    <a:gd name="T9" fmla="*/ 148 h 379"/>
                    <a:gd name="T10" fmla="*/ 475 w 689"/>
                    <a:gd name="T11" fmla="*/ 115 h 379"/>
                    <a:gd name="T12" fmla="*/ 443 w 689"/>
                    <a:gd name="T13" fmla="*/ 82 h 379"/>
                    <a:gd name="T14" fmla="*/ 409 w 689"/>
                    <a:gd name="T15" fmla="*/ 50 h 379"/>
                    <a:gd name="T16" fmla="*/ 377 w 689"/>
                    <a:gd name="T17" fmla="*/ 16 h 379"/>
                    <a:gd name="T18" fmla="*/ 377 w 689"/>
                    <a:gd name="T19" fmla="*/ 16 h 379"/>
                    <a:gd name="T20" fmla="*/ 344 w 689"/>
                    <a:gd name="T21" fmla="*/ 0 h 379"/>
                    <a:gd name="T22" fmla="*/ 344 w 689"/>
                    <a:gd name="T23" fmla="*/ 0 h 379"/>
                    <a:gd name="T24" fmla="*/ 312 w 689"/>
                    <a:gd name="T25" fmla="*/ 16 h 379"/>
                    <a:gd name="T26" fmla="*/ 279 w 689"/>
                    <a:gd name="T27" fmla="*/ 50 h 379"/>
                    <a:gd name="T28" fmla="*/ 246 w 689"/>
                    <a:gd name="T29" fmla="*/ 82 h 379"/>
                    <a:gd name="T30" fmla="*/ 213 w 689"/>
                    <a:gd name="T31" fmla="*/ 115 h 379"/>
                    <a:gd name="T32" fmla="*/ 181 w 689"/>
                    <a:gd name="T33" fmla="*/ 148 h 379"/>
                    <a:gd name="T34" fmla="*/ 148 w 689"/>
                    <a:gd name="T35" fmla="*/ 180 h 379"/>
                    <a:gd name="T36" fmla="*/ 115 w 689"/>
                    <a:gd name="T37" fmla="*/ 213 h 379"/>
                    <a:gd name="T38" fmla="*/ 82 w 689"/>
                    <a:gd name="T39" fmla="*/ 246 h 379"/>
                    <a:gd name="T40" fmla="*/ 49 w 689"/>
                    <a:gd name="T41" fmla="*/ 279 h 379"/>
                    <a:gd name="T42" fmla="*/ 17 w 689"/>
                    <a:gd name="T43" fmla="*/ 312 h 379"/>
                    <a:gd name="T44" fmla="*/ 17 w 689"/>
                    <a:gd name="T45" fmla="*/ 312 h 379"/>
                    <a:gd name="T46" fmla="*/ 0 w 689"/>
                    <a:gd name="T47" fmla="*/ 344 h 379"/>
                    <a:gd name="T48" fmla="*/ 0 w 689"/>
                    <a:gd name="T49" fmla="*/ 344 h 379"/>
                    <a:gd name="T50" fmla="*/ 24 w 689"/>
                    <a:gd name="T51" fmla="*/ 369 h 379"/>
                    <a:gd name="T52" fmla="*/ 24 w 689"/>
                    <a:gd name="T53" fmla="*/ 369 h 379"/>
                    <a:gd name="T54" fmla="*/ 82 w 689"/>
                    <a:gd name="T55" fmla="*/ 378 h 379"/>
                    <a:gd name="T56" fmla="*/ 606 w 689"/>
                    <a:gd name="T57" fmla="*/ 378 h 379"/>
                    <a:gd name="T58" fmla="*/ 606 w 689"/>
                    <a:gd name="T59" fmla="*/ 378 h 379"/>
                    <a:gd name="T60" fmla="*/ 664 w 689"/>
                    <a:gd name="T61" fmla="*/ 369 h 379"/>
                    <a:gd name="T62" fmla="*/ 664 w 689"/>
                    <a:gd name="T63" fmla="*/ 369 h 379"/>
                    <a:gd name="T64" fmla="*/ 688 w 689"/>
                    <a:gd name="T65" fmla="*/ 344 h 379"/>
                    <a:gd name="T66" fmla="*/ 688 w 689"/>
                    <a:gd name="T67" fmla="*/ 344 h 379"/>
                    <a:gd name="T68" fmla="*/ 672 w 689"/>
                    <a:gd name="T69" fmla="*/ 312 h 379"/>
                    <a:gd name="T70" fmla="*/ 639 w 689"/>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39" y="279"/>
                      </a:moveTo>
                      <a:lnTo>
                        <a:pt x="606" y="246"/>
                      </a:lnTo>
                      <a:lnTo>
                        <a:pt x="573" y="213"/>
                      </a:lnTo>
                      <a:lnTo>
                        <a:pt x="541" y="180"/>
                      </a:lnTo>
                      <a:lnTo>
                        <a:pt x="508" y="148"/>
                      </a:lnTo>
                      <a:lnTo>
                        <a:pt x="475" y="115"/>
                      </a:lnTo>
                      <a:lnTo>
                        <a:pt x="443" y="82"/>
                      </a:lnTo>
                      <a:lnTo>
                        <a:pt x="409" y="50"/>
                      </a:lnTo>
                      <a:lnTo>
                        <a:pt x="377" y="16"/>
                      </a:lnTo>
                      <a:lnTo>
                        <a:pt x="377" y="16"/>
                      </a:lnTo>
                      <a:cubicBezTo>
                        <a:pt x="366" y="6"/>
                        <a:pt x="355" y="0"/>
                        <a:pt x="344" y="0"/>
                      </a:cubicBezTo>
                      <a:lnTo>
                        <a:pt x="344" y="0"/>
                      </a:lnTo>
                      <a:cubicBezTo>
                        <a:pt x="333" y="0"/>
                        <a:pt x="322" y="6"/>
                        <a:pt x="312" y="16"/>
                      </a:cubicBezTo>
                      <a:lnTo>
                        <a:pt x="279" y="50"/>
                      </a:lnTo>
                      <a:lnTo>
                        <a:pt x="246" y="82"/>
                      </a:lnTo>
                      <a:lnTo>
                        <a:pt x="213" y="115"/>
                      </a:lnTo>
                      <a:lnTo>
                        <a:pt x="181" y="148"/>
                      </a:lnTo>
                      <a:lnTo>
                        <a:pt x="148" y="180"/>
                      </a:lnTo>
                      <a:lnTo>
                        <a:pt x="115" y="213"/>
                      </a:lnTo>
                      <a:lnTo>
                        <a:pt x="82" y="246"/>
                      </a:lnTo>
                      <a:lnTo>
                        <a:pt x="49" y="279"/>
                      </a:lnTo>
                      <a:lnTo>
                        <a:pt x="17" y="312"/>
                      </a:lnTo>
                      <a:lnTo>
                        <a:pt x="17" y="312"/>
                      </a:lnTo>
                      <a:cubicBezTo>
                        <a:pt x="5" y="323"/>
                        <a:pt x="0" y="334"/>
                        <a:pt x="0" y="344"/>
                      </a:cubicBezTo>
                      <a:lnTo>
                        <a:pt x="0" y="344"/>
                      </a:lnTo>
                      <a:cubicBezTo>
                        <a:pt x="0" y="355"/>
                        <a:pt x="8" y="364"/>
                        <a:pt x="24" y="369"/>
                      </a:cubicBezTo>
                      <a:lnTo>
                        <a:pt x="24" y="369"/>
                      </a:lnTo>
                      <a:cubicBezTo>
                        <a:pt x="41" y="375"/>
                        <a:pt x="60" y="378"/>
                        <a:pt x="82" y="378"/>
                      </a:cubicBezTo>
                      <a:lnTo>
                        <a:pt x="606" y="378"/>
                      </a:lnTo>
                      <a:lnTo>
                        <a:pt x="606" y="378"/>
                      </a:lnTo>
                      <a:cubicBezTo>
                        <a:pt x="628" y="378"/>
                        <a:pt x="647" y="375"/>
                        <a:pt x="664" y="369"/>
                      </a:cubicBezTo>
                      <a:lnTo>
                        <a:pt x="664" y="369"/>
                      </a:lnTo>
                      <a:cubicBezTo>
                        <a:pt x="680" y="364"/>
                        <a:pt x="688" y="355"/>
                        <a:pt x="688" y="344"/>
                      </a:cubicBezTo>
                      <a:lnTo>
                        <a:pt x="688" y="344"/>
                      </a:lnTo>
                      <a:cubicBezTo>
                        <a:pt x="688" y="334"/>
                        <a:pt x="683" y="323"/>
                        <a:pt x="672" y="312"/>
                      </a:cubicBezTo>
                      <a:lnTo>
                        <a:pt x="639" y="27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206">
                  <a:extLst>
                    <a:ext uri="{FF2B5EF4-FFF2-40B4-BE49-F238E27FC236}">
                      <a16:creationId xmlns:a16="http://schemas.microsoft.com/office/drawing/2014/main" id="{B5515522-6154-5049-9C76-E8CBD261C13D}"/>
                    </a:ext>
                  </a:extLst>
                </p:cNvPr>
                <p:cNvSpPr>
                  <a:spLocks noChangeArrowheads="1"/>
                </p:cNvSpPr>
                <p:nvPr/>
              </p:nvSpPr>
              <p:spPr bwMode="auto">
                <a:xfrm>
                  <a:off x="3314700" y="2714625"/>
                  <a:ext cx="247650" cy="136525"/>
                </a:xfrm>
                <a:custGeom>
                  <a:avLst/>
                  <a:gdLst>
                    <a:gd name="T0" fmla="*/ 664 w 690"/>
                    <a:gd name="T1" fmla="*/ 368 h 378"/>
                    <a:gd name="T2" fmla="*/ 664 w 690"/>
                    <a:gd name="T3" fmla="*/ 368 h 378"/>
                    <a:gd name="T4" fmla="*/ 689 w 690"/>
                    <a:gd name="T5" fmla="*/ 344 h 378"/>
                    <a:gd name="T6" fmla="*/ 689 w 690"/>
                    <a:gd name="T7" fmla="*/ 344 h 378"/>
                    <a:gd name="T8" fmla="*/ 672 w 690"/>
                    <a:gd name="T9" fmla="*/ 311 h 378"/>
                    <a:gd name="T10" fmla="*/ 639 w 690"/>
                    <a:gd name="T11" fmla="*/ 278 h 378"/>
                    <a:gd name="T12" fmla="*/ 607 w 690"/>
                    <a:gd name="T13" fmla="*/ 246 h 378"/>
                    <a:gd name="T14" fmla="*/ 574 w 690"/>
                    <a:gd name="T15" fmla="*/ 213 h 378"/>
                    <a:gd name="T16" fmla="*/ 541 w 690"/>
                    <a:gd name="T17" fmla="*/ 180 h 378"/>
                    <a:gd name="T18" fmla="*/ 508 w 690"/>
                    <a:gd name="T19" fmla="*/ 147 h 378"/>
                    <a:gd name="T20" fmla="*/ 476 w 690"/>
                    <a:gd name="T21" fmla="*/ 114 h 378"/>
                    <a:gd name="T22" fmla="*/ 443 w 690"/>
                    <a:gd name="T23" fmla="*/ 82 h 378"/>
                    <a:gd name="T24" fmla="*/ 410 w 690"/>
                    <a:gd name="T25" fmla="*/ 49 h 378"/>
                    <a:gd name="T26" fmla="*/ 377 w 690"/>
                    <a:gd name="T27" fmla="*/ 16 h 378"/>
                    <a:gd name="T28" fmla="*/ 377 w 690"/>
                    <a:gd name="T29" fmla="*/ 16 h 378"/>
                    <a:gd name="T30" fmla="*/ 345 w 690"/>
                    <a:gd name="T31" fmla="*/ 0 h 378"/>
                    <a:gd name="T32" fmla="*/ 345 w 690"/>
                    <a:gd name="T33" fmla="*/ 0 h 378"/>
                    <a:gd name="T34" fmla="*/ 312 w 690"/>
                    <a:gd name="T35" fmla="*/ 16 h 378"/>
                    <a:gd name="T36" fmla="*/ 279 w 690"/>
                    <a:gd name="T37" fmla="*/ 49 h 378"/>
                    <a:gd name="T38" fmla="*/ 246 w 690"/>
                    <a:gd name="T39" fmla="*/ 82 h 378"/>
                    <a:gd name="T40" fmla="*/ 148 w 690"/>
                    <a:gd name="T41" fmla="*/ 180 h 378"/>
                    <a:gd name="T42" fmla="*/ 115 w 690"/>
                    <a:gd name="T43" fmla="*/ 213 h 378"/>
                    <a:gd name="T44" fmla="*/ 82 w 690"/>
                    <a:gd name="T45" fmla="*/ 246 h 378"/>
                    <a:gd name="T46" fmla="*/ 17 w 690"/>
                    <a:gd name="T47" fmla="*/ 311 h 378"/>
                    <a:gd name="T48" fmla="*/ 17 w 690"/>
                    <a:gd name="T49" fmla="*/ 311 h 378"/>
                    <a:gd name="T50" fmla="*/ 0 w 690"/>
                    <a:gd name="T51" fmla="*/ 344 h 378"/>
                    <a:gd name="T52" fmla="*/ 0 w 690"/>
                    <a:gd name="T53" fmla="*/ 344 h 378"/>
                    <a:gd name="T54" fmla="*/ 25 w 690"/>
                    <a:gd name="T55" fmla="*/ 368 h 378"/>
                    <a:gd name="T56" fmla="*/ 25 w 690"/>
                    <a:gd name="T57" fmla="*/ 368 h 378"/>
                    <a:gd name="T58" fmla="*/ 82 w 690"/>
                    <a:gd name="T59" fmla="*/ 377 h 378"/>
                    <a:gd name="T60" fmla="*/ 607 w 690"/>
                    <a:gd name="T61" fmla="*/ 377 h 378"/>
                    <a:gd name="T62" fmla="*/ 607 w 690"/>
                    <a:gd name="T63" fmla="*/ 377 h 378"/>
                    <a:gd name="T64" fmla="*/ 664 w 690"/>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378">
                      <a:moveTo>
                        <a:pt x="664" y="368"/>
                      </a:moveTo>
                      <a:lnTo>
                        <a:pt x="664" y="368"/>
                      </a:lnTo>
                      <a:cubicBezTo>
                        <a:pt x="680" y="363"/>
                        <a:pt x="689" y="355"/>
                        <a:pt x="689" y="344"/>
                      </a:cubicBezTo>
                      <a:lnTo>
                        <a:pt x="689" y="344"/>
                      </a:lnTo>
                      <a:cubicBezTo>
                        <a:pt x="689" y="333"/>
                        <a:pt x="683" y="322"/>
                        <a:pt x="672" y="311"/>
                      </a:cubicBezTo>
                      <a:lnTo>
                        <a:pt x="639" y="278"/>
                      </a:lnTo>
                      <a:lnTo>
                        <a:pt x="607" y="246"/>
                      </a:lnTo>
                      <a:lnTo>
                        <a:pt x="574" y="213"/>
                      </a:lnTo>
                      <a:lnTo>
                        <a:pt x="541" y="180"/>
                      </a:lnTo>
                      <a:lnTo>
                        <a:pt x="508" y="147"/>
                      </a:lnTo>
                      <a:lnTo>
                        <a:pt x="476" y="114"/>
                      </a:lnTo>
                      <a:lnTo>
                        <a:pt x="443" y="82"/>
                      </a:lnTo>
                      <a:lnTo>
                        <a:pt x="410" y="49"/>
                      </a:lnTo>
                      <a:lnTo>
                        <a:pt x="377" y="16"/>
                      </a:lnTo>
                      <a:lnTo>
                        <a:pt x="377" y="16"/>
                      </a:lnTo>
                      <a:cubicBezTo>
                        <a:pt x="366" y="5"/>
                        <a:pt x="356" y="0"/>
                        <a:pt x="345" y="0"/>
                      </a:cubicBezTo>
                      <a:lnTo>
                        <a:pt x="345" y="0"/>
                      </a:lnTo>
                      <a:cubicBezTo>
                        <a:pt x="334" y="0"/>
                        <a:pt x="323" y="5"/>
                        <a:pt x="312" y="16"/>
                      </a:cubicBezTo>
                      <a:lnTo>
                        <a:pt x="279" y="49"/>
                      </a:lnTo>
                      <a:lnTo>
                        <a:pt x="246" y="82"/>
                      </a:lnTo>
                      <a:lnTo>
                        <a:pt x="148" y="180"/>
                      </a:lnTo>
                      <a:lnTo>
                        <a:pt x="115" y="213"/>
                      </a:lnTo>
                      <a:lnTo>
                        <a:pt x="82" y="246"/>
                      </a:lnTo>
                      <a:lnTo>
                        <a:pt x="17" y="311"/>
                      </a:lnTo>
                      <a:lnTo>
                        <a:pt x="17" y="311"/>
                      </a:lnTo>
                      <a:cubicBezTo>
                        <a:pt x="6" y="322"/>
                        <a:pt x="0" y="333"/>
                        <a:pt x="0" y="344"/>
                      </a:cubicBezTo>
                      <a:lnTo>
                        <a:pt x="0" y="344"/>
                      </a:lnTo>
                      <a:cubicBezTo>
                        <a:pt x="0" y="355"/>
                        <a:pt x="9" y="363"/>
                        <a:pt x="25" y="368"/>
                      </a:cubicBezTo>
                      <a:lnTo>
                        <a:pt x="25" y="368"/>
                      </a:lnTo>
                      <a:cubicBezTo>
                        <a:pt x="42" y="374"/>
                        <a:pt x="60" y="377"/>
                        <a:pt x="82" y="377"/>
                      </a:cubicBezTo>
                      <a:lnTo>
                        <a:pt x="607" y="377"/>
                      </a:lnTo>
                      <a:lnTo>
                        <a:pt x="607" y="377"/>
                      </a:lnTo>
                      <a:cubicBezTo>
                        <a:pt x="629" y="377"/>
                        <a:pt x="648" y="374"/>
                        <a:pt x="664" y="368"/>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207">
                  <a:extLst>
                    <a:ext uri="{FF2B5EF4-FFF2-40B4-BE49-F238E27FC236}">
                      <a16:creationId xmlns:a16="http://schemas.microsoft.com/office/drawing/2014/main" id="{9B105322-1E72-B049-98FA-027A3A7038EE}"/>
                    </a:ext>
                  </a:extLst>
                </p:cNvPr>
                <p:cNvSpPr>
                  <a:spLocks noChangeArrowheads="1"/>
                </p:cNvSpPr>
                <p:nvPr/>
              </p:nvSpPr>
              <p:spPr bwMode="auto">
                <a:xfrm>
                  <a:off x="3621088" y="2714625"/>
                  <a:ext cx="247650" cy="136525"/>
                </a:xfrm>
                <a:custGeom>
                  <a:avLst/>
                  <a:gdLst>
                    <a:gd name="T0" fmla="*/ 377 w 689"/>
                    <a:gd name="T1" fmla="*/ 16 h 378"/>
                    <a:gd name="T2" fmla="*/ 377 w 689"/>
                    <a:gd name="T3" fmla="*/ 16 h 378"/>
                    <a:gd name="T4" fmla="*/ 344 w 689"/>
                    <a:gd name="T5" fmla="*/ 0 h 378"/>
                    <a:gd name="T6" fmla="*/ 344 w 689"/>
                    <a:gd name="T7" fmla="*/ 0 h 378"/>
                    <a:gd name="T8" fmla="*/ 311 w 689"/>
                    <a:gd name="T9" fmla="*/ 16 h 378"/>
                    <a:gd name="T10" fmla="*/ 278 w 689"/>
                    <a:gd name="T11" fmla="*/ 49 h 378"/>
                    <a:gd name="T12" fmla="*/ 246 w 689"/>
                    <a:gd name="T13" fmla="*/ 82 h 378"/>
                    <a:gd name="T14" fmla="*/ 213 w 689"/>
                    <a:gd name="T15" fmla="*/ 114 h 378"/>
                    <a:gd name="T16" fmla="*/ 180 w 689"/>
                    <a:gd name="T17" fmla="*/ 147 h 378"/>
                    <a:gd name="T18" fmla="*/ 147 w 689"/>
                    <a:gd name="T19" fmla="*/ 180 h 378"/>
                    <a:gd name="T20" fmla="*/ 114 w 689"/>
                    <a:gd name="T21" fmla="*/ 213 h 378"/>
                    <a:gd name="T22" fmla="*/ 82 w 689"/>
                    <a:gd name="T23" fmla="*/ 246 h 378"/>
                    <a:gd name="T24" fmla="*/ 49 w 689"/>
                    <a:gd name="T25" fmla="*/ 278 h 378"/>
                    <a:gd name="T26" fmla="*/ 16 w 689"/>
                    <a:gd name="T27" fmla="*/ 311 h 378"/>
                    <a:gd name="T28" fmla="*/ 16 w 689"/>
                    <a:gd name="T29" fmla="*/ 311 h 378"/>
                    <a:gd name="T30" fmla="*/ 0 w 689"/>
                    <a:gd name="T31" fmla="*/ 344 h 378"/>
                    <a:gd name="T32" fmla="*/ 0 w 689"/>
                    <a:gd name="T33" fmla="*/ 344 h 378"/>
                    <a:gd name="T34" fmla="*/ 24 w 689"/>
                    <a:gd name="T35" fmla="*/ 368 h 378"/>
                    <a:gd name="T36" fmla="*/ 24 w 689"/>
                    <a:gd name="T37" fmla="*/ 368 h 378"/>
                    <a:gd name="T38" fmla="*/ 82 w 689"/>
                    <a:gd name="T39" fmla="*/ 377 h 378"/>
                    <a:gd name="T40" fmla="*/ 606 w 689"/>
                    <a:gd name="T41" fmla="*/ 377 h 378"/>
                    <a:gd name="T42" fmla="*/ 606 w 689"/>
                    <a:gd name="T43" fmla="*/ 377 h 378"/>
                    <a:gd name="T44" fmla="*/ 663 w 689"/>
                    <a:gd name="T45" fmla="*/ 368 h 378"/>
                    <a:gd name="T46" fmla="*/ 663 w 689"/>
                    <a:gd name="T47" fmla="*/ 368 h 378"/>
                    <a:gd name="T48" fmla="*/ 688 w 689"/>
                    <a:gd name="T49" fmla="*/ 344 h 378"/>
                    <a:gd name="T50" fmla="*/ 688 w 689"/>
                    <a:gd name="T51" fmla="*/ 344 h 378"/>
                    <a:gd name="T52" fmla="*/ 672 w 689"/>
                    <a:gd name="T53" fmla="*/ 311 h 378"/>
                    <a:gd name="T54" fmla="*/ 377 w 689"/>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9" h="378">
                      <a:moveTo>
                        <a:pt x="377" y="16"/>
                      </a:moveTo>
                      <a:lnTo>
                        <a:pt x="377" y="16"/>
                      </a:lnTo>
                      <a:cubicBezTo>
                        <a:pt x="365" y="5"/>
                        <a:pt x="355" y="0"/>
                        <a:pt x="344" y="0"/>
                      </a:cubicBezTo>
                      <a:lnTo>
                        <a:pt x="344" y="0"/>
                      </a:lnTo>
                      <a:cubicBezTo>
                        <a:pt x="333" y="0"/>
                        <a:pt x="322" y="5"/>
                        <a:pt x="311" y="16"/>
                      </a:cubicBezTo>
                      <a:lnTo>
                        <a:pt x="278" y="49"/>
                      </a:lnTo>
                      <a:lnTo>
                        <a:pt x="246" y="82"/>
                      </a:lnTo>
                      <a:lnTo>
                        <a:pt x="213" y="114"/>
                      </a:lnTo>
                      <a:lnTo>
                        <a:pt x="180" y="147"/>
                      </a:lnTo>
                      <a:lnTo>
                        <a:pt x="147" y="180"/>
                      </a:lnTo>
                      <a:lnTo>
                        <a:pt x="114" y="213"/>
                      </a:lnTo>
                      <a:lnTo>
                        <a:pt x="82" y="246"/>
                      </a:lnTo>
                      <a:lnTo>
                        <a:pt x="49" y="278"/>
                      </a:lnTo>
                      <a:lnTo>
                        <a:pt x="16" y="311"/>
                      </a:lnTo>
                      <a:lnTo>
                        <a:pt x="16" y="311"/>
                      </a:lnTo>
                      <a:cubicBezTo>
                        <a:pt x="6" y="322"/>
                        <a:pt x="0" y="333"/>
                        <a:pt x="0" y="344"/>
                      </a:cubicBezTo>
                      <a:lnTo>
                        <a:pt x="0" y="344"/>
                      </a:lnTo>
                      <a:cubicBezTo>
                        <a:pt x="0" y="355"/>
                        <a:pt x="8" y="363"/>
                        <a:pt x="24" y="368"/>
                      </a:cubicBezTo>
                      <a:lnTo>
                        <a:pt x="24" y="368"/>
                      </a:lnTo>
                      <a:cubicBezTo>
                        <a:pt x="41" y="374"/>
                        <a:pt x="60" y="377"/>
                        <a:pt x="82" y="377"/>
                      </a:cubicBezTo>
                      <a:lnTo>
                        <a:pt x="606" y="377"/>
                      </a:lnTo>
                      <a:lnTo>
                        <a:pt x="606" y="377"/>
                      </a:lnTo>
                      <a:cubicBezTo>
                        <a:pt x="628" y="377"/>
                        <a:pt x="647" y="374"/>
                        <a:pt x="663" y="368"/>
                      </a:cubicBezTo>
                      <a:lnTo>
                        <a:pt x="663" y="368"/>
                      </a:lnTo>
                      <a:cubicBezTo>
                        <a:pt x="680" y="363"/>
                        <a:pt x="688" y="355"/>
                        <a:pt x="688" y="344"/>
                      </a:cubicBezTo>
                      <a:lnTo>
                        <a:pt x="688" y="344"/>
                      </a:lnTo>
                      <a:cubicBezTo>
                        <a:pt x="688" y="333"/>
                        <a:pt x="683" y="322"/>
                        <a:pt x="672" y="311"/>
                      </a:cubicBezTo>
                      <a:lnTo>
                        <a:pt x="377" y="16"/>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208">
                  <a:extLst>
                    <a:ext uri="{FF2B5EF4-FFF2-40B4-BE49-F238E27FC236}">
                      <a16:creationId xmlns:a16="http://schemas.microsoft.com/office/drawing/2014/main" id="{3C916E85-C176-874A-9A86-0E15BBF0A3B1}"/>
                    </a:ext>
                  </a:extLst>
                </p:cNvPr>
                <p:cNvSpPr>
                  <a:spLocks noChangeArrowheads="1"/>
                </p:cNvSpPr>
                <p:nvPr/>
              </p:nvSpPr>
              <p:spPr bwMode="auto">
                <a:xfrm>
                  <a:off x="3455988" y="2851150"/>
                  <a:ext cx="271462" cy="141288"/>
                </a:xfrm>
                <a:custGeom>
                  <a:avLst/>
                  <a:gdLst>
                    <a:gd name="T0" fmla="*/ 705 w 754"/>
                    <a:gd name="T1" fmla="*/ 292 h 391"/>
                    <a:gd name="T2" fmla="*/ 672 w 754"/>
                    <a:gd name="T3" fmla="*/ 259 h 391"/>
                    <a:gd name="T4" fmla="*/ 639 w 754"/>
                    <a:gd name="T5" fmla="*/ 226 h 391"/>
                    <a:gd name="T6" fmla="*/ 606 w 754"/>
                    <a:gd name="T7" fmla="*/ 193 h 391"/>
                    <a:gd name="T8" fmla="*/ 573 w 754"/>
                    <a:gd name="T9" fmla="*/ 161 h 391"/>
                    <a:gd name="T10" fmla="*/ 541 w 754"/>
                    <a:gd name="T11" fmla="*/ 128 h 391"/>
                    <a:gd name="T12" fmla="*/ 508 w 754"/>
                    <a:gd name="T13" fmla="*/ 95 h 391"/>
                    <a:gd name="T14" fmla="*/ 475 w 754"/>
                    <a:gd name="T15" fmla="*/ 62 h 391"/>
                    <a:gd name="T16" fmla="*/ 442 w 754"/>
                    <a:gd name="T17" fmla="*/ 29 h 391"/>
                    <a:gd name="T18" fmla="*/ 442 w 754"/>
                    <a:gd name="T19" fmla="*/ 29 h 391"/>
                    <a:gd name="T20" fmla="*/ 409 w 754"/>
                    <a:gd name="T21" fmla="*/ 8 h 391"/>
                    <a:gd name="T22" fmla="*/ 409 w 754"/>
                    <a:gd name="T23" fmla="*/ 8 h 391"/>
                    <a:gd name="T24" fmla="*/ 401 w 754"/>
                    <a:gd name="T25" fmla="*/ 5 h 391"/>
                    <a:gd name="T26" fmla="*/ 401 w 754"/>
                    <a:gd name="T27" fmla="*/ 5 h 391"/>
                    <a:gd name="T28" fmla="*/ 352 w 754"/>
                    <a:gd name="T29" fmla="*/ 5 h 391"/>
                    <a:gd name="T30" fmla="*/ 352 w 754"/>
                    <a:gd name="T31" fmla="*/ 5 h 391"/>
                    <a:gd name="T32" fmla="*/ 311 w 754"/>
                    <a:gd name="T33" fmla="*/ 29 h 391"/>
                    <a:gd name="T34" fmla="*/ 278 w 754"/>
                    <a:gd name="T35" fmla="*/ 62 h 391"/>
                    <a:gd name="T36" fmla="*/ 245 w 754"/>
                    <a:gd name="T37" fmla="*/ 95 h 391"/>
                    <a:gd name="T38" fmla="*/ 147 w 754"/>
                    <a:gd name="T39" fmla="*/ 193 h 391"/>
                    <a:gd name="T40" fmla="*/ 114 w 754"/>
                    <a:gd name="T41" fmla="*/ 226 h 391"/>
                    <a:gd name="T42" fmla="*/ 82 w 754"/>
                    <a:gd name="T43" fmla="*/ 259 h 391"/>
                    <a:gd name="T44" fmla="*/ 16 w 754"/>
                    <a:gd name="T45" fmla="*/ 325 h 391"/>
                    <a:gd name="T46" fmla="*/ 16 w 754"/>
                    <a:gd name="T47" fmla="*/ 325 h 391"/>
                    <a:gd name="T48" fmla="*/ 0 w 754"/>
                    <a:gd name="T49" fmla="*/ 357 h 391"/>
                    <a:gd name="T50" fmla="*/ 0 w 754"/>
                    <a:gd name="T51" fmla="*/ 357 h 391"/>
                    <a:gd name="T52" fmla="*/ 24 w 754"/>
                    <a:gd name="T53" fmla="*/ 382 h 391"/>
                    <a:gd name="T54" fmla="*/ 24 w 754"/>
                    <a:gd name="T55" fmla="*/ 382 h 391"/>
                    <a:gd name="T56" fmla="*/ 82 w 754"/>
                    <a:gd name="T57" fmla="*/ 390 h 391"/>
                    <a:gd name="T58" fmla="*/ 409 w 754"/>
                    <a:gd name="T59" fmla="*/ 390 h 391"/>
                    <a:gd name="T60" fmla="*/ 672 w 754"/>
                    <a:gd name="T61" fmla="*/ 390 h 391"/>
                    <a:gd name="T62" fmla="*/ 672 w 754"/>
                    <a:gd name="T63" fmla="*/ 390 h 391"/>
                    <a:gd name="T64" fmla="*/ 729 w 754"/>
                    <a:gd name="T65" fmla="*/ 382 h 391"/>
                    <a:gd name="T66" fmla="*/ 729 w 754"/>
                    <a:gd name="T67" fmla="*/ 382 h 391"/>
                    <a:gd name="T68" fmla="*/ 753 w 754"/>
                    <a:gd name="T69" fmla="*/ 357 h 391"/>
                    <a:gd name="T70" fmla="*/ 753 w 754"/>
                    <a:gd name="T71" fmla="*/ 357 h 391"/>
                    <a:gd name="T72" fmla="*/ 737 w 754"/>
                    <a:gd name="T73" fmla="*/ 325 h 391"/>
                    <a:gd name="T74" fmla="*/ 705 w 754"/>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4" h="391">
                      <a:moveTo>
                        <a:pt x="705" y="292"/>
                      </a:moveTo>
                      <a:lnTo>
                        <a:pt x="672" y="259"/>
                      </a:lnTo>
                      <a:lnTo>
                        <a:pt x="639" y="226"/>
                      </a:lnTo>
                      <a:lnTo>
                        <a:pt x="606" y="193"/>
                      </a:lnTo>
                      <a:lnTo>
                        <a:pt x="573" y="161"/>
                      </a:lnTo>
                      <a:lnTo>
                        <a:pt x="541" y="128"/>
                      </a:lnTo>
                      <a:lnTo>
                        <a:pt x="508" y="95"/>
                      </a:lnTo>
                      <a:lnTo>
                        <a:pt x="475" y="62"/>
                      </a:lnTo>
                      <a:lnTo>
                        <a:pt x="442" y="29"/>
                      </a:lnTo>
                      <a:lnTo>
                        <a:pt x="442" y="29"/>
                      </a:lnTo>
                      <a:cubicBezTo>
                        <a:pt x="434" y="21"/>
                        <a:pt x="422" y="13"/>
                        <a:pt x="409" y="8"/>
                      </a:cubicBezTo>
                      <a:lnTo>
                        <a:pt x="409" y="8"/>
                      </a:lnTo>
                      <a:cubicBezTo>
                        <a:pt x="407" y="7"/>
                        <a:pt x="404" y="6"/>
                        <a:pt x="401" y="5"/>
                      </a:cubicBezTo>
                      <a:lnTo>
                        <a:pt x="401" y="5"/>
                      </a:lnTo>
                      <a:cubicBezTo>
                        <a:pt x="385" y="0"/>
                        <a:pt x="369" y="0"/>
                        <a:pt x="352" y="5"/>
                      </a:cubicBezTo>
                      <a:lnTo>
                        <a:pt x="352" y="5"/>
                      </a:lnTo>
                      <a:cubicBezTo>
                        <a:pt x="336" y="10"/>
                        <a:pt x="323" y="18"/>
                        <a:pt x="311" y="29"/>
                      </a:cubicBezTo>
                      <a:lnTo>
                        <a:pt x="278" y="62"/>
                      </a:lnTo>
                      <a:lnTo>
                        <a:pt x="245" y="95"/>
                      </a:lnTo>
                      <a:lnTo>
                        <a:pt x="147" y="193"/>
                      </a:lnTo>
                      <a:lnTo>
                        <a:pt x="114" y="226"/>
                      </a:lnTo>
                      <a:lnTo>
                        <a:pt x="82" y="259"/>
                      </a:lnTo>
                      <a:lnTo>
                        <a:pt x="16" y="325"/>
                      </a:lnTo>
                      <a:lnTo>
                        <a:pt x="16" y="325"/>
                      </a:lnTo>
                      <a:cubicBezTo>
                        <a:pt x="5" y="335"/>
                        <a:pt x="0" y="347"/>
                        <a:pt x="0" y="357"/>
                      </a:cubicBezTo>
                      <a:lnTo>
                        <a:pt x="0" y="357"/>
                      </a:lnTo>
                      <a:cubicBezTo>
                        <a:pt x="0" y="369"/>
                        <a:pt x="8" y="377"/>
                        <a:pt x="24" y="382"/>
                      </a:cubicBezTo>
                      <a:lnTo>
                        <a:pt x="24" y="382"/>
                      </a:lnTo>
                      <a:cubicBezTo>
                        <a:pt x="41" y="387"/>
                        <a:pt x="60" y="390"/>
                        <a:pt x="82" y="390"/>
                      </a:cubicBezTo>
                      <a:lnTo>
                        <a:pt x="409" y="390"/>
                      </a:lnTo>
                      <a:lnTo>
                        <a:pt x="672" y="390"/>
                      </a:lnTo>
                      <a:lnTo>
                        <a:pt x="672" y="390"/>
                      </a:lnTo>
                      <a:cubicBezTo>
                        <a:pt x="694" y="390"/>
                        <a:pt x="712" y="387"/>
                        <a:pt x="729" y="382"/>
                      </a:cubicBezTo>
                      <a:lnTo>
                        <a:pt x="729" y="382"/>
                      </a:lnTo>
                      <a:cubicBezTo>
                        <a:pt x="746" y="377"/>
                        <a:pt x="753" y="369"/>
                        <a:pt x="753" y="357"/>
                      </a:cubicBezTo>
                      <a:lnTo>
                        <a:pt x="753" y="357"/>
                      </a:lnTo>
                      <a:cubicBezTo>
                        <a:pt x="753" y="347"/>
                        <a:pt x="748" y="335"/>
                        <a:pt x="737" y="325"/>
                      </a:cubicBezTo>
                      <a:lnTo>
                        <a:pt x="705" y="292"/>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oup 548">
                <a:extLst>
                  <a:ext uri="{FF2B5EF4-FFF2-40B4-BE49-F238E27FC236}">
                    <a16:creationId xmlns:a16="http://schemas.microsoft.com/office/drawing/2014/main" id="{7FB3B8E2-FEF7-1245-9913-3112EB9DB1E0}"/>
                  </a:ext>
                </a:extLst>
              </p:cNvPr>
              <p:cNvGrpSpPr/>
              <p:nvPr/>
            </p:nvGrpSpPr>
            <p:grpSpPr>
              <a:xfrm rot="5400000">
                <a:off x="2353982" y="2732193"/>
                <a:ext cx="673613" cy="1393613"/>
                <a:chOff x="4187825" y="1865313"/>
                <a:chExt cx="530225" cy="1096962"/>
              </a:xfrm>
            </p:grpSpPr>
            <p:sp>
              <p:nvSpPr>
                <p:cNvPr id="59" name="Freeform 186">
                  <a:extLst>
                    <a:ext uri="{FF2B5EF4-FFF2-40B4-BE49-F238E27FC236}">
                      <a16:creationId xmlns:a16="http://schemas.microsoft.com/office/drawing/2014/main" id="{A8E9C739-580C-CD48-8EBB-00AE647F248B}"/>
                    </a:ext>
                  </a:extLst>
                </p:cNvPr>
                <p:cNvSpPr>
                  <a:spLocks noChangeArrowheads="1"/>
                </p:cNvSpPr>
                <p:nvPr/>
              </p:nvSpPr>
              <p:spPr bwMode="auto">
                <a:xfrm>
                  <a:off x="4187825" y="1865313"/>
                  <a:ext cx="265113" cy="1096962"/>
                </a:xfrm>
                <a:custGeom>
                  <a:avLst/>
                  <a:gdLst>
                    <a:gd name="T0" fmla="*/ 655 w 738"/>
                    <a:gd name="T1" fmla="*/ 409 h 3049"/>
                    <a:gd name="T2" fmla="*/ 623 w 738"/>
                    <a:gd name="T3" fmla="*/ 475 h 3049"/>
                    <a:gd name="T4" fmla="*/ 590 w 738"/>
                    <a:gd name="T5" fmla="*/ 475 h 3049"/>
                    <a:gd name="T6" fmla="*/ 558 w 738"/>
                    <a:gd name="T7" fmla="*/ 541 h 3049"/>
                    <a:gd name="T8" fmla="*/ 541 w 738"/>
                    <a:gd name="T9" fmla="*/ 557 h 3049"/>
                    <a:gd name="T10" fmla="*/ 541 w 738"/>
                    <a:gd name="T11" fmla="*/ 2524 h 3049"/>
                    <a:gd name="T12" fmla="*/ 541 w 738"/>
                    <a:gd name="T13" fmla="*/ 2491 h 3049"/>
                    <a:gd name="T14" fmla="*/ 606 w 738"/>
                    <a:gd name="T15" fmla="*/ 2589 h 3049"/>
                    <a:gd name="T16" fmla="*/ 590 w 738"/>
                    <a:gd name="T17" fmla="*/ 2573 h 3049"/>
                    <a:gd name="T18" fmla="*/ 688 w 738"/>
                    <a:gd name="T19" fmla="*/ 2638 h 3049"/>
                    <a:gd name="T20" fmla="*/ 492 w 738"/>
                    <a:gd name="T21" fmla="*/ 2442 h 3049"/>
                    <a:gd name="T22" fmla="*/ 459 w 738"/>
                    <a:gd name="T23" fmla="*/ 2442 h 3049"/>
                    <a:gd name="T24" fmla="*/ 426 w 738"/>
                    <a:gd name="T25" fmla="*/ 2376 h 3049"/>
                    <a:gd name="T26" fmla="*/ 410 w 738"/>
                    <a:gd name="T27" fmla="*/ 2393 h 3049"/>
                    <a:gd name="T28" fmla="*/ 475 w 738"/>
                    <a:gd name="T29" fmla="*/ 589 h 3049"/>
                    <a:gd name="T30" fmla="*/ 475 w 738"/>
                    <a:gd name="T31" fmla="*/ 622 h 3049"/>
                    <a:gd name="T32" fmla="*/ 410 w 738"/>
                    <a:gd name="T33" fmla="*/ 655 h 3049"/>
                    <a:gd name="T34" fmla="*/ 426 w 738"/>
                    <a:gd name="T35" fmla="*/ 672 h 3049"/>
                    <a:gd name="T36" fmla="*/ 737 w 738"/>
                    <a:gd name="T37" fmla="*/ 458 h 3049"/>
                    <a:gd name="T38" fmla="*/ 574 w 738"/>
                    <a:gd name="T39" fmla="*/ 606 h 3049"/>
                    <a:gd name="T40" fmla="*/ 549 w 738"/>
                    <a:gd name="T41" fmla="*/ 696 h 3049"/>
                    <a:gd name="T42" fmla="*/ 737 w 738"/>
                    <a:gd name="T43" fmla="*/ 917 h 3049"/>
                    <a:gd name="T44" fmla="*/ 131 w 738"/>
                    <a:gd name="T45" fmla="*/ 1524 h 3049"/>
                    <a:gd name="T46" fmla="*/ 278 w 738"/>
                    <a:gd name="T47" fmla="*/ 1688 h 3049"/>
                    <a:gd name="T48" fmla="*/ 442 w 738"/>
                    <a:gd name="T49" fmla="*/ 1852 h 3049"/>
                    <a:gd name="T50" fmla="*/ 606 w 738"/>
                    <a:gd name="T51" fmla="*/ 2016 h 3049"/>
                    <a:gd name="T52" fmla="*/ 737 w 738"/>
                    <a:gd name="T53" fmla="*/ 2131 h 3049"/>
                    <a:gd name="T54" fmla="*/ 549 w 738"/>
                    <a:gd name="T55" fmla="*/ 2351 h 3049"/>
                    <a:gd name="T56" fmla="*/ 672 w 738"/>
                    <a:gd name="T57" fmla="*/ 2540 h 3049"/>
                    <a:gd name="T58" fmla="*/ 737 w 738"/>
                    <a:gd name="T59" fmla="*/ 2687 h 3049"/>
                    <a:gd name="T60" fmla="*/ 737 w 738"/>
                    <a:gd name="T61" fmla="*/ 3048 h 3049"/>
                    <a:gd name="T62" fmla="*/ 606 w 738"/>
                    <a:gd name="T63" fmla="*/ 2933 h 3049"/>
                    <a:gd name="T64" fmla="*/ 664 w 738"/>
                    <a:gd name="T65" fmla="*/ 2860 h 3049"/>
                    <a:gd name="T66" fmla="*/ 606 w 738"/>
                    <a:gd name="T67" fmla="*/ 2737 h 3049"/>
                    <a:gd name="T68" fmla="*/ 442 w 738"/>
                    <a:gd name="T69" fmla="*/ 2573 h 3049"/>
                    <a:gd name="T70" fmla="*/ 278 w 738"/>
                    <a:gd name="T71" fmla="*/ 2409 h 3049"/>
                    <a:gd name="T72" fmla="*/ 197 w 738"/>
                    <a:gd name="T73" fmla="*/ 2310 h 3049"/>
                    <a:gd name="T74" fmla="*/ 606 w 738"/>
                    <a:gd name="T75" fmla="*/ 2278 h 3049"/>
                    <a:gd name="T76" fmla="*/ 672 w 738"/>
                    <a:gd name="T77" fmla="*/ 2212 h 3049"/>
                    <a:gd name="T78" fmla="*/ 377 w 738"/>
                    <a:gd name="T79" fmla="*/ 1917 h 3049"/>
                    <a:gd name="T80" fmla="*/ 82 w 738"/>
                    <a:gd name="T81" fmla="*/ 1623 h 3049"/>
                    <a:gd name="T82" fmla="*/ 0 w 738"/>
                    <a:gd name="T83" fmla="*/ 1524 h 3049"/>
                    <a:gd name="T84" fmla="*/ 147 w 738"/>
                    <a:gd name="T85" fmla="*/ 1360 h 3049"/>
                    <a:gd name="T86" fmla="*/ 311 w 738"/>
                    <a:gd name="T87" fmla="*/ 1196 h 3049"/>
                    <a:gd name="T88" fmla="*/ 475 w 738"/>
                    <a:gd name="T89" fmla="*/ 1032 h 3049"/>
                    <a:gd name="T90" fmla="*/ 640 w 738"/>
                    <a:gd name="T91" fmla="*/ 868 h 3049"/>
                    <a:gd name="T92" fmla="*/ 664 w 738"/>
                    <a:gd name="T93" fmla="*/ 778 h 3049"/>
                    <a:gd name="T94" fmla="*/ 221 w 738"/>
                    <a:gd name="T95" fmla="*/ 762 h 3049"/>
                    <a:gd name="T96" fmla="*/ 278 w 738"/>
                    <a:gd name="T97" fmla="*/ 639 h 3049"/>
                    <a:gd name="T98" fmla="*/ 508 w 738"/>
                    <a:gd name="T99" fmla="*/ 409 h 3049"/>
                    <a:gd name="T100" fmla="*/ 688 w 738"/>
                    <a:gd name="T101" fmla="*/ 213 h 3049"/>
                    <a:gd name="T102" fmla="*/ 590 w 738"/>
                    <a:gd name="T103" fmla="*/ 147 h 3049"/>
                    <a:gd name="T104" fmla="*/ 705 w 738"/>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688" y="409"/>
                      </a:moveTo>
                      <a:lnTo>
                        <a:pt x="688" y="409"/>
                      </a:lnTo>
                      <a:cubicBezTo>
                        <a:pt x="688" y="398"/>
                        <a:pt x="683" y="393"/>
                        <a:pt x="672" y="393"/>
                      </a:cubicBezTo>
                      <a:lnTo>
                        <a:pt x="672" y="393"/>
                      </a:lnTo>
                      <a:cubicBezTo>
                        <a:pt x="661" y="393"/>
                        <a:pt x="655" y="398"/>
                        <a:pt x="655" y="409"/>
                      </a:cubicBezTo>
                      <a:lnTo>
                        <a:pt x="655" y="409"/>
                      </a:lnTo>
                      <a:cubicBezTo>
                        <a:pt x="655" y="420"/>
                        <a:pt x="661" y="426"/>
                        <a:pt x="672" y="426"/>
                      </a:cubicBezTo>
                      <a:lnTo>
                        <a:pt x="672" y="426"/>
                      </a:lnTo>
                      <a:cubicBezTo>
                        <a:pt x="683" y="426"/>
                        <a:pt x="688" y="420"/>
                        <a:pt x="688" y="409"/>
                      </a:cubicBezTo>
                      <a:close/>
                      <a:moveTo>
                        <a:pt x="623" y="475"/>
                      </a:moveTo>
                      <a:lnTo>
                        <a:pt x="623" y="475"/>
                      </a:lnTo>
                      <a:cubicBezTo>
                        <a:pt x="623" y="464"/>
                        <a:pt x="617" y="458"/>
                        <a:pt x="606" y="458"/>
                      </a:cubicBezTo>
                      <a:lnTo>
                        <a:pt x="606" y="458"/>
                      </a:lnTo>
                      <a:cubicBezTo>
                        <a:pt x="596" y="458"/>
                        <a:pt x="590" y="464"/>
                        <a:pt x="590" y="475"/>
                      </a:cubicBezTo>
                      <a:lnTo>
                        <a:pt x="590" y="475"/>
                      </a:lnTo>
                      <a:cubicBezTo>
                        <a:pt x="590" y="486"/>
                        <a:pt x="596" y="491"/>
                        <a:pt x="606" y="491"/>
                      </a:cubicBezTo>
                      <a:lnTo>
                        <a:pt x="606" y="491"/>
                      </a:lnTo>
                      <a:cubicBezTo>
                        <a:pt x="617" y="491"/>
                        <a:pt x="623" y="486"/>
                        <a:pt x="623" y="475"/>
                      </a:cubicBezTo>
                      <a:close/>
                      <a:moveTo>
                        <a:pt x="558" y="541"/>
                      </a:moveTo>
                      <a:lnTo>
                        <a:pt x="558" y="541"/>
                      </a:lnTo>
                      <a:cubicBezTo>
                        <a:pt x="558" y="529"/>
                        <a:pt x="552" y="524"/>
                        <a:pt x="541" y="524"/>
                      </a:cubicBezTo>
                      <a:lnTo>
                        <a:pt x="541" y="524"/>
                      </a:lnTo>
                      <a:cubicBezTo>
                        <a:pt x="530" y="524"/>
                        <a:pt x="524" y="529"/>
                        <a:pt x="524" y="541"/>
                      </a:cubicBezTo>
                      <a:lnTo>
                        <a:pt x="524" y="541"/>
                      </a:lnTo>
                      <a:cubicBezTo>
                        <a:pt x="524" y="551"/>
                        <a:pt x="530" y="557"/>
                        <a:pt x="541" y="557"/>
                      </a:cubicBezTo>
                      <a:lnTo>
                        <a:pt x="541" y="557"/>
                      </a:lnTo>
                      <a:cubicBezTo>
                        <a:pt x="552" y="557"/>
                        <a:pt x="558" y="551"/>
                        <a:pt x="558" y="541"/>
                      </a:cubicBezTo>
                      <a:close/>
                      <a:moveTo>
                        <a:pt x="524" y="2507"/>
                      </a:moveTo>
                      <a:lnTo>
                        <a:pt x="524" y="2507"/>
                      </a:lnTo>
                      <a:cubicBezTo>
                        <a:pt x="524" y="2518"/>
                        <a:pt x="530" y="2524"/>
                        <a:pt x="541" y="2524"/>
                      </a:cubicBezTo>
                      <a:lnTo>
                        <a:pt x="541" y="2524"/>
                      </a:lnTo>
                      <a:cubicBezTo>
                        <a:pt x="552" y="2524"/>
                        <a:pt x="558" y="2518"/>
                        <a:pt x="558" y="2507"/>
                      </a:cubicBezTo>
                      <a:lnTo>
                        <a:pt x="558" y="2507"/>
                      </a:lnTo>
                      <a:cubicBezTo>
                        <a:pt x="558" y="2496"/>
                        <a:pt x="552" y="2491"/>
                        <a:pt x="541" y="2491"/>
                      </a:cubicBezTo>
                      <a:lnTo>
                        <a:pt x="541" y="2491"/>
                      </a:lnTo>
                      <a:cubicBezTo>
                        <a:pt x="530" y="2491"/>
                        <a:pt x="524" y="2496"/>
                        <a:pt x="524" y="2507"/>
                      </a:cubicBezTo>
                      <a:close/>
                      <a:moveTo>
                        <a:pt x="590" y="2573"/>
                      </a:moveTo>
                      <a:lnTo>
                        <a:pt x="590" y="2573"/>
                      </a:lnTo>
                      <a:cubicBezTo>
                        <a:pt x="590" y="2584"/>
                        <a:pt x="596" y="2589"/>
                        <a:pt x="606" y="2589"/>
                      </a:cubicBezTo>
                      <a:lnTo>
                        <a:pt x="606" y="2589"/>
                      </a:lnTo>
                      <a:cubicBezTo>
                        <a:pt x="617" y="2589"/>
                        <a:pt x="623" y="2584"/>
                        <a:pt x="623" y="2573"/>
                      </a:cubicBezTo>
                      <a:lnTo>
                        <a:pt x="623" y="2573"/>
                      </a:lnTo>
                      <a:cubicBezTo>
                        <a:pt x="623" y="2562"/>
                        <a:pt x="617" y="2556"/>
                        <a:pt x="606" y="2556"/>
                      </a:cubicBezTo>
                      <a:lnTo>
                        <a:pt x="606" y="2556"/>
                      </a:lnTo>
                      <a:cubicBezTo>
                        <a:pt x="596" y="2556"/>
                        <a:pt x="590" y="2562"/>
                        <a:pt x="590" y="2573"/>
                      </a:cubicBezTo>
                      <a:close/>
                      <a:moveTo>
                        <a:pt x="655" y="2638"/>
                      </a:moveTo>
                      <a:lnTo>
                        <a:pt x="655" y="2638"/>
                      </a:lnTo>
                      <a:cubicBezTo>
                        <a:pt x="655" y="2650"/>
                        <a:pt x="661" y="2655"/>
                        <a:pt x="672" y="2655"/>
                      </a:cubicBezTo>
                      <a:lnTo>
                        <a:pt x="672" y="2655"/>
                      </a:lnTo>
                      <a:cubicBezTo>
                        <a:pt x="683" y="2655"/>
                        <a:pt x="688" y="2650"/>
                        <a:pt x="688" y="2638"/>
                      </a:cubicBezTo>
                      <a:lnTo>
                        <a:pt x="688" y="2638"/>
                      </a:lnTo>
                      <a:cubicBezTo>
                        <a:pt x="688" y="2627"/>
                        <a:pt x="683" y="2622"/>
                        <a:pt x="672" y="2622"/>
                      </a:cubicBezTo>
                      <a:lnTo>
                        <a:pt x="672" y="2622"/>
                      </a:lnTo>
                      <a:cubicBezTo>
                        <a:pt x="661" y="2622"/>
                        <a:pt x="655" y="2627"/>
                        <a:pt x="655" y="2638"/>
                      </a:cubicBezTo>
                      <a:close/>
                      <a:moveTo>
                        <a:pt x="492" y="2442"/>
                      </a:moveTo>
                      <a:lnTo>
                        <a:pt x="492" y="2442"/>
                      </a:lnTo>
                      <a:cubicBezTo>
                        <a:pt x="492" y="2431"/>
                        <a:pt x="486" y="2425"/>
                        <a:pt x="475" y="2425"/>
                      </a:cubicBezTo>
                      <a:lnTo>
                        <a:pt x="475" y="2425"/>
                      </a:lnTo>
                      <a:cubicBezTo>
                        <a:pt x="464" y="2425"/>
                        <a:pt x="459" y="2431"/>
                        <a:pt x="459" y="2442"/>
                      </a:cubicBezTo>
                      <a:lnTo>
                        <a:pt x="459" y="2442"/>
                      </a:lnTo>
                      <a:cubicBezTo>
                        <a:pt x="459" y="2452"/>
                        <a:pt x="464" y="2458"/>
                        <a:pt x="475" y="2458"/>
                      </a:cubicBezTo>
                      <a:lnTo>
                        <a:pt x="475" y="2458"/>
                      </a:lnTo>
                      <a:cubicBezTo>
                        <a:pt x="486" y="2458"/>
                        <a:pt x="492" y="2452"/>
                        <a:pt x="492" y="2442"/>
                      </a:cubicBezTo>
                      <a:close/>
                      <a:moveTo>
                        <a:pt x="426" y="2376"/>
                      </a:moveTo>
                      <a:lnTo>
                        <a:pt x="426" y="2376"/>
                      </a:lnTo>
                      <a:cubicBezTo>
                        <a:pt x="426" y="2365"/>
                        <a:pt x="421" y="2360"/>
                        <a:pt x="410" y="2360"/>
                      </a:cubicBezTo>
                      <a:lnTo>
                        <a:pt x="410" y="2360"/>
                      </a:lnTo>
                      <a:cubicBezTo>
                        <a:pt x="399" y="2360"/>
                        <a:pt x="394" y="2365"/>
                        <a:pt x="394" y="2376"/>
                      </a:cubicBezTo>
                      <a:lnTo>
                        <a:pt x="394" y="2376"/>
                      </a:lnTo>
                      <a:cubicBezTo>
                        <a:pt x="394" y="2387"/>
                        <a:pt x="399" y="2393"/>
                        <a:pt x="410" y="2393"/>
                      </a:cubicBezTo>
                      <a:lnTo>
                        <a:pt x="410" y="2393"/>
                      </a:lnTo>
                      <a:cubicBezTo>
                        <a:pt x="421" y="2393"/>
                        <a:pt x="426" y="2387"/>
                        <a:pt x="426" y="2376"/>
                      </a:cubicBezTo>
                      <a:close/>
                      <a:moveTo>
                        <a:pt x="492" y="606"/>
                      </a:moveTo>
                      <a:lnTo>
                        <a:pt x="492" y="606"/>
                      </a:lnTo>
                      <a:cubicBezTo>
                        <a:pt x="492" y="595"/>
                        <a:pt x="486" y="589"/>
                        <a:pt x="475" y="589"/>
                      </a:cubicBezTo>
                      <a:lnTo>
                        <a:pt x="475" y="589"/>
                      </a:lnTo>
                      <a:cubicBezTo>
                        <a:pt x="464" y="589"/>
                        <a:pt x="459" y="595"/>
                        <a:pt x="459" y="606"/>
                      </a:cubicBezTo>
                      <a:lnTo>
                        <a:pt x="459" y="606"/>
                      </a:lnTo>
                      <a:cubicBezTo>
                        <a:pt x="459" y="617"/>
                        <a:pt x="464" y="622"/>
                        <a:pt x="475" y="622"/>
                      </a:cubicBezTo>
                      <a:lnTo>
                        <a:pt x="475" y="622"/>
                      </a:lnTo>
                      <a:cubicBezTo>
                        <a:pt x="486" y="622"/>
                        <a:pt x="492" y="617"/>
                        <a:pt x="492" y="606"/>
                      </a:cubicBezTo>
                      <a:close/>
                      <a:moveTo>
                        <a:pt x="426" y="672"/>
                      </a:moveTo>
                      <a:lnTo>
                        <a:pt x="426" y="672"/>
                      </a:lnTo>
                      <a:cubicBezTo>
                        <a:pt x="426" y="660"/>
                        <a:pt x="421" y="655"/>
                        <a:pt x="410" y="655"/>
                      </a:cubicBezTo>
                      <a:lnTo>
                        <a:pt x="410" y="655"/>
                      </a:lnTo>
                      <a:cubicBezTo>
                        <a:pt x="399" y="655"/>
                        <a:pt x="394" y="660"/>
                        <a:pt x="394" y="672"/>
                      </a:cubicBezTo>
                      <a:lnTo>
                        <a:pt x="394" y="672"/>
                      </a:lnTo>
                      <a:cubicBezTo>
                        <a:pt x="394" y="683"/>
                        <a:pt x="399" y="688"/>
                        <a:pt x="410" y="688"/>
                      </a:cubicBezTo>
                      <a:lnTo>
                        <a:pt x="410" y="688"/>
                      </a:lnTo>
                      <a:cubicBezTo>
                        <a:pt x="421" y="688"/>
                        <a:pt x="426" y="683"/>
                        <a:pt x="426" y="672"/>
                      </a:cubicBezTo>
                      <a:close/>
                      <a:moveTo>
                        <a:pt x="721" y="344"/>
                      </a:moveTo>
                      <a:lnTo>
                        <a:pt x="721" y="344"/>
                      </a:lnTo>
                      <a:cubicBezTo>
                        <a:pt x="721" y="355"/>
                        <a:pt x="725" y="360"/>
                        <a:pt x="737" y="360"/>
                      </a:cubicBezTo>
                      <a:lnTo>
                        <a:pt x="737" y="458"/>
                      </a:lnTo>
                      <a:lnTo>
                        <a:pt x="737" y="458"/>
                      </a:lnTo>
                      <a:cubicBezTo>
                        <a:pt x="725" y="458"/>
                        <a:pt x="716" y="464"/>
                        <a:pt x="705" y="475"/>
                      </a:cubicBezTo>
                      <a:lnTo>
                        <a:pt x="672" y="508"/>
                      </a:lnTo>
                      <a:lnTo>
                        <a:pt x="640" y="541"/>
                      </a:lnTo>
                      <a:lnTo>
                        <a:pt x="606" y="573"/>
                      </a:lnTo>
                      <a:lnTo>
                        <a:pt x="574" y="606"/>
                      </a:lnTo>
                      <a:lnTo>
                        <a:pt x="541" y="639"/>
                      </a:lnTo>
                      <a:lnTo>
                        <a:pt x="541" y="639"/>
                      </a:lnTo>
                      <a:cubicBezTo>
                        <a:pt x="530" y="650"/>
                        <a:pt x="524" y="660"/>
                        <a:pt x="524" y="672"/>
                      </a:cubicBezTo>
                      <a:lnTo>
                        <a:pt x="524" y="672"/>
                      </a:lnTo>
                      <a:cubicBezTo>
                        <a:pt x="524" y="683"/>
                        <a:pt x="533" y="691"/>
                        <a:pt x="549" y="696"/>
                      </a:cubicBezTo>
                      <a:lnTo>
                        <a:pt x="549" y="696"/>
                      </a:lnTo>
                      <a:cubicBezTo>
                        <a:pt x="566" y="702"/>
                        <a:pt x="584" y="704"/>
                        <a:pt x="606" y="704"/>
                      </a:cubicBezTo>
                      <a:lnTo>
                        <a:pt x="737" y="704"/>
                      </a:lnTo>
                      <a:lnTo>
                        <a:pt x="737" y="917"/>
                      </a:lnTo>
                      <a:lnTo>
                        <a:pt x="737" y="917"/>
                      </a:lnTo>
                      <a:cubicBezTo>
                        <a:pt x="725" y="917"/>
                        <a:pt x="716" y="923"/>
                        <a:pt x="705" y="934"/>
                      </a:cubicBezTo>
                      <a:lnTo>
                        <a:pt x="147" y="1491"/>
                      </a:lnTo>
                      <a:lnTo>
                        <a:pt x="147" y="1491"/>
                      </a:lnTo>
                      <a:cubicBezTo>
                        <a:pt x="136" y="1502"/>
                        <a:pt x="131" y="1513"/>
                        <a:pt x="131" y="1524"/>
                      </a:cubicBezTo>
                      <a:lnTo>
                        <a:pt x="131" y="1524"/>
                      </a:lnTo>
                      <a:cubicBezTo>
                        <a:pt x="131" y="1535"/>
                        <a:pt x="136" y="1545"/>
                        <a:pt x="147" y="1557"/>
                      </a:cubicBezTo>
                      <a:lnTo>
                        <a:pt x="180" y="1590"/>
                      </a:lnTo>
                      <a:lnTo>
                        <a:pt x="213" y="1623"/>
                      </a:lnTo>
                      <a:lnTo>
                        <a:pt x="246" y="1655"/>
                      </a:lnTo>
                      <a:lnTo>
                        <a:pt x="278" y="1688"/>
                      </a:lnTo>
                      <a:lnTo>
                        <a:pt x="311" y="1721"/>
                      </a:lnTo>
                      <a:lnTo>
                        <a:pt x="344" y="1754"/>
                      </a:lnTo>
                      <a:lnTo>
                        <a:pt x="377" y="1786"/>
                      </a:lnTo>
                      <a:lnTo>
                        <a:pt x="410" y="1819"/>
                      </a:lnTo>
                      <a:lnTo>
                        <a:pt x="442" y="1852"/>
                      </a:lnTo>
                      <a:lnTo>
                        <a:pt x="475" y="1885"/>
                      </a:lnTo>
                      <a:lnTo>
                        <a:pt x="508" y="1917"/>
                      </a:lnTo>
                      <a:lnTo>
                        <a:pt x="541" y="1950"/>
                      </a:lnTo>
                      <a:lnTo>
                        <a:pt x="574" y="1982"/>
                      </a:lnTo>
                      <a:lnTo>
                        <a:pt x="606" y="2016"/>
                      </a:lnTo>
                      <a:lnTo>
                        <a:pt x="640" y="2048"/>
                      </a:lnTo>
                      <a:lnTo>
                        <a:pt x="672" y="2081"/>
                      </a:lnTo>
                      <a:lnTo>
                        <a:pt x="705" y="2114"/>
                      </a:lnTo>
                      <a:lnTo>
                        <a:pt x="705" y="2114"/>
                      </a:lnTo>
                      <a:cubicBezTo>
                        <a:pt x="716" y="2125"/>
                        <a:pt x="725" y="2131"/>
                        <a:pt x="737" y="2131"/>
                      </a:cubicBezTo>
                      <a:lnTo>
                        <a:pt x="737" y="2344"/>
                      </a:lnTo>
                      <a:lnTo>
                        <a:pt x="606" y="2344"/>
                      </a:lnTo>
                      <a:lnTo>
                        <a:pt x="606" y="2344"/>
                      </a:lnTo>
                      <a:cubicBezTo>
                        <a:pt x="584" y="2344"/>
                        <a:pt x="566" y="2346"/>
                        <a:pt x="549" y="2351"/>
                      </a:cubicBezTo>
                      <a:lnTo>
                        <a:pt x="549" y="2351"/>
                      </a:lnTo>
                      <a:cubicBezTo>
                        <a:pt x="533" y="2357"/>
                        <a:pt x="524" y="2365"/>
                        <a:pt x="524" y="2376"/>
                      </a:cubicBezTo>
                      <a:lnTo>
                        <a:pt x="524" y="2376"/>
                      </a:lnTo>
                      <a:cubicBezTo>
                        <a:pt x="524" y="2387"/>
                        <a:pt x="530" y="2398"/>
                        <a:pt x="541" y="2409"/>
                      </a:cubicBezTo>
                      <a:lnTo>
                        <a:pt x="574" y="2442"/>
                      </a:lnTo>
                      <a:lnTo>
                        <a:pt x="672" y="2540"/>
                      </a:lnTo>
                      <a:lnTo>
                        <a:pt x="705" y="2573"/>
                      </a:lnTo>
                      <a:lnTo>
                        <a:pt x="705" y="2573"/>
                      </a:lnTo>
                      <a:cubicBezTo>
                        <a:pt x="716" y="2584"/>
                        <a:pt x="725" y="2589"/>
                        <a:pt x="737" y="2589"/>
                      </a:cubicBezTo>
                      <a:lnTo>
                        <a:pt x="737" y="2687"/>
                      </a:lnTo>
                      <a:lnTo>
                        <a:pt x="737" y="2687"/>
                      </a:lnTo>
                      <a:cubicBezTo>
                        <a:pt x="725" y="2687"/>
                        <a:pt x="721" y="2693"/>
                        <a:pt x="721" y="2704"/>
                      </a:cubicBezTo>
                      <a:lnTo>
                        <a:pt x="721" y="2704"/>
                      </a:lnTo>
                      <a:cubicBezTo>
                        <a:pt x="721" y="2715"/>
                        <a:pt x="725" y="2720"/>
                        <a:pt x="737" y="2720"/>
                      </a:cubicBezTo>
                      <a:lnTo>
                        <a:pt x="737" y="3048"/>
                      </a:lnTo>
                      <a:lnTo>
                        <a:pt x="737" y="3048"/>
                      </a:lnTo>
                      <a:cubicBezTo>
                        <a:pt x="725" y="3048"/>
                        <a:pt x="716" y="3043"/>
                        <a:pt x="705" y="3032"/>
                      </a:cubicBezTo>
                      <a:lnTo>
                        <a:pt x="672" y="2999"/>
                      </a:lnTo>
                      <a:lnTo>
                        <a:pt x="640" y="2966"/>
                      </a:lnTo>
                      <a:lnTo>
                        <a:pt x="606" y="2933"/>
                      </a:lnTo>
                      <a:lnTo>
                        <a:pt x="606" y="2933"/>
                      </a:lnTo>
                      <a:cubicBezTo>
                        <a:pt x="596" y="2923"/>
                        <a:pt x="590" y="2912"/>
                        <a:pt x="590" y="2901"/>
                      </a:cubicBezTo>
                      <a:lnTo>
                        <a:pt x="590" y="2901"/>
                      </a:lnTo>
                      <a:cubicBezTo>
                        <a:pt x="590" y="2889"/>
                        <a:pt x="599" y="2882"/>
                        <a:pt x="615" y="2877"/>
                      </a:cubicBezTo>
                      <a:lnTo>
                        <a:pt x="664" y="2860"/>
                      </a:lnTo>
                      <a:lnTo>
                        <a:pt x="664" y="2860"/>
                      </a:lnTo>
                      <a:cubicBezTo>
                        <a:pt x="680" y="2854"/>
                        <a:pt x="688" y="2846"/>
                        <a:pt x="688" y="2835"/>
                      </a:cubicBezTo>
                      <a:lnTo>
                        <a:pt x="688" y="2835"/>
                      </a:lnTo>
                      <a:cubicBezTo>
                        <a:pt x="688" y="2824"/>
                        <a:pt x="683" y="2814"/>
                        <a:pt x="672" y="2802"/>
                      </a:cubicBezTo>
                      <a:lnTo>
                        <a:pt x="640" y="2769"/>
                      </a:lnTo>
                      <a:lnTo>
                        <a:pt x="606" y="2737"/>
                      </a:lnTo>
                      <a:lnTo>
                        <a:pt x="574" y="2704"/>
                      </a:lnTo>
                      <a:lnTo>
                        <a:pt x="541" y="2671"/>
                      </a:lnTo>
                      <a:lnTo>
                        <a:pt x="508" y="2638"/>
                      </a:lnTo>
                      <a:lnTo>
                        <a:pt x="475" y="2606"/>
                      </a:lnTo>
                      <a:lnTo>
                        <a:pt x="442" y="2573"/>
                      </a:lnTo>
                      <a:lnTo>
                        <a:pt x="410" y="2540"/>
                      </a:lnTo>
                      <a:lnTo>
                        <a:pt x="377" y="2507"/>
                      </a:lnTo>
                      <a:lnTo>
                        <a:pt x="344" y="2474"/>
                      </a:lnTo>
                      <a:lnTo>
                        <a:pt x="311" y="2442"/>
                      </a:lnTo>
                      <a:lnTo>
                        <a:pt x="278" y="2409"/>
                      </a:lnTo>
                      <a:lnTo>
                        <a:pt x="246" y="2376"/>
                      </a:lnTo>
                      <a:lnTo>
                        <a:pt x="213" y="2344"/>
                      </a:lnTo>
                      <a:lnTo>
                        <a:pt x="213" y="2344"/>
                      </a:lnTo>
                      <a:cubicBezTo>
                        <a:pt x="202" y="2333"/>
                        <a:pt x="197" y="2321"/>
                        <a:pt x="197" y="2310"/>
                      </a:cubicBezTo>
                      <a:lnTo>
                        <a:pt x="197" y="2310"/>
                      </a:lnTo>
                      <a:cubicBezTo>
                        <a:pt x="197" y="2300"/>
                        <a:pt x="205" y="2291"/>
                        <a:pt x="221" y="2286"/>
                      </a:cubicBezTo>
                      <a:lnTo>
                        <a:pt x="221" y="2286"/>
                      </a:lnTo>
                      <a:cubicBezTo>
                        <a:pt x="237" y="2281"/>
                        <a:pt x="257" y="2278"/>
                        <a:pt x="278" y="2278"/>
                      </a:cubicBezTo>
                      <a:lnTo>
                        <a:pt x="606" y="2278"/>
                      </a:lnTo>
                      <a:lnTo>
                        <a:pt x="606" y="2278"/>
                      </a:lnTo>
                      <a:cubicBezTo>
                        <a:pt x="628" y="2278"/>
                        <a:pt x="647" y="2275"/>
                        <a:pt x="664" y="2270"/>
                      </a:cubicBezTo>
                      <a:lnTo>
                        <a:pt x="664" y="2270"/>
                      </a:lnTo>
                      <a:cubicBezTo>
                        <a:pt x="680" y="2264"/>
                        <a:pt x="688" y="2256"/>
                        <a:pt x="688" y="2245"/>
                      </a:cubicBezTo>
                      <a:lnTo>
                        <a:pt x="688" y="2245"/>
                      </a:lnTo>
                      <a:cubicBezTo>
                        <a:pt x="688" y="2234"/>
                        <a:pt x="683" y="2223"/>
                        <a:pt x="672" y="2212"/>
                      </a:cubicBezTo>
                      <a:lnTo>
                        <a:pt x="574" y="2114"/>
                      </a:lnTo>
                      <a:lnTo>
                        <a:pt x="541" y="2081"/>
                      </a:lnTo>
                      <a:lnTo>
                        <a:pt x="508" y="2048"/>
                      </a:lnTo>
                      <a:lnTo>
                        <a:pt x="410" y="1950"/>
                      </a:lnTo>
                      <a:lnTo>
                        <a:pt x="377" y="1917"/>
                      </a:lnTo>
                      <a:lnTo>
                        <a:pt x="344" y="1885"/>
                      </a:lnTo>
                      <a:lnTo>
                        <a:pt x="246" y="1786"/>
                      </a:lnTo>
                      <a:lnTo>
                        <a:pt x="213" y="1754"/>
                      </a:lnTo>
                      <a:lnTo>
                        <a:pt x="180" y="1721"/>
                      </a:lnTo>
                      <a:lnTo>
                        <a:pt x="82" y="1623"/>
                      </a:lnTo>
                      <a:lnTo>
                        <a:pt x="49" y="1590"/>
                      </a:lnTo>
                      <a:lnTo>
                        <a:pt x="16" y="1557"/>
                      </a:lnTo>
                      <a:lnTo>
                        <a:pt x="16" y="1557"/>
                      </a:lnTo>
                      <a:cubicBezTo>
                        <a:pt x="5" y="1545"/>
                        <a:pt x="0" y="1535"/>
                        <a:pt x="0" y="1524"/>
                      </a:cubicBezTo>
                      <a:lnTo>
                        <a:pt x="0" y="1524"/>
                      </a:lnTo>
                      <a:cubicBezTo>
                        <a:pt x="0" y="1513"/>
                        <a:pt x="5" y="1502"/>
                        <a:pt x="16" y="1491"/>
                      </a:cubicBezTo>
                      <a:lnTo>
                        <a:pt x="49" y="1458"/>
                      </a:lnTo>
                      <a:lnTo>
                        <a:pt x="82" y="1426"/>
                      </a:lnTo>
                      <a:lnTo>
                        <a:pt x="115" y="1393"/>
                      </a:lnTo>
                      <a:lnTo>
                        <a:pt x="147" y="1360"/>
                      </a:lnTo>
                      <a:lnTo>
                        <a:pt x="180" y="1327"/>
                      </a:lnTo>
                      <a:lnTo>
                        <a:pt x="213" y="1294"/>
                      </a:lnTo>
                      <a:lnTo>
                        <a:pt x="246" y="1262"/>
                      </a:lnTo>
                      <a:lnTo>
                        <a:pt x="278" y="1229"/>
                      </a:lnTo>
                      <a:lnTo>
                        <a:pt x="311" y="1196"/>
                      </a:lnTo>
                      <a:lnTo>
                        <a:pt x="344" y="1163"/>
                      </a:lnTo>
                      <a:lnTo>
                        <a:pt x="377" y="1130"/>
                      </a:lnTo>
                      <a:lnTo>
                        <a:pt x="410" y="1098"/>
                      </a:lnTo>
                      <a:lnTo>
                        <a:pt x="442" y="1065"/>
                      </a:lnTo>
                      <a:lnTo>
                        <a:pt x="475" y="1032"/>
                      </a:lnTo>
                      <a:lnTo>
                        <a:pt x="508" y="999"/>
                      </a:lnTo>
                      <a:lnTo>
                        <a:pt x="541" y="966"/>
                      </a:lnTo>
                      <a:lnTo>
                        <a:pt x="574" y="934"/>
                      </a:lnTo>
                      <a:lnTo>
                        <a:pt x="606" y="901"/>
                      </a:lnTo>
                      <a:lnTo>
                        <a:pt x="640" y="868"/>
                      </a:lnTo>
                      <a:lnTo>
                        <a:pt x="672" y="835"/>
                      </a:lnTo>
                      <a:lnTo>
                        <a:pt x="672" y="835"/>
                      </a:lnTo>
                      <a:cubicBezTo>
                        <a:pt x="683" y="824"/>
                        <a:pt x="688" y="814"/>
                        <a:pt x="688" y="803"/>
                      </a:cubicBezTo>
                      <a:lnTo>
                        <a:pt x="688" y="803"/>
                      </a:lnTo>
                      <a:cubicBezTo>
                        <a:pt x="688" y="792"/>
                        <a:pt x="680" y="784"/>
                        <a:pt x="664" y="778"/>
                      </a:cubicBezTo>
                      <a:lnTo>
                        <a:pt x="664" y="778"/>
                      </a:lnTo>
                      <a:cubicBezTo>
                        <a:pt x="647" y="773"/>
                        <a:pt x="628" y="770"/>
                        <a:pt x="606" y="770"/>
                      </a:cubicBezTo>
                      <a:lnTo>
                        <a:pt x="278" y="770"/>
                      </a:lnTo>
                      <a:lnTo>
                        <a:pt x="278" y="770"/>
                      </a:lnTo>
                      <a:cubicBezTo>
                        <a:pt x="257" y="770"/>
                        <a:pt x="237" y="767"/>
                        <a:pt x="221" y="762"/>
                      </a:cubicBezTo>
                      <a:lnTo>
                        <a:pt x="221" y="762"/>
                      </a:lnTo>
                      <a:cubicBezTo>
                        <a:pt x="205" y="756"/>
                        <a:pt x="197" y="748"/>
                        <a:pt x="197" y="737"/>
                      </a:cubicBezTo>
                      <a:lnTo>
                        <a:pt x="197" y="737"/>
                      </a:lnTo>
                      <a:cubicBezTo>
                        <a:pt x="197" y="726"/>
                        <a:pt x="202" y="715"/>
                        <a:pt x="213" y="704"/>
                      </a:cubicBezTo>
                      <a:lnTo>
                        <a:pt x="278" y="639"/>
                      </a:lnTo>
                      <a:lnTo>
                        <a:pt x="311" y="606"/>
                      </a:lnTo>
                      <a:lnTo>
                        <a:pt x="344" y="573"/>
                      </a:lnTo>
                      <a:lnTo>
                        <a:pt x="442" y="475"/>
                      </a:lnTo>
                      <a:lnTo>
                        <a:pt x="475" y="442"/>
                      </a:lnTo>
                      <a:lnTo>
                        <a:pt x="508" y="409"/>
                      </a:lnTo>
                      <a:lnTo>
                        <a:pt x="606" y="311"/>
                      </a:lnTo>
                      <a:lnTo>
                        <a:pt x="640" y="279"/>
                      </a:lnTo>
                      <a:lnTo>
                        <a:pt x="672" y="245"/>
                      </a:lnTo>
                      <a:lnTo>
                        <a:pt x="672" y="245"/>
                      </a:lnTo>
                      <a:cubicBezTo>
                        <a:pt x="683" y="235"/>
                        <a:pt x="688" y="224"/>
                        <a:pt x="688" y="213"/>
                      </a:cubicBezTo>
                      <a:lnTo>
                        <a:pt x="688" y="213"/>
                      </a:lnTo>
                      <a:cubicBezTo>
                        <a:pt x="688" y="202"/>
                        <a:pt x="680" y="194"/>
                        <a:pt x="664" y="188"/>
                      </a:cubicBezTo>
                      <a:lnTo>
                        <a:pt x="615" y="172"/>
                      </a:lnTo>
                      <a:lnTo>
                        <a:pt x="615" y="172"/>
                      </a:lnTo>
                      <a:cubicBezTo>
                        <a:pt x="599" y="166"/>
                        <a:pt x="590" y="158"/>
                        <a:pt x="590" y="147"/>
                      </a:cubicBezTo>
                      <a:lnTo>
                        <a:pt x="590" y="147"/>
                      </a:lnTo>
                      <a:cubicBezTo>
                        <a:pt x="590" y="136"/>
                        <a:pt x="596" y="125"/>
                        <a:pt x="606" y="114"/>
                      </a:cubicBezTo>
                      <a:lnTo>
                        <a:pt x="672" y="49"/>
                      </a:lnTo>
                      <a:lnTo>
                        <a:pt x="705" y="15"/>
                      </a:lnTo>
                      <a:lnTo>
                        <a:pt x="705" y="15"/>
                      </a:lnTo>
                      <a:cubicBezTo>
                        <a:pt x="716" y="5"/>
                        <a:pt x="725" y="0"/>
                        <a:pt x="737" y="0"/>
                      </a:cubicBezTo>
                      <a:lnTo>
                        <a:pt x="737" y="327"/>
                      </a:lnTo>
                      <a:lnTo>
                        <a:pt x="737" y="327"/>
                      </a:lnTo>
                      <a:cubicBezTo>
                        <a:pt x="725" y="327"/>
                        <a:pt x="721" y="333"/>
                        <a:pt x="721" y="344"/>
                      </a:cubicBez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194">
                  <a:extLst>
                    <a:ext uri="{FF2B5EF4-FFF2-40B4-BE49-F238E27FC236}">
                      <a16:creationId xmlns:a16="http://schemas.microsoft.com/office/drawing/2014/main" id="{205C33E8-4E52-A04B-B1C8-B06A4E244F6D}"/>
                    </a:ext>
                  </a:extLst>
                </p:cNvPr>
                <p:cNvSpPr>
                  <a:spLocks noChangeArrowheads="1"/>
                </p:cNvSpPr>
                <p:nvPr/>
              </p:nvSpPr>
              <p:spPr bwMode="auto">
                <a:xfrm>
                  <a:off x="4281488" y="2243138"/>
                  <a:ext cx="171450" cy="342900"/>
                </a:xfrm>
                <a:custGeom>
                  <a:avLst/>
                  <a:gdLst>
                    <a:gd name="T0" fmla="*/ 410 w 476"/>
                    <a:gd name="T1" fmla="*/ 49 h 952"/>
                    <a:gd name="T2" fmla="*/ 378 w 476"/>
                    <a:gd name="T3" fmla="*/ 81 h 952"/>
                    <a:gd name="T4" fmla="*/ 344 w 476"/>
                    <a:gd name="T5" fmla="*/ 114 h 952"/>
                    <a:gd name="T6" fmla="*/ 312 w 476"/>
                    <a:gd name="T7" fmla="*/ 147 h 952"/>
                    <a:gd name="T8" fmla="*/ 279 w 476"/>
                    <a:gd name="T9" fmla="*/ 180 h 952"/>
                    <a:gd name="T10" fmla="*/ 246 w 476"/>
                    <a:gd name="T11" fmla="*/ 213 h 952"/>
                    <a:gd name="T12" fmla="*/ 213 w 476"/>
                    <a:gd name="T13" fmla="*/ 245 h 952"/>
                    <a:gd name="T14" fmla="*/ 180 w 476"/>
                    <a:gd name="T15" fmla="*/ 278 h 952"/>
                    <a:gd name="T16" fmla="*/ 148 w 476"/>
                    <a:gd name="T17" fmla="*/ 311 h 952"/>
                    <a:gd name="T18" fmla="*/ 115 w 476"/>
                    <a:gd name="T19" fmla="*/ 344 h 952"/>
                    <a:gd name="T20" fmla="*/ 82 w 476"/>
                    <a:gd name="T21" fmla="*/ 377 h 952"/>
                    <a:gd name="T22" fmla="*/ 49 w 476"/>
                    <a:gd name="T23" fmla="*/ 409 h 952"/>
                    <a:gd name="T24" fmla="*/ 16 w 476"/>
                    <a:gd name="T25" fmla="*/ 442 h 952"/>
                    <a:gd name="T26" fmla="*/ 16 w 476"/>
                    <a:gd name="T27" fmla="*/ 442 h 952"/>
                    <a:gd name="T28" fmla="*/ 0 w 476"/>
                    <a:gd name="T29" fmla="*/ 475 h 952"/>
                    <a:gd name="T30" fmla="*/ 0 w 476"/>
                    <a:gd name="T31" fmla="*/ 475 h 952"/>
                    <a:gd name="T32" fmla="*/ 16 w 476"/>
                    <a:gd name="T33" fmla="*/ 508 h 952"/>
                    <a:gd name="T34" fmla="*/ 443 w 476"/>
                    <a:gd name="T35" fmla="*/ 933 h 952"/>
                    <a:gd name="T36" fmla="*/ 443 w 476"/>
                    <a:gd name="T37" fmla="*/ 933 h 952"/>
                    <a:gd name="T38" fmla="*/ 475 w 476"/>
                    <a:gd name="T39" fmla="*/ 951 h 952"/>
                    <a:gd name="T40" fmla="*/ 475 w 476"/>
                    <a:gd name="T41" fmla="*/ 819 h 952"/>
                    <a:gd name="T42" fmla="*/ 475 w 476"/>
                    <a:gd name="T43" fmla="*/ 819 h 952"/>
                    <a:gd name="T44" fmla="*/ 443 w 476"/>
                    <a:gd name="T45" fmla="*/ 803 h 952"/>
                    <a:gd name="T46" fmla="*/ 410 w 476"/>
                    <a:gd name="T47" fmla="*/ 770 h 952"/>
                    <a:gd name="T48" fmla="*/ 378 w 476"/>
                    <a:gd name="T49" fmla="*/ 737 h 952"/>
                    <a:gd name="T50" fmla="*/ 344 w 476"/>
                    <a:gd name="T51" fmla="*/ 705 h 952"/>
                    <a:gd name="T52" fmla="*/ 312 w 476"/>
                    <a:gd name="T53" fmla="*/ 672 h 952"/>
                    <a:gd name="T54" fmla="*/ 279 w 476"/>
                    <a:gd name="T55" fmla="*/ 639 h 952"/>
                    <a:gd name="T56" fmla="*/ 246 w 476"/>
                    <a:gd name="T57" fmla="*/ 606 h 952"/>
                    <a:gd name="T58" fmla="*/ 213 w 476"/>
                    <a:gd name="T59" fmla="*/ 574 h 952"/>
                    <a:gd name="T60" fmla="*/ 180 w 476"/>
                    <a:gd name="T61" fmla="*/ 541 h 952"/>
                    <a:gd name="T62" fmla="*/ 148 w 476"/>
                    <a:gd name="T63" fmla="*/ 508 h 952"/>
                    <a:gd name="T64" fmla="*/ 148 w 476"/>
                    <a:gd name="T65" fmla="*/ 508 h 952"/>
                    <a:gd name="T66" fmla="*/ 132 w 476"/>
                    <a:gd name="T67" fmla="*/ 475 h 952"/>
                    <a:gd name="T68" fmla="*/ 132 w 476"/>
                    <a:gd name="T69" fmla="*/ 475 h 952"/>
                    <a:gd name="T70" fmla="*/ 148 w 476"/>
                    <a:gd name="T71" fmla="*/ 442 h 952"/>
                    <a:gd name="T72" fmla="*/ 180 w 476"/>
                    <a:gd name="T73" fmla="*/ 409 h 952"/>
                    <a:gd name="T74" fmla="*/ 213 w 476"/>
                    <a:gd name="T75" fmla="*/ 377 h 952"/>
                    <a:gd name="T76" fmla="*/ 246 w 476"/>
                    <a:gd name="T77" fmla="*/ 344 h 952"/>
                    <a:gd name="T78" fmla="*/ 344 w 476"/>
                    <a:gd name="T79" fmla="*/ 245 h 952"/>
                    <a:gd name="T80" fmla="*/ 378 w 476"/>
                    <a:gd name="T81" fmla="*/ 213 h 952"/>
                    <a:gd name="T82" fmla="*/ 410 w 476"/>
                    <a:gd name="T83" fmla="*/ 180 h 952"/>
                    <a:gd name="T84" fmla="*/ 443 w 476"/>
                    <a:gd name="T85" fmla="*/ 147 h 952"/>
                    <a:gd name="T86" fmla="*/ 443 w 476"/>
                    <a:gd name="T87" fmla="*/ 147 h 952"/>
                    <a:gd name="T88" fmla="*/ 475 w 476"/>
                    <a:gd name="T89" fmla="*/ 131 h 952"/>
                    <a:gd name="T90" fmla="*/ 475 w 476"/>
                    <a:gd name="T91" fmla="*/ 0 h 952"/>
                    <a:gd name="T92" fmla="*/ 475 w 476"/>
                    <a:gd name="T93" fmla="*/ 0 h 952"/>
                    <a:gd name="T94" fmla="*/ 443 w 476"/>
                    <a:gd name="T95" fmla="*/ 16 h 952"/>
                    <a:gd name="T96" fmla="*/ 410 w 476"/>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10" y="49"/>
                      </a:moveTo>
                      <a:lnTo>
                        <a:pt x="378" y="81"/>
                      </a:lnTo>
                      <a:lnTo>
                        <a:pt x="344" y="114"/>
                      </a:lnTo>
                      <a:lnTo>
                        <a:pt x="312" y="147"/>
                      </a:lnTo>
                      <a:lnTo>
                        <a:pt x="279" y="180"/>
                      </a:lnTo>
                      <a:lnTo>
                        <a:pt x="246" y="213"/>
                      </a:lnTo>
                      <a:lnTo>
                        <a:pt x="213" y="245"/>
                      </a:lnTo>
                      <a:lnTo>
                        <a:pt x="180" y="278"/>
                      </a:lnTo>
                      <a:lnTo>
                        <a:pt x="148" y="311"/>
                      </a:lnTo>
                      <a:lnTo>
                        <a:pt x="115" y="344"/>
                      </a:lnTo>
                      <a:lnTo>
                        <a:pt x="82" y="377"/>
                      </a:lnTo>
                      <a:lnTo>
                        <a:pt x="49" y="409"/>
                      </a:lnTo>
                      <a:lnTo>
                        <a:pt x="16" y="442"/>
                      </a:lnTo>
                      <a:lnTo>
                        <a:pt x="16" y="442"/>
                      </a:lnTo>
                      <a:cubicBezTo>
                        <a:pt x="6" y="453"/>
                        <a:pt x="0" y="464"/>
                        <a:pt x="0" y="475"/>
                      </a:cubicBezTo>
                      <a:lnTo>
                        <a:pt x="0" y="475"/>
                      </a:lnTo>
                      <a:cubicBezTo>
                        <a:pt x="0" y="486"/>
                        <a:pt x="6" y="496"/>
                        <a:pt x="16" y="508"/>
                      </a:cubicBezTo>
                      <a:lnTo>
                        <a:pt x="443" y="933"/>
                      </a:lnTo>
                      <a:lnTo>
                        <a:pt x="443" y="933"/>
                      </a:lnTo>
                      <a:cubicBezTo>
                        <a:pt x="454" y="945"/>
                        <a:pt x="463" y="951"/>
                        <a:pt x="475" y="951"/>
                      </a:cubicBezTo>
                      <a:lnTo>
                        <a:pt x="475" y="819"/>
                      </a:lnTo>
                      <a:lnTo>
                        <a:pt x="475" y="819"/>
                      </a:lnTo>
                      <a:cubicBezTo>
                        <a:pt x="463" y="819"/>
                        <a:pt x="454" y="814"/>
                        <a:pt x="443" y="803"/>
                      </a:cubicBezTo>
                      <a:lnTo>
                        <a:pt x="410" y="770"/>
                      </a:lnTo>
                      <a:lnTo>
                        <a:pt x="378" y="737"/>
                      </a:lnTo>
                      <a:lnTo>
                        <a:pt x="344" y="705"/>
                      </a:lnTo>
                      <a:lnTo>
                        <a:pt x="312" y="672"/>
                      </a:lnTo>
                      <a:lnTo>
                        <a:pt x="279" y="639"/>
                      </a:lnTo>
                      <a:lnTo>
                        <a:pt x="246" y="606"/>
                      </a:lnTo>
                      <a:lnTo>
                        <a:pt x="213" y="574"/>
                      </a:lnTo>
                      <a:lnTo>
                        <a:pt x="180" y="541"/>
                      </a:lnTo>
                      <a:lnTo>
                        <a:pt x="148" y="508"/>
                      </a:lnTo>
                      <a:lnTo>
                        <a:pt x="148" y="508"/>
                      </a:lnTo>
                      <a:cubicBezTo>
                        <a:pt x="137" y="496"/>
                        <a:pt x="132" y="486"/>
                        <a:pt x="132" y="475"/>
                      </a:cubicBezTo>
                      <a:lnTo>
                        <a:pt x="132" y="475"/>
                      </a:lnTo>
                      <a:cubicBezTo>
                        <a:pt x="132" y="464"/>
                        <a:pt x="137" y="453"/>
                        <a:pt x="148" y="442"/>
                      </a:cubicBezTo>
                      <a:lnTo>
                        <a:pt x="180" y="409"/>
                      </a:lnTo>
                      <a:lnTo>
                        <a:pt x="213" y="377"/>
                      </a:lnTo>
                      <a:lnTo>
                        <a:pt x="246" y="344"/>
                      </a:lnTo>
                      <a:lnTo>
                        <a:pt x="344" y="245"/>
                      </a:lnTo>
                      <a:lnTo>
                        <a:pt x="378" y="213"/>
                      </a:lnTo>
                      <a:lnTo>
                        <a:pt x="410" y="180"/>
                      </a:lnTo>
                      <a:lnTo>
                        <a:pt x="443" y="147"/>
                      </a:lnTo>
                      <a:lnTo>
                        <a:pt x="443" y="147"/>
                      </a:lnTo>
                      <a:cubicBezTo>
                        <a:pt x="454" y="137"/>
                        <a:pt x="463" y="131"/>
                        <a:pt x="475" y="131"/>
                      </a:cubicBezTo>
                      <a:lnTo>
                        <a:pt x="475" y="0"/>
                      </a:lnTo>
                      <a:lnTo>
                        <a:pt x="475" y="0"/>
                      </a:lnTo>
                      <a:cubicBezTo>
                        <a:pt x="463" y="0"/>
                        <a:pt x="454" y="5"/>
                        <a:pt x="443" y="16"/>
                      </a:cubicBezTo>
                      <a:lnTo>
                        <a:pt x="410" y="4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329">
                  <a:extLst>
                    <a:ext uri="{FF2B5EF4-FFF2-40B4-BE49-F238E27FC236}">
                      <a16:creationId xmlns:a16="http://schemas.microsoft.com/office/drawing/2014/main" id="{FFCAF569-F123-E640-ABF1-994DDF1D34E7}"/>
                    </a:ext>
                  </a:extLst>
                </p:cNvPr>
                <p:cNvSpPr>
                  <a:spLocks noChangeArrowheads="1"/>
                </p:cNvSpPr>
                <p:nvPr/>
              </p:nvSpPr>
              <p:spPr bwMode="auto">
                <a:xfrm>
                  <a:off x="4452938" y="1865313"/>
                  <a:ext cx="265112" cy="1096962"/>
                </a:xfrm>
                <a:custGeom>
                  <a:avLst/>
                  <a:gdLst>
                    <a:gd name="T0" fmla="*/ 279 w 738"/>
                    <a:gd name="T1" fmla="*/ 2442 h 3049"/>
                    <a:gd name="T2" fmla="*/ 311 w 738"/>
                    <a:gd name="T3" fmla="*/ 2376 h 3049"/>
                    <a:gd name="T4" fmla="*/ 344 w 738"/>
                    <a:gd name="T5" fmla="*/ 2376 h 3049"/>
                    <a:gd name="T6" fmla="*/ 213 w 738"/>
                    <a:gd name="T7" fmla="*/ 2507 h 3049"/>
                    <a:gd name="T8" fmla="*/ 197 w 738"/>
                    <a:gd name="T9" fmla="*/ 2524 h 3049"/>
                    <a:gd name="T10" fmla="*/ 131 w 738"/>
                    <a:gd name="T11" fmla="*/ 2556 h 3049"/>
                    <a:gd name="T12" fmla="*/ 131 w 738"/>
                    <a:gd name="T13" fmla="*/ 2589 h 3049"/>
                    <a:gd name="T14" fmla="*/ 66 w 738"/>
                    <a:gd name="T15" fmla="*/ 2622 h 3049"/>
                    <a:gd name="T16" fmla="*/ 81 w 738"/>
                    <a:gd name="T17" fmla="*/ 2638 h 3049"/>
                    <a:gd name="T18" fmla="*/ 180 w 738"/>
                    <a:gd name="T19" fmla="*/ 541 h 3049"/>
                    <a:gd name="T20" fmla="*/ 147 w 738"/>
                    <a:gd name="T21" fmla="*/ 475 h 3049"/>
                    <a:gd name="T22" fmla="*/ 115 w 738"/>
                    <a:gd name="T23" fmla="*/ 475 h 3049"/>
                    <a:gd name="T24" fmla="*/ 81 w 738"/>
                    <a:gd name="T25" fmla="*/ 409 h 3049"/>
                    <a:gd name="T26" fmla="*/ 66 w 738"/>
                    <a:gd name="T27" fmla="*/ 426 h 3049"/>
                    <a:gd name="T28" fmla="*/ 262 w 738"/>
                    <a:gd name="T29" fmla="*/ 622 h 3049"/>
                    <a:gd name="T30" fmla="*/ 262 w 738"/>
                    <a:gd name="T31" fmla="*/ 589 h 3049"/>
                    <a:gd name="T32" fmla="*/ 328 w 738"/>
                    <a:gd name="T33" fmla="*/ 688 h 3049"/>
                    <a:gd name="T34" fmla="*/ 311 w 738"/>
                    <a:gd name="T35" fmla="*/ 672 h 3049"/>
                    <a:gd name="T36" fmla="*/ 721 w 738"/>
                    <a:gd name="T37" fmla="*/ 1557 h 3049"/>
                    <a:gd name="T38" fmla="*/ 491 w 738"/>
                    <a:gd name="T39" fmla="*/ 1786 h 3049"/>
                    <a:gd name="T40" fmla="*/ 197 w 738"/>
                    <a:gd name="T41" fmla="*/ 2081 h 3049"/>
                    <a:gd name="T42" fmla="*/ 49 w 738"/>
                    <a:gd name="T43" fmla="*/ 2245 h 3049"/>
                    <a:gd name="T44" fmla="*/ 459 w 738"/>
                    <a:gd name="T45" fmla="*/ 2278 h 3049"/>
                    <a:gd name="T46" fmla="*/ 524 w 738"/>
                    <a:gd name="T47" fmla="*/ 2344 h 3049"/>
                    <a:gd name="T48" fmla="*/ 360 w 738"/>
                    <a:gd name="T49" fmla="*/ 2507 h 3049"/>
                    <a:gd name="T50" fmla="*/ 197 w 738"/>
                    <a:gd name="T51" fmla="*/ 2671 h 3049"/>
                    <a:gd name="T52" fmla="*/ 66 w 738"/>
                    <a:gd name="T53" fmla="*/ 2802 h 3049"/>
                    <a:gd name="T54" fmla="*/ 123 w 738"/>
                    <a:gd name="T55" fmla="*/ 2877 h 3049"/>
                    <a:gd name="T56" fmla="*/ 66 w 738"/>
                    <a:gd name="T57" fmla="*/ 2999 h 3049"/>
                    <a:gd name="T58" fmla="*/ 0 w 738"/>
                    <a:gd name="T59" fmla="*/ 2720 h 3049"/>
                    <a:gd name="T60" fmla="*/ 0 w 738"/>
                    <a:gd name="T61" fmla="*/ 2589 h 3049"/>
                    <a:gd name="T62" fmla="*/ 197 w 738"/>
                    <a:gd name="T63" fmla="*/ 2409 h 3049"/>
                    <a:gd name="T64" fmla="*/ 131 w 738"/>
                    <a:gd name="T65" fmla="*/ 2344 h 3049"/>
                    <a:gd name="T66" fmla="*/ 66 w 738"/>
                    <a:gd name="T67" fmla="*/ 2081 h 3049"/>
                    <a:gd name="T68" fmla="*/ 229 w 738"/>
                    <a:gd name="T69" fmla="*/ 1917 h 3049"/>
                    <a:gd name="T70" fmla="*/ 393 w 738"/>
                    <a:gd name="T71" fmla="*/ 1754 h 3049"/>
                    <a:gd name="T72" fmla="*/ 557 w 738"/>
                    <a:gd name="T73" fmla="*/ 1590 h 3049"/>
                    <a:gd name="T74" fmla="*/ 590 w 738"/>
                    <a:gd name="T75" fmla="*/ 1491 h 3049"/>
                    <a:gd name="T76" fmla="*/ 131 w 738"/>
                    <a:gd name="T77" fmla="*/ 704 h 3049"/>
                    <a:gd name="T78" fmla="*/ 213 w 738"/>
                    <a:gd name="T79" fmla="*/ 672 h 3049"/>
                    <a:gd name="T80" fmla="*/ 66 w 738"/>
                    <a:gd name="T81" fmla="*/ 508 h 3049"/>
                    <a:gd name="T82" fmla="*/ 0 w 738"/>
                    <a:gd name="T83" fmla="*/ 360 h 3049"/>
                    <a:gd name="T84" fmla="*/ 0 w 738"/>
                    <a:gd name="T85" fmla="*/ 0 h 3049"/>
                    <a:gd name="T86" fmla="*/ 147 w 738"/>
                    <a:gd name="T87" fmla="*/ 147 h 3049"/>
                    <a:gd name="T88" fmla="*/ 49 w 738"/>
                    <a:gd name="T89" fmla="*/ 213 h 3049"/>
                    <a:gd name="T90" fmla="*/ 229 w 738"/>
                    <a:gd name="T91" fmla="*/ 409 h 3049"/>
                    <a:gd name="T92" fmla="*/ 459 w 738"/>
                    <a:gd name="T93" fmla="*/ 639 h 3049"/>
                    <a:gd name="T94" fmla="*/ 516 w 738"/>
                    <a:gd name="T95" fmla="*/ 762 h 3049"/>
                    <a:gd name="T96" fmla="*/ 74 w 738"/>
                    <a:gd name="T97" fmla="*/ 778 h 3049"/>
                    <a:gd name="T98" fmla="*/ 98 w 738"/>
                    <a:gd name="T99" fmla="*/ 868 h 3049"/>
                    <a:gd name="T100" fmla="*/ 262 w 738"/>
                    <a:gd name="T101" fmla="*/ 1032 h 3049"/>
                    <a:gd name="T102" fmla="*/ 426 w 738"/>
                    <a:gd name="T103" fmla="*/ 1196 h 3049"/>
                    <a:gd name="T104" fmla="*/ 590 w 738"/>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8" h="3049">
                      <a:moveTo>
                        <a:pt x="245" y="2442"/>
                      </a:moveTo>
                      <a:lnTo>
                        <a:pt x="245" y="2442"/>
                      </a:lnTo>
                      <a:cubicBezTo>
                        <a:pt x="245" y="2452"/>
                        <a:pt x="251" y="2458"/>
                        <a:pt x="262" y="2458"/>
                      </a:cubicBezTo>
                      <a:lnTo>
                        <a:pt x="262" y="2458"/>
                      </a:lnTo>
                      <a:cubicBezTo>
                        <a:pt x="273" y="2458"/>
                        <a:pt x="279" y="2452"/>
                        <a:pt x="279" y="2442"/>
                      </a:cubicBezTo>
                      <a:lnTo>
                        <a:pt x="279" y="2442"/>
                      </a:lnTo>
                      <a:cubicBezTo>
                        <a:pt x="279" y="2431"/>
                        <a:pt x="273" y="2425"/>
                        <a:pt x="262" y="2425"/>
                      </a:cubicBezTo>
                      <a:lnTo>
                        <a:pt x="262" y="2425"/>
                      </a:lnTo>
                      <a:cubicBezTo>
                        <a:pt x="251" y="2425"/>
                        <a:pt x="245" y="2431"/>
                        <a:pt x="245" y="2442"/>
                      </a:cubicBezTo>
                      <a:close/>
                      <a:moveTo>
                        <a:pt x="311" y="2376"/>
                      </a:moveTo>
                      <a:lnTo>
                        <a:pt x="311" y="2376"/>
                      </a:lnTo>
                      <a:cubicBezTo>
                        <a:pt x="311" y="2387"/>
                        <a:pt x="316" y="2393"/>
                        <a:pt x="328" y="2393"/>
                      </a:cubicBezTo>
                      <a:lnTo>
                        <a:pt x="328" y="2393"/>
                      </a:lnTo>
                      <a:cubicBezTo>
                        <a:pt x="338" y="2393"/>
                        <a:pt x="344" y="2387"/>
                        <a:pt x="344" y="2376"/>
                      </a:cubicBezTo>
                      <a:lnTo>
                        <a:pt x="344" y="2376"/>
                      </a:lnTo>
                      <a:cubicBezTo>
                        <a:pt x="344" y="2365"/>
                        <a:pt x="338" y="2360"/>
                        <a:pt x="328" y="2360"/>
                      </a:cubicBezTo>
                      <a:lnTo>
                        <a:pt x="328" y="2360"/>
                      </a:lnTo>
                      <a:cubicBezTo>
                        <a:pt x="316" y="2360"/>
                        <a:pt x="311" y="2365"/>
                        <a:pt x="311" y="2376"/>
                      </a:cubicBezTo>
                      <a:close/>
                      <a:moveTo>
                        <a:pt x="213" y="2507"/>
                      </a:moveTo>
                      <a:lnTo>
                        <a:pt x="213" y="2507"/>
                      </a:lnTo>
                      <a:cubicBezTo>
                        <a:pt x="213" y="2496"/>
                        <a:pt x="208" y="2491"/>
                        <a:pt x="197" y="2491"/>
                      </a:cubicBezTo>
                      <a:lnTo>
                        <a:pt x="197" y="2491"/>
                      </a:lnTo>
                      <a:cubicBezTo>
                        <a:pt x="185" y="2491"/>
                        <a:pt x="180" y="2496"/>
                        <a:pt x="180" y="2507"/>
                      </a:cubicBezTo>
                      <a:lnTo>
                        <a:pt x="180" y="2507"/>
                      </a:lnTo>
                      <a:cubicBezTo>
                        <a:pt x="180" y="2518"/>
                        <a:pt x="185" y="2524"/>
                        <a:pt x="197" y="2524"/>
                      </a:cubicBezTo>
                      <a:lnTo>
                        <a:pt x="197" y="2524"/>
                      </a:lnTo>
                      <a:cubicBezTo>
                        <a:pt x="208" y="2524"/>
                        <a:pt x="213" y="2518"/>
                        <a:pt x="213" y="2507"/>
                      </a:cubicBezTo>
                      <a:close/>
                      <a:moveTo>
                        <a:pt x="147" y="2573"/>
                      </a:moveTo>
                      <a:lnTo>
                        <a:pt x="147" y="2573"/>
                      </a:lnTo>
                      <a:cubicBezTo>
                        <a:pt x="147" y="2562"/>
                        <a:pt x="142" y="2556"/>
                        <a:pt x="131" y="2556"/>
                      </a:cubicBezTo>
                      <a:lnTo>
                        <a:pt x="131" y="2556"/>
                      </a:lnTo>
                      <a:cubicBezTo>
                        <a:pt x="120" y="2556"/>
                        <a:pt x="115" y="2562"/>
                        <a:pt x="115" y="2573"/>
                      </a:cubicBezTo>
                      <a:lnTo>
                        <a:pt x="115" y="2573"/>
                      </a:lnTo>
                      <a:cubicBezTo>
                        <a:pt x="115" y="2584"/>
                        <a:pt x="120" y="2589"/>
                        <a:pt x="131" y="2589"/>
                      </a:cubicBezTo>
                      <a:lnTo>
                        <a:pt x="131" y="2589"/>
                      </a:lnTo>
                      <a:cubicBezTo>
                        <a:pt x="142" y="2589"/>
                        <a:pt x="147" y="2584"/>
                        <a:pt x="147" y="2573"/>
                      </a:cubicBezTo>
                      <a:close/>
                      <a:moveTo>
                        <a:pt x="81" y="2638"/>
                      </a:moveTo>
                      <a:lnTo>
                        <a:pt x="81" y="2638"/>
                      </a:lnTo>
                      <a:cubicBezTo>
                        <a:pt x="81" y="2627"/>
                        <a:pt x="76" y="2622"/>
                        <a:pt x="66" y="2622"/>
                      </a:cubicBezTo>
                      <a:lnTo>
                        <a:pt x="66" y="2622"/>
                      </a:lnTo>
                      <a:cubicBezTo>
                        <a:pt x="54" y="2622"/>
                        <a:pt x="49" y="2627"/>
                        <a:pt x="49" y="2638"/>
                      </a:cubicBezTo>
                      <a:lnTo>
                        <a:pt x="49" y="2638"/>
                      </a:lnTo>
                      <a:cubicBezTo>
                        <a:pt x="49" y="2650"/>
                        <a:pt x="54" y="2655"/>
                        <a:pt x="66" y="2655"/>
                      </a:cubicBezTo>
                      <a:lnTo>
                        <a:pt x="66" y="2655"/>
                      </a:lnTo>
                      <a:cubicBezTo>
                        <a:pt x="76" y="2655"/>
                        <a:pt x="81" y="2650"/>
                        <a:pt x="81" y="2638"/>
                      </a:cubicBezTo>
                      <a:close/>
                      <a:moveTo>
                        <a:pt x="213" y="541"/>
                      </a:moveTo>
                      <a:lnTo>
                        <a:pt x="213" y="541"/>
                      </a:lnTo>
                      <a:cubicBezTo>
                        <a:pt x="213" y="529"/>
                        <a:pt x="208" y="524"/>
                        <a:pt x="197" y="524"/>
                      </a:cubicBezTo>
                      <a:lnTo>
                        <a:pt x="197" y="524"/>
                      </a:lnTo>
                      <a:cubicBezTo>
                        <a:pt x="185" y="524"/>
                        <a:pt x="180" y="529"/>
                        <a:pt x="180" y="541"/>
                      </a:cubicBezTo>
                      <a:lnTo>
                        <a:pt x="180" y="541"/>
                      </a:lnTo>
                      <a:cubicBezTo>
                        <a:pt x="180" y="551"/>
                        <a:pt x="185" y="557"/>
                        <a:pt x="197" y="557"/>
                      </a:cubicBezTo>
                      <a:lnTo>
                        <a:pt x="197" y="557"/>
                      </a:lnTo>
                      <a:cubicBezTo>
                        <a:pt x="208" y="557"/>
                        <a:pt x="213" y="551"/>
                        <a:pt x="213" y="541"/>
                      </a:cubicBezTo>
                      <a:close/>
                      <a:moveTo>
                        <a:pt x="147" y="475"/>
                      </a:moveTo>
                      <a:lnTo>
                        <a:pt x="147" y="475"/>
                      </a:lnTo>
                      <a:cubicBezTo>
                        <a:pt x="147" y="464"/>
                        <a:pt x="142" y="458"/>
                        <a:pt x="131" y="458"/>
                      </a:cubicBezTo>
                      <a:lnTo>
                        <a:pt x="131" y="458"/>
                      </a:lnTo>
                      <a:cubicBezTo>
                        <a:pt x="120" y="458"/>
                        <a:pt x="115" y="464"/>
                        <a:pt x="115" y="475"/>
                      </a:cubicBezTo>
                      <a:lnTo>
                        <a:pt x="115" y="475"/>
                      </a:lnTo>
                      <a:cubicBezTo>
                        <a:pt x="115" y="486"/>
                        <a:pt x="120" y="491"/>
                        <a:pt x="131" y="491"/>
                      </a:cubicBezTo>
                      <a:lnTo>
                        <a:pt x="131" y="491"/>
                      </a:lnTo>
                      <a:cubicBezTo>
                        <a:pt x="142" y="491"/>
                        <a:pt x="147" y="486"/>
                        <a:pt x="147" y="475"/>
                      </a:cubicBezTo>
                      <a:close/>
                      <a:moveTo>
                        <a:pt x="81" y="409"/>
                      </a:moveTo>
                      <a:lnTo>
                        <a:pt x="81" y="409"/>
                      </a:lnTo>
                      <a:cubicBezTo>
                        <a:pt x="81" y="398"/>
                        <a:pt x="76" y="393"/>
                        <a:pt x="66" y="393"/>
                      </a:cubicBezTo>
                      <a:lnTo>
                        <a:pt x="66" y="393"/>
                      </a:lnTo>
                      <a:cubicBezTo>
                        <a:pt x="54" y="393"/>
                        <a:pt x="49" y="398"/>
                        <a:pt x="49" y="409"/>
                      </a:cubicBezTo>
                      <a:lnTo>
                        <a:pt x="49" y="409"/>
                      </a:lnTo>
                      <a:cubicBezTo>
                        <a:pt x="49" y="420"/>
                        <a:pt x="54" y="426"/>
                        <a:pt x="66" y="426"/>
                      </a:cubicBezTo>
                      <a:lnTo>
                        <a:pt x="66" y="426"/>
                      </a:lnTo>
                      <a:cubicBezTo>
                        <a:pt x="76" y="426"/>
                        <a:pt x="81" y="420"/>
                        <a:pt x="81" y="409"/>
                      </a:cubicBezTo>
                      <a:close/>
                      <a:moveTo>
                        <a:pt x="245" y="606"/>
                      </a:moveTo>
                      <a:lnTo>
                        <a:pt x="245" y="606"/>
                      </a:lnTo>
                      <a:cubicBezTo>
                        <a:pt x="245" y="617"/>
                        <a:pt x="251" y="622"/>
                        <a:pt x="262" y="622"/>
                      </a:cubicBezTo>
                      <a:lnTo>
                        <a:pt x="262" y="622"/>
                      </a:lnTo>
                      <a:cubicBezTo>
                        <a:pt x="273" y="622"/>
                        <a:pt x="279" y="617"/>
                        <a:pt x="279" y="606"/>
                      </a:cubicBezTo>
                      <a:lnTo>
                        <a:pt x="279" y="606"/>
                      </a:lnTo>
                      <a:cubicBezTo>
                        <a:pt x="279" y="595"/>
                        <a:pt x="273" y="589"/>
                        <a:pt x="262" y="589"/>
                      </a:cubicBezTo>
                      <a:lnTo>
                        <a:pt x="262" y="589"/>
                      </a:lnTo>
                      <a:cubicBezTo>
                        <a:pt x="251" y="589"/>
                        <a:pt x="245" y="595"/>
                        <a:pt x="245" y="606"/>
                      </a:cubicBezTo>
                      <a:close/>
                      <a:moveTo>
                        <a:pt x="311" y="672"/>
                      </a:moveTo>
                      <a:lnTo>
                        <a:pt x="311" y="672"/>
                      </a:lnTo>
                      <a:cubicBezTo>
                        <a:pt x="311" y="683"/>
                        <a:pt x="316" y="688"/>
                        <a:pt x="328" y="688"/>
                      </a:cubicBezTo>
                      <a:lnTo>
                        <a:pt x="328" y="688"/>
                      </a:lnTo>
                      <a:cubicBezTo>
                        <a:pt x="338" y="688"/>
                        <a:pt x="344" y="683"/>
                        <a:pt x="344" y="672"/>
                      </a:cubicBezTo>
                      <a:lnTo>
                        <a:pt x="344" y="672"/>
                      </a:lnTo>
                      <a:cubicBezTo>
                        <a:pt x="344" y="660"/>
                        <a:pt x="338" y="655"/>
                        <a:pt x="328" y="655"/>
                      </a:cubicBezTo>
                      <a:lnTo>
                        <a:pt x="328" y="655"/>
                      </a:lnTo>
                      <a:cubicBezTo>
                        <a:pt x="316" y="655"/>
                        <a:pt x="311" y="660"/>
                        <a:pt x="311" y="672"/>
                      </a:cubicBezTo>
                      <a:close/>
                      <a:moveTo>
                        <a:pt x="721" y="1491"/>
                      </a:moveTo>
                      <a:lnTo>
                        <a:pt x="721" y="1491"/>
                      </a:lnTo>
                      <a:cubicBezTo>
                        <a:pt x="732" y="1502"/>
                        <a:pt x="737" y="1513"/>
                        <a:pt x="737" y="1524"/>
                      </a:cubicBezTo>
                      <a:lnTo>
                        <a:pt x="737" y="1524"/>
                      </a:lnTo>
                      <a:cubicBezTo>
                        <a:pt x="737" y="1535"/>
                        <a:pt x="732" y="1545"/>
                        <a:pt x="721" y="1557"/>
                      </a:cubicBezTo>
                      <a:lnTo>
                        <a:pt x="688" y="1590"/>
                      </a:lnTo>
                      <a:lnTo>
                        <a:pt x="655" y="1623"/>
                      </a:lnTo>
                      <a:lnTo>
                        <a:pt x="557" y="1721"/>
                      </a:lnTo>
                      <a:lnTo>
                        <a:pt x="524" y="1754"/>
                      </a:lnTo>
                      <a:lnTo>
                        <a:pt x="491" y="1786"/>
                      </a:lnTo>
                      <a:lnTo>
                        <a:pt x="393" y="1885"/>
                      </a:lnTo>
                      <a:lnTo>
                        <a:pt x="360" y="1917"/>
                      </a:lnTo>
                      <a:lnTo>
                        <a:pt x="328" y="1950"/>
                      </a:lnTo>
                      <a:lnTo>
                        <a:pt x="229" y="2048"/>
                      </a:lnTo>
                      <a:lnTo>
                        <a:pt x="197" y="2081"/>
                      </a:lnTo>
                      <a:lnTo>
                        <a:pt x="164" y="2114"/>
                      </a:lnTo>
                      <a:lnTo>
                        <a:pt x="66" y="2212"/>
                      </a:lnTo>
                      <a:lnTo>
                        <a:pt x="66" y="2212"/>
                      </a:lnTo>
                      <a:cubicBezTo>
                        <a:pt x="54" y="2223"/>
                        <a:pt x="49" y="2234"/>
                        <a:pt x="49" y="2245"/>
                      </a:cubicBezTo>
                      <a:lnTo>
                        <a:pt x="49" y="2245"/>
                      </a:lnTo>
                      <a:cubicBezTo>
                        <a:pt x="49" y="2256"/>
                        <a:pt x="57" y="2264"/>
                        <a:pt x="74" y="2270"/>
                      </a:cubicBezTo>
                      <a:lnTo>
                        <a:pt x="74" y="2270"/>
                      </a:lnTo>
                      <a:cubicBezTo>
                        <a:pt x="90" y="2275"/>
                        <a:pt x="109" y="2278"/>
                        <a:pt x="131" y="2278"/>
                      </a:cubicBezTo>
                      <a:lnTo>
                        <a:pt x="459" y="2278"/>
                      </a:lnTo>
                      <a:lnTo>
                        <a:pt x="459" y="2278"/>
                      </a:lnTo>
                      <a:cubicBezTo>
                        <a:pt x="480" y="2278"/>
                        <a:pt x="500" y="2281"/>
                        <a:pt x="516" y="2286"/>
                      </a:cubicBezTo>
                      <a:lnTo>
                        <a:pt x="516" y="2286"/>
                      </a:lnTo>
                      <a:cubicBezTo>
                        <a:pt x="532" y="2291"/>
                        <a:pt x="541" y="2300"/>
                        <a:pt x="541" y="2310"/>
                      </a:cubicBezTo>
                      <a:lnTo>
                        <a:pt x="541" y="2310"/>
                      </a:lnTo>
                      <a:cubicBezTo>
                        <a:pt x="541" y="2321"/>
                        <a:pt x="535" y="2333"/>
                        <a:pt x="524" y="2344"/>
                      </a:cubicBezTo>
                      <a:lnTo>
                        <a:pt x="491" y="2376"/>
                      </a:lnTo>
                      <a:lnTo>
                        <a:pt x="459" y="2409"/>
                      </a:lnTo>
                      <a:lnTo>
                        <a:pt x="426" y="2442"/>
                      </a:lnTo>
                      <a:lnTo>
                        <a:pt x="393" y="2474"/>
                      </a:lnTo>
                      <a:lnTo>
                        <a:pt x="360" y="2507"/>
                      </a:lnTo>
                      <a:lnTo>
                        <a:pt x="328" y="2540"/>
                      </a:lnTo>
                      <a:lnTo>
                        <a:pt x="295" y="2573"/>
                      </a:lnTo>
                      <a:lnTo>
                        <a:pt x="262" y="2606"/>
                      </a:lnTo>
                      <a:lnTo>
                        <a:pt x="229" y="2638"/>
                      </a:lnTo>
                      <a:lnTo>
                        <a:pt x="197" y="2671"/>
                      </a:lnTo>
                      <a:lnTo>
                        <a:pt x="164" y="2704"/>
                      </a:lnTo>
                      <a:lnTo>
                        <a:pt x="131" y="2737"/>
                      </a:lnTo>
                      <a:lnTo>
                        <a:pt x="98" y="2769"/>
                      </a:lnTo>
                      <a:lnTo>
                        <a:pt x="66" y="2802"/>
                      </a:lnTo>
                      <a:lnTo>
                        <a:pt x="66" y="2802"/>
                      </a:lnTo>
                      <a:cubicBezTo>
                        <a:pt x="54" y="2814"/>
                        <a:pt x="49" y="2824"/>
                        <a:pt x="49" y="2835"/>
                      </a:cubicBezTo>
                      <a:lnTo>
                        <a:pt x="49" y="2835"/>
                      </a:lnTo>
                      <a:cubicBezTo>
                        <a:pt x="49" y="2846"/>
                        <a:pt x="57" y="2854"/>
                        <a:pt x="74" y="2860"/>
                      </a:cubicBezTo>
                      <a:lnTo>
                        <a:pt x="123" y="2877"/>
                      </a:lnTo>
                      <a:lnTo>
                        <a:pt x="123" y="2877"/>
                      </a:lnTo>
                      <a:cubicBezTo>
                        <a:pt x="139" y="2882"/>
                        <a:pt x="147" y="2889"/>
                        <a:pt x="147" y="2901"/>
                      </a:cubicBezTo>
                      <a:lnTo>
                        <a:pt x="147" y="2901"/>
                      </a:lnTo>
                      <a:cubicBezTo>
                        <a:pt x="147" y="2912"/>
                        <a:pt x="142" y="2923"/>
                        <a:pt x="131" y="2933"/>
                      </a:cubicBezTo>
                      <a:lnTo>
                        <a:pt x="98" y="2966"/>
                      </a:lnTo>
                      <a:lnTo>
                        <a:pt x="66" y="2999"/>
                      </a:lnTo>
                      <a:lnTo>
                        <a:pt x="33" y="3032"/>
                      </a:lnTo>
                      <a:lnTo>
                        <a:pt x="33" y="3032"/>
                      </a:lnTo>
                      <a:cubicBezTo>
                        <a:pt x="22" y="3043"/>
                        <a:pt x="10" y="3048"/>
                        <a:pt x="0" y="3048"/>
                      </a:cubicBezTo>
                      <a:lnTo>
                        <a:pt x="0" y="2720"/>
                      </a:lnTo>
                      <a:lnTo>
                        <a:pt x="0" y="2720"/>
                      </a:lnTo>
                      <a:cubicBezTo>
                        <a:pt x="10" y="2720"/>
                        <a:pt x="16" y="2715"/>
                        <a:pt x="16" y="2704"/>
                      </a:cubicBezTo>
                      <a:lnTo>
                        <a:pt x="16" y="2704"/>
                      </a:lnTo>
                      <a:cubicBezTo>
                        <a:pt x="16" y="2693"/>
                        <a:pt x="10" y="2687"/>
                        <a:pt x="0" y="2687"/>
                      </a:cubicBezTo>
                      <a:lnTo>
                        <a:pt x="0" y="2589"/>
                      </a:lnTo>
                      <a:lnTo>
                        <a:pt x="0" y="2589"/>
                      </a:lnTo>
                      <a:cubicBezTo>
                        <a:pt x="10" y="2589"/>
                        <a:pt x="22" y="2584"/>
                        <a:pt x="33" y="2573"/>
                      </a:cubicBezTo>
                      <a:lnTo>
                        <a:pt x="66" y="2540"/>
                      </a:lnTo>
                      <a:lnTo>
                        <a:pt x="164" y="2442"/>
                      </a:lnTo>
                      <a:lnTo>
                        <a:pt x="197" y="2409"/>
                      </a:lnTo>
                      <a:lnTo>
                        <a:pt x="197" y="2409"/>
                      </a:lnTo>
                      <a:cubicBezTo>
                        <a:pt x="208" y="2398"/>
                        <a:pt x="213" y="2387"/>
                        <a:pt x="213" y="2376"/>
                      </a:cubicBezTo>
                      <a:lnTo>
                        <a:pt x="213" y="2376"/>
                      </a:lnTo>
                      <a:cubicBezTo>
                        <a:pt x="213" y="2365"/>
                        <a:pt x="205" y="2357"/>
                        <a:pt x="188" y="2351"/>
                      </a:cubicBezTo>
                      <a:lnTo>
                        <a:pt x="188" y="2351"/>
                      </a:lnTo>
                      <a:cubicBezTo>
                        <a:pt x="172" y="2346"/>
                        <a:pt x="152" y="2344"/>
                        <a:pt x="131" y="2344"/>
                      </a:cubicBezTo>
                      <a:lnTo>
                        <a:pt x="0" y="2344"/>
                      </a:lnTo>
                      <a:lnTo>
                        <a:pt x="0" y="2131"/>
                      </a:lnTo>
                      <a:lnTo>
                        <a:pt x="0" y="2131"/>
                      </a:lnTo>
                      <a:cubicBezTo>
                        <a:pt x="10" y="2131"/>
                        <a:pt x="22" y="2125"/>
                        <a:pt x="33" y="2114"/>
                      </a:cubicBezTo>
                      <a:lnTo>
                        <a:pt x="66" y="2081"/>
                      </a:lnTo>
                      <a:lnTo>
                        <a:pt x="98" y="2048"/>
                      </a:lnTo>
                      <a:lnTo>
                        <a:pt x="131" y="2016"/>
                      </a:lnTo>
                      <a:lnTo>
                        <a:pt x="164" y="1982"/>
                      </a:lnTo>
                      <a:lnTo>
                        <a:pt x="197" y="1950"/>
                      </a:lnTo>
                      <a:lnTo>
                        <a:pt x="229" y="1917"/>
                      </a:lnTo>
                      <a:lnTo>
                        <a:pt x="262" y="1885"/>
                      </a:lnTo>
                      <a:lnTo>
                        <a:pt x="295" y="1852"/>
                      </a:lnTo>
                      <a:lnTo>
                        <a:pt x="328" y="1819"/>
                      </a:lnTo>
                      <a:lnTo>
                        <a:pt x="360" y="1786"/>
                      </a:lnTo>
                      <a:lnTo>
                        <a:pt x="393" y="1754"/>
                      </a:lnTo>
                      <a:lnTo>
                        <a:pt x="426" y="1721"/>
                      </a:lnTo>
                      <a:lnTo>
                        <a:pt x="459" y="1688"/>
                      </a:lnTo>
                      <a:lnTo>
                        <a:pt x="491" y="1655"/>
                      </a:lnTo>
                      <a:lnTo>
                        <a:pt x="524" y="1623"/>
                      </a:lnTo>
                      <a:lnTo>
                        <a:pt x="557" y="1590"/>
                      </a:lnTo>
                      <a:lnTo>
                        <a:pt x="590" y="1557"/>
                      </a:lnTo>
                      <a:lnTo>
                        <a:pt x="590" y="1557"/>
                      </a:lnTo>
                      <a:cubicBezTo>
                        <a:pt x="601" y="1545"/>
                        <a:pt x="606" y="1535"/>
                        <a:pt x="606" y="1524"/>
                      </a:cubicBezTo>
                      <a:lnTo>
                        <a:pt x="606" y="1524"/>
                      </a:lnTo>
                      <a:cubicBezTo>
                        <a:pt x="606" y="1513"/>
                        <a:pt x="601" y="1502"/>
                        <a:pt x="590" y="1491"/>
                      </a:cubicBezTo>
                      <a:lnTo>
                        <a:pt x="33" y="934"/>
                      </a:lnTo>
                      <a:lnTo>
                        <a:pt x="33" y="934"/>
                      </a:lnTo>
                      <a:cubicBezTo>
                        <a:pt x="22" y="923"/>
                        <a:pt x="10" y="917"/>
                        <a:pt x="0" y="917"/>
                      </a:cubicBezTo>
                      <a:lnTo>
                        <a:pt x="0" y="704"/>
                      </a:lnTo>
                      <a:lnTo>
                        <a:pt x="131" y="704"/>
                      </a:lnTo>
                      <a:lnTo>
                        <a:pt x="131" y="704"/>
                      </a:lnTo>
                      <a:cubicBezTo>
                        <a:pt x="152" y="704"/>
                        <a:pt x="172" y="702"/>
                        <a:pt x="188" y="696"/>
                      </a:cubicBezTo>
                      <a:lnTo>
                        <a:pt x="188" y="696"/>
                      </a:lnTo>
                      <a:cubicBezTo>
                        <a:pt x="205" y="691"/>
                        <a:pt x="213" y="683"/>
                        <a:pt x="213" y="672"/>
                      </a:cubicBezTo>
                      <a:lnTo>
                        <a:pt x="213" y="672"/>
                      </a:lnTo>
                      <a:cubicBezTo>
                        <a:pt x="213" y="660"/>
                        <a:pt x="208" y="650"/>
                        <a:pt x="197" y="639"/>
                      </a:cubicBezTo>
                      <a:lnTo>
                        <a:pt x="164" y="606"/>
                      </a:lnTo>
                      <a:lnTo>
                        <a:pt x="131" y="573"/>
                      </a:lnTo>
                      <a:lnTo>
                        <a:pt x="98" y="541"/>
                      </a:lnTo>
                      <a:lnTo>
                        <a:pt x="66" y="508"/>
                      </a:lnTo>
                      <a:lnTo>
                        <a:pt x="33" y="475"/>
                      </a:lnTo>
                      <a:lnTo>
                        <a:pt x="33" y="475"/>
                      </a:lnTo>
                      <a:cubicBezTo>
                        <a:pt x="22" y="464"/>
                        <a:pt x="10" y="458"/>
                        <a:pt x="0" y="458"/>
                      </a:cubicBezTo>
                      <a:lnTo>
                        <a:pt x="0" y="360"/>
                      </a:lnTo>
                      <a:lnTo>
                        <a:pt x="0" y="360"/>
                      </a:lnTo>
                      <a:cubicBezTo>
                        <a:pt x="10" y="360"/>
                        <a:pt x="16" y="355"/>
                        <a:pt x="16" y="344"/>
                      </a:cubicBezTo>
                      <a:lnTo>
                        <a:pt x="16" y="344"/>
                      </a:lnTo>
                      <a:cubicBezTo>
                        <a:pt x="16" y="333"/>
                        <a:pt x="10" y="327"/>
                        <a:pt x="0" y="327"/>
                      </a:cubicBezTo>
                      <a:lnTo>
                        <a:pt x="0" y="0"/>
                      </a:lnTo>
                      <a:lnTo>
                        <a:pt x="0" y="0"/>
                      </a:lnTo>
                      <a:cubicBezTo>
                        <a:pt x="10" y="0"/>
                        <a:pt x="22" y="5"/>
                        <a:pt x="33" y="15"/>
                      </a:cubicBezTo>
                      <a:lnTo>
                        <a:pt x="66" y="49"/>
                      </a:lnTo>
                      <a:lnTo>
                        <a:pt x="131" y="114"/>
                      </a:lnTo>
                      <a:lnTo>
                        <a:pt x="131" y="114"/>
                      </a:lnTo>
                      <a:cubicBezTo>
                        <a:pt x="142" y="125"/>
                        <a:pt x="147" y="136"/>
                        <a:pt x="147" y="147"/>
                      </a:cubicBezTo>
                      <a:lnTo>
                        <a:pt x="147" y="147"/>
                      </a:lnTo>
                      <a:cubicBezTo>
                        <a:pt x="147" y="158"/>
                        <a:pt x="139" y="166"/>
                        <a:pt x="123" y="172"/>
                      </a:cubicBezTo>
                      <a:lnTo>
                        <a:pt x="74" y="188"/>
                      </a:lnTo>
                      <a:lnTo>
                        <a:pt x="74" y="188"/>
                      </a:lnTo>
                      <a:cubicBezTo>
                        <a:pt x="57" y="194"/>
                        <a:pt x="49" y="202"/>
                        <a:pt x="49" y="213"/>
                      </a:cubicBezTo>
                      <a:lnTo>
                        <a:pt x="49" y="213"/>
                      </a:lnTo>
                      <a:cubicBezTo>
                        <a:pt x="49" y="224"/>
                        <a:pt x="54" y="235"/>
                        <a:pt x="66" y="245"/>
                      </a:cubicBezTo>
                      <a:lnTo>
                        <a:pt x="98" y="279"/>
                      </a:lnTo>
                      <a:lnTo>
                        <a:pt x="131" y="311"/>
                      </a:lnTo>
                      <a:lnTo>
                        <a:pt x="229" y="409"/>
                      </a:lnTo>
                      <a:lnTo>
                        <a:pt x="262" y="442"/>
                      </a:lnTo>
                      <a:lnTo>
                        <a:pt x="295" y="475"/>
                      </a:lnTo>
                      <a:lnTo>
                        <a:pt x="393" y="573"/>
                      </a:lnTo>
                      <a:lnTo>
                        <a:pt x="426" y="606"/>
                      </a:lnTo>
                      <a:lnTo>
                        <a:pt x="459" y="639"/>
                      </a:lnTo>
                      <a:lnTo>
                        <a:pt x="524" y="704"/>
                      </a:lnTo>
                      <a:lnTo>
                        <a:pt x="524" y="704"/>
                      </a:lnTo>
                      <a:cubicBezTo>
                        <a:pt x="535" y="715"/>
                        <a:pt x="541" y="726"/>
                        <a:pt x="541" y="737"/>
                      </a:cubicBezTo>
                      <a:lnTo>
                        <a:pt x="541" y="737"/>
                      </a:lnTo>
                      <a:cubicBezTo>
                        <a:pt x="541" y="748"/>
                        <a:pt x="532" y="756"/>
                        <a:pt x="516" y="762"/>
                      </a:cubicBezTo>
                      <a:lnTo>
                        <a:pt x="516" y="762"/>
                      </a:lnTo>
                      <a:cubicBezTo>
                        <a:pt x="500" y="767"/>
                        <a:pt x="480" y="770"/>
                        <a:pt x="459" y="770"/>
                      </a:cubicBezTo>
                      <a:lnTo>
                        <a:pt x="131" y="770"/>
                      </a:lnTo>
                      <a:lnTo>
                        <a:pt x="131" y="770"/>
                      </a:lnTo>
                      <a:cubicBezTo>
                        <a:pt x="109" y="770"/>
                        <a:pt x="90" y="773"/>
                        <a:pt x="74" y="778"/>
                      </a:cubicBezTo>
                      <a:lnTo>
                        <a:pt x="74" y="778"/>
                      </a:lnTo>
                      <a:cubicBezTo>
                        <a:pt x="57" y="784"/>
                        <a:pt x="49" y="792"/>
                        <a:pt x="49" y="803"/>
                      </a:cubicBezTo>
                      <a:lnTo>
                        <a:pt x="49" y="803"/>
                      </a:lnTo>
                      <a:cubicBezTo>
                        <a:pt x="49" y="814"/>
                        <a:pt x="54" y="824"/>
                        <a:pt x="66" y="835"/>
                      </a:cubicBezTo>
                      <a:lnTo>
                        <a:pt x="98" y="868"/>
                      </a:lnTo>
                      <a:lnTo>
                        <a:pt x="131" y="901"/>
                      </a:lnTo>
                      <a:lnTo>
                        <a:pt x="164" y="934"/>
                      </a:lnTo>
                      <a:lnTo>
                        <a:pt x="197" y="966"/>
                      </a:lnTo>
                      <a:lnTo>
                        <a:pt x="229" y="999"/>
                      </a:lnTo>
                      <a:lnTo>
                        <a:pt x="262" y="1032"/>
                      </a:lnTo>
                      <a:lnTo>
                        <a:pt x="295" y="1065"/>
                      </a:lnTo>
                      <a:lnTo>
                        <a:pt x="328" y="1098"/>
                      </a:lnTo>
                      <a:lnTo>
                        <a:pt x="360" y="1130"/>
                      </a:lnTo>
                      <a:lnTo>
                        <a:pt x="393" y="1163"/>
                      </a:lnTo>
                      <a:lnTo>
                        <a:pt x="426" y="1196"/>
                      </a:lnTo>
                      <a:lnTo>
                        <a:pt x="459" y="1229"/>
                      </a:lnTo>
                      <a:lnTo>
                        <a:pt x="491" y="1262"/>
                      </a:lnTo>
                      <a:lnTo>
                        <a:pt x="524" y="1294"/>
                      </a:lnTo>
                      <a:lnTo>
                        <a:pt x="557" y="1327"/>
                      </a:lnTo>
                      <a:lnTo>
                        <a:pt x="590" y="1360"/>
                      </a:lnTo>
                      <a:lnTo>
                        <a:pt x="622" y="1393"/>
                      </a:lnTo>
                      <a:lnTo>
                        <a:pt x="655" y="1426"/>
                      </a:lnTo>
                      <a:lnTo>
                        <a:pt x="688" y="1458"/>
                      </a:lnTo>
                      <a:lnTo>
                        <a:pt x="721" y="1491"/>
                      </a:ln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338">
                  <a:extLst>
                    <a:ext uri="{FF2B5EF4-FFF2-40B4-BE49-F238E27FC236}">
                      <a16:creationId xmlns:a16="http://schemas.microsoft.com/office/drawing/2014/main" id="{7CDB89C0-D548-C94A-9CBA-3D3930B75EF4}"/>
                    </a:ext>
                  </a:extLst>
                </p:cNvPr>
                <p:cNvSpPr>
                  <a:spLocks noChangeArrowheads="1"/>
                </p:cNvSpPr>
                <p:nvPr/>
              </p:nvSpPr>
              <p:spPr bwMode="auto">
                <a:xfrm>
                  <a:off x="4452938"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3 w 476"/>
                    <a:gd name="T13" fmla="*/ 377 h 952"/>
                    <a:gd name="T14" fmla="*/ 360 w 476"/>
                    <a:gd name="T15" fmla="*/ 344 h 952"/>
                    <a:gd name="T16" fmla="*/ 328 w 476"/>
                    <a:gd name="T17" fmla="*/ 311 h 952"/>
                    <a:gd name="T18" fmla="*/ 295 w 476"/>
                    <a:gd name="T19" fmla="*/ 278 h 952"/>
                    <a:gd name="T20" fmla="*/ 262 w 476"/>
                    <a:gd name="T21" fmla="*/ 245 h 952"/>
                    <a:gd name="T22" fmla="*/ 229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29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29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3" y="377"/>
                      </a:lnTo>
                      <a:lnTo>
                        <a:pt x="360" y="344"/>
                      </a:lnTo>
                      <a:lnTo>
                        <a:pt x="328" y="311"/>
                      </a:lnTo>
                      <a:lnTo>
                        <a:pt x="295" y="278"/>
                      </a:lnTo>
                      <a:lnTo>
                        <a:pt x="262" y="245"/>
                      </a:lnTo>
                      <a:lnTo>
                        <a:pt x="229" y="213"/>
                      </a:lnTo>
                      <a:lnTo>
                        <a:pt x="197" y="180"/>
                      </a:lnTo>
                      <a:lnTo>
                        <a:pt x="164" y="147"/>
                      </a:lnTo>
                      <a:lnTo>
                        <a:pt x="131" y="114"/>
                      </a:lnTo>
                      <a:lnTo>
                        <a:pt x="98" y="81"/>
                      </a:lnTo>
                      <a:lnTo>
                        <a:pt x="66" y="49"/>
                      </a:lnTo>
                      <a:lnTo>
                        <a:pt x="33" y="16"/>
                      </a:lnTo>
                      <a:lnTo>
                        <a:pt x="33" y="16"/>
                      </a:lnTo>
                      <a:cubicBezTo>
                        <a:pt x="22" y="5"/>
                        <a:pt x="10" y="0"/>
                        <a:pt x="0" y="0"/>
                      </a:cubicBezTo>
                      <a:lnTo>
                        <a:pt x="0" y="131"/>
                      </a:lnTo>
                      <a:lnTo>
                        <a:pt x="0" y="131"/>
                      </a:lnTo>
                      <a:cubicBezTo>
                        <a:pt x="10" y="131"/>
                        <a:pt x="22" y="137"/>
                        <a:pt x="33" y="147"/>
                      </a:cubicBezTo>
                      <a:lnTo>
                        <a:pt x="66" y="180"/>
                      </a:lnTo>
                      <a:lnTo>
                        <a:pt x="98" y="213"/>
                      </a:lnTo>
                      <a:lnTo>
                        <a:pt x="131" y="245"/>
                      </a:lnTo>
                      <a:lnTo>
                        <a:pt x="229" y="344"/>
                      </a:lnTo>
                      <a:lnTo>
                        <a:pt x="262" y="377"/>
                      </a:lnTo>
                      <a:lnTo>
                        <a:pt x="295" y="409"/>
                      </a:lnTo>
                      <a:lnTo>
                        <a:pt x="328" y="442"/>
                      </a:lnTo>
                      <a:lnTo>
                        <a:pt x="328" y="442"/>
                      </a:lnTo>
                      <a:cubicBezTo>
                        <a:pt x="338" y="453"/>
                        <a:pt x="344" y="464"/>
                        <a:pt x="344" y="475"/>
                      </a:cubicBezTo>
                      <a:lnTo>
                        <a:pt x="344" y="475"/>
                      </a:lnTo>
                      <a:cubicBezTo>
                        <a:pt x="344" y="486"/>
                        <a:pt x="338" y="496"/>
                        <a:pt x="328" y="508"/>
                      </a:cubicBezTo>
                      <a:lnTo>
                        <a:pt x="295" y="541"/>
                      </a:lnTo>
                      <a:lnTo>
                        <a:pt x="262" y="574"/>
                      </a:lnTo>
                      <a:lnTo>
                        <a:pt x="229" y="606"/>
                      </a:lnTo>
                      <a:lnTo>
                        <a:pt x="197" y="639"/>
                      </a:lnTo>
                      <a:lnTo>
                        <a:pt x="164" y="672"/>
                      </a:lnTo>
                      <a:lnTo>
                        <a:pt x="131" y="705"/>
                      </a:lnTo>
                      <a:lnTo>
                        <a:pt x="98" y="737"/>
                      </a:lnTo>
                      <a:lnTo>
                        <a:pt x="66" y="770"/>
                      </a:lnTo>
                      <a:lnTo>
                        <a:pt x="33" y="803"/>
                      </a:lnTo>
                      <a:lnTo>
                        <a:pt x="33" y="803"/>
                      </a:lnTo>
                      <a:cubicBezTo>
                        <a:pt x="22" y="814"/>
                        <a:pt x="10" y="819"/>
                        <a:pt x="0" y="819"/>
                      </a:cubicBezTo>
                      <a:lnTo>
                        <a:pt x="0" y="951"/>
                      </a:lnTo>
                      <a:lnTo>
                        <a:pt x="0" y="951"/>
                      </a:lnTo>
                      <a:cubicBezTo>
                        <a:pt x="10" y="951"/>
                        <a:pt x="22" y="945"/>
                        <a:pt x="33" y="933"/>
                      </a:cubicBezTo>
                      <a:lnTo>
                        <a:pt x="459" y="50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3" name="Group 623">
                  <a:extLst>
                    <a:ext uri="{FF2B5EF4-FFF2-40B4-BE49-F238E27FC236}">
                      <a16:creationId xmlns:a16="http://schemas.microsoft.com/office/drawing/2014/main" id="{946009A0-FDE6-3844-A67A-73C03E2DB8BB}"/>
                    </a:ext>
                  </a:extLst>
                </p:cNvPr>
                <p:cNvGrpSpPr/>
                <p:nvPr/>
              </p:nvGrpSpPr>
              <p:grpSpPr>
                <a:xfrm>
                  <a:off x="4400550" y="2360613"/>
                  <a:ext cx="106363" cy="107950"/>
                  <a:chOff x="4400550" y="2360613"/>
                  <a:chExt cx="106363" cy="107950"/>
                </a:xfrm>
                <a:solidFill>
                  <a:schemeClr val="accent2"/>
                </a:solidFill>
              </p:grpSpPr>
              <p:sp>
                <p:nvSpPr>
                  <p:cNvPr id="64" name="Freeform 200">
                    <a:extLst>
                      <a:ext uri="{FF2B5EF4-FFF2-40B4-BE49-F238E27FC236}">
                        <a16:creationId xmlns:a16="http://schemas.microsoft.com/office/drawing/2014/main" id="{94E172EC-2D8A-5040-909C-D5E692B21BF5}"/>
                      </a:ext>
                    </a:extLst>
                  </p:cNvPr>
                  <p:cNvSpPr>
                    <a:spLocks noChangeArrowheads="1"/>
                  </p:cNvSpPr>
                  <p:nvPr/>
                </p:nvSpPr>
                <p:spPr bwMode="auto">
                  <a:xfrm>
                    <a:off x="4400550" y="2360613"/>
                    <a:ext cx="41275" cy="41275"/>
                  </a:xfrm>
                  <a:custGeom>
                    <a:avLst/>
                    <a:gdLst>
                      <a:gd name="T0" fmla="*/ 107 w 113"/>
                      <a:gd name="T1" fmla="*/ 25 h 114"/>
                      <a:gd name="T2" fmla="*/ 107 w 113"/>
                      <a:gd name="T3" fmla="*/ 25 h 114"/>
                      <a:gd name="T4" fmla="*/ 82 w 113"/>
                      <a:gd name="T5" fmla="*/ 0 h 114"/>
                      <a:gd name="T6" fmla="*/ 82 w 113"/>
                      <a:gd name="T7" fmla="*/ 0 h 114"/>
                      <a:gd name="T8" fmla="*/ 50 w 113"/>
                      <a:gd name="T9" fmla="*/ 17 h 114"/>
                      <a:gd name="T10" fmla="*/ 16 w 113"/>
                      <a:gd name="T11" fmla="*/ 50 h 114"/>
                      <a:gd name="T12" fmla="*/ 16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7 w 113"/>
                      <a:gd name="T27" fmla="*/ 74 h 114"/>
                      <a:gd name="T28" fmla="*/ 107 w 113"/>
                      <a:gd name="T29" fmla="*/ 74 h 114"/>
                      <a:gd name="T30" fmla="*/ 107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7" y="25"/>
                        </a:moveTo>
                        <a:lnTo>
                          <a:pt x="107" y="25"/>
                        </a:lnTo>
                        <a:cubicBezTo>
                          <a:pt x="101" y="9"/>
                          <a:pt x="93" y="0"/>
                          <a:pt x="82" y="0"/>
                        </a:cubicBezTo>
                        <a:lnTo>
                          <a:pt x="82" y="0"/>
                        </a:lnTo>
                        <a:cubicBezTo>
                          <a:pt x="71" y="0"/>
                          <a:pt x="60" y="6"/>
                          <a:pt x="50" y="17"/>
                        </a:cubicBezTo>
                        <a:lnTo>
                          <a:pt x="16" y="50"/>
                        </a:lnTo>
                        <a:lnTo>
                          <a:pt x="16" y="50"/>
                        </a:lnTo>
                        <a:cubicBezTo>
                          <a:pt x="6" y="60"/>
                          <a:pt x="0" y="72"/>
                          <a:pt x="0" y="82"/>
                        </a:cubicBezTo>
                        <a:lnTo>
                          <a:pt x="0" y="82"/>
                        </a:lnTo>
                        <a:cubicBezTo>
                          <a:pt x="0" y="93"/>
                          <a:pt x="9" y="101"/>
                          <a:pt x="25" y="107"/>
                        </a:cubicBezTo>
                        <a:lnTo>
                          <a:pt x="25" y="107"/>
                        </a:lnTo>
                        <a:cubicBezTo>
                          <a:pt x="41" y="113"/>
                          <a:pt x="57" y="113"/>
                          <a:pt x="74" y="107"/>
                        </a:cubicBezTo>
                        <a:lnTo>
                          <a:pt x="74" y="107"/>
                        </a:lnTo>
                        <a:cubicBezTo>
                          <a:pt x="90" y="101"/>
                          <a:pt x="101" y="91"/>
                          <a:pt x="107" y="74"/>
                        </a:cubicBezTo>
                        <a:lnTo>
                          <a:pt x="107" y="74"/>
                        </a:lnTo>
                        <a:cubicBezTo>
                          <a:pt x="112" y="57"/>
                          <a:pt x="112" y="42"/>
                          <a:pt x="107"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203">
                    <a:extLst>
                      <a:ext uri="{FF2B5EF4-FFF2-40B4-BE49-F238E27FC236}">
                        <a16:creationId xmlns:a16="http://schemas.microsoft.com/office/drawing/2014/main" id="{0727DF13-4513-A749-AD13-B9160D4C0306}"/>
                      </a:ext>
                    </a:extLst>
                  </p:cNvPr>
                  <p:cNvSpPr>
                    <a:spLocks noChangeArrowheads="1"/>
                  </p:cNvSpPr>
                  <p:nvPr/>
                </p:nvSpPr>
                <p:spPr bwMode="auto">
                  <a:xfrm>
                    <a:off x="4400550"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6 w 113"/>
                      <a:gd name="T13" fmla="*/ 63 h 113"/>
                      <a:gd name="T14" fmla="*/ 50 w 113"/>
                      <a:gd name="T15" fmla="*/ 95 h 113"/>
                      <a:gd name="T16" fmla="*/ 50 w 113"/>
                      <a:gd name="T17" fmla="*/ 95 h 113"/>
                      <a:gd name="T18" fmla="*/ 82 w 113"/>
                      <a:gd name="T19" fmla="*/ 112 h 113"/>
                      <a:gd name="T20" fmla="*/ 82 w 113"/>
                      <a:gd name="T21" fmla="*/ 112 h 113"/>
                      <a:gd name="T22" fmla="*/ 107 w 113"/>
                      <a:gd name="T23" fmla="*/ 87 h 113"/>
                      <a:gd name="T24" fmla="*/ 107 w 113"/>
                      <a:gd name="T25" fmla="*/ 87 h 113"/>
                      <a:gd name="T26" fmla="*/ 107 w 113"/>
                      <a:gd name="T27" fmla="*/ 38 h 113"/>
                      <a:gd name="T28" fmla="*/ 107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7" y="0"/>
                          <a:pt x="41" y="0"/>
                          <a:pt x="25" y="5"/>
                        </a:cubicBezTo>
                        <a:lnTo>
                          <a:pt x="25" y="5"/>
                        </a:lnTo>
                        <a:cubicBezTo>
                          <a:pt x="9" y="10"/>
                          <a:pt x="0" y="18"/>
                          <a:pt x="0" y="30"/>
                        </a:cubicBezTo>
                        <a:lnTo>
                          <a:pt x="0" y="30"/>
                        </a:lnTo>
                        <a:cubicBezTo>
                          <a:pt x="0" y="40"/>
                          <a:pt x="6" y="51"/>
                          <a:pt x="16" y="63"/>
                        </a:cubicBezTo>
                        <a:lnTo>
                          <a:pt x="50" y="95"/>
                        </a:lnTo>
                        <a:lnTo>
                          <a:pt x="50" y="95"/>
                        </a:lnTo>
                        <a:cubicBezTo>
                          <a:pt x="60" y="106"/>
                          <a:pt x="71" y="112"/>
                          <a:pt x="82" y="112"/>
                        </a:cubicBezTo>
                        <a:lnTo>
                          <a:pt x="82" y="112"/>
                        </a:lnTo>
                        <a:cubicBezTo>
                          <a:pt x="93" y="112"/>
                          <a:pt x="101" y="103"/>
                          <a:pt x="107" y="87"/>
                        </a:cubicBezTo>
                        <a:lnTo>
                          <a:pt x="107" y="87"/>
                        </a:lnTo>
                        <a:cubicBezTo>
                          <a:pt x="112" y="71"/>
                          <a:pt x="112" y="54"/>
                          <a:pt x="107" y="38"/>
                        </a:cubicBezTo>
                        <a:lnTo>
                          <a:pt x="107"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344">
                    <a:extLst>
                      <a:ext uri="{FF2B5EF4-FFF2-40B4-BE49-F238E27FC236}">
                        <a16:creationId xmlns:a16="http://schemas.microsoft.com/office/drawing/2014/main" id="{94091945-0C44-3E46-870A-C95763FCF0D9}"/>
                      </a:ext>
                    </a:extLst>
                  </p:cNvPr>
                  <p:cNvSpPr>
                    <a:spLocks noChangeArrowheads="1"/>
                  </p:cNvSpPr>
                  <p:nvPr/>
                </p:nvSpPr>
                <p:spPr bwMode="auto">
                  <a:xfrm>
                    <a:off x="4465638" y="2360613"/>
                    <a:ext cx="41275" cy="41275"/>
                  </a:xfrm>
                  <a:custGeom>
                    <a:avLst/>
                    <a:gdLst>
                      <a:gd name="T0" fmla="*/ 39 w 113"/>
                      <a:gd name="T1" fmla="*/ 107 h 114"/>
                      <a:gd name="T2" fmla="*/ 39 w 113"/>
                      <a:gd name="T3" fmla="*/ 107 h 114"/>
                      <a:gd name="T4" fmla="*/ 88 w 113"/>
                      <a:gd name="T5" fmla="*/ 107 h 114"/>
                      <a:gd name="T6" fmla="*/ 88 w 113"/>
                      <a:gd name="T7" fmla="*/ 107 h 114"/>
                      <a:gd name="T8" fmla="*/ 112 w 113"/>
                      <a:gd name="T9" fmla="*/ 82 h 114"/>
                      <a:gd name="T10" fmla="*/ 112 w 113"/>
                      <a:gd name="T11" fmla="*/ 82 h 114"/>
                      <a:gd name="T12" fmla="*/ 96 w 113"/>
                      <a:gd name="T13" fmla="*/ 50 h 114"/>
                      <a:gd name="T14" fmla="*/ 63 w 113"/>
                      <a:gd name="T15" fmla="*/ 17 h 114"/>
                      <a:gd name="T16" fmla="*/ 63 w 113"/>
                      <a:gd name="T17" fmla="*/ 17 h 114"/>
                      <a:gd name="T18" fmla="*/ 31 w 113"/>
                      <a:gd name="T19" fmla="*/ 0 h 114"/>
                      <a:gd name="T20" fmla="*/ 31 w 113"/>
                      <a:gd name="T21" fmla="*/ 0 h 114"/>
                      <a:gd name="T22" fmla="*/ 6 w 113"/>
                      <a:gd name="T23" fmla="*/ 25 h 114"/>
                      <a:gd name="T24" fmla="*/ 6 w 113"/>
                      <a:gd name="T25" fmla="*/ 25 h 114"/>
                      <a:gd name="T26" fmla="*/ 6 w 113"/>
                      <a:gd name="T27" fmla="*/ 74 h 114"/>
                      <a:gd name="T28" fmla="*/ 6 w 113"/>
                      <a:gd name="T29" fmla="*/ 74 h 114"/>
                      <a:gd name="T30" fmla="*/ 39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9" y="107"/>
                        </a:moveTo>
                        <a:lnTo>
                          <a:pt x="39" y="107"/>
                        </a:lnTo>
                        <a:cubicBezTo>
                          <a:pt x="55" y="113"/>
                          <a:pt x="71" y="113"/>
                          <a:pt x="88" y="107"/>
                        </a:cubicBezTo>
                        <a:lnTo>
                          <a:pt x="88" y="107"/>
                        </a:lnTo>
                        <a:cubicBezTo>
                          <a:pt x="104" y="101"/>
                          <a:pt x="112" y="93"/>
                          <a:pt x="112" y="82"/>
                        </a:cubicBezTo>
                        <a:lnTo>
                          <a:pt x="112" y="82"/>
                        </a:lnTo>
                        <a:cubicBezTo>
                          <a:pt x="112" y="72"/>
                          <a:pt x="107" y="60"/>
                          <a:pt x="96" y="50"/>
                        </a:cubicBezTo>
                        <a:lnTo>
                          <a:pt x="63" y="17"/>
                        </a:lnTo>
                        <a:lnTo>
                          <a:pt x="63" y="17"/>
                        </a:lnTo>
                        <a:cubicBezTo>
                          <a:pt x="52" y="6"/>
                          <a:pt x="41" y="0"/>
                          <a:pt x="31" y="0"/>
                        </a:cubicBezTo>
                        <a:lnTo>
                          <a:pt x="31" y="0"/>
                        </a:lnTo>
                        <a:cubicBezTo>
                          <a:pt x="19" y="0"/>
                          <a:pt x="11" y="9"/>
                          <a:pt x="6" y="25"/>
                        </a:cubicBezTo>
                        <a:lnTo>
                          <a:pt x="6" y="25"/>
                        </a:lnTo>
                        <a:cubicBezTo>
                          <a:pt x="0" y="42"/>
                          <a:pt x="0" y="57"/>
                          <a:pt x="6" y="74"/>
                        </a:cubicBezTo>
                        <a:lnTo>
                          <a:pt x="6" y="74"/>
                        </a:lnTo>
                        <a:cubicBezTo>
                          <a:pt x="11"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347">
                    <a:extLst>
                      <a:ext uri="{FF2B5EF4-FFF2-40B4-BE49-F238E27FC236}">
                        <a16:creationId xmlns:a16="http://schemas.microsoft.com/office/drawing/2014/main" id="{15114980-3533-4F41-B014-BF113AAAF18E}"/>
                      </a:ext>
                    </a:extLst>
                  </p:cNvPr>
                  <p:cNvSpPr>
                    <a:spLocks noChangeArrowheads="1"/>
                  </p:cNvSpPr>
                  <p:nvPr/>
                </p:nvSpPr>
                <p:spPr bwMode="auto">
                  <a:xfrm>
                    <a:off x="4465638" y="2427288"/>
                    <a:ext cx="41275" cy="41275"/>
                  </a:xfrm>
                  <a:custGeom>
                    <a:avLst/>
                    <a:gdLst>
                      <a:gd name="T0" fmla="*/ 6 w 113"/>
                      <a:gd name="T1" fmla="*/ 87 h 113"/>
                      <a:gd name="T2" fmla="*/ 6 w 113"/>
                      <a:gd name="T3" fmla="*/ 87 h 113"/>
                      <a:gd name="T4" fmla="*/ 31 w 113"/>
                      <a:gd name="T5" fmla="*/ 112 h 113"/>
                      <a:gd name="T6" fmla="*/ 31 w 113"/>
                      <a:gd name="T7" fmla="*/ 112 h 113"/>
                      <a:gd name="T8" fmla="*/ 63 w 113"/>
                      <a:gd name="T9" fmla="*/ 95 h 113"/>
                      <a:gd name="T10" fmla="*/ 96 w 113"/>
                      <a:gd name="T11" fmla="*/ 63 h 113"/>
                      <a:gd name="T12" fmla="*/ 96 w 113"/>
                      <a:gd name="T13" fmla="*/ 63 h 113"/>
                      <a:gd name="T14" fmla="*/ 112 w 113"/>
                      <a:gd name="T15" fmla="*/ 30 h 113"/>
                      <a:gd name="T16" fmla="*/ 112 w 113"/>
                      <a:gd name="T17" fmla="*/ 30 h 113"/>
                      <a:gd name="T18" fmla="*/ 88 w 113"/>
                      <a:gd name="T19" fmla="*/ 5 h 113"/>
                      <a:gd name="T20" fmla="*/ 88 w 113"/>
                      <a:gd name="T21" fmla="*/ 5 h 113"/>
                      <a:gd name="T22" fmla="*/ 39 w 113"/>
                      <a:gd name="T23" fmla="*/ 5 h 113"/>
                      <a:gd name="T24" fmla="*/ 39 w 113"/>
                      <a:gd name="T25" fmla="*/ 5 h 113"/>
                      <a:gd name="T26" fmla="*/ 6 w 113"/>
                      <a:gd name="T27" fmla="*/ 38 h 113"/>
                      <a:gd name="T28" fmla="*/ 6 w 113"/>
                      <a:gd name="T29" fmla="*/ 38 h 113"/>
                      <a:gd name="T30" fmla="*/ 6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6" y="87"/>
                        </a:moveTo>
                        <a:lnTo>
                          <a:pt x="6" y="87"/>
                        </a:lnTo>
                        <a:cubicBezTo>
                          <a:pt x="11" y="103"/>
                          <a:pt x="19" y="112"/>
                          <a:pt x="31" y="112"/>
                        </a:cubicBezTo>
                        <a:lnTo>
                          <a:pt x="31" y="112"/>
                        </a:lnTo>
                        <a:cubicBezTo>
                          <a:pt x="41" y="112"/>
                          <a:pt x="52" y="106"/>
                          <a:pt x="63" y="95"/>
                        </a:cubicBezTo>
                        <a:lnTo>
                          <a:pt x="96" y="63"/>
                        </a:lnTo>
                        <a:lnTo>
                          <a:pt x="96" y="63"/>
                        </a:lnTo>
                        <a:cubicBezTo>
                          <a:pt x="107" y="51"/>
                          <a:pt x="112" y="40"/>
                          <a:pt x="112" y="30"/>
                        </a:cubicBezTo>
                        <a:lnTo>
                          <a:pt x="112" y="30"/>
                        </a:lnTo>
                        <a:cubicBezTo>
                          <a:pt x="112" y="18"/>
                          <a:pt x="104" y="10"/>
                          <a:pt x="88" y="5"/>
                        </a:cubicBezTo>
                        <a:lnTo>
                          <a:pt x="88" y="5"/>
                        </a:lnTo>
                        <a:cubicBezTo>
                          <a:pt x="71" y="0"/>
                          <a:pt x="55" y="0"/>
                          <a:pt x="39" y="5"/>
                        </a:cubicBezTo>
                        <a:lnTo>
                          <a:pt x="39" y="5"/>
                        </a:lnTo>
                        <a:cubicBezTo>
                          <a:pt x="22" y="10"/>
                          <a:pt x="11"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3" name="Group 549">
                <a:extLst>
                  <a:ext uri="{FF2B5EF4-FFF2-40B4-BE49-F238E27FC236}">
                    <a16:creationId xmlns:a16="http://schemas.microsoft.com/office/drawing/2014/main" id="{A489FB5A-8061-7E42-B016-484230A0BA4D}"/>
                  </a:ext>
                </a:extLst>
              </p:cNvPr>
              <p:cNvGrpSpPr/>
              <p:nvPr/>
            </p:nvGrpSpPr>
            <p:grpSpPr>
              <a:xfrm rot="5400000">
                <a:off x="1964738" y="3772865"/>
                <a:ext cx="1421849" cy="1440000"/>
                <a:chOff x="4730750" y="1858963"/>
                <a:chExt cx="1119188" cy="1133475"/>
              </a:xfrm>
            </p:grpSpPr>
            <p:sp>
              <p:nvSpPr>
                <p:cNvPr id="42" name="Freeform 330">
                  <a:extLst>
                    <a:ext uri="{FF2B5EF4-FFF2-40B4-BE49-F238E27FC236}">
                      <a16:creationId xmlns:a16="http://schemas.microsoft.com/office/drawing/2014/main" id="{F0FBE9D5-EB45-3F4D-B41D-3BB2661EB85D}"/>
                    </a:ext>
                  </a:extLst>
                </p:cNvPr>
                <p:cNvSpPr>
                  <a:spLocks noChangeArrowheads="1"/>
                </p:cNvSpPr>
                <p:nvPr/>
              </p:nvSpPr>
              <p:spPr bwMode="auto">
                <a:xfrm>
                  <a:off x="5154613" y="1858963"/>
                  <a:ext cx="271462" cy="141287"/>
                </a:xfrm>
                <a:custGeom>
                  <a:avLst/>
                  <a:gdLst>
                    <a:gd name="T0" fmla="*/ 50 w 755"/>
                    <a:gd name="T1" fmla="*/ 98 h 392"/>
                    <a:gd name="T2" fmla="*/ 82 w 755"/>
                    <a:gd name="T3" fmla="*/ 131 h 392"/>
                    <a:gd name="T4" fmla="*/ 115 w 755"/>
                    <a:gd name="T5" fmla="*/ 164 h 392"/>
                    <a:gd name="T6" fmla="*/ 148 w 755"/>
                    <a:gd name="T7" fmla="*/ 197 h 392"/>
                    <a:gd name="T8" fmla="*/ 180 w 755"/>
                    <a:gd name="T9" fmla="*/ 230 h 392"/>
                    <a:gd name="T10" fmla="*/ 213 w 755"/>
                    <a:gd name="T11" fmla="*/ 262 h 392"/>
                    <a:gd name="T12" fmla="*/ 246 w 755"/>
                    <a:gd name="T13" fmla="*/ 296 h 392"/>
                    <a:gd name="T14" fmla="*/ 279 w 755"/>
                    <a:gd name="T15" fmla="*/ 328 h 392"/>
                    <a:gd name="T16" fmla="*/ 312 w 755"/>
                    <a:gd name="T17" fmla="*/ 361 h 392"/>
                    <a:gd name="T18" fmla="*/ 312 w 755"/>
                    <a:gd name="T19" fmla="*/ 361 h 392"/>
                    <a:gd name="T20" fmla="*/ 353 w 755"/>
                    <a:gd name="T21" fmla="*/ 385 h 392"/>
                    <a:gd name="T22" fmla="*/ 353 w 755"/>
                    <a:gd name="T23" fmla="*/ 385 h 392"/>
                    <a:gd name="T24" fmla="*/ 401 w 755"/>
                    <a:gd name="T25" fmla="*/ 385 h 392"/>
                    <a:gd name="T26" fmla="*/ 401 w 755"/>
                    <a:gd name="T27" fmla="*/ 385 h 392"/>
                    <a:gd name="T28" fmla="*/ 410 w 755"/>
                    <a:gd name="T29" fmla="*/ 382 h 392"/>
                    <a:gd name="T30" fmla="*/ 410 w 755"/>
                    <a:gd name="T31" fmla="*/ 382 h 392"/>
                    <a:gd name="T32" fmla="*/ 443 w 755"/>
                    <a:gd name="T33" fmla="*/ 361 h 392"/>
                    <a:gd name="T34" fmla="*/ 475 w 755"/>
                    <a:gd name="T35" fmla="*/ 328 h 392"/>
                    <a:gd name="T36" fmla="*/ 574 w 755"/>
                    <a:gd name="T37" fmla="*/ 230 h 392"/>
                    <a:gd name="T38" fmla="*/ 606 w 755"/>
                    <a:gd name="T39" fmla="*/ 197 h 392"/>
                    <a:gd name="T40" fmla="*/ 639 w 755"/>
                    <a:gd name="T41" fmla="*/ 164 h 392"/>
                    <a:gd name="T42" fmla="*/ 737 w 755"/>
                    <a:gd name="T43" fmla="*/ 66 h 392"/>
                    <a:gd name="T44" fmla="*/ 737 w 755"/>
                    <a:gd name="T45" fmla="*/ 66 h 392"/>
                    <a:gd name="T46" fmla="*/ 754 w 755"/>
                    <a:gd name="T47" fmla="*/ 32 h 392"/>
                    <a:gd name="T48" fmla="*/ 754 w 755"/>
                    <a:gd name="T49" fmla="*/ 32 h 392"/>
                    <a:gd name="T50" fmla="*/ 729 w 755"/>
                    <a:gd name="T51" fmla="*/ 9 h 392"/>
                    <a:gd name="T52" fmla="*/ 729 w 755"/>
                    <a:gd name="T53" fmla="*/ 9 h 392"/>
                    <a:gd name="T54" fmla="*/ 672 w 755"/>
                    <a:gd name="T55" fmla="*/ 0 h 392"/>
                    <a:gd name="T56" fmla="*/ 410 w 755"/>
                    <a:gd name="T57" fmla="*/ 0 h 392"/>
                    <a:gd name="T58" fmla="*/ 82 w 755"/>
                    <a:gd name="T59" fmla="*/ 0 h 392"/>
                    <a:gd name="T60" fmla="*/ 82 w 755"/>
                    <a:gd name="T61" fmla="*/ 0 h 392"/>
                    <a:gd name="T62" fmla="*/ 25 w 755"/>
                    <a:gd name="T63" fmla="*/ 9 h 392"/>
                    <a:gd name="T64" fmla="*/ 25 w 755"/>
                    <a:gd name="T65" fmla="*/ 9 h 392"/>
                    <a:gd name="T66" fmla="*/ 0 w 755"/>
                    <a:gd name="T67" fmla="*/ 32 h 392"/>
                    <a:gd name="T68" fmla="*/ 0 w 755"/>
                    <a:gd name="T69" fmla="*/ 32 h 392"/>
                    <a:gd name="T70" fmla="*/ 16 w 755"/>
                    <a:gd name="T71" fmla="*/ 66 h 392"/>
                    <a:gd name="T72" fmla="*/ 50 w 755"/>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5" h="392">
                      <a:moveTo>
                        <a:pt x="50" y="98"/>
                      </a:moveTo>
                      <a:lnTo>
                        <a:pt x="82" y="131"/>
                      </a:lnTo>
                      <a:lnTo>
                        <a:pt x="115" y="164"/>
                      </a:lnTo>
                      <a:lnTo>
                        <a:pt x="148" y="197"/>
                      </a:lnTo>
                      <a:lnTo>
                        <a:pt x="180" y="230"/>
                      </a:lnTo>
                      <a:lnTo>
                        <a:pt x="213" y="262"/>
                      </a:lnTo>
                      <a:lnTo>
                        <a:pt x="246" y="296"/>
                      </a:lnTo>
                      <a:lnTo>
                        <a:pt x="279" y="328"/>
                      </a:lnTo>
                      <a:lnTo>
                        <a:pt x="312" y="361"/>
                      </a:lnTo>
                      <a:lnTo>
                        <a:pt x="312" y="361"/>
                      </a:lnTo>
                      <a:cubicBezTo>
                        <a:pt x="323" y="372"/>
                        <a:pt x="336" y="380"/>
                        <a:pt x="353" y="385"/>
                      </a:cubicBezTo>
                      <a:lnTo>
                        <a:pt x="353" y="385"/>
                      </a:lnTo>
                      <a:cubicBezTo>
                        <a:pt x="369" y="391"/>
                        <a:pt x="385" y="391"/>
                        <a:pt x="401" y="385"/>
                      </a:cubicBezTo>
                      <a:lnTo>
                        <a:pt x="401" y="385"/>
                      </a:lnTo>
                      <a:cubicBezTo>
                        <a:pt x="404" y="384"/>
                        <a:pt x="407" y="383"/>
                        <a:pt x="410" y="382"/>
                      </a:cubicBezTo>
                      <a:lnTo>
                        <a:pt x="410" y="382"/>
                      </a:lnTo>
                      <a:cubicBezTo>
                        <a:pt x="423" y="377"/>
                        <a:pt x="434" y="370"/>
                        <a:pt x="443" y="361"/>
                      </a:cubicBezTo>
                      <a:lnTo>
                        <a:pt x="475" y="328"/>
                      </a:lnTo>
                      <a:lnTo>
                        <a:pt x="574" y="230"/>
                      </a:lnTo>
                      <a:lnTo>
                        <a:pt x="606" y="197"/>
                      </a:lnTo>
                      <a:lnTo>
                        <a:pt x="639" y="164"/>
                      </a:lnTo>
                      <a:lnTo>
                        <a:pt x="737" y="66"/>
                      </a:lnTo>
                      <a:lnTo>
                        <a:pt x="737" y="66"/>
                      </a:lnTo>
                      <a:cubicBezTo>
                        <a:pt x="748" y="55"/>
                        <a:pt x="754" y="44"/>
                        <a:pt x="754" y="32"/>
                      </a:cubicBezTo>
                      <a:lnTo>
                        <a:pt x="754" y="32"/>
                      </a:lnTo>
                      <a:cubicBezTo>
                        <a:pt x="754" y="22"/>
                        <a:pt x="746" y="14"/>
                        <a:pt x="729" y="9"/>
                      </a:cubicBezTo>
                      <a:lnTo>
                        <a:pt x="729" y="9"/>
                      </a:lnTo>
                      <a:cubicBezTo>
                        <a:pt x="713" y="3"/>
                        <a:pt x="694" y="0"/>
                        <a:pt x="672" y="0"/>
                      </a:cubicBezTo>
                      <a:lnTo>
                        <a:pt x="410" y="0"/>
                      </a:lnTo>
                      <a:lnTo>
                        <a:pt x="82" y="0"/>
                      </a:lnTo>
                      <a:lnTo>
                        <a:pt x="82" y="0"/>
                      </a:lnTo>
                      <a:cubicBezTo>
                        <a:pt x="60" y="0"/>
                        <a:pt x="41" y="3"/>
                        <a:pt x="25" y="9"/>
                      </a:cubicBezTo>
                      <a:lnTo>
                        <a:pt x="25" y="9"/>
                      </a:lnTo>
                      <a:cubicBezTo>
                        <a:pt x="8" y="14"/>
                        <a:pt x="0" y="22"/>
                        <a:pt x="0" y="32"/>
                      </a:cubicBezTo>
                      <a:lnTo>
                        <a:pt x="0" y="32"/>
                      </a:lnTo>
                      <a:cubicBezTo>
                        <a:pt x="0" y="44"/>
                        <a:pt x="6" y="55"/>
                        <a:pt x="16" y="66"/>
                      </a:cubicBezTo>
                      <a:lnTo>
                        <a:pt x="50" y="98"/>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332">
                  <a:extLst>
                    <a:ext uri="{FF2B5EF4-FFF2-40B4-BE49-F238E27FC236}">
                      <a16:creationId xmlns:a16="http://schemas.microsoft.com/office/drawing/2014/main" id="{83359074-5EE8-314B-B68D-79D0EE0D3124}"/>
                    </a:ext>
                  </a:extLst>
                </p:cNvPr>
                <p:cNvSpPr>
                  <a:spLocks noChangeArrowheads="1"/>
                </p:cNvSpPr>
                <p:nvPr/>
              </p:nvSpPr>
              <p:spPr bwMode="auto">
                <a:xfrm>
                  <a:off x="5013325" y="2000250"/>
                  <a:ext cx="247650" cy="134938"/>
                </a:xfrm>
                <a:custGeom>
                  <a:avLst/>
                  <a:gdLst>
                    <a:gd name="T0" fmla="*/ 49 w 689"/>
                    <a:gd name="T1" fmla="*/ 98 h 377"/>
                    <a:gd name="T2" fmla="*/ 147 w 689"/>
                    <a:gd name="T3" fmla="*/ 196 h 377"/>
                    <a:gd name="T4" fmla="*/ 180 w 689"/>
                    <a:gd name="T5" fmla="*/ 229 h 377"/>
                    <a:gd name="T6" fmla="*/ 213 w 689"/>
                    <a:gd name="T7" fmla="*/ 262 h 377"/>
                    <a:gd name="T8" fmla="*/ 311 w 689"/>
                    <a:gd name="T9" fmla="*/ 360 h 377"/>
                    <a:gd name="T10" fmla="*/ 311 w 689"/>
                    <a:gd name="T11" fmla="*/ 360 h 377"/>
                    <a:gd name="T12" fmla="*/ 344 w 689"/>
                    <a:gd name="T13" fmla="*/ 376 h 377"/>
                    <a:gd name="T14" fmla="*/ 344 w 689"/>
                    <a:gd name="T15" fmla="*/ 376 h 377"/>
                    <a:gd name="T16" fmla="*/ 377 w 689"/>
                    <a:gd name="T17" fmla="*/ 360 h 377"/>
                    <a:gd name="T18" fmla="*/ 672 w 689"/>
                    <a:gd name="T19" fmla="*/ 65 h 377"/>
                    <a:gd name="T20" fmla="*/ 672 w 689"/>
                    <a:gd name="T21" fmla="*/ 65 h 377"/>
                    <a:gd name="T22" fmla="*/ 688 w 689"/>
                    <a:gd name="T23" fmla="*/ 32 h 377"/>
                    <a:gd name="T24" fmla="*/ 688 w 689"/>
                    <a:gd name="T25" fmla="*/ 32 h 377"/>
                    <a:gd name="T26" fmla="*/ 663 w 689"/>
                    <a:gd name="T27" fmla="*/ 7 h 377"/>
                    <a:gd name="T28" fmla="*/ 663 w 689"/>
                    <a:gd name="T29" fmla="*/ 7 h 377"/>
                    <a:gd name="T30" fmla="*/ 606 w 689"/>
                    <a:gd name="T31" fmla="*/ 0 h 377"/>
                    <a:gd name="T32" fmla="*/ 81 w 689"/>
                    <a:gd name="T33" fmla="*/ 0 h 377"/>
                    <a:gd name="T34" fmla="*/ 81 w 689"/>
                    <a:gd name="T35" fmla="*/ 0 h 377"/>
                    <a:gd name="T36" fmla="*/ 25 w 689"/>
                    <a:gd name="T37" fmla="*/ 7 h 377"/>
                    <a:gd name="T38" fmla="*/ 25 w 689"/>
                    <a:gd name="T39" fmla="*/ 7 h 377"/>
                    <a:gd name="T40" fmla="*/ 0 w 689"/>
                    <a:gd name="T41" fmla="*/ 32 h 377"/>
                    <a:gd name="T42" fmla="*/ 0 w 689"/>
                    <a:gd name="T43" fmla="*/ 32 h 377"/>
                    <a:gd name="T44" fmla="*/ 16 w 689"/>
                    <a:gd name="T45" fmla="*/ 65 h 377"/>
                    <a:gd name="T46" fmla="*/ 49 w 689"/>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7">
                      <a:moveTo>
                        <a:pt x="49" y="98"/>
                      </a:moveTo>
                      <a:lnTo>
                        <a:pt x="147" y="196"/>
                      </a:lnTo>
                      <a:lnTo>
                        <a:pt x="180" y="229"/>
                      </a:lnTo>
                      <a:lnTo>
                        <a:pt x="213" y="262"/>
                      </a:lnTo>
                      <a:lnTo>
                        <a:pt x="311" y="360"/>
                      </a:lnTo>
                      <a:lnTo>
                        <a:pt x="311" y="360"/>
                      </a:lnTo>
                      <a:cubicBezTo>
                        <a:pt x="322" y="371"/>
                        <a:pt x="333" y="376"/>
                        <a:pt x="344" y="376"/>
                      </a:cubicBezTo>
                      <a:lnTo>
                        <a:pt x="344" y="376"/>
                      </a:lnTo>
                      <a:cubicBezTo>
                        <a:pt x="355" y="376"/>
                        <a:pt x="366" y="371"/>
                        <a:pt x="377" y="360"/>
                      </a:cubicBezTo>
                      <a:lnTo>
                        <a:pt x="672" y="65"/>
                      </a:lnTo>
                      <a:lnTo>
                        <a:pt x="672" y="65"/>
                      </a:lnTo>
                      <a:cubicBezTo>
                        <a:pt x="683" y="54"/>
                        <a:pt x="688" y="43"/>
                        <a:pt x="688" y="32"/>
                      </a:cubicBezTo>
                      <a:lnTo>
                        <a:pt x="688" y="32"/>
                      </a:lnTo>
                      <a:cubicBezTo>
                        <a:pt x="688" y="21"/>
                        <a:pt x="680" y="13"/>
                        <a:pt x="663" y="7"/>
                      </a:cubicBezTo>
                      <a:lnTo>
                        <a:pt x="663" y="7"/>
                      </a:lnTo>
                      <a:cubicBezTo>
                        <a:pt x="647" y="2"/>
                        <a:pt x="628" y="0"/>
                        <a:pt x="606" y="0"/>
                      </a:cubicBezTo>
                      <a:lnTo>
                        <a:pt x="81" y="0"/>
                      </a:lnTo>
                      <a:lnTo>
                        <a:pt x="81" y="0"/>
                      </a:lnTo>
                      <a:cubicBezTo>
                        <a:pt x="60" y="0"/>
                        <a:pt x="41" y="2"/>
                        <a:pt x="25" y="7"/>
                      </a:cubicBezTo>
                      <a:lnTo>
                        <a:pt x="25" y="7"/>
                      </a:lnTo>
                      <a:cubicBezTo>
                        <a:pt x="8" y="13"/>
                        <a:pt x="0" y="21"/>
                        <a:pt x="0" y="32"/>
                      </a:cubicBezTo>
                      <a:lnTo>
                        <a:pt x="0" y="32"/>
                      </a:lnTo>
                      <a:cubicBezTo>
                        <a:pt x="0" y="43"/>
                        <a:pt x="5" y="54"/>
                        <a:pt x="16" y="65"/>
                      </a:cubicBezTo>
                      <a:lnTo>
                        <a:pt x="49" y="98"/>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333">
                  <a:extLst>
                    <a:ext uri="{FF2B5EF4-FFF2-40B4-BE49-F238E27FC236}">
                      <a16:creationId xmlns:a16="http://schemas.microsoft.com/office/drawing/2014/main" id="{EBD7F165-711B-BD47-B919-C14D64BCBF38}"/>
                    </a:ext>
                  </a:extLst>
                </p:cNvPr>
                <p:cNvSpPr>
                  <a:spLocks noChangeArrowheads="1"/>
                </p:cNvSpPr>
                <p:nvPr/>
              </p:nvSpPr>
              <p:spPr bwMode="auto">
                <a:xfrm>
                  <a:off x="5319713" y="2000250"/>
                  <a:ext cx="247650" cy="134938"/>
                </a:xfrm>
                <a:custGeom>
                  <a:avLst/>
                  <a:gdLst>
                    <a:gd name="T0" fmla="*/ 25 w 689"/>
                    <a:gd name="T1" fmla="*/ 7 h 377"/>
                    <a:gd name="T2" fmla="*/ 25 w 689"/>
                    <a:gd name="T3" fmla="*/ 7 h 377"/>
                    <a:gd name="T4" fmla="*/ 0 w 689"/>
                    <a:gd name="T5" fmla="*/ 32 h 377"/>
                    <a:gd name="T6" fmla="*/ 0 w 689"/>
                    <a:gd name="T7" fmla="*/ 32 h 377"/>
                    <a:gd name="T8" fmla="*/ 16 w 689"/>
                    <a:gd name="T9" fmla="*/ 65 h 377"/>
                    <a:gd name="T10" fmla="*/ 49 w 689"/>
                    <a:gd name="T11" fmla="*/ 98 h 377"/>
                    <a:gd name="T12" fmla="*/ 82 w 689"/>
                    <a:gd name="T13" fmla="*/ 131 h 377"/>
                    <a:gd name="T14" fmla="*/ 115 w 689"/>
                    <a:gd name="T15" fmla="*/ 164 h 377"/>
                    <a:gd name="T16" fmla="*/ 213 w 689"/>
                    <a:gd name="T17" fmla="*/ 262 h 377"/>
                    <a:gd name="T18" fmla="*/ 246 w 689"/>
                    <a:gd name="T19" fmla="*/ 295 h 377"/>
                    <a:gd name="T20" fmla="*/ 278 w 689"/>
                    <a:gd name="T21" fmla="*/ 327 h 377"/>
                    <a:gd name="T22" fmla="*/ 311 w 689"/>
                    <a:gd name="T23" fmla="*/ 360 h 377"/>
                    <a:gd name="T24" fmla="*/ 311 w 689"/>
                    <a:gd name="T25" fmla="*/ 360 h 377"/>
                    <a:gd name="T26" fmla="*/ 344 w 689"/>
                    <a:gd name="T27" fmla="*/ 376 h 377"/>
                    <a:gd name="T28" fmla="*/ 344 w 689"/>
                    <a:gd name="T29" fmla="*/ 376 h 377"/>
                    <a:gd name="T30" fmla="*/ 377 w 689"/>
                    <a:gd name="T31" fmla="*/ 360 h 377"/>
                    <a:gd name="T32" fmla="*/ 410 w 689"/>
                    <a:gd name="T33" fmla="*/ 327 h 377"/>
                    <a:gd name="T34" fmla="*/ 442 w 689"/>
                    <a:gd name="T35" fmla="*/ 295 h 377"/>
                    <a:gd name="T36" fmla="*/ 475 w 689"/>
                    <a:gd name="T37" fmla="*/ 262 h 377"/>
                    <a:gd name="T38" fmla="*/ 508 w 689"/>
                    <a:gd name="T39" fmla="*/ 229 h 377"/>
                    <a:gd name="T40" fmla="*/ 541 w 689"/>
                    <a:gd name="T41" fmla="*/ 196 h 377"/>
                    <a:gd name="T42" fmla="*/ 574 w 689"/>
                    <a:gd name="T43" fmla="*/ 164 h 377"/>
                    <a:gd name="T44" fmla="*/ 607 w 689"/>
                    <a:gd name="T45" fmla="*/ 131 h 377"/>
                    <a:gd name="T46" fmla="*/ 639 w 689"/>
                    <a:gd name="T47" fmla="*/ 98 h 377"/>
                    <a:gd name="T48" fmla="*/ 672 w 689"/>
                    <a:gd name="T49" fmla="*/ 65 h 377"/>
                    <a:gd name="T50" fmla="*/ 672 w 689"/>
                    <a:gd name="T51" fmla="*/ 65 h 377"/>
                    <a:gd name="T52" fmla="*/ 688 w 689"/>
                    <a:gd name="T53" fmla="*/ 32 h 377"/>
                    <a:gd name="T54" fmla="*/ 688 w 689"/>
                    <a:gd name="T55" fmla="*/ 32 h 377"/>
                    <a:gd name="T56" fmla="*/ 664 w 689"/>
                    <a:gd name="T57" fmla="*/ 7 h 377"/>
                    <a:gd name="T58" fmla="*/ 664 w 689"/>
                    <a:gd name="T59" fmla="*/ 7 h 377"/>
                    <a:gd name="T60" fmla="*/ 607 w 689"/>
                    <a:gd name="T61" fmla="*/ 0 h 377"/>
                    <a:gd name="T62" fmla="*/ 82 w 689"/>
                    <a:gd name="T63" fmla="*/ 0 h 377"/>
                    <a:gd name="T64" fmla="*/ 82 w 689"/>
                    <a:gd name="T65" fmla="*/ 0 h 377"/>
                    <a:gd name="T66" fmla="*/ 25 w 689"/>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9" h="377">
                      <a:moveTo>
                        <a:pt x="25" y="7"/>
                      </a:moveTo>
                      <a:lnTo>
                        <a:pt x="25" y="7"/>
                      </a:lnTo>
                      <a:cubicBezTo>
                        <a:pt x="8" y="13"/>
                        <a:pt x="0" y="21"/>
                        <a:pt x="0" y="32"/>
                      </a:cubicBezTo>
                      <a:lnTo>
                        <a:pt x="0" y="32"/>
                      </a:lnTo>
                      <a:cubicBezTo>
                        <a:pt x="0" y="43"/>
                        <a:pt x="6" y="54"/>
                        <a:pt x="16" y="65"/>
                      </a:cubicBezTo>
                      <a:lnTo>
                        <a:pt x="49" y="98"/>
                      </a:lnTo>
                      <a:lnTo>
                        <a:pt x="82" y="131"/>
                      </a:lnTo>
                      <a:lnTo>
                        <a:pt x="115" y="164"/>
                      </a:lnTo>
                      <a:lnTo>
                        <a:pt x="213" y="262"/>
                      </a:lnTo>
                      <a:lnTo>
                        <a:pt x="246" y="295"/>
                      </a:lnTo>
                      <a:lnTo>
                        <a:pt x="278" y="327"/>
                      </a:lnTo>
                      <a:lnTo>
                        <a:pt x="311" y="360"/>
                      </a:lnTo>
                      <a:lnTo>
                        <a:pt x="311" y="360"/>
                      </a:lnTo>
                      <a:cubicBezTo>
                        <a:pt x="322" y="371"/>
                        <a:pt x="333" y="376"/>
                        <a:pt x="344" y="376"/>
                      </a:cubicBezTo>
                      <a:lnTo>
                        <a:pt x="344" y="376"/>
                      </a:lnTo>
                      <a:cubicBezTo>
                        <a:pt x="355" y="376"/>
                        <a:pt x="366" y="371"/>
                        <a:pt x="377" y="360"/>
                      </a:cubicBezTo>
                      <a:lnTo>
                        <a:pt x="410" y="327"/>
                      </a:lnTo>
                      <a:lnTo>
                        <a:pt x="442" y="295"/>
                      </a:lnTo>
                      <a:lnTo>
                        <a:pt x="475" y="262"/>
                      </a:lnTo>
                      <a:lnTo>
                        <a:pt x="508" y="229"/>
                      </a:lnTo>
                      <a:lnTo>
                        <a:pt x="541" y="196"/>
                      </a:lnTo>
                      <a:lnTo>
                        <a:pt x="574" y="164"/>
                      </a:lnTo>
                      <a:lnTo>
                        <a:pt x="607" y="131"/>
                      </a:lnTo>
                      <a:lnTo>
                        <a:pt x="639" y="98"/>
                      </a:lnTo>
                      <a:lnTo>
                        <a:pt x="672" y="65"/>
                      </a:lnTo>
                      <a:lnTo>
                        <a:pt x="672" y="65"/>
                      </a:lnTo>
                      <a:cubicBezTo>
                        <a:pt x="683" y="54"/>
                        <a:pt x="688" y="43"/>
                        <a:pt x="688" y="32"/>
                      </a:cubicBezTo>
                      <a:lnTo>
                        <a:pt x="688" y="32"/>
                      </a:lnTo>
                      <a:cubicBezTo>
                        <a:pt x="688" y="21"/>
                        <a:pt x="680" y="13"/>
                        <a:pt x="664" y="7"/>
                      </a:cubicBezTo>
                      <a:lnTo>
                        <a:pt x="664" y="7"/>
                      </a:lnTo>
                      <a:cubicBezTo>
                        <a:pt x="647" y="2"/>
                        <a:pt x="628" y="0"/>
                        <a:pt x="607" y="0"/>
                      </a:cubicBezTo>
                      <a:lnTo>
                        <a:pt x="82" y="0"/>
                      </a:lnTo>
                      <a:lnTo>
                        <a:pt x="82" y="0"/>
                      </a:lnTo>
                      <a:cubicBezTo>
                        <a:pt x="60" y="0"/>
                        <a:pt x="41" y="2"/>
                        <a:pt x="25" y="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334">
                  <a:extLst>
                    <a:ext uri="{FF2B5EF4-FFF2-40B4-BE49-F238E27FC236}">
                      <a16:creationId xmlns:a16="http://schemas.microsoft.com/office/drawing/2014/main" id="{F457225F-4455-214F-AE51-124C4E41C420}"/>
                    </a:ext>
                  </a:extLst>
                </p:cNvPr>
                <p:cNvSpPr>
                  <a:spLocks noChangeArrowheads="1"/>
                </p:cNvSpPr>
                <p:nvPr/>
              </p:nvSpPr>
              <p:spPr bwMode="auto">
                <a:xfrm>
                  <a:off x="4937125" y="2073275"/>
                  <a:ext cx="706438" cy="706438"/>
                </a:xfrm>
                <a:custGeom>
                  <a:avLst/>
                  <a:gdLst>
                    <a:gd name="T0" fmla="*/ 1637 w 1962"/>
                    <a:gd name="T1" fmla="*/ 751 h 1962"/>
                    <a:gd name="T2" fmla="*/ 1473 w 1962"/>
                    <a:gd name="T3" fmla="*/ 587 h 1962"/>
                    <a:gd name="T4" fmla="*/ 1309 w 1962"/>
                    <a:gd name="T5" fmla="*/ 423 h 1962"/>
                    <a:gd name="T6" fmla="*/ 1145 w 1962"/>
                    <a:gd name="T7" fmla="*/ 259 h 1962"/>
                    <a:gd name="T8" fmla="*/ 1047 w 1962"/>
                    <a:gd name="T9" fmla="*/ 161 h 1962"/>
                    <a:gd name="T10" fmla="*/ 1005 w 1962"/>
                    <a:gd name="T11" fmla="*/ 136 h 1962"/>
                    <a:gd name="T12" fmla="*/ 957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90 w 1962"/>
                    <a:gd name="T25" fmla="*/ 1374 h 1962"/>
                    <a:gd name="T26" fmla="*/ 588 w 1962"/>
                    <a:gd name="T27" fmla="*/ 1472 h 1962"/>
                    <a:gd name="T28" fmla="*/ 686 w 1962"/>
                    <a:gd name="T29" fmla="*/ 1570 h 1962"/>
                    <a:gd name="T30" fmla="*/ 784 w 1962"/>
                    <a:gd name="T31" fmla="*/ 1669 h 1962"/>
                    <a:gd name="T32" fmla="*/ 883 w 1962"/>
                    <a:gd name="T33" fmla="*/ 1768 h 1962"/>
                    <a:gd name="T34" fmla="*/ 957 w 1962"/>
                    <a:gd name="T35" fmla="*/ 1825 h 1962"/>
                    <a:gd name="T36" fmla="*/ 1005 w 1962"/>
                    <a:gd name="T37" fmla="*/ 1825 h 1962"/>
                    <a:gd name="T38" fmla="*/ 1047 w 1962"/>
                    <a:gd name="T39" fmla="*/ 1800 h 1962"/>
                    <a:gd name="T40" fmla="*/ 1145 w 1962"/>
                    <a:gd name="T41" fmla="*/ 1702 h 1962"/>
                    <a:gd name="T42" fmla="*/ 1243 w 1962"/>
                    <a:gd name="T43" fmla="*/ 1604 h 1962"/>
                    <a:gd name="T44" fmla="*/ 1341 w 1962"/>
                    <a:gd name="T45" fmla="*/ 1505 h 1962"/>
                    <a:gd name="T46" fmla="*/ 1440 w 1962"/>
                    <a:gd name="T47" fmla="*/ 1406 h 1962"/>
                    <a:gd name="T48" fmla="*/ 1538 w 1962"/>
                    <a:gd name="T49" fmla="*/ 1309 h 1962"/>
                    <a:gd name="T50" fmla="*/ 1637 w 1962"/>
                    <a:gd name="T51" fmla="*/ 1210 h 1962"/>
                    <a:gd name="T52" fmla="*/ 1735 w 1962"/>
                    <a:gd name="T53" fmla="*/ 1112 h 1962"/>
                    <a:gd name="T54" fmla="*/ 1800 w 1962"/>
                    <a:gd name="T55" fmla="*/ 1047 h 1962"/>
                    <a:gd name="T56" fmla="*/ 1825 w 1962"/>
                    <a:gd name="T57" fmla="*/ 956 h 1962"/>
                    <a:gd name="T58" fmla="*/ 1768 w 1962"/>
                    <a:gd name="T59" fmla="*/ 882 h 1962"/>
                    <a:gd name="T60" fmla="*/ 1866 w 1962"/>
                    <a:gd name="T61" fmla="*/ 850 h 1962"/>
                    <a:gd name="T62" fmla="*/ 1931 w 1962"/>
                    <a:gd name="T63" fmla="*/ 915 h 1962"/>
                    <a:gd name="T64" fmla="*/ 1956 w 1962"/>
                    <a:gd name="T65" fmla="*/ 1005 h 1962"/>
                    <a:gd name="T66" fmla="*/ 1834 w 1962"/>
                    <a:gd name="T67" fmla="*/ 1145 h 1962"/>
                    <a:gd name="T68" fmla="*/ 1670 w 1962"/>
                    <a:gd name="T69" fmla="*/ 1309 h 1962"/>
                    <a:gd name="T70" fmla="*/ 1505 w 1962"/>
                    <a:gd name="T71" fmla="*/ 1472 h 1962"/>
                    <a:gd name="T72" fmla="*/ 1341 w 1962"/>
                    <a:gd name="T73" fmla="*/ 1636 h 1962"/>
                    <a:gd name="T74" fmla="*/ 1178 w 1962"/>
                    <a:gd name="T75" fmla="*/ 1800 h 1962"/>
                    <a:gd name="T76" fmla="*/ 1047 w 1962"/>
                    <a:gd name="T77" fmla="*/ 1931 h 1962"/>
                    <a:gd name="T78" fmla="*/ 1014 w 1962"/>
                    <a:gd name="T79" fmla="*/ 1953 h 1962"/>
                    <a:gd name="T80" fmla="*/ 957 w 1962"/>
                    <a:gd name="T81" fmla="*/ 1956 h 1962"/>
                    <a:gd name="T82" fmla="*/ 30 w 1962"/>
                    <a:gd name="T83" fmla="*/ 1047 h 1962"/>
                    <a:gd name="T84" fmla="*/ 6 w 1962"/>
                    <a:gd name="T85" fmla="*/ 1005 h 1962"/>
                    <a:gd name="T86" fmla="*/ 30 w 1962"/>
                    <a:gd name="T87" fmla="*/ 915 h 1962"/>
                    <a:gd name="T88" fmla="*/ 128 w 1962"/>
                    <a:gd name="T89" fmla="*/ 817 h 1962"/>
                    <a:gd name="T90" fmla="*/ 227 w 1962"/>
                    <a:gd name="T91" fmla="*/ 718 h 1962"/>
                    <a:gd name="T92" fmla="*/ 326 w 1962"/>
                    <a:gd name="T93" fmla="*/ 620 h 1962"/>
                    <a:gd name="T94" fmla="*/ 424 w 1962"/>
                    <a:gd name="T95" fmla="*/ 522 h 1962"/>
                    <a:gd name="T96" fmla="*/ 522 w 1962"/>
                    <a:gd name="T97" fmla="*/ 423 h 1962"/>
                    <a:gd name="T98" fmla="*/ 620 w 1962"/>
                    <a:gd name="T99" fmla="*/ 325 h 1962"/>
                    <a:gd name="T100" fmla="*/ 719 w 1962"/>
                    <a:gd name="T101" fmla="*/ 227 h 1962"/>
                    <a:gd name="T102" fmla="*/ 817 w 1962"/>
                    <a:gd name="T103" fmla="*/ 128 h 1962"/>
                    <a:gd name="T104" fmla="*/ 916 w 1962"/>
                    <a:gd name="T105" fmla="*/ 30 h 1962"/>
                    <a:gd name="T106" fmla="*/ 957 w 1962"/>
                    <a:gd name="T107" fmla="*/ 6 h 1962"/>
                    <a:gd name="T108" fmla="*/ 1014 w 1962"/>
                    <a:gd name="T109" fmla="*/ 9 h 1962"/>
                    <a:gd name="T110" fmla="*/ 1079 w 1962"/>
                    <a:gd name="T111" fmla="*/ 63 h 1962"/>
                    <a:gd name="T112" fmla="*/ 1243 w 1962"/>
                    <a:gd name="T113" fmla="*/ 227 h 1962"/>
                    <a:gd name="T114" fmla="*/ 1407 w 1962"/>
                    <a:gd name="T115" fmla="*/ 390 h 1962"/>
                    <a:gd name="T116" fmla="*/ 1571 w 1962"/>
                    <a:gd name="T117" fmla="*/ 554 h 1962"/>
                    <a:gd name="T118" fmla="*/ 1735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8" y="882"/>
                      </a:moveTo>
                      <a:lnTo>
                        <a:pt x="1670" y="784"/>
                      </a:lnTo>
                      <a:lnTo>
                        <a:pt x="1637" y="751"/>
                      </a:lnTo>
                      <a:lnTo>
                        <a:pt x="1604" y="718"/>
                      </a:lnTo>
                      <a:lnTo>
                        <a:pt x="1505" y="620"/>
                      </a:lnTo>
                      <a:lnTo>
                        <a:pt x="1473" y="587"/>
                      </a:lnTo>
                      <a:lnTo>
                        <a:pt x="1440" y="554"/>
                      </a:lnTo>
                      <a:lnTo>
                        <a:pt x="1341" y="456"/>
                      </a:lnTo>
                      <a:lnTo>
                        <a:pt x="1309" y="423"/>
                      </a:lnTo>
                      <a:lnTo>
                        <a:pt x="1276" y="390"/>
                      </a:lnTo>
                      <a:lnTo>
                        <a:pt x="1178" y="292"/>
                      </a:lnTo>
                      <a:lnTo>
                        <a:pt x="1145" y="259"/>
                      </a:lnTo>
                      <a:lnTo>
                        <a:pt x="1112" y="227"/>
                      </a:lnTo>
                      <a:lnTo>
                        <a:pt x="1047" y="161"/>
                      </a:lnTo>
                      <a:lnTo>
                        <a:pt x="1047" y="161"/>
                      </a:lnTo>
                      <a:cubicBezTo>
                        <a:pt x="1038" y="152"/>
                        <a:pt x="1027" y="145"/>
                        <a:pt x="1014" y="140"/>
                      </a:cubicBezTo>
                      <a:lnTo>
                        <a:pt x="1014" y="140"/>
                      </a:lnTo>
                      <a:cubicBezTo>
                        <a:pt x="1011" y="138"/>
                        <a:pt x="1008" y="137"/>
                        <a:pt x="1005" y="136"/>
                      </a:cubicBezTo>
                      <a:lnTo>
                        <a:pt x="1005" y="136"/>
                      </a:lnTo>
                      <a:cubicBezTo>
                        <a:pt x="989" y="131"/>
                        <a:pt x="973" y="131"/>
                        <a:pt x="957" y="136"/>
                      </a:cubicBezTo>
                      <a:lnTo>
                        <a:pt x="957" y="136"/>
                      </a:lnTo>
                      <a:cubicBezTo>
                        <a:pt x="940" y="142"/>
                        <a:pt x="927" y="150"/>
                        <a:pt x="916" y="161"/>
                      </a:cubicBezTo>
                      <a:lnTo>
                        <a:pt x="162" y="915"/>
                      </a:lnTo>
                      <a:lnTo>
                        <a:pt x="162" y="915"/>
                      </a:lnTo>
                      <a:cubicBezTo>
                        <a:pt x="150" y="926"/>
                        <a:pt x="143" y="939"/>
                        <a:pt x="137" y="956"/>
                      </a:cubicBezTo>
                      <a:lnTo>
                        <a:pt x="137" y="956"/>
                      </a:lnTo>
                      <a:cubicBezTo>
                        <a:pt x="131" y="973"/>
                        <a:pt x="131" y="989"/>
                        <a:pt x="137" y="1005"/>
                      </a:cubicBezTo>
                      <a:lnTo>
                        <a:pt x="137" y="1005"/>
                      </a:lnTo>
                      <a:cubicBezTo>
                        <a:pt x="143" y="1022"/>
                        <a:pt x="150" y="1035"/>
                        <a:pt x="162" y="1047"/>
                      </a:cubicBezTo>
                      <a:lnTo>
                        <a:pt x="194" y="1079"/>
                      </a:lnTo>
                      <a:lnTo>
                        <a:pt x="227" y="1112"/>
                      </a:lnTo>
                      <a:lnTo>
                        <a:pt x="260" y="1145"/>
                      </a:lnTo>
                      <a:lnTo>
                        <a:pt x="292" y="1178"/>
                      </a:lnTo>
                      <a:lnTo>
                        <a:pt x="326" y="1210"/>
                      </a:lnTo>
                      <a:lnTo>
                        <a:pt x="358" y="1243"/>
                      </a:lnTo>
                      <a:lnTo>
                        <a:pt x="391" y="1276"/>
                      </a:lnTo>
                      <a:lnTo>
                        <a:pt x="424" y="1309"/>
                      </a:lnTo>
                      <a:lnTo>
                        <a:pt x="456" y="1341"/>
                      </a:lnTo>
                      <a:lnTo>
                        <a:pt x="490" y="1374"/>
                      </a:lnTo>
                      <a:lnTo>
                        <a:pt x="522" y="1406"/>
                      </a:lnTo>
                      <a:lnTo>
                        <a:pt x="555" y="1440"/>
                      </a:lnTo>
                      <a:lnTo>
                        <a:pt x="588" y="1472"/>
                      </a:lnTo>
                      <a:lnTo>
                        <a:pt x="620" y="1505"/>
                      </a:lnTo>
                      <a:lnTo>
                        <a:pt x="654" y="1538"/>
                      </a:lnTo>
                      <a:lnTo>
                        <a:pt x="686" y="1570"/>
                      </a:lnTo>
                      <a:lnTo>
                        <a:pt x="719" y="1604"/>
                      </a:lnTo>
                      <a:lnTo>
                        <a:pt x="752" y="1636"/>
                      </a:lnTo>
                      <a:lnTo>
                        <a:pt x="784" y="1669"/>
                      </a:lnTo>
                      <a:lnTo>
                        <a:pt x="817" y="1702"/>
                      </a:lnTo>
                      <a:lnTo>
                        <a:pt x="850" y="1734"/>
                      </a:lnTo>
                      <a:lnTo>
                        <a:pt x="883" y="1768"/>
                      </a:lnTo>
                      <a:lnTo>
                        <a:pt x="916" y="1800"/>
                      </a:lnTo>
                      <a:lnTo>
                        <a:pt x="916" y="1800"/>
                      </a:lnTo>
                      <a:cubicBezTo>
                        <a:pt x="927" y="1811"/>
                        <a:pt x="940" y="1819"/>
                        <a:pt x="957" y="1825"/>
                      </a:cubicBezTo>
                      <a:lnTo>
                        <a:pt x="957" y="1825"/>
                      </a:lnTo>
                      <a:cubicBezTo>
                        <a:pt x="973" y="1830"/>
                        <a:pt x="989" y="1830"/>
                        <a:pt x="1005" y="1825"/>
                      </a:cubicBezTo>
                      <a:lnTo>
                        <a:pt x="1005" y="1825"/>
                      </a:lnTo>
                      <a:cubicBezTo>
                        <a:pt x="1008" y="1824"/>
                        <a:pt x="1011" y="1823"/>
                        <a:pt x="1014" y="1822"/>
                      </a:cubicBezTo>
                      <a:lnTo>
                        <a:pt x="1014" y="1822"/>
                      </a:lnTo>
                      <a:cubicBezTo>
                        <a:pt x="1027" y="1817"/>
                        <a:pt x="1038" y="1809"/>
                        <a:pt x="1047" y="1800"/>
                      </a:cubicBezTo>
                      <a:lnTo>
                        <a:pt x="1079" y="1768"/>
                      </a:lnTo>
                      <a:lnTo>
                        <a:pt x="1112" y="1734"/>
                      </a:lnTo>
                      <a:lnTo>
                        <a:pt x="1145" y="1702"/>
                      </a:lnTo>
                      <a:lnTo>
                        <a:pt x="1178" y="1669"/>
                      </a:lnTo>
                      <a:lnTo>
                        <a:pt x="1210" y="1636"/>
                      </a:lnTo>
                      <a:lnTo>
                        <a:pt x="1243" y="1604"/>
                      </a:lnTo>
                      <a:lnTo>
                        <a:pt x="1276" y="1570"/>
                      </a:lnTo>
                      <a:lnTo>
                        <a:pt x="1309" y="1538"/>
                      </a:lnTo>
                      <a:lnTo>
                        <a:pt x="1341" y="1505"/>
                      </a:lnTo>
                      <a:lnTo>
                        <a:pt x="1374" y="1472"/>
                      </a:lnTo>
                      <a:lnTo>
                        <a:pt x="1407" y="1440"/>
                      </a:lnTo>
                      <a:lnTo>
                        <a:pt x="1440" y="1406"/>
                      </a:lnTo>
                      <a:lnTo>
                        <a:pt x="1473" y="1374"/>
                      </a:lnTo>
                      <a:lnTo>
                        <a:pt x="1505" y="1341"/>
                      </a:lnTo>
                      <a:lnTo>
                        <a:pt x="1538" y="1309"/>
                      </a:lnTo>
                      <a:lnTo>
                        <a:pt x="1571" y="1276"/>
                      </a:lnTo>
                      <a:lnTo>
                        <a:pt x="1604" y="1243"/>
                      </a:lnTo>
                      <a:lnTo>
                        <a:pt x="1637" y="1210"/>
                      </a:lnTo>
                      <a:lnTo>
                        <a:pt x="1670" y="1178"/>
                      </a:lnTo>
                      <a:lnTo>
                        <a:pt x="1702" y="1145"/>
                      </a:lnTo>
                      <a:lnTo>
                        <a:pt x="1735" y="1112"/>
                      </a:lnTo>
                      <a:lnTo>
                        <a:pt x="1768" y="1079"/>
                      </a:lnTo>
                      <a:lnTo>
                        <a:pt x="1800" y="1047"/>
                      </a:lnTo>
                      <a:lnTo>
                        <a:pt x="1800" y="1047"/>
                      </a:lnTo>
                      <a:cubicBezTo>
                        <a:pt x="1811" y="1035"/>
                        <a:pt x="1819" y="1022"/>
                        <a:pt x="1825" y="1005"/>
                      </a:cubicBezTo>
                      <a:lnTo>
                        <a:pt x="1825" y="1005"/>
                      </a:lnTo>
                      <a:cubicBezTo>
                        <a:pt x="1830" y="989"/>
                        <a:pt x="1830" y="973"/>
                        <a:pt x="1825" y="956"/>
                      </a:cubicBezTo>
                      <a:lnTo>
                        <a:pt x="1825" y="956"/>
                      </a:lnTo>
                      <a:cubicBezTo>
                        <a:pt x="1819" y="939"/>
                        <a:pt x="1811" y="926"/>
                        <a:pt x="1800" y="915"/>
                      </a:cubicBezTo>
                      <a:lnTo>
                        <a:pt x="1768" y="882"/>
                      </a:lnTo>
                      <a:close/>
                      <a:moveTo>
                        <a:pt x="1735" y="718"/>
                      </a:moveTo>
                      <a:lnTo>
                        <a:pt x="1834" y="817"/>
                      </a:lnTo>
                      <a:lnTo>
                        <a:pt x="1866" y="850"/>
                      </a:lnTo>
                      <a:lnTo>
                        <a:pt x="1899" y="882"/>
                      </a:lnTo>
                      <a:lnTo>
                        <a:pt x="1931" y="915"/>
                      </a:lnTo>
                      <a:lnTo>
                        <a:pt x="1931" y="915"/>
                      </a:lnTo>
                      <a:cubicBezTo>
                        <a:pt x="1942" y="926"/>
                        <a:pt x="1951" y="939"/>
                        <a:pt x="1956" y="956"/>
                      </a:cubicBezTo>
                      <a:lnTo>
                        <a:pt x="1956" y="956"/>
                      </a:lnTo>
                      <a:cubicBezTo>
                        <a:pt x="1961" y="973"/>
                        <a:pt x="1961" y="989"/>
                        <a:pt x="1956" y="1005"/>
                      </a:cubicBezTo>
                      <a:lnTo>
                        <a:pt x="1956" y="1005"/>
                      </a:lnTo>
                      <a:cubicBezTo>
                        <a:pt x="1951" y="1022"/>
                        <a:pt x="1942" y="1035"/>
                        <a:pt x="1931" y="1047"/>
                      </a:cubicBezTo>
                      <a:lnTo>
                        <a:pt x="1834" y="1145"/>
                      </a:lnTo>
                      <a:lnTo>
                        <a:pt x="1800" y="1178"/>
                      </a:lnTo>
                      <a:lnTo>
                        <a:pt x="1768" y="1210"/>
                      </a:lnTo>
                      <a:lnTo>
                        <a:pt x="1670" y="1309"/>
                      </a:lnTo>
                      <a:lnTo>
                        <a:pt x="1637" y="1341"/>
                      </a:lnTo>
                      <a:lnTo>
                        <a:pt x="1604" y="1374"/>
                      </a:lnTo>
                      <a:lnTo>
                        <a:pt x="1505" y="1472"/>
                      </a:lnTo>
                      <a:lnTo>
                        <a:pt x="1473" y="1505"/>
                      </a:lnTo>
                      <a:lnTo>
                        <a:pt x="1440" y="1538"/>
                      </a:lnTo>
                      <a:lnTo>
                        <a:pt x="1341" y="1636"/>
                      </a:lnTo>
                      <a:lnTo>
                        <a:pt x="1309" y="1669"/>
                      </a:lnTo>
                      <a:lnTo>
                        <a:pt x="1276" y="1702"/>
                      </a:lnTo>
                      <a:lnTo>
                        <a:pt x="1178" y="1800"/>
                      </a:lnTo>
                      <a:lnTo>
                        <a:pt x="1145" y="1833"/>
                      </a:lnTo>
                      <a:lnTo>
                        <a:pt x="1112" y="1866"/>
                      </a:lnTo>
                      <a:lnTo>
                        <a:pt x="1047" y="1931"/>
                      </a:lnTo>
                      <a:lnTo>
                        <a:pt x="1047" y="1931"/>
                      </a:lnTo>
                      <a:cubicBezTo>
                        <a:pt x="1038" y="1940"/>
                        <a:pt x="1027" y="1948"/>
                        <a:pt x="1014" y="1953"/>
                      </a:cubicBezTo>
                      <a:lnTo>
                        <a:pt x="1014" y="1953"/>
                      </a:lnTo>
                      <a:cubicBezTo>
                        <a:pt x="1011" y="1954"/>
                        <a:pt x="1008" y="1955"/>
                        <a:pt x="1005" y="1956"/>
                      </a:cubicBezTo>
                      <a:lnTo>
                        <a:pt x="1005" y="1956"/>
                      </a:lnTo>
                      <a:cubicBezTo>
                        <a:pt x="989" y="1961"/>
                        <a:pt x="973" y="1961"/>
                        <a:pt x="957" y="1956"/>
                      </a:cubicBezTo>
                      <a:lnTo>
                        <a:pt x="957" y="1956"/>
                      </a:lnTo>
                      <a:cubicBezTo>
                        <a:pt x="940" y="1950"/>
                        <a:pt x="927" y="1942"/>
                        <a:pt x="916" y="1931"/>
                      </a:cubicBezTo>
                      <a:lnTo>
                        <a:pt x="30" y="1047"/>
                      </a:lnTo>
                      <a:lnTo>
                        <a:pt x="30" y="1047"/>
                      </a:lnTo>
                      <a:cubicBezTo>
                        <a:pt x="19" y="1035"/>
                        <a:pt x="11" y="1022"/>
                        <a:pt x="6" y="1005"/>
                      </a:cubicBezTo>
                      <a:lnTo>
                        <a:pt x="6" y="1005"/>
                      </a:lnTo>
                      <a:cubicBezTo>
                        <a:pt x="0" y="989"/>
                        <a:pt x="0" y="973"/>
                        <a:pt x="6" y="956"/>
                      </a:cubicBezTo>
                      <a:lnTo>
                        <a:pt x="6"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6" y="620"/>
                      </a:lnTo>
                      <a:lnTo>
                        <a:pt x="358" y="587"/>
                      </a:lnTo>
                      <a:lnTo>
                        <a:pt x="391" y="554"/>
                      </a:lnTo>
                      <a:lnTo>
                        <a:pt x="424" y="522"/>
                      </a:lnTo>
                      <a:lnTo>
                        <a:pt x="456" y="489"/>
                      </a:lnTo>
                      <a:lnTo>
                        <a:pt x="490" y="456"/>
                      </a:lnTo>
                      <a:lnTo>
                        <a:pt x="522" y="423"/>
                      </a:lnTo>
                      <a:lnTo>
                        <a:pt x="555" y="390"/>
                      </a:lnTo>
                      <a:lnTo>
                        <a:pt x="588" y="358"/>
                      </a:lnTo>
                      <a:lnTo>
                        <a:pt x="620" y="325"/>
                      </a:lnTo>
                      <a:lnTo>
                        <a:pt x="654" y="292"/>
                      </a:lnTo>
                      <a:lnTo>
                        <a:pt x="686" y="259"/>
                      </a:lnTo>
                      <a:lnTo>
                        <a:pt x="719" y="227"/>
                      </a:lnTo>
                      <a:lnTo>
                        <a:pt x="752" y="194"/>
                      </a:lnTo>
                      <a:lnTo>
                        <a:pt x="784" y="161"/>
                      </a:lnTo>
                      <a:lnTo>
                        <a:pt x="817" y="128"/>
                      </a:lnTo>
                      <a:lnTo>
                        <a:pt x="850" y="96"/>
                      </a:lnTo>
                      <a:lnTo>
                        <a:pt x="883" y="63"/>
                      </a:lnTo>
                      <a:lnTo>
                        <a:pt x="916" y="30"/>
                      </a:lnTo>
                      <a:lnTo>
                        <a:pt x="916" y="30"/>
                      </a:lnTo>
                      <a:cubicBezTo>
                        <a:pt x="927" y="19"/>
                        <a:pt x="940" y="11"/>
                        <a:pt x="957" y="6"/>
                      </a:cubicBezTo>
                      <a:lnTo>
                        <a:pt x="957" y="6"/>
                      </a:lnTo>
                      <a:cubicBezTo>
                        <a:pt x="973" y="0"/>
                        <a:pt x="989" y="0"/>
                        <a:pt x="1005" y="6"/>
                      </a:cubicBezTo>
                      <a:lnTo>
                        <a:pt x="1005" y="6"/>
                      </a:lnTo>
                      <a:cubicBezTo>
                        <a:pt x="1008" y="6"/>
                        <a:pt x="1011" y="7"/>
                        <a:pt x="1014" y="9"/>
                      </a:cubicBezTo>
                      <a:lnTo>
                        <a:pt x="1014" y="9"/>
                      </a:lnTo>
                      <a:cubicBezTo>
                        <a:pt x="1027" y="14"/>
                        <a:pt x="1038" y="21"/>
                        <a:pt x="1047" y="30"/>
                      </a:cubicBezTo>
                      <a:lnTo>
                        <a:pt x="1079" y="63"/>
                      </a:lnTo>
                      <a:lnTo>
                        <a:pt x="1178" y="161"/>
                      </a:lnTo>
                      <a:lnTo>
                        <a:pt x="1210" y="194"/>
                      </a:lnTo>
                      <a:lnTo>
                        <a:pt x="1243" y="227"/>
                      </a:lnTo>
                      <a:lnTo>
                        <a:pt x="1341" y="325"/>
                      </a:lnTo>
                      <a:lnTo>
                        <a:pt x="1374" y="358"/>
                      </a:lnTo>
                      <a:lnTo>
                        <a:pt x="1407" y="390"/>
                      </a:lnTo>
                      <a:lnTo>
                        <a:pt x="1505" y="489"/>
                      </a:lnTo>
                      <a:lnTo>
                        <a:pt x="1538" y="522"/>
                      </a:lnTo>
                      <a:lnTo>
                        <a:pt x="1571" y="554"/>
                      </a:lnTo>
                      <a:lnTo>
                        <a:pt x="1670" y="653"/>
                      </a:lnTo>
                      <a:lnTo>
                        <a:pt x="1702" y="686"/>
                      </a:lnTo>
                      <a:lnTo>
                        <a:pt x="1735" y="718"/>
                      </a:lnTo>
                      <a:close/>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70AD47"/>
                    </a:solidFill>
                    <a:effectLst/>
                    <a:uLnTx/>
                    <a:uFillTx/>
                    <a:latin typeface="Arial"/>
                    <a:ea typeface="+mn-ea"/>
                    <a:cs typeface="Arial"/>
                    <a:sym typeface="Arial"/>
                  </a:endParaRPr>
                </a:p>
              </p:txBody>
            </p:sp>
            <p:sp>
              <p:nvSpPr>
                <p:cNvPr id="46" name="Freeform 335">
                  <a:extLst>
                    <a:ext uri="{FF2B5EF4-FFF2-40B4-BE49-F238E27FC236}">
                      <a16:creationId xmlns:a16="http://schemas.microsoft.com/office/drawing/2014/main" id="{5908E22B-0618-624D-865B-1F5B87958811}"/>
                    </a:ext>
                  </a:extLst>
                </p:cNvPr>
                <p:cNvSpPr>
                  <a:spLocks noChangeArrowheads="1"/>
                </p:cNvSpPr>
                <p:nvPr/>
              </p:nvSpPr>
              <p:spPr bwMode="auto">
                <a:xfrm>
                  <a:off x="4872038" y="2143125"/>
                  <a:ext cx="247650" cy="136525"/>
                </a:xfrm>
                <a:custGeom>
                  <a:avLst/>
                  <a:gdLst>
                    <a:gd name="T0" fmla="*/ 49 w 689"/>
                    <a:gd name="T1" fmla="*/ 98 h 378"/>
                    <a:gd name="T2" fmla="*/ 148 w 689"/>
                    <a:gd name="T3" fmla="*/ 196 h 378"/>
                    <a:gd name="T4" fmla="*/ 180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3 w 689"/>
                    <a:gd name="T19" fmla="*/ 65 h 378"/>
                    <a:gd name="T20" fmla="*/ 673 w 689"/>
                    <a:gd name="T21" fmla="*/ 65 h 378"/>
                    <a:gd name="T22" fmla="*/ 688 w 689"/>
                    <a:gd name="T23" fmla="*/ 33 h 378"/>
                    <a:gd name="T24" fmla="*/ 688 w 689"/>
                    <a:gd name="T25" fmla="*/ 33 h 378"/>
                    <a:gd name="T26" fmla="*/ 664 w 689"/>
                    <a:gd name="T27" fmla="*/ 8 h 378"/>
                    <a:gd name="T28" fmla="*/ 664 w 689"/>
                    <a:gd name="T29" fmla="*/ 8 h 378"/>
                    <a:gd name="T30" fmla="*/ 607 w 689"/>
                    <a:gd name="T31" fmla="*/ 0 h 378"/>
                    <a:gd name="T32" fmla="*/ 82 w 689"/>
                    <a:gd name="T33" fmla="*/ 0 h 378"/>
                    <a:gd name="T34" fmla="*/ 82 w 689"/>
                    <a:gd name="T35" fmla="*/ 0 h 378"/>
                    <a:gd name="T36" fmla="*/ 25 w 689"/>
                    <a:gd name="T37" fmla="*/ 8 h 378"/>
                    <a:gd name="T38" fmla="*/ 25 w 689"/>
                    <a:gd name="T39" fmla="*/ 8 h 378"/>
                    <a:gd name="T40" fmla="*/ 0 w 689"/>
                    <a:gd name="T41" fmla="*/ 33 h 378"/>
                    <a:gd name="T42" fmla="*/ 0 w 689"/>
                    <a:gd name="T43" fmla="*/ 33 h 378"/>
                    <a:gd name="T44" fmla="*/ 17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8" y="196"/>
                      </a:lnTo>
                      <a:lnTo>
                        <a:pt x="180" y="229"/>
                      </a:lnTo>
                      <a:lnTo>
                        <a:pt x="213" y="262"/>
                      </a:lnTo>
                      <a:lnTo>
                        <a:pt x="311" y="360"/>
                      </a:lnTo>
                      <a:lnTo>
                        <a:pt x="311" y="360"/>
                      </a:lnTo>
                      <a:cubicBezTo>
                        <a:pt x="323" y="371"/>
                        <a:pt x="333" y="377"/>
                        <a:pt x="345" y="377"/>
                      </a:cubicBezTo>
                      <a:lnTo>
                        <a:pt x="345" y="377"/>
                      </a:lnTo>
                      <a:cubicBezTo>
                        <a:pt x="356" y="377"/>
                        <a:pt x="366" y="371"/>
                        <a:pt x="377" y="360"/>
                      </a:cubicBezTo>
                      <a:lnTo>
                        <a:pt x="673" y="65"/>
                      </a:lnTo>
                      <a:lnTo>
                        <a:pt x="673" y="65"/>
                      </a:lnTo>
                      <a:cubicBezTo>
                        <a:pt x="683" y="54"/>
                        <a:pt x="688" y="44"/>
                        <a:pt x="688" y="33"/>
                      </a:cubicBezTo>
                      <a:lnTo>
                        <a:pt x="688" y="33"/>
                      </a:lnTo>
                      <a:cubicBezTo>
                        <a:pt x="688" y="22"/>
                        <a:pt x="680" y="14"/>
                        <a:pt x="664" y="8"/>
                      </a:cubicBezTo>
                      <a:lnTo>
                        <a:pt x="664" y="8"/>
                      </a:lnTo>
                      <a:cubicBezTo>
                        <a:pt x="648" y="3"/>
                        <a:pt x="629" y="0"/>
                        <a:pt x="607" y="0"/>
                      </a:cubicBezTo>
                      <a:lnTo>
                        <a:pt x="82" y="0"/>
                      </a:lnTo>
                      <a:lnTo>
                        <a:pt x="82" y="0"/>
                      </a:lnTo>
                      <a:cubicBezTo>
                        <a:pt x="60" y="0"/>
                        <a:pt x="41" y="3"/>
                        <a:pt x="25" y="8"/>
                      </a:cubicBezTo>
                      <a:lnTo>
                        <a:pt x="25" y="8"/>
                      </a:lnTo>
                      <a:cubicBezTo>
                        <a:pt x="8" y="14"/>
                        <a:pt x="0" y="22"/>
                        <a:pt x="0" y="33"/>
                      </a:cubicBezTo>
                      <a:lnTo>
                        <a:pt x="0" y="33"/>
                      </a:lnTo>
                      <a:cubicBezTo>
                        <a:pt x="0" y="44"/>
                        <a:pt x="6" y="54"/>
                        <a:pt x="17" y="65"/>
                      </a:cubicBezTo>
                      <a:lnTo>
                        <a:pt x="49" y="9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336">
                  <a:extLst>
                    <a:ext uri="{FF2B5EF4-FFF2-40B4-BE49-F238E27FC236}">
                      <a16:creationId xmlns:a16="http://schemas.microsoft.com/office/drawing/2014/main" id="{F5F0DE5A-A52B-B04B-8EDC-660029749040}"/>
                    </a:ext>
                  </a:extLst>
                </p:cNvPr>
                <p:cNvSpPr>
                  <a:spLocks noChangeArrowheads="1"/>
                </p:cNvSpPr>
                <p:nvPr/>
              </p:nvSpPr>
              <p:spPr bwMode="auto">
                <a:xfrm>
                  <a:off x="5461000" y="2143125"/>
                  <a:ext cx="247650" cy="136525"/>
                </a:xfrm>
                <a:custGeom>
                  <a:avLst/>
                  <a:gdLst>
                    <a:gd name="T0" fmla="*/ 25 w 690"/>
                    <a:gd name="T1" fmla="*/ 8 h 378"/>
                    <a:gd name="T2" fmla="*/ 25 w 690"/>
                    <a:gd name="T3" fmla="*/ 8 h 378"/>
                    <a:gd name="T4" fmla="*/ 0 w 690"/>
                    <a:gd name="T5" fmla="*/ 33 h 378"/>
                    <a:gd name="T6" fmla="*/ 0 w 690"/>
                    <a:gd name="T7" fmla="*/ 33 h 378"/>
                    <a:gd name="T8" fmla="*/ 17 w 690"/>
                    <a:gd name="T9" fmla="*/ 65 h 378"/>
                    <a:gd name="T10" fmla="*/ 49 w 690"/>
                    <a:gd name="T11" fmla="*/ 98 h 378"/>
                    <a:gd name="T12" fmla="*/ 148 w 690"/>
                    <a:gd name="T13" fmla="*/ 196 h 378"/>
                    <a:gd name="T14" fmla="*/ 181 w 690"/>
                    <a:gd name="T15" fmla="*/ 229 h 378"/>
                    <a:gd name="T16" fmla="*/ 214 w 690"/>
                    <a:gd name="T17" fmla="*/ 262 h 378"/>
                    <a:gd name="T18" fmla="*/ 312 w 690"/>
                    <a:gd name="T19" fmla="*/ 360 h 378"/>
                    <a:gd name="T20" fmla="*/ 312 w 690"/>
                    <a:gd name="T21" fmla="*/ 360 h 378"/>
                    <a:gd name="T22" fmla="*/ 344 w 690"/>
                    <a:gd name="T23" fmla="*/ 377 h 378"/>
                    <a:gd name="T24" fmla="*/ 344 w 690"/>
                    <a:gd name="T25" fmla="*/ 377 h 378"/>
                    <a:gd name="T26" fmla="*/ 378 w 690"/>
                    <a:gd name="T27" fmla="*/ 360 h 378"/>
                    <a:gd name="T28" fmla="*/ 672 w 690"/>
                    <a:gd name="T29" fmla="*/ 65 h 378"/>
                    <a:gd name="T30" fmla="*/ 672 w 690"/>
                    <a:gd name="T31" fmla="*/ 65 h 378"/>
                    <a:gd name="T32" fmla="*/ 689 w 690"/>
                    <a:gd name="T33" fmla="*/ 33 h 378"/>
                    <a:gd name="T34" fmla="*/ 689 w 690"/>
                    <a:gd name="T35" fmla="*/ 33 h 378"/>
                    <a:gd name="T36" fmla="*/ 664 w 690"/>
                    <a:gd name="T37" fmla="*/ 8 h 378"/>
                    <a:gd name="T38" fmla="*/ 664 w 690"/>
                    <a:gd name="T39" fmla="*/ 8 h 378"/>
                    <a:gd name="T40" fmla="*/ 606 w 690"/>
                    <a:gd name="T41" fmla="*/ 0 h 378"/>
                    <a:gd name="T42" fmla="*/ 82 w 690"/>
                    <a:gd name="T43" fmla="*/ 0 h 378"/>
                    <a:gd name="T44" fmla="*/ 82 w 690"/>
                    <a:gd name="T45" fmla="*/ 0 h 378"/>
                    <a:gd name="T46" fmla="*/ 25 w 690"/>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8">
                      <a:moveTo>
                        <a:pt x="25" y="8"/>
                      </a:moveTo>
                      <a:lnTo>
                        <a:pt x="25" y="8"/>
                      </a:lnTo>
                      <a:cubicBezTo>
                        <a:pt x="9" y="14"/>
                        <a:pt x="0" y="22"/>
                        <a:pt x="0" y="33"/>
                      </a:cubicBezTo>
                      <a:lnTo>
                        <a:pt x="0" y="33"/>
                      </a:lnTo>
                      <a:cubicBezTo>
                        <a:pt x="0" y="44"/>
                        <a:pt x="6" y="54"/>
                        <a:pt x="17" y="65"/>
                      </a:cubicBezTo>
                      <a:lnTo>
                        <a:pt x="49" y="98"/>
                      </a:lnTo>
                      <a:lnTo>
                        <a:pt x="148" y="196"/>
                      </a:lnTo>
                      <a:lnTo>
                        <a:pt x="181" y="229"/>
                      </a:lnTo>
                      <a:lnTo>
                        <a:pt x="214" y="262"/>
                      </a:lnTo>
                      <a:lnTo>
                        <a:pt x="312" y="360"/>
                      </a:lnTo>
                      <a:lnTo>
                        <a:pt x="312" y="360"/>
                      </a:lnTo>
                      <a:cubicBezTo>
                        <a:pt x="322" y="371"/>
                        <a:pt x="333" y="377"/>
                        <a:pt x="344" y="377"/>
                      </a:cubicBezTo>
                      <a:lnTo>
                        <a:pt x="344" y="377"/>
                      </a:lnTo>
                      <a:cubicBezTo>
                        <a:pt x="355" y="377"/>
                        <a:pt x="366" y="371"/>
                        <a:pt x="378" y="360"/>
                      </a:cubicBezTo>
                      <a:lnTo>
                        <a:pt x="672" y="65"/>
                      </a:lnTo>
                      <a:lnTo>
                        <a:pt x="672" y="65"/>
                      </a:lnTo>
                      <a:cubicBezTo>
                        <a:pt x="684" y="54"/>
                        <a:pt x="689" y="44"/>
                        <a:pt x="689" y="33"/>
                      </a:cubicBezTo>
                      <a:lnTo>
                        <a:pt x="689" y="33"/>
                      </a:lnTo>
                      <a:cubicBezTo>
                        <a:pt x="689" y="22"/>
                        <a:pt x="681" y="14"/>
                        <a:pt x="664" y="8"/>
                      </a:cubicBezTo>
                      <a:lnTo>
                        <a:pt x="664" y="8"/>
                      </a:lnTo>
                      <a:cubicBezTo>
                        <a:pt x="647" y="3"/>
                        <a:pt x="628" y="0"/>
                        <a:pt x="606" y="0"/>
                      </a:cubicBezTo>
                      <a:lnTo>
                        <a:pt x="82" y="0"/>
                      </a:lnTo>
                      <a:lnTo>
                        <a:pt x="82" y="0"/>
                      </a:lnTo>
                      <a:cubicBezTo>
                        <a:pt x="60" y="0"/>
                        <a:pt x="41" y="3"/>
                        <a:pt x="25" y="8"/>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337">
                  <a:extLst>
                    <a:ext uri="{FF2B5EF4-FFF2-40B4-BE49-F238E27FC236}">
                      <a16:creationId xmlns:a16="http://schemas.microsoft.com/office/drawing/2014/main" id="{B84AF894-FECC-5349-9081-0F2FFCCBCBAB}"/>
                    </a:ext>
                  </a:extLst>
                </p:cNvPr>
                <p:cNvSpPr>
                  <a:spLocks noChangeArrowheads="1"/>
                </p:cNvSpPr>
                <p:nvPr/>
              </p:nvSpPr>
              <p:spPr bwMode="auto">
                <a:xfrm>
                  <a:off x="5032375" y="2166938"/>
                  <a:ext cx="517525" cy="517525"/>
                </a:xfrm>
                <a:custGeom>
                  <a:avLst/>
                  <a:gdLst>
                    <a:gd name="T0" fmla="*/ 1276 w 1438"/>
                    <a:gd name="T1" fmla="*/ 653 h 1438"/>
                    <a:gd name="T2" fmla="*/ 752 w 1438"/>
                    <a:gd name="T3" fmla="*/ 140 h 1438"/>
                    <a:gd name="T4" fmla="*/ 743 w 1438"/>
                    <a:gd name="T5" fmla="*/ 137 h 1438"/>
                    <a:gd name="T6" fmla="*/ 654 w 1438"/>
                    <a:gd name="T7" fmla="*/ 161 h 1438"/>
                    <a:gd name="T8" fmla="*/ 523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7 w 1438"/>
                    <a:gd name="T21" fmla="*/ 1079 h 1438"/>
                    <a:gd name="T22" fmla="*/ 621 w 1438"/>
                    <a:gd name="T23" fmla="*/ 1243 h 1438"/>
                    <a:gd name="T24" fmla="*/ 695 w 1438"/>
                    <a:gd name="T25" fmla="*/ 1301 h 1438"/>
                    <a:gd name="T26" fmla="*/ 743 w 1438"/>
                    <a:gd name="T27" fmla="*/ 1301 h 1438"/>
                    <a:gd name="T28" fmla="*/ 785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1 w 1438"/>
                    <a:gd name="T41" fmla="*/ 743 h 1438"/>
                    <a:gd name="T42" fmla="*/ 1408 w 1438"/>
                    <a:gd name="T43" fmla="*/ 653 h 1438"/>
                    <a:gd name="T44" fmla="*/ 1432 w 1438"/>
                    <a:gd name="T45" fmla="*/ 743 h 1438"/>
                    <a:gd name="T46" fmla="*/ 785 w 1438"/>
                    <a:gd name="T47" fmla="*/ 1407 h 1438"/>
                    <a:gd name="T48" fmla="*/ 752 w 1438"/>
                    <a:gd name="T49" fmla="*/ 1428 h 1438"/>
                    <a:gd name="T50" fmla="*/ 695 w 1438"/>
                    <a:gd name="T51" fmla="*/ 1432 h 1438"/>
                    <a:gd name="T52" fmla="*/ 588 w 1438"/>
                    <a:gd name="T53" fmla="*/ 1342 h 1438"/>
                    <a:gd name="T54" fmla="*/ 424 w 1438"/>
                    <a:gd name="T55" fmla="*/ 1178 h 1438"/>
                    <a:gd name="T56" fmla="*/ 260 w 1438"/>
                    <a:gd name="T57" fmla="*/ 1014 h 1438"/>
                    <a:gd name="T58" fmla="*/ 96 w 1438"/>
                    <a:gd name="T59" fmla="*/ 850 h 1438"/>
                    <a:gd name="T60" fmla="*/ 30 w 1438"/>
                    <a:gd name="T61" fmla="*/ 785 h 1438"/>
                    <a:gd name="T62" fmla="*/ 6 w 1438"/>
                    <a:gd name="T63" fmla="*/ 694 h 1438"/>
                    <a:gd name="T64" fmla="*/ 64 w 1438"/>
                    <a:gd name="T65" fmla="*/ 620 h 1438"/>
                    <a:gd name="T66" fmla="*/ 162 w 1438"/>
                    <a:gd name="T67" fmla="*/ 522 h 1438"/>
                    <a:gd name="T68" fmla="*/ 260 w 1438"/>
                    <a:gd name="T69" fmla="*/ 424 h 1438"/>
                    <a:gd name="T70" fmla="*/ 358 w 1438"/>
                    <a:gd name="T71" fmla="*/ 325 h 1438"/>
                    <a:gd name="T72" fmla="*/ 457 w 1438"/>
                    <a:gd name="T73" fmla="*/ 227 h 1438"/>
                    <a:gd name="T74" fmla="*/ 555 w 1438"/>
                    <a:gd name="T75" fmla="*/ 128 h 1438"/>
                    <a:gd name="T76" fmla="*/ 654 w 1438"/>
                    <a:gd name="T77" fmla="*/ 30 h 1438"/>
                    <a:gd name="T78" fmla="*/ 695 w 1438"/>
                    <a:gd name="T79" fmla="*/ 6 h 1438"/>
                    <a:gd name="T80" fmla="*/ 752 w 1438"/>
                    <a:gd name="T81" fmla="*/ 8 h 1438"/>
                    <a:gd name="T82" fmla="*/ 817 w 1438"/>
                    <a:gd name="T83" fmla="*/ 63 h 1438"/>
                    <a:gd name="T84" fmla="*/ 916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8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1" y="694"/>
                      </a:moveTo>
                      <a:lnTo>
                        <a:pt x="1301" y="694"/>
                      </a:lnTo>
                      <a:cubicBezTo>
                        <a:pt x="1295" y="677"/>
                        <a:pt x="1287" y="664"/>
                        <a:pt x="1276" y="653"/>
                      </a:cubicBezTo>
                      <a:lnTo>
                        <a:pt x="785" y="161"/>
                      </a:lnTo>
                      <a:lnTo>
                        <a:pt x="785" y="161"/>
                      </a:lnTo>
                      <a:cubicBezTo>
                        <a:pt x="776" y="153"/>
                        <a:pt x="765" y="146"/>
                        <a:pt x="752" y="140"/>
                      </a:cubicBezTo>
                      <a:lnTo>
                        <a:pt x="752" y="140"/>
                      </a:lnTo>
                      <a:cubicBezTo>
                        <a:pt x="749" y="139"/>
                        <a:pt x="746" y="138"/>
                        <a:pt x="743" y="137"/>
                      </a:cubicBezTo>
                      <a:lnTo>
                        <a:pt x="743" y="137"/>
                      </a:lnTo>
                      <a:cubicBezTo>
                        <a:pt x="727" y="131"/>
                        <a:pt x="711" y="131"/>
                        <a:pt x="695" y="137"/>
                      </a:cubicBezTo>
                      <a:lnTo>
                        <a:pt x="695" y="137"/>
                      </a:lnTo>
                      <a:cubicBezTo>
                        <a:pt x="678" y="143"/>
                        <a:pt x="665" y="150"/>
                        <a:pt x="654" y="161"/>
                      </a:cubicBezTo>
                      <a:lnTo>
                        <a:pt x="588" y="227"/>
                      </a:lnTo>
                      <a:lnTo>
                        <a:pt x="555" y="260"/>
                      </a:lnTo>
                      <a:lnTo>
                        <a:pt x="523" y="292"/>
                      </a:lnTo>
                      <a:lnTo>
                        <a:pt x="424" y="391"/>
                      </a:lnTo>
                      <a:lnTo>
                        <a:pt x="392" y="424"/>
                      </a:lnTo>
                      <a:lnTo>
                        <a:pt x="358" y="456"/>
                      </a:lnTo>
                      <a:lnTo>
                        <a:pt x="260" y="555"/>
                      </a:lnTo>
                      <a:lnTo>
                        <a:pt x="228"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6" y="948"/>
                      </a:lnTo>
                      <a:lnTo>
                        <a:pt x="424" y="1047"/>
                      </a:lnTo>
                      <a:lnTo>
                        <a:pt x="457" y="1079"/>
                      </a:lnTo>
                      <a:lnTo>
                        <a:pt x="490" y="1112"/>
                      </a:lnTo>
                      <a:lnTo>
                        <a:pt x="588" y="1210"/>
                      </a:lnTo>
                      <a:lnTo>
                        <a:pt x="621" y="1243"/>
                      </a:lnTo>
                      <a:lnTo>
                        <a:pt x="654" y="1276"/>
                      </a:lnTo>
                      <a:lnTo>
                        <a:pt x="654" y="1276"/>
                      </a:lnTo>
                      <a:cubicBezTo>
                        <a:pt x="665" y="1287"/>
                        <a:pt x="678" y="1295"/>
                        <a:pt x="695" y="1301"/>
                      </a:cubicBezTo>
                      <a:lnTo>
                        <a:pt x="695" y="1301"/>
                      </a:lnTo>
                      <a:cubicBezTo>
                        <a:pt x="711" y="1306"/>
                        <a:pt x="727" y="1306"/>
                        <a:pt x="743" y="1301"/>
                      </a:cubicBezTo>
                      <a:lnTo>
                        <a:pt x="743" y="1301"/>
                      </a:lnTo>
                      <a:cubicBezTo>
                        <a:pt x="746" y="1300"/>
                        <a:pt x="749" y="1298"/>
                        <a:pt x="752" y="1297"/>
                      </a:cubicBezTo>
                      <a:lnTo>
                        <a:pt x="752" y="1297"/>
                      </a:lnTo>
                      <a:cubicBezTo>
                        <a:pt x="765" y="1292"/>
                        <a:pt x="776" y="1285"/>
                        <a:pt x="785" y="1276"/>
                      </a:cubicBezTo>
                      <a:lnTo>
                        <a:pt x="817" y="1243"/>
                      </a:lnTo>
                      <a:lnTo>
                        <a:pt x="850" y="1210"/>
                      </a:lnTo>
                      <a:lnTo>
                        <a:pt x="883" y="1178"/>
                      </a:lnTo>
                      <a:lnTo>
                        <a:pt x="916"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1" y="743"/>
                      </a:cubicBezTo>
                      <a:lnTo>
                        <a:pt x="1301" y="743"/>
                      </a:lnTo>
                      <a:cubicBezTo>
                        <a:pt x="1306" y="727"/>
                        <a:pt x="1306" y="711"/>
                        <a:pt x="1301" y="694"/>
                      </a:cubicBezTo>
                      <a:close/>
                      <a:moveTo>
                        <a:pt x="1408" y="653"/>
                      </a:moveTo>
                      <a:lnTo>
                        <a:pt x="1408" y="653"/>
                      </a:lnTo>
                      <a:cubicBezTo>
                        <a:pt x="1418" y="664"/>
                        <a:pt x="1426" y="677"/>
                        <a:pt x="1432" y="694"/>
                      </a:cubicBezTo>
                      <a:lnTo>
                        <a:pt x="1432" y="694"/>
                      </a:lnTo>
                      <a:cubicBezTo>
                        <a:pt x="1437" y="711"/>
                        <a:pt x="1437" y="727"/>
                        <a:pt x="1432" y="743"/>
                      </a:cubicBezTo>
                      <a:lnTo>
                        <a:pt x="1432" y="743"/>
                      </a:lnTo>
                      <a:cubicBezTo>
                        <a:pt x="1426" y="760"/>
                        <a:pt x="1418" y="773"/>
                        <a:pt x="1408" y="785"/>
                      </a:cubicBezTo>
                      <a:lnTo>
                        <a:pt x="785" y="1407"/>
                      </a:lnTo>
                      <a:lnTo>
                        <a:pt x="785" y="1407"/>
                      </a:lnTo>
                      <a:cubicBezTo>
                        <a:pt x="776" y="1416"/>
                        <a:pt x="765" y="1423"/>
                        <a:pt x="752" y="1428"/>
                      </a:cubicBezTo>
                      <a:lnTo>
                        <a:pt x="752" y="1428"/>
                      </a:lnTo>
                      <a:cubicBezTo>
                        <a:pt x="749" y="1429"/>
                        <a:pt x="746" y="1431"/>
                        <a:pt x="743" y="1432"/>
                      </a:cubicBezTo>
                      <a:lnTo>
                        <a:pt x="743" y="1432"/>
                      </a:lnTo>
                      <a:cubicBezTo>
                        <a:pt x="727" y="1437"/>
                        <a:pt x="711" y="1437"/>
                        <a:pt x="695" y="1432"/>
                      </a:cubicBezTo>
                      <a:lnTo>
                        <a:pt x="695" y="1432"/>
                      </a:lnTo>
                      <a:cubicBezTo>
                        <a:pt x="678" y="1426"/>
                        <a:pt x="665" y="1418"/>
                        <a:pt x="654" y="1407"/>
                      </a:cubicBezTo>
                      <a:lnTo>
                        <a:pt x="588" y="1342"/>
                      </a:lnTo>
                      <a:lnTo>
                        <a:pt x="555" y="1308"/>
                      </a:lnTo>
                      <a:lnTo>
                        <a:pt x="523" y="1276"/>
                      </a:lnTo>
                      <a:lnTo>
                        <a:pt x="424" y="1178"/>
                      </a:lnTo>
                      <a:lnTo>
                        <a:pt x="392" y="1144"/>
                      </a:lnTo>
                      <a:lnTo>
                        <a:pt x="358" y="1112"/>
                      </a:lnTo>
                      <a:lnTo>
                        <a:pt x="260" y="1014"/>
                      </a:lnTo>
                      <a:lnTo>
                        <a:pt x="228" y="981"/>
                      </a:lnTo>
                      <a:lnTo>
                        <a:pt x="194" y="948"/>
                      </a:lnTo>
                      <a:lnTo>
                        <a:pt x="96" y="850"/>
                      </a:lnTo>
                      <a:lnTo>
                        <a:pt x="64" y="817"/>
                      </a:lnTo>
                      <a:lnTo>
                        <a:pt x="30" y="785"/>
                      </a:lnTo>
                      <a:lnTo>
                        <a:pt x="30" y="785"/>
                      </a:lnTo>
                      <a:cubicBezTo>
                        <a:pt x="20" y="773"/>
                        <a:pt x="12" y="760"/>
                        <a:pt x="6" y="743"/>
                      </a:cubicBezTo>
                      <a:lnTo>
                        <a:pt x="6" y="743"/>
                      </a:lnTo>
                      <a:cubicBezTo>
                        <a:pt x="0" y="727"/>
                        <a:pt x="0" y="711"/>
                        <a:pt x="6" y="694"/>
                      </a:cubicBezTo>
                      <a:lnTo>
                        <a:pt x="6" y="694"/>
                      </a:lnTo>
                      <a:cubicBezTo>
                        <a:pt x="12" y="677"/>
                        <a:pt x="20" y="664"/>
                        <a:pt x="30" y="653"/>
                      </a:cubicBezTo>
                      <a:lnTo>
                        <a:pt x="64" y="620"/>
                      </a:lnTo>
                      <a:lnTo>
                        <a:pt x="96" y="588"/>
                      </a:lnTo>
                      <a:lnTo>
                        <a:pt x="129" y="555"/>
                      </a:lnTo>
                      <a:lnTo>
                        <a:pt x="162" y="522"/>
                      </a:lnTo>
                      <a:lnTo>
                        <a:pt x="194" y="489"/>
                      </a:lnTo>
                      <a:lnTo>
                        <a:pt x="228" y="456"/>
                      </a:lnTo>
                      <a:lnTo>
                        <a:pt x="260" y="424"/>
                      </a:lnTo>
                      <a:lnTo>
                        <a:pt x="293" y="391"/>
                      </a:lnTo>
                      <a:lnTo>
                        <a:pt x="326" y="358"/>
                      </a:lnTo>
                      <a:lnTo>
                        <a:pt x="358" y="325"/>
                      </a:lnTo>
                      <a:lnTo>
                        <a:pt x="392" y="292"/>
                      </a:lnTo>
                      <a:lnTo>
                        <a:pt x="424" y="260"/>
                      </a:lnTo>
                      <a:lnTo>
                        <a:pt x="457" y="227"/>
                      </a:lnTo>
                      <a:lnTo>
                        <a:pt x="490" y="194"/>
                      </a:lnTo>
                      <a:lnTo>
                        <a:pt x="523" y="161"/>
                      </a:lnTo>
                      <a:lnTo>
                        <a:pt x="555" y="128"/>
                      </a:lnTo>
                      <a:lnTo>
                        <a:pt x="588" y="96"/>
                      </a:lnTo>
                      <a:lnTo>
                        <a:pt x="621" y="63"/>
                      </a:lnTo>
                      <a:lnTo>
                        <a:pt x="654" y="30"/>
                      </a:lnTo>
                      <a:lnTo>
                        <a:pt x="654" y="30"/>
                      </a:lnTo>
                      <a:cubicBezTo>
                        <a:pt x="665" y="19"/>
                        <a:pt x="678" y="11"/>
                        <a:pt x="695" y="6"/>
                      </a:cubicBezTo>
                      <a:lnTo>
                        <a:pt x="695" y="6"/>
                      </a:lnTo>
                      <a:cubicBezTo>
                        <a:pt x="711" y="0"/>
                        <a:pt x="727" y="0"/>
                        <a:pt x="743" y="6"/>
                      </a:cubicBezTo>
                      <a:lnTo>
                        <a:pt x="743" y="6"/>
                      </a:lnTo>
                      <a:cubicBezTo>
                        <a:pt x="746" y="7"/>
                        <a:pt x="749" y="7"/>
                        <a:pt x="752" y="8"/>
                      </a:cubicBezTo>
                      <a:lnTo>
                        <a:pt x="752" y="8"/>
                      </a:lnTo>
                      <a:cubicBezTo>
                        <a:pt x="765" y="14"/>
                        <a:pt x="776" y="22"/>
                        <a:pt x="785" y="30"/>
                      </a:cubicBezTo>
                      <a:lnTo>
                        <a:pt x="817" y="63"/>
                      </a:lnTo>
                      <a:lnTo>
                        <a:pt x="850" y="96"/>
                      </a:lnTo>
                      <a:lnTo>
                        <a:pt x="883" y="128"/>
                      </a:lnTo>
                      <a:lnTo>
                        <a:pt x="916"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8" y="653"/>
                      </a:ln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340">
                  <a:extLst>
                    <a:ext uri="{FF2B5EF4-FFF2-40B4-BE49-F238E27FC236}">
                      <a16:creationId xmlns:a16="http://schemas.microsoft.com/office/drawing/2014/main" id="{9EFA2254-5165-2046-A93A-7E3101105CB5}"/>
                    </a:ext>
                  </a:extLst>
                </p:cNvPr>
                <p:cNvSpPr>
                  <a:spLocks noChangeArrowheads="1"/>
                </p:cNvSpPr>
                <p:nvPr/>
              </p:nvSpPr>
              <p:spPr bwMode="auto">
                <a:xfrm>
                  <a:off x="5126038" y="2260600"/>
                  <a:ext cx="328612" cy="328613"/>
                </a:xfrm>
                <a:custGeom>
                  <a:avLst/>
                  <a:gdLst>
                    <a:gd name="T0" fmla="*/ 776 w 913"/>
                    <a:gd name="T1" fmla="*/ 432 h 914"/>
                    <a:gd name="T2" fmla="*/ 718 w 913"/>
                    <a:gd name="T3" fmla="*/ 358 h 914"/>
                    <a:gd name="T4" fmla="*/ 653 w 913"/>
                    <a:gd name="T5" fmla="*/ 293 h 914"/>
                    <a:gd name="T6" fmla="*/ 522 w 913"/>
                    <a:gd name="T7" fmla="*/ 162 h 914"/>
                    <a:gd name="T8" fmla="*/ 489 w 913"/>
                    <a:gd name="T9" fmla="*/ 140 h 914"/>
                    <a:gd name="T10" fmla="*/ 480 w 913"/>
                    <a:gd name="T11" fmla="*/ 137 h 914"/>
                    <a:gd name="T12" fmla="*/ 432 w 913"/>
                    <a:gd name="T13" fmla="*/ 137 h 914"/>
                    <a:gd name="T14" fmla="*/ 391 w 913"/>
                    <a:gd name="T15" fmla="*/ 162 h 914"/>
                    <a:gd name="T16" fmla="*/ 325 w 913"/>
                    <a:gd name="T17" fmla="*/ 227 h 914"/>
                    <a:gd name="T18" fmla="*/ 259 w 913"/>
                    <a:gd name="T19" fmla="*/ 293 h 914"/>
                    <a:gd name="T20" fmla="*/ 194 w 913"/>
                    <a:gd name="T21" fmla="*/ 358 h 914"/>
                    <a:gd name="T22" fmla="*/ 161 w 913"/>
                    <a:gd name="T23" fmla="*/ 391 h 914"/>
                    <a:gd name="T24" fmla="*/ 136 w 913"/>
                    <a:gd name="T25" fmla="*/ 432 h 914"/>
                    <a:gd name="T26" fmla="*/ 136 w 913"/>
                    <a:gd name="T27" fmla="*/ 481 h 914"/>
                    <a:gd name="T28" fmla="*/ 391 w 913"/>
                    <a:gd name="T29" fmla="*/ 752 h 914"/>
                    <a:gd name="T30" fmla="*/ 432 w 913"/>
                    <a:gd name="T31" fmla="*/ 776 h 914"/>
                    <a:gd name="T32" fmla="*/ 480 w 913"/>
                    <a:gd name="T33" fmla="*/ 776 h 914"/>
                    <a:gd name="T34" fmla="*/ 489 w 913"/>
                    <a:gd name="T35" fmla="*/ 773 h 914"/>
                    <a:gd name="T36" fmla="*/ 522 w 913"/>
                    <a:gd name="T37" fmla="*/ 752 h 914"/>
                    <a:gd name="T38" fmla="*/ 620 w 913"/>
                    <a:gd name="T39" fmla="*/ 654 h 914"/>
                    <a:gd name="T40" fmla="*/ 751 w 913"/>
                    <a:gd name="T41" fmla="*/ 523 h 914"/>
                    <a:gd name="T42" fmla="*/ 776 w 913"/>
                    <a:gd name="T43" fmla="*/ 481 h 914"/>
                    <a:gd name="T44" fmla="*/ 776 w 913"/>
                    <a:gd name="T45" fmla="*/ 432 h 914"/>
                    <a:gd name="T46" fmla="*/ 907 w 913"/>
                    <a:gd name="T47" fmla="*/ 432 h 914"/>
                    <a:gd name="T48" fmla="*/ 907 w 913"/>
                    <a:gd name="T49" fmla="*/ 481 h 914"/>
                    <a:gd name="T50" fmla="*/ 849 w 913"/>
                    <a:gd name="T51" fmla="*/ 555 h 914"/>
                    <a:gd name="T52" fmla="*/ 718 w 913"/>
                    <a:gd name="T53" fmla="*/ 686 h 914"/>
                    <a:gd name="T54" fmla="*/ 653 w 913"/>
                    <a:gd name="T55" fmla="*/ 752 h 914"/>
                    <a:gd name="T56" fmla="*/ 522 w 913"/>
                    <a:gd name="T57" fmla="*/ 882 h 914"/>
                    <a:gd name="T58" fmla="*/ 489 w 913"/>
                    <a:gd name="T59" fmla="*/ 904 h 914"/>
                    <a:gd name="T60" fmla="*/ 480 w 913"/>
                    <a:gd name="T61" fmla="*/ 907 h 914"/>
                    <a:gd name="T62" fmla="*/ 432 w 913"/>
                    <a:gd name="T63" fmla="*/ 907 h 914"/>
                    <a:gd name="T64" fmla="*/ 391 w 913"/>
                    <a:gd name="T65" fmla="*/ 882 h 914"/>
                    <a:gd name="T66" fmla="*/ 325 w 913"/>
                    <a:gd name="T67" fmla="*/ 817 h 914"/>
                    <a:gd name="T68" fmla="*/ 259 w 913"/>
                    <a:gd name="T69" fmla="*/ 752 h 914"/>
                    <a:gd name="T70" fmla="*/ 194 w 913"/>
                    <a:gd name="T71" fmla="*/ 686 h 914"/>
                    <a:gd name="T72" fmla="*/ 129 w 913"/>
                    <a:gd name="T73" fmla="*/ 621 h 914"/>
                    <a:gd name="T74" fmla="*/ 63 w 913"/>
                    <a:gd name="T75" fmla="*/ 555 h 914"/>
                    <a:gd name="T76" fmla="*/ 30 w 913"/>
                    <a:gd name="T77" fmla="*/ 523 h 914"/>
                    <a:gd name="T78" fmla="*/ 5 w 913"/>
                    <a:gd name="T79" fmla="*/ 481 h 914"/>
                    <a:gd name="T80" fmla="*/ 5 w 913"/>
                    <a:gd name="T81" fmla="*/ 432 h 914"/>
                    <a:gd name="T82" fmla="*/ 63 w 913"/>
                    <a:gd name="T83" fmla="*/ 358 h 914"/>
                    <a:gd name="T84" fmla="*/ 194 w 913"/>
                    <a:gd name="T85" fmla="*/ 227 h 914"/>
                    <a:gd name="T86" fmla="*/ 325 w 913"/>
                    <a:gd name="T87" fmla="*/ 96 h 914"/>
                    <a:gd name="T88" fmla="*/ 391 w 913"/>
                    <a:gd name="T89" fmla="*/ 30 h 914"/>
                    <a:gd name="T90" fmla="*/ 432 w 913"/>
                    <a:gd name="T91" fmla="*/ 6 h 914"/>
                    <a:gd name="T92" fmla="*/ 480 w 913"/>
                    <a:gd name="T93" fmla="*/ 6 h 914"/>
                    <a:gd name="T94" fmla="*/ 489 w 913"/>
                    <a:gd name="T95" fmla="*/ 9 h 914"/>
                    <a:gd name="T96" fmla="*/ 522 w 913"/>
                    <a:gd name="T97" fmla="*/ 30 h 914"/>
                    <a:gd name="T98" fmla="*/ 587 w 913"/>
                    <a:gd name="T99" fmla="*/ 96 h 914"/>
                    <a:gd name="T100" fmla="*/ 653 w 913"/>
                    <a:gd name="T101" fmla="*/ 162 h 914"/>
                    <a:gd name="T102" fmla="*/ 718 w 913"/>
                    <a:gd name="T103" fmla="*/ 227 h 914"/>
                    <a:gd name="T104" fmla="*/ 784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6" y="432"/>
                      </a:moveTo>
                      <a:lnTo>
                        <a:pt x="776" y="432"/>
                      </a:lnTo>
                      <a:cubicBezTo>
                        <a:pt x="770" y="415"/>
                        <a:pt x="762" y="402"/>
                        <a:pt x="751" y="391"/>
                      </a:cubicBezTo>
                      <a:lnTo>
                        <a:pt x="718" y="358"/>
                      </a:lnTo>
                      <a:lnTo>
                        <a:pt x="685" y="326"/>
                      </a:lnTo>
                      <a:lnTo>
                        <a:pt x="653" y="293"/>
                      </a:lnTo>
                      <a:lnTo>
                        <a:pt x="554" y="194"/>
                      </a:lnTo>
                      <a:lnTo>
                        <a:pt x="522" y="162"/>
                      </a:lnTo>
                      <a:lnTo>
                        <a:pt x="522" y="162"/>
                      </a:lnTo>
                      <a:cubicBezTo>
                        <a:pt x="513" y="152"/>
                        <a:pt x="502" y="146"/>
                        <a:pt x="489" y="140"/>
                      </a:cubicBezTo>
                      <a:lnTo>
                        <a:pt x="489" y="140"/>
                      </a:lnTo>
                      <a:cubicBezTo>
                        <a:pt x="486" y="139"/>
                        <a:pt x="483" y="138"/>
                        <a:pt x="480" y="137"/>
                      </a:cubicBezTo>
                      <a:lnTo>
                        <a:pt x="480" y="137"/>
                      </a:lnTo>
                      <a:cubicBezTo>
                        <a:pt x="464" y="132"/>
                        <a:pt x="448" y="132"/>
                        <a:pt x="432" y="137"/>
                      </a:cubicBezTo>
                      <a:lnTo>
                        <a:pt x="432" y="137"/>
                      </a:lnTo>
                      <a:cubicBezTo>
                        <a:pt x="415" y="142"/>
                        <a:pt x="402" y="151"/>
                        <a:pt x="391" y="162"/>
                      </a:cubicBezTo>
                      <a:lnTo>
                        <a:pt x="358" y="194"/>
                      </a:lnTo>
                      <a:lnTo>
                        <a:pt x="325" y="227"/>
                      </a:lnTo>
                      <a:lnTo>
                        <a:pt x="292" y="260"/>
                      </a:lnTo>
                      <a:lnTo>
                        <a:pt x="259" y="293"/>
                      </a:lnTo>
                      <a:lnTo>
                        <a:pt x="227" y="326"/>
                      </a:lnTo>
                      <a:lnTo>
                        <a:pt x="194" y="358"/>
                      </a:lnTo>
                      <a:lnTo>
                        <a:pt x="161" y="391"/>
                      </a:lnTo>
                      <a:lnTo>
                        <a:pt x="161" y="391"/>
                      </a:lnTo>
                      <a:cubicBezTo>
                        <a:pt x="150" y="402"/>
                        <a:pt x="142" y="415"/>
                        <a:pt x="136" y="432"/>
                      </a:cubicBezTo>
                      <a:lnTo>
                        <a:pt x="136" y="432"/>
                      </a:lnTo>
                      <a:cubicBezTo>
                        <a:pt x="131" y="449"/>
                        <a:pt x="131" y="465"/>
                        <a:pt x="136" y="481"/>
                      </a:cubicBezTo>
                      <a:lnTo>
                        <a:pt x="136" y="481"/>
                      </a:lnTo>
                      <a:cubicBezTo>
                        <a:pt x="142" y="498"/>
                        <a:pt x="150" y="511"/>
                        <a:pt x="161" y="523"/>
                      </a:cubicBezTo>
                      <a:lnTo>
                        <a:pt x="391" y="752"/>
                      </a:lnTo>
                      <a:lnTo>
                        <a:pt x="391" y="752"/>
                      </a:lnTo>
                      <a:cubicBezTo>
                        <a:pt x="402" y="763"/>
                        <a:pt x="415" y="771"/>
                        <a:pt x="432" y="776"/>
                      </a:cubicBezTo>
                      <a:lnTo>
                        <a:pt x="432" y="776"/>
                      </a:lnTo>
                      <a:cubicBezTo>
                        <a:pt x="448" y="782"/>
                        <a:pt x="464" y="782"/>
                        <a:pt x="480" y="776"/>
                      </a:cubicBezTo>
                      <a:lnTo>
                        <a:pt x="480" y="776"/>
                      </a:lnTo>
                      <a:cubicBezTo>
                        <a:pt x="483" y="776"/>
                        <a:pt x="486" y="775"/>
                        <a:pt x="489" y="773"/>
                      </a:cubicBezTo>
                      <a:lnTo>
                        <a:pt x="489" y="773"/>
                      </a:lnTo>
                      <a:cubicBezTo>
                        <a:pt x="502" y="768"/>
                        <a:pt x="513" y="761"/>
                        <a:pt x="522" y="752"/>
                      </a:cubicBezTo>
                      <a:lnTo>
                        <a:pt x="587" y="686"/>
                      </a:lnTo>
                      <a:lnTo>
                        <a:pt x="620" y="654"/>
                      </a:lnTo>
                      <a:lnTo>
                        <a:pt x="653" y="621"/>
                      </a:lnTo>
                      <a:lnTo>
                        <a:pt x="751" y="523"/>
                      </a:lnTo>
                      <a:lnTo>
                        <a:pt x="751" y="523"/>
                      </a:lnTo>
                      <a:cubicBezTo>
                        <a:pt x="762" y="511"/>
                        <a:pt x="770" y="498"/>
                        <a:pt x="776" y="481"/>
                      </a:cubicBezTo>
                      <a:lnTo>
                        <a:pt x="776" y="481"/>
                      </a:lnTo>
                      <a:cubicBezTo>
                        <a:pt x="781" y="465"/>
                        <a:pt x="781" y="449"/>
                        <a:pt x="776" y="432"/>
                      </a:cubicBezTo>
                      <a:close/>
                      <a:moveTo>
                        <a:pt x="907" y="432"/>
                      </a:moveTo>
                      <a:lnTo>
                        <a:pt x="907" y="432"/>
                      </a:lnTo>
                      <a:cubicBezTo>
                        <a:pt x="912" y="449"/>
                        <a:pt x="912" y="465"/>
                        <a:pt x="907" y="481"/>
                      </a:cubicBezTo>
                      <a:lnTo>
                        <a:pt x="907" y="481"/>
                      </a:lnTo>
                      <a:cubicBezTo>
                        <a:pt x="901" y="498"/>
                        <a:pt x="893" y="511"/>
                        <a:pt x="882" y="523"/>
                      </a:cubicBezTo>
                      <a:lnTo>
                        <a:pt x="849" y="555"/>
                      </a:lnTo>
                      <a:lnTo>
                        <a:pt x="816" y="588"/>
                      </a:lnTo>
                      <a:lnTo>
                        <a:pt x="718" y="686"/>
                      </a:lnTo>
                      <a:lnTo>
                        <a:pt x="685" y="719"/>
                      </a:lnTo>
                      <a:lnTo>
                        <a:pt x="653" y="752"/>
                      </a:lnTo>
                      <a:lnTo>
                        <a:pt x="554" y="850"/>
                      </a:lnTo>
                      <a:lnTo>
                        <a:pt x="522" y="882"/>
                      </a:lnTo>
                      <a:lnTo>
                        <a:pt x="522" y="882"/>
                      </a:lnTo>
                      <a:cubicBezTo>
                        <a:pt x="513" y="892"/>
                        <a:pt x="502" y="899"/>
                        <a:pt x="489" y="904"/>
                      </a:cubicBezTo>
                      <a:lnTo>
                        <a:pt x="489" y="904"/>
                      </a:lnTo>
                      <a:cubicBezTo>
                        <a:pt x="486" y="906"/>
                        <a:pt x="483" y="907"/>
                        <a:pt x="480" y="907"/>
                      </a:cubicBezTo>
                      <a:lnTo>
                        <a:pt x="480" y="907"/>
                      </a:lnTo>
                      <a:cubicBezTo>
                        <a:pt x="464" y="913"/>
                        <a:pt x="448" y="913"/>
                        <a:pt x="432" y="907"/>
                      </a:cubicBezTo>
                      <a:lnTo>
                        <a:pt x="432" y="907"/>
                      </a:lnTo>
                      <a:cubicBezTo>
                        <a:pt x="415" y="902"/>
                        <a:pt x="402" y="894"/>
                        <a:pt x="391" y="882"/>
                      </a:cubicBezTo>
                      <a:lnTo>
                        <a:pt x="358" y="850"/>
                      </a:lnTo>
                      <a:lnTo>
                        <a:pt x="325" y="817"/>
                      </a:lnTo>
                      <a:lnTo>
                        <a:pt x="292" y="785"/>
                      </a:lnTo>
                      <a:lnTo>
                        <a:pt x="259" y="752"/>
                      </a:lnTo>
                      <a:lnTo>
                        <a:pt x="227" y="719"/>
                      </a:lnTo>
                      <a:lnTo>
                        <a:pt x="194" y="686"/>
                      </a:lnTo>
                      <a:lnTo>
                        <a:pt x="161" y="654"/>
                      </a:lnTo>
                      <a:lnTo>
                        <a:pt x="129" y="621"/>
                      </a:lnTo>
                      <a:lnTo>
                        <a:pt x="95" y="588"/>
                      </a:lnTo>
                      <a:lnTo>
                        <a:pt x="63" y="555"/>
                      </a:lnTo>
                      <a:lnTo>
                        <a:pt x="30" y="523"/>
                      </a:lnTo>
                      <a:lnTo>
                        <a:pt x="30" y="523"/>
                      </a:lnTo>
                      <a:cubicBezTo>
                        <a:pt x="19" y="511"/>
                        <a:pt x="11" y="498"/>
                        <a:pt x="5" y="481"/>
                      </a:cubicBezTo>
                      <a:lnTo>
                        <a:pt x="5" y="481"/>
                      </a:lnTo>
                      <a:cubicBezTo>
                        <a:pt x="0" y="465"/>
                        <a:pt x="0" y="449"/>
                        <a:pt x="5" y="432"/>
                      </a:cubicBezTo>
                      <a:lnTo>
                        <a:pt x="5" y="432"/>
                      </a:lnTo>
                      <a:cubicBezTo>
                        <a:pt x="11" y="415"/>
                        <a:pt x="19" y="402"/>
                        <a:pt x="30" y="391"/>
                      </a:cubicBezTo>
                      <a:lnTo>
                        <a:pt x="63" y="358"/>
                      </a:lnTo>
                      <a:lnTo>
                        <a:pt x="161" y="260"/>
                      </a:lnTo>
                      <a:lnTo>
                        <a:pt x="194" y="227"/>
                      </a:lnTo>
                      <a:lnTo>
                        <a:pt x="227" y="194"/>
                      </a:lnTo>
                      <a:lnTo>
                        <a:pt x="325" y="96"/>
                      </a:lnTo>
                      <a:lnTo>
                        <a:pt x="358" y="63"/>
                      </a:lnTo>
                      <a:lnTo>
                        <a:pt x="391" y="30"/>
                      </a:lnTo>
                      <a:lnTo>
                        <a:pt x="391" y="30"/>
                      </a:lnTo>
                      <a:cubicBezTo>
                        <a:pt x="402" y="20"/>
                        <a:pt x="415" y="11"/>
                        <a:pt x="432" y="6"/>
                      </a:cubicBezTo>
                      <a:lnTo>
                        <a:pt x="432" y="6"/>
                      </a:lnTo>
                      <a:cubicBezTo>
                        <a:pt x="448" y="0"/>
                        <a:pt x="464" y="0"/>
                        <a:pt x="480" y="6"/>
                      </a:cubicBezTo>
                      <a:lnTo>
                        <a:pt x="480" y="6"/>
                      </a:lnTo>
                      <a:cubicBezTo>
                        <a:pt x="483" y="7"/>
                        <a:pt x="486" y="8"/>
                        <a:pt x="489" y="9"/>
                      </a:cubicBezTo>
                      <a:lnTo>
                        <a:pt x="489" y="9"/>
                      </a:lnTo>
                      <a:cubicBezTo>
                        <a:pt x="502" y="15"/>
                        <a:pt x="513" y="21"/>
                        <a:pt x="522" y="30"/>
                      </a:cubicBezTo>
                      <a:lnTo>
                        <a:pt x="554" y="63"/>
                      </a:lnTo>
                      <a:lnTo>
                        <a:pt x="587" y="96"/>
                      </a:lnTo>
                      <a:lnTo>
                        <a:pt x="620" y="129"/>
                      </a:lnTo>
                      <a:lnTo>
                        <a:pt x="653" y="162"/>
                      </a:lnTo>
                      <a:lnTo>
                        <a:pt x="685" y="194"/>
                      </a:lnTo>
                      <a:lnTo>
                        <a:pt x="718" y="227"/>
                      </a:lnTo>
                      <a:lnTo>
                        <a:pt x="751" y="260"/>
                      </a:lnTo>
                      <a:lnTo>
                        <a:pt x="784" y="293"/>
                      </a:lnTo>
                      <a:lnTo>
                        <a:pt x="816" y="326"/>
                      </a:lnTo>
                      <a:lnTo>
                        <a:pt x="849" y="358"/>
                      </a:lnTo>
                      <a:lnTo>
                        <a:pt x="882" y="391"/>
                      </a:lnTo>
                      <a:lnTo>
                        <a:pt x="882" y="391"/>
                      </a:lnTo>
                      <a:cubicBezTo>
                        <a:pt x="893" y="402"/>
                        <a:pt x="901" y="415"/>
                        <a:pt x="907" y="432"/>
                      </a:cubicBez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341">
                  <a:extLst>
                    <a:ext uri="{FF2B5EF4-FFF2-40B4-BE49-F238E27FC236}">
                      <a16:creationId xmlns:a16="http://schemas.microsoft.com/office/drawing/2014/main" id="{69E713C0-E774-0845-8A04-43BD233B5B73}"/>
                    </a:ext>
                  </a:extLst>
                </p:cNvPr>
                <p:cNvSpPr>
                  <a:spLocks noChangeArrowheads="1"/>
                </p:cNvSpPr>
                <p:nvPr/>
              </p:nvSpPr>
              <p:spPr bwMode="auto">
                <a:xfrm>
                  <a:off x="4730750" y="2284413"/>
                  <a:ext cx="247650" cy="284162"/>
                </a:xfrm>
                <a:custGeom>
                  <a:avLst/>
                  <a:gdLst>
                    <a:gd name="T0" fmla="*/ 664 w 690"/>
                    <a:gd name="T1" fmla="*/ 778 h 788"/>
                    <a:gd name="T2" fmla="*/ 664 w 690"/>
                    <a:gd name="T3" fmla="*/ 778 h 788"/>
                    <a:gd name="T4" fmla="*/ 689 w 690"/>
                    <a:gd name="T5" fmla="*/ 754 h 788"/>
                    <a:gd name="T6" fmla="*/ 689 w 690"/>
                    <a:gd name="T7" fmla="*/ 754 h 788"/>
                    <a:gd name="T8" fmla="*/ 672 w 690"/>
                    <a:gd name="T9" fmla="*/ 722 h 788"/>
                    <a:gd name="T10" fmla="*/ 639 w 690"/>
                    <a:gd name="T11" fmla="*/ 689 h 788"/>
                    <a:gd name="T12" fmla="*/ 606 w 690"/>
                    <a:gd name="T13" fmla="*/ 656 h 788"/>
                    <a:gd name="T14" fmla="*/ 573 w 690"/>
                    <a:gd name="T15" fmla="*/ 623 h 788"/>
                    <a:gd name="T16" fmla="*/ 541 w 690"/>
                    <a:gd name="T17" fmla="*/ 591 h 788"/>
                    <a:gd name="T18" fmla="*/ 508 w 690"/>
                    <a:gd name="T19" fmla="*/ 558 h 788"/>
                    <a:gd name="T20" fmla="*/ 475 w 690"/>
                    <a:gd name="T21" fmla="*/ 525 h 788"/>
                    <a:gd name="T22" fmla="*/ 442 w 690"/>
                    <a:gd name="T23" fmla="*/ 492 h 788"/>
                    <a:gd name="T24" fmla="*/ 410 w 690"/>
                    <a:gd name="T25" fmla="*/ 460 h 788"/>
                    <a:gd name="T26" fmla="*/ 410 w 690"/>
                    <a:gd name="T27" fmla="*/ 460 h 788"/>
                    <a:gd name="T28" fmla="*/ 385 w 690"/>
                    <a:gd name="T29" fmla="*/ 418 h 788"/>
                    <a:gd name="T30" fmla="*/ 385 w 690"/>
                    <a:gd name="T31" fmla="*/ 418 h 788"/>
                    <a:gd name="T32" fmla="*/ 385 w 690"/>
                    <a:gd name="T33" fmla="*/ 369 h 788"/>
                    <a:gd name="T34" fmla="*/ 385 w 690"/>
                    <a:gd name="T35" fmla="*/ 369 h 788"/>
                    <a:gd name="T36" fmla="*/ 410 w 690"/>
                    <a:gd name="T37" fmla="*/ 328 h 788"/>
                    <a:gd name="T38" fmla="*/ 672 w 690"/>
                    <a:gd name="T39" fmla="*/ 66 h 788"/>
                    <a:gd name="T40" fmla="*/ 672 w 690"/>
                    <a:gd name="T41" fmla="*/ 66 h 788"/>
                    <a:gd name="T42" fmla="*/ 689 w 690"/>
                    <a:gd name="T43" fmla="*/ 33 h 788"/>
                    <a:gd name="T44" fmla="*/ 689 w 690"/>
                    <a:gd name="T45" fmla="*/ 33 h 788"/>
                    <a:gd name="T46" fmla="*/ 664 w 690"/>
                    <a:gd name="T47" fmla="*/ 8 h 788"/>
                    <a:gd name="T48" fmla="*/ 664 w 690"/>
                    <a:gd name="T49" fmla="*/ 8 h 788"/>
                    <a:gd name="T50" fmla="*/ 606 w 690"/>
                    <a:gd name="T51" fmla="*/ 0 h 788"/>
                    <a:gd name="T52" fmla="*/ 82 w 690"/>
                    <a:gd name="T53" fmla="*/ 0 h 788"/>
                    <a:gd name="T54" fmla="*/ 82 w 690"/>
                    <a:gd name="T55" fmla="*/ 0 h 788"/>
                    <a:gd name="T56" fmla="*/ 24 w 690"/>
                    <a:gd name="T57" fmla="*/ 8 h 788"/>
                    <a:gd name="T58" fmla="*/ 24 w 690"/>
                    <a:gd name="T59" fmla="*/ 8 h 788"/>
                    <a:gd name="T60" fmla="*/ 0 w 690"/>
                    <a:gd name="T61" fmla="*/ 33 h 788"/>
                    <a:gd name="T62" fmla="*/ 0 w 690"/>
                    <a:gd name="T63" fmla="*/ 33 h 788"/>
                    <a:gd name="T64" fmla="*/ 17 w 690"/>
                    <a:gd name="T65" fmla="*/ 66 h 788"/>
                    <a:gd name="T66" fmla="*/ 49 w 690"/>
                    <a:gd name="T67" fmla="*/ 99 h 788"/>
                    <a:gd name="T68" fmla="*/ 82 w 690"/>
                    <a:gd name="T69" fmla="*/ 131 h 788"/>
                    <a:gd name="T70" fmla="*/ 115 w 690"/>
                    <a:gd name="T71" fmla="*/ 164 h 788"/>
                    <a:gd name="T72" fmla="*/ 147 w 690"/>
                    <a:gd name="T73" fmla="*/ 197 h 788"/>
                    <a:gd name="T74" fmla="*/ 181 w 690"/>
                    <a:gd name="T75" fmla="*/ 230 h 788"/>
                    <a:gd name="T76" fmla="*/ 213 w 690"/>
                    <a:gd name="T77" fmla="*/ 263 h 788"/>
                    <a:gd name="T78" fmla="*/ 246 w 690"/>
                    <a:gd name="T79" fmla="*/ 296 h 788"/>
                    <a:gd name="T80" fmla="*/ 279 w 690"/>
                    <a:gd name="T81" fmla="*/ 328 h 788"/>
                    <a:gd name="T82" fmla="*/ 279 w 690"/>
                    <a:gd name="T83" fmla="*/ 328 h 788"/>
                    <a:gd name="T84" fmla="*/ 303 w 690"/>
                    <a:gd name="T85" fmla="*/ 369 h 788"/>
                    <a:gd name="T86" fmla="*/ 303 w 690"/>
                    <a:gd name="T87" fmla="*/ 369 h 788"/>
                    <a:gd name="T88" fmla="*/ 303 w 690"/>
                    <a:gd name="T89" fmla="*/ 418 h 788"/>
                    <a:gd name="T90" fmla="*/ 303 w 690"/>
                    <a:gd name="T91" fmla="*/ 418 h 788"/>
                    <a:gd name="T92" fmla="*/ 279 w 690"/>
                    <a:gd name="T93" fmla="*/ 460 h 788"/>
                    <a:gd name="T94" fmla="*/ 17 w 690"/>
                    <a:gd name="T95" fmla="*/ 722 h 788"/>
                    <a:gd name="T96" fmla="*/ 17 w 690"/>
                    <a:gd name="T97" fmla="*/ 722 h 788"/>
                    <a:gd name="T98" fmla="*/ 0 w 690"/>
                    <a:gd name="T99" fmla="*/ 754 h 788"/>
                    <a:gd name="T100" fmla="*/ 0 w 690"/>
                    <a:gd name="T101" fmla="*/ 754 h 788"/>
                    <a:gd name="T102" fmla="*/ 24 w 690"/>
                    <a:gd name="T103" fmla="*/ 778 h 788"/>
                    <a:gd name="T104" fmla="*/ 24 w 690"/>
                    <a:gd name="T105" fmla="*/ 778 h 788"/>
                    <a:gd name="T106" fmla="*/ 82 w 690"/>
                    <a:gd name="T107" fmla="*/ 787 h 788"/>
                    <a:gd name="T108" fmla="*/ 606 w 690"/>
                    <a:gd name="T109" fmla="*/ 787 h 788"/>
                    <a:gd name="T110" fmla="*/ 606 w 690"/>
                    <a:gd name="T111" fmla="*/ 787 h 788"/>
                    <a:gd name="T112" fmla="*/ 664 w 690"/>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0" h="788">
                      <a:moveTo>
                        <a:pt x="664" y="778"/>
                      </a:moveTo>
                      <a:lnTo>
                        <a:pt x="664" y="778"/>
                      </a:lnTo>
                      <a:cubicBezTo>
                        <a:pt x="680" y="773"/>
                        <a:pt x="689" y="765"/>
                        <a:pt x="689" y="754"/>
                      </a:cubicBezTo>
                      <a:lnTo>
                        <a:pt x="689" y="754"/>
                      </a:lnTo>
                      <a:cubicBezTo>
                        <a:pt x="689" y="743"/>
                        <a:pt x="683" y="732"/>
                        <a:pt x="672" y="722"/>
                      </a:cubicBezTo>
                      <a:lnTo>
                        <a:pt x="639" y="689"/>
                      </a:lnTo>
                      <a:lnTo>
                        <a:pt x="606" y="656"/>
                      </a:lnTo>
                      <a:lnTo>
                        <a:pt x="573" y="623"/>
                      </a:lnTo>
                      <a:lnTo>
                        <a:pt x="541" y="591"/>
                      </a:lnTo>
                      <a:lnTo>
                        <a:pt x="508" y="558"/>
                      </a:lnTo>
                      <a:lnTo>
                        <a:pt x="475" y="525"/>
                      </a:lnTo>
                      <a:lnTo>
                        <a:pt x="442"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lnTo>
                        <a:pt x="672" y="66"/>
                      </a:lnTo>
                      <a:lnTo>
                        <a:pt x="672" y="66"/>
                      </a:lnTo>
                      <a:cubicBezTo>
                        <a:pt x="683" y="55"/>
                        <a:pt x="689" y="44"/>
                        <a:pt x="689" y="33"/>
                      </a:cubicBezTo>
                      <a:lnTo>
                        <a:pt x="689" y="33"/>
                      </a:lnTo>
                      <a:cubicBezTo>
                        <a:pt x="689" y="23"/>
                        <a:pt x="680" y="14"/>
                        <a:pt x="664" y="8"/>
                      </a:cubicBezTo>
                      <a:lnTo>
                        <a:pt x="664" y="8"/>
                      </a:lnTo>
                      <a:cubicBezTo>
                        <a:pt x="648" y="3"/>
                        <a:pt x="628" y="0"/>
                        <a:pt x="606" y="0"/>
                      </a:cubicBezTo>
                      <a:lnTo>
                        <a:pt x="82" y="0"/>
                      </a:lnTo>
                      <a:lnTo>
                        <a:pt x="82" y="0"/>
                      </a:lnTo>
                      <a:cubicBezTo>
                        <a:pt x="60" y="0"/>
                        <a:pt x="41" y="3"/>
                        <a:pt x="24" y="8"/>
                      </a:cubicBezTo>
                      <a:lnTo>
                        <a:pt x="24" y="8"/>
                      </a:lnTo>
                      <a:cubicBezTo>
                        <a:pt x="8" y="14"/>
                        <a:pt x="0" y="23"/>
                        <a:pt x="0" y="33"/>
                      </a:cubicBezTo>
                      <a:lnTo>
                        <a:pt x="0" y="33"/>
                      </a:lnTo>
                      <a:cubicBezTo>
                        <a:pt x="0" y="44"/>
                        <a:pt x="6" y="55"/>
                        <a:pt x="17" y="66"/>
                      </a:cubicBezTo>
                      <a:lnTo>
                        <a:pt x="49" y="99"/>
                      </a:lnTo>
                      <a:lnTo>
                        <a:pt x="82" y="131"/>
                      </a:lnTo>
                      <a:lnTo>
                        <a:pt x="115" y="164"/>
                      </a:lnTo>
                      <a:lnTo>
                        <a:pt x="147" y="197"/>
                      </a:lnTo>
                      <a:lnTo>
                        <a:pt x="181" y="230"/>
                      </a:lnTo>
                      <a:lnTo>
                        <a:pt x="213" y="263"/>
                      </a:lnTo>
                      <a:lnTo>
                        <a:pt x="246" y="296"/>
                      </a:lnTo>
                      <a:lnTo>
                        <a:pt x="279" y="328"/>
                      </a:lnTo>
                      <a:lnTo>
                        <a:pt x="279" y="328"/>
                      </a:lnTo>
                      <a:cubicBezTo>
                        <a:pt x="289" y="339"/>
                        <a:pt x="298" y="352"/>
                        <a:pt x="303" y="369"/>
                      </a:cubicBezTo>
                      <a:lnTo>
                        <a:pt x="303" y="369"/>
                      </a:lnTo>
                      <a:cubicBezTo>
                        <a:pt x="309" y="386"/>
                        <a:pt x="309" y="402"/>
                        <a:pt x="303" y="418"/>
                      </a:cubicBezTo>
                      <a:lnTo>
                        <a:pt x="303" y="418"/>
                      </a:lnTo>
                      <a:cubicBezTo>
                        <a:pt x="298" y="435"/>
                        <a:pt x="289" y="448"/>
                        <a:pt x="279" y="460"/>
                      </a:cubicBezTo>
                      <a:lnTo>
                        <a:pt x="17" y="722"/>
                      </a:lnTo>
                      <a:lnTo>
                        <a:pt x="17" y="722"/>
                      </a:lnTo>
                      <a:cubicBezTo>
                        <a:pt x="6" y="732"/>
                        <a:pt x="0" y="743"/>
                        <a:pt x="0" y="754"/>
                      </a:cubicBezTo>
                      <a:lnTo>
                        <a:pt x="0" y="754"/>
                      </a:lnTo>
                      <a:cubicBezTo>
                        <a:pt x="0" y="765"/>
                        <a:pt x="8" y="773"/>
                        <a:pt x="24" y="778"/>
                      </a:cubicBezTo>
                      <a:lnTo>
                        <a:pt x="24" y="778"/>
                      </a:lnTo>
                      <a:cubicBezTo>
                        <a:pt x="41" y="784"/>
                        <a:pt x="60" y="787"/>
                        <a:pt x="82" y="787"/>
                      </a:cubicBezTo>
                      <a:lnTo>
                        <a:pt x="606" y="787"/>
                      </a:lnTo>
                      <a:lnTo>
                        <a:pt x="606" y="787"/>
                      </a:lnTo>
                      <a:cubicBezTo>
                        <a:pt x="628" y="787"/>
                        <a:pt x="648" y="784"/>
                        <a:pt x="664" y="77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342">
                  <a:extLst>
                    <a:ext uri="{FF2B5EF4-FFF2-40B4-BE49-F238E27FC236}">
                      <a16:creationId xmlns:a16="http://schemas.microsoft.com/office/drawing/2014/main" id="{5D6938FE-872A-0C4E-AA3B-3438498C3BAE}"/>
                    </a:ext>
                  </a:extLst>
                </p:cNvPr>
                <p:cNvSpPr>
                  <a:spLocks noChangeArrowheads="1"/>
                </p:cNvSpPr>
                <p:nvPr/>
              </p:nvSpPr>
              <p:spPr bwMode="auto">
                <a:xfrm>
                  <a:off x="5602288"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5 w 690"/>
                    <a:gd name="T13" fmla="*/ 8 h 788"/>
                    <a:gd name="T14" fmla="*/ 82 w 690"/>
                    <a:gd name="T15" fmla="*/ 0 h 788"/>
                    <a:gd name="T16" fmla="*/ 25 w 690"/>
                    <a:gd name="T17" fmla="*/ 8 h 788"/>
                    <a:gd name="T18" fmla="*/ 0 w 690"/>
                    <a:gd name="T19" fmla="*/ 33 h 788"/>
                    <a:gd name="T20" fmla="*/ 17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1 w 690"/>
                    <a:gd name="T35" fmla="*/ 558 h 788"/>
                    <a:gd name="T36" fmla="*/ 115 w 690"/>
                    <a:gd name="T37" fmla="*/ 623 h 788"/>
                    <a:gd name="T38" fmla="*/ 50 w 690"/>
                    <a:gd name="T39" fmla="*/ 689 h 788"/>
                    <a:gd name="T40" fmla="*/ 17 w 690"/>
                    <a:gd name="T41" fmla="*/ 722 h 788"/>
                    <a:gd name="T42" fmla="*/ 0 w 690"/>
                    <a:gd name="T43" fmla="*/ 754 h 788"/>
                    <a:gd name="T44" fmla="*/ 25 w 690"/>
                    <a:gd name="T45" fmla="*/ 778 h 788"/>
                    <a:gd name="T46" fmla="*/ 607 w 690"/>
                    <a:gd name="T47" fmla="*/ 787 h 788"/>
                    <a:gd name="T48" fmla="*/ 665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5" y="8"/>
                      </a:cubicBezTo>
                      <a:lnTo>
                        <a:pt x="665" y="8"/>
                      </a:lnTo>
                      <a:cubicBezTo>
                        <a:pt x="648" y="3"/>
                        <a:pt x="629" y="0"/>
                        <a:pt x="607" y="0"/>
                      </a:cubicBezTo>
                      <a:lnTo>
                        <a:pt x="82" y="0"/>
                      </a:lnTo>
                      <a:lnTo>
                        <a:pt x="82" y="0"/>
                      </a:lnTo>
                      <a:cubicBezTo>
                        <a:pt x="61" y="0"/>
                        <a:pt x="41" y="3"/>
                        <a:pt x="25" y="8"/>
                      </a:cubicBezTo>
                      <a:lnTo>
                        <a:pt x="25" y="8"/>
                      </a:lnTo>
                      <a:cubicBezTo>
                        <a:pt x="9" y="14"/>
                        <a:pt x="0" y="23"/>
                        <a:pt x="0" y="33"/>
                      </a:cubicBezTo>
                      <a:lnTo>
                        <a:pt x="0" y="33"/>
                      </a:lnTo>
                      <a:cubicBezTo>
                        <a:pt x="0" y="44"/>
                        <a:pt x="6" y="55"/>
                        <a:pt x="17" y="66"/>
                      </a:cubicBezTo>
                      <a:lnTo>
                        <a:pt x="82" y="131"/>
                      </a:lnTo>
                      <a:lnTo>
                        <a:pt x="115" y="164"/>
                      </a:lnTo>
                      <a:lnTo>
                        <a:pt x="148" y="197"/>
                      </a:lnTo>
                      <a:lnTo>
                        <a:pt x="246" y="295"/>
                      </a:lnTo>
                      <a:lnTo>
                        <a:pt x="279" y="328"/>
                      </a:lnTo>
                      <a:lnTo>
                        <a:pt x="279" y="328"/>
                      </a:lnTo>
                      <a:cubicBezTo>
                        <a:pt x="291" y="339"/>
                        <a:pt x="298" y="352"/>
                        <a:pt x="303" y="369"/>
                      </a:cubicBezTo>
                      <a:lnTo>
                        <a:pt x="303" y="369"/>
                      </a:lnTo>
                      <a:cubicBezTo>
                        <a:pt x="309" y="386"/>
                        <a:pt x="309" y="402"/>
                        <a:pt x="303" y="418"/>
                      </a:cubicBezTo>
                      <a:lnTo>
                        <a:pt x="303" y="418"/>
                      </a:lnTo>
                      <a:cubicBezTo>
                        <a:pt x="298" y="435"/>
                        <a:pt x="291" y="448"/>
                        <a:pt x="279" y="460"/>
                      </a:cubicBezTo>
                      <a:lnTo>
                        <a:pt x="246" y="492"/>
                      </a:lnTo>
                      <a:lnTo>
                        <a:pt x="213" y="525"/>
                      </a:lnTo>
                      <a:lnTo>
                        <a:pt x="181" y="558"/>
                      </a:lnTo>
                      <a:lnTo>
                        <a:pt x="148" y="591"/>
                      </a:lnTo>
                      <a:lnTo>
                        <a:pt x="115" y="623"/>
                      </a:lnTo>
                      <a:lnTo>
                        <a:pt x="82" y="656"/>
                      </a:lnTo>
                      <a:lnTo>
                        <a:pt x="50" y="689"/>
                      </a:lnTo>
                      <a:lnTo>
                        <a:pt x="17" y="722"/>
                      </a:lnTo>
                      <a:lnTo>
                        <a:pt x="17" y="722"/>
                      </a:lnTo>
                      <a:cubicBezTo>
                        <a:pt x="6" y="732"/>
                        <a:pt x="0" y="743"/>
                        <a:pt x="0" y="754"/>
                      </a:cubicBezTo>
                      <a:lnTo>
                        <a:pt x="0" y="754"/>
                      </a:lnTo>
                      <a:cubicBezTo>
                        <a:pt x="0" y="765"/>
                        <a:pt x="9" y="773"/>
                        <a:pt x="25" y="778"/>
                      </a:cubicBezTo>
                      <a:lnTo>
                        <a:pt x="25" y="778"/>
                      </a:lnTo>
                      <a:cubicBezTo>
                        <a:pt x="41" y="784"/>
                        <a:pt x="61" y="787"/>
                        <a:pt x="82" y="787"/>
                      </a:cubicBezTo>
                      <a:lnTo>
                        <a:pt x="607" y="787"/>
                      </a:lnTo>
                      <a:lnTo>
                        <a:pt x="607" y="787"/>
                      </a:lnTo>
                      <a:cubicBezTo>
                        <a:pt x="629" y="787"/>
                        <a:pt x="648" y="784"/>
                        <a:pt x="665" y="778"/>
                      </a:cubicBezTo>
                      <a:lnTo>
                        <a:pt x="665"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1" y="435"/>
                        <a:pt x="385" y="418"/>
                      </a:cubicBezTo>
                      <a:lnTo>
                        <a:pt x="385" y="418"/>
                      </a:lnTo>
                      <a:cubicBezTo>
                        <a:pt x="380" y="402"/>
                        <a:pt x="380" y="386"/>
                        <a:pt x="385" y="369"/>
                      </a:cubicBezTo>
                      <a:lnTo>
                        <a:pt x="385" y="369"/>
                      </a:lnTo>
                      <a:cubicBezTo>
                        <a:pt x="391" y="352"/>
                        <a:pt x="399" y="339"/>
                        <a:pt x="410" y="32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343">
                  <a:extLst>
                    <a:ext uri="{FF2B5EF4-FFF2-40B4-BE49-F238E27FC236}">
                      <a16:creationId xmlns:a16="http://schemas.microsoft.com/office/drawing/2014/main" id="{3B0FB950-50F6-8E40-9164-1418BBF8E4FE}"/>
                    </a:ext>
                  </a:extLst>
                </p:cNvPr>
                <p:cNvSpPr>
                  <a:spLocks noChangeArrowheads="1"/>
                </p:cNvSpPr>
                <p:nvPr/>
              </p:nvSpPr>
              <p:spPr bwMode="auto">
                <a:xfrm>
                  <a:off x="5197475" y="2332038"/>
                  <a:ext cx="187325" cy="187325"/>
                </a:xfrm>
                <a:custGeom>
                  <a:avLst/>
                  <a:gdLst>
                    <a:gd name="T0" fmla="*/ 382 w 519"/>
                    <a:gd name="T1" fmla="*/ 235 h 520"/>
                    <a:gd name="T2" fmla="*/ 325 w 519"/>
                    <a:gd name="T3" fmla="*/ 161 h 520"/>
                    <a:gd name="T4" fmla="*/ 292 w 519"/>
                    <a:gd name="T5" fmla="*/ 140 h 520"/>
                    <a:gd name="T6" fmla="*/ 283 w 519"/>
                    <a:gd name="T7" fmla="*/ 136 h 520"/>
                    <a:gd name="T8" fmla="*/ 235 w 519"/>
                    <a:gd name="T9" fmla="*/ 136 h 520"/>
                    <a:gd name="T10" fmla="*/ 194 w 519"/>
                    <a:gd name="T11" fmla="*/ 161 h 520"/>
                    <a:gd name="T12" fmla="*/ 161 w 519"/>
                    <a:gd name="T13" fmla="*/ 194 h 520"/>
                    <a:gd name="T14" fmla="*/ 136 w 519"/>
                    <a:gd name="T15" fmla="*/ 235 h 520"/>
                    <a:gd name="T16" fmla="*/ 136 w 519"/>
                    <a:gd name="T17" fmla="*/ 284 h 520"/>
                    <a:gd name="T18" fmla="*/ 194 w 519"/>
                    <a:gd name="T19" fmla="*/ 358 h 520"/>
                    <a:gd name="T20" fmla="*/ 235 w 519"/>
                    <a:gd name="T21" fmla="*/ 382 h 520"/>
                    <a:gd name="T22" fmla="*/ 283 w 519"/>
                    <a:gd name="T23" fmla="*/ 382 h 520"/>
                    <a:gd name="T24" fmla="*/ 292 w 519"/>
                    <a:gd name="T25" fmla="*/ 379 h 520"/>
                    <a:gd name="T26" fmla="*/ 325 w 519"/>
                    <a:gd name="T27" fmla="*/ 358 h 520"/>
                    <a:gd name="T28" fmla="*/ 357 w 519"/>
                    <a:gd name="T29" fmla="*/ 326 h 520"/>
                    <a:gd name="T30" fmla="*/ 382 w 519"/>
                    <a:gd name="T31" fmla="*/ 284 h 520"/>
                    <a:gd name="T32" fmla="*/ 513 w 519"/>
                    <a:gd name="T33" fmla="*/ 235 h 520"/>
                    <a:gd name="T34" fmla="*/ 513 w 519"/>
                    <a:gd name="T35" fmla="*/ 284 h 520"/>
                    <a:gd name="T36" fmla="*/ 488 w 519"/>
                    <a:gd name="T37" fmla="*/ 326 h 520"/>
                    <a:gd name="T38" fmla="*/ 423 w 519"/>
                    <a:gd name="T39" fmla="*/ 391 h 520"/>
                    <a:gd name="T40" fmla="*/ 357 w 519"/>
                    <a:gd name="T41" fmla="*/ 457 h 520"/>
                    <a:gd name="T42" fmla="*/ 325 w 519"/>
                    <a:gd name="T43" fmla="*/ 489 h 520"/>
                    <a:gd name="T44" fmla="*/ 292 w 519"/>
                    <a:gd name="T45" fmla="*/ 510 h 520"/>
                    <a:gd name="T46" fmla="*/ 283 w 519"/>
                    <a:gd name="T47" fmla="*/ 514 h 520"/>
                    <a:gd name="T48" fmla="*/ 235 w 519"/>
                    <a:gd name="T49" fmla="*/ 514 h 520"/>
                    <a:gd name="T50" fmla="*/ 161 w 519"/>
                    <a:gd name="T51" fmla="*/ 457 h 520"/>
                    <a:gd name="T52" fmla="*/ 30 w 519"/>
                    <a:gd name="T53" fmla="*/ 326 h 520"/>
                    <a:gd name="T54" fmla="*/ 5 w 519"/>
                    <a:gd name="T55" fmla="*/ 284 h 520"/>
                    <a:gd name="T56" fmla="*/ 5 w 519"/>
                    <a:gd name="T57" fmla="*/ 235 h 520"/>
                    <a:gd name="T58" fmla="*/ 30 w 519"/>
                    <a:gd name="T59" fmla="*/ 194 h 520"/>
                    <a:gd name="T60" fmla="*/ 95 w 519"/>
                    <a:gd name="T61" fmla="*/ 129 h 520"/>
                    <a:gd name="T62" fmla="*/ 194 w 519"/>
                    <a:gd name="T63" fmla="*/ 30 h 520"/>
                    <a:gd name="T64" fmla="*/ 235 w 519"/>
                    <a:gd name="T65" fmla="*/ 6 h 520"/>
                    <a:gd name="T66" fmla="*/ 283 w 519"/>
                    <a:gd name="T67" fmla="*/ 6 h 520"/>
                    <a:gd name="T68" fmla="*/ 292 w 519"/>
                    <a:gd name="T69" fmla="*/ 9 h 520"/>
                    <a:gd name="T70" fmla="*/ 325 w 519"/>
                    <a:gd name="T71" fmla="*/ 30 h 520"/>
                    <a:gd name="T72" fmla="*/ 488 w 519"/>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9" h="520">
                      <a:moveTo>
                        <a:pt x="382" y="235"/>
                      </a:moveTo>
                      <a:lnTo>
                        <a:pt x="382" y="235"/>
                      </a:lnTo>
                      <a:cubicBezTo>
                        <a:pt x="377" y="218"/>
                        <a:pt x="368" y="205"/>
                        <a:pt x="357" y="194"/>
                      </a:cubicBezTo>
                      <a:lnTo>
                        <a:pt x="325" y="161"/>
                      </a:lnTo>
                      <a:lnTo>
                        <a:pt x="325" y="161"/>
                      </a:lnTo>
                      <a:cubicBezTo>
                        <a:pt x="316" y="152"/>
                        <a:pt x="305" y="145"/>
                        <a:pt x="292" y="140"/>
                      </a:cubicBezTo>
                      <a:lnTo>
                        <a:pt x="292" y="140"/>
                      </a:lnTo>
                      <a:cubicBezTo>
                        <a:pt x="289" y="139"/>
                        <a:pt x="286" y="137"/>
                        <a:pt x="283" y="136"/>
                      </a:cubicBezTo>
                      <a:lnTo>
                        <a:pt x="283" y="136"/>
                      </a:lnTo>
                      <a:cubicBezTo>
                        <a:pt x="267" y="131"/>
                        <a:pt x="251" y="131"/>
                        <a:pt x="235" y="136"/>
                      </a:cubicBezTo>
                      <a:lnTo>
                        <a:pt x="235" y="136"/>
                      </a:lnTo>
                      <a:cubicBezTo>
                        <a:pt x="218" y="142"/>
                        <a:pt x="205" y="151"/>
                        <a:pt x="194" y="161"/>
                      </a:cubicBezTo>
                      <a:lnTo>
                        <a:pt x="161" y="194"/>
                      </a:lnTo>
                      <a:lnTo>
                        <a:pt x="161" y="194"/>
                      </a:lnTo>
                      <a:cubicBezTo>
                        <a:pt x="149" y="205"/>
                        <a:pt x="142" y="218"/>
                        <a:pt x="136" y="235"/>
                      </a:cubicBezTo>
                      <a:lnTo>
                        <a:pt x="136" y="235"/>
                      </a:lnTo>
                      <a:cubicBezTo>
                        <a:pt x="131" y="252"/>
                        <a:pt x="131" y="268"/>
                        <a:pt x="136" y="284"/>
                      </a:cubicBezTo>
                      <a:lnTo>
                        <a:pt x="136" y="284"/>
                      </a:lnTo>
                      <a:cubicBezTo>
                        <a:pt x="142" y="301"/>
                        <a:pt x="149" y="314"/>
                        <a:pt x="161" y="326"/>
                      </a:cubicBezTo>
                      <a:lnTo>
                        <a:pt x="194" y="358"/>
                      </a:lnTo>
                      <a:lnTo>
                        <a:pt x="194" y="358"/>
                      </a:lnTo>
                      <a:cubicBezTo>
                        <a:pt x="205" y="369"/>
                        <a:pt x="218" y="377"/>
                        <a:pt x="235" y="382"/>
                      </a:cubicBezTo>
                      <a:lnTo>
                        <a:pt x="235" y="382"/>
                      </a:lnTo>
                      <a:cubicBezTo>
                        <a:pt x="251" y="388"/>
                        <a:pt x="267" y="388"/>
                        <a:pt x="283" y="382"/>
                      </a:cubicBezTo>
                      <a:lnTo>
                        <a:pt x="283" y="382"/>
                      </a:lnTo>
                      <a:cubicBezTo>
                        <a:pt x="286" y="381"/>
                        <a:pt x="289" y="381"/>
                        <a:pt x="292" y="379"/>
                      </a:cubicBezTo>
                      <a:lnTo>
                        <a:pt x="292" y="379"/>
                      </a:lnTo>
                      <a:cubicBezTo>
                        <a:pt x="305" y="374"/>
                        <a:pt x="316" y="367"/>
                        <a:pt x="325" y="358"/>
                      </a:cubicBezTo>
                      <a:lnTo>
                        <a:pt x="357" y="326"/>
                      </a:lnTo>
                      <a:lnTo>
                        <a:pt x="357" y="326"/>
                      </a:lnTo>
                      <a:cubicBezTo>
                        <a:pt x="368" y="314"/>
                        <a:pt x="377" y="301"/>
                        <a:pt x="382" y="284"/>
                      </a:cubicBezTo>
                      <a:lnTo>
                        <a:pt x="382" y="284"/>
                      </a:lnTo>
                      <a:cubicBezTo>
                        <a:pt x="387" y="268"/>
                        <a:pt x="387" y="252"/>
                        <a:pt x="382" y="235"/>
                      </a:cubicBezTo>
                      <a:close/>
                      <a:moveTo>
                        <a:pt x="513" y="235"/>
                      </a:moveTo>
                      <a:lnTo>
                        <a:pt x="513" y="235"/>
                      </a:lnTo>
                      <a:cubicBezTo>
                        <a:pt x="518" y="252"/>
                        <a:pt x="518" y="268"/>
                        <a:pt x="513" y="284"/>
                      </a:cubicBezTo>
                      <a:lnTo>
                        <a:pt x="513" y="284"/>
                      </a:lnTo>
                      <a:cubicBezTo>
                        <a:pt x="508" y="301"/>
                        <a:pt x="499" y="314"/>
                        <a:pt x="488" y="326"/>
                      </a:cubicBezTo>
                      <a:lnTo>
                        <a:pt x="456" y="358"/>
                      </a:lnTo>
                      <a:lnTo>
                        <a:pt x="423" y="391"/>
                      </a:lnTo>
                      <a:lnTo>
                        <a:pt x="390" y="424"/>
                      </a:lnTo>
                      <a:lnTo>
                        <a:pt x="357" y="457"/>
                      </a:lnTo>
                      <a:lnTo>
                        <a:pt x="325" y="489"/>
                      </a:lnTo>
                      <a:lnTo>
                        <a:pt x="325" y="489"/>
                      </a:lnTo>
                      <a:cubicBezTo>
                        <a:pt x="316" y="498"/>
                        <a:pt x="305" y="505"/>
                        <a:pt x="292" y="510"/>
                      </a:cubicBezTo>
                      <a:lnTo>
                        <a:pt x="292" y="510"/>
                      </a:lnTo>
                      <a:cubicBezTo>
                        <a:pt x="289" y="512"/>
                        <a:pt x="286" y="513"/>
                        <a:pt x="283" y="514"/>
                      </a:cubicBezTo>
                      <a:lnTo>
                        <a:pt x="283" y="514"/>
                      </a:lnTo>
                      <a:cubicBezTo>
                        <a:pt x="267" y="519"/>
                        <a:pt x="251" y="519"/>
                        <a:pt x="235" y="514"/>
                      </a:cubicBezTo>
                      <a:lnTo>
                        <a:pt x="235" y="514"/>
                      </a:lnTo>
                      <a:cubicBezTo>
                        <a:pt x="218" y="508"/>
                        <a:pt x="205" y="500"/>
                        <a:pt x="194" y="489"/>
                      </a:cubicBezTo>
                      <a:lnTo>
                        <a:pt x="161" y="457"/>
                      </a:lnTo>
                      <a:lnTo>
                        <a:pt x="128" y="424"/>
                      </a:lnTo>
                      <a:lnTo>
                        <a:pt x="30" y="326"/>
                      </a:lnTo>
                      <a:lnTo>
                        <a:pt x="30" y="326"/>
                      </a:lnTo>
                      <a:cubicBezTo>
                        <a:pt x="19" y="314"/>
                        <a:pt x="10" y="301"/>
                        <a:pt x="5" y="284"/>
                      </a:cubicBezTo>
                      <a:lnTo>
                        <a:pt x="5" y="284"/>
                      </a:lnTo>
                      <a:cubicBezTo>
                        <a:pt x="0" y="268"/>
                        <a:pt x="0" y="252"/>
                        <a:pt x="5" y="235"/>
                      </a:cubicBezTo>
                      <a:lnTo>
                        <a:pt x="5" y="235"/>
                      </a:lnTo>
                      <a:cubicBezTo>
                        <a:pt x="10" y="218"/>
                        <a:pt x="19" y="205"/>
                        <a:pt x="30" y="194"/>
                      </a:cubicBezTo>
                      <a:lnTo>
                        <a:pt x="62" y="161"/>
                      </a:lnTo>
                      <a:lnTo>
                        <a:pt x="95" y="129"/>
                      </a:lnTo>
                      <a:lnTo>
                        <a:pt x="128" y="96"/>
                      </a:lnTo>
                      <a:lnTo>
                        <a:pt x="194" y="30"/>
                      </a:lnTo>
                      <a:lnTo>
                        <a:pt x="194" y="30"/>
                      </a:lnTo>
                      <a:cubicBezTo>
                        <a:pt x="205" y="20"/>
                        <a:pt x="218" y="11"/>
                        <a:pt x="235" y="6"/>
                      </a:cubicBezTo>
                      <a:lnTo>
                        <a:pt x="235" y="6"/>
                      </a:lnTo>
                      <a:cubicBezTo>
                        <a:pt x="251" y="0"/>
                        <a:pt x="267" y="0"/>
                        <a:pt x="283" y="6"/>
                      </a:cubicBezTo>
                      <a:lnTo>
                        <a:pt x="283" y="6"/>
                      </a:lnTo>
                      <a:cubicBezTo>
                        <a:pt x="286" y="7"/>
                        <a:pt x="289" y="8"/>
                        <a:pt x="292" y="9"/>
                      </a:cubicBezTo>
                      <a:lnTo>
                        <a:pt x="292" y="9"/>
                      </a:lnTo>
                      <a:cubicBezTo>
                        <a:pt x="305" y="14"/>
                        <a:pt x="316" y="21"/>
                        <a:pt x="325" y="30"/>
                      </a:cubicBezTo>
                      <a:lnTo>
                        <a:pt x="488" y="194"/>
                      </a:lnTo>
                      <a:lnTo>
                        <a:pt x="488" y="194"/>
                      </a:lnTo>
                      <a:cubicBezTo>
                        <a:pt x="499" y="205"/>
                        <a:pt x="508" y="218"/>
                        <a:pt x="513" y="235"/>
                      </a:cubicBezTo>
                      <a:close/>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346">
                  <a:extLst>
                    <a:ext uri="{FF2B5EF4-FFF2-40B4-BE49-F238E27FC236}">
                      <a16:creationId xmlns:a16="http://schemas.microsoft.com/office/drawing/2014/main" id="{D31F04EA-DDC9-CA4E-8D77-EB09B5533B80}"/>
                    </a:ext>
                  </a:extLst>
                </p:cNvPr>
                <p:cNvSpPr>
                  <a:spLocks noChangeArrowheads="1"/>
                </p:cNvSpPr>
                <p:nvPr/>
              </p:nvSpPr>
              <p:spPr bwMode="auto">
                <a:xfrm>
                  <a:off x="5267325" y="2403475"/>
                  <a:ext cx="46038" cy="46038"/>
                </a:xfrm>
                <a:custGeom>
                  <a:avLst/>
                  <a:gdLst>
                    <a:gd name="T0" fmla="*/ 96 w 127"/>
                    <a:gd name="T1" fmla="*/ 9 h 127"/>
                    <a:gd name="T2" fmla="*/ 96 w 127"/>
                    <a:gd name="T3" fmla="*/ 9 h 127"/>
                    <a:gd name="T4" fmla="*/ 87 w 127"/>
                    <a:gd name="T5" fmla="*/ 5 h 127"/>
                    <a:gd name="T6" fmla="*/ 87 w 127"/>
                    <a:gd name="T7" fmla="*/ 5 h 127"/>
                    <a:gd name="T8" fmla="*/ 39 w 127"/>
                    <a:gd name="T9" fmla="*/ 5 h 127"/>
                    <a:gd name="T10" fmla="*/ 39 w 127"/>
                    <a:gd name="T11" fmla="*/ 5 h 127"/>
                    <a:gd name="T12" fmla="*/ 6 w 127"/>
                    <a:gd name="T13" fmla="*/ 38 h 127"/>
                    <a:gd name="T14" fmla="*/ 6 w 127"/>
                    <a:gd name="T15" fmla="*/ 38 h 127"/>
                    <a:gd name="T16" fmla="*/ 6 w 127"/>
                    <a:gd name="T17" fmla="*/ 87 h 127"/>
                    <a:gd name="T18" fmla="*/ 6 w 127"/>
                    <a:gd name="T19" fmla="*/ 87 h 127"/>
                    <a:gd name="T20" fmla="*/ 39 w 127"/>
                    <a:gd name="T21" fmla="*/ 120 h 127"/>
                    <a:gd name="T22" fmla="*/ 39 w 127"/>
                    <a:gd name="T23" fmla="*/ 120 h 127"/>
                    <a:gd name="T24" fmla="*/ 87 w 127"/>
                    <a:gd name="T25" fmla="*/ 120 h 127"/>
                    <a:gd name="T26" fmla="*/ 87 w 127"/>
                    <a:gd name="T27" fmla="*/ 120 h 127"/>
                    <a:gd name="T28" fmla="*/ 96 w 127"/>
                    <a:gd name="T29" fmla="*/ 116 h 127"/>
                    <a:gd name="T30" fmla="*/ 96 w 127"/>
                    <a:gd name="T31" fmla="*/ 116 h 127"/>
                    <a:gd name="T32" fmla="*/ 120 w 127"/>
                    <a:gd name="T33" fmla="*/ 87 h 127"/>
                    <a:gd name="T34" fmla="*/ 120 w 127"/>
                    <a:gd name="T35" fmla="*/ 87 h 127"/>
                    <a:gd name="T36" fmla="*/ 120 w 127"/>
                    <a:gd name="T37" fmla="*/ 38 h 127"/>
                    <a:gd name="T38" fmla="*/ 120 w 127"/>
                    <a:gd name="T39" fmla="*/ 38 h 127"/>
                    <a:gd name="T40" fmla="*/ 96 w 127"/>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96" y="9"/>
                      </a:moveTo>
                      <a:lnTo>
                        <a:pt x="96" y="9"/>
                      </a:lnTo>
                      <a:cubicBezTo>
                        <a:pt x="93" y="8"/>
                        <a:pt x="90" y="6"/>
                        <a:pt x="87" y="5"/>
                      </a:cubicBezTo>
                      <a:lnTo>
                        <a:pt x="87" y="5"/>
                      </a:lnTo>
                      <a:cubicBezTo>
                        <a:pt x="71" y="0"/>
                        <a:pt x="55" y="0"/>
                        <a:pt x="39" y="5"/>
                      </a:cubicBezTo>
                      <a:lnTo>
                        <a:pt x="39" y="5"/>
                      </a:lnTo>
                      <a:cubicBezTo>
                        <a:pt x="22" y="10"/>
                        <a:pt x="11" y="21"/>
                        <a:pt x="6" y="38"/>
                      </a:cubicBezTo>
                      <a:lnTo>
                        <a:pt x="6" y="38"/>
                      </a:lnTo>
                      <a:cubicBezTo>
                        <a:pt x="0" y="55"/>
                        <a:pt x="0" y="71"/>
                        <a:pt x="6" y="87"/>
                      </a:cubicBezTo>
                      <a:lnTo>
                        <a:pt x="6" y="87"/>
                      </a:lnTo>
                      <a:cubicBezTo>
                        <a:pt x="11" y="104"/>
                        <a:pt x="22" y="114"/>
                        <a:pt x="39" y="120"/>
                      </a:cubicBezTo>
                      <a:lnTo>
                        <a:pt x="39" y="120"/>
                      </a:lnTo>
                      <a:cubicBezTo>
                        <a:pt x="55" y="126"/>
                        <a:pt x="71" y="126"/>
                        <a:pt x="87" y="120"/>
                      </a:cubicBezTo>
                      <a:lnTo>
                        <a:pt x="87" y="120"/>
                      </a:lnTo>
                      <a:cubicBezTo>
                        <a:pt x="90" y="119"/>
                        <a:pt x="93" y="118"/>
                        <a:pt x="96" y="116"/>
                      </a:cubicBezTo>
                      <a:lnTo>
                        <a:pt x="96" y="116"/>
                      </a:lnTo>
                      <a:cubicBezTo>
                        <a:pt x="108" y="110"/>
                        <a:pt x="116" y="101"/>
                        <a:pt x="120" y="87"/>
                      </a:cubicBezTo>
                      <a:lnTo>
                        <a:pt x="120" y="87"/>
                      </a:lnTo>
                      <a:cubicBezTo>
                        <a:pt x="126" y="71"/>
                        <a:pt x="126" y="55"/>
                        <a:pt x="120" y="38"/>
                      </a:cubicBezTo>
                      <a:lnTo>
                        <a:pt x="120" y="38"/>
                      </a:lnTo>
                      <a:cubicBezTo>
                        <a:pt x="116" y="25"/>
                        <a:pt x="108" y="15"/>
                        <a:pt x="96" y="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349">
                  <a:extLst>
                    <a:ext uri="{FF2B5EF4-FFF2-40B4-BE49-F238E27FC236}">
                      <a16:creationId xmlns:a16="http://schemas.microsoft.com/office/drawing/2014/main" id="{6A1FA795-7909-7746-805C-8D10AB550202}"/>
                    </a:ext>
                  </a:extLst>
                </p:cNvPr>
                <p:cNvSpPr>
                  <a:spLocks noChangeArrowheads="1"/>
                </p:cNvSpPr>
                <p:nvPr/>
              </p:nvSpPr>
              <p:spPr bwMode="auto">
                <a:xfrm>
                  <a:off x="4872038" y="2573338"/>
                  <a:ext cx="247650" cy="136525"/>
                </a:xfrm>
                <a:custGeom>
                  <a:avLst/>
                  <a:gdLst>
                    <a:gd name="T0" fmla="*/ 664 w 689"/>
                    <a:gd name="T1" fmla="*/ 369 h 379"/>
                    <a:gd name="T2" fmla="*/ 664 w 689"/>
                    <a:gd name="T3" fmla="*/ 369 h 379"/>
                    <a:gd name="T4" fmla="*/ 688 w 689"/>
                    <a:gd name="T5" fmla="*/ 344 h 379"/>
                    <a:gd name="T6" fmla="*/ 688 w 689"/>
                    <a:gd name="T7" fmla="*/ 344 h 379"/>
                    <a:gd name="T8" fmla="*/ 673 w 689"/>
                    <a:gd name="T9" fmla="*/ 312 h 379"/>
                    <a:gd name="T10" fmla="*/ 639 w 689"/>
                    <a:gd name="T11" fmla="*/ 279 h 379"/>
                    <a:gd name="T12" fmla="*/ 607 w 689"/>
                    <a:gd name="T13" fmla="*/ 246 h 379"/>
                    <a:gd name="T14" fmla="*/ 574 w 689"/>
                    <a:gd name="T15" fmla="*/ 214 h 379"/>
                    <a:gd name="T16" fmla="*/ 541 w 689"/>
                    <a:gd name="T17" fmla="*/ 180 h 379"/>
                    <a:gd name="T18" fmla="*/ 509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0 w 689"/>
                    <a:gd name="T43" fmla="*/ 148 h 379"/>
                    <a:gd name="T44" fmla="*/ 148 w 689"/>
                    <a:gd name="T45" fmla="*/ 180 h 379"/>
                    <a:gd name="T46" fmla="*/ 115 w 689"/>
                    <a:gd name="T47" fmla="*/ 214 h 379"/>
                    <a:gd name="T48" fmla="*/ 82 w 689"/>
                    <a:gd name="T49" fmla="*/ 246 h 379"/>
                    <a:gd name="T50" fmla="*/ 49 w 689"/>
                    <a:gd name="T51" fmla="*/ 279 h 379"/>
                    <a:gd name="T52" fmla="*/ 17 w 689"/>
                    <a:gd name="T53" fmla="*/ 312 h 379"/>
                    <a:gd name="T54" fmla="*/ 17 w 689"/>
                    <a:gd name="T55" fmla="*/ 312 h 379"/>
                    <a:gd name="T56" fmla="*/ 0 w 689"/>
                    <a:gd name="T57" fmla="*/ 344 h 379"/>
                    <a:gd name="T58" fmla="*/ 0 w 689"/>
                    <a:gd name="T59" fmla="*/ 344 h 379"/>
                    <a:gd name="T60" fmla="*/ 25 w 689"/>
                    <a:gd name="T61" fmla="*/ 369 h 379"/>
                    <a:gd name="T62" fmla="*/ 25 w 689"/>
                    <a:gd name="T63" fmla="*/ 369 h 379"/>
                    <a:gd name="T64" fmla="*/ 82 w 689"/>
                    <a:gd name="T65" fmla="*/ 378 h 379"/>
                    <a:gd name="T66" fmla="*/ 607 w 689"/>
                    <a:gd name="T67" fmla="*/ 378 h 379"/>
                    <a:gd name="T68" fmla="*/ 607 w 689"/>
                    <a:gd name="T69" fmla="*/ 378 h 379"/>
                    <a:gd name="T70" fmla="*/ 664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4" y="369"/>
                      </a:moveTo>
                      <a:lnTo>
                        <a:pt x="664" y="369"/>
                      </a:lnTo>
                      <a:cubicBezTo>
                        <a:pt x="680" y="364"/>
                        <a:pt x="688" y="355"/>
                        <a:pt x="688" y="344"/>
                      </a:cubicBezTo>
                      <a:lnTo>
                        <a:pt x="688" y="344"/>
                      </a:lnTo>
                      <a:cubicBezTo>
                        <a:pt x="688" y="334"/>
                        <a:pt x="683" y="323"/>
                        <a:pt x="673" y="312"/>
                      </a:cubicBezTo>
                      <a:lnTo>
                        <a:pt x="639" y="279"/>
                      </a:lnTo>
                      <a:lnTo>
                        <a:pt x="607" y="246"/>
                      </a:lnTo>
                      <a:lnTo>
                        <a:pt x="574" y="214"/>
                      </a:lnTo>
                      <a:lnTo>
                        <a:pt x="541" y="180"/>
                      </a:lnTo>
                      <a:lnTo>
                        <a:pt x="509" y="148"/>
                      </a:lnTo>
                      <a:lnTo>
                        <a:pt x="475" y="115"/>
                      </a:lnTo>
                      <a:lnTo>
                        <a:pt x="443" y="82"/>
                      </a:lnTo>
                      <a:lnTo>
                        <a:pt x="410" y="50"/>
                      </a:lnTo>
                      <a:lnTo>
                        <a:pt x="377" y="16"/>
                      </a:lnTo>
                      <a:lnTo>
                        <a:pt x="377" y="16"/>
                      </a:lnTo>
                      <a:cubicBezTo>
                        <a:pt x="366" y="6"/>
                        <a:pt x="356" y="0"/>
                        <a:pt x="345" y="0"/>
                      </a:cubicBezTo>
                      <a:lnTo>
                        <a:pt x="345" y="0"/>
                      </a:lnTo>
                      <a:cubicBezTo>
                        <a:pt x="333" y="0"/>
                        <a:pt x="323" y="6"/>
                        <a:pt x="311" y="16"/>
                      </a:cubicBezTo>
                      <a:lnTo>
                        <a:pt x="279" y="50"/>
                      </a:lnTo>
                      <a:lnTo>
                        <a:pt x="246" y="82"/>
                      </a:lnTo>
                      <a:lnTo>
                        <a:pt x="213" y="115"/>
                      </a:lnTo>
                      <a:lnTo>
                        <a:pt x="180" y="148"/>
                      </a:lnTo>
                      <a:lnTo>
                        <a:pt x="148" y="180"/>
                      </a:lnTo>
                      <a:lnTo>
                        <a:pt x="115" y="214"/>
                      </a:lnTo>
                      <a:lnTo>
                        <a:pt x="82" y="246"/>
                      </a:lnTo>
                      <a:lnTo>
                        <a:pt x="49" y="279"/>
                      </a:lnTo>
                      <a:lnTo>
                        <a:pt x="17" y="312"/>
                      </a:lnTo>
                      <a:lnTo>
                        <a:pt x="17" y="312"/>
                      </a:lnTo>
                      <a:cubicBezTo>
                        <a:pt x="6" y="323"/>
                        <a:pt x="0" y="334"/>
                        <a:pt x="0" y="344"/>
                      </a:cubicBezTo>
                      <a:lnTo>
                        <a:pt x="0" y="344"/>
                      </a:lnTo>
                      <a:cubicBezTo>
                        <a:pt x="0" y="355"/>
                        <a:pt x="8" y="364"/>
                        <a:pt x="25" y="369"/>
                      </a:cubicBezTo>
                      <a:lnTo>
                        <a:pt x="25" y="369"/>
                      </a:lnTo>
                      <a:cubicBezTo>
                        <a:pt x="41" y="375"/>
                        <a:pt x="61" y="378"/>
                        <a:pt x="82" y="378"/>
                      </a:cubicBezTo>
                      <a:lnTo>
                        <a:pt x="607" y="378"/>
                      </a:lnTo>
                      <a:lnTo>
                        <a:pt x="607" y="378"/>
                      </a:lnTo>
                      <a:cubicBezTo>
                        <a:pt x="629" y="378"/>
                        <a:pt x="648" y="375"/>
                        <a:pt x="664" y="36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350">
                  <a:extLst>
                    <a:ext uri="{FF2B5EF4-FFF2-40B4-BE49-F238E27FC236}">
                      <a16:creationId xmlns:a16="http://schemas.microsoft.com/office/drawing/2014/main" id="{864E69E7-AB1D-6347-AFF5-036BA91E7528}"/>
                    </a:ext>
                  </a:extLst>
                </p:cNvPr>
                <p:cNvSpPr>
                  <a:spLocks noChangeArrowheads="1"/>
                </p:cNvSpPr>
                <p:nvPr/>
              </p:nvSpPr>
              <p:spPr bwMode="auto">
                <a:xfrm>
                  <a:off x="5461000" y="2573338"/>
                  <a:ext cx="247650" cy="136525"/>
                </a:xfrm>
                <a:custGeom>
                  <a:avLst/>
                  <a:gdLst>
                    <a:gd name="T0" fmla="*/ 639 w 690"/>
                    <a:gd name="T1" fmla="*/ 279 h 379"/>
                    <a:gd name="T2" fmla="*/ 606 w 690"/>
                    <a:gd name="T3" fmla="*/ 246 h 379"/>
                    <a:gd name="T4" fmla="*/ 574 w 690"/>
                    <a:gd name="T5" fmla="*/ 213 h 379"/>
                    <a:gd name="T6" fmla="*/ 541 w 690"/>
                    <a:gd name="T7" fmla="*/ 180 h 379"/>
                    <a:gd name="T8" fmla="*/ 508 w 690"/>
                    <a:gd name="T9" fmla="*/ 148 h 379"/>
                    <a:gd name="T10" fmla="*/ 475 w 690"/>
                    <a:gd name="T11" fmla="*/ 115 h 379"/>
                    <a:gd name="T12" fmla="*/ 443 w 690"/>
                    <a:gd name="T13" fmla="*/ 82 h 379"/>
                    <a:gd name="T14" fmla="*/ 410 w 690"/>
                    <a:gd name="T15" fmla="*/ 50 h 379"/>
                    <a:gd name="T16" fmla="*/ 378 w 690"/>
                    <a:gd name="T17" fmla="*/ 16 h 379"/>
                    <a:gd name="T18" fmla="*/ 378 w 690"/>
                    <a:gd name="T19" fmla="*/ 16 h 379"/>
                    <a:gd name="T20" fmla="*/ 344 w 690"/>
                    <a:gd name="T21" fmla="*/ 0 h 379"/>
                    <a:gd name="T22" fmla="*/ 344 w 690"/>
                    <a:gd name="T23" fmla="*/ 0 h 379"/>
                    <a:gd name="T24" fmla="*/ 312 w 690"/>
                    <a:gd name="T25" fmla="*/ 16 h 379"/>
                    <a:gd name="T26" fmla="*/ 279 w 690"/>
                    <a:gd name="T27" fmla="*/ 50 h 379"/>
                    <a:gd name="T28" fmla="*/ 246 w 690"/>
                    <a:gd name="T29" fmla="*/ 82 h 379"/>
                    <a:gd name="T30" fmla="*/ 214 w 690"/>
                    <a:gd name="T31" fmla="*/ 115 h 379"/>
                    <a:gd name="T32" fmla="*/ 181 w 690"/>
                    <a:gd name="T33" fmla="*/ 148 h 379"/>
                    <a:gd name="T34" fmla="*/ 148 w 690"/>
                    <a:gd name="T35" fmla="*/ 180 h 379"/>
                    <a:gd name="T36" fmla="*/ 115 w 690"/>
                    <a:gd name="T37" fmla="*/ 213 h 379"/>
                    <a:gd name="T38" fmla="*/ 82 w 690"/>
                    <a:gd name="T39" fmla="*/ 246 h 379"/>
                    <a:gd name="T40" fmla="*/ 49 w 690"/>
                    <a:gd name="T41" fmla="*/ 279 h 379"/>
                    <a:gd name="T42" fmla="*/ 17 w 690"/>
                    <a:gd name="T43" fmla="*/ 312 h 379"/>
                    <a:gd name="T44" fmla="*/ 17 w 690"/>
                    <a:gd name="T45" fmla="*/ 312 h 379"/>
                    <a:gd name="T46" fmla="*/ 0 w 690"/>
                    <a:gd name="T47" fmla="*/ 344 h 379"/>
                    <a:gd name="T48" fmla="*/ 0 w 690"/>
                    <a:gd name="T49" fmla="*/ 344 h 379"/>
                    <a:gd name="T50" fmla="*/ 25 w 690"/>
                    <a:gd name="T51" fmla="*/ 369 h 379"/>
                    <a:gd name="T52" fmla="*/ 25 w 690"/>
                    <a:gd name="T53" fmla="*/ 369 h 379"/>
                    <a:gd name="T54" fmla="*/ 82 w 690"/>
                    <a:gd name="T55" fmla="*/ 378 h 379"/>
                    <a:gd name="T56" fmla="*/ 606 w 690"/>
                    <a:gd name="T57" fmla="*/ 378 h 379"/>
                    <a:gd name="T58" fmla="*/ 606 w 690"/>
                    <a:gd name="T59" fmla="*/ 378 h 379"/>
                    <a:gd name="T60" fmla="*/ 664 w 690"/>
                    <a:gd name="T61" fmla="*/ 369 h 379"/>
                    <a:gd name="T62" fmla="*/ 664 w 690"/>
                    <a:gd name="T63" fmla="*/ 369 h 379"/>
                    <a:gd name="T64" fmla="*/ 689 w 690"/>
                    <a:gd name="T65" fmla="*/ 344 h 379"/>
                    <a:gd name="T66" fmla="*/ 689 w 690"/>
                    <a:gd name="T67" fmla="*/ 344 h 379"/>
                    <a:gd name="T68" fmla="*/ 672 w 690"/>
                    <a:gd name="T69" fmla="*/ 312 h 379"/>
                    <a:gd name="T70" fmla="*/ 639 w 690"/>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0" h="379">
                      <a:moveTo>
                        <a:pt x="639" y="279"/>
                      </a:moveTo>
                      <a:lnTo>
                        <a:pt x="606" y="246"/>
                      </a:lnTo>
                      <a:lnTo>
                        <a:pt x="574" y="213"/>
                      </a:lnTo>
                      <a:lnTo>
                        <a:pt x="541" y="180"/>
                      </a:lnTo>
                      <a:lnTo>
                        <a:pt x="508" y="148"/>
                      </a:lnTo>
                      <a:lnTo>
                        <a:pt x="475" y="115"/>
                      </a:lnTo>
                      <a:lnTo>
                        <a:pt x="443" y="82"/>
                      </a:lnTo>
                      <a:lnTo>
                        <a:pt x="410" y="50"/>
                      </a:lnTo>
                      <a:lnTo>
                        <a:pt x="378" y="16"/>
                      </a:lnTo>
                      <a:lnTo>
                        <a:pt x="378" y="16"/>
                      </a:lnTo>
                      <a:cubicBezTo>
                        <a:pt x="366" y="6"/>
                        <a:pt x="355" y="0"/>
                        <a:pt x="344" y="0"/>
                      </a:cubicBezTo>
                      <a:lnTo>
                        <a:pt x="344" y="0"/>
                      </a:lnTo>
                      <a:cubicBezTo>
                        <a:pt x="333" y="0"/>
                        <a:pt x="322" y="6"/>
                        <a:pt x="312" y="16"/>
                      </a:cubicBezTo>
                      <a:lnTo>
                        <a:pt x="279" y="50"/>
                      </a:lnTo>
                      <a:lnTo>
                        <a:pt x="246" y="82"/>
                      </a:lnTo>
                      <a:lnTo>
                        <a:pt x="214" y="115"/>
                      </a:lnTo>
                      <a:lnTo>
                        <a:pt x="181" y="148"/>
                      </a:lnTo>
                      <a:lnTo>
                        <a:pt x="148" y="180"/>
                      </a:lnTo>
                      <a:lnTo>
                        <a:pt x="115" y="213"/>
                      </a:lnTo>
                      <a:lnTo>
                        <a:pt x="82" y="246"/>
                      </a:lnTo>
                      <a:lnTo>
                        <a:pt x="49" y="279"/>
                      </a:lnTo>
                      <a:lnTo>
                        <a:pt x="17" y="312"/>
                      </a:lnTo>
                      <a:lnTo>
                        <a:pt x="17" y="312"/>
                      </a:lnTo>
                      <a:cubicBezTo>
                        <a:pt x="6" y="323"/>
                        <a:pt x="0" y="334"/>
                        <a:pt x="0" y="344"/>
                      </a:cubicBezTo>
                      <a:lnTo>
                        <a:pt x="0" y="344"/>
                      </a:lnTo>
                      <a:cubicBezTo>
                        <a:pt x="0" y="355"/>
                        <a:pt x="9" y="364"/>
                        <a:pt x="25" y="369"/>
                      </a:cubicBezTo>
                      <a:lnTo>
                        <a:pt x="25" y="369"/>
                      </a:lnTo>
                      <a:cubicBezTo>
                        <a:pt x="41" y="375"/>
                        <a:pt x="60" y="378"/>
                        <a:pt x="82" y="378"/>
                      </a:cubicBezTo>
                      <a:lnTo>
                        <a:pt x="606" y="378"/>
                      </a:lnTo>
                      <a:lnTo>
                        <a:pt x="606" y="378"/>
                      </a:lnTo>
                      <a:cubicBezTo>
                        <a:pt x="628" y="378"/>
                        <a:pt x="647" y="375"/>
                        <a:pt x="664" y="369"/>
                      </a:cubicBezTo>
                      <a:lnTo>
                        <a:pt x="664" y="369"/>
                      </a:lnTo>
                      <a:cubicBezTo>
                        <a:pt x="681" y="364"/>
                        <a:pt x="689" y="355"/>
                        <a:pt x="689" y="344"/>
                      </a:cubicBezTo>
                      <a:lnTo>
                        <a:pt x="689" y="344"/>
                      </a:lnTo>
                      <a:cubicBezTo>
                        <a:pt x="689" y="334"/>
                        <a:pt x="684" y="323"/>
                        <a:pt x="672" y="312"/>
                      </a:cubicBezTo>
                      <a:lnTo>
                        <a:pt x="639" y="27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351">
                  <a:extLst>
                    <a:ext uri="{FF2B5EF4-FFF2-40B4-BE49-F238E27FC236}">
                      <a16:creationId xmlns:a16="http://schemas.microsoft.com/office/drawing/2014/main" id="{3DE2135E-F865-7543-95F0-7618E09C090B}"/>
                    </a:ext>
                  </a:extLst>
                </p:cNvPr>
                <p:cNvSpPr>
                  <a:spLocks noChangeArrowheads="1"/>
                </p:cNvSpPr>
                <p:nvPr/>
              </p:nvSpPr>
              <p:spPr bwMode="auto">
                <a:xfrm>
                  <a:off x="5013325" y="2714625"/>
                  <a:ext cx="247650" cy="136525"/>
                </a:xfrm>
                <a:custGeom>
                  <a:avLst/>
                  <a:gdLst>
                    <a:gd name="T0" fmla="*/ 663 w 689"/>
                    <a:gd name="T1" fmla="*/ 368 h 378"/>
                    <a:gd name="T2" fmla="*/ 663 w 689"/>
                    <a:gd name="T3" fmla="*/ 368 h 378"/>
                    <a:gd name="T4" fmla="*/ 688 w 689"/>
                    <a:gd name="T5" fmla="*/ 344 h 378"/>
                    <a:gd name="T6" fmla="*/ 688 w 689"/>
                    <a:gd name="T7" fmla="*/ 344 h 378"/>
                    <a:gd name="T8" fmla="*/ 672 w 689"/>
                    <a:gd name="T9" fmla="*/ 311 h 378"/>
                    <a:gd name="T10" fmla="*/ 639 w 689"/>
                    <a:gd name="T11" fmla="*/ 278 h 378"/>
                    <a:gd name="T12" fmla="*/ 606 w 689"/>
                    <a:gd name="T13" fmla="*/ 246 h 378"/>
                    <a:gd name="T14" fmla="*/ 573 w 689"/>
                    <a:gd name="T15" fmla="*/ 213 h 378"/>
                    <a:gd name="T16" fmla="*/ 541 w 689"/>
                    <a:gd name="T17" fmla="*/ 180 h 378"/>
                    <a:gd name="T18" fmla="*/ 508 w 689"/>
                    <a:gd name="T19" fmla="*/ 147 h 378"/>
                    <a:gd name="T20" fmla="*/ 475 w 689"/>
                    <a:gd name="T21" fmla="*/ 114 h 378"/>
                    <a:gd name="T22" fmla="*/ 443 w 689"/>
                    <a:gd name="T23" fmla="*/ 82 h 378"/>
                    <a:gd name="T24" fmla="*/ 409 w 689"/>
                    <a:gd name="T25" fmla="*/ 49 h 378"/>
                    <a:gd name="T26" fmla="*/ 377 w 689"/>
                    <a:gd name="T27" fmla="*/ 16 h 378"/>
                    <a:gd name="T28" fmla="*/ 377 w 689"/>
                    <a:gd name="T29" fmla="*/ 16 h 378"/>
                    <a:gd name="T30" fmla="*/ 344 w 689"/>
                    <a:gd name="T31" fmla="*/ 0 h 378"/>
                    <a:gd name="T32" fmla="*/ 344 w 689"/>
                    <a:gd name="T33" fmla="*/ 0 h 378"/>
                    <a:gd name="T34" fmla="*/ 311 w 689"/>
                    <a:gd name="T35" fmla="*/ 16 h 378"/>
                    <a:gd name="T36" fmla="*/ 279 w 689"/>
                    <a:gd name="T37" fmla="*/ 49 h 378"/>
                    <a:gd name="T38" fmla="*/ 245 w 689"/>
                    <a:gd name="T39" fmla="*/ 82 h 378"/>
                    <a:gd name="T40" fmla="*/ 147 w 689"/>
                    <a:gd name="T41" fmla="*/ 180 h 378"/>
                    <a:gd name="T42" fmla="*/ 115 w 689"/>
                    <a:gd name="T43" fmla="*/ 213 h 378"/>
                    <a:gd name="T44" fmla="*/ 81 w 689"/>
                    <a:gd name="T45" fmla="*/ 246 h 378"/>
                    <a:gd name="T46" fmla="*/ 16 w 689"/>
                    <a:gd name="T47" fmla="*/ 311 h 378"/>
                    <a:gd name="T48" fmla="*/ 16 w 689"/>
                    <a:gd name="T49" fmla="*/ 311 h 378"/>
                    <a:gd name="T50" fmla="*/ 0 w 689"/>
                    <a:gd name="T51" fmla="*/ 344 h 378"/>
                    <a:gd name="T52" fmla="*/ 0 w 689"/>
                    <a:gd name="T53" fmla="*/ 344 h 378"/>
                    <a:gd name="T54" fmla="*/ 25 w 689"/>
                    <a:gd name="T55" fmla="*/ 368 h 378"/>
                    <a:gd name="T56" fmla="*/ 25 w 689"/>
                    <a:gd name="T57" fmla="*/ 368 h 378"/>
                    <a:gd name="T58" fmla="*/ 81 w 689"/>
                    <a:gd name="T59" fmla="*/ 377 h 378"/>
                    <a:gd name="T60" fmla="*/ 606 w 689"/>
                    <a:gd name="T61" fmla="*/ 377 h 378"/>
                    <a:gd name="T62" fmla="*/ 606 w 689"/>
                    <a:gd name="T63" fmla="*/ 377 h 378"/>
                    <a:gd name="T64" fmla="*/ 663 w 689"/>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9" h="378">
                      <a:moveTo>
                        <a:pt x="663" y="368"/>
                      </a:moveTo>
                      <a:lnTo>
                        <a:pt x="663" y="368"/>
                      </a:lnTo>
                      <a:cubicBezTo>
                        <a:pt x="680" y="363"/>
                        <a:pt x="688" y="355"/>
                        <a:pt x="688" y="344"/>
                      </a:cubicBezTo>
                      <a:lnTo>
                        <a:pt x="688" y="344"/>
                      </a:lnTo>
                      <a:cubicBezTo>
                        <a:pt x="688" y="333"/>
                        <a:pt x="683" y="322"/>
                        <a:pt x="672" y="311"/>
                      </a:cubicBezTo>
                      <a:lnTo>
                        <a:pt x="639" y="278"/>
                      </a:lnTo>
                      <a:lnTo>
                        <a:pt x="606" y="246"/>
                      </a:lnTo>
                      <a:lnTo>
                        <a:pt x="573" y="213"/>
                      </a:lnTo>
                      <a:lnTo>
                        <a:pt x="541" y="180"/>
                      </a:lnTo>
                      <a:lnTo>
                        <a:pt x="508" y="147"/>
                      </a:lnTo>
                      <a:lnTo>
                        <a:pt x="475" y="114"/>
                      </a:lnTo>
                      <a:lnTo>
                        <a:pt x="443" y="82"/>
                      </a:lnTo>
                      <a:lnTo>
                        <a:pt x="409" y="49"/>
                      </a:lnTo>
                      <a:lnTo>
                        <a:pt x="377" y="16"/>
                      </a:lnTo>
                      <a:lnTo>
                        <a:pt x="377" y="16"/>
                      </a:lnTo>
                      <a:cubicBezTo>
                        <a:pt x="366" y="5"/>
                        <a:pt x="355" y="0"/>
                        <a:pt x="344" y="0"/>
                      </a:cubicBezTo>
                      <a:lnTo>
                        <a:pt x="344" y="0"/>
                      </a:lnTo>
                      <a:cubicBezTo>
                        <a:pt x="333" y="0"/>
                        <a:pt x="322" y="5"/>
                        <a:pt x="311" y="16"/>
                      </a:cubicBezTo>
                      <a:lnTo>
                        <a:pt x="279" y="49"/>
                      </a:lnTo>
                      <a:lnTo>
                        <a:pt x="245" y="82"/>
                      </a:lnTo>
                      <a:lnTo>
                        <a:pt x="147" y="180"/>
                      </a:lnTo>
                      <a:lnTo>
                        <a:pt x="115" y="213"/>
                      </a:lnTo>
                      <a:lnTo>
                        <a:pt x="81" y="246"/>
                      </a:lnTo>
                      <a:lnTo>
                        <a:pt x="16" y="311"/>
                      </a:lnTo>
                      <a:lnTo>
                        <a:pt x="16" y="311"/>
                      </a:lnTo>
                      <a:cubicBezTo>
                        <a:pt x="5" y="322"/>
                        <a:pt x="0" y="333"/>
                        <a:pt x="0" y="344"/>
                      </a:cubicBezTo>
                      <a:lnTo>
                        <a:pt x="0" y="344"/>
                      </a:lnTo>
                      <a:cubicBezTo>
                        <a:pt x="0" y="355"/>
                        <a:pt x="8" y="363"/>
                        <a:pt x="25" y="368"/>
                      </a:cubicBezTo>
                      <a:lnTo>
                        <a:pt x="25" y="368"/>
                      </a:lnTo>
                      <a:cubicBezTo>
                        <a:pt x="41" y="374"/>
                        <a:pt x="60" y="377"/>
                        <a:pt x="81" y="377"/>
                      </a:cubicBezTo>
                      <a:lnTo>
                        <a:pt x="606" y="377"/>
                      </a:lnTo>
                      <a:lnTo>
                        <a:pt x="606" y="377"/>
                      </a:lnTo>
                      <a:cubicBezTo>
                        <a:pt x="628" y="377"/>
                        <a:pt x="647" y="374"/>
                        <a:pt x="663" y="368"/>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352">
                  <a:extLst>
                    <a:ext uri="{FF2B5EF4-FFF2-40B4-BE49-F238E27FC236}">
                      <a16:creationId xmlns:a16="http://schemas.microsoft.com/office/drawing/2014/main" id="{C953CC68-C5B2-D74D-9D25-CC33EA50CBA4}"/>
                    </a:ext>
                  </a:extLst>
                </p:cNvPr>
                <p:cNvSpPr>
                  <a:spLocks noChangeArrowheads="1"/>
                </p:cNvSpPr>
                <p:nvPr/>
              </p:nvSpPr>
              <p:spPr bwMode="auto">
                <a:xfrm>
                  <a:off x="5319713" y="2714625"/>
                  <a:ext cx="247650" cy="136525"/>
                </a:xfrm>
                <a:custGeom>
                  <a:avLst/>
                  <a:gdLst>
                    <a:gd name="T0" fmla="*/ 377 w 689"/>
                    <a:gd name="T1" fmla="*/ 16 h 378"/>
                    <a:gd name="T2" fmla="*/ 377 w 689"/>
                    <a:gd name="T3" fmla="*/ 16 h 378"/>
                    <a:gd name="T4" fmla="*/ 344 w 689"/>
                    <a:gd name="T5" fmla="*/ 0 h 378"/>
                    <a:gd name="T6" fmla="*/ 344 w 689"/>
                    <a:gd name="T7" fmla="*/ 0 h 378"/>
                    <a:gd name="T8" fmla="*/ 311 w 689"/>
                    <a:gd name="T9" fmla="*/ 16 h 378"/>
                    <a:gd name="T10" fmla="*/ 278 w 689"/>
                    <a:gd name="T11" fmla="*/ 49 h 378"/>
                    <a:gd name="T12" fmla="*/ 246 w 689"/>
                    <a:gd name="T13" fmla="*/ 82 h 378"/>
                    <a:gd name="T14" fmla="*/ 213 w 689"/>
                    <a:gd name="T15" fmla="*/ 114 h 378"/>
                    <a:gd name="T16" fmla="*/ 180 w 689"/>
                    <a:gd name="T17" fmla="*/ 147 h 378"/>
                    <a:gd name="T18" fmla="*/ 147 w 689"/>
                    <a:gd name="T19" fmla="*/ 180 h 378"/>
                    <a:gd name="T20" fmla="*/ 115 w 689"/>
                    <a:gd name="T21" fmla="*/ 213 h 378"/>
                    <a:gd name="T22" fmla="*/ 82 w 689"/>
                    <a:gd name="T23" fmla="*/ 246 h 378"/>
                    <a:gd name="T24" fmla="*/ 49 w 689"/>
                    <a:gd name="T25" fmla="*/ 278 h 378"/>
                    <a:gd name="T26" fmla="*/ 16 w 689"/>
                    <a:gd name="T27" fmla="*/ 311 h 378"/>
                    <a:gd name="T28" fmla="*/ 16 w 689"/>
                    <a:gd name="T29" fmla="*/ 311 h 378"/>
                    <a:gd name="T30" fmla="*/ 0 w 689"/>
                    <a:gd name="T31" fmla="*/ 344 h 378"/>
                    <a:gd name="T32" fmla="*/ 0 w 689"/>
                    <a:gd name="T33" fmla="*/ 344 h 378"/>
                    <a:gd name="T34" fmla="*/ 25 w 689"/>
                    <a:gd name="T35" fmla="*/ 368 h 378"/>
                    <a:gd name="T36" fmla="*/ 25 w 689"/>
                    <a:gd name="T37" fmla="*/ 368 h 378"/>
                    <a:gd name="T38" fmla="*/ 82 w 689"/>
                    <a:gd name="T39" fmla="*/ 377 h 378"/>
                    <a:gd name="T40" fmla="*/ 607 w 689"/>
                    <a:gd name="T41" fmla="*/ 377 h 378"/>
                    <a:gd name="T42" fmla="*/ 607 w 689"/>
                    <a:gd name="T43" fmla="*/ 377 h 378"/>
                    <a:gd name="T44" fmla="*/ 664 w 689"/>
                    <a:gd name="T45" fmla="*/ 368 h 378"/>
                    <a:gd name="T46" fmla="*/ 664 w 689"/>
                    <a:gd name="T47" fmla="*/ 368 h 378"/>
                    <a:gd name="T48" fmla="*/ 688 w 689"/>
                    <a:gd name="T49" fmla="*/ 344 h 378"/>
                    <a:gd name="T50" fmla="*/ 688 w 689"/>
                    <a:gd name="T51" fmla="*/ 344 h 378"/>
                    <a:gd name="T52" fmla="*/ 672 w 689"/>
                    <a:gd name="T53" fmla="*/ 311 h 378"/>
                    <a:gd name="T54" fmla="*/ 377 w 689"/>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9" h="378">
                      <a:moveTo>
                        <a:pt x="377" y="16"/>
                      </a:moveTo>
                      <a:lnTo>
                        <a:pt x="377" y="16"/>
                      </a:lnTo>
                      <a:cubicBezTo>
                        <a:pt x="366" y="5"/>
                        <a:pt x="355" y="0"/>
                        <a:pt x="344" y="0"/>
                      </a:cubicBezTo>
                      <a:lnTo>
                        <a:pt x="344" y="0"/>
                      </a:lnTo>
                      <a:cubicBezTo>
                        <a:pt x="333" y="0"/>
                        <a:pt x="322" y="5"/>
                        <a:pt x="311" y="16"/>
                      </a:cubicBezTo>
                      <a:lnTo>
                        <a:pt x="278" y="49"/>
                      </a:lnTo>
                      <a:lnTo>
                        <a:pt x="246" y="82"/>
                      </a:lnTo>
                      <a:lnTo>
                        <a:pt x="213" y="114"/>
                      </a:lnTo>
                      <a:lnTo>
                        <a:pt x="180" y="147"/>
                      </a:lnTo>
                      <a:lnTo>
                        <a:pt x="147" y="180"/>
                      </a:lnTo>
                      <a:lnTo>
                        <a:pt x="115" y="213"/>
                      </a:lnTo>
                      <a:lnTo>
                        <a:pt x="82" y="246"/>
                      </a:lnTo>
                      <a:lnTo>
                        <a:pt x="49" y="278"/>
                      </a:lnTo>
                      <a:lnTo>
                        <a:pt x="16" y="311"/>
                      </a:lnTo>
                      <a:lnTo>
                        <a:pt x="16" y="311"/>
                      </a:lnTo>
                      <a:cubicBezTo>
                        <a:pt x="6" y="322"/>
                        <a:pt x="0" y="333"/>
                        <a:pt x="0" y="344"/>
                      </a:cubicBezTo>
                      <a:lnTo>
                        <a:pt x="0" y="344"/>
                      </a:lnTo>
                      <a:cubicBezTo>
                        <a:pt x="0" y="355"/>
                        <a:pt x="8" y="363"/>
                        <a:pt x="25" y="368"/>
                      </a:cubicBezTo>
                      <a:lnTo>
                        <a:pt x="25" y="368"/>
                      </a:lnTo>
                      <a:cubicBezTo>
                        <a:pt x="41" y="374"/>
                        <a:pt x="60" y="377"/>
                        <a:pt x="82" y="377"/>
                      </a:cubicBezTo>
                      <a:lnTo>
                        <a:pt x="607" y="377"/>
                      </a:lnTo>
                      <a:lnTo>
                        <a:pt x="607" y="377"/>
                      </a:lnTo>
                      <a:cubicBezTo>
                        <a:pt x="628" y="377"/>
                        <a:pt x="647" y="374"/>
                        <a:pt x="664" y="368"/>
                      </a:cubicBezTo>
                      <a:lnTo>
                        <a:pt x="664" y="368"/>
                      </a:lnTo>
                      <a:cubicBezTo>
                        <a:pt x="680" y="363"/>
                        <a:pt x="688" y="355"/>
                        <a:pt x="688" y="344"/>
                      </a:cubicBezTo>
                      <a:lnTo>
                        <a:pt x="688" y="344"/>
                      </a:lnTo>
                      <a:cubicBezTo>
                        <a:pt x="688" y="333"/>
                        <a:pt x="683" y="322"/>
                        <a:pt x="672" y="311"/>
                      </a:cubicBezTo>
                      <a:lnTo>
                        <a:pt x="377" y="16"/>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353">
                  <a:extLst>
                    <a:ext uri="{FF2B5EF4-FFF2-40B4-BE49-F238E27FC236}">
                      <a16:creationId xmlns:a16="http://schemas.microsoft.com/office/drawing/2014/main" id="{14E50DA4-63B3-AC42-AD63-8323A60B8C84}"/>
                    </a:ext>
                  </a:extLst>
                </p:cNvPr>
                <p:cNvSpPr>
                  <a:spLocks noChangeArrowheads="1"/>
                </p:cNvSpPr>
                <p:nvPr/>
              </p:nvSpPr>
              <p:spPr bwMode="auto">
                <a:xfrm>
                  <a:off x="5154613" y="2851150"/>
                  <a:ext cx="271462" cy="141288"/>
                </a:xfrm>
                <a:custGeom>
                  <a:avLst/>
                  <a:gdLst>
                    <a:gd name="T0" fmla="*/ 705 w 755"/>
                    <a:gd name="T1" fmla="*/ 292 h 391"/>
                    <a:gd name="T2" fmla="*/ 672 w 755"/>
                    <a:gd name="T3" fmla="*/ 259 h 391"/>
                    <a:gd name="T4" fmla="*/ 639 w 755"/>
                    <a:gd name="T5" fmla="*/ 226 h 391"/>
                    <a:gd name="T6" fmla="*/ 606 w 755"/>
                    <a:gd name="T7" fmla="*/ 193 h 391"/>
                    <a:gd name="T8" fmla="*/ 574 w 755"/>
                    <a:gd name="T9" fmla="*/ 161 h 391"/>
                    <a:gd name="T10" fmla="*/ 541 w 755"/>
                    <a:gd name="T11" fmla="*/ 128 h 391"/>
                    <a:gd name="T12" fmla="*/ 508 w 755"/>
                    <a:gd name="T13" fmla="*/ 95 h 391"/>
                    <a:gd name="T14" fmla="*/ 475 w 755"/>
                    <a:gd name="T15" fmla="*/ 62 h 391"/>
                    <a:gd name="T16" fmla="*/ 443 w 755"/>
                    <a:gd name="T17" fmla="*/ 29 h 391"/>
                    <a:gd name="T18" fmla="*/ 443 w 755"/>
                    <a:gd name="T19" fmla="*/ 29 h 391"/>
                    <a:gd name="T20" fmla="*/ 410 w 755"/>
                    <a:gd name="T21" fmla="*/ 8 h 391"/>
                    <a:gd name="T22" fmla="*/ 410 w 755"/>
                    <a:gd name="T23" fmla="*/ 8 h 391"/>
                    <a:gd name="T24" fmla="*/ 401 w 755"/>
                    <a:gd name="T25" fmla="*/ 5 h 391"/>
                    <a:gd name="T26" fmla="*/ 401 w 755"/>
                    <a:gd name="T27" fmla="*/ 5 h 391"/>
                    <a:gd name="T28" fmla="*/ 353 w 755"/>
                    <a:gd name="T29" fmla="*/ 5 h 391"/>
                    <a:gd name="T30" fmla="*/ 353 w 755"/>
                    <a:gd name="T31" fmla="*/ 5 h 391"/>
                    <a:gd name="T32" fmla="*/ 312 w 755"/>
                    <a:gd name="T33" fmla="*/ 29 h 391"/>
                    <a:gd name="T34" fmla="*/ 279 w 755"/>
                    <a:gd name="T35" fmla="*/ 62 h 391"/>
                    <a:gd name="T36" fmla="*/ 246 w 755"/>
                    <a:gd name="T37" fmla="*/ 95 h 391"/>
                    <a:gd name="T38" fmla="*/ 148 w 755"/>
                    <a:gd name="T39" fmla="*/ 193 h 391"/>
                    <a:gd name="T40" fmla="*/ 115 w 755"/>
                    <a:gd name="T41" fmla="*/ 226 h 391"/>
                    <a:gd name="T42" fmla="*/ 82 w 755"/>
                    <a:gd name="T43" fmla="*/ 259 h 391"/>
                    <a:gd name="T44" fmla="*/ 16 w 755"/>
                    <a:gd name="T45" fmla="*/ 325 h 391"/>
                    <a:gd name="T46" fmla="*/ 16 w 755"/>
                    <a:gd name="T47" fmla="*/ 325 h 391"/>
                    <a:gd name="T48" fmla="*/ 0 w 755"/>
                    <a:gd name="T49" fmla="*/ 357 h 391"/>
                    <a:gd name="T50" fmla="*/ 0 w 755"/>
                    <a:gd name="T51" fmla="*/ 357 h 391"/>
                    <a:gd name="T52" fmla="*/ 25 w 755"/>
                    <a:gd name="T53" fmla="*/ 382 h 391"/>
                    <a:gd name="T54" fmla="*/ 25 w 755"/>
                    <a:gd name="T55" fmla="*/ 382 h 391"/>
                    <a:gd name="T56" fmla="*/ 82 w 755"/>
                    <a:gd name="T57" fmla="*/ 390 h 391"/>
                    <a:gd name="T58" fmla="*/ 410 w 755"/>
                    <a:gd name="T59" fmla="*/ 390 h 391"/>
                    <a:gd name="T60" fmla="*/ 672 w 755"/>
                    <a:gd name="T61" fmla="*/ 390 h 391"/>
                    <a:gd name="T62" fmla="*/ 672 w 755"/>
                    <a:gd name="T63" fmla="*/ 390 h 391"/>
                    <a:gd name="T64" fmla="*/ 729 w 755"/>
                    <a:gd name="T65" fmla="*/ 382 h 391"/>
                    <a:gd name="T66" fmla="*/ 729 w 755"/>
                    <a:gd name="T67" fmla="*/ 382 h 391"/>
                    <a:gd name="T68" fmla="*/ 754 w 755"/>
                    <a:gd name="T69" fmla="*/ 357 h 391"/>
                    <a:gd name="T70" fmla="*/ 754 w 755"/>
                    <a:gd name="T71" fmla="*/ 357 h 391"/>
                    <a:gd name="T72" fmla="*/ 737 w 755"/>
                    <a:gd name="T73" fmla="*/ 325 h 391"/>
                    <a:gd name="T74" fmla="*/ 705 w 755"/>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5" h="391">
                      <a:moveTo>
                        <a:pt x="705" y="292"/>
                      </a:moveTo>
                      <a:lnTo>
                        <a:pt x="672" y="259"/>
                      </a:lnTo>
                      <a:lnTo>
                        <a:pt x="639" y="226"/>
                      </a:lnTo>
                      <a:lnTo>
                        <a:pt x="606" y="193"/>
                      </a:lnTo>
                      <a:lnTo>
                        <a:pt x="574" y="161"/>
                      </a:lnTo>
                      <a:lnTo>
                        <a:pt x="541" y="128"/>
                      </a:lnTo>
                      <a:lnTo>
                        <a:pt x="508" y="95"/>
                      </a:lnTo>
                      <a:lnTo>
                        <a:pt x="475" y="62"/>
                      </a:lnTo>
                      <a:lnTo>
                        <a:pt x="443" y="29"/>
                      </a:lnTo>
                      <a:lnTo>
                        <a:pt x="443" y="29"/>
                      </a:lnTo>
                      <a:cubicBezTo>
                        <a:pt x="434" y="21"/>
                        <a:pt x="423" y="13"/>
                        <a:pt x="410" y="8"/>
                      </a:cubicBezTo>
                      <a:lnTo>
                        <a:pt x="410" y="8"/>
                      </a:lnTo>
                      <a:cubicBezTo>
                        <a:pt x="407" y="7"/>
                        <a:pt x="404" y="6"/>
                        <a:pt x="401" y="5"/>
                      </a:cubicBezTo>
                      <a:lnTo>
                        <a:pt x="401" y="5"/>
                      </a:lnTo>
                      <a:cubicBezTo>
                        <a:pt x="385" y="0"/>
                        <a:pt x="369" y="0"/>
                        <a:pt x="353" y="5"/>
                      </a:cubicBezTo>
                      <a:lnTo>
                        <a:pt x="353" y="5"/>
                      </a:lnTo>
                      <a:cubicBezTo>
                        <a:pt x="336" y="10"/>
                        <a:pt x="323" y="18"/>
                        <a:pt x="312" y="29"/>
                      </a:cubicBezTo>
                      <a:lnTo>
                        <a:pt x="279" y="62"/>
                      </a:lnTo>
                      <a:lnTo>
                        <a:pt x="246" y="95"/>
                      </a:lnTo>
                      <a:lnTo>
                        <a:pt x="148" y="193"/>
                      </a:lnTo>
                      <a:lnTo>
                        <a:pt x="115" y="226"/>
                      </a:lnTo>
                      <a:lnTo>
                        <a:pt x="82" y="259"/>
                      </a:lnTo>
                      <a:lnTo>
                        <a:pt x="16" y="325"/>
                      </a:lnTo>
                      <a:lnTo>
                        <a:pt x="16" y="325"/>
                      </a:lnTo>
                      <a:cubicBezTo>
                        <a:pt x="6" y="335"/>
                        <a:pt x="0" y="347"/>
                        <a:pt x="0" y="357"/>
                      </a:cubicBezTo>
                      <a:lnTo>
                        <a:pt x="0" y="357"/>
                      </a:lnTo>
                      <a:cubicBezTo>
                        <a:pt x="0" y="369"/>
                        <a:pt x="8" y="377"/>
                        <a:pt x="25" y="382"/>
                      </a:cubicBezTo>
                      <a:lnTo>
                        <a:pt x="25" y="382"/>
                      </a:lnTo>
                      <a:cubicBezTo>
                        <a:pt x="41" y="387"/>
                        <a:pt x="60" y="390"/>
                        <a:pt x="82" y="390"/>
                      </a:cubicBezTo>
                      <a:lnTo>
                        <a:pt x="410" y="390"/>
                      </a:lnTo>
                      <a:lnTo>
                        <a:pt x="672" y="390"/>
                      </a:lnTo>
                      <a:lnTo>
                        <a:pt x="672" y="390"/>
                      </a:lnTo>
                      <a:cubicBezTo>
                        <a:pt x="694" y="390"/>
                        <a:pt x="713" y="387"/>
                        <a:pt x="729" y="382"/>
                      </a:cubicBezTo>
                      <a:lnTo>
                        <a:pt x="729" y="382"/>
                      </a:lnTo>
                      <a:cubicBezTo>
                        <a:pt x="746" y="377"/>
                        <a:pt x="754" y="369"/>
                        <a:pt x="754" y="357"/>
                      </a:cubicBezTo>
                      <a:lnTo>
                        <a:pt x="754" y="357"/>
                      </a:lnTo>
                      <a:cubicBezTo>
                        <a:pt x="754" y="347"/>
                        <a:pt x="748" y="335"/>
                        <a:pt x="737" y="325"/>
                      </a:cubicBezTo>
                      <a:lnTo>
                        <a:pt x="705" y="292"/>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 name="Group 550">
                <a:extLst>
                  <a:ext uri="{FF2B5EF4-FFF2-40B4-BE49-F238E27FC236}">
                    <a16:creationId xmlns:a16="http://schemas.microsoft.com/office/drawing/2014/main" id="{A2875271-3128-7A42-90E0-F1B0B784F2C4}"/>
                  </a:ext>
                </a:extLst>
              </p:cNvPr>
              <p:cNvGrpSpPr/>
              <p:nvPr/>
            </p:nvGrpSpPr>
            <p:grpSpPr>
              <a:xfrm rot="5400000">
                <a:off x="2352973" y="4891185"/>
                <a:ext cx="675631" cy="1393613"/>
                <a:chOff x="5886450" y="1865313"/>
                <a:chExt cx="531813" cy="1096962"/>
              </a:xfrm>
            </p:grpSpPr>
            <p:sp>
              <p:nvSpPr>
                <p:cNvPr id="33" name="Freeform 331">
                  <a:extLst>
                    <a:ext uri="{FF2B5EF4-FFF2-40B4-BE49-F238E27FC236}">
                      <a16:creationId xmlns:a16="http://schemas.microsoft.com/office/drawing/2014/main" id="{A90F1C6B-DE22-ED45-8A7C-0E2C98265FB8}"/>
                    </a:ext>
                  </a:extLst>
                </p:cNvPr>
                <p:cNvSpPr>
                  <a:spLocks noChangeArrowheads="1"/>
                </p:cNvSpPr>
                <p:nvPr/>
              </p:nvSpPr>
              <p:spPr bwMode="auto">
                <a:xfrm>
                  <a:off x="5886450" y="1865313"/>
                  <a:ext cx="266700" cy="1096962"/>
                </a:xfrm>
                <a:custGeom>
                  <a:avLst/>
                  <a:gdLst>
                    <a:gd name="T0" fmla="*/ 656 w 739"/>
                    <a:gd name="T1" fmla="*/ 409 h 3049"/>
                    <a:gd name="T2" fmla="*/ 623 w 739"/>
                    <a:gd name="T3" fmla="*/ 475 h 3049"/>
                    <a:gd name="T4" fmla="*/ 590 w 739"/>
                    <a:gd name="T5" fmla="*/ 475 h 3049"/>
                    <a:gd name="T6" fmla="*/ 558 w 739"/>
                    <a:gd name="T7" fmla="*/ 541 h 3049"/>
                    <a:gd name="T8" fmla="*/ 541 w 739"/>
                    <a:gd name="T9" fmla="*/ 557 h 3049"/>
                    <a:gd name="T10" fmla="*/ 541 w 739"/>
                    <a:gd name="T11" fmla="*/ 2524 h 3049"/>
                    <a:gd name="T12" fmla="*/ 541 w 739"/>
                    <a:gd name="T13" fmla="*/ 2491 h 3049"/>
                    <a:gd name="T14" fmla="*/ 607 w 739"/>
                    <a:gd name="T15" fmla="*/ 2589 h 3049"/>
                    <a:gd name="T16" fmla="*/ 590 w 739"/>
                    <a:gd name="T17" fmla="*/ 2573 h 3049"/>
                    <a:gd name="T18" fmla="*/ 689 w 739"/>
                    <a:gd name="T19" fmla="*/ 2638 h 3049"/>
                    <a:gd name="T20" fmla="*/ 492 w 739"/>
                    <a:gd name="T21" fmla="*/ 2442 h 3049"/>
                    <a:gd name="T22" fmla="*/ 459 w 739"/>
                    <a:gd name="T23" fmla="*/ 2442 h 3049"/>
                    <a:gd name="T24" fmla="*/ 426 w 739"/>
                    <a:gd name="T25" fmla="*/ 2376 h 3049"/>
                    <a:gd name="T26" fmla="*/ 410 w 739"/>
                    <a:gd name="T27" fmla="*/ 2393 h 3049"/>
                    <a:gd name="T28" fmla="*/ 476 w 739"/>
                    <a:gd name="T29" fmla="*/ 589 h 3049"/>
                    <a:gd name="T30" fmla="*/ 476 w 739"/>
                    <a:gd name="T31" fmla="*/ 622 h 3049"/>
                    <a:gd name="T32" fmla="*/ 410 w 739"/>
                    <a:gd name="T33" fmla="*/ 655 h 3049"/>
                    <a:gd name="T34" fmla="*/ 426 w 739"/>
                    <a:gd name="T35" fmla="*/ 672 h 3049"/>
                    <a:gd name="T36" fmla="*/ 738 w 739"/>
                    <a:gd name="T37" fmla="*/ 458 h 3049"/>
                    <a:gd name="T38" fmla="*/ 574 w 739"/>
                    <a:gd name="T39" fmla="*/ 606 h 3049"/>
                    <a:gd name="T40" fmla="*/ 549 w 739"/>
                    <a:gd name="T41" fmla="*/ 696 h 3049"/>
                    <a:gd name="T42" fmla="*/ 738 w 739"/>
                    <a:gd name="T43" fmla="*/ 917 h 3049"/>
                    <a:gd name="T44" fmla="*/ 131 w 739"/>
                    <a:gd name="T45" fmla="*/ 1524 h 3049"/>
                    <a:gd name="T46" fmla="*/ 279 w 739"/>
                    <a:gd name="T47" fmla="*/ 1688 h 3049"/>
                    <a:gd name="T48" fmla="*/ 443 w 739"/>
                    <a:gd name="T49" fmla="*/ 1852 h 3049"/>
                    <a:gd name="T50" fmla="*/ 607 w 739"/>
                    <a:gd name="T51" fmla="*/ 2016 h 3049"/>
                    <a:gd name="T52" fmla="*/ 738 w 739"/>
                    <a:gd name="T53" fmla="*/ 2131 h 3049"/>
                    <a:gd name="T54" fmla="*/ 549 w 739"/>
                    <a:gd name="T55" fmla="*/ 2351 h 3049"/>
                    <a:gd name="T56" fmla="*/ 672 w 739"/>
                    <a:gd name="T57" fmla="*/ 2540 h 3049"/>
                    <a:gd name="T58" fmla="*/ 738 w 739"/>
                    <a:gd name="T59" fmla="*/ 2687 h 3049"/>
                    <a:gd name="T60" fmla="*/ 738 w 739"/>
                    <a:gd name="T61" fmla="*/ 3048 h 3049"/>
                    <a:gd name="T62" fmla="*/ 607 w 739"/>
                    <a:gd name="T63" fmla="*/ 2933 h 3049"/>
                    <a:gd name="T64" fmla="*/ 664 w 739"/>
                    <a:gd name="T65" fmla="*/ 2860 h 3049"/>
                    <a:gd name="T66" fmla="*/ 607 w 739"/>
                    <a:gd name="T67" fmla="*/ 2737 h 3049"/>
                    <a:gd name="T68" fmla="*/ 443 w 739"/>
                    <a:gd name="T69" fmla="*/ 2573 h 3049"/>
                    <a:gd name="T70" fmla="*/ 279 w 739"/>
                    <a:gd name="T71" fmla="*/ 2409 h 3049"/>
                    <a:gd name="T72" fmla="*/ 197 w 739"/>
                    <a:gd name="T73" fmla="*/ 2310 h 3049"/>
                    <a:gd name="T74" fmla="*/ 607 w 739"/>
                    <a:gd name="T75" fmla="*/ 2278 h 3049"/>
                    <a:gd name="T76" fmla="*/ 672 w 739"/>
                    <a:gd name="T77" fmla="*/ 2212 h 3049"/>
                    <a:gd name="T78" fmla="*/ 377 w 739"/>
                    <a:gd name="T79" fmla="*/ 1917 h 3049"/>
                    <a:gd name="T80" fmla="*/ 83 w 739"/>
                    <a:gd name="T81" fmla="*/ 1623 h 3049"/>
                    <a:gd name="T82" fmla="*/ 0 w 739"/>
                    <a:gd name="T83" fmla="*/ 1524 h 3049"/>
                    <a:gd name="T84" fmla="*/ 148 w 739"/>
                    <a:gd name="T85" fmla="*/ 1360 h 3049"/>
                    <a:gd name="T86" fmla="*/ 312 w 739"/>
                    <a:gd name="T87" fmla="*/ 1196 h 3049"/>
                    <a:gd name="T88" fmla="*/ 476 w 739"/>
                    <a:gd name="T89" fmla="*/ 1032 h 3049"/>
                    <a:gd name="T90" fmla="*/ 640 w 739"/>
                    <a:gd name="T91" fmla="*/ 868 h 3049"/>
                    <a:gd name="T92" fmla="*/ 664 w 739"/>
                    <a:gd name="T93" fmla="*/ 778 h 3049"/>
                    <a:gd name="T94" fmla="*/ 222 w 739"/>
                    <a:gd name="T95" fmla="*/ 762 h 3049"/>
                    <a:gd name="T96" fmla="*/ 279 w 739"/>
                    <a:gd name="T97" fmla="*/ 639 h 3049"/>
                    <a:gd name="T98" fmla="*/ 508 w 739"/>
                    <a:gd name="T99" fmla="*/ 409 h 3049"/>
                    <a:gd name="T100" fmla="*/ 689 w 739"/>
                    <a:gd name="T101" fmla="*/ 213 h 3049"/>
                    <a:gd name="T102" fmla="*/ 590 w 739"/>
                    <a:gd name="T103" fmla="*/ 147 h 3049"/>
                    <a:gd name="T104" fmla="*/ 705 w 739"/>
                    <a:gd name="T105" fmla="*/ 15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689" y="409"/>
                      </a:moveTo>
                      <a:lnTo>
                        <a:pt x="689" y="409"/>
                      </a:lnTo>
                      <a:cubicBezTo>
                        <a:pt x="689" y="398"/>
                        <a:pt x="683" y="393"/>
                        <a:pt x="672" y="393"/>
                      </a:cubicBezTo>
                      <a:lnTo>
                        <a:pt x="672" y="393"/>
                      </a:lnTo>
                      <a:cubicBezTo>
                        <a:pt x="661" y="393"/>
                        <a:pt x="656" y="398"/>
                        <a:pt x="656" y="409"/>
                      </a:cubicBezTo>
                      <a:lnTo>
                        <a:pt x="656" y="409"/>
                      </a:lnTo>
                      <a:cubicBezTo>
                        <a:pt x="656" y="420"/>
                        <a:pt x="661" y="426"/>
                        <a:pt x="672" y="426"/>
                      </a:cubicBezTo>
                      <a:lnTo>
                        <a:pt x="672" y="426"/>
                      </a:lnTo>
                      <a:cubicBezTo>
                        <a:pt x="683" y="426"/>
                        <a:pt x="689" y="420"/>
                        <a:pt x="689" y="409"/>
                      </a:cubicBezTo>
                      <a:close/>
                      <a:moveTo>
                        <a:pt x="623" y="475"/>
                      </a:moveTo>
                      <a:lnTo>
                        <a:pt x="623" y="475"/>
                      </a:lnTo>
                      <a:cubicBezTo>
                        <a:pt x="623" y="464"/>
                        <a:pt x="618" y="458"/>
                        <a:pt x="607" y="458"/>
                      </a:cubicBezTo>
                      <a:lnTo>
                        <a:pt x="607" y="458"/>
                      </a:lnTo>
                      <a:cubicBezTo>
                        <a:pt x="596" y="458"/>
                        <a:pt x="590" y="464"/>
                        <a:pt x="590" y="475"/>
                      </a:cubicBezTo>
                      <a:lnTo>
                        <a:pt x="590" y="475"/>
                      </a:lnTo>
                      <a:cubicBezTo>
                        <a:pt x="590" y="486"/>
                        <a:pt x="596" y="491"/>
                        <a:pt x="607" y="491"/>
                      </a:cubicBezTo>
                      <a:lnTo>
                        <a:pt x="607" y="491"/>
                      </a:lnTo>
                      <a:cubicBezTo>
                        <a:pt x="618" y="491"/>
                        <a:pt x="623" y="486"/>
                        <a:pt x="623" y="475"/>
                      </a:cubicBezTo>
                      <a:close/>
                      <a:moveTo>
                        <a:pt x="558" y="541"/>
                      </a:moveTo>
                      <a:lnTo>
                        <a:pt x="558" y="541"/>
                      </a:lnTo>
                      <a:cubicBezTo>
                        <a:pt x="558" y="529"/>
                        <a:pt x="552" y="524"/>
                        <a:pt x="541" y="524"/>
                      </a:cubicBezTo>
                      <a:lnTo>
                        <a:pt x="541" y="524"/>
                      </a:lnTo>
                      <a:cubicBezTo>
                        <a:pt x="530" y="524"/>
                        <a:pt x="525" y="529"/>
                        <a:pt x="525" y="541"/>
                      </a:cubicBezTo>
                      <a:lnTo>
                        <a:pt x="525" y="541"/>
                      </a:lnTo>
                      <a:cubicBezTo>
                        <a:pt x="525" y="551"/>
                        <a:pt x="530" y="557"/>
                        <a:pt x="541" y="557"/>
                      </a:cubicBezTo>
                      <a:lnTo>
                        <a:pt x="541" y="557"/>
                      </a:lnTo>
                      <a:cubicBezTo>
                        <a:pt x="552" y="557"/>
                        <a:pt x="558" y="551"/>
                        <a:pt x="558" y="541"/>
                      </a:cubicBezTo>
                      <a:close/>
                      <a:moveTo>
                        <a:pt x="525" y="2507"/>
                      </a:moveTo>
                      <a:lnTo>
                        <a:pt x="525" y="2507"/>
                      </a:lnTo>
                      <a:cubicBezTo>
                        <a:pt x="525" y="2518"/>
                        <a:pt x="530" y="2524"/>
                        <a:pt x="541" y="2524"/>
                      </a:cubicBezTo>
                      <a:lnTo>
                        <a:pt x="541" y="2524"/>
                      </a:lnTo>
                      <a:cubicBezTo>
                        <a:pt x="552" y="2524"/>
                        <a:pt x="558" y="2518"/>
                        <a:pt x="558" y="2507"/>
                      </a:cubicBezTo>
                      <a:lnTo>
                        <a:pt x="558" y="2507"/>
                      </a:lnTo>
                      <a:cubicBezTo>
                        <a:pt x="558" y="2496"/>
                        <a:pt x="552" y="2491"/>
                        <a:pt x="541" y="2491"/>
                      </a:cubicBezTo>
                      <a:lnTo>
                        <a:pt x="541" y="2491"/>
                      </a:lnTo>
                      <a:cubicBezTo>
                        <a:pt x="530" y="2491"/>
                        <a:pt x="525" y="2496"/>
                        <a:pt x="525" y="2507"/>
                      </a:cubicBezTo>
                      <a:close/>
                      <a:moveTo>
                        <a:pt x="590" y="2573"/>
                      </a:moveTo>
                      <a:lnTo>
                        <a:pt x="590" y="2573"/>
                      </a:lnTo>
                      <a:cubicBezTo>
                        <a:pt x="590" y="2584"/>
                        <a:pt x="596" y="2589"/>
                        <a:pt x="607" y="2589"/>
                      </a:cubicBezTo>
                      <a:lnTo>
                        <a:pt x="607" y="2589"/>
                      </a:lnTo>
                      <a:cubicBezTo>
                        <a:pt x="618" y="2589"/>
                        <a:pt x="623" y="2584"/>
                        <a:pt x="623" y="2573"/>
                      </a:cubicBezTo>
                      <a:lnTo>
                        <a:pt x="623" y="2573"/>
                      </a:lnTo>
                      <a:cubicBezTo>
                        <a:pt x="623" y="2562"/>
                        <a:pt x="618" y="2556"/>
                        <a:pt x="607" y="2556"/>
                      </a:cubicBezTo>
                      <a:lnTo>
                        <a:pt x="607" y="2556"/>
                      </a:lnTo>
                      <a:cubicBezTo>
                        <a:pt x="596" y="2556"/>
                        <a:pt x="590" y="2562"/>
                        <a:pt x="590" y="2573"/>
                      </a:cubicBezTo>
                      <a:close/>
                      <a:moveTo>
                        <a:pt x="656" y="2638"/>
                      </a:moveTo>
                      <a:lnTo>
                        <a:pt x="656" y="2638"/>
                      </a:lnTo>
                      <a:cubicBezTo>
                        <a:pt x="656" y="2650"/>
                        <a:pt x="661" y="2655"/>
                        <a:pt x="672" y="2655"/>
                      </a:cubicBezTo>
                      <a:lnTo>
                        <a:pt x="672" y="2655"/>
                      </a:lnTo>
                      <a:cubicBezTo>
                        <a:pt x="683" y="2655"/>
                        <a:pt x="689" y="2650"/>
                        <a:pt x="689" y="2638"/>
                      </a:cubicBezTo>
                      <a:lnTo>
                        <a:pt x="689" y="2638"/>
                      </a:lnTo>
                      <a:cubicBezTo>
                        <a:pt x="689" y="2627"/>
                        <a:pt x="683" y="2622"/>
                        <a:pt x="672" y="2622"/>
                      </a:cubicBezTo>
                      <a:lnTo>
                        <a:pt x="672" y="2622"/>
                      </a:lnTo>
                      <a:cubicBezTo>
                        <a:pt x="661" y="2622"/>
                        <a:pt x="656" y="2627"/>
                        <a:pt x="656" y="2638"/>
                      </a:cubicBezTo>
                      <a:close/>
                      <a:moveTo>
                        <a:pt x="492" y="2442"/>
                      </a:moveTo>
                      <a:lnTo>
                        <a:pt x="492" y="2442"/>
                      </a:lnTo>
                      <a:cubicBezTo>
                        <a:pt x="492" y="2431"/>
                        <a:pt x="487" y="2425"/>
                        <a:pt x="476" y="2425"/>
                      </a:cubicBezTo>
                      <a:lnTo>
                        <a:pt x="476" y="2425"/>
                      </a:lnTo>
                      <a:cubicBezTo>
                        <a:pt x="464" y="2425"/>
                        <a:pt x="459" y="2431"/>
                        <a:pt x="459" y="2442"/>
                      </a:cubicBezTo>
                      <a:lnTo>
                        <a:pt x="459" y="2442"/>
                      </a:lnTo>
                      <a:cubicBezTo>
                        <a:pt x="459" y="2452"/>
                        <a:pt x="464" y="2458"/>
                        <a:pt x="476" y="2458"/>
                      </a:cubicBezTo>
                      <a:lnTo>
                        <a:pt x="476" y="2458"/>
                      </a:lnTo>
                      <a:cubicBezTo>
                        <a:pt x="487" y="2458"/>
                        <a:pt x="492" y="2452"/>
                        <a:pt x="492" y="2442"/>
                      </a:cubicBezTo>
                      <a:close/>
                      <a:moveTo>
                        <a:pt x="426" y="2376"/>
                      </a:moveTo>
                      <a:lnTo>
                        <a:pt x="426" y="2376"/>
                      </a:lnTo>
                      <a:cubicBezTo>
                        <a:pt x="426" y="2365"/>
                        <a:pt x="421" y="2360"/>
                        <a:pt x="410" y="2360"/>
                      </a:cubicBezTo>
                      <a:lnTo>
                        <a:pt x="410" y="2360"/>
                      </a:lnTo>
                      <a:cubicBezTo>
                        <a:pt x="399" y="2360"/>
                        <a:pt x="394" y="2365"/>
                        <a:pt x="394" y="2376"/>
                      </a:cubicBezTo>
                      <a:lnTo>
                        <a:pt x="394" y="2376"/>
                      </a:lnTo>
                      <a:cubicBezTo>
                        <a:pt x="394" y="2387"/>
                        <a:pt x="399" y="2393"/>
                        <a:pt x="410" y="2393"/>
                      </a:cubicBezTo>
                      <a:lnTo>
                        <a:pt x="410" y="2393"/>
                      </a:lnTo>
                      <a:cubicBezTo>
                        <a:pt x="421" y="2393"/>
                        <a:pt x="426" y="2387"/>
                        <a:pt x="426" y="2376"/>
                      </a:cubicBezTo>
                      <a:close/>
                      <a:moveTo>
                        <a:pt x="492" y="606"/>
                      </a:moveTo>
                      <a:lnTo>
                        <a:pt x="492" y="606"/>
                      </a:lnTo>
                      <a:cubicBezTo>
                        <a:pt x="492" y="595"/>
                        <a:pt x="487" y="589"/>
                        <a:pt x="476" y="589"/>
                      </a:cubicBezTo>
                      <a:lnTo>
                        <a:pt x="476" y="589"/>
                      </a:lnTo>
                      <a:cubicBezTo>
                        <a:pt x="464" y="589"/>
                        <a:pt x="459" y="595"/>
                        <a:pt x="459" y="606"/>
                      </a:cubicBezTo>
                      <a:lnTo>
                        <a:pt x="459" y="606"/>
                      </a:lnTo>
                      <a:cubicBezTo>
                        <a:pt x="459" y="617"/>
                        <a:pt x="464" y="622"/>
                        <a:pt x="476" y="622"/>
                      </a:cubicBezTo>
                      <a:lnTo>
                        <a:pt x="476" y="622"/>
                      </a:lnTo>
                      <a:cubicBezTo>
                        <a:pt x="487" y="622"/>
                        <a:pt x="492" y="617"/>
                        <a:pt x="492" y="606"/>
                      </a:cubicBezTo>
                      <a:close/>
                      <a:moveTo>
                        <a:pt x="426" y="672"/>
                      </a:moveTo>
                      <a:lnTo>
                        <a:pt x="426" y="672"/>
                      </a:lnTo>
                      <a:cubicBezTo>
                        <a:pt x="426" y="660"/>
                        <a:pt x="421" y="655"/>
                        <a:pt x="410" y="655"/>
                      </a:cubicBezTo>
                      <a:lnTo>
                        <a:pt x="410" y="655"/>
                      </a:lnTo>
                      <a:cubicBezTo>
                        <a:pt x="399" y="655"/>
                        <a:pt x="394" y="660"/>
                        <a:pt x="394" y="672"/>
                      </a:cubicBezTo>
                      <a:lnTo>
                        <a:pt x="394" y="672"/>
                      </a:lnTo>
                      <a:cubicBezTo>
                        <a:pt x="394" y="683"/>
                        <a:pt x="399" y="688"/>
                        <a:pt x="410" y="688"/>
                      </a:cubicBezTo>
                      <a:lnTo>
                        <a:pt x="410" y="688"/>
                      </a:lnTo>
                      <a:cubicBezTo>
                        <a:pt x="421" y="688"/>
                        <a:pt x="426" y="683"/>
                        <a:pt x="426" y="672"/>
                      </a:cubicBezTo>
                      <a:close/>
                      <a:moveTo>
                        <a:pt x="721" y="344"/>
                      </a:moveTo>
                      <a:lnTo>
                        <a:pt x="721" y="344"/>
                      </a:lnTo>
                      <a:cubicBezTo>
                        <a:pt x="721" y="355"/>
                        <a:pt x="727" y="360"/>
                        <a:pt x="738" y="360"/>
                      </a:cubicBezTo>
                      <a:lnTo>
                        <a:pt x="738" y="458"/>
                      </a:lnTo>
                      <a:lnTo>
                        <a:pt x="738" y="458"/>
                      </a:lnTo>
                      <a:cubicBezTo>
                        <a:pt x="727" y="458"/>
                        <a:pt x="716" y="464"/>
                        <a:pt x="705" y="475"/>
                      </a:cubicBezTo>
                      <a:lnTo>
                        <a:pt x="672" y="508"/>
                      </a:lnTo>
                      <a:lnTo>
                        <a:pt x="640" y="541"/>
                      </a:lnTo>
                      <a:lnTo>
                        <a:pt x="607" y="573"/>
                      </a:lnTo>
                      <a:lnTo>
                        <a:pt x="574" y="606"/>
                      </a:lnTo>
                      <a:lnTo>
                        <a:pt x="541" y="639"/>
                      </a:lnTo>
                      <a:lnTo>
                        <a:pt x="541" y="639"/>
                      </a:lnTo>
                      <a:cubicBezTo>
                        <a:pt x="530" y="650"/>
                        <a:pt x="525" y="660"/>
                        <a:pt x="525" y="672"/>
                      </a:cubicBezTo>
                      <a:lnTo>
                        <a:pt x="525" y="672"/>
                      </a:lnTo>
                      <a:cubicBezTo>
                        <a:pt x="525" y="683"/>
                        <a:pt x="533" y="691"/>
                        <a:pt x="549" y="696"/>
                      </a:cubicBezTo>
                      <a:lnTo>
                        <a:pt x="549" y="696"/>
                      </a:lnTo>
                      <a:cubicBezTo>
                        <a:pt x="566" y="702"/>
                        <a:pt x="585" y="704"/>
                        <a:pt x="607" y="704"/>
                      </a:cubicBezTo>
                      <a:lnTo>
                        <a:pt x="738" y="704"/>
                      </a:lnTo>
                      <a:lnTo>
                        <a:pt x="738" y="917"/>
                      </a:lnTo>
                      <a:lnTo>
                        <a:pt x="738" y="917"/>
                      </a:lnTo>
                      <a:cubicBezTo>
                        <a:pt x="727" y="917"/>
                        <a:pt x="716" y="923"/>
                        <a:pt x="705" y="934"/>
                      </a:cubicBezTo>
                      <a:lnTo>
                        <a:pt x="148" y="1491"/>
                      </a:lnTo>
                      <a:lnTo>
                        <a:pt x="148" y="1491"/>
                      </a:lnTo>
                      <a:cubicBezTo>
                        <a:pt x="136" y="1502"/>
                        <a:pt x="131" y="1513"/>
                        <a:pt x="131" y="1524"/>
                      </a:cubicBezTo>
                      <a:lnTo>
                        <a:pt x="131" y="1524"/>
                      </a:lnTo>
                      <a:cubicBezTo>
                        <a:pt x="131" y="1535"/>
                        <a:pt x="136" y="1545"/>
                        <a:pt x="148" y="1557"/>
                      </a:cubicBezTo>
                      <a:lnTo>
                        <a:pt x="181" y="1590"/>
                      </a:lnTo>
                      <a:lnTo>
                        <a:pt x="213" y="1623"/>
                      </a:lnTo>
                      <a:lnTo>
                        <a:pt x="246" y="1655"/>
                      </a:lnTo>
                      <a:lnTo>
                        <a:pt x="279" y="1688"/>
                      </a:lnTo>
                      <a:lnTo>
                        <a:pt x="312" y="1721"/>
                      </a:lnTo>
                      <a:lnTo>
                        <a:pt x="345" y="1754"/>
                      </a:lnTo>
                      <a:lnTo>
                        <a:pt x="377" y="1786"/>
                      </a:lnTo>
                      <a:lnTo>
                        <a:pt x="410" y="1819"/>
                      </a:lnTo>
                      <a:lnTo>
                        <a:pt x="443" y="1852"/>
                      </a:lnTo>
                      <a:lnTo>
                        <a:pt x="476" y="1885"/>
                      </a:lnTo>
                      <a:lnTo>
                        <a:pt x="508" y="1917"/>
                      </a:lnTo>
                      <a:lnTo>
                        <a:pt x="541" y="1950"/>
                      </a:lnTo>
                      <a:lnTo>
                        <a:pt x="574" y="1982"/>
                      </a:lnTo>
                      <a:lnTo>
                        <a:pt x="607" y="2016"/>
                      </a:lnTo>
                      <a:lnTo>
                        <a:pt x="640" y="2048"/>
                      </a:lnTo>
                      <a:lnTo>
                        <a:pt x="672" y="2081"/>
                      </a:lnTo>
                      <a:lnTo>
                        <a:pt x="705" y="2114"/>
                      </a:lnTo>
                      <a:lnTo>
                        <a:pt x="705" y="2114"/>
                      </a:lnTo>
                      <a:cubicBezTo>
                        <a:pt x="716" y="2125"/>
                        <a:pt x="727" y="2131"/>
                        <a:pt x="738" y="2131"/>
                      </a:cubicBezTo>
                      <a:lnTo>
                        <a:pt x="738" y="2344"/>
                      </a:lnTo>
                      <a:lnTo>
                        <a:pt x="607" y="2344"/>
                      </a:lnTo>
                      <a:lnTo>
                        <a:pt x="607" y="2344"/>
                      </a:lnTo>
                      <a:cubicBezTo>
                        <a:pt x="585" y="2344"/>
                        <a:pt x="566" y="2346"/>
                        <a:pt x="549" y="2351"/>
                      </a:cubicBezTo>
                      <a:lnTo>
                        <a:pt x="549" y="2351"/>
                      </a:lnTo>
                      <a:cubicBezTo>
                        <a:pt x="533" y="2357"/>
                        <a:pt x="525" y="2365"/>
                        <a:pt x="525" y="2376"/>
                      </a:cubicBezTo>
                      <a:lnTo>
                        <a:pt x="525" y="2376"/>
                      </a:lnTo>
                      <a:cubicBezTo>
                        <a:pt x="525" y="2387"/>
                        <a:pt x="530" y="2398"/>
                        <a:pt x="541" y="2409"/>
                      </a:cubicBezTo>
                      <a:lnTo>
                        <a:pt x="574" y="2442"/>
                      </a:lnTo>
                      <a:lnTo>
                        <a:pt x="672" y="2540"/>
                      </a:lnTo>
                      <a:lnTo>
                        <a:pt x="705" y="2573"/>
                      </a:lnTo>
                      <a:lnTo>
                        <a:pt x="705" y="2573"/>
                      </a:lnTo>
                      <a:cubicBezTo>
                        <a:pt x="716" y="2584"/>
                        <a:pt x="727" y="2589"/>
                        <a:pt x="738" y="2589"/>
                      </a:cubicBezTo>
                      <a:lnTo>
                        <a:pt x="738" y="2687"/>
                      </a:lnTo>
                      <a:lnTo>
                        <a:pt x="738" y="2687"/>
                      </a:lnTo>
                      <a:cubicBezTo>
                        <a:pt x="727" y="2687"/>
                        <a:pt x="721" y="2693"/>
                        <a:pt x="721" y="2704"/>
                      </a:cubicBezTo>
                      <a:lnTo>
                        <a:pt x="721" y="2704"/>
                      </a:lnTo>
                      <a:cubicBezTo>
                        <a:pt x="721" y="2715"/>
                        <a:pt x="727" y="2720"/>
                        <a:pt x="738" y="2720"/>
                      </a:cubicBezTo>
                      <a:lnTo>
                        <a:pt x="738" y="3048"/>
                      </a:lnTo>
                      <a:lnTo>
                        <a:pt x="738" y="3048"/>
                      </a:lnTo>
                      <a:cubicBezTo>
                        <a:pt x="727" y="3048"/>
                        <a:pt x="716" y="3043"/>
                        <a:pt x="705" y="3032"/>
                      </a:cubicBezTo>
                      <a:lnTo>
                        <a:pt x="672" y="2999"/>
                      </a:lnTo>
                      <a:lnTo>
                        <a:pt x="640" y="2966"/>
                      </a:lnTo>
                      <a:lnTo>
                        <a:pt x="607" y="2933"/>
                      </a:lnTo>
                      <a:lnTo>
                        <a:pt x="607" y="2933"/>
                      </a:lnTo>
                      <a:cubicBezTo>
                        <a:pt x="596" y="2923"/>
                        <a:pt x="590" y="2912"/>
                        <a:pt x="590" y="2901"/>
                      </a:cubicBezTo>
                      <a:lnTo>
                        <a:pt x="590" y="2901"/>
                      </a:lnTo>
                      <a:cubicBezTo>
                        <a:pt x="590" y="2889"/>
                        <a:pt x="599" y="2882"/>
                        <a:pt x="615" y="2877"/>
                      </a:cubicBezTo>
                      <a:lnTo>
                        <a:pt x="664" y="2860"/>
                      </a:lnTo>
                      <a:lnTo>
                        <a:pt x="664" y="2860"/>
                      </a:lnTo>
                      <a:cubicBezTo>
                        <a:pt x="680" y="2854"/>
                        <a:pt x="689" y="2846"/>
                        <a:pt x="689" y="2835"/>
                      </a:cubicBezTo>
                      <a:lnTo>
                        <a:pt x="689" y="2835"/>
                      </a:lnTo>
                      <a:cubicBezTo>
                        <a:pt x="689" y="2824"/>
                        <a:pt x="683" y="2814"/>
                        <a:pt x="672" y="2802"/>
                      </a:cubicBezTo>
                      <a:lnTo>
                        <a:pt x="640" y="2769"/>
                      </a:lnTo>
                      <a:lnTo>
                        <a:pt x="607" y="2737"/>
                      </a:lnTo>
                      <a:lnTo>
                        <a:pt x="574" y="2704"/>
                      </a:lnTo>
                      <a:lnTo>
                        <a:pt x="541" y="2671"/>
                      </a:lnTo>
                      <a:lnTo>
                        <a:pt x="508" y="2638"/>
                      </a:lnTo>
                      <a:lnTo>
                        <a:pt x="476" y="2606"/>
                      </a:lnTo>
                      <a:lnTo>
                        <a:pt x="443" y="2573"/>
                      </a:lnTo>
                      <a:lnTo>
                        <a:pt x="410" y="2540"/>
                      </a:lnTo>
                      <a:lnTo>
                        <a:pt x="377" y="2507"/>
                      </a:lnTo>
                      <a:lnTo>
                        <a:pt x="345" y="2474"/>
                      </a:lnTo>
                      <a:lnTo>
                        <a:pt x="312" y="2442"/>
                      </a:lnTo>
                      <a:lnTo>
                        <a:pt x="279" y="2409"/>
                      </a:lnTo>
                      <a:lnTo>
                        <a:pt x="246" y="2376"/>
                      </a:lnTo>
                      <a:lnTo>
                        <a:pt x="213" y="2344"/>
                      </a:lnTo>
                      <a:lnTo>
                        <a:pt x="213" y="2344"/>
                      </a:lnTo>
                      <a:cubicBezTo>
                        <a:pt x="202" y="2333"/>
                        <a:pt x="197" y="2321"/>
                        <a:pt x="197" y="2310"/>
                      </a:cubicBezTo>
                      <a:lnTo>
                        <a:pt x="197" y="2310"/>
                      </a:lnTo>
                      <a:cubicBezTo>
                        <a:pt x="197" y="2300"/>
                        <a:pt x="205" y="2291"/>
                        <a:pt x="222" y="2286"/>
                      </a:cubicBezTo>
                      <a:lnTo>
                        <a:pt x="222" y="2286"/>
                      </a:lnTo>
                      <a:cubicBezTo>
                        <a:pt x="237" y="2281"/>
                        <a:pt x="257" y="2278"/>
                        <a:pt x="279" y="2278"/>
                      </a:cubicBezTo>
                      <a:lnTo>
                        <a:pt x="607" y="2278"/>
                      </a:lnTo>
                      <a:lnTo>
                        <a:pt x="607" y="2278"/>
                      </a:lnTo>
                      <a:cubicBezTo>
                        <a:pt x="628" y="2278"/>
                        <a:pt x="648" y="2275"/>
                        <a:pt x="664" y="2270"/>
                      </a:cubicBezTo>
                      <a:lnTo>
                        <a:pt x="664" y="2270"/>
                      </a:lnTo>
                      <a:cubicBezTo>
                        <a:pt x="680" y="2264"/>
                        <a:pt x="689" y="2256"/>
                        <a:pt x="689" y="2245"/>
                      </a:cubicBezTo>
                      <a:lnTo>
                        <a:pt x="689" y="2245"/>
                      </a:lnTo>
                      <a:cubicBezTo>
                        <a:pt x="689" y="2234"/>
                        <a:pt x="683" y="2223"/>
                        <a:pt x="672" y="2212"/>
                      </a:cubicBezTo>
                      <a:lnTo>
                        <a:pt x="574" y="2114"/>
                      </a:lnTo>
                      <a:lnTo>
                        <a:pt x="541" y="2081"/>
                      </a:lnTo>
                      <a:lnTo>
                        <a:pt x="508" y="2048"/>
                      </a:lnTo>
                      <a:lnTo>
                        <a:pt x="410" y="1950"/>
                      </a:lnTo>
                      <a:lnTo>
                        <a:pt x="377" y="1917"/>
                      </a:lnTo>
                      <a:lnTo>
                        <a:pt x="345" y="1885"/>
                      </a:lnTo>
                      <a:lnTo>
                        <a:pt x="246" y="1786"/>
                      </a:lnTo>
                      <a:lnTo>
                        <a:pt x="213" y="1754"/>
                      </a:lnTo>
                      <a:lnTo>
                        <a:pt x="181" y="1721"/>
                      </a:lnTo>
                      <a:lnTo>
                        <a:pt x="83" y="1623"/>
                      </a:lnTo>
                      <a:lnTo>
                        <a:pt x="49" y="1590"/>
                      </a:lnTo>
                      <a:lnTo>
                        <a:pt x="17" y="1557"/>
                      </a:lnTo>
                      <a:lnTo>
                        <a:pt x="17" y="1557"/>
                      </a:lnTo>
                      <a:cubicBezTo>
                        <a:pt x="6" y="1545"/>
                        <a:pt x="0" y="1535"/>
                        <a:pt x="0" y="1524"/>
                      </a:cubicBezTo>
                      <a:lnTo>
                        <a:pt x="0" y="1524"/>
                      </a:lnTo>
                      <a:cubicBezTo>
                        <a:pt x="0" y="1513"/>
                        <a:pt x="6" y="1502"/>
                        <a:pt x="17" y="1491"/>
                      </a:cubicBezTo>
                      <a:lnTo>
                        <a:pt x="49" y="1458"/>
                      </a:lnTo>
                      <a:lnTo>
                        <a:pt x="83" y="1426"/>
                      </a:lnTo>
                      <a:lnTo>
                        <a:pt x="115" y="1393"/>
                      </a:lnTo>
                      <a:lnTo>
                        <a:pt x="148" y="1360"/>
                      </a:lnTo>
                      <a:lnTo>
                        <a:pt x="181" y="1327"/>
                      </a:lnTo>
                      <a:lnTo>
                        <a:pt x="213" y="1294"/>
                      </a:lnTo>
                      <a:lnTo>
                        <a:pt x="246" y="1262"/>
                      </a:lnTo>
                      <a:lnTo>
                        <a:pt x="279" y="1229"/>
                      </a:lnTo>
                      <a:lnTo>
                        <a:pt x="312" y="1196"/>
                      </a:lnTo>
                      <a:lnTo>
                        <a:pt x="345" y="1163"/>
                      </a:lnTo>
                      <a:lnTo>
                        <a:pt x="377" y="1130"/>
                      </a:lnTo>
                      <a:lnTo>
                        <a:pt x="410" y="1098"/>
                      </a:lnTo>
                      <a:lnTo>
                        <a:pt x="443" y="1065"/>
                      </a:lnTo>
                      <a:lnTo>
                        <a:pt x="476" y="1032"/>
                      </a:lnTo>
                      <a:lnTo>
                        <a:pt x="508" y="999"/>
                      </a:lnTo>
                      <a:lnTo>
                        <a:pt x="541" y="966"/>
                      </a:lnTo>
                      <a:lnTo>
                        <a:pt x="574" y="934"/>
                      </a:lnTo>
                      <a:lnTo>
                        <a:pt x="607" y="901"/>
                      </a:lnTo>
                      <a:lnTo>
                        <a:pt x="640" y="868"/>
                      </a:lnTo>
                      <a:lnTo>
                        <a:pt x="672" y="835"/>
                      </a:lnTo>
                      <a:lnTo>
                        <a:pt x="672" y="835"/>
                      </a:lnTo>
                      <a:cubicBezTo>
                        <a:pt x="683" y="824"/>
                        <a:pt x="689" y="814"/>
                        <a:pt x="689" y="803"/>
                      </a:cubicBezTo>
                      <a:lnTo>
                        <a:pt x="689" y="803"/>
                      </a:lnTo>
                      <a:cubicBezTo>
                        <a:pt x="689" y="792"/>
                        <a:pt x="680" y="784"/>
                        <a:pt x="664" y="778"/>
                      </a:cubicBezTo>
                      <a:lnTo>
                        <a:pt x="664" y="778"/>
                      </a:lnTo>
                      <a:cubicBezTo>
                        <a:pt x="648" y="773"/>
                        <a:pt x="628" y="770"/>
                        <a:pt x="607" y="770"/>
                      </a:cubicBezTo>
                      <a:lnTo>
                        <a:pt x="279" y="770"/>
                      </a:lnTo>
                      <a:lnTo>
                        <a:pt x="279" y="770"/>
                      </a:lnTo>
                      <a:cubicBezTo>
                        <a:pt x="257" y="770"/>
                        <a:pt x="237" y="767"/>
                        <a:pt x="222" y="762"/>
                      </a:cubicBezTo>
                      <a:lnTo>
                        <a:pt x="222" y="762"/>
                      </a:lnTo>
                      <a:cubicBezTo>
                        <a:pt x="205" y="756"/>
                        <a:pt x="197" y="748"/>
                        <a:pt x="197" y="737"/>
                      </a:cubicBezTo>
                      <a:lnTo>
                        <a:pt x="197" y="737"/>
                      </a:lnTo>
                      <a:cubicBezTo>
                        <a:pt x="197" y="726"/>
                        <a:pt x="202" y="715"/>
                        <a:pt x="213" y="704"/>
                      </a:cubicBezTo>
                      <a:lnTo>
                        <a:pt x="279" y="639"/>
                      </a:lnTo>
                      <a:lnTo>
                        <a:pt x="312" y="606"/>
                      </a:lnTo>
                      <a:lnTo>
                        <a:pt x="345" y="573"/>
                      </a:lnTo>
                      <a:lnTo>
                        <a:pt x="443" y="475"/>
                      </a:lnTo>
                      <a:lnTo>
                        <a:pt x="476" y="442"/>
                      </a:lnTo>
                      <a:lnTo>
                        <a:pt x="508" y="409"/>
                      </a:lnTo>
                      <a:lnTo>
                        <a:pt x="607" y="311"/>
                      </a:lnTo>
                      <a:lnTo>
                        <a:pt x="640" y="279"/>
                      </a:lnTo>
                      <a:lnTo>
                        <a:pt x="672" y="245"/>
                      </a:lnTo>
                      <a:lnTo>
                        <a:pt x="672" y="245"/>
                      </a:lnTo>
                      <a:cubicBezTo>
                        <a:pt x="683" y="235"/>
                        <a:pt x="689" y="224"/>
                        <a:pt x="689" y="213"/>
                      </a:cubicBezTo>
                      <a:lnTo>
                        <a:pt x="689" y="213"/>
                      </a:lnTo>
                      <a:cubicBezTo>
                        <a:pt x="689" y="202"/>
                        <a:pt x="680" y="194"/>
                        <a:pt x="664" y="188"/>
                      </a:cubicBezTo>
                      <a:lnTo>
                        <a:pt x="615" y="172"/>
                      </a:lnTo>
                      <a:lnTo>
                        <a:pt x="615" y="172"/>
                      </a:lnTo>
                      <a:cubicBezTo>
                        <a:pt x="599" y="166"/>
                        <a:pt x="590" y="158"/>
                        <a:pt x="590" y="147"/>
                      </a:cubicBezTo>
                      <a:lnTo>
                        <a:pt x="590" y="147"/>
                      </a:lnTo>
                      <a:cubicBezTo>
                        <a:pt x="590" y="136"/>
                        <a:pt x="596" y="125"/>
                        <a:pt x="607" y="114"/>
                      </a:cubicBezTo>
                      <a:lnTo>
                        <a:pt x="672" y="49"/>
                      </a:lnTo>
                      <a:lnTo>
                        <a:pt x="705" y="15"/>
                      </a:lnTo>
                      <a:lnTo>
                        <a:pt x="705" y="15"/>
                      </a:lnTo>
                      <a:cubicBezTo>
                        <a:pt x="716" y="5"/>
                        <a:pt x="727" y="0"/>
                        <a:pt x="738" y="0"/>
                      </a:cubicBezTo>
                      <a:lnTo>
                        <a:pt x="738" y="327"/>
                      </a:lnTo>
                      <a:lnTo>
                        <a:pt x="738" y="327"/>
                      </a:lnTo>
                      <a:cubicBezTo>
                        <a:pt x="727" y="327"/>
                        <a:pt x="721" y="333"/>
                        <a:pt x="721" y="344"/>
                      </a:cubicBez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339">
                  <a:extLst>
                    <a:ext uri="{FF2B5EF4-FFF2-40B4-BE49-F238E27FC236}">
                      <a16:creationId xmlns:a16="http://schemas.microsoft.com/office/drawing/2014/main" id="{8D4A5827-E2A1-0D4B-A41C-04A6F9860F64}"/>
                    </a:ext>
                  </a:extLst>
                </p:cNvPr>
                <p:cNvSpPr>
                  <a:spLocks noChangeArrowheads="1"/>
                </p:cNvSpPr>
                <p:nvPr/>
              </p:nvSpPr>
              <p:spPr bwMode="auto">
                <a:xfrm>
                  <a:off x="5980113" y="2243138"/>
                  <a:ext cx="171450" cy="342900"/>
                </a:xfrm>
                <a:custGeom>
                  <a:avLst/>
                  <a:gdLst>
                    <a:gd name="T0" fmla="*/ 410 w 477"/>
                    <a:gd name="T1" fmla="*/ 49 h 952"/>
                    <a:gd name="T2" fmla="*/ 378 w 477"/>
                    <a:gd name="T3" fmla="*/ 81 h 952"/>
                    <a:gd name="T4" fmla="*/ 345 w 477"/>
                    <a:gd name="T5" fmla="*/ 114 h 952"/>
                    <a:gd name="T6" fmla="*/ 312 w 477"/>
                    <a:gd name="T7" fmla="*/ 147 h 952"/>
                    <a:gd name="T8" fmla="*/ 279 w 477"/>
                    <a:gd name="T9" fmla="*/ 180 h 952"/>
                    <a:gd name="T10" fmla="*/ 246 w 477"/>
                    <a:gd name="T11" fmla="*/ 213 h 952"/>
                    <a:gd name="T12" fmla="*/ 214 w 477"/>
                    <a:gd name="T13" fmla="*/ 245 h 952"/>
                    <a:gd name="T14" fmla="*/ 181 w 477"/>
                    <a:gd name="T15" fmla="*/ 278 h 952"/>
                    <a:gd name="T16" fmla="*/ 148 w 477"/>
                    <a:gd name="T17" fmla="*/ 311 h 952"/>
                    <a:gd name="T18" fmla="*/ 115 w 477"/>
                    <a:gd name="T19" fmla="*/ 344 h 952"/>
                    <a:gd name="T20" fmla="*/ 83 w 477"/>
                    <a:gd name="T21" fmla="*/ 377 h 952"/>
                    <a:gd name="T22" fmla="*/ 50 w 477"/>
                    <a:gd name="T23" fmla="*/ 409 h 952"/>
                    <a:gd name="T24" fmla="*/ 17 w 477"/>
                    <a:gd name="T25" fmla="*/ 442 h 952"/>
                    <a:gd name="T26" fmla="*/ 17 w 477"/>
                    <a:gd name="T27" fmla="*/ 442 h 952"/>
                    <a:gd name="T28" fmla="*/ 0 w 477"/>
                    <a:gd name="T29" fmla="*/ 475 h 952"/>
                    <a:gd name="T30" fmla="*/ 0 w 477"/>
                    <a:gd name="T31" fmla="*/ 475 h 952"/>
                    <a:gd name="T32" fmla="*/ 17 w 477"/>
                    <a:gd name="T33" fmla="*/ 508 h 952"/>
                    <a:gd name="T34" fmla="*/ 443 w 477"/>
                    <a:gd name="T35" fmla="*/ 933 h 952"/>
                    <a:gd name="T36" fmla="*/ 443 w 477"/>
                    <a:gd name="T37" fmla="*/ 933 h 952"/>
                    <a:gd name="T38" fmla="*/ 476 w 477"/>
                    <a:gd name="T39" fmla="*/ 951 h 952"/>
                    <a:gd name="T40" fmla="*/ 476 w 477"/>
                    <a:gd name="T41" fmla="*/ 819 h 952"/>
                    <a:gd name="T42" fmla="*/ 476 w 477"/>
                    <a:gd name="T43" fmla="*/ 819 h 952"/>
                    <a:gd name="T44" fmla="*/ 443 w 477"/>
                    <a:gd name="T45" fmla="*/ 803 h 952"/>
                    <a:gd name="T46" fmla="*/ 410 w 477"/>
                    <a:gd name="T47" fmla="*/ 770 h 952"/>
                    <a:gd name="T48" fmla="*/ 378 w 477"/>
                    <a:gd name="T49" fmla="*/ 737 h 952"/>
                    <a:gd name="T50" fmla="*/ 345 w 477"/>
                    <a:gd name="T51" fmla="*/ 705 h 952"/>
                    <a:gd name="T52" fmla="*/ 312 w 477"/>
                    <a:gd name="T53" fmla="*/ 672 h 952"/>
                    <a:gd name="T54" fmla="*/ 279 w 477"/>
                    <a:gd name="T55" fmla="*/ 639 h 952"/>
                    <a:gd name="T56" fmla="*/ 246 w 477"/>
                    <a:gd name="T57" fmla="*/ 606 h 952"/>
                    <a:gd name="T58" fmla="*/ 214 w 477"/>
                    <a:gd name="T59" fmla="*/ 574 h 952"/>
                    <a:gd name="T60" fmla="*/ 181 w 477"/>
                    <a:gd name="T61" fmla="*/ 541 h 952"/>
                    <a:gd name="T62" fmla="*/ 148 w 477"/>
                    <a:gd name="T63" fmla="*/ 508 h 952"/>
                    <a:gd name="T64" fmla="*/ 148 w 477"/>
                    <a:gd name="T65" fmla="*/ 508 h 952"/>
                    <a:gd name="T66" fmla="*/ 132 w 477"/>
                    <a:gd name="T67" fmla="*/ 475 h 952"/>
                    <a:gd name="T68" fmla="*/ 132 w 477"/>
                    <a:gd name="T69" fmla="*/ 475 h 952"/>
                    <a:gd name="T70" fmla="*/ 148 w 477"/>
                    <a:gd name="T71" fmla="*/ 442 h 952"/>
                    <a:gd name="T72" fmla="*/ 181 w 477"/>
                    <a:gd name="T73" fmla="*/ 409 h 952"/>
                    <a:gd name="T74" fmla="*/ 214 w 477"/>
                    <a:gd name="T75" fmla="*/ 377 h 952"/>
                    <a:gd name="T76" fmla="*/ 246 w 477"/>
                    <a:gd name="T77" fmla="*/ 344 h 952"/>
                    <a:gd name="T78" fmla="*/ 345 w 477"/>
                    <a:gd name="T79" fmla="*/ 245 h 952"/>
                    <a:gd name="T80" fmla="*/ 378 w 477"/>
                    <a:gd name="T81" fmla="*/ 213 h 952"/>
                    <a:gd name="T82" fmla="*/ 410 w 477"/>
                    <a:gd name="T83" fmla="*/ 180 h 952"/>
                    <a:gd name="T84" fmla="*/ 443 w 477"/>
                    <a:gd name="T85" fmla="*/ 147 h 952"/>
                    <a:gd name="T86" fmla="*/ 443 w 477"/>
                    <a:gd name="T87" fmla="*/ 147 h 952"/>
                    <a:gd name="T88" fmla="*/ 476 w 477"/>
                    <a:gd name="T89" fmla="*/ 131 h 952"/>
                    <a:gd name="T90" fmla="*/ 476 w 477"/>
                    <a:gd name="T91" fmla="*/ 0 h 952"/>
                    <a:gd name="T92" fmla="*/ 476 w 477"/>
                    <a:gd name="T93" fmla="*/ 0 h 952"/>
                    <a:gd name="T94" fmla="*/ 443 w 477"/>
                    <a:gd name="T95" fmla="*/ 16 h 952"/>
                    <a:gd name="T96" fmla="*/ 410 w 477"/>
                    <a:gd name="T97" fmla="*/ 4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7" h="952">
                      <a:moveTo>
                        <a:pt x="410" y="49"/>
                      </a:moveTo>
                      <a:lnTo>
                        <a:pt x="378" y="81"/>
                      </a:lnTo>
                      <a:lnTo>
                        <a:pt x="345" y="114"/>
                      </a:lnTo>
                      <a:lnTo>
                        <a:pt x="312" y="147"/>
                      </a:lnTo>
                      <a:lnTo>
                        <a:pt x="279" y="180"/>
                      </a:lnTo>
                      <a:lnTo>
                        <a:pt x="246" y="213"/>
                      </a:lnTo>
                      <a:lnTo>
                        <a:pt x="214" y="245"/>
                      </a:lnTo>
                      <a:lnTo>
                        <a:pt x="181" y="278"/>
                      </a:lnTo>
                      <a:lnTo>
                        <a:pt x="148" y="311"/>
                      </a:lnTo>
                      <a:lnTo>
                        <a:pt x="115" y="344"/>
                      </a:lnTo>
                      <a:lnTo>
                        <a:pt x="83" y="377"/>
                      </a:lnTo>
                      <a:lnTo>
                        <a:pt x="50" y="409"/>
                      </a:lnTo>
                      <a:lnTo>
                        <a:pt x="17" y="442"/>
                      </a:lnTo>
                      <a:lnTo>
                        <a:pt x="17" y="442"/>
                      </a:lnTo>
                      <a:cubicBezTo>
                        <a:pt x="6" y="453"/>
                        <a:pt x="0" y="464"/>
                        <a:pt x="0" y="475"/>
                      </a:cubicBezTo>
                      <a:lnTo>
                        <a:pt x="0" y="475"/>
                      </a:lnTo>
                      <a:cubicBezTo>
                        <a:pt x="0" y="486"/>
                        <a:pt x="6" y="496"/>
                        <a:pt x="17" y="508"/>
                      </a:cubicBezTo>
                      <a:lnTo>
                        <a:pt x="443" y="933"/>
                      </a:lnTo>
                      <a:lnTo>
                        <a:pt x="443" y="933"/>
                      </a:lnTo>
                      <a:cubicBezTo>
                        <a:pt x="454" y="945"/>
                        <a:pt x="465" y="951"/>
                        <a:pt x="476" y="951"/>
                      </a:cubicBezTo>
                      <a:lnTo>
                        <a:pt x="476" y="819"/>
                      </a:lnTo>
                      <a:lnTo>
                        <a:pt x="476" y="819"/>
                      </a:lnTo>
                      <a:cubicBezTo>
                        <a:pt x="465" y="819"/>
                        <a:pt x="454" y="814"/>
                        <a:pt x="443" y="803"/>
                      </a:cubicBezTo>
                      <a:lnTo>
                        <a:pt x="410" y="770"/>
                      </a:lnTo>
                      <a:lnTo>
                        <a:pt x="378" y="737"/>
                      </a:lnTo>
                      <a:lnTo>
                        <a:pt x="345" y="705"/>
                      </a:lnTo>
                      <a:lnTo>
                        <a:pt x="312" y="672"/>
                      </a:lnTo>
                      <a:lnTo>
                        <a:pt x="279" y="639"/>
                      </a:lnTo>
                      <a:lnTo>
                        <a:pt x="246" y="606"/>
                      </a:lnTo>
                      <a:lnTo>
                        <a:pt x="214" y="574"/>
                      </a:lnTo>
                      <a:lnTo>
                        <a:pt x="181" y="541"/>
                      </a:lnTo>
                      <a:lnTo>
                        <a:pt x="148" y="508"/>
                      </a:lnTo>
                      <a:lnTo>
                        <a:pt x="148" y="508"/>
                      </a:lnTo>
                      <a:cubicBezTo>
                        <a:pt x="137" y="496"/>
                        <a:pt x="132" y="486"/>
                        <a:pt x="132" y="475"/>
                      </a:cubicBezTo>
                      <a:lnTo>
                        <a:pt x="132" y="475"/>
                      </a:lnTo>
                      <a:cubicBezTo>
                        <a:pt x="132" y="464"/>
                        <a:pt x="137" y="453"/>
                        <a:pt x="148" y="442"/>
                      </a:cubicBezTo>
                      <a:lnTo>
                        <a:pt x="181" y="409"/>
                      </a:lnTo>
                      <a:lnTo>
                        <a:pt x="214" y="377"/>
                      </a:lnTo>
                      <a:lnTo>
                        <a:pt x="246" y="344"/>
                      </a:lnTo>
                      <a:lnTo>
                        <a:pt x="345" y="245"/>
                      </a:lnTo>
                      <a:lnTo>
                        <a:pt x="378" y="213"/>
                      </a:lnTo>
                      <a:lnTo>
                        <a:pt x="410" y="180"/>
                      </a:lnTo>
                      <a:lnTo>
                        <a:pt x="443" y="147"/>
                      </a:lnTo>
                      <a:lnTo>
                        <a:pt x="443" y="147"/>
                      </a:lnTo>
                      <a:cubicBezTo>
                        <a:pt x="454" y="137"/>
                        <a:pt x="465" y="131"/>
                        <a:pt x="476" y="131"/>
                      </a:cubicBezTo>
                      <a:lnTo>
                        <a:pt x="476" y="0"/>
                      </a:lnTo>
                      <a:lnTo>
                        <a:pt x="476" y="0"/>
                      </a:lnTo>
                      <a:cubicBezTo>
                        <a:pt x="465" y="0"/>
                        <a:pt x="454" y="5"/>
                        <a:pt x="443" y="16"/>
                      </a:cubicBezTo>
                      <a:lnTo>
                        <a:pt x="410" y="4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474">
                  <a:extLst>
                    <a:ext uri="{FF2B5EF4-FFF2-40B4-BE49-F238E27FC236}">
                      <a16:creationId xmlns:a16="http://schemas.microsoft.com/office/drawing/2014/main" id="{428C094B-982E-6744-B8F7-6E91644F92DA}"/>
                    </a:ext>
                  </a:extLst>
                </p:cNvPr>
                <p:cNvSpPr>
                  <a:spLocks noChangeArrowheads="1"/>
                </p:cNvSpPr>
                <p:nvPr/>
              </p:nvSpPr>
              <p:spPr bwMode="auto">
                <a:xfrm>
                  <a:off x="6151563" y="1865313"/>
                  <a:ext cx="266700" cy="1096962"/>
                </a:xfrm>
                <a:custGeom>
                  <a:avLst/>
                  <a:gdLst>
                    <a:gd name="T0" fmla="*/ 279 w 739"/>
                    <a:gd name="T1" fmla="*/ 2442 h 3049"/>
                    <a:gd name="T2" fmla="*/ 311 w 739"/>
                    <a:gd name="T3" fmla="*/ 2376 h 3049"/>
                    <a:gd name="T4" fmla="*/ 344 w 739"/>
                    <a:gd name="T5" fmla="*/ 2376 h 3049"/>
                    <a:gd name="T6" fmla="*/ 213 w 739"/>
                    <a:gd name="T7" fmla="*/ 2507 h 3049"/>
                    <a:gd name="T8" fmla="*/ 197 w 739"/>
                    <a:gd name="T9" fmla="*/ 2524 h 3049"/>
                    <a:gd name="T10" fmla="*/ 131 w 739"/>
                    <a:gd name="T11" fmla="*/ 2556 h 3049"/>
                    <a:gd name="T12" fmla="*/ 131 w 739"/>
                    <a:gd name="T13" fmla="*/ 2589 h 3049"/>
                    <a:gd name="T14" fmla="*/ 66 w 739"/>
                    <a:gd name="T15" fmla="*/ 2622 h 3049"/>
                    <a:gd name="T16" fmla="*/ 82 w 739"/>
                    <a:gd name="T17" fmla="*/ 2638 h 3049"/>
                    <a:gd name="T18" fmla="*/ 180 w 739"/>
                    <a:gd name="T19" fmla="*/ 541 h 3049"/>
                    <a:gd name="T20" fmla="*/ 147 w 739"/>
                    <a:gd name="T21" fmla="*/ 475 h 3049"/>
                    <a:gd name="T22" fmla="*/ 115 w 739"/>
                    <a:gd name="T23" fmla="*/ 475 h 3049"/>
                    <a:gd name="T24" fmla="*/ 82 w 739"/>
                    <a:gd name="T25" fmla="*/ 409 h 3049"/>
                    <a:gd name="T26" fmla="*/ 66 w 739"/>
                    <a:gd name="T27" fmla="*/ 426 h 3049"/>
                    <a:gd name="T28" fmla="*/ 262 w 739"/>
                    <a:gd name="T29" fmla="*/ 622 h 3049"/>
                    <a:gd name="T30" fmla="*/ 262 w 739"/>
                    <a:gd name="T31" fmla="*/ 589 h 3049"/>
                    <a:gd name="T32" fmla="*/ 328 w 739"/>
                    <a:gd name="T33" fmla="*/ 688 h 3049"/>
                    <a:gd name="T34" fmla="*/ 311 w 739"/>
                    <a:gd name="T35" fmla="*/ 672 h 3049"/>
                    <a:gd name="T36" fmla="*/ 721 w 739"/>
                    <a:gd name="T37" fmla="*/ 1557 h 3049"/>
                    <a:gd name="T38" fmla="*/ 491 w 739"/>
                    <a:gd name="T39" fmla="*/ 1786 h 3049"/>
                    <a:gd name="T40" fmla="*/ 197 w 739"/>
                    <a:gd name="T41" fmla="*/ 2081 h 3049"/>
                    <a:gd name="T42" fmla="*/ 49 w 739"/>
                    <a:gd name="T43" fmla="*/ 2245 h 3049"/>
                    <a:gd name="T44" fmla="*/ 459 w 739"/>
                    <a:gd name="T45" fmla="*/ 2278 h 3049"/>
                    <a:gd name="T46" fmla="*/ 524 w 739"/>
                    <a:gd name="T47" fmla="*/ 2344 h 3049"/>
                    <a:gd name="T48" fmla="*/ 361 w 739"/>
                    <a:gd name="T49" fmla="*/ 2507 h 3049"/>
                    <a:gd name="T50" fmla="*/ 197 w 739"/>
                    <a:gd name="T51" fmla="*/ 2671 h 3049"/>
                    <a:gd name="T52" fmla="*/ 66 w 739"/>
                    <a:gd name="T53" fmla="*/ 2802 h 3049"/>
                    <a:gd name="T54" fmla="*/ 123 w 739"/>
                    <a:gd name="T55" fmla="*/ 2877 h 3049"/>
                    <a:gd name="T56" fmla="*/ 66 w 739"/>
                    <a:gd name="T57" fmla="*/ 2999 h 3049"/>
                    <a:gd name="T58" fmla="*/ 0 w 739"/>
                    <a:gd name="T59" fmla="*/ 2720 h 3049"/>
                    <a:gd name="T60" fmla="*/ 0 w 739"/>
                    <a:gd name="T61" fmla="*/ 2589 h 3049"/>
                    <a:gd name="T62" fmla="*/ 197 w 739"/>
                    <a:gd name="T63" fmla="*/ 2409 h 3049"/>
                    <a:gd name="T64" fmla="*/ 131 w 739"/>
                    <a:gd name="T65" fmla="*/ 2344 h 3049"/>
                    <a:gd name="T66" fmla="*/ 66 w 739"/>
                    <a:gd name="T67" fmla="*/ 2081 h 3049"/>
                    <a:gd name="T68" fmla="*/ 230 w 739"/>
                    <a:gd name="T69" fmla="*/ 1917 h 3049"/>
                    <a:gd name="T70" fmla="*/ 394 w 739"/>
                    <a:gd name="T71" fmla="*/ 1754 h 3049"/>
                    <a:gd name="T72" fmla="*/ 557 w 739"/>
                    <a:gd name="T73" fmla="*/ 1590 h 3049"/>
                    <a:gd name="T74" fmla="*/ 590 w 739"/>
                    <a:gd name="T75" fmla="*/ 1491 h 3049"/>
                    <a:gd name="T76" fmla="*/ 131 w 739"/>
                    <a:gd name="T77" fmla="*/ 704 h 3049"/>
                    <a:gd name="T78" fmla="*/ 213 w 739"/>
                    <a:gd name="T79" fmla="*/ 672 h 3049"/>
                    <a:gd name="T80" fmla="*/ 66 w 739"/>
                    <a:gd name="T81" fmla="*/ 508 h 3049"/>
                    <a:gd name="T82" fmla="*/ 0 w 739"/>
                    <a:gd name="T83" fmla="*/ 360 h 3049"/>
                    <a:gd name="T84" fmla="*/ 0 w 739"/>
                    <a:gd name="T85" fmla="*/ 0 h 3049"/>
                    <a:gd name="T86" fmla="*/ 147 w 739"/>
                    <a:gd name="T87" fmla="*/ 147 h 3049"/>
                    <a:gd name="T88" fmla="*/ 49 w 739"/>
                    <a:gd name="T89" fmla="*/ 213 h 3049"/>
                    <a:gd name="T90" fmla="*/ 230 w 739"/>
                    <a:gd name="T91" fmla="*/ 409 h 3049"/>
                    <a:gd name="T92" fmla="*/ 459 w 739"/>
                    <a:gd name="T93" fmla="*/ 639 h 3049"/>
                    <a:gd name="T94" fmla="*/ 516 w 739"/>
                    <a:gd name="T95" fmla="*/ 762 h 3049"/>
                    <a:gd name="T96" fmla="*/ 74 w 739"/>
                    <a:gd name="T97" fmla="*/ 778 h 3049"/>
                    <a:gd name="T98" fmla="*/ 98 w 739"/>
                    <a:gd name="T99" fmla="*/ 868 h 3049"/>
                    <a:gd name="T100" fmla="*/ 262 w 739"/>
                    <a:gd name="T101" fmla="*/ 1032 h 3049"/>
                    <a:gd name="T102" fmla="*/ 426 w 739"/>
                    <a:gd name="T103" fmla="*/ 1196 h 3049"/>
                    <a:gd name="T104" fmla="*/ 590 w 739"/>
                    <a:gd name="T105" fmla="*/ 1360 h 3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3049">
                      <a:moveTo>
                        <a:pt x="245" y="2442"/>
                      </a:moveTo>
                      <a:lnTo>
                        <a:pt x="245" y="2442"/>
                      </a:lnTo>
                      <a:cubicBezTo>
                        <a:pt x="245" y="2452"/>
                        <a:pt x="251" y="2458"/>
                        <a:pt x="262" y="2458"/>
                      </a:cubicBezTo>
                      <a:lnTo>
                        <a:pt x="262" y="2458"/>
                      </a:lnTo>
                      <a:cubicBezTo>
                        <a:pt x="273" y="2458"/>
                        <a:pt x="279" y="2452"/>
                        <a:pt x="279" y="2442"/>
                      </a:cubicBezTo>
                      <a:lnTo>
                        <a:pt x="279" y="2442"/>
                      </a:lnTo>
                      <a:cubicBezTo>
                        <a:pt x="279" y="2431"/>
                        <a:pt x="273" y="2425"/>
                        <a:pt x="262" y="2425"/>
                      </a:cubicBezTo>
                      <a:lnTo>
                        <a:pt x="262" y="2425"/>
                      </a:lnTo>
                      <a:cubicBezTo>
                        <a:pt x="251" y="2425"/>
                        <a:pt x="245" y="2431"/>
                        <a:pt x="245" y="2442"/>
                      </a:cubicBezTo>
                      <a:close/>
                      <a:moveTo>
                        <a:pt x="311" y="2376"/>
                      </a:moveTo>
                      <a:lnTo>
                        <a:pt x="311" y="2376"/>
                      </a:lnTo>
                      <a:cubicBezTo>
                        <a:pt x="311" y="2387"/>
                        <a:pt x="317" y="2393"/>
                        <a:pt x="328" y="2393"/>
                      </a:cubicBezTo>
                      <a:lnTo>
                        <a:pt x="328" y="2393"/>
                      </a:lnTo>
                      <a:cubicBezTo>
                        <a:pt x="338" y="2393"/>
                        <a:pt x="344" y="2387"/>
                        <a:pt x="344" y="2376"/>
                      </a:cubicBezTo>
                      <a:lnTo>
                        <a:pt x="344" y="2376"/>
                      </a:lnTo>
                      <a:cubicBezTo>
                        <a:pt x="344" y="2365"/>
                        <a:pt x="338" y="2360"/>
                        <a:pt x="328" y="2360"/>
                      </a:cubicBezTo>
                      <a:lnTo>
                        <a:pt x="328" y="2360"/>
                      </a:lnTo>
                      <a:cubicBezTo>
                        <a:pt x="317" y="2360"/>
                        <a:pt x="311" y="2365"/>
                        <a:pt x="311" y="2376"/>
                      </a:cubicBezTo>
                      <a:close/>
                      <a:moveTo>
                        <a:pt x="213" y="2507"/>
                      </a:moveTo>
                      <a:lnTo>
                        <a:pt x="213" y="2507"/>
                      </a:lnTo>
                      <a:cubicBezTo>
                        <a:pt x="213" y="2496"/>
                        <a:pt x="207" y="2491"/>
                        <a:pt x="197" y="2491"/>
                      </a:cubicBezTo>
                      <a:lnTo>
                        <a:pt x="197" y="2491"/>
                      </a:lnTo>
                      <a:cubicBezTo>
                        <a:pt x="186" y="2491"/>
                        <a:pt x="180" y="2496"/>
                        <a:pt x="180" y="2507"/>
                      </a:cubicBezTo>
                      <a:lnTo>
                        <a:pt x="180" y="2507"/>
                      </a:lnTo>
                      <a:cubicBezTo>
                        <a:pt x="180" y="2518"/>
                        <a:pt x="186" y="2524"/>
                        <a:pt x="197" y="2524"/>
                      </a:cubicBezTo>
                      <a:lnTo>
                        <a:pt x="197" y="2524"/>
                      </a:lnTo>
                      <a:cubicBezTo>
                        <a:pt x="207" y="2524"/>
                        <a:pt x="213" y="2518"/>
                        <a:pt x="213" y="2507"/>
                      </a:cubicBezTo>
                      <a:close/>
                      <a:moveTo>
                        <a:pt x="147" y="2573"/>
                      </a:moveTo>
                      <a:lnTo>
                        <a:pt x="147" y="2573"/>
                      </a:lnTo>
                      <a:cubicBezTo>
                        <a:pt x="147" y="2562"/>
                        <a:pt x="142" y="2556"/>
                        <a:pt x="131" y="2556"/>
                      </a:cubicBezTo>
                      <a:lnTo>
                        <a:pt x="131" y="2556"/>
                      </a:lnTo>
                      <a:cubicBezTo>
                        <a:pt x="120" y="2556"/>
                        <a:pt x="115" y="2562"/>
                        <a:pt x="115" y="2573"/>
                      </a:cubicBezTo>
                      <a:lnTo>
                        <a:pt x="115" y="2573"/>
                      </a:lnTo>
                      <a:cubicBezTo>
                        <a:pt x="115" y="2584"/>
                        <a:pt x="120" y="2589"/>
                        <a:pt x="131" y="2589"/>
                      </a:cubicBezTo>
                      <a:lnTo>
                        <a:pt x="131" y="2589"/>
                      </a:lnTo>
                      <a:cubicBezTo>
                        <a:pt x="142" y="2589"/>
                        <a:pt x="147" y="2584"/>
                        <a:pt x="147" y="2573"/>
                      </a:cubicBezTo>
                      <a:close/>
                      <a:moveTo>
                        <a:pt x="82" y="2638"/>
                      </a:moveTo>
                      <a:lnTo>
                        <a:pt x="82" y="2638"/>
                      </a:lnTo>
                      <a:cubicBezTo>
                        <a:pt x="82" y="2627"/>
                        <a:pt x="76" y="2622"/>
                        <a:pt x="66" y="2622"/>
                      </a:cubicBezTo>
                      <a:lnTo>
                        <a:pt x="66" y="2622"/>
                      </a:lnTo>
                      <a:cubicBezTo>
                        <a:pt x="55" y="2622"/>
                        <a:pt x="49" y="2627"/>
                        <a:pt x="49" y="2638"/>
                      </a:cubicBezTo>
                      <a:lnTo>
                        <a:pt x="49" y="2638"/>
                      </a:lnTo>
                      <a:cubicBezTo>
                        <a:pt x="49" y="2650"/>
                        <a:pt x="55" y="2655"/>
                        <a:pt x="66" y="2655"/>
                      </a:cubicBezTo>
                      <a:lnTo>
                        <a:pt x="66" y="2655"/>
                      </a:lnTo>
                      <a:cubicBezTo>
                        <a:pt x="76" y="2655"/>
                        <a:pt x="82" y="2650"/>
                        <a:pt x="82" y="2638"/>
                      </a:cubicBezTo>
                      <a:close/>
                      <a:moveTo>
                        <a:pt x="213" y="541"/>
                      </a:moveTo>
                      <a:lnTo>
                        <a:pt x="213" y="541"/>
                      </a:lnTo>
                      <a:cubicBezTo>
                        <a:pt x="213" y="529"/>
                        <a:pt x="207" y="524"/>
                        <a:pt x="197" y="524"/>
                      </a:cubicBezTo>
                      <a:lnTo>
                        <a:pt x="197" y="524"/>
                      </a:lnTo>
                      <a:cubicBezTo>
                        <a:pt x="186" y="524"/>
                        <a:pt x="180" y="529"/>
                        <a:pt x="180" y="541"/>
                      </a:cubicBezTo>
                      <a:lnTo>
                        <a:pt x="180" y="541"/>
                      </a:lnTo>
                      <a:cubicBezTo>
                        <a:pt x="180" y="551"/>
                        <a:pt x="186" y="557"/>
                        <a:pt x="197" y="557"/>
                      </a:cubicBezTo>
                      <a:lnTo>
                        <a:pt x="197" y="557"/>
                      </a:lnTo>
                      <a:cubicBezTo>
                        <a:pt x="207" y="557"/>
                        <a:pt x="213" y="551"/>
                        <a:pt x="213" y="541"/>
                      </a:cubicBezTo>
                      <a:close/>
                      <a:moveTo>
                        <a:pt x="147" y="475"/>
                      </a:moveTo>
                      <a:lnTo>
                        <a:pt x="147" y="475"/>
                      </a:lnTo>
                      <a:cubicBezTo>
                        <a:pt x="147" y="464"/>
                        <a:pt x="142" y="458"/>
                        <a:pt x="131" y="458"/>
                      </a:cubicBezTo>
                      <a:lnTo>
                        <a:pt x="131" y="458"/>
                      </a:lnTo>
                      <a:cubicBezTo>
                        <a:pt x="120" y="458"/>
                        <a:pt x="115" y="464"/>
                        <a:pt x="115" y="475"/>
                      </a:cubicBezTo>
                      <a:lnTo>
                        <a:pt x="115" y="475"/>
                      </a:lnTo>
                      <a:cubicBezTo>
                        <a:pt x="115" y="486"/>
                        <a:pt x="120" y="491"/>
                        <a:pt x="131" y="491"/>
                      </a:cubicBezTo>
                      <a:lnTo>
                        <a:pt x="131" y="491"/>
                      </a:lnTo>
                      <a:cubicBezTo>
                        <a:pt x="142" y="491"/>
                        <a:pt x="147" y="486"/>
                        <a:pt x="147" y="475"/>
                      </a:cubicBezTo>
                      <a:close/>
                      <a:moveTo>
                        <a:pt x="82" y="409"/>
                      </a:moveTo>
                      <a:lnTo>
                        <a:pt x="82" y="409"/>
                      </a:lnTo>
                      <a:cubicBezTo>
                        <a:pt x="82" y="398"/>
                        <a:pt x="76" y="393"/>
                        <a:pt x="66" y="393"/>
                      </a:cubicBezTo>
                      <a:lnTo>
                        <a:pt x="66" y="393"/>
                      </a:lnTo>
                      <a:cubicBezTo>
                        <a:pt x="55" y="393"/>
                        <a:pt x="49" y="398"/>
                        <a:pt x="49" y="409"/>
                      </a:cubicBezTo>
                      <a:lnTo>
                        <a:pt x="49" y="409"/>
                      </a:lnTo>
                      <a:cubicBezTo>
                        <a:pt x="49" y="420"/>
                        <a:pt x="55" y="426"/>
                        <a:pt x="66" y="426"/>
                      </a:cubicBezTo>
                      <a:lnTo>
                        <a:pt x="66" y="426"/>
                      </a:lnTo>
                      <a:cubicBezTo>
                        <a:pt x="76" y="426"/>
                        <a:pt x="82" y="420"/>
                        <a:pt x="82" y="409"/>
                      </a:cubicBezTo>
                      <a:close/>
                      <a:moveTo>
                        <a:pt x="245" y="606"/>
                      </a:moveTo>
                      <a:lnTo>
                        <a:pt x="245" y="606"/>
                      </a:lnTo>
                      <a:cubicBezTo>
                        <a:pt x="245" y="617"/>
                        <a:pt x="251" y="622"/>
                        <a:pt x="262" y="622"/>
                      </a:cubicBezTo>
                      <a:lnTo>
                        <a:pt x="262" y="622"/>
                      </a:lnTo>
                      <a:cubicBezTo>
                        <a:pt x="273" y="622"/>
                        <a:pt x="279" y="617"/>
                        <a:pt x="279" y="606"/>
                      </a:cubicBezTo>
                      <a:lnTo>
                        <a:pt x="279" y="606"/>
                      </a:lnTo>
                      <a:cubicBezTo>
                        <a:pt x="279" y="595"/>
                        <a:pt x="273" y="589"/>
                        <a:pt x="262" y="589"/>
                      </a:cubicBezTo>
                      <a:lnTo>
                        <a:pt x="262" y="589"/>
                      </a:lnTo>
                      <a:cubicBezTo>
                        <a:pt x="251" y="589"/>
                        <a:pt x="245" y="595"/>
                        <a:pt x="245" y="606"/>
                      </a:cubicBezTo>
                      <a:close/>
                      <a:moveTo>
                        <a:pt x="311" y="672"/>
                      </a:moveTo>
                      <a:lnTo>
                        <a:pt x="311" y="672"/>
                      </a:lnTo>
                      <a:cubicBezTo>
                        <a:pt x="311" y="683"/>
                        <a:pt x="317" y="688"/>
                        <a:pt x="328" y="688"/>
                      </a:cubicBezTo>
                      <a:lnTo>
                        <a:pt x="328" y="688"/>
                      </a:lnTo>
                      <a:cubicBezTo>
                        <a:pt x="338" y="688"/>
                        <a:pt x="344" y="683"/>
                        <a:pt x="344" y="672"/>
                      </a:cubicBezTo>
                      <a:lnTo>
                        <a:pt x="344" y="672"/>
                      </a:lnTo>
                      <a:cubicBezTo>
                        <a:pt x="344" y="660"/>
                        <a:pt x="338" y="655"/>
                        <a:pt x="328" y="655"/>
                      </a:cubicBezTo>
                      <a:lnTo>
                        <a:pt x="328" y="655"/>
                      </a:lnTo>
                      <a:cubicBezTo>
                        <a:pt x="317" y="655"/>
                        <a:pt x="311" y="660"/>
                        <a:pt x="311" y="672"/>
                      </a:cubicBezTo>
                      <a:close/>
                      <a:moveTo>
                        <a:pt x="721" y="1491"/>
                      </a:moveTo>
                      <a:lnTo>
                        <a:pt x="721" y="1491"/>
                      </a:lnTo>
                      <a:cubicBezTo>
                        <a:pt x="732" y="1502"/>
                        <a:pt x="738" y="1513"/>
                        <a:pt x="738" y="1524"/>
                      </a:cubicBezTo>
                      <a:lnTo>
                        <a:pt x="738" y="1524"/>
                      </a:lnTo>
                      <a:cubicBezTo>
                        <a:pt x="738" y="1535"/>
                        <a:pt x="732" y="1545"/>
                        <a:pt x="721" y="1557"/>
                      </a:cubicBezTo>
                      <a:lnTo>
                        <a:pt x="688" y="1590"/>
                      </a:lnTo>
                      <a:lnTo>
                        <a:pt x="655" y="1623"/>
                      </a:lnTo>
                      <a:lnTo>
                        <a:pt x="557" y="1721"/>
                      </a:lnTo>
                      <a:lnTo>
                        <a:pt x="524" y="1754"/>
                      </a:lnTo>
                      <a:lnTo>
                        <a:pt x="491" y="1786"/>
                      </a:lnTo>
                      <a:lnTo>
                        <a:pt x="394" y="1885"/>
                      </a:lnTo>
                      <a:lnTo>
                        <a:pt x="361" y="1917"/>
                      </a:lnTo>
                      <a:lnTo>
                        <a:pt x="328" y="1950"/>
                      </a:lnTo>
                      <a:lnTo>
                        <a:pt x="230" y="2048"/>
                      </a:lnTo>
                      <a:lnTo>
                        <a:pt x="197" y="2081"/>
                      </a:lnTo>
                      <a:lnTo>
                        <a:pt x="164" y="2114"/>
                      </a:lnTo>
                      <a:lnTo>
                        <a:pt x="66" y="2212"/>
                      </a:lnTo>
                      <a:lnTo>
                        <a:pt x="66" y="2212"/>
                      </a:lnTo>
                      <a:cubicBezTo>
                        <a:pt x="55" y="2223"/>
                        <a:pt x="49" y="2234"/>
                        <a:pt x="49" y="2245"/>
                      </a:cubicBezTo>
                      <a:lnTo>
                        <a:pt x="49" y="2245"/>
                      </a:lnTo>
                      <a:cubicBezTo>
                        <a:pt x="49" y="2256"/>
                        <a:pt x="57" y="2264"/>
                        <a:pt x="74" y="2270"/>
                      </a:cubicBezTo>
                      <a:lnTo>
                        <a:pt x="74" y="2270"/>
                      </a:lnTo>
                      <a:cubicBezTo>
                        <a:pt x="91" y="2275"/>
                        <a:pt x="109" y="2278"/>
                        <a:pt x="131" y="2278"/>
                      </a:cubicBezTo>
                      <a:lnTo>
                        <a:pt x="459" y="2278"/>
                      </a:lnTo>
                      <a:lnTo>
                        <a:pt x="459" y="2278"/>
                      </a:lnTo>
                      <a:cubicBezTo>
                        <a:pt x="480" y="2278"/>
                        <a:pt x="500" y="2281"/>
                        <a:pt x="516" y="2286"/>
                      </a:cubicBezTo>
                      <a:lnTo>
                        <a:pt x="516" y="2286"/>
                      </a:lnTo>
                      <a:cubicBezTo>
                        <a:pt x="533" y="2291"/>
                        <a:pt x="541" y="2300"/>
                        <a:pt x="541" y="2310"/>
                      </a:cubicBezTo>
                      <a:lnTo>
                        <a:pt x="541" y="2310"/>
                      </a:lnTo>
                      <a:cubicBezTo>
                        <a:pt x="541" y="2321"/>
                        <a:pt x="536" y="2333"/>
                        <a:pt x="524" y="2344"/>
                      </a:cubicBezTo>
                      <a:lnTo>
                        <a:pt x="491" y="2376"/>
                      </a:lnTo>
                      <a:lnTo>
                        <a:pt x="459" y="2409"/>
                      </a:lnTo>
                      <a:lnTo>
                        <a:pt x="426" y="2442"/>
                      </a:lnTo>
                      <a:lnTo>
                        <a:pt x="394" y="2474"/>
                      </a:lnTo>
                      <a:lnTo>
                        <a:pt x="361" y="2507"/>
                      </a:lnTo>
                      <a:lnTo>
                        <a:pt x="328" y="2540"/>
                      </a:lnTo>
                      <a:lnTo>
                        <a:pt x="295" y="2573"/>
                      </a:lnTo>
                      <a:lnTo>
                        <a:pt x="262" y="2606"/>
                      </a:lnTo>
                      <a:lnTo>
                        <a:pt x="230" y="2638"/>
                      </a:lnTo>
                      <a:lnTo>
                        <a:pt x="197" y="2671"/>
                      </a:lnTo>
                      <a:lnTo>
                        <a:pt x="164" y="2704"/>
                      </a:lnTo>
                      <a:lnTo>
                        <a:pt x="131" y="2737"/>
                      </a:lnTo>
                      <a:lnTo>
                        <a:pt x="98" y="2769"/>
                      </a:lnTo>
                      <a:lnTo>
                        <a:pt x="66" y="2802"/>
                      </a:lnTo>
                      <a:lnTo>
                        <a:pt x="66" y="2802"/>
                      </a:lnTo>
                      <a:cubicBezTo>
                        <a:pt x="55" y="2814"/>
                        <a:pt x="49" y="2824"/>
                        <a:pt x="49" y="2835"/>
                      </a:cubicBezTo>
                      <a:lnTo>
                        <a:pt x="49" y="2835"/>
                      </a:lnTo>
                      <a:cubicBezTo>
                        <a:pt x="49" y="2846"/>
                        <a:pt x="57" y="2854"/>
                        <a:pt x="74" y="2860"/>
                      </a:cubicBezTo>
                      <a:lnTo>
                        <a:pt x="123" y="2877"/>
                      </a:lnTo>
                      <a:lnTo>
                        <a:pt x="123" y="2877"/>
                      </a:lnTo>
                      <a:cubicBezTo>
                        <a:pt x="139" y="2882"/>
                        <a:pt x="147" y="2889"/>
                        <a:pt x="147" y="2901"/>
                      </a:cubicBezTo>
                      <a:lnTo>
                        <a:pt x="147" y="2901"/>
                      </a:lnTo>
                      <a:cubicBezTo>
                        <a:pt x="147" y="2912"/>
                        <a:pt x="142" y="2923"/>
                        <a:pt x="131" y="2933"/>
                      </a:cubicBezTo>
                      <a:lnTo>
                        <a:pt x="98" y="2966"/>
                      </a:lnTo>
                      <a:lnTo>
                        <a:pt x="66" y="2999"/>
                      </a:lnTo>
                      <a:lnTo>
                        <a:pt x="33" y="3032"/>
                      </a:lnTo>
                      <a:lnTo>
                        <a:pt x="33" y="3032"/>
                      </a:lnTo>
                      <a:cubicBezTo>
                        <a:pt x="22" y="3043"/>
                        <a:pt x="11" y="3048"/>
                        <a:pt x="0" y="3048"/>
                      </a:cubicBezTo>
                      <a:lnTo>
                        <a:pt x="0" y="2720"/>
                      </a:lnTo>
                      <a:lnTo>
                        <a:pt x="0" y="2720"/>
                      </a:lnTo>
                      <a:cubicBezTo>
                        <a:pt x="11" y="2720"/>
                        <a:pt x="16" y="2715"/>
                        <a:pt x="16" y="2704"/>
                      </a:cubicBezTo>
                      <a:lnTo>
                        <a:pt x="16" y="2704"/>
                      </a:lnTo>
                      <a:cubicBezTo>
                        <a:pt x="16" y="2693"/>
                        <a:pt x="11" y="2687"/>
                        <a:pt x="0" y="2687"/>
                      </a:cubicBezTo>
                      <a:lnTo>
                        <a:pt x="0" y="2589"/>
                      </a:lnTo>
                      <a:lnTo>
                        <a:pt x="0" y="2589"/>
                      </a:lnTo>
                      <a:cubicBezTo>
                        <a:pt x="11" y="2589"/>
                        <a:pt x="22" y="2584"/>
                        <a:pt x="33" y="2573"/>
                      </a:cubicBezTo>
                      <a:lnTo>
                        <a:pt x="66" y="2540"/>
                      </a:lnTo>
                      <a:lnTo>
                        <a:pt x="164" y="2442"/>
                      </a:lnTo>
                      <a:lnTo>
                        <a:pt x="197" y="2409"/>
                      </a:lnTo>
                      <a:lnTo>
                        <a:pt x="197" y="2409"/>
                      </a:lnTo>
                      <a:cubicBezTo>
                        <a:pt x="207" y="2398"/>
                        <a:pt x="213" y="2387"/>
                        <a:pt x="213" y="2376"/>
                      </a:cubicBezTo>
                      <a:lnTo>
                        <a:pt x="213" y="2376"/>
                      </a:lnTo>
                      <a:cubicBezTo>
                        <a:pt x="213" y="2365"/>
                        <a:pt x="205" y="2357"/>
                        <a:pt x="188" y="2351"/>
                      </a:cubicBezTo>
                      <a:lnTo>
                        <a:pt x="188" y="2351"/>
                      </a:lnTo>
                      <a:cubicBezTo>
                        <a:pt x="172" y="2346"/>
                        <a:pt x="153" y="2344"/>
                        <a:pt x="131" y="2344"/>
                      </a:cubicBezTo>
                      <a:lnTo>
                        <a:pt x="0" y="2344"/>
                      </a:lnTo>
                      <a:lnTo>
                        <a:pt x="0" y="2131"/>
                      </a:lnTo>
                      <a:lnTo>
                        <a:pt x="0" y="2131"/>
                      </a:lnTo>
                      <a:cubicBezTo>
                        <a:pt x="11" y="2131"/>
                        <a:pt x="22" y="2125"/>
                        <a:pt x="33" y="2114"/>
                      </a:cubicBezTo>
                      <a:lnTo>
                        <a:pt x="66" y="2081"/>
                      </a:lnTo>
                      <a:lnTo>
                        <a:pt x="98" y="2048"/>
                      </a:lnTo>
                      <a:lnTo>
                        <a:pt x="131" y="2016"/>
                      </a:lnTo>
                      <a:lnTo>
                        <a:pt x="164" y="1982"/>
                      </a:lnTo>
                      <a:lnTo>
                        <a:pt x="197" y="1950"/>
                      </a:lnTo>
                      <a:lnTo>
                        <a:pt x="230" y="1917"/>
                      </a:lnTo>
                      <a:lnTo>
                        <a:pt x="262" y="1885"/>
                      </a:lnTo>
                      <a:lnTo>
                        <a:pt x="295" y="1852"/>
                      </a:lnTo>
                      <a:lnTo>
                        <a:pt x="328" y="1819"/>
                      </a:lnTo>
                      <a:lnTo>
                        <a:pt x="361" y="1786"/>
                      </a:lnTo>
                      <a:lnTo>
                        <a:pt x="394" y="1754"/>
                      </a:lnTo>
                      <a:lnTo>
                        <a:pt x="426" y="1721"/>
                      </a:lnTo>
                      <a:lnTo>
                        <a:pt x="459" y="1688"/>
                      </a:lnTo>
                      <a:lnTo>
                        <a:pt x="491" y="1655"/>
                      </a:lnTo>
                      <a:lnTo>
                        <a:pt x="524" y="1623"/>
                      </a:lnTo>
                      <a:lnTo>
                        <a:pt x="557" y="1590"/>
                      </a:lnTo>
                      <a:lnTo>
                        <a:pt x="590" y="1557"/>
                      </a:lnTo>
                      <a:lnTo>
                        <a:pt x="590" y="1557"/>
                      </a:lnTo>
                      <a:cubicBezTo>
                        <a:pt x="601" y="1545"/>
                        <a:pt x="607" y="1535"/>
                        <a:pt x="607" y="1524"/>
                      </a:cubicBezTo>
                      <a:lnTo>
                        <a:pt x="607" y="1524"/>
                      </a:lnTo>
                      <a:cubicBezTo>
                        <a:pt x="607" y="1513"/>
                        <a:pt x="601" y="1502"/>
                        <a:pt x="590" y="1491"/>
                      </a:cubicBezTo>
                      <a:lnTo>
                        <a:pt x="33" y="934"/>
                      </a:lnTo>
                      <a:lnTo>
                        <a:pt x="33" y="934"/>
                      </a:lnTo>
                      <a:cubicBezTo>
                        <a:pt x="22" y="923"/>
                        <a:pt x="11" y="917"/>
                        <a:pt x="0" y="917"/>
                      </a:cubicBezTo>
                      <a:lnTo>
                        <a:pt x="0" y="704"/>
                      </a:lnTo>
                      <a:lnTo>
                        <a:pt x="131" y="704"/>
                      </a:lnTo>
                      <a:lnTo>
                        <a:pt x="131" y="704"/>
                      </a:lnTo>
                      <a:cubicBezTo>
                        <a:pt x="153" y="704"/>
                        <a:pt x="172" y="702"/>
                        <a:pt x="188" y="696"/>
                      </a:cubicBezTo>
                      <a:lnTo>
                        <a:pt x="188" y="696"/>
                      </a:lnTo>
                      <a:cubicBezTo>
                        <a:pt x="205" y="691"/>
                        <a:pt x="213" y="683"/>
                        <a:pt x="213" y="672"/>
                      </a:cubicBezTo>
                      <a:lnTo>
                        <a:pt x="213" y="672"/>
                      </a:lnTo>
                      <a:cubicBezTo>
                        <a:pt x="213" y="660"/>
                        <a:pt x="207" y="650"/>
                        <a:pt x="197" y="639"/>
                      </a:cubicBezTo>
                      <a:lnTo>
                        <a:pt x="164" y="606"/>
                      </a:lnTo>
                      <a:lnTo>
                        <a:pt x="131" y="573"/>
                      </a:lnTo>
                      <a:lnTo>
                        <a:pt x="98" y="541"/>
                      </a:lnTo>
                      <a:lnTo>
                        <a:pt x="66" y="508"/>
                      </a:lnTo>
                      <a:lnTo>
                        <a:pt x="33" y="475"/>
                      </a:lnTo>
                      <a:lnTo>
                        <a:pt x="33" y="475"/>
                      </a:lnTo>
                      <a:cubicBezTo>
                        <a:pt x="22" y="464"/>
                        <a:pt x="11" y="458"/>
                        <a:pt x="0" y="458"/>
                      </a:cubicBezTo>
                      <a:lnTo>
                        <a:pt x="0" y="360"/>
                      </a:lnTo>
                      <a:lnTo>
                        <a:pt x="0" y="360"/>
                      </a:lnTo>
                      <a:cubicBezTo>
                        <a:pt x="11" y="360"/>
                        <a:pt x="16" y="355"/>
                        <a:pt x="16" y="344"/>
                      </a:cubicBezTo>
                      <a:lnTo>
                        <a:pt x="16" y="344"/>
                      </a:lnTo>
                      <a:cubicBezTo>
                        <a:pt x="16" y="333"/>
                        <a:pt x="11" y="327"/>
                        <a:pt x="0" y="327"/>
                      </a:cubicBezTo>
                      <a:lnTo>
                        <a:pt x="0" y="0"/>
                      </a:lnTo>
                      <a:lnTo>
                        <a:pt x="0" y="0"/>
                      </a:lnTo>
                      <a:cubicBezTo>
                        <a:pt x="11" y="0"/>
                        <a:pt x="22" y="5"/>
                        <a:pt x="33" y="15"/>
                      </a:cubicBezTo>
                      <a:lnTo>
                        <a:pt x="66" y="49"/>
                      </a:lnTo>
                      <a:lnTo>
                        <a:pt x="131" y="114"/>
                      </a:lnTo>
                      <a:lnTo>
                        <a:pt x="131" y="114"/>
                      </a:lnTo>
                      <a:cubicBezTo>
                        <a:pt x="142" y="125"/>
                        <a:pt x="147" y="136"/>
                        <a:pt x="147" y="147"/>
                      </a:cubicBezTo>
                      <a:lnTo>
                        <a:pt x="147" y="147"/>
                      </a:lnTo>
                      <a:cubicBezTo>
                        <a:pt x="147" y="158"/>
                        <a:pt x="139" y="166"/>
                        <a:pt x="123" y="172"/>
                      </a:cubicBezTo>
                      <a:lnTo>
                        <a:pt x="74" y="188"/>
                      </a:lnTo>
                      <a:lnTo>
                        <a:pt x="74" y="188"/>
                      </a:lnTo>
                      <a:cubicBezTo>
                        <a:pt x="57" y="194"/>
                        <a:pt x="49" y="202"/>
                        <a:pt x="49" y="213"/>
                      </a:cubicBezTo>
                      <a:lnTo>
                        <a:pt x="49" y="213"/>
                      </a:lnTo>
                      <a:cubicBezTo>
                        <a:pt x="49" y="224"/>
                        <a:pt x="55" y="235"/>
                        <a:pt x="66" y="245"/>
                      </a:cubicBezTo>
                      <a:lnTo>
                        <a:pt x="98" y="279"/>
                      </a:lnTo>
                      <a:lnTo>
                        <a:pt x="131" y="311"/>
                      </a:lnTo>
                      <a:lnTo>
                        <a:pt x="230" y="409"/>
                      </a:lnTo>
                      <a:lnTo>
                        <a:pt x="262" y="442"/>
                      </a:lnTo>
                      <a:lnTo>
                        <a:pt x="295" y="475"/>
                      </a:lnTo>
                      <a:lnTo>
                        <a:pt x="394" y="573"/>
                      </a:lnTo>
                      <a:lnTo>
                        <a:pt x="426" y="606"/>
                      </a:lnTo>
                      <a:lnTo>
                        <a:pt x="459" y="639"/>
                      </a:lnTo>
                      <a:lnTo>
                        <a:pt x="524" y="704"/>
                      </a:lnTo>
                      <a:lnTo>
                        <a:pt x="524" y="704"/>
                      </a:lnTo>
                      <a:cubicBezTo>
                        <a:pt x="536" y="715"/>
                        <a:pt x="541" y="726"/>
                        <a:pt x="541" y="737"/>
                      </a:cubicBezTo>
                      <a:lnTo>
                        <a:pt x="541" y="737"/>
                      </a:lnTo>
                      <a:cubicBezTo>
                        <a:pt x="541" y="748"/>
                        <a:pt x="533" y="756"/>
                        <a:pt x="516" y="762"/>
                      </a:cubicBezTo>
                      <a:lnTo>
                        <a:pt x="516" y="762"/>
                      </a:lnTo>
                      <a:cubicBezTo>
                        <a:pt x="500" y="767"/>
                        <a:pt x="480" y="770"/>
                        <a:pt x="459" y="770"/>
                      </a:cubicBezTo>
                      <a:lnTo>
                        <a:pt x="131" y="770"/>
                      </a:lnTo>
                      <a:lnTo>
                        <a:pt x="131" y="770"/>
                      </a:lnTo>
                      <a:cubicBezTo>
                        <a:pt x="109" y="770"/>
                        <a:pt x="91" y="773"/>
                        <a:pt x="74" y="778"/>
                      </a:cubicBezTo>
                      <a:lnTo>
                        <a:pt x="74" y="778"/>
                      </a:lnTo>
                      <a:cubicBezTo>
                        <a:pt x="57" y="784"/>
                        <a:pt x="49" y="792"/>
                        <a:pt x="49" y="803"/>
                      </a:cubicBezTo>
                      <a:lnTo>
                        <a:pt x="49" y="803"/>
                      </a:lnTo>
                      <a:cubicBezTo>
                        <a:pt x="49" y="814"/>
                        <a:pt x="55" y="824"/>
                        <a:pt x="66" y="835"/>
                      </a:cubicBezTo>
                      <a:lnTo>
                        <a:pt x="98" y="868"/>
                      </a:lnTo>
                      <a:lnTo>
                        <a:pt x="131" y="901"/>
                      </a:lnTo>
                      <a:lnTo>
                        <a:pt x="164" y="934"/>
                      </a:lnTo>
                      <a:lnTo>
                        <a:pt x="197" y="966"/>
                      </a:lnTo>
                      <a:lnTo>
                        <a:pt x="230" y="999"/>
                      </a:lnTo>
                      <a:lnTo>
                        <a:pt x="262" y="1032"/>
                      </a:lnTo>
                      <a:lnTo>
                        <a:pt x="295" y="1065"/>
                      </a:lnTo>
                      <a:lnTo>
                        <a:pt x="328" y="1098"/>
                      </a:lnTo>
                      <a:lnTo>
                        <a:pt x="361" y="1130"/>
                      </a:lnTo>
                      <a:lnTo>
                        <a:pt x="394" y="1163"/>
                      </a:lnTo>
                      <a:lnTo>
                        <a:pt x="426" y="1196"/>
                      </a:lnTo>
                      <a:lnTo>
                        <a:pt x="459" y="1229"/>
                      </a:lnTo>
                      <a:lnTo>
                        <a:pt x="491" y="1262"/>
                      </a:lnTo>
                      <a:lnTo>
                        <a:pt x="524" y="1294"/>
                      </a:lnTo>
                      <a:lnTo>
                        <a:pt x="557" y="1327"/>
                      </a:lnTo>
                      <a:lnTo>
                        <a:pt x="590" y="1360"/>
                      </a:lnTo>
                      <a:lnTo>
                        <a:pt x="622" y="1393"/>
                      </a:lnTo>
                      <a:lnTo>
                        <a:pt x="655" y="1426"/>
                      </a:lnTo>
                      <a:lnTo>
                        <a:pt x="688" y="1458"/>
                      </a:lnTo>
                      <a:lnTo>
                        <a:pt x="721" y="1491"/>
                      </a:lnTo>
                      <a:close/>
                    </a:path>
                  </a:pathLst>
                </a:custGeom>
                <a:solidFill>
                  <a:schemeClr val="accent1"/>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483">
                  <a:extLst>
                    <a:ext uri="{FF2B5EF4-FFF2-40B4-BE49-F238E27FC236}">
                      <a16:creationId xmlns:a16="http://schemas.microsoft.com/office/drawing/2014/main" id="{3ACD72C6-E385-FD42-BE3D-5563975A1EBB}"/>
                    </a:ext>
                  </a:extLst>
                </p:cNvPr>
                <p:cNvSpPr>
                  <a:spLocks noChangeArrowheads="1"/>
                </p:cNvSpPr>
                <p:nvPr/>
              </p:nvSpPr>
              <p:spPr bwMode="auto">
                <a:xfrm>
                  <a:off x="6151563" y="2243138"/>
                  <a:ext cx="171450" cy="342900"/>
                </a:xfrm>
                <a:custGeom>
                  <a:avLst/>
                  <a:gdLst>
                    <a:gd name="T0" fmla="*/ 459 w 476"/>
                    <a:gd name="T1" fmla="*/ 508 h 952"/>
                    <a:gd name="T2" fmla="*/ 459 w 476"/>
                    <a:gd name="T3" fmla="*/ 508 h 952"/>
                    <a:gd name="T4" fmla="*/ 475 w 476"/>
                    <a:gd name="T5" fmla="*/ 475 h 952"/>
                    <a:gd name="T6" fmla="*/ 475 w 476"/>
                    <a:gd name="T7" fmla="*/ 475 h 952"/>
                    <a:gd name="T8" fmla="*/ 459 w 476"/>
                    <a:gd name="T9" fmla="*/ 442 h 952"/>
                    <a:gd name="T10" fmla="*/ 426 w 476"/>
                    <a:gd name="T11" fmla="*/ 409 h 952"/>
                    <a:gd name="T12" fmla="*/ 394 w 476"/>
                    <a:gd name="T13" fmla="*/ 377 h 952"/>
                    <a:gd name="T14" fmla="*/ 361 w 476"/>
                    <a:gd name="T15" fmla="*/ 344 h 952"/>
                    <a:gd name="T16" fmla="*/ 328 w 476"/>
                    <a:gd name="T17" fmla="*/ 311 h 952"/>
                    <a:gd name="T18" fmla="*/ 295 w 476"/>
                    <a:gd name="T19" fmla="*/ 278 h 952"/>
                    <a:gd name="T20" fmla="*/ 262 w 476"/>
                    <a:gd name="T21" fmla="*/ 245 h 952"/>
                    <a:gd name="T22" fmla="*/ 230 w 476"/>
                    <a:gd name="T23" fmla="*/ 213 h 952"/>
                    <a:gd name="T24" fmla="*/ 197 w 476"/>
                    <a:gd name="T25" fmla="*/ 180 h 952"/>
                    <a:gd name="T26" fmla="*/ 164 w 476"/>
                    <a:gd name="T27" fmla="*/ 147 h 952"/>
                    <a:gd name="T28" fmla="*/ 131 w 476"/>
                    <a:gd name="T29" fmla="*/ 114 h 952"/>
                    <a:gd name="T30" fmla="*/ 98 w 476"/>
                    <a:gd name="T31" fmla="*/ 81 h 952"/>
                    <a:gd name="T32" fmla="*/ 66 w 476"/>
                    <a:gd name="T33" fmla="*/ 49 h 952"/>
                    <a:gd name="T34" fmla="*/ 33 w 476"/>
                    <a:gd name="T35" fmla="*/ 16 h 952"/>
                    <a:gd name="T36" fmla="*/ 33 w 476"/>
                    <a:gd name="T37" fmla="*/ 16 h 952"/>
                    <a:gd name="T38" fmla="*/ 0 w 476"/>
                    <a:gd name="T39" fmla="*/ 0 h 952"/>
                    <a:gd name="T40" fmla="*/ 0 w 476"/>
                    <a:gd name="T41" fmla="*/ 131 h 952"/>
                    <a:gd name="T42" fmla="*/ 0 w 476"/>
                    <a:gd name="T43" fmla="*/ 131 h 952"/>
                    <a:gd name="T44" fmla="*/ 33 w 476"/>
                    <a:gd name="T45" fmla="*/ 147 h 952"/>
                    <a:gd name="T46" fmla="*/ 66 w 476"/>
                    <a:gd name="T47" fmla="*/ 180 h 952"/>
                    <a:gd name="T48" fmla="*/ 98 w 476"/>
                    <a:gd name="T49" fmla="*/ 213 h 952"/>
                    <a:gd name="T50" fmla="*/ 131 w 476"/>
                    <a:gd name="T51" fmla="*/ 245 h 952"/>
                    <a:gd name="T52" fmla="*/ 230 w 476"/>
                    <a:gd name="T53" fmla="*/ 344 h 952"/>
                    <a:gd name="T54" fmla="*/ 262 w 476"/>
                    <a:gd name="T55" fmla="*/ 377 h 952"/>
                    <a:gd name="T56" fmla="*/ 295 w 476"/>
                    <a:gd name="T57" fmla="*/ 409 h 952"/>
                    <a:gd name="T58" fmla="*/ 328 w 476"/>
                    <a:gd name="T59" fmla="*/ 442 h 952"/>
                    <a:gd name="T60" fmla="*/ 328 w 476"/>
                    <a:gd name="T61" fmla="*/ 442 h 952"/>
                    <a:gd name="T62" fmla="*/ 344 w 476"/>
                    <a:gd name="T63" fmla="*/ 475 h 952"/>
                    <a:gd name="T64" fmla="*/ 344 w 476"/>
                    <a:gd name="T65" fmla="*/ 475 h 952"/>
                    <a:gd name="T66" fmla="*/ 328 w 476"/>
                    <a:gd name="T67" fmla="*/ 508 h 952"/>
                    <a:gd name="T68" fmla="*/ 295 w 476"/>
                    <a:gd name="T69" fmla="*/ 541 h 952"/>
                    <a:gd name="T70" fmla="*/ 262 w 476"/>
                    <a:gd name="T71" fmla="*/ 574 h 952"/>
                    <a:gd name="T72" fmla="*/ 230 w 476"/>
                    <a:gd name="T73" fmla="*/ 606 h 952"/>
                    <a:gd name="T74" fmla="*/ 197 w 476"/>
                    <a:gd name="T75" fmla="*/ 639 h 952"/>
                    <a:gd name="T76" fmla="*/ 164 w 476"/>
                    <a:gd name="T77" fmla="*/ 672 h 952"/>
                    <a:gd name="T78" fmla="*/ 131 w 476"/>
                    <a:gd name="T79" fmla="*/ 705 h 952"/>
                    <a:gd name="T80" fmla="*/ 98 w 476"/>
                    <a:gd name="T81" fmla="*/ 737 h 952"/>
                    <a:gd name="T82" fmla="*/ 66 w 476"/>
                    <a:gd name="T83" fmla="*/ 770 h 952"/>
                    <a:gd name="T84" fmla="*/ 33 w 476"/>
                    <a:gd name="T85" fmla="*/ 803 h 952"/>
                    <a:gd name="T86" fmla="*/ 33 w 476"/>
                    <a:gd name="T87" fmla="*/ 803 h 952"/>
                    <a:gd name="T88" fmla="*/ 0 w 476"/>
                    <a:gd name="T89" fmla="*/ 819 h 952"/>
                    <a:gd name="T90" fmla="*/ 0 w 476"/>
                    <a:gd name="T91" fmla="*/ 951 h 952"/>
                    <a:gd name="T92" fmla="*/ 0 w 476"/>
                    <a:gd name="T93" fmla="*/ 951 h 952"/>
                    <a:gd name="T94" fmla="*/ 33 w 476"/>
                    <a:gd name="T95" fmla="*/ 933 h 952"/>
                    <a:gd name="T96" fmla="*/ 459 w 476"/>
                    <a:gd name="T97" fmla="*/ 508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6" h="952">
                      <a:moveTo>
                        <a:pt x="459" y="508"/>
                      </a:moveTo>
                      <a:lnTo>
                        <a:pt x="459" y="508"/>
                      </a:lnTo>
                      <a:cubicBezTo>
                        <a:pt x="470" y="496"/>
                        <a:pt x="475" y="486"/>
                        <a:pt x="475" y="475"/>
                      </a:cubicBezTo>
                      <a:lnTo>
                        <a:pt x="475" y="475"/>
                      </a:lnTo>
                      <a:cubicBezTo>
                        <a:pt x="475" y="464"/>
                        <a:pt x="470" y="453"/>
                        <a:pt x="459" y="442"/>
                      </a:cubicBezTo>
                      <a:lnTo>
                        <a:pt x="426" y="409"/>
                      </a:lnTo>
                      <a:lnTo>
                        <a:pt x="394" y="377"/>
                      </a:lnTo>
                      <a:lnTo>
                        <a:pt x="361" y="344"/>
                      </a:lnTo>
                      <a:lnTo>
                        <a:pt x="328" y="311"/>
                      </a:lnTo>
                      <a:lnTo>
                        <a:pt x="295" y="278"/>
                      </a:lnTo>
                      <a:lnTo>
                        <a:pt x="262" y="245"/>
                      </a:lnTo>
                      <a:lnTo>
                        <a:pt x="230" y="213"/>
                      </a:lnTo>
                      <a:lnTo>
                        <a:pt x="197" y="180"/>
                      </a:lnTo>
                      <a:lnTo>
                        <a:pt x="164" y="147"/>
                      </a:lnTo>
                      <a:lnTo>
                        <a:pt x="131" y="114"/>
                      </a:lnTo>
                      <a:lnTo>
                        <a:pt x="98" y="81"/>
                      </a:lnTo>
                      <a:lnTo>
                        <a:pt x="66" y="49"/>
                      </a:lnTo>
                      <a:lnTo>
                        <a:pt x="33" y="16"/>
                      </a:lnTo>
                      <a:lnTo>
                        <a:pt x="33" y="16"/>
                      </a:lnTo>
                      <a:cubicBezTo>
                        <a:pt x="22" y="5"/>
                        <a:pt x="11" y="0"/>
                        <a:pt x="0" y="0"/>
                      </a:cubicBezTo>
                      <a:lnTo>
                        <a:pt x="0" y="131"/>
                      </a:lnTo>
                      <a:lnTo>
                        <a:pt x="0" y="131"/>
                      </a:lnTo>
                      <a:cubicBezTo>
                        <a:pt x="11" y="131"/>
                        <a:pt x="22" y="137"/>
                        <a:pt x="33" y="147"/>
                      </a:cubicBezTo>
                      <a:lnTo>
                        <a:pt x="66" y="180"/>
                      </a:lnTo>
                      <a:lnTo>
                        <a:pt x="98" y="213"/>
                      </a:lnTo>
                      <a:lnTo>
                        <a:pt x="131" y="245"/>
                      </a:lnTo>
                      <a:lnTo>
                        <a:pt x="230" y="344"/>
                      </a:lnTo>
                      <a:lnTo>
                        <a:pt x="262" y="377"/>
                      </a:lnTo>
                      <a:lnTo>
                        <a:pt x="295" y="409"/>
                      </a:lnTo>
                      <a:lnTo>
                        <a:pt x="328" y="442"/>
                      </a:lnTo>
                      <a:lnTo>
                        <a:pt x="328" y="442"/>
                      </a:lnTo>
                      <a:cubicBezTo>
                        <a:pt x="338" y="453"/>
                        <a:pt x="344" y="464"/>
                        <a:pt x="344" y="475"/>
                      </a:cubicBezTo>
                      <a:lnTo>
                        <a:pt x="344" y="475"/>
                      </a:lnTo>
                      <a:cubicBezTo>
                        <a:pt x="344" y="486"/>
                        <a:pt x="338" y="496"/>
                        <a:pt x="328" y="508"/>
                      </a:cubicBezTo>
                      <a:lnTo>
                        <a:pt x="295" y="541"/>
                      </a:lnTo>
                      <a:lnTo>
                        <a:pt x="262" y="574"/>
                      </a:lnTo>
                      <a:lnTo>
                        <a:pt x="230" y="606"/>
                      </a:lnTo>
                      <a:lnTo>
                        <a:pt x="197" y="639"/>
                      </a:lnTo>
                      <a:lnTo>
                        <a:pt x="164" y="672"/>
                      </a:lnTo>
                      <a:lnTo>
                        <a:pt x="131" y="705"/>
                      </a:lnTo>
                      <a:lnTo>
                        <a:pt x="98" y="737"/>
                      </a:lnTo>
                      <a:lnTo>
                        <a:pt x="66" y="770"/>
                      </a:lnTo>
                      <a:lnTo>
                        <a:pt x="33" y="803"/>
                      </a:lnTo>
                      <a:lnTo>
                        <a:pt x="33" y="803"/>
                      </a:lnTo>
                      <a:cubicBezTo>
                        <a:pt x="22" y="814"/>
                        <a:pt x="11" y="819"/>
                        <a:pt x="0" y="819"/>
                      </a:cubicBezTo>
                      <a:lnTo>
                        <a:pt x="0" y="951"/>
                      </a:lnTo>
                      <a:lnTo>
                        <a:pt x="0" y="951"/>
                      </a:lnTo>
                      <a:cubicBezTo>
                        <a:pt x="11" y="951"/>
                        <a:pt x="22" y="945"/>
                        <a:pt x="33" y="933"/>
                      </a:cubicBezTo>
                      <a:lnTo>
                        <a:pt x="459" y="50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7" name="Group 597">
                  <a:extLst>
                    <a:ext uri="{FF2B5EF4-FFF2-40B4-BE49-F238E27FC236}">
                      <a16:creationId xmlns:a16="http://schemas.microsoft.com/office/drawing/2014/main" id="{1AB7C410-4487-B043-931E-9702A0911711}"/>
                    </a:ext>
                  </a:extLst>
                </p:cNvPr>
                <p:cNvGrpSpPr/>
                <p:nvPr/>
              </p:nvGrpSpPr>
              <p:grpSpPr>
                <a:xfrm>
                  <a:off x="6099175" y="2360613"/>
                  <a:ext cx="106363" cy="107950"/>
                  <a:chOff x="6099175" y="2360613"/>
                  <a:chExt cx="106363" cy="107950"/>
                </a:xfrm>
                <a:solidFill>
                  <a:schemeClr val="accent2"/>
                </a:solidFill>
              </p:grpSpPr>
              <p:sp>
                <p:nvSpPr>
                  <p:cNvPr id="38" name="Freeform 345">
                    <a:extLst>
                      <a:ext uri="{FF2B5EF4-FFF2-40B4-BE49-F238E27FC236}">
                        <a16:creationId xmlns:a16="http://schemas.microsoft.com/office/drawing/2014/main" id="{6C95A5EA-3525-B940-9222-F8E7574E017D}"/>
                      </a:ext>
                    </a:extLst>
                  </p:cNvPr>
                  <p:cNvSpPr>
                    <a:spLocks noChangeArrowheads="1"/>
                  </p:cNvSpPr>
                  <p:nvPr/>
                </p:nvSpPr>
                <p:spPr bwMode="auto">
                  <a:xfrm>
                    <a:off x="6099175" y="2360613"/>
                    <a:ext cx="41275" cy="41275"/>
                  </a:xfrm>
                  <a:custGeom>
                    <a:avLst/>
                    <a:gdLst>
                      <a:gd name="T0" fmla="*/ 107 w 113"/>
                      <a:gd name="T1" fmla="*/ 25 h 114"/>
                      <a:gd name="T2" fmla="*/ 107 w 113"/>
                      <a:gd name="T3" fmla="*/ 25 h 114"/>
                      <a:gd name="T4" fmla="*/ 82 w 113"/>
                      <a:gd name="T5" fmla="*/ 0 h 114"/>
                      <a:gd name="T6" fmla="*/ 82 w 113"/>
                      <a:gd name="T7" fmla="*/ 0 h 114"/>
                      <a:gd name="T8" fmla="*/ 49 w 113"/>
                      <a:gd name="T9" fmla="*/ 17 h 114"/>
                      <a:gd name="T10" fmla="*/ 17 w 113"/>
                      <a:gd name="T11" fmla="*/ 50 h 114"/>
                      <a:gd name="T12" fmla="*/ 17 w 113"/>
                      <a:gd name="T13" fmla="*/ 50 h 114"/>
                      <a:gd name="T14" fmla="*/ 0 w 113"/>
                      <a:gd name="T15" fmla="*/ 82 h 114"/>
                      <a:gd name="T16" fmla="*/ 0 w 113"/>
                      <a:gd name="T17" fmla="*/ 82 h 114"/>
                      <a:gd name="T18" fmla="*/ 25 w 113"/>
                      <a:gd name="T19" fmla="*/ 107 h 114"/>
                      <a:gd name="T20" fmla="*/ 25 w 113"/>
                      <a:gd name="T21" fmla="*/ 107 h 114"/>
                      <a:gd name="T22" fmla="*/ 74 w 113"/>
                      <a:gd name="T23" fmla="*/ 107 h 114"/>
                      <a:gd name="T24" fmla="*/ 74 w 113"/>
                      <a:gd name="T25" fmla="*/ 107 h 114"/>
                      <a:gd name="T26" fmla="*/ 107 w 113"/>
                      <a:gd name="T27" fmla="*/ 74 h 114"/>
                      <a:gd name="T28" fmla="*/ 107 w 113"/>
                      <a:gd name="T29" fmla="*/ 74 h 114"/>
                      <a:gd name="T30" fmla="*/ 107 w 113"/>
                      <a:gd name="T31" fmla="*/ 2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107" y="25"/>
                        </a:moveTo>
                        <a:lnTo>
                          <a:pt x="107" y="25"/>
                        </a:lnTo>
                        <a:cubicBezTo>
                          <a:pt x="101" y="9"/>
                          <a:pt x="93" y="0"/>
                          <a:pt x="82" y="0"/>
                        </a:cubicBezTo>
                        <a:lnTo>
                          <a:pt x="82" y="0"/>
                        </a:lnTo>
                        <a:cubicBezTo>
                          <a:pt x="71" y="0"/>
                          <a:pt x="60" y="6"/>
                          <a:pt x="49" y="17"/>
                        </a:cubicBezTo>
                        <a:lnTo>
                          <a:pt x="17" y="50"/>
                        </a:lnTo>
                        <a:lnTo>
                          <a:pt x="17" y="50"/>
                        </a:lnTo>
                        <a:cubicBezTo>
                          <a:pt x="6" y="60"/>
                          <a:pt x="0" y="72"/>
                          <a:pt x="0" y="82"/>
                        </a:cubicBezTo>
                        <a:lnTo>
                          <a:pt x="0" y="82"/>
                        </a:lnTo>
                        <a:cubicBezTo>
                          <a:pt x="0" y="93"/>
                          <a:pt x="9" y="101"/>
                          <a:pt x="25" y="107"/>
                        </a:cubicBezTo>
                        <a:lnTo>
                          <a:pt x="25" y="107"/>
                        </a:lnTo>
                        <a:cubicBezTo>
                          <a:pt x="41" y="113"/>
                          <a:pt x="58" y="113"/>
                          <a:pt x="74" y="107"/>
                        </a:cubicBezTo>
                        <a:lnTo>
                          <a:pt x="74" y="107"/>
                        </a:lnTo>
                        <a:cubicBezTo>
                          <a:pt x="90" y="101"/>
                          <a:pt x="101" y="91"/>
                          <a:pt x="107" y="74"/>
                        </a:cubicBezTo>
                        <a:lnTo>
                          <a:pt x="107" y="74"/>
                        </a:lnTo>
                        <a:cubicBezTo>
                          <a:pt x="112" y="57"/>
                          <a:pt x="112" y="42"/>
                          <a:pt x="107" y="2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348">
                    <a:extLst>
                      <a:ext uri="{FF2B5EF4-FFF2-40B4-BE49-F238E27FC236}">
                        <a16:creationId xmlns:a16="http://schemas.microsoft.com/office/drawing/2014/main" id="{04C33FCF-2AEB-544A-A0FF-5CA5ECC37A9B}"/>
                      </a:ext>
                    </a:extLst>
                  </p:cNvPr>
                  <p:cNvSpPr>
                    <a:spLocks noChangeArrowheads="1"/>
                  </p:cNvSpPr>
                  <p:nvPr/>
                </p:nvSpPr>
                <p:spPr bwMode="auto">
                  <a:xfrm>
                    <a:off x="6099175" y="2427288"/>
                    <a:ext cx="41275" cy="41275"/>
                  </a:xfrm>
                  <a:custGeom>
                    <a:avLst/>
                    <a:gdLst>
                      <a:gd name="T0" fmla="*/ 74 w 113"/>
                      <a:gd name="T1" fmla="*/ 5 h 113"/>
                      <a:gd name="T2" fmla="*/ 74 w 113"/>
                      <a:gd name="T3" fmla="*/ 5 h 113"/>
                      <a:gd name="T4" fmla="*/ 25 w 113"/>
                      <a:gd name="T5" fmla="*/ 5 h 113"/>
                      <a:gd name="T6" fmla="*/ 25 w 113"/>
                      <a:gd name="T7" fmla="*/ 5 h 113"/>
                      <a:gd name="T8" fmla="*/ 0 w 113"/>
                      <a:gd name="T9" fmla="*/ 30 h 113"/>
                      <a:gd name="T10" fmla="*/ 0 w 113"/>
                      <a:gd name="T11" fmla="*/ 30 h 113"/>
                      <a:gd name="T12" fmla="*/ 17 w 113"/>
                      <a:gd name="T13" fmla="*/ 63 h 113"/>
                      <a:gd name="T14" fmla="*/ 49 w 113"/>
                      <a:gd name="T15" fmla="*/ 95 h 113"/>
                      <a:gd name="T16" fmla="*/ 49 w 113"/>
                      <a:gd name="T17" fmla="*/ 95 h 113"/>
                      <a:gd name="T18" fmla="*/ 82 w 113"/>
                      <a:gd name="T19" fmla="*/ 112 h 113"/>
                      <a:gd name="T20" fmla="*/ 82 w 113"/>
                      <a:gd name="T21" fmla="*/ 112 h 113"/>
                      <a:gd name="T22" fmla="*/ 107 w 113"/>
                      <a:gd name="T23" fmla="*/ 87 h 113"/>
                      <a:gd name="T24" fmla="*/ 107 w 113"/>
                      <a:gd name="T25" fmla="*/ 87 h 113"/>
                      <a:gd name="T26" fmla="*/ 107 w 113"/>
                      <a:gd name="T27" fmla="*/ 38 h 113"/>
                      <a:gd name="T28" fmla="*/ 107 w 113"/>
                      <a:gd name="T29" fmla="*/ 38 h 113"/>
                      <a:gd name="T30" fmla="*/ 74 w 113"/>
                      <a:gd name="T3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74" y="5"/>
                        </a:moveTo>
                        <a:lnTo>
                          <a:pt x="74" y="5"/>
                        </a:lnTo>
                        <a:cubicBezTo>
                          <a:pt x="58" y="0"/>
                          <a:pt x="41" y="0"/>
                          <a:pt x="25" y="5"/>
                        </a:cubicBezTo>
                        <a:lnTo>
                          <a:pt x="25" y="5"/>
                        </a:lnTo>
                        <a:cubicBezTo>
                          <a:pt x="9" y="10"/>
                          <a:pt x="0" y="18"/>
                          <a:pt x="0" y="30"/>
                        </a:cubicBezTo>
                        <a:lnTo>
                          <a:pt x="0" y="30"/>
                        </a:lnTo>
                        <a:cubicBezTo>
                          <a:pt x="0" y="40"/>
                          <a:pt x="6" y="51"/>
                          <a:pt x="17" y="63"/>
                        </a:cubicBezTo>
                        <a:lnTo>
                          <a:pt x="49" y="95"/>
                        </a:lnTo>
                        <a:lnTo>
                          <a:pt x="49" y="95"/>
                        </a:lnTo>
                        <a:cubicBezTo>
                          <a:pt x="60" y="106"/>
                          <a:pt x="71" y="112"/>
                          <a:pt x="82" y="112"/>
                        </a:cubicBezTo>
                        <a:lnTo>
                          <a:pt x="82" y="112"/>
                        </a:lnTo>
                        <a:cubicBezTo>
                          <a:pt x="93" y="112"/>
                          <a:pt x="101" y="103"/>
                          <a:pt x="107" y="87"/>
                        </a:cubicBezTo>
                        <a:lnTo>
                          <a:pt x="107" y="87"/>
                        </a:lnTo>
                        <a:cubicBezTo>
                          <a:pt x="112" y="71"/>
                          <a:pt x="112" y="54"/>
                          <a:pt x="107" y="38"/>
                        </a:cubicBezTo>
                        <a:lnTo>
                          <a:pt x="107" y="38"/>
                        </a:lnTo>
                        <a:cubicBezTo>
                          <a:pt x="101" y="21"/>
                          <a:pt x="90" y="10"/>
                          <a:pt x="74" y="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489">
                    <a:extLst>
                      <a:ext uri="{FF2B5EF4-FFF2-40B4-BE49-F238E27FC236}">
                        <a16:creationId xmlns:a16="http://schemas.microsoft.com/office/drawing/2014/main" id="{02136A4F-13BB-0549-9D47-B647067011C3}"/>
                      </a:ext>
                    </a:extLst>
                  </p:cNvPr>
                  <p:cNvSpPr>
                    <a:spLocks noChangeArrowheads="1"/>
                  </p:cNvSpPr>
                  <p:nvPr/>
                </p:nvSpPr>
                <p:spPr bwMode="auto">
                  <a:xfrm>
                    <a:off x="6164263" y="2360613"/>
                    <a:ext cx="41275" cy="41275"/>
                  </a:xfrm>
                  <a:custGeom>
                    <a:avLst/>
                    <a:gdLst>
                      <a:gd name="T0" fmla="*/ 39 w 113"/>
                      <a:gd name="T1" fmla="*/ 107 h 114"/>
                      <a:gd name="T2" fmla="*/ 39 w 113"/>
                      <a:gd name="T3" fmla="*/ 107 h 114"/>
                      <a:gd name="T4" fmla="*/ 88 w 113"/>
                      <a:gd name="T5" fmla="*/ 107 h 114"/>
                      <a:gd name="T6" fmla="*/ 88 w 113"/>
                      <a:gd name="T7" fmla="*/ 107 h 114"/>
                      <a:gd name="T8" fmla="*/ 112 w 113"/>
                      <a:gd name="T9" fmla="*/ 82 h 114"/>
                      <a:gd name="T10" fmla="*/ 112 w 113"/>
                      <a:gd name="T11" fmla="*/ 82 h 114"/>
                      <a:gd name="T12" fmla="*/ 96 w 113"/>
                      <a:gd name="T13" fmla="*/ 50 h 114"/>
                      <a:gd name="T14" fmla="*/ 63 w 113"/>
                      <a:gd name="T15" fmla="*/ 17 h 114"/>
                      <a:gd name="T16" fmla="*/ 63 w 113"/>
                      <a:gd name="T17" fmla="*/ 17 h 114"/>
                      <a:gd name="T18" fmla="*/ 31 w 113"/>
                      <a:gd name="T19" fmla="*/ 0 h 114"/>
                      <a:gd name="T20" fmla="*/ 31 w 113"/>
                      <a:gd name="T21" fmla="*/ 0 h 114"/>
                      <a:gd name="T22" fmla="*/ 6 w 113"/>
                      <a:gd name="T23" fmla="*/ 25 h 114"/>
                      <a:gd name="T24" fmla="*/ 6 w 113"/>
                      <a:gd name="T25" fmla="*/ 25 h 114"/>
                      <a:gd name="T26" fmla="*/ 6 w 113"/>
                      <a:gd name="T27" fmla="*/ 74 h 114"/>
                      <a:gd name="T28" fmla="*/ 6 w 113"/>
                      <a:gd name="T29" fmla="*/ 74 h 114"/>
                      <a:gd name="T30" fmla="*/ 39 w 113"/>
                      <a:gd name="T3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4">
                        <a:moveTo>
                          <a:pt x="39" y="107"/>
                        </a:moveTo>
                        <a:lnTo>
                          <a:pt x="39" y="107"/>
                        </a:lnTo>
                        <a:cubicBezTo>
                          <a:pt x="56" y="113"/>
                          <a:pt x="71" y="113"/>
                          <a:pt x="88" y="107"/>
                        </a:cubicBezTo>
                        <a:lnTo>
                          <a:pt x="88" y="107"/>
                        </a:lnTo>
                        <a:cubicBezTo>
                          <a:pt x="104" y="101"/>
                          <a:pt x="112" y="93"/>
                          <a:pt x="112" y="82"/>
                        </a:cubicBezTo>
                        <a:lnTo>
                          <a:pt x="112" y="82"/>
                        </a:lnTo>
                        <a:cubicBezTo>
                          <a:pt x="112" y="72"/>
                          <a:pt x="107" y="60"/>
                          <a:pt x="96" y="50"/>
                        </a:cubicBezTo>
                        <a:lnTo>
                          <a:pt x="63" y="17"/>
                        </a:lnTo>
                        <a:lnTo>
                          <a:pt x="63" y="17"/>
                        </a:lnTo>
                        <a:cubicBezTo>
                          <a:pt x="52" y="6"/>
                          <a:pt x="41" y="0"/>
                          <a:pt x="31" y="0"/>
                        </a:cubicBezTo>
                        <a:lnTo>
                          <a:pt x="31" y="0"/>
                        </a:lnTo>
                        <a:cubicBezTo>
                          <a:pt x="20" y="0"/>
                          <a:pt x="11" y="9"/>
                          <a:pt x="6" y="25"/>
                        </a:cubicBezTo>
                        <a:lnTo>
                          <a:pt x="6" y="25"/>
                        </a:lnTo>
                        <a:cubicBezTo>
                          <a:pt x="0" y="42"/>
                          <a:pt x="0" y="57"/>
                          <a:pt x="6" y="74"/>
                        </a:cubicBezTo>
                        <a:lnTo>
                          <a:pt x="6" y="74"/>
                        </a:lnTo>
                        <a:cubicBezTo>
                          <a:pt x="11" y="91"/>
                          <a:pt x="22" y="101"/>
                          <a:pt x="39" y="1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492">
                    <a:extLst>
                      <a:ext uri="{FF2B5EF4-FFF2-40B4-BE49-F238E27FC236}">
                        <a16:creationId xmlns:a16="http://schemas.microsoft.com/office/drawing/2014/main" id="{E467C740-5997-C247-BF27-9D6E402D8E01}"/>
                      </a:ext>
                    </a:extLst>
                  </p:cNvPr>
                  <p:cNvSpPr>
                    <a:spLocks noChangeArrowheads="1"/>
                  </p:cNvSpPr>
                  <p:nvPr/>
                </p:nvSpPr>
                <p:spPr bwMode="auto">
                  <a:xfrm>
                    <a:off x="6164263" y="2427288"/>
                    <a:ext cx="41275" cy="41275"/>
                  </a:xfrm>
                  <a:custGeom>
                    <a:avLst/>
                    <a:gdLst>
                      <a:gd name="T0" fmla="*/ 6 w 113"/>
                      <a:gd name="T1" fmla="*/ 87 h 113"/>
                      <a:gd name="T2" fmla="*/ 6 w 113"/>
                      <a:gd name="T3" fmla="*/ 87 h 113"/>
                      <a:gd name="T4" fmla="*/ 31 w 113"/>
                      <a:gd name="T5" fmla="*/ 112 h 113"/>
                      <a:gd name="T6" fmla="*/ 31 w 113"/>
                      <a:gd name="T7" fmla="*/ 112 h 113"/>
                      <a:gd name="T8" fmla="*/ 63 w 113"/>
                      <a:gd name="T9" fmla="*/ 95 h 113"/>
                      <a:gd name="T10" fmla="*/ 96 w 113"/>
                      <a:gd name="T11" fmla="*/ 63 h 113"/>
                      <a:gd name="T12" fmla="*/ 96 w 113"/>
                      <a:gd name="T13" fmla="*/ 63 h 113"/>
                      <a:gd name="T14" fmla="*/ 112 w 113"/>
                      <a:gd name="T15" fmla="*/ 30 h 113"/>
                      <a:gd name="T16" fmla="*/ 112 w 113"/>
                      <a:gd name="T17" fmla="*/ 30 h 113"/>
                      <a:gd name="T18" fmla="*/ 88 w 113"/>
                      <a:gd name="T19" fmla="*/ 5 h 113"/>
                      <a:gd name="T20" fmla="*/ 88 w 113"/>
                      <a:gd name="T21" fmla="*/ 5 h 113"/>
                      <a:gd name="T22" fmla="*/ 39 w 113"/>
                      <a:gd name="T23" fmla="*/ 5 h 113"/>
                      <a:gd name="T24" fmla="*/ 39 w 113"/>
                      <a:gd name="T25" fmla="*/ 5 h 113"/>
                      <a:gd name="T26" fmla="*/ 6 w 113"/>
                      <a:gd name="T27" fmla="*/ 38 h 113"/>
                      <a:gd name="T28" fmla="*/ 6 w 113"/>
                      <a:gd name="T29" fmla="*/ 38 h 113"/>
                      <a:gd name="T30" fmla="*/ 6 w 113"/>
                      <a:gd name="T31" fmla="*/ 8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13">
                        <a:moveTo>
                          <a:pt x="6" y="87"/>
                        </a:moveTo>
                        <a:lnTo>
                          <a:pt x="6" y="87"/>
                        </a:lnTo>
                        <a:cubicBezTo>
                          <a:pt x="11" y="103"/>
                          <a:pt x="20" y="112"/>
                          <a:pt x="31" y="112"/>
                        </a:cubicBezTo>
                        <a:lnTo>
                          <a:pt x="31" y="112"/>
                        </a:lnTo>
                        <a:cubicBezTo>
                          <a:pt x="41" y="112"/>
                          <a:pt x="52" y="106"/>
                          <a:pt x="63" y="95"/>
                        </a:cubicBezTo>
                        <a:lnTo>
                          <a:pt x="96" y="63"/>
                        </a:lnTo>
                        <a:lnTo>
                          <a:pt x="96" y="63"/>
                        </a:lnTo>
                        <a:cubicBezTo>
                          <a:pt x="107" y="51"/>
                          <a:pt x="112" y="40"/>
                          <a:pt x="112" y="30"/>
                        </a:cubicBezTo>
                        <a:lnTo>
                          <a:pt x="112" y="30"/>
                        </a:lnTo>
                        <a:cubicBezTo>
                          <a:pt x="112" y="18"/>
                          <a:pt x="104" y="10"/>
                          <a:pt x="88" y="5"/>
                        </a:cubicBezTo>
                        <a:lnTo>
                          <a:pt x="88" y="5"/>
                        </a:lnTo>
                        <a:cubicBezTo>
                          <a:pt x="71" y="0"/>
                          <a:pt x="56" y="0"/>
                          <a:pt x="39" y="5"/>
                        </a:cubicBezTo>
                        <a:lnTo>
                          <a:pt x="39" y="5"/>
                        </a:lnTo>
                        <a:cubicBezTo>
                          <a:pt x="22" y="10"/>
                          <a:pt x="11" y="21"/>
                          <a:pt x="6" y="38"/>
                        </a:cubicBezTo>
                        <a:lnTo>
                          <a:pt x="6" y="38"/>
                        </a:lnTo>
                        <a:cubicBezTo>
                          <a:pt x="0" y="54"/>
                          <a:pt x="0" y="71"/>
                          <a:pt x="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5" name="Group 553">
                <a:extLst>
                  <a:ext uri="{FF2B5EF4-FFF2-40B4-BE49-F238E27FC236}">
                    <a16:creationId xmlns:a16="http://schemas.microsoft.com/office/drawing/2014/main" id="{E61A53C0-27B7-024B-A0F4-40E7F46B5591}"/>
                  </a:ext>
                </a:extLst>
              </p:cNvPr>
              <p:cNvGrpSpPr/>
              <p:nvPr/>
            </p:nvGrpSpPr>
            <p:grpSpPr>
              <a:xfrm rot="5400000">
                <a:off x="1963730" y="-544110"/>
                <a:ext cx="1423866" cy="1440000"/>
                <a:chOff x="1331913" y="1858963"/>
                <a:chExt cx="1120775" cy="1133475"/>
              </a:xfrm>
            </p:grpSpPr>
            <p:sp>
              <p:nvSpPr>
                <p:cNvPr id="16" name="Freeform 40">
                  <a:extLst>
                    <a:ext uri="{FF2B5EF4-FFF2-40B4-BE49-F238E27FC236}">
                      <a16:creationId xmlns:a16="http://schemas.microsoft.com/office/drawing/2014/main" id="{793558E1-EA52-BA45-A0CF-D0E667537D32}"/>
                    </a:ext>
                  </a:extLst>
                </p:cNvPr>
                <p:cNvSpPr>
                  <a:spLocks noChangeArrowheads="1"/>
                </p:cNvSpPr>
                <p:nvPr/>
              </p:nvSpPr>
              <p:spPr bwMode="auto">
                <a:xfrm>
                  <a:off x="1757363" y="1858963"/>
                  <a:ext cx="271462" cy="141287"/>
                </a:xfrm>
                <a:custGeom>
                  <a:avLst/>
                  <a:gdLst>
                    <a:gd name="T0" fmla="*/ 49 w 754"/>
                    <a:gd name="T1" fmla="*/ 98 h 392"/>
                    <a:gd name="T2" fmla="*/ 81 w 754"/>
                    <a:gd name="T3" fmla="*/ 131 h 392"/>
                    <a:gd name="T4" fmla="*/ 114 w 754"/>
                    <a:gd name="T5" fmla="*/ 164 h 392"/>
                    <a:gd name="T6" fmla="*/ 147 w 754"/>
                    <a:gd name="T7" fmla="*/ 197 h 392"/>
                    <a:gd name="T8" fmla="*/ 180 w 754"/>
                    <a:gd name="T9" fmla="*/ 230 h 392"/>
                    <a:gd name="T10" fmla="*/ 213 w 754"/>
                    <a:gd name="T11" fmla="*/ 262 h 392"/>
                    <a:gd name="T12" fmla="*/ 245 w 754"/>
                    <a:gd name="T13" fmla="*/ 296 h 392"/>
                    <a:gd name="T14" fmla="*/ 278 w 754"/>
                    <a:gd name="T15" fmla="*/ 328 h 392"/>
                    <a:gd name="T16" fmla="*/ 311 w 754"/>
                    <a:gd name="T17" fmla="*/ 361 h 392"/>
                    <a:gd name="T18" fmla="*/ 311 w 754"/>
                    <a:gd name="T19" fmla="*/ 361 h 392"/>
                    <a:gd name="T20" fmla="*/ 352 w 754"/>
                    <a:gd name="T21" fmla="*/ 385 h 392"/>
                    <a:gd name="T22" fmla="*/ 352 w 754"/>
                    <a:gd name="T23" fmla="*/ 385 h 392"/>
                    <a:gd name="T24" fmla="*/ 401 w 754"/>
                    <a:gd name="T25" fmla="*/ 385 h 392"/>
                    <a:gd name="T26" fmla="*/ 401 w 754"/>
                    <a:gd name="T27" fmla="*/ 385 h 392"/>
                    <a:gd name="T28" fmla="*/ 409 w 754"/>
                    <a:gd name="T29" fmla="*/ 382 h 392"/>
                    <a:gd name="T30" fmla="*/ 409 w 754"/>
                    <a:gd name="T31" fmla="*/ 382 h 392"/>
                    <a:gd name="T32" fmla="*/ 442 w 754"/>
                    <a:gd name="T33" fmla="*/ 361 h 392"/>
                    <a:gd name="T34" fmla="*/ 475 w 754"/>
                    <a:gd name="T35" fmla="*/ 328 h 392"/>
                    <a:gd name="T36" fmla="*/ 573 w 754"/>
                    <a:gd name="T37" fmla="*/ 230 h 392"/>
                    <a:gd name="T38" fmla="*/ 606 w 754"/>
                    <a:gd name="T39" fmla="*/ 197 h 392"/>
                    <a:gd name="T40" fmla="*/ 639 w 754"/>
                    <a:gd name="T41" fmla="*/ 164 h 392"/>
                    <a:gd name="T42" fmla="*/ 737 w 754"/>
                    <a:gd name="T43" fmla="*/ 66 h 392"/>
                    <a:gd name="T44" fmla="*/ 737 w 754"/>
                    <a:gd name="T45" fmla="*/ 66 h 392"/>
                    <a:gd name="T46" fmla="*/ 753 w 754"/>
                    <a:gd name="T47" fmla="*/ 32 h 392"/>
                    <a:gd name="T48" fmla="*/ 753 w 754"/>
                    <a:gd name="T49" fmla="*/ 32 h 392"/>
                    <a:gd name="T50" fmla="*/ 729 w 754"/>
                    <a:gd name="T51" fmla="*/ 9 h 392"/>
                    <a:gd name="T52" fmla="*/ 729 w 754"/>
                    <a:gd name="T53" fmla="*/ 9 h 392"/>
                    <a:gd name="T54" fmla="*/ 672 w 754"/>
                    <a:gd name="T55" fmla="*/ 0 h 392"/>
                    <a:gd name="T56" fmla="*/ 409 w 754"/>
                    <a:gd name="T57" fmla="*/ 0 h 392"/>
                    <a:gd name="T58" fmla="*/ 81 w 754"/>
                    <a:gd name="T59" fmla="*/ 0 h 392"/>
                    <a:gd name="T60" fmla="*/ 81 w 754"/>
                    <a:gd name="T61" fmla="*/ 0 h 392"/>
                    <a:gd name="T62" fmla="*/ 24 w 754"/>
                    <a:gd name="T63" fmla="*/ 9 h 392"/>
                    <a:gd name="T64" fmla="*/ 24 w 754"/>
                    <a:gd name="T65" fmla="*/ 9 h 392"/>
                    <a:gd name="T66" fmla="*/ 0 w 754"/>
                    <a:gd name="T67" fmla="*/ 32 h 392"/>
                    <a:gd name="T68" fmla="*/ 0 w 754"/>
                    <a:gd name="T69" fmla="*/ 32 h 392"/>
                    <a:gd name="T70" fmla="*/ 16 w 754"/>
                    <a:gd name="T71" fmla="*/ 66 h 392"/>
                    <a:gd name="T72" fmla="*/ 49 w 754"/>
                    <a:gd name="T73" fmla="*/ 9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392">
                      <a:moveTo>
                        <a:pt x="49" y="98"/>
                      </a:moveTo>
                      <a:lnTo>
                        <a:pt x="81" y="131"/>
                      </a:lnTo>
                      <a:lnTo>
                        <a:pt x="114" y="164"/>
                      </a:lnTo>
                      <a:lnTo>
                        <a:pt x="147" y="197"/>
                      </a:lnTo>
                      <a:lnTo>
                        <a:pt x="180" y="230"/>
                      </a:lnTo>
                      <a:lnTo>
                        <a:pt x="213" y="262"/>
                      </a:lnTo>
                      <a:lnTo>
                        <a:pt x="245" y="296"/>
                      </a:lnTo>
                      <a:lnTo>
                        <a:pt x="278" y="328"/>
                      </a:lnTo>
                      <a:lnTo>
                        <a:pt x="311" y="361"/>
                      </a:lnTo>
                      <a:lnTo>
                        <a:pt x="311" y="361"/>
                      </a:lnTo>
                      <a:cubicBezTo>
                        <a:pt x="322" y="372"/>
                        <a:pt x="336" y="380"/>
                        <a:pt x="352" y="385"/>
                      </a:cubicBezTo>
                      <a:lnTo>
                        <a:pt x="352" y="385"/>
                      </a:lnTo>
                      <a:cubicBezTo>
                        <a:pt x="369" y="391"/>
                        <a:pt x="384" y="391"/>
                        <a:pt x="401" y="385"/>
                      </a:cubicBezTo>
                      <a:lnTo>
                        <a:pt x="401" y="385"/>
                      </a:lnTo>
                      <a:cubicBezTo>
                        <a:pt x="404" y="384"/>
                        <a:pt x="407" y="383"/>
                        <a:pt x="409" y="382"/>
                      </a:cubicBezTo>
                      <a:lnTo>
                        <a:pt x="409" y="382"/>
                      </a:lnTo>
                      <a:cubicBezTo>
                        <a:pt x="422" y="377"/>
                        <a:pt x="433" y="370"/>
                        <a:pt x="442" y="361"/>
                      </a:cubicBezTo>
                      <a:lnTo>
                        <a:pt x="475" y="328"/>
                      </a:lnTo>
                      <a:lnTo>
                        <a:pt x="573" y="230"/>
                      </a:lnTo>
                      <a:lnTo>
                        <a:pt x="606" y="197"/>
                      </a:lnTo>
                      <a:lnTo>
                        <a:pt x="639" y="164"/>
                      </a:lnTo>
                      <a:lnTo>
                        <a:pt x="737" y="66"/>
                      </a:lnTo>
                      <a:lnTo>
                        <a:pt x="737" y="66"/>
                      </a:lnTo>
                      <a:cubicBezTo>
                        <a:pt x="748" y="55"/>
                        <a:pt x="753" y="44"/>
                        <a:pt x="753" y="32"/>
                      </a:cubicBezTo>
                      <a:lnTo>
                        <a:pt x="753" y="32"/>
                      </a:lnTo>
                      <a:cubicBezTo>
                        <a:pt x="753" y="22"/>
                        <a:pt x="745" y="14"/>
                        <a:pt x="729" y="9"/>
                      </a:cubicBezTo>
                      <a:lnTo>
                        <a:pt x="729" y="9"/>
                      </a:lnTo>
                      <a:cubicBezTo>
                        <a:pt x="712" y="3"/>
                        <a:pt x="693" y="0"/>
                        <a:pt x="672" y="0"/>
                      </a:cubicBezTo>
                      <a:lnTo>
                        <a:pt x="409" y="0"/>
                      </a:lnTo>
                      <a:lnTo>
                        <a:pt x="81" y="0"/>
                      </a:lnTo>
                      <a:lnTo>
                        <a:pt x="81" y="0"/>
                      </a:lnTo>
                      <a:cubicBezTo>
                        <a:pt x="60" y="0"/>
                        <a:pt x="40" y="3"/>
                        <a:pt x="24" y="9"/>
                      </a:cubicBezTo>
                      <a:lnTo>
                        <a:pt x="24" y="9"/>
                      </a:lnTo>
                      <a:cubicBezTo>
                        <a:pt x="8" y="14"/>
                        <a:pt x="0" y="22"/>
                        <a:pt x="0" y="32"/>
                      </a:cubicBezTo>
                      <a:lnTo>
                        <a:pt x="0" y="32"/>
                      </a:lnTo>
                      <a:cubicBezTo>
                        <a:pt x="0" y="44"/>
                        <a:pt x="5" y="55"/>
                        <a:pt x="16" y="66"/>
                      </a:cubicBezTo>
                      <a:lnTo>
                        <a:pt x="49" y="98"/>
                      </a:lnTo>
                    </a:path>
                  </a:pathLst>
                </a:custGeom>
                <a:solidFill>
                  <a:srgbClr val="388DB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Freeform 42">
                  <a:extLst>
                    <a:ext uri="{FF2B5EF4-FFF2-40B4-BE49-F238E27FC236}">
                      <a16:creationId xmlns:a16="http://schemas.microsoft.com/office/drawing/2014/main" id="{4FD5506F-E4E2-4644-B980-4C25676D72CA}"/>
                    </a:ext>
                  </a:extLst>
                </p:cNvPr>
                <p:cNvSpPr>
                  <a:spLocks noChangeArrowheads="1"/>
                </p:cNvSpPr>
                <p:nvPr/>
              </p:nvSpPr>
              <p:spPr bwMode="auto">
                <a:xfrm>
                  <a:off x="1614488" y="2000250"/>
                  <a:ext cx="247650" cy="134938"/>
                </a:xfrm>
                <a:custGeom>
                  <a:avLst/>
                  <a:gdLst>
                    <a:gd name="T0" fmla="*/ 50 w 690"/>
                    <a:gd name="T1" fmla="*/ 98 h 377"/>
                    <a:gd name="T2" fmla="*/ 148 w 690"/>
                    <a:gd name="T3" fmla="*/ 196 h 377"/>
                    <a:gd name="T4" fmla="*/ 181 w 690"/>
                    <a:gd name="T5" fmla="*/ 229 h 377"/>
                    <a:gd name="T6" fmla="*/ 214 w 690"/>
                    <a:gd name="T7" fmla="*/ 262 h 377"/>
                    <a:gd name="T8" fmla="*/ 311 w 690"/>
                    <a:gd name="T9" fmla="*/ 360 h 377"/>
                    <a:gd name="T10" fmla="*/ 311 w 690"/>
                    <a:gd name="T11" fmla="*/ 360 h 377"/>
                    <a:gd name="T12" fmla="*/ 344 w 690"/>
                    <a:gd name="T13" fmla="*/ 376 h 377"/>
                    <a:gd name="T14" fmla="*/ 344 w 690"/>
                    <a:gd name="T15" fmla="*/ 376 h 377"/>
                    <a:gd name="T16" fmla="*/ 377 w 690"/>
                    <a:gd name="T17" fmla="*/ 360 h 377"/>
                    <a:gd name="T18" fmla="*/ 672 w 690"/>
                    <a:gd name="T19" fmla="*/ 65 h 377"/>
                    <a:gd name="T20" fmla="*/ 672 w 690"/>
                    <a:gd name="T21" fmla="*/ 65 h 377"/>
                    <a:gd name="T22" fmla="*/ 689 w 690"/>
                    <a:gd name="T23" fmla="*/ 32 h 377"/>
                    <a:gd name="T24" fmla="*/ 689 w 690"/>
                    <a:gd name="T25" fmla="*/ 32 h 377"/>
                    <a:gd name="T26" fmla="*/ 664 w 690"/>
                    <a:gd name="T27" fmla="*/ 7 h 377"/>
                    <a:gd name="T28" fmla="*/ 664 w 690"/>
                    <a:gd name="T29" fmla="*/ 7 h 377"/>
                    <a:gd name="T30" fmla="*/ 607 w 690"/>
                    <a:gd name="T31" fmla="*/ 0 h 377"/>
                    <a:gd name="T32" fmla="*/ 82 w 690"/>
                    <a:gd name="T33" fmla="*/ 0 h 377"/>
                    <a:gd name="T34" fmla="*/ 82 w 690"/>
                    <a:gd name="T35" fmla="*/ 0 h 377"/>
                    <a:gd name="T36" fmla="*/ 25 w 690"/>
                    <a:gd name="T37" fmla="*/ 7 h 377"/>
                    <a:gd name="T38" fmla="*/ 25 w 690"/>
                    <a:gd name="T39" fmla="*/ 7 h 377"/>
                    <a:gd name="T40" fmla="*/ 0 w 690"/>
                    <a:gd name="T41" fmla="*/ 32 h 377"/>
                    <a:gd name="T42" fmla="*/ 0 w 690"/>
                    <a:gd name="T43" fmla="*/ 32 h 377"/>
                    <a:gd name="T44" fmla="*/ 17 w 690"/>
                    <a:gd name="T45" fmla="*/ 65 h 377"/>
                    <a:gd name="T46" fmla="*/ 50 w 690"/>
                    <a:gd name="T47" fmla="*/ 9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0" h="377">
                      <a:moveTo>
                        <a:pt x="50" y="98"/>
                      </a:moveTo>
                      <a:lnTo>
                        <a:pt x="148" y="196"/>
                      </a:lnTo>
                      <a:lnTo>
                        <a:pt x="181" y="229"/>
                      </a:lnTo>
                      <a:lnTo>
                        <a:pt x="214" y="262"/>
                      </a:lnTo>
                      <a:lnTo>
                        <a:pt x="311" y="360"/>
                      </a:lnTo>
                      <a:lnTo>
                        <a:pt x="311" y="360"/>
                      </a:lnTo>
                      <a:cubicBezTo>
                        <a:pt x="323" y="371"/>
                        <a:pt x="333" y="376"/>
                        <a:pt x="344" y="376"/>
                      </a:cubicBezTo>
                      <a:lnTo>
                        <a:pt x="344" y="376"/>
                      </a:lnTo>
                      <a:cubicBezTo>
                        <a:pt x="356" y="376"/>
                        <a:pt x="366" y="371"/>
                        <a:pt x="377" y="360"/>
                      </a:cubicBez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2" y="0"/>
                      </a:lnTo>
                      <a:lnTo>
                        <a:pt x="82" y="0"/>
                      </a:lnTo>
                      <a:cubicBezTo>
                        <a:pt x="60" y="0"/>
                        <a:pt x="41" y="2"/>
                        <a:pt x="25" y="7"/>
                      </a:cubicBezTo>
                      <a:lnTo>
                        <a:pt x="25" y="7"/>
                      </a:lnTo>
                      <a:cubicBezTo>
                        <a:pt x="8" y="13"/>
                        <a:pt x="0" y="21"/>
                        <a:pt x="0" y="32"/>
                      </a:cubicBezTo>
                      <a:lnTo>
                        <a:pt x="0" y="32"/>
                      </a:lnTo>
                      <a:cubicBezTo>
                        <a:pt x="0" y="43"/>
                        <a:pt x="5" y="54"/>
                        <a:pt x="17" y="65"/>
                      </a:cubicBezTo>
                      <a:lnTo>
                        <a:pt x="50" y="98"/>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Freeform 43">
                  <a:extLst>
                    <a:ext uri="{FF2B5EF4-FFF2-40B4-BE49-F238E27FC236}">
                      <a16:creationId xmlns:a16="http://schemas.microsoft.com/office/drawing/2014/main" id="{01EAE7F4-BBDE-FF48-AD1A-972D40F2DD5B}"/>
                    </a:ext>
                  </a:extLst>
                </p:cNvPr>
                <p:cNvSpPr>
                  <a:spLocks noChangeArrowheads="1"/>
                </p:cNvSpPr>
                <p:nvPr/>
              </p:nvSpPr>
              <p:spPr bwMode="auto">
                <a:xfrm>
                  <a:off x="1922463" y="2000250"/>
                  <a:ext cx="247650" cy="134938"/>
                </a:xfrm>
                <a:custGeom>
                  <a:avLst/>
                  <a:gdLst>
                    <a:gd name="T0" fmla="*/ 25 w 690"/>
                    <a:gd name="T1" fmla="*/ 7 h 377"/>
                    <a:gd name="T2" fmla="*/ 25 w 690"/>
                    <a:gd name="T3" fmla="*/ 7 h 377"/>
                    <a:gd name="T4" fmla="*/ 0 w 690"/>
                    <a:gd name="T5" fmla="*/ 32 h 377"/>
                    <a:gd name="T6" fmla="*/ 0 w 690"/>
                    <a:gd name="T7" fmla="*/ 32 h 377"/>
                    <a:gd name="T8" fmla="*/ 17 w 690"/>
                    <a:gd name="T9" fmla="*/ 65 h 377"/>
                    <a:gd name="T10" fmla="*/ 50 w 690"/>
                    <a:gd name="T11" fmla="*/ 98 h 377"/>
                    <a:gd name="T12" fmla="*/ 83 w 690"/>
                    <a:gd name="T13" fmla="*/ 131 h 377"/>
                    <a:gd name="T14" fmla="*/ 115 w 690"/>
                    <a:gd name="T15" fmla="*/ 164 h 377"/>
                    <a:gd name="T16" fmla="*/ 214 w 690"/>
                    <a:gd name="T17" fmla="*/ 262 h 377"/>
                    <a:gd name="T18" fmla="*/ 246 w 690"/>
                    <a:gd name="T19" fmla="*/ 295 h 377"/>
                    <a:gd name="T20" fmla="*/ 279 w 690"/>
                    <a:gd name="T21" fmla="*/ 327 h 377"/>
                    <a:gd name="T22" fmla="*/ 312 w 690"/>
                    <a:gd name="T23" fmla="*/ 360 h 377"/>
                    <a:gd name="T24" fmla="*/ 312 w 690"/>
                    <a:gd name="T25" fmla="*/ 360 h 377"/>
                    <a:gd name="T26" fmla="*/ 345 w 690"/>
                    <a:gd name="T27" fmla="*/ 376 h 377"/>
                    <a:gd name="T28" fmla="*/ 345 w 690"/>
                    <a:gd name="T29" fmla="*/ 376 h 377"/>
                    <a:gd name="T30" fmla="*/ 377 w 690"/>
                    <a:gd name="T31" fmla="*/ 360 h 377"/>
                    <a:gd name="T32" fmla="*/ 410 w 690"/>
                    <a:gd name="T33" fmla="*/ 327 h 377"/>
                    <a:gd name="T34" fmla="*/ 443 w 690"/>
                    <a:gd name="T35" fmla="*/ 295 h 377"/>
                    <a:gd name="T36" fmla="*/ 476 w 690"/>
                    <a:gd name="T37" fmla="*/ 262 h 377"/>
                    <a:gd name="T38" fmla="*/ 508 w 690"/>
                    <a:gd name="T39" fmla="*/ 229 h 377"/>
                    <a:gd name="T40" fmla="*/ 541 w 690"/>
                    <a:gd name="T41" fmla="*/ 196 h 377"/>
                    <a:gd name="T42" fmla="*/ 574 w 690"/>
                    <a:gd name="T43" fmla="*/ 164 h 377"/>
                    <a:gd name="T44" fmla="*/ 607 w 690"/>
                    <a:gd name="T45" fmla="*/ 131 h 377"/>
                    <a:gd name="T46" fmla="*/ 639 w 690"/>
                    <a:gd name="T47" fmla="*/ 98 h 377"/>
                    <a:gd name="T48" fmla="*/ 672 w 690"/>
                    <a:gd name="T49" fmla="*/ 65 h 377"/>
                    <a:gd name="T50" fmla="*/ 672 w 690"/>
                    <a:gd name="T51" fmla="*/ 65 h 377"/>
                    <a:gd name="T52" fmla="*/ 689 w 690"/>
                    <a:gd name="T53" fmla="*/ 32 h 377"/>
                    <a:gd name="T54" fmla="*/ 689 w 690"/>
                    <a:gd name="T55" fmla="*/ 32 h 377"/>
                    <a:gd name="T56" fmla="*/ 664 w 690"/>
                    <a:gd name="T57" fmla="*/ 7 h 377"/>
                    <a:gd name="T58" fmla="*/ 664 w 690"/>
                    <a:gd name="T59" fmla="*/ 7 h 377"/>
                    <a:gd name="T60" fmla="*/ 607 w 690"/>
                    <a:gd name="T61" fmla="*/ 0 h 377"/>
                    <a:gd name="T62" fmla="*/ 83 w 690"/>
                    <a:gd name="T63" fmla="*/ 0 h 377"/>
                    <a:gd name="T64" fmla="*/ 83 w 690"/>
                    <a:gd name="T65" fmla="*/ 0 h 377"/>
                    <a:gd name="T66" fmla="*/ 25 w 690"/>
                    <a:gd name="T67" fmla="*/ 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0" h="377">
                      <a:moveTo>
                        <a:pt x="25" y="7"/>
                      </a:moveTo>
                      <a:lnTo>
                        <a:pt x="25" y="7"/>
                      </a:lnTo>
                      <a:cubicBezTo>
                        <a:pt x="9" y="13"/>
                        <a:pt x="0" y="21"/>
                        <a:pt x="0" y="32"/>
                      </a:cubicBezTo>
                      <a:lnTo>
                        <a:pt x="0" y="32"/>
                      </a:lnTo>
                      <a:cubicBezTo>
                        <a:pt x="0" y="43"/>
                        <a:pt x="6" y="54"/>
                        <a:pt x="17" y="65"/>
                      </a:cubicBezTo>
                      <a:lnTo>
                        <a:pt x="50" y="98"/>
                      </a:lnTo>
                      <a:lnTo>
                        <a:pt x="83" y="131"/>
                      </a:lnTo>
                      <a:lnTo>
                        <a:pt x="115" y="164"/>
                      </a:lnTo>
                      <a:lnTo>
                        <a:pt x="214" y="262"/>
                      </a:lnTo>
                      <a:lnTo>
                        <a:pt x="246" y="295"/>
                      </a:lnTo>
                      <a:lnTo>
                        <a:pt x="279" y="327"/>
                      </a:lnTo>
                      <a:lnTo>
                        <a:pt x="312" y="360"/>
                      </a:lnTo>
                      <a:lnTo>
                        <a:pt x="312" y="360"/>
                      </a:lnTo>
                      <a:cubicBezTo>
                        <a:pt x="323" y="371"/>
                        <a:pt x="334" y="376"/>
                        <a:pt x="345" y="376"/>
                      </a:cubicBezTo>
                      <a:lnTo>
                        <a:pt x="345" y="376"/>
                      </a:lnTo>
                      <a:cubicBezTo>
                        <a:pt x="356" y="376"/>
                        <a:pt x="366" y="371"/>
                        <a:pt x="377" y="360"/>
                      </a:cubicBezTo>
                      <a:lnTo>
                        <a:pt x="410" y="327"/>
                      </a:lnTo>
                      <a:lnTo>
                        <a:pt x="443" y="295"/>
                      </a:lnTo>
                      <a:lnTo>
                        <a:pt x="476" y="262"/>
                      </a:lnTo>
                      <a:lnTo>
                        <a:pt x="508" y="229"/>
                      </a:lnTo>
                      <a:lnTo>
                        <a:pt x="541" y="196"/>
                      </a:lnTo>
                      <a:lnTo>
                        <a:pt x="574" y="164"/>
                      </a:lnTo>
                      <a:lnTo>
                        <a:pt x="607" y="131"/>
                      </a:lnTo>
                      <a:lnTo>
                        <a:pt x="639" y="98"/>
                      </a:lnTo>
                      <a:lnTo>
                        <a:pt x="672" y="65"/>
                      </a:lnTo>
                      <a:lnTo>
                        <a:pt x="672" y="65"/>
                      </a:lnTo>
                      <a:cubicBezTo>
                        <a:pt x="683" y="54"/>
                        <a:pt x="689" y="43"/>
                        <a:pt x="689" y="32"/>
                      </a:cubicBezTo>
                      <a:lnTo>
                        <a:pt x="689" y="32"/>
                      </a:lnTo>
                      <a:cubicBezTo>
                        <a:pt x="689" y="21"/>
                        <a:pt x="680" y="13"/>
                        <a:pt x="664" y="7"/>
                      </a:cubicBezTo>
                      <a:lnTo>
                        <a:pt x="664" y="7"/>
                      </a:lnTo>
                      <a:cubicBezTo>
                        <a:pt x="648" y="2"/>
                        <a:pt x="629" y="0"/>
                        <a:pt x="607" y="0"/>
                      </a:cubicBezTo>
                      <a:lnTo>
                        <a:pt x="83" y="0"/>
                      </a:lnTo>
                      <a:lnTo>
                        <a:pt x="83" y="0"/>
                      </a:lnTo>
                      <a:cubicBezTo>
                        <a:pt x="60" y="0"/>
                        <a:pt x="42" y="2"/>
                        <a:pt x="25" y="7"/>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Freeform 44">
                  <a:extLst>
                    <a:ext uri="{FF2B5EF4-FFF2-40B4-BE49-F238E27FC236}">
                      <a16:creationId xmlns:a16="http://schemas.microsoft.com/office/drawing/2014/main" id="{E0739CEE-263F-A84A-BDC9-64DF9FACEF6F}"/>
                    </a:ext>
                  </a:extLst>
                </p:cNvPr>
                <p:cNvSpPr>
                  <a:spLocks noChangeArrowheads="1"/>
                </p:cNvSpPr>
                <p:nvPr/>
              </p:nvSpPr>
              <p:spPr bwMode="auto">
                <a:xfrm>
                  <a:off x="1539875" y="2073275"/>
                  <a:ext cx="706438" cy="706438"/>
                </a:xfrm>
                <a:custGeom>
                  <a:avLst/>
                  <a:gdLst>
                    <a:gd name="T0" fmla="*/ 1636 w 1962"/>
                    <a:gd name="T1" fmla="*/ 751 h 1962"/>
                    <a:gd name="T2" fmla="*/ 1472 w 1962"/>
                    <a:gd name="T3" fmla="*/ 587 h 1962"/>
                    <a:gd name="T4" fmla="*/ 1308 w 1962"/>
                    <a:gd name="T5" fmla="*/ 423 h 1962"/>
                    <a:gd name="T6" fmla="*/ 1145 w 1962"/>
                    <a:gd name="T7" fmla="*/ 259 h 1962"/>
                    <a:gd name="T8" fmla="*/ 1046 w 1962"/>
                    <a:gd name="T9" fmla="*/ 161 h 1962"/>
                    <a:gd name="T10" fmla="*/ 1005 w 1962"/>
                    <a:gd name="T11" fmla="*/ 136 h 1962"/>
                    <a:gd name="T12" fmla="*/ 956 w 1962"/>
                    <a:gd name="T13" fmla="*/ 136 h 1962"/>
                    <a:gd name="T14" fmla="*/ 162 w 1962"/>
                    <a:gd name="T15" fmla="*/ 915 h 1962"/>
                    <a:gd name="T16" fmla="*/ 137 w 1962"/>
                    <a:gd name="T17" fmla="*/ 1005 h 1962"/>
                    <a:gd name="T18" fmla="*/ 194 w 1962"/>
                    <a:gd name="T19" fmla="*/ 1079 h 1962"/>
                    <a:gd name="T20" fmla="*/ 292 w 1962"/>
                    <a:gd name="T21" fmla="*/ 1178 h 1962"/>
                    <a:gd name="T22" fmla="*/ 391 w 1962"/>
                    <a:gd name="T23" fmla="*/ 1276 h 1962"/>
                    <a:gd name="T24" fmla="*/ 489 w 1962"/>
                    <a:gd name="T25" fmla="*/ 1374 h 1962"/>
                    <a:gd name="T26" fmla="*/ 587 w 1962"/>
                    <a:gd name="T27" fmla="*/ 1472 h 1962"/>
                    <a:gd name="T28" fmla="*/ 685 w 1962"/>
                    <a:gd name="T29" fmla="*/ 1570 h 1962"/>
                    <a:gd name="T30" fmla="*/ 784 w 1962"/>
                    <a:gd name="T31" fmla="*/ 1669 h 1962"/>
                    <a:gd name="T32" fmla="*/ 882 w 1962"/>
                    <a:gd name="T33" fmla="*/ 1768 h 1962"/>
                    <a:gd name="T34" fmla="*/ 956 w 1962"/>
                    <a:gd name="T35" fmla="*/ 1825 h 1962"/>
                    <a:gd name="T36" fmla="*/ 1005 w 1962"/>
                    <a:gd name="T37" fmla="*/ 1825 h 1962"/>
                    <a:gd name="T38" fmla="*/ 1046 w 1962"/>
                    <a:gd name="T39" fmla="*/ 1800 h 1962"/>
                    <a:gd name="T40" fmla="*/ 1145 w 1962"/>
                    <a:gd name="T41" fmla="*/ 1702 h 1962"/>
                    <a:gd name="T42" fmla="*/ 1243 w 1962"/>
                    <a:gd name="T43" fmla="*/ 1604 h 1962"/>
                    <a:gd name="T44" fmla="*/ 1341 w 1962"/>
                    <a:gd name="T45" fmla="*/ 1505 h 1962"/>
                    <a:gd name="T46" fmla="*/ 1439 w 1962"/>
                    <a:gd name="T47" fmla="*/ 1406 h 1962"/>
                    <a:gd name="T48" fmla="*/ 1538 w 1962"/>
                    <a:gd name="T49" fmla="*/ 1309 h 1962"/>
                    <a:gd name="T50" fmla="*/ 1636 w 1962"/>
                    <a:gd name="T51" fmla="*/ 1210 h 1962"/>
                    <a:gd name="T52" fmla="*/ 1734 w 1962"/>
                    <a:gd name="T53" fmla="*/ 1112 h 1962"/>
                    <a:gd name="T54" fmla="*/ 1800 w 1962"/>
                    <a:gd name="T55" fmla="*/ 1047 h 1962"/>
                    <a:gd name="T56" fmla="*/ 1824 w 1962"/>
                    <a:gd name="T57" fmla="*/ 956 h 1962"/>
                    <a:gd name="T58" fmla="*/ 1767 w 1962"/>
                    <a:gd name="T59" fmla="*/ 882 h 1962"/>
                    <a:gd name="T60" fmla="*/ 1865 w 1962"/>
                    <a:gd name="T61" fmla="*/ 850 h 1962"/>
                    <a:gd name="T62" fmla="*/ 1931 w 1962"/>
                    <a:gd name="T63" fmla="*/ 915 h 1962"/>
                    <a:gd name="T64" fmla="*/ 1956 w 1962"/>
                    <a:gd name="T65" fmla="*/ 1005 h 1962"/>
                    <a:gd name="T66" fmla="*/ 1833 w 1962"/>
                    <a:gd name="T67" fmla="*/ 1145 h 1962"/>
                    <a:gd name="T68" fmla="*/ 1669 w 1962"/>
                    <a:gd name="T69" fmla="*/ 1309 h 1962"/>
                    <a:gd name="T70" fmla="*/ 1505 w 1962"/>
                    <a:gd name="T71" fmla="*/ 1472 h 1962"/>
                    <a:gd name="T72" fmla="*/ 1341 w 1962"/>
                    <a:gd name="T73" fmla="*/ 1636 h 1962"/>
                    <a:gd name="T74" fmla="*/ 1177 w 1962"/>
                    <a:gd name="T75" fmla="*/ 1800 h 1962"/>
                    <a:gd name="T76" fmla="*/ 1046 w 1962"/>
                    <a:gd name="T77" fmla="*/ 1931 h 1962"/>
                    <a:gd name="T78" fmla="*/ 1013 w 1962"/>
                    <a:gd name="T79" fmla="*/ 1953 h 1962"/>
                    <a:gd name="T80" fmla="*/ 956 w 1962"/>
                    <a:gd name="T81" fmla="*/ 1956 h 1962"/>
                    <a:gd name="T82" fmla="*/ 30 w 1962"/>
                    <a:gd name="T83" fmla="*/ 1047 h 1962"/>
                    <a:gd name="T84" fmla="*/ 5 w 1962"/>
                    <a:gd name="T85" fmla="*/ 1005 h 1962"/>
                    <a:gd name="T86" fmla="*/ 30 w 1962"/>
                    <a:gd name="T87" fmla="*/ 915 h 1962"/>
                    <a:gd name="T88" fmla="*/ 128 w 1962"/>
                    <a:gd name="T89" fmla="*/ 817 h 1962"/>
                    <a:gd name="T90" fmla="*/ 227 w 1962"/>
                    <a:gd name="T91" fmla="*/ 718 h 1962"/>
                    <a:gd name="T92" fmla="*/ 325 w 1962"/>
                    <a:gd name="T93" fmla="*/ 620 h 1962"/>
                    <a:gd name="T94" fmla="*/ 424 w 1962"/>
                    <a:gd name="T95" fmla="*/ 522 h 1962"/>
                    <a:gd name="T96" fmla="*/ 521 w 1962"/>
                    <a:gd name="T97" fmla="*/ 423 h 1962"/>
                    <a:gd name="T98" fmla="*/ 620 w 1962"/>
                    <a:gd name="T99" fmla="*/ 325 h 1962"/>
                    <a:gd name="T100" fmla="*/ 718 w 1962"/>
                    <a:gd name="T101" fmla="*/ 227 h 1962"/>
                    <a:gd name="T102" fmla="*/ 817 w 1962"/>
                    <a:gd name="T103" fmla="*/ 128 h 1962"/>
                    <a:gd name="T104" fmla="*/ 915 w 1962"/>
                    <a:gd name="T105" fmla="*/ 30 h 1962"/>
                    <a:gd name="T106" fmla="*/ 956 w 1962"/>
                    <a:gd name="T107" fmla="*/ 6 h 1962"/>
                    <a:gd name="T108" fmla="*/ 1013 w 1962"/>
                    <a:gd name="T109" fmla="*/ 9 h 1962"/>
                    <a:gd name="T110" fmla="*/ 1079 w 1962"/>
                    <a:gd name="T111" fmla="*/ 63 h 1962"/>
                    <a:gd name="T112" fmla="*/ 1243 w 1962"/>
                    <a:gd name="T113" fmla="*/ 227 h 1962"/>
                    <a:gd name="T114" fmla="*/ 1407 w 1962"/>
                    <a:gd name="T115" fmla="*/ 390 h 1962"/>
                    <a:gd name="T116" fmla="*/ 1570 w 1962"/>
                    <a:gd name="T117" fmla="*/ 554 h 1962"/>
                    <a:gd name="T118" fmla="*/ 1734 w 1962"/>
                    <a:gd name="T119" fmla="*/ 718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2" h="1962">
                      <a:moveTo>
                        <a:pt x="1767" y="882"/>
                      </a:moveTo>
                      <a:lnTo>
                        <a:pt x="1669" y="784"/>
                      </a:lnTo>
                      <a:lnTo>
                        <a:pt x="1636" y="751"/>
                      </a:lnTo>
                      <a:lnTo>
                        <a:pt x="1603" y="718"/>
                      </a:lnTo>
                      <a:lnTo>
                        <a:pt x="1505" y="620"/>
                      </a:lnTo>
                      <a:lnTo>
                        <a:pt x="1472" y="587"/>
                      </a:lnTo>
                      <a:lnTo>
                        <a:pt x="1439" y="554"/>
                      </a:lnTo>
                      <a:lnTo>
                        <a:pt x="1341" y="456"/>
                      </a:lnTo>
                      <a:lnTo>
                        <a:pt x="1308" y="423"/>
                      </a:lnTo>
                      <a:lnTo>
                        <a:pt x="1276" y="390"/>
                      </a:lnTo>
                      <a:lnTo>
                        <a:pt x="1177" y="292"/>
                      </a:lnTo>
                      <a:lnTo>
                        <a:pt x="1145" y="259"/>
                      </a:lnTo>
                      <a:lnTo>
                        <a:pt x="1112" y="227"/>
                      </a:lnTo>
                      <a:lnTo>
                        <a:pt x="1046" y="161"/>
                      </a:lnTo>
                      <a:lnTo>
                        <a:pt x="1046" y="161"/>
                      </a:lnTo>
                      <a:cubicBezTo>
                        <a:pt x="1037" y="152"/>
                        <a:pt x="1026" y="145"/>
                        <a:pt x="1013" y="140"/>
                      </a:cubicBezTo>
                      <a:lnTo>
                        <a:pt x="1013" y="140"/>
                      </a:lnTo>
                      <a:cubicBezTo>
                        <a:pt x="1011" y="138"/>
                        <a:pt x="1008" y="137"/>
                        <a:pt x="1005" y="136"/>
                      </a:cubicBezTo>
                      <a:lnTo>
                        <a:pt x="1005" y="136"/>
                      </a:lnTo>
                      <a:cubicBezTo>
                        <a:pt x="988" y="131"/>
                        <a:pt x="973" y="131"/>
                        <a:pt x="956" y="136"/>
                      </a:cubicBezTo>
                      <a:lnTo>
                        <a:pt x="956" y="136"/>
                      </a:lnTo>
                      <a:cubicBezTo>
                        <a:pt x="940" y="142"/>
                        <a:pt x="926" y="150"/>
                        <a:pt x="915" y="161"/>
                      </a:cubicBezTo>
                      <a:lnTo>
                        <a:pt x="162" y="915"/>
                      </a:lnTo>
                      <a:lnTo>
                        <a:pt x="162" y="915"/>
                      </a:lnTo>
                      <a:cubicBezTo>
                        <a:pt x="150" y="926"/>
                        <a:pt x="142" y="939"/>
                        <a:pt x="137" y="956"/>
                      </a:cubicBezTo>
                      <a:lnTo>
                        <a:pt x="137" y="956"/>
                      </a:lnTo>
                      <a:cubicBezTo>
                        <a:pt x="131" y="973"/>
                        <a:pt x="131" y="989"/>
                        <a:pt x="137" y="1005"/>
                      </a:cubicBezTo>
                      <a:lnTo>
                        <a:pt x="137" y="1005"/>
                      </a:lnTo>
                      <a:cubicBezTo>
                        <a:pt x="142" y="1022"/>
                        <a:pt x="150" y="1035"/>
                        <a:pt x="162" y="1047"/>
                      </a:cubicBezTo>
                      <a:lnTo>
                        <a:pt x="194" y="1079"/>
                      </a:lnTo>
                      <a:lnTo>
                        <a:pt x="227" y="1112"/>
                      </a:lnTo>
                      <a:lnTo>
                        <a:pt x="260" y="1145"/>
                      </a:lnTo>
                      <a:lnTo>
                        <a:pt x="292" y="1178"/>
                      </a:lnTo>
                      <a:lnTo>
                        <a:pt x="325" y="1210"/>
                      </a:lnTo>
                      <a:lnTo>
                        <a:pt x="358" y="1243"/>
                      </a:lnTo>
                      <a:lnTo>
                        <a:pt x="391" y="1276"/>
                      </a:lnTo>
                      <a:lnTo>
                        <a:pt x="424" y="1309"/>
                      </a:lnTo>
                      <a:lnTo>
                        <a:pt x="456" y="1341"/>
                      </a:lnTo>
                      <a:lnTo>
                        <a:pt x="489" y="1374"/>
                      </a:lnTo>
                      <a:lnTo>
                        <a:pt x="521" y="1406"/>
                      </a:lnTo>
                      <a:lnTo>
                        <a:pt x="554" y="1440"/>
                      </a:lnTo>
                      <a:lnTo>
                        <a:pt x="587" y="1472"/>
                      </a:lnTo>
                      <a:lnTo>
                        <a:pt x="620" y="1505"/>
                      </a:lnTo>
                      <a:lnTo>
                        <a:pt x="653" y="1538"/>
                      </a:lnTo>
                      <a:lnTo>
                        <a:pt x="685" y="1570"/>
                      </a:lnTo>
                      <a:lnTo>
                        <a:pt x="718" y="1604"/>
                      </a:lnTo>
                      <a:lnTo>
                        <a:pt x="751" y="1636"/>
                      </a:lnTo>
                      <a:lnTo>
                        <a:pt x="784" y="1669"/>
                      </a:lnTo>
                      <a:lnTo>
                        <a:pt x="817" y="1702"/>
                      </a:lnTo>
                      <a:lnTo>
                        <a:pt x="849" y="1734"/>
                      </a:lnTo>
                      <a:lnTo>
                        <a:pt x="882" y="1768"/>
                      </a:lnTo>
                      <a:lnTo>
                        <a:pt x="915" y="1800"/>
                      </a:lnTo>
                      <a:lnTo>
                        <a:pt x="915" y="1800"/>
                      </a:lnTo>
                      <a:cubicBezTo>
                        <a:pt x="926" y="1811"/>
                        <a:pt x="940" y="1819"/>
                        <a:pt x="956" y="1825"/>
                      </a:cubicBezTo>
                      <a:lnTo>
                        <a:pt x="956" y="1825"/>
                      </a:lnTo>
                      <a:cubicBezTo>
                        <a:pt x="973" y="1830"/>
                        <a:pt x="988" y="1830"/>
                        <a:pt x="1005" y="1825"/>
                      </a:cubicBezTo>
                      <a:lnTo>
                        <a:pt x="1005" y="1825"/>
                      </a:lnTo>
                      <a:cubicBezTo>
                        <a:pt x="1008" y="1824"/>
                        <a:pt x="1011" y="1823"/>
                        <a:pt x="1013" y="1822"/>
                      </a:cubicBezTo>
                      <a:lnTo>
                        <a:pt x="1013" y="1822"/>
                      </a:lnTo>
                      <a:cubicBezTo>
                        <a:pt x="1026" y="1817"/>
                        <a:pt x="1037" y="1809"/>
                        <a:pt x="1046" y="1800"/>
                      </a:cubicBezTo>
                      <a:lnTo>
                        <a:pt x="1079" y="1768"/>
                      </a:lnTo>
                      <a:lnTo>
                        <a:pt x="1112" y="1734"/>
                      </a:lnTo>
                      <a:lnTo>
                        <a:pt x="1145" y="1702"/>
                      </a:lnTo>
                      <a:lnTo>
                        <a:pt x="1177" y="1669"/>
                      </a:lnTo>
                      <a:lnTo>
                        <a:pt x="1210" y="1636"/>
                      </a:lnTo>
                      <a:lnTo>
                        <a:pt x="1243" y="1604"/>
                      </a:lnTo>
                      <a:lnTo>
                        <a:pt x="1276" y="1570"/>
                      </a:lnTo>
                      <a:lnTo>
                        <a:pt x="1308" y="1538"/>
                      </a:lnTo>
                      <a:lnTo>
                        <a:pt x="1341" y="1505"/>
                      </a:lnTo>
                      <a:lnTo>
                        <a:pt x="1374" y="1472"/>
                      </a:lnTo>
                      <a:lnTo>
                        <a:pt x="1407" y="1440"/>
                      </a:lnTo>
                      <a:lnTo>
                        <a:pt x="1439" y="1406"/>
                      </a:lnTo>
                      <a:lnTo>
                        <a:pt x="1472" y="1374"/>
                      </a:lnTo>
                      <a:lnTo>
                        <a:pt x="1505" y="1341"/>
                      </a:lnTo>
                      <a:lnTo>
                        <a:pt x="1538" y="1309"/>
                      </a:lnTo>
                      <a:lnTo>
                        <a:pt x="1570" y="1276"/>
                      </a:lnTo>
                      <a:lnTo>
                        <a:pt x="1603" y="1243"/>
                      </a:lnTo>
                      <a:lnTo>
                        <a:pt x="1636" y="1210"/>
                      </a:lnTo>
                      <a:lnTo>
                        <a:pt x="1669" y="1178"/>
                      </a:lnTo>
                      <a:lnTo>
                        <a:pt x="1701" y="1145"/>
                      </a:lnTo>
                      <a:lnTo>
                        <a:pt x="1734" y="1112"/>
                      </a:lnTo>
                      <a:lnTo>
                        <a:pt x="1767" y="1079"/>
                      </a:lnTo>
                      <a:lnTo>
                        <a:pt x="1800" y="1047"/>
                      </a:lnTo>
                      <a:lnTo>
                        <a:pt x="1800" y="1047"/>
                      </a:lnTo>
                      <a:cubicBezTo>
                        <a:pt x="1811" y="1035"/>
                        <a:pt x="1819" y="1022"/>
                        <a:pt x="1824" y="1005"/>
                      </a:cubicBezTo>
                      <a:lnTo>
                        <a:pt x="1824" y="1005"/>
                      </a:lnTo>
                      <a:cubicBezTo>
                        <a:pt x="1830" y="989"/>
                        <a:pt x="1830" y="973"/>
                        <a:pt x="1824" y="956"/>
                      </a:cubicBezTo>
                      <a:lnTo>
                        <a:pt x="1824" y="956"/>
                      </a:lnTo>
                      <a:cubicBezTo>
                        <a:pt x="1819" y="939"/>
                        <a:pt x="1811" y="926"/>
                        <a:pt x="1800" y="915"/>
                      </a:cubicBezTo>
                      <a:lnTo>
                        <a:pt x="1767" y="882"/>
                      </a:lnTo>
                      <a:close/>
                      <a:moveTo>
                        <a:pt x="1734" y="718"/>
                      </a:moveTo>
                      <a:lnTo>
                        <a:pt x="1833" y="817"/>
                      </a:lnTo>
                      <a:lnTo>
                        <a:pt x="1865" y="850"/>
                      </a:lnTo>
                      <a:lnTo>
                        <a:pt x="1898" y="882"/>
                      </a:lnTo>
                      <a:lnTo>
                        <a:pt x="1931" y="915"/>
                      </a:lnTo>
                      <a:lnTo>
                        <a:pt x="1931" y="915"/>
                      </a:lnTo>
                      <a:cubicBezTo>
                        <a:pt x="1942" y="926"/>
                        <a:pt x="1950" y="939"/>
                        <a:pt x="1956" y="956"/>
                      </a:cubicBezTo>
                      <a:lnTo>
                        <a:pt x="1956" y="956"/>
                      </a:lnTo>
                      <a:cubicBezTo>
                        <a:pt x="1961" y="973"/>
                        <a:pt x="1961" y="989"/>
                        <a:pt x="1956" y="1005"/>
                      </a:cubicBezTo>
                      <a:lnTo>
                        <a:pt x="1956" y="1005"/>
                      </a:lnTo>
                      <a:cubicBezTo>
                        <a:pt x="1950" y="1022"/>
                        <a:pt x="1942" y="1035"/>
                        <a:pt x="1931" y="1047"/>
                      </a:cubicBezTo>
                      <a:lnTo>
                        <a:pt x="1833" y="1145"/>
                      </a:lnTo>
                      <a:lnTo>
                        <a:pt x="1800" y="1178"/>
                      </a:lnTo>
                      <a:lnTo>
                        <a:pt x="1767" y="1210"/>
                      </a:lnTo>
                      <a:lnTo>
                        <a:pt x="1669" y="1309"/>
                      </a:lnTo>
                      <a:lnTo>
                        <a:pt x="1636" y="1341"/>
                      </a:lnTo>
                      <a:lnTo>
                        <a:pt x="1603" y="1374"/>
                      </a:lnTo>
                      <a:lnTo>
                        <a:pt x="1505" y="1472"/>
                      </a:lnTo>
                      <a:lnTo>
                        <a:pt x="1472" y="1505"/>
                      </a:lnTo>
                      <a:lnTo>
                        <a:pt x="1439" y="1538"/>
                      </a:lnTo>
                      <a:lnTo>
                        <a:pt x="1341" y="1636"/>
                      </a:lnTo>
                      <a:lnTo>
                        <a:pt x="1308" y="1669"/>
                      </a:lnTo>
                      <a:lnTo>
                        <a:pt x="1276" y="1702"/>
                      </a:lnTo>
                      <a:lnTo>
                        <a:pt x="1177" y="1800"/>
                      </a:lnTo>
                      <a:lnTo>
                        <a:pt x="1145" y="1833"/>
                      </a:lnTo>
                      <a:lnTo>
                        <a:pt x="1112" y="1866"/>
                      </a:lnTo>
                      <a:lnTo>
                        <a:pt x="1046" y="1931"/>
                      </a:lnTo>
                      <a:lnTo>
                        <a:pt x="1046" y="1931"/>
                      </a:lnTo>
                      <a:cubicBezTo>
                        <a:pt x="1037" y="1940"/>
                        <a:pt x="1026" y="1948"/>
                        <a:pt x="1013" y="1953"/>
                      </a:cubicBezTo>
                      <a:lnTo>
                        <a:pt x="1013" y="1953"/>
                      </a:lnTo>
                      <a:cubicBezTo>
                        <a:pt x="1011" y="1954"/>
                        <a:pt x="1008" y="1955"/>
                        <a:pt x="1005" y="1956"/>
                      </a:cubicBezTo>
                      <a:lnTo>
                        <a:pt x="1005" y="1956"/>
                      </a:lnTo>
                      <a:cubicBezTo>
                        <a:pt x="988" y="1961"/>
                        <a:pt x="973" y="1961"/>
                        <a:pt x="956" y="1956"/>
                      </a:cubicBezTo>
                      <a:lnTo>
                        <a:pt x="956" y="1956"/>
                      </a:lnTo>
                      <a:cubicBezTo>
                        <a:pt x="940" y="1950"/>
                        <a:pt x="926" y="1942"/>
                        <a:pt x="915" y="1931"/>
                      </a:cubicBezTo>
                      <a:lnTo>
                        <a:pt x="30" y="1047"/>
                      </a:lnTo>
                      <a:lnTo>
                        <a:pt x="30" y="1047"/>
                      </a:lnTo>
                      <a:cubicBezTo>
                        <a:pt x="19" y="1035"/>
                        <a:pt x="11" y="1022"/>
                        <a:pt x="5" y="1005"/>
                      </a:cubicBezTo>
                      <a:lnTo>
                        <a:pt x="5" y="1005"/>
                      </a:lnTo>
                      <a:cubicBezTo>
                        <a:pt x="0" y="989"/>
                        <a:pt x="0" y="973"/>
                        <a:pt x="5" y="956"/>
                      </a:cubicBezTo>
                      <a:lnTo>
                        <a:pt x="5" y="956"/>
                      </a:lnTo>
                      <a:cubicBezTo>
                        <a:pt x="11" y="939"/>
                        <a:pt x="19" y="926"/>
                        <a:pt x="30" y="915"/>
                      </a:cubicBezTo>
                      <a:lnTo>
                        <a:pt x="63" y="882"/>
                      </a:lnTo>
                      <a:lnTo>
                        <a:pt x="96" y="850"/>
                      </a:lnTo>
                      <a:lnTo>
                        <a:pt x="128" y="817"/>
                      </a:lnTo>
                      <a:lnTo>
                        <a:pt x="162" y="784"/>
                      </a:lnTo>
                      <a:lnTo>
                        <a:pt x="194" y="751"/>
                      </a:lnTo>
                      <a:lnTo>
                        <a:pt x="227" y="718"/>
                      </a:lnTo>
                      <a:lnTo>
                        <a:pt x="260" y="686"/>
                      </a:lnTo>
                      <a:lnTo>
                        <a:pt x="292" y="653"/>
                      </a:lnTo>
                      <a:lnTo>
                        <a:pt x="325" y="620"/>
                      </a:lnTo>
                      <a:lnTo>
                        <a:pt x="358" y="587"/>
                      </a:lnTo>
                      <a:lnTo>
                        <a:pt x="391" y="554"/>
                      </a:lnTo>
                      <a:lnTo>
                        <a:pt x="424" y="522"/>
                      </a:lnTo>
                      <a:lnTo>
                        <a:pt x="456" y="489"/>
                      </a:lnTo>
                      <a:lnTo>
                        <a:pt x="489" y="456"/>
                      </a:lnTo>
                      <a:lnTo>
                        <a:pt x="521" y="423"/>
                      </a:lnTo>
                      <a:lnTo>
                        <a:pt x="554" y="390"/>
                      </a:lnTo>
                      <a:lnTo>
                        <a:pt x="587" y="358"/>
                      </a:lnTo>
                      <a:lnTo>
                        <a:pt x="620" y="325"/>
                      </a:lnTo>
                      <a:lnTo>
                        <a:pt x="653" y="292"/>
                      </a:lnTo>
                      <a:lnTo>
                        <a:pt x="685" y="259"/>
                      </a:lnTo>
                      <a:lnTo>
                        <a:pt x="718" y="227"/>
                      </a:lnTo>
                      <a:lnTo>
                        <a:pt x="751" y="194"/>
                      </a:lnTo>
                      <a:lnTo>
                        <a:pt x="784" y="161"/>
                      </a:lnTo>
                      <a:lnTo>
                        <a:pt x="817" y="128"/>
                      </a:lnTo>
                      <a:lnTo>
                        <a:pt x="849" y="96"/>
                      </a:lnTo>
                      <a:lnTo>
                        <a:pt x="882" y="63"/>
                      </a:lnTo>
                      <a:lnTo>
                        <a:pt x="915" y="30"/>
                      </a:lnTo>
                      <a:lnTo>
                        <a:pt x="915" y="30"/>
                      </a:lnTo>
                      <a:cubicBezTo>
                        <a:pt x="926" y="19"/>
                        <a:pt x="940" y="11"/>
                        <a:pt x="956" y="6"/>
                      </a:cubicBezTo>
                      <a:lnTo>
                        <a:pt x="956" y="6"/>
                      </a:lnTo>
                      <a:cubicBezTo>
                        <a:pt x="973" y="0"/>
                        <a:pt x="988" y="0"/>
                        <a:pt x="1005" y="6"/>
                      </a:cubicBezTo>
                      <a:lnTo>
                        <a:pt x="1005" y="6"/>
                      </a:lnTo>
                      <a:cubicBezTo>
                        <a:pt x="1008" y="6"/>
                        <a:pt x="1011" y="7"/>
                        <a:pt x="1013" y="9"/>
                      </a:cubicBezTo>
                      <a:lnTo>
                        <a:pt x="1013" y="9"/>
                      </a:lnTo>
                      <a:cubicBezTo>
                        <a:pt x="1026" y="14"/>
                        <a:pt x="1037" y="21"/>
                        <a:pt x="1046" y="30"/>
                      </a:cubicBezTo>
                      <a:lnTo>
                        <a:pt x="1079" y="63"/>
                      </a:lnTo>
                      <a:lnTo>
                        <a:pt x="1177" y="161"/>
                      </a:lnTo>
                      <a:lnTo>
                        <a:pt x="1210" y="194"/>
                      </a:lnTo>
                      <a:lnTo>
                        <a:pt x="1243" y="227"/>
                      </a:lnTo>
                      <a:lnTo>
                        <a:pt x="1341" y="325"/>
                      </a:lnTo>
                      <a:lnTo>
                        <a:pt x="1374" y="358"/>
                      </a:lnTo>
                      <a:lnTo>
                        <a:pt x="1407" y="390"/>
                      </a:lnTo>
                      <a:lnTo>
                        <a:pt x="1505" y="489"/>
                      </a:lnTo>
                      <a:lnTo>
                        <a:pt x="1538" y="522"/>
                      </a:lnTo>
                      <a:lnTo>
                        <a:pt x="1570" y="554"/>
                      </a:lnTo>
                      <a:lnTo>
                        <a:pt x="1669" y="653"/>
                      </a:lnTo>
                      <a:lnTo>
                        <a:pt x="1701" y="686"/>
                      </a:lnTo>
                      <a:lnTo>
                        <a:pt x="1734" y="718"/>
                      </a:lnTo>
                      <a:close/>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70AD47"/>
                    </a:solidFill>
                    <a:effectLst/>
                    <a:uLnTx/>
                    <a:uFillTx/>
                    <a:latin typeface="Arial"/>
                    <a:ea typeface="+mn-ea"/>
                    <a:cs typeface="Arial"/>
                    <a:sym typeface="Arial"/>
                  </a:endParaRPr>
                </a:p>
              </p:txBody>
            </p:sp>
            <p:sp>
              <p:nvSpPr>
                <p:cNvPr id="20" name="Freeform 45">
                  <a:extLst>
                    <a:ext uri="{FF2B5EF4-FFF2-40B4-BE49-F238E27FC236}">
                      <a16:creationId xmlns:a16="http://schemas.microsoft.com/office/drawing/2014/main" id="{19191AE0-2381-9046-816E-C5C08BC49F62}"/>
                    </a:ext>
                  </a:extLst>
                </p:cNvPr>
                <p:cNvSpPr>
                  <a:spLocks noChangeArrowheads="1"/>
                </p:cNvSpPr>
                <p:nvPr/>
              </p:nvSpPr>
              <p:spPr bwMode="auto">
                <a:xfrm>
                  <a:off x="1473200" y="2143125"/>
                  <a:ext cx="247650" cy="136525"/>
                </a:xfrm>
                <a:custGeom>
                  <a:avLst/>
                  <a:gdLst>
                    <a:gd name="T0" fmla="*/ 49 w 689"/>
                    <a:gd name="T1" fmla="*/ 98 h 378"/>
                    <a:gd name="T2" fmla="*/ 147 w 689"/>
                    <a:gd name="T3" fmla="*/ 196 h 378"/>
                    <a:gd name="T4" fmla="*/ 181 w 689"/>
                    <a:gd name="T5" fmla="*/ 229 h 378"/>
                    <a:gd name="T6" fmla="*/ 213 w 689"/>
                    <a:gd name="T7" fmla="*/ 262 h 378"/>
                    <a:gd name="T8" fmla="*/ 311 w 689"/>
                    <a:gd name="T9" fmla="*/ 360 h 378"/>
                    <a:gd name="T10" fmla="*/ 311 w 689"/>
                    <a:gd name="T11" fmla="*/ 360 h 378"/>
                    <a:gd name="T12" fmla="*/ 345 w 689"/>
                    <a:gd name="T13" fmla="*/ 377 h 378"/>
                    <a:gd name="T14" fmla="*/ 345 w 689"/>
                    <a:gd name="T15" fmla="*/ 377 h 378"/>
                    <a:gd name="T16" fmla="*/ 377 w 689"/>
                    <a:gd name="T17" fmla="*/ 360 h 378"/>
                    <a:gd name="T18" fmla="*/ 672 w 689"/>
                    <a:gd name="T19" fmla="*/ 65 h 378"/>
                    <a:gd name="T20" fmla="*/ 672 w 689"/>
                    <a:gd name="T21" fmla="*/ 65 h 378"/>
                    <a:gd name="T22" fmla="*/ 688 w 689"/>
                    <a:gd name="T23" fmla="*/ 33 h 378"/>
                    <a:gd name="T24" fmla="*/ 688 w 689"/>
                    <a:gd name="T25" fmla="*/ 33 h 378"/>
                    <a:gd name="T26" fmla="*/ 663 w 689"/>
                    <a:gd name="T27" fmla="*/ 8 h 378"/>
                    <a:gd name="T28" fmla="*/ 663 w 689"/>
                    <a:gd name="T29" fmla="*/ 8 h 378"/>
                    <a:gd name="T30" fmla="*/ 607 w 689"/>
                    <a:gd name="T31" fmla="*/ 0 h 378"/>
                    <a:gd name="T32" fmla="*/ 82 w 689"/>
                    <a:gd name="T33" fmla="*/ 0 h 378"/>
                    <a:gd name="T34" fmla="*/ 82 w 689"/>
                    <a:gd name="T35" fmla="*/ 0 h 378"/>
                    <a:gd name="T36" fmla="*/ 24 w 689"/>
                    <a:gd name="T37" fmla="*/ 8 h 378"/>
                    <a:gd name="T38" fmla="*/ 24 w 689"/>
                    <a:gd name="T39" fmla="*/ 8 h 378"/>
                    <a:gd name="T40" fmla="*/ 0 w 689"/>
                    <a:gd name="T41" fmla="*/ 33 h 378"/>
                    <a:gd name="T42" fmla="*/ 0 w 689"/>
                    <a:gd name="T43" fmla="*/ 33 h 378"/>
                    <a:gd name="T44" fmla="*/ 16 w 689"/>
                    <a:gd name="T45" fmla="*/ 65 h 378"/>
                    <a:gd name="T46" fmla="*/ 49 w 689"/>
                    <a:gd name="T47" fmla="*/ 9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49" y="98"/>
                      </a:moveTo>
                      <a:lnTo>
                        <a:pt x="147" y="196"/>
                      </a:lnTo>
                      <a:lnTo>
                        <a:pt x="181" y="229"/>
                      </a:lnTo>
                      <a:lnTo>
                        <a:pt x="213" y="262"/>
                      </a:lnTo>
                      <a:lnTo>
                        <a:pt x="311" y="360"/>
                      </a:lnTo>
                      <a:lnTo>
                        <a:pt x="311" y="360"/>
                      </a:lnTo>
                      <a:cubicBezTo>
                        <a:pt x="322" y="371"/>
                        <a:pt x="333" y="377"/>
                        <a:pt x="345" y="377"/>
                      </a:cubicBezTo>
                      <a:lnTo>
                        <a:pt x="345" y="377"/>
                      </a:lnTo>
                      <a:cubicBezTo>
                        <a:pt x="355" y="377"/>
                        <a:pt x="366" y="371"/>
                        <a:pt x="377" y="360"/>
                      </a:cubicBezTo>
                      <a:lnTo>
                        <a:pt x="672" y="65"/>
                      </a:lnTo>
                      <a:lnTo>
                        <a:pt x="672" y="65"/>
                      </a:lnTo>
                      <a:cubicBezTo>
                        <a:pt x="683" y="54"/>
                        <a:pt x="688" y="44"/>
                        <a:pt x="688" y="33"/>
                      </a:cubicBezTo>
                      <a:lnTo>
                        <a:pt x="688" y="33"/>
                      </a:lnTo>
                      <a:cubicBezTo>
                        <a:pt x="688" y="22"/>
                        <a:pt x="680" y="14"/>
                        <a:pt x="663" y="8"/>
                      </a:cubicBezTo>
                      <a:lnTo>
                        <a:pt x="663" y="8"/>
                      </a:lnTo>
                      <a:cubicBezTo>
                        <a:pt x="648" y="3"/>
                        <a:pt x="628" y="0"/>
                        <a:pt x="607" y="0"/>
                      </a:cubicBezTo>
                      <a:lnTo>
                        <a:pt x="82" y="0"/>
                      </a:lnTo>
                      <a:lnTo>
                        <a:pt x="82" y="0"/>
                      </a:lnTo>
                      <a:cubicBezTo>
                        <a:pt x="60" y="0"/>
                        <a:pt x="41" y="3"/>
                        <a:pt x="24" y="8"/>
                      </a:cubicBezTo>
                      <a:lnTo>
                        <a:pt x="24" y="8"/>
                      </a:lnTo>
                      <a:cubicBezTo>
                        <a:pt x="8" y="14"/>
                        <a:pt x="0" y="22"/>
                        <a:pt x="0" y="33"/>
                      </a:cubicBezTo>
                      <a:lnTo>
                        <a:pt x="0" y="33"/>
                      </a:lnTo>
                      <a:cubicBezTo>
                        <a:pt x="0" y="44"/>
                        <a:pt x="5" y="54"/>
                        <a:pt x="16" y="65"/>
                      </a:cubicBezTo>
                      <a:lnTo>
                        <a:pt x="49" y="98"/>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Freeform 46">
                  <a:extLst>
                    <a:ext uri="{FF2B5EF4-FFF2-40B4-BE49-F238E27FC236}">
                      <a16:creationId xmlns:a16="http://schemas.microsoft.com/office/drawing/2014/main" id="{9038BEF6-7F60-EC45-A263-A4DD31F2C52A}"/>
                    </a:ext>
                  </a:extLst>
                </p:cNvPr>
                <p:cNvSpPr>
                  <a:spLocks noChangeArrowheads="1"/>
                </p:cNvSpPr>
                <p:nvPr/>
              </p:nvSpPr>
              <p:spPr bwMode="auto">
                <a:xfrm>
                  <a:off x="2063750" y="2143125"/>
                  <a:ext cx="247650" cy="136525"/>
                </a:xfrm>
                <a:custGeom>
                  <a:avLst/>
                  <a:gdLst>
                    <a:gd name="T0" fmla="*/ 24 w 689"/>
                    <a:gd name="T1" fmla="*/ 8 h 378"/>
                    <a:gd name="T2" fmla="*/ 24 w 689"/>
                    <a:gd name="T3" fmla="*/ 8 h 378"/>
                    <a:gd name="T4" fmla="*/ 0 w 689"/>
                    <a:gd name="T5" fmla="*/ 33 h 378"/>
                    <a:gd name="T6" fmla="*/ 0 w 689"/>
                    <a:gd name="T7" fmla="*/ 33 h 378"/>
                    <a:gd name="T8" fmla="*/ 16 w 689"/>
                    <a:gd name="T9" fmla="*/ 65 h 378"/>
                    <a:gd name="T10" fmla="*/ 49 w 689"/>
                    <a:gd name="T11" fmla="*/ 98 h 378"/>
                    <a:gd name="T12" fmla="*/ 147 w 689"/>
                    <a:gd name="T13" fmla="*/ 196 h 378"/>
                    <a:gd name="T14" fmla="*/ 180 w 689"/>
                    <a:gd name="T15" fmla="*/ 229 h 378"/>
                    <a:gd name="T16" fmla="*/ 213 w 689"/>
                    <a:gd name="T17" fmla="*/ 262 h 378"/>
                    <a:gd name="T18" fmla="*/ 311 w 689"/>
                    <a:gd name="T19" fmla="*/ 360 h 378"/>
                    <a:gd name="T20" fmla="*/ 311 w 689"/>
                    <a:gd name="T21" fmla="*/ 360 h 378"/>
                    <a:gd name="T22" fmla="*/ 344 w 689"/>
                    <a:gd name="T23" fmla="*/ 377 h 378"/>
                    <a:gd name="T24" fmla="*/ 344 w 689"/>
                    <a:gd name="T25" fmla="*/ 377 h 378"/>
                    <a:gd name="T26" fmla="*/ 377 w 689"/>
                    <a:gd name="T27" fmla="*/ 360 h 378"/>
                    <a:gd name="T28" fmla="*/ 672 w 689"/>
                    <a:gd name="T29" fmla="*/ 65 h 378"/>
                    <a:gd name="T30" fmla="*/ 672 w 689"/>
                    <a:gd name="T31" fmla="*/ 65 h 378"/>
                    <a:gd name="T32" fmla="*/ 688 w 689"/>
                    <a:gd name="T33" fmla="*/ 33 h 378"/>
                    <a:gd name="T34" fmla="*/ 688 w 689"/>
                    <a:gd name="T35" fmla="*/ 33 h 378"/>
                    <a:gd name="T36" fmla="*/ 663 w 689"/>
                    <a:gd name="T37" fmla="*/ 8 h 378"/>
                    <a:gd name="T38" fmla="*/ 663 w 689"/>
                    <a:gd name="T39" fmla="*/ 8 h 378"/>
                    <a:gd name="T40" fmla="*/ 606 w 689"/>
                    <a:gd name="T41" fmla="*/ 0 h 378"/>
                    <a:gd name="T42" fmla="*/ 82 w 689"/>
                    <a:gd name="T43" fmla="*/ 0 h 378"/>
                    <a:gd name="T44" fmla="*/ 82 w 689"/>
                    <a:gd name="T45" fmla="*/ 0 h 378"/>
                    <a:gd name="T46" fmla="*/ 24 w 689"/>
                    <a:gd name="T47" fmla="*/ 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9" h="378">
                      <a:moveTo>
                        <a:pt x="24" y="8"/>
                      </a:moveTo>
                      <a:lnTo>
                        <a:pt x="24" y="8"/>
                      </a:lnTo>
                      <a:cubicBezTo>
                        <a:pt x="8" y="14"/>
                        <a:pt x="0" y="22"/>
                        <a:pt x="0" y="33"/>
                      </a:cubicBezTo>
                      <a:lnTo>
                        <a:pt x="0" y="33"/>
                      </a:lnTo>
                      <a:cubicBezTo>
                        <a:pt x="0" y="44"/>
                        <a:pt x="5" y="54"/>
                        <a:pt x="16" y="65"/>
                      </a:cubicBezTo>
                      <a:lnTo>
                        <a:pt x="49" y="98"/>
                      </a:lnTo>
                      <a:lnTo>
                        <a:pt x="147" y="196"/>
                      </a:lnTo>
                      <a:lnTo>
                        <a:pt x="180" y="229"/>
                      </a:lnTo>
                      <a:lnTo>
                        <a:pt x="213" y="262"/>
                      </a:lnTo>
                      <a:lnTo>
                        <a:pt x="311" y="360"/>
                      </a:lnTo>
                      <a:lnTo>
                        <a:pt x="311" y="360"/>
                      </a:lnTo>
                      <a:cubicBezTo>
                        <a:pt x="322" y="371"/>
                        <a:pt x="333" y="377"/>
                        <a:pt x="344" y="377"/>
                      </a:cubicBezTo>
                      <a:lnTo>
                        <a:pt x="344" y="377"/>
                      </a:lnTo>
                      <a:cubicBezTo>
                        <a:pt x="355" y="377"/>
                        <a:pt x="366" y="371"/>
                        <a:pt x="377" y="360"/>
                      </a:cubicBezTo>
                      <a:lnTo>
                        <a:pt x="672" y="65"/>
                      </a:lnTo>
                      <a:lnTo>
                        <a:pt x="672" y="65"/>
                      </a:lnTo>
                      <a:cubicBezTo>
                        <a:pt x="683" y="54"/>
                        <a:pt x="688" y="44"/>
                        <a:pt x="688" y="33"/>
                      </a:cubicBezTo>
                      <a:lnTo>
                        <a:pt x="688" y="33"/>
                      </a:lnTo>
                      <a:cubicBezTo>
                        <a:pt x="688" y="22"/>
                        <a:pt x="680" y="14"/>
                        <a:pt x="663" y="8"/>
                      </a:cubicBezTo>
                      <a:lnTo>
                        <a:pt x="663" y="8"/>
                      </a:lnTo>
                      <a:cubicBezTo>
                        <a:pt x="647" y="3"/>
                        <a:pt x="628" y="0"/>
                        <a:pt x="606" y="0"/>
                      </a:cubicBezTo>
                      <a:lnTo>
                        <a:pt x="82" y="0"/>
                      </a:lnTo>
                      <a:lnTo>
                        <a:pt x="82" y="0"/>
                      </a:lnTo>
                      <a:cubicBezTo>
                        <a:pt x="60" y="0"/>
                        <a:pt x="41" y="3"/>
                        <a:pt x="24" y="8"/>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Freeform 50">
                  <a:extLst>
                    <a:ext uri="{FF2B5EF4-FFF2-40B4-BE49-F238E27FC236}">
                      <a16:creationId xmlns:a16="http://schemas.microsoft.com/office/drawing/2014/main" id="{BB42233C-35B5-CD4A-AAC6-564E977330D6}"/>
                    </a:ext>
                  </a:extLst>
                </p:cNvPr>
                <p:cNvSpPr>
                  <a:spLocks noChangeArrowheads="1"/>
                </p:cNvSpPr>
                <p:nvPr/>
              </p:nvSpPr>
              <p:spPr bwMode="auto">
                <a:xfrm>
                  <a:off x="1728788" y="2260600"/>
                  <a:ext cx="328612" cy="328613"/>
                </a:xfrm>
                <a:custGeom>
                  <a:avLst/>
                  <a:gdLst>
                    <a:gd name="T0" fmla="*/ 775 w 913"/>
                    <a:gd name="T1" fmla="*/ 432 h 914"/>
                    <a:gd name="T2" fmla="*/ 718 w 913"/>
                    <a:gd name="T3" fmla="*/ 358 h 914"/>
                    <a:gd name="T4" fmla="*/ 652 w 913"/>
                    <a:gd name="T5" fmla="*/ 293 h 914"/>
                    <a:gd name="T6" fmla="*/ 521 w 913"/>
                    <a:gd name="T7" fmla="*/ 162 h 914"/>
                    <a:gd name="T8" fmla="*/ 488 w 913"/>
                    <a:gd name="T9" fmla="*/ 140 h 914"/>
                    <a:gd name="T10" fmla="*/ 480 w 913"/>
                    <a:gd name="T11" fmla="*/ 137 h 914"/>
                    <a:gd name="T12" fmla="*/ 431 w 913"/>
                    <a:gd name="T13" fmla="*/ 137 h 914"/>
                    <a:gd name="T14" fmla="*/ 390 w 913"/>
                    <a:gd name="T15" fmla="*/ 162 h 914"/>
                    <a:gd name="T16" fmla="*/ 324 w 913"/>
                    <a:gd name="T17" fmla="*/ 227 h 914"/>
                    <a:gd name="T18" fmla="*/ 259 w 913"/>
                    <a:gd name="T19" fmla="*/ 293 h 914"/>
                    <a:gd name="T20" fmla="*/ 193 w 913"/>
                    <a:gd name="T21" fmla="*/ 358 h 914"/>
                    <a:gd name="T22" fmla="*/ 160 w 913"/>
                    <a:gd name="T23" fmla="*/ 391 h 914"/>
                    <a:gd name="T24" fmla="*/ 136 w 913"/>
                    <a:gd name="T25" fmla="*/ 432 h 914"/>
                    <a:gd name="T26" fmla="*/ 136 w 913"/>
                    <a:gd name="T27" fmla="*/ 481 h 914"/>
                    <a:gd name="T28" fmla="*/ 390 w 913"/>
                    <a:gd name="T29" fmla="*/ 752 h 914"/>
                    <a:gd name="T30" fmla="*/ 431 w 913"/>
                    <a:gd name="T31" fmla="*/ 776 h 914"/>
                    <a:gd name="T32" fmla="*/ 480 w 913"/>
                    <a:gd name="T33" fmla="*/ 776 h 914"/>
                    <a:gd name="T34" fmla="*/ 488 w 913"/>
                    <a:gd name="T35" fmla="*/ 773 h 914"/>
                    <a:gd name="T36" fmla="*/ 521 w 913"/>
                    <a:gd name="T37" fmla="*/ 752 h 914"/>
                    <a:gd name="T38" fmla="*/ 620 w 913"/>
                    <a:gd name="T39" fmla="*/ 654 h 914"/>
                    <a:gd name="T40" fmla="*/ 751 w 913"/>
                    <a:gd name="T41" fmla="*/ 523 h 914"/>
                    <a:gd name="T42" fmla="*/ 775 w 913"/>
                    <a:gd name="T43" fmla="*/ 481 h 914"/>
                    <a:gd name="T44" fmla="*/ 775 w 913"/>
                    <a:gd name="T45" fmla="*/ 432 h 914"/>
                    <a:gd name="T46" fmla="*/ 906 w 913"/>
                    <a:gd name="T47" fmla="*/ 432 h 914"/>
                    <a:gd name="T48" fmla="*/ 906 w 913"/>
                    <a:gd name="T49" fmla="*/ 481 h 914"/>
                    <a:gd name="T50" fmla="*/ 849 w 913"/>
                    <a:gd name="T51" fmla="*/ 555 h 914"/>
                    <a:gd name="T52" fmla="*/ 718 w 913"/>
                    <a:gd name="T53" fmla="*/ 686 h 914"/>
                    <a:gd name="T54" fmla="*/ 652 w 913"/>
                    <a:gd name="T55" fmla="*/ 752 h 914"/>
                    <a:gd name="T56" fmla="*/ 521 w 913"/>
                    <a:gd name="T57" fmla="*/ 882 h 914"/>
                    <a:gd name="T58" fmla="*/ 488 w 913"/>
                    <a:gd name="T59" fmla="*/ 904 h 914"/>
                    <a:gd name="T60" fmla="*/ 480 w 913"/>
                    <a:gd name="T61" fmla="*/ 907 h 914"/>
                    <a:gd name="T62" fmla="*/ 431 w 913"/>
                    <a:gd name="T63" fmla="*/ 907 h 914"/>
                    <a:gd name="T64" fmla="*/ 390 w 913"/>
                    <a:gd name="T65" fmla="*/ 882 h 914"/>
                    <a:gd name="T66" fmla="*/ 324 w 913"/>
                    <a:gd name="T67" fmla="*/ 817 h 914"/>
                    <a:gd name="T68" fmla="*/ 259 w 913"/>
                    <a:gd name="T69" fmla="*/ 752 h 914"/>
                    <a:gd name="T70" fmla="*/ 193 w 913"/>
                    <a:gd name="T71" fmla="*/ 686 h 914"/>
                    <a:gd name="T72" fmla="*/ 128 w 913"/>
                    <a:gd name="T73" fmla="*/ 621 h 914"/>
                    <a:gd name="T74" fmla="*/ 62 w 913"/>
                    <a:gd name="T75" fmla="*/ 555 h 914"/>
                    <a:gd name="T76" fmla="*/ 29 w 913"/>
                    <a:gd name="T77" fmla="*/ 523 h 914"/>
                    <a:gd name="T78" fmla="*/ 5 w 913"/>
                    <a:gd name="T79" fmla="*/ 481 h 914"/>
                    <a:gd name="T80" fmla="*/ 5 w 913"/>
                    <a:gd name="T81" fmla="*/ 432 h 914"/>
                    <a:gd name="T82" fmla="*/ 62 w 913"/>
                    <a:gd name="T83" fmla="*/ 358 h 914"/>
                    <a:gd name="T84" fmla="*/ 193 w 913"/>
                    <a:gd name="T85" fmla="*/ 227 h 914"/>
                    <a:gd name="T86" fmla="*/ 324 w 913"/>
                    <a:gd name="T87" fmla="*/ 96 h 914"/>
                    <a:gd name="T88" fmla="*/ 390 w 913"/>
                    <a:gd name="T89" fmla="*/ 30 h 914"/>
                    <a:gd name="T90" fmla="*/ 431 w 913"/>
                    <a:gd name="T91" fmla="*/ 6 h 914"/>
                    <a:gd name="T92" fmla="*/ 480 w 913"/>
                    <a:gd name="T93" fmla="*/ 6 h 914"/>
                    <a:gd name="T94" fmla="*/ 488 w 913"/>
                    <a:gd name="T95" fmla="*/ 9 h 914"/>
                    <a:gd name="T96" fmla="*/ 521 w 913"/>
                    <a:gd name="T97" fmla="*/ 30 h 914"/>
                    <a:gd name="T98" fmla="*/ 587 w 913"/>
                    <a:gd name="T99" fmla="*/ 96 h 914"/>
                    <a:gd name="T100" fmla="*/ 652 w 913"/>
                    <a:gd name="T101" fmla="*/ 162 h 914"/>
                    <a:gd name="T102" fmla="*/ 718 w 913"/>
                    <a:gd name="T103" fmla="*/ 227 h 914"/>
                    <a:gd name="T104" fmla="*/ 783 w 913"/>
                    <a:gd name="T105" fmla="*/ 293 h 914"/>
                    <a:gd name="T106" fmla="*/ 849 w 913"/>
                    <a:gd name="T107" fmla="*/ 358 h 914"/>
                    <a:gd name="T108" fmla="*/ 882 w 913"/>
                    <a:gd name="T109" fmla="*/ 391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3" h="914">
                      <a:moveTo>
                        <a:pt x="775" y="432"/>
                      </a:moveTo>
                      <a:lnTo>
                        <a:pt x="775" y="432"/>
                      </a:lnTo>
                      <a:cubicBezTo>
                        <a:pt x="770" y="415"/>
                        <a:pt x="761" y="402"/>
                        <a:pt x="751" y="391"/>
                      </a:cubicBezTo>
                      <a:lnTo>
                        <a:pt x="718" y="358"/>
                      </a:lnTo>
                      <a:lnTo>
                        <a:pt x="685" y="326"/>
                      </a:lnTo>
                      <a:lnTo>
                        <a:pt x="652" y="293"/>
                      </a:lnTo>
                      <a:lnTo>
                        <a:pt x="554" y="194"/>
                      </a:lnTo>
                      <a:lnTo>
                        <a:pt x="521" y="162"/>
                      </a:lnTo>
                      <a:lnTo>
                        <a:pt x="521" y="162"/>
                      </a:lnTo>
                      <a:cubicBezTo>
                        <a:pt x="512" y="152"/>
                        <a:pt x="501" y="146"/>
                        <a:pt x="488" y="140"/>
                      </a:cubicBezTo>
                      <a:lnTo>
                        <a:pt x="488" y="140"/>
                      </a:lnTo>
                      <a:cubicBezTo>
                        <a:pt x="486" y="139"/>
                        <a:pt x="483" y="138"/>
                        <a:pt x="480" y="137"/>
                      </a:cubicBezTo>
                      <a:lnTo>
                        <a:pt x="480" y="137"/>
                      </a:lnTo>
                      <a:cubicBezTo>
                        <a:pt x="463" y="132"/>
                        <a:pt x="448" y="132"/>
                        <a:pt x="431" y="137"/>
                      </a:cubicBezTo>
                      <a:lnTo>
                        <a:pt x="431" y="137"/>
                      </a:lnTo>
                      <a:cubicBezTo>
                        <a:pt x="415" y="142"/>
                        <a:pt x="401" y="151"/>
                        <a:pt x="390" y="162"/>
                      </a:cubicBezTo>
                      <a:lnTo>
                        <a:pt x="357" y="194"/>
                      </a:lnTo>
                      <a:lnTo>
                        <a:pt x="324" y="227"/>
                      </a:lnTo>
                      <a:lnTo>
                        <a:pt x="292" y="260"/>
                      </a:lnTo>
                      <a:lnTo>
                        <a:pt x="259" y="293"/>
                      </a:lnTo>
                      <a:lnTo>
                        <a:pt x="226" y="326"/>
                      </a:lnTo>
                      <a:lnTo>
                        <a:pt x="193" y="358"/>
                      </a:lnTo>
                      <a:lnTo>
                        <a:pt x="160" y="391"/>
                      </a:lnTo>
                      <a:lnTo>
                        <a:pt x="160" y="391"/>
                      </a:lnTo>
                      <a:cubicBezTo>
                        <a:pt x="150" y="402"/>
                        <a:pt x="142" y="415"/>
                        <a:pt x="136" y="432"/>
                      </a:cubicBezTo>
                      <a:lnTo>
                        <a:pt x="136" y="432"/>
                      </a:lnTo>
                      <a:cubicBezTo>
                        <a:pt x="131" y="449"/>
                        <a:pt x="131" y="465"/>
                        <a:pt x="136" y="481"/>
                      </a:cubicBezTo>
                      <a:lnTo>
                        <a:pt x="136" y="481"/>
                      </a:lnTo>
                      <a:cubicBezTo>
                        <a:pt x="142" y="498"/>
                        <a:pt x="150" y="511"/>
                        <a:pt x="160" y="523"/>
                      </a:cubicBezTo>
                      <a:lnTo>
                        <a:pt x="390" y="752"/>
                      </a:lnTo>
                      <a:lnTo>
                        <a:pt x="390" y="752"/>
                      </a:lnTo>
                      <a:cubicBezTo>
                        <a:pt x="401" y="763"/>
                        <a:pt x="415" y="771"/>
                        <a:pt x="431" y="776"/>
                      </a:cubicBezTo>
                      <a:lnTo>
                        <a:pt x="431" y="776"/>
                      </a:lnTo>
                      <a:cubicBezTo>
                        <a:pt x="448" y="782"/>
                        <a:pt x="463" y="782"/>
                        <a:pt x="480" y="776"/>
                      </a:cubicBezTo>
                      <a:lnTo>
                        <a:pt x="480" y="776"/>
                      </a:lnTo>
                      <a:cubicBezTo>
                        <a:pt x="483" y="776"/>
                        <a:pt x="486" y="775"/>
                        <a:pt x="488" y="773"/>
                      </a:cubicBezTo>
                      <a:lnTo>
                        <a:pt x="488" y="773"/>
                      </a:lnTo>
                      <a:cubicBezTo>
                        <a:pt x="501" y="768"/>
                        <a:pt x="512" y="761"/>
                        <a:pt x="521" y="752"/>
                      </a:cubicBezTo>
                      <a:lnTo>
                        <a:pt x="587" y="686"/>
                      </a:lnTo>
                      <a:lnTo>
                        <a:pt x="620" y="654"/>
                      </a:lnTo>
                      <a:lnTo>
                        <a:pt x="652" y="621"/>
                      </a:lnTo>
                      <a:lnTo>
                        <a:pt x="751" y="523"/>
                      </a:lnTo>
                      <a:lnTo>
                        <a:pt x="751" y="523"/>
                      </a:lnTo>
                      <a:cubicBezTo>
                        <a:pt x="761" y="511"/>
                        <a:pt x="770" y="498"/>
                        <a:pt x="775" y="481"/>
                      </a:cubicBezTo>
                      <a:lnTo>
                        <a:pt x="775" y="481"/>
                      </a:lnTo>
                      <a:cubicBezTo>
                        <a:pt x="781" y="465"/>
                        <a:pt x="781" y="449"/>
                        <a:pt x="775" y="432"/>
                      </a:cubicBezTo>
                      <a:close/>
                      <a:moveTo>
                        <a:pt x="906" y="432"/>
                      </a:moveTo>
                      <a:lnTo>
                        <a:pt x="906" y="432"/>
                      </a:lnTo>
                      <a:cubicBezTo>
                        <a:pt x="912" y="449"/>
                        <a:pt x="912" y="465"/>
                        <a:pt x="906" y="481"/>
                      </a:cubicBezTo>
                      <a:lnTo>
                        <a:pt x="906" y="481"/>
                      </a:lnTo>
                      <a:cubicBezTo>
                        <a:pt x="901" y="498"/>
                        <a:pt x="893" y="511"/>
                        <a:pt x="882" y="523"/>
                      </a:cubicBezTo>
                      <a:lnTo>
                        <a:pt x="849" y="555"/>
                      </a:lnTo>
                      <a:lnTo>
                        <a:pt x="816" y="588"/>
                      </a:lnTo>
                      <a:lnTo>
                        <a:pt x="718" y="686"/>
                      </a:lnTo>
                      <a:lnTo>
                        <a:pt x="685" y="719"/>
                      </a:lnTo>
                      <a:lnTo>
                        <a:pt x="652" y="752"/>
                      </a:lnTo>
                      <a:lnTo>
                        <a:pt x="554" y="850"/>
                      </a:lnTo>
                      <a:lnTo>
                        <a:pt x="521" y="882"/>
                      </a:lnTo>
                      <a:lnTo>
                        <a:pt x="521" y="882"/>
                      </a:lnTo>
                      <a:cubicBezTo>
                        <a:pt x="512" y="892"/>
                        <a:pt x="501" y="899"/>
                        <a:pt x="488" y="904"/>
                      </a:cubicBezTo>
                      <a:lnTo>
                        <a:pt x="488" y="904"/>
                      </a:lnTo>
                      <a:cubicBezTo>
                        <a:pt x="486" y="906"/>
                        <a:pt x="483" y="907"/>
                        <a:pt x="480" y="907"/>
                      </a:cubicBezTo>
                      <a:lnTo>
                        <a:pt x="480" y="907"/>
                      </a:lnTo>
                      <a:cubicBezTo>
                        <a:pt x="463" y="913"/>
                        <a:pt x="448" y="913"/>
                        <a:pt x="431" y="907"/>
                      </a:cubicBezTo>
                      <a:lnTo>
                        <a:pt x="431" y="907"/>
                      </a:lnTo>
                      <a:cubicBezTo>
                        <a:pt x="415" y="902"/>
                        <a:pt x="401" y="894"/>
                        <a:pt x="390" y="882"/>
                      </a:cubicBezTo>
                      <a:lnTo>
                        <a:pt x="357" y="850"/>
                      </a:lnTo>
                      <a:lnTo>
                        <a:pt x="324" y="817"/>
                      </a:lnTo>
                      <a:lnTo>
                        <a:pt x="292" y="785"/>
                      </a:lnTo>
                      <a:lnTo>
                        <a:pt x="259" y="752"/>
                      </a:lnTo>
                      <a:lnTo>
                        <a:pt x="226" y="719"/>
                      </a:lnTo>
                      <a:lnTo>
                        <a:pt x="193" y="686"/>
                      </a:lnTo>
                      <a:lnTo>
                        <a:pt x="160" y="654"/>
                      </a:lnTo>
                      <a:lnTo>
                        <a:pt x="128" y="621"/>
                      </a:lnTo>
                      <a:lnTo>
                        <a:pt x="95" y="588"/>
                      </a:lnTo>
                      <a:lnTo>
                        <a:pt x="62" y="555"/>
                      </a:lnTo>
                      <a:lnTo>
                        <a:pt x="29" y="523"/>
                      </a:lnTo>
                      <a:lnTo>
                        <a:pt x="29" y="523"/>
                      </a:lnTo>
                      <a:cubicBezTo>
                        <a:pt x="18" y="511"/>
                        <a:pt x="11" y="498"/>
                        <a:pt x="5" y="481"/>
                      </a:cubicBezTo>
                      <a:lnTo>
                        <a:pt x="5" y="481"/>
                      </a:lnTo>
                      <a:cubicBezTo>
                        <a:pt x="0" y="465"/>
                        <a:pt x="0" y="449"/>
                        <a:pt x="5" y="432"/>
                      </a:cubicBezTo>
                      <a:lnTo>
                        <a:pt x="5" y="432"/>
                      </a:lnTo>
                      <a:cubicBezTo>
                        <a:pt x="11" y="415"/>
                        <a:pt x="18" y="402"/>
                        <a:pt x="29" y="391"/>
                      </a:cubicBezTo>
                      <a:lnTo>
                        <a:pt x="62" y="358"/>
                      </a:lnTo>
                      <a:lnTo>
                        <a:pt x="160" y="260"/>
                      </a:lnTo>
                      <a:lnTo>
                        <a:pt x="193" y="227"/>
                      </a:lnTo>
                      <a:lnTo>
                        <a:pt x="226" y="194"/>
                      </a:lnTo>
                      <a:lnTo>
                        <a:pt x="324" y="96"/>
                      </a:lnTo>
                      <a:lnTo>
                        <a:pt x="357" y="63"/>
                      </a:lnTo>
                      <a:lnTo>
                        <a:pt x="390" y="30"/>
                      </a:lnTo>
                      <a:lnTo>
                        <a:pt x="390" y="30"/>
                      </a:lnTo>
                      <a:cubicBezTo>
                        <a:pt x="401" y="20"/>
                        <a:pt x="415" y="11"/>
                        <a:pt x="431" y="6"/>
                      </a:cubicBezTo>
                      <a:lnTo>
                        <a:pt x="431" y="6"/>
                      </a:lnTo>
                      <a:cubicBezTo>
                        <a:pt x="448" y="0"/>
                        <a:pt x="463" y="0"/>
                        <a:pt x="480" y="6"/>
                      </a:cubicBezTo>
                      <a:lnTo>
                        <a:pt x="480" y="6"/>
                      </a:lnTo>
                      <a:cubicBezTo>
                        <a:pt x="483" y="7"/>
                        <a:pt x="486" y="8"/>
                        <a:pt x="488" y="9"/>
                      </a:cubicBezTo>
                      <a:lnTo>
                        <a:pt x="488" y="9"/>
                      </a:lnTo>
                      <a:cubicBezTo>
                        <a:pt x="501" y="15"/>
                        <a:pt x="512" y="21"/>
                        <a:pt x="521" y="30"/>
                      </a:cubicBezTo>
                      <a:lnTo>
                        <a:pt x="554" y="63"/>
                      </a:lnTo>
                      <a:lnTo>
                        <a:pt x="587" y="96"/>
                      </a:lnTo>
                      <a:lnTo>
                        <a:pt x="620" y="129"/>
                      </a:lnTo>
                      <a:lnTo>
                        <a:pt x="652" y="162"/>
                      </a:lnTo>
                      <a:lnTo>
                        <a:pt x="685" y="194"/>
                      </a:lnTo>
                      <a:lnTo>
                        <a:pt x="718" y="227"/>
                      </a:lnTo>
                      <a:lnTo>
                        <a:pt x="751" y="260"/>
                      </a:lnTo>
                      <a:lnTo>
                        <a:pt x="783" y="293"/>
                      </a:lnTo>
                      <a:lnTo>
                        <a:pt x="816" y="326"/>
                      </a:lnTo>
                      <a:lnTo>
                        <a:pt x="849" y="358"/>
                      </a:lnTo>
                      <a:lnTo>
                        <a:pt x="882" y="391"/>
                      </a:lnTo>
                      <a:lnTo>
                        <a:pt x="882" y="391"/>
                      </a:lnTo>
                      <a:cubicBezTo>
                        <a:pt x="893" y="402"/>
                        <a:pt x="901" y="415"/>
                        <a:pt x="906" y="432"/>
                      </a:cubicBezTo>
                      <a:close/>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Freeform 51">
                  <a:extLst>
                    <a:ext uri="{FF2B5EF4-FFF2-40B4-BE49-F238E27FC236}">
                      <a16:creationId xmlns:a16="http://schemas.microsoft.com/office/drawing/2014/main" id="{BAE97F58-9E08-5A44-AE1C-D6937C308C8C}"/>
                    </a:ext>
                  </a:extLst>
                </p:cNvPr>
                <p:cNvSpPr>
                  <a:spLocks noChangeArrowheads="1"/>
                </p:cNvSpPr>
                <p:nvPr/>
              </p:nvSpPr>
              <p:spPr bwMode="auto">
                <a:xfrm>
                  <a:off x="1331913" y="2284413"/>
                  <a:ext cx="247650" cy="284162"/>
                </a:xfrm>
                <a:custGeom>
                  <a:avLst/>
                  <a:gdLst>
                    <a:gd name="T0" fmla="*/ 664 w 689"/>
                    <a:gd name="T1" fmla="*/ 778 h 788"/>
                    <a:gd name="T2" fmla="*/ 664 w 689"/>
                    <a:gd name="T3" fmla="*/ 778 h 788"/>
                    <a:gd name="T4" fmla="*/ 688 w 689"/>
                    <a:gd name="T5" fmla="*/ 754 h 788"/>
                    <a:gd name="T6" fmla="*/ 688 w 689"/>
                    <a:gd name="T7" fmla="*/ 754 h 788"/>
                    <a:gd name="T8" fmla="*/ 672 w 689"/>
                    <a:gd name="T9" fmla="*/ 722 h 788"/>
                    <a:gd name="T10" fmla="*/ 639 w 689"/>
                    <a:gd name="T11" fmla="*/ 689 h 788"/>
                    <a:gd name="T12" fmla="*/ 606 w 689"/>
                    <a:gd name="T13" fmla="*/ 656 h 788"/>
                    <a:gd name="T14" fmla="*/ 574 w 689"/>
                    <a:gd name="T15" fmla="*/ 623 h 788"/>
                    <a:gd name="T16" fmla="*/ 540 w 689"/>
                    <a:gd name="T17" fmla="*/ 591 h 788"/>
                    <a:gd name="T18" fmla="*/ 508 w 689"/>
                    <a:gd name="T19" fmla="*/ 558 h 788"/>
                    <a:gd name="T20" fmla="*/ 475 w 689"/>
                    <a:gd name="T21" fmla="*/ 525 h 788"/>
                    <a:gd name="T22" fmla="*/ 442 w 689"/>
                    <a:gd name="T23" fmla="*/ 492 h 788"/>
                    <a:gd name="T24" fmla="*/ 409 w 689"/>
                    <a:gd name="T25" fmla="*/ 460 h 788"/>
                    <a:gd name="T26" fmla="*/ 409 w 689"/>
                    <a:gd name="T27" fmla="*/ 460 h 788"/>
                    <a:gd name="T28" fmla="*/ 384 w 689"/>
                    <a:gd name="T29" fmla="*/ 418 h 788"/>
                    <a:gd name="T30" fmla="*/ 384 w 689"/>
                    <a:gd name="T31" fmla="*/ 418 h 788"/>
                    <a:gd name="T32" fmla="*/ 384 w 689"/>
                    <a:gd name="T33" fmla="*/ 369 h 788"/>
                    <a:gd name="T34" fmla="*/ 384 w 689"/>
                    <a:gd name="T35" fmla="*/ 369 h 788"/>
                    <a:gd name="T36" fmla="*/ 409 w 689"/>
                    <a:gd name="T37" fmla="*/ 328 h 788"/>
                    <a:gd name="T38" fmla="*/ 672 w 689"/>
                    <a:gd name="T39" fmla="*/ 66 h 788"/>
                    <a:gd name="T40" fmla="*/ 672 w 689"/>
                    <a:gd name="T41" fmla="*/ 66 h 788"/>
                    <a:gd name="T42" fmla="*/ 688 w 689"/>
                    <a:gd name="T43" fmla="*/ 33 h 788"/>
                    <a:gd name="T44" fmla="*/ 688 w 689"/>
                    <a:gd name="T45" fmla="*/ 33 h 788"/>
                    <a:gd name="T46" fmla="*/ 664 w 689"/>
                    <a:gd name="T47" fmla="*/ 8 h 788"/>
                    <a:gd name="T48" fmla="*/ 664 w 689"/>
                    <a:gd name="T49" fmla="*/ 8 h 788"/>
                    <a:gd name="T50" fmla="*/ 606 w 689"/>
                    <a:gd name="T51" fmla="*/ 0 h 788"/>
                    <a:gd name="T52" fmla="*/ 81 w 689"/>
                    <a:gd name="T53" fmla="*/ 0 h 788"/>
                    <a:gd name="T54" fmla="*/ 81 w 689"/>
                    <a:gd name="T55" fmla="*/ 0 h 788"/>
                    <a:gd name="T56" fmla="*/ 24 w 689"/>
                    <a:gd name="T57" fmla="*/ 8 h 788"/>
                    <a:gd name="T58" fmla="*/ 24 w 689"/>
                    <a:gd name="T59" fmla="*/ 8 h 788"/>
                    <a:gd name="T60" fmla="*/ 0 w 689"/>
                    <a:gd name="T61" fmla="*/ 33 h 788"/>
                    <a:gd name="T62" fmla="*/ 0 w 689"/>
                    <a:gd name="T63" fmla="*/ 33 h 788"/>
                    <a:gd name="T64" fmla="*/ 16 w 689"/>
                    <a:gd name="T65" fmla="*/ 66 h 788"/>
                    <a:gd name="T66" fmla="*/ 49 w 689"/>
                    <a:gd name="T67" fmla="*/ 99 h 788"/>
                    <a:gd name="T68" fmla="*/ 81 w 689"/>
                    <a:gd name="T69" fmla="*/ 131 h 788"/>
                    <a:gd name="T70" fmla="*/ 114 w 689"/>
                    <a:gd name="T71" fmla="*/ 164 h 788"/>
                    <a:gd name="T72" fmla="*/ 147 w 689"/>
                    <a:gd name="T73" fmla="*/ 197 h 788"/>
                    <a:gd name="T74" fmla="*/ 180 w 689"/>
                    <a:gd name="T75" fmla="*/ 230 h 788"/>
                    <a:gd name="T76" fmla="*/ 212 w 689"/>
                    <a:gd name="T77" fmla="*/ 263 h 788"/>
                    <a:gd name="T78" fmla="*/ 245 w 689"/>
                    <a:gd name="T79" fmla="*/ 296 h 788"/>
                    <a:gd name="T80" fmla="*/ 278 w 689"/>
                    <a:gd name="T81" fmla="*/ 328 h 788"/>
                    <a:gd name="T82" fmla="*/ 278 w 689"/>
                    <a:gd name="T83" fmla="*/ 328 h 788"/>
                    <a:gd name="T84" fmla="*/ 303 w 689"/>
                    <a:gd name="T85" fmla="*/ 369 h 788"/>
                    <a:gd name="T86" fmla="*/ 303 w 689"/>
                    <a:gd name="T87" fmla="*/ 369 h 788"/>
                    <a:gd name="T88" fmla="*/ 303 w 689"/>
                    <a:gd name="T89" fmla="*/ 418 h 788"/>
                    <a:gd name="T90" fmla="*/ 303 w 689"/>
                    <a:gd name="T91" fmla="*/ 418 h 788"/>
                    <a:gd name="T92" fmla="*/ 278 w 689"/>
                    <a:gd name="T93" fmla="*/ 460 h 788"/>
                    <a:gd name="T94" fmla="*/ 16 w 689"/>
                    <a:gd name="T95" fmla="*/ 722 h 788"/>
                    <a:gd name="T96" fmla="*/ 16 w 689"/>
                    <a:gd name="T97" fmla="*/ 722 h 788"/>
                    <a:gd name="T98" fmla="*/ 0 w 689"/>
                    <a:gd name="T99" fmla="*/ 754 h 788"/>
                    <a:gd name="T100" fmla="*/ 0 w 689"/>
                    <a:gd name="T101" fmla="*/ 754 h 788"/>
                    <a:gd name="T102" fmla="*/ 24 w 689"/>
                    <a:gd name="T103" fmla="*/ 778 h 788"/>
                    <a:gd name="T104" fmla="*/ 24 w 689"/>
                    <a:gd name="T105" fmla="*/ 778 h 788"/>
                    <a:gd name="T106" fmla="*/ 81 w 689"/>
                    <a:gd name="T107" fmla="*/ 787 h 788"/>
                    <a:gd name="T108" fmla="*/ 606 w 689"/>
                    <a:gd name="T109" fmla="*/ 787 h 788"/>
                    <a:gd name="T110" fmla="*/ 606 w 689"/>
                    <a:gd name="T111" fmla="*/ 787 h 788"/>
                    <a:gd name="T112" fmla="*/ 664 w 689"/>
                    <a:gd name="T113" fmla="*/ 77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9" h="788">
                      <a:moveTo>
                        <a:pt x="664" y="778"/>
                      </a:moveTo>
                      <a:lnTo>
                        <a:pt x="664" y="778"/>
                      </a:lnTo>
                      <a:cubicBezTo>
                        <a:pt x="679" y="773"/>
                        <a:pt x="688" y="765"/>
                        <a:pt x="688" y="754"/>
                      </a:cubicBezTo>
                      <a:lnTo>
                        <a:pt x="688" y="754"/>
                      </a:lnTo>
                      <a:cubicBezTo>
                        <a:pt x="688" y="743"/>
                        <a:pt x="682" y="732"/>
                        <a:pt x="672" y="722"/>
                      </a:cubicBezTo>
                      <a:lnTo>
                        <a:pt x="639" y="689"/>
                      </a:lnTo>
                      <a:lnTo>
                        <a:pt x="606" y="656"/>
                      </a:lnTo>
                      <a:lnTo>
                        <a:pt x="574" y="623"/>
                      </a:lnTo>
                      <a:lnTo>
                        <a:pt x="540" y="591"/>
                      </a:lnTo>
                      <a:lnTo>
                        <a:pt x="508" y="558"/>
                      </a:lnTo>
                      <a:lnTo>
                        <a:pt x="475" y="525"/>
                      </a:lnTo>
                      <a:lnTo>
                        <a:pt x="442" y="492"/>
                      </a:lnTo>
                      <a:lnTo>
                        <a:pt x="409" y="460"/>
                      </a:lnTo>
                      <a:lnTo>
                        <a:pt x="409" y="460"/>
                      </a:lnTo>
                      <a:cubicBezTo>
                        <a:pt x="398" y="448"/>
                        <a:pt x="390" y="435"/>
                        <a:pt x="384" y="418"/>
                      </a:cubicBezTo>
                      <a:lnTo>
                        <a:pt x="384" y="418"/>
                      </a:lnTo>
                      <a:cubicBezTo>
                        <a:pt x="379" y="402"/>
                        <a:pt x="379" y="386"/>
                        <a:pt x="384" y="369"/>
                      </a:cubicBezTo>
                      <a:lnTo>
                        <a:pt x="384" y="369"/>
                      </a:lnTo>
                      <a:cubicBezTo>
                        <a:pt x="390" y="352"/>
                        <a:pt x="398" y="339"/>
                        <a:pt x="409" y="328"/>
                      </a:cubicBezTo>
                      <a:lnTo>
                        <a:pt x="672" y="66"/>
                      </a:lnTo>
                      <a:lnTo>
                        <a:pt x="672" y="66"/>
                      </a:lnTo>
                      <a:cubicBezTo>
                        <a:pt x="682" y="55"/>
                        <a:pt x="688" y="44"/>
                        <a:pt x="688" y="33"/>
                      </a:cubicBezTo>
                      <a:lnTo>
                        <a:pt x="688" y="33"/>
                      </a:lnTo>
                      <a:cubicBezTo>
                        <a:pt x="688" y="23"/>
                        <a:pt x="679" y="14"/>
                        <a:pt x="664" y="8"/>
                      </a:cubicBezTo>
                      <a:lnTo>
                        <a:pt x="664" y="8"/>
                      </a:lnTo>
                      <a:cubicBezTo>
                        <a:pt x="647" y="3"/>
                        <a:pt x="628" y="0"/>
                        <a:pt x="606" y="0"/>
                      </a:cubicBezTo>
                      <a:lnTo>
                        <a:pt x="81" y="0"/>
                      </a:lnTo>
                      <a:lnTo>
                        <a:pt x="81" y="0"/>
                      </a:lnTo>
                      <a:cubicBezTo>
                        <a:pt x="60" y="0"/>
                        <a:pt x="41" y="3"/>
                        <a:pt x="24" y="8"/>
                      </a:cubicBezTo>
                      <a:lnTo>
                        <a:pt x="24" y="8"/>
                      </a:lnTo>
                      <a:cubicBezTo>
                        <a:pt x="8" y="14"/>
                        <a:pt x="0" y="23"/>
                        <a:pt x="0" y="33"/>
                      </a:cubicBezTo>
                      <a:lnTo>
                        <a:pt x="0" y="33"/>
                      </a:lnTo>
                      <a:cubicBezTo>
                        <a:pt x="0" y="44"/>
                        <a:pt x="5" y="55"/>
                        <a:pt x="16" y="66"/>
                      </a:cubicBezTo>
                      <a:lnTo>
                        <a:pt x="49" y="99"/>
                      </a:lnTo>
                      <a:lnTo>
                        <a:pt x="81" y="131"/>
                      </a:lnTo>
                      <a:lnTo>
                        <a:pt x="114" y="164"/>
                      </a:lnTo>
                      <a:lnTo>
                        <a:pt x="147" y="197"/>
                      </a:lnTo>
                      <a:lnTo>
                        <a:pt x="180" y="230"/>
                      </a:lnTo>
                      <a:lnTo>
                        <a:pt x="212" y="263"/>
                      </a:lnTo>
                      <a:lnTo>
                        <a:pt x="245" y="296"/>
                      </a:lnTo>
                      <a:lnTo>
                        <a:pt x="278" y="328"/>
                      </a:lnTo>
                      <a:lnTo>
                        <a:pt x="278" y="328"/>
                      </a:lnTo>
                      <a:cubicBezTo>
                        <a:pt x="289" y="339"/>
                        <a:pt x="298" y="352"/>
                        <a:pt x="303" y="369"/>
                      </a:cubicBezTo>
                      <a:lnTo>
                        <a:pt x="303" y="369"/>
                      </a:lnTo>
                      <a:cubicBezTo>
                        <a:pt x="308" y="386"/>
                        <a:pt x="308" y="402"/>
                        <a:pt x="303" y="418"/>
                      </a:cubicBezTo>
                      <a:lnTo>
                        <a:pt x="303" y="418"/>
                      </a:lnTo>
                      <a:cubicBezTo>
                        <a:pt x="298" y="435"/>
                        <a:pt x="289" y="448"/>
                        <a:pt x="278" y="460"/>
                      </a:cubicBezTo>
                      <a:lnTo>
                        <a:pt x="16" y="722"/>
                      </a:lnTo>
                      <a:lnTo>
                        <a:pt x="16" y="722"/>
                      </a:lnTo>
                      <a:cubicBezTo>
                        <a:pt x="5" y="732"/>
                        <a:pt x="0" y="743"/>
                        <a:pt x="0" y="754"/>
                      </a:cubicBezTo>
                      <a:lnTo>
                        <a:pt x="0" y="754"/>
                      </a:lnTo>
                      <a:cubicBezTo>
                        <a:pt x="0" y="765"/>
                        <a:pt x="8" y="773"/>
                        <a:pt x="24" y="778"/>
                      </a:cubicBezTo>
                      <a:lnTo>
                        <a:pt x="24" y="778"/>
                      </a:lnTo>
                      <a:cubicBezTo>
                        <a:pt x="41" y="784"/>
                        <a:pt x="60" y="787"/>
                        <a:pt x="81" y="787"/>
                      </a:cubicBezTo>
                      <a:lnTo>
                        <a:pt x="606" y="787"/>
                      </a:lnTo>
                      <a:lnTo>
                        <a:pt x="606" y="787"/>
                      </a:lnTo>
                      <a:cubicBezTo>
                        <a:pt x="628" y="787"/>
                        <a:pt x="647" y="784"/>
                        <a:pt x="664" y="77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Freeform 52">
                  <a:extLst>
                    <a:ext uri="{FF2B5EF4-FFF2-40B4-BE49-F238E27FC236}">
                      <a16:creationId xmlns:a16="http://schemas.microsoft.com/office/drawing/2014/main" id="{E08C78A5-3DAC-964E-A43E-4C9E4698D0A8}"/>
                    </a:ext>
                  </a:extLst>
                </p:cNvPr>
                <p:cNvSpPr>
                  <a:spLocks noChangeArrowheads="1"/>
                </p:cNvSpPr>
                <p:nvPr/>
              </p:nvSpPr>
              <p:spPr bwMode="auto">
                <a:xfrm>
                  <a:off x="2205038" y="2284413"/>
                  <a:ext cx="247650" cy="284162"/>
                </a:xfrm>
                <a:custGeom>
                  <a:avLst/>
                  <a:gdLst>
                    <a:gd name="T0" fmla="*/ 443 w 690"/>
                    <a:gd name="T1" fmla="*/ 295 h 788"/>
                    <a:gd name="T2" fmla="*/ 508 w 690"/>
                    <a:gd name="T3" fmla="*/ 230 h 788"/>
                    <a:gd name="T4" fmla="*/ 574 w 690"/>
                    <a:gd name="T5" fmla="*/ 164 h 788"/>
                    <a:gd name="T6" fmla="*/ 640 w 690"/>
                    <a:gd name="T7" fmla="*/ 99 h 788"/>
                    <a:gd name="T8" fmla="*/ 672 w 690"/>
                    <a:gd name="T9" fmla="*/ 66 h 788"/>
                    <a:gd name="T10" fmla="*/ 689 w 690"/>
                    <a:gd name="T11" fmla="*/ 33 h 788"/>
                    <a:gd name="T12" fmla="*/ 664 w 690"/>
                    <a:gd name="T13" fmla="*/ 8 h 788"/>
                    <a:gd name="T14" fmla="*/ 82 w 690"/>
                    <a:gd name="T15" fmla="*/ 0 h 788"/>
                    <a:gd name="T16" fmla="*/ 24 w 690"/>
                    <a:gd name="T17" fmla="*/ 8 h 788"/>
                    <a:gd name="T18" fmla="*/ 0 w 690"/>
                    <a:gd name="T19" fmla="*/ 33 h 788"/>
                    <a:gd name="T20" fmla="*/ 16 w 690"/>
                    <a:gd name="T21" fmla="*/ 66 h 788"/>
                    <a:gd name="T22" fmla="*/ 115 w 690"/>
                    <a:gd name="T23" fmla="*/ 164 h 788"/>
                    <a:gd name="T24" fmla="*/ 246 w 690"/>
                    <a:gd name="T25" fmla="*/ 295 h 788"/>
                    <a:gd name="T26" fmla="*/ 279 w 690"/>
                    <a:gd name="T27" fmla="*/ 328 h 788"/>
                    <a:gd name="T28" fmla="*/ 303 w 690"/>
                    <a:gd name="T29" fmla="*/ 369 h 788"/>
                    <a:gd name="T30" fmla="*/ 303 w 690"/>
                    <a:gd name="T31" fmla="*/ 418 h 788"/>
                    <a:gd name="T32" fmla="*/ 246 w 690"/>
                    <a:gd name="T33" fmla="*/ 492 h 788"/>
                    <a:gd name="T34" fmla="*/ 180 w 690"/>
                    <a:gd name="T35" fmla="*/ 558 h 788"/>
                    <a:gd name="T36" fmla="*/ 115 w 690"/>
                    <a:gd name="T37" fmla="*/ 623 h 788"/>
                    <a:gd name="T38" fmla="*/ 49 w 690"/>
                    <a:gd name="T39" fmla="*/ 689 h 788"/>
                    <a:gd name="T40" fmla="*/ 16 w 690"/>
                    <a:gd name="T41" fmla="*/ 722 h 788"/>
                    <a:gd name="T42" fmla="*/ 0 w 690"/>
                    <a:gd name="T43" fmla="*/ 754 h 788"/>
                    <a:gd name="T44" fmla="*/ 24 w 690"/>
                    <a:gd name="T45" fmla="*/ 778 h 788"/>
                    <a:gd name="T46" fmla="*/ 607 w 690"/>
                    <a:gd name="T47" fmla="*/ 787 h 788"/>
                    <a:gd name="T48" fmla="*/ 664 w 690"/>
                    <a:gd name="T49" fmla="*/ 778 h 788"/>
                    <a:gd name="T50" fmla="*/ 689 w 690"/>
                    <a:gd name="T51" fmla="*/ 754 h 788"/>
                    <a:gd name="T52" fmla="*/ 672 w 690"/>
                    <a:gd name="T53" fmla="*/ 722 h 788"/>
                    <a:gd name="T54" fmla="*/ 607 w 690"/>
                    <a:gd name="T55" fmla="*/ 656 h 788"/>
                    <a:gd name="T56" fmla="*/ 476 w 690"/>
                    <a:gd name="T57" fmla="*/ 525 h 788"/>
                    <a:gd name="T58" fmla="*/ 410 w 690"/>
                    <a:gd name="T59" fmla="*/ 460 h 788"/>
                    <a:gd name="T60" fmla="*/ 385 w 690"/>
                    <a:gd name="T61" fmla="*/ 418 h 788"/>
                    <a:gd name="T62" fmla="*/ 385 w 690"/>
                    <a:gd name="T63" fmla="*/ 369 h 788"/>
                    <a:gd name="T64" fmla="*/ 410 w 690"/>
                    <a:gd name="T65" fmla="*/ 3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788">
                      <a:moveTo>
                        <a:pt x="410" y="328"/>
                      </a:moveTo>
                      <a:lnTo>
                        <a:pt x="443" y="295"/>
                      </a:lnTo>
                      <a:lnTo>
                        <a:pt x="476" y="263"/>
                      </a:lnTo>
                      <a:lnTo>
                        <a:pt x="508" y="230"/>
                      </a:lnTo>
                      <a:lnTo>
                        <a:pt x="541" y="197"/>
                      </a:lnTo>
                      <a:lnTo>
                        <a:pt x="574" y="164"/>
                      </a:lnTo>
                      <a:lnTo>
                        <a:pt x="607" y="131"/>
                      </a:lnTo>
                      <a:lnTo>
                        <a:pt x="640" y="99"/>
                      </a:lnTo>
                      <a:lnTo>
                        <a:pt x="672" y="66"/>
                      </a:lnTo>
                      <a:lnTo>
                        <a:pt x="672" y="66"/>
                      </a:lnTo>
                      <a:cubicBezTo>
                        <a:pt x="683" y="55"/>
                        <a:pt x="689" y="44"/>
                        <a:pt x="689" y="33"/>
                      </a:cubicBezTo>
                      <a:lnTo>
                        <a:pt x="689" y="33"/>
                      </a:lnTo>
                      <a:cubicBezTo>
                        <a:pt x="689" y="23"/>
                        <a:pt x="681" y="14"/>
                        <a:pt x="664" y="8"/>
                      </a:cubicBezTo>
                      <a:lnTo>
                        <a:pt x="664" y="8"/>
                      </a:lnTo>
                      <a:cubicBezTo>
                        <a:pt x="648" y="3"/>
                        <a:pt x="628" y="0"/>
                        <a:pt x="607" y="0"/>
                      </a:cubicBezTo>
                      <a:lnTo>
                        <a:pt x="82" y="0"/>
                      </a:lnTo>
                      <a:lnTo>
                        <a:pt x="82" y="0"/>
                      </a:lnTo>
                      <a:cubicBezTo>
                        <a:pt x="60" y="0"/>
                        <a:pt x="41" y="3"/>
                        <a:pt x="24" y="8"/>
                      </a:cubicBezTo>
                      <a:lnTo>
                        <a:pt x="24" y="8"/>
                      </a:lnTo>
                      <a:cubicBezTo>
                        <a:pt x="9" y="14"/>
                        <a:pt x="0" y="23"/>
                        <a:pt x="0" y="33"/>
                      </a:cubicBezTo>
                      <a:lnTo>
                        <a:pt x="0" y="33"/>
                      </a:lnTo>
                      <a:cubicBezTo>
                        <a:pt x="0" y="44"/>
                        <a:pt x="6" y="55"/>
                        <a:pt x="16" y="66"/>
                      </a:cubicBezTo>
                      <a:lnTo>
                        <a:pt x="82" y="131"/>
                      </a:lnTo>
                      <a:lnTo>
                        <a:pt x="115" y="164"/>
                      </a:lnTo>
                      <a:lnTo>
                        <a:pt x="148" y="197"/>
                      </a:lnTo>
                      <a:lnTo>
                        <a:pt x="246" y="295"/>
                      </a:lnTo>
                      <a:lnTo>
                        <a:pt x="279" y="328"/>
                      </a:lnTo>
                      <a:lnTo>
                        <a:pt x="279" y="328"/>
                      </a:lnTo>
                      <a:cubicBezTo>
                        <a:pt x="290" y="339"/>
                        <a:pt x="298" y="352"/>
                        <a:pt x="303" y="369"/>
                      </a:cubicBezTo>
                      <a:lnTo>
                        <a:pt x="303" y="369"/>
                      </a:lnTo>
                      <a:cubicBezTo>
                        <a:pt x="309" y="386"/>
                        <a:pt x="309" y="402"/>
                        <a:pt x="303" y="418"/>
                      </a:cubicBezTo>
                      <a:lnTo>
                        <a:pt x="303" y="418"/>
                      </a:lnTo>
                      <a:cubicBezTo>
                        <a:pt x="298" y="435"/>
                        <a:pt x="290" y="448"/>
                        <a:pt x="279" y="460"/>
                      </a:cubicBezTo>
                      <a:lnTo>
                        <a:pt x="246" y="492"/>
                      </a:lnTo>
                      <a:lnTo>
                        <a:pt x="213" y="525"/>
                      </a:lnTo>
                      <a:lnTo>
                        <a:pt x="180" y="558"/>
                      </a:lnTo>
                      <a:lnTo>
                        <a:pt x="148" y="591"/>
                      </a:lnTo>
                      <a:lnTo>
                        <a:pt x="115" y="623"/>
                      </a:lnTo>
                      <a:lnTo>
                        <a:pt x="82" y="656"/>
                      </a:lnTo>
                      <a:lnTo>
                        <a:pt x="49" y="689"/>
                      </a:lnTo>
                      <a:lnTo>
                        <a:pt x="16" y="722"/>
                      </a:lnTo>
                      <a:lnTo>
                        <a:pt x="16" y="722"/>
                      </a:lnTo>
                      <a:cubicBezTo>
                        <a:pt x="6" y="732"/>
                        <a:pt x="0" y="743"/>
                        <a:pt x="0" y="754"/>
                      </a:cubicBezTo>
                      <a:lnTo>
                        <a:pt x="0" y="754"/>
                      </a:lnTo>
                      <a:cubicBezTo>
                        <a:pt x="0" y="765"/>
                        <a:pt x="9" y="773"/>
                        <a:pt x="24" y="778"/>
                      </a:cubicBezTo>
                      <a:lnTo>
                        <a:pt x="24" y="778"/>
                      </a:lnTo>
                      <a:cubicBezTo>
                        <a:pt x="41" y="784"/>
                        <a:pt x="60" y="787"/>
                        <a:pt x="82" y="787"/>
                      </a:cubicBezTo>
                      <a:lnTo>
                        <a:pt x="607" y="787"/>
                      </a:lnTo>
                      <a:lnTo>
                        <a:pt x="607" y="787"/>
                      </a:lnTo>
                      <a:cubicBezTo>
                        <a:pt x="628" y="787"/>
                        <a:pt x="648" y="784"/>
                        <a:pt x="664" y="778"/>
                      </a:cubicBezTo>
                      <a:lnTo>
                        <a:pt x="664" y="778"/>
                      </a:lnTo>
                      <a:cubicBezTo>
                        <a:pt x="681" y="773"/>
                        <a:pt x="689" y="765"/>
                        <a:pt x="689" y="754"/>
                      </a:cubicBezTo>
                      <a:lnTo>
                        <a:pt x="689" y="754"/>
                      </a:lnTo>
                      <a:cubicBezTo>
                        <a:pt x="689" y="743"/>
                        <a:pt x="683" y="732"/>
                        <a:pt x="672" y="722"/>
                      </a:cubicBezTo>
                      <a:lnTo>
                        <a:pt x="640" y="689"/>
                      </a:lnTo>
                      <a:lnTo>
                        <a:pt x="607" y="656"/>
                      </a:lnTo>
                      <a:lnTo>
                        <a:pt x="574" y="623"/>
                      </a:lnTo>
                      <a:lnTo>
                        <a:pt x="476" y="525"/>
                      </a:lnTo>
                      <a:lnTo>
                        <a:pt x="443" y="492"/>
                      </a:lnTo>
                      <a:lnTo>
                        <a:pt x="410" y="460"/>
                      </a:lnTo>
                      <a:lnTo>
                        <a:pt x="410" y="460"/>
                      </a:lnTo>
                      <a:cubicBezTo>
                        <a:pt x="399" y="448"/>
                        <a:pt x="390" y="435"/>
                        <a:pt x="385" y="418"/>
                      </a:cubicBezTo>
                      <a:lnTo>
                        <a:pt x="385" y="418"/>
                      </a:lnTo>
                      <a:cubicBezTo>
                        <a:pt x="380" y="402"/>
                        <a:pt x="380" y="386"/>
                        <a:pt x="385" y="369"/>
                      </a:cubicBezTo>
                      <a:lnTo>
                        <a:pt x="385" y="369"/>
                      </a:lnTo>
                      <a:cubicBezTo>
                        <a:pt x="390" y="352"/>
                        <a:pt x="399" y="339"/>
                        <a:pt x="410" y="328"/>
                      </a:cubicBez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Freeform 53">
                  <a:extLst>
                    <a:ext uri="{FF2B5EF4-FFF2-40B4-BE49-F238E27FC236}">
                      <a16:creationId xmlns:a16="http://schemas.microsoft.com/office/drawing/2014/main" id="{86A8CF99-4BF9-7248-9135-34600E598BFF}"/>
                    </a:ext>
                  </a:extLst>
                </p:cNvPr>
                <p:cNvSpPr>
                  <a:spLocks noChangeArrowheads="1"/>
                </p:cNvSpPr>
                <p:nvPr/>
              </p:nvSpPr>
              <p:spPr bwMode="auto">
                <a:xfrm>
                  <a:off x="1798638" y="2332038"/>
                  <a:ext cx="187325" cy="187325"/>
                </a:xfrm>
                <a:custGeom>
                  <a:avLst/>
                  <a:gdLst>
                    <a:gd name="T0" fmla="*/ 383 w 520"/>
                    <a:gd name="T1" fmla="*/ 235 h 520"/>
                    <a:gd name="T2" fmla="*/ 325 w 520"/>
                    <a:gd name="T3" fmla="*/ 161 h 520"/>
                    <a:gd name="T4" fmla="*/ 292 w 520"/>
                    <a:gd name="T5" fmla="*/ 140 h 520"/>
                    <a:gd name="T6" fmla="*/ 284 w 520"/>
                    <a:gd name="T7" fmla="*/ 136 h 520"/>
                    <a:gd name="T8" fmla="*/ 235 w 520"/>
                    <a:gd name="T9" fmla="*/ 136 h 520"/>
                    <a:gd name="T10" fmla="*/ 194 w 520"/>
                    <a:gd name="T11" fmla="*/ 161 h 520"/>
                    <a:gd name="T12" fmla="*/ 161 w 520"/>
                    <a:gd name="T13" fmla="*/ 194 h 520"/>
                    <a:gd name="T14" fmla="*/ 137 w 520"/>
                    <a:gd name="T15" fmla="*/ 235 h 520"/>
                    <a:gd name="T16" fmla="*/ 137 w 520"/>
                    <a:gd name="T17" fmla="*/ 284 h 520"/>
                    <a:gd name="T18" fmla="*/ 194 w 520"/>
                    <a:gd name="T19" fmla="*/ 358 h 520"/>
                    <a:gd name="T20" fmla="*/ 235 w 520"/>
                    <a:gd name="T21" fmla="*/ 382 h 520"/>
                    <a:gd name="T22" fmla="*/ 284 w 520"/>
                    <a:gd name="T23" fmla="*/ 382 h 520"/>
                    <a:gd name="T24" fmla="*/ 292 w 520"/>
                    <a:gd name="T25" fmla="*/ 379 h 520"/>
                    <a:gd name="T26" fmla="*/ 325 w 520"/>
                    <a:gd name="T27" fmla="*/ 358 h 520"/>
                    <a:gd name="T28" fmla="*/ 358 w 520"/>
                    <a:gd name="T29" fmla="*/ 326 h 520"/>
                    <a:gd name="T30" fmla="*/ 383 w 520"/>
                    <a:gd name="T31" fmla="*/ 284 h 520"/>
                    <a:gd name="T32" fmla="*/ 514 w 520"/>
                    <a:gd name="T33" fmla="*/ 235 h 520"/>
                    <a:gd name="T34" fmla="*/ 514 w 520"/>
                    <a:gd name="T35" fmla="*/ 284 h 520"/>
                    <a:gd name="T36" fmla="*/ 489 w 520"/>
                    <a:gd name="T37" fmla="*/ 326 h 520"/>
                    <a:gd name="T38" fmla="*/ 424 w 520"/>
                    <a:gd name="T39" fmla="*/ 391 h 520"/>
                    <a:gd name="T40" fmla="*/ 358 w 520"/>
                    <a:gd name="T41" fmla="*/ 457 h 520"/>
                    <a:gd name="T42" fmla="*/ 325 w 520"/>
                    <a:gd name="T43" fmla="*/ 489 h 520"/>
                    <a:gd name="T44" fmla="*/ 292 w 520"/>
                    <a:gd name="T45" fmla="*/ 510 h 520"/>
                    <a:gd name="T46" fmla="*/ 284 w 520"/>
                    <a:gd name="T47" fmla="*/ 514 h 520"/>
                    <a:gd name="T48" fmla="*/ 235 w 520"/>
                    <a:gd name="T49" fmla="*/ 514 h 520"/>
                    <a:gd name="T50" fmla="*/ 161 w 520"/>
                    <a:gd name="T51" fmla="*/ 457 h 520"/>
                    <a:gd name="T52" fmla="*/ 30 w 520"/>
                    <a:gd name="T53" fmla="*/ 326 h 520"/>
                    <a:gd name="T54" fmla="*/ 6 w 520"/>
                    <a:gd name="T55" fmla="*/ 284 h 520"/>
                    <a:gd name="T56" fmla="*/ 6 w 520"/>
                    <a:gd name="T57" fmla="*/ 235 h 520"/>
                    <a:gd name="T58" fmla="*/ 30 w 520"/>
                    <a:gd name="T59" fmla="*/ 194 h 520"/>
                    <a:gd name="T60" fmla="*/ 96 w 520"/>
                    <a:gd name="T61" fmla="*/ 129 h 520"/>
                    <a:gd name="T62" fmla="*/ 194 w 520"/>
                    <a:gd name="T63" fmla="*/ 30 h 520"/>
                    <a:gd name="T64" fmla="*/ 235 w 520"/>
                    <a:gd name="T65" fmla="*/ 6 h 520"/>
                    <a:gd name="T66" fmla="*/ 284 w 520"/>
                    <a:gd name="T67" fmla="*/ 6 h 520"/>
                    <a:gd name="T68" fmla="*/ 292 w 520"/>
                    <a:gd name="T69" fmla="*/ 9 h 520"/>
                    <a:gd name="T70" fmla="*/ 325 w 520"/>
                    <a:gd name="T71" fmla="*/ 30 h 520"/>
                    <a:gd name="T72" fmla="*/ 489 w 520"/>
                    <a:gd name="T73" fmla="*/ 194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0" h="520">
                      <a:moveTo>
                        <a:pt x="383" y="235"/>
                      </a:moveTo>
                      <a:lnTo>
                        <a:pt x="383" y="235"/>
                      </a:lnTo>
                      <a:cubicBezTo>
                        <a:pt x="377" y="218"/>
                        <a:pt x="369" y="205"/>
                        <a:pt x="358" y="194"/>
                      </a:cubicBezTo>
                      <a:lnTo>
                        <a:pt x="325" y="161"/>
                      </a:lnTo>
                      <a:lnTo>
                        <a:pt x="325" y="161"/>
                      </a:lnTo>
                      <a:cubicBezTo>
                        <a:pt x="316" y="152"/>
                        <a:pt x="305" y="145"/>
                        <a:pt x="292" y="140"/>
                      </a:cubicBezTo>
                      <a:lnTo>
                        <a:pt x="292" y="140"/>
                      </a:lnTo>
                      <a:cubicBezTo>
                        <a:pt x="290" y="139"/>
                        <a:pt x="287" y="137"/>
                        <a:pt x="284" y="136"/>
                      </a:cubicBezTo>
                      <a:lnTo>
                        <a:pt x="284" y="136"/>
                      </a:lnTo>
                      <a:cubicBezTo>
                        <a:pt x="267" y="131"/>
                        <a:pt x="252" y="131"/>
                        <a:pt x="235" y="136"/>
                      </a:cubicBezTo>
                      <a:lnTo>
                        <a:pt x="235" y="136"/>
                      </a:lnTo>
                      <a:cubicBezTo>
                        <a:pt x="219" y="142"/>
                        <a:pt x="205" y="151"/>
                        <a:pt x="194" y="161"/>
                      </a:cubicBezTo>
                      <a:lnTo>
                        <a:pt x="161" y="194"/>
                      </a:lnTo>
                      <a:lnTo>
                        <a:pt x="161" y="194"/>
                      </a:lnTo>
                      <a:cubicBezTo>
                        <a:pt x="150" y="205"/>
                        <a:pt x="142" y="218"/>
                        <a:pt x="137" y="235"/>
                      </a:cubicBezTo>
                      <a:lnTo>
                        <a:pt x="137" y="235"/>
                      </a:lnTo>
                      <a:cubicBezTo>
                        <a:pt x="131" y="252"/>
                        <a:pt x="131" y="268"/>
                        <a:pt x="137" y="284"/>
                      </a:cubicBezTo>
                      <a:lnTo>
                        <a:pt x="137" y="284"/>
                      </a:lnTo>
                      <a:cubicBezTo>
                        <a:pt x="142" y="301"/>
                        <a:pt x="150" y="314"/>
                        <a:pt x="161" y="326"/>
                      </a:cubicBezTo>
                      <a:lnTo>
                        <a:pt x="194" y="358"/>
                      </a:lnTo>
                      <a:lnTo>
                        <a:pt x="194" y="358"/>
                      </a:lnTo>
                      <a:cubicBezTo>
                        <a:pt x="205" y="369"/>
                        <a:pt x="219" y="377"/>
                        <a:pt x="235" y="382"/>
                      </a:cubicBezTo>
                      <a:lnTo>
                        <a:pt x="235" y="382"/>
                      </a:lnTo>
                      <a:cubicBezTo>
                        <a:pt x="252" y="388"/>
                        <a:pt x="267" y="388"/>
                        <a:pt x="284" y="382"/>
                      </a:cubicBezTo>
                      <a:lnTo>
                        <a:pt x="284" y="382"/>
                      </a:lnTo>
                      <a:cubicBezTo>
                        <a:pt x="287" y="381"/>
                        <a:pt x="290" y="381"/>
                        <a:pt x="292" y="379"/>
                      </a:cubicBezTo>
                      <a:lnTo>
                        <a:pt x="292" y="379"/>
                      </a:lnTo>
                      <a:cubicBezTo>
                        <a:pt x="305" y="374"/>
                        <a:pt x="316" y="367"/>
                        <a:pt x="325" y="358"/>
                      </a:cubicBezTo>
                      <a:lnTo>
                        <a:pt x="358" y="326"/>
                      </a:lnTo>
                      <a:lnTo>
                        <a:pt x="358" y="326"/>
                      </a:lnTo>
                      <a:cubicBezTo>
                        <a:pt x="369" y="314"/>
                        <a:pt x="377" y="301"/>
                        <a:pt x="383" y="284"/>
                      </a:cubicBezTo>
                      <a:lnTo>
                        <a:pt x="383" y="284"/>
                      </a:lnTo>
                      <a:cubicBezTo>
                        <a:pt x="388" y="268"/>
                        <a:pt x="388" y="252"/>
                        <a:pt x="383" y="235"/>
                      </a:cubicBezTo>
                      <a:close/>
                      <a:moveTo>
                        <a:pt x="514" y="235"/>
                      </a:moveTo>
                      <a:lnTo>
                        <a:pt x="514" y="235"/>
                      </a:lnTo>
                      <a:cubicBezTo>
                        <a:pt x="519" y="252"/>
                        <a:pt x="519" y="268"/>
                        <a:pt x="514" y="284"/>
                      </a:cubicBezTo>
                      <a:lnTo>
                        <a:pt x="514" y="284"/>
                      </a:lnTo>
                      <a:cubicBezTo>
                        <a:pt x="508" y="301"/>
                        <a:pt x="500" y="314"/>
                        <a:pt x="489" y="326"/>
                      </a:cubicBezTo>
                      <a:lnTo>
                        <a:pt x="456" y="358"/>
                      </a:lnTo>
                      <a:lnTo>
                        <a:pt x="424" y="391"/>
                      </a:lnTo>
                      <a:lnTo>
                        <a:pt x="391" y="424"/>
                      </a:lnTo>
                      <a:lnTo>
                        <a:pt x="358" y="457"/>
                      </a:lnTo>
                      <a:lnTo>
                        <a:pt x="325" y="489"/>
                      </a:lnTo>
                      <a:lnTo>
                        <a:pt x="325" y="489"/>
                      </a:lnTo>
                      <a:cubicBezTo>
                        <a:pt x="316" y="498"/>
                        <a:pt x="305" y="505"/>
                        <a:pt x="292" y="510"/>
                      </a:cubicBezTo>
                      <a:lnTo>
                        <a:pt x="292" y="510"/>
                      </a:lnTo>
                      <a:cubicBezTo>
                        <a:pt x="290" y="512"/>
                        <a:pt x="287" y="513"/>
                        <a:pt x="284" y="514"/>
                      </a:cubicBezTo>
                      <a:lnTo>
                        <a:pt x="284" y="514"/>
                      </a:lnTo>
                      <a:cubicBezTo>
                        <a:pt x="267" y="519"/>
                        <a:pt x="252" y="519"/>
                        <a:pt x="235" y="514"/>
                      </a:cubicBezTo>
                      <a:lnTo>
                        <a:pt x="235" y="514"/>
                      </a:lnTo>
                      <a:cubicBezTo>
                        <a:pt x="219" y="508"/>
                        <a:pt x="205" y="500"/>
                        <a:pt x="194" y="489"/>
                      </a:cubicBezTo>
                      <a:lnTo>
                        <a:pt x="161" y="457"/>
                      </a:lnTo>
                      <a:lnTo>
                        <a:pt x="128" y="424"/>
                      </a:lnTo>
                      <a:lnTo>
                        <a:pt x="30" y="326"/>
                      </a:lnTo>
                      <a:lnTo>
                        <a:pt x="30" y="326"/>
                      </a:lnTo>
                      <a:cubicBezTo>
                        <a:pt x="19" y="314"/>
                        <a:pt x="11" y="301"/>
                        <a:pt x="6" y="284"/>
                      </a:cubicBezTo>
                      <a:lnTo>
                        <a:pt x="6" y="284"/>
                      </a:lnTo>
                      <a:cubicBezTo>
                        <a:pt x="0" y="268"/>
                        <a:pt x="0" y="252"/>
                        <a:pt x="6" y="235"/>
                      </a:cubicBezTo>
                      <a:lnTo>
                        <a:pt x="6" y="235"/>
                      </a:lnTo>
                      <a:cubicBezTo>
                        <a:pt x="11" y="218"/>
                        <a:pt x="19" y="205"/>
                        <a:pt x="30" y="194"/>
                      </a:cubicBezTo>
                      <a:lnTo>
                        <a:pt x="63" y="161"/>
                      </a:lnTo>
                      <a:lnTo>
                        <a:pt x="96" y="129"/>
                      </a:lnTo>
                      <a:lnTo>
                        <a:pt x="128" y="96"/>
                      </a:lnTo>
                      <a:lnTo>
                        <a:pt x="194" y="30"/>
                      </a:lnTo>
                      <a:lnTo>
                        <a:pt x="194" y="30"/>
                      </a:lnTo>
                      <a:cubicBezTo>
                        <a:pt x="205" y="20"/>
                        <a:pt x="219" y="11"/>
                        <a:pt x="235" y="6"/>
                      </a:cubicBezTo>
                      <a:lnTo>
                        <a:pt x="235" y="6"/>
                      </a:lnTo>
                      <a:cubicBezTo>
                        <a:pt x="252" y="0"/>
                        <a:pt x="267" y="0"/>
                        <a:pt x="284" y="6"/>
                      </a:cubicBezTo>
                      <a:lnTo>
                        <a:pt x="284" y="6"/>
                      </a:lnTo>
                      <a:cubicBezTo>
                        <a:pt x="287" y="7"/>
                        <a:pt x="290" y="8"/>
                        <a:pt x="292" y="9"/>
                      </a:cubicBezTo>
                      <a:lnTo>
                        <a:pt x="292" y="9"/>
                      </a:lnTo>
                      <a:cubicBezTo>
                        <a:pt x="305" y="14"/>
                        <a:pt x="316" y="21"/>
                        <a:pt x="325" y="30"/>
                      </a:cubicBezTo>
                      <a:lnTo>
                        <a:pt x="489" y="194"/>
                      </a:lnTo>
                      <a:lnTo>
                        <a:pt x="489" y="194"/>
                      </a:lnTo>
                      <a:cubicBezTo>
                        <a:pt x="500" y="205"/>
                        <a:pt x="508" y="218"/>
                        <a:pt x="514" y="235"/>
                      </a:cubicBezTo>
                      <a:close/>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Freeform 56">
                  <a:extLst>
                    <a:ext uri="{FF2B5EF4-FFF2-40B4-BE49-F238E27FC236}">
                      <a16:creationId xmlns:a16="http://schemas.microsoft.com/office/drawing/2014/main" id="{77F632F4-90B8-D34B-88D2-B93726B5A0F7}"/>
                    </a:ext>
                  </a:extLst>
                </p:cNvPr>
                <p:cNvSpPr>
                  <a:spLocks noChangeArrowheads="1"/>
                </p:cNvSpPr>
                <p:nvPr/>
              </p:nvSpPr>
              <p:spPr bwMode="auto">
                <a:xfrm>
                  <a:off x="1870075" y="2403475"/>
                  <a:ext cx="46038" cy="46038"/>
                </a:xfrm>
                <a:custGeom>
                  <a:avLst/>
                  <a:gdLst>
                    <a:gd name="T0" fmla="*/ 96 w 128"/>
                    <a:gd name="T1" fmla="*/ 9 h 127"/>
                    <a:gd name="T2" fmla="*/ 96 w 128"/>
                    <a:gd name="T3" fmla="*/ 9 h 127"/>
                    <a:gd name="T4" fmla="*/ 88 w 128"/>
                    <a:gd name="T5" fmla="*/ 5 h 127"/>
                    <a:gd name="T6" fmla="*/ 88 w 128"/>
                    <a:gd name="T7" fmla="*/ 5 h 127"/>
                    <a:gd name="T8" fmla="*/ 39 w 128"/>
                    <a:gd name="T9" fmla="*/ 5 h 127"/>
                    <a:gd name="T10" fmla="*/ 39 w 128"/>
                    <a:gd name="T11" fmla="*/ 5 h 127"/>
                    <a:gd name="T12" fmla="*/ 6 w 128"/>
                    <a:gd name="T13" fmla="*/ 38 h 127"/>
                    <a:gd name="T14" fmla="*/ 6 w 128"/>
                    <a:gd name="T15" fmla="*/ 38 h 127"/>
                    <a:gd name="T16" fmla="*/ 6 w 128"/>
                    <a:gd name="T17" fmla="*/ 87 h 127"/>
                    <a:gd name="T18" fmla="*/ 6 w 128"/>
                    <a:gd name="T19" fmla="*/ 87 h 127"/>
                    <a:gd name="T20" fmla="*/ 39 w 128"/>
                    <a:gd name="T21" fmla="*/ 120 h 127"/>
                    <a:gd name="T22" fmla="*/ 39 w 128"/>
                    <a:gd name="T23" fmla="*/ 120 h 127"/>
                    <a:gd name="T24" fmla="*/ 88 w 128"/>
                    <a:gd name="T25" fmla="*/ 120 h 127"/>
                    <a:gd name="T26" fmla="*/ 88 w 128"/>
                    <a:gd name="T27" fmla="*/ 120 h 127"/>
                    <a:gd name="T28" fmla="*/ 96 w 128"/>
                    <a:gd name="T29" fmla="*/ 116 h 127"/>
                    <a:gd name="T30" fmla="*/ 96 w 128"/>
                    <a:gd name="T31" fmla="*/ 116 h 127"/>
                    <a:gd name="T32" fmla="*/ 121 w 128"/>
                    <a:gd name="T33" fmla="*/ 87 h 127"/>
                    <a:gd name="T34" fmla="*/ 121 w 128"/>
                    <a:gd name="T35" fmla="*/ 87 h 127"/>
                    <a:gd name="T36" fmla="*/ 121 w 128"/>
                    <a:gd name="T37" fmla="*/ 38 h 127"/>
                    <a:gd name="T38" fmla="*/ 121 w 128"/>
                    <a:gd name="T39" fmla="*/ 38 h 127"/>
                    <a:gd name="T40" fmla="*/ 96 w 128"/>
                    <a:gd name="T41"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7">
                      <a:moveTo>
                        <a:pt x="96" y="9"/>
                      </a:moveTo>
                      <a:lnTo>
                        <a:pt x="96" y="9"/>
                      </a:lnTo>
                      <a:cubicBezTo>
                        <a:pt x="94" y="8"/>
                        <a:pt x="91" y="6"/>
                        <a:pt x="88" y="5"/>
                      </a:cubicBezTo>
                      <a:lnTo>
                        <a:pt x="88" y="5"/>
                      </a:lnTo>
                      <a:cubicBezTo>
                        <a:pt x="71" y="0"/>
                        <a:pt x="56" y="0"/>
                        <a:pt x="39" y="5"/>
                      </a:cubicBezTo>
                      <a:lnTo>
                        <a:pt x="39" y="5"/>
                      </a:lnTo>
                      <a:cubicBezTo>
                        <a:pt x="23" y="10"/>
                        <a:pt x="12" y="21"/>
                        <a:pt x="6" y="38"/>
                      </a:cubicBezTo>
                      <a:lnTo>
                        <a:pt x="6" y="38"/>
                      </a:lnTo>
                      <a:cubicBezTo>
                        <a:pt x="0" y="55"/>
                        <a:pt x="0" y="71"/>
                        <a:pt x="6" y="87"/>
                      </a:cubicBezTo>
                      <a:lnTo>
                        <a:pt x="6" y="87"/>
                      </a:lnTo>
                      <a:cubicBezTo>
                        <a:pt x="12" y="104"/>
                        <a:pt x="23" y="114"/>
                        <a:pt x="39" y="120"/>
                      </a:cubicBezTo>
                      <a:lnTo>
                        <a:pt x="39" y="120"/>
                      </a:lnTo>
                      <a:cubicBezTo>
                        <a:pt x="56" y="126"/>
                        <a:pt x="71" y="126"/>
                        <a:pt x="88" y="120"/>
                      </a:cubicBezTo>
                      <a:lnTo>
                        <a:pt x="88" y="120"/>
                      </a:lnTo>
                      <a:cubicBezTo>
                        <a:pt x="91" y="119"/>
                        <a:pt x="94" y="118"/>
                        <a:pt x="96" y="116"/>
                      </a:cubicBezTo>
                      <a:lnTo>
                        <a:pt x="96" y="116"/>
                      </a:lnTo>
                      <a:cubicBezTo>
                        <a:pt x="108" y="110"/>
                        <a:pt x="117" y="101"/>
                        <a:pt x="121" y="87"/>
                      </a:cubicBezTo>
                      <a:lnTo>
                        <a:pt x="121" y="87"/>
                      </a:lnTo>
                      <a:cubicBezTo>
                        <a:pt x="127" y="71"/>
                        <a:pt x="127" y="55"/>
                        <a:pt x="121" y="38"/>
                      </a:cubicBezTo>
                      <a:lnTo>
                        <a:pt x="121" y="38"/>
                      </a:lnTo>
                      <a:cubicBezTo>
                        <a:pt x="117" y="25"/>
                        <a:pt x="108" y="15"/>
                        <a:pt x="96" y="9"/>
                      </a:cubicBezTo>
                    </a:path>
                  </a:pathLst>
                </a:custGeom>
                <a:solidFill>
                  <a:schemeClr val="accent6"/>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Freeform 59">
                  <a:extLst>
                    <a:ext uri="{FF2B5EF4-FFF2-40B4-BE49-F238E27FC236}">
                      <a16:creationId xmlns:a16="http://schemas.microsoft.com/office/drawing/2014/main" id="{09A07E12-739B-204A-9450-6E1884107BA9}"/>
                    </a:ext>
                  </a:extLst>
                </p:cNvPr>
                <p:cNvSpPr>
                  <a:spLocks noChangeArrowheads="1"/>
                </p:cNvSpPr>
                <p:nvPr/>
              </p:nvSpPr>
              <p:spPr bwMode="auto">
                <a:xfrm>
                  <a:off x="1473200" y="2573338"/>
                  <a:ext cx="247650" cy="136525"/>
                </a:xfrm>
                <a:custGeom>
                  <a:avLst/>
                  <a:gdLst>
                    <a:gd name="T0" fmla="*/ 663 w 689"/>
                    <a:gd name="T1" fmla="*/ 369 h 379"/>
                    <a:gd name="T2" fmla="*/ 663 w 689"/>
                    <a:gd name="T3" fmla="*/ 369 h 379"/>
                    <a:gd name="T4" fmla="*/ 688 w 689"/>
                    <a:gd name="T5" fmla="*/ 344 h 379"/>
                    <a:gd name="T6" fmla="*/ 688 w 689"/>
                    <a:gd name="T7" fmla="*/ 344 h 379"/>
                    <a:gd name="T8" fmla="*/ 672 w 689"/>
                    <a:gd name="T9" fmla="*/ 312 h 379"/>
                    <a:gd name="T10" fmla="*/ 639 w 689"/>
                    <a:gd name="T11" fmla="*/ 279 h 379"/>
                    <a:gd name="T12" fmla="*/ 607 w 689"/>
                    <a:gd name="T13" fmla="*/ 246 h 379"/>
                    <a:gd name="T14" fmla="*/ 574 w 689"/>
                    <a:gd name="T15" fmla="*/ 214 h 379"/>
                    <a:gd name="T16" fmla="*/ 541 w 689"/>
                    <a:gd name="T17" fmla="*/ 180 h 379"/>
                    <a:gd name="T18" fmla="*/ 508 w 689"/>
                    <a:gd name="T19" fmla="*/ 148 h 379"/>
                    <a:gd name="T20" fmla="*/ 475 w 689"/>
                    <a:gd name="T21" fmla="*/ 115 h 379"/>
                    <a:gd name="T22" fmla="*/ 443 w 689"/>
                    <a:gd name="T23" fmla="*/ 82 h 379"/>
                    <a:gd name="T24" fmla="*/ 410 w 689"/>
                    <a:gd name="T25" fmla="*/ 50 h 379"/>
                    <a:gd name="T26" fmla="*/ 377 w 689"/>
                    <a:gd name="T27" fmla="*/ 16 h 379"/>
                    <a:gd name="T28" fmla="*/ 377 w 689"/>
                    <a:gd name="T29" fmla="*/ 16 h 379"/>
                    <a:gd name="T30" fmla="*/ 345 w 689"/>
                    <a:gd name="T31" fmla="*/ 0 h 379"/>
                    <a:gd name="T32" fmla="*/ 345 w 689"/>
                    <a:gd name="T33" fmla="*/ 0 h 379"/>
                    <a:gd name="T34" fmla="*/ 311 w 689"/>
                    <a:gd name="T35" fmla="*/ 16 h 379"/>
                    <a:gd name="T36" fmla="*/ 279 w 689"/>
                    <a:gd name="T37" fmla="*/ 50 h 379"/>
                    <a:gd name="T38" fmla="*/ 246 w 689"/>
                    <a:gd name="T39" fmla="*/ 82 h 379"/>
                    <a:gd name="T40" fmla="*/ 213 w 689"/>
                    <a:gd name="T41" fmla="*/ 115 h 379"/>
                    <a:gd name="T42" fmla="*/ 181 w 689"/>
                    <a:gd name="T43" fmla="*/ 148 h 379"/>
                    <a:gd name="T44" fmla="*/ 147 w 689"/>
                    <a:gd name="T45" fmla="*/ 180 h 379"/>
                    <a:gd name="T46" fmla="*/ 115 w 689"/>
                    <a:gd name="T47" fmla="*/ 214 h 379"/>
                    <a:gd name="T48" fmla="*/ 82 w 689"/>
                    <a:gd name="T49" fmla="*/ 246 h 379"/>
                    <a:gd name="T50" fmla="*/ 49 w 689"/>
                    <a:gd name="T51" fmla="*/ 279 h 379"/>
                    <a:gd name="T52" fmla="*/ 16 w 689"/>
                    <a:gd name="T53" fmla="*/ 312 h 379"/>
                    <a:gd name="T54" fmla="*/ 16 w 689"/>
                    <a:gd name="T55" fmla="*/ 312 h 379"/>
                    <a:gd name="T56" fmla="*/ 0 w 689"/>
                    <a:gd name="T57" fmla="*/ 344 h 379"/>
                    <a:gd name="T58" fmla="*/ 0 w 689"/>
                    <a:gd name="T59" fmla="*/ 344 h 379"/>
                    <a:gd name="T60" fmla="*/ 24 w 689"/>
                    <a:gd name="T61" fmla="*/ 369 h 379"/>
                    <a:gd name="T62" fmla="*/ 24 w 689"/>
                    <a:gd name="T63" fmla="*/ 369 h 379"/>
                    <a:gd name="T64" fmla="*/ 82 w 689"/>
                    <a:gd name="T65" fmla="*/ 378 h 379"/>
                    <a:gd name="T66" fmla="*/ 607 w 689"/>
                    <a:gd name="T67" fmla="*/ 378 h 379"/>
                    <a:gd name="T68" fmla="*/ 607 w 689"/>
                    <a:gd name="T69" fmla="*/ 378 h 379"/>
                    <a:gd name="T70" fmla="*/ 663 w 689"/>
                    <a:gd name="T71" fmla="*/ 3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63" y="369"/>
                      </a:moveTo>
                      <a:lnTo>
                        <a:pt x="663" y="369"/>
                      </a:lnTo>
                      <a:cubicBezTo>
                        <a:pt x="680" y="364"/>
                        <a:pt x="688" y="355"/>
                        <a:pt x="688" y="344"/>
                      </a:cubicBezTo>
                      <a:lnTo>
                        <a:pt x="688" y="344"/>
                      </a:lnTo>
                      <a:cubicBezTo>
                        <a:pt x="688" y="334"/>
                        <a:pt x="683" y="323"/>
                        <a:pt x="672" y="312"/>
                      </a:cubicBezTo>
                      <a:lnTo>
                        <a:pt x="639" y="279"/>
                      </a:lnTo>
                      <a:lnTo>
                        <a:pt x="607" y="246"/>
                      </a:lnTo>
                      <a:lnTo>
                        <a:pt x="574" y="214"/>
                      </a:lnTo>
                      <a:lnTo>
                        <a:pt x="541" y="180"/>
                      </a:lnTo>
                      <a:lnTo>
                        <a:pt x="508" y="148"/>
                      </a:lnTo>
                      <a:lnTo>
                        <a:pt x="475" y="115"/>
                      </a:lnTo>
                      <a:lnTo>
                        <a:pt x="443" y="82"/>
                      </a:lnTo>
                      <a:lnTo>
                        <a:pt x="410" y="50"/>
                      </a:lnTo>
                      <a:lnTo>
                        <a:pt x="377" y="16"/>
                      </a:lnTo>
                      <a:lnTo>
                        <a:pt x="377" y="16"/>
                      </a:lnTo>
                      <a:cubicBezTo>
                        <a:pt x="366" y="6"/>
                        <a:pt x="355" y="0"/>
                        <a:pt x="345" y="0"/>
                      </a:cubicBezTo>
                      <a:lnTo>
                        <a:pt x="345" y="0"/>
                      </a:lnTo>
                      <a:cubicBezTo>
                        <a:pt x="333" y="0"/>
                        <a:pt x="322" y="6"/>
                        <a:pt x="311" y="16"/>
                      </a:cubicBezTo>
                      <a:lnTo>
                        <a:pt x="279" y="50"/>
                      </a:lnTo>
                      <a:lnTo>
                        <a:pt x="246" y="82"/>
                      </a:lnTo>
                      <a:lnTo>
                        <a:pt x="213" y="115"/>
                      </a:lnTo>
                      <a:lnTo>
                        <a:pt x="181" y="148"/>
                      </a:lnTo>
                      <a:lnTo>
                        <a:pt x="147" y="180"/>
                      </a:lnTo>
                      <a:lnTo>
                        <a:pt x="115" y="214"/>
                      </a:lnTo>
                      <a:lnTo>
                        <a:pt x="82" y="246"/>
                      </a:lnTo>
                      <a:lnTo>
                        <a:pt x="49" y="279"/>
                      </a:lnTo>
                      <a:lnTo>
                        <a:pt x="16" y="312"/>
                      </a:lnTo>
                      <a:lnTo>
                        <a:pt x="16" y="312"/>
                      </a:lnTo>
                      <a:cubicBezTo>
                        <a:pt x="5" y="323"/>
                        <a:pt x="0" y="334"/>
                        <a:pt x="0" y="344"/>
                      </a:cubicBezTo>
                      <a:lnTo>
                        <a:pt x="0" y="344"/>
                      </a:lnTo>
                      <a:cubicBezTo>
                        <a:pt x="0" y="355"/>
                        <a:pt x="8" y="364"/>
                        <a:pt x="24" y="369"/>
                      </a:cubicBezTo>
                      <a:lnTo>
                        <a:pt x="24" y="369"/>
                      </a:lnTo>
                      <a:cubicBezTo>
                        <a:pt x="41" y="375"/>
                        <a:pt x="60" y="378"/>
                        <a:pt x="82" y="378"/>
                      </a:cubicBezTo>
                      <a:lnTo>
                        <a:pt x="607" y="378"/>
                      </a:lnTo>
                      <a:lnTo>
                        <a:pt x="607" y="378"/>
                      </a:lnTo>
                      <a:cubicBezTo>
                        <a:pt x="628" y="378"/>
                        <a:pt x="648" y="375"/>
                        <a:pt x="663" y="369"/>
                      </a:cubicBez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Freeform 60">
                  <a:extLst>
                    <a:ext uri="{FF2B5EF4-FFF2-40B4-BE49-F238E27FC236}">
                      <a16:creationId xmlns:a16="http://schemas.microsoft.com/office/drawing/2014/main" id="{9476DB99-D965-1047-81A3-AC8B6991235C}"/>
                    </a:ext>
                  </a:extLst>
                </p:cNvPr>
                <p:cNvSpPr>
                  <a:spLocks noChangeArrowheads="1"/>
                </p:cNvSpPr>
                <p:nvPr/>
              </p:nvSpPr>
              <p:spPr bwMode="auto">
                <a:xfrm>
                  <a:off x="2063750" y="2573338"/>
                  <a:ext cx="247650" cy="136525"/>
                </a:xfrm>
                <a:custGeom>
                  <a:avLst/>
                  <a:gdLst>
                    <a:gd name="T0" fmla="*/ 639 w 689"/>
                    <a:gd name="T1" fmla="*/ 279 h 379"/>
                    <a:gd name="T2" fmla="*/ 606 w 689"/>
                    <a:gd name="T3" fmla="*/ 246 h 379"/>
                    <a:gd name="T4" fmla="*/ 573 w 689"/>
                    <a:gd name="T5" fmla="*/ 213 h 379"/>
                    <a:gd name="T6" fmla="*/ 541 w 689"/>
                    <a:gd name="T7" fmla="*/ 180 h 379"/>
                    <a:gd name="T8" fmla="*/ 508 w 689"/>
                    <a:gd name="T9" fmla="*/ 148 h 379"/>
                    <a:gd name="T10" fmla="*/ 475 w 689"/>
                    <a:gd name="T11" fmla="*/ 115 h 379"/>
                    <a:gd name="T12" fmla="*/ 442 w 689"/>
                    <a:gd name="T13" fmla="*/ 82 h 379"/>
                    <a:gd name="T14" fmla="*/ 409 w 689"/>
                    <a:gd name="T15" fmla="*/ 50 h 379"/>
                    <a:gd name="T16" fmla="*/ 377 w 689"/>
                    <a:gd name="T17" fmla="*/ 16 h 379"/>
                    <a:gd name="T18" fmla="*/ 377 w 689"/>
                    <a:gd name="T19" fmla="*/ 16 h 379"/>
                    <a:gd name="T20" fmla="*/ 344 w 689"/>
                    <a:gd name="T21" fmla="*/ 0 h 379"/>
                    <a:gd name="T22" fmla="*/ 344 w 689"/>
                    <a:gd name="T23" fmla="*/ 0 h 379"/>
                    <a:gd name="T24" fmla="*/ 311 w 689"/>
                    <a:gd name="T25" fmla="*/ 16 h 379"/>
                    <a:gd name="T26" fmla="*/ 278 w 689"/>
                    <a:gd name="T27" fmla="*/ 50 h 379"/>
                    <a:gd name="T28" fmla="*/ 245 w 689"/>
                    <a:gd name="T29" fmla="*/ 82 h 379"/>
                    <a:gd name="T30" fmla="*/ 213 w 689"/>
                    <a:gd name="T31" fmla="*/ 115 h 379"/>
                    <a:gd name="T32" fmla="*/ 180 w 689"/>
                    <a:gd name="T33" fmla="*/ 148 h 379"/>
                    <a:gd name="T34" fmla="*/ 147 w 689"/>
                    <a:gd name="T35" fmla="*/ 180 h 379"/>
                    <a:gd name="T36" fmla="*/ 114 w 689"/>
                    <a:gd name="T37" fmla="*/ 213 h 379"/>
                    <a:gd name="T38" fmla="*/ 82 w 689"/>
                    <a:gd name="T39" fmla="*/ 246 h 379"/>
                    <a:gd name="T40" fmla="*/ 49 w 689"/>
                    <a:gd name="T41" fmla="*/ 279 h 379"/>
                    <a:gd name="T42" fmla="*/ 16 w 689"/>
                    <a:gd name="T43" fmla="*/ 312 h 379"/>
                    <a:gd name="T44" fmla="*/ 16 w 689"/>
                    <a:gd name="T45" fmla="*/ 312 h 379"/>
                    <a:gd name="T46" fmla="*/ 0 w 689"/>
                    <a:gd name="T47" fmla="*/ 344 h 379"/>
                    <a:gd name="T48" fmla="*/ 0 w 689"/>
                    <a:gd name="T49" fmla="*/ 344 h 379"/>
                    <a:gd name="T50" fmla="*/ 24 w 689"/>
                    <a:gd name="T51" fmla="*/ 369 h 379"/>
                    <a:gd name="T52" fmla="*/ 24 w 689"/>
                    <a:gd name="T53" fmla="*/ 369 h 379"/>
                    <a:gd name="T54" fmla="*/ 82 w 689"/>
                    <a:gd name="T55" fmla="*/ 378 h 379"/>
                    <a:gd name="T56" fmla="*/ 606 w 689"/>
                    <a:gd name="T57" fmla="*/ 378 h 379"/>
                    <a:gd name="T58" fmla="*/ 606 w 689"/>
                    <a:gd name="T59" fmla="*/ 378 h 379"/>
                    <a:gd name="T60" fmla="*/ 663 w 689"/>
                    <a:gd name="T61" fmla="*/ 369 h 379"/>
                    <a:gd name="T62" fmla="*/ 663 w 689"/>
                    <a:gd name="T63" fmla="*/ 369 h 379"/>
                    <a:gd name="T64" fmla="*/ 688 w 689"/>
                    <a:gd name="T65" fmla="*/ 344 h 379"/>
                    <a:gd name="T66" fmla="*/ 688 w 689"/>
                    <a:gd name="T67" fmla="*/ 344 h 379"/>
                    <a:gd name="T68" fmla="*/ 672 w 689"/>
                    <a:gd name="T69" fmla="*/ 312 h 379"/>
                    <a:gd name="T70" fmla="*/ 639 w 689"/>
                    <a:gd name="T71" fmla="*/ 2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9" h="379">
                      <a:moveTo>
                        <a:pt x="639" y="279"/>
                      </a:moveTo>
                      <a:lnTo>
                        <a:pt x="606" y="246"/>
                      </a:lnTo>
                      <a:lnTo>
                        <a:pt x="573" y="213"/>
                      </a:lnTo>
                      <a:lnTo>
                        <a:pt x="541" y="180"/>
                      </a:lnTo>
                      <a:lnTo>
                        <a:pt x="508" y="148"/>
                      </a:lnTo>
                      <a:lnTo>
                        <a:pt x="475" y="115"/>
                      </a:lnTo>
                      <a:lnTo>
                        <a:pt x="442" y="82"/>
                      </a:lnTo>
                      <a:lnTo>
                        <a:pt x="409" y="50"/>
                      </a:lnTo>
                      <a:lnTo>
                        <a:pt x="377" y="16"/>
                      </a:lnTo>
                      <a:lnTo>
                        <a:pt x="377" y="16"/>
                      </a:lnTo>
                      <a:cubicBezTo>
                        <a:pt x="366" y="6"/>
                        <a:pt x="355" y="0"/>
                        <a:pt x="344" y="0"/>
                      </a:cubicBezTo>
                      <a:lnTo>
                        <a:pt x="344" y="0"/>
                      </a:lnTo>
                      <a:cubicBezTo>
                        <a:pt x="333" y="0"/>
                        <a:pt x="322" y="6"/>
                        <a:pt x="311" y="16"/>
                      </a:cubicBezTo>
                      <a:lnTo>
                        <a:pt x="278" y="50"/>
                      </a:lnTo>
                      <a:lnTo>
                        <a:pt x="245" y="82"/>
                      </a:lnTo>
                      <a:lnTo>
                        <a:pt x="213" y="115"/>
                      </a:lnTo>
                      <a:lnTo>
                        <a:pt x="180" y="148"/>
                      </a:lnTo>
                      <a:lnTo>
                        <a:pt x="147" y="180"/>
                      </a:lnTo>
                      <a:lnTo>
                        <a:pt x="114" y="213"/>
                      </a:lnTo>
                      <a:lnTo>
                        <a:pt x="82" y="246"/>
                      </a:lnTo>
                      <a:lnTo>
                        <a:pt x="49" y="279"/>
                      </a:lnTo>
                      <a:lnTo>
                        <a:pt x="16" y="312"/>
                      </a:lnTo>
                      <a:lnTo>
                        <a:pt x="16" y="312"/>
                      </a:lnTo>
                      <a:cubicBezTo>
                        <a:pt x="5" y="323"/>
                        <a:pt x="0" y="334"/>
                        <a:pt x="0" y="344"/>
                      </a:cubicBezTo>
                      <a:lnTo>
                        <a:pt x="0" y="344"/>
                      </a:lnTo>
                      <a:cubicBezTo>
                        <a:pt x="0" y="355"/>
                        <a:pt x="8" y="364"/>
                        <a:pt x="24" y="369"/>
                      </a:cubicBezTo>
                      <a:lnTo>
                        <a:pt x="24" y="369"/>
                      </a:lnTo>
                      <a:cubicBezTo>
                        <a:pt x="41" y="375"/>
                        <a:pt x="60" y="378"/>
                        <a:pt x="82" y="378"/>
                      </a:cubicBezTo>
                      <a:lnTo>
                        <a:pt x="606" y="378"/>
                      </a:lnTo>
                      <a:lnTo>
                        <a:pt x="606" y="378"/>
                      </a:lnTo>
                      <a:cubicBezTo>
                        <a:pt x="628" y="378"/>
                        <a:pt x="647" y="375"/>
                        <a:pt x="663" y="369"/>
                      </a:cubicBezTo>
                      <a:lnTo>
                        <a:pt x="663" y="369"/>
                      </a:lnTo>
                      <a:cubicBezTo>
                        <a:pt x="680" y="364"/>
                        <a:pt x="688" y="355"/>
                        <a:pt x="688" y="344"/>
                      </a:cubicBezTo>
                      <a:lnTo>
                        <a:pt x="688" y="344"/>
                      </a:lnTo>
                      <a:cubicBezTo>
                        <a:pt x="688" y="334"/>
                        <a:pt x="683" y="323"/>
                        <a:pt x="672" y="312"/>
                      </a:cubicBezTo>
                      <a:lnTo>
                        <a:pt x="639" y="279"/>
                      </a:lnTo>
                    </a:path>
                  </a:pathLst>
                </a:custGeom>
                <a:solidFill>
                  <a:schemeClr val="accent3"/>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Freeform 61">
                  <a:extLst>
                    <a:ext uri="{FF2B5EF4-FFF2-40B4-BE49-F238E27FC236}">
                      <a16:creationId xmlns:a16="http://schemas.microsoft.com/office/drawing/2014/main" id="{8DC190A2-9A9F-F340-942E-6C5765A7C37E}"/>
                    </a:ext>
                  </a:extLst>
                </p:cNvPr>
                <p:cNvSpPr>
                  <a:spLocks noChangeArrowheads="1"/>
                </p:cNvSpPr>
                <p:nvPr/>
              </p:nvSpPr>
              <p:spPr bwMode="auto">
                <a:xfrm>
                  <a:off x="1614488" y="2714625"/>
                  <a:ext cx="247650" cy="136525"/>
                </a:xfrm>
                <a:custGeom>
                  <a:avLst/>
                  <a:gdLst>
                    <a:gd name="T0" fmla="*/ 664 w 690"/>
                    <a:gd name="T1" fmla="*/ 368 h 378"/>
                    <a:gd name="T2" fmla="*/ 664 w 690"/>
                    <a:gd name="T3" fmla="*/ 368 h 378"/>
                    <a:gd name="T4" fmla="*/ 689 w 690"/>
                    <a:gd name="T5" fmla="*/ 344 h 378"/>
                    <a:gd name="T6" fmla="*/ 689 w 690"/>
                    <a:gd name="T7" fmla="*/ 344 h 378"/>
                    <a:gd name="T8" fmla="*/ 672 w 690"/>
                    <a:gd name="T9" fmla="*/ 311 h 378"/>
                    <a:gd name="T10" fmla="*/ 639 w 690"/>
                    <a:gd name="T11" fmla="*/ 278 h 378"/>
                    <a:gd name="T12" fmla="*/ 607 w 690"/>
                    <a:gd name="T13" fmla="*/ 246 h 378"/>
                    <a:gd name="T14" fmla="*/ 574 w 690"/>
                    <a:gd name="T15" fmla="*/ 213 h 378"/>
                    <a:gd name="T16" fmla="*/ 541 w 690"/>
                    <a:gd name="T17" fmla="*/ 180 h 378"/>
                    <a:gd name="T18" fmla="*/ 508 w 690"/>
                    <a:gd name="T19" fmla="*/ 147 h 378"/>
                    <a:gd name="T20" fmla="*/ 475 w 690"/>
                    <a:gd name="T21" fmla="*/ 114 h 378"/>
                    <a:gd name="T22" fmla="*/ 443 w 690"/>
                    <a:gd name="T23" fmla="*/ 82 h 378"/>
                    <a:gd name="T24" fmla="*/ 410 w 690"/>
                    <a:gd name="T25" fmla="*/ 49 h 378"/>
                    <a:gd name="T26" fmla="*/ 377 w 690"/>
                    <a:gd name="T27" fmla="*/ 16 h 378"/>
                    <a:gd name="T28" fmla="*/ 377 w 690"/>
                    <a:gd name="T29" fmla="*/ 16 h 378"/>
                    <a:gd name="T30" fmla="*/ 344 w 690"/>
                    <a:gd name="T31" fmla="*/ 0 h 378"/>
                    <a:gd name="T32" fmla="*/ 344 w 690"/>
                    <a:gd name="T33" fmla="*/ 0 h 378"/>
                    <a:gd name="T34" fmla="*/ 311 w 690"/>
                    <a:gd name="T35" fmla="*/ 16 h 378"/>
                    <a:gd name="T36" fmla="*/ 279 w 690"/>
                    <a:gd name="T37" fmla="*/ 49 h 378"/>
                    <a:gd name="T38" fmla="*/ 246 w 690"/>
                    <a:gd name="T39" fmla="*/ 82 h 378"/>
                    <a:gd name="T40" fmla="*/ 148 w 690"/>
                    <a:gd name="T41" fmla="*/ 180 h 378"/>
                    <a:gd name="T42" fmla="*/ 115 w 690"/>
                    <a:gd name="T43" fmla="*/ 213 h 378"/>
                    <a:gd name="T44" fmla="*/ 82 w 690"/>
                    <a:gd name="T45" fmla="*/ 246 h 378"/>
                    <a:gd name="T46" fmla="*/ 17 w 690"/>
                    <a:gd name="T47" fmla="*/ 311 h 378"/>
                    <a:gd name="T48" fmla="*/ 17 w 690"/>
                    <a:gd name="T49" fmla="*/ 311 h 378"/>
                    <a:gd name="T50" fmla="*/ 0 w 690"/>
                    <a:gd name="T51" fmla="*/ 344 h 378"/>
                    <a:gd name="T52" fmla="*/ 0 w 690"/>
                    <a:gd name="T53" fmla="*/ 344 h 378"/>
                    <a:gd name="T54" fmla="*/ 25 w 690"/>
                    <a:gd name="T55" fmla="*/ 368 h 378"/>
                    <a:gd name="T56" fmla="*/ 25 w 690"/>
                    <a:gd name="T57" fmla="*/ 368 h 378"/>
                    <a:gd name="T58" fmla="*/ 82 w 690"/>
                    <a:gd name="T59" fmla="*/ 377 h 378"/>
                    <a:gd name="T60" fmla="*/ 607 w 690"/>
                    <a:gd name="T61" fmla="*/ 377 h 378"/>
                    <a:gd name="T62" fmla="*/ 607 w 690"/>
                    <a:gd name="T63" fmla="*/ 377 h 378"/>
                    <a:gd name="T64" fmla="*/ 664 w 690"/>
                    <a:gd name="T65" fmla="*/ 36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0" h="378">
                      <a:moveTo>
                        <a:pt x="664" y="368"/>
                      </a:moveTo>
                      <a:lnTo>
                        <a:pt x="664" y="368"/>
                      </a:lnTo>
                      <a:cubicBezTo>
                        <a:pt x="680" y="363"/>
                        <a:pt x="689" y="355"/>
                        <a:pt x="689" y="344"/>
                      </a:cubicBezTo>
                      <a:lnTo>
                        <a:pt x="689" y="344"/>
                      </a:lnTo>
                      <a:cubicBezTo>
                        <a:pt x="689" y="333"/>
                        <a:pt x="683" y="322"/>
                        <a:pt x="672" y="311"/>
                      </a:cubicBezTo>
                      <a:lnTo>
                        <a:pt x="639" y="278"/>
                      </a:lnTo>
                      <a:lnTo>
                        <a:pt x="607" y="246"/>
                      </a:lnTo>
                      <a:lnTo>
                        <a:pt x="574" y="213"/>
                      </a:lnTo>
                      <a:lnTo>
                        <a:pt x="541" y="180"/>
                      </a:lnTo>
                      <a:lnTo>
                        <a:pt x="508" y="147"/>
                      </a:lnTo>
                      <a:lnTo>
                        <a:pt x="475" y="114"/>
                      </a:lnTo>
                      <a:lnTo>
                        <a:pt x="443" y="82"/>
                      </a:lnTo>
                      <a:lnTo>
                        <a:pt x="410" y="49"/>
                      </a:lnTo>
                      <a:lnTo>
                        <a:pt x="377" y="16"/>
                      </a:lnTo>
                      <a:lnTo>
                        <a:pt x="377" y="16"/>
                      </a:lnTo>
                      <a:cubicBezTo>
                        <a:pt x="366" y="5"/>
                        <a:pt x="356" y="0"/>
                        <a:pt x="344" y="0"/>
                      </a:cubicBezTo>
                      <a:lnTo>
                        <a:pt x="344" y="0"/>
                      </a:lnTo>
                      <a:cubicBezTo>
                        <a:pt x="333" y="0"/>
                        <a:pt x="323" y="5"/>
                        <a:pt x="311" y="16"/>
                      </a:cubicBezTo>
                      <a:lnTo>
                        <a:pt x="279" y="49"/>
                      </a:lnTo>
                      <a:lnTo>
                        <a:pt x="246" y="82"/>
                      </a:lnTo>
                      <a:lnTo>
                        <a:pt x="148" y="180"/>
                      </a:lnTo>
                      <a:lnTo>
                        <a:pt x="115" y="213"/>
                      </a:lnTo>
                      <a:lnTo>
                        <a:pt x="82" y="246"/>
                      </a:lnTo>
                      <a:lnTo>
                        <a:pt x="17" y="311"/>
                      </a:lnTo>
                      <a:lnTo>
                        <a:pt x="17" y="311"/>
                      </a:lnTo>
                      <a:cubicBezTo>
                        <a:pt x="5" y="322"/>
                        <a:pt x="0" y="333"/>
                        <a:pt x="0" y="344"/>
                      </a:cubicBezTo>
                      <a:lnTo>
                        <a:pt x="0" y="344"/>
                      </a:lnTo>
                      <a:cubicBezTo>
                        <a:pt x="0" y="355"/>
                        <a:pt x="8" y="363"/>
                        <a:pt x="25" y="368"/>
                      </a:cubicBezTo>
                      <a:lnTo>
                        <a:pt x="25" y="368"/>
                      </a:lnTo>
                      <a:cubicBezTo>
                        <a:pt x="41" y="374"/>
                        <a:pt x="60" y="377"/>
                        <a:pt x="82" y="377"/>
                      </a:cubicBezTo>
                      <a:lnTo>
                        <a:pt x="607" y="377"/>
                      </a:lnTo>
                      <a:lnTo>
                        <a:pt x="607" y="377"/>
                      </a:lnTo>
                      <a:cubicBezTo>
                        <a:pt x="629" y="377"/>
                        <a:pt x="648" y="374"/>
                        <a:pt x="664" y="368"/>
                      </a:cubicBez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Freeform 62">
                  <a:extLst>
                    <a:ext uri="{FF2B5EF4-FFF2-40B4-BE49-F238E27FC236}">
                      <a16:creationId xmlns:a16="http://schemas.microsoft.com/office/drawing/2014/main" id="{E724427E-ECE1-9C4A-BC9D-362726988FE7}"/>
                    </a:ext>
                  </a:extLst>
                </p:cNvPr>
                <p:cNvSpPr>
                  <a:spLocks noChangeArrowheads="1"/>
                </p:cNvSpPr>
                <p:nvPr/>
              </p:nvSpPr>
              <p:spPr bwMode="auto">
                <a:xfrm>
                  <a:off x="1922463" y="2714625"/>
                  <a:ext cx="247650" cy="136525"/>
                </a:xfrm>
                <a:custGeom>
                  <a:avLst/>
                  <a:gdLst>
                    <a:gd name="T0" fmla="*/ 377 w 690"/>
                    <a:gd name="T1" fmla="*/ 16 h 378"/>
                    <a:gd name="T2" fmla="*/ 377 w 690"/>
                    <a:gd name="T3" fmla="*/ 16 h 378"/>
                    <a:gd name="T4" fmla="*/ 345 w 690"/>
                    <a:gd name="T5" fmla="*/ 0 h 378"/>
                    <a:gd name="T6" fmla="*/ 345 w 690"/>
                    <a:gd name="T7" fmla="*/ 0 h 378"/>
                    <a:gd name="T8" fmla="*/ 312 w 690"/>
                    <a:gd name="T9" fmla="*/ 16 h 378"/>
                    <a:gd name="T10" fmla="*/ 279 w 690"/>
                    <a:gd name="T11" fmla="*/ 49 h 378"/>
                    <a:gd name="T12" fmla="*/ 246 w 690"/>
                    <a:gd name="T13" fmla="*/ 82 h 378"/>
                    <a:gd name="T14" fmla="*/ 214 w 690"/>
                    <a:gd name="T15" fmla="*/ 114 h 378"/>
                    <a:gd name="T16" fmla="*/ 181 w 690"/>
                    <a:gd name="T17" fmla="*/ 147 h 378"/>
                    <a:gd name="T18" fmla="*/ 148 w 690"/>
                    <a:gd name="T19" fmla="*/ 180 h 378"/>
                    <a:gd name="T20" fmla="*/ 115 w 690"/>
                    <a:gd name="T21" fmla="*/ 213 h 378"/>
                    <a:gd name="T22" fmla="*/ 83 w 690"/>
                    <a:gd name="T23" fmla="*/ 246 h 378"/>
                    <a:gd name="T24" fmla="*/ 50 w 690"/>
                    <a:gd name="T25" fmla="*/ 278 h 378"/>
                    <a:gd name="T26" fmla="*/ 17 w 690"/>
                    <a:gd name="T27" fmla="*/ 311 h 378"/>
                    <a:gd name="T28" fmla="*/ 17 w 690"/>
                    <a:gd name="T29" fmla="*/ 311 h 378"/>
                    <a:gd name="T30" fmla="*/ 0 w 690"/>
                    <a:gd name="T31" fmla="*/ 344 h 378"/>
                    <a:gd name="T32" fmla="*/ 0 w 690"/>
                    <a:gd name="T33" fmla="*/ 344 h 378"/>
                    <a:gd name="T34" fmla="*/ 25 w 690"/>
                    <a:gd name="T35" fmla="*/ 368 h 378"/>
                    <a:gd name="T36" fmla="*/ 25 w 690"/>
                    <a:gd name="T37" fmla="*/ 368 h 378"/>
                    <a:gd name="T38" fmla="*/ 83 w 690"/>
                    <a:gd name="T39" fmla="*/ 377 h 378"/>
                    <a:gd name="T40" fmla="*/ 607 w 690"/>
                    <a:gd name="T41" fmla="*/ 377 h 378"/>
                    <a:gd name="T42" fmla="*/ 607 w 690"/>
                    <a:gd name="T43" fmla="*/ 377 h 378"/>
                    <a:gd name="T44" fmla="*/ 664 w 690"/>
                    <a:gd name="T45" fmla="*/ 368 h 378"/>
                    <a:gd name="T46" fmla="*/ 664 w 690"/>
                    <a:gd name="T47" fmla="*/ 368 h 378"/>
                    <a:gd name="T48" fmla="*/ 689 w 690"/>
                    <a:gd name="T49" fmla="*/ 344 h 378"/>
                    <a:gd name="T50" fmla="*/ 689 w 690"/>
                    <a:gd name="T51" fmla="*/ 344 h 378"/>
                    <a:gd name="T52" fmla="*/ 672 w 690"/>
                    <a:gd name="T53" fmla="*/ 311 h 378"/>
                    <a:gd name="T54" fmla="*/ 377 w 690"/>
                    <a:gd name="T55" fmla="*/ 1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0" h="378">
                      <a:moveTo>
                        <a:pt x="377" y="16"/>
                      </a:moveTo>
                      <a:lnTo>
                        <a:pt x="377" y="16"/>
                      </a:lnTo>
                      <a:cubicBezTo>
                        <a:pt x="366" y="5"/>
                        <a:pt x="356" y="0"/>
                        <a:pt x="345" y="0"/>
                      </a:cubicBezTo>
                      <a:lnTo>
                        <a:pt x="345" y="0"/>
                      </a:lnTo>
                      <a:cubicBezTo>
                        <a:pt x="334" y="0"/>
                        <a:pt x="323" y="5"/>
                        <a:pt x="312" y="16"/>
                      </a:cubicBezTo>
                      <a:lnTo>
                        <a:pt x="279" y="49"/>
                      </a:lnTo>
                      <a:lnTo>
                        <a:pt x="246" y="82"/>
                      </a:lnTo>
                      <a:lnTo>
                        <a:pt x="214" y="114"/>
                      </a:lnTo>
                      <a:lnTo>
                        <a:pt x="181" y="147"/>
                      </a:lnTo>
                      <a:lnTo>
                        <a:pt x="148" y="180"/>
                      </a:lnTo>
                      <a:lnTo>
                        <a:pt x="115" y="213"/>
                      </a:lnTo>
                      <a:lnTo>
                        <a:pt x="83" y="246"/>
                      </a:lnTo>
                      <a:lnTo>
                        <a:pt x="50" y="278"/>
                      </a:lnTo>
                      <a:lnTo>
                        <a:pt x="17" y="311"/>
                      </a:lnTo>
                      <a:lnTo>
                        <a:pt x="17" y="311"/>
                      </a:lnTo>
                      <a:cubicBezTo>
                        <a:pt x="6" y="322"/>
                        <a:pt x="0" y="333"/>
                        <a:pt x="0" y="344"/>
                      </a:cubicBezTo>
                      <a:lnTo>
                        <a:pt x="0" y="344"/>
                      </a:lnTo>
                      <a:cubicBezTo>
                        <a:pt x="0" y="355"/>
                        <a:pt x="9" y="363"/>
                        <a:pt x="25" y="368"/>
                      </a:cubicBezTo>
                      <a:lnTo>
                        <a:pt x="25" y="368"/>
                      </a:lnTo>
                      <a:cubicBezTo>
                        <a:pt x="42" y="374"/>
                        <a:pt x="60" y="377"/>
                        <a:pt x="83" y="377"/>
                      </a:cubicBezTo>
                      <a:lnTo>
                        <a:pt x="607" y="377"/>
                      </a:lnTo>
                      <a:lnTo>
                        <a:pt x="607" y="377"/>
                      </a:lnTo>
                      <a:cubicBezTo>
                        <a:pt x="629" y="377"/>
                        <a:pt x="648" y="374"/>
                        <a:pt x="664" y="368"/>
                      </a:cubicBezTo>
                      <a:lnTo>
                        <a:pt x="664" y="368"/>
                      </a:lnTo>
                      <a:cubicBezTo>
                        <a:pt x="680" y="363"/>
                        <a:pt x="689" y="355"/>
                        <a:pt x="689" y="344"/>
                      </a:cubicBezTo>
                      <a:lnTo>
                        <a:pt x="689" y="344"/>
                      </a:lnTo>
                      <a:cubicBezTo>
                        <a:pt x="689" y="333"/>
                        <a:pt x="683" y="322"/>
                        <a:pt x="672" y="311"/>
                      </a:cubicBezTo>
                      <a:lnTo>
                        <a:pt x="377" y="16"/>
                      </a:lnTo>
                    </a:path>
                  </a:pathLst>
                </a:custGeom>
                <a:solidFill>
                  <a:schemeClr val="accent2"/>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Freeform 63">
                  <a:extLst>
                    <a:ext uri="{FF2B5EF4-FFF2-40B4-BE49-F238E27FC236}">
                      <a16:creationId xmlns:a16="http://schemas.microsoft.com/office/drawing/2014/main" id="{87F6D4C3-9615-9140-B591-DD5E63D82B71}"/>
                    </a:ext>
                  </a:extLst>
                </p:cNvPr>
                <p:cNvSpPr>
                  <a:spLocks noChangeArrowheads="1"/>
                </p:cNvSpPr>
                <p:nvPr/>
              </p:nvSpPr>
              <p:spPr bwMode="auto">
                <a:xfrm>
                  <a:off x="1757363" y="2851150"/>
                  <a:ext cx="271462" cy="141288"/>
                </a:xfrm>
                <a:custGeom>
                  <a:avLst/>
                  <a:gdLst>
                    <a:gd name="T0" fmla="*/ 704 w 754"/>
                    <a:gd name="T1" fmla="*/ 292 h 391"/>
                    <a:gd name="T2" fmla="*/ 672 w 754"/>
                    <a:gd name="T3" fmla="*/ 259 h 391"/>
                    <a:gd name="T4" fmla="*/ 639 w 754"/>
                    <a:gd name="T5" fmla="*/ 226 h 391"/>
                    <a:gd name="T6" fmla="*/ 606 w 754"/>
                    <a:gd name="T7" fmla="*/ 193 h 391"/>
                    <a:gd name="T8" fmla="*/ 573 w 754"/>
                    <a:gd name="T9" fmla="*/ 161 h 391"/>
                    <a:gd name="T10" fmla="*/ 541 w 754"/>
                    <a:gd name="T11" fmla="*/ 128 h 391"/>
                    <a:gd name="T12" fmla="*/ 508 w 754"/>
                    <a:gd name="T13" fmla="*/ 95 h 391"/>
                    <a:gd name="T14" fmla="*/ 475 w 754"/>
                    <a:gd name="T15" fmla="*/ 62 h 391"/>
                    <a:gd name="T16" fmla="*/ 442 w 754"/>
                    <a:gd name="T17" fmla="*/ 29 h 391"/>
                    <a:gd name="T18" fmla="*/ 442 w 754"/>
                    <a:gd name="T19" fmla="*/ 29 h 391"/>
                    <a:gd name="T20" fmla="*/ 409 w 754"/>
                    <a:gd name="T21" fmla="*/ 8 h 391"/>
                    <a:gd name="T22" fmla="*/ 409 w 754"/>
                    <a:gd name="T23" fmla="*/ 8 h 391"/>
                    <a:gd name="T24" fmla="*/ 401 w 754"/>
                    <a:gd name="T25" fmla="*/ 5 h 391"/>
                    <a:gd name="T26" fmla="*/ 401 w 754"/>
                    <a:gd name="T27" fmla="*/ 5 h 391"/>
                    <a:gd name="T28" fmla="*/ 352 w 754"/>
                    <a:gd name="T29" fmla="*/ 5 h 391"/>
                    <a:gd name="T30" fmla="*/ 352 w 754"/>
                    <a:gd name="T31" fmla="*/ 5 h 391"/>
                    <a:gd name="T32" fmla="*/ 311 w 754"/>
                    <a:gd name="T33" fmla="*/ 29 h 391"/>
                    <a:gd name="T34" fmla="*/ 278 w 754"/>
                    <a:gd name="T35" fmla="*/ 62 h 391"/>
                    <a:gd name="T36" fmla="*/ 245 w 754"/>
                    <a:gd name="T37" fmla="*/ 95 h 391"/>
                    <a:gd name="T38" fmla="*/ 147 w 754"/>
                    <a:gd name="T39" fmla="*/ 193 h 391"/>
                    <a:gd name="T40" fmla="*/ 114 w 754"/>
                    <a:gd name="T41" fmla="*/ 226 h 391"/>
                    <a:gd name="T42" fmla="*/ 81 w 754"/>
                    <a:gd name="T43" fmla="*/ 259 h 391"/>
                    <a:gd name="T44" fmla="*/ 16 w 754"/>
                    <a:gd name="T45" fmla="*/ 325 h 391"/>
                    <a:gd name="T46" fmla="*/ 16 w 754"/>
                    <a:gd name="T47" fmla="*/ 325 h 391"/>
                    <a:gd name="T48" fmla="*/ 0 w 754"/>
                    <a:gd name="T49" fmla="*/ 357 h 391"/>
                    <a:gd name="T50" fmla="*/ 0 w 754"/>
                    <a:gd name="T51" fmla="*/ 357 h 391"/>
                    <a:gd name="T52" fmla="*/ 24 w 754"/>
                    <a:gd name="T53" fmla="*/ 382 h 391"/>
                    <a:gd name="T54" fmla="*/ 24 w 754"/>
                    <a:gd name="T55" fmla="*/ 382 h 391"/>
                    <a:gd name="T56" fmla="*/ 81 w 754"/>
                    <a:gd name="T57" fmla="*/ 390 h 391"/>
                    <a:gd name="T58" fmla="*/ 409 w 754"/>
                    <a:gd name="T59" fmla="*/ 390 h 391"/>
                    <a:gd name="T60" fmla="*/ 672 w 754"/>
                    <a:gd name="T61" fmla="*/ 390 h 391"/>
                    <a:gd name="T62" fmla="*/ 672 w 754"/>
                    <a:gd name="T63" fmla="*/ 390 h 391"/>
                    <a:gd name="T64" fmla="*/ 729 w 754"/>
                    <a:gd name="T65" fmla="*/ 382 h 391"/>
                    <a:gd name="T66" fmla="*/ 729 w 754"/>
                    <a:gd name="T67" fmla="*/ 382 h 391"/>
                    <a:gd name="T68" fmla="*/ 753 w 754"/>
                    <a:gd name="T69" fmla="*/ 357 h 391"/>
                    <a:gd name="T70" fmla="*/ 753 w 754"/>
                    <a:gd name="T71" fmla="*/ 357 h 391"/>
                    <a:gd name="T72" fmla="*/ 737 w 754"/>
                    <a:gd name="T73" fmla="*/ 325 h 391"/>
                    <a:gd name="T74" fmla="*/ 704 w 754"/>
                    <a:gd name="T75" fmla="*/ 2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4" h="391">
                      <a:moveTo>
                        <a:pt x="704" y="292"/>
                      </a:moveTo>
                      <a:lnTo>
                        <a:pt x="672" y="259"/>
                      </a:lnTo>
                      <a:lnTo>
                        <a:pt x="639" y="226"/>
                      </a:lnTo>
                      <a:lnTo>
                        <a:pt x="606" y="193"/>
                      </a:lnTo>
                      <a:lnTo>
                        <a:pt x="573" y="161"/>
                      </a:lnTo>
                      <a:lnTo>
                        <a:pt x="541" y="128"/>
                      </a:lnTo>
                      <a:lnTo>
                        <a:pt x="508" y="95"/>
                      </a:lnTo>
                      <a:lnTo>
                        <a:pt x="475" y="62"/>
                      </a:lnTo>
                      <a:lnTo>
                        <a:pt x="442" y="29"/>
                      </a:lnTo>
                      <a:lnTo>
                        <a:pt x="442" y="29"/>
                      </a:lnTo>
                      <a:cubicBezTo>
                        <a:pt x="433" y="21"/>
                        <a:pt x="422" y="13"/>
                        <a:pt x="409" y="8"/>
                      </a:cubicBezTo>
                      <a:lnTo>
                        <a:pt x="409" y="8"/>
                      </a:lnTo>
                      <a:cubicBezTo>
                        <a:pt x="407" y="7"/>
                        <a:pt x="404" y="6"/>
                        <a:pt x="401" y="5"/>
                      </a:cubicBezTo>
                      <a:lnTo>
                        <a:pt x="401" y="5"/>
                      </a:lnTo>
                      <a:cubicBezTo>
                        <a:pt x="384" y="0"/>
                        <a:pt x="369" y="0"/>
                        <a:pt x="352" y="5"/>
                      </a:cubicBezTo>
                      <a:lnTo>
                        <a:pt x="352" y="5"/>
                      </a:lnTo>
                      <a:cubicBezTo>
                        <a:pt x="336" y="10"/>
                        <a:pt x="322" y="18"/>
                        <a:pt x="311" y="29"/>
                      </a:cubicBezTo>
                      <a:lnTo>
                        <a:pt x="278" y="62"/>
                      </a:lnTo>
                      <a:lnTo>
                        <a:pt x="245" y="95"/>
                      </a:lnTo>
                      <a:lnTo>
                        <a:pt x="147" y="193"/>
                      </a:lnTo>
                      <a:lnTo>
                        <a:pt x="114" y="226"/>
                      </a:lnTo>
                      <a:lnTo>
                        <a:pt x="81" y="259"/>
                      </a:lnTo>
                      <a:lnTo>
                        <a:pt x="16" y="325"/>
                      </a:lnTo>
                      <a:lnTo>
                        <a:pt x="16" y="325"/>
                      </a:lnTo>
                      <a:cubicBezTo>
                        <a:pt x="5" y="335"/>
                        <a:pt x="0" y="347"/>
                        <a:pt x="0" y="357"/>
                      </a:cubicBezTo>
                      <a:lnTo>
                        <a:pt x="0" y="357"/>
                      </a:lnTo>
                      <a:cubicBezTo>
                        <a:pt x="0" y="369"/>
                        <a:pt x="8" y="377"/>
                        <a:pt x="24" y="382"/>
                      </a:cubicBezTo>
                      <a:lnTo>
                        <a:pt x="24" y="382"/>
                      </a:lnTo>
                      <a:cubicBezTo>
                        <a:pt x="40" y="387"/>
                        <a:pt x="60" y="390"/>
                        <a:pt x="81" y="390"/>
                      </a:cubicBezTo>
                      <a:lnTo>
                        <a:pt x="409" y="390"/>
                      </a:lnTo>
                      <a:lnTo>
                        <a:pt x="672" y="390"/>
                      </a:lnTo>
                      <a:lnTo>
                        <a:pt x="672" y="390"/>
                      </a:lnTo>
                      <a:cubicBezTo>
                        <a:pt x="693" y="390"/>
                        <a:pt x="712" y="387"/>
                        <a:pt x="729" y="382"/>
                      </a:cubicBezTo>
                      <a:lnTo>
                        <a:pt x="729" y="382"/>
                      </a:lnTo>
                      <a:cubicBezTo>
                        <a:pt x="745" y="377"/>
                        <a:pt x="753" y="369"/>
                        <a:pt x="753" y="357"/>
                      </a:cubicBezTo>
                      <a:lnTo>
                        <a:pt x="753" y="357"/>
                      </a:lnTo>
                      <a:cubicBezTo>
                        <a:pt x="753" y="347"/>
                        <a:pt x="748" y="335"/>
                        <a:pt x="737" y="325"/>
                      </a:cubicBezTo>
                      <a:lnTo>
                        <a:pt x="704" y="292"/>
                      </a:lnTo>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192">
                  <a:extLst>
                    <a:ext uri="{FF2B5EF4-FFF2-40B4-BE49-F238E27FC236}">
                      <a16:creationId xmlns:a16="http://schemas.microsoft.com/office/drawing/2014/main" id="{6F17ABC3-B0C8-D54E-B1B5-F145F0EFD0AE}"/>
                    </a:ext>
                  </a:extLst>
                </p:cNvPr>
                <p:cNvSpPr>
                  <a:spLocks noChangeArrowheads="1"/>
                </p:cNvSpPr>
                <p:nvPr/>
              </p:nvSpPr>
              <p:spPr bwMode="auto">
                <a:xfrm>
                  <a:off x="1635885" y="2166938"/>
                  <a:ext cx="517525" cy="517525"/>
                </a:xfrm>
                <a:custGeom>
                  <a:avLst/>
                  <a:gdLst>
                    <a:gd name="T0" fmla="*/ 1276 w 1438"/>
                    <a:gd name="T1" fmla="*/ 653 h 1438"/>
                    <a:gd name="T2" fmla="*/ 751 w 1438"/>
                    <a:gd name="T3" fmla="*/ 140 h 1438"/>
                    <a:gd name="T4" fmla="*/ 743 w 1438"/>
                    <a:gd name="T5" fmla="*/ 137 h 1438"/>
                    <a:gd name="T6" fmla="*/ 653 w 1438"/>
                    <a:gd name="T7" fmla="*/ 161 h 1438"/>
                    <a:gd name="T8" fmla="*/ 522 w 1438"/>
                    <a:gd name="T9" fmla="*/ 292 h 1438"/>
                    <a:gd name="T10" fmla="*/ 358 w 1438"/>
                    <a:gd name="T11" fmla="*/ 456 h 1438"/>
                    <a:gd name="T12" fmla="*/ 194 w 1438"/>
                    <a:gd name="T13" fmla="*/ 620 h 1438"/>
                    <a:gd name="T14" fmla="*/ 137 w 1438"/>
                    <a:gd name="T15" fmla="*/ 694 h 1438"/>
                    <a:gd name="T16" fmla="*/ 137 w 1438"/>
                    <a:gd name="T17" fmla="*/ 743 h 1438"/>
                    <a:gd name="T18" fmla="*/ 293 w 1438"/>
                    <a:gd name="T19" fmla="*/ 916 h 1438"/>
                    <a:gd name="T20" fmla="*/ 456 w 1438"/>
                    <a:gd name="T21" fmla="*/ 1079 h 1438"/>
                    <a:gd name="T22" fmla="*/ 620 w 1438"/>
                    <a:gd name="T23" fmla="*/ 1243 h 1438"/>
                    <a:gd name="T24" fmla="*/ 694 w 1438"/>
                    <a:gd name="T25" fmla="*/ 1301 h 1438"/>
                    <a:gd name="T26" fmla="*/ 743 w 1438"/>
                    <a:gd name="T27" fmla="*/ 1301 h 1438"/>
                    <a:gd name="T28" fmla="*/ 784 w 1438"/>
                    <a:gd name="T29" fmla="*/ 1276 h 1438"/>
                    <a:gd name="T30" fmla="*/ 883 w 1438"/>
                    <a:gd name="T31" fmla="*/ 1178 h 1438"/>
                    <a:gd name="T32" fmla="*/ 981 w 1438"/>
                    <a:gd name="T33" fmla="*/ 1079 h 1438"/>
                    <a:gd name="T34" fmla="*/ 1079 w 1438"/>
                    <a:gd name="T35" fmla="*/ 981 h 1438"/>
                    <a:gd name="T36" fmla="*/ 1178 w 1438"/>
                    <a:gd name="T37" fmla="*/ 883 h 1438"/>
                    <a:gd name="T38" fmla="*/ 1276 w 1438"/>
                    <a:gd name="T39" fmla="*/ 785 h 1438"/>
                    <a:gd name="T40" fmla="*/ 1300 w 1438"/>
                    <a:gd name="T41" fmla="*/ 743 h 1438"/>
                    <a:gd name="T42" fmla="*/ 1407 w 1438"/>
                    <a:gd name="T43" fmla="*/ 653 h 1438"/>
                    <a:gd name="T44" fmla="*/ 1432 w 1438"/>
                    <a:gd name="T45" fmla="*/ 743 h 1438"/>
                    <a:gd name="T46" fmla="*/ 784 w 1438"/>
                    <a:gd name="T47" fmla="*/ 1407 h 1438"/>
                    <a:gd name="T48" fmla="*/ 751 w 1438"/>
                    <a:gd name="T49" fmla="*/ 1428 h 1438"/>
                    <a:gd name="T50" fmla="*/ 694 w 1438"/>
                    <a:gd name="T51" fmla="*/ 1432 h 1438"/>
                    <a:gd name="T52" fmla="*/ 587 w 1438"/>
                    <a:gd name="T53" fmla="*/ 1342 h 1438"/>
                    <a:gd name="T54" fmla="*/ 424 w 1438"/>
                    <a:gd name="T55" fmla="*/ 1178 h 1438"/>
                    <a:gd name="T56" fmla="*/ 260 w 1438"/>
                    <a:gd name="T57" fmla="*/ 1014 h 1438"/>
                    <a:gd name="T58" fmla="*/ 96 w 1438"/>
                    <a:gd name="T59" fmla="*/ 850 h 1438"/>
                    <a:gd name="T60" fmla="*/ 30 w 1438"/>
                    <a:gd name="T61" fmla="*/ 785 h 1438"/>
                    <a:gd name="T62" fmla="*/ 5 w 1438"/>
                    <a:gd name="T63" fmla="*/ 694 h 1438"/>
                    <a:gd name="T64" fmla="*/ 63 w 1438"/>
                    <a:gd name="T65" fmla="*/ 620 h 1438"/>
                    <a:gd name="T66" fmla="*/ 162 w 1438"/>
                    <a:gd name="T67" fmla="*/ 522 h 1438"/>
                    <a:gd name="T68" fmla="*/ 260 w 1438"/>
                    <a:gd name="T69" fmla="*/ 424 h 1438"/>
                    <a:gd name="T70" fmla="*/ 358 w 1438"/>
                    <a:gd name="T71" fmla="*/ 325 h 1438"/>
                    <a:gd name="T72" fmla="*/ 456 w 1438"/>
                    <a:gd name="T73" fmla="*/ 227 h 1438"/>
                    <a:gd name="T74" fmla="*/ 555 w 1438"/>
                    <a:gd name="T75" fmla="*/ 128 h 1438"/>
                    <a:gd name="T76" fmla="*/ 653 w 1438"/>
                    <a:gd name="T77" fmla="*/ 30 h 1438"/>
                    <a:gd name="T78" fmla="*/ 694 w 1438"/>
                    <a:gd name="T79" fmla="*/ 6 h 1438"/>
                    <a:gd name="T80" fmla="*/ 751 w 1438"/>
                    <a:gd name="T81" fmla="*/ 8 h 1438"/>
                    <a:gd name="T82" fmla="*/ 817 w 1438"/>
                    <a:gd name="T83" fmla="*/ 63 h 1438"/>
                    <a:gd name="T84" fmla="*/ 915 w 1438"/>
                    <a:gd name="T85" fmla="*/ 161 h 1438"/>
                    <a:gd name="T86" fmla="*/ 1014 w 1438"/>
                    <a:gd name="T87" fmla="*/ 260 h 1438"/>
                    <a:gd name="T88" fmla="*/ 1112 w 1438"/>
                    <a:gd name="T89" fmla="*/ 358 h 1438"/>
                    <a:gd name="T90" fmla="*/ 1211 w 1438"/>
                    <a:gd name="T91" fmla="*/ 456 h 1438"/>
                    <a:gd name="T92" fmla="*/ 1309 w 1438"/>
                    <a:gd name="T93" fmla="*/ 555 h 1438"/>
                    <a:gd name="T94" fmla="*/ 1407 w 1438"/>
                    <a:gd name="T95" fmla="*/ 653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8" h="1438">
                      <a:moveTo>
                        <a:pt x="1300" y="694"/>
                      </a:moveTo>
                      <a:lnTo>
                        <a:pt x="1300" y="694"/>
                      </a:lnTo>
                      <a:cubicBezTo>
                        <a:pt x="1295" y="677"/>
                        <a:pt x="1287" y="664"/>
                        <a:pt x="1276" y="653"/>
                      </a:cubicBezTo>
                      <a:lnTo>
                        <a:pt x="784" y="161"/>
                      </a:lnTo>
                      <a:lnTo>
                        <a:pt x="784" y="161"/>
                      </a:lnTo>
                      <a:cubicBezTo>
                        <a:pt x="776" y="153"/>
                        <a:pt x="764" y="146"/>
                        <a:pt x="751" y="140"/>
                      </a:cubicBezTo>
                      <a:lnTo>
                        <a:pt x="751" y="140"/>
                      </a:lnTo>
                      <a:cubicBezTo>
                        <a:pt x="749" y="139"/>
                        <a:pt x="746" y="138"/>
                        <a:pt x="743" y="137"/>
                      </a:cubicBezTo>
                      <a:lnTo>
                        <a:pt x="743" y="137"/>
                      </a:lnTo>
                      <a:cubicBezTo>
                        <a:pt x="727" y="131"/>
                        <a:pt x="711" y="131"/>
                        <a:pt x="694" y="137"/>
                      </a:cubicBezTo>
                      <a:lnTo>
                        <a:pt x="694" y="137"/>
                      </a:lnTo>
                      <a:cubicBezTo>
                        <a:pt x="678" y="143"/>
                        <a:pt x="665" y="150"/>
                        <a:pt x="653" y="161"/>
                      </a:cubicBezTo>
                      <a:lnTo>
                        <a:pt x="587" y="227"/>
                      </a:lnTo>
                      <a:lnTo>
                        <a:pt x="555" y="260"/>
                      </a:lnTo>
                      <a:lnTo>
                        <a:pt x="522" y="292"/>
                      </a:lnTo>
                      <a:lnTo>
                        <a:pt x="424" y="391"/>
                      </a:lnTo>
                      <a:lnTo>
                        <a:pt x="391" y="424"/>
                      </a:lnTo>
                      <a:lnTo>
                        <a:pt x="358" y="456"/>
                      </a:lnTo>
                      <a:lnTo>
                        <a:pt x="260" y="555"/>
                      </a:lnTo>
                      <a:lnTo>
                        <a:pt x="227" y="588"/>
                      </a:lnTo>
                      <a:lnTo>
                        <a:pt x="194" y="620"/>
                      </a:lnTo>
                      <a:lnTo>
                        <a:pt x="162" y="653"/>
                      </a:lnTo>
                      <a:lnTo>
                        <a:pt x="162" y="653"/>
                      </a:lnTo>
                      <a:cubicBezTo>
                        <a:pt x="151" y="664"/>
                        <a:pt x="142" y="677"/>
                        <a:pt x="137" y="694"/>
                      </a:cubicBezTo>
                      <a:lnTo>
                        <a:pt x="137" y="694"/>
                      </a:lnTo>
                      <a:cubicBezTo>
                        <a:pt x="132" y="711"/>
                        <a:pt x="132" y="727"/>
                        <a:pt x="137" y="743"/>
                      </a:cubicBezTo>
                      <a:lnTo>
                        <a:pt x="137" y="743"/>
                      </a:lnTo>
                      <a:cubicBezTo>
                        <a:pt x="142" y="760"/>
                        <a:pt x="151" y="773"/>
                        <a:pt x="162" y="785"/>
                      </a:cubicBezTo>
                      <a:lnTo>
                        <a:pt x="260" y="883"/>
                      </a:lnTo>
                      <a:lnTo>
                        <a:pt x="293" y="916"/>
                      </a:lnTo>
                      <a:lnTo>
                        <a:pt x="325" y="948"/>
                      </a:lnTo>
                      <a:lnTo>
                        <a:pt x="424" y="1047"/>
                      </a:lnTo>
                      <a:lnTo>
                        <a:pt x="456" y="1079"/>
                      </a:lnTo>
                      <a:lnTo>
                        <a:pt x="489" y="1112"/>
                      </a:lnTo>
                      <a:lnTo>
                        <a:pt x="587" y="1210"/>
                      </a:lnTo>
                      <a:lnTo>
                        <a:pt x="620" y="1243"/>
                      </a:lnTo>
                      <a:lnTo>
                        <a:pt x="653" y="1276"/>
                      </a:lnTo>
                      <a:lnTo>
                        <a:pt x="653" y="1276"/>
                      </a:lnTo>
                      <a:cubicBezTo>
                        <a:pt x="665" y="1287"/>
                        <a:pt x="678" y="1295"/>
                        <a:pt x="694" y="1301"/>
                      </a:cubicBezTo>
                      <a:lnTo>
                        <a:pt x="694" y="1301"/>
                      </a:lnTo>
                      <a:cubicBezTo>
                        <a:pt x="711" y="1306"/>
                        <a:pt x="727" y="1306"/>
                        <a:pt x="743" y="1301"/>
                      </a:cubicBezTo>
                      <a:lnTo>
                        <a:pt x="743" y="1301"/>
                      </a:lnTo>
                      <a:cubicBezTo>
                        <a:pt x="746" y="1300"/>
                        <a:pt x="749" y="1298"/>
                        <a:pt x="751" y="1297"/>
                      </a:cubicBezTo>
                      <a:lnTo>
                        <a:pt x="751" y="1297"/>
                      </a:lnTo>
                      <a:cubicBezTo>
                        <a:pt x="764" y="1292"/>
                        <a:pt x="776" y="1285"/>
                        <a:pt x="784" y="1276"/>
                      </a:cubicBezTo>
                      <a:lnTo>
                        <a:pt x="817" y="1243"/>
                      </a:lnTo>
                      <a:lnTo>
                        <a:pt x="850" y="1210"/>
                      </a:lnTo>
                      <a:lnTo>
                        <a:pt x="883" y="1178"/>
                      </a:lnTo>
                      <a:lnTo>
                        <a:pt x="915" y="1144"/>
                      </a:lnTo>
                      <a:lnTo>
                        <a:pt x="948" y="1112"/>
                      </a:lnTo>
                      <a:lnTo>
                        <a:pt x="981" y="1079"/>
                      </a:lnTo>
                      <a:lnTo>
                        <a:pt x="1014" y="1047"/>
                      </a:lnTo>
                      <a:lnTo>
                        <a:pt x="1047" y="1014"/>
                      </a:lnTo>
                      <a:lnTo>
                        <a:pt x="1079" y="981"/>
                      </a:lnTo>
                      <a:lnTo>
                        <a:pt x="1112" y="948"/>
                      </a:lnTo>
                      <a:lnTo>
                        <a:pt x="1145" y="916"/>
                      </a:lnTo>
                      <a:lnTo>
                        <a:pt x="1178" y="883"/>
                      </a:lnTo>
                      <a:lnTo>
                        <a:pt x="1211" y="850"/>
                      </a:lnTo>
                      <a:lnTo>
                        <a:pt x="1243" y="817"/>
                      </a:lnTo>
                      <a:lnTo>
                        <a:pt x="1276" y="785"/>
                      </a:lnTo>
                      <a:lnTo>
                        <a:pt x="1276" y="785"/>
                      </a:lnTo>
                      <a:cubicBezTo>
                        <a:pt x="1287" y="773"/>
                        <a:pt x="1295" y="760"/>
                        <a:pt x="1300" y="743"/>
                      </a:cubicBezTo>
                      <a:lnTo>
                        <a:pt x="1300" y="743"/>
                      </a:lnTo>
                      <a:cubicBezTo>
                        <a:pt x="1306" y="727"/>
                        <a:pt x="1306" y="711"/>
                        <a:pt x="1300" y="694"/>
                      </a:cubicBezTo>
                      <a:close/>
                      <a:moveTo>
                        <a:pt x="1407" y="653"/>
                      </a:moveTo>
                      <a:lnTo>
                        <a:pt x="1407" y="653"/>
                      </a:lnTo>
                      <a:cubicBezTo>
                        <a:pt x="1418" y="664"/>
                        <a:pt x="1426" y="677"/>
                        <a:pt x="1432" y="694"/>
                      </a:cubicBezTo>
                      <a:lnTo>
                        <a:pt x="1432" y="694"/>
                      </a:lnTo>
                      <a:cubicBezTo>
                        <a:pt x="1437" y="711"/>
                        <a:pt x="1437" y="727"/>
                        <a:pt x="1432" y="743"/>
                      </a:cubicBezTo>
                      <a:lnTo>
                        <a:pt x="1432" y="743"/>
                      </a:lnTo>
                      <a:cubicBezTo>
                        <a:pt x="1426" y="760"/>
                        <a:pt x="1418" y="773"/>
                        <a:pt x="1407" y="785"/>
                      </a:cubicBezTo>
                      <a:lnTo>
                        <a:pt x="784" y="1407"/>
                      </a:lnTo>
                      <a:lnTo>
                        <a:pt x="784" y="1407"/>
                      </a:lnTo>
                      <a:cubicBezTo>
                        <a:pt x="776" y="1416"/>
                        <a:pt x="764" y="1423"/>
                        <a:pt x="751" y="1428"/>
                      </a:cubicBezTo>
                      <a:lnTo>
                        <a:pt x="751" y="1428"/>
                      </a:lnTo>
                      <a:cubicBezTo>
                        <a:pt x="749" y="1429"/>
                        <a:pt x="746" y="1431"/>
                        <a:pt x="743" y="1432"/>
                      </a:cubicBezTo>
                      <a:lnTo>
                        <a:pt x="743" y="1432"/>
                      </a:lnTo>
                      <a:cubicBezTo>
                        <a:pt x="727" y="1437"/>
                        <a:pt x="711" y="1437"/>
                        <a:pt x="694" y="1432"/>
                      </a:cubicBezTo>
                      <a:lnTo>
                        <a:pt x="694" y="1432"/>
                      </a:lnTo>
                      <a:cubicBezTo>
                        <a:pt x="678" y="1426"/>
                        <a:pt x="665" y="1418"/>
                        <a:pt x="653" y="1407"/>
                      </a:cubicBezTo>
                      <a:lnTo>
                        <a:pt x="587" y="1342"/>
                      </a:lnTo>
                      <a:lnTo>
                        <a:pt x="555" y="1308"/>
                      </a:lnTo>
                      <a:lnTo>
                        <a:pt x="522" y="1276"/>
                      </a:lnTo>
                      <a:lnTo>
                        <a:pt x="424" y="1178"/>
                      </a:lnTo>
                      <a:lnTo>
                        <a:pt x="391" y="1144"/>
                      </a:lnTo>
                      <a:lnTo>
                        <a:pt x="358" y="1112"/>
                      </a:lnTo>
                      <a:lnTo>
                        <a:pt x="260" y="1014"/>
                      </a:lnTo>
                      <a:lnTo>
                        <a:pt x="227" y="981"/>
                      </a:lnTo>
                      <a:lnTo>
                        <a:pt x="194" y="948"/>
                      </a:lnTo>
                      <a:lnTo>
                        <a:pt x="96" y="850"/>
                      </a:lnTo>
                      <a:lnTo>
                        <a:pt x="63" y="817"/>
                      </a:lnTo>
                      <a:lnTo>
                        <a:pt x="30" y="785"/>
                      </a:lnTo>
                      <a:lnTo>
                        <a:pt x="30" y="785"/>
                      </a:lnTo>
                      <a:cubicBezTo>
                        <a:pt x="20" y="773"/>
                        <a:pt x="11" y="760"/>
                        <a:pt x="5" y="743"/>
                      </a:cubicBezTo>
                      <a:lnTo>
                        <a:pt x="5" y="743"/>
                      </a:lnTo>
                      <a:cubicBezTo>
                        <a:pt x="0" y="727"/>
                        <a:pt x="0" y="711"/>
                        <a:pt x="5" y="694"/>
                      </a:cubicBezTo>
                      <a:lnTo>
                        <a:pt x="5" y="694"/>
                      </a:lnTo>
                      <a:cubicBezTo>
                        <a:pt x="11" y="677"/>
                        <a:pt x="20" y="664"/>
                        <a:pt x="30" y="653"/>
                      </a:cubicBezTo>
                      <a:lnTo>
                        <a:pt x="63" y="620"/>
                      </a:lnTo>
                      <a:lnTo>
                        <a:pt x="96" y="588"/>
                      </a:lnTo>
                      <a:lnTo>
                        <a:pt x="129" y="555"/>
                      </a:lnTo>
                      <a:lnTo>
                        <a:pt x="162" y="522"/>
                      </a:lnTo>
                      <a:lnTo>
                        <a:pt x="194" y="489"/>
                      </a:lnTo>
                      <a:lnTo>
                        <a:pt x="227" y="456"/>
                      </a:lnTo>
                      <a:lnTo>
                        <a:pt x="260" y="424"/>
                      </a:lnTo>
                      <a:lnTo>
                        <a:pt x="293" y="391"/>
                      </a:lnTo>
                      <a:lnTo>
                        <a:pt x="325" y="358"/>
                      </a:lnTo>
                      <a:lnTo>
                        <a:pt x="358" y="325"/>
                      </a:lnTo>
                      <a:lnTo>
                        <a:pt x="391" y="292"/>
                      </a:lnTo>
                      <a:lnTo>
                        <a:pt x="424" y="260"/>
                      </a:lnTo>
                      <a:lnTo>
                        <a:pt x="456" y="227"/>
                      </a:lnTo>
                      <a:lnTo>
                        <a:pt x="489" y="194"/>
                      </a:lnTo>
                      <a:lnTo>
                        <a:pt x="522" y="161"/>
                      </a:lnTo>
                      <a:lnTo>
                        <a:pt x="555" y="128"/>
                      </a:lnTo>
                      <a:lnTo>
                        <a:pt x="587" y="96"/>
                      </a:lnTo>
                      <a:lnTo>
                        <a:pt x="620" y="63"/>
                      </a:lnTo>
                      <a:lnTo>
                        <a:pt x="653" y="30"/>
                      </a:lnTo>
                      <a:lnTo>
                        <a:pt x="653" y="30"/>
                      </a:lnTo>
                      <a:cubicBezTo>
                        <a:pt x="665" y="19"/>
                        <a:pt x="678" y="11"/>
                        <a:pt x="694" y="6"/>
                      </a:cubicBezTo>
                      <a:lnTo>
                        <a:pt x="694" y="6"/>
                      </a:lnTo>
                      <a:cubicBezTo>
                        <a:pt x="711" y="0"/>
                        <a:pt x="727" y="0"/>
                        <a:pt x="743" y="6"/>
                      </a:cubicBezTo>
                      <a:lnTo>
                        <a:pt x="743" y="6"/>
                      </a:lnTo>
                      <a:cubicBezTo>
                        <a:pt x="746" y="7"/>
                        <a:pt x="749" y="7"/>
                        <a:pt x="751" y="8"/>
                      </a:cubicBezTo>
                      <a:lnTo>
                        <a:pt x="751" y="8"/>
                      </a:lnTo>
                      <a:cubicBezTo>
                        <a:pt x="764" y="14"/>
                        <a:pt x="776" y="22"/>
                        <a:pt x="784" y="30"/>
                      </a:cubicBezTo>
                      <a:lnTo>
                        <a:pt x="817" y="63"/>
                      </a:lnTo>
                      <a:lnTo>
                        <a:pt x="850" y="96"/>
                      </a:lnTo>
                      <a:lnTo>
                        <a:pt x="883" y="128"/>
                      </a:lnTo>
                      <a:lnTo>
                        <a:pt x="915" y="161"/>
                      </a:lnTo>
                      <a:lnTo>
                        <a:pt x="948" y="194"/>
                      </a:lnTo>
                      <a:lnTo>
                        <a:pt x="981" y="227"/>
                      </a:lnTo>
                      <a:lnTo>
                        <a:pt x="1014" y="260"/>
                      </a:lnTo>
                      <a:lnTo>
                        <a:pt x="1047" y="292"/>
                      </a:lnTo>
                      <a:lnTo>
                        <a:pt x="1079" y="325"/>
                      </a:lnTo>
                      <a:lnTo>
                        <a:pt x="1112" y="358"/>
                      </a:lnTo>
                      <a:lnTo>
                        <a:pt x="1145" y="391"/>
                      </a:lnTo>
                      <a:lnTo>
                        <a:pt x="1178" y="424"/>
                      </a:lnTo>
                      <a:lnTo>
                        <a:pt x="1211" y="456"/>
                      </a:lnTo>
                      <a:lnTo>
                        <a:pt x="1243" y="489"/>
                      </a:lnTo>
                      <a:lnTo>
                        <a:pt x="1276" y="522"/>
                      </a:lnTo>
                      <a:lnTo>
                        <a:pt x="1309" y="555"/>
                      </a:lnTo>
                      <a:lnTo>
                        <a:pt x="1342" y="588"/>
                      </a:lnTo>
                      <a:lnTo>
                        <a:pt x="1375" y="620"/>
                      </a:lnTo>
                      <a:lnTo>
                        <a:pt x="1407" y="653"/>
                      </a:lnTo>
                      <a:close/>
                    </a:path>
                  </a:pathLst>
                </a:custGeom>
                <a:solidFill>
                  <a:schemeClr val="accent4"/>
                </a:solidFill>
                <a:ln>
                  <a:noFill/>
                </a:ln>
                <a:effectLst/>
              </p:spPr>
              <p:txBody>
                <a:bodyPr wrap="none" anchor="ctr"/>
                <a:lstStyle/>
                <a:p>
                  <a:pPr marL="0" marR="0" lvl="0" indent="0" algn="l" defTabSz="685290" rtl="0" eaLnBrk="1" fontAlgn="auto" latinLnBrk="0" hangingPunct="1">
                    <a:lnSpc>
                      <a:spcPct val="100000"/>
                    </a:lnSpc>
                    <a:spcBef>
                      <a:spcPts val="0"/>
                    </a:spcBef>
                    <a:spcAft>
                      <a:spcPts val="0"/>
                    </a:spcAft>
                    <a:buClr>
                      <a:srgbClr val="000000"/>
                    </a:buClr>
                    <a:buSzTx/>
                    <a:buFontTx/>
                    <a:buNone/>
                    <a:tabLst/>
                    <a:defRPr/>
                  </a:pPr>
                  <a:endParaRPr kumimoji="0" lang="es-ES_tradnl" sz="788"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sp>
        <p:nvSpPr>
          <p:cNvPr id="3" name="Content Placeholder 2"/>
          <p:cNvSpPr>
            <a:spLocks noGrp="1"/>
          </p:cNvSpPr>
          <p:nvPr>
            <p:ph type="subTitle" idx="4294967295"/>
          </p:nvPr>
        </p:nvSpPr>
        <p:spPr>
          <a:xfrm>
            <a:off x="890388" y="1974789"/>
            <a:ext cx="7354020" cy="1347534"/>
          </a:xfrm>
          <a:prstGeom prst="roundRect">
            <a:avLst/>
          </a:prstGeom>
          <a:solidFill>
            <a:schemeClr val="accent2">
              <a:lumMod val="40000"/>
              <a:lumOff val="60000"/>
            </a:schemeClr>
          </a:solidFill>
        </p:spPr>
        <p:txBody>
          <a:bodyPr anchor="ctr">
            <a:noAutofit/>
          </a:bodyPr>
          <a:lstStyle/>
          <a:p>
            <a:pPr marL="0" indent="0" algn="ctr">
              <a:buNone/>
            </a:pPr>
            <a:r>
              <a:rPr lang="id-ID" sz="3600" dirty="0"/>
              <a:t>SOTK DINAS KESEHATAN PASCA PENYETARAAN DALAM JABATAN FUNGSIONAL</a:t>
            </a:r>
            <a:endParaRPr lang="id-ID" sz="3600" b="1" dirty="0">
              <a:solidFill>
                <a:schemeClr val="tx1"/>
              </a:solidFill>
            </a:endParaRPr>
          </a:p>
        </p:txBody>
      </p:sp>
      <p:pic>
        <p:nvPicPr>
          <p:cNvPr id="4" name="Picture 3"/>
          <p:cNvPicPr>
            <a:picLocks noChangeAspect="1"/>
          </p:cNvPicPr>
          <p:nvPr/>
        </p:nvPicPr>
        <p:blipFill>
          <a:blip r:embed="rId2"/>
          <a:stretch>
            <a:fillRect/>
          </a:stretch>
        </p:blipFill>
        <p:spPr>
          <a:xfrm>
            <a:off x="1143001" y="26919"/>
            <a:ext cx="1369539" cy="98946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Picture 4"/>
          <p:cNvPicPr>
            <a:picLocks noChangeAspect="1"/>
          </p:cNvPicPr>
          <p:nvPr/>
        </p:nvPicPr>
        <p:blipFill>
          <a:blip r:embed="rId3"/>
          <a:stretch>
            <a:fillRect/>
          </a:stretch>
        </p:blipFill>
        <p:spPr>
          <a:xfrm>
            <a:off x="6657844" y="15"/>
            <a:ext cx="1343162" cy="97040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09339438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542D14A-FF87-4DCC-B776-249439627724}"/>
              </a:ext>
            </a:extLst>
          </p:cNvPr>
          <p:cNvSpPr txBox="1">
            <a:spLocks/>
          </p:cNvSpPr>
          <p:nvPr/>
        </p:nvSpPr>
        <p:spPr>
          <a:xfrm>
            <a:off x="121445" y="101861"/>
            <a:ext cx="6875935" cy="660270"/>
          </a:xfrm>
          <a:prstGeom prst="rect">
            <a:avLst/>
          </a:prstGeom>
          <a:noFill/>
          <a:ln>
            <a:noFill/>
          </a:ln>
          <a:effectLst/>
        </p:spPr>
        <p:txBody>
          <a:bodyPr wrap="square" lIns="51435" tIns="25718" rIns="51435" bIns="25718" anchor="ctr">
            <a:noAutofit/>
          </a:bodyPr>
          <a:lstStyle>
            <a:lvl1pPr algn="ctr" defTabSz="685800" rtl="0" eaLnBrk="1" latinLnBrk="0" hangingPunct="1">
              <a:lnSpc>
                <a:spcPct val="90000"/>
              </a:lnSpc>
              <a:spcBef>
                <a:spcPct val="0"/>
              </a:spcBef>
              <a:buNone/>
              <a:defRPr lang="en-US" sz="2100" b="1" kern="1200" dirty="0">
                <a:solidFill>
                  <a:srgbClr val="005050"/>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algn="l" defTabSz="514350">
              <a:defRPr/>
            </a:pPr>
            <a:r>
              <a:rPr lang="nn-NO" altLang="en-US" sz="1500" dirty="0">
                <a:latin typeface="Clarendon Condensed"/>
              </a:rPr>
              <a:t>Fungsi Direktorat Pembinaan dan Pengawasan Tenaga Kesehatan </a:t>
            </a:r>
            <a:br>
              <a:rPr lang="nn-NO" altLang="en-US" sz="1500" dirty="0">
                <a:latin typeface="Clarendon Condensed"/>
              </a:rPr>
            </a:br>
            <a:r>
              <a:rPr lang="nn-NO" altLang="en-US" sz="1500" dirty="0">
                <a:latin typeface="Clarendon Condensed"/>
              </a:rPr>
              <a:t>(</a:t>
            </a:r>
            <a:r>
              <a:rPr lang="nn-NO" sz="1500" dirty="0">
                <a:solidFill>
                  <a:sysClr val="windowText" lastClr="000000"/>
                </a:solidFill>
                <a:latin typeface="Tw Cen MT" pitchFamily="34" charset="0"/>
              </a:rPr>
              <a:t>PMK No 5 Tahun 2022 Tentang Organisasi dan Tata Kerja Kementerian Kesehatan)</a:t>
            </a:r>
            <a:endParaRPr lang="nn-NO" altLang="en-US" sz="1500" dirty="0">
              <a:latin typeface="Clarendon Condensed"/>
            </a:endParaRPr>
          </a:p>
        </p:txBody>
      </p:sp>
      <p:sp>
        <p:nvSpPr>
          <p:cNvPr id="6" name="Freeform: Shape 5">
            <a:extLst>
              <a:ext uri="{FF2B5EF4-FFF2-40B4-BE49-F238E27FC236}">
                <a16:creationId xmlns:a16="http://schemas.microsoft.com/office/drawing/2014/main" id="{B0EBBDE0-CC9B-478F-A723-8A9F316E9B2F}"/>
              </a:ext>
            </a:extLst>
          </p:cNvPr>
          <p:cNvSpPr/>
          <p:nvPr/>
        </p:nvSpPr>
        <p:spPr>
          <a:xfrm>
            <a:off x="978401" y="1018969"/>
            <a:ext cx="4516461" cy="461663"/>
          </a:xfrm>
          <a:custGeom>
            <a:avLst/>
            <a:gdLst>
              <a:gd name="connsiteX0" fmla="*/ 0 w 4380047"/>
              <a:gd name="connsiteY0" fmla="*/ 0 h 463276"/>
              <a:gd name="connsiteX1" fmla="*/ 4148409 w 4380047"/>
              <a:gd name="connsiteY1" fmla="*/ 0 h 463276"/>
              <a:gd name="connsiteX2" fmla="*/ 4380047 w 4380047"/>
              <a:gd name="connsiteY2" fmla="*/ 231638 h 463276"/>
              <a:gd name="connsiteX3" fmla="*/ 4148409 w 4380047"/>
              <a:gd name="connsiteY3" fmla="*/ 463276 h 463276"/>
              <a:gd name="connsiteX4" fmla="*/ 0 w 4380047"/>
              <a:gd name="connsiteY4" fmla="*/ 463276 h 463276"/>
              <a:gd name="connsiteX5" fmla="*/ 0 w 4380047"/>
              <a:gd name="connsiteY5" fmla="*/ 0 h 46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0047" h="463276">
                <a:moveTo>
                  <a:pt x="4380047" y="463275"/>
                </a:moveTo>
                <a:lnTo>
                  <a:pt x="231638" y="463275"/>
                </a:lnTo>
                <a:lnTo>
                  <a:pt x="0" y="231638"/>
                </a:lnTo>
                <a:lnTo>
                  <a:pt x="231638" y="1"/>
                </a:lnTo>
                <a:lnTo>
                  <a:pt x="4380047" y="1"/>
                </a:lnTo>
                <a:lnTo>
                  <a:pt x="4380047" y="463275"/>
                </a:lnTo>
                <a:close/>
              </a:path>
            </a:pathLst>
          </a:custGeom>
          <a:solidFill>
            <a:srgbClr val="C7EDEB"/>
          </a:solidFill>
          <a:ln w="12700" cap="flat" cmpd="sng" algn="ctr">
            <a:solidFill>
              <a:sysClr val="window" lastClr="FFFFFF">
                <a:hueOff val="0"/>
                <a:satOff val="0"/>
                <a:lumOff val="0"/>
                <a:alphaOff val="0"/>
              </a:sysClr>
            </a:solidFill>
            <a:prstDash val="solid"/>
            <a:miter lim="800000"/>
          </a:ln>
          <a:effectLst/>
        </p:spPr>
        <p:txBody>
          <a:bodyPr spcFirstLastPara="0" vert="horz" wrap="square" lIns="180058" tIns="27860" rIns="52006" bIns="27860" numCol="1" spcCol="953" anchor="ctr" anchorCtr="0">
            <a:noAutofit/>
          </a:bodyPr>
          <a:lstStyle/>
          <a:p>
            <a:pPr defTabSz="325033">
              <a:lnSpc>
                <a:spcPct val="90000"/>
              </a:lnSpc>
              <a:spcBef>
                <a:spcPct val="0"/>
              </a:spcBef>
              <a:spcAft>
                <a:spcPct val="35000"/>
              </a:spcAft>
              <a:defRPr/>
            </a:pPr>
            <a:r>
              <a:rPr lang="id-ID" sz="1200" kern="0" dirty="0">
                <a:solidFill>
                  <a:prstClr val="black"/>
                </a:solidFill>
                <a:latin typeface="Tw Cen MT" pitchFamily="34" charset="0"/>
              </a:rPr>
              <a:t>penyiapan perumusan kebijakan di bidang pengembangan karier, perlindungan, dan kesejahteraan tenaga kesehatan; </a:t>
            </a:r>
            <a:endParaRPr lang="en-US" sz="1200" kern="0" dirty="0">
              <a:solidFill>
                <a:prstClr val="black"/>
              </a:solidFill>
              <a:latin typeface="Tw Cen MT" pitchFamily="34" charset="0"/>
            </a:endParaRPr>
          </a:p>
        </p:txBody>
      </p:sp>
      <p:sp>
        <p:nvSpPr>
          <p:cNvPr id="7" name="Oval 6">
            <a:extLst>
              <a:ext uri="{FF2B5EF4-FFF2-40B4-BE49-F238E27FC236}">
                <a16:creationId xmlns:a16="http://schemas.microsoft.com/office/drawing/2014/main" id="{E4E6D158-447E-4E66-84A3-0F1DE3D71171}"/>
              </a:ext>
            </a:extLst>
          </p:cNvPr>
          <p:cNvSpPr/>
          <p:nvPr/>
        </p:nvSpPr>
        <p:spPr>
          <a:xfrm>
            <a:off x="586839" y="1075192"/>
            <a:ext cx="391562" cy="346853"/>
          </a:xfrm>
          <a:prstGeom prst="ellipse">
            <a:avLst/>
          </a:prstGeom>
          <a:solidFill>
            <a:srgbClr val="00B3AC"/>
          </a:solidFill>
          <a:ln w="12700" cap="flat" cmpd="sng" algn="ctr">
            <a:solidFill>
              <a:sysClr val="window" lastClr="FFFFFF">
                <a:hueOff val="0"/>
                <a:satOff val="0"/>
                <a:lumOff val="0"/>
                <a:alphaOff val="0"/>
              </a:sysClr>
            </a:solidFill>
            <a:prstDash val="solid"/>
            <a:miter lim="800000"/>
          </a:ln>
          <a:effectLst/>
        </p:spPr>
        <p:txBody>
          <a:bodyPr lIns="51434" tIns="25717" rIns="51434" bIns="25717"/>
          <a:lstStyle/>
          <a:p>
            <a:pPr defTabSz="514337">
              <a:defRPr/>
            </a:pPr>
            <a:r>
              <a:rPr lang="id-ID" sz="1350" kern="0">
                <a:solidFill>
                  <a:prstClr val="white">
                    <a:hueOff val="0"/>
                    <a:satOff val="0"/>
                    <a:lumOff val="0"/>
                    <a:alphaOff val="0"/>
                  </a:prstClr>
                </a:solidFill>
                <a:latin typeface="Tw Cen MT" pitchFamily="34" charset="0"/>
              </a:rPr>
              <a:t>A</a:t>
            </a:r>
            <a:endParaRPr lang="en-US" sz="1350" kern="0">
              <a:solidFill>
                <a:prstClr val="white">
                  <a:hueOff val="0"/>
                  <a:satOff val="0"/>
                  <a:lumOff val="0"/>
                  <a:alphaOff val="0"/>
                </a:prstClr>
              </a:solidFill>
              <a:latin typeface="Tw Cen MT" pitchFamily="34" charset="0"/>
            </a:endParaRPr>
          </a:p>
        </p:txBody>
      </p:sp>
      <p:sp>
        <p:nvSpPr>
          <p:cNvPr id="8" name="Freeform: Shape 7">
            <a:extLst>
              <a:ext uri="{FF2B5EF4-FFF2-40B4-BE49-F238E27FC236}">
                <a16:creationId xmlns:a16="http://schemas.microsoft.com/office/drawing/2014/main" id="{60DABF84-AC7F-43AD-9BD6-921F7FC0BBFC}"/>
              </a:ext>
            </a:extLst>
          </p:cNvPr>
          <p:cNvSpPr/>
          <p:nvPr/>
        </p:nvSpPr>
        <p:spPr>
          <a:xfrm>
            <a:off x="978401" y="1560352"/>
            <a:ext cx="4516461" cy="461663"/>
          </a:xfrm>
          <a:custGeom>
            <a:avLst/>
            <a:gdLst>
              <a:gd name="connsiteX0" fmla="*/ 0 w 4380047"/>
              <a:gd name="connsiteY0" fmla="*/ 0 h 463276"/>
              <a:gd name="connsiteX1" fmla="*/ 4148409 w 4380047"/>
              <a:gd name="connsiteY1" fmla="*/ 0 h 463276"/>
              <a:gd name="connsiteX2" fmla="*/ 4380047 w 4380047"/>
              <a:gd name="connsiteY2" fmla="*/ 231638 h 463276"/>
              <a:gd name="connsiteX3" fmla="*/ 4148409 w 4380047"/>
              <a:gd name="connsiteY3" fmla="*/ 463276 h 463276"/>
              <a:gd name="connsiteX4" fmla="*/ 0 w 4380047"/>
              <a:gd name="connsiteY4" fmla="*/ 463276 h 463276"/>
              <a:gd name="connsiteX5" fmla="*/ 0 w 4380047"/>
              <a:gd name="connsiteY5" fmla="*/ 0 h 46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0047" h="463276">
                <a:moveTo>
                  <a:pt x="4380047" y="463275"/>
                </a:moveTo>
                <a:lnTo>
                  <a:pt x="231638" y="463275"/>
                </a:lnTo>
                <a:lnTo>
                  <a:pt x="0" y="231638"/>
                </a:lnTo>
                <a:lnTo>
                  <a:pt x="231638" y="1"/>
                </a:lnTo>
                <a:lnTo>
                  <a:pt x="4380047" y="1"/>
                </a:lnTo>
                <a:lnTo>
                  <a:pt x="4380047" y="463275"/>
                </a:lnTo>
                <a:close/>
              </a:path>
            </a:pathLst>
          </a:custGeom>
          <a:solidFill>
            <a:srgbClr val="C7EDEB"/>
          </a:solidFill>
          <a:ln w="12700" cap="flat" cmpd="sng" algn="ctr">
            <a:solidFill>
              <a:sysClr val="window" lastClr="FFFFFF">
                <a:hueOff val="0"/>
                <a:satOff val="0"/>
                <a:lumOff val="0"/>
                <a:alphaOff val="0"/>
              </a:sysClr>
            </a:solidFill>
            <a:prstDash val="solid"/>
            <a:miter lim="800000"/>
          </a:ln>
          <a:effectLst/>
        </p:spPr>
        <p:txBody>
          <a:bodyPr spcFirstLastPara="0" vert="horz" wrap="square" lIns="180058" tIns="27860" rIns="52006" bIns="27860" numCol="1" spcCol="953" anchor="ctr" anchorCtr="0">
            <a:noAutofit/>
          </a:bodyPr>
          <a:lstStyle/>
          <a:p>
            <a:pPr defTabSz="325033">
              <a:lnSpc>
                <a:spcPct val="90000"/>
              </a:lnSpc>
              <a:spcBef>
                <a:spcPct val="0"/>
              </a:spcBef>
              <a:spcAft>
                <a:spcPct val="35000"/>
              </a:spcAft>
              <a:defRPr/>
            </a:pPr>
            <a:r>
              <a:rPr lang="sv-SE" sz="1200" kern="0" dirty="0">
                <a:solidFill>
                  <a:prstClr val="black"/>
                </a:solidFill>
                <a:latin typeface="Tw Cen MT" pitchFamily="34" charset="0"/>
              </a:rPr>
              <a:t>pelaksanaan kebijakan di bidang pengembangan karier, perlindungan, dan kesejahteraan tenaga kesehatan </a:t>
            </a:r>
            <a:endParaRPr lang="en-US" sz="1200" kern="0" dirty="0">
              <a:solidFill>
                <a:prstClr val="black"/>
              </a:solidFill>
              <a:latin typeface="Tw Cen MT" pitchFamily="34" charset="0"/>
            </a:endParaRPr>
          </a:p>
        </p:txBody>
      </p:sp>
      <p:sp>
        <p:nvSpPr>
          <p:cNvPr id="9" name="Oval 8">
            <a:extLst>
              <a:ext uri="{FF2B5EF4-FFF2-40B4-BE49-F238E27FC236}">
                <a16:creationId xmlns:a16="http://schemas.microsoft.com/office/drawing/2014/main" id="{0677BC09-A6CB-4855-B3C9-94E9632999C2}"/>
              </a:ext>
            </a:extLst>
          </p:cNvPr>
          <p:cNvSpPr/>
          <p:nvPr/>
        </p:nvSpPr>
        <p:spPr>
          <a:xfrm>
            <a:off x="599367" y="1628751"/>
            <a:ext cx="391562" cy="346853"/>
          </a:xfrm>
          <a:prstGeom prst="ellipse">
            <a:avLst/>
          </a:prstGeom>
          <a:solidFill>
            <a:srgbClr val="00B3AC"/>
          </a:solidFill>
          <a:ln w="12700" cap="flat" cmpd="sng" algn="ctr">
            <a:solidFill>
              <a:sysClr val="window" lastClr="FFFFFF">
                <a:hueOff val="0"/>
                <a:satOff val="0"/>
                <a:lumOff val="0"/>
                <a:alphaOff val="0"/>
              </a:sysClr>
            </a:solidFill>
            <a:prstDash val="solid"/>
            <a:miter lim="800000"/>
          </a:ln>
          <a:effectLst/>
        </p:spPr>
        <p:txBody>
          <a:bodyPr lIns="51434" tIns="25717" rIns="51434" bIns="25717"/>
          <a:lstStyle/>
          <a:p>
            <a:pPr defTabSz="514337">
              <a:defRPr/>
            </a:pPr>
            <a:r>
              <a:rPr lang="id-ID" sz="1350" kern="0">
                <a:solidFill>
                  <a:prstClr val="white">
                    <a:hueOff val="0"/>
                    <a:satOff val="0"/>
                    <a:lumOff val="0"/>
                    <a:alphaOff val="0"/>
                  </a:prstClr>
                </a:solidFill>
                <a:latin typeface="Tw Cen MT" pitchFamily="34" charset="0"/>
              </a:rPr>
              <a:t>B</a:t>
            </a:r>
            <a:endParaRPr lang="en-US" sz="1350" kern="0">
              <a:solidFill>
                <a:prstClr val="white">
                  <a:hueOff val="0"/>
                  <a:satOff val="0"/>
                  <a:lumOff val="0"/>
                  <a:alphaOff val="0"/>
                </a:prstClr>
              </a:solidFill>
              <a:latin typeface="Tw Cen MT" pitchFamily="34" charset="0"/>
            </a:endParaRPr>
          </a:p>
        </p:txBody>
      </p:sp>
      <p:sp>
        <p:nvSpPr>
          <p:cNvPr id="10" name="Freeform: Shape 9">
            <a:extLst>
              <a:ext uri="{FF2B5EF4-FFF2-40B4-BE49-F238E27FC236}">
                <a16:creationId xmlns:a16="http://schemas.microsoft.com/office/drawing/2014/main" id="{4FF5ADA4-64AF-42B0-A264-51B9A387DC6A}"/>
              </a:ext>
            </a:extLst>
          </p:cNvPr>
          <p:cNvSpPr/>
          <p:nvPr/>
        </p:nvSpPr>
        <p:spPr>
          <a:xfrm>
            <a:off x="978401" y="2103004"/>
            <a:ext cx="4516461" cy="461663"/>
          </a:xfrm>
          <a:custGeom>
            <a:avLst/>
            <a:gdLst>
              <a:gd name="connsiteX0" fmla="*/ 0 w 4380047"/>
              <a:gd name="connsiteY0" fmla="*/ 0 h 463276"/>
              <a:gd name="connsiteX1" fmla="*/ 4148409 w 4380047"/>
              <a:gd name="connsiteY1" fmla="*/ 0 h 463276"/>
              <a:gd name="connsiteX2" fmla="*/ 4380047 w 4380047"/>
              <a:gd name="connsiteY2" fmla="*/ 231638 h 463276"/>
              <a:gd name="connsiteX3" fmla="*/ 4148409 w 4380047"/>
              <a:gd name="connsiteY3" fmla="*/ 463276 h 463276"/>
              <a:gd name="connsiteX4" fmla="*/ 0 w 4380047"/>
              <a:gd name="connsiteY4" fmla="*/ 463276 h 463276"/>
              <a:gd name="connsiteX5" fmla="*/ 0 w 4380047"/>
              <a:gd name="connsiteY5" fmla="*/ 0 h 46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0047" h="463276">
                <a:moveTo>
                  <a:pt x="4380047" y="463275"/>
                </a:moveTo>
                <a:lnTo>
                  <a:pt x="231638" y="463275"/>
                </a:lnTo>
                <a:lnTo>
                  <a:pt x="0" y="231638"/>
                </a:lnTo>
                <a:lnTo>
                  <a:pt x="231638" y="1"/>
                </a:lnTo>
                <a:lnTo>
                  <a:pt x="4380047" y="1"/>
                </a:lnTo>
                <a:lnTo>
                  <a:pt x="4380047" y="463275"/>
                </a:lnTo>
                <a:close/>
              </a:path>
            </a:pathLst>
          </a:custGeom>
          <a:solidFill>
            <a:srgbClr val="C7EDEB"/>
          </a:solidFill>
          <a:ln w="12700" cap="flat" cmpd="sng" algn="ctr">
            <a:solidFill>
              <a:sysClr val="window" lastClr="FFFFFF">
                <a:hueOff val="0"/>
                <a:satOff val="0"/>
                <a:lumOff val="0"/>
                <a:alphaOff val="0"/>
              </a:sysClr>
            </a:solidFill>
            <a:prstDash val="solid"/>
            <a:miter lim="800000"/>
          </a:ln>
          <a:effectLst/>
        </p:spPr>
        <p:txBody>
          <a:bodyPr spcFirstLastPara="0" vert="horz" wrap="square" lIns="180058" tIns="27860" rIns="52006" bIns="27860" numCol="1" spcCol="953" anchor="ctr" anchorCtr="0">
            <a:noAutofit/>
          </a:bodyPr>
          <a:lstStyle/>
          <a:p>
            <a:pPr defTabSz="325033">
              <a:lnSpc>
                <a:spcPct val="90000"/>
              </a:lnSpc>
              <a:spcBef>
                <a:spcPct val="0"/>
              </a:spcBef>
              <a:spcAft>
                <a:spcPct val="35000"/>
              </a:spcAft>
              <a:defRPr/>
            </a:pPr>
            <a:r>
              <a:rPr lang="id-ID" sz="1200" kern="0" dirty="0">
                <a:solidFill>
                  <a:prstClr val="black"/>
                </a:solidFill>
                <a:latin typeface="Tw Cen MT" pitchFamily="34" charset="0"/>
              </a:rPr>
              <a:t>penyiapan penyusunan norma, standar, prosedur, dan kriteria di bidang pengembangan karier, perlindungan, dan kesejahteraan tenaga kesehatan </a:t>
            </a:r>
            <a:endParaRPr lang="en-US" sz="1200" kern="0" dirty="0">
              <a:solidFill>
                <a:prstClr val="black"/>
              </a:solidFill>
              <a:latin typeface="Tw Cen MT" pitchFamily="34" charset="0"/>
            </a:endParaRPr>
          </a:p>
        </p:txBody>
      </p:sp>
      <p:sp>
        <p:nvSpPr>
          <p:cNvPr id="11" name="Oval 10">
            <a:extLst>
              <a:ext uri="{FF2B5EF4-FFF2-40B4-BE49-F238E27FC236}">
                <a16:creationId xmlns:a16="http://schemas.microsoft.com/office/drawing/2014/main" id="{3DC9A820-D9FC-431B-B512-AA8CF1CD5301}"/>
              </a:ext>
            </a:extLst>
          </p:cNvPr>
          <p:cNvSpPr/>
          <p:nvPr/>
        </p:nvSpPr>
        <p:spPr>
          <a:xfrm>
            <a:off x="574311" y="2172972"/>
            <a:ext cx="391562" cy="346853"/>
          </a:xfrm>
          <a:prstGeom prst="ellipse">
            <a:avLst/>
          </a:prstGeom>
          <a:solidFill>
            <a:srgbClr val="00B3AC"/>
          </a:solidFill>
          <a:ln w="12700" cap="flat" cmpd="sng" algn="ctr">
            <a:solidFill>
              <a:sysClr val="window" lastClr="FFFFFF">
                <a:hueOff val="0"/>
                <a:satOff val="0"/>
                <a:lumOff val="0"/>
                <a:alphaOff val="0"/>
              </a:sysClr>
            </a:solidFill>
            <a:prstDash val="solid"/>
            <a:miter lim="800000"/>
          </a:ln>
          <a:effectLst/>
        </p:spPr>
        <p:txBody>
          <a:bodyPr lIns="51434" tIns="25717" rIns="51434" bIns="25717"/>
          <a:lstStyle/>
          <a:p>
            <a:pPr defTabSz="514337">
              <a:defRPr/>
            </a:pPr>
            <a:r>
              <a:rPr lang="id-ID" sz="1350" kern="0">
                <a:solidFill>
                  <a:prstClr val="white">
                    <a:hueOff val="0"/>
                    <a:satOff val="0"/>
                    <a:lumOff val="0"/>
                    <a:alphaOff val="0"/>
                  </a:prstClr>
                </a:solidFill>
                <a:latin typeface="Tw Cen MT" pitchFamily="34" charset="0"/>
              </a:rPr>
              <a:t>C</a:t>
            </a:r>
            <a:endParaRPr lang="en-US" sz="1350" kern="0">
              <a:solidFill>
                <a:prstClr val="white">
                  <a:hueOff val="0"/>
                  <a:satOff val="0"/>
                  <a:lumOff val="0"/>
                  <a:alphaOff val="0"/>
                </a:prstClr>
              </a:solidFill>
              <a:latin typeface="Tw Cen MT" pitchFamily="34" charset="0"/>
            </a:endParaRPr>
          </a:p>
        </p:txBody>
      </p:sp>
      <p:sp>
        <p:nvSpPr>
          <p:cNvPr id="12" name="Freeform: Shape 11">
            <a:extLst>
              <a:ext uri="{FF2B5EF4-FFF2-40B4-BE49-F238E27FC236}">
                <a16:creationId xmlns:a16="http://schemas.microsoft.com/office/drawing/2014/main" id="{5AFDD05A-95F8-4A69-AB35-6EDC5B5D4FE2}"/>
              </a:ext>
            </a:extLst>
          </p:cNvPr>
          <p:cNvSpPr/>
          <p:nvPr/>
        </p:nvSpPr>
        <p:spPr>
          <a:xfrm>
            <a:off x="990929" y="2651311"/>
            <a:ext cx="4516461" cy="461661"/>
          </a:xfrm>
          <a:custGeom>
            <a:avLst/>
            <a:gdLst>
              <a:gd name="connsiteX0" fmla="*/ 0 w 4380047"/>
              <a:gd name="connsiteY0" fmla="*/ 0 h 463276"/>
              <a:gd name="connsiteX1" fmla="*/ 4148409 w 4380047"/>
              <a:gd name="connsiteY1" fmla="*/ 0 h 463276"/>
              <a:gd name="connsiteX2" fmla="*/ 4380047 w 4380047"/>
              <a:gd name="connsiteY2" fmla="*/ 231638 h 463276"/>
              <a:gd name="connsiteX3" fmla="*/ 4148409 w 4380047"/>
              <a:gd name="connsiteY3" fmla="*/ 463276 h 463276"/>
              <a:gd name="connsiteX4" fmla="*/ 0 w 4380047"/>
              <a:gd name="connsiteY4" fmla="*/ 463276 h 463276"/>
              <a:gd name="connsiteX5" fmla="*/ 0 w 4380047"/>
              <a:gd name="connsiteY5" fmla="*/ 0 h 46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0047" h="463276">
                <a:moveTo>
                  <a:pt x="4380047" y="463275"/>
                </a:moveTo>
                <a:lnTo>
                  <a:pt x="231638" y="463275"/>
                </a:lnTo>
                <a:lnTo>
                  <a:pt x="0" y="231638"/>
                </a:lnTo>
                <a:lnTo>
                  <a:pt x="231638" y="1"/>
                </a:lnTo>
                <a:lnTo>
                  <a:pt x="4380047" y="1"/>
                </a:lnTo>
                <a:lnTo>
                  <a:pt x="4380047" y="463275"/>
                </a:lnTo>
                <a:close/>
              </a:path>
            </a:pathLst>
          </a:custGeom>
          <a:solidFill>
            <a:srgbClr val="C7EDEB"/>
          </a:solidFill>
          <a:ln w="12700" cap="flat" cmpd="sng" algn="ctr">
            <a:solidFill>
              <a:sysClr val="window" lastClr="FFFFFF">
                <a:hueOff val="0"/>
                <a:satOff val="0"/>
                <a:lumOff val="0"/>
                <a:alphaOff val="0"/>
              </a:sysClr>
            </a:solidFill>
            <a:prstDash val="solid"/>
            <a:miter lim="800000"/>
          </a:ln>
          <a:effectLst/>
        </p:spPr>
        <p:txBody>
          <a:bodyPr spcFirstLastPara="0" vert="horz" wrap="square" lIns="180058" tIns="27860" rIns="52006" bIns="27860" numCol="1" spcCol="953" anchor="ctr" anchorCtr="0">
            <a:noAutofit/>
          </a:bodyPr>
          <a:lstStyle/>
          <a:p>
            <a:pPr defTabSz="325033">
              <a:lnSpc>
                <a:spcPct val="90000"/>
              </a:lnSpc>
              <a:spcBef>
                <a:spcPct val="0"/>
              </a:spcBef>
              <a:spcAft>
                <a:spcPct val="35000"/>
              </a:spcAft>
              <a:defRPr/>
            </a:pPr>
            <a:r>
              <a:rPr lang="id-ID" sz="1200" kern="0" dirty="0">
                <a:solidFill>
                  <a:prstClr val="black"/>
                </a:solidFill>
                <a:latin typeface="Tw Cen MT" pitchFamily="34" charset="0"/>
              </a:rPr>
              <a:t>pemberian bimbingan teknis dan supervisi di bidang pengembangan karier, perlindungan, dan kesejahteraan tenaga kesehatan </a:t>
            </a:r>
            <a:endParaRPr lang="en-US" sz="1200" kern="0" dirty="0">
              <a:solidFill>
                <a:prstClr val="black"/>
              </a:solidFill>
              <a:latin typeface="Tw Cen MT" pitchFamily="34" charset="0"/>
            </a:endParaRPr>
          </a:p>
        </p:txBody>
      </p:sp>
      <p:sp>
        <p:nvSpPr>
          <p:cNvPr id="13" name="Oval 12">
            <a:extLst>
              <a:ext uri="{FF2B5EF4-FFF2-40B4-BE49-F238E27FC236}">
                <a16:creationId xmlns:a16="http://schemas.microsoft.com/office/drawing/2014/main" id="{0ED51817-AB65-49A2-96BE-E00765C9F295}"/>
              </a:ext>
            </a:extLst>
          </p:cNvPr>
          <p:cNvSpPr/>
          <p:nvPr/>
        </p:nvSpPr>
        <p:spPr>
          <a:xfrm>
            <a:off x="599367" y="2708715"/>
            <a:ext cx="391562" cy="346853"/>
          </a:xfrm>
          <a:prstGeom prst="ellipse">
            <a:avLst/>
          </a:prstGeom>
          <a:solidFill>
            <a:srgbClr val="00B3AC"/>
          </a:solidFill>
          <a:ln w="12700" cap="flat" cmpd="sng" algn="ctr">
            <a:solidFill>
              <a:sysClr val="window" lastClr="FFFFFF">
                <a:hueOff val="0"/>
                <a:satOff val="0"/>
                <a:lumOff val="0"/>
                <a:alphaOff val="0"/>
              </a:sysClr>
            </a:solidFill>
            <a:prstDash val="solid"/>
            <a:miter lim="800000"/>
          </a:ln>
          <a:effectLst/>
        </p:spPr>
        <p:txBody>
          <a:bodyPr lIns="51434" tIns="25717" rIns="51434" bIns="25717"/>
          <a:lstStyle/>
          <a:p>
            <a:pPr defTabSz="514337">
              <a:defRPr/>
            </a:pPr>
            <a:r>
              <a:rPr lang="id-ID" sz="1350" kern="0">
                <a:solidFill>
                  <a:prstClr val="white">
                    <a:hueOff val="0"/>
                    <a:satOff val="0"/>
                    <a:lumOff val="0"/>
                    <a:alphaOff val="0"/>
                  </a:prstClr>
                </a:solidFill>
                <a:latin typeface="Tw Cen MT" pitchFamily="34" charset="0"/>
              </a:rPr>
              <a:t>D</a:t>
            </a:r>
            <a:endParaRPr lang="en-US" sz="1350" kern="0">
              <a:solidFill>
                <a:prstClr val="white">
                  <a:hueOff val="0"/>
                  <a:satOff val="0"/>
                  <a:lumOff val="0"/>
                  <a:alphaOff val="0"/>
                </a:prstClr>
              </a:solidFill>
              <a:latin typeface="Tw Cen MT" pitchFamily="34" charset="0"/>
            </a:endParaRPr>
          </a:p>
        </p:txBody>
      </p:sp>
      <p:sp>
        <p:nvSpPr>
          <p:cNvPr id="14" name="Freeform: Shape 13">
            <a:extLst>
              <a:ext uri="{FF2B5EF4-FFF2-40B4-BE49-F238E27FC236}">
                <a16:creationId xmlns:a16="http://schemas.microsoft.com/office/drawing/2014/main" id="{4447C1B1-8196-4173-ADA1-F5E77BFBBDB1}"/>
              </a:ext>
            </a:extLst>
          </p:cNvPr>
          <p:cNvSpPr/>
          <p:nvPr/>
        </p:nvSpPr>
        <p:spPr>
          <a:xfrm>
            <a:off x="978401" y="3198039"/>
            <a:ext cx="4516461" cy="461662"/>
          </a:xfrm>
          <a:custGeom>
            <a:avLst/>
            <a:gdLst>
              <a:gd name="connsiteX0" fmla="*/ 0 w 4380047"/>
              <a:gd name="connsiteY0" fmla="*/ 0 h 463276"/>
              <a:gd name="connsiteX1" fmla="*/ 4148409 w 4380047"/>
              <a:gd name="connsiteY1" fmla="*/ 0 h 463276"/>
              <a:gd name="connsiteX2" fmla="*/ 4380047 w 4380047"/>
              <a:gd name="connsiteY2" fmla="*/ 231638 h 463276"/>
              <a:gd name="connsiteX3" fmla="*/ 4148409 w 4380047"/>
              <a:gd name="connsiteY3" fmla="*/ 463276 h 463276"/>
              <a:gd name="connsiteX4" fmla="*/ 0 w 4380047"/>
              <a:gd name="connsiteY4" fmla="*/ 463276 h 463276"/>
              <a:gd name="connsiteX5" fmla="*/ 0 w 4380047"/>
              <a:gd name="connsiteY5" fmla="*/ 0 h 46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0047" h="463276">
                <a:moveTo>
                  <a:pt x="4380047" y="463275"/>
                </a:moveTo>
                <a:lnTo>
                  <a:pt x="231638" y="463275"/>
                </a:lnTo>
                <a:lnTo>
                  <a:pt x="0" y="231638"/>
                </a:lnTo>
                <a:lnTo>
                  <a:pt x="231638" y="1"/>
                </a:lnTo>
                <a:lnTo>
                  <a:pt x="4380047" y="1"/>
                </a:lnTo>
                <a:lnTo>
                  <a:pt x="4380047" y="463275"/>
                </a:lnTo>
                <a:close/>
              </a:path>
            </a:pathLst>
          </a:custGeom>
          <a:solidFill>
            <a:srgbClr val="C7EDEB"/>
          </a:solidFill>
          <a:ln w="12700" cap="flat" cmpd="sng" algn="ctr">
            <a:solidFill>
              <a:sysClr val="window" lastClr="FFFFFF">
                <a:hueOff val="0"/>
                <a:satOff val="0"/>
                <a:lumOff val="0"/>
                <a:alphaOff val="0"/>
              </a:sysClr>
            </a:solidFill>
            <a:prstDash val="solid"/>
            <a:miter lim="800000"/>
          </a:ln>
          <a:effectLst/>
        </p:spPr>
        <p:txBody>
          <a:bodyPr spcFirstLastPara="0" vert="horz" wrap="square" lIns="180058" tIns="27860" rIns="52006" bIns="27860" numCol="1" spcCol="953" anchor="ctr" anchorCtr="0">
            <a:noAutofit/>
          </a:bodyPr>
          <a:lstStyle/>
          <a:p>
            <a:pPr defTabSz="325033">
              <a:lnSpc>
                <a:spcPct val="90000"/>
              </a:lnSpc>
              <a:spcBef>
                <a:spcPct val="0"/>
              </a:spcBef>
              <a:spcAft>
                <a:spcPct val="35000"/>
              </a:spcAft>
              <a:defRPr/>
            </a:pPr>
            <a:r>
              <a:rPr lang="id-ID" sz="1200" kern="0" dirty="0">
                <a:solidFill>
                  <a:prstClr val="black"/>
                </a:solidFill>
                <a:latin typeface="Tw Cen MT" pitchFamily="34" charset="0"/>
              </a:rPr>
              <a:t>pengawasan dan penyidikan pelaksanaan kebijakan di bidang tenaga kesehatan; </a:t>
            </a:r>
            <a:endParaRPr lang="en-US" sz="1200" kern="0" dirty="0">
              <a:solidFill>
                <a:prstClr val="black"/>
              </a:solidFill>
              <a:latin typeface="Tw Cen MT" pitchFamily="34" charset="0"/>
            </a:endParaRPr>
          </a:p>
        </p:txBody>
      </p:sp>
      <p:sp>
        <p:nvSpPr>
          <p:cNvPr id="15" name="Oval 14">
            <a:extLst>
              <a:ext uri="{FF2B5EF4-FFF2-40B4-BE49-F238E27FC236}">
                <a16:creationId xmlns:a16="http://schemas.microsoft.com/office/drawing/2014/main" id="{AC475432-0018-4178-B747-08F67989E4DF}"/>
              </a:ext>
            </a:extLst>
          </p:cNvPr>
          <p:cNvSpPr/>
          <p:nvPr/>
        </p:nvSpPr>
        <p:spPr>
          <a:xfrm>
            <a:off x="574311" y="3255443"/>
            <a:ext cx="391562" cy="346853"/>
          </a:xfrm>
          <a:prstGeom prst="ellipse">
            <a:avLst/>
          </a:prstGeom>
          <a:solidFill>
            <a:srgbClr val="00B3AC"/>
          </a:solidFill>
          <a:ln w="12700" cap="flat" cmpd="sng" algn="ctr">
            <a:solidFill>
              <a:sysClr val="window" lastClr="FFFFFF">
                <a:hueOff val="0"/>
                <a:satOff val="0"/>
                <a:lumOff val="0"/>
                <a:alphaOff val="0"/>
              </a:sysClr>
            </a:solidFill>
            <a:prstDash val="solid"/>
            <a:miter lim="800000"/>
          </a:ln>
          <a:effectLst/>
        </p:spPr>
        <p:txBody>
          <a:bodyPr lIns="51434" tIns="25717" rIns="51434" bIns="25717"/>
          <a:lstStyle/>
          <a:p>
            <a:pPr defTabSz="514337">
              <a:defRPr/>
            </a:pPr>
            <a:r>
              <a:rPr lang="id-ID" sz="1350" kern="0">
                <a:solidFill>
                  <a:prstClr val="white">
                    <a:hueOff val="0"/>
                    <a:satOff val="0"/>
                    <a:lumOff val="0"/>
                    <a:alphaOff val="0"/>
                  </a:prstClr>
                </a:solidFill>
                <a:latin typeface="Tw Cen MT" pitchFamily="34" charset="0"/>
              </a:rPr>
              <a:t>E</a:t>
            </a:r>
            <a:endParaRPr lang="en-US" sz="1350" kern="0">
              <a:solidFill>
                <a:prstClr val="white">
                  <a:hueOff val="0"/>
                  <a:satOff val="0"/>
                  <a:lumOff val="0"/>
                  <a:alphaOff val="0"/>
                </a:prstClr>
              </a:solidFill>
              <a:latin typeface="Tw Cen MT" pitchFamily="34" charset="0"/>
            </a:endParaRPr>
          </a:p>
        </p:txBody>
      </p:sp>
      <p:sp>
        <p:nvSpPr>
          <p:cNvPr id="16" name="Freeform: Shape 15">
            <a:extLst>
              <a:ext uri="{FF2B5EF4-FFF2-40B4-BE49-F238E27FC236}">
                <a16:creationId xmlns:a16="http://schemas.microsoft.com/office/drawing/2014/main" id="{25BC17D3-D4BC-43EC-8C9D-8641BC8160BC}"/>
              </a:ext>
            </a:extLst>
          </p:cNvPr>
          <p:cNvSpPr/>
          <p:nvPr/>
        </p:nvSpPr>
        <p:spPr>
          <a:xfrm>
            <a:off x="978401" y="3741471"/>
            <a:ext cx="4516461" cy="461662"/>
          </a:xfrm>
          <a:custGeom>
            <a:avLst/>
            <a:gdLst>
              <a:gd name="connsiteX0" fmla="*/ 0 w 4380047"/>
              <a:gd name="connsiteY0" fmla="*/ 0 h 463276"/>
              <a:gd name="connsiteX1" fmla="*/ 4148409 w 4380047"/>
              <a:gd name="connsiteY1" fmla="*/ 0 h 463276"/>
              <a:gd name="connsiteX2" fmla="*/ 4380047 w 4380047"/>
              <a:gd name="connsiteY2" fmla="*/ 231638 h 463276"/>
              <a:gd name="connsiteX3" fmla="*/ 4148409 w 4380047"/>
              <a:gd name="connsiteY3" fmla="*/ 463276 h 463276"/>
              <a:gd name="connsiteX4" fmla="*/ 0 w 4380047"/>
              <a:gd name="connsiteY4" fmla="*/ 463276 h 463276"/>
              <a:gd name="connsiteX5" fmla="*/ 0 w 4380047"/>
              <a:gd name="connsiteY5" fmla="*/ 0 h 46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0047" h="463276">
                <a:moveTo>
                  <a:pt x="4380047" y="463275"/>
                </a:moveTo>
                <a:lnTo>
                  <a:pt x="231638" y="463275"/>
                </a:lnTo>
                <a:lnTo>
                  <a:pt x="0" y="231638"/>
                </a:lnTo>
                <a:lnTo>
                  <a:pt x="231638" y="1"/>
                </a:lnTo>
                <a:lnTo>
                  <a:pt x="4380047" y="1"/>
                </a:lnTo>
                <a:lnTo>
                  <a:pt x="4380047" y="463275"/>
                </a:lnTo>
                <a:close/>
              </a:path>
            </a:pathLst>
          </a:custGeom>
          <a:solidFill>
            <a:srgbClr val="C7EDEB"/>
          </a:solidFill>
          <a:ln w="12700" cap="flat" cmpd="sng" algn="ctr">
            <a:solidFill>
              <a:sysClr val="window" lastClr="FFFFFF">
                <a:hueOff val="0"/>
                <a:satOff val="0"/>
                <a:lumOff val="0"/>
                <a:alphaOff val="0"/>
              </a:sysClr>
            </a:solidFill>
            <a:prstDash val="solid"/>
            <a:miter lim="800000"/>
          </a:ln>
          <a:effectLst/>
        </p:spPr>
        <p:txBody>
          <a:bodyPr spcFirstLastPara="0" vert="horz" wrap="square" lIns="180058" tIns="27860" rIns="52006" bIns="27860" numCol="1" spcCol="953" anchor="ctr" anchorCtr="0">
            <a:noAutofit/>
          </a:bodyPr>
          <a:lstStyle/>
          <a:p>
            <a:pPr defTabSz="325033">
              <a:lnSpc>
                <a:spcPct val="90000"/>
              </a:lnSpc>
              <a:spcBef>
                <a:spcPct val="0"/>
              </a:spcBef>
              <a:spcAft>
                <a:spcPct val="35000"/>
              </a:spcAft>
              <a:defRPr/>
            </a:pPr>
            <a:r>
              <a:rPr lang="es-ES" sz="1200" kern="0" dirty="0" err="1">
                <a:solidFill>
                  <a:prstClr val="black"/>
                </a:solidFill>
                <a:latin typeface="Tw Cen MT" pitchFamily="34" charset="0"/>
              </a:rPr>
              <a:t>pemantauan</a:t>
            </a:r>
            <a:r>
              <a:rPr lang="es-ES" sz="1200" kern="0" dirty="0">
                <a:solidFill>
                  <a:prstClr val="black"/>
                </a:solidFill>
                <a:latin typeface="Tw Cen MT" pitchFamily="34" charset="0"/>
              </a:rPr>
              <a:t>, </a:t>
            </a:r>
            <a:r>
              <a:rPr lang="es-ES" sz="1200" kern="0" dirty="0" err="1">
                <a:solidFill>
                  <a:prstClr val="black"/>
                </a:solidFill>
                <a:latin typeface="Tw Cen MT" pitchFamily="34" charset="0"/>
              </a:rPr>
              <a:t>evaluasi</a:t>
            </a:r>
            <a:r>
              <a:rPr lang="es-ES" sz="1200" kern="0" dirty="0">
                <a:solidFill>
                  <a:prstClr val="black"/>
                </a:solidFill>
                <a:latin typeface="Tw Cen MT" pitchFamily="34" charset="0"/>
              </a:rPr>
              <a:t>, dan </a:t>
            </a:r>
            <a:r>
              <a:rPr lang="es-ES" sz="1200" kern="0" dirty="0" err="1">
                <a:solidFill>
                  <a:prstClr val="black"/>
                </a:solidFill>
                <a:latin typeface="Tw Cen MT" pitchFamily="34" charset="0"/>
              </a:rPr>
              <a:t>pelaporan</a:t>
            </a:r>
            <a:r>
              <a:rPr lang="es-ES" sz="1200" kern="0" dirty="0">
                <a:solidFill>
                  <a:prstClr val="black"/>
                </a:solidFill>
                <a:latin typeface="Tw Cen MT" pitchFamily="34" charset="0"/>
              </a:rPr>
              <a:t>; dan </a:t>
            </a:r>
            <a:endParaRPr lang="en-US" sz="1200" kern="0" dirty="0">
              <a:solidFill>
                <a:prstClr val="black"/>
              </a:solidFill>
              <a:latin typeface="Tw Cen MT" pitchFamily="34" charset="0"/>
            </a:endParaRPr>
          </a:p>
        </p:txBody>
      </p:sp>
      <p:sp>
        <p:nvSpPr>
          <p:cNvPr id="17" name="Oval 16">
            <a:extLst>
              <a:ext uri="{FF2B5EF4-FFF2-40B4-BE49-F238E27FC236}">
                <a16:creationId xmlns:a16="http://schemas.microsoft.com/office/drawing/2014/main" id="{4A0BC6B1-F03E-455E-AE42-DE79C77255F9}"/>
              </a:ext>
            </a:extLst>
          </p:cNvPr>
          <p:cNvSpPr/>
          <p:nvPr/>
        </p:nvSpPr>
        <p:spPr>
          <a:xfrm>
            <a:off x="574311" y="3788679"/>
            <a:ext cx="391562" cy="346853"/>
          </a:xfrm>
          <a:prstGeom prst="ellipse">
            <a:avLst/>
          </a:prstGeom>
          <a:solidFill>
            <a:srgbClr val="00B3AC"/>
          </a:solidFill>
          <a:ln w="12700" cap="flat" cmpd="sng" algn="ctr">
            <a:solidFill>
              <a:sysClr val="window" lastClr="FFFFFF">
                <a:hueOff val="0"/>
                <a:satOff val="0"/>
                <a:lumOff val="0"/>
                <a:alphaOff val="0"/>
              </a:sysClr>
            </a:solidFill>
            <a:prstDash val="solid"/>
            <a:miter lim="800000"/>
          </a:ln>
          <a:effectLst/>
        </p:spPr>
        <p:txBody>
          <a:bodyPr lIns="51434" tIns="25717" rIns="51434" bIns="25717"/>
          <a:lstStyle/>
          <a:p>
            <a:pPr defTabSz="514337">
              <a:defRPr/>
            </a:pPr>
            <a:r>
              <a:rPr lang="id-ID" sz="1350" kern="0">
                <a:solidFill>
                  <a:prstClr val="white">
                    <a:hueOff val="0"/>
                    <a:satOff val="0"/>
                    <a:lumOff val="0"/>
                    <a:alphaOff val="0"/>
                  </a:prstClr>
                </a:solidFill>
                <a:latin typeface="Tw Cen MT" pitchFamily="34" charset="0"/>
              </a:rPr>
              <a:t>F</a:t>
            </a:r>
            <a:endParaRPr lang="en-US" sz="1350" kern="0">
              <a:solidFill>
                <a:prstClr val="white">
                  <a:hueOff val="0"/>
                  <a:satOff val="0"/>
                  <a:lumOff val="0"/>
                  <a:alphaOff val="0"/>
                </a:prstClr>
              </a:solidFill>
              <a:latin typeface="Tw Cen MT" pitchFamily="34" charset="0"/>
            </a:endParaRPr>
          </a:p>
        </p:txBody>
      </p:sp>
      <p:sp>
        <p:nvSpPr>
          <p:cNvPr id="18" name="Freeform: Shape 17">
            <a:extLst>
              <a:ext uri="{FF2B5EF4-FFF2-40B4-BE49-F238E27FC236}">
                <a16:creationId xmlns:a16="http://schemas.microsoft.com/office/drawing/2014/main" id="{8E7EFE43-D271-4E9D-B947-0B405614254F}"/>
              </a:ext>
            </a:extLst>
          </p:cNvPr>
          <p:cNvSpPr/>
          <p:nvPr/>
        </p:nvSpPr>
        <p:spPr>
          <a:xfrm>
            <a:off x="978401" y="4277202"/>
            <a:ext cx="4516461" cy="461662"/>
          </a:xfrm>
          <a:custGeom>
            <a:avLst/>
            <a:gdLst>
              <a:gd name="connsiteX0" fmla="*/ 0 w 4380047"/>
              <a:gd name="connsiteY0" fmla="*/ 0 h 463276"/>
              <a:gd name="connsiteX1" fmla="*/ 4148409 w 4380047"/>
              <a:gd name="connsiteY1" fmla="*/ 0 h 463276"/>
              <a:gd name="connsiteX2" fmla="*/ 4380047 w 4380047"/>
              <a:gd name="connsiteY2" fmla="*/ 231638 h 463276"/>
              <a:gd name="connsiteX3" fmla="*/ 4148409 w 4380047"/>
              <a:gd name="connsiteY3" fmla="*/ 463276 h 463276"/>
              <a:gd name="connsiteX4" fmla="*/ 0 w 4380047"/>
              <a:gd name="connsiteY4" fmla="*/ 463276 h 463276"/>
              <a:gd name="connsiteX5" fmla="*/ 0 w 4380047"/>
              <a:gd name="connsiteY5" fmla="*/ 0 h 46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0047" h="463276">
                <a:moveTo>
                  <a:pt x="4380047" y="463275"/>
                </a:moveTo>
                <a:lnTo>
                  <a:pt x="231638" y="463275"/>
                </a:lnTo>
                <a:lnTo>
                  <a:pt x="0" y="231638"/>
                </a:lnTo>
                <a:lnTo>
                  <a:pt x="231638" y="1"/>
                </a:lnTo>
                <a:lnTo>
                  <a:pt x="4380047" y="1"/>
                </a:lnTo>
                <a:lnTo>
                  <a:pt x="4380047" y="463275"/>
                </a:lnTo>
                <a:close/>
              </a:path>
            </a:pathLst>
          </a:custGeom>
          <a:solidFill>
            <a:srgbClr val="C7EDEB"/>
          </a:solidFill>
          <a:ln w="12700" cap="flat" cmpd="sng" algn="ctr">
            <a:solidFill>
              <a:sysClr val="window" lastClr="FFFFFF">
                <a:hueOff val="0"/>
                <a:satOff val="0"/>
                <a:lumOff val="0"/>
                <a:alphaOff val="0"/>
              </a:sysClr>
            </a:solidFill>
            <a:prstDash val="solid"/>
            <a:miter lim="800000"/>
          </a:ln>
          <a:effectLst/>
        </p:spPr>
        <p:txBody>
          <a:bodyPr spcFirstLastPara="0" vert="horz" wrap="square" lIns="180058" tIns="27860" rIns="52006" bIns="27860" numCol="1" spcCol="953" anchor="ctr" anchorCtr="0">
            <a:noAutofit/>
          </a:bodyPr>
          <a:lstStyle/>
          <a:p>
            <a:pPr defTabSz="325033">
              <a:lnSpc>
                <a:spcPct val="90000"/>
              </a:lnSpc>
              <a:spcBef>
                <a:spcPct val="0"/>
              </a:spcBef>
              <a:spcAft>
                <a:spcPct val="35000"/>
              </a:spcAft>
              <a:defRPr/>
            </a:pPr>
            <a:r>
              <a:rPr lang="id-ID" sz="1200" kern="0" dirty="0">
                <a:solidFill>
                  <a:prstClr val="black"/>
                </a:solidFill>
                <a:latin typeface="Tw Cen MT" pitchFamily="34" charset="0"/>
              </a:rPr>
              <a:t>pelaksanaan urusan administrasi Direktorat. </a:t>
            </a:r>
            <a:endParaRPr lang="en-US" sz="1200" kern="0" dirty="0">
              <a:solidFill>
                <a:prstClr val="black"/>
              </a:solidFill>
              <a:latin typeface="Tw Cen MT" pitchFamily="34" charset="0"/>
            </a:endParaRPr>
          </a:p>
        </p:txBody>
      </p:sp>
      <p:sp>
        <p:nvSpPr>
          <p:cNvPr id="19" name="Oval 18">
            <a:extLst>
              <a:ext uri="{FF2B5EF4-FFF2-40B4-BE49-F238E27FC236}">
                <a16:creationId xmlns:a16="http://schemas.microsoft.com/office/drawing/2014/main" id="{B02E82D3-E5D6-49ED-91BE-0ED36A14081F}"/>
              </a:ext>
            </a:extLst>
          </p:cNvPr>
          <p:cNvSpPr/>
          <p:nvPr/>
        </p:nvSpPr>
        <p:spPr>
          <a:xfrm>
            <a:off x="574311" y="4334606"/>
            <a:ext cx="391562" cy="346853"/>
          </a:xfrm>
          <a:prstGeom prst="ellipse">
            <a:avLst/>
          </a:prstGeom>
          <a:solidFill>
            <a:srgbClr val="00B3AC"/>
          </a:solidFill>
          <a:ln w="12700" cap="flat" cmpd="sng" algn="ctr">
            <a:solidFill>
              <a:sysClr val="window" lastClr="FFFFFF">
                <a:hueOff val="0"/>
                <a:satOff val="0"/>
                <a:lumOff val="0"/>
                <a:alphaOff val="0"/>
              </a:sysClr>
            </a:solidFill>
            <a:prstDash val="solid"/>
            <a:miter lim="800000"/>
          </a:ln>
          <a:effectLst/>
        </p:spPr>
        <p:txBody>
          <a:bodyPr lIns="51434" tIns="25717" rIns="51434" bIns="25717"/>
          <a:lstStyle/>
          <a:p>
            <a:pPr defTabSz="514337">
              <a:defRPr/>
            </a:pPr>
            <a:r>
              <a:rPr lang="id-ID" sz="1350" kern="0">
                <a:solidFill>
                  <a:prstClr val="white">
                    <a:hueOff val="0"/>
                    <a:satOff val="0"/>
                    <a:lumOff val="0"/>
                    <a:alphaOff val="0"/>
                  </a:prstClr>
                </a:solidFill>
                <a:latin typeface="Tw Cen MT" pitchFamily="34" charset="0"/>
              </a:rPr>
              <a:t>G</a:t>
            </a:r>
            <a:endParaRPr lang="en-US" sz="1350" kern="0">
              <a:solidFill>
                <a:prstClr val="white">
                  <a:hueOff val="0"/>
                  <a:satOff val="0"/>
                  <a:lumOff val="0"/>
                  <a:alphaOff val="0"/>
                </a:prstClr>
              </a:solidFill>
              <a:latin typeface="Tw Cen MT" pitchFamily="34" charset="0"/>
            </a:endParaRPr>
          </a:p>
        </p:txBody>
      </p:sp>
      <p:sp>
        <p:nvSpPr>
          <p:cNvPr id="20" name="Rectangle 19">
            <a:extLst>
              <a:ext uri="{FF2B5EF4-FFF2-40B4-BE49-F238E27FC236}">
                <a16:creationId xmlns:a16="http://schemas.microsoft.com/office/drawing/2014/main" id="{AE166F75-F8D0-41C2-AE5E-91A00753A1CE}"/>
              </a:ext>
            </a:extLst>
          </p:cNvPr>
          <p:cNvSpPr/>
          <p:nvPr/>
        </p:nvSpPr>
        <p:spPr>
          <a:xfrm>
            <a:off x="5783537" y="847435"/>
            <a:ext cx="2808312" cy="415498"/>
          </a:xfrm>
          <a:prstGeom prst="rect">
            <a:avLst/>
          </a:prstGeom>
        </p:spPr>
        <p:txBody>
          <a:bodyPr wrap="square">
            <a:spAutoFit/>
          </a:bodyPr>
          <a:lstStyle/>
          <a:p>
            <a:pPr algn="ctr" defTabSz="685193">
              <a:defRPr/>
            </a:pPr>
            <a:r>
              <a:rPr lang="en-US" sz="1050" b="1" kern="0" dirty="0">
                <a:solidFill>
                  <a:prstClr val="black"/>
                </a:solidFill>
                <a:latin typeface="Arial"/>
              </a:rPr>
              <a:t>PP 67 </a:t>
            </a:r>
            <a:r>
              <a:rPr lang="en-US" sz="1050" b="1" kern="0" dirty="0" err="1">
                <a:solidFill>
                  <a:prstClr val="black"/>
                </a:solidFill>
                <a:latin typeface="Arial"/>
              </a:rPr>
              <a:t>Tahun</a:t>
            </a:r>
            <a:r>
              <a:rPr lang="en-US" sz="1050" b="1" kern="0" dirty="0">
                <a:solidFill>
                  <a:prstClr val="black"/>
                </a:solidFill>
                <a:latin typeface="Arial"/>
              </a:rPr>
              <a:t> 2019</a:t>
            </a:r>
            <a:endParaRPr lang="id-ID" sz="1050" b="1" kern="0" dirty="0">
              <a:solidFill>
                <a:prstClr val="black"/>
              </a:solidFill>
              <a:latin typeface="Arial"/>
            </a:endParaRPr>
          </a:p>
          <a:p>
            <a:pPr algn="ctr" defTabSz="685193">
              <a:defRPr/>
            </a:pPr>
            <a:r>
              <a:rPr lang="en-US" sz="1050" b="1" kern="0" dirty="0">
                <a:solidFill>
                  <a:prstClr val="black"/>
                </a:solidFill>
                <a:latin typeface="Arial"/>
              </a:rPr>
              <a:t>(</a:t>
            </a:r>
            <a:r>
              <a:rPr lang="en-US" sz="1050" b="1" kern="0" dirty="0" err="1">
                <a:solidFill>
                  <a:prstClr val="black"/>
                </a:solidFill>
                <a:latin typeface="Arial"/>
              </a:rPr>
              <a:t>Pengelolaan</a:t>
            </a:r>
            <a:r>
              <a:rPr lang="id-ID" sz="1050" b="1" kern="0" dirty="0">
                <a:solidFill>
                  <a:prstClr val="black"/>
                </a:solidFill>
                <a:latin typeface="Arial"/>
              </a:rPr>
              <a:t> T</a:t>
            </a:r>
            <a:r>
              <a:rPr lang="en-US" sz="1050" b="1" kern="0" dirty="0" err="1">
                <a:solidFill>
                  <a:prstClr val="black"/>
                </a:solidFill>
                <a:latin typeface="Arial"/>
              </a:rPr>
              <a:t>enaga</a:t>
            </a:r>
            <a:r>
              <a:rPr lang="en-US" sz="1050" b="1" kern="0" dirty="0">
                <a:solidFill>
                  <a:prstClr val="black"/>
                </a:solidFill>
                <a:latin typeface="Arial"/>
              </a:rPr>
              <a:t> </a:t>
            </a:r>
            <a:r>
              <a:rPr lang="en-US" sz="1050" b="1" kern="0" dirty="0" err="1">
                <a:solidFill>
                  <a:prstClr val="black"/>
                </a:solidFill>
                <a:latin typeface="Arial"/>
              </a:rPr>
              <a:t>Kesehatan</a:t>
            </a:r>
            <a:r>
              <a:rPr lang="en-US" sz="1050" b="1" kern="0" dirty="0">
                <a:solidFill>
                  <a:prstClr val="black"/>
                </a:solidFill>
                <a:latin typeface="Arial"/>
              </a:rPr>
              <a:t>)</a:t>
            </a:r>
            <a:endParaRPr lang="id-ID" sz="1050" kern="0" dirty="0">
              <a:solidFill>
                <a:prstClr val="black"/>
              </a:solidFill>
              <a:latin typeface="Arial"/>
            </a:endParaRPr>
          </a:p>
        </p:txBody>
      </p:sp>
      <p:sp>
        <p:nvSpPr>
          <p:cNvPr id="24" name="Rounded Rectangle 42">
            <a:extLst>
              <a:ext uri="{FF2B5EF4-FFF2-40B4-BE49-F238E27FC236}">
                <a16:creationId xmlns:a16="http://schemas.microsoft.com/office/drawing/2014/main" id="{10ACB77A-D1F3-4C62-89AE-E5EAB1225989}"/>
              </a:ext>
            </a:extLst>
          </p:cNvPr>
          <p:cNvSpPr/>
          <p:nvPr/>
        </p:nvSpPr>
        <p:spPr>
          <a:xfrm>
            <a:off x="5767002" y="728636"/>
            <a:ext cx="3255554" cy="4274331"/>
          </a:xfrm>
          <a:prstGeom prst="roundRect">
            <a:avLst/>
          </a:prstGeom>
          <a:noFill/>
          <a:ln w="38100" cap="flat" cmpd="sng" algn="ctr">
            <a:solidFill>
              <a:srgbClr val="FF0000"/>
            </a:solidFill>
            <a:prstDash val="sysDash"/>
            <a:miter lim="800000"/>
          </a:ln>
          <a:effectLst/>
        </p:spPr>
        <p:txBody>
          <a:bodyPr lIns="68556" tIns="34278" rIns="68556" bIns="34278" spcCol="0" rtlCol="0" anchor="ctr"/>
          <a:lstStyle/>
          <a:p>
            <a:pPr algn="ctr" defTabSz="685193">
              <a:defRPr/>
            </a:pPr>
            <a:endParaRPr lang="id-ID" sz="1350" kern="0">
              <a:solidFill>
                <a:prstClr val="white"/>
              </a:solidFill>
              <a:latin typeface="Arial"/>
            </a:endParaRPr>
          </a:p>
        </p:txBody>
      </p:sp>
      <p:pic>
        <p:nvPicPr>
          <p:cNvPr id="3" name="Picture 2">
            <a:extLst>
              <a:ext uri="{FF2B5EF4-FFF2-40B4-BE49-F238E27FC236}">
                <a16:creationId xmlns:a16="http://schemas.microsoft.com/office/drawing/2014/main" id="{C4C91698-B169-74BF-7FE8-A45EF37ECFD0}"/>
              </a:ext>
            </a:extLst>
          </p:cNvPr>
          <p:cNvPicPr>
            <a:picLocks noChangeAspect="1"/>
          </p:cNvPicPr>
          <p:nvPr/>
        </p:nvPicPr>
        <p:blipFill rotWithShape="1">
          <a:blip r:embed="rId2"/>
          <a:srcRect l="48997" t="22171" r="20291" b="7868"/>
          <a:stretch/>
        </p:blipFill>
        <p:spPr>
          <a:xfrm>
            <a:off x="6083165" y="1338393"/>
            <a:ext cx="2808312" cy="3598522"/>
          </a:xfrm>
          <a:prstGeom prst="rect">
            <a:avLst/>
          </a:prstGeom>
        </p:spPr>
      </p:pic>
    </p:spTree>
    <p:extLst>
      <p:ext uri="{BB962C8B-B14F-4D97-AF65-F5344CB8AC3E}">
        <p14:creationId xmlns:p14="http://schemas.microsoft.com/office/powerpoint/2010/main" val="218761372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FD0BD4-1691-4A59-8C6E-745C19CB6F89}"/>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4CE2A8DD-D5E5-4FC3-A729-54402D88D5FD}"/>
              </a:ext>
            </a:extLst>
          </p:cNvPr>
          <p:cNvSpPr>
            <a:spLocks noGrp="1"/>
          </p:cNvSpPr>
          <p:nvPr>
            <p:ph idx="1"/>
          </p:nvPr>
        </p:nvSpPr>
        <p:spPr/>
        <p:txBody>
          <a:bodyPr/>
          <a:lstStyle/>
          <a:p>
            <a:endParaRPr lang="en-US"/>
          </a:p>
        </p:txBody>
      </p:sp>
      <p:pic>
        <p:nvPicPr>
          <p:cNvPr id="4" name="Picture 3">
            <a:extLst>
              <a:ext uri="{FF2B5EF4-FFF2-40B4-BE49-F238E27FC236}">
                <a16:creationId xmlns:a16="http://schemas.microsoft.com/office/drawing/2014/main" id="{1E94F6D8-082B-460B-B33F-D95C387ECEEC}"/>
              </a:ext>
            </a:extLst>
          </p:cNvPr>
          <p:cNvPicPr>
            <a:picLocks noChangeAspect="1"/>
          </p:cNvPicPr>
          <p:nvPr/>
        </p:nvPicPr>
        <p:blipFill>
          <a:blip r:embed="rId2"/>
          <a:stretch>
            <a:fillRect/>
          </a:stretch>
        </p:blipFill>
        <p:spPr>
          <a:xfrm>
            <a:off x="814983" y="73996"/>
            <a:ext cx="7514035" cy="4953944"/>
          </a:xfrm>
          <a:prstGeom prst="rect">
            <a:avLst/>
          </a:prstGeom>
        </p:spPr>
      </p:pic>
    </p:spTree>
    <p:extLst>
      <p:ext uri="{BB962C8B-B14F-4D97-AF65-F5344CB8AC3E}">
        <p14:creationId xmlns:p14="http://schemas.microsoft.com/office/powerpoint/2010/main" val="277784268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D02EC0-C373-4F09-A30B-09ADE2C83B4F}"/>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60BB067B-E30D-4E2B-B2DA-43BE7F7D93AE}"/>
              </a:ext>
            </a:extLst>
          </p:cNvPr>
          <p:cNvSpPr>
            <a:spLocks noGrp="1"/>
          </p:cNvSpPr>
          <p:nvPr>
            <p:ph idx="1"/>
          </p:nvPr>
        </p:nvSpPr>
        <p:spPr/>
        <p:txBody>
          <a:bodyPr/>
          <a:lstStyle/>
          <a:p>
            <a:endParaRPr lang="en-US"/>
          </a:p>
        </p:txBody>
      </p:sp>
      <p:pic>
        <p:nvPicPr>
          <p:cNvPr id="4" name="Picture 3">
            <a:extLst>
              <a:ext uri="{FF2B5EF4-FFF2-40B4-BE49-F238E27FC236}">
                <a16:creationId xmlns:a16="http://schemas.microsoft.com/office/drawing/2014/main" id="{52E6ED4D-5DB0-4C1B-96FC-32EF3DCC92F5}"/>
              </a:ext>
            </a:extLst>
          </p:cNvPr>
          <p:cNvPicPr>
            <a:picLocks noChangeAspect="1"/>
          </p:cNvPicPr>
          <p:nvPr/>
        </p:nvPicPr>
        <p:blipFill>
          <a:blip r:embed="rId2"/>
          <a:stretch>
            <a:fillRect/>
          </a:stretch>
        </p:blipFill>
        <p:spPr>
          <a:xfrm>
            <a:off x="131962" y="76666"/>
            <a:ext cx="8872232" cy="4952534"/>
          </a:xfrm>
          <a:prstGeom prst="rect">
            <a:avLst/>
          </a:prstGeom>
        </p:spPr>
      </p:pic>
    </p:spTree>
    <p:extLst>
      <p:ext uri="{BB962C8B-B14F-4D97-AF65-F5344CB8AC3E}">
        <p14:creationId xmlns:p14="http://schemas.microsoft.com/office/powerpoint/2010/main" val="328844707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204F77-C907-41D7-8351-2420E4E28B30}"/>
              </a:ext>
            </a:extLst>
          </p:cNvPr>
          <p:cNvSpPr>
            <a:spLocks noGrp="1"/>
          </p:cNvSpPr>
          <p:nvPr>
            <p:ph type="title"/>
          </p:nvPr>
        </p:nvSpPr>
        <p:spPr>
          <a:xfrm>
            <a:off x="133519" y="1475014"/>
            <a:ext cx="2530389" cy="2008415"/>
          </a:xfrm>
        </p:spPr>
        <p:style>
          <a:lnRef idx="2">
            <a:schemeClr val="accent2"/>
          </a:lnRef>
          <a:fillRef idx="1">
            <a:schemeClr val="lt1"/>
          </a:fillRef>
          <a:effectRef idx="0">
            <a:schemeClr val="accent2"/>
          </a:effectRef>
          <a:fontRef idx="minor">
            <a:schemeClr val="dk1"/>
          </a:fontRef>
        </p:style>
        <p:txBody>
          <a:bodyPr>
            <a:normAutofit/>
          </a:bodyPr>
          <a:lstStyle/>
          <a:p>
            <a:r>
              <a:rPr lang="id-ID"/>
              <a:t>Langkah yang dilakukan dalam rangka penyetaraan</a:t>
            </a:r>
            <a:endParaRPr lang="en-US"/>
          </a:p>
        </p:txBody>
      </p:sp>
      <p:pic>
        <p:nvPicPr>
          <p:cNvPr id="4" name="Picture 3">
            <a:extLst>
              <a:ext uri="{FF2B5EF4-FFF2-40B4-BE49-F238E27FC236}">
                <a16:creationId xmlns:a16="http://schemas.microsoft.com/office/drawing/2014/main" id="{466C13A0-212D-4CA6-BF32-9C3DCB1C18BB}"/>
              </a:ext>
            </a:extLst>
          </p:cNvPr>
          <p:cNvPicPr>
            <a:picLocks noChangeAspect="1"/>
          </p:cNvPicPr>
          <p:nvPr/>
        </p:nvPicPr>
        <p:blipFill>
          <a:blip r:embed="rId2"/>
          <a:stretch>
            <a:fillRect/>
          </a:stretch>
        </p:blipFill>
        <p:spPr>
          <a:xfrm>
            <a:off x="2870736" y="335782"/>
            <a:ext cx="5949785" cy="4471936"/>
          </a:xfrm>
          <a:prstGeom prst="rect">
            <a:avLst/>
          </a:prstGeom>
        </p:spPr>
      </p:pic>
    </p:spTree>
    <p:extLst>
      <p:ext uri="{BB962C8B-B14F-4D97-AF65-F5344CB8AC3E}">
        <p14:creationId xmlns:p14="http://schemas.microsoft.com/office/powerpoint/2010/main" val="399870530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5E6469-F836-4E79-97ED-ED916FED87F0}"/>
              </a:ext>
            </a:extLst>
          </p:cNvPr>
          <p:cNvSpPr>
            <a:spLocks noGrp="1"/>
          </p:cNvSpPr>
          <p:nvPr>
            <p:ph type="title"/>
          </p:nvPr>
        </p:nvSpPr>
        <p:spPr>
          <a:xfrm>
            <a:off x="1113232" y="1"/>
            <a:ext cx="7514035" cy="1314449"/>
          </a:xfrm>
        </p:spPr>
        <p:txBody>
          <a:bodyPr>
            <a:normAutofit/>
          </a:bodyPr>
          <a:lstStyle/>
          <a:p>
            <a:r>
              <a:rPr lang="id-ID"/>
              <a:t>JABFUNG YANG ADA DI DINAS KESEHATAN</a:t>
            </a:r>
            <a:br>
              <a:rPr lang="id-ID"/>
            </a:br>
            <a:r>
              <a:rPr lang="id-ID" sz="2025"/>
              <a:t>(Permenkes Nomor 49 Tahun 2016 Tentang Pedoman Teknis Pengorganisasian Dinkes Prov dan Kab/Kota)</a:t>
            </a:r>
            <a:endParaRPr lang="en-US"/>
          </a:p>
        </p:txBody>
      </p:sp>
      <p:graphicFrame>
        <p:nvGraphicFramePr>
          <p:cNvPr id="4" name="Content Placeholder 3">
            <a:extLst>
              <a:ext uri="{FF2B5EF4-FFF2-40B4-BE49-F238E27FC236}">
                <a16:creationId xmlns:a16="http://schemas.microsoft.com/office/drawing/2014/main" id="{FA1F92DE-D17A-4794-95AA-5779A86B1B47}"/>
              </a:ext>
            </a:extLst>
          </p:cNvPr>
          <p:cNvGraphicFramePr>
            <a:graphicFrameLocks noGrp="1"/>
          </p:cNvGraphicFramePr>
          <p:nvPr>
            <p:ph idx="1"/>
          </p:nvPr>
        </p:nvGraphicFramePr>
        <p:xfrm>
          <a:off x="1113235" y="1438275"/>
          <a:ext cx="7287816" cy="3514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Content Placeholder 2">
            <a:extLst>
              <a:ext uri="{FF2B5EF4-FFF2-40B4-BE49-F238E27FC236}">
                <a16:creationId xmlns:a16="http://schemas.microsoft.com/office/drawing/2014/main" id="{F2A1AD48-C928-4374-8DA5-EE3DA45361CC}"/>
              </a:ext>
            </a:extLst>
          </p:cNvPr>
          <p:cNvSpPr txBox="1">
            <a:spLocks/>
          </p:cNvSpPr>
          <p:nvPr/>
        </p:nvSpPr>
        <p:spPr>
          <a:xfrm>
            <a:off x="6931888" y="2764070"/>
            <a:ext cx="1869212" cy="431568"/>
          </a:xfrm>
          <a:prstGeom prst="rect">
            <a:avLst/>
          </a:prstGeom>
        </p:spPr>
        <p:style>
          <a:lnRef idx="2">
            <a:schemeClr val="accent2"/>
          </a:lnRef>
          <a:fillRef idx="1">
            <a:schemeClr val="lt1"/>
          </a:fillRef>
          <a:effectRef idx="0">
            <a:schemeClr val="accent2"/>
          </a:effectRef>
          <a:fontRef idx="minor">
            <a:schemeClr val="dk1"/>
          </a:fontRef>
        </p:style>
        <p:txBody>
          <a:bodyPr vert="horz" lIns="68580" tIns="34290" rIns="68580" bIns="34290" rtlCol="0" anchor="ctr">
            <a:normAutofit lnSpcReduction="10000"/>
          </a:bodyPr>
          <a:lstStyle>
            <a:lvl1pPr marL="285750" indent="-285750" algn="l" defTabSz="457200" rtl="0" eaLnBrk="1" latinLnBrk="0" hangingPunct="1">
              <a:spcBef>
                <a:spcPct val="20000"/>
              </a:spcBef>
              <a:spcAft>
                <a:spcPts val="600"/>
              </a:spcAft>
              <a:buClr>
                <a:schemeClr val="accent1">
                  <a:lumMod val="75000"/>
                </a:schemeClr>
              </a:buClr>
              <a:buSzPct val="145000"/>
              <a:buFont typeface="Arial"/>
              <a:buChar char="•"/>
              <a:defRPr sz="2400" kern="1200" cap="none">
                <a:solidFill>
                  <a:schemeClr val="dk1"/>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lumMod val="75000"/>
                </a:schemeClr>
              </a:buClr>
              <a:buSzPct val="145000"/>
              <a:buFont typeface="Arial"/>
              <a:buChar char="•"/>
              <a:defRPr sz="2000" kern="1200" cap="none">
                <a:solidFill>
                  <a:schemeClr val="dk1"/>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lumMod val="75000"/>
                </a:schemeClr>
              </a:buClr>
              <a:buSzPct val="145000"/>
              <a:buFont typeface="Arial"/>
              <a:buChar char="•"/>
              <a:defRPr sz="1800" kern="1200" cap="none">
                <a:solidFill>
                  <a:schemeClr val="dk1"/>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lumMod val="75000"/>
                </a:schemeClr>
              </a:buClr>
              <a:buSzPct val="145000"/>
              <a:buFont typeface="Arial"/>
              <a:buChar char="•"/>
              <a:defRPr sz="1600" kern="1200" cap="none">
                <a:solidFill>
                  <a:schemeClr val="dk1"/>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dk1"/>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dk1"/>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dk1"/>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dk1"/>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lumMod val="75000"/>
                </a:schemeClr>
              </a:buClr>
              <a:buSzPct val="145000"/>
              <a:buFont typeface="Arial"/>
              <a:buChar char="•"/>
              <a:defRPr sz="1400" kern="1200" cap="none">
                <a:solidFill>
                  <a:schemeClr val="dk1"/>
                </a:solidFill>
                <a:effectLst/>
                <a:latin typeface="+mn-lt"/>
                <a:ea typeface="+mn-ea"/>
                <a:cs typeface="+mn-cs"/>
              </a:defRPr>
            </a:lvl9pPr>
          </a:lstStyle>
          <a:p>
            <a:pPr marL="0" indent="0" algn="ctr">
              <a:buNone/>
            </a:pPr>
            <a:r>
              <a:rPr lang="id-ID" sz="1200"/>
              <a:t>7 Jenis Jabatan Fungsional Kesehatan</a:t>
            </a:r>
            <a:endParaRPr lang="en-US" sz="1200"/>
          </a:p>
        </p:txBody>
      </p:sp>
    </p:spTree>
    <p:extLst>
      <p:ext uri="{BB962C8B-B14F-4D97-AF65-F5344CB8AC3E}">
        <p14:creationId xmlns:p14="http://schemas.microsoft.com/office/powerpoint/2010/main" val="205929239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833383" y="2042053"/>
            <a:ext cx="7477406" cy="2209100"/>
          </a:xfrm>
          <a:custGeom>
            <a:avLst/>
            <a:gdLst/>
            <a:ahLst/>
            <a:cxnLst/>
            <a:rect l="l" t="t" r="r" b="b"/>
            <a:pathLst>
              <a:path w="11299190" h="3338195">
                <a:moveTo>
                  <a:pt x="11298936" y="0"/>
                </a:moveTo>
                <a:lnTo>
                  <a:pt x="0" y="0"/>
                </a:lnTo>
                <a:lnTo>
                  <a:pt x="0" y="3338144"/>
                </a:lnTo>
                <a:lnTo>
                  <a:pt x="11298936" y="3338144"/>
                </a:lnTo>
                <a:lnTo>
                  <a:pt x="11298936" y="0"/>
                </a:lnTo>
                <a:close/>
              </a:path>
            </a:pathLst>
          </a:custGeom>
          <a:solidFill>
            <a:srgbClr val="008E87"/>
          </a:solidFill>
        </p:spPr>
        <p:txBody>
          <a:bodyPr wrap="square" lIns="0" tIns="0" rIns="0" bIns="0" rtlCol="0"/>
          <a:lstStyle/>
          <a:p>
            <a:pPr defTabSz="684627"/>
            <a:endParaRPr sz="1200">
              <a:solidFill>
                <a:prstClr val="black"/>
              </a:solidFill>
            </a:endParaRPr>
          </a:p>
        </p:txBody>
      </p:sp>
      <p:sp>
        <p:nvSpPr>
          <p:cNvPr id="3" name="object 3"/>
          <p:cNvSpPr/>
          <p:nvPr/>
        </p:nvSpPr>
        <p:spPr>
          <a:xfrm>
            <a:off x="6829015" y="45641"/>
            <a:ext cx="1699700" cy="428823"/>
          </a:xfrm>
          <a:prstGeom prst="rect">
            <a:avLst/>
          </a:prstGeom>
          <a:blipFill>
            <a:blip r:embed="rId2" cstate="print"/>
            <a:stretch>
              <a:fillRect/>
            </a:stretch>
          </a:blipFill>
        </p:spPr>
        <p:txBody>
          <a:bodyPr wrap="square" lIns="0" tIns="0" rIns="0" bIns="0" rtlCol="0"/>
          <a:lstStyle/>
          <a:p>
            <a:pPr defTabSz="684627"/>
            <a:endParaRPr sz="1200">
              <a:solidFill>
                <a:prstClr val="black"/>
              </a:solidFill>
            </a:endParaRPr>
          </a:p>
        </p:txBody>
      </p:sp>
      <p:sp>
        <p:nvSpPr>
          <p:cNvPr id="4" name="object 4"/>
          <p:cNvSpPr/>
          <p:nvPr/>
        </p:nvSpPr>
        <p:spPr>
          <a:xfrm>
            <a:off x="5479678" y="1720550"/>
            <a:ext cx="3124424" cy="2817831"/>
          </a:xfrm>
          <a:prstGeom prst="rect">
            <a:avLst/>
          </a:prstGeom>
          <a:blipFill>
            <a:blip r:embed="rId3" cstate="print"/>
            <a:stretch>
              <a:fillRect/>
            </a:stretch>
          </a:blipFill>
        </p:spPr>
        <p:txBody>
          <a:bodyPr wrap="square" lIns="0" tIns="0" rIns="0" bIns="0" rtlCol="0"/>
          <a:lstStyle/>
          <a:p>
            <a:pPr defTabSz="684627"/>
            <a:endParaRPr sz="1200">
              <a:solidFill>
                <a:prstClr val="black"/>
              </a:solidFill>
            </a:endParaRPr>
          </a:p>
        </p:txBody>
      </p:sp>
      <p:sp>
        <p:nvSpPr>
          <p:cNvPr id="5" name="object 5"/>
          <p:cNvSpPr/>
          <p:nvPr/>
        </p:nvSpPr>
        <p:spPr>
          <a:xfrm>
            <a:off x="701174" y="130108"/>
            <a:ext cx="1342467" cy="607775"/>
          </a:xfrm>
          <a:prstGeom prst="rect">
            <a:avLst/>
          </a:prstGeom>
          <a:blipFill>
            <a:blip r:embed="rId4" cstate="print"/>
            <a:stretch>
              <a:fillRect/>
            </a:stretch>
          </a:blipFill>
        </p:spPr>
        <p:txBody>
          <a:bodyPr wrap="square" lIns="0" tIns="0" rIns="0" bIns="0" rtlCol="0"/>
          <a:lstStyle/>
          <a:p>
            <a:pPr defTabSz="684627"/>
            <a:endParaRPr sz="1200">
              <a:solidFill>
                <a:prstClr val="black"/>
              </a:solidFill>
            </a:endParaRPr>
          </a:p>
        </p:txBody>
      </p:sp>
      <p:sp>
        <p:nvSpPr>
          <p:cNvPr id="6" name="object 6"/>
          <p:cNvSpPr txBox="1">
            <a:spLocks noGrp="1"/>
          </p:cNvSpPr>
          <p:nvPr>
            <p:ph type="title"/>
          </p:nvPr>
        </p:nvSpPr>
        <p:spPr>
          <a:xfrm>
            <a:off x="1424514" y="2131024"/>
            <a:ext cx="2675124" cy="456638"/>
          </a:xfrm>
          <a:prstGeom prst="rect">
            <a:avLst/>
          </a:prstGeom>
        </p:spPr>
        <p:txBody>
          <a:bodyPr vert="horz" wrap="square" lIns="0" tIns="8405" rIns="0" bIns="0" rtlCol="0">
            <a:spAutoFit/>
          </a:bodyPr>
          <a:lstStyle/>
          <a:p>
            <a:pPr marL="8405">
              <a:spcBef>
                <a:spcPts val="66"/>
              </a:spcBef>
            </a:pPr>
            <a:r>
              <a:rPr sz="2900" spc="-3" dirty="0">
                <a:solidFill>
                  <a:srgbClr val="FFFFFF"/>
                </a:solidFill>
              </a:rPr>
              <a:t>TERIMA</a:t>
            </a:r>
            <a:r>
              <a:rPr sz="2900" spc="-149" dirty="0">
                <a:solidFill>
                  <a:srgbClr val="FFFFFF"/>
                </a:solidFill>
              </a:rPr>
              <a:t> </a:t>
            </a:r>
            <a:r>
              <a:rPr sz="2900" spc="-3" dirty="0">
                <a:solidFill>
                  <a:srgbClr val="FFFFFF"/>
                </a:solidFill>
              </a:rPr>
              <a:t>KASIH</a:t>
            </a:r>
            <a:endParaRPr sz="2900"/>
          </a:p>
        </p:txBody>
      </p:sp>
    </p:spTree>
    <p:extLst>
      <p:ext uri="{BB962C8B-B14F-4D97-AF65-F5344CB8AC3E}">
        <p14:creationId xmlns:p14="http://schemas.microsoft.com/office/powerpoint/2010/main" val="24492024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hought Bubble: Cloud 2">
            <a:extLst>
              <a:ext uri="{FF2B5EF4-FFF2-40B4-BE49-F238E27FC236}">
                <a16:creationId xmlns:a16="http://schemas.microsoft.com/office/drawing/2014/main" id="{75BD023D-CB5D-DEDE-C216-D749A726E205}"/>
              </a:ext>
            </a:extLst>
          </p:cNvPr>
          <p:cNvSpPr/>
          <p:nvPr/>
        </p:nvSpPr>
        <p:spPr>
          <a:xfrm rot="20301854">
            <a:off x="543142" y="305511"/>
            <a:ext cx="1323632" cy="599209"/>
          </a:xfrm>
          <a:prstGeom prst="cloudCallout">
            <a:avLst>
              <a:gd name="adj1" fmla="val 65288"/>
              <a:gd name="adj2" fmla="val 8225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Arrow: Down 21">
            <a:extLst>
              <a:ext uri="{FF2B5EF4-FFF2-40B4-BE49-F238E27FC236}">
                <a16:creationId xmlns:a16="http://schemas.microsoft.com/office/drawing/2014/main" id="{337CF7FE-709E-B5FD-828B-68A06E7A4765}"/>
              </a:ext>
            </a:extLst>
          </p:cNvPr>
          <p:cNvSpPr/>
          <p:nvPr/>
        </p:nvSpPr>
        <p:spPr>
          <a:xfrm>
            <a:off x="2898486" y="3178734"/>
            <a:ext cx="377366" cy="26186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Title 1">
            <a:extLst>
              <a:ext uri="{FF2B5EF4-FFF2-40B4-BE49-F238E27FC236}">
                <a16:creationId xmlns:a16="http://schemas.microsoft.com/office/drawing/2014/main" id="{BD72FB84-5757-4129-AEA3-1372FE8716A8}"/>
              </a:ext>
            </a:extLst>
          </p:cNvPr>
          <p:cNvSpPr txBox="1">
            <a:spLocks/>
          </p:cNvSpPr>
          <p:nvPr/>
        </p:nvSpPr>
        <p:spPr>
          <a:xfrm>
            <a:off x="1753130" y="528436"/>
            <a:ext cx="5681188" cy="313991"/>
          </a:xfrm>
          <a:prstGeom prst="rect">
            <a:avLst/>
          </a:prstGeom>
        </p:spPr>
        <p:txBody>
          <a:bodyPr vert="horz" lIns="68580" tIns="34290" rIns="68580" bIns="3429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a:defRPr/>
            </a:pPr>
            <a:r>
              <a:rPr lang="en-US" sz="2400" b="1">
                <a:solidFill>
                  <a:prstClr val="black"/>
                </a:solidFill>
                <a:latin typeface="Calibri"/>
              </a:rPr>
              <a:t>PENGATURAN JABATAN FUNGSIONAL</a:t>
            </a:r>
            <a:endParaRPr lang="en-US" sz="2400" b="1" dirty="0">
              <a:solidFill>
                <a:prstClr val="black"/>
              </a:solidFill>
              <a:latin typeface="Calibri"/>
            </a:endParaRPr>
          </a:p>
        </p:txBody>
      </p:sp>
      <p:sp>
        <p:nvSpPr>
          <p:cNvPr id="34" name="Text Placeholder 2">
            <a:extLst>
              <a:ext uri="{FF2B5EF4-FFF2-40B4-BE49-F238E27FC236}">
                <a16:creationId xmlns:a16="http://schemas.microsoft.com/office/drawing/2014/main" id="{04AB9AFB-CD94-4932-BE65-5843027A3020}"/>
              </a:ext>
            </a:extLst>
          </p:cNvPr>
          <p:cNvSpPr txBox="1">
            <a:spLocks/>
          </p:cNvSpPr>
          <p:nvPr/>
        </p:nvSpPr>
        <p:spPr>
          <a:xfrm>
            <a:off x="1169622" y="1996244"/>
            <a:ext cx="1182160" cy="972108"/>
          </a:xfrm>
          <a:prstGeom prst="rect">
            <a:avLst/>
          </a:prstGeom>
        </p:spPr>
        <p:txBody>
          <a:bodyPr vert="horz" lIns="68580" tIns="34290" rIns="68580" bIns="3429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1450" indent="-171450" defTabSz="685800">
              <a:spcBef>
                <a:spcPts val="750"/>
              </a:spcBef>
              <a:defRPr/>
            </a:pPr>
            <a:r>
              <a:rPr lang="en-US" sz="1013">
                <a:solidFill>
                  <a:srgbClr val="002060"/>
                </a:solidFill>
                <a:latin typeface="Calibri"/>
              </a:rPr>
              <a:t>JABATAN ASN</a:t>
            </a:r>
          </a:p>
          <a:p>
            <a:pPr marL="192881" indent="-192881" defTabSz="685800">
              <a:spcBef>
                <a:spcPts val="0"/>
              </a:spcBef>
              <a:buFont typeface="Wingdings 2" panose="05020102010507070707" pitchFamily="18" charset="2"/>
              <a:buChar char="R"/>
              <a:defRPr/>
            </a:pPr>
            <a:r>
              <a:rPr lang="en-US" sz="1013">
                <a:solidFill>
                  <a:srgbClr val="002060"/>
                </a:solidFill>
                <a:latin typeface="Calibri"/>
              </a:rPr>
              <a:t>JABATAN PIMPINAN TINGGI</a:t>
            </a:r>
          </a:p>
          <a:p>
            <a:pPr marL="192881" indent="-192881" defTabSz="685800">
              <a:spcBef>
                <a:spcPts val="0"/>
              </a:spcBef>
              <a:buFont typeface="Wingdings 2" panose="05020102010507070707" pitchFamily="18" charset="2"/>
              <a:buChar char="R"/>
              <a:defRPr/>
            </a:pPr>
            <a:r>
              <a:rPr lang="en-US" sz="1013">
                <a:solidFill>
                  <a:srgbClr val="002060"/>
                </a:solidFill>
                <a:latin typeface="Calibri"/>
              </a:rPr>
              <a:t>JABATAN ADMINISTRASI</a:t>
            </a:r>
          </a:p>
          <a:p>
            <a:pPr marL="192881" indent="-192881" defTabSz="685800">
              <a:spcBef>
                <a:spcPts val="0"/>
              </a:spcBef>
              <a:buFont typeface="Wingdings 2" panose="05020102010507070707" pitchFamily="18" charset="2"/>
              <a:buChar char="R"/>
              <a:defRPr/>
            </a:pPr>
            <a:r>
              <a:rPr lang="en-US" sz="1013">
                <a:solidFill>
                  <a:srgbClr val="002060"/>
                </a:solidFill>
                <a:latin typeface="Calibri"/>
              </a:rPr>
              <a:t>JABATAN FUNGSIONAL</a:t>
            </a:r>
          </a:p>
          <a:p>
            <a:pPr marL="171450" indent="-171450" defTabSz="685800">
              <a:spcBef>
                <a:spcPts val="750"/>
              </a:spcBef>
              <a:defRPr/>
            </a:pPr>
            <a:endParaRPr lang="en-US" sz="1013" dirty="0">
              <a:solidFill>
                <a:srgbClr val="002060"/>
              </a:solidFill>
              <a:latin typeface="Calibri"/>
            </a:endParaRPr>
          </a:p>
        </p:txBody>
      </p:sp>
      <p:graphicFrame>
        <p:nvGraphicFramePr>
          <p:cNvPr id="35" name="Diagram 34">
            <a:extLst>
              <a:ext uri="{FF2B5EF4-FFF2-40B4-BE49-F238E27FC236}">
                <a16:creationId xmlns:a16="http://schemas.microsoft.com/office/drawing/2014/main" id="{6B79A533-DFAC-48A4-B961-B06CBF91D9C2}"/>
              </a:ext>
            </a:extLst>
          </p:cNvPr>
          <p:cNvGraphicFramePr/>
          <p:nvPr>
            <p:extLst>
              <p:ext uri="{D42A27DB-BD31-4B8C-83A1-F6EECF244321}">
                <p14:modId xmlns:p14="http://schemas.microsoft.com/office/powerpoint/2010/main" val="1178892678"/>
              </p:ext>
            </p:extLst>
          </p:nvPr>
        </p:nvGraphicFramePr>
        <p:xfrm>
          <a:off x="1223629" y="510890"/>
          <a:ext cx="6696739" cy="20854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6" name="Text Placeholder 2">
            <a:extLst>
              <a:ext uri="{FF2B5EF4-FFF2-40B4-BE49-F238E27FC236}">
                <a16:creationId xmlns:a16="http://schemas.microsoft.com/office/drawing/2014/main" id="{9C8EAB74-BD87-440A-93D1-8135546CB9E9}"/>
              </a:ext>
            </a:extLst>
          </p:cNvPr>
          <p:cNvSpPr txBox="1">
            <a:spLocks/>
          </p:cNvSpPr>
          <p:nvPr/>
        </p:nvSpPr>
        <p:spPr>
          <a:xfrm>
            <a:off x="2627784" y="1996244"/>
            <a:ext cx="1152493" cy="600075"/>
          </a:xfrm>
          <a:prstGeom prst="rect">
            <a:avLst/>
          </a:prstGeom>
        </p:spPr>
        <p:txBody>
          <a:bodyPr vert="horz" lIns="51435" tIns="25718" rIns="51435" bIns="25718" rtlCol="0">
            <a:noAutofit/>
          </a:bodyPr>
          <a:lstStyle>
            <a:lvl1pPr marL="0" indent="0" algn="l" defTabSz="685800" rtl="0" eaLnBrk="1" latinLnBrk="0" hangingPunct="1">
              <a:lnSpc>
                <a:spcPct val="90000"/>
              </a:lnSpc>
              <a:spcBef>
                <a:spcPts val="750"/>
              </a:spcBef>
              <a:buFont typeface="Arial" panose="020B0604020202020204" pitchFamily="34" charset="0"/>
              <a:buNone/>
              <a:defRPr sz="1800" kern="1200">
                <a:solidFill>
                  <a:schemeClr val="tx1">
                    <a:tint val="75000"/>
                  </a:schemeClr>
                </a:solidFill>
                <a:latin typeface="+mn-lt"/>
                <a:ea typeface="+mn-ea"/>
                <a:cs typeface="+mn-cs"/>
              </a:defRPr>
            </a:lvl1pPr>
            <a:lvl2pPr marL="342900" indent="0" algn="l"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defTabSz="514350" fontAlgn="base">
              <a:spcBef>
                <a:spcPts val="563"/>
              </a:spcBef>
              <a:spcAft>
                <a:spcPct val="0"/>
              </a:spcAft>
              <a:defRPr/>
            </a:pPr>
            <a:r>
              <a:rPr lang="en-US" sz="1013" dirty="0">
                <a:solidFill>
                  <a:srgbClr val="002060"/>
                </a:solidFill>
                <a:latin typeface="Calibri"/>
              </a:rPr>
              <a:t>MANAJEMEN PEGAWAI NEGERI SIPIL</a:t>
            </a:r>
          </a:p>
        </p:txBody>
      </p:sp>
      <p:cxnSp>
        <p:nvCxnSpPr>
          <p:cNvPr id="37" name="Straight Connector 36">
            <a:extLst>
              <a:ext uri="{FF2B5EF4-FFF2-40B4-BE49-F238E27FC236}">
                <a16:creationId xmlns:a16="http://schemas.microsoft.com/office/drawing/2014/main" id="{ACB3EBE1-179F-4F8D-8722-4E5B7C699CE6}"/>
              </a:ext>
            </a:extLst>
          </p:cNvPr>
          <p:cNvCxnSpPr>
            <a:cxnSpLocks/>
          </p:cNvCxnSpPr>
          <p:nvPr/>
        </p:nvCxnSpPr>
        <p:spPr>
          <a:xfrm flipH="1">
            <a:off x="2465766" y="1105146"/>
            <a:ext cx="1" cy="3032779"/>
          </a:xfrm>
          <a:prstGeom prst="line">
            <a:avLst/>
          </a:prstGeom>
          <a:ln w="38100">
            <a:prstDash val="dash"/>
          </a:ln>
        </p:spPr>
        <p:style>
          <a:lnRef idx="1">
            <a:schemeClr val="accent1"/>
          </a:lnRef>
          <a:fillRef idx="0">
            <a:schemeClr val="accent1"/>
          </a:fillRef>
          <a:effectRef idx="0">
            <a:schemeClr val="accent1"/>
          </a:effectRef>
          <a:fontRef idx="minor">
            <a:schemeClr val="tx1"/>
          </a:fontRef>
        </p:style>
      </p:cxnSp>
      <p:sp>
        <p:nvSpPr>
          <p:cNvPr id="38" name="Text Placeholder 2">
            <a:extLst>
              <a:ext uri="{FF2B5EF4-FFF2-40B4-BE49-F238E27FC236}">
                <a16:creationId xmlns:a16="http://schemas.microsoft.com/office/drawing/2014/main" id="{02DEF58F-35D2-4FC8-8936-A83401D1E646}"/>
              </a:ext>
            </a:extLst>
          </p:cNvPr>
          <p:cNvSpPr txBox="1">
            <a:spLocks/>
          </p:cNvSpPr>
          <p:nvPr/>
        </p:nvSpPr>
        <p:spPr>
          <a:xfrm>
            <a:off x="2583360" y="2482298"/>
            <a:ext cx="1290172" cy="794576"/>
          </a:xfrm>
          <a:prstGeom prst="rect">
            <a:avLst/>
          </a:prstGeom>
        </p:spPr>
        <p:txBody>
          <a:bodyPr vert="horz" lIns="51435" tIns="25718" rIns="51435" bIns="25718" rtlCol="0">
            <a:noAutofit/>
          </a:bodyPr>
          <a:lstStyle>
            <a:lvl1pPr marL="0" indent="0" algn="l" defTabSz="685800" rtl="0" eaLnBrk="1" latinLnBrk="0" hangingPunct="1">
              <a:lnSpc>
                <a:spcPct val="90000"/>
              </a:lnSpc>
              <a:spcBef>
                <a:spcPts val="750"/>
              </a:spcBef>
              <a:buFont typeface="Arial" panose="020B0604020202020204" pitchFamily="34" charset="0"/>
              <a:buNone/>
              <a:defRPr sz="1800" kern="1200">
                <a:solidFill>
                  <a:schemeClr val="tx1">
                    <a:tint val="75000"/>
                  </a:schemeClr>
                </a:solidFill>
                <a:latin typeface="+mn-lt"/>
                <a:ea typeface="+mn-ea"/>
                <a:cs typeface="+mn-cs"/>
              </a:defRPr>
            </a:lvl1pPr>
            <a:lvl2pPr marL="342900" indent="0" algn="l"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192881" indent="-192881" defTabSz="514350" fontAlgn="base">
              <a:lnSpc>
                <a:spcPct val="100000"/>
              </a:lnSpc>
              <a:spcBef>
                <a:spcPts val="338"/>
              </a:spcBef>
              <a:spcAft>
                <a:spcPct val="0"/>
              </a:spcAft>
              <a:buFont typeface="Wingdings 2" panose="05020102010507070707" pitchFamily="18" charset="2"/>
              <a:buChar char="R"/>
              <a:defRPr/>
            </a:pPr>
            <a:r>
              <a:rPr lang="en-US" sz="1013" dirty="0">
                <a:solidFill>
                  <a:srgbClr val="002060"/>
                </a:solidFill>
                <a:latin typeface="Calibri"/>
              </a:rPr>
              <a:t>7 April 2017 </a:t>
            </a:r>
            <a:r>
              <a:rPr lang="en-US" sz="1013" dirty="0" err="1">
                <a:solidFill>
                  <a:srgbClr val="002060"/>
                </a:solidFill>
                <a:latin typeface="Calibri"/>
                <a:sym typeface="Wingdings" panose="05000000000000000000" pitchFamily="2" charset="2"/>
              </a:rPr>
              <a:t>Diundangkan</a:t>
            </a:r>
            <a:r>
              <a:rPr lang="en-US" sz="1013" dirty="0">
                <a:solidFill>
                  <a:srgbClr val="002060"/>
                </a:solidFill>
                <a:latin typeface="Calibri"/>
                <a:sym typeface="Wingdings" panose="05000000000000000000" pitchFamily="2" charset="2"/>
              </a:rPr>
              <a:t> </a:t>
            </a:r>
            <a:r>
              <a:rPr lang="en-US" sz="1013" dirty="0" err="1">
                <a:solidFill>
                  <a:srgbClr val="002060"/>
                </a:solidFill>
                <a:latin typeface="Calibri"/>
                <a:sym typeface="Wingdings" panose="05000000000000000000" pitchFamily="2" charset="2"/>
              </a:rPr>
              <a:t>dalam</a:t>
            </a:r>
            <a:r>
              <a:rPr lang="en-US" sz="1013" dirty="0">
                <a:solidFill>
                  <a:srgbClr val="002060"/>
                </a:solidFill>
                <a:latin typeface="Calibri"/>
                <a:sym typeface="Wingdings" panose="05000000000000000000" pitchFamily="2" charset="2"/>
              </a:rPr>
              <a:t> </a:t>
            </a:r>
            <a:r>
              <a:rPr lang="en-US" sz="1013" dirty="0" err="1">
                <a:solidFill>
                  <a:srgbClr val="002060"/>
                </a:solidFill>
                <a:latin typeface="Calibri"/>
                <a:sym typeface="Wingdings" panose="05000000000000000000" pitchFamily="2" charset="2"/>
              </a:rPr>
              <a:t>Lembaran</a:t>
            </a:r>
            <a:r>
              <a:rPr lang="en-US" sz="1013" dirty="0">
                <a:solidFill>
                  <a:srgbClr val="002060"/>
                </a:solidFill>
                <a:latin typeface="Calibri"/>
                <a:sym typeface="Wingdings" panose="05000000000000000000" pitchFamily="2" charset="2"/>
              </a:rPr>
              <a:t> Negara</a:t>
            </a:r>
            <a:endParaRPr lang="en-US" sz="1013" dirty="0">
              <a:solidFill>
                <a:srgbClr val="002060"/>
              </a:solidFill>
              <a:latin typeface="Calibri"/>
            </a:endParaRPr>
          </a:p>
        </p:txBody>
      </p:sp>
      <p:sp>
        <p:nvSpPr>
          <p:cNvPr id="39" name="Text Placeholder 2">
            <a:extLst>
              <a:ext uri="{FF2B5EF4-FFF2-40B4-BE49-F238E27FC236}">
                <a16:creationId xmlns:a16="http://schemas.microsoft.com/office/drawing/2014/main" id="{F18A5000-4483-4B88-BB62-E90E26A70221}"/>
              </a:ext>
            </a:extLst>
          </p:cNvPr>
          <p:cNvSpPr txBox="1">
            <a:spLocks/>
          </p:cNvSpPr>
          <p:nvPr/>
        </p:nvSpPr>
        <p:spPr>
          <a:xfrm>
            <a:off x="4047068" y="1996244"/>
            <a:ext cx="1118999" cy="600075"/>
          </a:xfrm>
          <a:prstGeom prst="rect">
            <a:avLst/>
          </a:prstGeom>
        </p:spPr>
        <p:txBody>
          <a:bodyPr vert="horz" lIns="51435" tIns="25718" rIns="51435" bIns="25718" rtlCol="0">
            <a:noAutofit/>
          </a:bodyPr>
          <a:lstStyle>
            <a:lvl1pPr marL="0" indent="0" algn="l" defTabSz="685800" rtl="0" eaLnBrk="1" latinLnBrk="0" hangingPunct="1">
              <a:lnSpc>
                <a:spcPct val="90000"/>
              </a:lnSpc>
              <a:spcBef>
                <a:spcPts val="750"/>
              </a:spcBef>
              <a:buFont typeface="Arial" panose="020B0604020202020204" pitchFamily="34" charset="0"/>
              <a:buNone/>
              <a:defRPr sz="1800" kern="1200">
                <a:solidFill>
                  <a:schemeClr val="tx1">
                    <a:tint val="75000"/>
                  </a:schemeClr>
                </a:solidFill>
                <a:latin typeface="+mn-lt"/>
                <a:ea typeface="+mn-ea"/>
                <a:cs typeface="+mn-cs"/>
              </a:defRPr>
            </a:lvl1pPr>
            <a:lvl2pPr marL="342900" indent="0" algn="l"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defTabSz="514350" fontAlgn="base">
              <a:spcBef>
                <a:spcPts val="563"/>
              </a:spcBef>
              <a:spcAft>
                <a:spcPct val="0"/>
              </a:spcAft>
              <a:defRPr/>
            </a:pPr>
            <a:r>
              <a:rPr lang="en-US" sz="1013" dirty="0">
                <a:solidFill>
                  <a:srgbClr val="002060"/>
                </a:solidFill>
                <a:latin typeface="Calibri"/>
              </a:rPr>
              <a:t>RUMPUN JABATAN FUNGSIONAL PEGAWAI NEGERI SIPIL</a:t>
            </a:r>
          </a:p>
        </p:txBody>
      </p:sp>
      <p:sp>
        <p:nvSpPr>
          <p:cNvPr id="40" name="Text Placeholder 2">
            <a:extLst>
              <a:ext uri="{FF2B5EF4-FFF2-40B4-BE49-F238E27FC236}">
                <a16:creationId xmlns:a16="http://schemas.microsoft.com/office/drawing/2014/main" id="{71231A9D-2BC2-4729-895B-B65B89761CBE}"/>
              </a:ext>
            </a:extLst>
          </p:cNvPr>
          <p:cNvSpPr txBox="1">
            <a:spLocks/>
          </p:cNvSpPr>
          <p:nvPr/>
        </p:nvSpPr>
        <p:spPr>
          <a:xfrm>
            <a:off x="4031940" y="3352848"/>
            <a:ext cx="1152494" cy="794576"/>
          </a:xfrm>
          <a:prstGeom prst="rect">
            <a:avLst/>
          </a:prstGeom>
        </p:spPr>
        <p:txBody>
          <a:bodyPr vert="horz" lIns="51435" tIns="25718" rIns="51435" bIns="25718" rtlCol="0">
            <a:noAutofit/>
          </a:bodyPr>
          <a:lstStyle>
            <a:lvl1pPr marL="0" indent="0" algn="l" defTabSz="685800" rtl="0" eaLnBrk="1" latinLnBrk="0" hangingPunct="1">
              <a:lnSpc>
                <a:spcPct val="90000"/>
              </a:lnSpc>
              <a:spcBef>
                <a:spcPts val="750"/>
              </a:spcBef>
              <a:buFont typeface="Arial" panose="020B0604020202020204" pitchFamily="34" charset="0"/>
              <a:buNone/>
              <a:defRPr sz="1800" kern="1200">
                <a:solidFill>
                  <a:schemeClr val="tx1">
                    <a:tint val="75000"/>
                  </a:schemeClr>
                </a:solidFill>
                <a:latin typeface="+mn-lt"/>
                <a:ea typeface="+mn-ea"/>
                <a:cs typeface="+mn-cs"/>
              </a:defRPr>
            </a:lvl1pPr>
            <a:lvl2pPr marL="342900" indent="0" algn="l"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192881" indent="-192881" defTabSz="514350" fontAlgn="base">
              <a:lnSpc>
                <a:spcPct val="100000"/>
              </a:lnSpc>
              <a:spcBef>
                <a:spcPts val="338"/>
              </a:spcBef>
              <a:spcAft>
                <a:spcPct val="0"/>
              </a:spcAft>
              <a:buFont typeface="Wingdings 2" panose="05020102010507070707" pitchFamily="18" charset="2"/>
              <a:buChar char="R"/>
              <a:defRPr/>
            </a:pPr>
            <a:r>
              <a:rPr lang="en-US" sz="1013" dirty="0">
                <a:solidFill>
                  <a:srgbClr val="002060"/>
                </a:solidFill>
                <a:latin typeface="Calibri"/>
              </a:rPr>
              <a:t>30 </a:t>
            </a:r>
            <a:r>
              <a:rPr lang="en-US" sz="1013" dirty="0" err="1">
                <a:solidFill>
                  <a:srgbClr val="002060"/>
                </a:solidFill>
                <a:latin typeface="Calibri"/>
              </a:rPr>
              <a:t>Juli</a:t>
            </a:r>
            <a:r>
              <a:rPr lang="en-US" sz="1013" dirty="0">
                <a:solidFill>
                  <a:srgbClr val="002060"/>
                </a:solidFill>
                <a:latin typeface="Calibri"/>
              </a:rPr>
              <a:t> 1999</a:t>
            </a:r>
          </a:p>
        </p:txBody>
      </p:sp>
      <p:sp>
        <p:nvSpPr>
          <p:cNvPr id="41" name="Text Placeholder 2">
            <a:extLst>
              <a:ext uri="{FF2B5EF4-FFF2-40B4-BE49-F238E27FC236}">
                <a16:creationId xmlns:a16="http://schemas.microsoft.com/office/drawing/2014/main" id="{786294DA-BD4F-4DD8-9418-B5F323D2AD94}"/>
              </a:ext>
            </a:extLst>
          </p:cNvPr>
          <p:cNvSpPr txBox="1">
            <a:spLocks/>
          </p:cNvSpPr>
          <p:nvPr/>
        </p:nvSpPr>
        <p:spPr>
          <a:xfrm>
            <a:off x="1175595" y="3334715"/>
            <a:ext cx="1290172" cy="794576"/>
          </a:xfrm>
          <a:prstGeom prst="rect">
            <a:avLst/>
          </a:prstGeom>
        </p:spPr>
        <p:txBody>
          <a:bodyPr vert="horz" lIns="51435" tIns="25718" rIns="51435" bIns="25718" rtlCol="0">
            <a:noAutofit/>
          </a:bodyPr>
          <a:lstStyle>
            <a:lvl1pPr marL="0" indent="0" algn="l" defTabSz="685800" rtl="0" eaLnBrk="1" latinLnBrk="0" hangingPunct="1">
              <a:lnSpc>
                <a:spcPct val="90000"/>
              </a:lnSpc>
              <a:spcBef>
                <a:spcPts val="750"/>
              </a:spcBef>
              <a:buFont typeface="Arial" panose="020B0604020202020204" pitchFamily="34" charset="0"/>
              <a:buNone/>
              <a:defRPr sz="1800" kern="1200">
                <a:solidFill>
                  <a:schemeClr val="tx1">
                    <a:tint val="75000"/>
                  </a:schemeClr>
                </a:solidFill>
                <a:latin typeface="+mn-lt"/>
                <a:ea typeface="+mn-ea"/>
                <a:cs typeface="+mn-cs"/>
              </a:defRPr>
            </a:lvl1pPr>
            <a:lvl2pPr marL="342900" indent="0" algn="l"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192881" indent="-192881" defTabSz="514350" fontAlgn="base">
              <a:lnSpc>
                <a:spcPct val="100000"/>
              </a:lnSpc>
              <a:spcBef>
                <a:spcPts val="338"/>
              </a:spcBef>
              <a:spcAft>
                <a:spcPct val="0"/>
              </a:spcAft>
              <a:buFont typeface="Wingdings 2" panose="05020102010507070707" pitchFamily="18" charset="2"/>
              <a:buChar char="R"/>
              <a:defRPr/>
            </a:pPr>
            <a:r>
              <a:rPr lang="en-US" sz="1013" dirty="0">
                <a:solidFill>
                  <a:srgbClr val="002060"/>
                </a:solidFill>
                <a:latin typeface="Calibri"/>
              </a:rPr>
              <a:t>15 </a:t>
            </a:r>
            <a:r>
              <a:rPr lang="en-US" sz="1013" dirty="0" err="1">
                <a:solidFill>
                  <a:srgbClr val="002060"/>
                </a:solidFill>
                <a:latin typeface="Calibri"/>
              </a:rPr>
              <a:t>Januari</a:t>
            </a:r>
            <a:r>
              <a:rPr lang="en-US" sz="1013" dirty="0">
                <a:solidFill>
                  <a:srgbClr val="002060"/>
                </a:solidFill>
                <a:latin typeface="Calibri"/>
              </a:rPr>
              <a:t> 2014 </a:t>
            </a:r>
            <a:r>
              <a:rPr lang="en-US" sz="1013" dirty="0" err="1">
                <a:solidFill>
                  <a:srgbClr val="002060"/>
                </a:solidFill>
                <a:latin typeface="Calibri"/>
                <a:sym typeface="Wingdings" panose="05000000000000000000" pitchFamily="2" charset="2"/>
              </a:rPr>
              <a:t>Diundangkan</a:t>
            </a:r>
            <a:r>
              <a:rPr lang="en-US" sz="1013" dirty="0">
                <a:solidFill>
                  <a:srgbClr val="002060"/>
                </a:solidFill>
                <a:latin typeface="Calibri"/>
                <a:sym typeface="Wingdings" panose="05000000000000000000" pitchFamily="2" charset="2"/>
              </a:rPr>
              <a:t> </a:t>
            </a:r>
            <a:r>
              <a:rPr lang="en-US" sz="1013" dirty="0" err="1">
                <a:solidFill>
                  <a:srgbClr val="002060"/>
                </a:solidFill>
                <a:latin typeface="Calibri"/>
                <a:sym typeface="Wingdings" panose="05000000000000000000" pitchFamily="2" charset="2"/>
              </a:rPr>
              <a:t>dalam</a:t>
            </a:r>
            <a:r>
              <a:rPr lang="en-US" sz="1013" dirty="0">
                <a:solidFill>
                  <a:srgbClr val="002060"/>
                </a:solidFill>
                <a:latin typeface="Calibri"/>
                <a:sym typeface="Wingdings" panose="05000000000000000000" pitchFamily="2" charset="2"/>
              </a:rPr>
              <a:t> </a:t>
            </a:r>
            <a:r>
              <a:rPr lang="en-US" sz="1013" dirty="0" err="1">
                <a:solidFill>
                  <a:srgbClr val="002060"/>
                </a:solidFill>
                <a:latin typeface="Calibri"/>
                <a:sym typeface="Wingdings" panose="05000000000000000000" pitchFamily="2" charset="2"/>
              </a:rPr>
              <a:t>Lembaran</a:t>
            </a:r>
            <a:r>
              <a:rPr lang="en-US" sz="1013" dirty="0">
                <a:solidFill>
                  <a:srgbClr val="002060"/>
                </a:solidFill>
                <a:latin typeface="Calibri"/>
                <a:sym typeface="Wingdings" panose="05000000000000000000" pitchFamily="2" charset="2"/>
              </a:rPr>
              <a:t> Negara</a:t>
            </a:r>
            <a:endParaRPr lang="en-US" sz="1013" dirty="0">
              <a:solidFill>
                <a:srgbClr val="002060"/>
              </a:solidFill>
              <a:latin typeface="Calibri"/>
            </a:endParaRPr>
          </a:p>
        </p:txBody>
      </p:sp>
      <p:cxnSp>
        <p:nvCxnSpPr>
          <p:cNvPr id="42" name="Straight Connector 41">
            <a:extLst>
              <a:ext uri="{FF2B5EF4-FFF2-40B4-BE49-F238E27FC236}">
                <a16:creationId xmlns:a16="http://schemas.microsoft.com/office/drawing/2014/main" id="{DF922778-DA91-4ABB-989D-CFE1126B6964}"/>
              </a:ext>
            </a:extLst>
          </p:cNvPr>
          <p:cNvCxnSpPr>
            <a:cxnSpLocks/>
          </p:cNvCxnSpPr>
          <p:nvPr/>
        </p:nvCxnSpPr>
        <p:spPr>
          <a:xfrm>
            <a:off x="3869921" y="1105146"/>
            <a:ext cx="0" cy="2978773"/>
          </a:xfrm>
          <a:prstGeom prst="line">
            <a:avLst/>
          </a:prstGeom>
          <a:ln w="38100">
            <a:solidFill>
              <a:srgbClr val="FF9933"/>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C2E0C2A-2EC5-45BC-AB95-5F88966EADC7}"/>
              </a:ext>
            </a:extLst>
          </p:cNvPr>
          <p:cNvCxnSpPr>
            <a:cxnSpLocks/>
          </p:cNvCxnSpPr>
          <p:nvPr/>
        </p:nvCxnSpPr>
        <p:spPr>
          <a:xfrm>
            <a:off x="5274077" y="1115232"/>
            <a:ext cx="0" cy="2968687"/>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44" name="Text Placeholder 2">
            <a:extLst>
              <a:ext uri="{FF2B5EF4-FFF2-40B4-BE49-F238E27FC236}">
                <a16:creationId xmlns:a16="http://schemas.microsoft.com/office/drawing/2014/main" id="{C135C902-F894-4076-8563-167B8DE8B494}"/>
              </a:ext>
            </a:extLst>
          </p:cNvPr>
          <p:cNvSpPr txBox="1">
            <a:spLocks/>
          </p:cNvSpPr>
          <p:nvPr/>
        </p:nvSpPr>
        <p:spPr>
          <a:xfrm>
            <a:off x="5451223" y="1998764"/>
            <a:ext cx="1173002" cy="1050407"/>
          </a:xfrm>
          <a:prstGeom prst="rect">
            <a:avLst/>
          </a:prstGeom>
        </p:spPr>
        <p:txBody>
          <a:bodyPr vert="horz" lIns="51435" tIns="25718" rIns="51435" bIns="25718" rtlCol="0">
            <a:noAutofit/>
          </a:bodyPr>
          <a:lstStyle>
            <a:lvl1pPr marL="0" indent="0" algn="l" defTabSz="685800" rtl="0" eaLnBrk="1" latinLnBrk="0" hangingPunct="1">
              <a:lnSpc>
                <a:spcPct val="90000"/>
              </a:lnSpc>
              <a:spcBef>
                <a:spcPts val="750"/>
              </a:spcBef>
              <a:buFont typeface="Arial" panose="020B0604020202020204" pitchFamily="34" charset="0"/>
              <a:buNone/>
              <a:defRPr sz="1800" kern="1200">
                <a:solidFill>
                  <a:schemeClr val="tx1">
                    <a:tint val="75000"/>
                  </a:schemeClr>
                </a:solidFill>
                <a:latin typeface="+mn-lt"/>
                <a:ea typeface="+mn-ea"/>
                <a:cs typeface="+mn-cs"/>
              </a:defRPr>
            </a:lvl1pPr>
            <a:lvl2pPr marL="342900" indent="0" algn="l"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defTabSz="514350" fontAlgn="base">
              <a:spcBef>
                <a:spcPts val="563"/>
              </a:spcBef>
              <a:spcAft>
                <a:spcPct val="0"/>
              </a:spcAft>
              <a:defRPr/>
            </a:pPr>
            <a:r>
              <a:rPr lang="en-US" sz="1013" dirty="0">
                <a:solidFill>
                  <a:srgbClr val="002060"/>
                </a:solidFill>
                <a:latin typeface="Calibri"/>
              </a:rPr>
              <a:t>PENGUSULAN, PENETAPAN DAN PEMBINAAN JABATAN FUNGSIONAL PEGAWAI NEGERI SIPIL</a:t>
            </a:r>
          </a:p>
        </p:txBody>
      </p:sp>
      <p:sp>
        <p:nvSpPr>
          <p:cNvPr id="45" name="Text Placeholder 2">
            <a:extLst>
              <a:ext uri="{FF2B5EF4-FFF2-40B4-BE49-F238E27FC236}">
                <a16:creationId xmlns:a16="http://schemas.microsoft.com/office/drawing/2014/main" id="{7E0EDAA8-FD2C-4AD5-AA90-F1EA59EB4A44}"/>
              </a:ext>
            </a:extLst>
          </p:cNvPr>
          <p:cNvSpPr txBox="1">
            <a:spLocks/>
          </p:cNvSpPr>
          <p:nvPr/>
        </p:nvSpPr>
        <p:spPr>
          <a:xfrm>
            <a:off x="5436097" y="3334715"/>
            <a:ext cx="1213475" cy="794576"/>
          </a:xfrm>
          <a:prstGeom prst="rect">
            <a:avLst/>
          </a:prstGeom>
        </p:spPr>
        <p:txBody>
          <a:bodyPr vert="horz" lIns="51435" tIns="25718" rIns="51435" bIns="25718" rtlCol="0">
            <a:noAutofit/>
          </a:bodyPr>
          <a:lstStyle>
            <a:lvl1pPr marL="0" indent="0" algn="l" defTabSz="685800" rtl="0" eaLnBrk="1" latinLnBrk="0" hangingPunct="1">
              <a:lnSpc>
                <a:spcPct val="90000"/>
              </a:lnSpc>
              <a:spcBef>
                <a:spcPts val="750"/>
              </a:spcBef>
              <a:buFont typeface="Arial" panose="020B0604020202020204" pitchFamily="34" charset="0"/>
              <a:buNone/>
              <a:defRPr sz="1800" kern="1200">
                <a:solidFill>
                  <a:schemeClr val="tx1">
                    <a:tint val="75000"/>
                  </a:schemeClr>
                </a:solidFill>
                <a:latin typeface="+mn-lt"/>
                <a:ea typeface="+mn-ea"/>
                <a:cs typeface="+mn-cs"/>
              </a:defRPr>
            </a:lvl1pPr>
            <a:lvl2pPr marL="342900" indent="0" algn="l"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192881" indent="-192881" defTabSz="514350" fontAlgn="base">
              <a:lnSpc>
                <a:spcPct val="100000"/>
              </a:lnSpc>
              <a:spcBef>
                <a:spcPts val="338"/>
              </a:spcBef>
              <a:spcAft>
                <a:spcPct val="0"/>
              </a:spcAft>
              <a:buFont typeface="Wingdings 2" panose="05020102010507070707" pitchFamily="18" charset="2"/>
              <a:buChar char="R"/>
              <a:defRPr/>
            </a:pPr>
            <a:r>
              <a:rPr lang="en-US" sz="1013" dirty="0">
                <a:solidFill>
                  <a:srgbClr val="002060"/>
                </a:solidFill>
                <a:latin typeface="Calibri"/>
              </a:rPr>
              <a:t>30 </a:t>
            </a:r>
            <a:r>
              <a:rPr lang="en-US" sz="1013" dirty="0" err="1">
                <a:solidFill>
                  <a:srgbClr val="002060"/>
                </a:solidFill>
                <a:latin typeface="Calibri"/>
              </a:rPr>
              <a:t>Juli</a:t>
            </a:r>
            <a:r>
              <a:rPr lang="en-US" sz="1013" dirty="0">
                <a:solidFill>
                  <a:srgbClr val="002060"/>
                </a:solidFill>
                <a:latin typeface="Calibri"/>
              </a:rPr>
              <a:t> 1999 </a:t>
            </a:r>
            <a:r>
              <a:rPr lang="en-US" sz="1013" dirty="0" err="1">
                <a:solidFill>
                  <a:srgbClr val="002060"/>
                </a:solidFill>
                <a:latin typeface="Calibri"/>
                <a:sym typeface="Wingdings" panose="05000000000000000000" pitchFamily="2" charset="2"/>
              </a:rPr>
              <a:t>Diundangkan</a:t>
            </a:r>
            <a:r>
              <a:rPr lang="en-US" sz="1013" dirty="0">
                <a:solidFill>
                  <a:srgbClr val="002060"/>
                </a:solidFill>
                <a:latin typeface="Calibri"/>
                <a:sym typeface="Wingdings" panose="05000000000000000000" pitchFamily="2" charset="2"/>
              </a:rPr>
              <a:t> </a:t>
            </a:r>
            <a:r>
              <a:rPr lang="en-US" sz="1013" dirty="0" err="1">
                <a:solidFill>
                  <a:srgbClr val="002060"/>
                </a:solidFill>
                <a:latin typeface="Calibri"/>
                <a:sym typeface="Wingdings" panose="05000000000000000000" pitchFamily="2" charset="2"/>
              </a:rPr>
              <a:t>dalam</a:t>
            </a:r>
            <a:r>
              <a:rPr lang="en-US" sz="1013" dirty="0">
                <a:solidFill>
                  <a:srgbClr val="002060"/>
                </a:solidFill>
                <a:latin typeface="Calibri"/>
                <a:sym typeface="Wingdings" panose="05000000000000000000" pitchFamily="2" charset="2"/>
              </a:rPr>
              <a:t> </a:t>
            </a:r>
            <a:r>
              <a:rPr lang="en-US" sz="1013" dirty="0" err="1">
                <a:solidFill>
                  <a:srgbClr val="002060"/>
                </a:solidFill>
                <a:latin typeface="Calibri"/>
                <a:sym typeface="Wingdings" panose="05000000000000000000" pitchFamily="2" charset="2"/>
              </a:rPr>
              <a:t>Lembaran</a:t>
            </a:r>
            <a:r>
              <a:rPr lang="en-US" sz="1013" dirty="0">
                <a:solidFill>
                  <a:srgbClr val="002060"/>
                </a:solidFill>
                <a:latin typeface="Calibri"/>
                <a:sym typeface="Wingdings" panose="05000000000000000000" pitchFamily="2" charset="2"/>
              </a:rPr>
              <a:t> Negara</a:t>
            </a:r>
            <a:endParaRPr lang="en-US" sz="1013" dirty="0">
              <a:solidFill>
                <a:srgbClr val="002060"/>
              </a:solidFill>
              <a:latin typeface="Calibri"/>
            </a:endParaRPr>
          </a:p>
        </p:txBody>
      </p:sp>
      <p:cxnSp>
        <p:nvCxnSpPr>
          <p:cNvPr id="46" name="Straight Connector 45">
            <a:extLst>
              <a:ext uri="{FF2B5EF4-FFF2-40B4-BE49-F238E27FC236}">
                <a16:creationId xmlns:a16="http://schemas.microsoft.com/office/drawing/2014/main" id="{2C240069-3F26-4160-8262-CDB2C0EE2F0F}"/>
              </a:ext>
            </a:extLst>
          </p:cNvPr>
          <p:cNvCxnSpPr>
            <a:cxnSpLocks/>
          </p:cNvCxnSpPr>
          <p:nvPr/>
        </p:nvCxnSpPr>
        <p:spPr>
          <a:xfrm>
            <a:off x="6695368" y="1115232"/>
            <a:ext cx="0" cy="3015319"/>
          </a:xfrm>
          <a:prstGeom prst="line">
            <a:avLst/>
          </a:prstGeom>
          <a:ln w="38100">
            <a:prstDash val="dash"/>
          </a:ln>
        </p:spPr>
        <p:style>
          <a:lnRef idx="1">
            <a:schemeClr val="accent1"/>
          </a:lnRef>
          <a:fillRef idx="0">
            <a:schemeClr val="accent1"/>
          </a:fillRef>
          <a:effectRef idx="0">
            <a:schemeClr val="accent1"/>
          </a:effectRef>
          <a:fontRef idx="minor">
            <a:schemeClr val="tx1"/>
          </a:fontRef>
        </p:style>
      </p:cxnSp>
      <p:sp>
        <p:nvSpPr>
          <p:cNvPr id="47" name="Text Placeholder 2">
            <a:extLst>
              <a:ext uri="{FF2B5EF4-FFF2-40B4-BE49-F238E27FC236}">
                <a16:creationId xmlns:a16="http://schemas.microsoft.com/office/drawing/2014/main" id="{B5215634-1486-4BC2-A4F4-98390F60F1DD}"/>
              </a:ext>
            </a:extLst>
          </p:cNvPr>
          <p:cNvSpPr txBox="1">
            <a:spLocks/>
          </p:cNvSpPr>
          <p:nvPr/>
        </p:nvSpPr>
        <p:spPr>
          <a:xfrm>
            <a:off x="6909389" y="2000636"/>
            <a:ext cx="1010977" cy="967717"/>
          </a:xfrm>
          <a:prstGeom prst="rect">
            <a:avLst/>
          </a:prstGeom>
        </p:spPr>
        <p:txBody>
          <a:bodyPr vert="horz" lIns="51435" tIns="25718" rIns="51435" bIns="25718" rtlCol="0">
            <a:noAutofit/>
          </a:bodyPr>
          <a:lstStyle>
            <a:lvl1pPr marL="0" indent="0" algn="l" defTabSz="685800" rtl="0" eaLnBrk="1" latinLnBrk="0" hangingPunct="1">
              <a:lnSpc>
                <a:spcPct val="90000"/>
              </a:lnSpc>
              <a:spcBef>
                <a:spcPts val="750"/>
              </a:spcBef>
              <a:buFont typeface="Arial" panose="020B0604020202020204" pitchFamily="34" charset="0"/>
              <a:buNone/>
              <a:defRPr sz="1800" kern="1200">
                <a:solidFill>
                  <a:schemeClr val="tx1">
                    <a:tint val="75000"/>
                  </a:schemeClr>
                </a:solidFill>
                <a:latin typeface="+mn-lt"/>
                <a:ea typeface="+mn-ea"/>
                <a:cs typeface="+mn-cs"/>
              </a:defRPr>
            </a:lvl1pPr>
            <a:lvl2pPr marL="342900" indent="0" algn="l"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defTabSz="514350" fontAlgn="base">
              <a:spcBef>
                <a:spcPts val="563"/>
              </a:spcBef>
              <a:spcAft>
                <a:spcPct val="0"/>
              </a:spcAft>
              <a:defRPr/>
            </a:pPr>
            <a:r>
              <a:rPr lang="en-US" sz="1013" dirty="0">
                <a:solidFill>
                  <a:srgbClr val="002060"/>
                </a:solidFill>
                <a:latin typeface="Calibri"/>
              </a:rPr>
              <a:t>PEMBINAAN PEGAWAI PEMERINTAH DENGAN PERJANJIAN KERJA YANG MANDUDUKI JABATAN FUNGSIONAL.</a:t>
            </a:r>
          </a:p>
        </p:txBody>
      </p:sp>
      <p:sp>
        <p:nvSpPr>
          <p:cNvPr id="48" name="Text Placeholder 2">
            <a:extLst>
              <a:ext uri="{FF2B5EF4-FFF2-40B4-BE49-F238E27FC236}">
                <a16:creationId xmlns:a16="http://schemas.microsoft.com/office/drawing/2014/main" id="{E4C1E1DC-2113-4351-A513-4184AFD9F499}"/>
              </a:ext>
            </a:extLst>
          </p:cNvPr>
          <p:cNvSpPr txBox="1">
            <a:spLocks/>
          </p:cNvSpPr>
          <p:nvPr/>
        </p:nvSpPr>
        <p:spPr>
          <a:xfrm>
            <a:off x="6732241" y="3326082"/>
            <a:ext cx="1213475" cy="794576"/>
          </a:xfrm>
          <a:prstGeom prst="rect">
            <a:avLst/>
          </a:prstGeom>
        </p:spPr>
        <p:txBody>
          <a:bodyPr vert="horz" lIns="51435" tIns="25718" rIns="51435" bIns="25718" rtlCol="0">
            <a:noAutofit/>
          </a:bodyPr>
          <a:lstStyle>
            <a:lvl1pPr marL="0" indent="0" algn="l" defTabSz="685800" rtl="0" eaLnBrk="1" latinLnBrk="0" hangingPunct="1">
              <a:lnSpc>
                <a:spcPct val="90000"/>
              </a:lnSpc>
              <a:spcBef>
                <a:spcPts val="750"/>
              </a:spcBef>
              <a:buFont typeface="Arial" panose="020B0604020202020204" pitchFamily="34" charset="0"/>
              <a:buNone/>
              <a:defRPr sz="1800" kern="1200">
                <a:solidFill>
                  <a:schemeClr val="tx1">
                    <a:tint val="75000"/>
                  </a:schemeClr>
                </a:solidFill>
                <a:latin typeface="+mn-lt"/>
                <a:ea typeface="+mn-ea"/>
                <a:cs typeface="+mn-cs"/>
              </a:defRPr>
            </a:lvl1pPr>
            <a:lvl2pPr marL="342900" indent="0" algn="l"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192881" indent="-192881" defTabSz="514350" fontAlgn="base">
              <a:lnSpc>
                <a:spcPct val="100000"/>
              </a:lnSpc>
              <a:spcBef>
                <a:spcPts val="338"/>
              </a:spcBef>
              <a:spcAft>
                <a:spcPct val="0"/>
              </a:spcAft>
              <a:buFont typeface="Wingdings 2" panose="05020102010507070707" pitchFamily="18" charset="2"/>
              <a:buChar char="R"/>
              <a:defRPr/>
            </a:pPr>
            <a:r>
              <a:rPr lang="en-US" sz="1013" dirty="0">
                <a:solidFill>
                  <a:srgbClr val="002060"/>
                </a:solidFill>
                <a:latin typeface="Calibri"/>
              </a:rPr>
              <a:t>31 </a:t>
            </a:r>
            <a:r>
              <a:rPr lang="en-US" sz="1013" dirty="0" err="1">
                <a:solidFill>
                  <a:srgbClr val="002060"/>
                </a:solidFill>
                <a:latin typeface="Calibri"/>
              </a:rPr>
              <a:t>Juli</a:t>
            </a:r>
            <a:r>
              <a:rPr lang="en-US" sz="1013" dirty="0">
                <a:solidFill>
                  <a:srgbClr val="002060"/>
                </a:solidFill>
                <a:latin typeface="Calibri"/>
              </a:rPr>
              <a:t> 1999 </a:t>
            </a:r>
            <a:r>
              <a:rPr lang="en-US" sz="1013" dirty="0" err="1">
                <a:solidFill>
                  <a:srgbClr val="002060"/>
                </a:solidFill>
                <a:latin typeface="Calibri"/>
                <a:sym typeface="Wingdings" panose="05000000000000000000" pitchFamily="2" charset="2"/>
              </a:rPr>
              <a:t>Diundangkan</a:t>
            </a:r>
            <a:r>
              <a:rPr lang="en-US" sz="1013" dirty="0">
                <a:solidFill>
                  <a:srgbClr val="002060"/>
                </a:solidFill>
                <a:latin typeface="Calibri"/>
                <a:sym typeface="Wingdings" panose="05000000000000000000" pitchFamily="2" charset="2"/>
              </a:rPr>
              <a:t> </a:t>
            </a:r>
            <a:r>
              <a:rPr lang="en-US" sz="1013" dirty="0" err="1">
                <a:solidFill>
                  <a:srgbClr val="002060"/>
                </a:solidFill>
                <a:latin typeface="Calibri"/>
                <a:sym typeface="Wingdings" panose="05000000000000000000" pitchFamily="2" charset="2"/>
              </a:rPr>
              <a:t>dalam</a:t>
            </a:r>
            <a:r>
              <a:rPr lang="en-US" sz="1013" dirty="0">
                <a:solidFill>
                  <a:srgbClr val="002060"/>
                </a:solidFill>
                <a:latin typeface="Calibri"/>
                <a:sym typeface="Wingdings" panose="05000000000000000000" pitchFamily="2" charset="2"/>
              </a:rPr>
              <a:t> </a:t>
            </a:r>
            <a:r>
              <a:rPr lang="en-US" sz="1013" dirty="0" err="1">
                <a:solidFill>
                  <a:srgbClr val="002060"/>
                </a:solidFill>
                <a:latin typeface="Calibri"/>
                <a:sym typeface="Wingdings" panose="05000000000000000000" pitchFamily="2" charset="2"/>
              </a:rPr>
              <a:t>Lembaran</a:t>
            </a:r>
            <a:r>
              <a:rPr lang="en-US" sz="1013" dirty="0">
                <a:solidFill>
                  <a:srgbClr val="002060"/>
                </a:solidFill>
                <a:latin typeface="Calibri"/>
                <a:sym typeface="Wingdings" panose="05000000000000000000" pitchFamily="2" charset="2"/>
              </a:rPr>
              <a:t> Negara</a:t>
            </a:r>
            <a:endParaRPr lang="en-US" sz="1013" dirty="0">
              <a:solidFill>
                <a:srgbClr val="002060"/>
              </a:solidFill>
              <a:latin typeface="Calibri"/>
            </a:endParaRPr>
          </a:p>
        </p:txBody>
      </p:sp>
      <p:grpSp>
        <p:nvGrpSpPr>
          <p:cNvPr id="23" name="Group 22">
            <a:extLst>
              <a:ext uri="{FF2B5EF4-FFF2-40B4-BE49-F238E27FC236}">
                <a16:creationId xmlns:a16="http://schemas.microsoft.com/office/drawing/2014/main" id="{1855DED5-4D22-E0EA-0DEA-FC3E4E792D1A}"/>
              </a:ext>
            </a:extLst>
          </p:cNvPr>
          <p:cNvGrpSpPr/>
          <p:nvPr/>
        </p:nvGrpSpPr>
        <p:grpSpPr>
          <a:xfrm>
            <a:off x="2615639" y="3554364"/>
            <a:ext cx="1040262" cy="609847"/>
            <a:chOff x="3788714" y="984819"/>
            <a:chExt cx="1351555" cy="810933"/>
          </a:xfrm>
          <a:solidFill>
            <a:srgbClr val="CC66FF"/>
          </a:solidFill>
        </p:grpSpPr>
        <p:sp>
          <p:nvSpPr>
            <p:cNvPr id="24" name="Rectangle: Rounded Corners 23">
              <a:extLst>
                <a:ext uri="{FF2B5EF4-FFF2-40B4-BE49-F238E27FC236}">
                  <a16:creationId xmlns:a16="http://schemas.microsoft.com/office/drawing/2014/main" id="{55D9A5B7-B9C3-EB22-1FA7-1223188E07B9}"/>
                </a:ext>
              </a:extLst>
            </p:cNvPr>
            <p:cNvSpPr/>
            <p:nvPr/>
          </p:nvSpPr>
          <p:spPr>
            <a:xfrm>
              <a:off x="3788714" y="984819"/>
              <a:ext cx="1351555" cy="810933"/>
            </a:xfrm>
            <a:prstGeom prst="roundRect">
              <a:avLst>
                <a:gd name="adj" fmla="val 10000"/>
              </a:avLst>
            </a:prstGeom>
            <a:grpFill/>
            <a:ln>
              <a:solidFill>
                <a:srgbClr val="FF0000"/>
              </a:solidFill>
              <a:prstDash val="sysDash"/>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25" name="Rectangle: Rounded Corners 4">
              <a:extLst>
                <a:ext uri="{FF2B5EF4-FFF2-40B4-BE49-F238E27FC236}">
                  <a16:creationId xmlns:a16="http://schemas.microsoft.com/office/drawing/2014/main" id="{2B82B6CE-496B-BCB8-74D4-BF8DE930BBDC}"/>
                </a:ext>
              </a:extLst>
            </p:cNvPr>
            <p:cNvSpPr txBox="1"/>
            <p:nvPr/>
          </p:nvSpPr>
          <p:spPr>
            <a:xfrm>
              <a:off x="3812465" y="1008570"/>
              <a:ext cx="1304053" cy="763431"/>
            </a:xfrm>
            <a:prstGeom prst="rect">
              <a:avLst/>
            </a:prstGeom>
            <a:solidFill>
              <a:srgbClr val="9933FF"/>
            </a:solidFill>
            <a:ln>
              <a:solidFill>
                <a:srgbClr val="FF0000"/>
              </a:solidFill>
              <a:prstDash val="sysDash"/>
            </a:ln>
          </p:spPr>
          <p:style>
            <a:lnRef idx="0">
              <a:scrgbClr r="0" g="0" b="0"/>
            </a:lnRef>
            <a:fillRef idx="0">
              <a:scrgbClr r="0" g="0" b="0"/>
            </a:fillRef>
            <a:effectRef idx="0">
              <a:scrgbClr r="0" g="0" b="0"/>
            </a:effectRef>
            <a:fontRef idx="minor">
              <a:schemeClr val="lt1"/>
            </a:fontRef>
          </p:style>
          <p:txBody>
            <a:bodyPr spcFirstLastPara="0" vert="horz" wrap="square" lIns="72390" tIns="72390" rIns="72390" bIns="72390" numCol="1" spcCol="1270" anchor="ctr" anchorCtr="0">
              <a:noAutofit/>
            </a:bodyPr>
            <a:lstStyle/>
            <a:p>
              <a:pPr marL="0" marR="0" lvl="0" indent="0" algn="ctr" defTabSz="844550" rtl="0" eaLnBrk="0" fontAlgn="base" latinLnBrk="0" hangingPunct="0">
                <a:lnSpc>
                  <a:spcPct val="90000"/>
                </a:lnSpc>
                <a:spcBef>
                  <a:spcPct val="0"/>
                </a:spcBef>
                <a:spcAft>
                  <a:spcPct val="35000"/>
                </a:spcAft>
                <a:buClrTx/>
                <a:buSzTx/>
                <a:buFontTx/>
                <a:buNone/>
                <a:tabLst/>
                <a:defRPr/>
              </a:pPr>
              <a:r>
                <a:rPr kumimoji="0" lang="en-ID" sz="1200" b="0" i="0" u="none" strike="noStrike" kern="1200" cap="none" spc="0" normalizeH="0" baseline="0" noProof="0" dirty="0">
                  <a:ln>
                    <a:noFill/>
                  </a:ln>
                  <a:solidFill>
                    <a:prstClr val="white"/>
                  </a:solidFill>
                  <a:effectLst/>
                  <a:uLnTx/>
                  <a:uFillTx/>
                  <a:latin typeface="Calibri"/>
                  <a:ea typeface="+mn-ea"/>
                  <a:cs typeface="+mn-cs"/>
                </a:rPr>
                <a:t>PP No. 17 </a:t>
              </a:r>
              <a:r>
                <a:rPr kumimoji="0" lang="en-ID" sz="1200" b="0" i="0" u="none" strike="noStrike" kern="1200" cap="none" spc="0" normalizeH="0" baseline="0" noProof="0" dirty="0" err="1">
                  <a:ln>
                    <a:noFill/>
                  </a:ln>
                  <a:solidFill>
                    <a:prstClr val="white"/>
                  </a:solidFill>
                  <a:effectLst/>
                  <a:uLnTx/>
                  <a:uFillTx/>
                  <a:latin typeface="Calibri"/>
                  <a:ea typeface="+mn-ea"/>
                  <a:cs typeface="+mn-cs"/>
                </a:rPr>
                <a:t>Tahun</a:t>
              </a:r>
              <a:r>
                <a:rPr kumimoji="0" lang="en-ID" sz="1200" b="0" i="0" u="none" strike="noStrike" kern="1200" cap="none" spc="0" normalizeH="0" baseline="0" noProof="0" dirty="0">
                  <a:ln>
                    <a:noFill/>
                  </a:ln>
                  <a:solidFill>
                    <a:prstClr val="white"/>
                  </a:solidFill>
                  <a:effectLst/>
                  <a:uLnTx/>
                  <a:uFillTx/>
                  <a:latin typeface="Calibri"/>
                  <a:ea typeface="+mn-ea"/>
                  <a:cs typeface="+mn-cs"/>
                </a:rPr>
                <a:t> 2020</a:t>
              </a: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6" name="Text Placeholder 2">
            <a:extLst>
              <a:ext uri="{FF2B5EF4-FFF2-40B4-BE49-F238E27FC236}">
                <a16:creationId xmlns:a16="http://schemas.microsoft.com/office/drawing/2014/main" id="{995761D4-BD66-6770-4461-7ABCB6579C09}"/>
              </a:ext>
            </a:extLst>
          </p:cNvPr>
          <p:cNvSpPr txBox="1">
            <a:spLocks/>
          </p:cNvSpPr>
          <p:nvPr/>
        </p:nvSpPr>
        <p:spPr>
          <a:xfrm>
            <a:off x="2583360" y="4260726"/>
            <a:ext cx="1763888" cy="549940"/>
          </a:xfrm>
          <a:prstGeom prst="rect">
            <a:avLst/>
          </a:prstGeom>
        </p:spPr>
        <p:txBody>
          <a:bodyPr vert="horz" lIns="68580" tIns="34290" rIns="68580" bIns="34290" rtlCol="0">
            <a:noAutofit/>
          </a:bodyPr>
          <a:lstStyle>
            <a:lvl1pPr marL="0" indent="0" algn="l" defTabSz="685800" rtl="0" eaLnBrk="1" latinLnBrk="0" hangingPunct="1">
              <a:lnSpc>
                <a:spcPct val="90000"/>
              </a:lnSpc>
              <a:spcBef>
                <a:spcPts val="750"/>
              </a:spcBef>
              <a:buFont typeface="Arial" panose="020B0604020202020204" pitchFamily="34" charset="0"/>
              <a:buNone/>
              <a:defRPr sz="1800" kern="1200">
                <a:solidFill>
                  <a:schemeClr val="tx1">
                    <a:tint val="75000"/>
                  </a:schemeClr>
                </a:solidFill>
                <a:latin typeface="+mn-lt"/>
                <a:ea typeface="+mn-ea"/>
                <a:cs typeface="+mn-cs"/>
              </a:defRPr>
            </a:lvl1pPr>
            <a:lvl2pPr marL="342900" indent="0" algn="l" defTabSz="685800" rtl="0" eaLnBrk="1" latinLnBrk="0" hangingPunct="1">
              <a:lnSpc>
                <a:spcPct val="90000"/>
              </a:lnSpc>
              <a:spcBef>
                <a:spcPts val="375"/>
              </a:spcBef>
              <a:buFont typeface="Arial" panose="020B0604020202020204" pitchFamily="34" charset="0"/>
              <a:buNone/>
              <a:defRPr sz="1500" kern="1200">
                <a:solidFill>
                  <a:schemeClr val="tx1">
                    <a:tint val="75000"/>
                  </a:schemeClr>
                </a:solidFill>
                <a:latin typeface="+mn-lt"/>
                <a:ea typeface="+mn-ea"/>
                <a:cs typeface="+mn-cs"/>
              </a:defRPr>
            </a:lvl2pPr>
            <a:lvl3pPr marL="685800" indent="0" algn="l" defTabSz="685800" rtl="0" eaLnBrk="1" latinLnBrk="0" hangingPunct="1">
              <a:lnSpc>
                <a:spcPct val="90000"/>
              </a:lnSpc>
              <a:spcBef>
                <a:spcPts val="375"/>
              </a:spcBef>
              <a:buFont typeface="Arial" panose="020B0604020202020204" pitchFamily="34" charset="0"/>
              <a:buNone/>
              <a:defRPr sz="1350" kern="1200">
                <a:solidFill>
                  <a:schemeClr val="tx1">
                    <a:tint val="75000"/>
                  </a:schemeClr>
                </a:solidFill>
                <a:latin typeface="+mn-lt"/>
                <a:ea typeface="+mn-ea"/>
                <a:cs typeface="+mn-cs"/>
              </a:defRPr>
            </a:lvl3pPr>
            <a:lvl4pPr marL="10287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4pPr>
            <a:lvl5pPr marL="13716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5pPr>
            <a:lvl6pPr marL="17145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6pPr>
            <a:lvl7pPr marL="20574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7pPr>
            <a:lvl8pPr marL="24003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8pPr>
            <a:lvl9pPr marL="2743200" indent="0" algn="l" defTabSz="685800" rtl="0" eaLnBrk="1" latinLnBrk="0" hangingPunct="1">
              <a:lnSpc>
                <a:spcPct val="90000"/>
              </a:lnSpc>
              <a:spcBef>
                <a:spcPts val="375"/>
              </a:spcBef>
              <a:buFont typeface="Arial" panose="020B0604020202020204" pitchFamily="34" charset="0"/>
              <a:buNone/>
              <a:defRPr sz="1200" kern="1200">
                <a:solidFill>
                  <a:schemeClr val="tx1">
                    <a:tint val="75000"/>
                  </a:schemeClr>
                </a:solidFill>
                <a:latin typeface="+mn-lt"/>
                <a:ea typeface="+mn-ea"/>
                <a:cs typeface="+mn-cs"/>
              </a:defRPr>
            </a:lvl9pPr>
          </a:lstStyle>
          <a:p>
            <a:pPr marL="257175" marR="0" lvl="0" indent="-257175" algn="l" defTabSz="685800" rtl="0" eaLnBrk="1" fontAlgn="base" latinLnBrk="0" hangingPunct="1">
              <a:lnSpc>
                <a:spcPct val="100000"/>
              </a:lnSpc>
              <a:spcBef>
                <a:spcPts val="450"/>
              </a:spcBef>
              <a:spcAft>
                <a:spcPct val="0"/>
              </a:spcAft>
              <a:buClrTx/>
              <a:buSzTx/>
              <a:buFont typeface="Wingdings 2" panose="05020102010507070707" pitchFamily="18" charset="2"/>
              <a:buChar char="R"/>
              <a:tabLst/>
              <a:defRPr/>
            </a:pPr>
            <a:r>
              <a:rPr kumimoji="0" lang="en-US" sz="1000" b="1" i="0" u="none" strike="noStrike" kern="1200" cap="none" spc="0" normalizeH="0" baseline="0" noProof="0" dirty="0">
                <a:ln>
                  <a:noFill/>
                </a:ln>
                <a:solidFill>
                  <a:srgbClr val="002060"/>
                </a:solidFill>
                <a:effectLst/>
                <a:uLnTx/>
                <a:uFillTx/>
                <a:latin typeface="Calibri"/>
                <a:ea typeface="+mn-ea"/>
                <a:cs typeface="+mn-cs"/>
              </a:rPr>
              <a:t>28 </a:t>
            </a:r>
            <a:r>
              <a:rPr kumimoji="0" lang="en-US" sz="1000" b="1" i="0" u="none" strike="noStrike" kern="1200" cap="none" spc="0" normalizeH="0" baseline="0" noProof="0" dirty="0" err="1">
                <a:ln>
                  <a:noFill/>
                </a:ln>
                <a:solidFill>
                  <a:srgbClr val="002060"/>
                </a:solidFill>
                <a:effectLst/>
                <a:uLnTx/>
                <a:uFillTx/>
                <a:latin typeface="Calibri"/>
                <a:ea typeface="+mn-ea"/>
                <a:cs typeface="+mn-cs"/>
              </a:rPr>
              <a:t>Februari</a:t>
            </a:r>
            <a:r>
              <a:rPr kumimoji="0" lang="en-US" sz="1000" b="1" i="0" u="none" strike="noStrike" kern="1200" cap="none" spc="0" normalizeH="0" baseline="0" noProof="0" dirty="0">
                <a:ln>
                  <a:noFill/>
                </a:ln>
                <a:solidFill>
                  <a:srgbClr val="002060"/>
                </a:solidFill>
                <a:effectLst/>
                <a:uLnTx/>
                <a:uFillTx/>
                <a:latin typeface="Calibri"/>
                <a:ea typeface="+mn-ea"/>
                <a:cs typeface="+mn-cs"/>
              </a:rPr>
              <a:t> 2O2O </a:t>
            </a:r>
            <a:r>
              <a:rPr kumimoji="0" lang="en-US" sz="1000" b="0" i="0" u="none" strike="noStrike" kern="1200" cap="none" spc="0" normalizeH="0" baseline="0" noProof="0" dirty="0" err="1">
                <a:ln>
                  <a:noFill/>
                </a:ln>
                <a:solidFill>
                  <a:srgbClr val="002060"/>
                </a:solidFill>
                <a:effectLst/>
                <a:uLnTx/>
                <a:uFillTx/>
                <a:latin typeface="Calibri"/>
                <a:ea typeface="+mn-ea"/>
                <a:cs typeface="+mn-cs"/>
                <a:sym typeface="Wingdings" panose="05000000000000000000" pitchFamily="2" charset="2"/>
              </a:rPr>
              <a:t>Diundangkan</a:t>
            </a:r>
            <a:endParaRPr kumimoji="0" lang="en-US" sz="1000" b="0" i="0" u="none" strike="noStrike" kern="1200" cap="none" spc="0" normalizeH="0" baseline="0" noProof="0" dirty="0">
              <a:ln>
                <a:noFill/>
              </a:ln>
              <a:solidFill>
                <a:srgbClr val="002060"/>
              </a:solidFill>
              <a:effectLst/>
              <a:uLnTx/>
              <a:uFillTx/>
              <a:latin typeface="Calibri"/>
              <a:ea typeface="+mn-ea"/>
              <a:cs typeface="+mn-cs"/>
            </a:endParaRPr>
          </a:p>
        </p:txBody>
      </p:sp>
      <p:sp>
        <p:nvSpPr>
          <p:cNvPr id="2" name="TextBox 1">
            <a:extLst>
              <a:ext uri="{FF2B5EF4-FFF2-40B4-BE49-F238E27FC236}">
                <a16:creationId xmlns:a16="http://schemas.microsoft.com/office/drawing/2014/main" id="{64A2FA6E-45FE-D62F-67DF-A764D043A567}"/>
              </a:ext>
            </a:extLst>
          </p:cNvPr>
          <p:cNvSpPr txBox="1"/>
          <p:nvPr/>
        </p:nvSpPr>
        <p:spPr>
          <a:xfrm rot="20427826">
            <a:off x="720285" y="368390"/>
            <a:ext cx="1081062" cy="400110"/>
          </a:xfrm>
          <a:prstGeom prst="rect">
            <a:avLst/>
          </a:prstGeom>
          <a:noFill/>
        </p:spPr>
        <p:txBody>
          <a:bodyPr wrap="square" rtlCol="0">
            <a:spAutoFit/>
          </a:bodyPr>
          <a:lstStyle/>
          <a:p>
            <a:r>
              <a:rPr lang="en-US" sz="2000" b="1" dirty="0" err="1"/>
              <a:t>Regulasi</a:t>
            </a:r>
            <a:endParaRPr lang="en-US" sz="2000" b="1" dirty="0"/>
          </a:p>
        </p:txBody>
      </p:sp>
    </p:spTree>
    <p:extLst>
      <p:ext uri="{BB962C8B-B14F-4D97-AF65-F5344CB8AC3E}">
        <p14:creationId xmlns:p14="http://schemas.microsoft.com/office/powerpoint/2010/main" val="2839097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842" name="Group 3"/>
          <p:cNvGrpSpPr/>
          <p:nvPr/>
        </p:nvGrpSpPr>
        <p:grpSpPr bwMode="auto">
          <a:xfrm>
            <a:off x="42476" y="1"/>
            <a:ext cx="8228443" cy="5051392"/>
            <a:chOff x="1762332" y="0"/>
            <a:chExt cx="5753908" cy="5051392"/>
          </a:xfrm>
        </p:grpSpPr>
        <p:sp>
          <p:nvSpPr>
            <p:cNvPr id="5" name="Rounded Rectangle 4"/>
            <p:cNvSpPr/>
            <p:nvPr/>
          </p:nvSpPr>
          <p:spPr>
            <a:xfrm>
              <a:off x="3757438" y="536972"/>
              <a:ext cx="1656812" cy="1625203"/>
            </a:xfrm>
            <a:prstGeom prst="roundRect">
              <a:avLst/>
            </a:prstGeom>
          </p:spPr>
          <p:style>
            <a:lnRef idx="2">
              <a:schemeClr val="accent1"/>
            </a:lnRef>
            <a:fillRef idx="1">
              <a:schemeClr val="lt1"/>
            </a:fillRef>
            <a:effectRef idx="0">
              <a:schemeClr val="accent1"/>
            </a:effectRef>
            <a:fontRef idx="minor">
              <a:schemeClr val="dk1"/>
            </a:fontRef>
          </p:style>
          <p:txBody>
            <a:bodyPr anchor="ctr"/>
            <a:lstStyle>
              <a:lvl1pPr>
                <a:spcBef>
                  <a:spcPct val="20000"/>
                </a:spcBef>
                <a:buChar char="•"/>
                <a:defRPr sz="3200">
                  <a:solidFill>
                    <a:srgbClr val="000000"/>
                  </a:solidFill>
                  <a:latin typeface="Arial" panose="020B0604020202020204" pitchFamily="34" charset="0"/>
                </a:defRPr>
              </a:lvl1pPr>
              <a:lvl2pPr marL="742950" indent="-285750">
                <a:spcBef>
                  <a:spcPct val="20000"/>
                </a:spcBef>
                <a:buChar char="–"/>
                <a:defRPr sz="2800">
                  <a:solidFill>
                    <a:srgbClr val="000000"/>
                  </a:solidFill>
                  <a:latin typeface="Arial" panose="020B0604020202020204" pitchFamily="34" charset="0"/>
                </a:defRPr>
              </a:lvl2pPr>
              <a:lvl3pPr marL="1143000" indent="-228600">
                <a:spcBef>
                  <a:spcPct val="20000"/>
                </a:spcBef>
                <a:buChar char="•"/>
                <a:defRPr sz="2400">
                  <a:solidFill>
                    <a:srgbClr val="000000"/>
                  </a:solidFill>
                  <a:latin typeface="Arial" panose="020B0604020202020204" pitchFamily="34" charset="0"/>
                </a:defRPr>
              </a:lvl3pPr>
              <a:lvl4pPr marL="1600200" indent="-228600">
                <a:spcBef>
                  <a:spcPct val="20000"/>
                </a:spcBef>
                <a:buChar char="–"/>
                <a:defRPr sz="2000">
                  <a:solidFill>
                    <a:srgbClr val="000000"/>
                  </a:solidFill>
                  <a:latin typeface="Arial" panose="020B0604020202020204" pitchFamily="34" charset="0"/>
                </a:defRPr>
              </a:lvl4pPr>
              <a:lvl5pPr marL="2057400" indent="-228600">
                <a:spcBef>
                  <a:spcPct val="20000"/>
                </a:spcBef>
                <a:buChar char="»"/>
                <a:defRPr sz="2000">
                  <a:solidFill>
                    <a:srgbClr val="000000"/>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00"/>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00"/>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00"/>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00"/>
                  </a:solidFill>
                  <a:latin typeface="Arial" panose="020B0604020202020204" pitchFamily="34" charset="0"/>
                </a:defRPr>
              </a:lvl9pPr>
            </a:lstStyle>
            <a:p>
              <a:pPr algn="ctr">
                <a:spcBef>
                  <a:spcPts val="450"/>
                </a:spcBef>
                <a:buClr>
                  <a:srgbClr val="2C6D92"/>
                </a:buClr>
                <a:buSzPct val="85000"/>
                <a:buNone/>
                <a:defRPr/>
              </a:pPr>
              <a:endParaRPr lang="en-US" altLang="id-ID" sz="1425" dirty="0">
                <a:cs typeface="Arial" panose="020B0604020202020204" pitchFamily="34" charset="0"/>
              </a:endParaRPr>
            </a:p>
          </p:txBody>
        </p:sp>
        <p:cxnSp>
          <p:nvCxnSpPr>
            <p:cNvPr id="6" name="Straight Connector 5"/>
            <p:cNvCxnSpPr/>
            <p:nvPr/>
          </p:nvCxnSpPr>
          <p:spPr>
            <a:xfrm rot="5400000">
              <a:off x="3446859" y="3632538"/>
              <a:ext cx="2228850" cy="2498"/>
            </a:xfrm>
            <a:prstGeom prst="line">
              <a:avLst/>
            </a:prstGeom>
            <a:ln w="38100">
              <a:solidFill>
                <a:srgbClr val="FF3366"/>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rot="10800000" flipV="1">
              <a:off x="4561700" y="1604963"/>
              <a:ext cx="2013985" cy="914400"/>
            </a:xfrm>
            <a:prstGeom prst="line">
              <a:avLst/>
            </a:prstGeom>
            <a:ln w="38100">
              <a:solidFill>
                <a:srgbClr val="FF3366"/>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10800000">
              <a:off x="2546882" y="1547813"/>
              <a:ext cx="2014817" cy="971550"/>
            </a:xfrm>
            <a:prstGeom prst="line">
              <a:avLst/>
            </a:prstGeom>
            <a:ln w="38100">
              <a:solidFill>
                <a:srgbClr val="FF3366"/>
              </a:solidFill>
            </a:ln>
          </p:spPr>
          <p:style>
            <a:lnRef idx="1">
              <a:schemeClr val="accent1"/>
            </a:lnRef>
            <a:fillRef idx="0">
              <a:schemeClr val="accent1"/>
            </a:fillRef>
            <a:effectRef idx="0">
              <a:schemeClr val="accent1"/>
            </a:effectRef>
            <a:fontRef idx="minor">
              <a:schemeClr val="tx1"/>
            </a:fontRef>
          </p:style>
        </p:cxnSp>
        <p:sp>
          <p:nvSpPr>
            <p:cNvPr id="9" name="Pyr1"/>
            <p:cNvSpPr>
              <a:spLocks noEditPoints="1" noChangeArrowheads="1"/>
            </p:cNvSpPr>
            <p:nvPr/>
          </p:nvSpPr>
          <p:spPr bwMode="auto">
            <a:xfrm>
              <a:off x="3843193" y="1188244"/>
              <a:ext cx="1538588" cy="377429"/>
            </a:xfrm>
            <a:custGeom>
              <a:avLst/>
              <a:gdLst>
                <a:gd name="T0" fmla="*/ 10800 w 21600"/>
                <a:gd name="T1" fmla="*/ 0 h 21600"/>
                <a:gd name="T2" fmla="*/ 21600 w 21600"/>
                <a:gd name="T3" fmla="*/ 21600 h 21600"/>
                <a:gd name="T4" fmla="*/ 0 w 21600"/>
                <a:gd name="T5" fmla="*/ 21600 h 21600"/>
                <a:gd name="T6" fmla="*/ 5400 w 21600"/>
                <a:gd name="T7" fmla="*/ 11800 h 21600"/>
                <a:gd name="T8" fmla="*/ 16200 w 21600"/>
                <a:gd name="T9" fmla="*/ 20600 h 21600"/>
              </a:gdLst>
              <a:ahLst/>
              <a:cxnLst>
                <a:cxn ang="0">
                  <a:pos x="T0" y="T1"/>
                </a:cxn>
                <a:cxn ang="0">
                  <a:pos x="T2" y="T3"/>
                </a:cxn>
                <a:cxn ang="0">
                  <a:pos x="T4" y="T5"/>
                </a:cxn>
              </a:cxnLst>
              <a:rect l="T6" t="T7" r="T8" b="T9"/>
              <a:pathLst>
                <a:path w="21600" h="21600">
                  <a:moveTo>
                    <a:pt x="10800" y="0"/>
                  </a:moveTo>
                  <a:lnTo>
                    <a:pt x="21600" y="21600"/>
                  </a:lnTo>
                  <a:lnTo>
                    <a:pt x="0" y="21600"/>
                  </a:lnTo>
                  <a:lnTo>
                    <a:pt x="10800" y="0"/>
                  </a:lnTo>
                  <a:close/>
                </a:path>
              </a:pathLst>
            </a:custGeom>
            <a:solidFill>
              <a:srgbClr val="D8EBB3"/>
            </a:solidFill>
            <a:ln w="9525">
              <a:solidFill>
                <a:schemeClr val="accent3">
                  <a:lumMod val="75000"/>
                </a:schemeClr>
              </a:solidFill>
              <a:miter lim="800000"/>
            </a:ln>
          </p:spPr>
          <p:txBody>
            <a:bodyPr/>
            <a:lstStyle/>
            <a:p>
              <a:pPr algn="ctr">
                <a:lnSpc>
                  <a:spcPct val="50000"/>
                </a:lnSpc>
                <a:spcBef>
                  <a:spcPts val="450"/>
                </a:spcBef>
                <a:buClr>
                  <a:srgbClr val="2C6D92"/>
                </a:buClr>
                <a:buSzPct val="85000"/>
                <a:defRPr/>
              </a:pPr>
              <a:r>
                <a:rPr lang="en-US" sz="1200" b="1" dirty="0">
                  <a:solidFill>
                    <a:srgbClr val="000000"/>
                  </a:solidFill>
                  <a:latin typeface="Arial" panose="020B0604020202020204" pitchFamily="34" charset="0"/>
                  <a:ea typeface="MS PGothic" panose="020B0600070205080204" charset="-128"/>
                  <a:cs typeface="Arial" panose="020B0604020202020204" pitchFamily="34" charset="0"/>
                </a:rPr>
                <a:t>UTAMA</a:t>
              </a:r>
            </a:p>
            <a:p>
              <a:pPr algn="ctr">
                <a:lnSpc>
                  <a:spcPct val="50000"/>
                </a:lnSpc>
                <a:spcBef>
                  <a:spcPts val="450"/>
                </a:spcBef>
                <a:buClr>
                  <a:srgbClr val="2C6D92"/>
                </a:buClr>
                <a:buSzPct val="85000"/>
                <a:defRPr/>
              </a:pPr>
              <a:endParaRPr lang="en-US" sz="1200" b="1" dirty="0">
                <a:solidFill>
                  <a:srgbClr val="000000"/>
                </a:solidFill>
                <a:latin typeface="Arial" panose="020B0604020202020204" pitchFamily="34" charset="0"/>
                <a:ea typeface="MS PGothic" panose="020B0600070205080204" charset="-128"/>
                <a:cs typeface="Arial" panose="020B0604020202020204" pitchFamily="34" charset="0"/>
              </a:endParaRPr>
            </a:p>
            <a:p>
              <a:pPr algn="ctr">
                <a:lnSpc>
                  <a:spcPct val="50000"/>
                </a:lnSpc>
                <a:spcBef>
                  <a:spcPts val="450"/>
                </a:spcBef>
                <a:buClr>
                  <a:srgbClr val="2C6D92"/>
                </a:buClr>
                <a:buSzPct val="85000"/>
                <a:defRPr/>
              </a:pPr>
              <a:endParaRPr lang="en-US" sz="1200" b="1" dirty="0">
                <a:solidFill>
                  <a:srgbClr val="000000"/>
                </a:solidFill>
                <a:latin typeface="Arial" panose="020B0604020202020204" pitchFamily="34" charset="0"/>
                <a:ea typeface="MS PGothic" panose="020B0600070205080204" charset="-128"/>
                <a:cs typeface="Arial" panose="020B0604020202020204" pitchFamily="34" charset="0"/>
              </a:endParaRPr>
            </a:p>
            <a:p>
              <a:pPr algn="ctr">
                <a:lnSpc>
                  <a:spcPct val="50000"/>
                </a:lnSpc>
                <a:spcBef>
                  <a:spcPts val="450"/>
                </a:spcBef>
                <a:buClr>
                  <a:srgbClr val="2C6D92"/>
                </a:buClr>
                <a:buSzPct val="85000"/>
                <a:defRPr/>
              </a:pPr>
              <a:endParaRPr lang="en-US" sz="1200" b="1" dirty="0">
                <a:solidFill>
                  <a:srgbClr val="000000"/>
                </a:solidFill>
                <a:latin typeface="Arial" panose="020B0604020202020204" pitchFamily="34" charset="0"/>
                <a:ea typeface="MS PGothic" panose="020B0600070205080204" charset="-128"/>
                <a:cs typeface="Arial" panose="020B0604020202020204" pitchFamily="34" charset="0"/>
              </a:endParaRPr>
            </a:p>
          </p:txBody>
        </p:sp>
        <p:sp>
          <p:nvSpPr>
            <p:cNvPr id="10" name="Pyr2"/>
            <p:cNvSpPr>
              <a:spLocks noEditPoints="1" noChangeArrowheads="1"/>
            </p:cNvSpPr>
            <p:nvPr/>
          </p:nvSpPr>
          <p:spPr bwMode="auto">
            <a:xfrm>
              <a:off x="3812387" y="1607344"/>
              <a:ext cx="1508615" cy="228600"/>
            </a:xfrm>
            <a:custGeom>
              <a:avLst/>
              <a:gdLst>
                <a:gd name="T0" fmla="*/ 5787 w 21600"/>
                <a:gd name="T1" fmla="*/ 0 h 21600"/>
                <a:gd name="T2" fmla="*/ 15812 w 21600"/>
                <a:gd name="T3" fmla="*/ 0 h 21600"/>
                <a:gd name="T4" fmla="*/ 21600 w 21600"/>
                <a:gd name="T5" fmla="*/ 21600 h 21600"/>
                <a:gd name="T6" fmla="*/ 0 w 21600"/>
                <a:gd name="T7" fmla="*/ 21600 h 21600"/>
                <a:gd name="T8" fmla="*/ 5787 w 21600"/>
                <a:gd name="T9" fmla="*/ 500 h 21600"/>
                <a:gd name="T10" fmla="*/ 15812 w 21600"/>
                <a:gd name="T11" fmla="*/ 21100 h 21600"/>
              </a:gdLst>
              <a:ahLst/>
              <a:cxnLst>
                <a:cxn ang="0">
                  <a:pos x="T0" y="T1"/>
                </a:cxn>
                <a:cxn ang="0">
                  <a:pos x="T2" y="T3"/>
                </a:cxn>
                <a:cxn ang="0">
                  <a:pos x="T4" y="T5"/>
                </a:cxn>
                <a:cxn ang="0">
                  <a:pos x="T6" y="T7"/>
                </a:cxn>
              </a:cxnLst>
              <a:rect l="T8" t="T9" r="T10" b="T11"/>
              <a:pathLst>
                <a:path w="21600" h="21600">
                  <a:moveTo>
                    <a:pt x="5787" y="0"/>
                  </a:moveTo>
                  <a:lnTo>
                    <a:pt x="15812" y="0"/>
                  </a:lnTo>
                  <a:lnTo>
                    <a:pt x="21600" y="21600"/>
                  </a:lnTo>
                  <a:lnTo>
                    <a:pt x="0" y="21600"/>
                  </a:lnTo>
                  <a:lnTo>
                    <a:pt x="5787" y="0"/>
                  </a:lnTo>
                  <a:close/>
                </a:path>
              </a:pathLst>
            </a:custGeom>
            <a:solidFill>
              <a:srgbClr val="CCCCFF"/>
            </a:solidFill>
            <a:ln w="9525">
              <a:solidFill>
                <a:schemeClr val="accent3">
                  <a:lumMod val="75000"/>
                </a:schemeClr>
              </a:solidFill>
              <a:miter lim="800000"/>
            </a:ln>
          </p:spPr>
          <p:txBody>
            <a:bodyPr/>
            <a:lstStyle/>
            <a:p>
              <a:pPr algn="ctr">
                <a:spcBef>
                  <a:spcPts val="450"/>
                </a:spcBef>
                <a:buClr>
                  <a:srgbClr val="2C6D92"/>
                </a:buClr>
                <a:buSzPct val="85000"/>
                <a:defRPr/>
              </a:pPr>
              <a:r>
                <a:rPr lang="en-US" sz="1200" b="1" dirty="0">
                  <a:solidFill>
                    <a:srgbClr val="000000"/>
                  </a:solidFill>
                  <a:latin typeface="Arial" panose="020B0604020202020204" pitchFamily="34" charset="0"/>
                  <a:ea typeface="MS PGothic" panose="020B0600070205080204" charset="-128"/>
                  <a:cs typeface="Arial" panose="020B0604020202020204" pitchFamily="34" charset="0"/>
                </a:rPr>
                <a:t>MADYA</a:t>
              </a:r>
            </a:p>
          </p:txBody>
        </p:sp>
        <p:sp>
          <p:nvSpPr>
            <p:cNvPr id="11" name="Pyr3"/>
            <p:cNvSpPr>
              <a:spLocks noEditPoints="1" noChangeArrowheads="1"/>
            </p:cNvSpPr>
            <p:nvPr/>
          </p:nvSpPr>
          <p:spPr bwMode="auto">
            <a:xfrm>
              <a:off x="3812387" y="1877616"/>
              <a:ext cx="1542751" cy="228600"/>
            </a:xfrm>
            <a:custGeom>
              <a:avLst/>
              <a:gdLst>
                <a:gd name="T0" fmla="*/ 3768 w 21600"/>
                <a:gd name="T1" fmla="*/ 0 h 21600"/>
                <a:gd name="T2" fmla="*/ 17831 w 21600"/>
                <a:gd name="T3" fmla="*/ 0 h 21600"/>
                <a:gd name="T4" fmla="*/ 21600 w 21600"/>
                <a:gd name="T5" fmla="*/ 21600 h 21600"/>
                <a:gd name="T6" fmla="*/ 0 w 21600"/>
                <a:gd name="T7" fmla="*/ 21600 h 21600"/>
                <a:gd name="T8" fmla="*/ 5287 w 21600"/>
                <a:gd name="T9" fmla="*/ 500 h 21600"/>
                <a:gd name="T10" fmla="*/ 16312 w 21600"/>
                <a:gd name="T11" fmla="*/ 21100 h 21600"/>
              </a:gdLst>
              <a:ahLst/>
              <a:cxnLst>
                <a:cxn ang="0">
                  <a:pos x="T0" y="T1"/>
                </a:cxn>
                <a:cxn ang="0">
                  <a:pos x="T2" y="T3"/>
                </a:cxn>
                <a:cxn ang="0">
                  <a:pos x="T4" y="T5"/>
                </a:cxn>
                <a:cxn ang="0">
                  <a:pos x="T6" y="T7"/>
                </a:cxn>
              </a:cxnLst>
              <a:rect l="T8" t="T9" r="T10" b="T11"/>
              <a:pathLst>
                <a:path w="21600" h="21600">
                  <a:moveTo>
                    <a:pt x="3768" y="0"/>
                  </a:moveTo>
                  <a:lnTo>
                    <a:pt x="17831" y="0"/>
                  </a:lnTo>
                  <a:lnTo>
                    <a:pt x="21600" y="21600"/>
                  </a:lnTo>
                  <a:lnTo>
                    <a:pt x="0" y="21600"/>
                  </a:lnTo>
                  <a:lnTo>
                    <a:pt x="3768" y="0"/>
                  </a:lnTo>
                  <a:close/>
                </a:path>
              </a:pathLst>
            </a:custGeom>
            <a:solidFill>
              <a:srgbClr val="FFBE7D"/>
            </a:solidFill>
            <a:ln w="9525">
              <a:solidFill>
                <a:schemeClr val="accent3">
                  <a:lumMod val="75000"/>
                </a:schemeClr>
              </a:solidFill>
              <a:miter lim="800000"/>
            </a:ln>
          </p:spPr>
          <p:txBody>
            <a:bodyPr/>
            <a:lstStyle/>
            <a:p>
              <a:pPr algn="ctr">
                <a:spcBef>
                  <a:spcPts val="450"/>
                </a:spcBef>
                <a:buClr>
                  <a:srgbClr val="2C6D92"/>
                </a:buClr>
                <a:buSzPct val="85000"/>
                <a:defRPr/>
              </a:pPr>
              <a:r>
                <a:rPr lang="en-US" sz="1200" b="1" dirty="0">
                  <a:solidFill>
                    <a:srgbClr val="000000"/>
                  </a:solidFill>
                  <a:latin typeface="Arial" panose="020B0604020202020204" pitchFamily="34" charset="0"/>
                  <a:ea typeface="MS PGothic" panose="020B0600070205080204" charset="-128"/>
                  <a:cs typeface="Arial" panose="020B0604020202020204" pitchFamily="34" charset="0"/>
                </a:rPr>
                <a:t>PRATAMA</a:t>
              </a:r>
            </a:p>
          </p:txBody>
        </p:sp>
        <p:sp>
          <p:nvSpPr>
            <p:cNvPr id="12" name="TextBox 11"/>
            <p:cNvSpPr txBox="1"/>
            <p:nvPr/>
          </p:nvSpPr>
          <p:spPr bwMode="auto">
            <a:xfrm>
              <a:off x="3695842" y="576263"/>
              <a:ext cx="1322925" cy="618118"/>
            </a:xfrm>
            <a:prstGeom prst="rect">
              <a:avLst/>
            </a:prstGeom>
            <a:solidFill>
              <a:schemeClr val="accent5">
                <a:lumMod val="60000"/>
                <a:lumOff val="40000"/>
              </a:schemeClr>
            </a:solidFill>
            <a:ln>
              <a:solidFill>
                <a:schemeClr val="accent3">
                  <a:lumMod val="75000"/>
                </a:schemeClr>
              </a:solidFill>
            </a:ln>
          </p:spPr>
          <p:txBody>
            <a:bodyPr wrap="none">
              <a:spAutoFit/>
            </a:bodyPr>
            <a:lstStyle/>
            <a:p>
              <a:pPr algn="ctr">
                <a:spcBef>
                  <a:spcPts val="450"/>
                </a:spcBef>
                <a:buClr>
                  <a:srgbClr val="2C6D92"/>
                </a:buClr>
                <a:buSzPct val="85000"/>
                <a:defRPr/>
              </a:pPr>
              <a:r>
                <a:rPr lang="en-US" sz="1500" b="1" dirty="0">
                  <a:solidFill>
                    <a:srgbClr val="000000"/>
                  </a:solidFill>
                  <a:latin typeface="Arial" panose="020B0604020202020204" pitchFamily="34" charset="0"/>
                  <a:ea typeface="MS PGothic" panose="020B0600070205080204" charset="-128"/>
                  <a:cs typeface="Arial" panose="020B0604020202020204" pitchFamily="34" charset="0"/>
                </a:rPr>
                <a:t>JABATAN</a:t>
              </a:r>
            </a:p>
            <a:p>
              <a:pPr algn="ctr">
                <a:spcBef>
                  <a:spcPts val="450"/>
                </a:spcBef>
                <a:buClr>
                  <a:srgbClr val="2C6D92"/>
                </a:buClr>
                <a:buSzPct val="85000"/>
                <a:defRPr/>
              </a:pPr>
              <a:r>
                <a:rPr lang="en-US" sz="1500" b="1" dirty="0">
                  <a:solidFill>
                    <a:srgbClr val="000000"/>
                  </a:solidFill>
                  <a:latin typeface="Arial" panose="020B0604020202020204" pitchFamily="34" charset="0"/>
                  <a:ea typeface="MS PGothic" panose="020B0600070205080204" charset="-128"/>
                  <a:cs typeface="Arial" panose="020B0604020202020204" pitchFamily="34" charset="0"/>
                </a:rPr>
                <a:t>PIMPINAN TINGGI</a:t>
              </a:r>
              <a:r>
                <a:rPr lang="id-ID" sz="1500" b="1" dirty="0">
                  <a:solidFill>
                    <a:srgbClr val="000000"/>
                  </a:solidFill>
                  <a:latin typeface="Arial" panose="020B0604020202020204" pitchFamily="34" charset="0"/>
                  <a:ea typeface="MS PGothic" panose="020B0600070205080204" charset="-128"/>
                  <a:cs typeface="Arial" panose="020B0604020202020204" pitchFamily="34" charset="0"/>
                </a:rPr>
                <a:t> </a:t>
              </a:r>
            </a:p>
          </p:txBody>
        </p:sp>
        <p:sp>
          <p:nvSpPr>
            <p:cNvPr id="13" name="Rounded Rectangle 12"/>
            <p:cNvSpPr/>
            <p:nvPr/>
          </p:nvSpPr>
          <p:spPr>
            <a:xfrm>
              <a:off x="2217185" y="2405063"/>
              <a:ext cx="2233783" cy="2343150"/>
            </a:xfrm>
            <a:prstGeom prst="round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lvl1pPr>
                <a:spcBef>
                  <a:spcPct val="20000"/>
                </a:spcBef>
                <a:buChar char="•"/>
                <a:defRPr sz="3200">
                  <a:solidFill>
                    <a:srgbClr val="000000"/>
                  </a:solidFill>
                  <a:latin typeface="Arial" panose="020B0604020202020204" pitchFamily="34" charset="0"/>
                </a:defRPr>
              </a:lvl1pPr>
              <a:lvl2pPr marL="742950" indent="-285750">
                <a:spcBef>
                  <a:spcPct val="20000"/>
                </a:spcBef>
                <a:buChar char="–"/>
                <a:defRPr sz="2800">
                  <a:solidFill>
                    <a:srgbClr val="000000"/>
                  </a:solidFill>
                  <a:latin typeface="Arial" panose="020B0604020202020204" pitchFamily="34" charset="0"/>
                </a:defRPr>
              </a:lvl2pPr>
              <a:lvl3pPr marL="1143000" indent="-228600">
                <a:spcBef>
                  <a:spcPct val="20000"/>
                </a:spcBef>
                <a:buChar char="•"/>
                <a:defRPr sz="2400">
                  <a:solidFill>
                    <a:srgbClr val="000000"/>
                  </a:solidFill>
                  <a:latin typeface="Arial" panose="020B0604020202020204" pitchFamily="34" charset="0"/>
                </a:defRPr>
              </a:lvl3pPr>
              <a:lvl4pPr marL="1600200" indent="-228600">
                <a:spcBef>
                  <a:spcPct val="20000"/>
                </a:spcBef>
                <a:buChar char="–"/>
                <a:defRPr sz="2000">
                  <a:solidFill>
                    <a:srgbClr val="000000"/>
                  </a:solidFill>
                  <a:latin typeface="Arial" panose="020B0604020202020204" pitchFamily="34" charset="0"/>
                </a:defRPr>
              </a:lvl4pPr>
              <a:lvl5pPr marL="2057400" indent="-228600">
                <a:spcBef>
                  <a:spcPct val="20000"/>
                </a:spcBef>
                <a:buChar char="»"/>
                <a:defRPr sz="2000">
                  <a:solidFill>
                    <a:srgbClr val="000000"/>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00"/>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00"/>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00"/>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00"/>
                  </a:solidFill>
                  <a:latin typeface="Arial" panose="020B0604020202020204" pitchFamily="34" charset="0"/>
                </a:defRPr>
              </a:lvl9pPr>
            </a:lstStyle>
            <a:p>
              <a:pPr algn="ctr">
                <a:spcBef>
                  <a:spcPts val="450"/>
                </a:spcBef>
                <a:buClr>
                  <a:srgbClr val="2C6D92"/>
                </a:buClr>
                <a:buSzPct val="85000"/>
                <a:buNone/>
                <a:defRPr/>
              </a:pPr>
              <a:endParaRPr lang="en-US" altLang="id-ID" sz="1425" dirty="0">
                <a:solidFill>
                  <a:srgbClr val="FFFFFF"/>
                </a:solidFill>
                <a:cs typeface="Arial" panose="020B0604020202020204" pitchFamily="34" charset="0"/>
              </a:endParaRPr>
            </a:p>
          </p:txBody>
        </p:sp>
        <p:sp>
          <p:nvSpPr>
            <p:cNvPr id="35852" name="Pyr2"/>
            <p:cNvSpPr>
              <a:spLocks noEditPoints="1" noChangeArrowheads="1"/>
            </p:cNvSpPr>
            <p:nvPr/>
          </p:nvSpPr>
          <p:spPr bwMode="auto">
            <a:xfrm>
              <a:off x="2289572" y="3148013"/>
              <a:ext cx="1981200" cy="400050"/>
            </a:xfrm>
            <a:custGeom>
              <a:avLst/>
              <a:gdLst>
                <a:gd name="T0" fmla="*/ 2147483647 w 21600"/>
                <a:gd name="T1" fmla="*/ 0 h 21600"/>
                <a:gd name="T2" fmla="*/ 2147483647 w 21600"/>
                <a:gd name="T3" fmla="*/ 0 h 21600"/>
                <a:gd name="T4" fmla="*/ 2147483647 w 21600"/>
                <a:gd name="T5" fmla="*/ 2147483647 h 21600"/>
                <a:gd name="T6" fmla="*/ 0 w 21600"/>
                <a:gd name="T7" fmla="*/ 2147483647 h 21600"/>
                <a:gd name="T8" fmla="*/ 0 60000 65536"/>
                <a:gd name="T9" fmla="*/ 0 60000 65536"/>
                <a:gd name="T10" fmla="*/ 0 60000 65536"/>
                <a:gd name="T11" fmla="*/ 0 60000 65536"/>
                <a:gd name="T12" fmla="*/ 5787 w 21600"/>
                <a:gd name="T13" fmla="*/ 500 h 21600"/>
                <a:gd name="T14" fmla="*/ 15812 w 21600"/>
                <a:gd name="T15" fmla="*/ 21100 h 21600"/>
              </a:gdLst>
              <a:ahLst/>
              <a:cxnLst>
                <a:cxn ang="T8">
                  <a:pos x="T0" y="T1"/>
                </a:cxn>
                <a:cxn ang="T9">
                  <a:pos x="T2" y="T3"/>
                </a:cxn>
                <a:cxn ang="T10">
                  <a:pos x="T4" y="T5"/>
                </a:cxn>
                <a:cxn ang="T11">
                  <a:pos x="T6" y="T7"/>
                </a:cxn>
              </a:cxnLst>
              <a:rect l="T12" t="T13" r="T14" b="T15"/>
              <a:pathLst>
                <a:path w="21600" h="21600">
                  <a:moveTo>
                    <a:pt x="5787" y="0"/>
                  </a:moveTo>
                  <a:lnTo>
                    <a:pt x="15812" y="0"/>
                  </a:lnTo>
                  <a:lnTo>
                    <a:pt x="21600" y="21600"/>
                  </a:lnTo>
                  <a:lnTo>
                    <a:pt x="0" y="21600"/>
                  </a:lnTo>
                  <a:lnTo>
                    <a:pt x="5787" y="0"/>
                  </a:lnTo>
                  <a:close/>
                </a:path>
              </a:pathLst>
            </a:custGeom>
            <a:solidFill>
              <a:srgbClr val="CCCCFF"/>
            </a:solidFill>
            <a:ln w="9525">
              <a:solidFill>
                <a:srgbClr val="7030A0"/>
              </a:solidFill>
              <a:miter lim="800000"/>
            </a:ln>
          </p:spPr>
          <p:txBody>
            <a:bodyPr/>
            <a:lstStyle/>
            <a:p>
              <a:pPr algn="ctr" fontAlgn="base">
                <a:spcBef>
                  <a:spcPts val="450"/>
                </a:spcBef>
                <a:spcAft>
                  <a:spcPct val="0"/>
                </a:spcAft>
                <a:buClr>
                  <a:srgbClr val="2C6D92"/>
                </a:buClr>
                <a:buSzPct val="85000"/>
              </a:pPr>
              <a:r>
                <a:rPr lang="en-US" altLang="id-ID" sz="1125" b="1">
                  <a:solidFill>
                    <a:srgbClr val="000000"/>
                  </a:solidFill>
                  <a:latin typeface="Calibri" panose="020F0502020204030204" pitchFamily="34" charset="0"/>
                  <a:ea typeface="MS PGothic" panose="020B0600070205080204" charset="-128"/>
                  <a:cs typeface="Arial" panose="020B0604020202020204" pitchFamily="34" charset="0"/>
                </a:rPr>
                <a:t>ADMINSTRATOR</a:t>
              </a:r>
            </a:p>
            <a:p>
              <a:pPr algn="ctr" fontAlgn="base">
                <a:spcBef>
                  <a:spcPts val="450"/>
                </a:spcBef>
                <a:spcAft>
                  <a:spcPct val="0"/>
                </a:spcAft>
                <a:buClr>
                  <a:srgbClr val="2C6D92"/>
                </a:buClr>
                <a:buSzPct val="85000"/>
              </a:pPr>
              <a:r>
                <a:rPr lang="en-US" altLang="id-ID" sz="1125" b="1">
                  <a:solidFill>
                    <a:srgbClr val="000000"/>
                  </a:solidFill>
                  <a:latin typeface="Calibri" panose="020F0502020204030204" pitchFamily="34" charset="0"/>
                  <a:ea typeface="MS PGothic" panose="020B0600070205080204" charset="-128"/>
                  <a:cs typeface="Arial" panose="020B0604020202020204" pitchFamily="34" charset="0"/>
                </a:rPr>
                <a:t>Eselon III</a:t>
              </a:r>
            </a:p>
          </p:txBody>
        </p:sp>
        <p:sp>
          <p:nvSpPr>
            <p:cNvPr id="35853" name="Pyr3"/>
            <p:cNvSpPr>
              <a:spLocks noEditPoints="1" noChangeArrowheads="1"/>
            </p:cNvSpPr>
            <p:nvPr/>
          </p:nvSpPr>
          <p:spPr bwMode="auto">
            <a:xfrm>
              <a:off x="2299097" y="3605213"/>
              <a:ext cx="1885950" cy="420291"/>
            </a:xfrm>
            <a:custGeom>
              <a:avLst/>
              <a:gdLst>
                <a:gd name="T0" fmla="*/ 2147483647 w 21600"/>
                <a:gd name="T1" fmla="*/ 0 h 21600"/>
                <a:gd name="T2" fmla="*/ 2147483647 w 21600"/>
                <a:gd name="T3" fmla="*/ 0 h 21600"/>
                <a:gd name="T4" fmla="*/ 2147483647 w 21600"/>
                <a:gd name="T5" fmla="*/ 2147483647 h 21600"/>
                <a:gd name="T6" fmla="*/ 0 w 21600"/>
                <a:gd name="T7" fmla="*/ 2147483647 h 21600"/>
                <a:gd name="T8" fmla="*/ 0 60000 65536"/>
                <a:gd name="T9" fmla="*/ 0 60000 65536"/>
                <a:gd name="T10" fmla="*/ 0 60000 65536"/>
                <a:gd name="T11" fmla="*/ 0 60000 65536"/>
                <a:gd name="T12" fmla="*/ 5287 w 21600"/>
                <a:gd name="T13" fmla="*/ 500 h 21600"/>
                <a:gd name="T14" fmla="*/ 16312 w 21600"/>
                <a:gd name="T15" fmla="*/ 21100 h 21600"/>
              </a:gdLst>
              <a:ahLst/>
              <a:cxnLst>
                <a:cxn ang="T8">
                  <a:pos x="T0" y="T1"/>
                </a:cxn>
                <a:cxn ang="T9">
                  <a:pos x="T2" y="T3"/>
                </a:cxn>
                <a:cxn ang="T10">
                  <a:pos x="T4" y="T5"/>
                </a:cxn>
                <a:cxn ang="T11">
                  <a:pos x="T6" y="T7"/>
                </a:cxn>
              </a:cxnLst>
              <a:rect l="T12" t="T13" r="T14" b="T15"/>
              <a:pathLst>
                <a:path w="21600" h="21600">
                  <a:moveTo>
                    <a:pt x="3768" y="0"/>
                  </a:moveTo>
                  <a:lnTo>
                    <a:pt x="17831" y="0"/>
                  </a:lnTo>
                  <a:lnTo>
                    <a:pt x="21600" y="21600"/>
                  </a:lnTo>
                  <a:lnTo>
                    <a:pt x="0" y="21600"/>
                  </a:lnTo>
                  <a:lnTo>
                    <a:pt x="3768" y="0"/>
                  </a:lnTo>
                  <a:close/>
                </a:path>
              </a:pathLst>
            </a:custGeom>
            <a:solidFill>
              <a:srgbClr val="FFBE7D"/>
            </a:solidFill>
            <a:ln w="9525">
              <a:solidFill>
                <a:srgbClr val="7030A0"/>
              </a:solidFill>
              <a:miter lim="800000"/>
            </a:ln>
          </p:spPr>
          <p:txBody>
            <a:bodyPr/>
            <a:lstStyle/>
            <a:p>
              <a:pPr algn="ctr" fontAlgn="base">
                <a:spcBef>
                  <a:spcPts val="450"/>
                </a:spcBef>
                <a:spcAft>
                  <a:spcPct val="0"/>
                </a:spcAft>
                <a:buClr>
                  <a:srgbClr val="2C6D92"/>
                </a:buClr>
                <a:buSzPct val="85000"/>
              </a:pPr>
              <a:r>
                <a:rPr lang="en-US" altLang="id-ID" sz="1200" b="1">
                  <a:solidFill>
                    <a:srgbClr val="000000"/>
                  </a:solidFill>
                  <a:latin typeface="Calibri" panose="020F0502020204030204" pitchFamily="34" charset="0"/>
                  <a:ea typeface="MS PGothic" panose="020B0600070205080204" charset="-128"/>
                  <a:cs typeface="Arial" panose="020B0604020202020204" pitchFamily="34" charset="0"/>
                </a:rPr>
                <a:t>PENGAWAS</a:t>
              </a:r>
            </a:p>
            <a:p>
              <a:pPr algn="ctr" fontAlgn="base">
                <a:spcBef>
                  <a:spcPts val="450"/>
                </a:spcBef>
                <a:spcAft>
                  <a:spcPct val="0"/>
                </a:spcAft>
                <a:buClr>
                  <a:srgbClr val="2C6D92"/>
                </a:buClr>
                <a:buSzPct val="85000"/>
              </a:pPr>
              <a:r>
                <a:rPr lang="en-US" altLang="id-ID" sz="1125" b="1">
                  <a:solidFill>
                    <a:srgbClr val="000000"/>
                  </a:solidFill>
                  <a:latin typeface="Calibri" panose="020F0502020204030204" pitchFamily="34" charset="0"/>
                  <a:ea typeface="MS PGothic" panose="020B0600070205080204" charset="-128"/>
                  <a:cs typeface="Arial" panose="020B0604020202020204" pitchFamily="34" charset="0"/>
                </a:rPr>
                <a:t>Eselon IV</a:t>
              </a:r>
            </a:p>
          </p:txBody>
        </p:sp>
        <p:sp>
          <p:nvSpPr>
            <p:cNvPr id="35854" name="Pyr2"/>
            <p:cNvSpPr>
              <a:spLocks noEditPoints="1" noChangeArrowheads="1"/>
            </p:cNvSpPr>
            <p:nvPr/>
          </p:nvSpPr>
          <p:spPr bwMode="auto">
            <a:xfrm>
              <a:off x="2343150" y="4062413"/>
              <a:ext cx="1981200" cy="571500"/>
            </a:xfrm>
            <a:custGeom>
              <a:avLst/>
              <a:gdLst>
                <a:gd name="T0" fmla="*/ 2147483647 w 21600"/>
                <a:gd name="T1" fmla="*/ 0 h 21600"/>
                <a:gd name="T2" fmla="*/ 2147483647 w 21600"/>
                <a:gd name="T3" fmla="*/ 0 h 21600"/>
                <a:gd name="T4" fmla="*/ 2147483647 w 21600"/>
                <a:gd name="T5" fmla="*/ 2147483647 h 21600"/>
                <a:gd name="T6" fmla="*/ 0 w 21600"/>
                <a:gd name="T7" fmla="*/ 2147483647 h 21600"/>
                <a:gd name="T8" fmla="*/ 0 60000 65536"/>
                <a:gd name="T9" fmla="*/ 0 60000 65536"/>
                <a:gd name="T10" fmla="*/ 0 60000 65536"/>
                <a:gd name="T11" fmla="*/ 0 60000 65536"/>
                <a:gd name="T12" fmla="*/ 5787 w 21600"/>
                <a:gd name="T13" fmla="*/ 500 h 21600"/>
                <a:gd name="T14" fmla="*/ 15812 w 21600"/>
                <a:gd name="T15" fmla="*/ 21100 h 21600"/>
              </a:gdLst>
              <a:ahLst/>
              <a:cxnLst>
                <a:cxn ang="T8">
                  <a:pos x="T0" y="T1"/>
                </a:cxn>
                <a:cxn ang="T9">
                  <a:pos x="T2" y="T3"/>
                </a:cxn>
                <a:cxn ang="T10">
                  <a:pos x="T4" y="T5"/>
                </a:cxn>
                <a:cxn ang="T11">
                  <a:pos x="T6" y="T7"/>
                </a:cxn>
              </a:cxnLst>
              <a:rect l="T12" t="T13" r="T14" b="T15"/>
              <a:pathLst>
                <a:path w="21600" h="21600">
                  <a:moveTo>
                    <a:pt x="5787" y="0"/>
                  </a:moveTo>
                  <a:lnTo>
                    <a:pt x="15812" y="0"/>
                  </a:lnTo>
                  <a:lnTo>
                    <a:pt x="21600" y="21600"/>
                  </a:lnTo>
                  <a:lnTo>
                    <a:pt x="0" y="21600"/>
                  </a:lnTo>
                  <a:lnTo>
                    <a:pt x="5787" y="0"/>
                  </a:lnTo>
                  <a:close/>
                </a:path>
              </a:pathLst>
            </a:custGeom>
            <a:solidFill>
              <a:srgbClr val="CCCCFF"/>
            </a:solidFill>
            <a:ln w="9525">
              <a:solidFill>
                <a:srgbClr val="7030A0"/>
              </a:solidFill>
              <a:miter lim="800000"/>
            </a:ln>
          </p:spPr>
          <p:txBody>
            <a:bodyPr/>
            <a:lstStyle/>
            <a:p>
              <a:pPr algn="ctr" fontAlgn="base">
                <a:lnSpc>
                  <a:spcPct val="80000"/>
                </a:lnSpc>
                <a:spcBef>
                  <a:spcPts val="450"/>
                </a:spcBef>
                <a:spcAft>
                  <a:spcPct val="0"/>
                </a:spcAft>
                <a:buClr>
                  <a:srgbClr val="2C6D92"/>
                </a:buClr>
                <a:buSzPct val="85000"/>
              </a:pPr>
              <a:r>
                <a:rPr lang="en-US" altLang="id-ID" sz="1125" b="1">
                  <a:solidFill>
                    <a:srgbClr val="000000"/>
                  </a:solidFill>
                  <a:latin typeface="Calibri" panose="020F0502020204030204" pitchFamily="34" charset="0"/>
                  <a:ea typeface="MS PGothic" panose="020B0600070205080204" charset="-128"/>
                  <a:cs typeface="Arial" panose="020B0604020202020204" pitchFamily="34" charset="0"/>
                </a:rPr>
                <a:t>PELAKSANA</a:t>
              </a:r>
            </a:p>
            <a:p>
              <a:pPr algn="ctr" fontAlgn="base">
                <a:lnSpc>
                  <a:spcPct val="80000"/>
                </a:lnSpc>
                <a:spcBef>
                  <a:spcPts val="450"/>
                </a:spcBef>
                <a:spcAft>
                  <a:spcPct val="0"/>
                </a:spcAft>
                <a:buClr>
                  <a:srgbClr val="2C6D92"/>
                </a:buClr>
                <a:buSzPct val="85000"/>
              </a:pPr>
              <a:r>
                <a:rPr lang="en-US" altLang="id-ID" sz="1125" b="1">
                  <a:solidFill>
                    <a:srgbClr val="000000"/>
                  </a:solidFill>
                  <a:latin typeface="Calibri" panose="020F0502020204030204" pitchFamily="34" charset="0"/>
                  <a:ea typeface="MS PGothic" panose="020B0600070205080204" charset="-128"/>
                  <a:cs typeface="Arial" panose="020B0604020202020204" pitchFamily="34" charset="0"/>
                </a:rPr>
                <a:t>Eselon V dan </a:t>
              </a:r>
            </a:p>
            <a:p>
              <a:pPr algn="ctr" fontAlgn="base">
                <a:lnSpc>
                  <a:spcPct val="80000"/>
                </a:lnSpc>
                <a:spcBef>
                  <a:spcPts val="450"/>
                </a:spcBef>
                <a:spcAft>
                  <a:spcPct val="0"/>
                </a:spcAft>
                <a:buClr>
                  <a:srgbClr val="2C6D92"/>
                </a:buClr>
                <a:buSzPct val="85000"/>
              </a:pPr>
              <a:r>
                <a:rPr lang="en-US" altLang="id-ID" sz="1125" b="1">
                  <a:solidFill>
                    <a:srgbClr val="000000"/>
                  </a:solidFill>
                  <a:latin typeface="Calibri" panose="020F0502020204030204" pitchFamily="34" charset="0"/>
                  <a:ea typeface="MS PGothic" panose="020B0600070205080204" charset="-128"/>
                  <a:cs typeface="Arial" panose="020B0604020202020204" pitchFamily="34" charset="0"/>
                </a:rPr>
                <a:t>JF umum</a:t>
              </a:r>
            </a:p>
          </p:txBody>
        </p:sp>
        <p:sp>
          <p:nvSpPr>
            <p:cNvPr id="17" name="TextBox 32"/>
            <p:cNvSpPr txBox="1">
              <a:spLocks noChangeArrowheads="1"/>
            </p:cNvSpPr>
            <p:nvPr/>
          </p:nvSpPr>
          <p:spPr bwMode="auto">
            <a:xfrm>
              <a:off x="1762332" y="2519363"/>
              <a:ext cx="2218506" cy="595035"/>
            </a:xfrm>
            <a:prstGeom prst="rect">
              <a:avLst/>
            </a:prstGeom>
            <a:solidFill>
              <a:schemeClr val="accent6">
                <a:lumMod val="50000"/>
              </a:schemeClr>
            </a:solidFill>
            <a:ln w="9525">
              <a:solidFill>
                <a:srgbClr val="7030A0"/>
              </a:solidFill>
              <a:miter lim="800000"/>
            </a:ln>
          </p:spPr>
          <p:txBody>
            <a:bodyPr wrap="none">
              <a:spAutoFit/>
            </a:bodyPr>
            <a:lstStyle>
              <a:lvl1pPr>
                <a:spcBef>
                  <a:spcPct val="20000"/>
                </a:spcBef>
                <a:buChar char="•"/>
                <a:defRPr sz="3200">
                  <a:solidFill>
                    <a:srgbClr val="000000"/>
                  </a:solidFill>
                  <a:latin typeface="Arial" panose="020B0604020202020204" pitchFamily="34" charset="0"/>
                </a:defRPr>
              </a:lvl1pPr>
              <a:lvl2pPr marL="742950" indent="-285750">
                <a:spcBef>
                  <a:spcPct val="20000"/>
                </a:spcBef>
                <a:buChar char="–"/>
                <a:defRPr sz="2800">
                  <a:solidFill>
                    <a:srgbClr val="000000"/>
                  </a:solidFill>
                  <a:latin typeface="Arial" panose="020B0604020202020204" pitchFamily="34" charset="0"/>
                </a:defRPr>
              </a:lvl2pPr>
              <a:lvl3pPr marL="1143000" indent="-228600">
                <a:spcBef>
                  <a:spcPct val="20000"/>
                </a:spcBef>
                <a:buChar char="•"/>
                <a:defRPr sz="2400">
                  <a:solidFill>
                    <a:srgbClr val="000000"/>
                  </a:solidFill>
                  <a:latin typeface="Arial" panose="020B0604020202020204" pitchFamily="34" charset="0"/>
                </a:defRPr>
              </a:lvl3pPr>
              <a:lvl4pPr marL="1600200" indent="-228600">
                <a:spcBef>
                  <a:spcPct val="20000"/>
                </a:spcBef>
                <a:buChar char="–"/>
                <a:defRPr sz="2000">
                  <a:solidFill>
                    <a:srgbClr val="000000"/>
                  </a:solidFill>
                  <a:latin typeface="Arial" panose="020B0604020202020204" pitchFamily="34" charset="0"/>
                </a:defRPr>
              </a:lvl4pPr>
              <a:lvl5pPr marL="2057400" indent="-228600">
                <a:spcBef>
                  <a:spcPct val="20000"/>
                </a:spcBef>
                <a:buChar char="»"/>
                <a:defRPr sz="2000">
                  <a:solidFill>
                    <a:srgbClr val="000000"/>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00"/>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00"/>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00"/>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00"/>
                  </a:solidFill>
                  <a:latin typeface="Arial" panose="020B0604020202020204" pitchFamily="34" charset="0"/>
                </a:defRPr>
              </a:lvl9pPr>
            </a:lstStyle>
            <a:p>
              <a:pPr algn="ctr">
                <a:spcBef>
                  <a:spcPts val="450"/>
                </a:spcBef>
                <a:buClr>
                  <a:srgbClr val="2C6D92"/>
                </a:buClr>
                <a:buSzPct val="85000"/>
                <a:buNone/>
                <a:defRPr/>
              </a:pPr>
              <a:r>
                <a:rPr lang="en-US" altLang="id-ID" sz="1425" b="1" dirty="0">
                  <a:solidFill>
                    <a:srgbClr val="FFFFFF"/>
                  </a:solidFill>
                  <a:latin typeface="Calibri" panose="020F0502020204030204" pitchFamily="34" charset="0"/>
                  <a:ea typeface="MS PGothic" panose="020B0600070205080204" charset="-128"/>
                  <a:cs typeface="Arial" panose="020B0604020202020204" pitchFamily="34" charset="0"/>
                </a:rPr>
                <a:t>JABATAN ADMINISTRASI</a:t>
              </a:r>
              <a:endParaRPr lang="id-ID" altLang="id-ID" sz="1425" b="1" dirty="0">
                <a:solidFill>
                  <a:srgbClr val="FFFFFF"/>
                </a:solidFill>
                <a:latin typeface="Calibri" panose="020F0502020204030204" pitchFamily="34" charset="0"/>
                <a:ea typeface="MS PGothic" panose="020B0600070205080204" charset="-128"/>
                <a:cs typeface="Arial" panose="020B0604020202020204" pitchFamily="34" charset="0"/>
              </a:endParaRPr>
            </a:p>
            <a:p>
              <a:pPr algn="ctr">
                <a:spcBef>
                  <a:spcPts val="450"/>
                </a:spcBef>
                <a:buClr>
                  <a:srgbClr val="2C6D92"/>
                </a:buClr>
                <a:buSzPct val="85000"/>
                <a:buNone/>
                <a:defRPr/>
              </a:pPr>
              <a:r>
                <a:rPr lang="id-ID" altLang="id-ID" sz="1425" b="1" dirty="0">
                  <a:solidFill>
                    <a:srgbClr val="FFC000"/>
                  </a:solidFill>
                  <a:latin typeface="Calibri" panose="020F0502020204030204" pitchFamily="34" charset="0"/>
                  <a:ea typeface="MS PGothic" panose="020B0600070205080204" charset="-128"/>
                  <a:cs typeface="Arial" panose="020B0604020202020204" pitchFamily="34" charset="0"/>
                </a:rPr>
                <a:t>(TUSI PELAYANAN PUBLIK &amp; ADM-PEM)</a:t>
              </a:r>
              <a:endParaRPr lang="en-US" altLang="id-ID" sz="1425" b="1" dirty="0">
                <a:solidFill>
                  <a:srgbClr val="FFC000"/>
                </a:solidFill>
                <a:latin typeface="Calibri" panose="020F0502020204030204" pitchFamily="34" charset="0"/>
                <a:ea typeface="MS PGothic" panose="020B0600070205080204" charset="-128"/>
                <a:cs typeface="Arial" panose="020B0604020202020204" pitchFamily="34" charset="0"/>
              </a:endParaRPr>
            </a:p>
          </p:txBody>
        </p:sp>
        <p:sp>
          <p:nvSpPr>
            <p:cNvPr id="18" name="TextBox 35"/>
            <p:cNvSpPr txBox="1">
              <a:spLocks noChangeArrowheads="1"/>
            </p:cNvSpPr>
            <p:nvPr/>
          </p:nvSpPr>
          <p:spPr bwMode="auto">
            <a:xfrm>
              <a:off x="4774005" y="2163366"/>
              <a:ext cx="1984012" cy="878446"/>
            </a:xfrm>
            <a:prstGeom prst="rect">
              <a:avLst/>
            </a:prstGeom>
            <a:solidFill>
              <a:schemeClr val="accent2">
                <a:lumMod val="60000"/>
                <a:lumOff val="40000"/>
              </a:schemeClr>
            </a:solidFill>
            <a:ln>
              <a:noFill/>
            </a:ln>
          </p:spPr>
          <p:txBody>
            <a:bodyPr>
              <a:spAutoFit/>
            </a:bodyPr>
            <a:lstStyle>
              <a:lvl1pPr>
                <a:spcBef>
                  <a:spcPct val="20000"/>
                </a:spcBef>
                <a:buChar char="•"/>
                <a:defRPr sz="3200">
                  <a:solidFill>
                    <a:srgbClr val="000000"/>
                  </a:solidFill>
                  <a:latin typeface="Arial" panose="020B0604020202020204" pitchFamily="34" charset="0"/>
                </a:defRPr>
              </a:lvl1pPr>
              <a:lvl2pPr marL="742950" indent="-285750">
                <a:spcBef>
                  <a:spcPct val="20000"/>
                </a:spcBef>
                <a:buChar char="–"/>
                <a:defRPr sz="2800">
                  <a:solidFill>
                    <a:srgbClr val="000000"/>
                  </a:solidFill>
                  <a:latin typeface="Arial" panose="020B0604020202020204" pitchFamily="34" charset="0"/>
                </a:defRPr>
              </a:lvl2pPr>
              <a:lvl3pPr marL="1143000" indent="-228600">
                <a:spcBef>
                  <a:spcPct val="20000"/>
                </a:spcBef>
                <a:buChar char="•"/>
                <a:defRPr sz="2400">
                  <a:solidFill>
                    <a:srgbClr val="000000"/>
                  </a:solidFill>
                  <a:latin typeface="Arial" panose="020B0604020202020204" pitchFamily="34" charset="0"/>
                </a:defRPr>
              </a:lvl3pPr>
              <a:lvl4pPr marL="1600200" indent="-228600">
                <a:spcBef>
                  <a:spcPct val="20000"/>
                </a:spcBef>
                <a:buChar char="–"/>
                <a:defRPr sz="2000">
                  <a:solidFill>
                    <a:srgbClr val="000000"/>
                  </a:solidFill>
                  <a:latin typeface="Arial" panose="020B0604020202020204" pitchFamily="34" charset="0"/>
                </a:defRPr>
              </a:lvl4pPr>
              <a:lvl5pPr marL="2057400" indent="-228600">
                <a:spcBef>
                  <a:spcPct val="20000"/>
                </a:spcBef>
                <a:buChar char="»"/>
                <a:defRPr sz="2000">
                  <a:solidFill>
                    <a:srgbClr val="000000"/>
                  </a:solidFill>
                  <a:latin typeface="Arial" panose="020B0604020202020204" pitchFamily="34" charset="0"/>
                </a:defRPr>
              </a:lvl5pPr>
              <a:lvl6pPr marL="2514600" indent="-228600" eaLnBrk="0" fontAlgn="base" hangingPunct="0">
                <a:spcBef>
                  <a:spcPct val="20000"/>
                </a:spcBef>
                <a:spcAft>
                  <a:spcPct val="0"/>
                </a:spcAft>
                <a:buChar char="»"/>
                <a:defRPr sz="2000">
                  <a:solidFill>
                    <a:srgbClr val="000000"/>
                  </a:solidFill>
                  <a:latin typeface="Arial" panose="020B0604020202020204" pitchFamily="34" charset="0"/>
                </a:defRPr>
              </a:lvl6pPr>
              <a:lvl7pPr marL="2971800" indent="-228600" eaLnBrk="0" fontAlgn="base" hangingPunct="0">
                <a:spcBef>
                  <a:spcPct val="20000"/>
                </a:spcBef>
                <a:spcAft>
                  <a:spcPct val="0"/>
                </a:spcAft>
                <a:buChar char="»"/>
                <a:defRPr sz="2000">
                  <a:solidFill>
                    <a:srgbClr val="000000"/>
                  </a:solidFill>
                  <a:latin typeface="Arial" panose="020B0604020202020204" pitchFamily="34" charset="0"/>
                </a:defRPr>
              </a:lvl7pPr>
              <a:lvl8pPr marL="3429000" indent="-228600" eaLnBrk="0" fontAlgn="base" hangingPunct="0">
                <a:spcBef>
                  <a:spcPct val="20000"/>
                </a:spcBef>
                <a:spcAft>
                  <a:spcPct val="0"/>
                </a:spcAft>
                <a:buChar char="»"/>
                <a:defRPr sz="2000">
                  <a:solidFill>
                    <a:srgbClr val="000000"/>
                  </a:solidFill>
                  <a:latin typeface="Arial" panose="020B0604020202020204" pitchFamily="34" charset="0"/>
                </a:defRPr>
              </a:lvl8pPr>
              <a:lvl9pPr marL="3886200" indent="-228600" eaLnBrk="0" fontAlgn="base" hangingPunct="0">
                <a:spcBef>
                  <a:spcPct val="20000"/>
                </a:spcBef>
                <a:spcAft>
                  <a:spcPct val="0"/>
                </a:spcAft>
                <a:buChar char="»"/>
                <a:defRPr sz="2000">
                  <a:solidFill>
                    <a:srgbClr val="000000"/>
                  </a:solidFill>
                  <a:latin typeface="Arial" panose="020B0604020202020204" pitchFamily="34" charset="0"/>
                </a:defRPr>
              </a:lvl9pPr>
            </a:lstStyle>
            <a:p>
              <a:pPr algn="ctr">
                <a:spcBef>
                  <a:spcPts val="450"/>
                </a:spcBef>
                <a:buClr>
                  <a:srgbClr val="2C6D92"/>
                </a:buClr>
                <a:buSzPct val="85000"/>
                <a:buNone/>
                <a:defRPr/>
              </a:pPr>
              <a:r>
                <a:rPr lang="en-US" altLang="id-ID" sz="1425" b="1" dirty="0">
                  <a:latin typeface="Calibri" panose="020F0502020204030204" pitchFamily="34" charset="0"/>
                  <a:ea typeface="MS PGothic" panose="020B0600070205080204" charset="-128"/>
                  <a:cs typeface="Arial" panose="020B0604020202020204" pitchFamily="34" charset="0"/>
                </a:rPr>
                <a:t>JABATAN FUNGSIONAL</a:t>
              </a:r>
              <a:r>
                <a:rPr lang="id-ID" altLang="id-ID" sz="1425" b="1" dirty="0">
                  <a:latin typeface="Calibri" panose="020F0502020204030204" pitchFamily="34" charset="0"/>
                  <a:ea typeface="MS PGothic" panose="020B0600070205080204" charset="-128"/>
                  <a:cs typeface="Arial" panose="020B0604020202020204" pitchFamily="34" charset="0"/>
                </a:rPr>
                <a:t> </a:t>
              </a:r>
            </a:p>
            <a:p>
              <a:pPr algn="ctr">
                <a:spcBef>
                  <a:spcPts val="450"/>
                </a:spcBef>
                <a:buClr>
                  <a:srgbClr val="2C6D92"/>
                </a:buClr>
                <a:buSzPct val="85000"/>
                <a:buNone/>
                <a:defRPr/>
              </a:pPr>
              <a:r>
                <a:rPr lang="id-ID" altLang="id-ID" sz="1425" b="1" dirty="0">
                  <a:latin typeface="Calibri" panose="020F0502020204030204" pitchFamily="34" charset="0"/>
                  <a:ea typeface="MS PGothic" panose="020B0600070205080204" charset="-128"/>
                  <a:cs typeface="Arial" panose="020B0604020202020204" pitchFamily="34" charset="0"/>
                </a:rPr>
                <a:t>(TUSI-PELAYANAN FUNGSIONAL)</a:t>
              </a:r>
            </a:p>
            <a:p>
              <a:pPr algn="ctr">
                <a:spcBef>
                  <a:spcPts val="450"/>
                </a:spcBef>
                <a:buClr>
                  <a:srgbClr val="2C6D92"/>
                </a:buClr>
                <a:buSzPct val="85000"/>
                <a:buNone/>
                <a:defRPr/>
              </a:pPr>
              <a:r>
                <a:rPr lang="id-ID" altLang="id-ID" sz="1425" b="1" dirty="0">
                  <a:latin typeface="Calibri" panose="020F0502020204030204" pitchFamily="34" charset="0"/>
                  <a:ea typeface="MS PGothic" panose="020B0600070205080204" charset="-128"/>
                  <a:cs typeface="Arial" panose="020B0604020202020204" pitchFamily="34" charset="0"/>
                </a:rPr>
                <a:t>KEAHLIAN/KETRAMPILAN</a:t>
              </a:r>
              <a:endParaRPr lang="en-US" altLang="id-ID" sz="1425" b="1" dirty="0">
                <a:latin typeface="Calibri" panose="020F0502020204030204" pitchFamily="34" charset="0"/>
                <a:ea typeface="MS PGothic" panose="020B0600070205080204" charset="-128"/>
                <a:cs typeface="Arial" panose="020B0604020202020204" pitchFamily="34" charset="0"/>
              </a:endParaRPr>
            </a:p>
          </p:txBody>
        </p:sp>
        <p:sp>
          <p:nvSpPr>
            <p:cNvPr id="19" name="PubRRectCallout"/>
            <p:cNvSpPr>
              <a:spLocks noEditPoints="1" noChangeArrowheads="1"/>
            </p:cNvSpPr>
            <p:nvPr/>
          </p:nvSpPr>
          <p:spPr bwMode="auto">
            <a:xfrm>
              <a:off x="4707399" y="3208735"/>
              <a:ext cx="1095661" cy="1539478"/>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2147483646 w 21600"/>
                <a:gd name="T9" fmla="*/ 2147483646 h 21600"/>
                <a:gd name="T10" fmla="*/ 17694720 60000 65536"/>
                <a:gd name="T11" fmla="*/ 11796480 60000 65536"/>
                <a:gd name="T12" fmla="*/ 5898240 60000 65536"/>
                <a:gd name="T13" fmla="*/ 5898240 60000 65536"/>
                <a:gd name="T14" fmla="*/ 0 60000 65536"/>
                <a:gd name="T15" fmla="*/ 145 w 21600"/>
                <a:gd name="T16" fmla="*/ 145 h 21600"/>
                <a:gd name="T17" fmla="*/ 21409 w 21600"/>
                <a:gd name="T18" fmla="*/ 17106 h 21600"/>
              </a:gdLst>
              <a:ahLst/>
              <a:cxnLst>
                <a:cxn ang="T10">
                  <a:pos x="T0" y="T1"/>
                </a:cxn>
                <a:cxn ang="T11">
                  <a:pos x="T2" y="T3"/>
                </a:cxn>
                <a:cxn ang="T12">
                  <a:pos x="T4" y="T5"/>
                </a:cxn>
                <a:cxn ang="T13">
                  <a:pos x="T6" y="T7"/>
                </a:cxn>
                <a:cxn ang="T14">
                  <a:pos x="T8" y="T9"/>
                </a:cxn>
              </a:cxnLst>
              <a:rect l="T15" t="T16" r="T17" b="T18"/>
              <a:pathLst>
                <a:path w="21600" h="21600">
                  <a:moveTo>
                    <a:pt x="532" y="0"/>
                  </a:moveTo>
                  <a:cubicBezTo>
                    <a:pt x="238" y="0"/>
                    <a:pt x="0" y="238"/>
                    <a:pt x="0" y="532"/>
                  </a:cubicBezTo>
                  <a:lnTo>
                    <a:pt x="0" y="16745"/>
                  </a:lnTo>
                  <a:cubicBezTo>
                    <a:pt x="0" y="17039"/>
                    <a:pt x="238" y="17277"/>
                    <a:pt x="532" y="17277"/>
                  </a:cubicBezTo>
                  <a:lnTo>
                    <a:pt x="2623" y="17277"/>
                  </a:lnTo>
                  <a:lnTo>
                    <a:pt x="8607" y="21600"/>
                  </a:lnTo>
                  <a:lnTo>
                    <a:pt x="6515" y="17277"/>
                  </a:lnTo>
                  <a:lnTo>
                    <a:pt x="21016" y="17277"/>
                  </a:lnTo>
                  <a:cubicBezTo>
                    <a:pt x="21339" y="17277"/>
                    <a:pt x="21600" y="17039"/>
                    <a:pt x="21600" y="16745"/>
                  </a:cubicBezTo>
                  <a:lnTo>
                    <a:pt x="21600" y="532"/>
                  </a:lnTo>
                  <a:cubicBezTo>
                    <a:pt x="21600" y="238"/>
                    <a:pt x="21339" y="0"/>
                    <a:pt x="21016" y="0"/>
                  </a:cubicBezTo>
                  <a:lnTo>
                    <a:pt x="532" y="0"/>
                  </a:lnTo>
                  <a:close/>
                </a:path>
              </a:pathLst>
            </a:custGeom>
            <a:solidFill>
              <a:srgbClr val="FFBE7D"/>
            </a:solidFill>
            <a:ln w="9525">
              <a:solidFill>
                <a:srgbClr val="000000"/>
              </a:solidFill>
              <a:miter lim="800000"/>
            </a:ln>
            <a:effectLst>
              <a:outerShdw blurRad="63500" dist="107763" dir="2700000" algn="ctr" rotWithShape="0">
                <a:srgbClr val="000000">
                  <a:alpha val="74997"/>
                </a:srgbClr>
              </a:outerShdw>
            </a:effectLst>
          </p:spPr>
          <p:txBody>
            <a:bodyPr/>
            <a:lstStyle>
              <a:lvl1pPr>
                <a:defRPr>
                  <a:solidFill>
                    <a:schemeClr val="tx1"/>
                  </a:solidFill>
                  <a:latin typeface="Arial" panose="020B0604020202020204" pitchFamily="34" charset="0"/>
                  <a:ea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ctr">
                <a:spcBef>
                  <a:spcPts val="450"/>
                </a:spcBef>
                <a:buClr>
                  <a:srgbClr val="2C6D92"/>
                </a:buClr>
                <a:buSzPct val="85000"/>
                <a:buFont typeface="Wingdings" panose="05000000000000000000" pitchFamily="2" charset="2"/>
                <a:buChar char="v"/>
                <a:defRPr/>
              </a:pPr>
              <a:r>
                <a:rPr lang="en-US" altLang="id-ID" sz="1350" dirty="0">
                  <a:solidFill>
                    <a:srgbClr val="000000"/>
                  </a:solidFill>
                  <a:latin typeface="Calibri" panose="020F0502020204030204" pitchFamily="34" charset="0"/>
                  <a:ea typeface="MS PGothic" panose="020B0600070205080204" charset="-128"/>
                </a:rPr>
                <a:t> </a:t>
              </a:r>
              <a:r>
                <a:rPr lang="en-US" altLang="id-ID" sz="1500" dirty="0" err="1">
                  <a:solidFill>
                    <a:srgbClr val="000000"/>
                  </a:solidFill>
                  <a:latin typeface="Calibri" panose="020F0502020204030204" pitchFamily="34" charset="0"/>
                  <a:ea typeface="MS PGothic" panose="020B0600070205080204" charset="-128"/>
                </a:rPr>
                <a:t>Utama</a:t>
              </a:r>
              <a:endParaRPr lang="en-US" altLang="id-ID" sz="1500" dirty="0">
                <a:solidFill>
                  <a:srgbClr val="000000"/>
                </a:solidFill>
                <a:latin typeface="Calibri" panose="020F0502020204030204" pitchFamily="34" charset="0"/>
                <a:ea typeface="MS PGothic" panose="020B0600070205080204" charset="-128"/>
              </a:endParaRPr>
            </a:p>
            <a:p>
              <a:pPr algn="ctr">
                <a:spcBef>
                  <a:spcPts val="450"/>
                </a:spcBef>
                <a:buClr>
                  <a:srgbClr val="2C6D92"/>
                </a:buClr>
                <a:buSzPct val="85000"/>
                <a:buFont typeface="Wingdings" panose="05000000000000000000" pitchFamily="2" charset="2"/>
                <a:buChar char="v"/>
                <a:defRPr/>
              </a:pPr>
              <a:r>
                <a:rPr lang="en-US" altLang="id-ID" sz="1500" dirty="0">
                  <a:solidFill>
                    <a:srgbClr val="000000"/>
                  </a:solidFill>
                  <a:latin typeface="Calibri" panose="020F0502020204030204" pitchFamily="34" charset="0"/>
                  <a:ea typeface="MS PGothic" panose="020B0600070205080204" charset="-128"/>
                </a:rPr>
                <a:t> </a:t>
              </a:r>
              <a:r>
                <a:rPr lang="en-US" altLang="id-ID" sz="1500" dirty="0" err="1">
                  <a:solidFill>
                    <a:srgbClr val="000000"/>
                  </a:solidFill>
                  <a:latin typeface="Calibri" panose="020F0502020204030204" pitchFamily="34" charset="0"/>
                  <a:ea typeface="MS PGothic" panose="020B0600070205080204" charset="-128"/>
                </a:rPr>
                <a:t>Madya</a:t>
              </a:r>
              <a:endParaRPr lang="en-US" altLang="id-ID" sz="1500" dirty="0">
                <a:solidFill>
                  <a:srgbClr val="000000"/>
                </a:solidFill>
                <a:latin typeface="Calibri" panose="020F0502020204030204" pitchFamily="34" charset="0"/>
                <a:ea typeface="MS PGothic" panose="020B0600070205080204" charset="-128"/>
              </a:endParaRPr>
            </a:p>
            <a:p>
              <a:pPr algn="ctr">
                <a:spcBef>
                  <a:spcPts val="450"/>
                </a:spcBef>
                <a:buClr>
                  <a:srgbClr val="2C6D92"/>
                </a:buClr>
                <a:buSzPct val="85000"/>
                <a:buFont typeface="Wingdings" panose="05000000000000000000" pitchFamily="2" charset="2"/>
                <a:buChar char="v"/>
                <a:defRPr/>
              </a:pPr>
              <a:r>
                <a:rPr lang="en-US" altLang="id-ID" sz="1500" dirty="0">
                  <a:solidFill>
                    <a:srgbClr val="000000"/>
                  </a:solidFill>
                  <a:latin typeface="Calibri" panose="020F0502020204030204" pitchFamily="34" charset="0"/>
                  <a:ea typeface="MS PGothic" panose="020B0600070205080204" charset="-128"/>
                </a:rPr>
                <a:t> </a:t>
              </a:r>
              <a:r>
                <a:rPr lang="en-US" altLang="id-ID" sz="1500" dirty="0" err="1">
                  <a:solidFill>
                    <a:srgbClr val="000000"/>
                  </a:solidFill>
                  <a:latin typeface="Calibri" panose="020F0502020204030204" pitchFamily="34" charset="0"/>
                  <a:ea typeface="MS PGothic" panose="020B0600070205080204" charset="-128"/>
                </a:rPr>
                <a:t>Muda</a:t>
              </a:r>
              <a:endParaRPr lang="en-US" altLang="id-ID" sz="1500" dirty="0">
                <a:solidFill>
                  <a:srgbClr val="000000"/>
                </a:solidFill>
                <a:latin typeface="Calibri" panose="020F0502020204030204" pitchFamily="34" charset="0"/>
                <a:ea typeface="MS PGothic" panose="020B0600070205080204" charset="-128"/>
              </a:endParaRPr>
            </a:p>
            <a:p>
              <a:pPr algn="ctr">
                <a:spcBef>
                  <a:spcPts val="450"/>
                </a:spcBef>
                <a:buClr>
                  <a:srgbClr val="2C6D92"/>
                </a:buClr>
                <a:buSzPct val="85000"/>
                <a:buFont typeface="Wingdings" panose="05000000000000000000" pitchFamily="2" charset="2"/>
                <a:buChar char="v"/>
                <a:defRPr/>
              </a:pPr>
              <a:r>
                <a:rPr lang="en-US" altLang="id-ID" sz="1500" dirty="0">
                  <a:solidFill>
                    <a:srgbClr val="000000"/>
                  </a:solidFill>
                  <a:latin typeface="Calibri" panose="020F0502020204030204" pitchFamily="34" charset="0"/>
                  <a:ea typeface="MS PGothic" panose="020B0600070205080204" charset="-128"/>
                </a:rPr>
                <a:t> </a:t>
              </a:r>
              <a:r>
                <a:rPr lang="en-US" altLang="id-ID" sz="1500" dirty="0" err="1">
                  <a:solidFill>
                    <a:srgbClr val="000000"/>
                  </a:solidFill>
                  <a:latin typeface="Calibri" panose="020F0502020204030204" pitchFamily="34" charset="0"/>
                  <a:ea typeface="MS PGothic" panose="020B0600070205080204" charset="-128"/>
                </a:rPr>
                <a:t>Pertama</a:t>
              </a:r>
              <a:endParaRPr lang="en-US" altLang="id-ID" sz="1500" dirty="0">
                <a:solidFill>
                  <a:srgbClr val="000000"/>
                </a:solidFill>
                <a:latin typeface="Calibri" panose="020F0502020204030204" pitchFamily="34" charset="0"/>
                <a:ea typeface="MS PGothic" panose="020B0600070205080204" charset="-128"/>
              </a:endParaRPr>
            </a:p>
          </p:txBody>
        </p:sp>
        <p:sp>
          <p:nvSpPr>
            <p:cNvPr id="35858" name="TextBox 38"/>
            <p:cNvSpPr txBox="1">
              <a:spLocks noChangeArrowheads="1"/>
            </p:cNvSpPr>
            <p:nvPr/>
          </p:nvSpPr>
          <p:spPr bwMode="auto">
            <a:xfrm>
              <a:off x="5065597" y="4414896"/>
              <a:ext cx="698027" cy="3231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fontAlgn="base">
                <a:spcBef>
                  <a:spcPts val="450"/>
                </a:spcBef>
                <a:spcAft>
                  <a:spcPct val="0"/>
                </a:spcAft>
                <a:buClr>
                  <a:srgbClr val="2C6D92"/>
                </a:buClr>
                <a:buSzPct val="85000"/>
              </a:pPr>
              <a:r>
                <a:rPr lang="en-US" altLang="id-ID" sz="1500" b="1" dirty="0">
                  <a:solidFill>
                    <a:srgbClr val="000000"/>
                  </a:solidFill>
                  <a:latin typeface="Calibri" panose="020F0502020204030204" pitchFamily="34" charset="0"/>
                  <a:ea typeface="MS PGothic" panose="020B0600070205080204" charset="-128"/>
                </a:rPr>
                <a:t>KEAHLIAN</a:t>
              </a:r>
            </a:p>
          </p:txBody>
        </p:sp>
        <p:sp>
          <p:nvSpPr>
            <p:cNvPr id="21" name="PubRRectCallout"/>
            <p:cNvSpPr>
              <a:spLocks noEditPoints="1" noChangeArrowheads="1"/>
            </p:cNvSpPr>
            <p:nvPr/>
          </p:nvSpPr>
          <p:spPr bwMode="auto">
            <a:xfrm>
              <a:off x="5839693" y="3281363"/>
              <a:ext cx="1268002" cy="15621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2147483646 w 21600"/>
                <a:gd name="T9" fmla="*/ 2147483646 h 21600"/>
                <a:gd name="T10" fmla="*/ 17694720 60000 65536"/>
                <a:gd name="T11" fmla="*/ 11796480 60000 65536"/>
                <a:gd name="T12" fmla="*/ 5898240 60000 65536"/>
                <a:gd name="T13" fmla="*/ 5898240 60000 65536"/>
                <a:gd name="T14" fmla="*/ 0 60000 65536"/>
                <a:gd name="T15" fmla="*/ 145 w 21600"/>
                <a:gd name="T16" fmla="*/ 145 h 21600"/>
                <a:gd name="T17" fmla="*/ 21409 w 21600"/>
                <a:gd name="T18" fmla="*/ 17106 h 21600"/>
              </a:gdLst>
              <a:ahLst/>
              <a:cxnLst>
                <a:cxn ang="T10">
                  <a:pos x="T0" y="T1"/>
                </a:cxn>
                <a:cxn ang="T11">
                  <a:pos x="T2" y="T3"/>
                </a:cxn>
                <a:cxn ang="T12">
                  <a:pos x="T4" y="T5"/>
                </a:cxn>
                <a:cxn ang="T13">
                  <a:pos x="T6" y="T7"/>
                </a:cxn>
                <a:cxn ang="T14">
                  <a:pos x="T8" y="T9"/>
                </a:cxn>
              </a:cxnLst>
              <a:rect l="T15" t="T16" r="T17" b="T18"/>
              <a:pathLst>
                <a:path w="21600" h="21600">
                  <a:moveTo>
                    <a:pt x="532" y="0"/>
                  </a:moveTo>
                  <a:cubicBezTo>
                    <a:pt x="238" y="0"/>
                    <a:pt x="0" y="238"/>
                    <a:pt x="0" y="532"/>
                  </a:cubicBezTo>
                  <a:lnTo>
                    <a:pt x="0" y="16745"/>
                  </a:lnTo>
                  <a:cubicBezTo>
                    <a:pt x="0" y="17039"/>
                    <a:pt x="238" y="17277"/>
                    <a:pt x="532" y="17277"/>
                  </a:cubicBezTo>
                  <a:lnTo>
                    <a:pt x="2623" y="17277"/>
                  </a:lnTo>
                  <a:lnTo>
                    <a:pt x="8607" y="21600"/>
                  </a:lnTo>
                  <a:lnTo>
                    <a:pt x="6515" y="17277"/>
                  </a:lnTo>
                  <a:lnTo>
                    <a:pt x="21016" y="17277"/>
                  </a:lnTo>
                  <a:cubicBezTo>
                    <a:pt x="21339" y="17277"/>
                    <a:pt x="21600" y="17039"/>
                    <a:pt x="21600" y="16745"/>
                  </a:cubicBezTo>
                  <a:lnTo>
                    <a:pt x="21600" y="532"/>
                  </a:lnTo>
                  <a:cubicBezTo>
                    <a:pt x="21600" y="238"/>
                    <a:pt x="21339" y="0"/>
                    <a:pt x="21016" y="0"/>
                  </a:cubicBezTo>
                  <a:lnTo>
                    <a:pt x="532" y="0"/>
                  </a:lnTo>
                  <a:close/>
                </a:path>
              </a:pathLst>
            </a:custGeom>
            <a:solidFill>
              <a:srgbClr val="FFBE7D"/>
            </a:solidFill>
            <a:ln w="9525">
              <a:solidFill>
                <a:srgbClr val="000000"/>
              </a:solidFill>
              <a:miter lim="800000"/>
            </a:ln>
            <a:effectLst>
              <a:outerShdw blurRad="63500" dist="107763" dir="2700000" algn="ctr" rotWithShape="0">
                <a:srgbClr val="000000">
                  <a:alpha val="74997"/>
                </a:srgbClr>
              </a:outerShdw>
            </a:effectLst>
          </p:spPr>
          <p:txBody>
            <a:bodyPr/>
            <a:lstStyle>
              <a:lvl1pPr>
                <a:defRPr>
                  <a:solidFill>
                    <a:schemeClr val="tx1"/>
                  </a:solidFill>
                  <a:latin typeface="Arial" panose="020B0604020202020204" pitchFamily="34" charset="0"/>
                  <a:ea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ea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ea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ea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ctr">
                <a:spcBef>
                  <a:spcPts val="450"/>
                </a:spcBef>
                <a:buClr>
                  <a:srgbClr val="2C6D92"/>
                </a:buClr>
                <a:buSzPct val="85000"/>
                <a:buFont typeface="Wingdings" panose="05000000000000000000" pitchFamily="2" charset="2"/>
                <a:buChar char="v"/>
                <a:defRPr/>
              </a:pPr>
              <a:r>
                <a:rPr lang="en-US" altLang="id-ID" sz="1350" dirty="0">
                  <a:solidFill>
                    <a:srgbClr val="000000"/>
                  </a:solidFill>
                  <a:latin typeface="Calibri" panose="020F0502020204030204" pitchFamily="34" charset="0"/>
                  <a:ea typeface="MS PGothic" panose="020B0600070205080204" charset="-128"/>
                </a:rPr>
                <a:t> </a:t>
              </a:r>
              <a:r>
                <a:rPr lang="en-US" altLang="id-ID" sz="1500" dirty="0" err="1">
                  <a:solidFill>
                    <a:srgbClr val="000000"/>
                  </a:solidFill>
                  <a:latin typeface="Calibri" panose="020F0502020204030204" pitchFamily="34" charset="0"/>
                  <a:ea typeface="MS PGothic" panose="020B0600070205080204" charset="-128"/>
                </a:rPr>
                <a:t>Penyelia</a:t>
              </a:r>
              <a:endParaRPr lang="en-US" altLang="id-ID" sz="1500" dirty="0">
                <a:solidFill>
                  <a:srgbClr val="000000"/>
                </a:solidFill>
                <a:latin typeface="Calibri" panose="020F0502020204030204" pitchFamily="34" charset="0"/>
                <a:ea typeface="MS PGothic" panose="020B0600070205080204" charset="-128"/>
              </a:endParaRPr>
            </a:p>
            <a:p>
              <a:pPr algn="ctr">
                <a:spcBef>
                  <a:spcPts val="450"/>
                </a:spcBef>
                <a:buClr>
                  <a:srgbClr val="2C6D92"/>
                </a:buClr>
                <a:buSzPct val="85000"/>
                <a:buFont typeface="Wingdings" panose="05000000000000000000" pitchFamily="2" charset="2"/>
                <a:buChar char="v"/>
                <a:defRPr/>
              </a:pPr>
              <a:r>
                <a:rPr lang="en-US" altLang="id-ID" sz="1500" dirty="0">
                  <a:solidFill>
                    <a:srgbClr val="000000"/>
                  </a:solidFill>
                  <a:latin typeface="Calibri" panose="020F0502020204030204" pitchFamily="34" charset="0"/>
                  <a:ea typeface="MS PGothic" panose="020B0600070205080204" charset="-128"/>
                </a:rPr>
                <a:t> </a:t>
              </a:r>
              <a:r>
                <a:rPr lang="en-US" altLang="id-ID" sz="1500" dirty="0" err="1">
                  <a:solidFill>
                    <a:srgbClr val="000000"/>
                  </a:solidFill>
                  <a:latin typeface="Calibri" panose="020F0502020204030204" pitchFamily="34" charset="0"/>
                  <a:ea typeface="MS PGothic" panose="020B0600070205080204" charset="-128"/>
                </a:rPr>
                <a:t>Mahir</a:t>
              </a:r>
              <a:endParaRPr lang="en-US" altLang="id-ID" sz="1500" dirty="0">
                <a:solidFill>
                  <a:srgbClr val="000000"/>
                </a:solidFill>
                <a:latin typeface="Calibri" panose="020F0502020204030204" pitchFamily="34" charset="0"/>
                <a:ea typeface="MS PGothic" panose="020B0600070205080204" charset="-128"/>
              </a:endParaRPr>
            </a:p>
            <a:p>
              <a:pPr algn="ctr">
                <a:spcBef>
                  <a:spcPts val="450"/>
                </a:spcBef>
                <a:buClr>
                  <a:srgbClr val="2C6D92"/>
                </a:buClr>
                <a:buSzPct val="85000"/>
                <a:buFont typeface="Wingdings" panose="05000000000000000000" pitchFamily="2" charset="2"/>
                <a:buChar char="v"/>
                <a:defRPr/>
              </a:pPr>
              <a:r>
                <a:rPr lang="en-US" altLang="id-ID" sz="1500" dirty="0">
                  <a:solidFill>
                    <a:srgbClr val="000000"/>
                  </a:solidFill>
                  <a:latin typeface="Calibri" panose="020F0502020204030204" pitchFamily="34" charset="0"/>
                  <a:ea typeface="MS PGothic" panose="020B0600070205080204" charset="-128"/>
                </a:rPr>
                <a:t> </a:t>
              </a:r>
              <a:r>
                <a:rPr lang="en-US" altLang="id-ID" sz="1500" dirty="0" err="1">
                  <a:solidFill>
                    <a:srgbClr val="000000"/>
                  </a:solidFill>
                  <a:latin typeface="Calibri" panose="020F0502020204030204" pitchFamily="34" charset="0"/>
                  <a:ea typeface="MS PGothic" panose="020B0600070205080204" charset="-128"/>
                </a:rPr>
                <a:t>Terampil</a:t>
              </a:r>
              <a:endParaRPr lang="en-US" altLang="id-ID" sz="1500" dirty="0">
                <a:solidFill>
                  <a:srgbClr val="000000"/>
                </a:solidFill>
                <a:latin typeface="Calibri" panose="020F0502020204030204" pitchFamily="34" charset="0"/>
                <a:ea typeface="MS PGothic" panose="020B0600070205080204" charset="-128"/>
              </a:endParaRPr>
            </a:p>
            <a:p>
              <a:pPr algn="ctr">
                <a:spcBef>
                  <a:spcPts val="450"/>
                </a:spcBef>
                <a:buClr>
                  <a:srgbClr val="2C6D92"/>
                </a:buClr>
                <a:buSzPct val="85000"/>
                <a:buFont typeface="Wingdings" panose="05000000000000000000" pitchFamily="2" charset="2"/>
                <a:buChar char="v"/>
                <a:defRPr/>
              </a:pPr>
              <a:r>
                <a:rPr lang="en-US" altLang="id-ID" sz="1500" dirty="0">
                  <a:solidFill>
                    <a:srgbClr val="000000"/>
                  </a:solidFill>
                  <a:latin typeface="Calibri" panose="020F0502020204030204" pitchFamily="34" charset="0"/>
                  <a:ea typeface="MS PGothic" panose="020B0600070205080204" charset="-128"/>
                </a:rPr>
                <a:t> </a:t>
              </a:r>
              <a:r>
                <a:rPr lang="en-US" altLang="id-ID" sz="1500" dirty="0" err="1">
                  <a:solidFill>
                    <a:srgbClr val="000000"/>
                  </a:solidFill>
                  <a:latin typeface="Calibri" panose="020F0502020204030204" pitchFamily="34" charset="0"/>
                  <a:ea typeface="MS PGothic" panose="020B0600070205080204" charset="-128"/>
                </a:rPr>
                <a:t>Pemula</a:t>
              </a:r>
              <a:endParaRPr lang="en-US" altLang="id-ID" sz="1500" dirty="0">
                <a:solidFill>
                  <a:srgbClr val="000000"/>
                </a:solidFill>
                <a:latin typeface="Calibri" panose="020F0502020204030204" pitchFamily="34" charset="0"/>
                <a:ea typeface="MS PGothic" panose="020B0600070205080204" charset="-128"/>
              </a:endParaRPr>
            </a:p>
          </p:txBody>
        </p:sp>
        <p:sp>
          <p:nvSpPr>
            <p:cNvPr id="35860" name="TextBox 40"/>
            <p:cNvSpPr txBox="1">
              <a:spLocks noChangeArrowheads="1"/>
            </p:cNvSpPr>
            <p:nvPr/>
          </p:nvSpPr>
          <p:spPr bwMode="auto">
            <a:xfrm>
              <a:off x="5856014" y="4479926"/>
              <a:ext cx="1012426" cy="32316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fontAlgn="base">
                <a:spcBef>
                  <a:spcPts val="450"/>
                </a:spcBef>
                <a:spcAft>
                  <a:spcPct val="0"/>
                </a:spcAft>
                <a:buClr>
                  <a:srgbClr val="2C6D92"/>
                </a:buClr>
                <a:buSzPct val="85000"/>
              </a:pPr>
              <a:r>
                <a:rPr lang="en-US" altLang="id-ID" sz="1500" b="1" dirty="0">
                  <a:solidFill>
                    <a:srgbClr val="000000"/>
                  </a:solidFill>
                  <a:latin typeface="Calibri" panose="020F0502020204030204" pitchFamily="34" charset="0"/>
                  <a:ea typeface="MS PGothic" panose="020B0600070205080204" charset="-128"/>
                </a:rPr>
                <a:t>KETERAMPILAN</a:t>
              </a:r>
            </a:p>
          </p:txBody>
        </p:sp>
        <p:sp>
          <p:nvSpPr>
            <p:cNvPr id="23" name="Rectangle 22"/>
            <p:cNvSpPr/>
            <p:nvPr/>
          </p:nvSpPr>
          <p:spPr>
            <a:xfrm flipH="1">
              <a:off x="2000254" y="1"/>
              <a:ext cx="1738610" cy="1338828"/>
            </a:xfrm>
            <a:prstGeom prst="rect">
              <a:avLst/>
            </a:prstGeom>
            <a:solidFill>
              <a:srgbClr val="C0504D"/>
            </a:solidFill>
            <a:ln>
              <a:solidFill>
                <a:srgbClr val="C0504D"/>
              </a:solidFill>
            </a:ln>
          </p:spPr>
          <p:txBody>
            <a:bodyPr>
              <a:spAutoFit/>
            </a:bodyPr>
            <a:lstStyle/>
            <a:p>
              <a:pPr algn="ctr">
                <a:defRPr/>
              </a:pPr>
              <a:r>
                <a:rPr lang="id-ID" sz="2700" b="1" dirty="0">
                  <a:ln w="900" cmpd="sng">
                    <a:solidFill>
                      <a:srgbClr val="1C4C74">
                        <a:satMod val="190000"/>
                        <a:alpha val="55000"/>
                      </a:srgbClr>
                    </a:solidFill>
                    <a:prstDash val="solid"/>
                  </a:ln>
                  <a:solidFill>
                    <a:srgbClr val="FFC000"/>
                  </a:solidFill>
                  <a:effectLst>
                    <a:innerShdw blurRad="101600" dist="76200" dir="5400000">
                      <a:srgbClr val="1C4C74">
                        <a:satMod val="190000"/>
                        <a:tint val="100000"/>
                        <a:alpha val="74000"/>
                      </a:srgbClr>
                    </a:innerShdw>
                  </a:effectLst>
                  <a:latin typeface="Arial" panose="020B0604020202020204" pitchFamily="34" charset="0"/>
                  <a:ea typeface="MS PGothic" panose="020B0600070205080204" charset="-128"/>
                  <a:cs typeface="Arial" panose="020B0604020202020204" pitchFamily="34" charset="0"/>
                </a:rPr>
                <a:t>JABATAN ASN</a:t>
              </a:r>
              <a:r>
                <a:rPr lang="id-ID" sz="2700" b="1" dirty="0">
                  <a:ln w="900" cmpd="sng">
                    <a:solidFill>
                      <a:srgbClr val="1C4C74">
                        <a:satMod val="190000"/>
                        <a:alpha val="55000"/>
                      </a:srgbClr>
                    </a:solidFill>
                    <a:prstDash val="solid"/>
                  </a:ln>
                  <a:solidFill>
                    <a:srgbClr val="1C4C74">
                      <a:satMod val="200000"/>
                      <a:tint val="3000"/>
                    </a:srgbClr>
                  </a:solidFill>
                  <a:effectLst>
                    <a:innerShdw blurRad="101600" dist="76200" dir="5400000">
                      <a:srgbClr val="1C4C74">
                        <a:satMod val="190000"/>
                        <a:tint val="100000"/>
                        <a:alpha val="74000"/>
                      </a:srgbClr>
                    </a:innerShdw>
                  </a:effectLst>
                  <a:latin typeface="Arial" panose="020B0604020202020204" pitchFamily="34" charset="0"/>
                  <a:ea typeface="MS PGothic" panose="020B0600070205080204" charset="-128"/>
                  <a:cs typeface="Arial" panose="020B0604020202020204" pitchFamily="34" charset="0"/>
                </a:rPr>
                <a:t> </a:t>
              </a:r>
            </a:p>
            <a:p>
              <a:pPr algn="ctr">
                <a:defRPr/>
              </a:pPr>
              <a:r>
                <a:rPr lang="id-ID" sz="2700" b="1" dirty="0">
                  <a:ln w="900" cmpd="sng">
                    <a:solidFill>
                      <a:srgbClr val="1C4C74">
                        <a:satMod val="190000"/>
                        <a:alpha val="55000"/>
                      </a:srgbClr>
                    </a:solidFill>
                    <a:prstDash val="solid"/>
                  </a:ln>
                  <a:solidFill>
                    <a:srgbClr val="1C4C74">
                      <a:satMod val="200000"/>
                      <a:tint val="3000"/>
                    </a:srgbClr>
                  </a:solidFill>
                  <a:effectLst>
                    <a:innerShdw blurRad="101600" dist="76200" dir="5400000">
                      <a:srgbClr val="1C4C74">
                        <a:satMod val="190000"/>
                        <a:tint val="100000"/>
                        <a:alpha val="74000"/>
                      </a:srgbClr>
                    </a:innerShdw>
                  </a:effectLst>
                  <a:latin typeface="Arial" panose="020B0604020202020204" pitchFamily="34" charset="0"/>
                  <a:ea typeface="MS PGothic" panose="020B0600070205080204" charset="-128"/>
                  <a:cs typeface="Arial" panose="020B0604020202020204" pitchFamily="34" charset="0"/>
                </a:rPr>
                <a:t>UU 5/2014</a:t>
              </a:r>
              <a:endParaRPr lang="en-US" sz="2700" b="1" dirty="0">
                <a:ln w="900" cmpd="sng">
                  <a:solidFill>
                    <a:srgbClr val="1C4C74">
                      <a:satMod val="190000"/>
                      <a:alpha val="55000"/>
                    </a:srgbClr>
                  </a:solidFill>
                  <a:prstDash val="solid"/>
                </a:ln>
                <a:solidFill>
                  <a:srgbClr val="FFC000"/>
                </a:solidFill>
                <a:effectLst>
                  <a:innerShdw blurRad="101600" dist="76200" dir="5400000">
                    <a:srgbClr val="1C4C74">
                      <a:satMod val="190000"/>
                      <a:tint val="100000"/>
                      <a:alpha val="74000"/>
                    </a:srgbClr>
                  </a:innerShdw>
                </a:effectLst>
                <a:latin typeface="Arial" panose="020B0604020202020204" pitchFamily="34" charset="0"/>
                <a:ea typeface="MS PGothic" panose="020B0600070205080204" charset="-128"/>
                <a:cs typeface="Arial" panose="020B0604020202020204" pitchFamily="34" charset="0"/>
              </a:endParaRPr>
            </a:p>
          </p:txBody>
        </p:sp>
        <p:sp>
          <p:nvSpPr>
            <p:cNvPr id="35862" name="Oval 5"/>
            <p:cNvSpPr>
              <a:spLocks noChangeArrowheads="1"/>
            </p:cNvSpPr>
            <p:nvPr/>
          </p:nvSpPr>
          <p:spPr bwMode="auto">
            <a:xfrm>
              <a:off x="4240590" y="1790723"/>
              <a:ext cx="3275650" cy="3260669"/>
            </a:xfrm>
            <a:prstGeom prst="ellipse">
              <a:avLst/>
            </a:prstGeom>
            <a:noFill/>
            <a:ln w="76200">
              <a:solidFill>
                <a:schemeClr val="accent2"/>
              </a:solidFill>
              <a:rou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buFont typeface="Wingdings" panose="05000000000000000000" pitchFamily="2" charset="2"/>
                <a:buNone/>
              </a:pPr>
              <a:endParaRPr lang="id-ID" altLang="id-ID" sz="1350">
                <a:solidFill>
                  <a:srgbClr val="000000"/>
                </a:solidFill>
                <a:latin typeface="Arial" panose="020B0604020202020204" pitchFamily="34" charset="0"/>
                <a:ea typeface="MS PGothic" panose="020B0600070205080204" charset="-128"/>
                <a:cs typeface="Arial" panose="020B0604020202020204" pitchFamily="34" charset="0"/>
              </a:endParaRPr>
            </a:p>
          </p:txBody>
        </p:sp>
        <p:sp>
          <p:nvSpPr>
            <p:cNvPr id="35863" name="Down Arrow 6"/>
            <p:cNvSpPr>
              <a:spLocks noChangeArrowheads="1"/>
            </p:cNvSpPr>
            <p:nvPr/>
          </p:nvSpPr>
          <p:spPr bwMode="auto">
            <a:xfrm rot="1144255">
              <a:off x="6732985" y="1649016"/>
              <a:ext cx="344090" cy="377428"/>
            </a:xfrm>
            <a:prstGeom prst="downArrow">
              <a:avLst>
                <a:gd name="adj1" fmla="val 50000"/>
                <a:gd name="adj2" fmla="val 49959"/>
              </a:avLst>
            </a:prstGeom>
            <a:solidFill>
              <a:schemeClr val="bg2"/>
            </a:solidFill>
            <a:ln w="12700">
              <a:solidFill>
                <a:schemeClr val="tx1"/>
              </a:solidFill>
              <a:round/>
            </a:ln>
          </p:spPr>
          <p:txBody>
            <a:bodyPr wrap="none" anchor="ctr"/>
            <a:lstStyle/>
            <a:p>
              <a:pPr fontAlgn="base">
                <a:spcBef>
                  <a:spcPct val="0"/>
                </a:spcBef>
                <a:spcAft>
                  <a:spcPct val="0"/>
                </a:spcAft>
                <a:buFont typeface="Wingdings" panose="05000000000000000000" pitchFamily="2" charset="2"/>
                <a:buNone/>
              </a:pPr>
              <a:endParaRPr lang="id-ID" altLang="id-ID" sz="1350">
                <a:solidFill>
                  <a:srgbClr val="000000"/>
                </a:solidFill>
                <a:latin typeface="Arial" panose="020B0604020202020204" pitchFamily="34" charset="0"/>
                <a:ea typeface="MS PGothic" panose="020B0600070205080204" charset="-128"/>
                <a:cs typeface="Arial" panose="020B0604020202020204" pitchFamily="34" charset="0"/>
              </a:endParaRPr>
            </a:p>
          </p:txBody>
        </p:sp>
        <p:sp>
          <p:nvSpPr>
            <p:cNvPr id="35864" name="TextBox 2"/>
            <p:cNvSpPr txBox="1">
              <a:spLocks noChangeArrowheads="1"/>
            </p:cNvSpPr>
            <p:nvPr/>
          </p:nvSpPr>
          <p:spPr bwMode="auto">
            <a:xfrm>
              <a:off x="3032522" y="1997869"/>
              <a:ext cx="323850" cy="461665"/>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buFont typeface="Wingdings" panose="05000000000000000000" pitchFamily="2" charset="2"/>
                <a:buNone/>
              </a:pPr>
              <a:r>
                <a:rPr lang="en-US" altLang="id-ID" sz="2400" b="1">
                  <a:solidFill>
                    <a:srgbClr val="080808"/>
                  </a:solidFill>
                  <a:ea typeface="MS PGothic" panose="020B0600070205080204" charset="-128"/>
                </a:rPr>
                <a:t>1</a:t>
              </a:r>
            </a:p>
          </p:txBody>
        </p:sp>
        <p:sp>
          <p:nvSpPr>
            <p:cNvPr id="35865" name="TextBox 24"/>
            <p:cNvSpPr txBox="1">
              <a:spLocks noChangeArrowheads="1"/>
            </p:cNvSpPr>
            <p:nvPr/>
          </p:nvSpPr>
          <p:spPr bwMode="auto">
            <a:xfrm>
              <a:off x="5381625" y="540544"/>
              <a:ext cx="325041" cy="461665"/>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buFont typeface="Wingdings" panose="05000000000000000000" pitchFamily="2" charset="2"/>
                <a:buNone/>
              </a:pPr>
              <a:r>
                <a:rPr lang="en-US" altLang="id-ID" sz="2400" b="1">
                  <a:solidFill>
                    <a:srgbClr val="080808"/>
                  </a:solidFill>
                  <a:ea typeface="MS PGothic" panose="020B0600070205080204" charset="-128"/>
                </a:rPr>
                <a:t>3</a:t>
              </a:r>
            </a:p>
          </p:txBody>
        </p:sp>
        <p:sp>
          <p:nvSpPr>
            <p:cNvPr id="35866" name="TextBox 26"/>
            <p:cNvSpPr txBox="1">
              <a:spLocks noChangeArrowheads="1"/>
            </p:cNvSpPr>
            <p:nvPr/>
          </p:nvSpPr>
          <p:spPr bwMode="auto">
            <a:xfrm>
              <a:off x="6516291" y="1835944"/>
              <a:ext cx="323850" cy="461665"/>
            </a:xfrm>
            <a:prstGeom prst="rect">
              <a:avLst/>
            </a:prstGeom>
            <a:solidFill>
              <a:srgbClr val="FF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buFont typeface="Wingdings" panose="05000000000000000000" pitchFamily="2" charset="2"/>
                <a:buNone/>
              </a:pPr>
              <a:r>
                <a:rPr lang="en-US" altLang="id-ID" sz="2400" b="1">
                  <a:solidFill>
                    <a:srgbClr val="080808"/>
                  </a:solidFill>
                  <a:ea typeface="MS PGothic" panose="020B0600070205080204" charset="-128"/>
                </a:rPr>
                <a:t>2</a:t>
              </a:r>
            </a:p>
          </p:txBody>
        </p:sp>
        <p:pic>
          <p:nvPicPr>
            <p:cNvPr id="35867" name="Picture 4" descr="C:\Users\TOSHIBA\Desktop\ch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72187" y="0"/>
              <a:ext cx="107156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0784457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9" name="Group 30"/>
          <p:cNvGrpSpPr/>
          <p:nvPr/>
        </p:nvGrpSpPr>
        <p:grpSpPr bwMode="auto">
          <a:xfrm>
            <a:off x="2128571" y="950642"/>
            <a:ext cx="6729843" cy="2616158"/>
            <a:chOff x="1495871" y="697334"/>
            <a:chExt cx="8973398" cy="5895593"/>
          </a:xfrm>
        </p:grpSpPr>
        <p:grpSp>
          <p:nvGrpSpPr>
            <p:cNvPr id="31751" name="Group 6"/>
            <p:cNvGrpSpPr/>
            <p:nvPr/>
          </p:nvGrpSpPr>
          <p:grpSpPr bwMode="auto">
            <a:xfrm>
              <a:off x="1495871" y="1518111"/>
              <a:ext cx="8677224" cy="4819399"/>
              <a:chOff x="1783903" y="552439"/>
              <a:chExt cx="8677224" cy="4819399"/>
            </a:xfrm>
          </p:grpSpPr>
          <p:graphicFrame>
            <p:nvGraphicFramePr>
              <p:cNvPr id="2" name="Diagram 1"/>
              <p:cNvGraphicFramePr/>
              <p:nvPr/>
            </p:nvGraphicFramePr>
            <p:xfrm>
              <a:off x="1783903" y="1166439"/>
              <a:ext cx="8677224" cy="420539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Rectangle: Rounded Corners 5"/>
              <p:cNvSpPr/>
              <p:nvPr/>
            </p:nvSpPr>
            <p:spPr>
              <a:xfrm>
                <a:off x="2525862" y="2519683"/>
                <a:ext cx="1800280" cy="549150"/>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68569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Arial Unicode MS"/>
                    <a:cs typeface="+mn-cs"/>
                  </a:rPr>
                  <a:t>Pemula</a:t>
                </a:r>
                <a:endParaRPr kumimoji="0" lang="en-US" sz="1800" b="0" i="0" u="none" strike="noStrike" kern="1200" cap="none" spc="0" normalizeH="0" baseline="0" noProof="0" dirty="0">
                  <a:ln>
                    <a:noFill/>
                  </a:ln>
                  <a:solidFill>
                    <a:prstClr val="black"/>
                  </a:solidFill>
                  <a:effectLst/>
                  <a:uLnTx/>
                  <a:uFillTx/>
                  <a:latin typeface="Arial"/>
                  <a:ea typeface="Arial Unicode MS"/>
                  <a:cs typeface="+mn-cs"/>
                </a:endParaRPr>
              </a:p>
            </p:txBody>
          </p:sp>
          <p:sp>
            <p:nvSpPr>
              <p:cNvPr id="13" name="Rectangle: Rounded Corners 12"/>
              <p:cNvSpPr/>
              <p:nvPr/>
            </p:nvSpPr>
            <p:spPr>
              <a:xfrm>
                <a:off x="4080771" y="1838791"/>
                <a:ext cx="1944746" cy="549149"/>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68569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Arial Unicode MS"/>
                    <a:cs typeface="+mn-cs"/>
                  </a:rPr>
                  <a:t>Terampil</a:t>
                </a:r>
                <a:endParaRPr kumimoji="0" lang="en-US" sz="1800" b="0" i="0" u="none" strike="noStrike" kern="1200" cap="none" spc="0" normalizeH="0" baseline="0" noProof="0" dirty="0">
                  <a:ln>
                    <a:noFill/>
                  </a:ln>
                  <a:solidFill>
                    <a:prstClr val="black"/>
                  </a:solidFill>
                  <a:effectLst/>
                  <a:uLnTx/>
                  <a:uFillTx/>
                  <a:latin typeface="Arial"/>
                  <a:ea typeface="Arial Unicode MS"/>
                  <a:cs typeface="+mn-cs"/>
                </a:endParaRPr>
              </a:p>
            </p:txBody>
          </p:sp>
          <p:sp>
            <p:nvSpPr>
              <p:cNvPr id="14" name="Rectangle: Rounded Corners 13"/>
              <p:cNvSpPr/>
              <p:nvPr/>
            </p:nvSpPr>
            <p:spPr>
              <a:xfrm>
                <a:off x="5884409" y="1196790"/>
                <a:ext cx="1800280" cy="550738"/>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68569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Arial Unicode MS"/>
                    <a:cs typeface="+mn-cs"/>
                  </a:rPr>
                  <a:t>Mahir</a:t>
                </a:r>
                <a:endParaRPr kumimoji="0" lang="en-US" sz="1800" b="0" i="0" u="none" strike="noStrike" kern="1200" cap="none" spc="0" normalizeH="0" baseline="0" noProof="0" dirty="0">
                  <a:ln>
                    <a:noFill/>
                  </a:ln>
                  <a:solidFill>
                    <a:prstClr val="black"/>
                  </a:solidFill>
                  <a:effectLst/>
                  <a:uLnTx/>
                  <a:uFillTx/>
                  <a:latin typeface="Arial"/>
                  <a:ea typeface="Arial Unicode MS"/>
                  <a:cs typeface="+mn-cs"/>
                </a:endParaRPr>
              </a:p>
            </p:txBody>
          </p:sp>
          <p:sp>
            <p:nvSpPr>
              <p:cNvPr id="15" name="Rectangle: Rounded Corners 14"/>
              <p:cNvSpPr/>
              <p:nvPr/>
            </p:nvSpPr>
            <p:spPr>
              <a:xfrm>
                <a:off x="7621443" y="552439"/>
                <a:ext cx="2084451" cy="550738"/>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68569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Arial Unicode MS"/>
                    <a:cs typeface="+mn-cs"/>
                  </a:rPr>
                  <a:t>Penyelia</a:t>
                </a:r>
                <a:endParaRPr kumimoji="0" lang="en-US" sz="1800" b="0" i="0" u="none" strike="noStrike" kern="1200" cap="none" spc="0" normalizeH="0" baseline="0" noProof="0" dirty="0">
                  <a:ln>
                    <a:noFill/>
                  </a:ln>
                  <a:solidFill>
                    <a:prstClr val="black"/>
                  </a:solidFill>
                  <a:effectLst/>
                  <a:uLnTx/>
                  <a:uFillTx/>
                  <a:latin typeface="Arial"/>
                  <a:ea typeface="Arial Unicode MS"/>
                  <a:cs typeface="+mn-cs"/>
                </a:endParaRPr>
              </a:p>
            </p:txBody>
          </p:sp>
        </p:grpSp>
        <p:cxnSp>
          <p:nvCxnSpPr>
            <p:cNvPr id="21" name="Straight Connector 20"/>
            <p:cNvCxnSpPr/>
            <p:nvPr/>
          </p:nvCxnSpPr>
          <p:spPr>
            <a:xfrm>
              <a:off x="1709876" y="1344100"/>
              <a:ext cx="8055220" cy="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25" name="Rectangle: Rounded Corners 24"/>
            <p:cNvSpPr/>
            <p:nvPr/>
          </p:nvSpPr>
          <p:spPr>
            <a:xfrm>
              <a:off x="4041152" y="697334"/>
              <a:ext cx="3136996" cy="550737"/>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685698" rtl="0" eaLnBrk="1" fontAlgn="auto" latinLnBrk="0" hangingPunct="1">
                <a:lnSpc>
                  <a:spcPct val="100000"/>
                </a:lnSpc>
                <a:spcBef>
                  <a:spcPts val="0"/>
                </a:spcBef>
                <a:spcAft>
                  <a:spcPts val="0"/>
                </a:spcAft>
                <a:buClrTx/>
                <a:buSzTx/>
                <a:buFontTx/>
                <a:buNone/>
                <a:tabLst/>
                <a:defRPr/>
              </a:pPr>
              <a:r>
                <a:rPr kumimoji="0" lang="en-US" sz="1125" b="0" i="1" u="none" strike="noStrike" kern="1200" cap="none" spc="0" normalizeH="0" baseline="0" noProof="0" dirty="0">
                  <a:ln>
                    <a:noFill/>
                  </a:ln>
                  <a:solidFill>
                    <a:prstClr val="black"/>
                  </a:solidFill>
                  <a:effectLst/>
                  <a:uLnTx/>
                  <a:uFillTx/>
                  <a:latin typeface="AR CENA"/>
                  <a:ea typeface="Arial Unicode MS"/>
                  <a:cs typeface="+mn-cs"/>
                </a:rPr>
                <a:t>BUP 58 </a:t>
              </a:r>
              <a:r>
                <a:rPr kumimoji="0" lang="en-US" sz="1125" b="0" i="1" u="none" strike="noStrike" kern="1200" cap="none" spc="0" normalizeH="0" baseline="0" noProof="0" dirty="0" err="1">
                  <a:ln>
                    <a:noFill/>
                  </a:ln>
                  <a:solidFill>
                    <a:prstClr val="black"/>
                  </a:solidFill>
                  <a:effectLst/>
                  <a:uLnTx/>
                  <a:uFillTx/>
                  <a:latin typeface="AR CENA"/>
                  <a:ea typeface="Arial Unicode MS"/>
                  <a:cs typeface="+mn-cs"/>
                </a:rPr>
                <a:t>Tahun</a:t>
              </a:r>
              <a:endParaRPr kumimoji="0" lang="en-US" sz="1125" b="0" i="1" u="none" strike="noStrike" kern="1200" cap="none" spc="0" normalizeH="0" baseline="0" noProof="0" dirty="0">
                <a:ln>
                  <a:noFill/>
                </a:ln>
                <a:solidFill>
                  <a:prstClr val="black"/>
                </a:solidFill>
                <a:effectLst/>
                <a:uLnTx/>
                <a:uFillTx/>
                <a:latin typeface="AR CENA"/>
                <a:ea typeface="Arial Unicode MS"/>
                <a:cs typeface="+mn-cs"/>
              </a:endParaRPr>
            </a:p>
          </p:txBody>
        </p:sp>
        <p:cxnSp>
          <p:nvCxnSpPr>
            <p:cNvPr id="26" name="Straight Connector 25"/>
            <p:cNvCxnSpPr/>
            <p:nvPr/>
          </p:nvCxnSpPr>
          <p:spPr>
            <a:xfrm>
              <a:off x="1811636" y="5916574"/>
              <a:ext cx="4022847" cy="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028895" y="4570181"/>
              <a:ext cx="2011424" cy="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8040320" y="3847014"/>
              <a:ext cx="1720902" cy="0"/>
            </a:xfrm>
            <a:prstGeom prst="line">
              <a:avLst/>
            </a:prstGeom>
            <a:ln w="381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32" name="Rectangle: Rounded Corners 31"/>
            <p:cNvSpPr/>
            <p:nvPr/>
          </p:nvSpPr>
          <p:spPr>
            <a:xfrm>
              <a:off x="3038356" y="6042189"/>
              <a:ext cx="3136996" cy="550738"/>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685698" rtl="0" eaLnBrk="1" fontAlgn="auto" latinLnBrk="0" hangingPunct="1">
                <a:lnSpc>
                  <a:spcPct val="100000"/>
                </a:lnSpc>
                <a:spcBef>
                  <a:spcPts val="0"/>
                </a:spcBef>
                <a:spcAft>
                  <a:spcPts val="0"/>
                </a:spcAft>
                <a:buClrTx/>
                <a:buSzTx/>
                <a:buFontTx/>
                <a:buNone/>
                <a:tabLst/>
                <a:defRPr/>
              </a:pPr>
              <a:r>
                <a:rPr kumimoji="0" lang="en-US" sz="1125" b="0" i="1" u="none" strike="noStrike" kern="1200" cap="none" spc="0" normalizeH="0" baseline="0" noProof="0" dirty="0">
                  <a:ln>
                    <a:noFill/>
                  </a:ln>
                  <a:solidFill>
                    <a:prstClr val="black"/>
                  </a:solidFill>
                  <a:effectLst/>
                  <a:uLnTx/>
                  <a:uFillTx/>
                  <a:latin typeface="AR CENA"/>
                  <a:ea typeface="Arial Unicode MS"/>
                  <a:cs typeface="+mn-cs"/>
                </a:rPr>
                <a:t>BUP 58 </a:t>
              </a:r>
              <a:r>
                <a:rPr kumimoji="0" lang="en-US" sz="1125" b="0" i="1" u="none" strike="noStrike" kern="1200" cap="none" spc="0" normalizeH="0" baseline="0" noProof="0" dirty="0" err="1">
                  <a:ln>
                    <a:noFill/>
                  </a:ln>
                  <a:solidFill>
                    <a:prstClr val="black"/>
                  </a:solidFill>
                  <a:effectLst/>
                  <a:uLnTx/>
                  <a:uFillTx/>
                  <a:latin typeface="AR CENA"/>
                  <a:ea typeface="Arial Unicode MS"/>
                  <a:cs typeface="+mn-cs"/>
                </a:rPr>
                <a:t>Tahun</a:t>
              </a:r>
              <a:endParaRPr kumimoji="0" lang="en-US" sz="1125" b="0" i="1" u="none" strike="noStrike" kern="1200" cap="none" spc="0" normalizeH="0" baseline="0" noProof="0" dirty="0">
                <a:ln>
                  <a:noFill/>
                </a:ln>
                <a:solidFill>
                  <a:prstClr val="black"/>
                </a:solidFill>
                <a:effectLst/>
                <a:uLnTx/>
                <a:uFillTx/>
                <a:latin typeface="AR CENA"/>
                <a:ea typeface="Arial Unicode MS"/>
                <a:cs typeface="+mn-cs"/>
              </a:endParaRPr>
            </a:p>
          </p:txBody>
        </p:sp>
        <p:sp>
          <p:nvSpPr>
            <p:cNvPr id="33" name="Rectangle: Rounded Corners 32"/>
            <p:cNvSpPr/>
            <p:nvPr/>
          </p:nvSpPr>
          <p:spPr>
            <a:xfrm>
              <a:off x="5238640" y="4570181"/>
              <a:ext cx="3136996" cy="550737"/>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685698" rtl="0" eaLnBrk="1" fontAlgn="auto" latinLnBrk="0" hangingPunct="1">
                <a:lnSpc>
                  <a:spcPct val="100000"/>
                </a:lnSpc>
                <a:spcBef>
                  <a:spcPts val="0"/>
                </a:spcBef>
                <a:spcAft>
                  <a:spcPts val="0"/>
                </a:spcAft>
                <a:buClrTx/>
                <a:buSzTx/>
                <a:buFontTx/>
                <a:buNone/>
                <a:tabLst/>
                <a:defRPr/>
              </a:pPr>
              <a:r>
                <a:rPr kumimoji="0" lang="en-US" sz="1125" b="0" i="1" u="none" strike="noStrike" kern="1200" cap="none" spc="0" normalizeH="0" baseline="0" noProof="0" dirty="0">
                  <a:ln>
                    <a:noFill/>
                  </a:ln>
                  <a:solidFill>
                    <a:prstClr val="black"/>
                  </a:solidFill>
                  <a:effectLst/>
                  <a:uLnTx/>
                  <a:uFillTx/>
                  <a:latin typeface="AR CENA"/>
                  <a:ea typeface="Arial Unicode MS"/>
                  <a:cs typeface="+mn-cs"/>
                </a:rPr>
                <a:t>BUP 60 </a:t>
              </a:r>
              <a:r>
                <a:rPr kumimoji="0" lang="en-US" sz="1125" b="0" i="1" u="none" strike="noStrike" kern="1200" cap="none" spc="0" normalizeH="0" baseline="0" noProof="0" dirty="0" err="1">
                  <a:ln>
                    <a:noFill/>
                  </a:ln>
                  <a:solidFill>
                    <a:prstClr val="black"/>
                  </a:solidFill>
                  <a:effectLst/>
                  <a:uLnTx/>
                  <a:uFillTx/>
                  <a:latin typeface="AR CENA"/>
                  <a:ea typeface="Arial Unicode MS"/>
                  <a:cs typeface="+mn-cs"/>
                </a:rPr>
                <a:t>Tahun</a:t>
              </a:r>
              <a:endParaRPr kumimoji="0" lang="en-US" sz="1125" b="0" i="1" u="none" strike="noStrike" kern="1200" cap="none" spc="0" normalizeH="0" baseline="0" noProof="0" dirty="0">
                <a:ln>
                  <a:noFill/>
                </a:ln>
                <a:solidFill>
                  <a:prstClr val="black"/>
                </a:solidFill>
                <a:effectLst/>
                <a:uLnTx/>
                <a:uFillTx/>
                <a:latin typeface="AR CENA"/>
                <a:ea typeface="Arial Unicode MS"/>
                <a:cs typeface="+mn-cs"/>
              </a:endParaRPr>
            </a:p>
          </p:txBody>
        </p:sp>
        <p:sp>
          <p:nvSpPr>
            <p:cNvPr id="34" name="Rectangle: Rounded Corners 33"/>
            <p:cNvSpPr/>
            <p:nvPr/>
          </p:nvSpPr>
          <p:spPr>
            <a:xfrm>
              <a:off x="7332273" y="3904323"/>
              <a:ext cx="3136996" cy="550738"/>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anchor="ctr"/>
            <a:lstStyle/>
            <a:p>
              <a:pPr marL="0" marR="0" lvl="0" indent="0" algn="ctr" defTabSz="685698" rtl="0" eaLnBrk="1" fontAlgn="auto" latinLnBrk="0" hangingPunct="1">
                <a:lnSpc>
                  <a:spcPct val="100000"/>
                </a:lnSpc>
                <a:spcBef>
                  <a:spcPts val="0"/>
                </a:spcBef>
                <a:spcAft>
                  <a:spcPts val="0"/>
                </a:spcAft>
                <a:buClrTx/>
                <a:buSzTx/>
                <a:buFontTx/>
                <a:buNone/>
                <a:tabLst/>
                <a:defRPr/>
              </a:pPr>
              <a:r>
                <a:rPr kumimoji="0" lang="en-US" sz="1125" b="0" i="1" u="none" strike="noStrike" kern="1200" cap="none" spc="0" normalizeH="0" baseline="0" noProof="0" dirty="0">
                  <a:ln>
                    <a:noFill/>
                  </a:ln>
                  <a:solidFill>
                    <a:prstClr val="black"/>
                  </a:solidFill>
                  <a:effectLst/>
                  <a:uLnTx/>
                  <a:uFillTx/>
                  <a:latin typeface="AR CENA"/>
                  <a:ea typeface="Arial Unicode MS"/>
                  <a:cs typeface="+mn-cs"/>
                </a:rPr>
                <a:t>BUP 65 </a:t>
              </a:r>
              <a:r>
                <a:rPr kumimoji="0" lang="en-US" sz="1125" b="0" i="1" u="none" strike="noStrike" kern="1200" cap="none" spc="0" normalizeH="0" baseline="0" noProof="0" dirty="0" err="1">
                  <a:ln>
                    <a:noFill/>
                  </a:ln>
                  <a:solidFill>
                    <a:prstClr val="black"/>
                  </a:solidFill>
                  <a:effectLst/>
                  <a:uLnTx/>
                  <a:uFillTx/>
                  <a:latin typeface="AR CENA"/>
                  <a:ea typeface="Arial Unicode MS"/>
                  <a:cs typeface="+mn-cs"/>
                </a:rPr>
                <a:t>Tahun</a:t>
              </a:r>
              <a:endParaRPr kumimoji="0" lang="en-US" sz="1125" b="0" i="1" u="none" strike="noStrike" kern="1200" cap="none" spc="0" normalizeH="0" baseline="0" noProof="0" dirty="0">
                <a:ln>
                  <a:noFill/>
                </a:ln>
                <a:solidFill>
                  <a:prstClr val="black"/>
                </a:solidFill>
                <a:effectLst/>
                <a:uLnTx/>
                <a:uFillTx/>
                <a:latin typeface="AR CENA"/>
                <a:ea typeface="Arial Unicode MS"/>
                <a:cs typeface="+mn-cs"/>
              </a:endParaRPr>
            </a:p>
          </p:txBody>
        </p:sp>
      </p:grpSp>
      <p:sp>
        <p:nvSpPr>
          <p:cNvPr id="24" name="Rectangle 23"/>
          <p:cNvSpPr/>
          <p:nvPr/>
        </p:nvSpPr>
        <p:spPr>
          <a:xfrm flipH="1">
            <a:off x="2" y="278949"/>
            <a:ext cx="9398001" cy="589469"/>
          </a:xfrm>
          <a:prstGeom prst="rect">
            <a:avLst/>
          </a:prstGeom>
          <a:gradFill flip="none" rotWithShape="1">
            <a:gsLst>
              <a:gs pos="16000">
                <a:schemeClr val="accent2">
                  <a:alpha val="0"/>
                </a:schemeClr>
              </a:gs>
              <a:gs pos="43000">
                <a:schemeClr val="accent1">
                  <a:alpha val="76000"/>
                </a:schemeClr>
              </a:gs>
              <a:gs pos="94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971550" marR="0" lvl="0" indent="0" algn="l" defTabSz="685698" rtl="0" eaLnBrk="1" fontAlgn="auto" latinLnBrk="0" hangingPunct="1">
              <a:lnSpc>
                <a:spcPct val="100000"/>
              </a:lnSpc>
              <a:spcBef>
                <a:spcPts val="0"/>
              </a:spcBef>
              <a:spcAft>
                <a:spcPts val="0"/>
              </a:spcAft>
              <a:buClrTx/>
              <a:buSzTx/>
              <a:buFontTx/>
              <a:buNone/>
              <a:tabLst/>
              <a:defRPr/>
            </a:pPr>
            <a:r>
              <a:rPr kumimoji="0" lang="en-US" altLang="ko-KR" sz="2100" b="0" i="0" u="none" strike="noStrike" kern="1200" cap="none" spc="0" normalizeH="0" baseline="0" noProof="0" dirty="0">
                <a:ln>
                  <a:noFill/>
                </a:ln>
                <a:solidFill>
                  <a:prstClr val="white"/>
                </a:solidFill>
                <a:effectLst/>
                <a:uLnTx/>
                <a:uFillTx/>
                <a:latin typeface="Arial"/>
                <a:ea typeface="Arial Unicode MS"/>
                <a:cs typeface="+mn-cs"/>
              </a:rPr>
              <a:t>KATEGORI, JENJANG, KRITERIA, DAN </a:t>
            </a:r>
          </a:p>
          <a:p>
            <a:pPr marL="971550" marR="0" lvl="0" indent="0" algn="l" defTabSz="685698" rtl="0" eaLnBrk="1" fontAlgn="auto" latinLnBrk="0" hangingPunct="1">
              <a:lnSpc>
                <a:spcPct val="100000"/>
              </a:lnSpc>
              <a:spcBef>
                <a:spcPts val="0"/>
              </a:spcBef>
              <a:spcAft>
                <a:spcPts val="0"/>
              </a:spcAft>
              <a:buClrTx/>
              <a:buSzTx/>
              <a:buFontTx/>
              <a:buNone/>
              <a:tabLst/>
              <a:defRPr/>
            </a:pPr>
            <a:r>
              <a:rPr kumimoji="0" lang="en-US" altLang="ko-KR" sz="2100" b="0" i="0" u="none" strike="noStrike" kern="1200" cap="none" spc="0" normalizeH="0" baseline="0" noProof="0" dirty="0">
                <a:ln>
                  <a:noFill/>
                </a:ln>
                <a:solidFill>
                  <a:prstClr val="white"/>
                </a:solidFill>
                <a:effectLst/>
                <a:uLnTx/>
                <a:uFillTx/>
                <a:latin typeface="Arial"/>
                <a:ea typeface="Arial Unicode MS"/>
                <a:cs typeface="+mn-cs"/>
              </a:rPr>
              <a:t>KLASIFIKASI JF</a:t>
            </a:r>
            <a:endParaRPr kumimoji="0" lang="ko-KR" altLang="en-US" sz="2100" b="0" i="0" u="none" strike="noStrike" kern="1200" cap="none" spc="0" normalizeH="0" baseline="0" noProof="0" dirty="0">
              <a:ln>
                <a:noFill/>
              </a:ln>
              <a:solidFill>
                <a:prstClr val="white"/>
              </a:solidFill>
              <a:effectLst/>
              <a:uLnTx/>
              <a:uFillTx/>
              <a:latin typeface="Arial"/>
              <a:cs typeface="+mn-cs"/>
            </a:endParaRPr>
          </a:p>
        </p:txBody>
      </p:sp>
      <p:sp>
        <p:nvSpPr>
          <p:cNvPr id="31" name="TextBox 30"/>
          <p:cNvSpPr txBox="1"/>
          <p:nvPr/>
        </p:nvSpPr>
        <p:spPr>
          <a:xfrm>
            <a:off x="7152199" y="3348108"/>
            <a:ext cx="1850222" cy="319234"/>
          </a:xfrm>
          <a:prstGeom prst="roundRect">
            <a:avLst/>
          </a:prstGeom>
          <a:solidFill>
            <a:schemeClr val="accent4">
              <a:lumMod val="60000"/>
              <a:lumOff val="40000"/>
            </a:schemeClr>
          </a:solidFill>
          <a:ln w="38100">
            <a:solidFill>
              <a:schemeClr val="tx1"/>
            </a:solidFill>
          </a:ln>
        </p:spPr>
        <p:txBody>
          <a:bodyPr wrap="square" lIns="68577" tIns="34289" rIns="68577" bIns="34289" rtlCol="0">
            <a:spAutoFit/>
          </a:bodyPr>
          <a:lstStyle/>
          <a:p>
            <a:pPr marL="0" marR="0" lvl="0" indent="0" algn="ctr" defTabSz="685698" rtl="0" eaLnBrk="1" fontAlgn="auto" latinLnBrk="0" hangingPunct="1">
              <a:lnSpc>
                <a:spcPct val="100000"/>
              </a:lnSpc>
              <a:spcBef>
                <a:spcPts val="0"/>
              </a:spcBef>
              <a:spcAft>
                <a:spcPts val="0"/>
              </a:spcAft>
              <a:buClrTx/>
              <a:buSzTx/>
              <a:buFontTx/>
              <a:buNone/>
              <a:tabLst/>
              <a:defRPr/>
            </a:pPr>
            <a:r>
              <a:rPr kumimoji="0" lang="id-ID" sz="1425" b="0" i="0" u="none" strike="noStrike" kern="1200" cap="none" spc="0" normalizeH="0" baseline="0" noProof="0" dirty="0">
                <a:ln>
                  <a:noFill/>
                </a:ln>
                <a:solidFill>
                  <a:prstClr val="black"/>
                </a:solidFill>
                <a:effectLst/>
                <a:uLnTx/>
                <a:uFillTx/>
                <a:latin typeface="Arial"/>
                <a:ea typeface="Arial Unicode MS"/>
                <a:cs typeface="+mn-cs"/>
              </a:rPr>
              <a:t>Penetapan jenjang</a:t>
            </a:r>
          </a:p>
        </p:txBody>
      </p:sp>
      <p:sp>
        <p:nvSpPr>
          <p:cNvPr id="35" name="Round Diagonal Corner Rectangle 34"/>
          <p:cNvSpPr/>
          <p:nvPr/>
        </p:nvSpPr>
        <p:spPr>
          <a:xfrm>
            <a:off x="7152199" y="3653546"/>
            <a:ext cx="1829462" cy="1266719"/>
          </a:xfrm>
          <a:prstGeom prst="round2Diag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26999" tIns="26999" rIns="26999" bIns="26999" rtlCol="0" anchor="ctr"/>
          <a:lstStyle/>
          <a:p>
            <a:pPr marL="0" marR="0" lvl="0" indent="0" algn="l" defTabSz="68569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id-ID" sz="1425" b="0" i="0" u="none" strike="noStrike" kern="1200" cap="none" spc="0" normalizeH="0" baseline="0" noProof="0" dirty="0">
                <a:ln>
                  <a:noFill/>
                </a:ln>
                <a:solidFill>
                  <a:sysClr val="windowText" lastClr="000000"/>
                </a:solidFill>
                <a:effectLst/>
                <a:uLnTx/>
                <a:uFillTx/>
                <a:latin typeface="Arial"/>
                <a:ea typeface="Arial Unicode MS"/>
                <a:cs typeface="+mn-cs"/>
              </a:rPr>
              <a:t> </a:t>
            </a:r>
            <a:r>
              <a:rPr kumimoji="0" lang="id-ID" sz="1425" b="0" i="0" u="none" strike="noStrike" kern="1200" cap="none" spc="0" normalizeH="0" baseline="0" noProof="0" dirty="0" err="1">
                <a:ln>
                  <a:noFill/>
                </a:ln>
                <a:solidFill>
                  <a:sysClr val="windowText" lastClr="000000"/>
                </a:solidFill>
                <a:effectLst/>
                <a:uLnTx/>
                <a:uFillTx/>
                <a:latin typeface="Arial"/>
                <a:ea typeface="Arial Unicode MS"/>
                <a:cs typeface="+mn-cs"/>
              </a:rPr>
              <a:t>Resiko</a:t>
            </a:r>
            <a:r>
              <a:rPr kumimoji="0" lang="id-ID" sz="1425" b="0" i="0" u="none" strike="noStrike" kern="1200" cap="none" spc="0" normalizeH="0" baseline="0" noProof="0" dirty="0">
                <a:ln>
                  <a:noFill/>
                </a:ln>
                <a:solidFill>
                  <a:sysClr val="windowText" lastClr="000000"/>
                </a:solidFill>
                <a:effectLst/>
                <a:uLnTx/>
                <a:uFillTx/>
                <a:latin typeface="Arial"/>
                <a:ea typeface="Arial Unicode MS"/>
                <a:cs typeface="+mn-cs"/>
              </a:rPr>
              <a:t> Lingkungan</a:t>
            </a:r>
          </a:p>
          <a:p>
            <a:pPr marL="0" marR="0" lvl="0" indent="0" algn="l" defTabSz="68569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id-ID" sz="1425" b="0" i="0" u="none" strike="noStrike" kern="1200" cap="none" spc="0" normalizeH="0" baseline="0" noProof="0" dirty="0">
                <a:ln>
                  <a:noFill/>
                </a:ln>
                <a:solidFill>
                  <a:sysClr val="windowText" lastClr="000000"/>
                </a:solidFill>
                <a:effectLst/>
                <a:uLnTx/>
                <a:uFillTx/>
                <a:latin typeface="Arial"/>
                <a:ea typeface="Arial Unicode MS"/>
                <a:cs typeface="+mn-cs"/>
              </a:rPr>
              <a:t> </a:t>
            </a:r>
            <a:r>
              <a:rPr kumimoji="0" lang="id-ID" sz="1425" b="0" i="0" u="none" strike="noStrike" kern="1200" cap="none" spc="0" normalizeH="0" baseline="0" noProof="0" dirty="0" err="1">
                <a:ln>
                  <a:noFill/>
                </a:ln>
                <a:solidFill>
                  <a:sysClr val="windowText" lastClr="000000"/>
                </a:solidFill>
                <a:effectLst/>
                <a:uLnTx/>
                <a:uFillTx/>
                <a:latin typeface="Arial"/>
                <a:ea typeface="Arial Unicode MS"/>
                <a:cs typeface="+mn-cs"/>
              </a:rPr>
              <a:t>Resiko</a:t>
            </a:r>
            <a:r>
              <a:rPr kumimoji="0" lang="id-ID" sz="1425" b="0" i="0" u="none" strike="noStrike" kern="1200" cap="none" spc="0" normalizeH="0" baseline="0" noProof="0" dirty="0">
                <a:ln>
                  <a:noFill/>
                </a:ln>
                <a:solidFill>
                  <a:sysClr val="windowText" lastClr="000000"/>
                </a:solidFill>
                <a:effectLst/>
                <a:uLnTx/>
                <a:uFillTx/>
                <a:latin typeface="Arial"/>
                <a:ea typeface="Arial Unicode MS"/>
                <a:cs typeface="+mn-cs"/>
              </a:rPr>
              <a:t> Individu</a:t>
            </a:r>
          </a:p>
          <a:p>
            <a:pPr marL="0" marR="0" lvl="0" indent="0" algn="l" defTabSz="68569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id-ID" sz="1425" b="0" i="0" u="none" strike="noStrike" kern="1200" cap="none" spc="0" normalizeH="0" baseline="0" noProof="0" dirty="0">
                <a:ln>
                  <a:noFill/>
                </a:ln>
                <a:solidFill>
                  <a:sysClr val="windowText" lastClr="000000"/>
                </a:solidFill>
                <a:effectLst/>
                <a:uLnTx/>
                <a:uFillTx/>
                <a:latin typeface="Arial"/>
                <a:ea typeface="Arial Unicode MS"/>
                <a:cs typeface="+mn-cs"/>
              </a:rPr>
              <a:t> Tingkat Kesulitan</a:t>
            </a:r>
          </a:p>
          <a:p>
            <a:pPr marL="0" marR="0" lvl="0" indent="0" algn="l" defTabSz="68569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id-ID" sz="1425" b="0" i="0" u="none" strike="noStrike" kern="1200" cap="none" spc="0" normalizeH="0" baseline="0" noProof="0" dirty="0">
                <a:ln>
                  <a:noFill/>
                </a:ln>
                <a:solidFill>
                  <a:sysClr val="windowText" lastClr="000000"/>
                </a:solidFill>
                <a:effectLst/>
                <a:uLnTx/>
                <a:uFillTx/>
                <a:latin typeface="Arial"/>
                <a:ea typeface="Arial Unicode MS"/>
                <a:cs typeface="+mn-cs"/>
              </a:rPr>
              <a:t> Kompetensi</a:t>
            </a:r>
          </a:p>
          <a:p>
            <a:pPr marL="0" marR="0" lvl="0" indent="0" algn="l" defTabSz="68569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id-ID" sz="1425" b="0" i="0" u="none" strike="noStrike" kern="1200" cap="none" spc="0" normalizeH="0" baseline="0" noProof="0" dirty="0">
                <a:ln>
                  <a:noFill/>
                </a:ln>
                <a:solidFill>
                  <a:sysClr val="windowText" lastClr="000000"/>
                </a:solidFill>
                <a:effectLst/>
                <a:uLnTx/>
                <a:uFillTx/>
                <a:latin typeface="Arial"/>
                <a:ea typeface="Arial Unicode MS"/>
                <a:cs typeface="+mn-cs"/>
              </a:rPr>
              <a:t> Beban Kerja JF</a:t>
            </a:r>
          </a:p>
        </p:txBody>
      </p:sp>
      <p:sp>
        <p:nvSpPr>
          <p:cNvPr id="36" name="TextBox 35"/>
          <p:cNvSpPr txBox="1"/>
          <p:nvPr/>
        </p:nvSpPr>
        <p:spPr>
          <a:xfrm>
            <a:off x="187042" y="3653546"/>
            <a:ext cx="6965156" cy="1302482"/>
          </a:xfrm>
          <a:prstGeom prst="roundRect">
            <a:avLst/>
          </a:prstGeom>
          <a:solidFill>
            <a:srgbClr val="FFFF00"/>
          </a:solidFill>
          <a:ln w="12700">
            <a:solidFill>
              <a:schemeClr val="tx1"/>
            </a:solidFill>
          </a:ln>
        </p:spPr>
        <p:txBody>
          <a:bodyPr wrap="square" lIns="68577" tIns="34289" rIns="68577" bIns="34289" rtlCol="0">
            <a:spAutoFit/>
          </a:bodyPr>
          <a:lstStyle/>
          <a:p>
            <a:pPr marL="137160" marR="0" lvl="0" indent="-137160" algn="l" defTabSz="68569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TUSI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berkaitan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dengan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pelaksanaan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TUSI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Instansi</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Pemerintah</a:t>
            </a:r>
            <a:endParaRPr kumimoji="0" lang="id-ID" sz="1200" b="0" i="0" u="none" strike="noStrike" kern="1200" cap="none" spc="0" normalizeH="0" baseline="0" noProof="0" dirty="0">
              <a:ln>
                <a:noFill/>
              </a:ln>
              <a:solidFill>
                <a:prstClr val="black"/>
              </a:solidFill>
              <a:effectLst/>
              <a:uLnTx/>
              <a:uFillTx/>
              <a:latin typeface="Arial"/>
              <a:ea typeface="Arial Unicode MS"/>
              <a:cs typeface="+mn-cs"/>
            </a:endParaRPr>
          </a:p>
          <a:p>
            <a:pPr marL="137160" marR="0" lvl="0" indent="-137160" algn="l" defTabSz="68569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id-ID" sz="1200" b="0" i="0" u="none" strike="noStrike" kern="1200" cap="none" spc="0" normalizeH="0" baseline="0" noProof="0" dirty="0">
                <a:ln>
                  <a:noFill/>
                </a:ln>
                <a:solidFill>
                  <a:prstClr val="black"/>
                </a:solidFill>
                <a:effectLst/>
                <a:uLnTx/>
                <a:uFillTx/>
                <a:latin typeface="Arial"/>
                <a:ea typeface="Arial Unicode MS"/>
                <a:cs typeface="+mn-cs"/>
              </a:rPr>
              <a:t>M</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ensyaratkan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keahlian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keterampilan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tertentu</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dibuktikan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sertifikasi</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dan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atau</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penilaian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tertentu</a:t>
            </a:r>
            <a:endParaRPr kumimoji="0" lang="id-ID" sz="1200" b="0" i="0" u="none" strike="noStrike" kern="1200" cap="none" spc="0" normalizeH="0" baseline="0" noProof="0" dirty="0">
              <a:ln>
                <a:noFill/>
              </a:ln>
              <a:solidFill>
                <a:prstClr val="black"/>
              </a:solidFill>
              <a:effectLst/>
              <a:uLnTx/>
              <a:uFillTx/>
              <a:latin typeface="Arial"/>
              <a:ea typeface="Arial Unicode MS"/>
              <a:cs typeface="+mn-cs"/>
            </a:endParaRPr>
          </a:p>
          <a:p>
            <a:pPr marL="137160" marR="0" lvl="0" indent="-137160" algn="l" defTabSz="68569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id-ID" sz="1200" b="0" i="0" u="none" strike="noStrike" kern="1200" cap="none" spc="0" normalizeH="0" baseline="0" noProof="0" dirty="0">
                <a:ln>
                  <a:noFill/>
                </a:ln>
                <a:solidFill>
                  <a:prstClr val="black"/>
                </a:solidFill>
                <a:effectLst/>
                <a:uLnTx/>
                <a:uFillTx/>
                <a:latin typeface="Arial"/>
                <a:ea typeface="Arial Unicode MS"/>
                <a:cs typeface="+mn-cs"/>
              </a:rPr>
              <a:t>D</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apat</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disusun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dalam</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jenjang</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berdasarkan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tingkat</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kesulitan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dan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kompetensi</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endParaRPr kumimoji="0" lang="id-ID" sz="1200" b="0" i="0" u="none" strike="noStrike" kern="1200" cap="none" spc="0" normalizeH="0" baseline="0" noProof="0" dirty="0">
              <a:ln>
                <a:noFill/>
              </a:ln>
              <a:solidFill>
                <a:prstClr val="black"/>
              </a:solidFill>
              <a:effectLst/>
              <a:uLnTx/>
              <a:uFillTx/>
              <a:latin typeface="Arial"/>
              <a:ea typeface="Arial Unicode MS"/>
              <a:cs typeface="+mn-cs"/>
            </a:endParaRPr>
          </a:p>
          <a:p>
            <a:pPr marL="137160" marR="0" lvl="0" indent="-137160" algn="l" defTabSz="68569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id-ID" sz="1200" b="0" i="0" u="none" strike="noStrike" kern="1200" cap="none" spc="0" normalizeH="0" baseline="0" noProof="0" dirty="0" err="1">
                <a:ln>
                  <a:noFill/>
                </a:ln>
                <a:solidFill>
                  <a:prstClr val="black"/>
                </a:solidFill>
                <a:effectLst/>
                <a:uLnTx/>
                <a:uFillTx/>
                <a:latin typeface="Arial"/>
                <a:ea typeface="Arial Unicode MS"/>
                <a:cs typeface="+mn-cs"/>
              </a:rPr>
              <a:t>P</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elaksanaan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tugas</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bersifat</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mandiri</a:t>
            </a:r>
            <a:endParaRPr kumimoji="0" lang="en-US" sz="1200" b="0" i="0" u="none" strike="noStrike" kern="1200" cap="none" spc="0" normalizeH="0" baseline="0" noProof="0" dirty="0">
              <a:ln>
                <a:noFill/>
              </a:ln>
              <a:solidFill>
                <a:prstClr val="black"/>
              </a:solidFill>
              <a:effectLst/>
              <a:uLnTx/>
              <a:uFillTx/>
              <a:latin typeface="Arial"/>
              <a:ea typeface="Arial Unicode MS"/>
              <a:cs typeface="+mn-cs"/>
            </a:endParaRPr>
          </a:p>
          <a:p>
            <a:pPr marL="137160" marR="0" lvl="0" indent="-137160" algn="l" defTabSz="68569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id-ID" sz="1200" b="0" i="0" u="none" strike="noStrike" kern="1200" cap="none" spc="0" normalizeH="0" baseline="0" noProof="0" dirty="0" err="1">
                <a:ln>
                  <a:noFill/>
                </a:ln>
                <a:solidFill>
                  <a:prstClr val="black"/>
                </a:solidFill>
                <a:effectLst/>
                <a:uLnTx/>
                <a:uFillTx/>
                <a:latin typeface="Arial"/>
                <a:ea typeface="Arial Unicode MS"/>
                <a:cs typeface="+mn-cs"/>
              </a:rPr>
              <a:t>K</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egiatannya</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dapat</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diukur</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dengan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satuan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nilai</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atau</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akumulasi</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nilai</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dari</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butir</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kegiatan</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dalam</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bentuk</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angka</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 </a:t>
            </a:r>
            <a:r>
              <a:rPr kumimoji="0" lang="en-US" sz="1200" b="0" i="0" u="none" strike="noStrike" kern="1200" cap="none" spc="0" normalizeH="0" baseline="0" noProof="0" dirty="0" err="1">
                <a:ln>
                  <a:noFill/>
                </a:ln>
                <a:solidFill>
                  <a:prstClr val="black"/>
                </a:solidFill>
                <a:effectLst/>
                <a:uLnTx/>
                <a:uFillTx/>
                <a:latin typeface="Arial"/>
                <a:ea typeface="Arial Unicode MS"/>
                <a:cs typeface="+mn-cs"/>
              </a:rPr>
              <a:t>kredit</a:t>
            </a:r>
            <a:r>
              <a:rPr kumimoji="0" lang="en-US" sz="1200" b="0" i="0" u="none" strike="noStrike" kern="1200" cap="none" spc="0" normalizeH="0" baseline="0" noProof="0" dirty="0">
                <a:ln>
                  <a:noFill/>
                </a:ln>
                <a:solidFill>
                  <a:prstClr val="black"/>
                </a:solidFill>
                <a:effectLst/>
                <a:uLnTx/>
                <a:uFillTx/>
                <a:latin typeface="Arial"/>
                <a:ea typeface="Arial Unicode MS"/>
                <a:cs typeface="+mn-cs"/>
              </a:rPr>
              <a:t>.</a:t>
            </a:r>
            <a:endParaRPr kumimoji="0" lang="id-ID" sz="1200" b="0" i="0" u="none" strike="noStrike" kern="1200" cap="none" spc="0" normalizeH="0" baseline="0" noProof="0" dirty="0">
              <a:ln>
                <a:noFill/>
              </a:ln>
              <a:solidFill>
                <a:prstClr val="black"/>
              </a:solidFill>
              <a:effectLst/>
              <a:uLnTx/>
              <a:uFillTx/>
              <a:latin typeface="Arial"/>
              <a:ea typeface="Arial Unicode MS"/>
              <a:cs typeface="+mn-cs"/>
            </a:endParaRPr>
          </a:p>
        </p:txBody>
      </p:sp>
      <p:sp>
        <p:nvSpPr>
          <p:cNvPr id="37" name="Rounded Rectangle 36"/>
          <p:cNvSpPr/>
          <p:nvPr/>
        </p:nvSpPr>
        <p:spPr>
          <a:xfrm>
            <a:off x="259193" y="3296245"/>
            <a:ext cx="1285875" cy="365771"/>
          </a:xfrm>
          <a:prstGeom prst="roundRect">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0" marR="0" lvl="0" indent="0" algn="ctr" defTabSz="685698" rtl="0" eaLnBrk="1" fontAlgn="auto" latinLnBrk="0" hangingPunct="1">
              <a:lnSpc>
                <a:spcPct val="100000"/>
              </a:lnSpc>
              <a:spcBef>
                <a:spcPts val="0"/>
              </a:spcBef>
              <a:spcAft>
                <a:spcPts val="0"/>
              </a:spcAft>
              <a:buClrTx/>
              <a:buSzTx/>
              <a:buFontTx/>
              <a:buNone/>
              <a:tabLst/>
              <a:defRPr/>
            </a:pPr>
            <a:r>
              <a:rPr kumimoji="0" lang="id-ID" sz="1425" b="1" i="0" u="none" strike="noStrike" kern="1200" cap="none" spc="0" normalizeH="0" baseline="0" noProof="0" dirty="0">
                <a:ln>
                  <a:noFill/>
                </a:ln>
                <a:solidFill>
                  <a:prstClr val="white"/>
                </a:solidFill>
                <a:effectLst/>
                <a:uLnTx/>
                <a:uFillTx/>
                <a:latin typeface="Arial"/>
                <a:ea typeface="Arial Unicode MS"/>
                <a:cs typeface="+mn-cs"/>
              </a:rPr>
              <a:t>Kriteria JF</a:t>
            </a:r>
          </a:p>
        </p:txBody>
      </p:sp>
      <p:sp>
        <p:nvSpPr>
          <p:cNvPr id="38" name="Cloud Callout 37"/>
          <p:cNvSpPr/>
          <p:nvPr/>
        </p:nvSpPr>
        <p:spPr>
          <a:xfrm>
            <a:off x="775971" y="2356710"/>
            <a:ext cx="1352598" cy="839491"/>
          </a:xfrm>
          <a:prstGeom prst="cloudCallout">
            <a:avLst/>
          </a:prstGeom>
          <a:solidFill>
            <a:schemeClr val="accent4">
              <a:lumMod val="40000"/>
              <a:lumOff val="6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0" marR="0" lvl="0" indent="0" algn="ctr" defTabSz="685698" rtl="0" eaLnBrk="1" fontAlgn="auto" latinLnBrk="0" hangingPunct="1">
              <a:lnSpc>
                <a:spcPct val="100000"/>
              </a:lnSpc>
              <a:spcBef>
                <a:spcPts val="0"/>
              </a:spcBef>
              <a:spcAft>
                <a:spcPts val="0"/>
              </a:spcAft>
              <a:buClrTx/>
              <a:buSzTx/>
              <a:buFontTx/>
              <a:buNone/>
              <a:tabLst/>
              <a:defRPr/>
            </a:pPr>
            <a:r>
              <a:rPr kumimoji="0" lang="id-ID" sz="1425" b="0" i="0" u="none" strike="noStrike" kern="1200" cap="none" spc="0" normalizeH="0" baseline="0" noProof="0" dirty="0">
                <a:ln>
                  <a:noFill/>
                </a:ln>
                <a:solidFill>
                  <a:sysClr val="windowText" lastClr="000000"/>
                </a:solidFill>
                <a:effectLst/>
                <a:uLnTx/>
                <a:uFillTx/>
                <a:latin typeface="Arial"/>
                <a:ea typeface="Arial Unicode MS"/>
                <a:cs typeface="+mn-cs"/>
              </a:rPr>
              <a:t>1250 Jam Kerja</a:t>
            </a:r>
          </a:p>
        </p:txBody>
      </p:sp>
      <p:pic>
        <p:nvPicPr>
          <p:cNvPr id="39" name="Picture 2" descr="C:\Program Files (x86)\Microsoft Office\MEDIA\CAGCAT10\j0234131.wmf"/>
          <p:cNvPicPr>
            <a:picLocks noChangeAspect="1" noChangeArrowheads="1"/>
          </p:cNvPicPr>
          <p:nvPr/>
        </p:nvPicPr>
        <p:blipFill>
          <a:blip r:embed="rId8" cstate="print"/>
          <a:srcRect/>
          <a:stretch>
            <a:fillRect/>
          </a:stretch>
        </p:blipFill>
        <p:spPr bwMode="auto">
          <a:xfrm>
            <a:off x="447390" y="2363299"/>
            <a:ext cx="704962" cy="749666"/>
          </a:xfrm>
          <a:prstGeom prst="rect">
            <a:avLst/>
          </a:prstGeom>
          <a:noFill/>
        </p:spPr>
      </p:pic>
    </p:spTree>
    <p:extLst>
      <p:ext uri="{BB962C8B-B14F-4D97-AF65-F5344CB8AC3E}">
        <p14:creationId xmlns:p14="http://schemas.microsoft.com/office/powerpoint/2010/main" val="37098303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242050" y="1120429"/>
            <a:ext cx="8673353" cy="3621551"/>
          </a:xfrm>
          <a:prstGeom prst="roundRect">
            <a:avLst/>
          </a:prstGeom>
        </p:spPr>
        <p:style>
          <a:lnRef idx="0">
            <a:schemeClr val="accent4"/>
          </a:lnRef>
          <a:fillRef idx="3">
            <a:schemeClr val="accent4"/>
          </a:fillRef>
          <a:effectRef idx="3">
            <a:schemeClr val="accent4"/>
          </a:effectRef>
          <a:fontRef idx="minor">
            <a:schemeClr val="lt1"/>
          </a:fontRef>
        </p:style>
        <p:txBody>
          <a:bodyPr lIns="68577" tIns="34289" rIns="68577" bIns="34289" rtlCol="0" anchor="ctr"/>
          <a:lstStyle/>
          <a:p>
            <a:pPr marL="0" marR="0" lvl="0" indent="0" algn="ctr" defTabSz="685681" rtl="0" eaLnBrk="1" fontAlgn="auto" latinLnBrk="0" hangingPunct="1">
              <a:lnSpc>
                <a:spcPct val="100000"/>
              </a:lnSpc>
              <a:spcBef>
                <a:spcPts val="0"/>
              </a:spcBef>
              <a:spcAft>
                <a:spcPts val="0"/>
              </a:spcAft>
              <a:buClrTx/>
              <a:buSzTx/>
              <a:buFontTx/>
              <a:buNone/>
              <a:tabLst/>
              <a:defRPr/>
            </a:pPr>
            <a:endParaRPr kumimoji="0" lang="en-US" sz="1425" b="0" i="0" u="none" strike="noStrike" kern="1200" cap="none" spc="0" normalizeH="0" baseline="0" noProof="0">
              <a:ln>
                <a:noFill/>
              </a:ln>
              <a:solidFill>
                <a:prstClr val="white"/>
              </a:solidFill>
              <a:effectLst/>
              <a:uLnTx/>
              <a:uFillTx/>
              <a:latin typeface="Arial"/>
              <a:ea typeface="Arial Unicode MS"/>
              <a:cs typeface="+mn-cs"/>
            </a:endParaRPr>
          </a:p>
        </p:txBody>
      </p:sp>
      <p:sp>
        <p:nvSpPr>
          <p:cNvPr id="2" name="Rectangle 1"/>
          <p:cNvSpPr/>
          <p:nvPr/>
        </p:nvSpPr>
        <p:spPr>
          <a:xfrm>
            <a:off x="5697559" y="1175657"/>
            <a:ext cx="1705256" cy="2547258"/>
          </a:xfrm>
          <a:prstGeom prst="rect">
            <a:avLst/>
          </a:prstGeom>
        </p:spPr>
        <p:style>
          <a:lnRef idx="0">
            <a:schemeClr val="accent6"/>
          </a:lnRef>
          <a:fillRef idx="3">
            <a:schemeClr val="accent6"/>
          </a:fillRef>
          <a:effectRef idx="3">
            <a:schemeClr val="accent6"/>
          </a:effectRef>
          <a:fontRef idx="minor">
            <a:schemeClr val="lt1"/>
          </a:fontRef>
        </p:style>
        <p:txBody>
          <a:bodyPr lIns="68577" tIns="34289" rIns="68577" bIns="34289" rtlCol="0" anchor="ctr"/>
          <a:lstStyle/>
          <a:p>
            <a:pPr marL="0" marR="0" lvl="0" indent="0" algn="ctr" defTabSz="685681" rtl="0" eaLnBrk="1" fontAlgn="auto" latinLnBrk="0" hangingPunct="1">
              <a:lnSpc>
                <a:spcPct val="100000"/>
              </a:lnSpc>
              <a:spcBef>
                <a:spcPts val="0"/>
              </a:spcBef>
              <a:spcAft>
                <a:spcPts val="0"/>
              </a:spcAft>
              <a:buClrTx/>
              <a:buSzTx/>
              <a:buFontTx/>
              <a:buNone/>
              <a:tabLst/>
              <a:defRPr/>
            </a:pPr>
            <a:endParaRPr kumimoji="0" lang="en-US" sz="1425" b="0" i="0" u="none" strike="noStrike" kern="1200" cap="none" spc="0" normalizeH="0" baseline="0" noProof="0">
              <a:ln>
                <a:noFill/>
              </a:ln>
              <a:solidFill>
                <a:prstClr val="white"/>
              </a:solidFill>
              <a:effectLst/>
              <a:uLnTx/>
              <a:uFillTx/>
              <a:latin typeface="Arial"/>
              <a:ea typeface="Arial Unicode MS"/>
              <a:cs typeface="+mn-cs"/>
            </a:endParaRPr>
          </a:p>
        </p:txBody>
      </p:sp>
      <p:sp>
        <p:nvSpPr>
          <p:cNvPr id="70" name="Rectangle 69"/>
          <p:cNvSpPr/>
          <p:nvPr/>
        </p:nvSpPr>
        <p:spPr>
          <a:xfrm flipH="1">
            <a:off x="242049" y="278950"/>
            <a:ext cx="8596426" cy="589469"/>
          </a:xfrm>
          <a:prstGeom prst="rect">
            <a:avLst/>
          </a:prstGeom>
          <a:gradFill flip="none" rotWithShape="1">
            <a:gsLst>
              <a:gs pos="16000">
                <a:schemeClr val="accent2">
                  <a:alpha val="0"/>
                </a:schemeClr>
              </a:gs>
              <a:gs pos="43000">
                <a:schemeClr val="accent1">
                  <a:alpha val="76000"/>
                </a:schemeClr>
              </a:gs>
              <a:gs pos="94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1004863" marR="0" lvl="0" indent="0" algn="just" defTabSz="685681"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white"/>
                </a:solidFill>
                <a:effectLst/>
                <a:uLnTx/>
                <a:uFillTx/>
                <a:latin typeface="Arial"/>
                <a:ea typeface="Arial Unicode MS"/>
                <a:cs typeface="+mn-cs"/>
              </a:rPr>
              <a:t>KEDUDUKAN, TANGGUNG JAWAB, </a:t>
            </a:r>
            <a:endParaRPr kumimoji="0" lang="id-ID" sz="2100" b="1" i="0" u="none" strike="noStrike" kern="1200" cap="none" spc="0" normalizeH="0" baseline="0" noProof="0" dirty="0">
              <a:ln>
                <a:noFill/>
              </a:ln>
              <a:solidFill>
                <a:prstClr val="white"/>
              </a:solidFill>
              <a:effectLst/>
              <a:uLnTx/>
              <a:uFillTx/>
              <a:latin typeface="Arial"/>
              <a:ea typeface="Arial Unicode MS"/>
              <a:cs typeface="+mn-cs"/>
            </a:endParaRPr>
          </a:p>
          <a:p>
            <a:pPr marL="1004863" marR="0" lvl="0" indent="0" algn="just" defTabSz="685681"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white"/>
                </a:solidFill>
                <a:effectLst/>
                <a:uLnTx/>
                <a:uFillTx/>
                <a:latin typeface="Arial"/>
                <a:ea typeface="Arial Unicode MS"/>
                <a:cs typeface="+mn-cs"/>
              </a:rPr>
              <a:t>DAN TUGAS JF</a:t>
            </a:r>
            <a:endParaRPr kumimoji="0" lang="en-ID" sz="21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5" name="Round Same Side Corner Rectangle 4"/>
          <p:cNvSpPr/>
          <p:nvPr/>
        </p:nvSpPr>
        <p:spPr>
          <a:xfrm>
            <a:off x="530598" y="1565015"/>
            <a:ext cx="1714500" cy="523875"/>
          </a:xfrm>
          <a:prstGeom prst="round2Same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0" marR="0" lvl="0" indent="0" algn="ctr" defTabSz="685681" rtl="0" eaLnBrk="1" fontAlgn="auto" latinLnBrk="0" hangingPunct="1">
              <a:lnSpc>
                <a:spcPct val="100000"/>
              </a:lnSpc>
              <a:spcBef>
                <a:spcPts val="0"/>
              </a:spcBef>
              <a:spcAft>
                <a:spcPts val="0"/>
              </a:spcAft>
              <a:buClrTx/>
              <a:buSzTx/>
              <a:buFontTx/>
              <a:buNone/>
              <a:tabLst/>
              <a:defRPr/>
            </a:pPr>
            <a:r>
              <a:rPr kumimoji="0" lang="id-ID" sz="1500" b="1" i="0" u="none" strike="noStrike" kern="1200" cap="none" spc="0" normalizeH="0" baseline="0" noProof="0" dirty="0">
                <a:ln>
                  <a:noFill/>
                </a:ln>
                <a:solidFill>
                  <a:prstClr val="white"/>
                </a:solidFill>
                <a:effectLst/>
                <a:uLnTx/>
                <a:uFillTx/>
                <a:latin typeface="Arial"/>
                <a:ea typeface="Arial Unicode MS"/>
                <a:cs typeface="+mn-cs"/>
              </a:rPr>
              <a:t>JABATAN FUNGSIONAL</a:t>
            </a:r>
          </a:p>
        </p:txBody>
      </p:sp>
      <p:sp>
        <p:nvSpPr>
          <p:cNvPr id="6" name="TextBox 5"/>
          <p:cNvSpPr txBox="1"/>
          <p:nvPr/>
        </p:nvSpPr>
        <p:spPr>
          <a:xfrm>
            <a:off x="1663687" y="2963251"/>
            <a:ext cx="3381374" cy="804473"/>
          </a:xfrm>
          <a:prstGeom prst="round2DiagRect">
            <a:avLst/>
          </a:prstGeom>
          <a:solidFill>
            <a:srgbClr val="FFFF00"/>
          </a:solidFill>
        </p:spPr>
        <p:style>
          <a:lnRef idx="1">
            <a:schemeClr val="dk1"/>
          </a:lnRef>
          <a:fillRef idx="3">
            <a:schemeClr val="dk1"/>
          </a:fillRef>
          <a:effectRef idx="2">
            <a:schemeClr val="dk1"/>
          </a:effectRef>
          <a:fontRef idx="minor">
            <a:schemeClr val="lt1"/>
          </a:fontRef>
        </p:style>
        <p:txBody>
          <a:bodyPr wrap="square" lIns="68577" tIns="34289" rIns="68577" bIns="34289" rtlCol="0">
            <a:spAutoFit/>
          </a:bodyPr>
          <a:lstStyle/>
          <a:p>
            <a:pPr marL="0" marR="0" lvl="0" indent="0" algn="ctr" defTabSz="685681" rtl="0" eaLnBrk="1" fontAlgn="auto" latinLnBrk="0" hangingPunct="1">
              <a:lnSpc>
                <a:spcPct val="100000"/>
              </a:lnSpc>
              <a:spcBef>
                <a:spcPts val="0"/>
              </a:spcBef>
              <a:spcAft>
                <a:spcPts val="0"/>
              </a:spcAft>
              <a:buClrTx/>
              <a:buSzTx/>
              <a:buFontTx/>
              <a:buNone/>
              <a:tabLst/>
              <a:defRPr/>
            </a:pPr>
            <a:r>
              <a:rPr kumimoji="0" lang="en-US" sz="1425" b="0" i="0" u="none" strike="noStrike" kern="1200" cap="none" spc="0" normalizeH="0" baseline="0" noProof="0" dirty="0" err="1">
                <a:ln>
                  <a:noFill/>
                </a:ln>
                <a:solidFill>
                  <a:sysClr val="windowText" lastClr="000000"/>
                </a:solidFill>
                <a:effectLst/>
                <a:uLnTx/>
                <a:uFillTx/>
                <a:latin typeface="Arial"/>
                <a:ea typeface="Arial Unicode MS"/>
                <a:cs typeface="+mn-cs"/>
              </a:rPr>
              <a:t>memberikan</a:t>
            </a:r>
            <a:r>
              <a:rPr kumimoji="0" lang="en-US" sz="1425" b="0" i="0" u="none" strike="noStrike" kern="1200" cap="none" spc="0" normalizeH="0" baseline="0" noProof="0" dirty="0">
                <a:ln>
                  <a:noFill/>
                </a:ln>
                <a:solidFill>
                  <a:sysClr val="windowText" lastClr="000000"/>
                </a:solidFill>
                <a:effectLst/>
                <a:uLnTx/>
                <a:uFillTx/>
                <a:latin typeface="Arial"/>
                <a:ea typeface="Arial Unicode MS"/>
                <a:cs typeface="+mn-cs"/>
              </a:rPr>
              <a:t> </a:t>
            </a:r>
            <a:r>
              <a:rPr kumimoji="0" lang="en-US" sz="1425" b="0" i="0" u="none" strike="noStrike" kern="1200" cap="none" spc="0" normalizeH="0" baseline="0" noProof="0" dirty="0" err="1">
                <a:ln>
                  <a:noFill/>
                </a:ln>
                <a:solidFill>
                  <a:sysClr val="windowText" lastClr="000000"/>
                </a:solidFill>
                <a:effectLst/>
                <a:uLnTx/>
                <a:uFillTx/>
                <a:latin typeface="Arial"/>
                <a:ea typeface="Arial Unicode MS"/>
                <a:cs typeface="+mn-cs"/>
              </a:rPr>
              <a:t>pelayanan</a:t>
            </a:r>
            <a:r>
              <a:rPr kumimoji="0" lang="en-US" sz="1425" b="0" i="0" u="none" strike="noStrike" kern="1200" cap="none" spc="0" normalizeH="0" baseline="0" noProof="0" dirty="0">
                <a:ln>
                  <a:noFill/>
                </a:ln>
                <a:solidFill>
                  <a:sysClr val="windowText" lastClr="000000"/>
                </a:solidFill>
                <a:effectLst/>
                <a:uLnTx/>
                <a:uFillTx/>
                <a:latin typeface="Arial"/>
                <a:ea typeface="Arial Unicode MS"/>
                <a:cs typeface="+mn-cs"/>
              </a:rPr>
              <a:t> </a:t>
            </a:r>
            <a:r>
              <a:rPr kumimoji="0" lang="en-US" sz="1425" b="0" i="0" u="none" strike="noStrike" kern="1200" cap="none" spc="0" normalizeH="0" baseline="0" noProof="0" dirty="0" err="1">
                <a:ln>
                  <a:noFill/>
                </a:ln>
                <a:solidFill>
                  <a:sysClr val="windowText" lastClr="000000"/>
                </a:solidFill>
                <a:effectLst/>
                <a:uLnTx/>
                <a:uFillTx/>
                <a:latin typeface="Arial"/>
                <a:ea typeface="Arial Unicode MS"/>
                <a:cs typeface="+mn-cs"/>
              </a:rPr>
              <a:t>fungsional</a:t>
            </a:r>
            <a:r>
              <a:rPr kumimoji="0" lang="en-US" sz="1425" b="0" i="0" u="none" strike="noStrike" kern="1200" cap="none" spc="0" normalizeH="0" baseline="0" noProof="0" dirty="0">
                <a:ln>
                  <a:noFill/>
                </a:ln>
                <a:solidFill>
                  <a:sysClr val="windowText" lastClr="000000"/>
                </a:solidFill>
                <a:effectLst/>
                <a:uLnTx/>
                <a:uFillTx/>
                <a:latin typeface="Arial"/>
                <a:ea typeface="Arial Unicode MS"/>
                <a:cs typeface="+mn-cs"/>
              </a:rPr>
              <a:t> yang </a:t>
            </a:r>
            <a:r>
              <a:rPr kumimoji="0" lang="en-US" sz="1425" b="0" i="0" u="none" strike="noStrike" kern="1200" cap="none" spc="0" normalizeH="0" baseline="0" noProof="0" dirty="0" err="1">
                <a:ln>
                  <a:noFill/>
                </a:ln>
                <a:solidFill>
                  <a:sysClr val="windowText" lastClr="000000"/>
                </a:solidFill>
                <a:effectLst/>
                <a:uLnTx/>
                <a:uFillTx/>
                <a:latin typeface="Arial"/>
                <a:ea typeface="Arial Unicode MS"/>
                <a:cs typeface="+mn-cs"/>
              </a:rPr>
              <a:t>berdasarkan</a:t>
            </a:r>
            <a:r>
              <a:rPr kumimoji="0" lang="en-US" sz="1425" b="0" i="0" u="none" strike="noStrike" kern="1200" cap="none" spc="0" normalizeH="0" baseline="0" noProof="0" dirty="0">
                <a:ln>
                  <a:noFill/>
                </a:ln>
                <a:solidFill>
                  <a:sysClr val="windowText" lastClr="000000"/>
                </a:solidFill>
                <a:effectLst/>
                <a:uLnTx/>
                <a:uFillTx/>
                <a:latin typeface="Arial"/>
                <a:ea typeface="Arial Unicode MS"/>
                <a:cs typeface="+mn-cs"/>
              </a:rPr>
              <a:t> </a:t>
            </a:r>
            <a:r>
              <a:rPr kumimoji="0" lang="en-US" sz="1425" b="0" i="0" u="none" strike="noStrike" kern="1200" cap="none" spc="0" normalizeH="0" baseline="0" noProof="0" dirty="0" err="1">
                <a:ln>
                  <a:noFill/>
                </a:ln>
                <a:solidFill>
                  <a:sysClr val="windowText" lastClr="000000"/>
                </a:solidFill>
                <a:effectLst/>
                <a:uLnTx/>
                <a:uFillTx/>
                <a:latin typeface="Arial"/>
                <a:ea typeface="Arial Unicode MS"/>
                <a:cs typeface="+mn-cs"/>
              </a:rPr>
              <a:t>pada</a:t>
            </a:r>
            <a:r>
              <a:rPr kumimoji="0" lang="en-US" sz="1425" b="0" i="0" u="none" strike="noStrike" kern="1200" cap="none" spc="0" normalizeH="0" baseline="0" noProof="0" dirty="0">
                <a:ln>
                  <a:noFill/>
                </a:ln>
                <a:solidFill>
                  <a:sysClr val="windowText" lastClr="000000"/>
                </a:solidFill>
                <a:effectLst/>
                <a:uLnTx/>
                <a:uFillTx/>
                <a:latin typeface="Arial"/>
                <a:ea typeface="Arial Unicode MS"/>
                <a:cs typeface="+mn-cs"/>
              </a:rPr>
              <a:t> </a:t>
            </a:r>
            <a:r>
              <a:rPr kumimoji="0" lang="en-US" sz="1425" b="0" i="0" u="none" strike="noStrike" kern="1200" cap="none" spc="0" normalizeH="0" baseline="0" noProof="0" dirty="0" err="1">
                <a:ln>
                  <a:noFill/>
                </a:ln>
                <a:solidFill>
                  <a:sysClr val="windowText" lastClr="000000"/>
                </a:solidFill>
                <a:effectLst/>
                <a:uLnTx/>
                <a:uFillTx/>
                <a:latin typeface="Arial"/>
                <a:ea typeface="Arial Unicode MS"/>
                <a:cs typeface="+mn-cs"/>
              </a:rPr>
              <a:t>keahlian</a:t>
            </a:r>
            <a:r>
              <a:rPr kumimoji="0" lang="en-US" sz="1425" b="0" i="0" u="none" strike="noStrike" kern="1200" cap="none" spc="0" normalizeH="0" baseline="0" noProof="0" dirty="0">
                <a:ln>
                  <a:noFill/>
                </a:ln>
                <a:solidFill>
                  <a:sysClr val="windowText" lastClr="000000"/>
                </a:solidFill>
                <a:effectLst/>
                <a:uLnTx/>
                <a:uFillTx/>
                <a:latin typeface="Arial"/>
                <a:ea typeface="Arial Unicode MS"/>
                <a:cs typeface="+mn-cs"/>
              </a:rPr>
              <a:t> </a:t>
            </a:r>
            <a:r>
              <a:rPr kumimoji="0" lang="en-US" sz="1425" b="0" i="0" u="none" strike="noStrike" kern="1200" cap="none" spc="0" normalizeH="0" baseline="0" noProof="0" dirty="0" err="1">
                <a:ln>
                  <a:noFill/>
                </a:ln>
                <a:solidFill>
                  <a:sysClr val="windowText" lastClr="000000"/>
                </a:solidFill>
                <a:effectLst/>
                <a:uLnTx/>
                <a:uFillTx/>
                <a:latin typeface="Arial"/>
                <a:ea typeface="Arial Unicode MS"/>
                <a:cs typeface="+mn-cs"/>
              </a:rPr>
              <a:t>dan</a:t>
            </a:r>
            <a:r>
              <a:rPr kumimoji="0" lang="en-US" sz="1425" b="0" i="0" u="none" strike="noStrike" kern="1200" cap="none" spc="0" normalizeH="0" baseline="0" noProof="0" dirty="0">
                <a:ln>
                  <a:noFill/>
                </a:ln>
                <a:solidFill>
                  <a:sysClr val="windowText" lastClr="000000"/>
                </a:solidFill>
                <a:effectLst/>
                <a:uLnTx/>
                <a:uFillTx/>
                <a:latin typeface="Arial"/>
                <a:ea typeface="Arial Unicode MS"/>
                <a:cs typeface="+mn-cs"/>
              </a:rPr>
              <a:t> </a:t>
            </a:r>
            <a:r>
              <a:rPr kumimoji="0" lang="en-US" sz="1425" b="0" i="0" u="none" strike="noStrike" kern="1200" cap="none" spc="0" normalizeH="0" baseline="0" noProof="0" dirty="0" err="1">
                <a:ln>
                  <a:noFill/>
                </a:ln>
                <a:solidFill>
                  <a:sysClr val="windowText" lastClr="000000"/>
                </a:solidFill>
                <a:effectLst/>
                <a:uLnTx/>
                <a:uFillTx/>
                <a:latin typeface="Arial"/>
                <a:ea typeface="Arial Unicode MS"/>
                <a:cs typeface="+mn-cs"/>
              </a:rPr>
              <a:t>keterampilan</a:t>
            </a:r>
            <a:r>
              <a:rPr kumimoji="0" lang="en-US" sz="1425" b="0" i="0" u="none" strike="noStrike" kern="1200" cap="none" spc="0" normalizeH="0" baseline="0" noProof="0" dirty="0">
                <a:ln>
                  <a:noFill/>
                </a:ln>
                <a:solidFill>
                  <a:sysClr val="windowText" lastClr="000000"/>
                </a:solidFill>
                <a:effectLst/>
                <a:uLnTx/>
                <a:uFillTx/>
                <a:latin typeface="Arial"/>
                <a:ea typeface="Arial Unicode MS"/>
                <a:cs typeface="+mn-cs"/>
              </a:rPr>
              <a:t> </a:t>
            </a:r>
            <a:r>
              <a:rPr kumimoji="0" lang="en-US" sz="1425" b="0" i="0" u="none" strike="noStrike" kern="1200" cap="none" spc="0" normalizeH="0" baseline="0" noProof="0" dirty="0" err="1">
                <a:ln>
                  <a:noFill/>
                </a:ln>
                <a:solidFill>
                  <a:sysClr val="windowText" lastClr="000000"/>
                </a:solidFill>
                <a:effectLst/>
                <a:uLnTx/>
                <a:uFillTx/>
                <a:latin typeface="Arial"/>
                <a:ea typeface="Arial Unicode MS"/>
                <a:cs typeface="+mn-cs"/>
              </a:rPr>
              <a:t>tertentu</a:t>
            </a:r>
            <a:endParaRPr kumimoji="0" lang="id-ID" sz="1425" b="0" i="0" u="none" strike="noStrike" kern="1200" cap="none" spc="0" normalizeH="0" baseline="0" noProof="0" dirty="0">
              <a:ln>
                <a:noFill/>
              </a:ln>
              <a:solidFill>
                <a:sysClr val="windowText" lastClr="000000"/>
              </a:solidFill>
              <a:effectLst/>
              <a:uLnTx/>
              <a:uFillTx/>
              <a:latin typeface="Arial"/>
              <a:ea typeface="Arial Unicode MS"/>
              <a:cs typeface="+mn-cs"/>
            </a:endParaRPr>
          </a:p>
        </p:txBody>
      </p:sp>
      <p:sp>
        <p:nvSpPr>
          <p:cNvPr id="10" name="TextBox 9"/>
          <p:cNvSpPr txBox="1"/>
          <p:nvPr/>
        </p:nvSpPr>
        <p:spPr>
          <a:xfrm>
            <a:off x="2907600" y="2726974"/>
            <a:ext cx="852298" cy="319234"/>
          </a:xfrm>
          <a:prstGeom prst="roundRect">
            <a:avLst/>
          </a:prstGeom>
        </p:spPr>
        <p:style>
          <a:lnRef idx="3">
            <a:schemeClr val="lt1"/>
          </a:lnRef>
          <a:fillRef idx="1">
            <a:schemeClr val="accent2"/>
          </a:fillRef>
          <a:effectRef idx="1">
            <a:schemeClr val="accent2"/>
          </a:effectRef>
          <a:fontRef idx="minor">
            <a:schemeClr val="lt1"/>
          </a:fontRef>
        </p:style>
        <p:txBody>
          <a:bodyPr wrap="square" lIns="68577" tIns="34289" rIns="68577" bIns="34289" rtlCol="0">
            <a:spAutoFit/>
          </a:bodyPr>
          <a:lstStyle/>
          <a:p>
            <a:pPr marL="0" marR="0" lvl="0" indent="0" algn="ctr" defTabSz="685681" rtl="0" eaLnBrk="1" fontAlgn="auto" latinLnBrk="0" hangingPunct="1">
              <a:lnSpc>
                <a:spcPct val="100000"/>
              </a:lnSpc>
              <a:spcBef>
                <a:spcPts val="0"/>
              </a:spcBef>
              <a:spcAft>
                <a:spcPts val="0"/>
              </a:spcAft>
              <a:buClrTx/>
              <a:buSzTx/>
              <a:buFontTx/>
              <a:buNone/>
              <a:tabLst/>
              <a:defRPr/>
            </a:pPr>
            <a:r>
              <a:rPr kumimoji="0" lang="id-ID" sz="1425" b="0" i="0" u="none" strike="noStrike" kern="1200" cap="none" spc="0" normalizeH="0" baseline="0" noProof="0" dirty="0">
                <a:ln>
                  <a:noFill/>
                </a:ln>
                <a:solidFill>
                  <a:prstClr val="white"/>
                </a:solidFill>
                <a:effectLst/>
                <a:uLnTx/>
                <a:uFillTx/>
                <a:latin typeface="Arial"/>
                <a:ea typeface="Arial Unicode MS"/>
                <a:cs typeface="+mn-cs"/>
              </a:rPr>
              <a:t>TUGAS</a:t>
            </a:r>
          </a:p>
        </p:txBody>
      </p:sp>
      <p:sp>
        <p:nvSpPr>
          <p:cNvPr id="12" name="Right Arrow 11"/>
          <p:cNvSpPr/>
          <p:nvPr/>
        </p:nvSpPr>
        <p:spPr>
          <a:xfrm>
            <a:off x="2316818" y="1681504"/>
            <a:ext cx="3248025" cy="36359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0" marR="0" lvl="0" indent="0" algn="ctr" defTabSz="685681" rtl="0" eaLnBrk="1" fontAlgn="auto" latinLnBrk="0" hangingPunct="1">
              <a:lnSpc>
                <a:spcPct val="100000"/>
              </a:lnSpc>
              <a:spcBef>
                <a:spcPts val="0"/>
              </a:spcBef>
              <a:spcAft>
                <a:spcPts val="0"/>
              </a:spcAft>
              <a:buClrTx/>
              <a:buSzTx/>
              <a:buFontTx/>
              <a:buNone/>
              <a:tabLst/>
              <a:defRPr/>
            </a:pPr>
            <a:endParaRPr kumimoji="0" lang="id-ID" sz="1425" b="0" i="0" u="none" strike="noStrike" kern="1200" cap="none" spc="0" normalizeH="0" baseline="0" noProof="0">
              <a:ln>
                <a:noFill/>
              </a:ln>
              <a:solidFill>
                <a:prstClr val="white"/>
              </a:solidFill>
              <a:effectLst/>
              <a:uLnTx/>
              <a:uFillTx/>
              <a:latin typeface="Arial"/>
              <a:ea typeface="Arial Unicode MS"/>
              <a:cs typeface="+mn-cs"/>
            </a:endParaRPr>
          </a:p>
        </p:txBody>
      </p:sp>
      <p:sp>
        <p:nvSpPr>
          <p:cNvPr id="14" name="TextBox 13"/>
          <p:cNvSpPr txBox="1"/>
          <p:nvPr/>
        </p:nvSpPr>
        <p:spPr>
          <a:xfrm>
            <a:off x="3012141" y="1496048"/>
            <a:ext cx="1733550" cy="804473"/>
          </a:xfrm>
          <a:prstGeom prst="roundRect">
            <a:avLst/>
          </a:prstGeom>
        </p:spPr>
        <p:style>
          <a:lnRef idx="3">
            <a:schemeClr val="lt1"/>
          </a:lnRef>
          <a:fillRef idx="1">
            <a:schemeClr val="accent2"/>
          </a:fillRef>
          <a:effectRef idx="1">
            <a:schemeClr val="accent2"/>
          </a:effectRef>
          <a:fontRef idx="minor">
            <a:schemeClr val="lt1"/>
          </a:fontRef>
        </p:style>
        <p:txBody>
          <a:bodyPr wrap="square" lIns="68577" tIns="34289" rIns="68577" bIns="34289" rtlCol="0">
            <a:spAutoFit/>
          </a:bodyPr>
          <a:lstStyle/>
          <a:p>
            <a:pPr marL="0" marR="0" lvl="0" indent="0" algn="ctr" defTabSz="685681" rtl="0" eaLnBrk="1" fontAlgn="auto" latinLnBrk="0" hangingPunct="1">
              <a:lnSpc>
                <a:spcPct val="100000"/>
              </a:lnSpc>
              <a:spcBef>
                <a:spcPts val="0"/>
              </a:spcBef>
              <a:spcAft>
                <a:spcPts val="0"/>
              </a:spcAft>
              <a:buClrTx/>
              <a:buSzTx/>
              <a:buFontTx/>
              <a:buNone/>
              <a:tabLst/>
              <a:defRPr/>
            </a:pPr>
            <a:r>
              <a:rPr kumimoji="0" lang="id-ID" sz="1425" b="0" i="0" u="none" strike="noStrike" kern="1200" cap="none" spc="0" normalizeH="0" baseline="0" noProof="0" dirty="0">
                <a:ln>
                  <a:noFill/>
                </a:ln>
                <a:solidFill>
                  <a:prstClr val="white"/>
                </a:solidFill>
                <a:effectLst/>
                <a:uLnTx/>
                <a:uFillTx/>
                <a:latin typeface="Arial"/>
                <a:ea typeface="Arial Unicode MS"/>
                <a:cs typeface="+mn-cs"/>
              </a:rPr>
              <a:t>Berkedudukan dan Bertanggung jawab langsung</a:t>
            </a:r>
          </a:p>
        </p:txBody>
      </p:sp>
      <p:sp>
        <p:nvSpPr>
          <p:cNvPr id="21" name="TextBox 20"/>
          <p:cNvSpPr txBox="1"/>
          <p:nvPr/>
        </p:nvSpPr>
        <p:spPr>
          <a:xfrm>
            <a:off x="6073536" y="3287157"/>
            <a:ext cx="1016753" cy="319234"/>
          </a:xfrm>
          <a:prstGeom prst="roundRect">
            <a:avLst/>
          </a:prstGeom>
        </p:spPr>
        <p:style>
          <a:lnRef idx="0">
            <a:schemeClr val="dk1"/>
          </a:lnRef>
          <a:fillRef idx="3">
            <a:schemeClr val="dk1"/>
          </a:fillRef>
          <a:effectRef idx="3">
            <a:schemeClr val="dk1"/>
          </a:effectRef>
          <a:fontRef idx="minor">
            <a:schemeClr val="lt1"/>
          </a:fontRef>
        </p:style>
        <p:txBody>
          <a:bodyPr wrap="none" lIns="68577" tIns="34289" rIns="68577" bIns="34289" rtlCol="0">
            <a:spAutoFit/>
          </a:bodyPr>
          <a:lstStyle/>
          <a:p>
            <a:pPr marL="0" marR="0" lvl="0" indent="0" algn="l" defTabSz="685681" rtl="0" eaLnBrk="1" fontAlgn="auto" latinLnBrk="0" hangingPunct="1">
              <a:lnSpc>
                <a:spcPct val="100000"/>
              </a:lnSpc>
              <a:spcBef>
                <a:spcPts val="0"/>
              </a:spcBef>
              <a:spcAft>
                <a:spcPts val="0"/>
              </a:spcAft>
              <a:buClrTx/>
              <a:buSzTx/>
              <a:buFontTx/>
              <a:buNone/>
              <a:tabLst/>
              <a:defRPr/>
            </a:pPr>
            <a:r>
              <a:rPr kumimoji="0" lang="id-ID" sz="1425" b="0" i="0" u="none" strike="noStrike" kern="1200" cap="none" spc="0" normalizeH="0" baseline="0" noProof="0" dirty="0">
                <a:ln>
                  <a:noFill/>
                </a:ln>
                <a:solidFill>
                  <a:prstClr val="white"/>
                </a:solidFill>
                <a:effectLst/>
                <a:uLnTx/>
                <a:uFillTx/>
                <a:latin typeface="Arial"/>
                <a:ea typeface="Arial Unicode MS"/>
                <a:cs typeface="+mn-cs"/>
              </a:rPr>
              <a:t>Pengawas</a:t>
            </a:r>
          </a:p>
        </p:txBody>
      </p:sp>
      <p:sp>
        <p:nvSpPr>
          <p:cNvPr id="22" name="TextBox 21"/>
          <p:cNvSpPr txBox="1"/>
          <p:nvPr/>
        </p:nvSpPr>
        <p:spPr>
          <a:xfrm>
            <a:off x="5970268" y="2291485"/>
            <a:ext cx="1235958" cy="319234"/>
          </a:xfrm>
          <a:prstGeom prst="roundRect">
            <a:avLst/>
          </a:prstGeom>
        </p:spPr>
        <p:style>
          <a:lnRef idx="0">
            <a:schemeClr val="dk1"/>
          </a:lnRef>
          <a:fillRef idx="3">
            <a:schemeClr val="dk1"/>
          </a:fillRef>
          <a:effectRef idx="3">
            <a:schemeClr val="dk1"/>
          </a:effectRef>
          <a:fontRef idx="minor">
            <a:schemeClr val="lt1"/>
          </a:fontRef>
        </p:style>
        <p:txBody>
          <a:bodyPr wrap="none" lIns="68577" tIns="34289" rIns="68577" bIns="34289" rtlCol="0">
            <a:spAutoFit/>
          </a:bodyPr>
          <a:lstStyle/>
          <a:p>
            <a:pPr marL="0" marR="0" lvl="0" indent="0" algn="l" defTabSz="685681" rtl="0" eaLnBrk="1" fontAlgn="auto" latinLnBrk="0" hangingPunct="1">
              <a:lnSpc>
                <a:spcPct val="100000"/>
              </a:lnSpc>
              <a:spcBef>
                <a:spcPts val="0"/>
              </a:spcBef>
              <a:spcAft>
                <a:spcPts val="0"/>
              </a:spcAft>
              <a:buClrTx/>
              <a:buSzTx/>
              <a:buFontTx/>
              <a:buNone/>
              <a:tabLst/>
              <a:defRPr/>
            </a:pPr>
            <a:r>
              <a:rPr kumimoji="0" lang="id-ID" sz="1425" b="0" i="0" u="none" strike="noStrike" kern="1200" cap="none" spc="0" normalizeH="0" baseline="0" noProof="0" dirty="0">
                <a:ln>
                  <a:noFill/>
                </a:ln>
                <a:solidFill>
                  <a:prstClr val="white"/>
                </a:solidFill>
                <a:effectLst/>
                <a:uLnTx/>
                <a:uFillTx/>
                <a:latin typeface="Arial"/>
                <a:ea typeface="Arial Unicode MS"/>
                <a:cs typeface="+mn-cs"/>
              </a:rPr>
              <a:t>Administrator</a:t>
            </a:r>
          </a:p>
        </p:txBody>
      </p:sp>
      <p:sp>
        <p:nvSpPr>
          <p:cNvPr id="23" name="TextBox 22"/>
          <p:cNvSpPr txBox="1"/>
          <p:nvPr/>
        </p:nvSpPr>
        <p:spPr>
          <a:xfrm>
            <a:off x="5940013" y="1223931"/>
            <a:ext cx="1131317" cy="319234"/>
          </a:xfrm>
          <a:prstGeom prst="roundRect">
            <a:avLst/>
          </a:prstGeom>
        </p:spPr>
        <p:style>
          <a:lnRef idx="0">
            <a:schemeClr val="dk1"/>
          </a:lnRef>
          <a:fillRef idx="3">
            <a:schemeClr val="dk1"/>
          </a:fillRef>
          <a:effectRef idx="3">
            <a:schemeClr val="dk1"/>
          </a:effectRef>
          <a:fontRef idx="minor">
            <a:schemeClr val="lt1"/>
          </a:fontRef>
        </p:style>
        <p:txBody>
          <a:bodyPr wrap="none" lIns="68577" tIns="34289" rIns="68577" bIns="34289" rtlCol="0">
            <a:spAutoFit/>
          </a:bodyPr>
          <a:lstStyle/>
          <a:p>
            <a:pPr marL="0" marR="0" lvl="0" indent="0" algn="l" defTabSz="685681" rtl="0" eaLnBrk="1" fontAlgn="auto" latinLnBrk="0" hangingPunct="1">
              <a:lnSpc>
                <a:spcPct val="100000"/>
              </a:lnSpc>
              <a:spcBef>
                <a:spcPts val="0"/>
              </a:spcBef>
              <a:spcAft>
                <a:spcPts val="0"/>
              </a:spcAft>
              <a:buClrTx/>
              <a:buSzTx/>
              <a:buFontTx/>
              <a:buNone/>
              <a:tabLst/>
              <a:defRPr/>
            </a:pPr>
            <a:r>
              <a:rPr kumimoji="0" lang="id-ID" sz="1425" b="0" i="0" u="none" strike="noStrike" kern="1200" cap="none" spc="0" normalizeH="0" baseline="0" noProof="0" dirty="0">
                <a:ln>
                  <a:noFill/>
                </a:ln>
                <a:solidFill>
                  <a:prstClr val="white"/>
                </a:solidFill>
                <a:effectLst/>
                <a:uLnTx/>
                <a:uFillTx/>
                <a:latin typeface="Arial"/>
                <a:ea typeface="Arial Unicode MS"/>
                <a:cs typeface="+mn-cs"/>
              </a:rPr>
              <a:t>JPT Madya </a:t>
            </a:r>
          </a:p>
        </p:txBody>
      </p:sp>
      <p:sp>
        <p:nvSpPr>
          <p:cNvPr id="27" name="TextBox 26"/>
          <p:cNvSpPr txBox="1"/>
          <p:nvPr/>
        </p:nvSpPr>
        <p:spPr>
          <a:xfrm>
            <a:off x="2260313" y="3895513"/>
            <a:ext cx="2219325" cy="552031"/>
          </a:xfrm>
          <a:prstGeom prst="snip2SameRect">
            <a:avLst/>
          </a:prstGeom>
          <a:solidFill>
            <a:srgbClr val="FFFF00"/>
          </a:solidFill>
        </p:spPr>
        <p:style>
          <a:lnRef idx="1">
            <a:schemeClr val="dk1"/>
          </a:lnRef>
          <a:fillRef idx="3">
            <a:schemeClr val="dk1"/>
          </a:fillRef>
          <a:effectRef idx="2">
            <a:schemeClr val="dk1"/>
          </a:effectRef>
          <a:fontRef idx="minor">
            <a:schemeClr val="lt1"/>
          </a:fontRef>
        </p:style>
        <p:txBody>
          <a:bodyPr wrap="square" lIns="68577" tIns="34289" rIns="68577" bIns="34289" rtlCol="0">
            <a:spAutoFit/>
          </a:bodyPr>
          <a:lstStyle/>
          <a:p>
            <a:pPr marL="0" marR="0" lvl="0" indent="0" algn="ctr" defTabSz="685681" rtl="0" eaLnBrk="1" fontAlgn="auto" latinLnBrk="0" hangingPunct="1">
              <a:lnSpc>
                <a:spcPct val="100000"/>
              </a:lnSpc>
              <a:spcBef>
                <a:spcPts val="0"/>
              </a:spcBef>
              <a:spcAft>
                <a:spcPts val="0"/>
              </a:spcAft>
              <a:buClrTx/>
              <a:buSzTx/>
              <a:buFontTx/>
              <a:buNone/>
              <a:tabLst/>
              <a:defRPr/>
            </a:pPr>
            <a:r>
              <a:rPr kumimoji="0" lang="id-ID" sz="1425" b="0" i="0" u="none" strike="noStrike" kern="1200" cap="none" spc="0" normalizeH="0" baseline="0" noProof="0" dirty="0">
                <a:ln>
                  <a:noFill/>
                </a:ln>
                <a:solidFill>
                  <a:sysClr val="windowText" lastClr="000000"/>
                </a:solidFill>
                <a:effectLst/>
                <a:uLnTx/>
                <a:uFillTx/>
                <a:latin typeface="Arial"/>
                <a:ea typeface="Arial Unicode MS"/>
                <a:cs typeface="+mn-cs"/>
              </a:rPr>
              <a:t>JF merupakan jabatan karir bagi PNS</a:t>
            </a:r>
          </a:p>
        </p:txBody>
      </p:sp>
      <p:sp>
        <p:nvSpPr>
          <p:cNvPr id="28" name="Bent-Up Arrow 27"/>
          <p:cNvSpPr/>
          <p:nvPr/>
        </p:nvSpPr>
        <p:spPr>
          <a:xfrm rot="5400000">
            <a:off x="527560" y="2717203"/>
            <a:ext cx="2272259" cy="1138238"/>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0" marR="0" lvl="0" indent="0" algn="ctr" defTabSz="685681" rtl="0" eaLnBrk="1" fontAlgn="auto" latinLnBrk="0" hangingPunct="1">
              <a:lnSpc>
                <a:spcPct val="100000"/>
              </a:lnSpc>
              <a:spcBef>
                <a:spcPts val="0"/>
              </a:spcBef>
              <a:spcAft>
                <a:spcPts val="0"/>
              </a:spcAft>
              <a:buClrTx/>
              <a:buSzTx/>
              <a:buFontTx/>
              <a:buNone/>
              <a:tabLst/>
              <a:defRPr/>
            </a:pPr>
            <a:endParaRPr kumimoji="0" lang="id-ID" sz="1425" b="0" i="0" u="none" strike="noStrike" kern="1200" cap="none" spc="0" normalizeH="0" baseline="0" noProof="0">
              <a:ln>
                <a:noFill/>
              </a:ln>
              <a:solidFill>
                <a:prstClr val="white"/>
              </a:solidFill>
              <a:effectLst/>
              <a:uLnTx/>
              <a:uFillTx/>
              <a:latin typeface="Arial"/>
              <a:ea typeface="Arial Unicode MS"/>
              <a:cs typeface="+mn-cs"/>
            </a:endParaRPr>
          </a:p>
        </p:txBody>
      </p:sp>
      <p:cxnSp>
        <p:nvCxnSpPr>
          <p:cNvPr id="4" name="Straight Connector 3"/>
          <p:cNvCxnSpPr/>
          <p:nvPr/>
        </p:nvCxnSpPr>
        <p:spPr>
          <a:xfrm>
            <a:off x="5697559" y="1938301"/>
            <a:ext cx="1705256" cy="0"/>
          </a:xfrm>
          <a:prstGeom prst="line">
            <a:avLst/>
          </a:prstGeom>
          <a:ln w="38100">
            <a:prstDash val="dash"/>
          </a:ln>
        </p:spPr>
        <p:style>
          <a:lnRef idx="1">
            <a:schemeClr val="accent4"/>
          </a:lnRef>
          <a:fillRef idx="0">
            <a:schemeClr val="accent4"/>
          </a:fillRef>
          <a:effectRef idx="0">
            <a:schemeClr val="accent4"/>
          </a:effectRef>
          <a:fontRef idx="minor">
            <a:schemeClr val="tx1"/>
          </a:fontRef>
        </p:style>
      </p:cxnSp>
      <p:cxnSp>
        <p:nvCxnSpPr>
          <p:cNvPr id="29" name="Straight Connector 28"/>
          <p:cNvCxnSpPr/>
          <p:nvPr/>
        </p:nvCxnSpPr>
        <p:spPr>
          <a:xfrm>
            <a:off x="5697559" y="2947951"/>
            <a:ext cx="1705256" cy="0"/>
          </a:xfrm>
          <a:prstGeom prst="line">
            <a:avLst/>
          </a:prstGeom>
          <a:ln w="38100">
            <a:prstDash val="dash"/>
          </a:ln>
        </p:spPr>
        <p:style>
          <a:lnRef idx="1">
            <a:schemeClr val="accent4"/>
          </a:lnRef>
          <a:fillRef idx="0">
            <a:schemeClr val="accent4"/>
          </a:fillRef>
          <a:effectRef idx="0">
            <a:schemeClr val="accent4"/>
          </a:effectRef>
          <a:fontRef idx="minor">
            <a:schemeClr val="tx1"/>
          </a:fontRef>
        </p:style>
      </p:cxnSp>
      <p:cxnSp>
        <p:nvCxnSpPr>
          <p:cNvPr id="19" name="Connector: Elbow 18"/>
          <p:cNvCxnSpPr/>
          <p:nvPr/>
        </p:nvCxnSpPr>
        <p:spPr>
          <a:xfrm>
            <a:off x="5133703" y="3346338"/>
            <a:ext cx="1554480" cy="1076116"/>
          </a:xfrm>
          <a:prstGeom prst="bentConnector3">
            <a:avLst>
              <a:gd name="adj1" fmla="val 28151"/>
            </a:avLst>
          </a:prstGeom>
          <a:ln w="174625">
            <a:tailEnd type="triangle"/>
          </a:ln>
        </p:spPr>
        <p:style>
          <a:lnRef idx="1">
            <a:schemeClr val="accent1"/>
          </a:lnRef>
          <a:fillRef idx="0">
            <a:schemeClr val="accent1"/>
          </a:fillRef>
          <a:effectRef idx="0">
            <a:schemeClr val="accent1"/>
          </a:effectRef>
          <a:fontRef idx="minor">
            <a:schemeClr val="tx1"/>
          </a:fontRef>
        </p:style>
      </p:cxnSp>
      <p:sp>
        <p:nvSpPr>
          <p:cNvPr id="24" name="Cloud 23"/>
          <p:cNvSpPr/>
          <p:nvPr/>
        </p:nvSpPr>
        <p:spPr>
          <a:xfrm>
            <a:off x="6776825" y="3895510"/>
            <a:ext cx="1487697" cy="811172"/>
          </a:xfrm>
          <a:prstGeom prst="cloud">
            <a:avLst/>
          </a:prstGeom>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0" marR="0" lvl="0" indent="0" algn="ctr" defTabSz="685681" rtl="0" eaLnBrk="1" fontAlgn="auto" latinLnBrk="0" hangingPunct="1">
              <a:lnSpc>
                <a:spcPct val="100000"/>
              </a:lnSpc>
              <a:spcBef>
                <a:spcPts val="0"/>
              </a:spcBef>
              <a:spcAft>
                <a:spcPts val="0"/>
              </a:spcAft>
              <a:buClrTx/>
              <a:buSzTx/>
              <a:buFontTx/>
              <a:buNone/>
              <a:tabLst/>
              <a:defRPr/>
            </a:pPr>
            <a:r>
              <a:rPr kumimoji="0" lang="en-US" sz="1425" b="0" i="0" u="none" strike="noStrike" kern="1200" cap="none" spc="0" normalizeH="0" baseline="0" noProof="0" dirty="0">
                <a:ln>
                  <a:noFill/>
                </a:ln>
                <a:solidFill>
                  <a:prstClr val="white"/>
                </a:solidFill>
                <a:effectLst/>
                <a:uLnTx/>
                <a:uFillTx/>
                <a:latin typeface="Arial"/>
                <a:ea typeface="Arial Unicode MS"/>
                <a:cs typeface="+mn-cs"/>
              </a:rPr>
              <a:t>OUTPUT</a:t>
            </a:r>
          </a:p>
        </p:txBody>
      </p:sp>
      <p:sp>
        <p:nvSpPr>
          <p:cNvPr id="64" name="Rectangle 63"/>
          <p:cNvSpPr/>
          <p:nvPr/>
        </p:nvSpPr>
        <p:spPr>
          <a:xfrm>
            <a:off x="5133704" y="3930807"/>
            <a:ext cx="939831" cy="284969"/>
          </a:xfrm>
          <a:prstGeom prst="rect">
            <a:avLst/>
          </a:prstGeom>
          <a:ln w="38100">
            <a:solidFill>
              <a:schemeClr val="tx1"/>
            </a:solidFill>
          </a:ln>
        </p:spPr>
        <p:style>
          <a:lnRef idx="2">
            <a:schemeClr val="accent5">
              <a:shade val="50000"/>
            </a:schemeClr>
          </a:lnRef>
          <a:fillRef idx="1">
            <a:schemeClr val="accent5"/>
          </a:fillRef>
          <a:effectRef idx="0">
            <a:schemeClr val="accent5"/>
          </a:effectRef>
          <a:fontRef idx="minor">
            <a:schemeClr val="lt1"/>
          </a:fontRef>
        </p:style>
        <p:txBody>
          <a:bodyPr lIns="68577" tIns="34289" rIns="68577" bIns="34289" rtlCol="0" anchor="ctr"/>
          <a:lstStyle/>
          <a:p>
            <a:pPr marL="0" marR="0" lvl="0" indent="0" algn="ctr" defTabSz="685681" rtl="0" eaLnBrk="1" fontAlgn="auto" latinLnBrk="0" hangingPunct="1">
              <a:lnSpc>
                <a:spcPct val="100000"/>
              </a:lnSpc>
              <a:spcBef>
                <a:spcPts val="0"/>
              </a:spcBef>
              <a:spcAft>
                <a:spcPts val="0"/>
              </a:spcAft>
              <a:buClrTx/>
              <a:buSzTx/>
              <a:buFontTx/>
              <a:buNone/>
              <a:tabLst/>
              <a:defRPr/>
            </a:pPr>
            <a:r>
              <a:rPr kumimoji="0" lang="en-US" sz="1425" b="0" i="0" u="none" strike="noStrike" kern="1200" cap="none" spc="0" normalizeH="0" baseline="0" noProof="0" dirty="0" err="1">
                <a:ln>
                  <a:noFill/>
                </a:ln>
                <a:solidFill>
                  <a:prstClr val="black"/>
                </a:solidFill>
                <a:effectLst/>
                <a:uLnTx/>
                <a:uFillTx/>
                <a:latin typeface="Arial"/>
                <a:ea typeface="Arial Unicode MS"/>
                <a:cs typeface="+mn-cs"/>
              </a:rPr>
              <a:t>Berbasis</a:t>
            </a:r>
            <a:endParaRPr kumimoji="0" lang="en-US" sz="1425" b="0" i="0" u="none" strike="noStrike" kern="1200" cap="none" spc="0" normalizeH="0" baseline="0" noProof="0" dirty="0">
              <a:ln>
                <a:noFill/>
              </a:ln>
              <a:solidFill>
                <a:prstClr val="black"/>
              </a:solidFill>
              <a:effectLst/>
              <a:uLnTx/>
              <a:uFillTx/>
              <a:latin typeface="Arial"/>
              <a:ea typeface="Arial Unicode MS"/>
              <a:cs typeface="+mn-cs"/>
            </a:endParaRPr>
          </a:p>
        </p:txBody>
      </p:sp>
      <p:sp>
        <p:nvSpPr>
          <p:cNvPr id="20" name="TextBox 19"/>
          <p:cNvSpPr txBox="1"/>
          <p:nvPr/>
        </p:nvSpPr>
        <p:spPr>
          <a:xfrm>
            <a:off x="5970269" y="1652510"/>
            <a:ext cx="1224455" cy="319234"/>
          </a:xfrm>
          <a:prstGeom prst="roundRect">
            <a:avLst/>
          </a:prstGeom>
        </p:spPr>
        <p:style>
          <a:lnRef idx="0">
            <a:schemeClr val="dk1"/>
          </a:lnRef>
          <a:fillRef idx="3">
            <a:schemeClr val="dk1"/>
          </a:fillRef>
          <a:effectRef idx="3">
            <a:schemeClr val="dk1"/>
          </a:effectRef>
          <a:fontRef idx="minor">
            <a:schemeClr val="lt1"/>
          </a:fontRef>
        </p:style>
        <p:txBody>
          <a:bodyPr wrap="none" lIns="68577" tIns="34289" rIns="68577" bIns="34289" rtlCol="0">
            <a:spAutoFit/>
          </a:bodyPr>
          <a:lstStyle/>
          <a:p>
            <a:pPr marL="0" marR="0" lvl="0" indent="0" algn="l" defTabSz="685681" rtl="0" eaLnBrk="1" fontAlgn="auto" latinLnBrk="0" hangingPunct="1">
              <a:lnSpc>
                <a:spcPct val="100000"/>
              </a:lnSpc>
              <a:spcBef>
                <a:spcPts val="0"/>
              </a:spcBef>
              <a:spcAft>
                <a:spcPts val="0"/>
              </a:spcAft>
              <a:buClrTx/>
              <a:buSzTx/>
              <a:buFontTx/>
              <a:buNone/>
              <a:tabLst/>
              <a:defRPr/>
            </a:pPr>
            <a:r>
              <a:rPr kumimoji="0" lang="id-ID" sz="1425" b="0" i="0" u="none" strike="noStrike" kern="1200" cap="none" spc="0" normalizeH="0" baseline="0" noProof="0" dirty="0">
                <a:ln>
                  <a:noFill/>
                </a:ln>
                <a:solidFill>
                  <a:prstClr val="white"/>
                </a:solidFill>
                <a:effectLst/>
                <a:uLnTx/>
                <a:uFillTx/>
                <a:latin typeface="Arial"/>
                <a:ea typeface="Arial Unicode MS"/>
                <a:cs typeface="+mn-cs"/>
              </a:rPr>
              <a:t>JPT Pratama</a:t>
            </a:r>
          </a:p>
        </p:txBody>
      </p:sp>
    </p:spTree>
    <p:extLst>
      <p:ext uri="{BB962C8B-B14F-4D97-AF65-F5344CB8AC3E}">
        <p14:creationId xmlns:p14="http://schemas.microsoft.com/office/powerpoint/2010/main" val="108510274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Contents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3_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7_DividendVTI">
  <a:themeElements>
    <a:clrScheme name="Green">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ividend">
      <a:fillStyleLst>
        <a:solidFill>
          <a:schemeClr val="phClr"/>
        </a:solidFill>
        <a:gradFill rotWithShape="1">
          <a:gsLst>
            <a:gs pos="0">
              <a:schemeClr val="phClr">
                <a:tint val="68000"/>
                <a:alpha val="90000"/>
                <a:lumMod val="100000"/>
              </a:schemeClr>
            </a:gs>
            <a:gs pos="100000">
              <a:schemeClr val="phClr">
                <a:tint val="90000"/>
                <a:lumMod val="95000"/>
              </a:schemeClr>
            </a:gs>
          </a:gsLst>
          <a:lin ang="5400000" scaled="1"/>
        </a:gradFill>
        <a:gradFill rotWithShape="1">
          <a:gsLst>
            <a:gs pos="0">
              <a:schemeClr val="phClr">
                <a:tint val="98000"/>
                <a:lumMod val="110000"/>
              </a:schemeClr>
            </a:gs>
            <a:gs pos="84000">
              <a:schemeClr val="phClr">
                <a:shade val="90000"/>
                <a:lumMod val="88000"/>
              </a:schemeClr>
            </a:gs>
          </a:gsLst>
          <a:lin ang="5400000" scaled="0"/>
        </a:gradFill>
      </a:fillStyleLst>
      <a:lnStyleLst>
        <a:ln w="12700" cap="rnd" cmpd="sng" algn="ctr">
          <a:solidFill>
            <a:schemeClr val="phClr">
              <a:lumMod val="90000"/>
            </a:schemeClr>
          </a:solidFill>
          <a:prstDash val="solid"/>
        </a:ln>
        <a:ln w="22225"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55000"/>
              </a:srgbClr>
            </a:outerShdw>
          </a:effectLst>
        </a:effectStyle>
        <a:effectStyle>
          <a:effectLst>
            <a:outerShdw blurRad="88900" dist="38100" dir="5040000" rotWithShape="0">
              <a:srgbClr val="000000">
                <a:alpha val="60000"/>
              </a:srgbClr>
            </a:outerShdw>
          </a:effectLst>
          <a:scene3d>
            <a:camera prst="orthographicFront">
              <a:rot lat="0" lon="0" rev="0"/>
            </a:camera>
            <a:lightRig rig="threePt" dir="tl">
              <a:rot lat="0" lon="0" rev="1200000"/>
            </a:lightRig>
          </a:scene3d>
          <a:sp3d>
            <a:bevelT w="38100" h="50800"/>
          </a:sp3d>
        </a:effectStyle>
      </a:effectStyleLst>
      <a:bgFillStyleLst>
        <a:solidFill>
          <a:schemeClr val="phClr"/>
        </a:solidFill>
        <a:gradFill rotWithShape="1">
          <a:gsLst>
            <a:gs pos="0">
              <a:schemeClr val="phClr">
                <a:tint val="90000"/>
                <a:lumMod val="110000"/>
              </a:schemeClr>
            </a:gs>
            <a:gs pos="88000">
              <a:schemeClr val="phClr">
                <a:shade val="94000"/>
                <a:satMod val="110000"/>
                <a:lumMod val="88000"/>
              </a:schemeClr>
            </a:gs>
          </a:gsLst>
          <a:lin ang="5400000" scaled="0"/>
        </a:gradFill>
        <a:gradFill rotWithShape="1">
          <a:gsLst>
            <a:gs pos="0">
              <a:schemeClr val="phClr">
                <a:tint val="90000"/>
                <a:lumMod val="110000"/>
              </a:schemeClr>
            </a:gs>
            <a:gs pos="100000">
              <a:schemeClr val="phClr">
                <a:shade val="98000"/>
                <a:satMod val="110000"/>
                <a:lumMod val="8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_DividendVTI">
  <a:themeElements>
    <a:clrScheme name="Green">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ividend">
      <a:fillStyleLst>
        <a:solidFill>
          <a:schemeClr val="phClr"/>
        </a:solidFill>
        <a:gradFill rotWithShape="1">
          <a:gsLst>
            <a:gs pos="0">
              <a:schemeClr val="phClr">
                <a:tint val="68000"/>
                <a:alpha val="90000"/>
                <a:lumMod val="100000"/>
              </a:schemeClr>
            </a:gs>
            <a:gs pos="100000">
              <a:schemeClr val="phClr">
                <a:tint val="90000"/>
                <a:lumMod val="95000"/>
              </a:schemeClr>
            </a:gs>
          </a:gsLst>
          <a:lin ang="5400000" scaled="1"/>
        </a:gradFill>
        <a:gradFill rotWithShape="1">
          <a:gsLst>
            <a:gs pos="0">
              <a:schemeClr val="phClr">
                <a:tint val="98000"/>
                <a:lumMod val="110000"/>
              </a:schemeClr>
            </a:gs>
            <a:gs pos="84000">
              <a:schemeClr val="phClr">
                <a:shade val="90000"/>
                <a:lumMod val="88000"/>
              </a:schemeClr>
            </a:gs>
          </a:gsLst>
          <a:lin ang="5400000" scaled="0"/>
        </a:gradFill>
      </a:fillStyleLst>
      <a:lnStyleLst>
        <a:ln w="12700" cap="rnd" cmpd="sng" algn="ctr">
          <a:solidFill>
            <a:schemeClr val="phClr">
              <a:lumMod val="90000"/>
            </a:schemeClr>
          </a:solidFill>
          <a:prstDash val="solid"/>
        </a:ln>
        <a:ln w="22225"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55000"/>
              </a:srgbClr>
            </a:outerShdw>
          </a:effectLst>
        </a:effectStyle>
        <a:effectStyle>
          <a:effectLst>
            <a:outerShdw blurRad="88900" dist="38100" dir="5040000" rotWithShape="0">
              <a:srgbClr val="000000">
                <a:alpha val="60000"/>
              </a:srgbClr>
            </a:outerShdw>
          </a:effectLst>
          <a:scene3d>
            <a:camera prst="orthographicFront">
              <a:rot lat="0" lon="0" rev="0"/>
            </a:camera>
            <a:lightRig rig="threePt" dir="tl">
              <a:rot lat="0" lon="0" rev="1200000"/>
            </a:lightRig>
          </a:scene3d>
          <a:sp3d>
            <a:bevelT w="38100" h="50800"/>
          </a:sp3d>
        </a:effectStyle>
      </a:effectStyleLst>
      <a:bgFillStyleLst>
        <a:solidFill>
          <a:schemeClr val="phClr"/>
        </a:solidFill>
        <a:gradFill rotWithShape="1">
          <a:gsLst>
            <a:gs pos="0">
              <a:schemeClr val="phClr">
                <a:tint val="90000"/>
                <a:lumMod val="110000"/>
              </a:schemeClr>
            </a:gs>
            <a:gs pos="88000">
              <a:schemeClr val="phClr">
                <a:shade val="94000"/>
                <a:satMod val="110000"/>
                <a:lumMod val="88000"/>
              </a:schemeClr>
            </a:gs>
          </a:gsLst>
          <a:lin ang="5400000" scaled="0"/>
        </a:gradFill>
        <a:gradFill rotWithShape="1">
          <a:gsLst>
            <a:gs pos="0">
              <a:schemeClr val="phClr">
                <a:tint val="90000"/>
                <a:lumMod val="110000"/>
              </a:schemeClr>
            </a:gs>
            <a:gs pos="100000">
              <a:schemeClr val="phClr">
                <a:shade val="98000"/>
                <a:satMod val="110000"/>
                <a:lumMod val="8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DividendVTI" id="{97558BDE-0B66-457C-BB6F-7B1B22DAA9B8}" vid="{F53508A3-AC60-448A-AF37-934D5F1A0D5E}"/>
    </a:ext>
  </a:extLst>
</a:theme>
</file>

<file path=ppt/theme/theme13.xml><?xml version="1.0" encoding="utf-8"?>
<a:theme xmlns:a="http://schemas.openxmlformats.org/drawingml/2006/main" name="1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2_Contents Slide Master">
  <a:themeElements>
    <a:clrScheme name="Stock">
      <a:dk1>
        <a:sysClr val="windowText" lastClr="000000"/>
      </a:dk1>
      <a:lt1>
        <a:sysClr val="window" lastClr="FFFFFF"/>
      </a:lt1>
      <a:dk2>
        <a:srgbClr val="44546A"/>
      </a:dk2>
      <a:lt2>
        <a:srgbClr val="E7E6E6"/>
      </a:lt2>
      <a:accent1>
        <a:srgbClr val="4A5D62"/>
      </a:accent1>
      <a:accent2>
        <a:srgbClr val="4A7886"/>
      </a:accent2>
      <a:accent3>
        <a:srgbClr val="88BABE"/>
      </a:accent3>
      <a:accent4>
        <a:srgbClr val="9CCCD2"/>
      </a:accent4>
      <a:accent5>
        <a:srgbClr val="70AD47"/>
      </a:accent5>
      <a:accent6>
        <a:srgbClr val="EA0000"/>
      </a:accent6>
      <a:hlink>
        <a:srgbClr val="FFFFFF"/>
      </a:hlink>
      <a:folHlink>
        <a:srgbClr val="FFFFF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3_Contents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4_Contents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2_Office Theme">
  <a:themeElements>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3_Mowbray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Stay Creative by Slidesgo">
  <a:themeElements>
    <a:clrScheme name="Simple Light">
      <a:dk1>
        <a:srgbClr val="F6F2F3"/>
      </a:dk1>
      <a:lt1>
        <a:srgbClr val="0C343D"/>
      </a:lt1>
      <a:dk2>
        <a:srgbClr val="134F5C"/>
      </a:dk2>
      <a:lt2>
        <a:srgbClr val="45818E"/>
      </a:lt2>
      <a:accent1>
        <a:srgbClr val="AED8CC"/>
      </a:accent1>
      <a:accent2>
        <a:srgbClr val="A73F38"/>
      </a:accent2>
      <a:accent3>
        <a:srgbClr val="F28076"/>
      </a:accent3>
      <a:accent4>
        <a:srgbClr val="F3A031"/>
      </a:accent4>
      <a:accent5>
        <a:srgbClr val="FFC75C"/>
      </a:accent5>
      <a:accent6>
        <a:srgbClr val="FFCC82"/>
      </a:accent6>
      <a:hlink>
        <a:srgbClr val="0C343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2_Elegant Interorism">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Cover and End Slide Master">
  <a:themeElements>
    <a:clrScheme name="Real Estate">
      <a:dk1>
        <a:sysClr val="windowText" lastClr="000000"/>
      </a:dk1>
      <a:lt1>
        <a:sysClr val="window" lastClr="FFFFFF"/>
      </a:lt1>
      <a:dk2>
        <a:srgbClr val="1F497D"/>
      </a:dk2>
      <a:lt2>
        <a:srgbClr val="EEECE1"/>
      </a:lt2>
      <a:accent1>
        <a:srgbClr val="1CBBB4"/>
      </a:accent1>
      <a:accent2>
        <a:srgbClr val="48DCE2"/>
      </a:accent2>
      <a:accent3>
        <a:srgbClr val="9FEDF0"/>
      </a:accent3>
      <a:accent4>
        <a:srgbClr val="FEB856"/>
      </a:accent4>
      <a:accent5>
        <a:srgbClr val="576868"/>
      </a:accent5>
      <a:accent6>
        <a:srgbClr val="CBCBCB"/>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4_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5_Contents Slide Master">
  <a:themeElements>
    <a:clrScheme name="ALLPPT-COLOR-A30">
      <a:dk1>
        <a:sysClr val="windowText" lastClr="000000"/>
      </a:dk1>
      <a:lt1>
        <a:sysClr val="window" lastClr="FFFFFF"/>
      </a:lt1>
      <a:dk2>
        <a:srgbClr val="1F497D"/>
      </a:dk2>
      <a:lt2>
        <a:srgbClr val="EEECE1"/>
      </a:lt2>
      <a:accent1>
        <a:srgbClr val="85D8DE"/>
      </a:accent1>
      <a:accent2>
        <a:srgbClr val="85D8DE"/>
      </a:accent2>
      <a:accent3>
        <a:srgbClr val="85D8DE"/>
      </a:accent3>
      <a:accent4>
        <a:srgbClr val="85D8DE"/>
      </a:accent4>
      <a:accent5>
        <a:srgbClr val="85D8DE"/>
      </a:accent5>
      <a:accent6>
        <a:srgbClr val="85D8DE"/>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2_DividendVTI">
  <a:themeElements>
    <a:clrScheme name="Green">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ividend">
      <a:fillStyleLst>
        <a:solidFill>
          <a:schemeClr val="phClr"/>
        </a:solidFill>
        <a:gradFill rotWithShape="1">
          <a:gsLst>
            <a:gs pos="0">
              <a:schemeClr val="phClr">
                <a:tint val="68000"/>
                <a:alpha val="90000"/>
                <a:lumMod val="100000"/>
              </a:schemeClr>
            </a:gs>
            <a:gs pos="100000">
              <a:schemeClr val="phClr">
                <a:tint val="90000"/>
                <a:lumMod val="95000"/>
              </a:schemeClr>
            </a:gs>
          </a:gsLst>
          <a:lin ang="5400000" scaled="1"/>
        </a:gradFill>
        <a:gradFill rotWithShape="1">
          <a:gsLst>
            <a:gs pos="0">
              <a:schemeClr val="phClr">
                <a:tint val="98000"/>
                <a:lumMod val="110000"/>
              </a:schemeClr>
            </a:gs>
            <a:gs pos="84000">
              <a:schemeClr val="phClr">
                <a:shade val="90000"/>
                <a:lumMod val="88000"/>
              </a:schemeClr>
            </a:gs>
          </a:gsLst>
          <a:lin ang="5400000" scaled="0"/>
        </a:gradFill>
      </a:fillStyleLst>
      <a:lnStyleLst>
        <a:ln w="12700" cap="rnd" cmpd="sng" algn="ctr">
          <a:solidFill>
            <a:schemeClr val="phClr">
              <a:lumMod val="90000"/>
            </a:schemeClr>
          </a:solidFill>
          <a:prstDash val="solid"/>
        </a:ln>
        <a:ln w="22225"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55000"/>
              </a:srgbClr>
            </a:outerShdw>
          </a:effectLst>
        </a:effectStyle>
        <a:effectStyle>
          <a:effectLst>
            <a:outerShdw blurRad="88900" dist="38100" dir="5040000" rotWithShape="0">
              <a:srgbClr val="000000">
                <a:alpha val="60000"/>
              </a:srgbClr>
            </a:outerShdw>
          </a:effectLst>
          <a:scene3d>
            <a:camera prst="orthographicFront">
              <a:rot lat="0" lon="0" rev="0"/>
            </a:camera>
            <a:lightRig rig="threePt" dir="tl">
              <a:rot lat="0" lon="0" rev="1200000"/>
            </a:lightRig>
          </a:scene3d>
          <a:sp3d>
            <a:bevelT w="38100" h="50800"/>
          </a:sp3d>
        </a:effectStyle>
      </a:effectStyleLst>
      <a:bgFillStyleLst>
        <a:solidFill>
          <a:schemeClr val="phClr"/>
        </a:solidFill>
        <a:gradFill rotWithShape="1">
          <a:gsLst>
            <a:gs pos="0">
              <a:schemeClr val="phClr">
                <a:tint val="90000"/>
                <a:lumMod val="110000"/>
              </a:schemeClr>
            </a:gs>
            <a:gs pos="88000">
              <a:schemeClr val="phClr">
                <a:shade val="94000"/>
                <a:satMod val="110000"/>
                <a:lumMod val="88000"/>
              </a:schemeClr>
            </a:gs>
          </a:gsLst>
          <a:lin ang="5400000" scaled="0"/>
        </a:gradFill>
        <a:gradFill rotWithShape="1">
          <a:gsLst>
            <a:gs pos="0">
              <a:schemeClr val="phClr">
                <a:tint val="90000"/>
                <a:lumMod val="110000"/>
              </a:schemeClr>
            </a:gs>
            <a:gs pos="100000">
              <a:schemeClr val="phClr">
                <a:shade val="98000"/>
                <a:satMod val="110000"/>
                <a:lumMod val="8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DividendVTI" id="{97558BDE-0B66-457C-BB6F-7B1B22DAA9B8}" vid="{F53508A3-AC60-448A-AF37-934D5F1A0D5E}"/>
    </a:ext>
  </a:extLst>
</a:theme>
</file>

<file path=ppt/theme/theme28.xml><?xml version="1.0" encoding="utf-8"?>
<a:theme xmlns:a="http://schemas.openxmlformats.org/drawingml/2006/main" name="6_Contents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4_Office Theme">
  <a:themeElements>
    <a:clrScheme name="MENKES">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9_Office Theme">
  <a:themeElements>
    <a:clrScheme name="Red Orange">
      <a:dk1>
        <a:sysClr val="windowText" lastClr="000000"/>
      </a:dk1>
      <a:lt1>
        <a:sysClr val="window" lastClr="FFFFFF"/>
      </a:lt1>
      <a:dk2>
        <a:srgbClr val="505046"/>
      </a:dk2>
      <a:lt2>
        <a:srgbClr val="EEECE1"/>
      </a:lt2>
      <a:accent1>
        <a:srgbClr val="E84C22"/>
      </a:accent1>
      <a:accent2>
        <a:srgbClr val="FFBD47"/>
      </a:accent2>
      <a:accent3>
        <a:srgbClr val="B64926"/>
      </a:accent3>
      <a:accent4>
        <a:srgbClr val="FF8427"/>
      </a:accent4>
      <a:accent5>
        <a:srgbClr val="CC9900"/>
      </a:accent5>
      <a:accent6>
        <a:srgbClr val="B22600"/>
      </a:accent6>
      <a:hlink>
        <a:srgbClr val="CC9900"/>
      </a:hlink>
      <a:folHlink>
        <a:srgbClr val="666699"/>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AE6F2518-B084-4896-AF52-66CC2144AA26}"/>
    </a:ext>
  </a:extLst>
</a:theme>
</file>

<file path=ppt/theme/theme6.xml><?xml version="1.0" encoding="utf-8"?>
<a:theme xmlns:a="http://schemas.openxmlformats.org/drawingml/2006/main" name="1_Contents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0_Office Theme">
  <a:themeElements>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2_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771</TotalTime>
  <Words>4197</Words>
  <Application>Microsoft Office PowerPoint</Application>
  <PresentationFormat>On-screen Show (16:9)</PresentationFormat>
  <Paragraphs>1079</Paragraphs>
  <Slides>54</Slides>
  <Notes>9</Notes>
  <HiddenSlides>0</HiddenSlides>
  <MMClips>0</MMClips>
  <ScaleCrop>false</ScaleCrop>
  <HeadingPairs>
    <vt:vector size="8" baseType="variant">
      <vt:variant>
        <vt:lpstr>Fonts Used</vt:lpstr>
      </vt:variant>
      <vt:variant>
        <vt:i4>43</vt:i4>
      </vt:variant>
      <vt:variant>
        <vt:lpstr>Theme</vt:lpstr>
      </vt:variant>
      <vt:variant>
        <vt:i4>29</vt:i4>
      </vt:variant>
      <vt:variant>
        <vt:lpstr>Embedded OLE Servers</vt:lpstr>
      </vt:variant>
      <vt:variant>
        <vt:i4>1</vt:i4>
      </vt:variant>
      <vt:variant>
        <vt:lpstr>Slide Titles</vt:lpstr>
      </vt:variant>
      <vt:variant>
        <vt:i4>54</vt:i4>
      </vt:variant>
    </vt:vector>
  </HeadingPairs>
  <TitlesOfParts>
    <vt:vector size="127" baseType="lpstr">
      <vt:lpstr>MingLiU_HKSCS-ExtB</vt:lpstr>
      <vt:lpstr>Adobe Fan Heiti Std B</vt:lpstr>
      <vt:lpstr>Aharoni</vt:lpstr>
      <vt:lpstr>AR CENA</vt:lpstr>
      <vt:lpstr>Arial</vt:lpstr>
      <vt:lpstr>Arial Black</vt:lpstr>
      <vt:lpstr>Arial Narrow</vt:lpstr>
      <vt:lpstr>Bahiana</vt:lpstr>
      <vt:lpstr>Bahnschrift</vt:lpstr>
      <vt:lpstr>Bahnschrift Light</vt:lpstr>
      <vt:lpstr>Baskerville Old Face</vt:lpstr>
      <vt:lpstr>Bellota</vt:lpstr>
      <vt:lpstr>Berlin Sans FB</vt:lpstr>
      <vt:lpstr>Bernard MT Condensed</vt:lpstr>
      <vt:lpstr>Book Antiqua</vt:lpstr>
      <vt:lpstr>Bookman Old Style</vt:lpstr>
      <vt:lpstr>Calibri</vt:lpstr>
      <vt:lpstr>Calibri Light</vt:lpstr>
      <vt:lpstr>Clarendon Condensed</vt:lpstr>
      <vt:lpstr>Cooper Black</vt:lpstr>
      <vt:lpstr>Corbel</vt:lpstr>
      <vt:lpstr>Courier New</vt:lpstr>
      <vt:lpstr>Didact Gothic</vt:lpstr>
      <vt:lpstr>Dosis Light</vt:lpstr>
      <vt:lpstr>Fira Sans Extra Condensed Medium</vt:lpstr>
      <vt:lpstr>Gabriola</vt:lpstr>
      <vt:lpstr>Maiandra GD</vt:lpstr>
      <vt:lpstr>Merriweather Light</vt:lpstr>
      <vt:lpstr>Open Sans</vt:lpstr>
      <vt:lpstr>Oswald</vt:lpstr>
      <vt:lpstr>Playfair Display</vt:lpstr>
      <vt:lpstr>Roboto Black</vt:lpstr>
      <vt:lpstr>Roboto Condensed</vt:lpstr>
      <vt:lpstr>Roboto Slab Regular</vt:lpstr>
      <vt:lpstr>Rockwell Extra Bold</vt:lpstr>
      <vt:lpstr>Slackey</vt:lpstr>
      <vt:lpstr>Times New Roman</vt:lpstr>
      <vt:lpstr>Titillium</vt:lpstr>
      <vt:lpstr>Titillium Web Light</vt:lpstr>
      <vt:lpstr>Tw Cen MT</vt:lpstr>
      <vt:lpstr>Verdana</vt:lpstr>
      <vt:lpstr>Wingdings</vt:lpstr>
      <vt:lpstr>Wingdings 2</vt:lpstr>
      <vt:lpstr>Contents Slide Master</vt:lpstr>
      <vt:lpstr>Custom Design</vt:lpstr>
      <vt:lpstr>1_Custom Design</vt:lpstr>
      <vt:lpstr>Office Theme</vt:lpstr>
      <vt:lpstr>9_Office Theme</vt:lpstr>
      <vt:lpstr>1_Contents Slide Master</vt:lpstr>
      <vt:lpstr>10_Office Theme</vt:lpstr>
      <vt:lpstr>2_Custom Design</vt:lpstr>
      <vt:lpstr>12_Office Theme</vt:lpstr>
      <vt:lpstr>3_Custom Design</vt:lpstr>
      <vt:lpstr>7_DividendVTI</vt:lpstr>
      <vt:lpstr>1_DividendVTI</vt:lpstr>
      <vt:lpstr>13_Office Theme</vt:lpstr>
      <vt:lpstr>3_Office Theme</vt:lpstr>
      <vt:lpstr>2_Contents Slide Master</vt:lpstr>
      <vt:lpstr>3_Contents Slide Master</vt:lpstr>
      <vt:lpstr>4_Contents Slide Master</vt:lpstr>
      <vt:lpstr>1_Office Theme</vt:lpstr>
      <vt:lpstr>2_Office Theme</vt:lpstr>
      <vt:lpstr>3_Mowbray template</vt:lpstr>
      <vt:lpstr>11_Office Theme</vt:lpstr>
      <vt:lpstr>Stay Creative by Slidesgo</vt:lpstr>
      <vt:lpstr>2_Elegant Interorism</vt:lpstr>
      <vt:lpstr>Cover and End Slide Master</vt:lpstr>
      <vt:lpstr>4_Custom Design</vt:lpstr>
      <vt:lpstr>5_Contents Slide Master</vt:lpstr>
      <vt:lpstr>2_DividendVTI</vt:lpstr>
      <vt:lpstr>6_Contents Slide Master</vt:lpstr>
      <vt:lpstr>4_Office Theme</vt:lpstr>
      <vt:lpstr>think-cell Slide</vt:lpstr>
      <vt:lpstr>Kebijakan Pembinaan dan Pengembangan Karier Tenaga Kesehatan berdasarkan Permenpan-RB No 13 Tahun 2019 dan Pasca Penyetaraan Jabatan Fungsional berdasrkan Permenpan No 17 Tahun 2021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Unit Pembina dan PermenPAN Jabatan Fungsional Kesehatan</vt:lpstr>
      <vt:lpstr>Perkembangan Regulasi Jabfung Kesehatan</vt:lpstr>
      <vt:lpstr>Jumlah Pejabat Fungsional Kesehatan</vt:lpstr>
      <vt:lpstr>PowerPoint Presentation</vt:lpstr>
      <vt:lpstr>BAGAN PENGELOLAAN JABATAN FUNGSIONAL KESEHATAN</vt:lpstr>
      <vt:lpstr>PowerPoint Presentation</vt:lpstr>
      <vt:lpstr>PowerPoint Presentation</vt:lpstr>
      <vt:lpstr>KOMPETENSI ASN diterapkan untuk menjadi role  model</vt:lpstr>
      <vt:lpstr>PowerPoint Presentation</vt:lpstr>
      <vt:lpstr>PENGEMBANGAN KOMPETENSI</vt:lpstr>
      <vt:lpstr>PowerPoint Presentation</vt:lpstr>
      <vt:lpstr>PowerPoint Presentation</vt:lpstr>
      <vt:lpstr>PowerPoint Presentation</vt:lpstr>
      <vt:lpstr>Persiapan Uji Kompetensi JFK </vt:lpstr>
      <vt:lpstr>PowerPoint Presentation</vt:lpstr>
      <vt:lpstr>Tujuan Umum Pengaturan Penyelenggaraan Uji Kompetensi  Jabatan Fungsional Kesehatan</vt:lpstr>
      <vt:lpstr>Kondisi Saat Ini Penyelenggaraan Uji Kompetensi Jabatan Fungsional Kesehatan Tahun 2018 s.d 2022</vt:lpstr>
      <vt:lpstr>PowerPoint Presentation</vt:lpstr>
      <vt:lpstr>PowerPoint Presentation</vt:lpstr>
      <vt:lpstr>PowerPoint Presentation</vt:lpstr>
      <vt:lpstr>PowerPoint Presentation</vt:lpstr>
      <vt:lpstr>PowerPoint Presentation</vt:lpstr>
      <vt:lpstr>AK yang dipersyaratkan untuk kenaikan jenjang JF</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ANALISIS JABATAN DAN ANALISIS BEBAN KERJA </vt:lpstr>
      <vt:lpstr>PowerPoint Presentation</vt:lpstr>
      <vt:lpstr>PENYUSUNAN FORMASI JFK</vt:lpstr>
      <vt:lpstr>PowerPoint Presentation</vt:lpstr>
      <vt:lpstr>MENGHITUNG LOWONGAN FORMASI DIHITUNG UNTUK  JANGKA WAKTU 5 TAHUN</vt:lpstr>
      <vt:lpstr>PowerPoint Presentation</vt:lpstr>
      <vt:lpstr>Fitur eFormasi JFK</vt:lpstr>
      <vt:lpstr>CONTOH REKOMENDASI FORMASI DARI UNIT PEMBINA JFK</vt:lpstr>
      <vt:lpstr>PowerPoint Presentation</vt:lpstr>
      <vt:lpstr>PowerPoint Presentation</vt:lpstr>
      <vt:lpstr>PowerPoint Presentation</vt:lpstr>
      <vt:lpstr>Langkah yang dilakukan dalam rangka penyetaraan</vt:lpstr>
      <vt:lpstr>JABFUNG YANG ADA DI DINAS KESEHATAN (Permenkes Nomor 49 Tahun 2016 Tentang Pedoman Teknis Pengorganisasian Dinkes Prov dan Kab/Kota)</vt:lpstr>
      <vt:lpstr>TERIMA KASIH</vt:lpstr>
    </vt:vector>
  </TitlesOfParts>
  <Company>home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ismail - [2010]</dc:creator>
  <cp:lastModifiedBy>648500</cp:lastModifiedBy>
  <cp:revision>33</cp:revision>
  <dcterms:created xsi:type="dcterms:W3CDTF">2022-02-04T01:56:06Z</dcterms:created>
  <dcterms:modified xsi:type="dcterms:W3CDTF">2022-06-29T05:30:23Z</dcterms:modified>
</cp:coreProperties>
</file>